
<file path=[Content_Types].xml><?xml version="1.0" encoding="utf-8"?>
<Types xmlns="http://schemas.openxmlformats.org/package/2006/content-types">
  <Default Extension="png" ContentType="image/png"/>
  <Default Extension="bin" ContentType="application/vnd.ms-office.activeX"/>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activeX/activeX1.xml" ContentType="application/vnd.ms-office.activeX+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5" r:id="rId3"/>
  </p:sldMasterIdLst>
  <p:notesMasterIdLst>
    <p:notesMasterId r:id="rId39"/>
  </p:notesMasterIdLst>
  <p:sldIdLst>
    <p:sldId id="316" r:id="rId4"/>
    <p:sldId id="299" r:id="rId5"/>
    <p:sldId id="317" r:id="rId6"/>
    <p:sldId id="301" r:id="rId7"/>
    <p:sldId id="306" r:id="rId8"/>
    <p:sldId id="309" r:id="rId9"/>
    <p:sldId id="261" r:id="rId10"/>
    <p:sldId id="263" r:id="rId11"/>
    <p:sldId id="265" r:id="rId12"/>
    <p:sldId id="304" r:id="rId13"/>
    <p:sldId id="264" r:id="rId14"/>
    <p:sldId id="268" r:id="rId15"/>
    <p:sldId id="269" r:id="rId16"/>
    <p:sldId id="270" r:id="rId17"/>
    <p:sldId id="305" r:id="rId18"/>
    <p:sldId id="271" r:id="rId19"/>
    <p:sldId id="276" r:id="rId20"/>
    <p:sldId id="294" r:id="rId21"/>
    <p:sldId id="313" r:id="rId22"/>
    <p:sldId id="314" r:id="rId23"/>
    <p:sldId id="274" r:id="rId24"/>
    <p:sldId id="312" r:id="rId25"/>
    <p:sldId id="278" r:id="rId26"/>
    <p:sldId id="315" r:id="rId27"/>
    <p:sldId id="280" r:id="rId28"/>
    <p:sldId id="307" r:id="rId29"/>
    <p:sldId id="281" r:id="rId30"/>
    <p:sldId id="295" r:id="rId31"/>
    <p:sldId id="283" r:id="rId32"/>
    <p:sldId id="284" r:id="rId33"/>
    <p:sldId id="303" r:id="rId34"/>
    <p:sldId id="285" r:id="rId35"/>
    <p:sldId id="286" r:id="rId36"/>
    <p:sldId id="310" r:id="rId37"/>
    <p:sldId id="311"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27" autoAdjust="0"/>
    <p:restoredTop sz="94660"/>
  </p:normalViewPr>
  <p:slideViewPr>
    <p:cSldViewPr>
      <p:cViewPr>
        <p:scale>
          <a:sx n="76" d="100"/>
          <a:sy n="76" d="100"/>
        </p:scale>
        <p:origin x="-1188"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901AB3-512B-46CB-A178-7AF9233A0968}" type="datetimeFigureOut">
              <a:rPr lang="en-US" smtClean="0"/>
              <a:pPr/>
              <a:t>3/25/2021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3ECAFB-EACD-466A-A4DD-13027C3AC373}" type="slidenum">
              <a:rPr lang="en-US" smtClean="0"/>
              <a:pPr/>
              <a:t>‹#›</a:t>
            </a:fld>
            <a:endParaRPr lang="en-US"/>
          </a:p>
        </p:txBody>
      </p:sp>
    </p:spTree>
    <p:extLst>
      <p:ext uri="{BB962C8B-B14F-4D97-AF65-F5344CB8AC3E}">
        <p14:creationId xmlns:p14="http://schemas.microsoft.com/office/powerpoint/2010/main" val="3028722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3ECAFB-EACD-466A-A4DD-13027C3AC373}" type="slidenum">
              <a:rPr lang="en-US" smtClean="0"/>
              <a:pPr/>
              <a:t>21</a:t>
            </a:fld>
            <a:endParaRPr lang="en-US"/>
          </a:p>
        </p:txBody>
      </p:sp>
    </p:spTree>
    <p:extLst>
      <p:ext uri="{BB962C8B-B14F-4D97-AF65-F5344CB8AC3E}">
        <p14:creationId xmlns:p14="http://schemas.microsoft.com/office/powerpoint/2010/main" val="1817424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2130427"/>
            <a:ext cx="7772400" cy="1470025"/>
          </a:xfrm>
        </p:spPr>
        <p:txBody>
          <a:bodyPr/>
          <a:lstStyle/>
          <a:p>
            <a:r>
              <a:rPr lang="vi-VN" smtClean="0"/>
              <a:t>Bấm &amp; sửa kiểu tiêu đề</a:t>
            </a:r>
            <a:endParaRPr lang="vi-VN"/>
          </a:p>
        </p:txBody>
      </p:sp>
      <p:sp>
        <p:nvSpPr>
          <p:cNvPr id="3" name="Tiêu đề phụ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smtClean="0"/>
              <a:t>Bấm &amp; sửa kiểu phụ đề</a:t>
            </a:r>
            <a:endParaRPr lang="vi-VN"/>
          </a:p>
        </p:txBody>
      </p:sp>
      <p:sp>
        <p:nvSpPr>
          <p:cNvPr id="4" name="Chỗ dành sẵn cho Ngày tháng 3"/>
          <p:cNvSpPr>
            <a:spLocks noGrp="1"/>
          </p:cNvSpPr>
          <p:nvPr>
            <p:ph type="dt" sz="half" idx="10"/>
          </p:nvPr>
        </p:nvSpPr>
        <p:spPr/>
        <p:txBody>
          <a:bodyPr/>
          <a:lstStyle/>
          <a:p>
            <a:fld id="{9EED7DFB-B4D3-412A-A1E9-658A4CAAE582}" type="datetimeFigureOut">
              <a:rPr lang="en-US" smtClean="0"/>
              <a:pPr/>
              <a:t>3/25/2021</a:t>
            </a:fld>
            <a:endParaRPr lang="en-US"/>
          </a:p>
        </p:txBody>
      </p:sp>
      <p:sp>
        <p:nvSpPr>
          <p:cNvPr id="5" name="Chỗ dành sẵn cho Chân trang 4"/>
          <p:cNvSpPr>
            <a:spLocks noGrp="1"/>
          </p:cNvSpPr>
          <p:nvPr>
            <p:ph type="ftr" sz="quarter" idx="11"/>
          </p:nvPr>
        </p:nvSpPr>
        <p:spPr/>
        <p:txBody>
          <a:bodyPr/>
          <a:lstStyle/>
          <a:p>
            <a:endParaRPr lang="en-US"/>
          </a:p>
        </p:txBody>
      </p:sp>
      <p:sp>
        <p:nvSpPr>
          <p:cNvPr id="6" name="Chỗ dành sẵn cho Số hiệu Bản chiếu 5"/>
          <p:cNvSpPr>
            <a:spLocks noGrp="1"/>
          </p:cNvSpPr>
          <p:nvPr>
            <p:ph type="sldNum" sz="quarter" idx="12"/>
          </p:nvPr>
        </p:nvSpPr>
        <p:spPr/>
        <p:txBody>
          <a:bodyPr/>
          <a:lstStyle/>
          <a:p>
            <a:fld id="{0150752E-E780-42AC-A074-982CC0D1FDB2}" type="slidenum">
              <a:rPr lang="en-US" smtClean="0"/>
              <a:pPr/>
              <a:t>‹#›</a:t>
            </a:fld>
            <a:endParaRPr lang="en-US"/>
          </a:p>
        </p:txBody>
      </p:sp>
    </p:spTree>
    <p:extLst>
      <p:ext uri="{BB962C8B-B14F-4D97-AF65-F5344CB8AC3E}">
        <p14:creationId xmlns:p14="http://schemas.microsoft.com/office/powerpoint/2010/main" val="1715518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vi-VN"/>
          </a:p>
        </p:txBody>
      </p:sp>
      <p:sp>
        <p:nvSpPr>
          <p:cNvPr id="3" name="Chỗ dành sẵn cho Văn bản Dọc 2"/>
          <p:cNvSpPr>
            <a:spLocks noGrp="1"/>
          </p:cNvSpPr>
          <p:nvPr>
            <p:ph type="body" orient="vert" idx="1"/>
          </p:nvPr>
        </p:nvSpPr>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vi-VN"/>
          </a:p>
        </p:txBody>
      </p:sp>
      <p:sp>
        <p:nvSpPr>
          <p:cNvPr id="4" name="Chỗ dành sẵn cho Ngày tháng 3"/>
          <p:cNvSpPr>
            <a:spLocks noGrp="1"/>
          </p:cNvSpPr>
          <p:nvPr>
            <p:ph type="dt" sz="half" idx="10"/>
          </p:nvPr>
        </p:nvSpPr>
        <p:spPr/>
        <p:txBody>
          <a:bodyPr/>
          <a:lstStyle/>
          <a:p>
            <a:fld id="{9EED7DFB-B4D3-412A-A1E9-658A4CAAE582}" type="datetimeFigureOut">
              <a:rPr lang="en-US" smtClean="0"/>
              <a:pPr/>
              <a:t>3/25/2021</a:t>
            </a:fld>
            <a:endParaRPr lang="en-US"/>
          </a:p>
        </p:txBody>
      </p:sp>
      <p:sp>
        <p:nvSpPr>
          <p:cNvPr id="5" name="Chỗ dành sẵn cho Chân trang 4"/>
          <p:cNvSpPr>
            <a:spLocks noGrp="1"/>
          </p:cNvSpPr>
          <p:nvPr>
            <p:ph type="ftr" sz="quarter" idx="11"/>
          </p:nvPr>
        </p:nvSpPr>
        <p:spPr/>
        <p:txBody>
          <a:bodyPr/>
          <a:lstStyle/>
          <a:p>
            <a:endParaRPr lang="en-US"/>
          </a:p>
        </p:txBody>
      </p:sp>
      <p:sp>
        <p:nvSpPr>
          <p:cNvPr id="6" name="Chỗ dành sẵn cho Số hiệu Bản chiếu 5"/>
          <p:cNvSpPr>
            <a:spLocks noGrp="1"/>
          </p:cNvSpPr>
          <p:nvPr>
            <p:ph type="sldNum" sz="quarter" idx="12"/>
          </p:nvPr>
        </p:nvSpPr>
        <p:spPr/>
        <p:txBody>
          <a:bodyPr/>
          <a:lstStyle/>
          <a:p>
            <a:fld id="{0150752E-E780-42AC-A074-982CC0D1FDB2}" type="slidenum">
              <a:rPr lang="en-US" smtClean="0"/>
              <a:pPr/>
              <a:t>‹#›</a:t>
            </a:fld>
            <a:endParaRPr lang="en-US"/>
          </a:p>
        </p:txBody>
      </p:sp>
    </p:spTree>
    <p:extLst>
      <p:ext uri="{BB962C8B-B14F-4D97-AF65-F5344CB8AC3E}">
        <p14:creationId xmlns:p14="http://schemas.microsoft.com/office/powerpoint/2010/main" val="282766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74640"/>
            <a:ext cx="2057400" cy="5851525"/>
          </a:xfrm>
        </p:spPr>
        <p:txBody>
          <a:bodyPr vert="eaVert"/>
          <a:lstStyle/>
          <a:p>
            <a:r>
              <a:rPr lang="vi-VN" smtClean="0"/>
              <a:t>Bấm &amp; sửa kiểu tiêu đề</a:t>
            </a:r>
            <a:endParaRPr lang="vi-VN"/>
          </a:p>
        </p:txBody>
      </p:sp>
      <p:sp>
        <p:nvSpPr>
          <p:cNvPr id="3" name="Chỗ dành sẵn cho Văn bản Dọc 2"/>
          <p:cNvSpPr>
            <a:spLocks noGrp="1"/>
          </p:cNvSpPr>
          <p:nvPr>
            <p:ph type="body" orient="vert" idx="1"/>
          </p:nvPr>
        </p:nvSpPr>
        <p:spPr>
          <a:xfrm>
            <a:off x="457200" y="274640"/>
            <a:ext cx="6019800" cy="5851525"/>
          </a:xfrm>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vi-VN"/>
          </a:p>
        </p:txBody>
      </p:sp>
      <p:sp>
        <p:nvSpPr>
          <p:cNvPr id="4" name="Chỗ dành sẵn cho Ngày tháng 3"/>
          <p:cNvSpPr>
            <a:spLocks noGrp="1"/>
          </p:cNvSpPr>
          <p:nvPr>
            <p:ph type="dt" sz="half" idx="10"/>
          </p:nvPr>
        </p:nvSpPr>
        <p:spPr/>
        <p:txBody>
          <a:bodyPr/>
          <a:lstStyle/>
          <a:p>
            <a:fld id="{9EED7DFB-B4D3-412A-A1E9-658A4CAAE582}" type="datetimeFigureOut">
              <a:rPr lang="en-US" smtClean="0"/>
              <a:pPr/>
              <a:t>3/25/2021</a:t>
            </a:fld>
            <a:endParaRPr lang="en-US"/>
          </a:p>
        </p:txBody>
      </p:sp>
      <p:sp>
        <p:nvSpPr>
          <p:cNvPr id="5" name="Chỗ dành sẵn cho Chân trang 4"/>
          <p:cNvSpPr>
            <a:spLocks noGrp="1"/>
          </p:cNvSpPr>
          <p:nvPr>
            <p:ph type="ftr" sz="quarter" idx="11"/>
          </p:nvPr>
        </p:nvSpPr>
        <p:spPr/>
        <p:txBody>
          <a:bodyPr/>
          <a:lstStyle/>
          <a:p>
            <a:endParaRPr lang="en-US"/>
          </a:p>
        </p:txBody>
      </p:sp>
      <p:sp>
        <p:nvSpPr>
          <p:cNvPr id="6" name="Chỗ dành sẵn cho Số hiệu Bản chiếu 5"/>
          <p:cNvSpPr>
            <a:spLocks noGrp="1"/>
          </p:cNvSpPr>
          <p:nvPr>
            <p:ph type="sldNum" sz="quarter" idx="12"/>
          </p:nvPr>
        </p:nvSpPr>
        <p:spPr/>
        <p:txBody>
          <a:bodyPr/>
          <a:lstStyle/>
          <a:p>
            <a:fld id="{0150752E-E780-42AC-A074-982CC0D1FDB2}" type="slidenum">
              <a:rPr lang="en-US" smtClean="0"/>
              <a:pPr/>
              <a:t>‹#›</a:t>
            </a:fld>
            <a:endParaRPr lang="en-US"/>
          </a:p>
        </p:txBody>
      </p:sp>
    </p:spTree>
    <p:extLst>
      <p:ext uri="{BB962C8B-B14F-4D97-AF65-F5344CB8AC3E}">
        <p14:creationId xmlns:p14="http://schemas.microsoft.com/office/powerpoint/2010/main" val="32540541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3E76FAD-311A-4391-9112-2AAB9D7A7F7A}" type="slidenum">
              <a:rPr lang="en-US" altLang="en-US"/>
              <a:pPr>
                <a:defRPr/>
              </a:pPr>
              <a:t>‹#›</a:t>
            </a:fld>
            <a:endParaRPr lang="en-US" altLang="en-US"/>
          </a:p>
        </p:txBody>
      </p:sp>
    </p:spTree>
    <p:extLst>
      <p:ext uri="{BB962C8B-B14F-4D97-AF65-F5344CB8AC3E}">
        <p14:creationId xmlns:p14="http://schemas.microsoft.com/office/powerpoint/2010/main" val="1488321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8C50FF2-0883-4D0B-9002-79F56D677D96}" type="slidenum">
              <a:rPr lang="en-US" altLang="en-US"/>
              <a:pPr>
                <a:defRPr/>
              </a:pPr>
              <a:t>‹#›</a:t>
            </a:fld>
            <a:endParaRPr lang="en-US" altLang="en-US"/>
          </a:p>
        </p:txBody>
      </p:sp>
    </p:spTree>
    <p:extLst>
      <p:ext uri="{BB962C8B-B14F-4D97-AF65-F5344CB8AC3E}">
        <p14:creationId xmlns:p14="http://schemas.microsoft.com/office/powerpoint/2010/main" val="28481834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05D634A-E19C-4298-9843-D878FE691540}" type="slidenum">
              <a:rPr lang="en-US" altLang="en-US"/>
              <a:pPr>
                <a:defRPr/>
              </a:pPr>
              <a:t>‹#›</a:t>
            </a:fld>
            <a:endParaRPr lang="en-US" altLang="en-US"/>
          </a:p>
        </p:txBody>
      </p:sp>
    </p:spTree>
    <p:extLst>
      <p:ext uri="{BB962C8B-B14F-4D97-AF65-F5344CB8AC3E}">
        <p14:creationId xmlns:p14="http://schemas.microsoft.com/office/powerpoint/2010/main" val="26004333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A832787-61CC-4B52-A7E9-1D37545C154B}" type="slidenum">
              <a:rPr lang="en-US" altLang="en-US"/>
              <a:pPr>
                <a:defRPr/>
              </a:pPr>
              <a:t>‹#›</a:t>
            </a:fld>
            <a:endParaRPr lang="en-US" altLang="en-US"/>
          </a:p>
        </p:txBody>
      </p:sp>
    </p:spTree>
    <p:extLst>
      <p:ext uri="{BB962C8B-B14F-4D97-AF65-F5344CB8AC3E}">
        <p14:creationId xmlns:p14="http://schemas.microsoft.com/office/powerpoint/2010/main" val="3747060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B321DD8-855C-47EA-B6FD-7B86ACE81870}" type="slidenum">
              <a:rPr lang="en-US" altLang="en-US"/>
              <a:pPr>
                <a:defRPr/>
              </a:pPr>
              <a:t>‹#›</a:t>
            </a:fld>
            <a:endParaRPr lang="en-US" altLang="en-US"/>
          </a:p>
        </p:txBody>
      </p:sp>
    </p:spTree>
    <p:extLst>
      <p:ext uri="{BB962C8B-B14F-4D97-AF65-F5344CB8AC3E}">
        <p14:creationId xmlns:p14="http://schemas.microsoft.com/office/powerpoint/2010/main" val="27557769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3A20F46-CD4A-430B-A004-6EEC58A469D3}" type="slidenum">
              <a:rPr lang="en-US" altLang="en-US"/>
              <a:pPr>
                <a:defRPr/>
              </a:pPr>
              <a:t>‹#›</a:t>
            </a:fld>
            <a:endParaRPr lang="en-US" altLang="en-US"/>
          </a:p>
        </p:txBody>
      </p:sp>
    </p:spTree>
    <p:extLst>
      <p:ext uri="{BB962C8B-B14F-4D97-AF65-F5344CB8AC3E}">
        <p14:creationId xmlns:p14="http://schemas.microsoft.com/office/powerpoint/2010/main" val="16369997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E7A7234-D9CA-4645-BE1D-BF8D47869D0B}" type="slidenum">
              <a:rPr lang="en-US" altLang="en-US"/>
              <a:pPr>
                <a:defRPr/>
              </a:pPr>
              <a:t>‹#›</a:t>
            </a:fld>
            <a:endParaRPr lang="en-US" altLang="en-US"/>
          </a:p>
        </p:txBody>
      </p:sp>
    </p:spTree>
    <p:extLst>
      <p:ext uri="{BB962C8B-B14F-4D97-AF65-F5344CB8AC3E}">
        <p14:creationId xmlns:p14="http://schemas.microsoft.com/office/powerpoint/2010/main" val="15545357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4AE653A-EF7E-46D0-90D3-AAA0F61385C1}" type="slidenum">
              <a:rPr lang="en-US" altLang="en-US"/>
              <a:pPr>
                <a:defRPr/>
              </a:pPr>
              <a:t>‹#›</a:t>
            </a:fld>
            <a:endParaRPr lang="en-US" altLang="en-US"/>
          </a:p>
        </p:txBody>
      </p:sp>
    </p:spTree>
    <p:extLst>
      <p:ext uri="{BB962C8B-B14F-4D97-AF65-F5344CB8AC3E}">
        <p14:creationId xmlns:p14="http://schemas.microsoft.com/office/powerpoint/2010/main" val="637819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vi-VN"/>
          </a:p>
        </p:txBody>
      </p:sp>
      <p:sp>
        <p:nvSpPr>
          <p:cNvPr id="3" name="Chỗ dành sẵn cho Nội dung 2"/>
          <p:cNvSpPr>
            <a:spLocks noGrp="1"/>
          </p:cNvSpPr>
          <p:nvPr>
            <p:ph idx="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vi-VN"/>
          </a:p>
        </p:txBody>
      </p:sp>
      <p:sp>
        <p:nvSpPr>
          <p:cNvPr id="4" name="Chỗ dành sẵn cho Ngày tháng 3"/>
          <p:cNvSpPr>
            <a:spLocks noGrp="1"/>
          </p:cNvSpPr>
          <p:nvPr>
            <p:ph type="dt" sz="half" idx="10"/>
          </p:nvPr>
        </p:nvSpPr>
        <p:spPr/>
        <p:txBody>
          <a:bodyPr/>
          <a:lstStyle/>
          <a:p>
            <a:fld id="{9EED7DFB-B4D3-412A-A1E9-658A4CAAE582}" type="datetimeFigureOut">
              <a:rPr lang="en-US" smtClean="0"/>
              <a:pPr/>
              <a:t>3/25/2021</a:t>
            </a:fld>
            <a:endParaRPr lang="en-US"/>
          </a:p>
        </p:txBody>
      </p:sp>
      <p:sp>
        <p:nvSpPr>
          <p:cNvPr id="5" name="Chỗ dành sẵn cho Chân trang 4"/>
          <p:cNvSpPr>
            <a:spLocks noGrp="1"/>
          </p:cNvSpPr>
          <p:nvPr>
            <p:ph type="ftr" sz="quarter" idx="11"/>
          </p:nvPr>
        </p:nvSpPr>
        <p:spPr/>
        <p:txBody>
          <a:bodyPr/>
          <a:lstStyle/>
          <a:p>
            <a:endParaRPr lang="en-US"/>
          </a:p>
        </p:txBody>
      </p:sp>
      <p:sp>
        <p:nvSpPr>
          <p:cNvPr id="6" name="Chỗ dành sẵn cho Số hiệu Bản chiếu 5"/>
          <p:cNvSpPr>
            <a:spLocks noGrp="1"/>
          </p:cNvSpPr>
          <p:nvPr>
            <p:ph type="sldNum" sz="quarter" idx="12"/>
          </p:nvPr>
        </p:nvSpPr>
        <p:spPr/>
        <p:txBody>
          <a:bodyPr/>
          <a:lstStyle/>
          <a:p>
            <a:fld id="{0150752E-E780-42AC-A074-982CC0D1FDB2}" type="slidenum">
              <a:rPr lang="en-US" smtClean="0"/>
              <a:pPr/>
              <a:t>‹#›</a:t>
            </a:fld>
            <a:endParaRPr lang="en-US"/>
          </a:p>
        </p:txBody>
      </p:sp>
    </p:spTree>
    <p:extLst>
      <p:ext uri="{BB962C8B-B14F-4D97-AF65-F5344CB8AC3E}">
        <p14:creationId xmlns:p14="http://schemas.microsoft.com/office/powerpoint/2010/main" val="9876445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F8EF938-1EDF-41F4-8805-D5F4D0A51ED4}" type="slidenum">
              <a:rPr lang="en-US" altLang="en-US"/>
              <a:pPr>
                <a:defRPr/>
              </a:pPr>
              <a:t>‹#›</a:t>
            </a:fld>
            <a:endParaRPr lang="en-US" altLang="en-US"/>
          </a:p>
        </p:txBody>
      </p:sp>
    </p:spTree>
    <p:extLst>
      <p:ext uri="{BB962C8B-B14F-4D97-AF65-F5344CB8AC3E}">
        <p14:creationId xmlns:p14="http://schemas.microsoft.com/office/powerpoint/2010/main" val="14508075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6EBDE5A-1DBD-4B99-9C15-004D1F4B4F46}" type="slidenum">
              <a:rPr lang="en-US" altLang="en-US"/>
              <a:pPr>
                <a:defRPr/>
              </a:pPr>
              <a:t>‹#›</a:t>
            </a:fld>
            <a:endParaRPr lang="en-US" altLang="en-US"/>
          </a:p>
        </p:txBody>
      </p:sp>
    </p:spTree>
    <p:extLst>
      <p:ext uri="{BB962C8B-B14F-4D97-AF65-F5344CB8AC3E}">
        <p14:creationId xmlns:p14="http://schemas.microsoft.com/office/powerpoint/2010/main" val="7469810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20D375D-CA39-4206-8CDA-CB5248A8F55A}" type="slidenum">
              <a:rPr lang="en-US" altLang="en-US"/>
              <a:pPr>
                <a:defRPr/>
              </a:pPr>
              <a:t>‹#›</a:t>
            </a:fld>
            <a:endParaRPr lang="en-US" altLang="en-US"/>
          </a:p>
        </p:txBody>
      </p:sp>
    </p:spTree>
    <p:extLst>
      <p:ext uri="{BB962C8B-B14F-4D97-AF65-F5344CB8AC3E}">
        <p14:creationId xmlns:p14="http://schemas.microsoft.com/office/powerpoint/2010/main" val="34381064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9050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050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7200" y="4038600"/>
            <a:ext cx="8229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pPr>
              <a:defRPr/>
            </a:pPr>
            <a:endParaRPr lang="vi-VN"/>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pPr>
              <a:defRPr/>
            </a:pPr>
            <a:endParaRPr lang="vi-VN"/>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pPr>
              <a:defRPr/>
            </a:pPr>
            <a:fld id="{FB916D9D-2B7D-4DA0-BE2C-B510F9B795F5}" type="slidenum">
              <a:rPr lang="vi-VN" altLang="en-US"/>
              <a:pPr>
                <a:defRPr/>
              </a:pPr>
              <a:t>‹#›</a:t>
            </a:fld>
            <a:endParaRPr lang="vi-VN" altLang="en-US"/>
          </a:p>
        </p:txBody>
      </p:sp>
    </p:spTree>
    <p:extLst>
      <p:ext uri="{BB962C8B-B14F-4D97-AF65-F5344CB8AC3E}">
        <p14:creationId xmlns:p14="http://schemas.microsoft.com/office/powerpoint/2010/main" val="24103607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2130428"/>
            <a:ext cx="7772400" cy="1470025"/>
          </a:xfrm>
        </p:spPr>
        <p:txBody>
          <a:bodyPr/>
          <a:lstStyle/>
          <a:p>
            <a:r>
              <a:rPr lang="vi-VN" smtClean="0"/>
              <a:t>Bấm &amp; sửa kiểu tiêu đề</a:t>
            </a:r>
            <a:endParaRPr lang="en-US"/>
          </a:p>
        </p:txBody>
      </p:sp>
      <p:sp>
        <p:nvSpPr>
          <p:cNvPr id="3" name="Tiêu đề phụ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smtClean="0"/>
              <a:t>Bấm &amp; sửa kiểu phụ đề</a:t>
            </a:r>
            <a:endParaRPr lang="en-US"/>
          </a:p>
        </p:txBody>
      </p:sp>
      <p:sp>
        <p:nvSpPr>
          <p:cNvPr id="4" name="Nơi giữ chỗ cho Ngày tháng 3"/>
          <p:cNvSpPr>
            <a:spLocks noGrp="1"/>
          </p:cNvSpPr>
          <p:nvPr>
            <p:ph type="dt" sz="half" idx="10"/>
          </p:nvPr>
        </p:nvSpPr>
        <p:spPr/>
        <p:txBody>
          <a:bodyPr/>
          <a:lstStyle>
            <a:lvl1pPr>
              <a:defRPr/>
            </a:lvl1pPr>
          </a:lstStyle>
          <a:p>
            <a:pPr>
              <a:defRPr/>
            </a:pPr>
            <a:fld id="{160AFC1B-09B6-4AE1-9877-F36FD8502A52}" type="datetimeFigureOut">
              <a:rPr lang="en-US">
                <a:solidFill>
                  <a:prstClr val="black">
                    <a:tint val="75000"/>
                  </a:prstClr>
                </a:solidFill>
              </a:rPr>
              <a:pPr>
                <a:defRPr/>
              </a:pPr>
              <a:t>3/25/2021</a:t>
            </a:fld>
            <a:endParaRPr lang="en-US">
              <a:solidFill>
                <a:prstClr val="black">
                  <a:tint val="75000"/>
                </a:prstClr>
              </a:solidFill>
            </a:endParaRPr>
          </a:p>
        </p:txBody>
      </p:sp>
      <p:sp>
        <p:nvSpPr>
          <p:cNvPr id="5"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Nơi giữ chỗ cho Số hiệu Bản chiếu 5"/>
          <p:cNvSpPr>
            <a:spLocks noGrp="1"/>
          </p:cNvSpPr>
          <p:nvPr>
            <p:ph type="sldNum" sz="quarter" idx="12"/>
          </p:nvPr>
        </p:nvSpPr>
        <p:spPr/>
        <p:txBody>
          <a:bodyPr/>
          <a:lstStyle>
            <a:lvl1pPr>
              <a:defRPr/>
            </a:lvl1pPr>
          </a:lstStyle>
          <a:p>
            <a:pPr>
              <a:defRPr/>
            </a:pPr>
            <a:fld id="{2C5841D4-D69D-4781-B3C1-854F9BD664B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778876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idx="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lvl1pPr>
              <a:defRPr/>
            </a:lvl1pPr>
          </a:lstStyle>
          <a:p>
            <a:pPr>
              <a:defRPr/>
            </a:pPr>
            <a:fld id="{508F9C54-78AD-4EEB-B3D7-D6897E44D34E}" type="datetimeFigureOut">
              <a:rPr lang="en-US">
                <a:solidFill>
                  <a:prstClr val="black">
                    <a:tint val="75000"/>
                  </a:prstClr>
                </a:solidFill>
              </a:rPr>
              <a:pPr>
                <a:defRPr/>
              </a:pPr>
              <a:t>3/25/2021</a:t>
            </a:fld>
            <a:endParaRPr lang="en-US">
              <a:solidFill>
                <a:prstClr val="black">
                  <a:tint val="75000"/>
                </a:prstClr>
              </a:solidFill>
            </a:endParaRPr>
          </a:p>
        </p:txBody>
      </p:sp>
      <p:sp>
        <p:nvSpPr>
          <p:cNvPr id="5"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Nơi giữ chỗ cho Số hiệu Bản chiếu 5"/>
          <p:cNvSpPr>
            <a:spLocks noGrp="1"/>
          </p:cNvSpPr>
          <p:nvPr>
            <p:ph type="sldNum" sz="quarter" idx="12"/>
          </p:nvPr>
        </p:nvSpPr>
        <p:spPr/>
        <p:txBody>
          <a:bodyPr/>
          <a:lstStyle>
            <a:lvl1pPr>
              <a:defRPr/>
            </a:lvl1pPr>
          </a:lstStyle>
          <a:p>
            <a:pPr>
              <a:defRPr/>
            </a:pPr>
            <a:fld id="{E4E5A80C-181D-485A-8C61-16CA6E61A61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555985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3"/>
            <a:ext cx="7772400" cy="1362075"/>
          </a:xfrm>
        </p:spPr>
        <p:txBody>
          <a:bodyPr anchor="t"/>
          <a:lstStyle>
            <a:lvl1pPr algn="l">
              <a:defRPr sz="4000" b="1" cap="all"/>
            </a:lvl1pPr>
          </a:lstStyle>
          <a:p>
            <a:r>
              <a:rPr lang="vi-VN" smtClean="0"/>
              <a:t>Bấm &amp; sửa kiểu tiêu đề</a:t>
            </a:r>
            <a:endParaRPr lang="en-US"/>
          </a:p>
        </p:txBody>
      </p:sp>
      <p:sp>
        <p:nvSpPr>
          <p:cNvPr id="3" name="Nơi giữ chỗ cho Văn bản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smtClean="0"/>
              <a:t>Bấm &amp; sửa kiểu tiêu đề</a:t>
            </a:r>
          </a:p>
        </p:txBody>
      </p:sp>
      <p:sp>
        <p:nvSpPr>
          <p:cNvPr id="4" name="Nơi giữ chỗ cho Ngày tháng 3"/>
          <p:cNvSpPr>
            <a:spLocks noGrp="1"/>
          </p:cNvSpPr>
          <p:nvPr>
            <p:ph type="dt" sz="half" idx="10"/>
          </p:nvPr>
        </p:nvSpPr>
        <p:spPr/>
        <p:txBody>
          <a:bodyPr/>
          <a:lstStyle>
            <a:lvl1pPr>
              <a:defRPr/>
            </a:lvl1pPr>
          </a:lstStyle>
          <a:p>
            <a:pPr>
              <a:defRPr/>
            </a:pPr>
            <a:fld id="{935F987A-3CE5-4F7F-AE9D-E7D3ADE487DD}" type="datetimeFigureOut">
              <a:rPr lang="en-US">
                <a:solidFill>
                  <a:prstClr val="black">
                    <a:tint val="75000"/>
                  </a:prstClr>
                </a:solidFill>
              </a:rPr>
              <a:pPr>
                <a:defRPr/>
              </a:pPr>
              <a:t>3/25/2021</a:t>
            </a:fld>
            <a:endParaRPr lang="en-US">
              <a:solidFill>
                <a:prstClr val="black">
                  <a:tint val="75000"/>
                </a:prstClr>
              </a:solidFill>
            </a:endParaRPr>
          </a:p>
        </p:txBody>
      </p:sp>
      <p:sp>
        <p:nvSpPr>
          <p:cNvPr id="5"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Nơi giữ chỗ cho Số hiệu Bản chiếu 5"/>
          <p:cNvSpPr>
            <a:spLocks noGrp="1"/>
          </p:cNvSpPr>
          <p:nvPr>
            <p:ph type="sldNum" sz="quarter" idx="12"/>
          </p:nvPr>
        </p:nvSpPr>
        <p:spPr/>
        <p:txBody>
          <a:bodyPr/>
          <a:lstStyle>
            <a:lvl1pPr>
              <a:defRPr/>
            </a:lvl1pPr>
          </a:lstStyle>
          <a:p>
            <a:pPr>
              <a:defRPr/>
            </a:pPr>
            <a:fld id="{FFB1C46C-E03F-4FA0-AA7C-851D8673D44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120589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ội dung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Nơi giữ chỗ cho Ngày tháng 3"/>
          <p:cNvSpPr>
            <a:spLocks noGrp="1"/>
          </p:cNvSpPr>
          <p:nvPr>
            <p:ph type="dt" sz="half" idx="10"/>
          </p:nvPr>
        </p:nvSpPr>
        <p:spPr/>
        <p:txBody>
          <a:bodyPr/>
          <a:lstStyle>
            <a:lvl1pPr>
              <a:defRPr/>
            </a:lvl1pPr>
          </a:lstStyle>
          <a:p>
            <a:pPr>
              <a:defRPr/>
            </a:pPr>
            <a:fld id="{322CD945-E1CD-480E-9790-6AFDD2DDEA3E}" type="datetimeFigureOut">
              <a:rPr lang="en-US">
                <a:solidFill>
                  <a:prstClr val="black">
                    <a:tint val="75000"/>
                  </a:prstClr>
                </a:solidFill>
              </a:rPr>
              <a:pPr>
                <a:defRPr/>
              </a:pPr>
              <a:t>3/25/2021</a:t>
            </a:fld>
            <a:endParaRPr lang="en-US">
              <a:solidFill>
                <a:prstClr val="black">
                  <a:tint val="75000"/>
                </a:prstClr>
              </a:solidFill>
            </a:endParaRPr>
          </a:p>
        </p:txBody>
      </p:sp>
      <p:sp>
        <p:nvSpPr>
          <p:cNvPr id="6"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Nơi giữ chỗ cho Số hiệu Bản chiếu 5"/>
          <p:cNvSpPr>
            <a:spLocks noGrp="1"/>
          </p:cNvSpPr>
          <p:nvPr>
            <p:ph type="sldNum" sz="quarter" idx="12"/>
          </p:nvPr>
        </p:nvSpPr>
        <p:spPr/>
        <p:txBody>
          <a:bodyPr/>
          <a:lstStyle>
            <a:lvl1pPr>
              <a:defRPr/>
            </a:lvl1pPr>
          </a:lstStyle>
          <a:p>
            <a:pPr>
              <a:defRPr/>
            </a:pPr>
            <a:fld id="{25512D0A-6BE2-4F2B-A276-73E0AC4CF1A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299270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smtClean="0"/>
              <a:t>Bấm &amp; sửa kiểu tiêu đề</a:t>
            </a:r>
            <a:endParaRPr lang="en-US"/>
          </a:p>
        </p:txBody>
      </p:sp>
      <p:sp>
        <p:nvSpPr>
          <p:cNvPr id="3" name="Nơi giữ chỗ cho Văn bản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4" name="Nơi giữ chỗ cho Nội dung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Nơi giữ chỗ cho Văn bản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6" name="Nơi giữ chỗ cho Nội dung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7" name="Nơi giữ chỗ cho Ngày tháng 3"/>
          <p:cNvSpPr>
            <a:spLocks noGrp="1"/>
          </p:cNvSpPr>
          <p:nvPr>
            <p:ph type="dt" sz="half" idx="10"/>
          </p:nvPr>
        </p:nvSpPr>
        <p:spPr/>
        <p:txBody>
          <a:bodyPr/>
          <a:lstStyle>
            <a:lvl1pPr>
              <a:defRPr/>
            </a:lvl1pPr>
          </a:lstStyle>
          <a:p>
            <a:pPr>
              <a:defRPr/>
            </a:pPr>
            <a:fld id="{82754DDE-9526-4D4A-AF8A-27E361369979}" type="datetimeFigureOut">
              <a:rPr lang="en-US">
                <a:solidFill>
                  <a:prstClr val="black">
                    <a:tint val="75000"/>
                  </a:prstClr>
                </a:solidFill>
              </a:rPr>
              <a:pPr>
                <a:defRPr/>
              </a:pPr>
              <a:t>3/25/2021</a:t>
            </a:fld>
            <a:endParaRPr lang="en-US">
              <a:solidFill>
                <a:prstClr val="black">
                  <a:tint val="75000"/>
                </a:prstClr>
              </a:solidFill>
            </a:endParaRPr>
          </a:p>
        </p:txBody>
      </p:sp>
      <p:sp>
        <p:nvSpPr>
          <p:cNvPr id="8"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Nơi giữ chỗ cho Số hiệu Bản chiếu 5"/>
          <p:cNvSpPr>
            <a:spLocks noGrp="1"/>
          </p:cNvSpPr>
          <p:nvPr>
            <p:ph type="sldNum" sz="quarter" idx="12"/>
          </p:nvPr>
        </p:nvSpPr>
        <p:spPr/>
        <p:txBody>
          <a:bodyPr/>
          <a:lstStyle>
            <a:lvl1pPr>
              <a:defRPr/>
            </a:lvl1pPr>
          </a:lstStyle>
          <a:p>
            <a:pPr>
              <a:defRPr/>
            </a:pPr>
            <a:fld id="{377830A7-8FCC-4479-B046-93614BAD685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395700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gày tháng 3"/>
          <p:cNvSpPr>
            <a:spLocks noGrp="1"/>
          </p:cNvSpPr>
          <p:nvPr>
            <p:ph type="dt" sz="half" idx="10"/>
          </p:nvPr>
        </p:nvSpPr>
        <p:spPr/>
        <p:txBody>
          <a:bodyPr/>
          <a:lstStyle>
            <a:lvl1pPr>
              <a:defRPr/>
            </a:lvl1pPr>
          </a:lstStyle>
          <a:p>
            <a:pPr>
              <a:defRPr/>
            </a:pPr>
            <a:fld id="{2F5E880C-0D50-432D-9933-44C5312BAEC2}" type="datetimeFigureOut">
              <a:rPr lang="en-US">
                <a:solidFill>
                  <a:prstClr val="black">
                    <a:tint val="75000"/>
                  </a:prstClr>
                </a:solidFill>
              </a:rPr>
              <a:pPr>
                <a:defRPr/>
              </a:pPr>
              <a:t>3/25/2021</a:t>
            </a:fld>
            <a:endParaRPr lang="en-US">
              <a:solidFill>
                <a:prstClr val="black">
                  <a:tint val="75000"/>
                </a:prstClr>
              </a:solidFill>
            </a:endParaRPr>
          </a:p>
        </p:txBody>
      </p:sp>
      <p:sp>
        <p:nvSpPr>
          <p:cNvPr id="4"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Nơi giữ chỗ cho Số hiệu Bản chiếu 5"/>
          <p:cNvSpPr>
            <a:spLocks noGrp="1"/>
          </p:cNvSpPr>
          <p:nvPr>
            <p:ph type="sldNum" sz="quarter" idx="12"/>
          </p:nvPr>
        </p:nvSpPr>
        <p:spPr/>
        <p:txBody>
          <a:bodyPr/>
          <a:lstStyle>
            <a:lvl1pPr>
              <a:defRPr/>
            </a:lvl1pPr>
          </a:lstStyle>
          <a:p>
            <a:pPr>
              <a:defRPr/>
            </a:pPr>
            <a:fld id="{4EE39D33-9AB2-486E-BC8F-37CD9E30CC0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03758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2"/>
            <a:ext cx="7772400" cy="1362075"/>
          </a:xfrm>
        </p:spPr>
        <p:txBody>
          <a:bodyPr anchor="t"/>
          <a:lstStyle>
            <a:lvl1pPr algn="l">
              <a:defRPr sz="4000" b="1" cap="all"/>
            </a:lvl1pPr>
          </a:lstStyle>
          <a:p>
            <a:r>
              <a:rPr lang="vi-VN" smtClean="0"/>
              <a:t>Bấm &amp; sửa kiểu tiêu đề</a:t>
            </a:r>
            <a:endParaRPr lang="vi-VN"/>
          </a:p>
        </p:txBody>
      </p:sp>
      <p:sp>
        <p:nvSpPr>
          <p:cNvPr id="3" name="Chỗ dành sẵn cho Văn bản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smtClean="0"/>
              <a:t>Bấm &amp; sửa kiểu tiêu đề</a:t>
            </a:r>
          </a:p>
        </p:txBody>
      </p:sp>
      <p:sp>
        <p:nvSpPr>
          <p:cNvPr id="4" name="Chỗ dành sẵn cho Ngày tháng 3"/>
          <p:cNvSpPr>
            <a:spLocks noGrp="1"/>
          </p:cNvSpPr>
          <p:nvPr>
            <p:ph type="dt" sz="half" idx="10"/>
          </p:nvPr>
        </p:nvSpPr>
        <p:spPr/>
        <p:txBody>
          <a:bodyPr/>
          <a:lstStyle/>
          <a:p>
            <a:fld id="{9EED7DFB-B4D3-412A-A1E9-658A4CAAE582}" type="datetimeFigureOut">
              <a:rPr lang="en-US" smtClean="0"/>
              <a:pPr/>
              <a:t>3/25/2021</a:t>
            </a:fld>
            <a:endParaRPr lang="en-US"/>
          </a:p>
        </p:txBody>
      </p:sp>
      <p:sp>
        <p:nvSpPr>
          <p:cNvPr id="5" name="Chỗ dành sẵn cho Chân trang 4"/>
          <p:cNvSpPr>
            <a:spLocks noGrp="1"/>
          </p:cNvSpPr>
          <p:nvPr>
            <p:ph type="ftr" sz="quarter" idx="11"/>
          </p:nvPr>
        </p:nvSpPr>
        <p:spPr/>
        <p:txBody>
          <a:bodyPr/>
          <a:lstStyle/>
          <a:p>
            <a:endParaRPr lang="en-US"/>
          </a:p>
        </p:txBody>
      </p:sp>
      <p:sp>
        <p:nvSpPr>
          <p:cNvPr id="6" name="Chỗ dành sẵn cho Số hiệu Bản chiếu 5"/>
          <p:cNvSpPr>
            <a:spLocks noGrp="1"/>
          </p:cNvSpPr>
          <p:nvPr>
            <p:ph type="sldNum" sz="quarter" idx="12"/>
          </p:nvPr>
        </p:nvSpPr>
        <p:spPr/>
        <p:txBody>
          <a:bodyPr/>
          <a:lstStyle/>
          <a:p>
            <a:fld id="{0150752E-E780-42AC-A074-982CC0D1FDB2}" type="slidenum">
              <a:rPr lang="en-US" smtClean="0"/>
              <a:pPr/>
              <a:t>‹#›</a:t>
            </a:fld>
            <a:endParaRPr lang="en-US"/>
          </a:p>
        </p:txBody>
      </p:sp>
    </p:spTree>
    <p:extLst>
      <p:ext uri="{BB962C8B-B14F-4D97-AF65-F5344CB8AC3E}">
        <p14:creationId xmlns:p14="http://schemas.microsoft.com/office/powerpoint/2010/main" val="16491929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Nơi giữ chỗ cho Ngày tháng 3"/>
          <p:cNvSpPr>
            <a:spLocks noGrp="1"/>
          </p:cNvSpPr>
          <p:nvPr>
            <p:ph type="dt" sz="half" idx="10"/>
          </p:nvPr>
        </p:nvSpPr>
        <p:spPr/>
        <p:txBody>
          <a:bodyPr/>
          <a:lstStyle>
            <a:lvl1pPr>
              <a:defRPr/>
            </a:lvl1pPr>
          </a:lstStyle>
          <a:p>
            <a:pPr>
              <a:defRPr/>
            </a:pPr>
            <a:fld id="{D9774C6A-5778-4FBA-80A6-85EBB3355B61}" type="datetimeFigureOut">
              <a:rPr lang="en-US">
                <a:solidFill>
                  <a:prstClr val="black">
                    <a:tint val="75000"/>
                  </a:prstClr>
                </a:solidFill>
              </a:rPr>
              <a:pPr>
                <a:defRPr/>
              </a:pPr>
              <a:t>3/25/2021</a:t>
            </a:fld>
            <a:endParaRPr lang="en-US">
              <a:solidFill>
                <a:prstClr val="black">
                  <a:tint val="75000"/>
                </a:prstClr>
              </a:solidFill>
            </a:endParaRPr>
          </a:p>
        </p:txBody>
      </p:sp>
      <p:sp>
        <p:nvSpPr>
          <p:cNvPr id="3"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Nơi giữ chỗ cho Số hiệu Bản chiếu 5"/>
          <p:cNvSpPr>
            <a:spLocks noGrp="1"/>
          </p:cNvSpPr>
          <p:nvPr>
            <p:ph type="sldNum" sz="quarter" idx="12"/>
          </p:nvPr>
        </p:nvSpPr>
        <p:spPr/>
        <p:txBody>
          <a:bodyPr/>
          <a:lstStyle>
            <a:lvl1pPr>
              <a:defRPr/>
            </a:lvl1pPr>
          </a:lstStyle>
          <a:p>
            <a:pPr>
              <a:defRPr/>
            </a:pPr>
            <a:fld id="{5078E96A-3501-4C23-8A2A-C9EE8180F11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040700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1" y="273050"/>
            <a:ext cx="3008313" cy="1162050"/>
          </a:xfrm>
        </p:spPr>
        <p:txBody>
          <a:bodyPr anchor="b"/>
          <a:lstStyle>
            <a:lvl1pPr algn="l">
              <a:defRPr sz="2000" b="1"/>
            </a:lvl1pPr>
          </a:lstStyle>
          <a:p>
            <a:r>
              <a:rPr lang="vi-VN" smtClean="0"/>
              <a:t>Bấm &amp; sửa kiểu tiêu đề</a:t>
            </a:r>
            <a:endParaRPr lang="en-US"/>
          </a:p>
        </p:txBody>
      </p:sp>
      <p:sp>
        <p:nvSpPr>
          <p:cNvPr id="3" name="Nơi giữ chỗ cho Nội dung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Văn bản 3"/>
          <p:cNvSpPr>
            <a:spLocks noGrp="1"/>
          </p:cNvSpPr>
          <p:nvPr>
            <p:ph type="body" sz="half" idx="2"/>
          </p:nvPr>
        </p:nvSpPr>
        <p:spPr>
          <a:xfrm>
            <a:off x="457201"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Nơi giữ chỗ cho Ngày tháng 3"/>
          <p:cNvSpPr>
            <a:spLocks noGrp="1"/>
          </p:cNvSpPr>
          <p:nvPr>
            <p:ph type="dt" sz="half" idx="10"/>
          </p:nvPr>
        </p:nvSpPr>
        <p:spPr/>
        <p:txBody>
          <a:bodyPr/>
          <a:lstStyle>
            <a:lvl1pPr>
              <a:defRPr/>
            </a:lvl1pPr>
          </a:lstStyle>
          <a:p>
            <a:pPr>
              <a:defRPr/>
            </a:pPr>
            <a:fld id="{E79603F5-F61F-448E-B387-BD75A69710A4}" type="datetimeFigureOut">
              <a:rPr lang="en-US">
                <a:solidFill>
                  <a:prstClr val="black">
                    <a:tint val="75000"/>
                  </a:prstClr>
                </a:solidFill>
              </a:rPr>
              <a:pPr>
                <a:defRPr/>
              </a:pPr>
              <a:t>3/25/2021</a:t>
            </a:fld>
            <a:endParaRPr lang="en-US">
              <a:solidFill>
                <a:prstClr val="black">
                  <a:tint val="75000"/>
                </a:prstClr>
              </a:solidFill>
            </a:endParaRPr>
          </a:p>
        </p:txBody>
      </p:sp>
      <p:sp>
        <p:nvSpPr>
          <p:cNvPr id="6"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Nơi giữ chỗ cho Số hiệu Bản chiếu 5"/>
          <p:cNvSpPr>
            <a:spLocks noGrp="1"/>
          </p:cNvSpPr>
          <p:nvPr>
            <p:ph type="sldNum" sz="quarter" idx="12"/>
          </p:nvPr>
        </p:nvSpPr>
        <p:spPr/>
        <p:txBody>
          <a:bodyPr/>
          <a:lstStyle>
            <a:lvl1pPr>
              <a:defRPr/>
            </a:lvl1pPr>
          </a:lstStyle>
          <a:p>
            <a:pPr>
              <a:defRPr/>
            </a:pPr>
            <a:fld id="{A5E0A1AE-05BB-46DA-BFE5-C1C12CAAE88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833176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0"/>
            <a:ext cx="5486400" cy="566738"/>
          </a:xfrm>
        </p:spPr>
        <p:txBody>
          <a:bodyPr anchor="b"/>
          <a:lstStyle>
            <a:lvl1pPr algn="l">
              <a:defRPr sz="2000" b="1"/>
            </a:lvl1pPr>
          </a:lstStyle>
          <a:p>
            <a:r>
              <a:rPr lang="vi-VN" smtClean="0"/>
              <a:t>Bấm &amp; sửa kiểu tiêu đề</a:t>
            </a:r>
            <a:endParaRPr lang="en-US"/>
          </a:p>
        </p:txBody>
      </p:sp>
      <p:sp>
        <p:nvSpPr>
          <p:cNvPr id="3" name="Nơi giữ chỗ cho Hình ảnh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Nơi giữ chỗ cho Văn bản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Nơi giữ chỗ cho Ngày tháng 3"/>
          <p:cNvSpPr>
            <a:spLocks noGrp="1"/>
          </p:cNvSpPr>
          <p:nvPr>
            <p:ph type="dt" sz="half" idx="10"/>
          </p:nvPr>
        </p:nvSpPr>
        <p:spPr/>
        <p:txBody>
          <a:bodyPr/>
          <a:lstStyle>
            <a:lvl1pPr>
              <a:defRPr/>
            </a:lvl1pPr>
          </a:lstStyle>
          <a:p>
            <a:pPr>
              <a:defRPr/>
            </a:pPr>
            <a:fld id="{55E36526-3562-4B02-9383-690F2CA7E9AA}" type="datetimeFigureOut">
              <a:rPr lang="en-US">
                <a:solidFill>
                  <a:prstClr val="black">
                    <a:tint val="75000"/>
                  </a:prstClr>
                </a:solidFill>
              </a:rPr>
              <a:pPr>
                <a:defRPr/>
              </a:pPr>
              <a:t>3/25/2021</a:t>
            </a:fld>
            <a:endParaRPr lang="en-US">
              <a:solidFill>
                <a:prstClr val="black">
                  <a:tint val="75000"/>
                </a:prstClr>
              </a:solidFill>
            </a:endParaRPr>
          </a:p>
        </p:txBody>
      </p:sp>
      <p:sp>
        <p:nvSpPr>
          <p:cNvPr id="6"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Nơi giữ chỗ cho Số hiệu Bản chiếu 5"/>
          <p:cNvSpPr>
            <a:spLocks noGrp="1"/>
          </p:cNvSpPr>
          <p:nvPr>
            <p:ph type="sldNum" sz="quarter" idx="12"/>
          </p:nvPr>
        </p:nvSpPr>
        <p:spPr/>
        <p:txBody>
          <a:bodyPr/>
          <a:lstStyle>
            <a:lvl1pPr>
              <a:defRPr/>
            </a:lvl1pPr>
          </a:lstStyle>
          <a:p>
            <a:pPr>
              <a:defRPr/>
            </a:pPr>
            <a:fld id="{89D4C21F-4CB6-4C6B-B287-5EF1C6502A3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936821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lvl1pPr>
              <a:defRPr/>
            </a:lvl1pPr>
          </a:lstStyle>
          <a:p>
            <a:pPr>
              <a:defRPr/>
            </a:pPr>
            <a:fld id="{6D105C02-FA3A-4A6A-B2F2-CE68243ACE88}" type="datetimeFigureOut">
              <a:rPr lang="en-US">
                <a:solidFill>
                  <a:prstClr val="black">
                    <a:tint val="75000"/>
                  </a:prstClr>
                </a:solidFill>
              </a:rPr>
              <a:pPr>
                <a:defRPr/>
              </a:pPr>
              <a:t>3/25/2021</a:t>
            </a:fld>
            <a:endParaRPr lang="en-US">
              <a:solidFill>
                <a:prstClr val="black">
                  <a:tint val="75000"/>
                </a:prstClr>
              </a:solidFill>
            </a:endParaRPr>
          </a:p>
        </p:txBody>
      </p:sp>
      <p:sp>
        <p:nvSpPr>
          <p:cNvPr id="5"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Nơi giữ chỗ cho Số hiệu Bản chiếu 5"/>
          <p:cNvSpPr>
            <a:spLocks noGrp="1"/>
          </p:cNvSpPr>
          <p:nvPr>
            <p:ph type="sldNum" sz="quarter" idx="12"/>
          </p:nvPr>
        </p:nvSpPr>
        <p:spPr/>
        <p:txBody>
          <a:bodyPr/>
          <a:lstStyle>
            <a:lvl1pPr>
              <a:defRPr/>
            </a:lvl1pPr>
          </a:lstStyle>
          <a:p>
            <a:pPr>
              <a:defRPr/>
            </a:pPr>
            <a:fld id="{F9D92B53-D7E0-4F96-89D1-195D66FA295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330553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74641"/>
            <a:ext cx="2057400" cy="5851525"/>
          </a:xfrm>
        </p:spPr>
        <p:txBody>
          <a:bodyPr vert="eaVert"/>
          <a:lstStyle/>
          <a:p>
            <a:r>
              <a:rPr lang="vi-VN" smtClean="0"/>
              <a:t>Bấm &amp; sửa kiểu tiêu đề</a:t>
            </a:r>
            <a:endParaRPr lang="en-US"/>
          </a:p>
        </p:txBody>
      </p:sp>
      <p:sp>
        <p:nvSpPr>
          <p:cNvPr id="3" name="Nơi giữ chỗ cho Văn bản Dọc 2"/>
          <p:cNvSpPr>
            <a:spLocks noGrp="1"/>
          </p:cNvSpPr>
          <p:nvPr>
            <p:ph type="body" orient="vert" idx="1"/>
          </p:nvPr>
        </p:nvSpPr>
        <p:spPr>
          <a:xfrm>
            <a:off x="457200" y="274641"/>
            <a:ext cx="6019800" cy="5851525"/>
          </a:xfrm>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lvl1pPr>
              <a:defRPr/>
            </a:lvl1pPr>
          </a:lstStyle>
          <a:p>
            <a:pPr>
              <a:defRPr/>
            </a:pPr>
            <a:fld id="{D6A28A43-1193-4122-8F2A-A36D9BD6F92E}" type="datetimeFigureOut">
              <a:rPr lang="en-US">
                <a:solidFill>
                  <a:prstClr val="black">
                    <a:tint val="75000"/>
                  </a:prstClr>
                </a:solidFill>
              </a:rPr>
              <a:pPr>
                <a:defRPr/>
              </a:pPr>
              <a:t>3/25/2021</a:t>
            </a:fld>
            <a:endParaRPr lang="en-US">
              <a:solidFill>
                <a:prstClr val="black">
                  <a:tint val="75000"/>
                </a:prstClr>
              </a:solidFill>
            </a:endParaRPr>
          </a:p>
        </p:txBody>
      </p:sp>
      <p:sp>
        <p:nvSpPr>
          <p:cNvPr id="5"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Nơi giữ chỗ cho Số hiệu Bản chiếu 5"/>
          <p:cNvSpPr>
            <a:spLocks noGrp="1"/>
          </p:cNvSpPr>
          <p:nvPr>
            <p:ph type="sldNum" sz="quarter" idx="12"/>
          </p:nvPr>
        </p:nvSpPr>
        <p:spPr/>
        <p:txBody>
          <a:bodyPr/>
          <a:lstStyle>
            <a:lvl1pPr>
              <a:defRPr/>
            </a:lvl1pPr>
          </a:lstStyle>
          <a:p>
            <a:pPr>
              <a:defRPr/>
            </a:pPr>
            <a:fld id="{41BF1AB1-1E26-41AF-A03A-E83CCB48580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40429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vi-VN"/>
          </a:p>
        </p:txBody>
      </p:sp>
      <p:sp>
        <p:nvSpPr>
          <p:cNvPr id="3" name="Chỗ dành sẵn cho Nội dung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vi-VN"/>
          </a:p>
        </p:txBody>
      </p:sp>
      <p:sp>
        <p:nvSpPr>
          <p:cNvPr id="4" name="Chỗ dành sẵn cho Nội dung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vi-VN"/>
          </a:p>
        </p:txBody>
      </p:sp>
      <p:sp>
        <p:nvSpPr>
          <p:cNvPr id="5" name="Chỗ dành sẵn cho Ngày tháng 4"/>
          <p:cNvSpPr>
            <a:spLocks noGrp="1"/>
          </p:cNvSpPr>
          <p:nvPr>
            <p:ph type="dt" sz="half" idx="10"/>
          </p:nvPr>
        </p:nvSpPr>
        <p:spPr/>
        <p:txBody>
          <a:bodyPr/>
          <a:lstStyle/>
          <a:p>
            <a:fld id="{9EED7DFB-B4D3-412A-A1E9-658A4CAAE582}" type="datetimeFigureOut">
              <a:rPr lang="en-US" smtClean="0"/>
              <a:pPr/>
              <a:t>3/25/2021</a:t>
            </a:fld>
            <a:endParaRPr lang="en-US"/>
          </a:p>
        </p:txBody>
      </p:sp>
      <p:sp>
        <p:nvSpPr>
          <p:cNvPr id="6" name="Chỗ dành sẵn cho Chân trang 5"/>
          <p:cNvSpPr>
            <a:spLocks noGrp="1"/>
          </p:cNvSpPr>
          <p:nvPr>
            <p:ph type="ftr" sz="quarter" idx="11"/>
          </p:nvPr>
        </p:nvSpPr>
        <p:spPr/>
        <p:txBody>
          <a:bodyPr/>
          <a:lstStyle/>
          <a:p>
            <a:endParaRPr lang="en-US"/>
          </a:p>
        </p:txBody>
      </p:sp>
      <p:sp>
        <p:nvSpPr>
          <p:cNvPr id="7" name="Chỗ dành sẵn cho Số hiệu Bản chiếu 6"/>
          <p:cNvSpPr>
            <a:spLocks noGrp="1"/>
          </p:cNvSpPr>
          <p:nvPr>
            <p:ph type="sldNum" sz="quarter" idx="12"/>
          </p:nvPr>
        </p:nvSpPr>
        <p:spPr/>
        <p:txBody>
          <a:bodyPr/>
          <a:lstStyle/>
          <a:p>
            <a:fld id="{0150752E-E780-42AC-A074-982CC0D1FDB2}" type="slidenum">
              <a:rPr lang="en-US" smtClean="0"/>
              <a:pPr/>
              <a:t>‹#›</a:t>
            </a:fld>
            <a:endParaRPr lang="en-US"/>
          </a:p>
        </p:txBody>
      </p:sp>
    </p:spTree>
    <p:extLst>
      <p:ext uri="{BB962C8B-B14F-4D97-AF65-F5344CB8AC3E}">
        <p14:creationId xmlns:p14="http://schemas.microsoft.com/office/powerpoint/2010/main" val="490809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smtClean="0"/>
              <a:t>Bấm &amp; sửa kiểu tiêu đề</a:t>
            </a:r>
            <a:endParaRPr lang="vi-VN"/>
          </a:p>
        </p:txBody>
      </p:sp>
      <p:sp>
        <p:nvSpPr>
          <p:cNvPr id="3" name="Chỗ dành sẵn cho Văn bản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4" name="Chỗ dành sẵn cho Nội dung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vi-VN"/>
          </a:p>
        </p:txBody>
      </p:sp>
      <p:sp>
        <p:nvSpPr>
          <p:cNvPr id="5" name="Chỗ dành sẵn cho Văn bản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6" name="Chỗ dành sẵn cho Nội dung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vi-VN"/>
          </a:p>
        </p:txBody>
      </p:sp>
      <p:sp>
        <p:nvSpPr>
          <p:cNvPr id="7" name="Chỗ dành sẵn cho Ngày tháng 6"/>
          <p:cNvSpPr>
            <a:spLocks noGrp="1"/>
          </p:cNvSpPr>
          <p:nvPr>
            <p:ph type="dt" sz="half" idx="10"/>
          </p:nvPr>
        </p:nvSpPr>
        <p:spPr/>
        <p:txBody>
          <a:bodyPr/>
          <a:lstStyle/>
          <a:p>
            <a:fld id="{9EED7DFB-B4D3-412A-A1E9-658A4CAAE582}" type="datetimeFigureOut">
              <a:rPr lang="en-US" smtClean="0"/>
              <a:pPr/>
              <a:t>3/25/2021</a:t>
            </a:fld>
            <a:endParaRPr lang="en-US"/>
          </a:p>
        </p:txBody>
      </p:sp>
      <p:sp>
        <p:nvSpPr>
          <p:cNvPr id="8" name="Chỗ dành sẵn cho Chân trang 7"/>
          <p:cNvSpPr>
            <a:spLocks noGrp="1"/>
          </p:cNvSpPr>
          <p:nvPr>
            <p:ph type="ftr" sz="quarter" idx="11"/>
          </p:nvPr>
        </p:nvSpPr>
        <p:spPr/>
        <p:txBody>
          <a:bodyPr/>
          <a:lstStyle/>
          <a:p>
            <a:endParaRPr lang="en-US"/>
          </a:p>
        </p:txBody>
      </p:sp>
      <p:sp>
        <p:nvSpPr>
          <p:cNvPr id="9" name="Chỗ dành sẵn cho Số hiệu Bản chiếu 8"/>
          <p:cNvSpPr>
            <a:spLocks noGrp="1"/>
          </p:cNvSpPr>
          <p:nvPr>
            <p:ph type="sldNum" sz="quarter" idx="12"/>
          </p:nvPr>
        </p:nvSpPr>
        <p:spPr/>
        <p:txBody>
          <a:bodyPr/>
          <a:lstStyle/>
          <a:p>
            <a:fld id="{0150752E-E780-42AC-A074-982CC0D1FDB2}" type="slidenum">
              <a:rPr lang="en-US" smtClean="0"/>
              <a:pPr/>
              <a:t>‹#›</a:t>
            </a:fld>
            <a:endParaRPr lang="en-US"/>
          </a:p>
        </p:txBody>
      </p:sp>
    </p:spTree>
    <p:extLst>
      <p:ext uri="{BB962C8B-B14F-4D97-AF65-F5344CB8AC3E}">
        <p14:creationId xmlns:p14="http://schemas.microsoft.com/office/powerpoint/2010/main" val="3231887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vi-VN"/>
          </a:p>
        </p:txBody>
      </p:sp>
      <p:sp>
        <p:nvSpPr>
          <p:cNvPr id="3" name="Chỗ dành sẵn cho Ngày tháng 2"/>
          <p:cNvSpPr>
            <a:spLocks noGrp="1"/>
          </p:cNvSpPr>
          <p:nvPr>
            <p:ph type="dt" sz="half" idx="10"/>
          </p:nvPr>
        </p:nvSpPr>
        <p:spPr/>
        <p:txBody>
          <a:bodyPr/>
          <a:lstStyle/>
          <a:p>
            <a:fld id="{9EED7DFB-B4D3-412A-A1E9-658A4CAAE582}" type="datetimeFigureOut">
              <a:rPr lang="en-US" smtClean="0"/>
              <a:pPr/>
              <a:t>3/25/2021</a:t>
            </a:fld>
            <a:endParaRPr lang="en-US"/>
          </a:p>
        </p:txBody>
      </p:sp>
      <p:sp>
        <p:nvSpPr>
          <p:cNvPr id="4" name="Chỗ dành sẵn cho Chân trang 3"/>
          <p:cNvSpPr>
            <a:spLocks noGrp="1"/>
          </p:cNvSpPr>
          <p:nvPr>
            <p:ph type="ftr" sz="quarter" idx="11"/>
          </p:nvPr>
        </p:nvSpPr>
        <p:spPr/>
        <p:txBody>
          <a:bodyPr/>
          <a:lstStyle/>
          <a:p>
            <a:endParaRPr lang="en-US"/>
          </a:p>
        </p:txBody>
      </p:sp>
      <p:sp>
        <p:nvSpPr>
          <p:cNvPr id="5" name="Chỗ dành sẵn cho Số hiệu Bản chiếu 4"/>
          <p:cNvSpPr>
            <a:spLocks noGrp="1"/>
          </p:cNvSpPr>
          <p:nvPr>
            <p:ph type="sldNum" sz="quarter" idx="12"/>
          </p:nvPr>
        </p:nvSpPr>
        <p:spPr/>
        <p:txBody>
          <a:bodyPr/>
          <a:lstStyle/>
          <a:p>
            <a:fld id="{0150752E-E780-42AC-A074-982CC0D1FDB2}" type="slidenum">
              <a:rPr lang="en-US" smtClean="0"/>
              <a:pPr/>
              <a:t>‹#›</a:t>
            </a:fld>
            <a:endParaRPr lang="en-US"/>
          </a:p>
        </p:txBody>
      </p:sp>
    </p:spTree>
    <p:extLst>
      <p:ext uri="{BB962C8B-B14F-4D97-AF65-F5344CB8AC3E}">
        <p14:creationId xmlns:p14="http://schemas.microsoft.com/office/powerpoint/2010/main" val="2573973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Chỗ dành sẵn cho Ngày tháng 1"/>
          <p:cNvSpPr>
            <a:spLocks noGrp="1"/>
          </p:cNvSpPr>
          <p:nvPr>
            <p:ph type="dt" sz="half" idx="10"/>
          </p:nvPr>
        </p:nvSpPr>
        <p:spPr/>
        <p:txBody>
          <a:bodyPr/>
          <a:lstStyle/>
          <a:p>
            <a:fld id="{9EED7DFB-B4D3-412A-A1E9-658A4CAAE582}" type="datetimeFigureOut">
              <a:rPr lang="en-US" smtClean="0"/>
              <a:pPr/>
              <a:t>3/25/2021</a:t>
            </a:fld>
            <a:endParaRPr lang="en-US"/>
          </a:p>
        </p:txBody>
      </p:sp>
      <p:sp>
        <p:nvSpPr>
          <p:cNvPr id="3" name="Chỗ dành sẵn cho Chân trang 2"/>
          <p:cNvSpPr>
            <a:spLocks noGrp="1"/>
          </p:cNvSpPr>
          <p:nvPr>
            <p:ph type="ftr" sz="quarter" idx="11"/>
          </p:nvPr>
        </p:nvSpPr>
        <p:spPr/>
        <p:txBody>
          <a:bodyPr/>
          <a:lstStyle/>
          <a:p>
            <a:endParaRPr lang="en-US"/>
          </a:p>
        </p:txBody>
      </p:sp>
      <p:sp>
        <p:nvSpPr>
          <p:cNvPr id="4" name="Chỗ dành sẵn cho Số hiệu Bản chiếu 3"/>
          <p:cNvSpPr>
            <a:spLocks noGrp="1"/>
          </p:cNvSpPr>
          <p:nvPr>
            <p:ph type="sldNum" sz="quarter" idx="12"/>
          </p:nvPr>
        </p:nvSpPr>
        <p:spPr/>
        <p:txBody>
          <a:bodyPr/>
          <a:lstStyle/>
          <a:p>
            <a:fld id="{0150752E-E780-42AC-A074-982CC0D1FDB2}" type="slidenum">
              <a:rPr lang="en-US" smtClean="0"/>
              <a:pPr/>
              <a:t>‹#›</a:t>
            </a:fld>
            <a:endParaRPr lang="en-US"/>
          </a:p>
        </p:txBody>
      </p:sp>
    </p:spTree>
    <p:extLst>
      <p:ext uri="{BB962C8B-B14F-4D97-AF65-F5344CB8AC3E}">
        <p14:creationId xmlns:p14="http://schemas.microsoft.com/office/powerpoint/2010/main" val="1680203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3050"/>
            <a:ext cx="3008313" cy="1162050"/>
          </a:xfrm>
        </p:spPr>
        <p:txBody>
          <a:bodyPr anchor="b"/>
          <a:lstStyle>
            <a:lvl1pPr algn="l">
              <a:defRPr sz="2000" b="1"/>
            </a:lvl1pPr>
          </a:lstStyle>
          <a:p>
            <a:r>
              <a:rPr lang="vi-VN" smtClean="0"/>
              <a:t>Bấm &amp; sửa kiểu tiêu đề</a:t>
            </a:r>
            <a:endParaRPr lang="vi-VN"/>
          </a:p>
        </p:txBody>
      </p:sp>
      <p:sp>
        <p:nvSpPr>
          <p:cNvPr id="3" name="Chỗ dành sẵn cho Nội dung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vi-VN"/>
          </a:p>
        </p:txBody>
      </p:sp>
      <p:sp>
        <p:nvSpPr>
          <p:cNvPr id="4" name="Chỗ dành sẵn cho Văn bản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Chỗ dành sẵn cho Ngày tháng 4"/>
          <p:cNvSpPr>
            <a:spLocks noGrp="1"/>
          </p:cNvSpPr>
          <p:nvPr>
            <p:ph type="dt" sz="half" idx="10"/>
          </p:nvPr>
        </p:nvSpPr>
        <p:spPr/>
        <p:txBody>
          <a:bodyPr/>
          <a:lstStyle/>
          <a:p>
            <a:fld id="{9EED7DFB-B4D3-412A-A1E9-658A4CAAE582}" type="datetimeFigureOut">
              <a:rPr lang="en-US" smtClean="0"/>
              <a:pPr/>
              <a:t>3/25/2021</a:t>
            </a:fld>
            <a:endParaRPr lang="en-US"/>
          </a:p>
        </p:txBody>
      </p:sp>
      <p:sp>
        <p:nvSpPr>
          <p:cNvPr id="6" name="Chỗ dành sẵn cho Chân trang 5"/>
          <p:cNvSpPr>
            <a:spLocks noGrp="1"/>
          </p:cNvSpPr>
          <p:nvPr>
            <p:ph type="ftr" sz="quarter" idx="11"/>
          </p:nvPr>
        </p:nvSpPr>
        <p:spPr/>
        <p:txBody>
          <a:bodyPr/>
          <a:lstStyle/>
          <a:p>
            <a:endParaRPr lang="en-US"/>
          </a:p>
        </p:txBody>
      </p:sp>
      <p:sp>
        <p:nvSpPr>
          <p:cNvPr id="7" name="Chỗ dành sẵn cho Số hiệu Bản chiếu 6"/>
          <p:cNvSpPr>
            <a:spLocks noGrp="1"/>
          </p:cNvSpPr>
          <p:nvPr>
            <p:ph type="sldNum" sz="quarter" idx="12"/>
          </p:nvPr>
        </p:nvSpPr>
        <p:spPr/>
        <p:txBody>
          <a:bodyPr/>
          <a:lstStyle/>
          <a:p>
            <a:fld id="{0150752E-E780-42AC-A074-982CC0D1FDB2}" type="slidenum">
              <a:rPr lang="en-US" smtClean="0"/>
              <a:pPr/>
              <a:t>‹#›</a:t>
            </a:fld>
            <a:endParaRPr lang="en-US"/>
          </a:p>
        </p:txBody>
      </p:sp>
    </p:spTree>
    <p:extLst>
      <p:ext uri="{BB962C8B-B14F-4D97-AF65-F5344CB8AC3E}">
        <p14:creationId xmlns:p14="http://schemas.microsoft.com/office/powerpoint/2010/main" val="1353835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0"/>
            <a:ext cx="5486400" cy="566738"/>
          </a:xfrm>
        </p:spPr>
        <p:txBody>
          <a:bodyPr anchor="b"/>
          <a:lstStyle>
            <a:lvl1pPr algn="l">
              <a:defRPr sz="2000" b="1"/>
            </a:lvl1pPr>
          </a:lstStyle>
          <a:p>
            <a:r>
              <a:rPr lang="vi-VN" smtClean="0"/>
              <a:t>Bấm &amp; sửa kiểu tiêu đề</a:t>
            </a:r>
            <a:endParaRPr lang="vi-VN"/>
          </a:p>
        </p:txBody>
      </p:sp>
      <p:sp>
        <p:nvSpPr>
          <p:cNvPr id="3" name="Chỗ dành sẵn cho Hình ảnh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ản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Chỗ dành sẵn cho Ngày tháng 4"/>
          <p:cNvSpPr>
            <a:spLocks noGrp="1"/>
          </p:cNvSpPr>
          <p:nvPr>
            <p:ph type="dt" sz="half" idx="10"/>
          </p:nvPr>
        </p:nvSpPr>
        <p:spPr/>
        <p:txBody>
          <a:bodyPr/>
          <a:lstStyle/>
          <a:p>
            <a:fld id="{9EED7DFB-B4D3-412A-A1E9-658A4CAAE582}" type="datetimeFigureOut">
              <a:rPr lang="en-US" smtClean="0"/>
              <a:pPr/>
              <a:t>3/25/2021</a:t>
            </a:fld>
            <a:endParaRPr lang="en-US"/>
          </a:p>
        </p:txBody>
      </p:sp>
      <p:sp>
        <p:nvSpPr>
          <p:cNvPr id="6" name="Chỗ dành sẵn cho Chân trang 5"/>
          <p:cNvSpPr>
            <a:spLocks noGrp="1"/>
          </p:cNvSpPr>
          <p:nvPr>
            <p:ph type="ftr" sz="quarter" idx="11"/>
          </p:nvPr>
        </p:nvSpPr>
        <p:spPr/>
        <p:txBody>
          <a:bodyPr/>
          <a:lstStyle/>
          <a:p>
            <a:endParaRPr lang="en-US"/>
          </a:p>
        </p:txBody>
      </p:sp>
      <p:sp>
        <p:nvSpPr>
          <p:cNvPr id="7" name="Chỗ dành sẵn cho Số hiệu Bản chiếu 6"/>
          <p:cNvSpPr>
            <a:spLocks noGrp="1"/>
          </p:cNvSpPr>
          <p:nvPr>
            <p:ph type="sldNum" sz="quarter" idx="12"/>
          </p:nvPr>
        </p:nvSpPr>
        <p:spPr/>
        <p:txBody>
          <a:bodyPr/>
          <a:lstStyle/>
          <a:p>
            <a:fld id="{0150752E-E780-42AC-A074-982CC0D1FDB2}" type="slidenum">
              <a:rPr lang="en-US" smtClean="0"/>
              <a:pPr/>
              <a:t>‹#›</a:t>
            </a:fld>
            <a:endParaRPr lang="en-US"/>
          </a:p>
        </p:txBody>
      </p:sp>
    </p:spTree>
    <p:extLst>
      <p:ext uri="{BB962C8B-B14F-4D97-AF65-F5344CB8AC3E}">
        <p14:creationId xmlns:p14="http://schemas.microsoft.com/office/powerpoint/2010/main" val="2050868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ề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vi-VN" smtClean="0"/>
              <a:t>Bấm &amp; sửa kiểu tiêu đề</a:t>
            </a:r>
            <a:endParaRPr lang="vi-VN"/>
          </a:p>
        </p:txBody>
      </p:sp>
      <p:sp>
        <p:nvSpPr>
          <p:cNvPr id="3" name="Chỗ dành sẵn cho Văn bản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vi-VN"/>
          </a:p>
        </p:txBody>
      </p:sp>
      <p:sp>
        <p:nvSpPr>
          <p:cNvPr id="4" name="Chỗ dành sẵn cho Ngày tháng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ED7DFB-B4D3-412A-A1E9-658A4CAAE582}" type="datetimeFigureOut">
              <a:rPr lang="en-US" smtClean="0"/>
              <a:pPr/>
              <a:t>3/25/2021</a:t>
            </a:fld>
            <a:endParaRPr lang="en-US"/>
          </a:p>
        </p:txBody>
      </p:sp>
      <p:sp>
        <p:nvSpPr>
          <p:cNvPr id="5" name="Chỗ dành sẵn cho Chân trang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Chỗ dành sẵn cho Số hiệu Bản chiếu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50752E-E780-42AC-A074-982CC0D1FDB2}" type="slidenum">
              <a:rPr lang="en-US" smtClean="0"/>
              <a:pPr/>
              <a:t>‹#›</a:t>
            </a:fld>
            <a:endParaRPr lang="en-US"/>
          </a:p>
        </p:txBody>
      </p:sp>
    </p:spTree>
    <p:extLst>
      <p:ext uri="{BB962C8B-B14F-4D97-AF65-F5344CB8AC3E}">
        <p14:creationId xmlns:p14="http://schemas.microsoft.com/office/powerpoint/2010/main" val="41014584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Text Placeholder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rgbClr val="000000">
                    <a:tint val="75000"/>
                  </a:srgbClr>
                </a:solidFill>
                <a:latin typeface="+mn-lt"/>
                <a:cs typeface="+mn-cs"/>
              </a:defRPr>
            </a:lvl1pPr>
          </a:lstStyle>
          <a:p>
            <a:pPr>
              <a:defRPr/>
            </a:pPr>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mn-lt"/>
                <a:cs typeface="Arial" charset="0"/>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cs typeface="Arial" charset="0"/>
              </a:defRPr>
            </a:lvl1pPr>
          </a:lstStyle>
          <a:p>
            <a:pPr fontAlgn="base">
              <a:spcBef>
                <a:spcPct val="0"/>
              </a:spcBef>
              <a:spcAft>
                <a:spcPct val="0"/>
              </a:spcAft>
              <a:defRPr/>
            </a:pPr>
            <a:fld id="{303EE419-3068-4899-97E2-38959BBD37A0}" type="slidenum">
              <a:rPr lang="en-US" altLang="en-US"/>
              <a:pPr fontAlgn="base">
                <a:spcBef>
                  <a:spcPct val="0"/>
                </a:spcBef>
                <a:spcAft>
                  <a:spcPct val="0"/>
                </a:spcAft>
                <a:defRPr/>
              </a:pPr>
              <a:t>‹#›</a:t>
            </a:fld>
            <a:endParaRPr lang="en-US" altLang="en-US"/>
          </a:p>
        </p:txBody>
      </p:sp>
    </p:spTree>
    <p:extLst>
      <p:ext uri="{BB962C8B-B14F-4D97-AF65-F5344CB8AC3E}">
        <p14:creationId xmlns:p14="http://schemas.microsoft.com/office/powerpoint/2010/main" val="32375891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Nơi giữ chỗ cho Tiêu đề 1"/>
          <p:cNvSpPr>
            <a:spLocks noGrp="1"/>
          </p:cNvSpPr>
          <p:nvPr>
            <p:ph type="title"/>
          </p:nvPr>
        </p:nvSpPr>
        <p:spPr bwMode="auto">
          <a:xfrm>
            <a:off x="456712" y="274638"/>
            <a:ext cx="823057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vi-VN" smtClean="0"/>
              <a:t>Bấm &amp; sửa kiểu tiêu đề</a:t>
            </a:r>
            <a:endParaRPr lang="en-US" smtClean="0"/>
          </a:p>
        </p:txBody>
      </p:sp>
      <p:sp>
        <p:nvSpPr>
          <p:cNvPr id="1027" name="Nơi giữ chỗ cho Văn bản 2"/>
          <p:cNvSpPr>
            <a:spLocks noGrp="1"/>
          </p:cNvSpPr>
          <p:nvPr>
            <p:ph type="body" idx="1"/>
          </p:nvPr>
        </p:nvSpPr>
        <p:spPr bwMode="auto">
          <a:xfrm>
            <a:off x="456712" y="1600202"/>
            <a:ext cx="823057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smtClean="0"/>
          </a:p>
        </p:txBody>
      </p:sp>
      <p:sp>
        <p:nvSpPr>
          <p:cNvPr id="4" name="Nơi giữ chỗ cho Ngày tháng 3"/>
          <p:cNvSpPr>
            <a:spLocks noGrp="1"/>
          </p:cNvSpPr>
          <p:nvPr>
            <p:ph type="dt" sz="half" idx="2"/>
          </p:nvPr>
        </p:nvSpPr>
        <p:spPr>
          <a:xfrm>
            <a:off x="456712" y="6356352"/>
            <a:ext cx="2134577"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Arial" pitchFamily="34" charset="0"/>
              </a:defRPr>
            </a:lvl1pPr>
          </a:lstStyle>
          <a:p>
            <a:pPr fontAlgn="base">
              <a:spcBef>
                <a:spcPct val="0"/>
              </a:spcBef>
              <a:spcAft>
                <a:spcPct val="0"/>
              </a:spcAft>
              <a:defRPr/>
            </a:pPr>
            <a:fld id="{F6C3F0AA-27E1-4758-BD92-27731676E1F5}" type="datetimeFigureOut">
              <a:rPr lang="en-US">
                <a:solidFill>
                  <a:prstClr val="black">
                    <a:tint val="75000"/>
                  </a:prstClr>
                </a:solidFill>
              </a:rPr>
              <a:pPr fontAlgn="base">
                <a:spcBef>
                  <a:spcPct val="0"/>
                </a:spcBef>
                <a:spcAft>
                  <a:spcPct val="0"/>
                </a:spcAft>
                <a:defRPr/>
              </a:pPr>
              <a:t>3/25/2021</a:t>
            </a:fld>
            <a:endParaRPr lang="en-US">
              <a:solidFill>
                <a:prstClr val="black">
                  <a:tint val="75000"/>
                </a:prstClr>
              </a:solidFill>
            </a:endParaRPr>
          </a:p>
        </p:txBody>
      </p:sp>
      <p:sp>
        <p:nvSpPr>
          <p:cNvPr id="5" name="Nơi giữ chỗ cho Chân trang 4"/>
          <p:cNvSpPr>
            <a:spLocks noGrp="1"/>
          </p:cNvSpPr>
          <p:nvPr>
            <p:ph type="ftr" sz="quarter" idx="3"/>
          </p:nvPr>
        </p:nvSpPr>
        <p:spPr>
          <a:xfrm>
            <a:off x="3123712" y="6356352"/>
            <a:ext cx="2896577"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Arial" pitchFamily="34" charset="0"/>
              </a:defRPr>
            </a:lvl1pPr>
          </a:lstStyle>
          <a:p>
            <a:pPr fontAlgn="base">
              <a:spcBef>
                <a:spcPct val="0"/>
              </a:spcBef>
              <a:spcAft>
                <a:spcPct val="0"/>
              </a:spcAft>
              <a:defRPr/>
            </a:pPr>
            <a:endParaRPr lang="en-US">
              <a:solidFill>
                <a:prstClr val="black">
                  <a:tint val="75000"/>
                </a:prstClr>
              </a:solidFill>
            </a:endParaRPr>
          </a:p>
        </p:txBody>
      </p:sp>
      <p:sp>
        <p:nvSpPr>
          <p:cNvPr id="6" name="Nơi giữ chỗ cho Số hiệu Bản chiếu 5"/>
          <p:cNvSpPr>
            <a:spLocks noGrp="1"/>
          </p:cNvSpPr>
          <p:nvPr>
            <p:ph type="sldNum" sz="quarter" idx="4"/>
          </p:nvPr>
        </p:nvSpPr>
        <p:spPr>
          <a:xfrm>
            <a:off x="6552712" y="6356352"/>
            <a:ext cx="2134577"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Arial" pitchFamily="34" charset="0"/>
              </a:defRPr>
            </a:lvl1pPr>
          </a:lstStyle>
          <a:p>
            <a:pPr fontAlgn="base">
              <a:spcBef>
                <a:spcPct val="0"/>
              </a:spcBef>
              <a:spcAft>
                <a:spcPct val="0"/>
              </a:spcAft>
              <a:defRPr/>
            </a:pPr>
            <a:fld id="{CCC263CB-008B-4BA0-A23A-B7ED3DCAEFAA}" type="slidenum">
              <a:rPr lang="en-US">
                <a:solidFill>
                  <a:prstClr val="black">
                    <a:tint val="75000"/>
                  </a:prstClr>
                </a:solidFill>
              </a:rPr>
              <a:pPr fontAlgn="base">
                <a:spcBef>
                  <a:spcPct val="0"/>
                </a:spcBef>
                <a:spcAft>
                  <a:spcPct val="0"/>
                </a:spcAft>
                <a:defRPr/>
              </a:pPr>
              <a:t>‹#›</a:t>
            </a:fld>
            <a:endParaRPr lang="en-US">
              <a:solidFill>
                <a:prstClr val="black">
                  <a:tint val="75000"/>
                </a:prstClr>
              </a:solidFill>
            </a:endParaRPr>
          </a:p>
        </p:txBody>
      </p:sp>
    </p:spTree>
    <p:extLst>
      <p:ext uri="{BB962C8B-B14F-4D97-AF65-F5344CB8AC3E}">
        <p14:creationId xmlns:p14="http://schemas.microsoft.com/office/powerpoint/2010/main" val="310153085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13.pn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control" Target="../activeX/activeX1.xml"/><Relationship Id="rId1" Type="http://schemas.openxmlformats.org/officeDocument/2006/relationships/vmlDrawing" Target="../drawings/vmlDrawing1.v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8.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truong.jpg"/>
          <p:cNvPicPr>
            <a:picLocks noChangeAspect="1"/>
          </p:cNvPicPr>
          <p:nvPr/>
        </p:nvPicPr>
        <p:blipFill>
          <a:blip r:embed="rId2" cstate="print"/>
          <a:stretch>
            <a:fillRect/>
          </a:stretch>
        </p:blipFill>
        <p:spPr>
          <a:xfrm>
            <a:off x="304800" y="228603"/>
            <a:ext cx="1330390" cy="13169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1676400" y="381000"/>
            <a:ext cx="7239000" cy="1077218"/>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3200" b="1" cap="all" dirty="0">
                <a:ln w="0"/>
                <a:solidFill>
                  <a:srgbClr val="FF0000"/>
                </a:solidFill>
                <a:effectLst>
                  <a:reflection blurRad="12700" stA="50000" endPos="50000" dist="5000" dir="5400000" sy="-100000" rotWithShape="0"/>
                </a:effectLst>
                <a:cs typeface="Arial" charset="0"/>
              </a:rPr>
              <a:t>PHÒNG GD&amp;ĐT  QUẬN LONG BIÊN</a:t>
            </a:r>
          </a:p>
          <a:p>
            <a:pPr algn="ctr">
              <a:defRPr/>
            </a:pPr>
            <a:r>
              <a:rPr lang="en-US" sz="3200" b="1" cap="all" dirty="0">
                <a:ln w="0"/>
                <a:solidFill>
                  <a:srgbClr val="FF0000"/>
                </a:solidFill>
                <a:effectLst>
                  <a:reflection blurRad="12700" stA="50000" endPos="50000" dist="5000" dir="5400000" sy="-100000" rotWithShape="0"/>
                </a:effectLst>
                <a:cs typeface="Arial" charset="0"/>
              </a:rPr>
              <a:t>TRƯỜNG TIỂU HỌC ÁI MỘ A</a:t>
            </a:r>
          </a:p>
        </p:txBody>
      </p:sp>
      <p:sp>
        <p:nvSpPr>
          <p:cNvPr id="8" name="TextBox 7"/>
          <p:cNvSpPr txBox="1"/>
          <p:nvPr/>
        </p:nvSpPr>
        <p:spPr>
          <a:xfrm>
            <a:off x="304800" y="1981200"/>
            <a:ext cx="8534400" cy="3785652"/>
          </a:xfrm>
          <a:prstGeom prst="rect">
            <a:avLst/>
          </a:prstGeom>
          <a:noFill/>
        </p:spPr>
        <p:txBody>
          <a:bodyPr>
            <a:spAutoFit/>
            <a:scene3d>
              <a:camera prst="orthographicFront"/>
              <a:lightRig rig="threePt" dir="t"/>
            </a:scene3d>
            <a:sp3d extrusionH="57150">
              <a:bevelT w="82550" h="38100" prst="coolSlant"/>
            </a:sp3d>
          </a:bodyPr>
          <a:lstStyle/>
          <a:p>
            <a:pPr algn="ctr">
              <a:lnSpc>
                <a:spcPct val="150000"/>
              </a:lnSpc>
              <a:defRPr/>
            </a:pPr>
            <a:r>
              <a:rPr lang="en-US" sz="3200" b="1" dirty="0" err="1" smtClean="0">
                <a:ln w="10541" cmpd="sng">
                  <a:solidFill>
                    <a:srgbClr val="4F81BD">
                      <a:shade val="88000"/>
                      <a:satMod val="110000"/>
                    </a:srgbClr>
                  </a:solidFill>
                  <a:prstDash val="solid"/>
                </a:ln>
                <a:solidFill>
                  <a:srgbClr val="3333CC"/>
                </a:solidFill>
                <a:effectLst>
                  <a:outerShdw blurRad="60007" dist="310007" dir="7680000" sy="30000" kx="1300200" algn="ctr" rotWithShape="0">
                    <a:prstClr val="black">
                      <a:alpha val="32000"/>
                    </a:prstClr>
                  </a:outerShdw>
                </a:effectLst>
                <a:cs typeface="Arial" charset="0"/>
              </a:rPr>
              <a:t>Phân</a:t>
            </a:r>
            <a:r>
              <a:rPr lang="en-US" sz="3200" b="1" dirty="0" smtClean="0">
                <a:ln w="10541" cmpd="sng">
                  <a:solidFill>
                    <a:srgbClr val="4F81BD">
                      <a:shade val="88000"/>
                      <a:satMod val="110000"/>
                    </a:srgbClr>
                  </a:solidFill>
                  <a:prstDash val="solid"/>
                </a:ln>
                <a:solidFill>
                  <a:srgbClr val="3333CC"/>
                </a:solidFill>
                <a:effectLst>
                  <a:outerShdw blurRad="60007" dist="310007" dir="7680000" sy="30000" kx="1300200" algn="ctr" rotWithShape="0">
                    <a:prstClr val="black">
                      <a:alpha val="32000"/>
                    </a:prstClr>
                  </a:outerShdw>
                </a:effectLst>
                <a:cs typeface="Arial" charset="0"/>
              </a:rPr>
              <a:t> </a:t>
            </a:r>
            <a:r>
              <a:rPr lang="en-US" sz="3200" b="1" dirty="0" err="1" smtClean="0">
                <a:ln w="10541" cmpd="sng">
                  <a:solidFill>
                    <a:srgbClr val="4F81BD">
                      <a:shade val="88000"/>
                      <a:satMod val="110000"/>
                    </a:srgbClr>
                  </a:solidFill>
                  <a:prstDash val="solid"/>
                </a:ln>
                <a:solidFill>
                  <a:srgbClr val="3333CC"/>
                </a:solidFill>
                <a:effectLst>
                  <a:outerShdw blurRad="60007" dist="310007" dir="7680000" sy="30000" kx="1300200" algn="ctr" rotWithShape="0">
                    <a:prstClr val="black">
                      <a:alpha val="32000"/>
                    </a:prstClr>
                  </a:outerShdw>
                </a:effectLst>
                <a:cs typeface="Arial" charset="0"/>
              </a:rPr>
              <a:t>môn</a:t>
            </a:r>
            <a:r>
              <a:rPr lang="en-US" sz="3200" b="1" dirty="0">
                <a:ln w="10541" cmpd="sng">
                  <a:solidFill>
                    <a:srgbClr val="4F81BD">
                      <a:shade val="88000"/>
                      <a:satMod val="110000"/>
                    </a:srgbClr>
                  </a:solidFill>
                  <a:prstDash val="solid"/>
                </a:ln>
                <a:solidFill>
                  <a:srgbClr val="3333CC"/>
                </a:solidFill>
                <a:effectLst>
                  <a:outerShdw blurRad="60007" dist="310007" dir="7680000" sy="30000" kx="1300200" algn="ctr" rotWithShape="0">
                    <a:prstClr val="black">
                      <a:alpha val="32000"/>
                    </a:prstClr>
                  </a:outerShdw>
                </a:effectLst>
                <a:cs typeface="Arial" charset="0"/>
              </a:rPr>
              <a:t>: </a:t>
            </a:r>
            <a:r>
              <a:rPr lang="en-US" sz="3200" b="1" dirty="0" err="1" smtClean="0">
                <a:ln w="10541" cmpd="sng">
                  <a:solidFill>
                    <a:srgbClr val="4F81BD">
                      <a:shade val="88000"/>
                      <a:satMod val="110000"/>
                    </a:srgbClr>
                  </a:solidFill>
                  <a:prstDash val="solid"/>
                </a:ln>
                <a:solidFill>
                  <a:srgbClr val="3333CC"/>
                </a:solidFill>
                <a:effectLst>
                  <a:outerShdw blurRad="60007" dist="310007" dir="7680000" sy="30000" kx="1300200" algn="ctr" rotWithShape="0">
                    <a:prstClr val="black">
                      <a:alpha val="32000"/>
                    </a:prstClr>
                  </a:outerShdw>
                </a:effectLst>
                <a:cs typeface="Arial" charset="0"/>
              </a:rPr>
              <a:t>Tập</a:t>
            </a:r>
            <a:r>
              <a:rPr lang="en-US" sz="3200" b="1" dirty="0" smtClean="0">
                <a:ln w="10541" cmpd="sng">
                  <a:solidFill>
                    <a:srgbClr val="4F81BD">
                      <a:shade val="88000"/>
                      <a:satMod val="110000"/>
                    </a:srgbClr>
                  </a:solidFill>
                  <a:prstDash val="solid"/>
                </a:ln>
                <a:solidFill>
                  <a:srgbClr val="3333CC"/>
                </a:solidFill>
                <a:effectLst>
                  <a:outerShdw blurRad="60007" dist="310007" dir="7680000" sy="30000" kx="1300200" algn="ctr" rotWithShape="0">
                    <a:prstClr val="black">
                      <a:alpha val="32000"/>
                    </a:prstClr>
                  </a:outerShdw>
                </a:effectLst>
                <a:cs typeface="Arial" charset="0"/>
              </a:rPr>
              <a:t> </a:t>
            </a:r>
            <a:r>
              <a:rPr lang="en-US" sz="3200" b="1" dirty="0" err="1" smtClean="0">
                <a:ln w="10541" cmpd="sng">
                  <a:solidFill>
                    <a:srgbClr val="4F81BD">
                      <a:shade val="88000"/>
                      <a:satMod val="110000"/>
                    </a:srgbClr>
                  </a:solidFill>
                  <a:prstDash val="solid"/>
                </a:ln>
                <a:solidFill>
                  <a:srgbClr val="3333CC"/>
                </a:solidFill>
                <a:effectLst>
                  <a:outerShdw blurRad="60007" dist="310007" dir="7680000" sy="30000" kx="1300200" algn="ctr" rotWithShape="0">
                    <a:prstClr val="black">
                      <a:alpha val="32000"/>
                    </a:prstClr>
                  </a:outerShdw>
                </a:effectLst>
                <a:cs typeface="Arial" charset="0"/>
              </a:rPr>
              <a:t>đọc</a:t>
            </a:r>
            <a:r>
              <a:rPr lang="en-US" sz="3200" b="1" dirty="0" smtClean="0">
                <a:ln w="10541" cmpd="sng">
                  <a:solidFill>
                    <a:srgbClr val="4F81BD">
                      <a:shade val="88000"/>
                      <a:satMod val="110000"/>
                    </a:srgbClr>
                  </a:solidFill>
                  <a:prstDash val="solid"/>
                </a:ln>
                <a:solidFill>
                  <a:srgbClr val="3333CC"/>
                </a:solidFill>
                <a:effectLst>
                  <a:outerShdw blurRad="60007" dist="310007" dir="7680000" sy="30000" kx="1300200" algn="ctr" rotWithShape="0">
                    <a:prstClr val="black">
                      <a:alpha val="32000"/>
                    </a:prstClr>
                  </a:outerShdw>
                </a:effectLst>
                <a:cs typeface="Arial" charset="0"/>
              </a:rPr>
              <a:t>– </a:t>
            </a:r>
            <a:r>
              <a:rPr lang="en-US" sz="3200" b="1" dirty="0" err="1">
                <a:ln w="10541" cmpd="sng">
                  <a:solidFill>
                    <a:srgbClr val="4F81BD">
                      <a:shade val="88000"/>
                      <a:satMod val="110000"/>
                    </a:srgbClr>
                  </a:solidFill>
                  <a:prstDash val="solid"/>
                </a:ln>
                <a:solidFill>
                  <a:srgbClr val="3333CC"/>
                </a:solidFill>
                <a:effectLst>
                  <a:outerShdw blurRad="60007" dist="310007" dir="7680000" sy="30000" kx="1300200" algn="ctr" rotWithShape="0">
                    <a:prstClr val="black">
                      <a:alpha val="32000"/>
                    </a:prstClr>
                  </a:outerShdw>
                </a:effectLst>
                <a:cs typeface="Arial" charset="0"/>
              </a:rPr>
              <a:t>Lớp</a:t>
            </a:r>
            <a:r>
              <a:rPr lang="en-US" sz="3200" b="1" dirty="0">
                <a:ln w="10541" cmpd="sng">
                  <a:solidFill>
                    <a:srgbClr val="4F81BD">
                      <a:shade val="88000"/>
                      <a:satMod val="110000"/>
                    </a:srgbClr>
                  </a:solidFill>
                  <a:prstDash val="solid"/>
                </a:ln>
                <a:solidFill>
                  <a:srgbClr val="3333CC"/>
                </a:solidFill>
                <a:effectLst>
                  <a:outerShdw blurRad="60007" dist="310007" dir="7680000" sy="30000" kx="1300200" algn="ctr" rotWithShape="0">
                    <a:prstClr val="black">
                      <a:alpha val="32000"/>
                    </a:prstClr>
                  </a:outerShdw>
                </a:effectLst>
                <a:cs typeface="Arial" charset="0"/>
              </a:rPr>
              <a:t> 5</a:t>
            </a:r>
          </a:p>
          <a:p>
            <a:pPr algn="ctr">
              <a:lnSpc>
                <a:spcPct val="150000"/>
              </a:lnSpc>
              <a:defRPr/>
            </a:pPr>
            <a:r>
              <a:rPr lang="en-US" sz="3200" b="1" dirty="0" err="1">
                <a:ln w="10541" cmpd="sng">
                  <a:solidFill>
                    <a:srgbClr val="4F81BD">
                      <a:shade val="88000"/>
                      <a:satMod val="110000"/>
                    </a:srgbClr>
                  </a:solidFill>
                  <a:prstDash val="solid"/>
                </a:ln>
                <a:solidFill>
                  <a:srgbClr val="3333CC"/>
                </a:solidFill>
                <a:effectLst>
                  <a:outerShdw blurRad="60007" dist="310007" dir="7680000" sy="30000" kx="1300200" algn="ctr" rotWithShape="0">
                    <a:prstClr val="black">
                      <a:alpha val="32000"/>
                    </a:prstClr>
                  </a:outerShdw>
                </a:effectLst>
                <a:cs typeface="Arial" charset="0"/>
              </a:rPr>
              <a:t>Tuần</a:t>
            </a:r>
            <a:r>
              <a:rPr lang="en-US" sz="3200" b="1" dirty="0">
                <a:ln w="10541" cmpd="sng">
                  <a:solidFill>
                    <a:srgbClr val="4F81BD">
                      <a:shade val="88000"/>
                      <a:satMod val="110000"/>
                    </a:srgbClr>
                  </a:solidFill>
                  <a:prstDash val="solid"/>
                </a:ln>
                <a:solidFill>
                  <a:srgbClr val="3333CC"/>
                </a:solidFill>
                <a:effectLst>
                  <a:outerShdw blurRad="60007" dist="310007" dir="7680000" sy="30000" kx="1300200" algn="ctr" rotWithShape="0">
                    <a:prstClr val="black">
                      <a:alpha val="32000"/>
                    </a:prstClr>
                  </a:outerShdw>
                </a:effectLst>
                <a:cs typeface="Arial" charset="0"/>
              </a:rPr>
              <a:t> </a:t>
            </a:r>
            <a:r>
              <a:rPr lang="en-US" sz="3200" b="1" dirty="0" smtClean="0">
                <a:ln w="10541" cmpd="sng">
                  <a:solidFill>
                    <a:srgbClr val="4F81BD">
                      <a:shade val="88000"/>
                      <a:satMod val="110000"/>
                    </a:srgbClr>
                  </a:solidFill>
                  <a:prstDash val="solid"/>
                </a:ln>
                <a:solidFill>
                  <a:srgbClr val="3333CC"/>
                </a:solidFill>
                <a:effectLst>
                  <a:outerShdw blurRad="60007" dist="310007" dir="7680000" sy="30000" kx="1300200" algn="ctr" rotWithShape="0">
                    <a:prstClr val="black">
                      <a:alpha val="32000"/>
                    </a:prstClr>
                  </a:outerShdw>
                </a:effectLst>
                <a:cs typeface="Arial" charset="0"/>
              </a:rPr>
              <a:t>27</a:t>
            </a:r>
            <a:endParaRPr lang="en-US" sz="3200" b="1" dirty="0">
              <a:ln w="10541" cmpd="sng">
                <a:solidFill>
                  <a:srgbClr val="4F81BD">
                    <a:shade val="88000"/>
                    <a:satMod val="110000"/>
                  </a:srgbClr>
                </a:solidFill>
                <a:prstDash val="solid"/>
              </a:ln>
              <a:solidFill>
                <a:srgbClr val="3333CC"/>
              </a:solidFill>
              <a:effectLst>
                <a:outerShdw blurRad="60007" dist="310007" dir="7680000" sy="30000" kx="1300200" algn="ctr" rotWithShape="0">
                  <a:prstClr val="black">
                    <a:alpha val="32000"/>
                  </a:prstClr>
                </a:outerShdw>
              </a:effectLst>
              <a:cs typeface="Arial" charset="0"/>
            </a:endParaRPr>
          </a:p>
          <a:p>
            <a:pPr algn="ctr">
              <a:lnSpc>
                <a:spcPct val="150000"/>
              </a:lnSpc>
              <a:defRPr/>
            </a:pPr>
            <a:r>
              <a:rPr lang="en-US" sz="3200" b="1" dirty="0">
                <a:ln w="10541" cmpd="sng">
                  <a:solidFill>
                    <a:srgbClr val="4F81BD">
                      <a:shade val="88000"/>
                      <a:satMod val="110000"/>
                    </a:srgbClr>
                  </a:solidFill>
                  <a:prstDash val="solid"/>
                </a:ln>
                <a:solidFill>
                  <a:srgbClr val="3333CC"/>
                </a:solidFill>
                <a:effectLst>
                  <a:outerShdw blurRad="60007" dist="310007" dir="7680000" sy="30000" kx="1300200" algn="ctr" rotWithShape="0">
                    <a:prstClr val="black">
                      <a:alpha val="32000"/>
                    </a:prstClr>
                  </a:outerShdw>
                </a:effectLst>
                <a:cs typeface="Arial" charset="0"/>
              </a:rPr>
              <a:t> TÊN BÀI: </a:t>
            </a:r>
            <a:r>
              <a:rPr lang="en-US" sz="3200" b="1" dirty="0" err="1" smtClean="0">
                <a:ln w="10541" cmpd="sng">
                  <a:solidFill>
                    <a:srgbClr val="4F81BD">
                      <a:shade val="88000"/>
                      <a:satMod val="110000"/>
                    </a:srgbClr>
                  </a:solidFill>
                  <a:prstDash val="solid"/>
                </a:ln>
                <a:solidFill>
                  <a:srgbClr val="FF0000"/>
                </a:solidFill>
                <a:effectLst>
                  <a:outerShdw blurRad="60007" dist="310007" dir="7680000" sy="30000" kx="1300200" algn="ctr" rotWithShape="0">
                    <a:prstClr val="black">
                      <a:alpha val="32000"/>
                    </a:prstClr>
                  </a:outerShdw>
                </a:effectLst>
                <a:latin typeface="Arial" charset="0"/>
                <a:cs typeface="Arial" charset="0"/>
              </a:rPr>
              <a:t>Tranh</a:t>
            </a:r>
            <a:r>
              <a:rPr lang="en-US" sz="3200" b="1" dirty="0" smtClean="0">
                <a:ln w="10541" cmpd="sng">
                  <a:solidFill>
                    <a:srgbClr val="4F81BD">
                      <a:shade val="88000"/>
                      <a:satMod val="110000"/>
                    </a:srgbClr>
                  </a:solidFill>
                  <a:prstDash val="solid"/>
                </a:ln>
                <a:solidFill>
                  <a:srgbClr val="FF0000"/>
                </a:solidFill>
                <a:effectLst>
                  <a:outerShdw blurRad="60007" dist="310007" dir="7680000" sy="30000" kx="1300200" algn="ctr" rotWithShape="0">
                    <a:prstClr val="black">
                      <a:alpha val="32000"/>
                    </a:prstClr>
                  </a:outerShdw>
                </a:effectLst>
                <a:latin typeface="Arial" charset="0"/>
                <a:cs typeface="Arial" charset="0"/>
              </a:rPr>
              <a:t> </a:t>
            </a:r>
            <a:r>
              <a:rPr lang="en-US" sz="3200" b="1" dirty="0" err="1" smtClean="0">
                <a:ln w="10541" cmpd="sng">
                  <a:solidFill>
                    <a:srgbClr val="4F81BD">
                      <a:shade val="88000"/>
                      <a:satMod val="110000"/>
                    </a:srgbClr>
                  </a:solidFill>
                  <a:prstDash val="solid"/>
                </a:ln>
                <a:solidFill>
                  <a:srgbClr val="FF0000"/>
                </a:solidFill>
                <a:effectLst>
                  <a:outerShdw blurRad="60007" dist="310007" dir="7680000" sy="30000" kx="1300200" algn="ctr" rotWithShape="0">
                    <a:prstClr val="black">
                      <a:alpha val="32000"/>
                    </a:prstClr>
                  </a:outerShdw>
                </a:effectLst>
                <a:latin typeface="Arial" charset="0"/>
                <a:cs typeface="Arial" charset="0"/>
              </a:rPr>
              <a:t>làng</a:t>
            </a:r>
            <a:r>
              <a:rPr lang="en-US" sz="3200" b="1" dirty="0" smtClean="0">
                <a:ln w="10541" cmpd="sng">
                  <a:solidFill>
                    <a:srgbClr val="4F81BD">
                      <a:shade val="88000"/>
                      <a:satMod val="110000"/>
                    </a:srgbClr>
                  </a:solidFill>
                  <a:prstDash val="solid"/>
                </a:ln>
                <a:solidFill>
                  <a:srgbClr val="FF0000"/>
                </a:solidFill>
                <a:effectLst>
                  <a:outerShdw blurRad="60007" dist="310007" dir="7680000" sy="30000" kx="1300200" algn="ctr" rotWithShape="0">
                    <a:prstClr val="black">
                      <a:alpha val="32000"/>
                    </a:prstClr>
                  </a:outerShdw>
                </a:effectLst>
                <a:latin typeface="Arial" charset="0"/>
                <a:cs typeface="Arial" charset="0"/>
              </a:rPr>
              <a:t> </a:t>
            </a:r>
            <a:r>
              <a:rPr lang="en-US" sz="3200" b="1" dirty="0" err="1" smtClean="0">
                <a:ln w="10541" cmpd="sng">
                  <a:solidFill>
                    <a:srgbClr val="4F81BD">
                      <a:shade val="88000"/>
                      <a:satMod val="110000"/>
                    </a:srgbClr>
                  </a:solidFill>
                  <a:prstDash val="solid"/>
                </a:ln>
                <a:solidFill>
                  <a:srgbClr val="FF0000"/>
                </a:solidFill>
                <a:effectLst>
                  <a:outerShdw blurRad="60007" dist="310007" dir="7680000" sy="30000" kx="1300200" algn="ctr" rotWithShape="0">
                    <a:prstClr val="black">
                      <a:alpha val="32000"/>
                    </a:prstClr>
                  </a:outerShdw>
                </a:effectLst>
                <a:latin typeface="Arial" charset="0"/>
                <a:cs typeface="Arial" charset="0"/>
              </a:rPr>
              <a:t>Hồ</a:t>
            </a:r>
            <a:endParaRPr lang="en-US" sz="3200" b="1" dirty="0">
              <a:ln w="10541" cmpd="sng">
                <a:solidFill>
                  <a:srgbClr val="4F81BD">
                    <a:shade val="88000"/>
                    <a:satMod val="110000"/>
                  </a:srgbClr>
                </a:solidFill>
                <a:prstDash val="solid"/>
              </a:ln>
              <a:solidFill>
                <a:srgbClr val="FF0000"/>
              </a:solidFill>
              <a:effectLst>
                <a:outerShdw blurRad="60007" dist="310007" dir="7680000" sy="30000" kx="1300200" algn="ctr" rotWithShape="0">
                  <a:prstClr val="black">
                    <a:alpha val="32000"/>
                  </a:prstClr>
                </a:outerShdw>
              </a:effectLst>
              <a:cs typeface="Arial" charset="0"/>
            </a:endParaRPr>
          </a:p>
          <a:p>
            <a:pPr lvl="2">
              <a:lnSpc>
                <a:spcPct val="150000"/>
              </a:lnSpc>
              <a:defRPr/>
            </a:pPr>
            <a:endParaRPr lang="en-US" sz="3200" b="1" dirty="0">
              <a:ln w="10541" cmpd="sng">
                <a:solidFill>
                  <a:srgbClr val="4F81BD">
                    <a:shade val="88000"/>
                    <a:satMod val="110000"/>
                  </a:srgbClr>
                </a:solidFill>
                <a:prstDash val="solid"/>
              </a:ln>
              <a:solidFill>
                <a:srgbClr val="FF0000"/>
              </a:solidFill>
              <a:effectLst>
                <a:outerShdw blurRad="60007" dist="310007" dir="7680000" sy="30000" kx="1300200" algn="ctr" rotWithShape="0">
                  <a:prstClr val="black">
                    <a:alpha val="32000"/>
                  </a:prstClr>
                </a:outerShdw>
              </a:effectLst>
              <a:cs typeface="Arial" charset="0"/>
            </a:endParaRPr>
          </a:p>
          <a:p>
            <a:pPr lvl="2">
              <a:lnSpc>
                <a:spcPct val="150000"/>
              </a:lnSpc>
              <a:defRPr/>
            </a:pPr>
            <a:r>
              <a:rPr lang="en-US" sz="3200" b="1" i="1" dirty="0">
                <a:ln w="10541" cmpd="sng">
                  <a:solidFill>
                    <a:srgbClr val="4F81BD">
                      <a:shade val="88000"/>
                      <a:satMod val="110000"/>
                    </a:srgbClr>
                  </a:solidFill>
                  <a:prstDash val="solid"/>
                </a:ln>
                <a:solidFill>
                  <a:srgbClr val="3333CC"/>
                </a:solidFill>
                <a:effectLst>
                  <a:outerShdw blurRad="60007" dist="310007" dir="7680000" sy="30000" kx="1300200" algn="ctr" rotWithShape="0">
                    <a:prstClr val="black">
                      <a:alpha val="32000"/>
                    </a:prstClr>
                  </a:outerShdw>
                </a:effectLst>
                <a:cs typeface="Arial" charset="0"/>
              </a:rPr>
              <a:t>            </a:t>
            </a:r>
            <a:r>
              <a:rPr lang="en-US" sz="3200" b="1" i="1" dirty="0" smtClean="0">
                <a:ln w="10541" cmpd="sng">
                  <a:solidFill>
                    <a:srgbClr val="4F81BD">
                      <a:shade val="88000"/>
                      <a:satMod val="110000"/>
                    </a:srgbClr>
                  </a:solidFill>
                  <a:prstDash val="solid"/>
                </a:ln>
                <a:solidFill>
                  <a:srgbClr val="3333CC"/>
                </a:solidFill>
                <a:effectLst>
                  <a:outerShdw blurRad="60007" dist="310007" dir="7680000" sy="30000" kx="1300200" algn="ctr" rotWithShape="0">
                    <a:prstClr val="black">
                      <a:alpha val="32000"/>
                    </a:prstClr>
                  </a:outerShdw>
                </a:effectLst>
                <a:cs typeface="Arial" charset="0"/>
              </a:rPr>
              <a:t>GV </a:t>
            </a:r>
            <a:r>
              <a:rPr lang="en-US" sz="3200" b="1" i="1" dirty="0" err="1">
                <a:ln w="10541" cmpd="sng">
                  <a:solidFill>
                    <a:srgbClr val="4F81BD">
                      <a:shade val="88000"/>
                      <a:satMod val="110000"/>
                    </a:srgbClr>
                  </a:solidFill>
                  <a:prstDash val="solid"/>
                </a:ln>
                <a:solidFill>
                  <a:srgbClr val="3333CC"/>
                </a:solidFill>
                <a:effectLst>
                  <a:outerShdw blurRad="60007" dist="310007" dir="7680000" sy="30000" kx="1300200" algn="ctr" rotWithShape="0">
                    <a:prstClr val="black">
                      <a:alpha val="32000"/>
                    </a:prstClr>
                  </a:outerShdw>
                </a:effectLst>
                <a:cs typeface="Arial" charset="0"/>
              </a:rPr>
              <a:t>thực</a:t>
            </a:r>
            <a:r>
              <a:rPr lang="en-US" sz="3200" b="1" i="1" dirty="0">
                <a:ln w="10541" cmpd="sng">
                  <a:solidFill>
                    <a:srgbClr val="4F81BD">
                      <a:shade val="88000"/>
                      <a:satMod val="110000"/>
                    </a:srgbClr>
                  </a:solidFill>
                  <a:prstDash val="solid"/>
                </a:ln>
                <a:solidFill>
                  <a:srgbClr val="3333CC"/>
                </a:solidFill>
                <a:effectLst>
                  <a:outerShdw blurRad="60007" dist="310007" dir="7680000" sy="30000" kx="1300200" algn="ctr" rotWithShape="0">
                    <a:prstClr val="black">
                      <a:alpha val="32000"/>
                    </a:prstClr>
                  </a:outerShdw>
                </a:effectLst>
                <a:cs typeface="Arial" charset="0"/>
              </a:rPr>
              <a:t> </a:t>
            </a:r>
            <a:r>
              <a:rPr lang="en-US" sz="3200" b="1" i="1" dirty="0" err="1">
                <a:ln w="10541" cmpd="sng">
                  <a:solidFill>
                    <a:srgbClr val="4F81BD">
                      <a:shade val="88000"/>
                      <a:satMod val="110000"/>
                    </a:srgbClr>
                  </a:solidFill>
                  <a:prstDash val="solid"/>
                </a:ln>
                <a:solidFill>
                  <a:srgbClr val="3333CC"/>
                </a:solidFill>
                <a:effectLst>
                  <a:outerShdw blurRad="60007" dist="310007" dir="7680000" sy="30000" kx="1300200" algn="ctr" rotWithShape="0">
                    <a:prstClr val="black">
                      <a:alpha val="32000"/>
                    </a:prstClr>
                  </a:outerShdw>
                </a:effectLst>
                <a:cs typeface="Arial" charset="0"/>
              </a:rPr>
              <a:t>hiện</a:t>
            </a:r>
            <a:r>
              <a:rPr lang="en-US" sz="3200" b="1" i="1" dirty="0">
                <a:ln w="10541" cmpd="sng">
                  <a:solidFill>
                    <a:srgbClr val="4F81BD">
                      <a:shade val="88000"/>
                      <a:satMod val="110000"/>
                    </a:srgbClr>
                  </a:solidFill>
                  <a:prstDash val="solid"/>
                </a:ln>
                <a:solidFill>
                  <a:srgbClr val="3333CC"/>
                </a:solidFill>
                <a:effectLst>
                  <a:outerShdw blurRad="60007" dist="310007" dir="7680000" sy="30000" kx="1300200" algn="ctr" rotWithShape="0">
                    <a:prstClr val="black">
                      <a:alpha val="32000"/>
                    </a:prstClr>
                  </a:outerShdw>
                </a:effectLst>
                <a:cs typeface="Arial" charset="0"/>
              </a:rPr>
              <a:t>: </a:t>
            </a:r>
            <a:r>
              <a:rPr lang="en-US" sz="3200" b="1" i="1" dirty="0" err="1">
                <a:ln w="10541" cmpd="sng">
                  <a:solidFill>
                    <a:srgbClr val="4F81BD">
                      <a:shade val="88000"/>
                      <a:satMod val="110000"/>
                    </a:srgbClr>
                  </a:solidFill>
                  <a:prstDash val="solid"/>
                </a:ln>
                <a:solidFill>
                  <a:srgbClr val="3333CC"/>
                </a:solidFill>
                <a:effectLst>
                  <a:outerShdw blurRad="60007" dist="310007" dir="7680000" sy="30000" kx="1300200" algn="ctr" rotWithShape="0">
                    <a:prstClr val="black">
                      <a:alpha val="32000"/>
                    </a:prstClr>
                  </a:outerShdw>
                </a:effectLst>
                <a:cs typeface="Arial" charset="0"/>
              </a:rPr>
              <a:t>Nguyễn</a:t>
            </a:r>
            <a:r>
              <a:rPr lang="en-US" sz="3200" b="1" i="1" dirty="0">
                <a:ln w="10541" cmpd="sng">
                  <a:solidFill>
                    <a:srgbClr val="4F81BD">
                      <a:shade val="88000"/>
                      <a:satMod val="110000"/>
                    </a:srgbClr>
                  </a:solidFill>
                  <a:prstDash val="solid"/>
                </a:ln>
                <a:solidFill>
                  <a:srgbClr val="3333CC"/>
                </a:solidFill>
                <a:effectLst>
                  <a:outerShdw blurRad="60007" dist="310007" dir="7680000" sy="30000" kx="1300200" algn="ctr" rotWithShape="0">
                    <a:prstClr val="black">
                      <a:alpha val="32000"/>
                    </a:prstClr>
                  </a:outerShdw>
                </a:effectLst>
                <a:cs typeface="Arial" charset="0"/>
              </a:rPr>
              <a:t> Thu </a:t>
            </a:r>
            <a:r>
              <a:rPr lang="en-US" sz="3200" b="1" i="1" dirty="0" err="1">
                <a:ln w="10541" cmpd="sng">
                  <a:solidFill>
                    <a:srgbClr val="4F81BD">
                      <a:shade val="88000"/>
                      <a:satMod val="110000"/>
                    </a:srgbClr>
                  </a:solidFill>
                  <a:prstDash val="solid"/>
                </a:ln>
                <a:solidFill>
                  <a:srgbClr val="3333CC"/>
                </a:solidFill>
                <a:effectLst>
                  <a:outerShdw blurRad="60007" dist="310007" dir="7680000" sy="30000" kx="1300200" algn="ctr" rotWithShape="0">
                    <a:prstClr val="black">
                      <a:alpha val="32000"/>
                    </a:prstClr>
                  </a:outerShdw>
                </a:effectLst>
                <a:cs typeface="Arial" charset="0"/>
              </a:rPr>
              <a:t>Hồng</a:t>
            </a:r>
            <a:endParaRPr lang="en-US" sz="3200" b="1" i="1" dirty="0">
              <a:ln w="10541" cmpd="sng">
                <a:solidFill>
                  <a:srgbClr val="4F81BD">
                    <a:shade val="88000"/>
                    <a:satMod val="110000"/>
                  </a:srgbClr>
                </a:solidFill>
                <a:prstDash val="solid"/>
              </a:ln>
              <a:solidFill>
                <a:srgbClr val="3333CC"/>
              </a:solidFill>
              <a:effectLst>
                <a:outerShdw blurRad="60007" dist="310007" dir="7680000" sy="30000" kx="1300200" algn="ctr" rotWithShape="0">
                  <a:prstClr val="black">
                    <a:alpha val="32000"/>
                  </a:prstClr>
                </a:outerShdw>
              </a:effectLst>
              <a:cs typeface="Arial" charset="0"/>
            </a:endParaRPr>
          </a:p>
        </p:txBody>
      </p:sp>
    </p:spTree>
    <p:extLst>
      <p:ext uri="{BB962C8B-B14F-4D97-AF65-F5344CB8AC3E}">
        <p14:creationId xmlns:p14="http://schemas.microsoft.com/office/powerpoint/2010/main" val="3363977610"/>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4800600"/>
          </a:xfrm>
        </p:spPr>
        <p:txBody>
          <a:bodyPr/>
          <a:lstStyle/>
          <a:p>
            <a:endParaRPr lang="en-US"/>
          </a:p>
        </p:txBody>
      </p:sp>
      <p:sp>
        <p:nvSpPr>
          <p:cNvPr id="3" name="Subtitle 2"/>
          <p:cNvSpPr>
            <a:spLocks noGrp="1"/>
          </p:cNvSpPr>
          <p:nvPr>
            <p:ph type="subTitle" idx="1"/>
          </p:nvPr>
        </p:nvSpPr>
        <p:spPr>
          <a:xfrm>
            <a:off x="0" y="5733256"/>
            <a:ext cx="9144000" cy="1905000"/>
          </a:xfrm>
        </p:spPr>
        <p:txBody>
          <a:bodyPr>
            <a:normAutofit/>
          </a:bodyPr>
          <a:lstStyle/>
          <a:p>
            <a:pPr algn="l"/>
            <a:r>
              <a:rPr lang="en-US" smtClean="0">
                <a:solidFill>
                  <a:schemeClr val="tx1"/>
                </a:solidFill>
                <a:latin typeface="Times New Roman" pitchFamily="18" charset="0"/>
                <a:cs typeface="Times New Roman" pitchFamily="18" charset="0"/>
              </a:rPr>
              <a:t>   </a:t>
            </a:r>
            <a:r>
              <a:rPr lang="en-US" b="1" smtClean="0">
                <a:solidFill>
                  <a:schemeClr val="tx1"/>
                </a:solidFill>
                <a:latin typeface="Times New Roman" pitchFamily="18" charset="0"/>
                <a:cs typeface="Times New Roman" pitchFamily="18" charset="0"/>
              </a:rPr>
              <a:t>Làng Hồ</a:t>
            </a:r>
            <a:r>
              <a:rPr lang="en-US" smtClean="0">
                <a:solidFill>
                  <a:schemeClr val="tx1"/>
                </a:solidFill>
                <a:latin typeface="Times New Roman" pitchFamily="18" charset="0"/>
                <a:cs typeface="Times New Roman" pitchFamily="18" charset="0"/>
              </a:rPr>
              <a:t>: làng Đông Hồ thuộc huyện Thuận Thành, tỉnh Bắc Ninh, có nghề làm tranh từ lâu đời.</a:t>
            </a:r>
            <a:endParaRPr lang="en-US">
              <a:solidFill>
                <a:schemeClr val="tx1"/>
              </a:solidFill>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6712"/>
            <a:ext cx="9144000" cy="4815114"/>
          </a:xfrm>
          <a:prstGeom prst="rect">
            <a:avLst/>
          </a:prstGeom>
        </p:spPr>
      </p:pic>
      <p:sp>
        <p:nvSpPr>
          <p:cNvPr id="5" name="TextBox 4"/>
          <p:cNvSpPr txBox="1"/>
          <p:nvPr/>
        </p:nvSpPr>
        <p:spPr>
          <a:xfrm>
            <a:off x="251520" y="0"/>
            <a:ext cx="8712968" cy="1077218"/>
          </a:xfrm>
          <a:prstGeom prst="rect">
            <a:avLst/>
          </a:prstGeom>
          <a:noFill/>
        </p:spPr>
        <p:txBody>
          <a:bodyPr wrap="square" rtlCol="0">
            <a:spAutoFit/>
          </a:bodyPr>
          <a:lstStyle/>
          <a:p>
            <a:pPr marL="457200" indent="-457200">
              <a:buFont typeface="Wingdings"/>
              <a:buChar char="v"/>
            </a:pPr>
            <a:r>
              <a:rPr lang="en-US" sz="3200" b="1">
                <a:latin typeface="Times New Roman" pitchFamily="18" charset="0"/>
                <a:cs typeface="Times New Roman" pitchFamily="18" charset="0"/>
                <a:sym typeface="Wingdings"/>
              </a:rPr>
              <a:t>1: Luyện đọc</a:t>
            </a:r>
          </a:p>
          <a:p>
            <a:r>
              <a:rPr lang="en-US" sz="3200" b="1">
                <a:latin typeface="Times New Roman" pitchFamily="18" charset="0"/>
                <a:cs typeface="Times New Roman" pitchFamily="18" charset="0"/>
                <a:sym typeface="Wingdings"/>
              </a:rPr>
              <a:t>        </a:t>
            </a:r>
            <a:r>
              <a:rPr lang="en-US" sz="3200">
                <a:latin typeface="Times New Roman" pitchFamily="18" charset="0"/>
                <a:cs typeface="Times New Roman" pitchFamily="18" charset="0"/>
                <a:sym typeface="Wingdings"/>
              </a:rPr>
              <a:t>Tìm hiểu nghĩa từ khó:</a:t>
            </a:r>
            <a:endParaRPr lang="en-US" sz="3200"/>
          </a:p>
        </p:txBody>
      </p:sp>
    </p:spTree>
    <p:extLst>
      <p:ext uri="{BB962C8B-B14F-4D97-AF65-F5344CB8AC3E}">
        <p14:creationId xmlns:p14="http://schemas.microsoft.com/office/powerpoint/2010/main" val="132692714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51048"/>
            <a:ext cx="9144000" cy="5410200"/>
          </a:xfrm>
        </p:spPr>
        <p:txBody>
          <a:bodyPr/>
          <a:lstStyle/>
          <a:p>
            <a:pPr marL="457200" indent="-457200" algn="l">
              <a:buFont typeface="Wingdings"/>
              <a:buChar char="v"/>
            </a:pPr>
            <a:r>
              <a:rPr lang="en-US" b="1" dirty="0" smtClean="0">
                <a:solidFill>
                  <a:schemeClr val="tx1"/>
                </a:solidFill>
                <a:latin typeface="Times New Roman" pitchFamily="18" charset="0"/>
                <a:cs typeface="Times New Roman" pitchFamily="18" charset="0"/>
                <a:sym typeface="Wingdings"/>
              </a:rPr>
              <a:t>1: </a:t>
            </a:r>
            <a:r>
              <a:rPr lang="en-US" b="1" dirty="0" err="1" smtClean="0">
                <a:solidFill>
                  <a:schemeClr val="tx1"/>
                </a:solidFill>
                <a:latin typeface="Times New Roman" pitchFamily="18" charset="0"/>
                <a:cs typeface="Times New Roman" pitchFamily="18" charset="0"/>
                <a:sym typeface="Wingdings"/>
              </a:rPr>
              <a:t>Luyện</a:t>
            </a:r>
            <a:r>
              <a:rPr lang="en-US" b="1" dirty="0" smtClean="0">
                <a:solidFill>
                  <a:schemeClr val="tx1"/>
                </a:solidFill>
                <a:latin typeface="Times New Roman" pitchFamily="18" charset="0"/>
                <a:cs typeface="Times New Roman" pitchFamily="18" charset="0"/>
                <a:sym typeface="Wingdings"/>
              </a:rPr>
              <a:t> </a:t>
            </a:r>
            <a:r>
              <a:rPr lang="en-US" b="1" dirty="0" err="1" smtClean="0">
                <a:solidFill>
                  <a:schemeClr val="tx1"/>
                </a:solidFill>
                <a:latin typeface="Times New Roman" pitchFamily="18" charset="0"/>
                <a:cs typeface="Times New Roman" pitchFamily="18" charset="0"/>
                <a:sym typeface="Wingdings"/>
              </a:rPr>
              <a:t>đọc</a:t>
            </a:r>
            <a:endParaRPr lang="en-US" b="1" dirty="0" smtClean="0">
              <a:solidFill>
                <a:schemeClr val="tx1"/>
              </a:solidFill>
              <a:latin typeface="Times New Roman" pitchFamily="18" charset="0"/>
              <a:cs typeface="Times New Roman" pitchFamily="18" charset="0"/>
              <a:sym typeface="Wingdings"/>
            </a:endParaRPr>
          </a:p>
          <a:p>
            <a:pPr algn="l"/>
            <a:r>
              <a:rPr lang="en-US" b="1" dirty="0">
                <a:solidFill>
                  <a:schemeClr val="tx1"/>
                </a:solidFill>
                <a:latin typeface="Times New Roman" pitchFamily="18" charset="0"/>
                <a:cs typeface="Times New Roman" pitchFamily="18" charset="0"/>
                <a:sym typeface="Wingdings"/>
              </a:rPr>
              <a:t> </a:t>
            </a:r>
            <a:r>
              <a:rPr lang="en-US" b="1" dirty="0" smtClean="0">
                <a:solidFill>
                  <a:schemeClr val="tx1"/>
                </a:solidFill>
                <a:latin typeface="Times New Roman" pitchFamily="18" charset="0"/>
                <a:cs typeface="Times New Roman" pitchFamily="18" charset="0"/>
                <a:sym typeface="Wingdings"/>
              </a:rPr>
              <a:t>       </a:t>
            </a:r>
            <a:r>
              <a:rPr lang="en-US" dirty="0" err="1" smtClean="0">
                <a:solidFill>
                  <a:schemeClr val="tx1"/>
                </a:solidFill>
                <a:latin typeface="Times New Roman" pitchFamily="18" charset="0"/>
                <a:cs typeface="Times New Roman" pitchFamily="18" charset="0"/>
                <a:sym typeface="Wingdings"/>
              </a:rPr>
              <a:t>Tìm</a:t>
            </a:r>
            <a:r>
              <a:rPr lang="en-US" dirty="0" smtClean="0">
                <a:solidFill>
                  <a:schemeClr val="tx1"/>
                </a:solidFill>
                <a:latin typeface="Times New Roman" pitchFamily="18" charset="0"/>
                <a:cs typeface="Times New Roman" pitchFamily="18" charset="0"/>
                <a:sym typeface="Wingdings"/>
              </a:rPr>
              <a:t> </a:t>
            </a:r>
            <a:r>
              <a:rPr lang="en-US" dirty="0" err="1" smtClean="0">
                <a:solidFill>
                  <a:schemeClr val="tx1"/>
                </a:solidFill>
                <a:latin typeface="Times New Roman" pitchFamily="18" charset="0"/>
                <a:cs typeface="Times New Roman" pitchFamily="18" charset="0"/>
                <a:sym typeface="Wingdings"/>
              </a:rPr>
              <a:t>hiểu</a:t>
            </a:r>
            <a:r>
              <a:rPr lang="en-US" dirty="0" smtClean="0">
                <a:solidFill>
                  <a:schemeClr val="tx1"/>
                </a:solidFill>
                <a:latin typeface="Times New Roman" pitchFamily="18" charset="0"/>
                <a:cs typeface="Times New Roman" pitchFamily="18" charset="0"/>
                <a:sym typeface="Wingdings"/>
              </a:rPr>
              <a:t> </a:t>
            </a:r>
            <a:r>
              <a:rPr lang="en-US" dirty="0" err="1" smtClean="0">
                <a:solidFill>
                  <a:schemeClr val="tx1"/>
                </a:solidFill>
                <a:latin typeface="Times New Roman" pitchFamily="18" charset="0"/>
                <a:cs typeface="Times New Roman" pitchFamily="18" charset="0"/>
                <a:sym typeface="Wingdings"/>
              </a:rPr>
              <a:t>nghĩa</a:t>
            </a:r>
            <a:r>
              <a:rPr lang="en-US" dirty="0" smtClean="0">
                <a:solidFill>
                  <a:schemeClr val="tx1"/>
                </a:solidFill>
                <a:latin typeface="Times New Roman" pitchFamily="18" charset="0"/>
                <a:cs typeface="Times New Roman" pitchFamily="18" charset="0"/>
                <a:sym typeface="Wingdings"/>
              </a:rPr>
              <a:t> </a:t>
            </a:r>
            <a:r>
              <a:rPr lang="en-US" dirty="0" err="1" smtClean="0">
                <a:solidFill>
                  <a:schemeClr val="tx1"/>
                </a:solidFill>
                <a:latin typeface="Times New Roman" pitchFamily="18" charset="0"/>
                <a:cs typeface="Times New Roman" pitchFamily="18" charset="0"/>
                <a:sym typeface="Wingdings"/>
              </a:rPr>
              <a:t>từ</a:t>
            </a:r>
            <a:r>
              <a:rPr lang="en-US" dirty="0" smtClean="0">
                <a:solidFill>
                  <a:schemeClr val="tx1"/>
                </a:solidFill>
                <a:latin typeface="Times New Roman" pitchFamily="18" charset="0"/>
                <a:cs typeface="Times New Roman" pitchFamily="18" charset="0"/>
                <a:sym typeface="Wingdings"/>
              </a:rPr>
              <a:t> </a:t>
            </a:r>
            <a:r>
              <a:rPr lang="en-US" dirty="0" err="1" smtClean="0">
                <a:solidFill>
                  <a:schemeClr val="tx1"/>
                </a:solidFill>
                <a:latin typeface="Times New Roman" pitchFamily="18" charset="0"/>
                <a:cs typeface="Times New Roman" pitchFamily="18" charset="0"/>
                <a:sym typeface="Wingdings"/>
              </a:rPr>
              <a:t>khó</a:t>
            </a:r>
            <a:r>
              <a:rPr lang="en-US" dirty="0" smtClean="0">
                <a:solidFill>
                  <a:schemeClr val="tx1"/>
                </a:solidFill>
                <a:latin typeface="Times New Roman" pitchFamily="18" charset="0"/>
                <a:cs typeface="Times New Roman" pitchFamily="18" charset="0"/>
                <a:sym typeface="Wingdings"/>
              </a:rPr>
              <a:t>:      </a:t>
            </a:r>
            <a:r>
              <a:rPr lang="en-US" dirty="0" err="1" smtClean="0">
                <a:solidFill>
                  <a:schemeClr val="tx1"/>
                </a:solidFill>
                <a:latin typeface="Times New Roman" pitchFamily="18" charset="0"/>
                <a:cs typeface="Times New Roman" pitchFamily="18" charset="0"/>
                <a:sym typeface="Wingdings"/>
              </a:rPr>
              <a:t>Tranh</a:t>
            </a:r>
            <a:r>
              <a:rPr lang="en-US" dirty="0" smtClean="0">
                <a:solidFill>
                  <a:schemeClr val="tx1"/>
                </a:solidFill>
                <a:latin typeface="Times New Roman" pitchFamily="18" charset="0"/>
                <a:cs typeface="Times New Roman" pitchFamily="18" charset="0"/>
                <a:sym typeface="Wingdings"/>
              </a:rPr>
              <a:t> </a:t>
            </a:r>
            <a:r>
              <a:rPr lang="en-US" dirty="0" err="1" smtClean="0">
                <a:solidFill>
                  <a:schemeClr val="tx1"/>
                </a:solidFill>
                <a:latin typeface="Times New Roman" pitchFamily="18" charset="0"/>
                <a:cs typeface="Times New Roman" pitchFamily="18" charset="0"/>
                <a:sym typeface="Wingdings"/>
              </a:rPr>
              <a:t>tố</a:t>
            </a:r>
            <a:r>
              <a:rPr lang="en-US" dirty="0" smtClean="0">
                <a:solidFill>
                  <a:schemeClr val="tx1"/>
                </a:solidFill>
                <a:latin typeface="Times New Roman" pitchFamily="18" charset="0"/>
                <a:cs typeface="Times New Roman" pitchFamily="18" charset="0"/>
                <a:sym typeface="Wingdings"/>
              </a:rPr>
              <a:t> </a:t>
            </a:r>
            <a:r>
              <a:rPr lang="en-US" dirty="0" err="1" smtClean="0">
                <a:solidFill>
                  <a:schemeClr val="tx1"/>
                </a:solidFill>
                <a:latin typeface="Times New Roman" pitchFamily="18" charset="0"/>
                <a:cs typeface="Times New Roman" pitchFamily="18" charset="0"/>
                <a:sym typeface="Wingdings"/>
              </a:rPr>
              <a:t>nữ</a:t>
            </a:r>
            <a:endParaRPr lang="en-US" dirty="0" smtClean="0">
              <a:solidFill>
                <a:schemeClr val="tx1"/>
              </a:solidFill>
              <a:latin typeface="Times New Roman" pitchFamily="18" charset="0"/>
              <a:cs typeface="Times New Roman" pitchFamily="18" charset="0"/>
              <a:sym typeface="Wingdings"/>
            </a:endParaRPr>
          </a:p>
          <a:p>
            <a:pPr algn="l"/>
            <a:endParaRPr lang="en-US" dirty="0" smtClean="0">
              <a:solidFill>
                <a:schemeClr val="tx1"/>
              </a:solidFill>
              <a:latin typeface="Times New Roman" pitchFamily="18" charset="0"/>
              <a:cs typeface="Times New Roman" pitchFamily="18" charset="0"/>
              <a:sym typeface="Wingdings"/>
            </a:endParaRPr>
          </a:p>
          <a:p>
            <a:pPr algn="l"/>
            <a:endParaRPr lang="en-US" dirty="0" smtClean="0">
              <a:solidFill>
                <a:schemeClr val="tx1"/>
              </a:solidFill>
              <a:latin typeface="Times New Roman" pitchFamily="18" charset="0"/>
              <a:cs typeface="Times New Roman" pitchFamily="18" charset="0"/>
              <a:sym typeface="Wingdings"/>
            </a:endParaRPr>
          </a:p>
          <a:p>
            <a:pPr algn="l"/>
            <a:endParaRPr lang="en-US" b="1" dirty="0">
              <a:solidFill>
                <a:schemeClr val="tx1"/>
              </a:solidFill>
              <a:latin typeface="Times New Roman" pitchFamily="18" charset="0"/>
              <a:cs typeface="Times New Roman" pitchFamily="18" charset="0"/>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1628800"/>
            <a:ext cx="9108504"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6196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4624"/>
            <a:ext cx="9144000" cy="6813376"/>
          </a:xfrm>
        </p:spPr>
        <p:txBody>
          <a:bodyPr/>
          <a:lstStyle/>
          <a:p>
            <a:pPr algn="l"/>
            <a:r>
              <a:rPr lang="en-US" dirty="0" smtClean="0">
                <a:solidFill>
                  <a:schemeClr val="tx1"/>
                </a:solidFill>
                <a:latin typeface="Times New Roman" pitchFamily="18" charset="0"/>
                <a:cs typeface="Times New Roman" pitchFamily="18" charset="0"/>
                <a:sym typeface="Wingdings"/>
              </a:rPr>
              <a:t>                              </a:t>
            </a:r>
            <a:r>
              <a:rPr lang="en-US" dirty="0" err="1" smtClean="0">
                <a:solidFill>
                  <a:schemeClr val="tx1"/>
                </a:solidFill>
                <a:latin typeface="Times New Roman" pitchFamily="18" charset="0"/>
                <a:cs typeface="Times New Roman" pitchFamily="18" charset="0"/>
                <a:sym typeface="Wingdings"/>
              </a:rPr>
              <a:t>Nghệ</a:t>
            </a:r>
            <a:r>
              <a:rPr lang="en-US" dirty="0" smtClean="0">
                <a:solidFill>
                  <a:schemeClr val="tx1"/>
                </a:solidFill>
                <a:latin typeface="Times New Roman" pitchFamily="18" charset="0"/>
                <a:cs typeface="Times New Roman" pitchFamily="18" charset="0"/>
                <a:sym typeface="Wingdings"/>
              </a:rPr>
              <a:t> </a:t>
            </a:r>
            <a:r>
              <a:rPr lang="en-US" dirty="0" err="1" smtClean="0">
                <a:solidFill>
                  <a:schemeClr val="tx1"/>
                </a:solidFill>
                <a:latin typeface="Times New Roman" pitchFamily="18" charset="0"/>
                <a:cs typeface="Times New Roman" pitchFamily="18" charset="0"/>
                <a:sym typeface="Wingdings"/>
              </a:rPr>
              <a:t>sĩ</a:t>
            </a:r>
            <a:r>
              <a:rPr lang="en-US" dirty="0" smtClean="0">
                <a:solidFill>
                  <a:schemeClr val="tx1"/>
                </a:solidFill>
                <a:latin typeface="Times New Roman" pitchFamily="18" charset="0"/>
                <a:cs typeface="Times New Roman" pitchFamily="18" charset="0"/>
                <a:sym typeface="Wingdings"/>
              </a:rPr>
              <a:t> </a:t>
            </a:r>
            <a:r>
              <a:rPr lang="en-US" dirty="0" err="1" smtClean="0">
                <a:solidFill>
                  <a:schemeClr val="tx1"/>
                </a:solidFill>
                <a:latin typeface="Times New Roman" pitchFamily="18" charset="0"/>
                <a:cs typeface="Times New Roman" pitchFamily="18" charset="0"/>
                <a:sym typeface="Wingdings"/>
              </a:rPr>
              <a:t>tạo</a:t>
            </a:r>
            <a:r>
              <a:rPr lang="en-US" dirty="0" smtClean="0">
                <a:solidFill>
                  <a:schemeClr val="tx1"/>
                </a:solidFill>
                <a:latin typeface="Times New Roman" pitchFamily="18" charset="0"/>
                <a:cs typeface="Times New Roman" pitchFamily="18" charset="0"/>
                <a:sym typeface="Wingdings"/>
              </a:rPr>
              <a:t> </a:t>
            </a:r>
            <a:r>
              <a:rPr lang="en-US" dirty="0" err="1" smtClean="0">
                <a:solidFill>
                  <a:schemeClr val="tx1"/>
                </a:solidFill>
                <a:latin typeface="Times New Roman" pitchFamily="18" charset="0"/>
                <a:cs typeface="Times New Roman" pitchFamily="18" charset="0"/>
                <a:sym typeface="Wingdings"/>
              </a:rPr>
              <a:t>hình</a:t>
            </a:r>
            <a:endParaRPr lang="en-US" dirty="0" smtClean="0">
              <a:solidFill>
                <a:schemeClr val="tx1"/>
              </a:solidFill>
              <a:latin typeface="Times New Roman" pitchFamily="18" charset="0"/>
              <a:cs typeface="Times New Roman" pitchFamily="18" charset="0"/>
              <a:sym typeface="Wingdings"/>
            </a:endParaRPr>
          </a:p>
          <a:p>
            <a:pPr algn="l"/>
            <a:endParaRPr lang="en-US" dirty="0" smtClean="0">
              <a:solidFill>
                <a:schemeClr val="tx1"/>
              </a:solidFill>
              <a:latin typeface="Times New Roman" pitchFamily="18" charset="0"/>
              <a:cs typeface="Times New Roman" pitchFamily="18" charset="0"/>
              <a:sym typeface="Wingdings"/>
            </a:endParaRPr>
          </a:p>
          <a:p>
            <a:pPr algn="l"/>
            <a:endParaRPr lang="en-US" b="1" dirty="0">
              <a:solidFill>
                <a:schemeClr val="tx1"/>
              </a:solidFill>
              <a:latin typeface="Times New Roman" pitchFamily="18" charset="0"/>
              <a:cs typeface="Times New Roman"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93" y="836712"/>
            <a:ext cx="4288102" cy="371703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7061" y="2695228"/>
            <a:ext cx="4931391" cy="3657600"/>
          </a:xfrm>
          <a:prstGeom prst="rect">
            <a:avLst/>
          </a:prstGeom>
        </p:spPr>
      </p:pic>
    </p:spTree>
    <p:extLst>
      <p:ext uri="{BB962C8B-B14F-4D97-AF65-F5344CB8AC3E}">
        <p14:creationId xmlns:p14="http://schemas.microsoft.com/office/powerpoint/2010/main" val="2394804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704443" y="6050988"/>
            <a:ext cx="3072440" cy="648072"/>
          </a:xfrm>
        </p:spPr>
        <p:txBody>
          <a:bodyPr>
            <a:noAutofit/>
          </a:bodyPr>
          <a:lstStyle/>
          <a:p>
            <a:pPr algn="l"/>
            <a:r>
              <a:rPr lang="en-US" sz="3600">
                <a:solidFill>
                  <a:schemeClr val="tx1"/>
                </a:solidFill>
                <a:latin typeface="Times New Roman" pitchFamily="18" charset="0"/>
                <a:cs typeface="Times New Roman" pitchFamily="18" charset="0"/>
                <a:sym typeface="Wingdings"/>
              </a:rPr>
              <a:t> </a:t>
            </a:r>
            <a:r>
              <a:rPr lang="en-US" sz="3600" smtClean="0">
                <a:solidFill>
                  <a:schemeClr val="tx1"/>
                </a:solidFill>
                <a:latin typeface="Times New Roman" pitchFamily="18" charset="0"/>
                <a:cs typeface="Times New Roman" pitchFamily="18" charset="0"/>
                <a:sym typeface="Wingdings"/>
              </a:rPr>
              <a:t> Tranh </a:t>
            </a:r>
            <a:r>
              <a:rPr lang="en-US" sz="3600" err="1" smtClean="0">
                <a:solidFill>
                  <a:schemeClr val="tx1"/>
                </a:solidFill>
                <a:latin typeface="Times New Roman" pitchFamily="18" charset="0"/>
                <a:cs typeface="Times New Roman" pitchFamily="18" charset="0"/>
                <a:sym typeface="Wingdings"/>
              </a:rPr>
              <a:t>lợn</a:t>
            </a:r>
            <a:r>
              <a:rPr lang="en-US" sz="3600" smtClean="0">
                <a:solidFill>
                  <a:schemeClr val="tx1"/>
                </a:solidFill>
                <a:latin typeface="Times New Roman" pitchFamily="18" charset="0"/>
                <a:cs typeface="Times New Roman" pitchFamily="18" charset="0"/>
                <a:sym typeface="Wingdings"/>
              </a:rPr>
              <a:t> ráy</a:t>
            </a:r>
            <a:endParaRPr lang="en-US" sz="3600" dirty="0">
              <a:solidFill>
                <a:schemeClr val="tx1"/>
              </a:solidFill>
              <a:latin typeface="Times New Roman" pitchFamily="18" charset="0"/>
              <a:cs typeface="Times New Roman" pitchFamily="18" charset="0"/>
              <a:sym typeface="Wingdings"/>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5657" y="1101824"/>
            <a:ext cx="7806673" cy="4797152"/>
          </a:xfrm>
          <a:prstGeom prst="rect">
            <a:avLst/>
          </a:prstGeom>
        </p:spPr>
      </p:pic>
      <p:cxnSp>
        <p:nvCxnSpPr>
          <p:cNvPr id="7" name="Straight Arrow Connector 6"/>
          <p:cNvCxnSpPr/>
          <p:nvPr/>
        </p:nvCxnSpPr>
        <p:spPr>
          <a:xfrm>
            <a:off x="881616" y="1740813"/>
            <a:ext cx="3546368" cy="1256141"/>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Subtitle 2"/>
          <p:cNvSpPr txBox="1">
            <a:spLocks/>
          </p:cNvSpPr>
          <p:nvPr/>
        </p:nvSpPr>
        <p:spPr>
          <a:xfrm>
            <a:off x="0" y="984727"/>
            <a:ext cx="1323256" cy="1512168"/>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mtClean="0">
                <a:solidFill>
                  <a:schemeClr val="tx1"/>
                </a:solidFill>
                <a:latin typeface="Times New Roman" pitchFamily="18" charset="0"/>
                <a:cs typeface="Times New Roman" pitchFamily="18" charset="0"/>
                <a:sym typeface="Wingdings"/>
              </a:rPr>
              <a:t> Khoáy</a:t>
            </a:r>
          </a:p>
          <a:p>
            <a:r>
              <a:rPr lang="en-US" smtClean="0">
                <a:solidFill>
                  <a:schemeClr val="tx1"/>
                </a:solidFill>
                <a:latin typeface="Times New Roman" pitchFamily="18" charset="0"/>
                <a:cs typeface="Times New Roman" pitchFamily="18" charset="0"/>
                <a:sym typeface="Wingdings"/>
              </a:rPr>
              <a:t>âm </a:t>
            </a:r>
          </a:p>
          <a:p>
            <a:r>
              <a:rPr lang="en-US" smtClean="0">
                <a:solidFill>
                  <a:schemeClr val="tx1"/>
                </a:solidFill>
                <a:latin typeface="Times New Roman" pitchFamily="18" charset="0"/>
                <a:cs typeface="Times New Roman" pitchFamily="18" charset="0"/>
                <a:sym typeface="Wingdings"/>
              </a:rPr>
              <a:t>dương</a:t>
            </a:r>
            <a:endParaRPr lang="en-US" dirty="0" smtClean="0">
              <a:solidFill>
                <a:schemeClr val="tx1"/>
              </a:solidFill>
              <a:latin typeface="Times New Roman" pitchFamily="18" charset="0"/>
              <a:cs typeface="Times New Roman" pitchFamily="18" charset="0"/>
              <a:sym typeface="Wingdings"/>
            </a:endParaRPr>
          </a:p>
        </p:txBody>
      </p:sp>
    </p:spTree>
    <p:extLst>
      <p:ext uri="{BB962C8B-B14F-4D97-AF65-F5344CB8AC3E}">
        <p14:creationId xmlns:p14="http://schemas.microsoft.com/office/powerpoint/2010/main" val="598797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20688"/>
            <a:ext cx="9144000" cy="5257800"/>
          </a:xfrm>
        </p:spPr>
        <p:txBody>
          <a:bodyPr/>
          <a:lstStyle/>
          <a:p>
            <a:pPr algn="l"/>
            <a:r>
              <a:rPr lang="en-US" sz="4000" b="1" smtClean="0">
                <a:solidFill>
                  <a:srgbClr val="FF0000"/>
                </a:solidFill>
                <a:latin typeface="Times New Roman" pitchFamily="18" charset="0"/>
                <a:cs typeface="Times New Roman" pitchFamily="18" charset="0"/>
                <a:sym typeface="Wingdings"/>
              </a:rPr>
              <a:t> 2.Tìm </a:t>
            </a:r>
            <a:r>
              <a:rPr lang="en-US" sz="4000" b="1" dirty="0" err="1" smtClean="0">
                <a:solidFill>
                  <a:srgbClr val="FF0000"/>
                </a:solidFill>
                <a:latin typeface="Times New Roman" pitchFamily="18" charset="0"/>
                <a:cs typeface="Times New Roman" pitchFamily="18" charset="0"/>
                <a:sym typeface="Wingdings"/>
              </a:rPr>
              <a:t>hiểu</a:t>
            </a:r>
            <a:r>
              <a:rPr lang="en-US" sz="4000" b="1" dirty="0" smtClean="0">
                <a:solidFill>
                  <a:srgbClr val="FF0000"/>
                </a:solidFill>
                <a:latin typeface="Times New Roman" pitchFamily="18" charset="0"/>
                <a:cs typeface="Times New Roman" pitchFamily="18" charset="0"/>
                <a:sym typeface="Wingdings"/>
              </a:rPr>
              <a:t> </a:t>
            </a:r>
            <a:r>
              <a:rPr lang="en-US" sz="4000" b="1" dirty="0" err="1" smtClean="0">
                <a:solidFill>
                  <a:srgbClr val="FF0000"/>
                </a:solidFill>
                <a:latin typeface="Times New Roman" pitchFamily="18" charset="0"/>
                <a:cs typeface="Times New Roman" pitchFamily="18" charset="0"/>
                <a:sym typeface="Wingdings"/>
              </a:rPr>
              <a:t>bài</a:t>
            </a:r>
            <a:endParaRPr lang="en-US" sz="4000" b="1" dirty="0" smtClean="0">
              <a:solidFill>
                <a:srgbClr val="FF0000"/>
              </a:solidFill>
              <a:latin typeface="Times New Roman" pitchFamily="18" charset="0"/>
              <a:cs typeface="Times New Roman" pitchFamily="18" charset="0"/>
              <a:sym typeface="Wingdings"/>
            </a:endParaRPr>
          </a:p>
          <a:p>
            <a:pPr algn="l"/>
            <a:r>
              <a:rPr lang="en-US" sz="4000" smtClean="0">
                <a:solidFill>
                  <a:schemeClr val="tx1"/>
                </a:solidFill>
                <a:latin typeface="Times New Roman" pitchFamily="18" charset="0"/>
                <a:cs typeface="Times New Roman" pitchFamily="18" charset="0"/>
                <a:sym typeface="Wingdings"/>
              </a:rPr>
              <a:t> - Đọc thầm đoạn 1 trả lời câu hỏi 1:</a:t>
            </a:r>
            <a:endParaRPr lang="en-US" sz="4000" dirty="0" smtClean="0">
              <a:solidFill>
                <a:schemeClr val="tx1"/>
              </a:solidFill>
              <a:latin typeface="Times New Roman" pitchFamily="18" charset="0"/>
              <a:cs typeface="Times New Roman" pitchFamily="18" charset="0"/>
              <a:sym typeface="Wingdings"/>
            </a:endParaRPr>
          </a:p>
          <a:p>
            <a:pPr algn="l"/>
            <a:r>
              <a:rPr lang="en-US" sz="4000" b="1">
                <a:solidFill>
                  <a:schemeClr val="tx1"/>
                </a:solidFill>
                <a:latin typeface="Times New Roman" pitchFamily="18" charset="0"/>
                <a:cs typeface="Times New Roman" pitchFamily="18" charset="0"/>
                <a:sym typeface="Wingdings"/>
              </a:rPr>
              <a:t> </a:t>
            </a:r>
            <a:r>
              <a:rPr lang="en-US" sz="4000" b="1" smtClean="0">
                <a:solidFill>
                  <a:schemeClr val="tx1"/>
                </a:solidFill>
                <a:latin typeface="Times New Roman" pitchFamily="18" charset="0"/>
                <a:cs typeface="Times New Roman" pitchFamily="18" charset="0"/>
                <a:sym typeface="Wingdings"/>
              </a:rPr>
              <a:t>  Câu 1: </a:t>
            </a:r>
            <a:r>
              <a:rPr lang="en-US" sz="4400" smtClean="0">
                <a:solidFill>
                  <a:schemeClr val="tx1"/>
                </a:solidFill>
                <a:latin typeface="Times New Roman" pitchFamily="18" charset="0"/>
                <a:cs typeface="Times New Roman" pitchFamily="18" charset="0"/>
                <a:sym typeface="Wingdings"/>
              </a:rPr>
              <a:t>Hãy </a:t>
            </a:r>
            <a:r>
              <a:rPr lang="en-US" sz="4400" dirty="0" err="1" smtClean="0">
                <a:solidFill>
                  <a:schemeClr val="tx1"/>
                </a:solidFill>
                <a:latin typeface="Times New Roman" pitchFamily="18" charset="0"/>
                <a:cs typeface="Times New Roman" pitchFamily="18" charset="0"/>
                <a:sym typeface="Wingdings"/>
              </a:rPr>
              <a:t>kể</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tên</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một</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số</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bức</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tranh</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làng</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Hồ</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lấy</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đề</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tài</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trong</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cuộc</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sống</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hằng</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ngày</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của</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làng</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quê</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Việt</a:t>
            </a:r>
            <a:r>
              <a:rPr lang="en-US" sz="4400" dirty="0" smtClean="0">
                <a:solidFill>
                  <a:schemeClr val="tx1"/>
                </a:solidFill>
                <a:latin typeface="Times New Roman" pitchFamily="18" charset="0"/>
                <a:cs typeface="Times New Roman" pitchFamily="18" charset="0"/>
                <a:sym typeface="Wingdings"/>
              </a:rPr>
              <a:t> Nam ?</a:t>
            </a:r>
            <a:endParaRPr lang="en-US" sz="44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591682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20688"/>
            <a:ext cx="9144000" cy="5257800"/>
          </a:xfrm>
        </p:spPr>
        <p:txBody>
          <a:bodyPr/>
          <a:lstStyle/>
          <a:p>
            <a:pPr algn="l"/>
            <a:r>
              <a:rPr lang="en-US" sz="4000" b="1" smtClean="0">
                <a:solidFill>
                  <a:schemeClr val="tx1"/>
                </a:solidFill>
                <a:latin typeface="Times New Roman" pitchFamily="18" charset="0"/>
                <a:cs typeface="Times New Roman" pitchFamily="18" charset="0"/>
                <a:sym typeface="Wingdings"/>
              </a:rPr>
              <a:t>  </a:t>
            </a:r>
          </a:p>
          <a:p>
            <a:pPr algn="l"/>
            <a:r>
              <a:rPr lang="en-US" sz="4000" b="1">
                <a:solidFill>
                  <a:schemeClr val="tx1"/>
                </a:solidFill>
                <a:latin typeface="Times New Roman" pitchFamily="18" charset="0"/>
                <a:cs typeface="Times New Roman" pitchFamily="18" charset="0"/>
                <a:sym typeface="Wingdings"/>
              </a:rPr>
              <a:t> </a:t>
            </a:r>
            <a:r>
              <a:rPr lang="en-US" sz="4000" b="1" smtClean="0">
                <a:solidFill>
                  <a:schemeClr val="tx1"/>
                </a:solidFill>
                <a:latin typeface="Times New Roman" pitchFamily="18" charset="0"/>
                <a:cs typeface="Times New Roman" pitchFamily="18" charset="0"/>
                <a:sym typeface="Wingdings"/>
              </a:rPr>
              <a:t>  </a:t>
            </a:r>
            <a:r>
              <a:rPr lang="en-US" sz="4400" smtClean="0">
                <a:solidFill>
                  <a:schemeClr val="tx1"/>
                </a:solidFill>
                <a:latin typeface="Times New Roman" pitchFamily="18" charset="0"/>
                <a:cs typeface="Times New Roman" pitchFamily="18" charset="0"/>
                <a:sym typeface="Wingdings"/>
              </a:rPr>
              <a:t>Tên một số</a:t>
            </a:r>
            <a:r>
              <a:rPr lang="en-US" sz="4000" smtClean="0">
                <a:solidFill>
                  <a:schemeClr val="tx1"/>
                </a:solidFill>
                <a:latin typeface="Times New Roman" pitchFamily="18" charset="0"/>
                <a:cs typeface="Times New Roman" pitchFamily="18" charset="0"/>
                <a:sym typeface="Wingdings"/>
              </a:rPr>
              <a:t> </a:t>
            </a:r>
            <a:r>
              <a:rPr lang="en-US" sz="4400" smtClean="0">
                <a:solidFill>
                  <a:schemeClr val="tx1"/>
                </a:solidFill>
                <a:latin typeface="Times New Roman" pitchFamily="18" charset="0"/>
                <a:cs typeface="Times New Roman" pitchFamily="18" charset="0"/>
                <a:sym typeface="Wingdings"/>
              </a:rPr>
              <a:t>bức tranh làng Hồ lấy đề tài trong cuộc sống hằng ngày của làng quê Việt Nam: tranh lợn, gà, chuột, ếch, tranh cây dừa, tranh tố nữ.</a:t>
            </a:r>
            <a:endParaRPr lang="en-US" sz="44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1570885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Picture 016"/>
          <p:cNvPicPr>
            <a:picLocks noGrp="1" noChangeAspect="1" noChangeArrowheads="1"/>
          </p:cNvPicPr>
          <p:nvPr>
            <p:ph idx="1"/>
          </p:nvPr>
        </p:nvPicPr>
        <p:blipFill>
          <a:blip r:embed="rId2">
            <a:lum bright="12000"/>
            <a:extLst>
              <a:ext uri="{28A0092B-C50C-407E-A947-70E740481C1C}">
                <a14:useLocalDpi xmlns:a14="http://schemas.microsoft.com/office/drawing/2010/main" val="0"/>
              </a:ext>
            </a:extLst>
          </a:blip>
          <a:srcRect/>
          <a:stretch>
            <a:fillRect/>
          </a:stretch>
        </p:blipFill>
        <p:spPr bwMode="auto">
          <a:xfrm>
            <a:off x="3203848" y="60982"/>
            <a:ext cx="2918495" cy="322400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3" descr="lon"/>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126056" y="-27384"/>
            <a:ext cx="2861768" cy="3300886"/>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5" descr="DSC00029"/>
          <p:cNvPicPr>
            <a:picLocks noChangeAspect="1" noChangeArrowheads="1"/>
          </p:cNvPicPr>
          <p:nvPr/>
        </p:nvPicPr>
        <p:blipFill>
          <a:blip r:embed="rId4">
            <a:lum bright="12000"/>
            <a:extLst>
              <a:ext uri="{28A0092B-C50C-407E-A947-70E740481C1C}">
                <a14:useLocalDpi xmlns:a14="http://schemas.microsoft.com/office/drawing/2010/main" val="0"/>
              </a:ext>
            </a:extLst>
          </a:blip>
          <a:srcRect/>
          <a:stretch>
            <a:fillRect/>
          </a:stretch>
        </p:blipFill>
        <p:spPr bwMode="auto">
          <a:xfrm>
            <a:off x="6392416" y="-12510"/>
            <a:ext cx="2751584" cy="334275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6" descr="h8"/>
          <p:cNvPicPr>
            <a:picLocks noChangeAspect="1" noChangeArrowheads="1"/>
          </p:cNvPicPr>
          <p:nvPr/>
        </p:nvPicPr>
        <p:blipFill>
          <a:blip r:embed="rId5">
            <a:extLst>
              <a:ext uri="{28A0092B-C50C-407E-A947-70E740481C1C}">
                <a14:useLocalDpi xmlns:a14="http://schemas.microsoft.com/office/drawing/2010/main" val="0"/>
              </a:ext>
            </a:extLst>
          </a:blip>
          <a:srcRect l="2632" t="6493" r="2632" b="6667"/>
          <a:stretch>
            <a:fillRect/>
          </a:stretch>
        </p:blipFill>
        <p:spPr bwMode="auto">
          <a:xfrm>
            <a:off x="-1" y="3528392"/>
            <a:ext cx="2961455" cy="32576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7" descr="hung dua"/>
          <p:cNvPicPr>
            <a:picLocks noChangeAspect="1" noChangeArrowheads="1"/>
          </p:cNvPicPr>
          <p:nvPr/>
        </p:nvPicPr>
        <p:blipFill>
          <a:blip r:embed="rId6">
            <a:lum bright="6000"/>
            <a:extLst>
              <a:ext uri="{28A0092B-C50C-407E-A947-70E740481C1C}">
                <a14:useLocalDpi xmlns:a14="http://schemas.microsoft.com/office/drawing/2010/main" val="0"/>
              </a:ext>
            </a:extLst>
          </a:blip>
          <a:srcRect/>
          <a:stretch>
            <a:fillRect/>
          </a:stretch>
        </p:blipFill>
        <p:spPr bwMode="auto">
          <a:xfrm>
            <a:off x="3094416" y="3501010"/>
            <a:ext cx="3061760" cy="3325359"/>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35258" y="3528392"/>
            <a:ext cx="2917262" cy="3284984"/>
          </a:xfrm>
          <a:prstGeom prst="rect">
            <a:avLst/>
          </a:prstGeom>
          <a:noFill/>
          <a:ln w="952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454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474" name="AutoShape 346"/>
          <p:cNvSpPr>
            <a:spLocks noChangeArrowheads="1"/>
          </p:cNvSpPr>
          <p:nvPr/>
        </p:nvSpPr>
        <p:spPr bwMode="auto">
          <a:xfrm>
            <a:off x="126" y="260648"/>
            <a:ext cx="9144000" cy="6444952"/>
          </a:xfrm>
          <a:prstGeom prst="wedgeRoundRectCallout">
            <a:avLst>
              <a:gd name="adj1" fmla="val -12926"/>
              <a:gd name="adj2" fmla="val 48255"/>
              <a:gd name="adj3" fmla="val 16667"/>
            </a:avLst>
          </a:prstGeom>
          <a:solidFill>
            <a:schemeClr val="bg1"/>
          </a:solidFill>
          <a:ln w="9525" algn="ctr">
            <a:solidFill>
              <a:schemeClr val="bg1"/>
            </a:solidFill>
            <a:miter lim="800000"/>
            <a:headEnd/>
            <a:tailEnd/>
          </a:ln>
          <a:effectLst/>
          <a:extLst/>
        </p:spPr>
        <p:txBody>
          <a:bodyPr/>
          <a:lstStyle/>
          <a:p>
            <a:pPr algn="just" eaLnBrk="1" hangingPunct="1"/>
            <a:r>
              <a:rPr lang="en-US" sz="4000" b="1">
                <a:solidFill>
                  <a:srgbClr val="0000FF"/>
                </a:solidFill>
                <a:latin typeface="Times New Roman" pitchFamily="18" charset="0"/>
                <a:cs typeface="Times New Roman" pitchFamily="18" charset="0"/>
                <a:sym typeface="Wingdings"/>
              </a:rPr>
              <a:t> </a:t>
            </a:r>
            <a:r>
              <a:rPr lang="en-US" sz="4000" b="1" smtClean="0">
                <a:solidFill>
                  <a:srgbClr val="0000FF"/>
                </a:solidFill>
                <a:latin typeface="Times New Roman" pitchFamily="18" charset="0"/>
                <a:cs typeface="Times New Roman" pitchFamily="18" charset="0"/>
                <a:sym typeface="Wingdings"/>
              </a:rPr>
              <a:t>  </a:t>
            </a:r>
            <a:r>
              <a:rPr lang="en-US" sz="4000" b="1" smtClean="0">
                <a:solidFill>
                  <a:srgbClr val="0000FF"/>
                </a:solidFill>
                <a:latin typeface="Times New Roman" pitchFamily="18" charset="0"/>
                <a:cs typeface="Times New Roman" pitchFamily="18" charset="0"/>
              </a:rPr>
              <a:t>Làng </a:t>
            </a:r>
            <a:r>
              <a:rPr lang="en-US" sz="4000" b="1">
                <a:solidFill>
                  <a:srgbClr val="0000FF"/>
                </a:solidFill>
                <a:latin typeface="Times New Roman" pitchFamily="18" charset="0"/>
                <a:cs typeface="Times New Roman" pitchFamily="18" charset="0"/>
              </a:rPr>
              <a:t>Hồ là một làng nghề truyền thống, chuyên vẽ, khắc tranh dân gian. Những nghệ sĩ dân gian làng Hồ từ bao đời nay đã kế tục và phát huy nghề truyền thống của làng. Thiết tha yêu mến quê hương nên tranh của họ sống động, vui tươi, gắn liền với cuộc sống hàng ngày của làng quê Việt Nam.</a:t>
            </a:r>
          </a:p>
        </p:txBody>
      </p:sp>
    </p:spTree>
    <p:extLst>
      <p:ext uri="{BB962C8B-B14F-4D97-AF65-F5344CB8AC3E}">
        <p14:creationId xmlns:p14="http://schemas.microsoft.com/office/powerpoint/2010/main" val="60111631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48474"/>
                                        </p:tgtEl>
                                        <p:attrNameLst>
                                          <p:attrName>style.visibility</p:attrName>
                                        </p:attrNameLst>
                                      </p:cBhvr>
                                      <p:to>
                                        <p:strVal val="visible"/>
                                      </p:to>
                                    </p:set>
                                    <p:anim calcmode="lin" valueType="num">
                                      <p:cBhvr additive="base">
                                        <p:cTn id="7" dur="500" fill="hold"/>
                                        <p:tgtEl>
                                          <p:spTgt spid="48474"/>
                                        </p:tgtEl>
                                        <p:attrNameLst>
                                          <p:attrName>ppt_x</p:attrName>
                                        </p:attrNameLst>
                                      </p:cBhvr>
                                      <p:tavLst>
                                        <p:tav tm="0">
                                          <p:val>
                                            <p:strVal val="#ppt_x"/>
                                          </p:val>
                                        </p:tav>
                                        <p:tav tm="100000">
                                          <p:val>
                                            <p:strVal val="#ppt_x"/>
                                          </p:val>
                                        </p:tav>
                                      </p:tavLst>
                                    </p:anim>
                                    <p:anim calcmode="lin" valueType="num">
                                      <p:cBhvr additive="base">
                                        <p:cTn id="8" dur="500" fill="hold"/>
                                        <p:tgtEl>
                                          <p:spTgt spid="484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4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20688"/>
            <a:ext cx="9144000" cy="5181600"/>
          </a:xfrm>
        </p:spPr>
        <p:txBody>
          <a:bodyPr/>
          <a:lstStyle/>
          <a:p>
            <a:pPr algn="l"/>
            <a:r>
              <a:rPr lang="en-US" b="1" smtClean="0">
                <a:solidFill>
                  <a:schemeClr val="tx1"/>
                </a:solidFill>
                <a:latin typeface="Times New Roman" pitchFamily="18" charset="0"/>
                <a:cs typeface="Times New Roman" pitchFamily="18" charset="0"/>
                <a:sym typeface="Wingdings"/>
              </a:rPr>
              <a:t>2.  </a:t>
            </a:r>
            <a:r>
              <a:rPr lang="en-US" b="1" dirty="0" err="1" smtClean="0">
                <a:solidFill>
                  <a:schemeClr val="tx1"/>
                </a:solidFill>
                <a:latin typeface="Times New Roman" pitchFamily="18" charset="0"/>
                <a:cs typeface="Times New Roman" pitchFamily="18" charset="0"/>
                <a:sym typeface="Wingdings"/>
              </a:rPr>
              <a:t>Tìm</a:t>
            </a:r>
            <a:r>
              <a:rPr lang="en-US" b="1" dirty="0" smtClean="0">
                <a:solidFill>
                  <a:schemeClr val="tx1"/>
                </a:solidFill>
                <a:latin typeface="Times New Roman" pitchFamily="18" charset="0"/>
                <a:cs typeface="Times New Roman" pitchFamily="18" charset="0"/>
                <a:sym typeface="Wingdings"/>
              </a:rPr>
              <a:t> </a:t>
            </a:r>
            <a:r>
              <a:rPr lang="en-US" b="1" dirty="0" err="1" smtClean="0">
                <a:solidFill>
                  <a:schemeClr val="tx1"/>
                </a:solidFill>
                <a:latin typeface="Times New Roman" pitchFamily="18" charset="0"/>
                <a:cs typeface="Times New Roman" pitchFamily="18" charset="0"/>
                <a:sym typeface="Wingdings"/>
              </a:rPr>
              <a:t>hiểu</a:t>
            </a:r>
            <a:r>
              <a:rPr lang="en-US" b="1" dirty="0" smtClean="0">
                <a:solidFill>
                  <a:schemeClr val="tx1"/>
                </a:solidFill>
                <a:latin typeface="Times New Roman" pitchFamily="18" charset="0"/>
                <a:cs typeface="Times New Roman" pitchFamily="18" charset="0"/>
                <a:sym typeface="Wingdings"/>
              </a:rPr>
              <a:t> </a:t>
            </a:r>
            <a:r>
              <a:rPr lang="en-US" b="1" dirty="0" err="1" smtClean="0">
                <a:solidFill>
                  <a:schemeClr val="tx1"/>
                </a:solidFill>
                <a:latin typeface="Times New Roman" pitchFamily="18" charset="0"/>
                <a:cs typeface="Times New Roman" pitchFamily="18" charset="0"/>
                <a:sym typeface="Wingdings"/>
              </a:rPr>
              <a:t>bài</a:t>
            </a:r>
            <a:endParaRPr lang="en-US" b="1" dirty="0" smtClean="0">
              <a:solidFill>
                <a:schemeClr val="tx1"/>
              </a:solidFill>
              <a:latin typeface="Times New Roman" pitchFamily="18" charset="0"/>
              <a:cs typeface="Times New Roman" pitchFamily="18" charset="0"/>
              <a:sym typeface="Wingdings"/>
            </a:endParaRPr>
          </a:p>
          <a:p>
            <a:pPr algn="l"/>
            <a:r>
              <a:rPr lang="en-US" sz="4400" smtClean="0">
                <a:solidFill>
                  <a:schemeClr val="tx1"/>
                </a:solidFill>
                <a:latin typeface="Times New Roman" pitchFamily="18" charset="0"/>
                <a:cs typeface="Times New Roman" pitchFamily="18" charset="0"/>
              </a:rPr>
              <a:t>    Đoạn </a:t>
            </a:r>
            <a:r>
              <a:rPr lang="en-US" sz="4400" dirty="0" err="1" smtClean="0">
                <a:solidFill>
                  <a:schemeClr val="tx1"/>
                </a:solidFill>
                <a:latin typeface="Times New Roman" pitchFamily="18" charset="0"/>
                <a:cs typeface="Times New Roman" pitchFamily="18" charset="0"/>
              </a:rPr>
              <a:t>văn</a:t>
            </a:r>
            <a:r>
              <a:rPr lang="en-US" sz="4400" dirty="0" smtClean="0">
                <a:solidFill>
                  <a:schemeClr val="tx1"/>
                </a:solidFill>
                <a:latin typeface="Times New Roman" pitchFamily="18" charset="0"/>
                <a:cs typeface="Times New Roman" pitchFamily="18" charset="0"/>
              </a:rPr>
              <a:t> 1 </a:t>
            </a:r>
            <a:r>
              <a:rPr lang="en-US" sz="4400" dirty="0" err="1" smtClean="0">
                <a:solidFill>
                  <a:schemeClr val="tx1"/>
                </a:solidFill>
                <a:latin typeface="Times New Roman" pitchFamily="18" charset="0"/>
                <a:cs typeface="Times New Roman" pitchFamily="18" charset="0"/>
              </a:rPr>
              <a:t>nói</a:t>
            </a:r>
            <a:r>
              <a:rPr lang="en-US" sz="4400" dirty="0" smtClean="0">
                <a:solidFill>
                  <a:schemeClr val="tx1"/>
                </a:solidFill>
                <a:latin typeface="Times New Roman" pitchFamily="18" charset="0"/>
                <a:cs typeface="Times New Roman" pitchFamily="18" charset="0"/>
              </a:rPr>
              <a:t> </a:t>
            </a:r>
            <a:r>
              <a:rPr lang="en-US" sz="4400" dirty="0" err="1" smtClean="0">
                <a:solidFill>
                  <a:schemeClr val="tx1"/>
                </a:solidFill>
                <a:latin typeface="Times New Roman" pitchFamily="18" charset="0"/>
                <a:cs typeface="Times New Roman" pitchFamily="18" charset="0"/>
              </a:rPr>
              <a:t>lên</a:t>
            </a:r>
            <a:r>
              <a:rPr lang="en-US" sz="4400" dirty="0" smtClean="0">
                <a:solidFill>
                  <a:schemeClr val="tx1"/>
                </a:solidFill>
                <a:latin typeface="Times New Roman" pitchFamily="18" charset="0"/>
                <a:cs typeface="Times New Roman" pitchFamily="18" charset="0"/>
              </a:rPr>
              <a:t> </a:t>
            </a:r>
            <a:r>
              <a:rPr lang="en-US" sz="4400" dirty="0" err="1" smtClean="0">
                <a:solidFill>
                  <a:schemeClr val="tx1"/>
                </a:solidFill>
                <a:latin typeface="Times New Roman" pitchFamily="18" charset="0"/>
                <a:cs typeface="Times New Roman" pitchFamily="18" charset="0"/>
              </a:rPr>
              <a:t>điều</a:t>
            </a:r>
            <a:r>
              <a:rPr lang="en-US" sz="4400" dirty="0" smtClean="0">
                <a:solidFill>
                  <a:schemeClr val="tx1"/>
                </a:solidFill>
                <a:latin typeface="Times New Roman" pitchFamily="18" charset="0"/>
                <a:cs typeface="Times New Roman" pitchFamily="18" charset="0"/>
              </a:rPr>
              <a:t> </a:t>
            </a:r>
            <a:r>
              <a:rPr lang="en-US" sz="4400" dirty="0" err="1" smtClean="0">
                <a:solidFill>
                  <a:schemeClr val="tx1"/>
                </a:solidFill>
                <a:latin typeface="Times New Roman" pitchFamily="18" charset="0"/>
                <a:cs typeface="Times New Roman" pitchFamily="18" charset="0"/>
              </a:rPr>
              <a:t>gì</a:t>
            </a:r>
            <a:r>
              <a:rPr lang="en-US" sz="4400" dirty="0" smtClean="0">
                <a:solidFill>
                  <a:schemeClr val="tx1"/>
                </a:solidFill>
                <a:latin typeface="Times New Roman" pitchFamily="18" charset="0"/>
                <a:cs typeface="Times New Roman" pitchFamily="18" charset="0"/>
              </a:rPr>
              <a:t> ?</a:t>
            </a:r>
          </a:p>
          <a:p>
            <a:pPr algn="l"/>
            <a:r>
              <a:rPr lang="en-US" sz="4400" smtClean="0">
                <a:solidFill>
                  <a:schemeClr val="tx1"/>
                </a:solidFill>
                <a:latin typeface="Times New Roman" pitchFamily="18" charset="0"/>
                <a:cs typeface="Times New Roman" pitchFamily="18" charset="0"/>
                <a:sym typeface="Wingdings"/>
              </a:rPr>
              <a:t> </a:t>
            </a:r>
            <a:r>
              <a:rPr lang="en-US" sz="4400" smtClean="0">
                <a:solidFill>
                  <a:schemeClr val="tx1"/>
                </a:solidFill>
                <a:latin typeface="Times New Roman" pitchFamily="18" charset="0"/>
                <a:cs typeface="Times New Roman" pitchFamily="18" charset="0"/>
              </a:rPr>
              <a:t>Đoạn văn 1 nói lên lòng </a:t>
            </a:r>
            <a:r>
              <a:rPr lang="en-US" sz="4400" dirty="0" err="1" smtClean="0">
                <a:solidFill>
                  <a:schemeClr val="tx1"/>
                </a:solidFill>
                <a:latin typeface="Times New Roman" pitchFamily="18" charset="0"/>
                <a:cs typeface="Times New Roman" pitchFamily="18" charset="0"/>
              </a:rPr>
              <a:t>biết</a:t>
            </a:r>
            <a:r>
              <a:rPr lang="en-US" sz="4400" dirty="0" smtClean="0">
                <a:solidFill>
                  <a:schemeClr val="tx1"/>
                </a:solidFill>
                <a:latin typeface="Times New Roman" pitchFamily="18" charset="0"/>
                <a:cs typeface="Times New Roman" pitchFamily="18" charset="0"/>
              </a:rPr>
              <a:t> </a:t>
            </a:r>
            <a:r>
              <a:rPr lang="en-US" sz="4400" dirty="0" err="1" smtClean="0">
                <a:solidFill>
                  <a:schemeClr val="tx1"/>
                </a:solidFill>
                <a:latin typeface="Times New Roman" pitchFamily="18" charset="0"/>
                <a:cs typeface="Times New Roman" pitchFamily="18" charset="0"/>
              </a:rPr>
              <a:t>ơn</a:t>
            </a:r>
            <a:r>
              <a:rPr lang="en-US" sz="4400" dirty="0" smtClean="0">
                <a:solidFill>
                  <a:schemeClr val="tx1"/>
                </a:solidFill>
                <a:latin typeface="Times New Roman" pitchFamily="18" charset="0"/>
                <a:cs typeface="Times New Roman" pitchFamily="18" charset="0"/>
              </a:rPr>
              <a:t> </a:t>
            </a:r>
            <a:r>
              <a:rPr lang="en-US" sz="4400" dirty="0" err="1" smtClean="0">
                <a:solidFill>
                  <a:schemeClr val="tx1"/>
                </a:solidFill>
                <a:latin typeface="Times New Roman" pitchFamily="18" charset="0"/>
                <a:cs typeface="Times New Roman" pitchFamily="18" charset="0"/>
              </a:rPr>
              <a:t>của</a:t>
            </a:r>
            <a:r>
              <a:rPr lang="en-US" sz="4400" dirty="0" smtClean="0">
                <a:solidFill>
                  <a:schemeClr val="tx1"/>
                </a:solidFill>
                <a:latin typeface="Times New Roman" pitchFamily="18" charset="0"/>
                <a:cs typeface="Times New Roman" pitchFamily="18" charset="0"/>
              </a:rPr>
              <a:t> </a:t>
            </a:r>
            <a:r>
              <a:rPr lang="en-US" sz="4400" dirty="0" err="1" smtClean="0">
                <a:solidFill>
                  <a:schemeClr val="tx1"/>
                </a:solidFill>
                <a:latin typeface="Times New Roman" pitchFamily="18" charset="0"/>
                <a:cs typeface="Times New Roman" pitchFamily="18" charset="0"/>
              </a:rPr>
              <a:t>tác</a:t>
            </a:r>
            <a:r>
              <a:rPr lang="en-US" sz="4400" dirty="0" smtClean="0">
                <a:solidFill>
                  <a:schemeClr val="tx1"/>
                </a:solidFill>
                <a:latin typeface="Times New Roman" pitchFamily="18" charset="0"/>
                <a:cs typeface="Times New Roman" pitchFamily="18" charset="0"/>
              </a:rPr>
              <a:t> </a:t>
            </a:r>
            <a:r>
              <a:rPr lang="en-US" sz="4400" dirty="0" err="1" smtClean="0">
                <a:solidFill>
                  <a:schemeClr val="tx1"/>
                </a:solidFill>
                <a:latin typeface="Times New Roman" pitchFamily="18" charset="0"/>
                <a:cs typeface="Times New Roman" pitchFamily="18" charset="0"/>
              </a:rPr>
              <a:t>giả</a:t>
            </a:r>
            <a:r>
              <a:rPr lang="en-US" sz="4400" dirty="0" smtClean="0">
                <a:solidFill>
                  <a:schemeClr val="tx1"/>
                </a:solidFill>
                <a:latin typeface="Times New Roman" pitchFamily="18" charset="0"/>
                <a:cs typeface="Times New Roman" pitchFamily="18" charset="0"/>
              </a:rPr>
              <a:t> </a:t>
            </a:r>
            <a:r>
              <a:rPr lang="en-US" sz="4400" dirty="0" err="1" smtClean="0">
                <a:solidFill>
                  <a:schemeClr val="tx1"/>
                </a:solidFill>
                <a:latin typeface="Times New Roman" pitchFamily="18" charset="0"/>
                <a:cs typeface="Times New Roman" pitchFamily="18" charset="0"/>
              </a:rPr>
              <a:t>đối</a:t>
            </a:r>
            <a:r>
              <a:rPr lang="en-US" sz="4400" dirty="0" smtClean="0">
                <a:solidFill>
                  <a:schemeClr val="tx1"/>
                </a:solidFill>
                <a:latin typeface="Times New Roman" pitchFamily="18" charset="0"/>
                <a:cs typeface="Times New Roman" pitchFamily="18" charset="0"/>
              </a:rPr>
              <a:t> </a:t>
            </a:r>
            <a:r>
              <a:rPr lang="en-US" sz="4400" dirty="0" err="1" smtClean="0">
                <a:solidFill>
                  <a:schemeClr val="tx1"/>
                </a:solidFill>
                <a:latin typeface="Times New Roman" pitchFamily="18" charset="0"/>
                <a:cs typeface="Times New Roman" pitchFamily="18" charset="0"/>
              </a:rPr>
              <a:t>với</a:t>
            </a:r>
            <a:r>
              <a:rPr lang="en-US" sz="4400" dirty="0" smtClean="0">
                <a:solidFill>
                  <a:schemeClr val="tx1"/>
                </a:solidFill>
                <a:latin typeface="Times New Roman" pitchFamily="18" charset="0"/>
                <a:cs typeface="Times New Roman" pitchFamily="18" charset="0"/>
              </a:rPr>
              <a:t> </a:t>
            </a:r>
            <a:r>
              <a:rPr lang="en-US" sz="4400" dirty="0" err="1" smtClean="0">
                <a:solidFill>
                  <a:schemeClr val="tx1"/>
                </a:solidFill>
                <a:latin typeface="Times New Roman" pitchFamily="18" charset="0"/>
                <a:cs typeface="Times New Roman" pitchFamily="18" charset="0"/>
              </a:rPr>
              <a:t>những</a:t>
            </a:r>
            <a:r>
              <a:rPr lang="en-US" sz="4400" dirty="0" smtClean="0">
                <a:solidFill>
                  <a:schemeClr val="tx1"/>
                </a:solidFill>
                <a:latin typeface="Times New Roman" pitchFamily="18" charset="0"/>
                <a:cs typeface="Times New Roman" pitchFamily="18" charset="0"/>
              </a:rPr>
              <a:t> </a:t>
            </a:r>
            <a:r>
              <a:rPr lang="en-US" sz="4400" dirty="0" err="1" smtClean="0">
                <a:solidFill>
                  <a:schemeClr val="tx1"/>
                </a:solidFill>
                <a:latin typeface="Times New Roman" pitchFamily="18" charset="0"/>
                <a:cs typeface="Times New Roman" pitchFamily="18" charset="0"/>
              </a:rPr>
              <a:t>người</a:t>
            </a:r>
            <a:r>
              <a:rPr lang="en-US" sz="4400" dirty="0" smtClean="0">
                <a:solidFill>
                  <a:schemeClr val="tx1"/>
                </a:solidFill>
                <a:latin typeface="Times New Roman" pitchFamily="18" charset="0"/>
                <a:cs typeface="Times New Roman" pitchFamily="18" charset="0"/>
              </a:rPr>
              <a:t> </a:t>
            </a:r>
            <a:r>
              <a:rPr lang="en-US" sz="4400" dirty="0" err="1" smtClean="0">
                <a:solidFill>
                  <a:schemeClr val="tx1"/>
                </a:solidFill>
                <a:latin typeface="Times New Roman" pitchFamily="18" charset="0"/>
                <a:cs typeface="Times New Roman" pitchFamily="18" charset="0"/>
              </a:rPr>
              <a:t>nghệ</a:t>
            </a:r>
            <a:r>
              <a:rPr lang="en-US" sz="4400" dirty="0" smtClean="0">
                <a:solidFill>
                  <a:schemeClr val="tx1"/>
                </a:solidFill>
                <a:latin typeface="Times New Roman" pitchFamily="18" charset="0"/>
                <a:cs typeface="Times New Roman" pitchFamily="18" charset="0"/>
              </a:rPr>
              <a:t> </a:t>
            </a:r>
            <a:r>
              <a:rPr lang="en-US" sz="4400" dirty="0" err="1" smtClean="0">
                <a:solidFill>
                  <a:schemeClr val="tx1"/>
                </a:solidFill>
                <a:latin typeface="Times New Roman" pitchFamily="18" charset="0"/>
                <a:cs typeface="Times New Roman" pitchFamily="18" charset="0"/>
              </a:rPr>
              <a:t>sĩ</a:t>
            </a:r>
            <a:r>
              <a:rPr lang="en-US" sz="4400" dirty="0" smtClean="0">
                <a:solidFill>
                  <a:schemeClr val="tx1"/>
                </a:solidFill>
                <a:latin typeface="Times New Roman" pitchFamily="18" charset="0"/>
                <a:cs typeface="Times New Roman" pitchFamily="18" charset="0"/>
              </a:rPr>
              <a:t> </a:t>
            </a:r>
            <a:r>
              <a:rPr lang="en-US" sz="4400" dirty="0" err="1" smtClean="0">
                <a:solidFill>
                  <a:schemeClr val="tx1"/>
                </a:solidFill>
                <a:latin typeface="Times New Roman" pitchFamily="18" charset="0"/>
                <a:cs typeface="Times New Roman" pitchFamily="18" charset="0"/>
              </a:rPr>
              <a:t>tạo</a:t>
            </a:r>
            <a:r>
              <a:rPr lang="en-US" sz="4400" dirty="0" smtClean="0">
                <a:solidFill>
                  <a:schemeClr val="tx1"/>
                </a:solidFill>
                <a:latin typeface="Times New Roman" pitchFamily="18" charset="0"/>
                <a:cs typeface="Times New Roman" pitchFamily="18" charset="0"/>
              </a:rPr>
              <a:t> </a:t>
            </a:r>
            <a:r>
              <a:rPr lang="en-US" sz="4400" dirty="0" err="1" smtClean="0">
                <a:solidFill>
                  <a:schemeClr val="tx1"/>
                </a:solidFill>
                <a:latin typeface="Times New Roman" pitchFamily="18" charset="0"/>
                <a:cs typeface="Times New Roman" pitchFamily="18" charset="0"/>
              </a:rPr>
              <a:t>hình</a:t>
            </a:r>
            <a:r>
              <a:rPr lang="en-US" sz="4400" dirty="0" smtClean="0">
                <a:solidFill>
                  <a:schemeClr val="tx1"/>
                </a:solidFill>
                <a:latin typeface="Times New Roman" pitchFamily="18" charset="0"/>
                <a:cs typeface="Times New Roman" pitchFamily="18" charset="0"/>
              </a:rPr>
              <a:t> </a:t>
            </a:r>
            <a:r>
              <a:rPr lang="en-US" sz="4400" dirty="0" err="1" smtClean="0">
                <a:solidFill>
                  <a:schemeClr val="tx1"/>
                </a:solidFill>
                <a:latin typeface="Times New Roman" pitchFamily="18" charset="0"/>
                <a:cs typeface="Times New Roman" pitchFamily="18" charset="0"/>
              </a:rPr>
              <a:t>của</a:t>
            </a:r>
            <a:r>
              <a:rPr lang="en-US" sz="4400" dirty="0" smtClean="0">
                <a:solidFill>
                  <a:schemeClr val="tx1"/>
                </a:solidFill>
                <a:latin typeface="Times New Roman" pitchFamily="18" charset="0"/>
                <a:cs typeface="Times New Roman" pitchFamily="18" charset="0"/>
              </a:rPr>
              <a:t> </a:t>
            </a:r>
            <a:r>
              <a:rPr lang="en-US" sz="4400" dirty="0" err="1" smtClean="0">
                <a:solidFill>
                  <a:schemeClr val="tx1"/>
                </a:solidFill>
                <a:latin typeface="Times New Roman" pitchFamily="18" charset="0"/>
                <a:cs typeface="Times New Roman" pitchFamily="18" charset="0"/>
              </a:rPr>
              <a:t>nhân</a:t>
            </a:r>
            <a:r>
              <a:rPr lang="en-US" sz="4400" dirty="0" smtClean="0">
                <a:solidFill>
                  <a:schemeClr val="tx1"/>
                </a:solidFill>
                <a:latin typeface="Times New Roman" pitchFamily="18" charset="0"/>
                <a:cs typeface="Times New Roman" pitchFamily="18" charset="0"/>
              </a:rPr>
              <a:t> </a:t>
            </a:r>
            <a:r>
              <a:rPr lang="en-US" sz="4400" dirty="0" err="1" smtClean="0">
                <a:solidFill>
                  <a:schemeClr val="tx1"/>
                </a:solidFill>
                <a:latin typeface="Times New Roman" pitchFamily="18" charset="0"/>
                <a:cs typeface="Times New Roman" pitchFamily="18" charset="0"/>
              </a:rPr>
              <a:t>dân</a:t>
            </a:r>
            <a:r>
              <a:rPr lang="en-US" sz="4400" dirty="0" smtClean="0">
                <a:solidFill>
                  <a:schemeClr val="tx1"/>
                </a:solidFill>
                <a:latin typeface="Times New Roman" pitchFamily="18" charset="0"/>
                <a:cs typeface="Times New Roman" pitchFamily="18" charset="0"/>
              </a:rPr>
              <a:t>.</a:t>
            </a:r>
            <a:endParaRPr lang="en-US" sz="44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4195979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16632"/>
            <a:ext cx="9144000" cy="5257800"/>
          </a:xfrm>
        </p:spPr>
        <p:txBody>
          <a:bodyPr/>
          <a:lstStyle/>
          <a:p>
            <a:pPr algn="l"/>
            <a:r>
              <a:rPr lang="en-US" sz="3600" b="1" smtClean="0">
                <a:solidFill>
                  <a:schemeClr val="tx1"/>
                </a:solidFill>
                <a:latin typeface="Times New Roman" pitchFamily="18" charset="0"/>
                <a:cs typeface="Times New Roman" pitchFamily="18" charset="0"/>
                <a:sym typeface="Wingdings"/>
              </a:rPr>
              <a:t>   2</a:t>
            </a:r>
            <a:r>
              <a:rPr lang="en-US" sz="3600" b="1" dirty="0" smtClean="0">
                <a:solidFill>
                  <a:schemeClr val="tx1"/>
                </a:solidFill>
                <a:latin typeface="Times New Roman" pitchFamily="18" charset="0"/>
                <a:cs typeface="Times New Roman" pitchFamily="18" charset="0"/>
                <a:sym typeface="Wingdings"/>
              </a:rPr>
              <a:t>. </a:t>
            </a:r>
            <a:r>
              <a:rPr lang="en-US" sz="3600" b="1" dirty="0" err="1" smtClean="0">
                <a:solidFill>
                  <a:schemeClr val="tx1"/>
                </a:solidFill>
                <a:latin typeface="Times New Roman" pitchFamily="18" charset="0"/>
                <a:cs typeface="Times New Roman" pitchFamily="18" charset="0"/>
                <a:sym typeface="Wingdings"/>
              </a:rPr>
              <a:t>Tìm</a:t>
            </a:r>
            <a:r>
              <a:rPr lang="en-US" sz="3600" b="1" dirty="0" smtClean="0">
                <a:solidFill>
                  <a:schemeClr val="tx1"/>
                </a:solidFill>
                <a:latin typeface="Times New Roman" pitchFamily="18" charset="0"/>
                <a:cs typeface="Times New Roman" pitchFamily="18" charset="0"/>
                <a:sym typeface="Wingdings"/>
              </a:rPr>
              <a:t> </a:t>
            </a:r>
            <a:r>
              <a:rPr lang="en-US" sz="3600" b="1" dirty="0" err="1" smtClean="0">
                <a:solidFill>
                  <a:schemeClr val="tx1"/>
                </a:solidFill>
                <a:latin typeface="Times New Roman" pitchFamily="18" charset="0"/>
                <a:cs typeface="Times New Roman" pitchFamily="18" charset="0"/>
                <a:sym typeface="Wingdings"/>
              </a:rPr>
              <a:t>hiểu</a:t>
            </a:r>
            <a:r>
              <a:rPr lang="en-US" sz="3600" b="1" dirty="0" smtClean="0">
                <a:solidFill>
                  <a:schemeClr val="tx1"/>
                </a:solidFill>
                <a:latin typeface="Times New Roman" pitchFamily="18" charset="0"/>
                <a:cs typeface="Times New Roman" pitchFamily="18" charset="0"/>
                <a:sym typeface="Wingdings"/>
              </a:rPr>
              <a:t> </a:t>
            </a:r>
            <a:r>
              <a:rPr lang="en-US" sz="3600" b="1" dirty="0" err="1" smtClean="0">
                <a:solidFill>
                  <a:schemeClr val="tx1"/>
                </a:solidFill>
                <a:latin typeface="Times New Roman" pitchFamily="18" charset="0"/>
                <a:cs typeface="Times New Roman" pitchFamily="18" charset="0"/>
                <a:sym typeface="Wingdings"/>
              </a:rPr>
              <a:t>bài</a:t>
            </a:r>
            <a:endParaRPr lang="en-US" sz="3600" b="1" dirty="0" smtClean="0">
              <a:solidFill>
                <a:schemeClr val="tx1"/>
              </a:solidFill>
              <a:latin typeface="Times New Roman" pitchFamily="18" charset="0"/>
              <a:cs typeface="Times New Roman" pitchFamily="18" charset="0"/>
              <a:sym typeface="Wingdings"/>
            </a:endParaRPr>
          </a:p>
          <a:p>
            <a:pPr marL="457200" indent="-457200" algn="l">
              <a:buFontTx/>
              <a:buChar char="-"/>
            </a:pPr>
            <a:r>
              <a:rPr lang="en-US" sz="3600" smtClean="0">
                <a:solidFill>
                  <a:schemeClr val="tx1"/>
                </a:solidFill>
                <a:latin typeface="Times New Roman" pitchFamily="18" charset="0"/>
                <a:cs typeface="Times New Roman" pitchFamily="18" charset="0"/>
                <a:sym typeface="Wingdings"/>
              </a:rPr>
              <a:t>Đọc thầm đoạn 2, 3:</a:t>
            </a:r>
          </a:p>
          <a:p>
            <a:pPr algn="l"/>
            <a:r>
              <a:rPr lang="en-US" sz="3600" b="1" smtClean="0">
                <a:solidFill>
                  <a:schemeClr val="tx1"/>
                </a:solidFill>
                <a:latin typeface="Times New Roman" pitchFamily="18" charset="0"/>
                <a:cs typeface="Times New Roman" pitchFamily="18" charset="0"/>
                <a:sym typeface="Wingdings"/>
              </a:rPr>
              <a:t>Câu 2: </a:t>
            </a:r>
            <a:r>
              <a:rPr lang="en-US" sz="3600" smtClean="0">
                <a:solidFill>
                  <a:schemeClr val="tx1"/>
                </a:solidFill>
                <a:latin typeface="Times New Roman" pitchFamily="18" charset="0"/>
                <a:cs typeface="Times New Roman" pitchFamily="18" charset="0"/>
                <a:sym typeface="Wingdings"/>
              </a:rPr>
              <a:t>Kỹ </a:t>
            </a:r>
            <a:r>
              <a:rPr lang="en-US" sz="3600" dirty="0" err="1" smtClean="0">
                <a:solidFill>
                  <a:schemeClr val="tx1"/>
                </a:solidFill>
                <a:latin typeface="Times New Roman" pitchFamily="18" charset="0"/>
                <a:cs typeface="Times New Roman" pitchFamily="18" charset="0"/>
                <a:sym typeface="Wingdings"/>
              </a:rPr>
              <a:t>thuật</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tạo</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màu</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trong</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tranh</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làng</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Hồ</a:t>
            </a:r>
            <a:r>
              <a:rPr lang="en-US" sz="3600" dirty="0" smtClean="0">
                <a:solidFill>
                  <a:schemeClr val="tx1"/>
                </a:solidFill>
                <a:latin typeface="Times New Roman" pitchFamily="18" charset="0"/>
                <a:cs typeface="Times New Roman" pitchFamily="18" charset="0"/>
                <a:sym typeface="Wingdings"/>
              </a:rPr>
              <a:t> </a:t>
            </a:r>
            <a:r>
              <a:rPr lang="en-US" sz="3600" err="1" smtClean="0">
                <a:solidFill>
                  <a:schemeClr val="tx1"/>
                </a:solidFill>
                <a:latin typeface="Times New Roman" pitchFamily="18" charset="0"/>
                <a:cs typeface="Times New Roman" pitchFamily="18" charset="0"/>
                <a:sym typeface="Wingdings"/>
              </a:rPr>
              <a:t>có</a:t>
            </a:r>
            <a:r>
              <a:rPr lang="en-US" sz="3600" smtClean="0">
                <a:solidFill>
                  <a:schemeClr val="tx1"/>
                </a:solidFill>
                <a:latin typeface="Times New Roman" pitchFamily="18" charset="0"/>
                <a:cs typeface="Times New Roman" pitchFamily="18" charset="0"/>
                <a:sym typeface="Wingdings"/>
              </a:rPr>
              <a:t> gì </a:t>
            </a:r>
            <a:r>
              <a:rPr lang="en-US" sz="3600" dirty="0" err="1" smtClean="0">
                <a:solidFill>
                  <a:schemeClr val="tx1"/>
                </a:solidFill>
                <a:latin typeface="Times New Roman" pitchFamily="18" charset="0"/>
                <a:cs typeface="Times New Roman" pitchFamily="18" charset="0"/>
                <a:sym typeface="Wingdings"/>
              </a:rPr>
              <a:t>đặc</a:t>
            </a:r>
            <a:r>
              <a:rPr lang="en-US" sz="3600" dirty="0" smtClean="0">
                <a:solidFill>
                  <a:schemeClr val="tx1"/>
                </a:solidFill>
                <a:latin typeface="Times New Roman" pitchFamily="18" charset="0"/>
                <a:cs typeface="Times New Roman" pitchFamily="18" charset="0"/>
                <a:sym typeface="Wingdings"/>
              </a:rPr>
              <a:t> </a:t>
            </a:r>
            <a:r>
              <a:rPr lang="en-US" sz="3600" err="1" smtClean="0">
                <a:solidFill>
                  <a:schemeClr val="tx1"/>
                </a:solidFill>
                <a:latin typeface="Times New Roman" pitchFamily="18" charset="0"/>
                <a:cs typeface="Times New Roman" pitchFamily="18" charset="0"/>
                <a:sym typeface="Wingdings"/>
              </a:rPr>
              <a:t>biệt</a:t>
            </a:r>
            <a:r>
              <a:rPr lang="en-US" sz="3600" smtClean="0">
                <a:solidFill>
                  <a:schemeClr val="tx1"/>
                </a:solidFill>
                <a:latin typeface="Times New Roman" pitchFamily="18" charset="0"/>
                <a:cs typeface="Times New Roman" pitchFamily="18" charset="0"/>
                <a:sym typeface="Wingdings"/>
              </a:rPr>
              <a:t> ?</a:t>
            </a:r>
          </a:p>
          <a:p>
            <a:pPr lvl="0" algn="l"/>
            <a:r>
              <a:rPr lang="en-US" sz="3600" smtClean="0">
                <a:solidFill>
                  <a:prstClr val="black"/>
                </a:solidFill>
                <a:latin typeface="Times New Roman" pitchFamily="18" charset="0"/>
                <a:cs typeface="Times New Roman" pitchFamily="18" charset="0"/>
                <a:sym typeface="Wingdings"/>
              </a:rPr>
              <a:t>  </a:t>
            </a:r>
            <a:r>
              <a:rPr lang="en-US" sz="3600" smtClean="0">
                <a:solidFill>
                  <a:srgbClr val="FF0000"/>
                </a:solidFill>
                <a:latin typeface="Times New Roman" pitchFamily="18" charset="0"/>
                <a:cs typeface="Times New Roman" pitchFamily="18" charset="0"/>
                <a:sym typeface="Wingdings"/>
              </a:rPr>
              <a:t>Trao </a:t>
            </a:r>
            <a:r>
              <a:rPr lang="en-US" sz="3600">
                <a:solidFill>
                  <a:srgbClr val="FF0000"/>
                </a:solidFill>
                <a:latin typeface="Times New Roman" pitchFamily="18" charset="0"/>
                <a:cs typeface="Times New Roman" pitchFamily="18" charset="0"/>
                <a:sym typeface="Wingdings"/>
              </a:rPr>
              <a:t>đổi cặp đôi ( 2 phút)</a:t>
            </a:r>
          </a:p>
          <a:p>
            <a:pPr algn="l"/>
            <a:endParaRPr lang="en-US" sz="44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4106892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781953" y="1393781"/>
            <a:ext cx="3131236" cy="442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7275" tIns="43638" rIns="87275" bIns="43638">
            <a:spAutoFit/>
          </a:bodyPr>
          <a:lstStyle>
            <a:lvl1pPr defTabSz="873125">
              <a:defRPr>
                <a:solidFill>
                  <a:schemeClr val="tx1"/>
                </a:solidFill>
                <a:latin typeface="Arial" panose="020B0604020202020204" pitchFamily="34" charset="0"/>
              </a:defRPr>
            </a:lvl1pPr>
            <a:lvl2pPr marL="434975" defTabSz="873125">
              <a:defRPr>
                <a:solidFill>
                  <a:schemeClr val="tx1"/>
                </a:solidFill>
                <a:latin typeface="Arial" panose="020B0604020202020204" pitchFamily="34" charset="0"/>
              </a:defRPr>
            </a:lvl2pPr>
            <a:lvl3pPr marL="873125" defTabSz="873125">
              <a:defRPr>
                <a:solidFill>
                  <a:schemeClr val="tx1"/>
                </a:solidFill>
                <a:latin typeface="Arial" panose="020B0604020202020204" pitchFamily="34" charset="0"/>
              </a:defRPr>
            </a:lvl3pPr>
            <a:lvl4pPr marL="1308100" defTabSz="873125">
              <a:defRPr>
                <a:solidFill>
                  <a:schemeClr val="tx1"/>
                </a:solidFill>
                <a:latin typeface="Arial" panose="020B0604020202020204" pitchFamily="34" charset="0"/>
              </a:defRPr>
            </a:lvl4pPr>
            <a:lvl5pPr marL="1746250" defTabSz="873125">
              <a:defRPr>
                <a:solidFill>
                  <a:schemeClr val="tx1"/>
                </a:solidFill>
                <a:latin typeface="Arial" panose="020B0604020202020204" pitchFamily="34" charset="0"/>
              </a:defRPr>
            </a:lvl5pPr>
            <a:lvl6pPr marL="2203450" defTabSz="873125" fontAlgn="base">
              <a:spcBef>
                <a:spcPct val="0"/>
              </a:spcBef>
              <a:spcAft>
                <a:spcPct val="0"/>
              </a:spcAft>
              <a:defRPr>
                <a:solidFill>
                  <a:schemeClr val="tx1"/>
                </a:solidFill>
                <a:latin typeface="Arial" panose="020B0604020202020204" pitchFamily="34" charset="0"/>
              </a:defRPr>
            </a:lvl6pPr>
            <a:lvl7pPr marL="2660650" defTabSz="873125" fontAlgn="base">
              <a:spcBef>
                <a:spcPct val="0"/>
              </a:spcBef>
              <a:spcAft>
                <a:spcPct val="0"/>
              </a:spcAft>
              <a:defRPr>
                <a:solidFill>
                  <a:schemeClr val="tx1"/>
                </a:solidFill>
                <a:latin typeface="Arial" panose="020B0604020202020204" pitchFamily="34" charset="0"/>
              </a:defRPr>
            </a:lvl7pPr>
            <a:lvl8pPr marL="3117850" defTabSz="873125" fontAlgn="base">
              <a:spcBef>
                <a:spcPct val="0"/>
              </a:spcBef>
              <a:spcAft>
                <a:spcPct val="0"/>
              </a:spcAft>
              <a:defRPr>
                <a:solidFill>
                  <a:schemeClr val="tx1"/>
                </a:solidFill>
                <a:latin typeface="Arial" panose="020B0604020202020204" pitchFamily="34" charset="0"/>
              </a:defRPr>
            </a:lvl8pPr>
            <a:lvl9pPr marL="3575050" defTabSz="873125" fontAlgn="base">
              <a:spcBef>
                <a:spcPct val="0"/>
              </a:spcBef>
              <a:spcAft>
                <a:spcPct val="0"/>
              </a:spcAft>
              <a:defRPr>
                <a:solidFill>
                  <a:schemeClr val="tx1"/>
                </a:solidFill>
                <a:latin typeface="Arial" panose="020B0604020202020204" pitchFamily="34" charset="0"/>
              </a:defRPr>
            </a:lvl9pPr>
          </a:lstStyle>
          <a:p>
            <a:r>
              <a:rPr lang="en-US" altLang="en-US" sz="2300" b="1">
                <a:latin typeface="Times New Roman" panose="02020603050405020304" pitchFamily="18" charset="0"/>
                <a:cs typeface="Times New Roman" panose="02020603050405020304" pitchFamily="18" charset="0"/>
              </a:rPr>
              <a:t>KIỂM TRA BÀI CŨ:</a:t>
            </a:r>
            <a:endParaRPr lang="en-US" altLang="en-US" sz="2300" i="1">
              <a:latin typeface="Times New Roman" panose="02020603050405020304" pitchFamily="18" charset="0"/>
              <a:cs typeface="Times New Roman" panose="02020603050405020304" pitchFamily="18" charset="0"/>
            </a:endParaRPr>
          </a:p>
        </p:txBody>
      </p:sp>
      <p:sp>
        <p:nvSpPr>
          <p:cNvPr id="2054" name="Text Box 6"/>
          <p:cNvSpPr txBox="1">
            <a:spLocks noChangeArrowheads="1"/>
          </p:cNvSpPr>
          <p:nvPr/>
        </p:nvSpPr>
        <p:spPr bwMode="auto">
          <a:xfrm>
            <a:off x="3333751" y="265113"/>
            <a:ext cx="176319" cy="365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275" tIns="43638" rIns="87275" bIns="43638">
            <a:spAutoFit/>
          </a:bodyPr>
          <a:lstStyle>
            <a:lvl1pPr defTabSz="873125">
              <a:defRPr>
                <a:solidFill>
                  <a:schemeClr val="tx1"/>
                </a:solidFill>
                <a:latin typeface="Arial" panose="020B0604020202020204" pitchFamily="34" charset="0"/>
              </a:defRPr>
            </a:lvl1pPr>
            <a:lvl2pPr marL="434975" defTabSz="873125">
              <a:defRPr>
                <a:solidFill>
                  <a:schemeClr val="tx1"/>
                </a:solidFill>
                <a:latin typeface="Arial" panose="020B0604020202020204" pitchFamily="34" charset="0"/>
              </a:defRPr>
            </a:lvl2pPr>
            <a:lvl3pPr marL="873125" defTabSz="873125">
              <a:defRPr>
                <a:solidFill>
                  <a:schemeClr val="tx1"/>
                </a:solidFill>
                <a:latin typeface="Arial" panose="020B0604020202020204" pitchFamily="34" charset="0"/>
              </a:defRPr>
            </a:lvl3pPr>
            <a:lvl4pPr marL="1308100" defTabSz="873125">
              <a:defRPr>
                <a:solidFill>
                  <a:schemeClr val="tx1"/>
                </a:solidFill>
                <a:latin typeface="Arial" panose="020B0604020202020204" pitchFamily="34" charset="0"/>
              </a:defRPr>
            </a:lvl4pPr>
            <a:lvl5pPr marL="1746250" defTabSz="873125">
              <a:defRPr>
                <a:solidFill>
                  <a:schemeClr val="tx1"/>
                </a:solidFill>
                <a:latin typeface="Arial" panose="020B0604020202020204" pitchFamily="34" charset="0"/>
              </a:defRPr>
            </a:lvl5pPr>
            <a:lvl6pPr marL="2203450" defTabSz="873125" fontAlgn="base">
              <a:spcBef>
                <a:spcPct val="0"/>
              </a:spcBef>
              <a:spcAft>
                <a:spcPct val="0"/>
              </a:spcAft>
              <a:defRPr>
                <a:solidFill>
                  <a:schemeClr val="tx1"/>
                </a:solidFill>
                <a:latin typeface="Arial" panose="020B0604020202020204" pitchFamily="34" charset="0"/>
              </a:defRPr>
            </a:lvl6pPr>
            <a:lvl7pPr marL="2660650" defTabSz="873125" fontAlgn="base">
              <a:spcBef>
                <a:spcPct val="0"/>
              </a:spcBef>
              <a:spcAft>
                <a:spcPct val="0"/>
              </a:spcAft>
              <a:defRPr>
                <a:solidFill>
                  <a:schemeClr val="tx1"/>
                </a:solidFill>
                <a:latin typeface="Arial" panose="020B0604020202020204" pitchFamily="34" charset="0"/>
              </a:defRPr>
            </a:lvl7pPr>
            <a:lvl8pPr marL="3117850" defTabSz="873125" fontAlgn="base">
              <a:spcBef>
                <a:spcPct val="0"/>
              </a:spcBef>
              <a:spcAft>
                <a:spcPct val="0"/>
              </a:spcAft>
              <a:defRPr>
                <a:solidFill>
                  <a:schemeClr val="tx1"/>
                </a:solidFill>
                <a:latin typeface="Arial" panose="020B0604020202020204" pitchFamily="34" charset="0"/>
              </a:defRPr>
            </a:lvl8pPr>
            <a:lvl9pPr marL="3575050" defTabSz="873125" fontAlgn="base">
              <a:spcBef>
                <a:spcPct val="0"/>
              </a:spcBef>
              <a:spcAft>
                <a:spcPct val="0"/>
              </a:spcAft>
              <a:defRPr>
                <a:solidFill>
                  <a:schemeClr val="tx1"/>
                </a:solidFill>
                <a:latin typeface="Arial" panose="020B0604020202020204" pitchFamily="34" charset="0"/>
              </a:defRPr>
            </a:lvl9pPr>
          </a:lstStyle>
          <a:p>
            <a:endParaRPr lang="vi-VN" altLang="en-US">
              <a:latin typeface="Times New Roman" panose="02020603050405020304" pitchFamily="18" charset="0"/>
              <a:cs typeface="Times New Roman" panose="02020603050405020304" pitchFamily="18" charset="0"/>
            </a:endParaRPr>
          </a:p>
        </p:txBody>
      </p:sp>
      <p:sp>
        <p:nvSpPr>
          <p:cNvPr id="2056" name="Text Box 8"/>
          <p:cNvSpPr txBox="1">
            <a:spLocks noChangeArrowheads="1"/>
          </p:cNvSpPr>
          <p:nvPr/>
        </p:nvSpPr>
        <p:spPr bwMode="auto">
          <a:xfrm>
            <a:off x="1200150" y="1941515"/>
            <a:ext cx="176319" cy="365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275" tIns="43638" rIns="87275" bIns="43638">
            <a:spAutoFit/>
          </a:bodyPr>
          <a:lstStyle>
            <a:lvl1pPr defTabSz="873125">
              <a:defRPr>
                <a:solidFill>
                  <a:schemeClr val="tx1"/>
                </a:solidFill>
                <a:latin typeface="Arial" panose="020B0604020202020204" pitchFamily="34" charset="0"/>
              </a:defRPr>
            </a:lvl1pPr>
            <a:lvl2pPr marL="434975" defTabSz="873125">
              <a:defRPr>
                <a:solidFill>
                  <a:schemeClr val="tx1"/>
                </a:solidFill>
                <a:latin typeface="Arial" panose="020B0604020202020204" pitchFamily="34" charset="0"/>
              </a:defRPr>
            </a:lvl2pPr>
            <a:lvl3pPr marL="873125" defTabSz="873125">
              <a:defRPr>
                <a:solidFill>
                  <a:schemeClr val="tx1"/>
                </a:solidFill>
                <a:latin typeface="Arial" panose="020B0604020202020204" pitchFamily="34" charset="0"/>
              </a:defRPr>
            </a:lvl3pPr>
            <a:lvl4pPr marL="1308100" defTabSz="873125">
              <a:defRPr>
                <a:solidFill>
                  <a:schemeClr val="tx1"/>
                </a:solidFill>
                <a:latin typeface="Arial" panose="020B0604020202020204" pitchFamily="34" charset="0"/>
              </a:defRPr>
            </a:lvl4pPr>
            <a:lvl5pPr marL="1746250" defTabSz="873125">
              <a:defRPr>
                <a:solidFill>
                  <a:schemeClr val="tx1"/>
                </a:solidFill>
                <a:latin typeface="Arial" panose="020B0604020202020204" pitchFamily="34" charset="0"/>
              </a:defRPr>
            </a:lvl5pPr>
            <a:lvl6pPr marL="2203450" defTabSz="873125" fontAlgn="base">
              <a:spcBef>
                <a:spcPct val="0"/>
              </a:spcBef>
              <a:spcAft>
                <a:spcPct val="0"/>
              </a:spcAft>
              <a:defRPr>
                <a:solidFill>
                  <a:schemeClr val="tx1"/>
                </a:solidFill>
                <a:latin typeface="Arial" panose="020B0604020202020204" pitchFamily="34" charset="0"/>
              </a:defRPr>
            </a:lvl6pPr>
            <a:lvl7pPr marL="2660650" defTabSz="873125" fontAlgn="base">
              <a:spcBef>
                <a:spcPct val="0"/>
              </a:spcBef>
              <a:spcAft>
                <a:spcPct val="0"/>
              </a:spcAft>
              <a:defRPr>
                <a:solidFill>
                  <a:schemeClr val="tx1"/>
                </a:solidFill>
                <a:latin typeface="Arial" panose="020B0604020202020204" pitchFamily="34" charset="0"/>
              </a:defRPr>
            </a:lvl7pPr>
            <a:lvl8pPr marL="3117850" defTabSz="873125" fontAlgn="base">
              <a:spcBef>
                <a:spcPct val="0"/>
              </a:spcBef>
              <a:spcAft>
                <a:spcPct val="0"/>
              </a:spcAft>
              <a:defRPr>
                <a:solidFill>
                  <a:schemeClr val="tx1"/>
                </a:solidFill>
                <a:latin typeface="Arial" panose="020B0604020202020204" pitchFamily="34" charset="0"/>
              </a:defRPr>
            </a:lvl8pPr>
            <a:lvl9pPr marL="3575050" defTabSz="873125" fontAlgn="base">
              <a:spcBef>
                <a:spcPct val="0"/>
              </a:spcBef>
              <a:spcAft>
                <a:spcPct val="0"/>
              </a:spcAft>
              <a:defRPr>
                <a:solidFill>
                  <a:schemeClr val="tx1"/>
                </a:solidFill>
                <a:latin typeface="Arial" panose="020B0604020202020204" pitchFamily="34" charset="0"/>
              </a:defRPr>
            </a:lvl9pPr>
          </a:lstStyle>
          <a:p>
            <a:endParaRPr lang="vi-VN" altLang="en-US">
              <a:latin typeface="Times New Roman" panose="02020603050405020304" pitchFamily="18" charset="0"/>
              <a:cs typeface="Times New Roman" panose="02020603050405020304" pitchFamily="18" charset="0"/>
            </a:endParaRPr>
          </a:p>
        </p:txBody>
      </p:sp>
      <p:sp>
        <p:nvSpPr>
          <p:cNvPr id="2059" name="Text Box 11"/>
          <p:cNvSpPr txBox="1">
            <a:spLocks noChangeArrowheads="1"/>
          </p:cNvSpPr>
          <p:nvPr/>
        </p:nvSpPr>
        <p:spPr bwMode="auto">
          <a:xfrm>
            <a:off x="30253" y="84104"/>
            <a:ext cx="9208086" cy="3289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7275" tIns="43638" rIns="87275" bIns="43638">
            <a:spAutoFit/>
          </a:bodyPr>
          <a:lstStyle>
            <a:lvl1pPr defTabSz="873125">
              <a:defRPr>
                <a:solidFill>
                  <a:schemeClr val="tx1"/>
                </a:solidFill>
                <a:latin typeface="Arial" panose="020B0604020202020204" pitchFamily="34" charset="0"/>
              </a:defRPr>
            </a:lvl1pPr>
            <a:lvl2pPr marL="434975" defTabSz="873125">
              <a:defRPr>
                <a:solidFill>
                  <a:schemeClr val="tx1"/>
                </a:solidFill>
                <a:latin typeface="Arial" panose="020B0604020202020204" pitchFamily="34" charset="0"/>
              </a:defRPr>
            </a:lvl2pPr>
            <a:lvl3pPr marL="873125" defTabSz="873125">
              <a:defRPr>
                <a:solidFill>
                  <a:schemeClr val="tx1"/>
                </a:solidFill>
                <a:latin typeface="Arial" panose="020B0604020202020204" pitchFamily="34" charset="0"/>
              </a:defRPr>
            </a:lvl3pPr>
            <a:lvl4pPr marL="1308100" defTabSz="873125">
              <a:defRPr>
                <a:solidFill>
                  <a:schemeClr val="tx1"/>
                </a:solidFill>
                <a:latin typeface="Arial" panose="020B0604020202020204" pitchFamily="34" charset="0"/>
              </a:defRPr>
            </a:lvl4pPr>
            <a:lvl5pPr marL="1746250" defTabSz="873125">
              <a:defRPr>
                <a:solidFill>
                  <a:schemeClr val="tx1"/>
                </a:solidFill>
                <a:latin typeface="Arial" panose="020B0604020202020204" pitchFamily="34" charset="0"/>
              </a:defRPr>
            </a:lvl5pPr>
            <a:lvl6pPr marL="2203450" defTabSz="873125" fontAlgn="base">
              <a:spcBef>
                <a:spcPct val="0"/>
              </a:spcBef>
              <a:spcAft>
                <a:spcPct val="0"/>
              </a:spcAft>
              <a:defRPr>
                <a:solidFill>
                  <a:schemeClr val="tx1"/>
                </a:solidFill>
                <a:latin typeface="Arial" panose="020B0604020202020204" pitchFamily="34" charset="0"/>
              </a:defRPr>
            </a:lvl6pPr>
            <a:lvl7pPr marL="2660650" defTabSz="873125" fontAlgn="base">
              <a:spcBef>
                <a:spcPct val="0"/>
              </a:spcBef>
              <a:spcAft>
                <a:spcPct val="0"/>
              </a:spcAft>
              <a:defRPr>
                <a:solidFill>
                  <a:schemeClr val="tx1"/>
                </a:solidFill>
                <a:latin typeface="Arial" panose="020B0604020202020204" pitchFamily="34" charset="0"/>
              </a:defRPr>
            </a:lvl7pPr>
            <a:lvl8pPr marL="3117850" defTabSz="873125" fontAlgn="base">
              <a:spcBef>
                <a:spcPct val="0"/>
              </a:spcBef>
              <a:spcAft>
                <a:spcPct val="0"/>
              </a:spcAft>
              <a:defRPr>
                <a:solidFill>
                  <a:schemeClr val="tx1"/>
                </a:solidFill>
                <a:latin typeface="Arial" panose="020B0604020202020204" pitchFamily="34" charset="0"/>
              </a:defRPr>
            </a:lvl8pPr>
            <a:lvl9pPr marL="3575050" defTabSz="873125" fontAlgn="base">
              <a:spcBef>
                <a:spcPct val="0"/>
              </a:spcBef>
              <a:spcAft>
                <a:spcPct val="0"/>
              </a:spcAft>
              <a:defRPr>
                <a:solidFill>
                  <a:schemeClr val="tx1"/>
                </a:solidFill>
                <a:latin typeface="Arial" panose="020B0604020202020204" pitchFamily="34" charset="0"/>
              </a:defRPr>
            </a:lvl9pPr>
          </a:lstStyle>
          <a:p>
            <a:pPr algn="ctr"/>
            <a:endParaRPr lang="en-US" altLang="en-US" sz="1900" dirty="0" smtClean="0"/>
          </a:p>
          <a:p>
            <a:pPr algn="ctr"/>
            <a:r>
              <a:rPr lang="en-US" altLang="en-US" sz="3200" dirty="0" err="1" smtClean="0">
                <a:latin typeface="Times New Roman" panose="02020603050405020304" pitchFamily="18" charset="0"/>
                <a:cs typeface="Times New Roman" panose="02020603050405020304" pitchFamily="18" charset="0"/>
              </a:rPr>
              <a:t>Thứ</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hai</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ngày</a:t>
            </a:r>
            <a:r>
              <a:rPr lang="en-US" altLang="en-US" sz="3200" dirty="0">
                <a:latin typeface="Times New Roman" panose="02020603050405020304" pitchFamily="18" charset="0"/>
                <a:cs typeface="Times New Roman" panose="02020603050405020304" pitchFamily="18" charset="0"/>
              </a:rPr>
              <a:t>  </a:t>
            </a:r>
            <a:r>
              <a:rPr lang="en-US" altLang="en-US" sz="3200" dirty="0" smtClean="0">
                <a:latin typeface="Times New Roman" panose="02020603050405020304" pitchFamily="18" charset="0"/>
                <a:cs typeface="Times New Roman" panose="02020603050405020304" pitchFamily="18" charset="0"/>
              </a:rPr>
              <a:t>21  </a:t>
            </a:r>
            <a:r>
              <a:rPr lang="en-US" altLang="en-US" sz="3200" dirty="0" err="1">
                <a:latin typeface="Times New Roman" panose="02020603050405020304" pitchFamily="18" charset="0"/>
                <a:cs typeface="Times New Roman" panose="02020603050405020304" pitchFamily="18" charset="0"/>
              </a:rPr>
              <a:t>tháng</a:t>
            </a:r>
            <a:r>
              <a:rPr lang="en-US" altLang="en-US" sz="3200" dirty="0">
                <a:latin typeface="Times New Roman" panose="02020603050405020304" pitchFamily="18" charset="0"/>
                <a:cs typeface="Times New Roman" panose="02020603050405020304" pitchFamily="18" charset="0"/>
              </a:rPr>
              <a:t>  3  </a:t>
            </a:r>
            <a:r>
              <a:rPr lang="en-US" altLang="en-US" sz="3200" dirty="0" err="1">
                <a:latin typeface="Times New Roman" panose="02020603050405020304" pitchFamily="18" charset="0"/>
                <a:cs typeface="Times New Roman" panose="02020603050405020304" pitchFamily="18" charset="0"/>
              </a:rPr>
              <a:t>năm</a:t>
            </a:r>
            <a:r>
              <a:rPr lang="en-US" altLang="en-US" sz="3200" dirty="0">
                <a:latin typeface="Times New Roman" panose="02020603050405020304" pitchFamily="18" charset="0"/>
                <a:cs typeface="Times New Roman" panose="02020603050405020304" pitchFamily="18" charset="0"/>
              </a:rPr>
              <a:t>  </a:t>
            </a:r>
            <a:r>
              <a:rPr lang="en-US" altLang="en-US" sz="3200" dirty="0" smtClean="0">
                <a:latin typeface="Times New Roman" panose="02020603050405020304" pitchFamily="18" charset="0"/>
                <a:cs typeface="Times New Roman" panose="02020603050405020304" pitchFamily="18" charset="0"/>
              </a:rPr>
              <a:t>2021</a:t>
            </a:r>
            <a:endParaRPr lang="en-US" altLang="en-US" sz="3200" dirty="0">
              <a:latin typeface="Times New Roman" panose="02020603050405020304" pitchFamily="18" charset="0"/>
              <a:cs typeface="Times New Roman" panose="02020603050405020304" pitchFamily="18" charset="0"/>
            </a:endParaRPr>
          </a:p>
          <a:p>
            <a:pPr algn="ctr"/>
            <a:r>
              <a:rPr lang="en-US" altLang="en-US" sz="3200" b="1" u="sng" dirty="0" err="1" smtClean="0">
                <a:latin typeface="Times New Roman" panose="02020603050405020304" pitchFamily="18" charset="0"/>
                <a:cs typeface="Times New Roman" panose="02020603050405020304" pitchFamily="18" charset="0"/>
              </a:rPr>
              <a:t>Tập</a:t>
            </a:r>
            <a:r>
              <a:rPr lang="en-US" altLang="en-US" sz="3200" b="1" u="sng" dirty="0" smtClean="0">
                <a:latin typeface="Times New Roman" panose="02020603050405020304" pitchFamily="18" charset="0"/>
                <a:cs typeface="Times New Roman" panose="02020603050405020304" pitchFamily="18" charset="0"/>
              </a:rPr>
              <a:t> </a:t>
            </a:r>
            <a:r>
              <a:rPr lang="en-US" altLang="en-US" sz="3200" b="1" u="sng" dirty="0" err="1" smtClean="0">
                <a:latin typeface="Times New Roman" panose="02020603050405020304" pitchFamily="18" charset="0"/>
                <a:cs typeface="Times New Roman" panose="02020603050405020304" pitchFamily="18" charset="0"/>
              </a:rPr>
              <a:t>đọc</a:t>
            </a:r>
            <a:endParaRPr lang="en-US" altLang="en-US" sz="3200" b="1" u="sng" dirty="0" smtClean="0">
              <a:latin typeface="Times New Roman" panose="02020603050405020304" pitchFamily="18" charset="0"/>
              <a:cs typeface="Times New Roman" panose="02020603050405020304" pitchFamily="18" charset="0"/>
            </a:endParaRPr>
          </a:p>
          <a:p>
            <a:pPr algn="ctr"/>
            <a:endParaRPr lang="en-US" altLang="en-US" sz="3200" b="1" u="sng" dirty="0" smtClean="0">
              <a:latin typeface="Times New Roman" panose="02020603050405020304" pitchFamily="18" charset="0"/>
              <a:cs typeface="Times New Roman" panose="02020603050405020304" pitchFamily="18" charset="0"/>
            </a:endParaRPr>
          </a:p>
          <a:p>
            <a:pPr algn="ctr"/>
            <a:endParaRPr lang="en-US" altLang="en-US" sz="3200" b="1" u="sng" dirty="0" smtClean="0">
              <a:latin typeface="Times New Roman" panose="02020603050405020304" pitchFamily="18" charset="0"/>
              <a:cs typeface="Times New Roman" panose="02020603050405020304" pitchFamily="18" charset="0"/>
            </a:endParaRPr>
          </a:p>
          <a:p>
            <a:pPr algn="ctr"/>
            <a:endParaRPr lang="en-US" altLang="en-US" sz="2300" b="1" u="sng" dirty="0"/>
          </a:p>
          <a:p>
            <a:pPr algn="ctr"/>
            <a:endParaRPr lang="en-US" altLang="en-US" sz="1900" dirty="0"/>
          </a:p>
          <a:p>
            <a:pPr algn="ctr"/>
            <a:endParaRPr lang="en-US" altLang="en-US" sz="1900" dirty="0"/>
          </a:p>
        </p:txBody>
      </p:sp>
      <p:sp>
        <p:nvSpPr>
          <p:cNvPr id="2076" name="Text Box 28"/>
          <p:cNvSpPr txBox="1">
            <a:spLocks noChangeArrowheads="1"/>
          </p:cNvSpPr>
          <p:nvPr/>
        </p:nvSpPr>
        <p:spPr bwMode="auto">
          <a:xfrm>
            <a:off x="1428751" y="2474915"/>
            <a:ext cx="176319" cy="580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275" tIns="43638" rIns="87275" bIns="43638">
            <a:spAutoFit/>
          </a:bodyPr>
          <a:lstStyle>
            <a:lvl1pPr defTabSz="873125">
              <a:defRPr>
                <a:solidFill>
                  <a:schemeClr val="tx1"/>
                </a:solidFill>
                <a:latin typeface="Arial" panose="020B0604020202020204" pitchFamily="34" charset="0"/>
              </a:defRPr>
            </a:lvl1pPr>
            <a:lvl2pPr marL="434975" defTabSz="873125">
              <a:defRPr>
                <a:solidFill>
                  <a:schemeClr val="tx1"/>
                </a:solidFill>
                <a:latin typeface="Arial" panose="020B0604020202020204" pitchFamily="34" charset="0"/>
              </a:defRPr>
            </a:lvl2pPr>
            <a:lvl3pPr marL="873125" defTabSz="873125">
              <a:defRPr>
                <a:solidFill>
                  <a:schemeClr val="tx1"/>
                </a:solidFill>
                <a:latin typeface="Arial" panose="020B0604020202020204" pitchFamily="34" charset="0"/>
              </a:defRPr>
            </a:lvl3pPr>
            <a:lvl4pPr marL="1308100" defTabSz="873125">
              <a:defRPr>
                <a:solidFill>
                  <a:schemeClr val="tx1"/>
                </a:solidFill>
                <a:latin typeface="Arial" panose="020B0604020202020204" pitchFamily="34" charset="0"/>
              </a:defRPr>
            </a:lvl4pPr>
            <a:lvl5pPr marL="1746250" defTabSz="873125">
              <a:defRPr>
                <a:solidFill>
                  <a:schemeClr val="tx1"/>
                </a:solidFill>
                <a:latin typeface="Arial" panose="020B0604020202020204" pitchFamily="34" charset="0"/>
              </a:defRPr>
            </a:lvl5pPr>
            <a:lvl6pPr marL="2203450" defTabSz="873125" fontAlgn="base">
              <a:spcBef>
                <a:spcPct val="0"/>
              </a:spcBef>
              <a:spcAft>
                <a:spcPct val="0"/>
              </a:spcAft>
              <a:defRPr>
                <a:solidFill>
                  <a:schemeClr val="tx1"/>
                </a:solidFill>
                <a:latin typeface="Arial" panose="020B0604020202020204" pitchFamily="34" charset="0"/>
              </a:defRPr>
            </a:lvl6pPr>
            <a:lvl7pPr marL="2660650" defTabSz="873125" fontAlgn="base">
              <a:spcBef>
                <a:spcPct val="0"/>
              </a:spcBef>
              <a:spcAft>
                <a:spcPct val="0"/>
              </a:spcAft>
              <a:defRPr>
                <a:solidFill>
                  <a:schemeClr val="tx1"/>
                </a:solidFill>
                <a:latin typeface="Arial" panose="020B0604020202020204" pitchFamily="34" charset="0"/>
              </a:defRPr>
            </a:lvl7pPr>
            <a:lvl8pPr marL="3117850" defTabSz="873125" fontAlgn="base">
              <a:spcBef>
                <a:spcPct val="0"/>
              </a:spcBef>
              <a:spcAft>
                <a:spcPct val="0"/>
              </a:spcAft>
              <a:defRPr>
                <a:solidFill>
                  <a:schemeClr val="tx1"/>
                </a:solidFill>
                <a:latin typeface="Arial" panose="020B0604020202020204" pitchFamily="34" charset="0"/>
              </a:defRPr>
            </a:lvl8pPr>
            <a:lvl9pPr marL="3575050" defTabSz="873125" fontAlgn="base">
              <a:spcBef>
                <a:spcPct val="0"/>
              </a:spcBef>
              <a:spcAft>
                <a:spcPct val="0"/>
              </a:spcAft>
              <a:defRPr>
                <a:solidFill>
                  <a:schemeClr val="tx1"/>
                </a:solidFill>
                <a:latin typeface="Arial" panose="020B0604020202020204" pitchFamily="34" charset="0"/>
              </a:defRPr>
            </a:lvl9pPr>
          </a:lstStyle>
          <a:p>
            <a:endParaRPr lang="vi-VN" altLang="en-US" sz="3200">
              <a:latin typeface="Times New Roman" panose="02020603050405020304" pitchFamily="18" charset="0"/>
              <a:cs typeface="Times New Roman" panose="02020603050405020304" pitchFamily="18" charset="0"/>
            </a:endParaRPr>
          </a:p>
        </p:txBody>
      </p:sp>
      <p:sp>
        <p:nvSpPr>
          <p:cNvPr id="2078" name="Text Box 30"/>
          <p:cNvSpPr txBox="1">
            <a:spLocks noChangeArrowheads="1"/>
          </p:cNvSpPr>
          <p:nvPr/>
        </p:nvSpPr>
        <p:spPr bwMode="auto">
          <a:xfrm>
            <a:off x="3333751" y="265113"/>
            <a:ext cx="176319" cy="365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275" tIns="43638" rIns="87275" bIns="43638">
            <a:spAutoFit/>
          </a:bodyPr>
          <a:lstStyle>
            <a:lvl1pPr defTabSz="873125">
              <a:defRPr>
                <a:solidFill>
                  <a:schemeClr val="tx1"/>
                </a:solidFill>
                <a:latin typeface="Arial" panose="020B0604020202020204" pitchFamily="34" charset="0"/>
              </a:defRPr>
            </a:lvl1pPr>
            <a:lvl2pPr marL="434975" defTabSz="873125">
              <a:defRPr>
                <a:solidFill>
                  <a:schemeClr val="tx1"/>
                </a:solidFill>
                <a:latin typeface="Arial" panose="020B0604020202020204" pitchFamily="34" charset="0"/>
              </a:defRPr>
            </a:lvl2pPr>
            <a:lvl3pPr marL="873125" defTabSz="873125">
              <a:defRPr>
                <a:solidFill>
                  <a:schemeClr val="tx1"/>
                </a:solidFill>
                <a:latin typeface="Arial" panose="020B0604020202020204" pitchFamily="34" charset="0"/>
              </a:defRPr>
            </a:lvl3pPr>
            <a:lvl4pPr marL="1308100" defTabSz="873125">
              <a:defRPr>
                <a:solidFill>
                  <a:schemeClr val="tx1"/>
                </a:solidFill>
                <a:latin typeface="Arial" panose="020B0604020202020204" pitchFamily="34" charset="0"/>
              </a:defRPr>
            </a:lvl4pPr>
            <a:lvl5pPr marL="1746250" defTabSz="873125">
              <a:defRPr>
                <a:solidFill>
                  <a:schemeClr val="tx1"/>
                </a:solidFill>
                <a:latin typeface="Arial" panose="020B0604020202020204" pitchFamily="34" charset="0"/>
              </a:defRPr>
            </a:lvl5pPr>
            <a:lvl6pPr marL="2203450" defTabSz="873125" fontAlgn="base">
              <a:spcBef>
                <a:spcPct val="0"/>
              </a:spcBef>
              <a:spcAft>
                <a:spcPct val="0"/>
              </a:spcAft>
              <a:defRPr>
                <a:solidFill>
                  <a:schemeClr val="tx1"/>
                </a:solidFill>
                <a:latin typeface="Arial" panose="020B0604020202020204" pitchFamily="34" charset="0"/>
              </a:defRPr>
            </a:lvl6pPr>
            <a:lvl7pPr marL="2660650" defTabSz="873125" fontAlgn="base">
              <a:spcBef>
                <a:spcPct val="0"/>
              </a:spcBef>
              <a:spcAft>
                <a:spcPct val="0"/>
              </a:spcAft>
              <a:defRPr>
                <a:solidFill>
                  <a:schemeClr val="tx1"/>
                </a:solidFill>
                <a:latin typeface="Arial" panose="020B0604020202020204" pitchFamily="34" charset="0"/>
              </a:defRPr>
            </a:lvl7pPr>
            <a:lvl8pPr marL="3117850" defTabSz="873125" fontAlgn="base">
              <a:spcBef>
                <a:spcPct val="0"/>
              </a:spcBef>
              <a:spcAft>
                <a:spcPct val="0"/>
              </a:spcAft>
              <a:defRPr>
                <a:solidFill>
                  <a:schemeClr val="tx1"/>
                </a:solidFill>
                <a:latin typeface="Arial" panose="020B0604020202020204" pitchFamily="34" charset="0"/>
              </a:defRPr>
            </a:lvl8pPr>
            <a:lvl9pPr marL="3575050" defTabSz="873125" fontAlgn="base">
              <a:spcBef>
                <a:spcPct val="0"/>
              </a:spcBef>
              <a:spcAft>
                <a:spcPct val="0"/>
              </a:spcAft>
              <a:defRPr>
                <a:solidFill>
                  <a:schemeClr val="tx1"/>
                </a:solidFill>
                <a:latin typeface="Arial" panose="020B0604020202020204" pitchFamily="34" charset="0"/>
              </a:defRPr>
            </a:lvl9pPr>
          </a:lstStyle>
          <a:p>
            <a:endParaRPr lang="vi-VN" altLang="en-US">
              <a:latin typeface="Times New Roman" panose="02020603050405020304" pitchFamily="18" charset="0"/>
              <a:cs typeface="Times New Roman" panose="02020603050405020304" pitchFamily="18" charset="0"/>
            </a:endParaRPr>
          </a:p>
        </p:txBody>
      </p:sp>
      <p:sp>
        <p:nvSpPr>
          <p:cNvPr id="2079" name="Text Box 31"/>
          <p:cNvSpPr txBox="1">
            <a:spLocks noChangeArrowheads="1"/>
          </p:cNvSpPr>
          <p:nvPr/>
        </p:nvSpPr>
        <p:spPr bwMode="auto">
          <a:xfrm>
            <a:off x="1200150" y="1941515"/>
            <a:ext cx="176319" cy="365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275" tIns="43638" rIns="87275" bIns="43638">
            <a:spAutoFit/>
          </a:bodyPr>
          <a:lstStyle>
            <a:lvl1pPr defTabSz="873125">
              <a:defRPr>
                <a:solidFill>
                  <a:schemeClr val="tx1"/>
                </a:solidFill>
                <a:latin typeface="Arial" panose="020B0604020202020204" pitchFamily="34" charset="0"/>
              </a:defRPr>
            </a:lvl1pPr>
            <a:lvl2pPr marL="434975" defTabSz="873125">
              <a:defRPr>
                <a:solidFill>
                  <a:schemeClr val="tx1"/>
                </a:solidFill>
                <a:latin typeface="Arial" panose="020B0604020202020204" pitchFamily="34" charset="0"/>
              </a:defRPr>
            </a:lvl2pPr>
            <a:lvl3pPr marL="873125" defTabSz="873125">
              <a:defRPr>
                <a:solidFill>
                  <a:schemeClr val="tx1"/>
                </a:solidFill>
                <a:latin typeface="Arial" panose="020B0604020202020204" pitchFamily="34" charset="0"/>
              </a:defRPr>
            </a:lvl3pPr>
            <a:lvl4pPr marL="1308100" defTabSz="873125">
              <a:defRPr>
                <a:solidFill>
                  <a:schemeClr val="tx1"/>
                </a:solidFill>
                <a:latin typeface="Arial" panose="020B0604020202020204" pitchFamily="34" charset="0"/>
              </a:defRPr>
            </a:lvl4pPr>
            <a:lvl5pPr marL="1746250" defTabSz="873125">
              <a:defRPr>
                <a:solidFill>
                  <a:schemeClr val="tx1"/>
                </a:solidFill>
                <a:latin typeface="Arial" panose="020B0604020202020204" pitchFamily="34" charset="0"/>
              </a:defRPr>
            </a:lvl5pPr>
            <a:lvl6pPr marL="2203450" defTabSz="873125" fontAlgn="base">
              <a:spcBef>
                <a:spcPct val="0"/>
              </a:spcBef>
              <a:spcAft>
                <a:spcPct val="0"/>
              </a:spcAft>
              <a:defRPr>
                <a:solidFill>
                  <a:schemeClr val="tx1"/>
                </a:solidFill>
                <a:latin typeface="Arial" panose="020B0604020202020204" pitchFamily="34" charset="0"/>
              </a:defRPr>
            </a:lvl6pPr>
            <a:lvl7pPr marL="2660650" defTabSz="873125" fontAlgn="base">
              <a:spcBef>
                <a:spcPct val="0"/>
              </a:spcBef>
              <a:spcAft>
                <a:spcPct val="0"/>
              </a:spcAft>
              <a:defRPr>
                <a:solidFill>
                  <a:schemeClr val="tx1"/>
                </a:solidFill>
                <a:latin typeface="Arial" panose="020B0604020202020204" pitchFamily="34" charset="0"/>
              </a:defRPr>
            </a:lvl7pPr>
            <a:lvl8pPr marL="3117850" defTabSz="873125" fontAlgn="base">
              <a:spcBef>
                <a:spcPct val="0"/>
              </a:spcBef>
              <a:spcAft>
                <a:spcPct val="0"/>
              </a:spcAft>
              <a:defRPr>
                <a:solidFill>
                  <a:schemeClr val="tx1"/>
                </a:solidFill>
                <a:latin typeface="Arial" panose="020B0604020202020204" pitchFamily="34" charset="0"/>
              </a:defRPr>
            </a:lvl8pPr>
            <a:lvl9pPr marL="3575050" defTabSz="873125" fontAlgn="base">
              <a:spcBef>
                <a:spcPct val="0"/>
              </a:spcBef>
              <a:spcAft>
                <a:spcPct val="0"/>
              </a:spcAft>
              <a:defRPr>
                <a:solidFill>
                  <a:schemeClr val="tx1"/>
                </a:solidFill>
                <a:latin typeface="Arial" panose="020B0604020202020204" pitchFamily="34" charset="0"/>
              </a:defRPr>
            </a:lvl9pPr>
          </a:lstStyle>
          <a:p>
            <a:endParaRPr lang="vi-VN" altLang="en-US">
              <a:latin typeface="Times New Roman" panose="02020603050405020304" pitchFamily="18" charset="0"/>
              <a:cs typeface="Times New Roman" panose="02020603050405020304" pitchFamily="18" charset="0"/>
            </a:endParaRPr>
          </a:p>
        </p:txBody>
      </p:sp>
      <p:sp>
        <p:nvSpPr>
          <p:cNvPr id="2085" name="Text Box 37"/>
          <p:cNvSpPr txBox="1">
            <a:spLocks noChangeArrowheads="1"/>
          </p:cNvSpPr>
          <p:nvPr/>
        </p:nvSpPr>
        <p:spPr bwMode="auto">
          <a:xfrm>
            <a:off x="375775" y="2573089"/>
            <a:ext cx="8539162" cy="580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275" tIns="43638" rIns="87275" bIns="43638">
            <a:spAutoFit/>
          </a:bodyPr>
          <a:lstStyle>
            <a:lvl1pPr defTabSz="873125">
              <a:defRPr>
                <a:solidFill>
                  <a:schemeClr val="tx1"/>
                </a:solidFill>
                <a:latin typeface="Arial" panose="020B0604020202020204" pitchFamily="34" charset="0"/>
              </a:defRPr>
            </a:lvl1pPr>
            <a:lvl2pPr marL="434975" defTabSz="873125">
              <a:defRPr>
                <a:solidFill>
                  <a:schemeClr val="tx1"/>
                </a:solidFill>
                <a:latin typeface="Arial" panose="020B0604020202020204" pitchFamily="34" charset="0"/>
              </a:defRPr>
            </a:lvl2pPr>
            <a:lvl3pPr marL="873125" defTabSz="873125">
              <a:defRPr>
                <a:solidFill>
                  <a:schemeClr val="tx1"/>
                </a:solidFill>
                <a:latin typeface="Arial" panose="020B0604020202020204" pitchFamily="34" charset="0"/>
              </a:defRPr>
            </a:lvl3pPr>
            <a:lvl4pPr marL="1308100" defTabSz="873125">
              <a:defRPr>
                <a:solidFill>
                  <a:schemeClr val="tx1"/>
                </a:solidFill>
                <a:latin typeface="Arial" panose="020B0604020202020204" pitchFamily="34" charset="0"/>
              </a:defRPr>
            </a:lvl4pPr>
            <a:lvl5pPr marL="1746250" defTabSz="873125">
              <a:defRPr>
                <a:solidFill>
                  <a:schemeClr val="tx1"/>
                </a:solidFill>
                <a:latin typeface="Arial" panose="020B0604020202020204" pitchFamily="34" charset="0"/>
              </a:defRPr>
            </a:lvl5pPr>
            <a:lvl6pPr marL="2203450" defTabSz="873125" fontAlgn="base">
              <a:spcBef>
                <a:spcPct val="0"/>
              </a:spcBef>
              <a:spcAft>
                <a:spcPct val="0"/>
              </a:spcAft>
              <a:defRPr>
                <a:solidFill>
                  <a:schemeClr val="tx1"/>
                </a:solidFill>
                <a:latin typeface="Arial" panose="020B0604020202020204" pitchFamily="34" charset="0"/>
              </a:defRPr>
            </a:lvl6pPr>
            <a:lvl7pPr marL="2660650" defTabSz="873125" fontAlgn="base">
              <a:spcBef>
                <a:spcPct val="0"/>
              </a:spcBef>
              <a:spcAft>
                <a:spcPct val="0"/>
              </a:spcAft>
              <a:defRPr>
                <a:solidFill>
                  <a:schemeClr val="tx1"/>
                </a:solidFill>
                <a:latin typeface="Arial" panose="020B0604020202020204" pitchFamily="34" charset="0"/>
              </a:defRPr>
            </a:lvl7pPr>
            <a:lvl8pPr marL="3117850" defTabSz="873125" fontAlgn="base">
              <a:spcBef>
                <a:spcPct val="0"/>
              </a:spcBef>
              <a:spcAft>
                <a:spcPct val="0"/>
              </a:spcAft>
              <a:defRPr>
                <a:solidFill>
                  <a:schemeClr val="tx1"/>
                </a:solidFill>
                <a:latin typeface="Arial" panose="020B0604020202020204" pitchFamily="34" charset="0"/>
              </a:defRPr>
            </a:lvl8pPr>
            <a:lvl9pPr marL="3575050" defTabSz="873125" fontAlgn="base">
              <a:spcBef>
                <a:spcPct val="0"/>
              </a:spcBef>
              <a:spcAft>
                <a:spcPct val="0"/>
              </a:spcAft>
              <a:defRPr>
                <a:solidFill>
                  <a:schemeClr val="tx1"/>
                </a:solidFill>
                <a:latin typeface="Arial" panose="020B0604020202020204" pitchFamily="34" charset="0"/>
              </a:defRPr>
            </a:lvl9pPr>
          </a:lstStyle>
          <a:p>
            <a:r>
              <a:rPr lang="en-US" altLang="en-US" sz="3200" smtClean="0">
                <a:latin typeface="Times New Roman" panose="02020603050405020304" pitchFamily="18" charset="0"/>
                <a:cs typeface="Times New Roman" panose="02020603050405020304" pitchFamily="18" charset="0"/>
              </a:rPr>
              <a:t> </a:t>
            </a:r>
            <a:r>
              <a:rPr lang="en-US" altLang="en-US" sz="3200">
                <a:latin typeface="Times New Roman" panose="02020603050405020304" pitchFamily="18" charset="0"/>
                <a:cs typeface="Times New Roman" panose="02020603050405020304" pitchFamily="18" charset="0"/>
              </a:rPr>
              <a:t>-  Đọc đoạn 1 và đoạn 2 </a:t>
            </a:r>
            <a:endParaRPr lang="en-US" altLang="en-US" sz="3200" smtClean="0">
              <a:latin typeface="Times New Roman" panose="02020603050405020304" pitchFamily="18" charset="0"/>
              <a:cs typeface="Times New Roman" panose="02020603050405020304" pitchFamily="18" charset="0"/>
            </a:endParaRPr>
          </a:p>
        </p:txBody>
      </p:sp>
      <p:sp>
        <p:nvSpPr>
          <p:cNvPr id="2089" name="Text Box 41"/>
          <p:cNvSpPr txBox="1">
            <a:spLocks noChangeArrowheads="1"/>
          </p:cNvSpPr>
          <p:nvPr/>
        </p:nvSpPr>
        <p:spPr bwMode="auto">
          <a:xfrm>
            <a:off x="3508376" y="1321639"/>
            <a:ext cx="5443429" cy="580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7275" tIns="43638" rIns="87275" bIns="43638">
            <a:spAutoFit/>
          </a:bodyPr>
          <a:lstStyle>
            <a:lvl1pPr defTabSz="873125">
              <a:defRPr>
                <a:solidFill>
                  <a:schemeClr val="tx1"/>
                </a:solidFill>
                <a:latin typeface="Arial" panose="020B0604020202020204" pitchFamily="34" charset="0"/>
              </a:defRPr>
            </a:lvl1pPr>
            <a:lvl2pPr marL="434975" defTabSz="873125">
              <a:defRPr>
                <a:solidFill>
                  <a:schemeClr val="tx1"/>
                </a:solidFill>
                <a:latin typeface="Arial" panose="020B0604020202020204" pitchFamily="34" charset="0"/>
              </a:defRPr>
            </a:lvl2pPr>
            <a:lvl3pPr marL="873125" defTabSz="873125">
              <a:defRPr>
                <a:solidFill>
                  <a:schemeClr val="tx1"/>
                </a:solidFill>
                <a:latin typeface="Arial" panose="020B0604020202020204" pitchFamily="34" charset="0"/>
              </a:defRPr>
            </a:lvl3pPr>
            <a:lvl4pPr marL="1308100" defTabSz="873125">
              <a:defRPr>
                <a:solidFill>
                  <a:schemeClr val="tx1"/>
                </a:solidFill>
                <a:latin typeface="Arial" panose="020B0604020202020204" pitchFamily="34" charset="0"/>
              </a:defRPr>
            </a:lvl4pPr>
            <a:lvl5pPr marL="1746250" defTabSz="873125">
              <a:defRPr>
                <a:solidFill>
                  <a:schemeClr val="tx1"/>
                </a:solidFill>
                <a:latin typeface="Arial" panose="020B0604020202020204" pitchFamily="34" charset="0"/>
              </a:defRPr>
            </a:lvl5pPr>
            <a:lvl6pPr marL="2203450" defTabSz="873125" fontAlgn="base">
              <a:spcBef>
                <a:spcPct val="0"/>
              </a:spcBef>
              <a:spcAft>
                <a:spcPct val="0"/>
              </a:spcAft>
              <a:defRPr>
                <a:solidFill>
                  <a:schemeClr val="tx1"/>
                </a:solidFill>
                <a:latin typeface="Arial" panose="020B0604020202020204" pitchFamily="34" charset="0"/>
              </a:defRPr>
            </a:lvl6pPr>
            <a:lvl7pPr marL="2660650" defTabSz="873125" fontAlgn="base">
              <a:spcBef>
                <a:spcPct val="0"/>
              </a:spcBef>
              <a:spcAft>
                <a:spcPct val="0"/>
              </a:spcAft>
              <a:defRPr>
                <a:solidFill>
                  <a:schemeClr val="tx1"/>
                </a:solidFill>
                <a:latin typeface="Arial" panose="020B0604020202020204" pitchFamily="34" charset="0"/>
              </a:defRPr>
            </a:lvl7pPr>
            <a:lvl8pPr marL="3117850" defTabSz="873125" fontAlgn="base">
              <a:spcBef>
                <a:spcPct val="0"/>
              </a:spcBef>
              <a:spcAft>
                <a:spcPct val="0"/>
              </a:spcAft>
              <a:defRPr>
                <a:solidFill>
                  <a:schemeClr val="tx1"/>
                </a:solidFill>
                <a:latin typeface="Arial" panose="020B0604020202020204" pitchFamily="34" charset="0"/>
              </a:defRPr>
            </a:lvl8pPr>
            <a:lvl9pPr marL="3575050" defTabSz="873125" fontAlgn="base">
              <a:spcBef>
                <a:spcPct val="0"/>
              </a:spcBef>
              <a:spcAft>
                <a:spcPct val="0"/>
              </a:spcAft>
              <a:defRPr>
                <a:solidFill>
                  <a:schemeClr val="tx1"/>
                </a:solidFill>
                <a:latin typeface="Arial" panose="020B0604020202020204" pitchFamily="34" charset="0"/>
              </a:defRPr>
            </a:lvl9pPr>
          </a:lstStyle>
          <a:p>
            <a:r>
              <a:rPr lang="en-US" altLang="en-US" sz="2400" i="1" dirty="0">
                <a:latin typeface="Times New Roman" panose="02020603050405020304" pitchFamily="18" charset="0"/>
                <a:cs typeface="Times New Roman" panose="02020603050405020304" pitchFamily="18" charset="0"/>
              </a:rPr>
              <a:t> </a:t>
            </a:r>
            <a:r>
              <a:rPr lang="en-US" altLang="en-US" sz="3200" i="1" dirty="0" err="1" smtClean="0">
                <a:solidFill>
                  <a:srgbClr val="FF0000"/>
                </a:solidFill>
                <a:latin typeface="Times New Roman" panose="02020603050405020304" pitchFamily="18" charset="0"/>
                <a:cs typeface="Times New Roman" panose="02020603050405020304" pitchFamily="18" charset="0"/>
              </a:rPr>
              <a:t>Hội</a:t>
            </a:r>
            <a:r>
              <a:rPr lang="en-US" altLang="en-US" sz="3200" i="1" dirty="0" smtClean="0">
                <a:solidFill>
                  <a:srgbClr val="FF0000"/>
                </a:solidFill>
                <a:latin typeface="Times New Roman" panose="02020603050405020304" pitchFamily="18" charset="0"/>
                <a:cs typeface="Times New Roman" panose="02020603050405020304" pitchFamily="18" charset="0"/>
              </a:rPr>
              <a:t> </a:t>
            </a:r>
            <a:r>
              <a:rPr lang="en-US" altLang="en-US" sz="3200" i="1" dirty="0" err="1">
                <a:solidFill>
                  <a:srgbClr val="FF0000"/>
                </a:solidFill>
                <a:latin typeface="Times New Roman" panose="02020603050405020304" pitchFamily="18" charset="0"/>
                <a:cs typeface="Times New Roman" panose="02020603050405020304" pitchFamily="18" charset="0"/>
              </a:rPr>
              <a:t>thổi</a:t>
            </a:r>
            <a:r>
              <a:rPr lang="en-US" altLang="en-US" sz="3200" i="1" dirty="0">
                <a:solidFill>
                  <a:srgbClr val="FF0000"/>
                </a:solidFill>
                <a:latin typeface="Times New Roman" panose="02020603050405020304" pitchFamily="18" charset="0"/>
                <a:cs typeface="Times New Roman" panose="02020603050405020304" pitchFamily="18" charset="0"/>
              </a:rPr>
              <a:t> </a:t>
            </a:r>
            <a:r>
              <a:rPr lang="en-US" altLang="en-US" sz="3200" i="1" dirty="0" err="1">
                <a:solidFill>
                  <a:srgbClr val="FF0000"/>
                </a:solidFill>
                <a:latin typeface="Times New Roman" panose="02020603050405020304" pitchFamily="18" charset="0"/>
                <a:cs typeface="Times New Roman" panose="02020603050405020304" pitchFamily="18" charset="0"/>
              </a:rPr>
              <a:t>cơm</a:t>
            </a:r>
            <a:r>
              <a:rPr lang="en-US" altLang="en-US" sz="3200" i="1" dirty="0">
                <a:solidFill>
                  <a:srgbClr val="FF0000"/>
                </a:solidFill>
                <a:latin typeface="Times New Roman" panose="02020603050405020304" pitchFamily="18" charset="0"/>
                <a:cs typeface="Times New Roman" panose="02020603050405020304" pitchFamily="18" charset="0"/>
              </a:rPr>
              <a:t> </a:t>
            </a:r>
            <a:r>
              <a:rPr lang="en-US" altLang="en-US" sz="3200" i="1" dirty="0" err="1">
                <a:solidFill>
                  <a:srgbClr val="FF0000"/>
                </a:solidFill>
                <a:latin typeface="Times New Roman" panose="02020603050405020304" pitchFamily="18" charset="0"/>
                <a:cs typeface="Times New Roman" panose="02020603050405020304" pitchFamily="18" charset="0"/>
              </a:rPr>
              <a:t>thi</a:t>
            </a:r>
            <a:r>
              <a:rPr lang="en-US" altLang="en-US" sz="3200" i="1" dirty="0">
                <a:solidFill>
                  <a:srgbClr val="FF0000"/>
                </a:solidFill>
                <a:latin typeface="Times New Roman" panose="02020603050405020304" pitchFamily="18" charset="0"/>
                <a:cs typeface="Times New Roman" panose="02020603050405020304" pitchFamily="18" charset="0"/>
              </a:rPr>
              <a:t> ở </a:t>
            </a:r>
            <a:r>
              <a:rPr lang="en-US" altLang="en-US" sz="3200" i="1" dirty="0" err="1">
                <a:solidFill>
                  <a:srgbClr val="FF0000"/>
                </a:solidFill>
                <a:latin typeface="Times New Roman" panose="02020603050405020304" pitchFamily="18" charset="0"/>
                <a:cs typeface="Times New Roman" panose="02020603050405020304" pitchFamily="18" charset="0"/>
              </a:rPr>
              <a:t>Đồng</a:t>
            </a:r>
            <a:r>
              <a:rPr lang="en-US" altLang="en-US" sz="3200" i="1" dirty="0">
                <a:solidFill>
                  <a:srgbClr val="FF0000"/>
                </a:solidFill>
                <a:latin typeface="Times New Roman" panose="02020603050405020304" pitchFamily="18" charset="0"/>
                <a:cs typeface="Times New Roman" panose="02020603050405020304" pitchFamily="18" charset="0"/>
              </a:rPr>
              <a:t> </a:t>
            </a:r>
            <a:r>
              <a:rPr lang="en-US" altLang="en-US" sz="3200" i="1" dirty="0" err="1">
                <a:solidFill>
                  <a:srgbClr val="FF0000"/>
                </a:solidFill>
                <a:latin typeface="Times New Roman" panose="02020603050405020304" pitchFamily="18" charset="0"/>
                <a:cs typeface="Times New Roman" panose="02020603050405020304" pitchFamily="18" charset="0"/>
              </a:rPr>
              <a:t>Vân</a:t>
            </a:r>
            <a:endParaRPr lang="en-US" altLang="en-US" sz="3200" i="1" dirty="0">
              <a:solidFill>
                <a:srgbClr val="FF0000"/>
              </a:solidFill>
              <a:latin typeface="Times New Roman" panose="02020603050405020304" pitchFamily="18" charset="0"/>
              <a:cs typeface="Times New Roman" panose="02020603050405020304" pitchFamily="18" charset="0"/>
            </a:endParaRPr>
          </a:p>
        </p:txBody>
      </p:sp>
      <p:grpSp>
        <p:nvGrpSpPr>
          <p:cNvPr id="2090" name="Group 42"/>
          <p:cNvGrpSpPr>
            <a:grpSpLocks/>
          </p:cNvGrpSpPr>
          <p:nvPr/>
        </p:nvGrpSpPr>
        <p:grpSpPr bwMode="auto">
          <a:xfrm rot="5208837">
            <a:off x="1588" y="-1588"/>
            <a:ext cx="1828800" cy="1831975"/>
            <a:chOff x="2332" y="1554"/>
            <a:chExt cx="1105" cy="1218"/>
          </a:xfrm>
        </p:grpSpPr>
        <p:sp>
          <p:nvSpPr>
            <p:cNvPr id="2091" name="Freeform 43"/>
            <p:cNvSpPr>
              <a:spLocks/>
            </p:cNvSpPr>
            <p:nvPr/>
          </p:nvSpPr>
          <p:spPr bwMode="auto">
            <a:xfrm>
              <a:off x="2450" y="2113"/>
              <a:ext cx="30" cy="30"/>
            </a:xfrm>
            <a:custGeom>
              <a:avLst/>
              <a:gdLst>
                <a:gd name="T0" fmla="*/ 31 w 61"/>
                <a:gd name="T1" fmla="*/ 60 h 60"/>
                <a:gd name="T2" fmla="*/ 18 w 61"/>
                <a:gd name="T3" fmla="*/ 57 h 60"/>
                <a:gd name="T4" fmla="*/ 9 w 61"/>
                <a:gd name="T5" fmla="*/ 50 h 60"/>
                <a:gd name="T6" fmla="*/ 2 w 61"/>
                <a:gd name="T7" fmla="*/ 41 h 60"/>
                <a:gd name="T8" fmla="*/ 0 w 61"/>
                <a:gd name="T9" fmla="*/ 30 h 60"/>
                <a:gd name="T10" fmla="*/ 2 w 61"/>
                <a:gd name="T11" fmla="*/ 18 h 60"/>
                <a:gd name="T12" fmla="*/ 9 w 61"/>
                <a:gd name="T13" fmla="*/ 8 h 60"/>
                <a:gd name="T14" fmla="*/ 18 w 61"/>
                <a:gd name="T15" fmla="*/ 2 h 60"/>
                <a:gd name="T16" fmla="*/ 31 w 61"/>
                <a:gd name="T17" fmla="*/ 0 h 60"/>
                <a:gd name="T18" fmla="*/ 42 w 61"/>
                <a:gd name="T19" fmla="*/ 2 h 60"/>
                <a:gd name="T20" fmla="*/ 52 w 61"/>
                <a:gd name="T21" fmla="*/ 8 h 60"/>
                <a:gd name="T22" fmla="*/ 58 w 61"/>
                <a:gd name="T23" fmla="*/ 18 h 60"/>
                <a:gd name="T24" fmla="*/ 61 w 61"/>
                <a:gd name="T25" fmla="*/ 30 h 60"/>
                <a:gd name="T26" fmla="*/ 58 w 61"/>
                <a:gd name="T27" fmla="*/ 41 h 60"/>
                <a:gd name="T28" fmla="*/ 52 w 61"/>
                <a:gd name="T29" fmla="*/ 50 h 60"/>
                <a:gd name="T30" fmla="*/ 42 w 61"/>
                <a:gd name="T31" fmla="*/ 57 h 60"/>
                <a:gd name="T32" fmla="*/ 31 w 61"/>
                <a:gd name="T33"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 h="60">
                  <a:moveTo>
                    <a:pt x="31" y="60"/>
                  </a:moveTo>
                  <a:lnTo>
                    <a:pt x="18" y="57"/>
                  </a:lnTo>
                  <a:lnTo>
                    <a:pt x="9" y="50"/>
                  </a:lnTo>
                  <a:lnTo>
                    <a:pt x="2" y="41"/>
                  </a:lnTo>
                  <a:lnTo>
                    <a:pt x="0" y="30"/>
                  </a:lnTo>
                  <a:lnTo>
                    <a:pt x="2" y="18"/>
                  </a:lnTo>
                  <a:lnTo>
                    <a:pt x="9" y="8"/>
                  </a:lnTo>
                  <a:lnTo>
                    <a:pt x="18" y="2"/>
                  </a:lnTo>
                  <a:lnTo>
                    <a:pt x="31" y="0"/>
                  </a:lnTo>
                  <a:lnTo>
                    <a:pt x="42" y="2"/>
                  </a:lnTo>
                  <a:lnTo>
                    <a:pt x="52" y="8"/>
                  </a:lnTo>
                  <a:lnTo>
                    <a:pt x="58" y="18"/>
                  </a:lnTo>
                  <a:lnTo>
                    <a:pt x="61" y="30"/>
                  </a:lnTo>
                  <a:lnTo>
                    <a:pt x="58" y="41"/>
                  </a:lnTo>
                  <a:lnTo>
                    <a:pt x="52" y="50"/>
                  </a:lnTo>
                  <a:lnTo>
                    <a:pt x="42" y="57"/>
                  </a:lnTo>
                  <a:lnTo>
                    <a:pt x="31" y="6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2" name="Freeform 44"/>
            <p:cNvSpPr>
              <a:spLocks/>
            </p:cNvSpPr>
            <p:nvPr/>
          </p:nvSpPr>
          <p:spPr bwMode="auto">
            <a:xfrm>
              <a:off x="2431" y="2013"/>
              <a:ext cx="67" cy="91"/>
            </a:xfrm>
            <a:custGeom>
              <a:avLst/>
              <a:gdLst>
                <a:gd name="T0" fmla="*/ 50 w 132"/>
                <a:gd name="T1" fmla="*/ 182 h 182"/>
                <a:gd name="T2" fmla="*/ 80 w 132"/>
                <a:gd name="T3" fmla="*/ 182 h 182"/>
                <a:gd name="T4" fmla="*/ 85 w 132"/>
                <a:gd name="T5" fmla="*/ 174 h 182"/>
                <a:gd name="T6" fmla="*/ 98 w 132"/>
                <a:gd name="T7" fmla="*/ 154 h 182"/>
                <a:gd name="T8" fmla="*/ 113 w 132"/>
                <a:gd name="T9" fmla="*/ 125 h 182"/>
                <a:gd name="T10" fmla="*/ 125 w 132"/>
                <a:gd name="T11" fmla="*/ 91 h 182"/>
                <a:gd name="T12" fmla="*/ 132 w 132"/>
                <a:gd name="T13" fmla="*/ 58 h 182"/>
                <a:gd name="T14" fmla="*/ 128 w 132"/>
                <a:gd name="T15" fmla="*/ 29 h 182"/>
                <a:gd name="T16" fmla="*/ 107 w 132"/>
                <a:gd name="T17" fmla="*/ 9 h 182"/>
                <a:gd name="T18" fmla="*/ 67 w 132"/>
                <a:gd name="T19" fmla="*/ 0 h 182"/>
                <a:gd name="T20" fmla="*/ 25 w 132"/>
                <a:gd name="T21" fmla="*/ 9 h 182"/>
                <a:gd name="T22" fmla="*/ 4 w 132"/>
                <a:gd name="T23" fmla="*/ 29 h 182"/>
                <a:gd name="T24" fmla="*/ 0 w 132"/>
                <a:gd name="T25" fmla="*/ 58 h 182"/>
                <a:gd name="T26" fmla="*/ 6 w 132"/>
                <a:gd name="T27" fmla="*/ 91 h 182"/>
                <a:gd name="T28" fmla="*/ 18 w 132"/>
                <a:gd name="T29" fmla="*/ 125 h 182"/>
                <a:gd name="T30" fmla="*/ 33 w 132"/>
                <a:gd name="T31" fmla="*/ 154 h 182"/>
                <a:gd name="T32" fmla="*/ 46 w 132"/>
                <a:gd name="T33" fmla="*/ 174 h 182"/>
                <a:gd name="T34" fmla="*/ 50 w 132"/>
                <a:gd name="T35"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3" name="Freeform 45"/>
            <p:cNvSpPr>
              <a:spLocks/>
            </p:cNvSpPr>
            <p:nvPr/>
          </p:nvSpPr>
          <p:spPr bwMode="auto">
            <a:xfrm>
              <a:off x="2431" y="2013"/>
              <a:ext cx="67" cy="91"/>
            </a:xfrm>
            <a:custGeom>
              <a:avLst/>
              <a:gdLst>
                <a:gd name="T0" fmla="*/ 50 w 132"/>
                <a:gd name="T1" fmla="*/ 182 h 182"/>
                <a:gd name="T2" fmla="*/ 80 w 132"/>
                <a:gd name="T3" fmla="*/ 182 h 182"/>
                <a:gd name="T4" fmla="*/ 85 w 132"/>
                <a:gd name="T5" fmla="*/ 174 h 182"/>
                <a:gd name="T6" fmla="*/ 98 w 132"/>
                <a:gd name="T7" fmla="*/ 154 h 182"/>
                <a:gd name="T8" fmla="*/ 113 w 132"/>
                <a:gd name="T9" fmla="*/ 125 h 182"/>
                <a:gd name="T10" fmla="*/ 125 w 132"/>
                <a:gd name="T11" fmla="*/ 91 h 182"/>
                <a:gd name="T12" fmla="*/ 132 w 132"/>
                <a:gd name="T13" fmla="*/ 58 h 182"/>
                <a:gd name="T14" fmla="*/ 128 w 132"/>
                <a:gd name="T15" fmla="*/ 29 h 182"/>
                <a:gd name="T16" fmla="*/ 107 w 132"/>
                <a:gd name="T17" fmla="*/ 9 h 182"/>
                <a:gd name="T18" fmla="*/ 67 w 132"/>
                <a:gd name="T19" fmla="*/ 0 h 182"/>
                <a:gd name="T20" fmla="*/ 25 w 132"/>
                <a:gd name="T21" fmla="*/ 9 h 182"/>
                <a:gd name="T22" fmla="*/ 4 w 132"/>
                <a:gd name="T23" fmla="*/ 29 h 182"/>
                <a:gd name="T24" fmla="*/ 0 w 132"/>
                <a:gd name="T25" fmla="*/ 58 h 182"/>
                <a:gd name="T26" fmla="*/ 6 w 132"/>
                <a:gd name="T27" fmla="*/ 91 h 182"/>
                <a:gd name="T28" fmla="*/ 18 w 132"/>
                <a:gd name="T29" fmla="*/ 125 h 182"/>
                <a:gd name="T30" fmla="*/ 33 w 132"/>
                <a:gd name="T31" fmla="*/ 154 h 182"/>
                <a:gd name="T32" fmla="*/ 46 w 132"/>
                <a:gd name="T33" fmla="*/ 174 h 182"/>
                <a:gd name="T34" fmla="*/ 50 w 132"/>
                <a:gd name="T35"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4" name="Freeform 46"/>
            <p:cNvSpPr>
              <a:spLocks/>
            </p:cNvSpPr>
            <p:nvPr/>
          </p:nvSpPr>
          <p:spPr bwMode="auto">
            <a:xfrm>
              <a:off x="2359" y="2051"/>
              <a:ext cx="89" cy="73"/>
            </a:xfrm>
            <a:custGeom>
              <a:avLst/>
              <a:gdLst>
                <a:gd name="T0" fmla="*/ 163 w 177"/>
                <a:gd name="T1" fmla="*/ 144 h 146"/>
                <a:gd name="T2" fmla="*/ 177 w 177"/>
                <a:gd name="T3" fmla="*/ 118 h 146"/>
                <a:gd name="T4" fmla="*/ 172 w 177"/>
                <a:gd name="T5" fmla="*/ 110 h 146"/>
                <a:gd name="T6" fmla="*/ 161 w 177"/>
                <a:gd name="T7" fmla="*/ 89 h 146"/>
                <a:gd name="T8" fmla="*/ 144 w 177"/>
                <a:gd name="T9" fmla="*/ 62 h 146"/>
                <a:gd name="T10" fmla="*/ 122 w 177"/>
                <a:gd name="T11" fmla="*/ 33 h 146"/>
                <a:gd name="T12" fmla="*/ 95 w 177"/>
                <a:gd name="T13" fmla="*/ 11 h 146"/>
                <a:gd name="T14" fmla="*/ 69 w 177"/>
                <a:gd name="T15" fmla="*/ 0 h 146"/>
                <a:gd name="T16" fmla="*/ 40 w 177"/>
                <a:gd name="T17" fmla="*/ 7 h 146"/>
                <a:gd name="T18" fmla="*/ 14 w 177"/>
                <a:gd name="T19" fmla="*/ 38 h 146"/>
                <a:gd name="T20" fmla="*/ 3 w 177"/>
                <a:gd name="T21" fmla="*/ 60 h 146"/>
                <a:gd name="T22" fmla="*/ 0 w 177"/>
                <a:gd name="T23" fmla="*/ 78 h 146"/>
                <a:gd name="T24" fmla="*/ 1 w 177"/>
                <a:gd name="T25" fmla="*/ 94 h 146"/>
                <a:gd name="T26" fmla="*/ 8 w 177"/>
                <a:gd name="T27" fmla="*/ 106 h 146"/>
                <a:gd name="T28" fmla="*/ 17 w 177"/>
                <a:gd name="T29" fmla="*/ 117 h 146"/>
                <a:gd name="T30" fmla="*/ 30 w 177"/>
                <a:gd name="T31" fmla="*/ 126 h 146"/>
                <a:gd name="T32" fmla="*/ 46 w 177"/>
                <a:gd name="T33" fmla="*/ 132 h 146"/>
                <a:gd name="T34" fmla="*/ 62 w 177"/>
                <a:gd name="T35" fmla="*/ 138 h 146"/>
                <a:gd name="T36" fmla="*/ 79 w 177"/>
                <a:gd name="T37" fmla="*/ 141 h 146"/>
                <a:gd name="T38" fmla="*/ 98 w 177"/>
                <a:gd name="T39" fmla="*/ 143 h 146"/>
                <a:gd name="T40" fmla="*/ 115 w 177"/>
                <a:gd name="T41" fmla="*/ 144 h 146"/>
                <a:gd name="T42" fmla="*/ 130 w 177"/>
                <a:gd name="T43" fmla="*/ 146 h 146"/>
                <a:gd name="T44" fmla="*/ 144 w 177"/>
                <a:gd name="T45" fmla="*/ 146 h 146"/>
                <a:gd name="T46" fmla="*/ 154 w 177"/>
                <a:gd name="T47" fmla="*/ 144 h 146"/>
                <a:gd name="T48" fmla="*/ 161 w 177"/>
                <a:gd name="T49" fmla="*/ 144 h 146"/>
                <a:gd name="T50" fmla="*/ 163 w 177"/>
                <a:gd name="T51" fmla="*/ 14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7" h="146">
                  <a:moveTo>
                    <a:pt x="163" y="144"/>
                  </a:moveTo>
                  <a:lnTo>
                    <a:pt x="177" y="118"/>
                  </a:lnTo>
                  <a:lnTo>
                    <a:pt x="172" y="110"/>
                  </a:lnTo>
                  <a:lnTo>
                    <a:pt x="161" y="89"/>
                  </a:lnTo>
                  <a:lnTo>
                    <a:pt x="144" y="62"/>
                  </a:lnTo>
                  <a:lnTo>
                    <a:pt x="122" y="33"/>
                  </a:lnTo>
                  <a:lnTo>
                    <a:pt x="95" y="11"/>
                  </a:lnTo>
                  <a:lnTo>
                    <a:pt x="69" y="0"/>
                  </a:lnTo>
                  <a:lnTo>
                    <a:pt x="40" y="7"/>
                  </a:lnTo>
                  <a:lnTo>
                    <a:pt x="14" y="38"/>
                  </a:lnTo>
                  <a:lnTo>
                    <a:pt x="3" y="60"/>
                  </a:lnTo>
                  <a:lnTo>
                    <a:pt x="0" y="78"/>
                  </a:lnTo>
                  <a:lnTo>
                    <a:pt x="1" y="94"/>
                  </a:lnTo>
                  <a:lnTo>
                    <a:pt x="8" y="106"/>
                  </a:lnTo>
                  <a:lnTo>
                    <a:pt x="17" y="117"/>
                  </a:lnTo>
                  <a:lnTo>
                    <a:pt x="30" y="126"/>
                  </a:lnTo>
                  <a:lnTo>
                    <a:pt x="46" y="132"/>
                  </a:lnTo>
                  <a:lnTo>
                    <a:pt x="62" y="138"/>
                  </a:lnTo>
                  <a:lnTo>
                    <a:pt x="79" y="141"/>
                  </a:lnTo>
                  <a:lnTo>
                    <a:pt x="98" y="143"/>
                  </a:lnTo>
                  <a:lnTo>
                    <a:pt x="115" y="144"/>
                  </a:lnTo>
                  <a:lnTo>
                    <a:pt x="130" y="146"/>
                  </a:lnTo>
                  <a:lnTo>
                    <a:pt x="144" y="146"/>
                  </a:lnTo>
                  <a:lnTo>
                    <a:pt x="154" y="144"/>
                  </a:lnTo>
                  <a:lnTo>
                    <a:pt x="161" y="144"/>
                  </a:lnTo>
                  <a:lnTo>
                    <a:pt x="163" y="14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5" name="Freeform 47"/>
            <p:cNvSpPr>
              <a:spLocks/>
            </p:cNvSpPr>
            <p:nvPr/>
          </p:nvSpPr>
          <p:spPr bwMode="auto">
            <a:xfrm>
              <a:off x="2359" y="2133"/>
              <a:ext cx="89" cy="71"/>
            </a:xfrm>
            <a:custGeom>
              <a:avLst/>
              <a:gdLst>
                <a:gd name="T0" fmla="*/ 178 w 178"/>
                <a:gd name="T1" fmla="*/ 27 h 143"/>
                <a:gd name="T2" fmla="*/ 164 w 178"/>
                <a:gd name="T3" fmla="*/ 1 h 143"/>
                <a:gd name="T4" fmla="*/ 162 w 178"/>
                <a:gd name="T5" fmla="*/ 1 h 143"/>
                <a:gd name="T6" fmla="*/ 155 w 178"/>
                <a:gd name="T7" fmla="*/ 1 h 143"/>
                <a:gd name="T8" fmla="*/ 145 w 178"/>
                <a:gd name="T9" fmla="*/ 0 h 143"/>
                <a:gd name="T10" fmla="*/ 131 w 178"/>
                <a:gd name="T11" fmla="*/ 0 h 143"/>
                <a:gd name="T12" fmla="*/ 116 w 178"/>
                <a:gd name="T13" fmla="*/ 1 h 143"/>
                <a:gd name="T14" fmla="*/ 99 w 178"/>
                <a:gd name="T15" fmla="*/ 2 h 143"/>
                <a:gd name="T16" fmla="*/ 80 w 178"/>
                <a:gd name="T17" fmla="*/ 5 h 143"/>
                <a:gd name="T18" fmla="*/ 63 w 178"/>
                <a:gd name="T19" fmla="*/ 7 h 143"/>
                <a:gd name="T20" fmla="*/ 46 w 178"/>
                <a:gd name="T21" fmla="*/ 13 h 143"/>
                <a:gd name="T22" fmla="*/ 31 w 178"/>
                <a:gd name="T23" fmla="*/ 18 h 143"/>
                <a:gd name="T24" fmla="*/ 18 w 178"/>
                <a:gd name="T25" fmla="*/ 27 h 143"/>
                <a:gd name="T26" fmla="*/ 8 w 178"/>
                <a:gd name="T27" fmla="*/ 37 h 143"/>
                <a:gd name="T28" fmla="*/ 2 w 178"/>
                <a:gd name="T29" fmla="*/ 50 h 143"/>
                <a:gd name="T30" fmla="*/ 0 w 178"/>
                <a:gd name="T31" fmla="*/ 65 h 143"/>
                <a:gd name="T32" fmla="*/ 4 w 178"/>
                <a:gd name="T33" fmla="*/ 83 h 143"/>
                <a:gd name="T34" fmla="*/ 14 w 178"/>
                <a:gd name="T35" fmla="*/ 104 h 143"/>
                <a:gd name="T36" fmla="*/ 41 w 178"/>
                <a:gd name="T37" fmla="*/ 135 h 143"/>
                <a:gd name="T38" fmla="*/ 69 w 178"/>
                <a:gd name="T39" fmla="*/ 143 h 143"/>
                <a:gd name="T40" fmla="*/ 96 w 178"/>
                <a:gd name="T41" fmla="*/ 132 h 143"/>
                <a:gd name="T42" fmla="*/ 122 w 178"/>
                <a:gd name="T43" fmla="*/ 111 h 143"/>
                <a:gd name="T44" fmla="*/ 145 w 178"/>
                <a:gd name="T45" fmla="*/ 83 h 143"/>
                <a:gd name="T46" fmla="*/ 162 w 178"/>
                <a:gd name="T47" fmla="*/ 55 h 143"/>
                <a:gd name="T48" fmla="*/ 174 w 178"/>
                <a:gd name="T49" fmla="*/ 35 h 143"/>
                <a:gd name="T50" fmla="*/ 178 w 178"/>
                <a:gd name="T51" fmla="*/ 2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8" h="143">
                  <a:moveTo>
                    <a:pt x="178" y="27"/>
                  </a:moveTo>
                  <a:lnTo>
                    <a:pt x="164" y="1"/>
                  </a:lnTo>
                  <a:lnTo>
                    <a:pt x="162" y="1"/>
                  </a:lnTo>
                  <a:lnTo>
                    <a:pt x="155" y="1"/>
                  </a:lnTo>
                  <a:lnTo>
                    <a:pt x="145" y="0"/>
                  </a:lnTo>
                  <a:lnTo>
                    <a:pt x="131" y="0"/>
                  </a:lnTo>
                  <a:lnTo>
                    <a:pt x="116" y="1"/>
                  </a:lnTo>
                  <a:lnTo>
                    <a:pt x="99" y="2"/>
                  </a:lnTo>
                  <a:lnTo>
                    <a:pt x="80" y="5"/>
                  </a:lnTo>
                  <a:lnTo>
                    <a:pt x="63" y="7"/>
                  </a:lnTo>
                  <a:lnTo>
                    <a:pt x="46" y="13"/>
                  </a:lnTo>
                  <a:lnTo>
                    <a:pt x="31" y="18"/>
                  </a:lnTo>
                  <a:lnTo>
                    <a:pt x="18" y="27"/>
                  </a:lnTo>
                  <a:lnTo>
                    <a:pt x="8" y="37"/>
                  </a:lnTo>
                  <a:lnTo>
                    <a:pt x="2" y="50"/>
                  </a:lnTo>
                  <a:lnTo>
                    <a:pt x="0" y="65"/>
                  </a:lnTo>
                  <a:lnTo>
                    <a:pt x="4" y="83"/>
                  </a:lnTo>
                  <a:lnTo>
                    <a:pt x="14" y="104"/>
                  </a:lnTo>
                  <a:lnTo>
                    <a:pt x="41" y="135"/>
                  </a:lnTo>
                  <a:lnTo>
                    <a:pt x="69" y="143"/>
                  </a:lnTo>
                  <a:lnTo>
                    <a:pt x="96" y="132"/>
                  </a:lnTo>
                  <a:lnTo>
                    <a:pt x="122" y="111"/>
                  </a:lnTo>
                  <a:lnTo>
                    <a:pt x="145" y="83"/>
                  </a:lnTo>
                  <a:lnTo>
                    <a:pt x="162" y="55"/>
                  </a:lnTo>
                  <a:lnTo>
                    <a:pt x="174" y="35"/>
                  </a:lnTo>
                  <a:lnTo>
                    <a:pt x="178" y="2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6" name="Freeform 48"/>
            <p:cNvSpPr>
              <a:spLocks/>
            </p:cNvSpPr>
            <p:nvPr/>
          </p:nvSpPr>
          <p:spPr bwMode="auto">
            <a:xfrm>
              <a:off x="2432" y="2151"/>
              <a:ext cx="66" cy="90"/>
            </a:xfrm>
            <a:custGeom>
              <a:avLst/>
              <a:gdLst>
                <a:gd name="T0" fmla="*/ 82 w 132"/>
                <a:gd name="T1" fmla="*/ 0 h 181"/>
                <a:gd name="T2" fmla="*/ 52 w 132"/>
                <a:gd name="T3" fmla="*/ 0 h 181"/>
                <a:gd name="T4" fmla="*/ 47 w 132"/>
                <a:gd name="T5" fmla="*/ 8 h 181"/>
                <a:gd name="T6" fmla="*/ 35 w 132"/>
                <a:gd name="T7" fmla="*/ 29 h 181"/>
                <a:gd name="T8" fmla="*/ 20 w 132"/>
                <a:gd name="T9" fmla="*/ 57 h 181"/>
                <a:gd name="T10" fmla="*/ 7 w 132"/>
                <a:gd name="T11" fmla="*/ 90 h 181"/>
                <a:gd name="T12" fmla="*/ 0 w 132"/>
                <a:gd name="T13" fmla="*/ 123 h 181"/>
                <a:gd name="T14" fmla="*/ 5 w 132"/>
                <a:gd name="T15" fmla="*/ 152 h 181"/>
                <a:gd name="T16" fmla="*/ 24 w 132"/>
                <a:gd name="T17" fmla="*/ 172 h 181"/>
                <a:gd name="T18" fmla="*/ 64 w 132"/>
                <a:gd name="T19" fmla="*/ 181 h 181"/>
                <a:gd name="T20" fmla="*/ 106 w 132"/>
                <a:gd name="T21" fmla="*/ 172 h 181"/>
                <a:gd name="T22" fmla="*/ 127 w 132"/>
                <a:gd name="T23" fmla="*/ 152 h 181"/>
                <a:gd name="T24" fmla="*/ 132 w 132"/>
                <a:gd name="T25" fmla="*/ 123 h 181"/>
                <a:gd name="T26" fmla="*/ 127 w 132"/>
                <a:gd name="T27" fmla="*/ 90 h 181"/>
                <a:gd name="T28" fmla="*/ 114 w 132"/>
                <a:gd name="T29" fmla="*/ 57 h 181"/>
                <a:gd name="T30" fmla="*/ 99 w 132"/>
                <a:gd name="T31" fmla="*/ 29 h 181"/>
                <a:gd name="T32" fmla="*/ 86 w 132"/>
                <a:gd name="T33" fmla="*/ 8 h 181"/>
                <a:gd name="T34" fmla="*/ 82 w 132"/>
                <a:gd name="T35"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81">
                  <a:moveTo>
                    <a:pt x="82" y="0"/>
                  </a:moveTo>
                  <a:lnTo>
                    <a:pt x="52" y="0"/>
                  </a:lnTo>
                  <a:lnTo>
                    <a:pt x="47" y="8"/>
                  </a:lnTo>
                  <a:lnTo>
                    <a:pt x="35" y="29"/>
                  </a:lnTo>
                  <a:lnTo>
                    <a:pt x="20" y="57"/>
                  </a:lnTo>
                  <a:lnTo>
                    <a:pt x="7" y="90"/>
                  </a:lnTo>
                  <a:lnTo>
                    <a:pt x="0" y="123"/>
                  </a:lnTo>
                  <a:lnTo>
                    <a:pt x="5" y="152"/>
                  </a:lnTo>
                  <a:lnTo>
                    <a:pt x="24" y="172"/>
                  </a:lnTo>
                  <a:lnTo>
                    <a:pt x="64" y="181"/>
                  </a:lnTo>
                  <a:lnTo>
                    <a:pt x="106" y="172"/>
                  </a:lnTo>
                  <a:lnTo>
                    <a:pt x="127" y="152"/>
                  </a:lnTo>
                  <a:lnTo>
                    <a:pt x="132" y="123"/>
                  </a:lnTo>
                  <a:lnTo>
                    <a:pt x="127" y="90"/>
                  </a:lnTo>
                  <a:lnTo>
                    <a:pt x="114" y="57"/>
                  </a:lnTo>
                  <a:lnTo>
                    <a:pt x="99" y="29"/>
                  </a:lnTo>
                  <a:lnTo>
                    <a:pt x="86" y="8"/>
                  </a:lnTo>
                  <a:lnTo>
                    <a:pt x="82"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7" name="Freeform 49"/>
            <p:cNvSpPr>
              <a:spLocks/>
            </p:cNvSpPr>
            <p:nvPr/>
          </p:nvSpPr>
          <p:spPr bwMode="auto">
            <a:xfrm>
              <a:off x="2482" y="2132"/>
              <a:ext cx="88" cy="72"/>
            </a:xfrm>
            <a:custGeom>
              <a:avLst/>
              <a:gdLst>
                <a:gd name="T0" fmla="*/ 15 w 177"/>
                <a:gd name="T1" fmla="*/ 1 h 144"/>
                <a:gd name="T2" fmla="*/ 0 w 177"/>
                <a:gd name="T3" fmla="*/ 26 h 144"/>
                <a:gd name="T4" fmla="*/ 5 w 177"/>
                <a:gd name="T5" fmla="*/ 34 h 144"/>
                <a:gd name="T6" fmla="*/ 16 w 177"/>
                <a:gd name="T7" fmla="*/ 55 h 144"/>
                <a:gd name="T8" fmla="*/ 33 w 177"/>
                <a:gd name="T9" fmla="*/ 83 h 144"/>
                <a:gd name="T10" fmla="*/ 56 w 177"/>
                <a:gd name="T11" fmla="*/ 110 h 144"/>
                <a:gd name="T12" fmla="*/ 82 w 177"/>
                <a:gd name="T13" fmla="*/ 132 h 144"/>
                <a:gd name="T14" fmla="*/ 109 w 177"/>
                <a:gd name="T15" fmla="*/ 144 h 144"/>
                <a:gd name="T16" fmla="*/ 137 w 177"/>
                <a:gd name="T17" fmla="*/ 137 h 144"/>
                <a:gd name="T18" fmla="*/ 164 w 177"/>
                <a:gd name="T19" fmla="*/ 106 h 144"/>
                <a:gd name="T20" fmla="*/ 174 w 177"/>
                <a:gd name="T21" fmla="*/ 85 h 144"/>
                <a:gd name="T22" fmla="*/ 177 w 177"/>
                <a:gd name="T23" fmla="*/ 67 h 144"/>
                <a:gd name="T24" fmla="*/ 176 w 177"/>
                <a:gd name="T25" fmla="*/ 50 h 144"/>
                <a:gd name="T26" fmla="*/ 170 w 177"/>
                <a:gd name="T27" fmla="*/ 38 h 144"/>
                <a:gd name="T28" fmla="*/ 161 w 177"/>
                <a:gd name="T29" fmla="*/ 27 h 144"/>
                <a:gd name="T30" fmla="*/ 147 w 177"/>
                <a:gd name="T31" fmla="*/ 19 h 144"/>
                <a:gd name="T32" fmla="*/ 132 w 177"/>
                <a:gd name="T33" fmla="*/ 12 h 144"/>
                <a:gd name="T34" fmla="*/ 116 w 177"/>
                <a:gd name="T35" fmla="*/ 8 h 144"/>
                <a:gd name="T36" fmla="*/ 98 w 177"/>
                <a:gd name="T37" fmla="*/ 4 h 144"/>
                <a:gd name="T38" fmla="*/ 81 w 177"/>
                <a:gd name="T39" fmla="*/ 2 h 144"/>
                <a:gd name="T40" fmla="*/ 63 w 177"/>
                <a:gd name="T41" fmla="*/ 1 h 144"/>
                <a:gd name="T42" fmla="*/ 48 w 177"/>
                <a:gd name="T43" fmla="*/ 0 h 144"/>
                <a:gd name="T44" fmla="*/ 35 w 177"/>
                <a:gd name="T45" fmla="*/ 0 h 144"/>
                <a:gd name="T46" fmla="*/ 24 w 177"/>
                <a:gd name="T47" fmla="*/ 1 h 144"/>
                <a:gd name="T48" fmla="*/ 17 w 177"/>
                <a:gd name="T49" fmla="*/ 1 h 144"/>
                <a:gd name="T50" fmla="*/ 15 w 177"/>
                <a:gd name="T51" fmla="*/ 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7" h="144">
                  <a:moveTo>
                    <a:pt x="15" y="1"/>
                  </a:moveTo>
                  <a:lnTo>
                    <a:pt x="0" y="26"/>
                  </a:lnTo>
                  <a:lnTo>
                    <a:pt x="5" y="34"/>
                  </a:lnTo>
                  <a:lnTo>
                    <a:pt x="16" y="55"/>
                  </a:lnTo>
                  <a:lnTo>
                    <a:pt x="33" y="83"/>
                  </a:lnTo>
                  <a:lnTo>
                    <a:pt x="56" y="110"/>
                  </a:lnTo>
                  <a:lnTo>
                    <a:pt x="82" y="132"/>
                  </a:lnTo>
                  <a:lnTo>
                    <a:pt x="109" y="144"/>
                  </a:lnTo>
                  <a:lnTo>
                    <a:pt x="137" y="137"/>
                  </a:lnTo>
                  <a:lnTo>
                    <a:pt x="164" y="106"/>
                  </a:lnTo>
                  <a:lnTo>
                    <a:pt x="174" y="85"/>
                  </a:lnTo>
                  <a:lnTo>
                    <a:pt x="177" y="67"/>
                  </a:lnTo>
                  <a:lnTo>
                    <a:pt x="176" y="50"/>
                  </a:lnTo>
                  <a:lnTo>
                    <a:pt x="170" y="38"/>
                  </a:lnTo>
                  <a:lnTo>
                    <a:pt x="161" y="27"/>
                  </a:lnTo>
                  <a:lnTo>
                    <a:pt x="147" y="19"/>
                  </a:lnTo>
                  <a:lnTo>
                    <a:pt x="132" y="12"/>
                  </a:lnTo>
                  <a:lnTo>
                    <a:pt x="116" y="8"/>
                  </a:lnTo>
                  <a:lnTo>
                    <a:pt x="98" y="4"/>
                  </a:lnTo>
                  <a:lnTo>
                    <a:pt x="81" y="2"/>
                  </a:lnTo>
                  <a:lnTo>
                    <a:pt x="63" y="1"/>
                  </a:lnTo>
                  <a:lnTo>
                    <a:pt x="48" y="0"/>
                  </a:lnTo>
                  <a:lnTo>
                    <a:pt x="35" y="0"/>
                  </a:lnTo>
                  <a:lnTo>
                    <a:pt x="24" y="1"/>
                  </a:lnTo>
                  <a:lnTo>
                    <a:pt x="17" y="1"/>
                  </a:lnTo>
                  <a:lnTo>
                    <a:pt x="15"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8" name="Freeform 50"/>
            <p:cNvSpPr>
              <a:spLocks/>
            </p:cNvSpPr>
            <p:nvPr/>
          </p:nvSpPr>
          <p:spPr bwMode="auto">
            <a:xfrm>
              <a:off x="2481" y="2051"/>
              <a:ext cx="90" cy="72"/>
            </a:xfrm>
            <a:custGeom>
              <a:avLst/>
              <a:gdLst>
                <a:gd name="T0" fmla="*/ 0 w 180"/>
                <a:gd name="T1" fmla="*/ 116 h 143"/>
                <a:gd name="T2" fmla="*/ 15 w 180"/>
                <a:gd name="T3" fmla="*/ 142 h 143"/>
                <a:gd name="T4" fmla="*/ 17 w 180"/>
                <a:gd name="T5" fmla="*/ 142 h 143"/>
                <a:gd name="T6" fmla="*/ 24 w 180"/>
                <a:gd name="T7" fmla="*/ 142 h 143"/>
                <a:gd name="T8" fmla="*/ 34 w 180"/>
                <a:gd name="T9" fmla="*/ 143 h 143"/>
                <a:gd name="T10" fmla="*/ 48 w 180"/>
                <a:gd name="T11" fmla="*/ 143 h 143"/>
                <a:gd name="T12" fmla="*/ 63 w 180"/>
                <a:gd name="T13" fmla="*/ 142 h 143"/>
                <a:gd name="T14" fmla="*/ 80 w 180"/>
                <a:gd name="T15" fmla="*/ 141 h 143"/>
                <a:gd name="T16" fmla="*/ 99 w 180"/>
                <a:gd name="T17" fmla="*/ 139 h 143"/>
                <a:gd name="T18" fmla="*/ 116 w 180"/>
                <a:gd name="T19" fmla="*/ 135 h 143"/>
                <a:gd name="T20" fmla="*/ 133 w 180"/>
                <a:gd name="T21" fmla="*/ 131 h 143"/>
                <a:gd name="T22" fmla="*/ 148 w 180"/>
                <a:gd name="T23" fmla="*/ 125 h 143"/>
                <a:gd name="T24" fmla="*/ 161 w 180"/>
                <a:gd name="T25" fmla="*/ 117 h 143"/>
                <a:gd name="T26" fmla="*/ 171 w 180"/>
                <a:gd name="T27" fmla="*/ 106 h 143"/>
                <a:gd name="T28" fmla="*/ 177 w 180"/>
                <a:gd name="T29" fmla="*/ 94 h 143"/>
                <a:gd name="T30" fmla="*/ 180 w 180"/>
                <a:gd name="T31" fmla="*/ 79 h 143"/>
                <a:gd name="T32" fmla="*/ 175 w 180"/>
                <a:gd name="T33" fmla="*/ 60 h 143"/>
                <a:gd name="T34" fmla="*/ 166 w 180"/>
                <a:gd name="T35" fmla="*/ 40 h 143"/>
                <a:gd name="T36" fmla="*/ 138 w 180"/>
                <a:gd name="T37" fmla="*/ 7 h 143"/>
                <a:gd name="T38" fmla="*/ 109 w 180"/>
                <a:gd name="T39" fmla="*/ 0 h 143"/>
                <a:gd name="T40" fmla="*/ 82 w 180"/>
                <a:gd name="T41" fmla="*/ 10 h 143"/>
                <a:gd name="T42" fmla="*/ 56 w 180"/>
                <a:gd name="T43" fmla="*/ 32 h 143"/>
                <a:gd name="T44" fmla="*/ 33 w 180"/>
                <a:gd name="T45" fmla="*/ 59 h 143"/>
                <a:gd name="T46" fmla="*/ 16 w 180"/>
                <a:gd name="T47" fmla="*/ 87 h 143"/>
                <a:gd name="T48" fmla="*/ 4 w 180"/>
                <a:gd name="T49" fmla="*/ 108 h 143"/>
                <a:gd name="T50" fmla="*/ 0 w 180"/>
                <a:gd name="T51" fmla="*/ 11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0" h="143">
                  <a:moveTo>
                    <a:pt x="0" y="116"/>
                  </a:moveTo>
                  <a:lnTo>
                    <a:pt x="15" y="142"/>
                  </a:lnTo>
                  <a:lnTo>
                    <a:pt x="17" y="142"/>
                  </a:lnTo>
                  <a:lnTo>
                    <a:pt x="24" y="142"/>
                  </a:lnTo>
                  <a:lnTo>
                    <a:pt x="34" y="143"/>
                  </a:lnTo>
                  <a:lnTo>
                    <a:pt x="48" y="143"/>
                  </a:lnTo>
                  <a:lnTo>
                    <a:pt x="63" y="142"/>
                  </a:lnTo>
                  <a:lnTo>
                    <a:pt x="80" y="141"/>
                  </a:lnTo>
                  <a:lnTo>
                    <a:pt x="99" y="139"/>
                  </a:lnTo>
                  <a:lnTo>
                    <a:pt x="116" y="135"/>
                  </a:lnTo>
                  <a:lnTo>
                    <a:pt x="133" y="131"/>
                  </a:lnTo>
                  <a:lnTo>
                    <a:pt x="148" y="125"/>
                  </a:lnTo>
                  <a:lnTo>
                    <a:pt x="161" y="117"/>
                  </a:lnTo>
                  <a:lnTo>
                    <a:pt x="171" y="106"/>
                  </a:lnTo>
                  <a:lnTo>
                    <a:pt x="177" y="94"/>
                  </a:lnTo>
                  <a:lnTo>
                    <a:pt x="180" y="79"/>
                  </a:lnTo>
                  <a:lnTo>
                    <a:pt x="175" y="60"/>
                  </a:lnTo>
                  <a:lnTo>
                    <a:pt x="166" y="40"/>
                  </a:lnTo>
                  <a:lnTo>
                    <a:pt x="138" y="7"/>
                  </a:lnTo>
                  <a:lnTo>
                    <a:pt x="109" y="0"/>
                  </a:lnTo>
                  <a:lnTo>
                    <a:pt x="82" y="10"/>
                  </a:lnTo>
                  <a:lnTo>
                    <a:pt x="56" y="32"/>
                  </a:lnTo>
                  <a:lnTo>
                    <a:pt x="33" y="59"/>
                  </a:lnTo>
                  <a:lnTo>
                    <a:pt x="16" y="87"/>
                  </a:lnTo>
                  <a:lnTo>
                    <a:pt x="4" y="108"/>
                  </a:lnTo>
                  <a:lnTo>
                    <a:pt x="0" y="11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9" name="Freeform 51"/>
            <p:cNvSpPr>
              <a:spLocks/>
            </p:cNvSpPr>
            <p:nvPr/>
          </p:nvSpPr>
          <p:spPr bwMode="auto">
            <a:xfrm>
              <a:off x="2654" y="1594"/>
              <a:ext cx="12" cy="12"/>
            </a:xfrm>
            <a:custGeom>
              <a:avLst/>
              <a:gdLst>
                <a:gd name="T0" fmla="*/ 12 w 24"/>
                <a:gd name="T1" fmla="*/ 24 h 24"/>
                <a:gd name="T2" fmla="*/ 8 w 24"/>
                <a:gd name="T3" fmla="*/ 23 h 24"/>
                <a:gd name="T4" fmla="*/ 3 w 24"/>
                <a:gd name="T5" fmla="*/ 21 h 24"/>
                <a:gd name="T6" fmla="*/ 1 w 24"/>
                <a:gd name="T7" fmla="*/ 16 h 24"/>
                <a:gd name="T8" fmla="*/ 0 w 24"/>
                <a:gd name="T9" fmla="*/ 11 h 24"/>
                <a:gd name="T10" fmla="*/ 1 w 24"/>
                <a:gd name="T11" fmla="*/ 7 h 24"/>
                <a:gd name="T12" fmla="*/ 3 w 24"/>
                <a:gd name="T13" fmla="*/ 3 h 24"/>
                <a:gd name="T14" fmla="*/ 8 w 24"/>
                <a:gd name="T15" fmla="*/ 1 h 24"/>
                <a:gd name="T16" fmla="*/ 12 w 24"/>
                <a:gd name="T17" fmla="*/ 0 h 24"/>
                <a:gd name="T18" fmla="*/ 17 w 24"/>
                <a:gd name="T19" fmla="*/ 1 h 24"/>
                <a:gd name="T20" fmla="*/ 20 w 24"/>
                <a:gd name="T21" fmla="*/ 3 h 24"/>
                <a:gd name="T22" fmla="*/ 23 w 24"/>
                <a:gd name="T23" fmla="*/ 7 h 24"/>
                <a:gd name="T24" fmla="*/ 24 w 24"/>
                <a:gd name="T25" fmla="*/ 11 h 24"/>
                <a:gd name="T26" fmla="*/ 23 w 24"/>
                <a:gd name="T27" fmla="*/ 16 h 24"/>
                <a:gd name="T28" fmla="*/ 20 w 24"/>
                <a:gd name="T29" fmla="*/ 21 h 24"/>
                <a:gd name="T30" fmla="*/ 17 w 24"/>
                <a:gd name="T31" fmla="*/ 23 h 24"/>
                <a:gd name="T32" fmla="*/ 12 w 24"/>
                <a:gd name="T3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lnTo>
                    <a:pt x="8" y="23"/>
                  </a:lnTo>
                  <a:lnTo>
                    <a:pt x="3" y="21"/>
                  </a:lnTo>
                  <a:lnTo>
                    <a:pt x="1" y="16"/>
                  </a:lnTo>
                  <a:lnTo>
                    <a:pt x="0" y="11"/>
                  </a:lnTo>
                  <a:lnTo>
                    <a:pt x="1" y="7"/>
                  </a:lnTo>
                  <a:lnTo>
                    <a:pt x="3" y="3"/>
                  </a:lnTo>
                  <a:lnTo>
                    <a:pt x="8" y="1"/>
                  </a:lnTo>
                  <a:lnTo>
                    <a:pt x="12" y="0"/>
                  </a:lnTo>
                  <a:lnTo>
                    <a:pt x="17" y="1"/>
                  </a:lnTo>
                  <a:lnTo>
                    <a:pt x="20" y="3"/>
                  </a:lnTo>
                  <a:lnTo>
                    <a:pt x="23" y="7"/>
                  </a:lnTo>
                  <a:lnTo>
                    <a:pt x="24" y="11"/>
                  </a:lnTo>
                  <a:lnTo>
                    <a:pt x="23" y="16"/>
                  </a:lnTo>
                  <a:lnTo>
                    <a:pt x="20" y="21"/>
                  </a:lnTo>
                  <a:lnTo>
                    <a:pt x="17" y="23"/>
                  </a:lnTo>
                  <a:lnTo>
                    <a:pt x="12" y="2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00" name="Freeform 52"/>
            <p:cNvSpPr>
              <a:spLocks/>
            </p:cNvSpPr>
            <p:nvPr/>
          </p:nvSpPr>
          <p:spPr bwMode="auto">
            <a:xfrm>
              <a:off x="2647" y="1554"/>
              <a:ext cx="26" cy="37"/>
            </a:xfrm>
            <a:custGeom>
              <a:avLst/>
              <a:gdLst>
                <a:gd name="T0" fmla="*/ 19 w 52"/>
                <a:gd name="T1" fmla="*/ 73 h 73"/>
                <a:gd name="T2" fmla="*/ 31 w 52"/>
                <a:gd name="T3" fmla="*/ 73 h 73"/>
                <a:gd name="T4" fmla="*/ 33 w 52"/>
                <a:gd name="T5" fmla="*/ 70 h 73"/>
                <a:gd name="T6" fmla="*/ 38 w 52"/>
                <a:gd name="T7" fmla="*/ 62 h 73"/>
                <a:gd name="T8" fmla="*/ 43 w 52"/>
                <a:gd name="T9" fmla="*/ 50 h 73"/>
                <a:gd name="T10" fmla="*/ 49 w 52"/>
                <a:gd name="T11" fmla="*/ 36 h 73"/>
                <a:gd name="T12" fmla="*/ 52 w 52"/>
                <a:gd name="T13" fmla="*/ 24 h 73"/>
                <a:gd name="T14" fmla="*/ 50 w 52"/>
                <a:gd name="T15" fmla="*/ 12 h 73"/>
                <a:gd name="T16" fmla="*/ 42 w 52"/>
                <a:gd name="T17" fmla="*/ 4 h 73"/>
                <a:gd name="T18" fmla="*/ 26 w 52"/>
                <a:gd name="T19" fmla="*/ 0 h 73"/>
                <a:gd name="T20" fmla="*/ 10 w 52"/>
                <a:gd name="T21" fmla="*/ 4 h 73"/>
                <a:gd name="T22" fmla="*/ 1 w 52"/>
                <a:gd name="T23" fmla="*/ 12 h 73"/>
                <a:gd name="T24" fmla="*/ 0 w 52"/>
                <a:gd name="T25" fmla="*/ 24 h 73"/>
                <a:gd name="T26" fmla="*/ 2 w 52"/>
                <a:gd name="T27" fmla="*/ 36 h 73"/>
                <a:gd name="T28" fmla="*/ 7 w 52"/>
                <a:gd name="T29" fmla="*/ 50 h 73"/>
                <a:gd name="T30" fmla="*/ 12 w 52"/>
                <a:gd name="T31" fmla="*/ 62 h 73"/>
                <a:gd name="T32" fmla="*/ 17 w 52"/>
                <a:gd name="T33" fmla="*/ 70 h 73"/>
                <a:gd name="T34" fmla="*/ 19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01" name="Freeform 53"/>
            <p:cNvSpPr>
              <a:spLocks/>
            </p:cNvSpPr>
            <p:nvPr/>
          </p:nvSpPr>
          <p:spPr bwMode="auto">
            <a:xfrm>
              <a:off x="2647" y="1554"/>
              <a:ext cx="26" cy="37"/>
            </a:xfrm>
            <a:custGeom>
              <a:avLst/>
              <a:gdLst>
                <a:gd name="T0" fmla="*/ 19 w 52"/>
                <a:gd name="T1" fmla="*/ 73 h 73"/>
                <a:gd name="T2" fmla="*/ 31 w 52"/>
                <a:gd name="T3" fmla="*/ 73 h 73"/>
                <a:gd name="T4" fmla="*/ 33 w 52"/>
                <a:gd name="T5" fmla="*/ 70 h 73"/>
                <a:gd name="T6" fmla="*/ 38 w 52"/>
                <a:gd name="T7" fmla="*/ 62 h 73"/>
                <a:gd name="T8" fmla="*/ 43 w 52"/>
                <a:gd name="T9" fmla="*/ 50 h 73"/>
                <a:gd name="T10" fmla="*/ 49 w 52"/>
                <a:gd name="T11" fmla="*/ 36 h 73"/>
                <a:gd name="T12" fmla="*/ 52 w 52"/>
                <a:gd name="T13" fmla="*/ 24 h 73"/>
                <a:gd name="T14" fmla="*/ 50 w 52"/>
                <a:gd name="T15" fmla="*/ 12 h 73"/>
                <a:gd name="T16" fmla="*/ 42 w 52"/>
                <a:gd name="T17" fmla="*/ 4 h 73"/>
                <a:gd name="T18" fmla="*/ 26 w 52"/>
                <a:gd name="T19" fmla="*/ 0 h 73"/>
                <a:gd name="T20" fmla="*/ 10 w 52"/>
                <a:gd name="T21" fmla="*/ 4 h 73"/>
                <a:gd name="T22" fmla="*/ 1 w 52"/>
                <a:gd name="T23" fmla="*/ 12 h 73"/>
                <a:gd name="T24" fmla="*/ 0 w 52"/>
                <a:gd name="T25" fmla="*/ 24 h 73"/>
                <a:gd name="T26" fmla="*/ 2 w 52"/>
                <a:gd name="T27" fmla="*/ 36 h 73"/>
                <a:gd name="T28" fmla="*/ 7 w 52"/>
                <a:gd name="T29" fmla="*/ 50 h 73"/>
                <a:gd name="T30" fmla="*/ 12 w 52"/>
                <a:gd name="T31" fmla="*/ 62 h 73"/>
                <a:gd name="T32" fmla="*/ 17 w 52"/>
                <a:gd name="T33" fmla="*/ 70 h 73"/>
                <a:gd name="T34" fmla="*/ 19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02" name="Freeform 54"/>
            <p:cNvSpPr>
              <a:spLocks/>
            </p:cNvSpPr>
            <p:nvPr/>
          </p:nvSpPr>
          <p:spPr bwMode="auto">
            <a:xfrm>
              <a:off x="2618" y="1569"/>
              <a:ext cx="36" cy="29"/>
            </a:xfrm>
            <a:custGeom>
              <a:avLst/>
              <a:gdLst>
                <a:gd name="T0" fmla="*/ 66 w 71"/>
                <a:gd name="T1" fmla="*/ 58 h 58"/>
                <a:gd name="T2" fmla="*/ 71 w 71"/>
                <a:gd name="T3" fmla="*/ 48 h 58"/>
                <a:gd name="T4" fmla="*/ 70 w 71"/>
                <a:gd name="T5" fmla="*/ 44 h 58"/>
                <a:gd name="T6" fmla="*/ 64 w 71"/>
                <a:gd name="T7" fmla="*/ 36 h 58"/>
                <a:gd name="T8" fmla="*/ 58 w 71"/>
                <a:gd name="T9" fmla="*/ 25 h 58"/>
                <a:gd name="T10" fmla="*/ 49 w 71"/>
                <a:gd name="T11" fmla="*/ 14 h 58"/>
                <a:gd name="T12" fmla="*/ 39 w 71"/>
                <a:gd name="T13" fmla="*/ 5 h 58"/>
                <a:gd name="T14" fmla="*/ 28 w 71"/>
                <a:gd name="T15" fmla="*/ 0 h 58"/>
                <a:gd name="T16" fmla="*/ 16 w 71"/>
                <a:gd name="T17" fmla="*/ 4 h 58"/>
                <a:gd name="T18" fmla="*/ 6 w 71"/>
                <a:gd name="T19" fmla="*/ 17 h 58"/>
                <a:gd name="T20" fmla="*/ 0 w 71"/>
                <a:gd name="T21" fmla="*/ 33 h 58"/>
                <a:gd name="T22" fmla="*/ 3 w 71"/>
                <a:gd name="T23" fmla="*/ 43 h 58"/>
                <a:gd name="T24" fmla="*/ 11 w 71"/>
                <a:gd name="T25" fmla="*/ 51 h 58"/>
                <a:gd name="T26" fmla="*/ 25 w 71"/>
                <a:gd name="T27" fmla="*/ 56 h 58"/>
                <a:gd name="T28" fmla="*/ 39 w 71"/>
                <a:gd name="T29" fmla="*/ 58 h 58"/>
                <a:gd name="T30" fmla="*/ 52 w 71"/>
                <a:gd name="T31" fmla="*/ 58 h 58"/>
                <a:gd name="T32" fmla="*/ 62 w 71"/>
                <a:gd name="T33" fmla="*/ 58 h 58"/>
                <a:gd name="T34" fmla="*/ 66 w 71"/>
                <a:gd name="T3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8">
                  <a:moveTo>
                    <a:pt x="66" y="58"/>
                  </a:moveTo>
                  <a:lnTo>
                    <a:pt x="71" y="48"/>
                  </a:lnTo>
                  <a:lnTo>
                    <a:pt x="70" y="44"/>
                  </a:lnTo>
                  <a:lnTo>
                    <a:pt x="64" y="36"/>
                  </a:lnTo>
                  <a:lnTo>
                    <a:pt x="58" y="25"/>
                  </a:lnTo>
                  <a:lnTo>
                    <a:pt x="49" y="14"/>
                  </a:lnTo>
                  <a:lnTo>
                    <a:pt x="39" y="5"/>
                  </a:lnTo>
                  <a:lnTo>
                    <a:pt x="28" y="0"/>
                  </a:lnTo>
                  <a:lnTo>
                    <a:pt x="16" y="4"/>
                  </a:lnTo>
                  <a:lnTo>
                    <a:pt x="6" y="17"/>
                  </a:lnTo>
                  <a:lnTo>
                    <a:pt x="0" y="33"/>
                  </a:lnTo>
                  <a:lnTo>
                    <a:pt x="3" y="43"/>
                  </a:lnTo>
                  <a:lnTo>
                    <a:pt x="11" y="51"/>
                  </a:lnTo>
                  <a:lnTo>
                    <a:pt x="25" y="56"/>
                  </a:lnTo>
                  <a:lnTo>
                    <a:pt x="39" y="58"/>
                  </a:lnTo>
                  <a:lnTo>
                    <a:pt x="52" y="58"/>
                  </a:lnTo>
                  <a:lnTo>
                    <a:pt x="62" y="58"/>
                  </a:lnTo>
                  <a:lnTo>
                    <a:pt x="66" y="5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03" name="Freeform 55"/>
            <p:cNvSpPr>
              <a:spLocks/>
            </p:cNvSpPr>
            <p:nvPr/>
          </p:nvSpPr>
          <p:spPr bwMode="auto">
            <a:xfrm>
              <a:off x="2618" y="1602"/>
              <a:ext cx="36" cy="28"/>
            </a:xfrm>
            <a:custGeom>
              <a:avLst/>
              <a:gdLst>
                <a:gd name="T0" fmla="*/ 71 w 71"/>
                <a:gd name="T1" fmla="*/ 10 h 57"/>
                <a:gd name="T2" fmla="*/ 66 w 71"/>
                <a:gd name="T3" fmla="*/ 0 h 57"/>
                <a:gd name="T4" fmla="*/ 62 w 71"/>
                <a:gd name="T5" fmla="*/ 0 h 57"/>
                <a:gd name="T6" fmla="*/ 53 w 71"/>
                <a:gd name="T7" fmla="*/ 0 h 57"/>
                <a:gd name="T8" fmla="*/ 39 w 71"/>
                <a:gd name="T9" fmla="*/ 0 h 57"/>
                <a:gd name="T10" fmla="*/ 25 w 71"/>
                <a:gd name="T11" fmla="*/ 2 h 57"/>
                <a:gd name="T12" fmla="*/ 13 w 71"/>
                <a:gd name="T13" fmla="*/ 7 h 57"/>
                <a:gd name="T14" fmla="*/ 3 w 71"/>
                <a:gd name="T15" fmla="*/ 15 h 57"/>
                <a:gd name="T16" fmla="*/ 0 w 71"/>
                <a:gd name="T17" fmla="*/ 25 h 57"/>
                <a:gd name="T18" fmla="*/ 6 w 71"/>
                <a:gd name="T19" fmla="*/ 42 h 57"/>
                <a:gd name="T20" fmla="*/ 16 w 71"/>
                <a:gd name="T21" fmla="*/ 54 h 57"/>
                <a:gd name="T22" fmla="*/ 28 w 71"/>
                <a:gd name="T23" fmla="*/ 57 h 57"/>
                <a:gd name="T24" fmla="*/ 39 w 71"/>
                <a:gd name="T25" fmla="*/ 53 h 57"/>
                <a:gd name="T26" fmla="*/ 49 w 71"/>
                <a:gd name="T27" fmla="*/ 44 h 57"/>
                <a:gd name="T28" fmla="*/ 58 w 71"/>
                <a:gd name="T29" fmla="*/ 33 h 57"/>
                <a:gd name="T30" fmla="*/ 64 w 71"/>
                <a:gd name="T31" fmla="*/ 22 h 57"/>
                <a:gd name="T32" fmla="*/ 70 w 71"/>
                <a:gd name="T33" fmla="*/ 14 h 57"/>
                <a:gd name="T34" fmla="*/ 71 w 71"/>
                <a:gd name="T35" fmla="*/ 1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7">
                  <a:moveTo>
                    <a:pt x="71" y="10"/>
                  </a:moveTo>
                  <a:lnTo>
                    <a:pt x="66" y="0"/>
                  </a:lnTo>
                  <a:lnTo>
                    <a:pt x="62" y="0"/>
                  </a:lnTo>
                  <a:lnTo>
                    <a:pt x="53" y="0"/>
                  </a:lnTo>
                  <a:lnTo>
                    <a:pt x="39" y="0"/>
                  </a:lnTo>
                  <a:lnTo>
                    <a:pt x="25" y="2"/>
                  </a:lnTo>
                  <a:lnTo>
                    <a:pt x="13" y="7"/>
                  </a:lnTo>
                  <a:lnTo>
                    <a:pt x="3" y="15"/>
                  </a:lnTo>
                  <a:lnTo>
                    <a:pt x="0" y="25"/>
                  </a:lnTo>
                  <a:lnTo>
                    <a:pt x="6" y="42"/>
                  </a:lnTo>
                  <a:lnTo>
                    <a:pt x="16" y="54"/>
                  </a:lnTo>
                  <a:lnTo>
                    <a:pt x="28" y="57"/>
                  </a:lnTo>
                  <a:lnTo>
                    <a:pt x="39" y="53"/>
                  </a:lnTo>
                  <a:lnTo>
                    <a:pt x="49" y="44"/>
                  </a:lnTo>
                  <a:lnTo>
                    <a:pt x="58" y="33"/>
                  </a:lnTo>
                  <a:lnTo>
                    <a:pt x="64" y="22"/>
                  </a:lnTo>
                  <a:lnTo>
                    <a:pt x="70" y="14"/>
                  </a:lnTo>
                  <a:lnTo>
                    <a:pt x="71" y="1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04" name="Freeform 56"/>
            <p:cNvSpPr>
              <a:spLocks/>
            </p:cNvSpPr>
            <p:nvPr/>
          </p:nvSpPr>
          <p:spPr bwMode="auto">
            <a:xfrm>
              <a:off x="2647" y="1610"/>
              <a:ext cx="26" cy="36"/>
            </a:xfrm>
            <a:custGeom>
              <a:avLst/>
              <a:gdLst>
                <a:gd name="T0" fmla="*/ 32 w 52"/>
                <a:gd name="T1" fmla="*/ 0 h 73"/>
                <a:gd name="T2" fmla="*/ 20 w 52"/>
                <a:gd name="T3" fmla="*/ 0 h 73"/>
                <a:gd name="T4" fmla="*/ 18 w 52"/>
                <a:gd name="T5" fmla="*/ 4 h 73"/>
                <a:gd name="T6" fmla="*/ 14 w 52"/>
                <a:gd name="T7" fmla="*/ 12 h 73"/>
                <a:gd name="T8" fmla="*/ 8 w 52"/>
                <a:gd name="T9" fmla="*/ 23 h 73"/>
                <a:gd name="T10" fmla="*/ 2 w 52"/>
                <a:gd name="T11" fmla="*/ 36 h 73"/>
                <a:gd name="T12" fmla="*/ 0 w 52"/>
                <a:gd name="T13" fmla="*/ 50 h 73"/>
                <a:gd name="T14" fmla="*/ 1 w 52"/>
                <a:gd name="T15" fmla="*/ 61 h 73"/>
                <a:gd name="T16" fmla="*/ 9 w 52"/>
                <a:gd name="T17" fmla="*/ 69 h 73"/>
                <a:gd name="T18" fmla="*/ 25 w 52"/>
                <a:gd name="T19" fmla="*/ 73 h 73"/>
                <a:gd name="T20" fmla="*/ 41 w 52"/>
                <a:gd name="T21" fmla="*/ 69 h 73"/>
                <a:gd name="T22" fmla="*/ 50 w 52"/>
                <a:gd name="T23" fmla="*/ 61 h 73"/>
                <a:gd name="T24" fmla="*/ 52 w 52"/>
                <a:gd name="T25" fmla="*/ 50 h 73"/>
                <a:gd name="T26" fmla="*/ 49 w 52"/>
                <a:gd name="T27" fmla="*/ 36 h 73"/>
                <a:gd name="T28" fmla="*/ 45 w 52"/>
                <a:gd name="T29" fmla="*/ 23 h 73"/>
                <a:gd name="T30" fmla="*/ 39 w 52"/>
                <a:gd name="T31" fmla="*/ 12 h 73"/>
                <a:gd name="T32" fmla="*/ 34 w 52"/>
                <a:gd name="T33" fmla="*/ 4 h 73"/>
                <a:gd name="T34" fmla="*/ 32 w 52"/>
                <a:gd name="T3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32" y="0"/>
                  </a:moveTo>
                  <a:lnTo>
                    <a:pt x="20" y="0"/>
                  </a:lnTo>
                  <a:lnTo>
                    <a:pt x="18" y="4"/>
                  </a:lnTo>
                  <a:lnTo>
                    <a:pt x="14" y="12"/>
                  </a:lnTo>
                  <a:lnTo>
                    <a:pt x="8" y="23"/>
                  </a:lnTo>
                  <a:lnTo>
                    <a:pt x="2" y="36"/>
                  </a:lnTo>
                  <a:lnTo>
                    <a:pt x="0" y="50"/>
                  </a:lnTo>
                  <a:lnTo>
                    <a:pt x="1" y="61"/>
                  </a:lnTo>
                  <a:lnTo>
                    <a:pt x="9" y="69"/>
                  </a:lnTo>
                  <a:lnTo>
                    <a:pt x="25" y="73"/>
                  </a:lnTo>
                  <a:lnTo>
                    <a:pt x="41" y="69"/>
                  </a:lnTo>
                  <a:lnTo>
                    <a:pt x="50" y="61"/>
                  </a:lnTo>
                  <a:lnTo>
                    <a:pt x="52" y="50"/>
                  </a:lnTo>
                  <a:lnTo>
                    <a:pt x="49" y="36"/>
                  </a:lnTo>
                  <a:lnTo>
                    <a:pt x="45" y="23"/>
                  </a:lnTo>
                  <a:lnTo>
                    <a:pt x="39" y="12"/>
                  </a:lnTo>
                  <a:lnTo>
                    <a:pt x="34" y="4"/>
                  </a:lnTo>
                  <a:lnTo>
                    <a:pt x="32"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05" name="Freeform 57"/>
            <p:cNvSpPr>
              <a:spLocks/>
            </p:cNvSpPr>
            <p:nvPr/>
          </p:nvSpPr>
          <p:spPr bwMode="auto">
            <a:xfrm>
              <a:off x="2667" y="1602"/>
              <a:ext cx="36" cy="28"/>
            </a:xfrm>
            <a:custGeom>
              <a:avLst/>
              <a:gdLst>
                <a:gd name="T0" fmla="*/ 6 w 71"/>
                <a:gd name="T1" fmla="*/ 0 h 57"/>
                <a:gd name="T2" fmla="*/ 0 w 71"/>
                <a:gd name="T3" fmla="*/ 10 h 57"/>
                <a:gd name="T4" fmla="*/ 1 w 71"/>
                <a:gd name="T5" fmla="*/ 14 h 57"/>
                <a:gd name="T6" fmla="*/ 7 w 71"/>
                <a:gd name="T7" fmla="*/ 22 h 57"/>
                <a:gd name="T8" fmla="*/ 14 w 71"/>
                <a:gd name="T9" fmla="*/ 33 h 57"/>
                <a:gd name="T10" fmla="*/ 23 w 71"/>
                <a:gd name="T11" fmla="*/ 44 h 57"/>
                <a:gd name="T12" fmla="*/ 32 w 71"/>
                <a:gd name="T13" fmla="*/ 53 h 57"/>
                <a:gd name="T14" fmla="*/ 44 w 71"/>
                <a:gd name="T15" fmla="*/ 57 h 57"/>
                <a:gd name="T16" fmla="*/ 55 w 71"/>
                <a:gd name="T17" fmla="*/ 54 h 57"/>
                <a:gd name="T18" fmla="*/ 66 w 71"/>
                <a:gd name="T19" fmla="*/ 42 h 57"/>
                <a:gd name="T20" fmla="*/ 71 w 71"/>
                <a:gd name="T21" fmla="*/ 25 h 57"/>
                <a:gd name="T22" fmla="*/ 68 w 71"/>
                <a:gd name="T23" fmla="*/ 15 h 57"/>
                <a:gd name="T24" fmla="*/ 60 w 71"/>
                <a:gd name="T25" fmla="*/ 7 h 57"/>
                <a:gd name="T26" fmla="*/ 46 w 71"/>
                <a:gd name="T27" fmla="*/ 2 h 57"/>
                <a:gd name="T28" fmla="*/ 32 w 71"/>
                <a:gd name="T29" fmla="*/ 0 h 57"/>
                <a:gd name="T30" fmla="*/ 19 w 71"/>
                <a:gd name="T31" fmla="*/ 0 h 57"/>
                <a:gd name="T32" fmla="*/ 9 w 71"/>
                <a:gd name="T33" fmla="*/ 0 h 57"/>
                <a:gd name="T34" fmla="*/ 6 w 71"/>
                <a:gd name="T3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7">
                  <a:moveTo>
                    <a:pt x="6" y="0"/>
                  </a:moveTo>
                  <a:lnTo>
                    <a:pt x="0" y="10"/>
                  </a:lnTo>
                  <a:lnTo>
                    <a:pt x="1" y="14"/>
                  </a:lnTo>
                  <a:lnTo>
                    <a:pt x="7" y="22"/>
                  </a:lnTo>
                  <a:lnTo>
                    <a:pt x="14" y="33"/>
                  </a:lnTo>
                  <a:lnTo>
                    <a:pt x="23" y="44"/>
                  </a:lnTo>
                  <a:lnTo>
                    <a:pt x="32" y="53"/>
                  </a:lnTo>
                  <a:lnTo>
                    <a:pt x="44" y="57"/>
                  </a:lnTo>
                  <a:lnTo>
                    <a:pt x="55" y="54"/>
                  </a:lnTo>
                  <a:lnTo>
                    <a:pt x="66" y="42"/>
                  </a:lnTo>
                  <a:lnTo>
                    <a:pt x="71" y="25"/>
                  </a:lnTo>
                  <a:lnTo>
                    <a:pt x="68" y="15"/>
                  </a:lnTo>
                  <a:lnTo>
                    <a:pt x="60" y="7"/>
                  </a:lnTo>
                  <a:lnTo>
                    <a:pt x="46" y="2"/>
                  </a:lnTo>
                  <a:lnTo>
                    <a:pt x="32" y="0"/>
                  </a:lnTo>
                  <a:lnTo>
                    <a:pt x="19" y="0"/>
                  </a:lnTo>
                  <a:lnTo>
                    <a:pt x="9" y="0"/>
                  </a:lnTo>
                  <a:lnTo>
                    <a:pt x="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06" name="Freeform 58"/>
            <p:cNvSpPr>
              <a:spLocks/>
            </p:cNvSpPr>
            <p:nvPr/>
          </p:nvSpPr>
          <p:spPr bwMode="auto">
            <a:xfrm>
              <a:off x="2667" y="1569"/>
              <a:ext cx="36" cy="28"/>
            </a:xfrm>
            <a:custGeom>
              <a:avLst/>
              <a:gdLst>
                <a:gd name="T0" fmla="*/ 0 w 71"/>
                <a:gd name="T1" fmla="*/ 47 h 57"/>
                <a:gd name="T2" fmla="*/ 6 w 71"/>
                <a:gd name="T3" fmla="*/ 57 h 57"/>
                <a:gd name="T4" fmla="*/ 9 w 71"/>
                <a:gd name="T5" fmla="*/ 57 h 57"/>
                <a:gd name="T6" fmla="*/ 19 w 71"/>
                <a:gd name="T7" fmla="*/ 57 h 57"/>
                <a:gd name="T8" fmla="*/ 32 w 71"/>
                <a:gd name="T9" fmla="*/ 57 h 57"/>
                <a:gd name="T10" fmla="*/ 46 w 71"/>
                <a:gd name="T11" fmla="*/ 55 h 57"/>
                <a:gd name="T12" fmla="*/ 59 w 71"/>
                <a:gd name="T13" fmla="*/ 50 h 57"/>
                <a:gd name="T14" fmla="*/ 68 w 71"/>
                <a:gd name="T15" fmla="*/ 43 h 57"/>
                <a:gd name="T16" fmla="*/ 71 w 71"/>
                <a:gd name="T17" fmla="*/ 32 h 57"/>
                <a:gd name="T18" fmla="*/ 66 w 71"/>
                <a:gd name="T19" fmla="*/ 17 h 57"/>
                <a:gd name="T20" fmla="*/ 55 w 71"/>
                <a:gd name="T21" fmla="*/ 4 h 57"/>
                <a:gd name="T22" fmla="*/ 44 w 71"/>
                <a:gd name="T23" fmla="*/ 0 h 57"/>
                <a:gd name="T24" fmla="*/ 32 w 71"/>
                <a:gd name="T25" fmla="*/ 4 h 57"/>
                <a:gd name="T26" fmla="*/ 23 w 71"/>
                <a:gd name="T27" fmla="*/ 13 h 57"/>
                <a:gd name="T28" fmla="*/ 14 w 71"/>
                <a:gd name="T29" fmla="*/ 23 h 57"/>
                <a:gd name="T30" fmla="*/ 7 w 71"/>
                <a:gd name="T31" fmla="*/ 35 h 57"/>
                <a:gd name="T32" fmla="*/ 1 w 71"/>
                <a:gd name="T33" fmla="*/ 43 h 57"/>
                <a:gd name="T34" fmla="*/ 0 w 71"/>
                <a:gd name="T35" fmla="*/ 4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7">
                  <a:moveTo>
                    <a:pt x="0" y="47"/>
                  </a:moveTo>
                  <a:lnTo>
                    <a:pt x="6" y="57"/>
                  </a:lnTo>
                  <a:lnTo>
                    <a:pt x="9" y="57"/>
                  </a:lnTo>
                  <a:lnTo>
                    <a:pt x="19" y="57"/>
                  </a:lnTo>
                  <a:lnTo>
                    <a:pt x="32" y="57"/>
                  </a:lnTo>
                  <a:lnTo>
                    <a:pt x="46" y="55"/>
                  </a:lnTo>
                  <a:lnTo>
                    <a:pt x="59" y="50"/>
                  </a:lnTo>
                  <a:lnTo>
                    <a:pt x="68" y="43"/>
                  </a:lnTo>
                  <a:lnTo>
                    <a:pt x="71" y="32"/>
                  </a:lnTo>
                  <a:lnTo>
                    <a:pt x="66" y="17"/>
                  </a:lnTo>
                  <a:lnTo>
                    <a:pt x="55" y="4"/>
                  </a:lnTo>
                  <a:lnTo>
                    <a:pt x="44" y="0"/>
                  </a:lnTo>
                  <a:lnTo>
                    <a:pt x="32" y="4"/>
                  </a:lnTo>
                  <a:lnTo>
                    <a:pt x="23" y="13"/>
                  </a:lnTo>
                  <a:lnTo>
                    <a:pt x="14" y="23"/>
                  </a:lnTo>
                  <a:lnTo>
                    <a:pt x="7" y="35"/>
                  </a:lnTo>
                  <a:lnTo>
                    <a:pt x="1" y="43"/>
                  </a:lnTo>
                  <a:lnTo>
                    <a:pt x="0" y="4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07" name="Freeform 59"/>
            <p:cNvSpPr>
              <a:spLocks/>
            </p:cNvSpPr>
            <p:nvPr/>
          </p:nvSpPr>
          <p:spPr bwMode="auto">
            <a:xfrm>
              <a:off x="3368" y="2439"/>
              <a:ext cx="12" cy="12"/>
            </a:xfrm>
            <a:custGeom>
              <a:avLst/>
              <a:gdLst>
                <a:gd name="T0" fmla="*/ 11 w 24"/>
                <a:gd name="T1" fmla="*/ 24 h 24"/>
                <a:gd name="T2" fmla="*/ 7 w 24"/>
                <a:gd name="T3" fmla="*/ 23 h 24"/>
                <a:gd name="T4" fmla="*/ 3 w 24"/>
                <a:gd name="T5" fmla="*/ 20 h 24"/>
                <a:gd name="T6" fmla="*/ 1 w 24"/>
                <a:gd name="T7" fmla="*/ 16 h 24"/>
                <a:gd name="T8" fmla="*/ 0 w 24"/>
                <a:gd name="T9" fmla="*/ 11 h 24"/>
                <a:gd name="T10" fmla="*/ 1 w 24"/>
                <a:gd name="T11" fmla="*/ 7 h 24"/>
                <a:gd name="T12" fmla="*/ 3 w 24"/>
                <a:gd name="T13" fmla="*/ 3 h 24"/>
                <a:gd name="T14" fmla="*/ 7 w 24"/>
                <a:gd name="T15" fmla="*/ 1 h 24"/>
                <a:gd name="T16" fmla="*/ 11 w 24"/>
                <a:gd name="T17" fmla="*/ 0 h 24"/>
                <a:gd name="T18" fmla="*/ 16 w 24"/>
                <a:gd name="T19" fmla="*/ 1 h 24"/>
                <a:gd name="T20" fmla="*/ 20 w 24"/>
                <a:gd name="T21" fmla="*/ 3 h 24"/>
                <a:gd name="T22" fmla="*/ 23 w 24"/>
                <a:gd name="T23" fmla="*/ 7 h 24"/>
                <a:gd name="T24" fmla="*/ 24 w 24"/>
                <a:gd name="T25" fmla="*/ 11 h 24"/>
                <a:gd name="T26" fmla="*/ 23 w 24"/>
                <a:gd name="T27" fmla="*/ 16 h 24"/>
                <a:gd name="T28" fmla="*/ 20 w 24"/>
                <a:gd name="T29" fmla="*/ 20 h 24"/>
                <a:gd name="T30" fmla="*/ 16 w 24"/>
                <a:gd name="T31" fmla="*/ 23 h 24"/>
                <a:gd name="T32" fmla="*/ 11 w 24"/>
                <a:gd name="T3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1" y="24"/>
                  </a:moveTo>
                  <a:lnTo>
                    <a:pt x="7" y="23"/>
                  </a:lnTo>
                  <a:lnTo>
                    <a:pt x="3" y="20"/>
                  </a:lnTo>
                  <a:lnTo>
                    <a:pt x="1" y="16"/>
                  </a:lnTo>
                  <a:lnTo>
                    <a:pt x="0" y="11"/>
                  </a:lnTo>
                  <a:lnTo>
                    <a:pt x="1" y="7"/>
                  </a:lnTo>
                  <a:lnTo>
                    <a:pt x="3" y="3"/>
                  </a:lnTo>
                  <a:lnTo>
                    <a:pt x="7" y="1"/>
                  </a:lnTo>
                  <a:lnTo>
                    <a:pt x="11" y="0"/>
                  </a:lnTo>
                  <a:lnTo>
                    <a:pt x="16" y="1"/>
                  </a:lnTo>
                  <a:lnTo>
                    <a:pt x="20" y="3"/>
                  </a:lnTo>
                  <a:lnTo>
                    <a:pt x="23" y="7"/>
                  </a:lnTo>
                  <a:lnTo>
                    <a:pt x="24" y="11"/>
                  </a:lnTo>
                  <a:lnTo>
                    <a:pt x="23" y="16"/>
                  </a:lnTo>
                  <a:lnTo>
                    <a:pt x="20" y="20"/>
                  </a:lnTo>
                  <a:lnTo>
                    <a:pt x="16" y="23"/>
                  </a:lnTo>
                  <a:lnTo>
                    <a:pt x="11" y="2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08" name="Freeform 60"/>
            <p:cNvSpPr>
              <a:spLocks/>
            </p:cNvSpPr>
            <p:nvPr/>
          </p:nvSpPr>
          <p:spPr bwMode="auto">
            <a:xfrm>
              <a:off x="3361" y="2399"/>
              <a:ext cx="26" cy="36"/>
            </a:xfrm>
            <a:custGeom>
              <a:avLst/>
              <a:gdLst>
                <a:gd name="T0" fmla="*/ 19 w 53"/>
                <a:gd name="T1" fmla="*/ 73 h 73"/>
                <a:gd name="T2" fmla="*/ 32 w 53"/>
                <a:gd name="T3" fmla="*/ 73 h 73"/>
                <a:gd name="T4" fmla="*/ 34 w 53"/>
                <a:gd name="T5" fmla="*/ 69 h 73"/>
                <a:gd name="T6" fmla="*/ 39 w 53"/>
                <a:gd name="T7" fmla="*/ 61 h 73"/>
                <a:gd name="T8" fmla="*/ 45 w 53"/>
                <a:gd name="T9" fmla="*/ 50 h 73"/>
                <a:gd name="T10" fmla="*/ 50 w 53"/>
                <a:gd name="T11" fmla="*/ 36 h 73"/>
                <a:gd name="T12" fmla="*/ 53 w 53"/>
                <a:gd name="T13" fmla="*/ 23 h 73"/>
                <a:gd name="T14" fmla="*/ 50 w 53"/>
                <a:gd name="T15" fmla="*/ 12 h 73"/>
                <a:gd name="T16" fmla="*/ 42 w 53"/>
                <a:gd name="T17" fmla="*/ 4 h 73"/>
                <a:gd name="T18" fmla="*/ 26 w 53"/>
                <a:gd name="T19" fmla="*/ 0 h 73"/>
                <a:gd name="T20" fmla="*/ 10 w 53"/>
                <a:gd name="T21" fmla="*/ 4 h 73"/>
                <a:gd name="T22" fmla="*/ 1 w 53"/>
                <a:gd name="T23" fmla="*/ 12 h 73"/>
                <a:gd name="T24" fmla="*/ 0 w 53"/>
                <a:gd name="T25" fmla="*/ 23 h 73"/>
                <a:gd name="T26" fmla="*/ 2 w 53"/>
                <a:gd name="T27" fmla="*/ 36 h 73"/>
                <a:gd name="T28" fmla="*/ 7 w 53"/>
                <a:gd name="T29" fmla="*/ 50 h 73"/>
                <a:gd name="T30" fmla="*/ 12 w 53"/>
                <a:gd name="T31" fmla="*/ 61 h 73"/>
                <a:gd name="T32" fmla="*/ 17 w 53"/>
                <a:gd name="T33" fmla="*/ 69 h 73"/>
                <a:gd name="T34" fmla="*/ 19 w 53"/>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09" name="Freeform 61"/>
            <p:cNvSpPr>
              <a:spLocks/>
            </p:cNvSpPr>
            <p:nvPr/>
          </p:nvSpPr>
          <p:spPr bwMode="auto">
            <a:xfrm>
              <a:off x="3361" y="2399"/>
              <a:ext cx="26" cy="36"/>
            </a:xfrm>
            <a:custGeom>
              <a:avLst/>
              <a:gdLst>
                <a:gd name="T0" fmla="*/ 19 w 53"/>
                <a:gd name="T1" fmla="*/ 73 h 73"/>
                <a:gd name="T2" fmla="*/ 32 w 53"/>
                <a:gd name="T3" fmla="*/ 73 h 73"/>
                <a:gd name="T4" fmla="*/ 34 w 53"/>
                <a:gd name="T5" fmla="*/ 69 h 73"/>
                <a:gd name="T6" fmla="*/ 39 w 53"/>
                <a:gd name="T7" fmla="*/ 61 h 73"/>
                <a:gd name="T8" fmla="*/ 45 w 53"/>
                <a:gd name="T9" fmla="*/ 50 h 73"/>
                <a:gd name="T10" fmla="*/ 50 w 53"/>
                <a:gd name="T11" fmla="*/ 36 h 73"/>
                <a:gd name="T12" fmla="*/ 53 w 53"/>
                <a:gd name="T13" fmla="*/ 23 h 73"/>
                <a:gd name="T14" fmla="*/ 50 w 53"/>
                <a:gd name="T15" fmla="*/ 12 h 73"/>
                <a:gd name="T16" fmla="*/ 42 w 53"/>
                <a:gd name="T17" fmla="*/ 4 h 73"/>
                <a:gd name="T18" fmla="*/ 26 w 53"/>
                <a:gd name="T19" fmla="*/ 0 h 73"/>
                <a:gd name="T20" fmla="*/ 10 w 53"/>
                <a:gd name="T21" fmla="*/ 4 h 73"/>
                <a:gd name="T22" fmla="*/ 1 w 53"/>
                <a:gd name="T23" fmla="*/ 12 h 73"/>
                <a:gd name="T24" fmla="*/ 0 w 53"/>
                <a:gd name="T25" fmla="*/ 23 h 73"/>
                <a:gd name="T26" fmla="*/ 2 w 53"/>
                <a:gd name="T27" fmla="*/ 36 h 73"/>
                <a:gd name="T28" fmla="*/ 7 w 53"/>
                <a:gd name="T29" fmla="*/ 50 h 73"/>
                <a:gd name="T30" fmla="*/ 12 w 53"/>
                <a:gd name="T31" fmla="*/ 61 h 73"/>
                <a:gd name="T32" fmla="*/ 17 w 53"/>
                <a:gd name="T33" fmla="*/ 69 h 73"/>
                <a:gd name="T34" fmla="*/ 19 w 53"/>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10" name="Freeform 62"/>
            <p:cNvSpPr>
              <a:spLocks/>
            </p:cNvSpPr>
            <p:nvPr/>
          </p:nvSpPr>
          <p:spPr bwMode="auto">
            <a:xfrm>
              <a:off x="3331" y="2414"/>
              <a:ext cx="36" cy="29"/>
            </a:xfrm>
            <a:custGeom>
              <a:avLst/>
              <a:gdLst>
                <a:gd name="T0" fmla="*/ 66 w 71"/>
                <a:gd name="T1" fmla="*/ 58 h 58"/>
                <a:gd name="T2" fmla="*/ 71 w 71"/>
                <a:gd name="T3" fmla="*/ 47 h 58"/>
                <a:gd name="T4" fmla="*/ 70 w 71"/>
                <a:gd name="T5" fmla="*/ 44 h 58"/>
                <a:gd name="T6" fmla="*/ 64 w 71"/>
                <a:gd name="T7" fmla="*/ 36 h 58"/>
                <a:gd name="T8" fmla="*/ 58 w 71"/>
                <a:gd name="T9" fmla="*/ 24 h 58"/>
                <a:gd name="T10" fmla="*/ 49 w 71"/>
                <a:gd name="T11" fmla="*/ 14 h 58"/>
                <a:gd name="T12" fmla="*/ 39 w 71"/>
                <a:gd name="T13" fmla="*/ 5 h 58"/>
                <a:gd name="T14" fmla="*/ 28 w 71"/>
                <a:gd name="T15" fmla="*/ 0 h 58"/>
                <a:gd name="T16" fmla="*/ 16 w 71"/>
                <a:gd name="T17" fmla="*/ 4 h 58"/>
                <a:gd name="T18" fmla="*/ 6 w 71"/>
                <a:gd name="T19" fmla="*/ 16 h 58"/>
                <a:gd name="T20" fmla="*/ 0 w 71"/>
                <a:gd name="T21" fmla="*/ 32 h 58"/>
                <a:gd name="T22" fmla="*/ 3 w 71"/>
                <a:gd name="T23" fmla="*/ 43 h 58"/>
                <a:gd name="T24" fmla="*/ 13 w 71"/>
                <a:gd name="T25" fmla="*/ 51 h 58"/>
                <a:gd name="T26" fmla="*/ 25 w 71"/>
                <a:gd name="T27" fmla="*/ 55 h 58"/>
                <a:gd name="T28" fmla="*/ 39 w 71"/>
                <a:gd name="T29" fmla="*/ 58 h 58"/>
                <a:gd name="T30" fmla="*/ 53 w 71"/>
                <a:gd name="T31" fmla="*/ 58 h 58"/>
                <a:gd name="T32" fmla="*/ 62 w 71"/>
                <a:gd name="T33" fmla="*/ 58 h 58"/>
                <a:gd name="T34" fmla="*/ 66 w 71"/>
                <a:gd name="T3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8">
                  <a:moveTo>
                    <a:pt x="66" y="58"/>
                  </a:moveTo>
                  <a:lnTo>
                    <a:pt x="71" y="47"/>
                  </a:lnTo>
                  <a:lnTo>
                    <a:pt x="70" y="44"/>
                  </a:lnTo>
                  <a:lnTo>
                    <a:pt x="64" y="36"/>
                  </a:lnTo>
                  <a:lnTo>
                    <a:pt x="58" y="24"/>
                  </a:lnTo>
                  <a:lnTo>
                    <a:pt x="49" y="14"/>
                  </a:lnTo>
                  <a:lnTo>
                    <a:pt x="39" y="5"/>
                  </a:lnTo>
                  <a:lnTo>
                    <a:pt x="28" y="0"/>
                  </a:lnTo>
                  <a:lnTo>
                    <a:pt x="16" y="4"/>
                  </a:lnTo>
                  <a:lnTo>
                    <a:pt x="6" y="16"/>
                  </a:lnTo>
                  <a:lnTo>
                    <a:pt x="0" y="32"/>
                  </a:lnTo>
                  <a:lnTo>
                    <a:pt x="3" y="43"/>
                  </a:lnTo>
                  <a:lnTo>
                    <a:pt x="13" y="51"/>
                  </a:lnTo>
                  <a:lnTo>
                    <a:pt x="25" y="55"/>
                  </a:lnTo>
                  <a:lnTo>
                    <a:pt x="39" y="58"/>
                  </a:lnTo>
                  <a:lnTo>
                    <a:pt x="53" y="58"/>
                  </a:lnTo>
                  <a:lnTo>
                    <a:pt x="62" y="58"/>
                  </a:lnTo>
                  <a:lnTo>
                    <a:pt x="66" y="5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11" name="Freeform 63"/>
            <p:cNvSpPr>
              <a:spLocks/>
            </p:cNvSpPr>
            <p:nvPr/>
          </p:nvSpPr>
          <p:spPr bwMode="auto">
            <a:xfrm>
              <a:off x="3331" y="2447"/>
              <a:ext cx="37" cy="28"/>
            </a:xfrm>
            <a:custGeom>
              <a:avLst/>
              <a:gdLst>
                <a:gd name="T0" fmla="*/ 72 w 72"/>
                <a:gd name="T1" fmla="*/ 10 h 56"/>
                <a:gd name="T2" fmla="*/ 67 w 72"/>
                <a:gd name="T3" fmla="*/ 0 h 56"/>
                <a:gd name="T4" fmla="*/ 63 w 72"/>
                <a:gd name="T5" fmla="*/ 0 h 56"/>
                <a:gd name="T6" fmla="*/ 53 w 72"/>
                <a:gd name="T7" fmla="*/ 0 h 56"/>
                <a:gd name="T8" fmla="*/ 40 w 72"/>
                <a:gd name="T9" fmla="*/ 0 h 56"/>
                <a:gd name="T10" fmla="*/ 26 w 72"/>
                <a:gd name="T11" fmla="*/ 2 h 56"/>
                <a:gd name="T12" fmla="*/ 13 w 72"/>
                <a:gd name="T13" fmla="*/ 7 h 56"/>
                <a:gd name="T14" fmla="*/ 3 w 72"/>
                <a:gd name="T15" fmla="*/ 15 h 56"/>
                <a:gd name="T16" fmla="*/ 0 w 72"/>
                <a:gd name="T17" fmla="*/ 25 h 56"/>
                <a:gd name="T18" fmla="*/ 6 w 72"/>
                <a:gd name="T19" fmla="*/ 41 h 56"/>
                <a:gd name="T20" fmla="*/ 17 w 72"/>
                <a:gd name="T21" fmla="*/ 54 h 56"/>
                <a:gd name="T22" fmla="*/ 29 w 72"/>
                <a:gd name="T23" fmla="*/ 56 h 56"/>
                <a:gd name="T24" fmla="*/ 39 w 72"/>
                <a:gd name="T25" fmla="*/ 53 h 56"/>
                <a:gd name="T26" fmla="*/ 49 w 72"/>
                <a:gd name="T27" fmla="*/ 44 h 56"/>
                <a:gd name="T28" fmla="*/ 59 w 72"/>
                <a:gd name="T29" fmla="*/ 33 h 56"/>
                <a:gd name="T30" fmla="*/ 66 w 72"/>
                <a:gd name="T31" fmla="*/ 22 h 56"/>
                <a:gd name="T32" fmla="*/ 71 w 72"/>
                <a:gd name="T33" fmla="*/ 14 h 56"/>
                <a:gd name="T34" fmla="*/ 72 w 72"/>
                <a:gd name="T35" fmla="*/ 1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6">
                  <a:moveTo>
                    <a:pt x="72" y="10"/>
                  </a:moveTo>
                  <a:lnTo>
                    <a:pt x="67" y="0"/>
                  </a:lnTo>
                  <a:lnTo>
                    <a:pt x="63" y="0"/>
                  </a:lnTo>
                  <a:lnTo>
                    <a:pt x="53" y="0"/>
                  </a:lnTo>
                  <a:lnTo>
                    <a:pt x="40" y="0"/>
                  </a:lnTo>
                  <a:lnTo>
                    <a:pt x="26" y="2"/>
                  </a:lnTo>
                  <a:lnTo>
                    <a:pt x="13" y="7"/>
                  </a:lnTo>
                  <a:lnTo>
                    <a:pt x="3" y="15"/>
                  </a:lnTo>
                  <a:lnTo>
                    <a:pt x="0" y="25"/>
                  </a:lnTo>
                  <a:lnTo>
                    <a:pt x="6" y="41"/>
                  </a:lnTo>
                  <a:lnTo>
                    <a:pt x="17" y="54"/>
                  </a:lnTo>
                  <a:lnTo>
                    <a:pt x="29" y="56"/>
                  </a:lnTo>
                  <a:lnTo>
                    <a:pt x="39" y="53"/>
                  </a:lnTo>
                  <a:lnTo>
                    <a:pt x="49" y="44"/>
                  </a:lnTo>
                  <a:lnTo>
                    <a:pt x="59" y="33"/>
                  </a:lnTo>
                  <a:lnTo>
                    <a:pt x="66" y="22"/>
                  </a:lnTo>
                  <a:lnTo>
                    <a:pt x="71" y="14"/>
                  </a:lnTo>
                  <a:lnTo>
                    <a:pt x="72" y="1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12" name="Freeform 64"/>
            <p:cNvSpPr>
              <a:spLocks/>
            </p:cNvSpPr>
            <p:nvPr/>
          </p:nvSpPr>
          <p:spPr bwMode="auto">
            <a:xfrm>
              <a:off x="3361" y="2454"/>
              <a:ext cx="26" cy="37"/>
            </a:xfrm>
            <a:custGeom>
              <a:avLst/>
              <a:gdLst>
                <a:gd name="T0" fmla="*/ 33 w 53"/>
                <a:gd name="T1" fmla="*/ 0 h 72"/>
                <a:gd name="T2" fmla="*/ 20 w 53"/>
                <a:gd name="T3" fmla="*/ 0 h 72"/>
                <a:gd name="T4" fmla="*/ 18 w 53"/>
                <a:gd name="T5" fmla="*/ 3 h 72"/>
                <a:gd name="T6" fmla="*/ 13 w 53"/>
                <a:gd name="T7" fmla="*/ 11 h 72"/>
                <a:gd name="T8" fmla="*/ 8 w 53"/>
                <a:gd name="T9" fmla="*/ 23 h 72"/>
                <a:gd name="T10" fmla="*/ 3 w 53"/>
                <a:gd name="T11" fmla="*/ 35 h 72"/>
                <a:gd name="T12" fmla="*/ 0 w 53"/>
                <a:gd name="T13" fmla="*/ 49 h 72"/>
                <a:gd name="T14" fmla="*/ 2 w 53"/>
                <a:gd name="T15" fmla="*/ 61 h 72"/>
                <a:gd name="T16" fmla="*/ 10 w 53"/>
                <a:gd name="T17" fmla="*/ 69 h 72"/>
                <a:gd name="T18" fmla="*/ 26 w 53"/>
                <a:gd name="T19" fmla="*/ 72 h 72"/>
                <a:gd name="T20" fmla="*/ 42 w 53"/>
                <a:gd name="T21" fmla="*/ 69 h 72"/>
                <a:gd name="T22" fmla="*/ 51 w 53"/>
                <a:gd name="T23" fmla="*/ 61 h 72"/>
                <a:gd name="T24" fmla="*/ 53 w 53"/>
                <a:gd name="T25" fmla="*/ 49 h 72"/>
                <a:gd name="T26" fmla="*/ 50 w 53"/>
                <a:gd name="T27" fmla="*/ 35 h 72"/>
                <a:gd name="T28" fmla="*/ 46 w 53"/>
                <a:gd name="T29" fmla="*/ 23 h 72"/>
                <a:gd name="T30" fmla="*/ 40 w 53"/>
                <a:gd name="T31" fmla="*/ 11 h 72"/>
                <a:gd name="T32" fmla="*/ 35 w 53"/>
                <a:gd name="T33" fmla="*/ 3 h 72"/>
                <a:gd name="T34" fmla="*/ 33 w 53"/>
                <a:gd name="T3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2">
                  <a:moveTo>
                    <a:pt x="33" y="0"/>
                  </a:moveTo>
                  <a:lnTo>
                    <a:pt x="20" y="0"/>
                  </a:lnTo>
                  <a:lnTo>
                    <a:pt x="18" y="3"/>
                  </a:lnTo>
                  <a:lnTo>
                    <a:pt x="13" y="11"/>
                  </a:lnTo>
                  <a:lnTo>
                    <a:pt x="8" y="23"/>
                  </a:lnTo>
                  <a:lnTo>
                    <a:pt x="3" y="35"/>
                  </a:lnTo>
                  <a:lnTo>
                    <a:pt x="0" y="49"/>
                  </a:lnTo>
                  <a:lnTo>
                    <a:pt x="2" y="61"/>
                  </a:lnTo>
                  <a:lnTo>
                    <a:pt x="10" y="69"/>
                  </a:lnTo>
                  <a:lnTo>
                    <a:pt x="26" y="72"/>
                  </a:lnTo>
                  <a:lnTo>
                    <a:pt x="42" y="69"/>
                  </a:lnTo>
                  <a:lnTo>
                    <a:pt x="51" y="61"/>
                  </a:lnTo>
                  <a:lnTo>
                    <a:pt x="53" y="49"/>
                  </a:lnTo>
                  <a:lnTo>
                    <a:pt x="50" y="35"/>
                  </a:lnTo>
                  <a:lnTo>
                    <a:pt x="46" y="23"/>
                  </a:lnTo>
                  <a:lnTo>
                    <a:pt x="40" y="11"/>
                  </a:lnTo>
                  <a:lnTo>
                    <a:pt x="35" y="3"/>
                  </a:lnTo>
                  <a:lnTo>
                    <a:pt x="3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13" name="Freeform 65"/>
            <p:cNvSpPr>
              <a:spLocks/>
            </p:cNvSpPr>
            <p:nvPr/>
          </p:nvSpPr>
          <p:spPr bwMode="auto">
            <a:xfrm>
              <a:off x="3381" y="2447"/>
              <a:ext cx="36" cy="28"/>
            </a:xfrm>
            <a:custGeom>
              <a:avLst/>
              <a:gdLst>
                <a:gd name="T0" fmla="*/ 6 w 71"/>
                <a:gd name="T1" fmla="*/ 0 h 56"/>
                <a:gd name="T2" fmla="*/ 0 w 71"/>
                <a:gd name="T3" fmla="*/ 10 h 56"/>
                <a:gd name="T4" fmla="*/ 1 w 71"/>
                <a:gd name="T5" fmla="*/ 14 h 56"/>
                <a:gd name="T6" fmla="*/ 7 w 71"/>
                <a:gd name="T7" fmla="*/ 22 h 56"/>
                <a:gd name="T8" fmla="*/ 14 w 71"/>
                <a:gd name="T9" fmla="*/ 33 h 56"/>
                <a:gd name="T10" fmla="*/ 23 w 71"/>
                <a:gd name="T11" fmla="*/ 44 h 56"/>
                <a:gd name="T12" fmla="*/ 32 w 71"/>
                <a:gd name="T13" fmla="*/ 53 h 56"/>
                <a:gd name="T14" fmla="*/ 44 w 71"/>
                <a:gd name="T15" fmla="*/ 56 h 56"/>
                <a:gd name="T16" fmla="*/ 55 w 71"/>
                <a:gd name="T17" fmla="*/ 54 h 56"/>
                <a:gd name="T18" fmla="*/ 66 w 71"/>
                <a:gd name="T19" fmla="*/ 41 h 56"/>
                <a:gd name="T20" fmla="*/ 71 w 71"/>
                <a:gd name="T21" fmla="*/ 25 h 56"/>
                <a:gd name="T22" fmla="*/ 68 w 71"/>
                <a:gd name="T23" fmla="*/ 15 h 56"/>
                <a:gd name="T24" fmla="*/ 59 w 71"/>
                <a:gd name="T25" fmla="*/ 7 h 56"/>
                <a:gd name="T26" fmla="*/ 46 w 71"/>
                <a:gd name="T27" fmla="*/ 2 h 56"/>
                <a:gd name="T28" fmla="*/ 32 w 71"/>
                <a:gd name="T29" fmla="*/ 0 h 56"/>
                <a:gd name="T30" fmla="*/ 20 w 71"/>
                <a:gd name="T31" fmla="*/ 0 h 56"/>
                <a:gd name="T32" fmla="*/ 9 w 71"/>
                <a:gd name="T33" fmla="*/ 0 h 56"/>
                <a:gd name="T34" fmla="*/ 6 w 71"/>
                <a:gd name="T3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6">
                  <a:moveTo>
                    <a:pt x="6" y="0"/>
                  </a:moveTo>
                  <a:lnTo>
                    <a:pt x="0" y="10"/>
                  </a:lnTo>
                  <a:lnTo>
                    <a:pt x="1" y="14"/>
                  </a:lnTo>
                  <a:lnTo>
                    <a:pt x="7" y="22"/>
                  </a:lnTo>
                  <a:lnTo>
                    <a:pt x="14" y="33"/>
                  </a:lnTo>
                  <a:lnTo>
                    <a:pt x="23" y="44"/>
                  </a:lnTo>
                  <a:lnTo>
                    <a:pt x="32" y="53"/>
                  </a:lnTo>
                  <a:lnTo>
                    <a:pt x="44" y="56"/>
                  </a:lnTo>
                  <a:lnTo>
                    <a:pt x="55" y="54"/>
                  </a:lnTo>
                  <a:lnTo>
                    <a:pt x="66" y="41"/>
                  </a:lnTo>
                  <a:lnTo>
                    <a:pt x="71" y="25"/>
                  </a:lnTo>
                  <a:lnTo>
                    <a:pt x="68" y="15"/>
                  </a:lnTo>
                  <a:lnTo>
                    <a:pt x="59" y="7"/>
                  </a:lnTo>
                  <a:lnTo>
                    <a:pt x="46" y="2"/>
                  </a:lnTo>
                  <a:lnTo>
                    <a:pt x="32" y="0"/>
                  </a:lnTo>
                  <a:lnTo>
                    <a:pt x="20" y="0"/>
                  </a:lnTo>
                  <a:lnTo>
                    <a:pt x="9" y="0"/>
                  </a:lnTo>
                  <a:lnTo>
                    <a:pt x="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14" name="Freeform 66"/>
            <p:cNvSpPr>
              <a:spLocks/>
            </p:cNvSpPr>
            <p:nvPr/>
          </p:nvSpPr>
          <p:spPr bwMode="auto">
            <a:xfrm>
              <a:off x="3380" y="2414"/>
              <a:ext cx="37" cy="28"/>
            </a:xfrm>
            <a:custGeom>
              <a:avLst/>
              <a:gdLst>
                <a:gd name="T0" fmla="*/ 0 w 72"/>
                <a:gd name="T1" fmla="*/ 46 h 57"/>
                <a:gd name="T2" fmla="*/ 6 w 72"/>
                <a:gd name="T3" fmla="*/ 57 h 57"/>
                <a:gd name="T4" fmla="*/ 9 w 72"/>
                <a:gd name="T5" fmla="*/ 57 h 57"/>
                <a:gd name="T6" fmla="*/ 19 w 72"/>
                <a:gd name="T7" fmla="*/ 57 h 57"/>
                <a:gd name="T8" fmla="*/ 32 w 72"/>
                <a:gd name="T9" fmla="*/ 57 h 57"/>
                <a:gd name="T10" fmla="*/ 47 w 72"/>
                <a:gd name="T11" fmla="*/ 54 h 57"/>
                <a:gd name="T12" fmla="*/ 60 w 72"/>
                <a:gd name="T13" fmla="*/ 50 h 57"/>
                <a:gd name="T14" fmla="*/ 69 w 72"/>
                <a:gd name="T15" fmla="*/ 43 h 57"/>
                <a:gd name="T16" fmla="*/ 72 w 72"/>
                <a:gd name="T17" fmla="*/ 31 h 57"/>
                <a:gd name="T18" fmla="*/ 67 w 72"/>
                <a:gd name="T19" fmla="*/ 16 h 57"/>
                <a:gd name="T20" fmla="*/ 55 w 72"/>
                <a:gd name="T21" fmla="*/ 4 h 57"/>
                <a:gd name="T22" fmla="*/ 44 w 72"/>
                <a:gd name="T23" fmla="*/ 0 h 57"/>
                <a:gd name="T24" fmla="*/ 33 w 72"/>
                <a:gd name="T25" fmla="*/ 4 h 57"/>
                <a:gd name="T26" fmla="*/ 23 w 72"/>
                <a:gd name="T27" fmla="*/ 13 h 57"/>
                <a:gd name="T28" fmla="*/ 14 w 72"/>
                <a:gd name="T29" fmla="*/ 23 h 57"/>
                <a:gd name="T30" fmla="*/ 7 w 72"/>
                <a:gd name="T31" fmla="*/ 35 h 57"/>
                <a:gd name="T32" fmla="*/ 1 w 72"/>
                <a:gd name="T33" fmla="*/ 43 h 57"/>
                <a:gd name="T34" fmla="*/ 0 w 72"/>
                <a:gd name="T35"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7">
                  <a:moveTo>
                    <a:pt x="0" y="46"/>
                  </a:moveTo>
                  <a:lnTo>
                    <a:pt x="6" y="57"/>
                  </a:lnTo>
                  <a:lnTo>
                    <a:pt x="9" y="57"/>
                  </a:lnTo>
                  <a:lnTo>
                    <a:pt x="19" y="57"/>
                  </a:lnTo>
                  <a:lnTo>
                    <a:pt x="32" y="57"/>
                  </a:lnTo>
                  <a:lnTo>
                    <a:pt x="47" y="54"/>
                  </a:lnTo>
                  <a:lnTo>
                    <a:pt x="60" y="50"/>
                  </a:lnTo>
                  <a:lnTo>
                    <a:pt x="69" y="43"/>
                  </a:lnTo>
                  <a:lnTo>
                    <a:pt x="72" y="31"/>
                  </a:lnTo>
                  <a:lnTo>
                    <a:pt x="67" y="16"/>
                  </a:lnTo>
                  <a:lnTo>
                    <a:pt x="55" y="4"/>
                  </a:lnTo>
                  <a:lnTo>
                    <a:pt x="44" y="0"/>
                  </a:lnTo>
                  <a:lnTo>
                    <a:pt x="33" y="4"/>
                  </a:lnTo>
                  <a:lnTo>
                    <a:pt x="23" y="13"/>
                  </a:lnTo>
                  <a:lnTo>
                    <a:pt x="14" y="23"/>
                  </a:lnTo>
                  <a:lnTo>
                    <a:pt x="7" y="35"/>
                  </a:lnTo>
                  <a:lnTo>
                    <a:pt x="1" y="43"/>
                  </a:lnTo>
                  <a:lnTo>
                    <a:pt x="0" y="4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15" name="Freeform 67"/>
            <p:cNvSpPr>
              <a:spLocks/>
            </p:cNvSpPr>
            <p:nvPr/>
          </p:nvSpPr>
          <p:spPr bwMode="auto">
            <a:xfrm>
              <a:off x="2672" y="2420"/>
              <a:ext cx="11" cy="12"/>
            </a:xfrm>
            <a:custGeom>
              <a:avLst/>
              <a:gdLst>
                <a:gd name="T0" fmla="*/ 12 w 23"/>
                <a:gd name="T1" fmla="*/ 24 h 24"/>
                <a:gd name="T2" fmla="*/ 7 w 23"/>
                <a:gd name="T3" fmla="*/ 23 h 24"/>
                <a:gd name="T4" fmla="*/ 4 w 23"/>
                <a:gd name="T5" fmla="*/ 20 h 24"/>
                <a:gd name="T6" fmla="*/ 1 w 23"/>
                <a:gd name="T7" fmla="*/ 17 h 24"/>
                <a:gd name="T8" fmla="*/ 0 w 23"/>
                <a:gd name="T9" fmla="*/ 12 h 24"/>
                <a:gd name="T10" fmla="*/ 1 w 23"/>
                <a:gd name="T11" fmla="*/ 8 h 24"/>
                <a:gd name="T12" fmla="*/ 4 w 23"/>
                <a:gd name="T13" fmla="*/ 3 h 24"/>
                <a:gd name="T14" fmla="*/ 7 w 23"/>
                <a:gd name="T15" fmla="*/ 1 h 24"/>
                <a:gd name="T16" fmla="*/ 12 w 23"/>
                <a:gd name="T17" fmla="*/ 0 h 24"/>
                <a:gd name="T18" fmla="*/ 16 w 23"/>
                <a:gd name="T19" fmla="*/ 1 h 24"/>
                <a:gd name="T20" fmla="*/ 20 w 23"/>
                <a:gd name="T21" fmla="*/ 3 h 24"/>
                <a:gd name="T22" fmla="*/ 22 w 23"/>
                <a:gd name="T23" fmla="*/ 8 h 24"/>
                <a:gd name="T24" fmla="*/ 23 w 23"/>
                <a:gd name="T25" fmla="*/ 12 h 24"/>
                <a:gd name="T26" fmla="*/ 22 w 23"/>
                <a:gd name="T27" fmla="*/ 17 h 24"/>
                <a:gd name="T28" fmla="*/ 20 w 23"/>
                <a:gd name="T29" fmla="*/ 20 h 24"/>
                <a:gd name="T30" fmla="*/ 16 w 23"/>
                <a:gd name="T31" fmla="*/ 23 h 24"/>
                <a:gd name="T32" fmla="*/ 12 w 23"/>
                <a:gd name="T3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24">
                  <a:moveTo>
                    <a:pt x="12" y="24"/>
                  </a:moveTo>
                  <a:lnTo>
                    <a:pt x="7" y="23"/>
                  </a:lnTo>
                  <a:lnTo>
                    <a:pt x="4" y="20"/>
                  </a:lnTo>
                  <a:lnTo>
                    <a:pt x="1" y="17"/>
                  </a:lnTo>
                  <a:lnTo>
                    <a:pt x="0" y="12"/>
                  </a:lnTo>
                  <a:lnTo>
                    <a:pt x="1" y="8"/>
                  </a:lnTo>
                  <a:lnTo>
                    <a:pt x="4" y="3"/>
                  </a:lnTo>
                  <a:lnTo>
                    <a:pt x="7" y="1"/>
                  </a:lnTo>
                  <a:lnTo>
                    <a:pt x="12" y="0"/>
                  </a:lnTo>
                  <a:lnTo>
                    <a:pt x="16" y="1"/>
                  </a:lnTo>
                  <a:lnTo>
                    <a:pt x="20" y="3"/>
                  </a:lnTo>
                  <a:lnTo>
                    <a:pt x="22" y="8"/>
                  </a:lnTo>
                  <a:lnTo>
                    <a:pt x="23" y="12"/>
                  </a:lnTo>
                  <a:lnTo>
                    <a:pt x="22" y="17"/>
                  </a:lnTo>
                  <a:lnTo>
                    <a:pt x="20" y="20"/>
                  </a:lnTo>
                  <a:lnTo>
                    <a:pt x="16" y="23"/>
                  </a:lnTo>
                  <a:lnTo>
                    <a:pt x="12" y="2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16" name="Freeform 68"/>
            <p:cNvSpPr>
              <a:spLocks/>
            </p:cNvSpPr>
            <p:nvPr/>
          </p:nvSpPr>
          <p:spPr bwMode="auto">
            <a:xfrm>
              <a:off x="2664" y="2381"/>
              <a:ext cx="26" cy="36"/>
            </a:xfrm>
            <a:custGeom>
              <a:avLst/>
              <a:gdLst>
                <a:gd name="T0" fmla="*/ 20 w 52"/>
                <a:gd name="T1" fmla="*/ 73 h 73"/>
                <a:gd name="T2" fmla="*/ 31 w 52"/>
                <a:gd name="T3" fmla="*/ 73 h 73"/>
                <a:gd name="T4" fmla="*/ 34 w 52"/>
                <a:gd name="T5" fmla="*/ 69 h 73"/>
                <a:gd name="T6" fmla="*/ 38 w 52"/>
                <a:gd name="T7" fmla="*/ 61 h 73"/>
                <a:gd name="T8" fmla="*/ 44 w 52"/>
                <a:gd name="T9" fmla="*/ 50 h 73"/>
                <a:gd name="T10" fmla="*/ 50 w 52"/>
                <a:gd name="T11" fmla="*/ 36 h 73"/>
                <a:gd name="T12" fmla="*/ 52 w 52"/>
                <a:gd name="T13" fmla="*/ 23 h 73"/>
                <a:gd name="T14" fmla="*/ 51 w 52"/>
                <a:gd name="T15" fmla="*/ 12 h 73"/>
                <a:gd name="T16" fmla="*/ 43 w 52"/>
                <a:gd name="T17" fmla="*/ 4 h 73"/>
                <a:gd name="T18" fmla="*/ 27 w 52"/>
                <a:gd name="T19" fmla="*/ 0 h 73"/>
                <a:gd name="T20" fmla="*/ 10 w 52"/>
                <a:gd name="T21" fmla="*/ 4 h 73"/>
                <a:gd name="T22" fmla="*/ 1 w 52"/>
                <a:gd name="T23" fmla="*/ 12 h 73"/>
                <a:gd name="T24" fmla="*/ 0 w 52"/>
                <a:gd name="T25" fmla="*/ 23 h 73"/>
                <a:gd name="T26" fmla="*/ 2 w 52"/>
                <a:gd name="T27" fmla="*/ 36 h 73"/>
                <a:gd name="T28" fmla="*/ 7 w 52"/>
                <a:gd name="T29" fmla="*/ 50 h 73"/>
                <a:gd name="T30" fmla="*/ 13 w 52"/>
                <a:gd name="T31" fmla="*/ 61 h 73"/>
                <a:gd name="T32" fmla="*/ 17 w 52"/>
                <a:gd name="T33" fmla="*/ 69 h 73"/>
                <a:gd name="T34" fmla="*/ 20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17" name="Freeform 69"/>
            <p:cNvSpPr>
              <a:spLocks/>
            </p:cNvSpPr>
            <p:nvPr/>
          </p:nvSpPr>
          <p:spPr bwMode="auto">
            <a:xfrm>
              <a:off x="2664" y="2381"/>
              <a:ext cx="26" cy="36"/>
            </a:xfrm>
            <a:custGeom>
              <a:avLst/>
              <a:gdLst>
                <a:gd name="T0" fmla="*/ 20 w 52"/>
                <a:gd name="T1" fmla="*/ 73 h 73"/>
                <a:gd name="T2" fmla="*/ 31 w 52"/>
                <a:gd name="T3" fmla="*/ 73 h 73"/>
                <a:gd name="T4" fmla="*/ 34 w 52"/>
                <a:gd name="T5" fmla="*/ 69 h 73"/>
                <a:gd name="T6" fmla="*/ 38 w 52"/>
                <a:gd name="T7" fmla="*/ 61 h 73"/>
                <a:gd name="T8" fmla="*/ 44 w 52"/>
                <a:gd name="T9" fmla="*/ 50 h 73"/>
                <a:gd name="T10" fmla="*/ 50 w 52"/>
                <a:gd name="T11" fmla="*/ 36 h 73"/>
                <a:gd name="T12" fmla="*/ 52 w 52"/>
                <a:gd name="T13" fmla="*/ 23 h 73"/>
                <a:gd name="T14" fmla="*/ 51 w 52"/>
                <a:gd name="T15" fmla="*/ 12 h 73"/>
                <a:gd name="T16" fmla="*/ 43 w 52"/>
                <a:gd name="T17" fmla="*/ 4 h 73"/>
                <a:gd name="T18" fmla="*/ 27 w 52"/>
                <a:gd name="T19" fmla="*/ 0 h 73"/>
                <a:gd name="T20" fmla="*/ 10 w 52"/>
                <a:gd name="T21" fmla="*/ 4 h 73"/>
                <a:gd name="T22" fmla="*/ 1 w 52"/>
                <a:gd name="T23" fmla="*/ 12 h 73"/>
                <a:gd name="T24" fmla="*/ 0 w 52"/>
                <a:gd name="T25" fmla="*/ 23 h 73"/>
                <a:gd name="T26" fmla="*/ 2 w 52"/>
                <a:gd name="T27" fmla="*/ 36 h 73"/>
                <a:gd name="T28" fmla="*/ 7 w 52"/>
                <a:gd name="T29" fmla="*/ 50 h 73"/>
                <a:gd name="T30" fmla="*/ 13 w 52"/>
                <a:gd name="T31" fmla="*/ 61 h 73"/>
                <a:gd name="T32" fmla="*/ 17 w 52"/>
                <a:gd name="T33" fmla="*/ 69 h 73"/>
                <a:gd name="T34" fmla="*/ 20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18" name="Freeform 70"/>
            <p:cNvSpPr>
              <a:spLocks/>
            </p:cNvSpPr>
            <p:nvPr/>
          </p:nvSpPr>
          <p:spPr bwMode="auto">
            <a:xfrm>
              <a:off x="2635" y="2396"/>
              <a:ext cx="35" cy="28"/>
            </a:xfrm>
            <a:custGeom>
              <a:avLst/>
              <a:gdLst>
                <a:gd name="T0" fmla="*/ 66 w 72"/>
                <a:gd name="T1" fmla="*/ 58 h 58"/>
                <a:gd name="T2" fmla="*/ 72 w 72"/>
                <a:gd name="T3" fmla="*/ 47 h 58"/>
                <a:gd name="T4" fmla="*/ 71 w 72"/>
                <a:gd name="T5" fmla="*/ 44 h 58"/>
                <a:gd name="T6" fmla="*/ 65 w 72"/>
                <a:gd name="T7" fmla="*/ 36 h 58"/>
                <a:gd name="T8" fmla="*/ 58 w 72"/>
                <a:gd name="T9" fmla="*/ 24 h 58"/>
                <a:gd name="T10" fmla="*/ 50 w 72"/>
                <a:gd name="T11" fmla="*/ 14 h 58"/>
                <a:gd name="T12" fmla="*/ 40 w 72"/>
                <a:gd name="T13" fmla="*/ 5 h 58"/>
                <a:gd name="T14" fmla="*/ 28 w 72"/>
                <a:gd name="T15" fmla="*/ 0 h 58"/>
                <a:gd name="T16" fmla="*/ 16 w 72"/>
                <a:gd name="T17" fmla="*/ 3 h 58"/>
                <a:gd name="T18" fmla="*/ 6 w 72"/>
                <a:gd name="T19" fmla="*/ 15 h 58"/>
                <a:gd name="T20" fmla="*/ 0 w 72"/>
                <a:gd name="T21" fmla="*/ 31 h 58"/>
                <a:gd name="T22" fmla="*/ 4 w 72"/>
                <a:gd name="T23" fmla="*/ 43 h 58"/>
                <a:gd name="T24" fmla="*/ 12 w 72"/>
                <a:gd name="T25" fmla="*/ 51 h 58"/>
                <a:gd name="T26" fmla="*/ 26 w 72"/>
                <a:gd name="T27" fmla="*/ 56 h 58"/>
                <a:gd name="T28" fmla="*/ 40 w 72"/>
                <a:gd name="T29" fmla="*/ 58 h 58"/>
                <a:gd name="T30" fmla="*/ 52 w 72"/>
                <a:gd name="T31" fmla="*/ 58 h 58"/>
                <a:gd name="T32" fmla="*/ 63 w 72"/>
                <a:gd name="T33" fmla="*/ 58 h 58"/>
                <a:gd name="T34" fmla="*/ 66 w 72"/>
                <a:gd name="T3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8">
                  <a:moveTo>
                    <a:pt x="66" y="58"/>
                  </a:moveTo>
                  <a:lnTo>
                    <a:pt x="72" y="47"/>
                  </a:lnTo>
                  <a:lnTo>
                    <a:pt x="71" y="44"/>
                  </a:lnTo>
                  <a:lnTo>
                    <a:pt x="65" y="36"/>
                  </a:lnTo>
                  <a:lnTo>
                    <a:pt x="58" y="24"/>
                  </a:lnTo>
                  <a:lnTo>
                    <a:pt x="50" y="14"/>
                  </a:lnTo>
                  <a:lnTo>
                    <a:pt x="40" y="5"/>
                  </a:lnTo>
                  <a:lnTo>
                    <a:pt x="28" y="0"/>
                  </a:lnTo>
                  <a:lnTo>
                    <a:pt x="16" y="3"/>
                  </a:lnTo>
                  <a:lnTo>
                    <a:pt x="6" y="15"/>
                  </a:lnTo>
                  <a:lnTo>
                    <a:pt x="0" y="31"/>
                  </a:lnTo>
                  <a:lnTo>
                    <a:pt x="4" y="43"/>
                  </a:lnTo>
                  <a:lnTo>
                    <a:pt x="12" y="51"/>
                  </a:lnTo>
                  <a:lnTo>
                    <a:pt x="26" y="56"/>
                  </a:lnTo>
                  <a:lnTo>
                    <a:pt x="40" y="58"/>
                  </a:lnTo>
                  <a:lnTo>
                    <a:pt x="52" y="58"/>
                  </a:lnTo>
                  <a:lnTo>
                    <a:pt x="63" y="58"/>
                  </a:lnTo>
                  <a:lnTo>
                    <a:pt x="66" y="5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19" name="Freeform 71"/>
            <p:cNvSpPr>
              <a:spLocks/>
            </p:cNvSpPr>
            <p:nvPr/>
          </p:nvSpPr>
          <p:spPr bwMode="auto">
            <a:xfrm>
              <a:off x="2635" y="2428"/>
              <a:ext cx="35" cy="29"/>
            </a:xfrm>
            <a:custGeom>
              <a:avLst/>
              <a:gdLst>
                <a:gd name="T0" fmla="*/ 72 w 72"/>
                <a:gd name="T1" fmla="*/ 10 h 56"/>
                <a:gd name="T2" fmla="*/ 66 w 72"/>
                <a:gd name="T3" fmla="*/ 0 h 56"/>
                <a:gd name="T4" fmla="*/ 63 w 72"/>
                <a:gd name="T5" fmla="*/ 0 h 56"/>
                <a:gd name="T6" fmla="*/ 53 w 72"/>
                <a:gd name="T7" fmla="*/ 0 h 56"/>
                <a:gd name="T8" fmla="*/ 40 w 72"/>
                <a:gd name="T9" fmla="*/ 0 h 56"/>
                <a:gd name="T10" fmla="*/ 26 w 72"/>
                <a:gd name="T11" fmla="*/ 2 h 56"/>
                <a:gd name="T12" fmla="*/ 13 w 72"/>
                <a:gd name="T13" fmla="*/ 7 h 56"/>
                <a:gd name="T14" fmla="*/ 4 w 72"/>
                <a:gd name="T15" fmla="*/ 14 h 56"/>
                <a:gd name="T16" fmla="*/ 0 w 72"/>
                <a:gd name="T17" fmla="*/ 25 h 56"/>
                <a:gd name="T18" fmla="*/ 6 w 72"/>
                <a:gd name="T19" fmla="*/ 40 h 56"/>
                <a:gd name="T20" fmla="*/ 16 w 72"/>
                <a:gd name="T21" fmla="*/ 53 h 56"/>
                <a:gd name="T22" fmla="*/ 28 w 72"/>
                <a:gd name="T23" fmla="*/ 56 h 56"/>
                <a:gd name="T24" fmla="*/ 40 w 72"/>
                <a:gd name="T25" fmla="*/ 53 h 56"/>
                <a:gd name="T26" fmla="*/ 50 w 72"/>
                <a:gd name="T27" fmla="*/ 44 h 56"/>
                <a:gd name="T28" fmla="*/ 58 w 72"/>
                <a:gd name="T29" fmla="*/ 33 h 56"/>
                <a:gd name="T30" fmla="*/ 65 w 72"/>
                <a:gd name="T31" fmla="*/ 22 h 56"/>
                <a:gd name="T32" fmla="*/ 71 w 72"/>
                <a:gd name="T33" fmla="*/ 14 h 56"/>
                <a:gd name="T34" fmla="*/ 72 w 72"/>
                <a:gd name="T35" fmla="*/ 1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6">
                  <a:moveTo>
                    <a:pt x="72" y="10"/>
                  </a:moveTo>
                  <a:lnTo>
                    <a:pt x="66" y="0"/>
                  </a:lnTo>
                  <a:lnTo>
                    <a:pt x="63" y="0"/>
                  </a:lnTo>
                  <a:lnTo>
                    <a:pt x="53" y="0"/>
                  </a:lnTo>
                  <a:lnTo>
                    <a:pt x="40" y="0"/>
                  </a:lnTo>
                  <a:lnTo>
                    <a:pt x="26" y="2"/>
                  </a:lnTo>
                  <a:lnTo>
                    <a:pt x="13" y="7"/>
                  </a:lnTo>
                  <a:lnTo>
                    <a:pt x="4" y="14"/>
                  </a:lnTo>
                  <a:lnTo>
                    <a:pt x="0" y="25"/>
                  </a:lnTo>
                  <a:lnTo>
                    <a:pt x="6" y="40"/>
                  </a:lnTo>
                  <a:lnTo>
                    <a:pt x="16" y="53"/>
                  </a:lnTo>
                  <a:lnTo>
                    <a:pt x="28" y="56"/>
                  </a:lnTo>
                  <a:lnTo>
                    <a:pt x="40" y="53"/>
                  </a:lnTo>
                  <a:lnTo>
                    <a:pt x="50" y="44"/>
                  </a:lnTo>
                  <a:lnTo>
                    <a:pt x="58" y="33"/>
                  </a:lnTo>
                  <a:lnTo>
                    <a:pt x="65" y="22"/>
                  </a:lnTo>
                  <a:lnTo>
                    <a:pt x="71" y="14"/>
                  </a:lnTo>
                  <a:lnTo>
                    <a:pt x="72" y="1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20" name="Freeform 72"/>
            <p:cNvSpPr>
              <a:spLocks/>
            </p:cNvSpPr>
            <p:nvPr/>
          </p:nvSpPr>
          <p:spPr bwMode="auto">
            <a:xfrm>
              <a:off x="2664" y="2435"/>
              <a:ext cx="27" cy="37"/>
            </a:xfrm>
            <a:custGeom>
              <a:avLst/>
              <a:gdLst>
                <a:gd name="T0" fmla="*/ 32 w 53"/>
                <a:gd name="T1" fmla="*/ 0 h 72"/>
                <a:gd name="T2" fmla="*/ 21 w 53"/>
                <a:gd name="T3" fmla="*/ 0 h 72"/>
                <a:gd name="T4" fmla="*/ 19 w 53"/>
                <a:gd name="T5" fmla="*/ 3 h 72"/>
                <a:gd name="T6" fmla="*/ 14 w 53"/>
                <a:gd name="T7" fmla="*/ 11 h 72"/>
                <a:gd name="T8" fmla="*/ 8 w 53"/>
                <a:gd name="T9" fmla="*/ 23 h 72"/>
                <a:gd name="T10" fmla="*/ 2 w 53"/>
                <a:gd name="T11" fmla="*/ 35 h 72"/>
                <a:gd name="T12" fmla="*/ 0 w 53"/>
                <a:gd name="T13" fmla="*/ 49 h 72"/>
                <a:gd name="T14" fmla="*/ 2 w 53"/>
                <a:gd name="T15" fmla="*/ 61 h 72"/>
                <a:gd name="T16" fmla="*/ 10 w 53"/>
                <a:gd name="T17" fmla="*/ 69 h 72"/>
                <a:gd name="T18" fmla="*/ 27 w 53"/>
                <a:gd name="T19" fmla="*/ 72 h 72"/>
                <a:gd name="T20" fmla="*/ 43 w 53"/>
                <a:gd name="T21" fmla="*/ 69 h 72"/>
                <a:gd name="T22" fmla="*/ 51 w 53"/>
                <a:gd name="T23" fmla="*/ 61 h 72"/>
                <a:gd name="T24" fmla="*/ 53 w 53"/>
                <a:gd name="T25" fmla="*/ 49 h 72"/>
                <a:gd name="T26" fmla="*/ 51 w 53"/>
                <a:gd name="T27" fmla="*/ 35 h 72"/>
                <a:gd name="T28" fmla="*/ 45 w 53"/>
                <a:gd name="T29" fmla="*/ 23 h 72"/>
                <a:gd name="T30" fmla="*/ 39 w 53"/>
                <a:gd name="T31" fmla="*/ 11 h 72"/>
                <a:gd name="T32" fmla="*/ 35 w 53"/>
                <a:gd name="T33" fmla="*/ 3 h 72"/>
                <a:gd name="T34" fmla="*/ 32 w 53"/>
                <a:gd name="T3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2">
                  <a:moveTo>
                    <a:pt x="32" y="0"/>
                  </a:moveTo>
                  <a:lnTo>
                    <a:pt x="21" y="0"/>
                  </a:lnTo>
                  <a:lnTo>
                    <a:pt x="19" y="3"/>
                  </a:lnTo>
                  <a:lnTo>
                    <a:pt x="14" y="11"/>
                  </a:lnTo>
                  <a:lnTo>
                    <a:pt x="8" y="23"/>
                  </a:lnTo>
                  <a:lnTo>
                    <a:pt x="2" y="35"/>
                  </a:lnTo>
                  <a:lnTo>
                    <a:pt x="0" y="49"/>
                  </a:lnTo>
                  <a:lnTo>
                    <a:pt x="2" y="61"/>
                  </a:lnTo>
                  <a:lnTo>
                    <a:pt x="10" y="69"/>
                  </a:lnTo>
                  <a:lnTo>
                    <a:pt x="27" y="72"/>
                  </a:lnTo>
                  <a:lnTo>
                    <a:pt x="43" y="69"/>
                  </a:lnTo>
                  <a:lnTo>
                    <a:pt x="51" y="61"/>
                  </a:lnTo>
                  <a:lnTo>
                    <a:pt x="53" y="49"/>
                  </a:lnTo>
                  <a:lnTo>
                    <a:pt x="51" y="35"/>
                  </a:lnTo>
                  <a:lnTo>
                    <a:pt x="45" y="23"/>
                  </a:lnTo>
                  <a:lnTo>
                    <a:pt x="39" y="11"/>
                  </a:lnTo>
                  <a:lnTo>
                    <a:pt x="35" y="3"/>
                  </a:lnTo>
                  <a:lnTo>
                    <a:pt x="32"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21" name="Freeform 73"/>
            <p:cNvSpPr>
              <a:spLocks/>
            </p:cNvSpPr>
            <p:nvPr/>
          </p:nvSpPr>
          <p:spPr bwMode="auto">
            <a:xfrm>
              <a:off x="2684" y="2428"/>
              <a:ext cx="35" cy="29"/>
            </a:xfrm>
            <a:custGeom>
              <a:avLst/>
              <a:gdLst>
                <a:gd name="T0" fmla="*/ 6 w 72"/>
                <a:gd name="T1" fmla="*/ 0 h 57"/>
                <a:gd name="T2" fmla="*/ 0 w 72"/>
                <a:gd name="T3" fmla="*/ 10 h 57"/>
                <a:gd name="T4" fmla="*/ 1 w 72"/>
                <a:gd name="T5" fmla="*/ 14 h 57"/>
                <a:gd name="T6" fmla="*/ 7 w 72"/>
                <a:gd name="T7" fmla="*/ 22 h 57"/>
                <a:gd name="T8" fmla="*/ 14 w 72"/>
                <a:gd name="T9" fmla="*/ 33 h 57"/>
                <a:gd name="T10" fmla="*/ 23 w 72"/>
                <a:gd name="T11" fmla="*/ 43 h 57"/>
                <a:gd name="T12" fmla="*/ 33 w 72"/>
                <a:gd name="T13" fmla="*/ 53 h 57"/>
                <a:gd name="T14" fmla="*/ 44 w 72"/>
                <a:gd name="T15" fmla="*/ 57 h 57"/>
                <a:gd name="T16" fmla="*/ 56 w 72"/>
                <a:gd name="T17" fmla="*/ 55 h 57"/>
                <a:gd name="T18" fmla="*/ 66 w 72"/>
                <a:gd name="T19" fmla="*/ 42 h 57"/>
                <a:gd name="T20" fmla="*/ 72 w 72"/>
                <a:gd name="T21" fmla="*/ 26 h 57"/>
                <a:gd name="T22" fmla="*/ 68 w 72"/>
                <a:gd name="T23" fmla="*/ 15 h 57"/>
                <a:gd name="T24" fmla="*/ 60 w 72"/>
                <a:gd name="T25" fmla="*/ 7 h 57"/>
                <a:gd name="T26" fmla="*/ 46 w 72"/>
                <a:gd name="T27" fmla="*/ 2 h 57"/>
                <a:gd name="T28" fmla="*/ 33 w 72"/>
                <a:gd name="T29" fmla="*/ 0 h 57"/>
                <a:gd name="T30" fmla="*/ 20 w 72"/>
                <a:gd name="T31" fmla="*/ 0 h 57"/>
                <a:gd name="T32" fmla="*/ 9 w 72"/>
                <a:gd name="T33" fmla="*/ 0 h 57"/>
                <a:gd name="T34" fmla="*/ 6 w 72"/>
                <a:gd name="T3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7">
                  <a:moveTo>
                    <a:pt x="6" y="0"/>
                  </a:moveTo>
                  <a:lnTo>
                    <a:pt x="0" y="10"/>
                  </a:lnTo>
                  <a:lnTo>
                    <a:pt x="1" y="14"/>
                  </a:lnTo>
                  <a:lnTo>
                    <a:pt x="7" y="22"/>
                  </a:lnTo>
                  <a:lnTo>
                    <a:pt x="14" y="33"/>
                  </a:lnTo>
                  <a:lnTo>
                    <a:pt x="23" y="43"/>
                  </a:lnTo>
                  <a:lnTo>
                    <a:pt x="33" y="53"/>
                  </a:lnTo>
                  <a:lnTo>
                    <a:pt x="44" y="57"/>
                  </a:lnTo>
                  <a:lnTo>
                    <a:pt x="56" y="55"/>
                  </a:lnTo>
                  <a:lnTo>
                    <a:pt x="66" y="42"/>
                  </a:lnTo>
                  <a:lnTo>
                    <a:pt x="72" y="26"/>
                  </a:lnTo>
                  <a:lnTo>
                    <a:pt x="68" y="15"/>
                  </a:lnTo>
                  <a:lnTo>
                    <a:pt x="60" y="7"/>
                  </a:lnTo>
                  <a:lnTo>
                    <a:pt x="46" y="2"/>
                  </a:lnTo>
                  <a:lnTo>
                    <a:pt x="33" y="0"/>
                  </a:lnTo>
                  <a:lnTo>
                    <a:pt x="20" y="0"/>
                  </a:lnTo>
                  <a:lnTo>
                    <a:pt x="9" y="0"/>
                  </a:lnTo>
                  <a:lnTo>
                    <a:pt x="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22" name="Freeform 74"/>
            <p:cNvSpPr>
              <a:spLocks/>
            </p:cNvSpPr>
            <p:nvPr/>
          </p:nvSpPr>
          <p:spPr bwMode="auto">
            <a:xfrm>
              <a:off x="2684" y="2395"/>
              <a:ext cx="35" cy="29"/>
            </a:xfrm>
            <a:custGeom>
              <a:avLst/>
              <a:gdLst>
                <a:gd name="T0" fmla="*/ 0 w 72"/>
                <a:gd name="T1" fmla="*/ 47 h 58"/>
                <a:gd name="T2" fmla="*/ 6 w 72"/>
                <a:gd name="T3" fmla="*/ 58 h 58"/>
                <a:gd name="T4" fmla="*/ 9 w 72"/>
                <a:gd name="T5" fmla="*/ 58 h 58"/>
                <a:gd name="T6" fmla="*/ 20 w 72"/>
                <a:gd name="T7" fmla="*/ 58 h 58"/>
                <a:gd name="T8" fmla="*/ 33 w 72"/>
                <a:gd name="T9" fmla="*/ 58 h 58"/>
                <a:gd name="T10" fmla="*/ 46 w 72"/>
                <a:gd name="T11" fmla="*/ 55 h 58"/>
                <a:gd name="T12" fmla="*/ 59 w 72"/>
                <a:gd name="T13" fmla="*/ 51 h 58"/>
                <a:gd name="T14" fmla="*/ 68 w 72"/>
                <a:gd name="T15" fmla="*/ 43 h 58"/>
                <a:gd name="T16" fmla="*/ 72 w 72"/>
                <a:gd name="T17" fmla="*/ 32 h 58"/>
                <a:gd name="T18" fmla="*/ 66 w 72"/>
                <a:gd name="T19" fmla="*/ 16 h 58"/>
                <a:gd name="T20" fmla="*/ 56 w 72"/>
                <a:gd name="T21" fmla="*/ 4 h 58"/>
                <a:gd name="T22" fmla="*/ 44 w 72"/>
                <a:gd name="T23" fmla="*/ 0 h 58"/>
                <a:gd name="T24" fmla="*/ 33 w 72"/>
                <a:gd name="T25" fmla="*/ 5 h 58"/>
                <a:gd name="T26" fmla="*/ 23 w 72"/>
                <a:gd name="T27" fmla="*/ 14 h 58"/>
                <a:gd name="T28" fmla="*/ 14 w 72"/>
                <a:gd name="T29" fmla="*/ 24 h 58"/>
                <a:gd name="T30" fmla="*/ 7 w 72"/>
                <a:gd name="T31" fmla="*/ 36 h 58"/>
                <a:gd name="T32" fmla="*/ 1 w 72"/>
                <a:gd name="T33" fmla="*/ 44 h 58"/>
                <a:gd name="T34" fmla="*/ 0 w 72"/>
                <a:gd name="T35" fmla="*/ 4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8">
                  <a:moveTo>
                    <a:pt x="0" y="47"/>
                  </a:moveTo>
                  <a:lnTo>
                    <a:pt x="6" y="58"/>
                  </a:lnTo>
                  <a:lnTo>
                    <a:pt x="9" y="58"/>
                  </a:lnTo>
                  <a:lnTo>
                    <a:pt x="20" y="58"/>
                  </a:lnTo>
                  <a:lnTo>
                    <a:pt x="33" y="58"/>
                  </a:lnTo>
                  <a:lnTo>
                    <a:pt x="46" y="55"/>
                  </a:lnTo>
                  <a:lnTo>
                    <a:pt x="59" y="51"/>
                  </a:lnTo>
                  <a:lnTo>
                    <a:pt x="68" y="43"/>
                  </a:lnTo>
                  <a:lnTo>
                    <a:pt x="72" y="32"/>
                  </a:lnTo>
                  <a:lnTo>
                    <a:pt x="66" y="16"/>
                  </a:lnTo>
                  <a:lnTo>
                    <a:pt x="56" y="4"/>
                  </a:lnTo>
                  <a:lnTo>
                    <a:pt x="44" y="0"/>
                  </a:lnTo>
                  <a:lnTo>
                    <a:pt x="33" y="5"/>
                  </a:lnTo>
                  <a:lnTo>
                    <a:pt x="23" y="14"/>
                  </a:lnTo>
                  <a:lnTo>
                    <a:pt x="14" y="24"/>
                  </a:lnTo>
                  <a:lnTo>
                    <a:pt x="7" y="36"/>
                  </a:lnTo>
                  <a:lnTo>
                    <a:pt x="1" y="44"/>
                  </a:lnTo>
                  <a:lnTo>
                    <a:pt x="0" y="4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23" name="Freeform 75"/>
            <p:cNvSpPr>
              <a:spLocks/>
            </p:cNvSpPr>
            <p:nvPr/>
          </p:nvSpPr>
          <p:spPr bwMode="auto">
            <a:xfrm>
              <a:off x="2471" y="1815"/>
              <a:ext cx="72" cy="84"/>
            </a:xfrm>
            <a:custGeom>
              <a:avLst/>
              <a:gdLst>
                <a:gd name="T0" fmla="*/ 144 w 144"/>
                <a:gd name="T1" fmla="*/ 0 h 167"/>
                <a:gd name="T2" fmla="*/ 143 w 144"/>
                <a:gd name="T3" fmla="*/ 28 h 167"/>
                <a:gd name="T4" fmla="*/ 138 w 144"/>
                <a:gd name="T5" fmla="*/ 57 h 167"/>
                <a:gd name="T6" fmla="*/ 129 w 144"/>
                <a:gd name="T7" fmla="*/ 84 h 167"/>
                <a:gd name="T8" fmla="*/ 116 w 144"/>
                <a:gd name="T9" fmla="*/ 111 h 167"/>
                <a:gd name="T10" fmla="*/ 100 w 144"/>
                <a:gd name="T11" fmla="*/ 135 h 167"/>
                <a:gd name="T12" fmla="*/ 82 w 144"/>
                <a:gd name="T13" fmla="*/ 152 h 167"/>
                <a:gd name="T14" fmla="*/ 60 w 144"/>
                <a:gd name="T15" fmla="*/ 164 h 167"/>
                <a:gd name="T16" fmla="*/ 36 w 144"/>
                <a:gd name="T17" fmla="*/ 167 h 167"/>
                <a:gd name="T18" fmla="*/ 16 w 144"/>
                <a:gd name="T19" fmla="*/ 163 h 167"/>
                <a:gd name="T20" fmla="*/ 5 w 144"/>
                <a:gd name="T21" fmla="*/ 152 h 167"/>
                <a:gd name="T22" fmla="*/ 0 w 144"/>
                <a:gd name="T23" fmla="*/ 140 h 167"/>
                <a:gd name="T24" fmla="*/ 2 w 144"/>
                <a:gd name="T25" fmla="*/ 123 h 167"/>
                <a:gd name="T26" fmla="*/ 12 w 144"/>
                <a:gd name="T27" fmla="*/ 109 h 167"/>
                <a:gd name="T28" fmla="*/ 24 w 144"/>
                <a:gd name="T29" fmla="*/ 96 h 167"/>
                <a:gd name="T30" fmla="*/ 42 w 144"/>
                <a:gd name="T31" fmla="*/ 85 h 167"/>
                <a:gd name="T32" fmla="*/ 62 w 144"/>
                <a:gd name="T33" fmla="*/ 82 h 167"/>
                <a:gd name="T34" fmla="*/ 80 w 144"/>
                <a:gd name="T35" fmla="*/ 79 h 167"/>
                <a:gd name="T36" fmla="*/ 95 w 144"/>
                <a:gd name="T37" fmla="*/ 69 h 167"/>
                <a:gd name="T38" fmla="*/ 108 w 144"/>
                <a:gd name="T39" fmla="*/ 57 h 167"/>
                <a:gd name="T40" fmla="*/ 121 w 144"/>
                <a:gd name="T41" fmla="*/ 41 h 167"/>
                <a:gd name="T42" fmla="*/ 130 w 144"/>
                <a:gd name="T43" fmla="*/ 26 h 167"/>
                <a:gd name="T44" fmla="*/ 138 w 144"/>
                <a:gd name="T45" fmla="*/ 13 h 167"/>
                <a:gd name="T46" fmla="*/ 143 w 144"/>
                <a:gd name="T47" fmla="*/ 4 h 167"/>
                <a:gd name="T48" fmla="*/ 144 w 144"/>
                <a:gd name="T49"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167">
                  <a:moveTo>
                    <a:pt x="144" y="0"/>
                  </a:moveTo>
                  <a:lnTo>
                    <a:pt x="143" y="28"/>
                  </a:lnTo>
                  <a:lnTo>
                    <a:pt x="138" y="57"/>
                  </a:lnTo>
                  <a:lnTo>
                    <a:pt x="129" y="84"/>
                  </a:lnTo>
                  <a:lnTo>
                    <a:pt x="116" y="111"/>
                  </a:lnTo>
                  <a:lnTo>
                    <a:pt x="100" y="135"/>
                  </a:lnTo>
                  <a:lnTo>
                    <a:pt x="82" y="152"/>
                  </a:lnTo>
                  <a:lnTo>
                    <a:pt x="60" y="164"/>
                  </a:lnTo>
                  <a:lnTo>
                    <a:pt x="36" y="167"/>
                  </a:lnTo>
                  <a:lnTo>
                    <a:pt x="16" y="163"/>
                  </a:lnTo>
                  <a:lnTo>
                    <a:pt x="5" y="152"/>
                  </a:lnTo>
                  <a:lnTo>
                    <a:pt x="0" y="140"/>
                  </a:lnTo>
                  <a:lnTo>
                    <a:pt x="2" y="123"/>
                  </a:lnTo>
                  <a:lnTo>
                    <a:pt x="12" y="109"/>
                  </a:lnTo>
                  <a:lnTo>
                    <a:pt x="24" y="96"/>
                  </a:lnTo>
                  <a:lnTo>
                    <a:pt x="42" y="85"/>
                  </a:lnTo>
                  <a:lnTo>
                    <a:pt x="62" y="82"/>
                  </a:lnTo>
                  <a:lnTo>
                    <a:pt x="80" y="79"/>
                  </a:lnTo>
                  <a:lnTo>
                    <a:pt x="95" y="69"/>
                  </a:lnTo>
                  <a:lnTo>
                    <a:pt x="108" y="57"/>
                  </a:lnTo>
                  <a:lnTo>
                    <a:pt x="121" y="41"/>
                  </a:lnTo>
                  <a:lnTo>
                    <a:pt x="130" y="26"/>
                  </a:lnTo>
                  <a:lnTo>
                    <a:pt x="138" y="13"/>
                  </a:lnTo>
                  <a:lnTo>
                    <a:pt x="143" y="4"/>
                  </a:lnTo>
                  <a:lnTo>
                    <a:pt x="144"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24" name="Freeform 76"/>
            <p:cNvSpPr>
              <a:spLocks/>
            </p:cNvSpPr>
            <p:nvPr/>
          </p:nvSpPr>
          <p:spPr bwMode="auto">
            <a:xfrm>
              <a:off x="2436" y="1811"/>
              <a:ext cx="102" cy="40"/>
            </a:xfrm>
            <a:custGeom>
              <a:avLst/>
              <a:gdLst>
                <a:gd name="T0" fmla="*/ 204 w 204"/>
                <a:gd name="T1" fmla="*/ 0 h 82"/>
                <a:gd name="T2" fmla="*/ 196 w 204"/>
                <a:gd name="T3" fmla="*/ 10 h 82"/>
                <a:gd name="T4" fmla="*/ 187 w 204"/>
                <a:gd name="T5" fmla="*/ 21 h 82"/>
                <a:gd name="T6" fmla="*/ 175 w 204"/>
                <a:gd name="T7" fmla="*/ 31 h 82"/>
                <a:gd name="T8" fmla="*/ 165 w 204"/>
                <a:gd name="T9" fmla="*/ 40 h 82"/>
                <a:gd name="T10" fmla="*/ 152 w 204"/>
                <a:gd name="T11" fmla="*/ 50 h 82"/>
                <a:gd name="T12" fmla="*/ 139 w 204"/>
                <a:gd name="T13" fmla="*/ 58 h 82"/>
                <a:gd name="T14" fmla="*/ 127 w 204"/>
                <a:gd name="T15" fmla="*/ 65 h 82"/>
                <a:gd name="T16" fmla="*/ 114 w 204"/>
                <a:gd name="T17" fmla="*/ 70 h 82"/>
                <a:gd name="T18" fmla="*/ 100 w 204"/>
                <a:gd name="T19" fmla="*/ 76 h 82"/>
                <a:gd name="T20" fmla="*/ 88 w 204"/>
                <a:gd name="T21" fmla="*/ 80 h 82"/>
                <a:gd name="T22" fmla="*/ 74 w 204"/>
                <a:gd name="T23" fmla="*/ 81 h 82"/>
                <a:gd name="T24" fmla="*/ 61 w 204"/>
                <a:gd name="T25" fmla="*/ 82 h 82"/>
                <a:gd name="T26" fmla="*/ 48 w 204"/>
                <a:gd name="T27" fmla="*/ 81 h 82"/>
                <a:gd name="T28" fmla="*/ 37 w 204"/>
                <a:gd name="T29" fmla="*/ 77 h 82"/>
                <a:gd name="T30" fmla="*/ 25 w 204"/>
                <a:gd name="T31" fmla="*/ 71 h 82"/>
                <a:gd name="T32" fmla="*/ 15 w 204"/>
                <a:gd name="T33" fmla="*/ 65 h 82"/>
                <a:gd name="T34" fmla="*/ 2 w 204"/>
                <a:gd name="T35" fmla="*/ 48 h 82"/>
                <a:gd name="T36" fmla="*/ 0 w 204"/>
                <a:gd name="T37" fmla="*/ 33 h 82"/>
                <a:gd name="T38" fmla="*/ 6 w 204"/>
                <a:gd name="T39" fmla="*/ 21 h 82"/>
                <a:gd name="T40" fmla="*/ 17 w 204"/>
                <a:gd name="T41" fmla="*/ 10 h 82"/>
                <a:gd name="T42" fmla="*/ 33 w 204"/>
                <a:gd name="T43" fmla="*/ 3 h 82"/>
                <a:gd name="T44" fmla="*/ 52 w 204"/>
                <a:gd name="T45" fmla="*/ 1 h 82"/>
                <a:gd name="T46" fmla="*/ 71 w 204"/>
                <a:gd name="T47" fmla="*/ 5 h 82"/>
                <a:gd name="T48" fmla="*/ 90 w 204"/>
                <a:gd name="T49" fmla="*/ 15 h 82"/>
                <a:gd name="T50" fmla="*/ 105 w 204"/>
                <a:gd name="T51" fmla="*/ 22 h 82"/>
                <a:gd name="T52" fmla="*/ 123 w 204"/>
                <a:gd name="T53" fmla="*/ 24 h 82"/>
                <a:gd name="T54" fmla="*/ 142 w 204"/>
                <a:gd name="T55" fmla="*/ 22 h 82"/>
                <a:gd name="T56" fmla="*/ 160 w 204"/>
                <a:gd name="T57" fmla="*/ 17 h 82"/>
                <a:gd name="T58" fmla="*/ 177 w 204"/>
                <a:gd name="T59" fmla="*/ 12 h 82"/>
                <a:gd name="T60" fmla="*/ 191 w 204"/>
                <a:gd name="T61" fmla="*/ 6 h 82"/>
                <a:gd name="T62" fmla="*/ 200 w 204"/>
                <a:gd name="T63" fmla="*/ 2 h 82"/>
                <a:gd name="T64" fmla="*/ 204 w 204"/>
                <a:gd name="T65"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4" h="82">
                  <a:moveTo>
                    <a:pt x="204" y="0"/>
                  </a:moveTo>
                  <a:lnTo>
                    <a:pt x="196" y="10"/>
                  </a:lnTo>
                  <a:lnTo>
                    <a:pt x="187" y="21"/>
                  </a:lnTo>
                  <a:lnTo>
                    <a:pt x="175" y="31"/>
                  </a:lnTo>
                  <a:lnTo>
                    <a:pt x="165" y="40"/>
                  </a:lnTo>
                  <a:lnTo>
                    <a:pt x="152" y="50"/>
                  </a:lnTo>
                  <a:lnTo>
                    <a:pt x="139" y="58"/>
                  </a:lnTo>
                  <a:lnTo>
                    <a:pt x="127" y="65"/>
                  </a:lnTo>
                  <a:lnTo>
                    <a:pt x="114" y="70"/>
                  </a:lnTo>
                  <a:lnTo>
                    <a:pt x="100" y="76"/>
                  </a:lnTo>
                  <a:lnTo>
                    <a:pt x="88" y="80"/>
                  </a:lnTo>
                  <a:lnTo>
                    <a:pt x="74" y="81"/>
                  </a:lnTo>
                  <a:lnTo>
                    <a:pt x="61" y="82"/>
                  </a:lnTo>
                  <a:lnTo>
                    <a:pt x="48" y="81"/>
                  </a:lnTo>
                  <a:lnTo>
                    <a:pt x="37" y="77"/>
                  </a:lnTo>
                  <a:lnTo>
                    <a:pt x="25" y="71"/>
                  </a:lnTo>
                  <a:lnTo>
                    <a:pt x="15" y="65"/>
                  </a:lnTo>
                  <a:lnTo>
                    <a:pt x="2" y="48"/>
                  </a:lnTo>
                  <a:lnTo>
                    <a:pt x="0" y="33"/>
                  </a:lnTo>
                  <a:lnTo>
                    <a:pt x="6" y="21"/>
                  </a:lnTo>
                  <a:lnTo>
                    <a:pt x="17" y="10"/>
                  </a:lnTo>
                  <a:lnTo>
                    <a:pt x="33" y="3"/>
                  </a:lnTo>
                  <a:lnTo>
                    <a:pt x="52" y="1"/>
                  </a:lnTo>
                  <a:lnTo>
                    <a:pt x="71" y="5"/>
                  </a:lnTo>
                  <a:lnTo>
                    <a:pt x="90" y="15"/>
                  </a:lnTo>
                  <a:lnTo>
                    <a:pt x="105" y="22"/>
                  </a:lnTo>
                  <a:lnTo>
                    <a:pt x="123" y="24"/>
                  </a:lnTo>
                  <a:lnTo>
                    <a:pt x="142" y="22"/>
                  </a:lnTo>
                  <a:lnTo>
                    <a:pt x="160" y="17"/>
                  </a:lnTo>
                  <a:lnTo>
                    <a:pt x="177" y="12"/>
                  </a:lnTo>
                  <a:lnTo>
                    <a:pt x="191" y="6"/>
                  </a:lnTo>
                  <a:lnTo>
                    <a:pt x="200" y="2"/>
                  </a:lnTo>
                  <a:lnTo>
                    <a:pt x="204"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25" name="Freeform 77"/>
            <p:cNvSpPr>
              <a:spLocks/>
            </p:cNvSpPr>
            <p:nvPr/>
          </p:nvSpPr>
          <p:spPr bwMode="auto">
            <a:xfrm>
              <a:off x="2534" y="1815"/>
              <a:ext cx="42" cy="104"/>
            </a:xfrm>
            <a:custGeom>
              <a:avLst/>
              <a:gdLst>
                <a:gd name="T0" fmla="*/ 24 w 84"/>
                <a:gd name="T1" fmla="*/ 0 h 208"/>
                <a:gd name="T2" fmla="*/ 42 w 84"/>
                <a:gd name="T3" fmla="*/ 21 h 208"/>
                <a:gd name="T4" fmla="*/ 59 w 84"/>
                <a:gd name="T5" fmla="*/ 45 h 208"/>
                <a:gd name="T6" fmla="*/ 71 w 84"/>
                <a:gd name="T7" fmla="*/ 73 h 208"/>
                <a:gd name="T8" fmla="*/ 79 w 84"/>
                <a:gd name="T9" fmla="*/ 100 h 208"/>
                <a:gd name="T10" fmla="*/ 84 w 84"/>
                <a:gd name="T11" fmla="*/ 128 h 208"/>
                <a:gd name="T12" fmla="*/ 82 w 84"/>
                <a:gd name="T13" fmla="*/ 155 h 208"/>
                <a:gd name="T14" fmla="*/ 74 w 84"/>
                <a:gd name="T15" fmla="*/ 178 h 208"/>
                <a:gd name="T16" fmla="*/ 57 w 84"/>
                <a:gd name="T17" fmla="*/ 197 h 208"/>
                <a:gd name="T18" fmla="*/ 40 w 84"/>
                <a:gd name="T19" fmla="*/ 208 h 208"/>
                <a:gd name="T20" fmla="*/ 25 w 84"/>
                <a:gd name="T21" fmla="*/ 208 h 208"/>
                <a:gd name="T22" fmla="*/ 12 w 84"/>
                <a:gd name="T23" fmla="*/ 201 h 208"/>
                <a:gd name="T24" fmla="*/ 4 w 84"/>
                <a:gd name="T25" fmla="*/ 187 h 208"/>
                <a:gd name="T26" fmla="*/ 0 w 84"/>
                <a:gd name="T27" fmla="*/ 170 h 208"/>
                <a:gd name="T28" fmla="*/ 1 w 84"/>
                <a:gd name="T29" fmla="*/ 151 h 208"/>
                <a:gd name="T30" fmla="*/ 7 w 84"/>
                <a:gd name="T31" fmla="*/ 133 h 208"/>
                <a:gd name="T32" fmla="*/ 19 w 84"/>
                <a:gd name="T33" fmla="*/ 115 h 208"/>
                <a:gd name="T34" fmla="*/ 34 w 84"/>
                <a:gd name="T35" fmla="*/ 84 h 208"/>
                <a:gd name="T36" fmla="*/ 34 w 84"/>
                <a:gd name="T37" fmla="*/ 46 h 208"/>
                <a:gd name="T38" fmla="*/ 27 w 84"/>
                <a:gd name="T39" fmla="*/ 14 h 208"/>
                <a:gd name="T40" fmla="*/ 24 w 84"/>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 h="208">
                  <a:moveTo>
                    <a:pt x="24" y="0"/>
                  </a:moveTo>
                  <a:lnTo>
                    <a:pt x="42" y="21"/>
                  </a:lnTo>
                  <a:lnTo>
                    <a:pt x="59" y="45"/>
                  </a:lnTo>
                  <a:lnTo>
                    <a:pt x="71" y="73"/>
                  </a:lnTo>
                  <a:lnTo>
                    <a:pt x="79" y="100"/>
                  </a:lnTo>
                  <a:lnTo>
                    <a:pt x="84" y="128"/>
                  </a:lnTo>
                  <a:lnTo>
                    <a:pt x="82" y="155"/>
                  </a:lnTo>
                  <a:lnTo>
                    <a:pt x="74" y="178"/>
                  </a:lnTo>
                  <a:lnTo>
                    <a:pt x="57" y="197"/>
                  </a:lnTo>
                  <a:lnTo>
                    <a:pt x="40" y="208"/>
                  </a:lnTo>
                  <a:lnTo>
                    <a:pt x="25" y="208"/>
                  </a:lnTo>
                  <a:lnTo>
                    <a:pt x="12" y="201"/>
                  </a:lnTo>
                  <a:lnTo>
                    <a:pt x="4" y="187"/>
                  </a:lnTo>
                  <a:lnTo>
                    <a:pt x="0" y="170"/>
                  </a:lnTo>
                  <a:lnTo>
                    <a:pt x="1" y="151"/>
                  </a:lnTo>
                  <a:lnTo>
                    <a:pt x="7" y="133"/>
                  </a:lnTo>
                  <a:lnTo>
                    <a:pt x="19" y="115"/>
                  </a:lnTo>
                  <a:lnTo>
                    <a:pt x="34" y="84"/>
                  </a:lnTo>
                  <a:lnTo>
                    <a:pt x="34" y="46"/>
                  </a:lnTo>
                  <a:lnTo>
                    <a:pt x="27" y="14"/>
                  </a:lnTo>
                  <a:lnTo>
                    <a:pt x="24"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26" name="Freeform 78"/>
            <p:cNvSpPr>
              <a:spLocks/>
            </p:cNvSpPr>
            <p:nvPr/>
          </p:nvSpPr>
          <p:spPr bwMode="auto">
            <a:xfrm>
              <a:off x="2551" y="1812"/>
              <a:ext cx="72" cy="84"/>
            </a:xfrm>
            <a:custGeom>
              <a:avLst/>
              <a:gdLst>
                <a:gd name="T0" fmla="*/ 0 w 144"/>
                <a:gd name="T1" fmla="*/ 0 h 170"/>
                <a:gd name="T2" fmla="*/ 27 w 144"/>
                <a:gd name="T3" fmla="*/ 7 h 170"/>
                <a:gd name="T4" fmla="*/ 54 w 144"/>
                <a:gd name="T5" fmla="*/ 18 h 170"/>
                <a:gd name="T6" fmla="*/ 81 w 144"/>
                <a:gd name="T7" fmla="*/ 33 h 170"/>
                <a:gd name="T8" fmla="*/ 104 w 144"/>
                <a:gd name="T9" fmla="*/ 50 h 170"/>
                <a:gd name="T10" fmla="*/ 123 w 144"/>
                <a:gd name="T11" fmla="*/ 71 h 170"/>
                <a:gd name="T12" fmla="*/ 137 w 144"/>
                <a:gd name="T13" fmla="*/ 92 h 170"/>
                <a:gd name="T14" fmla="*/ 144 w 144"/>
                <a:gd name="T15" fmla="*/ 117 h 170"/>
                <a:gd name="T16" fmla="*/ 142 w 144"/>
                <a:gd name="T17" fmla="*/ 141 h 170"/>
                <a:gd name="T18" fmla="*/ 134 w 144"/>
                <a:gd name="T19" fmla="*/ 159 h 170"/>
                <a:gd name="T20" fmla="*/ 121 w 144"/>
                <a:gd name="T21" fmla="*/ 168 h 170"/>
                <a:gd name="T22" fmla="*/ 107 w 144"/>
                <a:gd name="T23" fmla="*/ 170 h 170"/>
                <a:gd name="T24" fmla="*/ 94 w 144"/>
                <a:gd name="T25" fmla="*/ 164 h 170"/>
                <a:gd name="T26" fmla="*/ 80 w 144"/>
                <a:gd name="T27" fmla="*/ 152 h 170"/>
                <a:gd name="T28" fmla="*/ 69 w 144"/>
                <a:gd name="T29" fmla="*/ 136 h 170"/>
                <a:gd name="T30" fmla="*/ 64 w 144"/>
                <a:gd name="T31" fmla="*/ 118 h 170"/>
                <a:gd name="T32" fmla="*/ 65 w 144"/>
                <a:gd name="T33" fmla="*/ 97 h 170"/>
                <a:gd name="T34" fmla="*/ 65 w 144"/>
                <a:gd name="T35" fmla="*/ 80 h 170"/>
                <a:gd name="T36" fmla="*/ 59 w 144"/>
                <a:gd name="T37" fmla="*/ 63 h 170"/>
                <a:gd name="T38" fmla="*/ 49 w 144"/>
                <a:gd name="T39" fmla="*/ 46 h 170"/>
                <a:gd name="T40" fmla="*/ 36 w 144"/>
                <a:gd name="T41" fmla="*/ 31 h 170"/>
                <a:gd name="T42" fmla="*/ 23 w 144"/>
                <a:gd name="T43" fmla="*/ 19 h 170"/>
                <a:gd name="T44" fmla="*/ 12 w 144"/>
                <a:gd name="T45" fmla="*/ 10 h 170"/>
                <a:gd name="T46" fmla="*/ 4 w 144"/>
                <a:gd name="T47" fmla="*/ 3 h 170"/>
                <a:gd name="T48" fmla="*/ 0 w 144"/>
                <a:gd name="T49"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170">
                  <a:moveTo>
                    <a:pt x="0" y="0"/>
                  </a:moveTo>
                  <a:lnTo>
                    <a:pt x="27" y="7"/>
                  </a:lnTo>
                  <a:lnTo>
                    <a:pt x="54" y="18"/>
                  </a:lnTo>
                  <a:lnTo>
                    <a:pt x="81" y="33"/>
                  </a:lnTo>
                  <a:lnTo>
                    <a:pt x="104" y="50"/>
                  </a:lnTo>
                  <a:lnTo>
                    <a:pt x="123" y="71"/>
                  </a:lnTo>
                  <a:lnTo>
                    <a:pt x="137" y="92"/>
                  </a:lnTo>
                  <a:lnTo>
                    <a:pt x="144" y="117"/>
                  </a:lnTo>
                  <a:lnTo>
                    <a:pt x="142" y="141"/>
                  </a:lnTo>
                  <a:lnTo>
                    <a:pt x="134" y="159"/>
                  </a:lnTo>
                  <a:lnTo>
                    <a:pt x="121" y="168"/>
                  </a:lnTo>
                  <a:lnTo>
                    <a:pt x="107" y="170"/>
                  </a:lnTo>
                  <a:lnTo>
                    <a:pt x="94" y="164"/>
                  </a:lnTo>
                  <a:lnTo>
                    <a:pt x="80" y="152"/>
                  </a:lnTo>
                  <a:lnTo>
                    <a:pt x="69" y="136"/>
                  </a:lnTo>
                  <a:lnTo>
                    <a:pt x="64" y="118"/>
                  </a:lnTo>
                  <a:lnTo>
                    <a:pt x="65" y="97"/>
                  </a:lnTo>
                  <a:lnTo>
                    <a:pt x="65" y="80"/>
                  </a:lnTo>
                  <a:lnTo>
                    <a:pt x="59" y="63"/>
                  </a:lnTo>
                  <a:lnTo>
                    <a:pt x="49" y="46"/>
                  </a:lnTo>
                  <a:lnTo>
                    <a:pt x="36" y="31"/>
                  </a:lnTo>
                  <a:lnTo>
                    <a:pt x="23" y="19"/>
                  </a:lnTo>
                  <a:lnTo>
                    <a:pt x="12" y="10"/>
                  </a:lnTo>
                  <a:lnTo>
                    <a:pt x="4" y="3"/>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27" name="Freeform 79"/>
            <p:cNvSpPr>
              <a:spLocks/>
            </p:cNvSpPr>
            <p:nvPr/>
          </p:nvSpPr>
          <p:spPr bwMode="auto">
            <a:xfrm>
              <a:off x="2558" y="1793"/>
              <a:ext cx="99" cy="51"/>
            </a:xfrm>
            <a:custGeom>
              <a:avLst/>
              <a:gdLst>
                <a:gd name="T0" fmla="*/ 0 w 199"/>
                <a:gd name="T1" fmla="*/ 18 h 103"/>
                <a:gd name="T2" fmla="*/ 13 w 199"/>
                <a:gd name="T3" fmla="*/ 13 h 103"/>
                <a:gd name="T4" fmla="*/ 27 w 199"/>
                <a:gd name="T5" fmla="*/ 8 h 103"/>
                <a:gd name="T6" fmla="*/ 40 w 199"/>
                <a:gd name="T7" fmla="*/ 5 h 103"/>
                <a:gd name="T8" fmla="*/ 54 w 199"/>
                <a:gd name="T9" fmla="*/ 3 h 103"/>
                <a:gd name="T10" fmla="*/ 69 w 199"/>
                <a:gd name="T11" fmla="*/ 0 h 103"/>
                <a:gd name="T12" fmla="*/ 84 w 199"/>
                <a:gd name="T13" fmla="*/ 0 h 103"/>
                <a:gd name="T14" fmla="*/ 99 w 199"/>
                <a:gd name="T15" fmla="*/ 0 h 103"/>
                <a:gd name="T16" fmla="*/ 114 w 199"/>
                <a:gd name="T17" fmla="*/ 1 h 103"/>
                <a:gd name="T18" fmla="*/ 128 w 199"/>
                <a:gd name="T19" fmla="*/ 4 h 103"/>
                <a:gd name="T20" fmla="*/ 141 w 199"/>
                <a:gd name="T21" fmla="*/ 8 h 103"/>
                <a:gd name="T22" fmla="*/ 153 w 199"/>
                <a:gd name="T23" fmla="*/ 13 h 103"/>
                <a:gd name="T24" fmla="*/ 165 w 199"/>
                <a:gd name="T25" fmla="*/ 19 h 103"/>
                <a:gd name="T26" fmla="*/ 175 w 199"/>
                <a:gd name="T27" fmla="*/ 27 h 103"/>
                <a:gd name="T28" fmla="*/ 183 w 199"/>
                <a:gd name="T29" fmla="*/ 35 h 103"/>
                <a:gd name="T30" fmla="*/ 190 w 199"/>
                <a:gd name="T31" fmla="*/ 45 h 103"/>
                <a:gd name="T32" fmla="*/ 196 w 199"/>
                <a:gd name="T33" fmla="*/ 57 h 103"/>
                <a:gd name="T34" fmla="*/ 199 w 199"/>
                <a:gd name="T35" fmla="*/ 76 h 103"/>
                <a:gd name="T36" fmla="*/ 194 w 199"/>
                <a:gd name="T37" fmla="*/ 91 h 103"/>
                <a:gd name="T38" fmla="*/ 182 w 199"/>
                <a:gd name="T39" fmla="*/ 99 h 103"/>
                <a:gd name="T40" fmla="*/ 167 w 199"/>
                <a:gd name="T41" fmla="*/ 103 h 103"/>
                <a:gd name="T42" fmla="*/ 150 w 199"/>
                <a:gd name="T43" fmla="*/ 101 h 103"/>
                <a:gd name="T44" fmla="*/ 132 w 199"/>
                <a:gd name="T45" fmla="*/ 92 h 103"/>
                <a:gd name="T46" fmla="*/ 118 w 199"/>
                <a:gd name="T47" fmla="*/ 80 h 103"/>
                <a:gd name="T48" fmla="*/ 106 w 199"/>
                <a:gd name="T49" fmla="*/ 63 h 103"/>
                <a:gd name="T50" fmla="*/ 97 w 199"/>
                <a:gd name="T51" fmla="*/ 49 h 103"/>
                <a:gd name="T52" fmla="*/ 82 w 199"/>
                <a:gd name="T53" fmla="*/ 37 h 103"/>
                <a:gd name="T54" fmla="*/ 65 w 199"/>
                <a:gd name="T55" fmla="*/ 29 h 103"/>
                <a:gd name="T56" fmla="*/ 46 w 199"/>
                <a:gd name="T57" fmla="*/ 25 h 103"/>
                <a:gd name="T58" fmla="*/ 29 w 199"/>
                <a:gd name="T59" fmla="*/ 21 h 103"/>
                <a:gd name="T60" fmla="*/ 14 w 199"/>
                <a:gd name="T61" fmla="*/ 19 h 103"/>
                <a:gd name="T62" fmla="*/ 4 w 199"/>
                <a:gd name="T63" fmla="*/ 18 h 103"/>
                <a:gd name="T64" fmla="*/ 0 w 199"/>
                <a:gd name="T65" fmla="*/ 1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9" h="103">
                  <a:moveTo>
                    <a:pt x="0" y="18"/>
                  </a:moveTo>
                  <a:lnTo>
                    <a:pt x="13" y="13"/>
                  </a:lnTo>
                  <a:lnTo>
                    <a:pt x="27" y="8"/>
                  </a:lnTo>
                  <a:lnTo>
                    <a:pt x="40" y="5"/>
                  </a:lnTo>
                  <a:lnTo>
                    <a:pt x="54" y="3"/>
                  </a:lnTo>
                  <a:lnTo>
                    <a:pt x="69" y="0"/>
                  </a:lnTo>
                  <a:lnTo>
                    <a:pt x="84" y="0"/>
                  </a:lnTo>
                  <a:lnTo>
                    <a:pt x="99" y="0"/>
                  </a:lnTo>
                  <a:lnTo>
                    <a:pt x="114" y="1"/>
                  </a:lnTo>
                  <a:lnTo>
                    <a:pt x="128" y="4"/>
                  </a:lnTo>
                  <a:lnTo>
                    <a:pt x="141" y="8"/>
                  </a:lnTo>
                  <a:lnTo>
                    <a:pt x="153" y="13"/>
                  </a:lnTo>
                  <a:lnTo>
                    <a:pt x="165" y="19"/>
                  </a:lnTo>
                  <a:lnTo>
                    <a:pt x="175" y="27"/>
                  </a:lnTo>
                  <a:lnTo>
                    <a:pt x="183" y="35"/>
                  </a:lnTo>
                  <a:lnTo>
                    <a:pt x="190" y="45"/>
                  </a:lnTo>
                  <a:lnTo>
                    <a:pt x="196" y="57"/>
                  </a:lnTo>
                  <a:lnTo>
                    <a:pt x="199" y="76"/>
                  </a:lnTo>
                  <a:lnTo>
                    <a:pt x="194" y="91"/>
                  </a:lnTo>
                  <a:lnTo>
                    <a:pt x="182" y="99"/>
                  </a:lnTo>
                  <a:lnTo>
                    <a:pt x="167" y="103"/>
                  </a:lnTo>
                  <a:lnTo>
                    <a:pt x="150" y="101"/>
                  </a:lnTo>
                  <a:lnTo>
                    <a:pt x="132" y="92"/>
                  </a:lnTo>
                  <a:lnTo>
                    <a:pt x="118" y="80"/>
                  </a:lnTo>
                  <a:lnTo>
                    <a:pt x="106" y="63"/>
                  </a:lnTo>
                  <a:lnTo>
                    <a:pt x="97" y="49"/>
                  </a:lnTo>
                  <a:lnTo>
                    <a:pt x="82" y="37"/>
                  </a:lnTo>
                  <a:lnTo>
                    <a:pt x="65" y="29"/>
                  </a:lnTo>
                  <a:lnTo>
                    <a:pt x="46" y="25"/>
                  </a:lnTo>
                  <a:lnTo>
                    <a:pt x="29" y="21"/>
                  </a:lnTo>
                  <a:lnTo>
                    <a:pt x="14" y="19"/>
                  </a:lnTo>
                  <a:lnTo>
                    <a:pt x="4" y="18"/>
                  </a:lnTo>
                  <a:lnTo>
                    <a:pt x="0" y="1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28" name="Freeform 80"/>
            <p:cNvSpPr>
              <a:spLocks/>
            </p:cNvSpPr>
            <p:nvPr/>
          </p:nvSpPr>
          <p:spPr bwMode="auto">
            <a:xfrm>
              <a:off x="2631" y="2659"/>
              <a:ext cx="53" cy="98"/>
            </a:xfrm>
            <a:custGeom>
              <a:avLst/>
              <a:gdLst>
                <a:gd name="T0" fmla="*/ 95 w 107"/>
                <a:gd name="T1" fmla="*/ 0 h 195"/>
                <a:gd name="T2" fmla="*/ 103 w 107"/>
                <a:gd name="T3" fmla="*/ 26 h 195"/>
                <a:gd name="T4" fmla="*/ 107 w 107"/>
                <a:gd name="T5" fmla="*/ 55 h 195"/>
                <a:gd name="T6" fmla="*/ 107 w 107"/>
                <a:gd name="T7" fmla="*/ 85 h 195"/>
                <a:gd name="T8" fmla="*/ 104 w 107"/>
                <a:gd name="T9" fmla="*/ 114 h 195"/>
                <a:gd name="T10" fmla="*/ 96 w 107"/>
                <a:gd name="T11" fmla="*/ 141 h 195"/>
                <a:gd name="T12" fmla="*/ 83 w 107"/>
                <a:gd name="T13" fmla="*/ 164 h 195"/>
                <a:gd name="T14" fmla="*/ 66 w 107"/>
                <a:gd name="T15" fmla="*/ 183 h 195"/>
                <a:gd name="T16" fmla="*/ 44 w 107"/>
                <a:gd name="T17" fmla="*/ 193 h 195"/>
                <a:gd name="T18" fmla="*/ 24 w 107"/>
                <a:gd name="T19" fmla="*/ 195 h 195"/>
                <a:gd name="T20" fmla="*/ 10 w 107"/>
                <a:gd name="T21" fmla="*/ 190 h 195"/>
                <a:gd name="T22" fmla="*/ 3 w 107"/>
                <a:gd name="T23" fmla="*/ 177 h 195"/>
                <a:gd name="T24" fmla="*/ 0 w 107"/>
                <a:gd name="T25" fmla="*/ 162 h 195"/>
                <a:gd name="T26" fmla="*/ 3 w 107"/>
                <a:gd name="T27" fmla="*/ 145 h 195"/>
                <a:gd name="T28" fmla="*/ 12 w 107"/>
                <a:gd name="T29" fmla="*/ 127 h 195"/>
                <a:gd name="T30" fmla="*/ 24 w 107"/>
                <a:gd name="T31" fmla="*/ 114 h 195"/>
                <a:gd name="T32" fmla="*/ 43 w 107"/>
                <a:gd name="T33" fmla="*/ 103 h 195"/>
                <a:gd name="T34" fmla="*/ 58 w 107"/>
                <a:gd name="T35" fmla="*/ 94 h 195"/>
                <a:gd name="T36" fmla="*/ 69 w 107"/>
                <a:gd name="T37" fmla="*/ 80 h 195"/>
                <a:gd name="T38" fmla="*/ 79 w 107"/>
                <a:gd name="T39" fmla="*/ 64 h 195"/>
                <a:gd name="T40" fmla="*/ 86 w 107"/>
                <a:gd name="T41" fmla="*/ 46 h 195"/>
                <a:gd name="T42" fmla="*/ 90 w 107"/>
                <a:gd name="T43" fmla="*/ 28 h 195"/>
                <a:gd name="T44" fmla="*/ 92 w 107"/>
                <a:gd name="T45" fmla="*/ 13 h 195"/>
                <a:gd name="T46" fmla="*/ 95 w 107"/>
                <a:gd name="T47" fmla="*/ 3 h 195"/>
                <a:gd name="T48" fmla="*/ 95 w 107"/>
                <a:gd name="T49"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7" h="195">
                  <a:moveTo>
                    <a:pt x="95" y="0"/>
                  </a:moveTo>
                  <a:lnTo>
                    <a:pt x="103" y="26"/>
                  </a:lnTo>
                  <a:lnTo>
                    <a:pt x="107" y="55"/>
                  </a:lnTo>
                  <a:lnTo>
                    <a:pt x="107" y="85"/>
                  </a:lnTo>
                  <a:lnTo>
                    <a:pt x="104" y="114"/>
                  </a:lnTo>
                  <a:lnTo>
                    <a:pt x="96" y="141"/>
                  </a:lnTo>
                  <a:lnTo>
                    <a:pt x="83" y="164"/>
                  </a:lnTo>
                  <a:lnTo>
                    <a:pt x="66" y="183"/>
                  </a:lnTo>
                  <a:lnTo>
                    <a:pt x="44" y="193"/>
                  </a:lnTo>
                  <a:lnTo>
                    <a:pt x="24" y="195"/>
                  </a:lnTo>
                  <a:lnTo>
                    <a:pt x="10" y="190"/>
                  </a:lnTo>
                  <a:lnTo>
                    <a:pt x="3" y="177"/>
                  </a:lnTo>
                  <a:lnTo>
                    <a:pt x="0" y="162"/>
                  </a:lnTo>
                  <a:lnTo>
                    <a:pt x="3" y="145"/>
                  </a:lnTo>
                  <a:lnTo>
                    <a:pt x="12" y="127"/>
                  </a:lnTo>
                  <a:lnTo>
                    <a:pt x="24" y="114"/>
                  </a:lnTo>
                  <a:lnTo>
                    <a:pt x="43" y="103"/>
                  </a:lnTo>
                  <a:lnTo>
                    <a:pt x="58" y="94"/>
                  </a:lnTo>
                  <a:lnTo>
                    <a:pt x="69" y="80"/>
                  </a:lnTo>
                  <a:lnTo>
                    <a:pt x="79" y="64"/>
                  </a:lnTo>
                  <a:lnTo>
                    <a:pt x="86" y="46"/>
                  </a:lnTo>
                  <a:lnTo>
                    <a:pt x="90" y="28"/>
                  </a:lnTo>
                  <a:lnTo>
                    <a:pt x="92" y="13"/>
                  </a:lnTo>
                  <a:lnTo>
                    <a:pt x="95" y="3"/>
                  </a:lnTo>
                  <a:lnTo>
                    <a:pt x="95"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29" name="Freeform 81"/>
            <p:cNvSpPr>
              <a:spLocks/>
            </p:cNvSpPr>
            <p:nvPr/>
          </p:nvSpPr>
          <p:spPr bwMode="auto">
            <a:xfrm>
              <a:off x="2581" y="2656"/>
              <a:ext cx="91" cy="63"/>
            </a:xfrm>
            <a:custGeom>
              <a:avLst/>
              <a:gdLst>
                <a:gd name="T0" fmla="*/ 183 w 183"/>
                <a:gd name="T1" fmla="*/ 0 h 126"/>
                <a:gd name="T2" fmla="*/ 173 w 183"/>
                <a:gd name="T3" fmla="*/ 25 h 126"/>
                <a:gd name="T4" fmla="*/ 159 w 183"/>
                <a:gd name="T5" fmla="*/ 51 h 126"/>
                <a:gd name="T6" fmla="*/ 141 w 183"/>
                <a:gd name="T7" fmla="*/ 74 h 126"/>
                <a:gd name="T8" fmla="*/ 120 w 183"/>
                <a:gd name="T9" fmla="*/ 94 h 126"/>
                <a:gd name="T10" fmla="*/ 97 w 183"/>
                <a:gd name="T11" fmla="*/ 111 h 126"/>
                <a:gd name="T12" fmla="*/ 73 w 183"/>
                <a:gd name="T13" fmla="*/ 122 h 126"/>
                <a:gd name="T14" fmla="*/ 48 w 183"/>
                <a:gd name="T15" fmla="*/ 126 h 126"/>
                <a:gd name="T16" fmla="*/ 24 w 183"/>
                <a:gd name="T17" fmla="*/ 120 h 126"/>
                <a:gd name="T18" fmla="*/ 7 w 183"/>
                <a:gd name="T19" fmla="*/ 109 h 126"/>
                <a:gd name="T20" fmla="*/ 0 w 183"/>
                <a:gd name="T21" fmla="*/ 96 h 126"/>
                <a:gd name="T22" fmla="*/ 1 w 183"/>
                <a:gd name="T23" fmla="*/ 82 h 126"/>
                <a:gd name="T24" fmla="*/ 8 w 183"/>
                <a:gd name="T25" fmla="*/ 69 h 126"/>
                <a:gd name="T26" fmla="*/ 22 w 183"/>
                <a:gd name="T27" fmla="*/ 58 h 126"/>
                <a:gd name="T28" fmla="*/ 39 w 183"/>
                <a:gd name="T29" fmla="*/ 50 h 126"/>
                <a:gd name="T30" fmla="*/ 58 w 183"/>
                <a:gd name="T31" fmla="*/ 46 h 126"/>
                <a:gd name="T32" fmla="*/ 78 w 183"/>
                <a:gd name="T33" fmla="*/ 50 h 126"/>
                <a:gd name="T34" fmla="*/ 96 w 183"/>
                <a:gd name="T35" fmla="*/ 52 h 126"/>
                <a:gd name="T36" fmla="*/ 113 w 183"/>
                <a:gd name="T37" fmla="*/ 48 h 126"/>
                <a:gd name="T38" fmla="*/ 130 w 183"/>
                <a:gd name="T39" fmla="*/ 40 h 126"/>
                <a:gd name="T40" fmla="*/ 148 w 183"/>
                <a:gd name="T41" fmla="*/ 30 h 126"/>
                <a:gd name="T42" fmla="*/ 161 w 183"/>
                <a:gd name="T43" fmla="*/ 20 h 126"/>
                <a:gd name="T44" fmla="*/ 173 w 183"/>
                <a:gd name="T45" fmla="*/ 10 h 126"/>
                <a:gd name="T46" fmla="*/ 181 w 183"/>
                <a:gd name="T47" fmla="*/ 2 h 126"/>
                <a:gd name="T48" fmla="*/ 183 w 183"/>
                <a:gd name="T49"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3" h="126">
                  <a:moveTo>
                    <a:pt x="183" y="0"/>
                  </a:moveTo>
                  <a:lnTo>
                    <a:pt x="173" y="25"/>
                  </a:lnTo>
                  <a:lnTo>
                    <a:pt x="159" y="51"/>
                  </a:lnTo>
                  <a:lnTo>
                    <a:pt x="141" y="74"/>
                  </a:lnTo>
                  <a:lnTo>
                    <a:pt x="120" y="94"/>
                  </a:lnTo>
                  <a:lnTo>
                    <a:pt x="97" y="111"/>
                  </a:lnTo>
                  <a:lnTo>
                    <a:pt x="73" y="122"/>
                  </a:lnTo>
                  <a:lnTo>
                    <a:pt x="48" y="126"/>
                  </a:lnTo>
                  <a:lnTo>
                    <a:pt x="24" y="120"/>
                  </a:lnTo>
                  <a:lnTo>
                    <a:pt x="7" y="109"/>
                  </a:lnTo>
                  <a:lnTo>
                    <a:pt x="0" y="96"/>
                  </a:lnTo>
                  <a:lnTo>
                    <a:pt x="1" y="82"/>
                  </a:lnTo>
                  <a:lnTo>
                    <a:pt x="8" y="69"/>
                  </a:lnTo>
                  <a:lnTo>
                    <a:pt x="22" y="58"/>
                  </a:lnTo>
                  <a:lnTo>
                    <a:pt x="39" y="50"/>
                  </a:lnTo>
                  <a:lnTo>
                    <a:pt x="58" y="46"/>
                  </a:lnTo>
                  <a:lnTo>
                    <a:pt x="78" y="50"/>
                  </a:lnTo>
                  <a:lnTo>
                    <a:pt x="96" y="52"/>
                  </a:lnTo>
                  <a:lnTo>
                    <a:pt x="113" y="48"/>
                  </a:lnTo>
                  <a:lnTo>
                    <a:pt x="130" y="40"/>
                  </a:lnTo>
                  <a:lnTo>
                    <a:pt x="148" y="30"/>
                  </a:lnTo>
                  <a:lnTo>
                    <a:pt x="161" y="20"/>
                  </a:lnTo>
                  <a:lnTo>
                    <a:pt x="173" y="10"/>
                  </a:lnTo>
                  <a:lnTo>
                    <a:pt x="181" y="2"/>
                  </a:lnTo>
                  <a:lnTo>
                    <a:pt x="18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30" name="Freeform 82"/>
            <p:cNvSpPr>
              <a:spLocks/>
            </p:cNvSpPr>
            <p:nvPr/>
          </p:nvSpPr>
          <p:spPr bwMode="auto">
            <a:xfrm>
              <a:off x="2681" y="2658"/>
              <a:ext cx="52" cy="98"/>
            </a:xfrm>
            <a:custGeom>
              <a:avLst/>
              <a:gdLst>
                <a:gd name="T0" fmla="*/ 0 w 102"/>
                <a:gd name="T1" fmla="*/ 0 h 197"/>
                <a:gd name="T2" fmla="*/ 23 w 102"/>
                <a:gd name="T3" fmla="*/ 14 h 197"/>
                <a:gd name="T4" fmla="*/ 46 w 102"/>
                <a:gd name="T5" fmla="*/ 33 h 197"/>
                <a:gd name="T6" fmla="*/ 66 w 102"/>
                <a:gd name="T7" fmla="*/ 54 h 197"/>
                <a:gd name="T8" fmla="*/ 83 w 102"/>
                <a:gd name="T9" fmla="*/ 77 h 197"/>
                <a:gd name="T10" fmla="*/ 95 w 102"/>
                <a:gd name="T11" fmla="*/ 103 h 197"/>
                <a:gd name="T12" fmla="*/ 102 w 102"/>
                <a:gd name="T13" fmla="*/ 128 h 197"/>
                <a:gd name="T14" fmla="*/ 102 w 102"/>
                <a:gd name="T15" fmla="*/ 153 h 197"/>
                <a:gd name="T16" fmla="*/ 93 w 102"/>
                <a:gd name="T17" fmla="*/ 177 h 197"/>
                <a:gd name="T18" fmla="*/ 79 w 102"/>
                <a:gd name="T19" fmla="*/ 191 h 197"/>
                <a:gd name="T20" fmla="*/ 65 w 102"/>
                <a:gd name="T21" fmla="*/ 197 h 197"/>
                <a:gd name="T22" fmla="*/ 51 w 102"/>
                <a:gd name="T23" fmla="*/ 194 h 197"/>
                <a:gd name="T24" fmla="*/ 39 w 102"/>
                <a:gd name="T25" fmla="*/ 183 h 197"/>
                <a:gd name="T26" fmla="*/ 30 w 102"/>
                <a:gd name="T27" fmla="*/ 170 h 197"/>
                <a:gd name="T28" fmla="*/ 25 w 102"/>
                <a:gd name="T29" fmla="*/ 151 h 197"/>
                <a:gd name="T30" fmla="*/ 25 w 102"/>
                <a:gd name="T31" fmla="*/ 132 h 197"/>
                <a:gd name="T32" fmla="*/ 32 w 102"/>
                <a:gd name="T33" fmla="*/ 112 h 197"/>
                <a:gd name="T34" fmla="*/ 37 w 102"/>
                <a:gd name="T35" fmla="*/ 96 h 197"/>
                <a:gd name="T36" fmla="*/ 35 w 102"/>
                <a:gd name="T37" fmla="*/ 77 h 197"/>
                <a:gd name="T38" fmla="*/ 31 w 102"/>
                <a:gd name="T39" fmla="*/ 59 h 197"/>
                <a:gd name="T40" fmla="*/ 24 w 102"/>
                <a:gd name="T41" fmla="*/ 41 h 197"/>
                <a:gd name="T42" fmla="*/ 16 w 102"/>
                <a:gd name="T43" fmla="*/ 24 h 197"/>
                <a:gd name="T44" fmla="*/ 8 w 102"/>
                <a:gd name="T45" fmla="*/ 12 h 197"/>
                <a:gd name="T46" fmla="*/ 2 w 102"/>
                <a:gd name="T47" fmla="*/ 4 h 197"/>
                <a:gd name="T48" fmla="*/ 0 w 102"/>
                <a:gd name="T49"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 h="197">
                  <a:moveTo>
                    <a:pt x="0" y="0"/>
                  </a:moveTo>
                  <a:lnTo>
                    <a:pt x="23" y="14"/>
                  </a:lnTo>
                  <a:lnTo>
                    <a:pt x="46" y="33"/>
                  </a:lnTo>
                  <a:lnTo>
                    <a:pt x="66" y="54"/>
                  </a:lnTo>
                  <a:lnTo>
                    <a:pt x="83" y="77"/>
                  </a:lnTo>
                  <a:lnTo>
                    <a:pt x="95" y="103"/>
                  </a:lnTo>
                  <a:lnTo>
                    <a:pt x="102" y="128"/>
                  </a:lnTo>
                  <a:lnTo>
                    <a:pt x="102" y="153"/>
                  </a:lnTo>
                  <a:lnTo>
                    <a:pt x="93" y="177"/>
                  </a:lnTo>
                  <a:lnTo>
                    <a:pt x="79" y="191"/>
                  </a:lnTo>
                  <a:lnTo>
                    <a:pt x="65" y="197"/>
                  </a:lnTo>
                  <a:lnTo>
                    <a:pt x="51" y="194"/>
                  </a:lnTo>
                  <a:lnTo>
                    <a:pt x="39" y="183"/>
                  </a:lnTo>
                  <a:lnTo>
                    <a:pt x="30" y="170"/>
                  </a:lnTo>
                  <a:lnTo>
                    <a:pt x="25" y="151"/>
                  </a:lnTo>
                  <a:lnTo>
                    <a:pt x="25" y="132"/>
                  </a:lnTo>
                  <a:lnTo>
                    <a:pt x="32" y="112"/>
                  </a:lnTo>
                  <a:lnTo>
                    <a:pt x="37" y="96"/>
                  </a:lnTo>
                  <a:lnTo>
                    <a:pt x="35" y="77"/>
                  </a:lnTo>
                  <a:lnTo>
                    <a:pt x="31" y="59"/>
                  </a:lnTo>
                  <a:lnTo>
                    <a:pt x="24" y="41"/>
                  </a:lnTo>
                  <a:lnTo>
                    <a:pt x="16" y="24"/>
                  </a:lnTo>
                  <a:lnTo>
                    <a:pt x="8" y="12"/>
                  </a:lnTo>
                  <a:lnTo>
                    <a:pt x="2" y="4"/>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31" name="Freeform 83"/>
            <p:cNvSpPr>
              <a:spLocks/>
            </p:cNvSpPr>
            <p:nvPr/>
          </p:nvSpPr>
          <p:spPr bwMode="auto">
            <a:xfrm>
              <a:off x="2684" y="2652"/>
              <a:ext cx="90" cy="64"/>
            </a:xfrm>
            <a:custGeom>
              <a:avLst/>
              <a:gdLst>
                <a:gd name="T0" fmla="*/ 0 w 180"/>
                <a:gd name="T1" fmla="*/ 2 h 129"/>
                <a:gd name="T2" fmla="*/ 28 w 180"/>
                <a:gd name="T3" fmla="*/ 0 h 129"/>
                <a:gd name="T4" fmla="*/ 57 w 180"/>
                <a:gd name="T5" fmla="*/ 1 h 129"/>
                <a:gd name="T6" fmla="*/ 87 w 180"/>
                <a:gd name="T7" fmla="*/ 7 h 129"/>
                <a:gd name="T8" fmla="*/ 114 w 180"/>
                <a:gd name="T9" fmla="*/ 16 h 129"/>
                <a:gd name="T10" fmla="*/ 140 w 180"/>
                <a:gd name="T11" fmla="*/ 30 h 129"/>
                <a:gd name="T12" fmla="*/ 159 w 180"/>
                <a:gd name="T13" fmla="*/ 46 h 129"/>
                <a:gd name="T14" fmla="*/ 173 w 180"/>
                <a:gd name="T15" fmla="*/ 67 h 129"/>
                <a:gd name="T16" fmla="*/ 180 w 180"/>
                <a:gd name="T17" fmla="*/ 91 h 129"/>
                <a:gd name="T18" fmla="*/ 178 w 180"/>
                <a:gd name="T19" fmla="*/ 110 h 129"/>
                <a:gd name="T20" fmla="*/ 170 w 180"/>
                <a:gd name="T21" fmla="*/ 123 h 129"/>
                <a:gd name="T22" fmla="*/ 156 w 180"/>
                <a:gd name="T23" fmla="*/ 129 h 129"/>
                <a:gd name="T24" fmla="*/ 141 w 180"/>
                <a:gd name="T25" fmla="*/ 128 h 129"/>
                <a:gd name="T26" fmla="*/ 125 w 180"/>
                <a:gd name="T27" fmla="*/ 121 h 129"/>
                <a:gd name="T28" fmla="*/ 110 w 180"/>
                <a:gd name="T29" fmla="*/ 109 h 129"/>
                <a:gd name="T30" fmla="*/ 98 w 180"/>
                <a:gd name="T31" fmla="*/ 93 h 129"/>
                <a:gd name="T32" fmla="*/ 93 w 180"/>
                <a:gd name="T33" fmla="*/ 73 h 129"/>
                <a:gd name="T34" fmla="*/ 87 w 180"/>
                <a:gd name="T35" fmla="*/ 57 h 129"/>
                <a:gd name="T36" fmla="*/ 75 w 180"/>
                <a:gd name="T37" fmla="*/ 44 h 129"/>
                <a:gd name="T38" fmla="*/ 60 w 180"/>
                <a:gd name="T39" fmla="*/ 31 h 129"/>
                <a:gd name="T40" fmla="*/ 44 w 180"/>
                <a:gd name="T41" fmla="*/ 20 h 129"/>
                <a:gd name="T42" fmla="*/ 28 w 180"/>
                <a:gd name="T43" fmla="*/ 12 h 129"/>
                <a:gd name="T44" fmla="*/ 14 w 180"/>
                <a:gd name="T45" fmla="*/ 7 h 129"/>
                <a:gd name="T46" fmla="*/ 4 w 180"/>
                <a:gd name="T47" fmla="*/ 3 h 129"/>
                <a:gd name="T48" fmla="*/ 0 w 180"/>
                <a:gd name="T49" fmla="*/ 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0" h="129">
                  <a:moveTo>
                    <a:pt x="0" y="2"/>
                  </a:moveTo>
                  <a:lnTo>
                    <a:pt x="28" y="0"/>
                  </a:lnTo>
                  <a:lnTo>
                    <a:pt x="57" y="1"/>
                  </a:lnTo>
                  <a:lnTo>
                    <a:pt x="87" y="7"/>
                  </a:lnTo>
                  <a:lnTo>
                    <a:pt x="114" y="16"/>
                  </a:lnTo>
                  <a:lnTo>
                    <a:pt x="140" y="30"/>
                  </a:lnTo>
                  <a:lnTo>
                    <a:pt x="159" y="46"/>
                  </a:lnTo>
                  <a:lnTo>
                    <a:pt x="173" y="67"/>
                  </a:lnTo>
                  <a:lnTo>
                    <a:pt x="180" y="91"/>
                  </a:lnTo>
                  <a:lnTo>
                    <a:pt x="178" y="110"/>
                  </a:lnTo>
                  <a:lnTo>
                    <a:pt x="170" y="123"/>
                  </a:lnTo>
                  <a:lnTo>
                    <a:pt x="156" y="129"/>
                  </a:lnTo>
                  <a:lnTo>
                    <a:pt x="141" y="128"/>
                  </a:lnTo>
                  <a:lnTo>
                    <a:pt x="125" y="121"/>
                  </a:lnTo>
                  <a:lnTo>
                    <a:pt x="110" y="109"/>
                  </a:lnTo>
                  <a:lnTo>
                    <a:pt x="98" y="93"/>
                  </a:lnTo>
                  <a:lnTo>
                    <a:pt x="93" y="73"/>
                  </a:lnTo>
                  <a:lnTo>
                    <a:pt x="87" y="57"/>
                  </a:lnTo>
                  <a:lnTo>
                    <a:pt x="75" y="44"/>
                  </a:lnTo>
                  <a:lnTo>
                    <a:pt x="60" y="31"/>
                  </a:lnTo>
                  <a:lnTo>
                    <a:pt x="44" y="20"/>
                  </a:lnTo>
                  <a:lnTo>
                    <a:pt x="28" y="12"/>
                  </a:lnTo>
                  <a:lnTo>
                    <a:pt x="14" y="7"/>
                  </a:lnTo>
                  <a:lnTo>
                    <a:pt x="4" y="3"/>
                  </a:lnTo>
                  <a:lnTo>
                    <a:pt x="0" y="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32" name="Freeform 84"/>
            <p:cNvSpPr>
              <a:spLocks/>
            </p:cNvSpPr>
            <p:nvPr/>
          </p:nvSpPr>
          <p:spPr bwMode="auto">
            <a:xfrm>
              <a:off x="2688" y="2614"/>
              <a:ext cx="103" cy="42"/>
            </a:xfrm>
            <a:custGeom>
              <a:avLst/>
              <a:gdLst>
                <a:gd name="T0" fmla="*/ 0 w 206"/>
                <a:gd name="T1" fmla="*/ 54 h 85"/>
                <a:gd name="T2" fmla="*/ 11 w 206"/>
                <a:gd name="T3" fmla="*/ 45 h 85"/>
                <a:gd name="T4" fmla="*/ 22 w 206"/>
                <a:gd name="T5" fmla="*/ 37 h 85"/>
                <a:gd name="T6" fmla="*/ 34 w 206"/>
                <a:gd name="T7" fmla="*/ 30 h 85"/>
                <a:gd name="T8" fmla="*/ 46 w 206"/>
                <a:gd name="T9" fmla="*/ 23 h 85"/>
                <a:gd name="T10" fmla="*/ 60 w 206"/>
                <a:gd name="T11" fmla="*/ 16 h 85"/>
                <a:gd name="T12" fmla="*/ 74 w 206"/>
                <a:gd name="T13" fmla="*/ 11 h 85"/>
                <a:gd name="T14" fmla="*/ 88 w 206"/>
                <a:gd name="T15" fmla="*/ 7 h 85"/>
                <a:gd name="T16" fmla="*/ 103 w 206"/>
                <a:gd name="T17" fmla="*/ 3 h 85"/>
                <a:gd name="T18" fmla="*/ 117 w 206"/>
                <a:gd name="T19" fmla="*/ 1 h 85"/>
                <a:gd name="T20" fmla="*/ 130 w 206"/>
                <a:gd name="T21" fmla="*/ 0 h 85"/>
                <a:gd name="T22" fmla="*/ 143 w 206"/>
                <a:gd name="T23" fmla="*/ 1 h 85"/>
                <a:gd name="T24" fmla="*/ 156 w 206"/>
                <a:gd name="T25" fmla="*/ 3 h 85"/>
                <a:gd name="T26" fmla="*/ 168 w 206"/>
                <a:gd name="T27" fmla="*/ 7 h 85"/>
                <a:gd name="T28" fmla="*/ 179 w 206"/>
                <a:gd name="T29" fmla="*/ 12 h 85"/>
                <a:gd name="T30" fmla="*/ 189 w 206"/>
                <a:gd name="T31" fmla="*/ 19 h 85"/>
                <a:gd name="T32" fmla="*/ 197 w 206"/>
                <a:gd name="T33" fmla="*/ 29 h 85"/>
                <a:gd name="T34" fmla="*/ 206 w 206"/>
                <a:gd name="T35" fmla="*/ 47 h 85"/>
                <a:gd name="T36" fmla="*/ 206 w 206"/>
                <a:gd name="T37" fmla="*/ 62 h 85"/>
                <a:gd name="T38" fmla="*/ 198 w 206"/>
                <a:gd name="T39" fmla="*/ 73 h 85"/>
                <a:gd name="T40" fmla="*/ 185 w 206"/>
                <a:gd name="T41" fmla="*/ 82 h 85"/>
                <a:gd name="T42" fmla="*/ 167 w 206"/>
                <a:gd name="T43" fmla="*/ 85 h 85"/>
                <a:gd name="T44" fmla="*/ 149 w 206"/>
                <a:gd name="T45" fmla="*/ 84 h 85"/>
                <a:gd name="T46" fmla="*/ 132 w 206"/>
                <a:gd name="T47" fmla="*/ 76 h 85"/>
                <a:gd name="T48" fmla="*/ 116 w 206"/>
                <a:gd name="T49" fmla="*/ 63 h 85"/>
                <a:gd name="T50" fmla="*/ 102 w 206"/>
                <a:gd name="T51" fmla="*/ 53 h 85"/>
                <a:gd name="T52" fmla="*/ 84 w 206"/>
                <a:gd name="T53" fmla="*/ 47 h 85"/>
                <a:gd name="T54" fmla="*/ 66 w 206"/>
                <a:gd name="T55" fmla="*/ 45 h 85"/>
                <a:gd name="T56" fmla="*/ 46 w 206"/>
                <a:gd name="T57" fmla="*/ 46 h 85"/>
                <a:gd name="T58" fmla="*/ 29 w 206"/>
                <a:gd name="T59" fmla="*/ 48 h 85"/>
                <a:gd name="T60" fmla="*/ 14 w 206"/>
                <a:gd name="T61" fmla="*/ 50 h 85"/>
                <a:gd name="T62" fmla="*/ 4 w 206"/>
                <a:gd name="T63" fmla="*/ 53 h 85"/>
                <a:gd name="T64" fmla="*/ 0 w 206"/>
                <a:gd name="T65" fmla="*/ 5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6" h="85">
                  <a:moveTo>
                    <a:pt x="0" y="54"/>
                  </a:moveTo>
                  <a:lnTo>
                    <a:pt x="11" y="45"/>
                  </a:lnTo>
                  <a:lnTo>
                    <a:pt x="22" y="37"/>
                  </a:lnTo>
                  <a:lnTo>
                    <a:pt x="34" y="30"/>
                  </a:lnTo>
                  <a:lnTo>
                    <a:pt x="46" y="23"/>
                  </a:lnTo>
                  <a:lnTo>
                    <a:pt x="60" y="16"/>
                  </a:lnTo>
                  <a:lnTo>
                    <a:pt x="74" y="11"/>
                  </a:lnTo>
                  <a:lnTo>
                    <a:pt x="88" y="7"/>
                  </a:lnTo>
                  <a:lnTo>
                    <a:pt x="103" y="3"/>
                  </a:lnTo>
                  <a:lnTo>
                    <a:pt x="117" y="1"/>
                  </a:lnTo>
                  <a:lnTo>
                    <a:pt x="130" y="0"/>
                  </a:lnTo>
                  <a:lnTo>
                    <a:pt x="143" y="1"/>
                  </a:lnTo>
                  <a:lnTo>
                    <a:pt x="156" y="3"/>
                  </a:lnTo>
                  <a:lnTo>
                    <a:pt x="168" y="7"/>
                  </a:lnTo>
                  <a:lnTo>
                    <a:pt x="179" y="12"/>
                  </a:lnTo>
                  <a:lnTo>
                    <a:pt x="189" y="19"/>
                  </a:lnTo>
                  <a:lnTo>
                    <a:pt x="197" y="29"/>
                  </a:lnTo>
                  <a:lnTo>
                    <a:pt x="206" y="47"/>
                  </a:lnTo>
                  <a:lnTo>
                    <a:pt x="206" y="62"/>
                  </a:lnTo>
                  <a:lnTo>
                    <a:pt x="198" y="73"/>
                  </a:lnTo>
                  <a:lnTo>
                    <a:pt x="185" y="82"/>
                  </a:lnTo>
                  <a:lnTo>
                    <a:pt x="167" y="85"/>
                  </a:lnTo>
                  <a:lnTo>
                    <a:pt x="149" y="84"/>
                  </a:lnTo>
                  <a:lnTo>
                    <a:pt x="132" y="76"/>
                  </a:lnTo>
                  <a:lnTo>
                    <a:pt x="116" y="63"/>
                  </a:lnTo>
                  <a:lnTo>
                    <a:pt x="102" y="53"/>
                  </a:lnTo>
                  <a:lnTo>
                    <a:pt x="84" y="47"/>
                  </a:lnTo>
                  <a:lnTo>
                    <a:pt x="66" y="45"/>
                  </a:lnTo>
                  <a:lnTo>
                    <a:pt x="46" y="46"/>
                  </a:lnTo>
                  <a:lnTo>
                    <a:pt x="29" y="48"/>
                  </a:lnTo>
                  <a:lnTo>
                    <a:pt x="14" y="50"/>
                  </a:lnTo>
                  <a:lnTo>
                    <a:pt x="4" y="53"/>
                  </a:lnTo>
                  <a:lnTo>
                    <a:pt x="0" y="5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33" name="Freeform 85"/>
            <p:cNvSpPr>
              <a:spLocks/>
            </p:cNvSpPr>
            <p:nvPr/>
          </p:nvSpPr>
          <p:spPr bwMode="auto">
            <a:xfrm>
              <a:off x="2360" y="2408"/>
              <a:ext cx="74" cy="47"/>
            </a:xfrm>
            <a:custGeom>
              <a:avLst/>
              <a:gdLst>
                <a:gd name="T0" fmla="*/ 0 w 147"/>
                <a:gd name="T1" fmla="*/ 5 h 95"/>
                <a:gd name="T2" fmla="*/ 22 w 147"/>
                <a:gd name="T3" fmla="*/ 2 h 95"/>
                <a:gd name="T4" fmla="*/ 45 w 147"/>
                <a:gd name="T5" fmla="*/ 0 h 95"/>
                <a:gd name="T6" fmla="*/ 68 w 147"/>
                <a:gd name="T7" fmla="*/ 3 h 95"/>
                <a:gd name="T8" fmla="*/ 91 w 147"/>
                <a:gd name="T9" fmla="*/ 8 h 95"/>
                <a:gd name="T10" fmla="*/ 111 w 147"/>
                <a:gd name="T11" fmla="*/ 17 h 95"/>
                <a:gd name="T12" fmla="*/ 128 w 147"/>
                <a:gd name="T13" fmla="*/ 29 h 95"/>
                <a:gd name="T14" fmla="*/ 141 w 147"/>
                <a:gd name="T15" fmla="*/ 44 h 95"/>
                <a:gd name="T16" fmla="*/ 147 w 147"/>
                <a:gd name="T17" fmla="*/ 63 h 95"/>
                <a:gd name="T18" fmla="*/ 146 w 147"/>
                <a:gd name="T19" fmla="*/ 79 h 95"/>
                <a:gd name="T20" fmla="*/ 141 w 147"/>
                <a:gd name="T21" fmla="*/ 89 h 95"/>
                <a:gd name="T22" fmla="*/ 130 w 147"/>
                <a:gd name="T23" fmla="*/ 94 h 95"/>
                <a:gd name="T24" fmla="*/ 119 w 147"/>
                <a:gd name="T25" fmla="*/ 95 h 95"/>
                <a:gd name="T26" fmla="*/ 105 w 147"/>
                <a:gd name="T27" fmla="*/ 90 h 95"/>
                <a:gd name="T28" fmla="*/ 93 w 147"/>
                <a:gd name="T29" fmla="*/ 82 h 95"/>
                <a:gd name="T30" fmla="*/ 83 w 147"/>
                <a:gd name="T31" fmla="*/ 70 h 95"/>
                <a:gd name="T32" fmla="*/ 77 w 147"/>
                <a:gd name="T33" fmla="*/ 55 h 95"/>
                <a:gd name="T34" fmla="*/ 71 w 147"/>
                <a:gd name="T35" fmla="*/ 43 h 95"/>
                <a:gd name="T36" fmla="*/ 62 w 147"/>
                <a:gd name="T37" fmla="*/ 33 h 95"/>
                <a:gd name="T38" fmla="*/ 50 w 147"/>
                <a:gd name="T39" fmla="*/ 23 h 95"/>
                <a:gd name="T40" fmla="*/ 36 w 147"/>
                <a:gd name="T41" fmla="*/ 17 h 95"/>
                <a:gd name="T42" fmla="*/ 22 w 147"/>
                <a:gd name="T43" fmla="*/ 12 h 95"/>
                <a:gd name="T44" fmla="*/ 10 w 147"/>
                <a:gd name="T45" fmla="*/ 7 h 95"/>
                <a:gd name="T46" fmla="*/ 3 w 147"/>
                <a:gd name="T47" fmla="*/ 6 h 95"/>
                <a:gd name="T48" fmla="*/ 0 w 147"/>
                <a:gd name="T49" fmla="*/ 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7" h="95">
                  <a:moveTo>
                    <a:pt x="0" y="5"/>
                  </a:moveTo>
                  <a:lnTo>
                    <a:pt x="22" y="2"/>
                  </a:lnTo>
                  <a:lnTo>
                    <a:pt x="45" y="0"/>
                  </a:lnTo>
                  <a:lnTo>
                    <a:pt x="68" y="3"/>
                  </a:lnTo>
                  <a:lnTo>
                    <a:pt x="91" y="8"/>
                  </a:lnTo>
                  <a:lnTo>
                    <a:pt x="111" y="17"/>
                  </a:lnTo>
                  <a:lnTo>
                    <a:pt x="128" y="29"/>
                  </a:lnTo>
                  <a:lnTo>
                    <a:pt x="141" y="44"/>
                  </a:lnTo>
                  <a:lnTo>
                    <a:pt x="147" y="63"/>
                  </a:lnTo>
                  <a:lnTo>
                    <a:pt x="146" y="79"/>
                  </a:lnTo>
                  <a:lnTo>
                    <a:pt x="141" y="89"/>
                  </a:lnTo>
                  <a:lnTo>
                    <a:pt x="130" y="94"/>
                  </a:lnTo>
                  <a:lnTo>
                    <a:pt x="119" y="95"/>
                  </a:lnTo>
                  <a:lnTo>
                    <a:pt x="105" y="90"/>
                  </a:lnTo>
                  <a:lnTo>
                    <a:pt x="93" y="82"/>
                  </a:lnTo>
                  <a:lnTo>
                    <a:pt x="83" y="70"/>
                  </a:lnTo>
                  <a:lnTo>
                    <a:pt x="77" y="55"/>
                  </a:lnTo>
                  <a:lnTo>
                    <a:pt x="71" y="43"/>
                  </a:lnTo>
                  <a:lnTo>
                    <a:pt x="62" y="33"/>
                  </a:lnTo>
                  <a:lnTo>
                    <a:pt x="50" y="23"/>
                  </a:lnTo>
                  <a:lnTo>
                    <a:pt x="36" y="17"/>
                  </a:lnTo>
                  <a:lnTo>
                    <a:pt x="22" y="12"/>
                  </a:lnTo>
                  <a:lnTo>
                    <a:pt x="10" y="7"/>
                  </a:lnTo>
                  <a:lnTo>
                    <a:pt x="3" y="6"/>
                  </a:lnTo>
                  <a:lnTo>
                    <a:pt x="0" y="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34" name="Freeform 86"/>
            <p:cNvSpPr>
              <a:spLocks/>
            </p:cNvSpPr>
            <p:nvPr/>
          </p:nvSpPr>
          <p:spPr bwMode="auto">
            <a:xfrm>
              <a:off x="2357" y="2414"/>
              <a:ext cx="43" cy="77"/>
            </a:xfrm>
            <a:custGeom>
              <a:avLst/>
              <a:gdLst>
                <a:gd name="T0" fmla="*/ 0 w 87"/>
                <a:gd name="T1" fmla="*/ 0 h 154"/>
                <a:gd name="T2" fmla="*/ 20 w 87"/>
                <a:gd name="T3" fmla="*/ 10 h 154"/>
                <a:gd name="T4" fmla="*/ 38 w 87"/>
                <a:gd name="T5" fmla="*/ 24 h 154"/>
                <a:gd name="T6" fmla="*/ 56 w 87"/>
                <a:gd name="T7" fmla="*/ 40 h 154"/>
                <a:gd name="T8" fmla="*/ 69 w 87"/>
                <a:gd name="T9" fmla="*/ 59 h 154"/>
                <a:gd name="T10" fmla="*/ 81 w 87"/>
                <a:gd name="T11" fmla="*/ 78 h 154"/>
                <a:gd name="T12" fmla="*/ 87 w 87"/>
                <a:gd name="T13" fmla="*/ 98 h 154"/>
                <a:gd name="T14" fmla="*/ 87 w 87"/>
                <a:gd name="T15" fmla="*/ 119 h 154"/>
                <a:gd name="T16" fmla="*/ 81 w 87"/>
                <a:gd name="T17" fmla="*/ 137 h 154"/>
                <a:gd name="T18" fmla="*/ 71 w 87"/>
                <a:gd name="T19" fmla="*/ 150 h 154"/>
                <a:gd name="T20" fmla="*/ 59 w 87"/>
                <a:gd name="T21" fmla="*/ 154 h 154"/>
                <a:gd name="T22" fmla="*/ 49 w 87"/>
                <a:gd name="T23" fmla="*/ 152 h 154"/>
                <a:gd name="T24" fmla="*/ 38 w 87"/>
                <a:gd name="T25" fmla="*/ 144 h 154"/>
                <a:gd name="T26" fmla="*/ 30 w 87"/>
                <a:gd name="T27" fmla="*/ 133 h 154"/>
                <a:gd name="T28" fmla="*/ 26 w 87"/>
                <a:gd name="T29" fmla="*/ 119 h 154"/>
                <a:gd name="T30" fmla="*/ 26 w 87"/>
                <a:gd name="T31" fmla="*/ 103 h 154"/>
                <a:gd name="T32" fmla="*/ 30 w 87"/>
                <a:gd name="T33" fmla="*/ 88 h 154"/>
                <a:gd name="T34" fmla="*/ 34 w 87"/>
                <a:gd name="T35" fmla="*/ 74 h 154"/>
                <a:gd name="T36" fmla="*/ 31 w 87"/>
                <a:gd name="T37" fmla="*/ 60 h 154"/>
                <a:gd name="T38" fmla="*/ 27 w 87"/>
                <a:gd name="T39" fmla="*/ 45 h 154"/>
                <a:gd name="T40" fmla="*/ 21 w 87"/>
                <a:gd name="T41" fmla="*/ 31 h 154"/>
                <a:gd name="T42" fmla="*/ 14 w 87"/>
                <a:gd name="T43" fmla="*/ 19 h 154"/>
                <a:gd name="T44" fmla="*/ 7 w 87"/>
                <a:gd name="T45" fmla="*/ 9 h 154"/>
                <a:gd name="T46" fmla="*/ 3 w 87"/>
                <a:gd name="T47" fmla="*/ 2 h 154"/>
                <a:gd name="T48" fmla="*/ 0 w 87"/>
                <a:gd name="T4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7" h="154">
                  <a:moveTo>
                    <a:pt x="0" y="0"/>
                  </a:moveTo>
                  <a:lnTo>
                    <a:pt x="20" y="10"/>
                  </a:lnTo>
                  <a:lnTo>
                    <a:pt x="38" y="24"/>
                  </a:lnTo>
                  <a:lnTo>
                    <a:pt x="56" y="40"/>
                  </a:lnTo>
                  <a:lnTo>
                    <a:pt x="69" y="59"/>
                  </a:lnTo>
                  <a:lnTo>
                    <a:pt x="81" y="78"/>
                  </a:lnTo>
                  <a:lnTo>
                    <a:pt x="87" y="98"/>
                  </a:lnTo>
                  <a:lnTo>
                    <a:pt x="87" y="119"/>
                  </a:lnTo>
                  <a:lnTo>
                    <a:pt x="81" y="137"/>
                  </a:lnTo>
                  <a:lnTo>
                    <a:pt x="71" y="150"/>
                  </a:lnTo>
                  <a:lnTo>
                    <a:pt x="59" y="154"/>
                  </a:lnTo>
                  <a:lnTo>
                    <a:pt x="49" y="152"/>
                  </a:lnTo>
                  <a:lnTo>
                    <a:pt x="38" y="144"/>
                  </a:lnTo>
                  <a:lnTo>
                    <a:pt x="30" y="133"/>
                  </a:lnTo>
                  <a:lnTo>
                    <a:pt x="26" y="119"/>
                  </a:lnTo>
                  <a:lnTo>
                    <a:pt x="26" y="103"/>
                  </a:lnTo>
                  <a:lnTo>
                    <a:pt x="30" y="88"/>
                  </a:lnTo>
                  <a:lnTo>
                    <a:pt x="34" y="74"/>
                  </a:lnTo>
                  <a:lnTo>
                    <a:pt x="31" y="60"/>
                  </a:lnTo>
                  <a:lnTo>
                    <a:pt x="27" y="45"/>
                  </a:lnTo>
                  <a:lnTo>
                    <a:pt x="21" y="31"/>
                  </a:lnTo>
                  <a:lnTo>
                    <a:pt x="14" y="19"/>
                  </a:lnTo>
                  <a:lnTo>
                    <a:pt x="7" y="9"/>
                  </a:lnTo>
                  <a:lnTo>
                    <a:pt x="3" y="2"/>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35" name="Freeform 87"/>
            <p:cNvSpPr>
              <a:spLocks/>
            </p:cNvSpPr>
            <p:nvPr/>
          </p:nvSpPr>
          <p:spPr bwMode="auto">
            <a:xfrm>
              <a:off x="2359" y="2373"/>
              <a:ext cx="81" cy="34"/>
            </a:xfrm>
            <a:custGeom>
              <a:avLst/>
              <a:gdLst>
                <a:gd name="T0" fmla="*/ 0 w 161"/>
                <a:gd name="T1" fmla="*/ 69 h 69"/>
                <a:gd name="T2" fmla="*/ 14 w 161"/>
                <a:gd name="T3" fmla="*/ 52 h 69"/>
                <a:gd name="T4" fmla="*/ 30 w 161"/>
                <a:gd name="T5" fmla="*/ 36 h 69"/>
                <a:gd name="T6" fmla="*/ 49 w 161"/>
                <a:gd name="T7" fmla="*/ 22 h 69"/>
                <a:gd name="T8" fmla="*/ 69 w 161"/>
                <a:gd name="T9" fmla="*/ 11 h 69"/>
                <a:gd name="T10" fmla="*/ 90 w 161"/>
                <a:gd name="T11" fmla="*/ 4 h 69"/>
                <a:gd name="T12" fmla="*/ 110 w 161"/>
                <a:gd name="T13" fmla="*/ 0 h 69"/>
                <a:gd name="T14" fmla="*/ 130 w 161"/>
                <a:gd name="T15" fmla="*/ 4 h 69"/>
                <a:gd name="T16" fmla="*/ 147 w 161"/>
                <a:gd name="T17" fmla="*/ 13 h 69"/>
                <a:gd name="T18" fmla="*/ 158 w 161"/>
                <a:gd name="T19" fmla="*/ 25 h 69"/>
                <a:gd name="T20" fmla="*/ 161 w 161"/>
                <a:gd name="T21" fmla="*/ 37 h 69"/>
                <a:gd name="T22" fmla="*/ 156 w 161"/>
                <a:gd name="T23" fmla="*/ 47 h 69"/>
                <a:gd name="T24" fmla="*/ 148 w 161"/>
                <a:gd name="T25" fmla="*/ 55 h 69"/>
                <a:gd name="T26" fmla="*/ 136 w 161"/>
                <a:gd name="T27" fmla="*/ 61 h 69"/>
                <a:gd name="T28" fmla="*/ 121 w 161"/>
                <a:gd name="T29" fmla="*/ 64 h 69"/>
                <a:gd name="T30" fmla="*/ 105 w 161"/>
                <a:gd name="T31" fmla="*/ 61 h 69"/>
                <a:gd name="T32" fmla="*/ 90 w 161"/>
                <a:gd name="T33" fmla="*/ 54 h 69"/>
                <a:gd name="T34" fmla="*/ 77 w 161"/>
                <a:gd name="T35" fmla="*/ 49 h 69"/>
                <a:gd name="T36" fmla="*/ 63 w 161"/>
                <a:gd name="T37" fmla="*/ 47 h 69"/>
                <a:gd name="T38" fmla="*/ 48 w 161"/>
                <a:gd name="T39" fmla="*/ 50 h 69"/>
                <a:gd name="T40" fmla="*/ 34 w 161"/>
                <a:gd name="T41" fmla="*/ 54 h 69"/>
                <a:gd name="T42" fmla="*/ 21 w 161"/>
                <a:gd name="T43" fmla="*/ 59 h 69"/>
                <a:gd name="T44" fmla="*/ 10 w 161"/>
                <a:gd name="T45" fmla="*/ 64 h 69"/>
                <a:gd name="T46" fmla="*/ 2 w 161"/>
                <a:gd name="T47" fmla="*/ 68 h 69"/>
                <a:gd name="T48" fmla="*/ 0 w 161"/>
                <a:gd name="T4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1" h="69">
                  <a:moveTo>
                    <a:pt x="0" y="69"/>
                  </a:moveTo>
                  <a:lnTo>
                    <a:pt x="14" y="52"/>
                  </a:lnTo>
                  <a:lnTo>
                    <a:pt x="30" y="36"/>
                  </a:lnTo>
                  <a:lnTo>
                    <a:pt x="49" y="22"/>
                  </a:lnTo>
                  <a:lnTo>
                    <a:pt x="69" y="11"/>
                  </a:lnTo>
                  <a:lnTo>
                    <a:pt x="90" y="4"/>
                  </a:lnTo>
                  <a:lnTo>
                    <a:pt x="110" y="0"/>
                  </a:lnTo>
                  <a:lnTo>
                    <a:pt x="130" y="4"/>
                  </a:lnTo>
                  <a:lnTo>
                    <a:pt x="147" y="13"/>
                  </a:lnTo>
                  <a:lnTo>
                    <a:pt x="158" y="25"/>
                  </a:lnTo>
                  <a:lnTo>
                    <a:pt x="161" y="37"/>
                  </a:lnTo>
                  <a:lnTo>
                    <a:pt x="156" y="47"/>
                  </a:lnTo>
                  <a:lnTo>
                    <a:pt x="148" y="55"/>
                  </a:lnTo>
                  <a:lnTo>
                    <a:pt x="136" y="61"/>
                  </a:lnTo>
                  <a:lnTo>
                    <a:pt x="121" y="64"/>
                  </a:lnTo>
                  <a:lnTo>
                    <a:pt x="105" y="61"/>
                  </a:lnTo>
                  <a:lnTo>
                    <a:pt x="90" y="54"/>
                  </a:lnTo>
                  <a:lnTo>
                    <a:pt x="77" y="49"/>
                  </a:lnTo>
                  <a:lnTo>
                    <a:pt x="63" y="47"/>
                  </a:lnTo>
                  <a:lnTo>
                    <a:pt x="48" y="50"/>
                  </a:lnTo>
                  <a:lnTo>
                    <a:pt x="34" y="54"/>
                  </a:lnTo>
                  <a:lnTo>
                    <a:pt x="21" y="59"/>
                  </a:lnTo>
                  <a:lnTo>
                    <a:pt x="10" y="64"/>
                  </a:lnTo>
                  <a:lnTo>
                    <a:pt x="2" y="68"/>
                  </a:lnTo>
                  <a:lnTo>
                    <a:pt x="0" y="6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36" name="Freeform 88"/>
            <p:cNvSpPr>
              <a:spLocks/>
            </p:cNvSpPr>
            <p:nvPr/>
          </p:nvSpPr>
          <p:spPr bwMode="auto">
            <a:xfrm>
              <a:off x="2356" y="2338"/>
              <a:ext cx="57" cy="66"/>
            </a:xfrm>
            <a:custGeom>
              <a:avLst/>
              <a:gdLst>
                <a:gd name="T0" fmla="*/ 0 w 114"/>
                <a:gd name="T1" fmla="*/ 133 h 133"/>
                <a:gd name="T2" fmla="*/ 1 w 114"/>
                <a:gd name="T3" fmla="*/ 111 h 133"/>
                <a:gd name="T4" fmla="*/ 5 w 114"/>
                <a:gd name="T5" fmla="*/ 88 h 133"/>
                <a:gd name="T6" fmla="*/ 11 w 114"/>
                <a:gd name="T7" fmla="*/ 65 h 133"/>
                <a:gd name="T8" fmla="*/ 22 w 114"/>
                <a:gd name="T9" fmla="*/ 44 h 133"/>
                <a:gd name="T10" fmla="*/ 35 w 114"/>
                <a:gd name="T11" fmla="*/ 25 h 133"/>
                <a:gd name="T12" fmla="*/ 49 w 114"/>
                <a:gd name="T13" fmla="*/ 12 h 133"/>
                <a:gd name="T14" fmla="*/ 67 w 114"/>
                <a:gd name="T15" fmla="*/ 2 h 133"/>
                <a:gd name="T16" fmla="*/ 86 w 114"/>
                <a:gd name="T17" fmla="*/ 0 h 133"/>
                <a:gd name="T18" fmla="*/ 102 w 114"/>
                <a:gd name="T19" fmla="*/ 4 h 133"/>
                <a:gd name="T20" fmla="*/ 112 w 114"/>
                <a:gd name="T21" fmla="*/ 12 h 133"/>
                <a:gd name="T22" fmla="*/ 114 w 114"/>
                <a:gd name="T23" fmla="*/ 22 h 133"/>
                <a:gd name="T24" fmla="*/ 112 w 114"/>
                <a:gd name="T25" fmla="*/ 35 h 133"/>
                <a:gd name="T26" fmla="*/ 105 w 114"/>
                <a:gd name="T27" fmla="*/ 46 h 133"/>
                <a:gd name="T28" fmla="*/ 94 w 114"/>
                <a:gd name="T29" fmla="*/ 56 h 133"/>
                <a:gd name="T30" fmla="*/ 81 w 114"/>
                <a:gd name="T31" fmla="*/ 65 h 133"/>
                <a:gd name="T32" fmla="*/ 64 w 114"/>
                <a:gd name="T33" fmla="*/ 67 h 133"/>
                <a:gd name="T34" fmla="*/ 52 w 114"/>
                <a:gd name="T35" fmla="*/ 69 h 133"/>
                <a:gd name="T36" fmla="*/ 39 w 114"/>
                <a:gd name="T37" fmla="*/ 77 h 133"/>
                <a:gd name="T38" fmla="*/ 29 w 114"/>
                <a:gd name="T39" fmla="*/ 88 h 133"/>
                <a:gd name="T40" fmla="*/ 18 w 114"/>
                <a:gd name="T41" fmla="*/ 99 h 133"/>
                <a:gd name="T42" fmla="*/ 11 w 114"/>
                <a:gd name="T43" fmla="*/ 112 h 133"/>
                <a:gd name="T44" fmla="*/ 5 w 114"/>
                <a:gd name="T45" fmla="*/ 122 h 133"/>
                <a:gd name="T46" fmla="*/ 1 w 114"/>
                <a:gd name="T47" fmla="*/ 130 h 133"/>
                <a:gd name="T48" fmla="*/ 0 w 114"/>
                <a:gd name="T49"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4" h="133">
                  <a:moveTo>
                    <a:pt x="0" y="133"/>
                  </a:moveTo>
                  <a:lnTo>
                    <a:pt x="1" y="111"/>
                  </a:lnTo>
                  <a:lnTo>
                    <a:pt x="5" y="88"/>
                  </a:lnTo>
                  <a:lnTo>
                    <a:pt x="11" y="65"/>
                  </a:lnTo>
                  <a:lnTo>
                    <a:pt x="22" y="44"/>
                  </a:lnTo>
                  <a:lnTo>
                    <a:pt x="35" y="25"/>
                  </a:lnTo>
                  <a:lnTo>
                    <a:pt x="49" y="12"/>
                  </a:lnTo>
                  <a:lnTo>
                    <a:pt x="67" y="2"/>
                  </a:lnTo>
                  <a:lnTo>
                    <a:pt x="86" y="0"/>
                  </a:lnTo>
                  <a:lnTo>
                    <a:pt x="102" y="4"/>
                  </a:lnTo>
                  <a:lnTo>
                    <a:pt x="112" y="12"/>
                  </a:lnTo>
                  <a:lnTo>
                    <a:pt x="114" y="22"/>
                  </a:lnTo>
                  <a:lnTo>
                    <a:pt x="112" y="35"/>
                  </a:lnTo>
                  <a:lnTo>
                    <a:pt x="105" y="46"/>
                  </a:lnTo>
                  <a:lnTo>
                    <a:pt x="94" y="56"/>
                  </a:lnTo>
                  <a:lnTo>
                    <a:pt x="81" y="65"/>
                  </a:lnTo>
                  <a:lnTo>
                    <a:pt x="64" y="67"/>
                  </a:lnTo>
                  <a:lnTo>
                    <a:pt x="52" y="69"/>
                  </a:lnTo>
                  <a:lnTo>
                    <a:pt x="39" y="77"/>
                  </a:lnTo>
                  <a:lnTo>
                    <a:pt x="29" y="88"/>
                  </a:lnTo>
                  <a:lnTo>
                    <a:pt x="18" y="99"/>
                  </a:lnTo>
                  <a:lnTo>
                    <a:pt x="11" y="112"/>
                  </a:lnTo>
                  <a:lnTo>
                    <a:pt x="5" y="122"/>
                  </a:lnTo>
                  <a:lnTo>
                    <a:pt x="1" y="130"/>
                  </a:lnTo>
                  <a:lnTo>
                    <a:pt x="0" y="13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37" name="Freeform 89"/>
            <p:cNvSpPr>
              <a:spLocks/>
            </p:cNvSpPr>
            <p:nvPr/>
          </p:nvSpPr>
          <p:spPr bwMode="auto">
            <a:xfrm>
              <a:off x="2332" y="2318"/>
              <a:ext cx="35" cy="82"/>
            </a:xfrm>
            <a:custGeom>
              <a:avLst/>
              <a:gdLst>
                <a:gd name="T0" fmla="*/ 30 w 70"/>
                <a:gd name="T1" fmla="*/ 163 h 163"/>
                <a:gd name="T2" fmla="*/ 18 w 70"/>
                <a:gd name="T3" fmla="*/ 145 h 163"/>
                <a:gd name="T4" fmla="*/ 9 w 70"/>
                <a:gd name="T5" fmla="*/ 124 h 163"/>
                <a:gd name="T6" fmla="*/ 3 w 70"/>
                <a:gd name="T7" fmla="*/ 101 h 163"/>
                <a:gd name="T8" fmla="*/ 0 w 70"/>
                <a:gd name="T9" fmla="*/ 78 h 163"/>
                <a:gd name="T10" fmla="*/ 0 w 70"/>
                <a:gd name="T11" fmla="*/ 56 h 163"/>
                <a:gd name="T12" fmla="*/ 4 w 70"/>
                <a:gd name="T13" fmla="*/ 36 h 163"/>
                <a:gd name="T14" fmla="*/ 13 w 70"/>
                <a:gd name="T15" fmla="*/ 18 h 163"/>
                <a:gd name="T16" fmla="*/ 28 w 70"/>
                <a:gd name="T17" fmla="*/ 6 h 163"/>
                <a:gd name="T18" fmla="*/ 43 w 70"/>
                <a:gd name="T19" fmla="*/ 0 h 163"/>
                <a:gd name="T20" fmla="*/ 56 w 70"/>
                <a:gd name="T21" fmla="*/ 2 h 163"/>
                <a:gd name="T22" fmla="*/ 64 w 70"/>
                <a:gd name="T23" fmla="*/ 9 h 163"/>
                <a:gd name="T24" fmla="*/ 70 w 70"/>
                <a:gd name="T25" fmla="*/ 21 h 163"/>
                <a:gd name="T26" fmla="*/ 70 w 70"/>
                <a:gd name="T27" fmla="*/ 34 h 163"/>
                <a:gd name="T28" fmla="*/ 68 w 70"/>
                <a:gd name="T29" fmla="*/ 48 h 163"/>
                <a:gd name="T30" fmla="*/ 59 w 70"/>
                <a:gd name="T31" fmla="*/ 62 h 163"/>
                <a:gd name="T32" fmla="*/ 48 w 70"/>
                <a:gd name="T33" fmla="*/ 74 h 163"/>
                <a:gd name="T34" fmla="*/ 33 w 70"/>
                <a:gd name="T35" fmla="*/ 97 h 163"/>
                <a:gd name="T36" fmla="*/ 27 w 70"/>
                <a:gd name="T37" fmla="*/ 127 h 163"/>
                <a:gd name="T38" fmla="*/ 28 w 70"/>
                <a:gd name="T39" fmla="*/ 152 h 163"/>
                <a:gd name="T40" fmla="*/ 30 w 70"/>
                <a:gd name="T41"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 h="163">
                  <a:moveTo>
                    <a:pt x="30" y="163"/>
                  </a:moveTo>
                  <a:lnTo>
                    <a:pt x="18" y="145"/>
                  </a:lnTo>
                  <a:lnTo>
                    <a:pt x="9" y="124"/>
                  </a:lnTo>
                  <a:lnTo>
                    <a:pt x="3" y="101"/>
                  </a:lnTo>
                  <a:lnTo>
                    <a:pt x="0" y="78"/>
                  </a:lnTo>
                  <a:lnTo>
                    <a:pt x="0" y="56"/>
                  </a:lnTo>
                  <a:lnTo>
                    <a:pt x="4" y="36"/>
                  </a:lnTo>
                  <a:lnTo>
                    <a:pt x="13" y="18"/>
                  </a:lnTo>
                  <a:lnTo>
                    <a:pt x="28" y="6"/>
                  </a:lnTo>
                  <a:lnTo>
                    <a:pt x="43" y="0"/>
                  </a:lnTo>
                  <a:lnTo>
                    <a:pt x="56" y="2"/>
                  </a:lnTo>
                  <a:lnTo>
                    <a:pt x="64" y="9"/>
                  </a:lnTo>
                  <a:lnTo>
                    <a:pt x="70" y="21"/>
                  </a:lnTo>
                  <a:lnTo>
                    <a:pt x="70" y="34"/>
                  </a:lnTo>
                  <a:lnTo>
                    <a:pt x="68" y="48"/>
                  </a:lnTo>
                  <a:lnTo>
                    <a:pt x="59" y="62"/>
                  </a:lnTo>
                  <a:lnTo>
                    <a:pt x="48" y="74"/>
                  </a:lnTo>
                  <a:lnTo>
                    <a:pt x="33" y="97"/>
                  </a:lnTo>
                  <a:lnTo>
                    <a:pt x="27" y="127"/>
                  </a:lnTo>
                  <a:lnTo>
                    <a:pt x="28" y="152"/>
                  </a:lnTo>
                  <a:lnTo>
                    <a:pt x="30" y="16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38" name="Freeform 90"/>
            <p:cNvSpPr>
              <a:spLocks/>
            </p:cNvSpPr>
            <p:nvPr/>
          </p:nvSpPr>
          <p:spPr bwMode="auto">
            <a:xfrm>
              <a:off x="2376" y="1599"/>
              <a:ext cx="180" cy="174"/>
            </a:xfrm>
            <a:custGeom>
              <a:avLst/>
              <a:gdLst>
                <a:gd name="T0" fmla="*/ 8 w 361"/>
                <a:gd name="T1" fmla="*/ 6 h 348"/>
                <a:gd name="T2" fmla="*/ 0 w 361"/>
                <a:gd name="T3" fmla="*/ 1 h 348"/>
                <a:gd name="T4" fmla="*/ 0 w 361"/>
                <a:gd name="T5" fmla="*/ 0 h 348"/>
                <a:gd name="T6" fmla="*/ 8 w 361"/>
                <a:gd name="T7" fmla="*/ 0 h 348"/>
                <a:gd name="T8" fmla="*/ 23 w 361"/>
                <a:gd name="T9" fmla="*/ 4 h 348"/>
                <a:gd name="T10" fmla="*/ 44 w 361"/>
                <a:gd name="T11" fmla="*/ 8 h 348"/>
                <a:gd name="T12" fmla="*/ 69 w 361"/>
                <a:gd name="T13" fmla="*/ 16 h 348"/>
                <a:gd name="T14" fmla="*/ 98 w 361"/>
                <a:gd name="T15" fmla="*/ 27 h 348"/>
                <a:gd name="T16" fmla="*/ 129 w 361"/>
                <a:gd name="T17" fmla="*/ 39 h 348"/>
                <a:gd name="T18" fmla="*/ 162 w 361"/>
                <a:gd name="T19" fmla="*/ 55 h 348"/>
                <a:gd name="T20" fmla="*/ 196 w 361"/>
                <a:gd name="T21" fmla="*/ 74 h 348"/>
                <a:gd name="T22" fmla="*/ 229 w 361"/>
                <a:gd name="T23" fmla="*/ 96 h 348"/>
                <a:gd name="T24" fmla="*/ 262 w 361"/>
                <a:gd name="T25" fmla="*/ 120 h 348"/>
                <a:gd name="T26" fmla="*/ 291 w 361"/>
                <a:gd name="T27" fmla="*/ 146 h 348"/>
                <a:gd name="T28" fmla="*/ 317 w 361"/>
                <a:gd name="T29" fmla="*/ 178 h 348"/>
                <a:gd name="T30" fmla="*/ 340 w 361"/>
                <a:gd name="T31" fmla="*/ 210 h 348"/>
                <a:gd name="T32" fmla="*/ 356 w 361"/>
                <a:gd name="T33" fmla="*/ 247 h 348"/>
                <a:gd name="T34" fmla="*/ 361 w 361"/>
                <a:gd name="T35" fmla="*/ 267 h 348"/>
                <a:gd name="T36" fmla="*/ 358 w 361"/>
                <a:gd name="T37" fmla="*/ 287 h 348"/>
                <a:gd name="T38" fmla="*/ 354 w 361"/>
                <a:gd name="T39" fmla="*/ 304 h 348"/>
                <a:gd name="T40" fmla="*/ 346 w 361"/>
                <a:gd name="T41" fmla="*/ 319 h 348"/>
                <a:gd name="T42" fmla="*/ 336 w 361"/>
                <a:gd name="T43" fmla="*/ 331 h 348"/>
                <a:gd name="T44" fmla="*/ 328 w 361"/>
                <a:gd name="T45" fmla="*/ 340 h 348"/>
                <a:gd name="T46" fmla="*/ 323 w 361"/>
                <a:gd name="T47" fmla="*/ 346 h 348"/>
                <a:gd name="T48" fmla="*/ 320 w 361"/>
                <a:gd name="T49" fmla="*/ 348 h 348"/>
                <a:gd name="T50" fmla="*/ 321 w 361"/>
                <a:gd name="T51" fmla="*/ 346 h 348"/>
                <a:gd name="T52" fmla="*/ 326 w 361"/>
                <a:gd name="T53" fmla="*/ 341 h 348"/>
                <a:gd name="T54" fmla="*/ 331 w 361"/>
                <a:gd name="T55" fmla="*/ 332 h 348"/>
                <a:gd name="T56" fmla="*/ 336 w 361"/>
                <a:gd name="T57" fmla="*/ 320 h 348"/>
                <a:gd name="T58" fmla="*/ 340 w 361"/>
                <a:gd name="T59" fmla="*/ 305 h 348"/>
                <a:gd name="T60" fmla="*/ 342 w 361"/>
                <a:gd name="T61" fmla="*/ 287 h 348"/>
                <a:gd name="T62" fmla="*/ 341 w 361"/>
                <a:gd name="T63" fmla="*/ 267 h 348"/>
                <a:gd name="T64" fmla="*/ 336 w 361"/>
                <a:gd name="T65" fmla="*/ 244 h 348"/>
                <a:gd name="T66" fmla="*/ 326 w 361"/>
                <a:gd name="T67" fmla="*/ 220 h 348"/>
                <a:gd name="T68" fmla="*/ 309 w 361"/>
                <a:gd name="T69" fmla="*/ 194 h 348"/>
                <a:gd name="T70" fmla="*/ 283 w 361"/>
                <a:gd name="T71" fmla="*/ 165 h 348"/>
                <a:gd name="T72" fmla="*/ 250 w 361"/>
                <a:gd name="T73" fmla="*/ 136 h 348"/>
                <a:gd name="T74" fmla="*/ 207 w 361"/>
                <a:gd name="T75" fmla="*/ 105 h 348"/>
                <a:gd name="T76" fmla="*/ 153 w 361"/>
                <a:gd name="T77" fmla="*/ 73 h 348"/>
                <a:gd name="T78" fmla="*/ 88 w 361"/>
                <a:gd name="T79" fmla="*/ 39 h 348"/>
                <a:gd name="T80" fmla="*/ 8 w 361"/>
                <a:gd name="T81" fmla="*/ 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61" h="348">
                  <a:moveTo>
                    <a:pt x="8" y="6"/>
                  </a:moveTo>
                  <a:lnTo>
                    <a:pt x="0" y="1"/>
                  </a:lnTo>
                  <a:lnTo>
                    <a:pt x="0" y="0"/>
                  </a:lnTo>
                  <a:lnTo>
                    <a:pt x="8" y="0"/>
                  </a:lnTo>
                  <a:lnTo>
                    <a:pt x="23" y="4"/>
                  </a:lnTo>
                  <a:lnTo>
                    <a:pt x="44" y="8"/>
                  </a:lnTo>
                  <a:lnTo>
                    <a:pt x="69" y="16"/>
                  </a:lnTo>
                  <a:lnTo>
                    <a:pt x="98" y="27"/>
                  </a:lnTo>
                  <a:lnTo>
                    <a:pt x="129" y="39"/>
                  </a:lnTo>
                  <a:lnTo>
                    <a:pt x="162" y="55"/>
                  </a:lnTo>
                  <a:lnTo>
                    <a:pt x="196" y="74"/>
                  </a:lnTo>
                  <a:lnTo>
                    <a:pt x="229" y="96"/>
                  </a:lnTo>
                  <a:lnTo>
                    <a:pt x="262" y="120"/>
                  </a:lnTo>
                  <a:lnTo>
                    <a:pt x="291" y="146"/>
                  </a:lnTo>
                  <a:lnTo>
                    <a:pt x="317" y="178"/>
                  </a:lnTo>
                  <a:lnTo>
                    <a:pt x="340" y="210"/>
                  </a:lnTo>
                  <a:lnTo>
                    <a:pt x="356" y="247"/>
                  </a:lnTo>
                  <a:lnTo>
                    <a:pt x="361" y="267"/>
                  </a:lnTo>
                  <a:lnTo>
                    <a:pt x="358" y="287"/>
                  </a:lnTo>
                  <a:lnTo>
                    <a:pt x="354" y="304"/>
                  </a:lnTo>
                  <a:lnTo>
                    <a:pt x="346" y="319"/>
                  </a:lnTo>
                  <a:lnTo>
                    <a:pt x="336" y="331"/>
                  </a:lnTo>
                  <a:lnTo>
                    <a:pt x="328" y="340"/>
                  </a:lnTo>
                  <a:lnTo>
                    <a:pt x="323" y="346"/>
                  </a:lnTo>
                  <a:lnTo>
                    <a:pt x="320" y="348"/>
                  </a:lnTo>
                  <a:lnTo>
                    <a:pt x="321" y="346"/>
                  </a:lnTo>
                  <a:lnTo>
                    <a:pt x="326" y="341"/>
                  </a:lnTo>
                  <a:lnTo>
                    <a:pt x="331" y="332"/>
                  </a:lnTo>
                  <a:lnTo>
                    <a:pt x="336" y="320"/>
                  </a:lnTo>
                  <a:lnTo>
                    <a:pt x="340" y="305"/>
                  </a:lnTo>
                  <a:lnTo>
                    <a:pt x="342" y="287"/>
                  </a:lnTo>
                  <a:lnTo>
                    <a:pt x="341" y="267"/>
                  </a:lnTo>
                  <a:lnTo>
                    <a:pt x="336" y="244"/>
                  </a:lnTo>
                  <a:lnTo>
                    <a:pt x="326" y="220"/>
                  </a:lnTo>
                  <a:lnTo>
                    <a:pt x="309" y="194"/>
                  </a:lnTo>
                  <a:lnTo>
                    <a:pt x="283" y="165"/>
                  </a:lnTo>
                  <a:lnTo>
                    <a:pt x="250" y="136"/>
                  </a:lnTo>
                  <a:lnTo>
                    <a:pt x="207" y="105"/>
                  </a:lnTo>
                  <a:lnTo>
                    <a:pt x="153" y="73"/>
                  </a:lnTo>
                  <a:lnTo>
                    <a:pt x="88" y="39"/>
                  </a:lnTo>
                  <a:lnTo>
                    <a:pt x="8"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39" name="Freeform 91"/>
            <p:cNvSpPr>
              <a:spLocks/>
            </p:cNvSpPr>
            <p:nvPr/>
          </p:nvSpPr>
          <p:spPr bwMode="auto">
            <a:xfrm>
              <a:off x="2332" y="2439"/>
              <a:ext cx="63" cy="171"/>
            </a:xfrm>
            <a:custGeom>
              <a:avLst/>
              <a:gdLst>
                <a:gd name="T0" fmla="*/ 25 w 126"/>
                <a:gd name="T1" fmla="*/ 0 h 343"/>
                <a:gd name="T2" fmla="*/ 10 w 126"/>
                <a:gd name="T3" fmla="*/ 30 h 343"/>
                <a:gd name="T4" fmla="*/ 2 w 126"/>
                <a:gd name="T5" fmla="*/ 71 h 343"/>
                <a:gd name="T6" fmla="*/ 0 w 126"/>
                <a:gd name="T7" fmla="*/ 121 h 343"/>
                <a:gd name="T8" fmla="*/ 5 w 126"/>
                <a:gd name="T9" fmla="*/ 175 h 343"/>
                <a:gd name="T10" fmla="*/ 19 w 126"/>
                <a:gd name="T11" fmla="*/ 228 h 343"/>
                <a:gd name="T12" fmla="*/ 43 w 126"/>
                <a:gd name="T13" fmla="*/ 276 h 343"/>
                <a:gd name="T14" fmla="*/ 79 w 126"/>
                <a:gd name="T15" fmla="*/ 316 h 343"/>
                <a:gd name="T16" fmla="*/ 126 w 126"/>
                <a:gd name="T17" fmla="*/ 343 h 343"/>
                <a:gd name="T18" fmla="*/ 123 w 126"/>
                <a:gd name="T19" fmla="*/ 341 h 343"/>
                <a:gd name="T20" fmla="*/ 115 w 126"/>
                <a:gd name="T21" fmla="*/ 332 h 343"/>
                <a:gd name="T22" fmla="*/ 102 w 126"/>
                <a:gd name="T23" fmla="*/ 321 h 343"/>
                <a:gd name="T24" fmla="*/ 87 w 126"/>
                <a:gd name="T25" fmla="*/ 306 h 343"/>
                <a:gd name="T26" fmla="*/ 71 w 126"/>
                <a:gd name="T27" fmla="*/ 288 h 343"/>
                <a:gd name="T28" fmla="*/ 55 w 126"/>
                <a:gd name="T29" fmla="*/ 267 h 343"/>
                <a:gd name="T30" fmla="*/ 41 w 126"/>
                <a:gd name="T31" fmla="*/ 245 h 343"/>
                <a:gd name="T32" fmla="*/ 30 w 126"/>
                <a:gd name="T33" fmla="*/ 221 h 343"/>
                <a:gd name="T34" fmla="*/ 19 w 126"/>
                <a:gd name="T35" fmla="*/ 183 h 343"/>
                <a:gd name="T36" fmla="*/ 13 w 126"/>
                <a:gd name="T37" fmla="*/ 145 h 343"/>
                <a:gd name="T38" fmla="*/ 12 w 126"/>
                <a:gd name="T39" fmla="*/ 108 h 343"/>
                <a:gd name="T40" fmla="*/ 13 w 126"/>
                <a:gd name="T41" fmla="*/ 73 h 343"/>
                <a:gd name="T42" fmla="*/ 17 w 126"/>
                <a:gd name="T43" fmla="*/ 43 h 343"/>
                <a:gd name="T44" fmla="*/ 20 w 126"/>
                <a:gd name="T45" fmla="*/ 20 h 343"/>
                <a:gd name="T46" fmla="*/ 24 w 126"/>
                <a:gd name="T47" fmla="*/ 5 h 343"/>
                <a:gd name="T48" fmla="*/ 25 w 126"/>
                <a:gd name="T49"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6" h="343">
                  <a:moveTo>
                    <a:pt x="25" y="0"/>
                  </a:moveTo>
                  <a:lnTo>
                    <a:pt x="10" y="30"/>
                  </a:lnTo>
                  <a:lnTo>
                    <a:pt x="2" y="71"/>
                  </a:lnTo>
                  <a:lnTo>
                    <a:pt x="0" y="121"/>
                  </a:lnTo>
                  <a:lnTo>
                    <a:pt x="5" y="175"/>
                  </a:lnTo>
                  <a:lnTo>
                    <a:pt x="19" y="228"/>
                  </a:lnTo>
                  <a:lnTo>
                    <a:pt x="43" y="276"/>
                  </a:lnTo>
                  <a:lnTo>
                    <a:pt x="79" y="316"/>
                  </a:lnTo>
                  <a:lnTo>
                    <a:pt x="126" y="343"/>
                  </a:lnTo>
                  <a:lnTo>
                    <a:pt x="123" y="341"/>
                  </a:lnTo>
                  <a:lnTo>
                    <a:pt x="115" y="332"/>
                  </a:lnTo>
                  <a:lnTo>
                    <a:pt x="102" y="321"/>
                  </a:lnTo>
                  <a:lnTo>
                    <a:pt x="87" y="306"/>
                  </a:lnTo>
                  <a:lnTo>
                    <a:pt x="71" y="288"/>
                  </a:lnTo>
                  <a:lnTo>
                    <a:pt x="55" y="267"/>
                  </a:lnTo>
                  <a:lnTo>
                    <a:pt x="41" y="245"/>
                  </a:lnTo>
                  <a:lnTo>
                    <a:pt x="30" y="221"/>
                  </a:lnTo>
                  <a:lnTo>
                    <a:pt x="19" y="183"/>
                  </a:lnTo>
                  <a:lnTo>
                    <a:pt x="13" y="145"/>
                  </a:lnTo>
                  <a:lnTo>
                    <a:pt x="12" y="108"/>
                  </a:lnTo>
                  <a:lnTo>
                    <a:pt x="13" y="73"/>
                  </a:lnTo>
                  <a:lnTo>
                    <a:pt x="17" y="43"/>
                  </a:lnTo>
                  <a:lnTo>
                    <a:pt x="20" y="20"/>
                  </a:lnTo>
                  <a:lnTo>
                    <a:pt x="24" y="5"/>
                  </a:lnTo>
                  <a:lnTo>
                    <a:pt x="25"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40" name="Freeform 92"/>
            <p:cNvSpPr>
              <a:spLocks/>
            </p:cNvSpPr>
            <p:nvPr/>
          </p:nvSpPr>
          <p:spPr bwMode="auto">
            <a:xfrm>
              <a:off x="2684" y="2480"/>
              <a:ext cx="165" cy="80"/>
            </a:xfrm>
            <a:custGeom>
              <a:avLst/>
              <a:gdLst>
                <a:gd name="T0" fmla="*/ 332 w 332"/>
                <a:gd name="T1" fmla="*/ 160 h 160"/>
                <a:gd name="T2" fmla="*/ 326 w 332"/>
                <a:gd name="T3" fmla="*/ 146 h 160"/>
                <a:gd name="T4" fmla="*/ 318 w 332"/>
                <a:gd name="T5" fmla="*/ 130 h 160"/>
                <a:gd name="T6" fmla="*/ 305 w 332"/>
                <a:gd name="T7" fmla="*/ 114 h 160"/>
                <a:gd name="T8" fmla="*/ 290 w 332"/>
                <a:gd name="T9" fmla="*/ 96 h 160"/>
                <a:gd name="T10" fmla="*/ 273 w 332"/>
                <a:gd name="T11" fmla="*/ 79 h 160"/>
                <a:gd name="T12" fmla="*/ 254 w 332"/>
                <a:gd name="T13" fmla="*/ 63 h 160"/>
                <a:gd name="T14" fmla="*/ 232 w 332"/>
                <a:gd name="T15" fmla="*/ 48 h 160"/>
                <a:gd name="T16" fmla="*/ 208 w 332"/>
                <a:gd name="T17" fmla="*/ 34 h 160"/>
                <a:gd name="T18" fmla="*/ 183 w 332"/>
                <a:gd name="T19" fmla="*/ 21 h 160"/>
                <a:gd name="T20" fmla="*/ 158 w 332"/>
                <a:gd name="T21" fmla="*/ 11 h 160"/>
                <a:gd name="T22" fmla="*/ 132 w 332"/>
                <a:gd name="T23" fmla="*/ 4 h 160"/>
                <a:gd name="T24" fmla="*/ 104 w 332"/>
                <a:gd name="T25" fmla="*/ 0 h 160"/>
                <a:gd name="T26" fmla="*/ 77 w 332"/>
                <a:gd name="T27" fmla="*/ 0 h 160"/>
                <a:gd name="T28" fmla="*/ 51 w 332"/>
                <a:gd name="T29" fmla="*/ 2 h 160"/>
                <a:gd name="T30" fmla="*/ 26 w 332"/>
                <a:gd name="T31" fmla="*/ 10 h 160"/>
                <a:gd name="T32" fmla="*/ 0 w 332"/>
                <a:gd name="T33" fmla="*/ 23 h 160"/>
                <a:gd name="T34" fmla="*/ 5 w 332"/>
                <a:gd name="T35" fmla="*/ 21 h 160"/>
                <a:gd name="T36" fmla="*/ 15 w 332"/>
                <a:gd name="T37" fmla="*/ 19 h 160"/>
                <a:gd name="T38" fmla="*/ 33 w 332"/>
                <a:gd name="T39" fmla="*/ 17 h 160"/>
                <a:gd name="T40" fmla="*/ 54 w 332"/>
                <a:gd name="T41" fmla="*/ 15 h 160"/>
                <a:gd name="T42" fmla="*/ 79 w 332"/>
                <a:gd name="T43" fmla="*/ 13 h 160"/>
                <a:gd name="T44" fmla="*/ 105 w 332"/>
                <a:gd name="T45" fmla="*/ 15 h 160"/>
                <a:gd name="T46" fmla="*/ 132 w 332"/>
                <a:gd name="T47" fmla="*/ 18 h 160"/>
                <a:gd name="T48" fmla="*/ 157 w 332"/>
                <a:gd name="T49" fmla="*/ 24 h 160"/>
                <a:gd name="T50" fmla="*/ 194 w 332"/>
                <a:gd name="T51" fmla="*/ 39 h 160"/>
                <a:gd name="T52" fmla="*/ 226 w 332"/>
                <a:gd name="T53" fmla="*/ 59 h 160"/>
                <a:gd name="T54" fmla="*/ 256 w 332"/>
                <a:gd name="T55" fmla="*/ 81 h 160"/>
                <a:gd name="T56" fmla="*/ 282 w 332"/>
                <a:gd name="T57" fmla="*/ 104 h 160"/>
                <a:gd name="T58" fmla="*/ 303 w 332"/>
                <a:gd name="T59" fmla="*/ 125 h 160"/>
                <a:gd name="T60" fmla="*/ 318 w 332"/>
                <a:gd name="T61" fmla="*/ 144 h 160"/>
                <a:gd name="T62" fmla="*/ 329 w 332"/>
                <a:gd name="T63" fmla="*/ 155 h 160"/>
                <a:gd name="T64" fmla="*/ 332 w 332"/>
                <a:gd name="T65"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2" h="160">
                  <a:moveTo>
                    <a:pt x="332" y="160"/>
                  </a:moveTo>
                  <a:lnTo>
                    <a:pt x="326" y="146"/>
                  </a:lnTo>
                  <a:lnTo>
                    <a:pt x="318" y="130"/>
                  </a:lnTo>
                  <a:lnTo>
                    <a:pt x="305" y="114"/>
                  </a:lnTo>
                  <a:lnTo>
                    <a:pt x="290" y="96"/>
                  </a:lnTo>
                  <a:lnTo>
                    <a:pt x="273" y="79"/>
                  </a:lnTo>
                  <a:lnTo>
                    <a:pt x="254" y="63"/>
                  </a:lnTo>
                  <a:lnTo>
                    <a:pt x="232" y="48"/>
                  </a:lnTo>
                  <a:lnTo>
                    <a:pt x="208" y="34"/>
                  </a:lnTo>
                  <a:lnTo>
                    <a:pt x="183" y="21"/>
                  </a:lnTo>
                  <a:lnTo>
                    <a:pt x="158" y="11"/>
                  </a:lnTo>
                  <a:lnTo>
                    <a:pt x="132" y="4"/>
                  </a:lnTo>
                  <a:lnTo>
                    <a:pt x="104" y="0"/>
                  </a:lnTo>
                  <a:lnTo>
                    <a:pt x="77" y="0"/>
                  </a:lnTo>
                  <a:lnTo>
                    <a:pt x="51" y="2"/>
                  </a:lnTo>
                  <a:lnTo>
                    <a:pt x="26" y="10"/>
                  </a:lnTo>
                  <a:lnTo>
                    <a:pt x="0" y="23"/>
                  </a:lnTo>
                  <a:lnTo>
                    <a:pt x="5" y="21"/>
                  </a:lnTo>
                  <a:lnTo>
                    <a:pt x="15" y="19"/>
                  </a:lnTo>
                  <a:lnTo>
                    <a:pt x="33" y="17"/>
                  </a:lnTo>
                  <a:lnTo>
                    <a:pt x="54" y="15"/>
                  </a:lnTo>
                  <a:lnTo>
                    <a:pt x="79" y="13"/>
                  </a:lnTo>
                  <a:lnTo>
                    <a:pt x="105" y="15"/>
                  </a:lnTo>
                  <a:lnTo>
                    <a:pt x="132" y="18"/>
                  </a:lnTo>
                  <a:lnTo>
                    <a:pt x="157" y="24"/>
                  </a:lnTo>
                  <a:lnTo>
                    <a:pt x="194" y="39"/>
                  </a:lnTo>
                  <a:lnTo>
                    <a:pt x="226" y="59"/>
                  </a:lnTo>
                  <a:lnTo>
                    <a:pt x="256" y="81"/>
                  </a:lnTo>
                  <a:lnTo>
                    <a:pt x="282" y="104"/>
                  </a:lnTo>
                  <a:lnTo>
                    <a:pt x="303" y="125"/>
                  </a:lnTo>
                  <a:lnTo>
                    <a:pt x="318" y="144"/>
                  </a:lnTo>
                  <a:lnTo>
                    <a:pt x="329" y="155"/>
                  </a:lnTo>
                  <a:lnTo>
                    <a:pt x="332" y="16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41" name="Freeform 93"/>
            <p:cNvSpPr>
              <a:spLocks/>
            </p:cNvSpPr>
            <p:nvPr/>
          </p:nvSpPr>
          <p:spPr bwMode="auto">
            <a:xfrm>
              <a:off x="2464" y="1984"/>
              <a:ext cx="186" cy="670"/>
            </a:xfrm>
            <a:custGeom>
              <a:avLst/>
              <a:gdLst>
                <a:gd name="T0" fmla="*/ 330 w 373"/>
                <a:gd name="T1" fmla="*/ 1333 h 1340"/>
                <a:gd name="T2" fmla="*/ 242 w 373"/>
                <a:gd name="T3" fmla="*/ 1323 h 1340"/>
                <a:gd name="T4" fmla="*/ 162 w 373"/>
                <a:gd name="T5" fmla="*/ 1304 h 1340"/>
                <a:gd name="T6" fmla="*/ 96 w 373"/>
                <a:gd name="T7" fmla="*/ 1268 h 1340"/>
                <a:gd name="T8" fmla="*/ 53 w 373"/>
                <a:gd name="T9" fmla="*/ 1211 h 1340"/>
                <a:gd name="T10" fmla="*/ 42 w 373"/>
                <a:gd name="T11" fmla="*/ 1130 h 1340"/>
                <a:gd name="T12" fmla="*/ 68 w 373"/>
                <a:gd name="T13" fmla="*/ 1017 h 1340"/>
                <a:gd name="T14" fmla="*/ 142 w 373"/>
                <a:gd name="T15" fmla="*/ 867 h 1340"/>
                <a:gd name="T16" fmla="*/ 248 w 373"/>
                <a:gd name="T17" fmla="*/ 700 h 1340"/>
                <a:gd name="T18" fmla="*/ 318 w 373"/>
                <a:gd name="T19" fmla="*/ 556 h 1340"/>
                <a:gd name="T20" fmla="*/ 357 w 373"/>
                <a:gd name="T21" fmla="*/ 426 h 1340"/>
                <a:gd name="T22" fmla="*/ 368 w 373"/>
                <a:gd name="T23" fmla="*/ 310 h 1340"/>
                <a:gd name="T24" fmla="*/ 355 w 373"/>
                <a:gd name="T25" fmla="*/ 210 h 1340"/>
                <a:gd name="T26" fmla="*/ 323 w 373"/>
                <a:gd name="T27" fmla="*/ 129 h 1340"/>
                <a:gd name="T28" fmla="*/ 276 w 373"/>
                <a:gd name="T29" fmla="*/ 65 h 1340"/>
                <a:gd name="T30" fmla="*/ 218 w 373"/>
                <a:gd name="T31" fmla="*/ 22 h 1340"/>
                <a:gd name="T32" fmla="*/ 162 w 373"/>
                <a:gd name="T33" fmla="*/ 2 h 1340"/>
                <a:gd name="T34" fmla="*/ 119 w 373"/>
                <a:gd name="T35" fmla="*/ 2 h 1340"/>
                <a:gd name="T36" fmla="*/ 84 w 373"/>
                <a:gd name="T37" fmla="*/ 15 h 1340"/>
                <a:gd name="T38" fmla="*/ 56 w 373"/>
                <a:gd name="T39" fmla="*/ 35 h 1340"/>
                <a:gd name="T40" fmla="*/ 33 w 373"/>
                <a:gd name="T41" fmla="*/ 62 h 1340"/>
                <a:gd name="T42" fmla="*/ 16 w 373"/>
                <a:gd name="T43" fmla="*/ 87 h 1340"/>
                <a:gd name="T44" fmla="*/ 6 w 373"/>
                <a:gd name="T45" fmla="*/ 108 h 1340"/>
                <a:gd name="T46" fmla="*/ 1 w 373"/>
                <a:gd name="T47" fmla="*/ 121 h 1340"/>
                <a:gd name="T48" fmla="*/ 1 w 373"/>
                <a:gd name="T49" fmla="*/ 122 h 1340"/>
                <a:gd name="T50" fmla="*/ 8 w 373"/>
                <a:gd name="T51" fmla="*/ 111 h 1340"/>
                <a:gd name="T52" fmla="*/ 23 w 373"/>
                <a:gd name="T53" fmla="*/ 94 h 1340"/>
                <a:gd name="T54" fmla="*/ 44 w 373"/>
                <a:gd name="T55" fmla="*/ 75 h 1340"/>
                <a:gd name="T56" fmla="*/ 69 w 373"/>
                <a:gd name="T57" fmla="*/ 54 h 1340"/>
                <a:gd name="T58" fmla="*/ 99 w 373"/>
                <a:gd name="T59" fmla="*/ 37 h 1340"/>
                <a:gd name="T60" fmla="*/ 133 w 373"/>
                <a:gd name="T61" fmla="*/ 27 h 1340"/>
                <a:gd name="T62" fmla="*/ 170 w 373"/>
                <a:gd name="T63" fmla="*/ 27 h 1340"/>
                <a:gd name="T64" fmla="*/ 210 w 373"/>
                <a:gd name="T65" fmla="*/ 42 h 1340"/>
                <a:gd name="T66" fmla="*/ 253 w 373"/>
                <a:gd name="T67" fmla="*/ 72 h 1340"/>
                <a:gd name="T68" fmla="*/ 293 w 373"/>
                <a:gd name="T69" fmla="*/ 114 h 1340"/>
                <a:gd name="T70" fmla="*/ 327 w 373"/>
                <a:gd name="T71" fmla="*/ 169 h 1340"/>
                <a:gd name="T72" fmla="*/ 350 w 373"/>
                <a:gd name="T73" fmla="*/ 236 h 1340"/>
                <a:gd name="T74" fmla="*/ 361 w 373"/>
                <a:gd name="T75" fmla="*/ 313 h 1340"/>
                <a:gd name="T76" fmla="*/ 353 w 373"/>
                <a:gd name="T77" fmla="*/ 402 h 1340"/>
                <a:gd name="T78" fmla="*/ 322 w 373"/>
                <a:gd name="T79" fmla="*/ 501 h 1340"/>
                <a:gd name="T80" fmla="*/ 268 w 373"/>
                <a:gd name="T81" fmla="*/ 610 h 1340"/>
                <a:gd name="T82" fmla="*/ 205 w 373"/>
                <a:gd name="T83" fmla="*/ 715 h 1340"/>
                <a:gd name="T84" fmla="*/ 145 w 373"/>
                <a:gd name="T85" fmla="*/ 813 h 1340"/>
                <a:gd name="T86" fmla="*/ 92 w 373"/>
                <a:gd name="T87" fmla="*/ 902 h 1340"/>
                <a:gd name="T88" fmla="*/ 49 w 373"/>
                <a:gd name="T89" fmla="*/ 984 h 1340"/>
                <a:gd name="T90" fmla="*/ 19 w 373"/>
                <a:gd name="T91" fmla="*/ 1060 h 1340"/>
                <a:gd name="T92" fmla="*/ 7 w 373"/>
                <a:gd name="T93" fmla="*/ 1130 h 1340"/>
                <a:gd name="T94" fmla="*/ 19 w 373"/>
                <a:gd name="T95" fmla="*/ 1193 h 1340"/>
                <a:gd name="T96" fmla="*/ 56 w 373"/>
                <a:gd name="T97" fmla="*/ 1249 h 1340"/>
                <a:gd name="T98" fmla="*/ 104 w 373"/>
                <a:gd name="T99" fmla="*/ 1290 h 1340"/>
                <a:gd name="T100" fmla="*/ 158 w 373"/>
                <a:gd name="T101" fmla="*/ 1317 h 1340"/>
                <a:gd name="T102" fmla="*/ 215 w 373"/>
                <a:gd name="T103" fmla="*/ 1332 h 1340"/>
                <a:gd name="T104" fmla="*/ 269 w 373"/>
                <a:gd name="T105" fmla="*/ 1339 h 1340"/>
                <a:gd name="T106" fmla="*/ 316 w 373"/>
                <a:gd name="T107" fmla="*/ 1340 h 1340"/>
                <a:gd name="T108" fmla="*/ 350 w 373"/>
                <a:gd name="T109" fmla="*/ 1338 h 1340"/>
                <a:gd name="T110" fmla="*/ 371 w 373"/>
                <a:gd name="T111" fmla="*/ 1336 h 1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3" h="1340">
                  <a:moveTo>
                    <a:pt x="373" y="1336"/>
                  </a:moveTo>
                  <a:lnTo>
                    <a:pt x="330" y="1333"/>
                  </a:lnTo>
                  <a:lnTo>
                    <a:pt x="286" y="1329"/>
                  </a:lnTo>
                  <a:lnTo>
                    <a:pt x="242" y="1323"/>
                  </a:lnTo>
                  <a:lnTo>
                    <a:pt x="201" y="1315"/>
                  </a:lnTo>
                  <a:lnTo>
                    <a:pt x="162" y="1304"/>
                  </a:lnTo>
                  <a:lnTo>
                    <a:pt x="127" y="1287"/>
                  </a:lnTo>
                  <a:lnTo>
                    <a:pt x="96" y="1268"/>
                  </a:lnTo>
                  <a:lnTo>
                    <a:pt x="72" y="1242"/>
                  </a:lnTo>
                  <a:lnTo>
                    <a:pt x="53" y="1211"/>
                  </a:lnTo>
                  <a:lnTo>
                    <a:pt x="43" y="1175"/>
                  </a:lnTo>
                  <a:lnTo>
                    <a:pt x="42" y="1130"/>
                  </a:lnTo>
                  <a:lnTo>
                    <a:pt x="50" y="1077"/>
                  </a:lnTo>
                  <a:lnTo>
                    <a:pt x="68" y="1017"/>
                  </a:lnTo>
                  <a:lnTo>
                    <a:pt x="99" y="946"/>
                  </a:lnTo>
                  <a:lnTo>
                    <a:pt x="142" y="867"/>
                  </a:lnTo>
                  <a:lnTo>
                    <a:pt x="200" y="777"/>
                  </a:lnTo>
                  <a:lnTo>
                    <a:pt x="248" y="700"/>
                  </a:lnTo>
                  <a:lnTo>
                    <a:pt x="287" y="626"/>
                  </a:lnTo>
                  <a:lnTo>
                    <a:pt x="318" y="556"/>
                  </a:lnTo>
                  <a:lnTo>
                    <a:pt x="341" y="489"/>
                  </a:lnTo>
                  <a:lnTo>
                    <a:pt x="357" y="426"/>
                  </a:lnTo>
                  <a:lnTo>
                    <a:pt x="365" y="366"/>
                  </a:lnTo>
                  <a:lnTo>
                    <a:pt x="368" y="310"/>
                  </a:lnTo>
                  <a:lnTo>
                    <a:pt x="364" y="258"/>
                  </a:lnTo>
                  <a:lnTo>
                    <a:pt x="355" y="210"/>
                  </a:lnTo>
                  <a:lnTo>
                    <a:pt x="341" y="167"/>
                  </a:lnTo>
                  <a:lnTo>
                    <a:pt x="323" y="129"/>
                  </a:lnTo>
                  <a:lnTo>
                    <a:pt x="301" y="94"/>
                  </a:lnTo>
                  <a:lnTo>
                    <a:pt x="276" y="65"/>
                  </a:lnTo>
                  <a:lnTo>
                    <a:pt x="248" y="41"/>
                  </a:lnTo>
                  <a:lnTo>
                    <a:pt x="218" y="22"/>
                  </a:lnTo>
                  <a:lnTo>
                    <a:pt x="186" y="8"/>
                  </a:lnTo>
                  <a:lnTo>
                    <a:pt x="162" y="2"/>
                  </a:lnTo>
                  <a:lnTo>
                    <a:pt x="140" y="0"/>
                  </a:lnTo>
                  <a:lnTo>
                    <a:pt x="119" y="2"/>
                  </a:lnTo>
                  <a:lnTo>
                    <a:pt x="101" y="7"/>
                  </a:lnTo>
                  <a:lnTo>
                    <a:pt x="84" y="15"/>
                  </a:lnTo>
                  <a:lnTo>
                    <a:pt x="69" y="25"/>
                  </a:lnTo>
                  <a:lnTo>
                    <a:pt x="56" y="35"/>
                  </a:lnTo>
                  <a:lnTo>
                    <a:pt x="43" y="48"/>
                  </a:lnTo>
                  <a:lnTo>
                    <a:pt x="33" y="62"/>
                  </a:lnTo>
                  <a:lnTo>
                    <a:pt x="25" y="75"/>
                  </a:lnTo>
                  <a:lnTo>
                    <a:pt x="16" y="87"/>
                  </a:lnTo>
                  <a:lnTo>
                    <a:pt x="11" y="99"/>
                  </a:lnTo>
                  <a:lnTo>
                    <a:pt x="6" y="108"/>
                  </a:lnTo>
                  <a:lnTo>
                    <a:pt x="3" y="116"/>
                  </a:lnTo>
                  <a:lnTo>
                    <a:pt x="1" y="121"/>
                  </a:lnTo>
                  <a:lnTo>
                    <a:pt x="0" y="123"/>
                  </a:lnTo>
                  <a:lnTo>
                    <a:pt x="1" y="122"/>
                  </a:lnTo>
                  <a:lnTo>
                    <a:pt x="4" y="117"/>
                  </a:lnTo>
                  <a:lnTo>
                    <a:pt x="8" y="111"/>
                  </a:lnTo>
                  <a:lnTo>
                    <a:pt x="15" y="103"/>
                  </a:lnTo>
                  <a:lnTo>
                    <a:pt x="23" y="94"/>
                  </a:lnTo>
                  <a:lnTo>
                    <a:pt x="33" y="85"/>
                  </a:lnTo>
                  <a:lnTo>
                    <a:pt x="44" y="75"/>
                  </a:lnTo>
                  <a:lnTo>
                    <a:pt x="56" y="64"/>
                  </a:lnTo>
                  <a:lnTo>
                    <a:pt x="69" y="54"/>
                  </a:lnTo>
                  <a:lnTo>
                    <a:pt x="84" y="45"/>
                  </a:lnTo>
                  <a:lnTo>
                    <a:pt x="99" y="37"/>
                  </a:lnTo>
                  <a:lnTo>
                    <a:pt x="115" y="31"/>
                  </a:lnTo>
                  <a:lnTo>
                    <a:pt x="133" y="27"/>
                  </a:lnTo>
                  <a:lnTo>
                    <a:pt x="151" y="26"/>
                  </a:lnTo>
                  <a:lnTo>
                    <a:pt x="170" y="27"/>
                  </a:lnTo>
                  <a:lnTo>
                    <a:pt x="189" y="33"/>
                  </a:lnTo>
                  <a:lnTo>
                    <a:pt x="210" y="42"/>
                  </a:lnTo>
                  <a:lnTo>
                    <a:pt x="232" y="55"/>
                  </a:lnTo>
                  <a:lnTo>
                    <a:pt x="253" y="72"/>
                  </a:lnTo>
                  <a:lnTo>
                    <a:pt x="273" y="92"/>
                  </a:lnTo>
                  <a:lnTo>
                    <a:pt x="293" y="114"/>
                  </a:lnTo>
                  <a:lnTo>
                    <a:pt x="311" y="140"/>
                  </a:lnTo>
                  <a:lnTo>
                    <a:pt x="327" y="169"/>
                  </a:lnTo>
                  <a:lnTo>
                    <a:pt x="340" y="200"/>
                  </a:lnTo>
                  <a:lnTo>
                    <a:pt x="350" y="236"/>
                  </a:lnTo>
                  <a:lnTo>
                    <a:pt x="357" y="273"/>
                  </a:lnTo>
                  <a:lnTo>
                    <a:pt x="361" y="313"/>
                  </a:lnTo>
                  <a:lnTo>
                    <a:pt x="360" y="357"/>
                  </a:lnTo>
                  <a:lnTo>
                    <a:pt x="353" y="402"/>
                  </a:lnTo>
                  <a:lnTo>
                    <a:pt x="340" y="450"/>
                  </a:lnTo>
                  <a:lnTo>
                    <a:pt x="322" y="501"/>
                  </a:lnTo>
                  <a:lnTo>
                    <a:pt x="297" y="554"/>
                  </a:lnTo>
                  <a:lnTo>
                    <a:pt x="268" y="610"/>
                  </a:lnTo>
                  <a:lnTo>
                    <a:pt x="236" y="663"/>
                  </a:lnTo>
                  <a:lnTo>
                    <a:pt x="205" y="715"/>
                  </a:lnTo>
                  <a:lnTo>
                    <a:pt x="175" y="764"/>
                  </a:lnTo>
                  <a:lnTo>
                    <a:pt x="145" y="813"/>
                  </a:lnTo>
                  <a:lnTo>
                    <a:pt x="118" y="858"/>
                  </a:lnTo>
                  <a:lnTo>
                    <a:pt x="92" y="902"/>
                  </a:lnTo>
                  <a:lnTo>
                    <a:pt x="68" y="944"/>
                  </a:lnTo>
                  <a:lnTo>
                    <a:pt x="49" y="984"/>
                  </a:lnTo>
                  <a:lnTo>
                    <a:pt x="31" y="1022"/>
                  </a:lnTo>
                  <a:lnTo>
                    <a:pt x="19" y="1060"/>
                  </a:lnTo>
                  <a:lnTo>
                    <a:pt x="11" y="1095"/>
                  </a:lnTo>
                  <a:lnTo>
                    <a:pt x="7" y="1130"/>
                  </a:lnTo>
                  <a:lnTo>
                    <a:pt x="11" y="1162"/>
                  </a:lnTo>
                  <a:lnTo>
                    <a:pt x="19" y="1193"/>
                  </a:lnTo>
                  <a:lnTo>
                    <a:pt x="35" y="1223"/>
                  </a:lnTo>
                  <a:lnTo>
                    <a:pt x="56" y="1249"/>
                  </a:lnTo>
                  <a:lnTo>
                    <a:pt x="79" y="1271"/>
                  </a:lnTo>
                  <a:lnTo>
                    <a:pt x="104" y="1290"/>
                  </a:lnTo>
                  <a:lnTo>
                    <a:pt x="130" y="1305"/>
                  </a:lnTo>
                  <a:lnTo>
                    <a:pt x="158" y="1317"/>
                  </a:lnTo>
                  <a:lnTo>
                    <a:pt x="187" y="1325"/>
                  </a:lnTo>
                  <a:lnTo>
                    <a:pt x="215" y="1332"/>
                  </a:lnTo>
                  <a:lnTo>
                    <a:pt x="242" y="1337"/>
                  </a:lnTo>
                  <a:lnTo>
                    <a:pt x="269" y="1339"/>
                  </a:lnTo>
                  <a:lnTo>
                    <a:pt x="293" y="1340"/>
                  </a:lnTo>
                  <a:lnTo>
                    <a:pt x="316" y="1340"/>
                  </a:lnTo>
                  <a:lnTo>
                    <a:pt x="334" y="1339"/>
                  </a:lnTo>
                  <a:lnTo>
                    <a:pt x="350" y="1338"/>
                  </a:lnTo>
                  <a:lnTo>
                    <a:pt x="363" y="1337"/>
                  </a:lnTo>
                  <a:lnTo>
                    <a:pt x="371" y="1336"/>
                  </a:lnTo>
                  <a:lnTo>
                    <a:pt x="373" y="13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42" name="Freeform 94"/>
            <p:cNvSpPr>
              <a:spLocks/>
            </p:cNvSpPr>
            <p:nvPr/>
          </p:nvSpPr>
          <p:spPr bwMode="auto">
            <a:xfrm>
              <a:off x="2886" y="2685"/>
              <a:ext cx="55" cy="62"/>
            </a:xfrm>
            <a:custGeom>
              <a:avLst/>
              <a:gdLst>
                <a:gd name="T0" fmla="*/ 99 w 110"/>
                <a:gd name="T1" fmla="*/ 62 h 123"/>
                <a:gd name="T2" fmla="*/ 105 w 110"/>
                <a:gd name="T3" fmla="*/ 56 h 123"/>
                <a:gd name="T4" fmla="*/ 110 w 110"/>
                <a:gd name="T5" fmla="*/ 48 h 123"/>
                <a:gd name="T6" fmla="*/ 110 w 110"/>
                <a:gd name="T7" fmla="*/ 39 h 123"/>
                <a:gd name="T8" fmla="*/ 108 w 110"/>
                <a:gd name="T9" fmla="*/ 31 h 123"/>
                <a:gd name="T10" fmla="*/ 102 w 110"/>
                <a:gd name="T11" fmla="*/ 25 h 123"/>
                <a:gd name="T12" fmla="*/ 94 w 110"/>
                <a:gd name="T13" fmla="*/ 21 h 123"/>
                <a:gd name="T14" fmla="*/ 86 w 110"/>
                <a:gd name="T15" fmla="*/ 20 h 123"/>
                <a:gd name="T16" fmla="*/ 77 w 110"/>
                <a:gd name="T17" fmla="*/ 23 h 123"/>
                <a:gd name="T18" fmla="*/ 74 w 110"/>
                <a:gd name="T19" fmla="*/ 13 h 123"/>
                <a:gd name="T20" fmla="*/ 70 w 110"/>
                <a:gd name="T21" fmla="*/ 6 h 123"/>
                <a:gd name="T22" fmla="*/ 63 w 110"/>
                <a:gd name="T23" fmla="*/ 2 h 123"/>
                <a:gd name="T24" fmla="*/ 55 w 110"/>
                <a:gd name="T25" fmla="*/ 0 h 123"/>
                <a:gd name="T26" fmla="*/ 48 w 110"/>
                <a:gd name="T27" fmla="*/ 2 h 123"/>
                <a:gd name="T28" fmla="*/ 41 w 110"/>
                <a:gd name="T29" fmla="*/ 6 h 123"/>
                <a:gd name="T30" fmla="*/ 36 w 110"/>
                <a:gd name="T31" fmla="*/ 13 h 123"/>
                <a:gd name="T32" fmla="*/ 34 w 110"/>
                <a:gd name="T33" fmla="*/ 23 h 123"/>
                <a:gd name="T34" fmla="*/ 25 w 110"/>
                <a:gd name="T35" fmla="*/ 20 h 123"/>
                <a:gd name="T36" fmla="*/ 17 w 110"/>
                <a:gd name="T37" fmla="*/ 20 h 123"/>
                <a:gd name="T38" fmla="*/ 9 w 110"/>
                <a:gd name="T39" fmla="*/ 24 h 123"/>
                <a:gd name="T40" fmla="*/ 3 w 110"/>
                <a:gd name="T41" fmla="*/ 31 h 123"/>
                <a:gd name="T42" fmla="*/ 1 w 110"/>
                <a:gd name="T43" fmla="*/ 39 h 123"/>
                <a:gd name="T44" fmla="*/ 1 w 110"/>
                <a:gd name="T45" fmla="*/ 47 h 123"/>
                <a:gd name="T46" fmla="*/ 4 w 110"/>
                <a:gd name="T47" fmla="*/ 55 h 123"/>
                <a:gd name="T48" fmla="*/ 11 w 110"/>
                <a:gd name="T49" fmla="*/ 61 h 123"/>
                <a:gd name="T50" fmla="*/ 4 w 110"/>
                <a:gd name="T51" fmla="*/ 66 h 123"/>
                <a:gd name="T52" fmla="*/ 0 w 110"/>
                <a:gd name="T53" fmla="*/ 74 h 123"/>
                <a:gd name="T54" fmla="*/ 0 w 110"/>
                <a:gd name="T55" fmla="*/ 84 h 123"/>
                <a:gd name="T56" fmla="*/ 2 w 110"/>
                <a:gd name="T57" fmla="*/ 92 h 123"/>
                <a:gd name="T58" fmla="*/ 8 w 110"/>
                <a:gd name="T59" fmla="*/ 97 h 123"/>
                <a:gd name="T60" fmla="*/ 16 w 110"/>
                <a:gd name="T61" fmla="*/ 101 h 123"/>
                <a:gd name="T62" fmla="*/ 24 w 110"/>
                <a:gd name="T63" fmla="*/ 102 h 123"/>
                <a:gd name="T64" fmla="*/ 33 w 110"/>
                <a:gd name="T65" fmla="*/ 100 h 123"/>
                <a:gd name="T66" fmla="*/ 35 w 110"/>
                <a:gd name="T67" fmla="*/ 109 h 123"/>
                <a:gd name="T68" fmla="*/ 40 w 110"/>
                <a:gd name="T69" fmla="*/ 116 h 123"/>
                <a:gd name="T70" fmla="*/ 46 w 110"/>
                <a:gd name="T71" fmla="*/ 121 h 123"/>
                <a:gd name="T72" fmla="*/ 54 w 110"/>
                <a:gd name="T73" fmla="*/ 123 h 123"/>
                <a:gd name="T74" fmla="*/ 62 w 110"/>
                <a:gd name="T75" fmla="*/ 121 h 123"/>
                <a:gd name="T76" fmla="*/ 69 w 110"/>
                <a:gd name="T77" fmla="*/ 116 h 123"/>
                <a:gd name="T78" fmla="*/ 73 w 110"/>
                <a:gd name="T79" fmla="*/ 109 h 123"/>
                <a:gd name="T80" fmla="*/ 76 w 110"/>
                <a:gd name="T81" fmla="*/ 101 h 123"/>
                <a:gd name="T82" fmla="*/ 85 w 110"/>
                <a:gd name="T83" fmla="*/ 103 h 123"/>
                <a:gd name="T84" fmla="*/ 93 w 110"/>
                <a:gd name="T85" fmla="*/ 102 h 123"/>
                <a:gd name="T86" fmla="*/ 101 w 110"/>
                <a:gd name="T87" fmla="*/ 99 h 123"/>
                <a:gd name="T88" fmla="*/ 107 w 110"/>
                <a:gd name="T89" fmla="*/ 93 h 123"/>
                <a:gd name="T90" fmla="*/ 109 w 110"/>
                <a:gd name="T91" fmla="*/ 85 h 123"/>
                <a:gd name="T92" fmla="*/ 109 w 110"/>
                <a:gd name="T93" fmla="*/ 77 h 123"/>
                <a:gd name="T94" fmla="*/ 105 w 110"/>
                <a:gd name="T95" fmla="*/ 69 h 123"/>
                <a:gd name="T96" fmla="*/ 99 w 110"/>
                <a:gd name="T97" fmla="*/ 6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0" h="123">
                  <a:moveTo>
                    <a:pt x="99" y="62"/>
                  </a:moveTo>
                  <a:lnTo>
                    <a:pt x="105" y="56"/>
                  </a:lnTo>
                  <a:lnTo>
                    <a:pt x="110" y="48"/>
                  </a:lnTo>
                  <a:lnTo>
                    <a:pt x="110" y="39"/>
                  </a:lnTo>
                  <a:lnTo>
                    <a:pt x="108" y="31"/>
                  </a:lnTo>
                  <a:lnTo>
                    <a:pt x="102" y="25"/>
                  </a:lnTo>
                  <a:lnTo>
                    <a:pt x="94" y="21"/>
                  </a:lnTo>
                  <a:lnTo>
                    <a:pt x="86" y="20"/>
                  </a:lnTo>
                  <a:lnTo>
                    <a:pt x="77" y="23"/>
                  </a:lnTo>
                  <a:lnTo>
                    <a:pt x="74" y="13"/>
                  </a:lnTo>
                  <a:lnTo>
                    <a:pt x="70" y="6"/>
                  </a:lnTo>
                  <a:lnTo>
                    <a:pt x="63" y="2"/>
                  </a:lnTo>
                  <a:lnTo>
                    <a:pt x="55" y="0"/>
                  </a:lnTo>
                  <a:lnTo>
                    <a:pt x="48" y="2"/>
                  </a:lnTo>
                  <a:lnTo>
                    <a:pt x="41" y="6"/>
                  </a:lnTo>
                  <a:lnTo>
                    <a:pt x="36" y="13"/>
                  </a:lnTo>
                  <a:lnTo>
                    <a:pt x="34" y="23"/>
                  </a:lnTo>
                  <a:lnTo>
                    <a:pt x="25" y="20"/>
                  </a:lnTo>
                  <a:lnTo>
                    <a:pt x="17" y="20"/>
                  </a:lnTo>
                  <a:lnTo>
                    <a:pt x="9" y="24"/>
                  </a:lnTo>
                  <a:lnTo>
                    <a:pt x="3" y="31"/>
                  </a:lnTo>
                  <a:lnTo>
                    <a:pt x="1" y="39"/>
                  </a:lnTo>
                  <a:lnTo>
                    <a:pt x="1" y="47"/>
                  </a:lnTo>
                  <a:lnTo>
                    <a:pt x="4" y="55"/>
                  </a:lnTo>
                  <a:lnTo>
                    <a:pt x="11" y="61"/>
                  </a:lnTo>
                  <a:lnTo>
                    <a:pt x="4" y="66"/>
                  </a:lnTo>
                  <a:lnTo>
                    <a:pt x="0" y="74"/>
                  </a:lnTo>
                  <a:lnTo>
                    <a:pt x="0" y="84"/>
                  </a:lnTo>
                  <a:lnTo>
                    <a:pt x="2" y="92"/>
                  </a:lnTo>
                  <a:lnTo>
                    <a:pt x="8" y="97"/>
                  </a:lnTo>
                  <a:lnTo>
                    <a:pt x="16" y="101"/>
                  </a:lnTo>
                  <a:lnTo>
                    <a:pt x="24" y="102"/>
                  </a:lnTo>
                  <a:lnTo>
                    <a:pt x="33" y="100"/>
                  </a:lnTo>
                  <a:lnTo>
                    <a:pt x="35" y="109"/>
                  </a:lnTo>
                  <a:lnTo>
                    <a:pt x="40" y="116"/>
                  </a:lnTo>
                  <a:lnTo>
                    <a:pt x="46" y="121"/>
                  </a:lnTo>
                  <a:lnTo>
                    <a:pt x="54" y="123"/>
                  </a:lnTo>
                  <a:lnTo>
                    <a:pt x="62" y="121"/>
                  </a:lnTo>
                  <a:lnTo>
                    <a:pt x="69" y="116"/>
                  </a:lnTo>
                  <a:lnTo>
                    <a:pt x="73" y="109"/>
                  </a:lnTo>
                  <a:lnTo>
                    <a:pt x="76" y="101"/>
                  </a:lnTo>
                  <a:lnTo>
                    <a:pt x="85" y="103"/>
                  </a:lnTo>
                  <a:lnTo>
                    <a:pt x="93" y="102"/>
                  </a:lnTo>
                  <a:lnTo>
                    <a:pt x="101" y="99"/>
                  </a:lnTo>
                  <a:lnTo>
                    <a:pt x="107" y="93"/>
                  </a:lnTo>
                  <a:lnTo>
                    <a:pt x="109" y="85"/>
                  </a:lnTo>
                  <a:lnTo>
                    <a:pt x="109" y="77"/>
                  </a:lnTo>
                  <a:lnTo>
                    <a:pt x="105" y="69"/>
                  </a:lnTo>
                  <a:lnTo>
                    <a:pt x="99" y="6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43" name="Freeform 95"/>
            <p:cNvSpPr>
              <a:spLocks/>
            </p:cNvSpPr>
            <p:nvPr/>
          </p:nvSpPr>
          <p:spPr bwMode="auto">
            <a:xfrm>
              <a:off x="2905" y="2708"/>
              <a:ext cx="16" cy="16"/>
            </a:xfrm>
            <a:custGeom>
              <a:avLst/>
              <a:gdLst>
                <a:gd name="T0" fmla="*/ 15 w 31"/>
                <a:gd name="T1" fmla="*/ 33 h 33"/>
                <a:gd name="T2" fmla="*/ 9 w 31"/>
                <a:gd name="T3" fmla="*/ 32 h 33"/>
                <a:gd name="T4" fmla="*/ 4 w 31"/>
                <a:gd name="T5" fmla="*/ 28 h 33"/>
                <a:gd name="T6" fmla="*/ 1 w 31"/>
                <a:gd name="T7" fmla="*/ 24 h 33"/>
                <a:gd name="T8" fmla="*/ 0 w 31"/>
                <a:gd name="T9" fmla="*/ 17 h 33"/>
                <a:gd name="T10" fmla="*/ 1 w 31"/>
                <a:gd name="T11" fmla="*/ 10 h 33"/>
                <a:gd name="T12" fmla="*/ 4 w 31"/>
                <a:gd name="T13" fmla="*/ 5 h 33"/>
                <a:gd name="T14" fmla="*/ 9 w 31"/>
                <a:gd name="T15" fmla="*/ 2 h 33"/>
                <a:gd name="T16" fmla="*/ 15 w 31"/>
                <a:gd name="T17" fmla="*/ 0 h 33"/>
                <a:gd name="T18" fmla="*/ 22 w 31"/>
                <a:gd name="T19" fmla="*/ 2 h 33"/>
                <a:gd name="T20" fmla="*/ 26 w 31"/>
                <a:gd name="T21" fmla="*/ 5 h 33"/>
                <a:gd name="T22" fmla="*/ 30 w 31"/>
                <a:gd name="T23" fmla="*/ 10 h 33"/>
                <a:gd name="T24" fmla="*/ 31 w 31"/>
                <a:gd name="T25" fmla="*/ 17 h 33"/>
                <a:gd name="T26" fmla="*/ 30 w 31"/>
                <a:gd name="T27" fmla="*/ 24 h 33"/>
                <a:gd name="T28" fmla="*/ 26 w 31"/>
                <a:gd name="T29" fmla="*/ 28 h 33"/>
                <a:gd name="T30" fmla="*/ 22 w 31"/>
                <a:gd name="T31" fmla="*/ 32 h 33"/>
                <a:gd name="T32" fmla="*/ 15 w 31"/>
                <a:gd name="T33"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33">
                  <a:moveTo>
                    <a:pt x="15" y="33"/>
                  </a:moveTo>
                  <a:lnTo>
                    <a:pt x="9" y="32"/>
                  </a:lnTo>
                  <a:lnTo>
                    <a:pt x="4" y="28"/>
                  </a:lnTo>
                  <a:lnTo>
                    <a:pt x="1" y="24"/>
                  </a:lnTo>
                  <a:lnTo>
                    <a:pt x="0" y="17"/>
                  </a:lnTo>
                  <a:lnTo>
                    <a:pt x="1" y="10"/>
                  </a:lnTo>
                  <a:lnTo>
                    <a:pt x="4" y="5"/>
                  </a:lnTo>
                  <a:lnTo>
                    <a:pt x="9" y="2"/>
                  </a:lnTo>
                  <a:lnTo>
                    <a:pt x="15" y="0"/>
                  </a:lnTo>
                  <a:lnTo>
                    <a:pt x="22" y="2"/>
                  </a:lnTo>
                  <a:lnTo>
                    <a:pt x="26" y="5"/>
                  </a:lnTo>
                  <a:lnTo>
                    <a:pt x="30" y="10"/>
                  </a:lnTo>
                  <a:lnTo>
                    <a:pt x="31" y="17"/>
                  </a:lnTo>
                  <a:lnTo>
                    <a:pt x="30" y="24"/>
                  </a:lnTo>
                  <a:lnTo>
                    <a:pt x="26" y="28"/>
                  </a:lnTo>
                  <a:lnTo>
                    <a:pt x="22" y="32"/>
                  </a:lnTo>
                  <a:lnTo>
                    <a:pt x="15" y="3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44" name="Freeform 96"/>
            <p:cNvSpPr>
              <a:spLocks/>
            </p:cNvSpPr>
            <p:nvPr/>
          </p:nvSpPr>
          <p:spPr bwMode="auto">
            <a:xfrm>
              <a:off x="2366" y="2699"/>
              <a:ext cx="56" cy="61"/>
            </a:xfrm>
            <a:custGeom>
              <a:avLst/>
              <a:gdLst>
                <a:gd name="T0" fmla="*/ 101 w 111"/>
                <a:gd name="T1" fmla="*/ 61 h 122"/>
                <a:gd name="T2" fmla="*/ 108 w 111"/>
                <a:gd name="T3" fmla="*/ 55 h 122"/>
                <a:gd name="T4" fmla="*/ 111 w 111"/>
                <a:gd name="T5" fmla="*/ 47 h 122"/>
                <a:gd name="T6" fmla="*/ 111 w 111"/>
                <a:gd name="T7" fmla="*/ 39 h 122"/>
                <a:gd name="T8" fmla="*/ 109 w 111"/>
                <a:gd name="T9" fmla="*/ 31 h 122"/>
                <a:gd name="T10" fmla="*/ 103 w 111"/>
                <a:gd name="T11" fmla="*/ 24 h 122"/>
                <a:gd name="T12" fmla="*/ 96 w 111"/>
                <a:gd name="T13" fmla="*/ 21 h 122"/>
                <a:gd name="T14" fmla="*/ 88 w 111"/>
                <a:gd name="T15" fmla="*/ 20 h 122"/>
                <a:gd name="T16" fmla="*/ 79 w 111"/>
                <a:gd name="T17" fmla="*/ 22 h 122"/>
                <a:gd name="T18" fmla="*/ 77 w 111"/>
                <a:gd name="T19" fmla="*/ 13 h 122"/>
                <a:gd name="T20" fmla="*/ 71 w 111"/>
                <a:gd name="T21" fmla="*/ 6 h 122"/>
                <a:gd name="T22" fmla="*/ 64 w 111"/>
                <a:gd name="T23" fmla="*/ 1 h 122"/>
                <a:gd name="T24" fmla="*/ 56 w 111"/>
                <a:gd name="T25" fmla="*/ 0 h 122"/>
                <a:gd name="T26" fmla="*/ 48 w 111"/>
                <a:gd name="T27" fmla="*/ 1 h 122"/>
                <a:gd name="T28" fmla="*/ 41 w 111"/>
                <a:gd name="T29" fmla="*/ 6 h 122"/>
                <a:gd name="T30" fmla="*/ 36 w 111"/>
                <a:gd name="T31" fmla="*/ 13 h 122"/>
                <a:gd name="T32" fmla="*/ 34 w 111"/>
                <a:gd name="T33" fmla="*/ 22 h 122"/>
                <a:gd name="T34" fmla="*/ 25 w 111"/>
                <a:gd name="T35" fmla="*/ 20 h 122"/>
                <a:gd name="T36" fmla="*/ 17 w 111"/>
                <a:gd name="T37" fmla="*/ 20 h 122"/>
                <a:gd name="T38" fmla="*/ 9 w 111"/>
                <a:gd name="T39" fmla="*/ 23 h 122"/>
                <a:gd name="T40" fmla="*/ 3 w 111"/>
                <a:gd name="T41" fmla="*/ 30 h 122"/>
                <a:gd name="T42" fmla="*/ 1 w 111"/>
                <a:gd name="T43" fmla="*/ 38 h 122"/>
                <a:gd name="T44" fmla="*/ 1 w 111"/>
                <a:gd name="T45" fmla="*/ 46 h 122"/>
                <a:gd name="T46" fmla="*/ 4 w 111"/>
                <a:gd name="T47" fmla="*/ 54 h 122"/>
                <a:gd name="T48" fmla="*/ 11 w 111"/>
                <a:gd name="T49" fmla="*/ 60 h 122"/>
                <a:gd name="T50" fmla="*/ 4 w 111"/>
                <a:gd name="T51" fmla="*/ 66 h 122"/>
                <a:gd name="T52" fmla="*/ 1 w 111"/>
                <a:gd name="T53" fmla="*/ 74 h 122"/>
                <a:gd name="T54" fmla="*/ 0 w 111"/>
                <a:gd name="T55" fmla="*/ 83 h 122"/>
                <a:gd name="T56" fmla="*/ 2 w 111"/>
                <a:gd name="T57" fmla="*/ 91 h 122"/>
                <a:gd name="T58" fmla="*/ 8 w 111"/>
                <a:gd name="T59" fmla="*/ 98 h 122"/>
                <a:gd name="T60" fmla="*/ 16 w 111"/>
                <a:gd name="T61" fmla="*/ 102 h 122"/>
                <a:gd name="T62" fmla="*/ 24 w 111"/>
                <a:gd name="T63" fmla="*/ 102 h 122"/>
                <a:gd name="T64" fmla="*/ 33 w 111"/>
                <a:gd name="T65" fmla="*/ 99 h 122"/>
                <a:gd name="T66" fmla="*/ 35 w 111"/>
                <a:gd name="T67" fmla="*/ 108 h 122"/>
                <a:gd name="T68" fmla="*/ 40 w 111"/>
                <a:gd name="T69" fmla="*/ 115 h 122"/>
                <a:gd name="T70" fmla="*/ 47 w 111"/>
                <a:gd name="T71" fmla="*/ 120 h 122"/>
                <a:gd name="T72" fmla="*/ 55 w 111"/>
                <a:gd name="T73" fmla="*/ 122 h 122"/>
                <a:gd name="T74" fmla="*/ 63 w 111"/>
                <a:gd name="T75" fmla="*/ 120 h 122"/>
                <a:gd name="T76" fmla="*/ 70 w 111"/>
                <a:gd name="T77" fmla="*/ 115 h 122"/>
                <a:gd name="T78" fmla="*/ 76 w 111"/>
                <a:gd name="T79" fmla="*/ 108 h 122"/>
                <a:gd name="T80" fmla="*/ 78 w 111"/>
                <a:gd name="T81" fmla="*/ 100 h 122"/>
                <a:gd name="T82" fmla="*/ 87 w 111"/>
                <a:gd name="T83" fmla="*/ 103 h 122"/>
                <a:gd name="T84" fmla="*/ 95 w 111"/>
                <a:gd name="T85" fmla="*/ 102 h 122"/>
                <a:gd name="T86" fmla="*/ 103 w 111"/>
                <a:gd name="T87" fmla="*/ 98 h 122"/>
                <a:gd name="T88" fmla="*/ 109 w 111"/>
                <a:gd name="T89" fmla="*/ 92 h 122"/>
                <a:gd name="T90" fmla="*/ 111 w 111"/>
                <a:gd name="T91" fmla="*/ 84 h 122"/>
                <a:gd name="T92" fmla="*/ 110 w 111"/>
                <a:gd name="T93" fmla="*/ 76 h 122"/>
                <a:gd name="T94" fmla="*/ 107 w 111"/>
                <a:gd name="T95" fmla="*/ 68 h 122"/>
                <a:gd name="T96" fmla="*/ 101 w 111"/>
                <a:gd name="T97" fmla="*/ 6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122">
                  <a:moveTo>
                    <a:pt x="101" y="61"/>
                  </a:moveTo>
                  <a:lnTo>
                    <a:pt x="108" y="55"/>
                  </a:lnTo>
                  <a:lnTo>
                    <a:pt x="111" y="47"/>
                  </a:lnTo>
                  <a:lnTo>
                    <a:pt x="111" y="39"/>
                  </a:lnTo>
                  <a:lnTo>
                    <a:pt x="109" y="31"/>
                  </a:lnTo>
                  <a:lnTo>
                    <a:pt x="103" y="24"/>
                  </a:lnTo>
                  <a:lnTo>
                    <a:pt x="96" y="21"/>
                  </a:lnTo>
                  <a:lnTo>
                    <a:pt x="88" y="20"/>
                  </a:lnTo>
                  <a:lnTo>
                    <a:pt x="79" y="22"/>
                  </a:lnTo>
                  <a:lnTo>
                    <a:pt x="77" y="13"/>
                  </a:lnTo>
                  <a:lnTo>
                    <a:pt x="71" y="6"/>
                  </a:lnTo>
                  <a:lnTo>
                    <a:pt x="64" y="1"/>
                  </a:lnTo>
                  <a:lnTo>
                    <a:pt x="56" y="0"/>
                  </a:lnTo>
                  <a:lnTo>
                    <a:pt x="48" y="1"/>
                  </a:lnTo>
                  <a:lnTo>
                    <a:pt x="41" y="6"/>
                  </a:lnTo>
                  <a:lnTo>
                    <a:pt x="36" y="13"/>
                  </a:lnTo>
                  <a:lnTo>
                    <a:pt x="34" y="22"/>
                  </a:lnTo>
                  <a:lnTo>
                    <a:pt x="25" y="20"/>
                  </a:lnTo>
                  <a:lnTo>
                    <a:pt x="17" y="20"/>
                  </a:lnTo>
                  <a:lnTo>
                    <a:pt x="9" y="23"/>
                  </a:lnTo>
                  <a:lnTo>
                    <a:pt x="3" y="30"/>
                  </a:lnTo>
                  <a:lnTo>
                    <a:pt x="1" y="38"/>
                  </a:lnTo>
                  <a:lnTo>
                    <a:pt x="1" y="46"/>
                  </a:lnTo>
                  <a:lnTo>
                    <a:pt x="4" y="54"/>
                  </a:lnTo>
                  <a:lnTo>
                    <a:pt x="11" y="60"/>
                  </a:lnTo>
                  <a:lnTo>
                    <a:pt x="4" y="66"/>
                  </a:lnTo>
                  <a:lnTo>
                    <a:pt x="1" y="74"/>
                  </a:lnTo>
                  <a:lnTo>
                    <a:pt x="0" y="83"/>
                  </a:lnTo>
                  <a:lnTo>
                    <a:pt x="2" y="91"/>
                  </a:lnTo>
                  <a:lnTo>
                    <a:pt x="8" y="98"/>
                  </a:lnTo>
                  <a:lnTo>
                    <a:pt x="16" y="102"/>
                  </a:lnTo>
                  <a:lnTo>
                    <a:pt x="24" y="102"/>
                  </a:lnTo>
                  <a:lnTo>
                    <a:pt x="33" y="99"/>
                  </a:lnTo>
                  <a:lnTo>
                    <a:pt x="35" y="108"/>
                  </a:lnTo>
                  <a:lnTo>
                    <a:pt x="40" y="115"/>
                  </a:lnTo>
                  <a:lnTo>
                    <a:pt x="47" y="120"/>
                  </a:lnTo>
                  <a:lnTo>
                    <a:pt x="55" y="122"/>
                  </a:lnTo>
                  <a:lnTo>
                    <a:pt x="63" y="120"/>
                  </a:lnTo>
                  <a:lnTo>
                    <a:pt x="70" y="115"/>
                  </a:lnTo>
                  <a:lnTo>
                    <a:pt x="76" y="108"/>
                  </a:lnTo>
                  <a:lnTo>
                    <a:pt x="78" y="100"/>
                  </a:lnTo>
                  <a:lnTo>
                    <a:pt x="87" y="103"/>
                  </a:lnTo>
                  <a:lnTo>
                    <a:pt x="95" y="102"/>
                  </a:lnTo>
                  <a:lnTo>
                    <a:pt x="103" y="98"/>
                  </a:lnTo>
                  <a:lnTo>
                    <a:pt x="109" y="92"/>
                  </a:lnTo>
                  <a:lnTo>
                    <a:pt x="111" y="84"/>
                  </a:lnTo>
                  <a:lnTo>
                    <a:pt x="110" y="76"/>
                  </a:lnTo>
                  <a:lnTo>
                    <a:pt x="107" y="68"/>
                  </a:lnTo>
                  <a:lnTo>
                    <a:pt x="101" y="6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45" name="Freeform 97"/>
            <p:cNvSpPr>
              <a:spLocks/>
            </p:cNvSpPr>
            <p:nvPr/>
          </p:nvSpPr>
          <p:spPr bwMode="auto">
            <a:xfrm>
              <a:off x="2385" y="2721"/>
              <a:ext cx="16" cy="16"/>
            </a:xfrm>
            <a:custGeom>
              <a:avLst/>
              <a:gdLst>
                <a:gd name="T0" fmla="*/ 16 w 32"/>
                <a:gd name="T1" fmla="*/ 32 h 32"/>
                <a:gd name="T2" fmla="*/ 9 w 32"/>
                <a:gd name="T3" fmla="*/ 31 h 32"/>
                <a:gd name="T4" fmla="*/ 4 w 32"/>
                <a:gd name="T5" fmla="*/ 28 h 32"/>
                <a:gd name="T6" fmla="*/ 1 w 32"/>
                <a:gd name="T7" fmla="*/ 23 h 32"/>
                <a:gd name="T8" fmla="*/ 0 w 32"/>
                <a:gd name="T9" fmla="*/ 16 h 32"/>
                <a:gd name="T10" fmla="*/ 1 w 32"/>
                <a:gd name="T11" fmla="*/ 9 h 32"/>
                <a:gd name="T12" fmla="*/ 4 w 32"/>
                <a:gd name="T13" fmla="*/ 5 h 32"/>
                <a:gd name="T14" fmla="*/ 9 w 32"/>
                <a:gd name="T15" fmla="*/ 1 h 32"/>
                <a:gd name="T16" fmla="*/ 16 w 32"/>
                <a:gd name="T17" fmla="*/ 0 h 32"/>
                <a:gd name="T18" fmla="*/ 23 w 32"/>
                <a:gd name="T19" fmla="*/ 1 h 32"/>
                <a:gd name="T20" fmla="*/ 27 w 32"/>
                <a:gd name="T21" fmla="*/ 5 h 32"/>
                <a:gd name="T22" fmla="*/ 31 w 32"/>
                <a:gd name="T23" fmla="*/ 9 h 32"/>
                <a:gd name="T24" fmla="*/ 32 w 32"/>
                <a:gd name="T25" fmla="*/ 16 h 32"/>
                <a:gd name="T26" fmla="*/ 31 w 32"/>
                <a:gd name="T27" fmla="*/ 23 h 32"/>
                <a:gd name="T28" fmla="*/ 27 w 32"/>
                <a:gd name="T29" fmla="*/ 28 h 32"/>
                <a:gd name="T30" fmla="*/ 23 w 32"/>
                <a:gd name="T31" fmla="*/ 31 h 32"/>
                <a:gd name="T32" fmla="*/ 16 w 32"/>
                <a:gd name="T33"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2">
                  <a:moveTo>
                    <a:pt x="16" y="32"/>
                  </a:moveTo>
                  <a:lnTo>
                    <a:pt x="9" y="31"/>
                  </a:lnTo>
                  <a:lnTo>
                    <a:pt x="4" y="28"/>
                  </a:lnTo>
                  <a:lnTo>
                    <a:pt x="1" y="23"/>
                  </a:lnTo>
                  <a:lnTo>
                    <a:pt x="0" y="16"/>
                  </a:lnTo>
                  <a:lnTo>
                    <a:pt x="1" y="9"/>
                  </a:lnTo>
                  <a:lnTo>
                    <a:pt x="4" y="5"/>
                  </a:lnTo>
                  <a:lnTo>
                    <a:pt x="9" y="1"/>
                  </a:lnTo>
                  <a:lnTo>
                    <a:pt x="16" y="0"/>
                  </a:lnTo>
                  <a:lnTo>
                    <a:pt x="23" y="1"/>
                  </a:lnTo>
                  <a:lnTo>
                    <a:pt x="27" y="5"/>
                  </a:lnTo>
                  <a:lnTo>
                    <a:pt x="31" y="9"/>
                  </a:lnTo>
                  <a:lnTo>
                    <a:pt x="32" y="16"/>
                  </a:lnTo>
                  <a:lnTo>
                    <a:pt x="31" y="23"/>
                  </a:lnTo>
                  <a:lnTo>
                    <a:pt x="27" y="28"/>
                  </a:lnTo>
                  <a:lnTo>
                    <a:pt x="23" y="31"/>
                  </a:lnTo>
                  <a:lnTo>
                    <a:pt x="16" y="3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46" name="Freeform 98"/>
            <p:cNvSpPr>
              <a:spLocks/>
            </p:cNvSpPr>
            <p:nvPr/>
          </p:nvSpPr>
          <p:spPr bwMode="auto">
            <a:xfrm>
              <a:off x="2400" y="1686"/>
              <a:ext cx="68" cy="74"/>
            </a:xfrm>
            <a:custGeom>
              <a:avLst/>
              <a:gdLst>
                <a:gd name="T0" fmla="*/ 131 w 136"/>
                <a:gd name="T1" fmla="*/ 67 h 149"/>
                <a:gd name="T2" fmla="*/ 136 w 136"/>
                <a:gd name="T3" fmla="*/ 47 h 149"/>
                <a:gd name="T4" fmla="*/ 129 w 136"/>
                <a:gd name="T5" fmla="*/ 34 h 149"/>
                <a:gd name="T6" fmla="*/ 121 w 136"/>
                <a:gd name="T7" fmla="*/ 28 h 149"/>
                <a:gd name="T8" fmla="*/ 112 w 136"/>
                <a:gd name="T9" fmla="*/ 26 h 149"/>
                <a:gd name="T10" fmla="*/ 102 w 136"/>
                <a:gd name="T11" fmla="*/ 26 h 149"/>
                <a:gd name="T12" fmla="*/ 94 w 136"/>
                <a:gd name="T13" fmla="*/ 18 h 149"/>
                <a:gd name="T14" fmla="*/ 79 w 136"/>
                <a:gd name="T15" fmla="*/ 3 h 149"/>
                <a:gd name="T16" fmla="*/ 58 w 136"/>
                <a:gd name="T17" fmla="*/ 3 h 149"/>
                <a:gd name="T18" fmla="*/ 44 w 136"/>
                <a:gd name="T19" fmla="*/ 16 h 149"/>
                <a:gd name="T20" fmla="*/ 36 w 136"/>
                <a:gd name="T21" fmla="*/ 24 h 149"/>
                <a:gd name="T22" fmla="*/ 25 w 136"/>
                <a:gd name="T23" fmla="*/ 24 h 149"/>
                <a:gd name="T24" fmla="*/ 15 w 136"/>
                <a:gd name="T25" fmla="*/ 27 h 149"/>
                <a:gd name="T26" fmla="*/ 7 w 136"/>
                <a:gd name="T27" fmla="*/ 32 h 149"/>
                <a:gd name="T28" fmla="*/ 0 w 136"/>
                <a:gd name="T29" fmla="*/ 46 h 149"/>
                <a:gd name="T30" fmla="*/ 6 w 136"/>
                <a:gd name="T31" fmla="*/ 66 h 149"/>
                <a:gd name="T32" fmla="*/ 5 w 136"/>
                <a:gd name="T33" fmla="*/ 81 h 149"/>
                <a:gd name="T34" fmla="*/ 0 w 136"/>
                <a:gd name="T35" fmla="*/ 100 h 149"/>
                <a:gd name="T36" fmla="*/ 7 w 136"/>
                <a:gd name="T37" fmla="*/ 115 h 149"/>
                <a:gd name="T38" fmla="*/ 14 w 136"/>
                <a:gd name="T39" fmla="*/ 121 h 149"/>
                <a:gd name="T40" fmla="*/ 25 w 136"/>
                <a:gd name="T41" fmla="*/ 123 h 149"/>
                <a:gd name="T42" fmla="*/ 34 w 136"/>
                <a:gd name="T43" fmla="*/ 122 h 149"/>
                <a:gd name="T44" fmla="*/ 42 w 136"/>
                <a:gd name="T45" fmla="*/ 132 h 149"/>
                <a:gd name="T46" fmla="*/ 57 w 136"/>
                <a:gd name="T47" fmla="*/ 147 h 149"/>
                <a:gd name="T48" fmla="*/ 78 w 136"/>
                <a:gd name="T49" fmla="*/ 147 h 149"/>
                <a:gd name="T50" fmla="*/ 91 w 136"/>
                <a:gd name="T51" fmla="*/ 133 h 149"/>
                <a:gd name="T52" fmla="*/ 100 w 136"/>
                <a:gd name="T53" fmla="*/ 123 h 149"/>
                <a:gd name="T54" fmla="*/ 111 w 136"/>
                <a:gd name="T55" fmla="*/ 125 h 149"/>
                <a:gd name="T56" fmla="*/ 120 w 136"/>
                <a:gd name="T57" fmla="*/ 122 h 149"/>
                <a:gd name="T58" fmla="*/ 128 w 136"/>
                <a:gd name="T59" fmla="*/ 117 h 149"/>
                <a:gd name="T60" fmla="*/ 135 w 136"/>
                <a:gd name="T61" fmla="*/ 103 h 149"/>
                <a:gd name="T62" fmla="*/ 129 w 136"/>
                <a:gd name="T63" fmla="*/ 8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6" h="149">
                  <a:moveTo>
                    <a:pt x="123" y="75"/>
                  </a:moveTo>
                  <a:lnTo>
                    <a:pt x="131" y="67"/>
                  </a:lnTo>
                  <a:lnTo>
                    <a:pt x="135" y="58"/>
                  </a:lnTo>
                  <a:lnTo>
                    <a:pt x="136" y="47"/>
                  </a:lnTo>
                  <a:lnTo>
                    <a:pt x="133" y="38"/>
                  </a:lnTo>
                  <a:lnTo>
                    <a:pt x="129" y="34"/>
                  </a:lnTo>
                  <a:lnTo>
                    <a:pt x="126" y="30"/>
                  </a:lnTo>
                  <a:lnTo>
                    <a:pt x="121" y="28"/>
                  </a:lnTo>
                  <a:lnTo>
                    <a:pt x="117" y="26"/>
                  </a:lnTo>
                  <a:lnTo>
                    <a:pt x="112" y="26"/>
                  </a:lnTo>
                  <a:lnTo>
                    <a:pt x="106" y="26"/>
                  </a:lnTo>
                  <a:lnTo>
                    <a:pt x="102" y="26"/>
                  </a:lnTo>
                  <a:lnTo>
                    <a:pt x="96" y="28"/>
                  </a:lnTo>
                  <a:lnTo>
                    <a:pt x="94" y="18"/>
                  </a:lnTo>
                  <a:lnTo>
                    <a:pt x="88" y="8"/>
                  </a:lnTo>
                  <a:lnTo>
                    <a:pt x="79" y="3"/>
                  </a:lnTo>
                  <a:lnTo>
                    <a:pt x="68" y="0"/>
                  </a:lnTo>
                  <a:lnTo>
                    <a:pt x="58" y="3"/>
                  </a:lnTo>
                  <a:lnTo>
                    <a:pt x="50" y="8"/>
                  </a:lnTo>
                  <a:lnTo>
                    <a:pt x="44" y="16"/>
                  </a:lnTo>
                  <a:lnTo>
                    <a:pt x="42" y="27"/>
                  </a:lnTo>
                  <a:lnTo>
                    <a:pt x="36" y="24"/>
                  </a:lnTo>
                  <a:lnTo>
                    <a:pt x="30" y="24"/>
                  </a:lnTo>
                  <a:lnTo>
                    <a:pt x="25" y="24"/>
                  </a:lnTo>
                  <a:lnTo>
                    <a:pt x="20" y="24"/>
                  </a:lnTo>
                  <a:lnTo>
                    <a:pt x="15" y="27"/>
                  </a:lnTo>
                  <a:lnTo>
                    <a:pt x="11" y="29"/>
                  </a:lnTo>
                  <a:lnTo>
                    <a:pt x="7" y="32"/>
                  </a:lnTo>
                  <a:lnTo>
                    <a:pt x="4" y="37"/>
                  </a:lnTo>
                  <a:lnTo>
                    <a:pt x="0" y="46"/>
                  </a:lnTo>
                  <a:lnTo>
                    <a:pt x="2" y="57"/>
                  </a:lnTo>
                  <a:lnTo>
                    <a:pt x="6" y="66"/>
                  </a:lnTo>
                  <a:lnTo>
                    <a:pt x="13" y="74"/>
                  </a:lnTo>
                  <a:lnTo>
                    <a:pt x="5" y="81"/>
                  </a:lnTo>
                  <a:lnTo>
                    <a:pt x="0" y="90"/>
                  </a:lnTo>
                  <a:lnTo>
                    <a:pt x="0" y="100"/>
                  </a:lnTo>
                  <a:lnTo>
                    <a:pt x="4" y="111"/>
                  </a:lnTo>
                  <a:lnTo>
                    <a:pt x="7" y="115"/>
                  </a:lnTo>
                  <a:lnTo>
                    <a:pt x="11" y="119"/>
                  </a:lnTo>
                  <a:lnTo>
                    <a:pt x="14" y="121"/>
                  </a:lnTo>
                  <a:lnTo>
                    <a:pt x="19" y="122"/>
                  </a:lnTo>
                  <a:lnTo>
                    <a:pt x="25" y="123"/>
                  </a:lnTo>
                  <a:lnTo>
                    <a:pt x="29" y="123"/>
                  </a:lnTo>
                  <a:lnTo>
                    <a:pt x="34" y="122"/>
                  </a:lnTo>
                  <a:lnTo>
                    <a:pt x="40" y="121"/>
                  </a:lnTo>
                  <a:lnTo>
                    <a:pt x="42" y="132"/>
                  </a:lnTo>
                  <a:lnTo>
                    <a:pt x="49" y="141"/>
                  </a:lnTo>
                  <a:lnTo>
                    <a:pt x="57" y="147"/>
                  </a:lnTo>
                  <a:lnTo>
                    <a:pt x="67" y="149"/>
                  </a:lnTo>
                  <a:lnTo>
                    <a:pt x="78" y="147"/>
                  </a:lnTo>
                  <a:lnTo>
                    <a:pt x="86" y="141"/>
                  </a:lnTo>
                  <a:lnTo>
                    <a:pt x="91" y="133"/>
                  </a:lnTo>
                  <a:lnTo>
                    <a:pt x="94" y="122"/>
                  </a:lnTo>
                  <a:lnTo>
                    <a:pt x="100" y="123"/>
                  </a:lnTo>
                  <a:lnTo>
                    <a:pt x="105" y="125"/>
                  </a:lnTo>
                  <a:lnTo>
                    <a:pt x="111" y="125"/>
                  </a:lnTo>
                  <a:lnTo>
                    <a:pt x="116" y="123"/>
                  </a:lnTo>
                  <a:lnTo>
                    <a:pt x="120" y="122"/>
                  </a:lnTo>
                  <a:lnTo>
                    <a:pt x="125" y="120"/>
                  </a:lnTo>
                  <a:lnTo>
                    <a:pt x="128" y="117"/>
                  </a:lnTo>
                  <a:lnTo>
                    <a:pt x="132" y="112"/>
                  </a:lnTo>
                  <a:lnTo>
                    <a:pt x="135" y="103"/>
                  </a:lnTo>
                  <a:lnTo>
                    <a:pt x="134" y="92"/>
                  </a:lnTo>
                  <a:lnTo>
                    <a:pt x="129" y="83"/>
                  </a:lnTo>
                  <a:lnTo>
                    <a:pt x="123" y="7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47" name="Freeform 99"/>
            <p:cNvSpPr>
              <a:spLocks/>
            </p:cNvSpPr>
            <p:nvPr/>
          </p:nvSpPr>
          <p:spPr bwMode="auto">
            <a:xfrm>
              <a:off x="2423" y="1713"/>
              <a:ext cx="20" cy="20"/>
            </a:xfrm>
            <a:custGeom>
              <a:avLst/>
              <a:gdLst>
                <a:gd name="T0" fmla="*/ 19 w 39"/>
                <a:gd name="T1" fmla="*/ 40 h 40"/>
                <a:gd name="T2" fmla="*/ 11 w 39"/>
                <a:gd name="T3" fmla="*/ 38 h 40"/>
                <a:gd name="T4" fmla="*/ 5 w 39"/>
                <a:gd name="T5" fmla="*/ 34 h 40"/>
                <a:gd name="T6" fmla="*/ 1 w 39"/>
                <a:gd name="T7" fmla="*/ 27 h 40"/>
                <a:gd name="T8" fmla="*/ 0 w 39"/>
                <a:gd name="T9" fmla="*/ 20 h 40"/>
                <a:gd name="T10" fmla="*/ 1 w 39"/>
                <a:gd name="T11" fmla="*/ 12 h 40"/>
                <a:gd name="T12" fmla="*/ 5 w 39"/>
                <a:gd name="T13" fmla="*/ 6 h 40"/>
                <a:gd name="T14" fmla="*/ 11 w 39"/>
                <a:gd name="T15" fmla="*/ 2 h 40"/>
                <a:gd name="T16" fmla="*/ 19 w 39"/>
                <a:gd name="T17" fmla="*/ 0 h 40"/>
                <a:gd name="T18" fmla="*/ 26 w 39"/>
                <a:gd name="T19" fmla="*/ 2 h 40"/>
                <a:gd name="T20" fmla="*/ 33 w 39"/>
                <a:gd name="T21" fmla="*/ 6 h 40"/>
                <a:gd name="T22" fmla="*/ 38 w 39"/>
                <a:gd name="T23" fmla="*/ 12 h 40"/>
                <a:gd name="T24" fmla="*/ 39 w 39"/>
                <a:gd name="T25" fmla="*/ 20 h 40"/>
                <a:gd name="T26" fmla="*/ 38 w 39"/>
                <a:gd name="T27" fmla="*/ 27 h 40"/>
                <a:gd name="T28" fmla="*/ 33 w 39"/>
                <a:gd name="T29" fmla="*/ 34 h 40"/>
                <a:gd name="T30" fmla="*/ 26 w 39"/>
                <a:gd name="T31" fmla="*/ 38 h 40"/>
                <a:gd name="T32" fmla="*/ 19 w 39"/>
                <a:gd name="T33"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40">
                  <a:moveTo>
                    <a:pt x="19" y="40"/>
                  </a:moveTo>
                  <a:lnTo>
                    <a:pt x="11" y="38"/>
                  </a:lnTo>
                  <a:lnTo>
                    <a:pt x="5" y="34"/>
                  </a:lnTo>
                  <a:lnTo>
                    <a:pt x="1" y="27"/>
                  </a:lnTo>
                  <a:lnTo>
                    <a:pt x="0" y="20"/>
                  </a:lnTo>
                  <a:lnTo>
                    <a:pt x="1" y="12"/>
                  </a:lnTo>
                  <a:lnTo>
                    <a:pt x="5" y="6"/>
                  </a:lnTo>
                  <a:lnTo>
                    <a:pt x="11" y="2"/>
                  </a:lnTo>
                  <a:lnTo>
                    <a:pt x="19" y="0"/>
                  </a:lnTo>
                  <a:lnTo>
                    <a:pt x="26" y="2"/>
                  </a:lnTo>
                  <a:lnTo>
                    <a:pt x="33" y="6"/>
                  </a:lnTo>
                  <a:lnTo>
                    <a:pt x="38" y="12"/>
                  </a:lnTo>
                  <a:lnTo>
                    <a:pt x="39" y="20"/>
                  </a:lnTo>
                  <a:lnTo>
                    <a:pt x="38" y="27"/>
                  </a:lnTo>
                  <a:lnTo>
                    <a:pt x="33" y="34"/>
                  </a:lnTo>
                  <a:lnTo>
                    <a:pt x="26" y="38"/>
                  </a:lnTo>
                  <a:lnTo>
                    <a:pt x="19" y="4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48" name="Freeform 100"/>
            <p:cNvSpPr>
              <a:spLocks/>
            </p:cNvSpPr>
            <p:nvPr/>
          </p:nvSpPr>
          <p:spPr bwMode="auto">
            <a:xfrm>
              <a:off x="3282" y="2529"/>
              <a:ext cx="64" cy="90"/>
            </a:xfrm>
            <a:custGeom>
              <a:avLst/>
              <a:gdLst>
                <a:gd name="T0" fmla="*/ 0 w 129"/>
                <a:gd name="T1" fmla="*/ 181 h 181"/>
                <a:gd name="T2" fmla="*/ 25 w 129"/>
                <a:gd name="T3" fmla="*/ 172 h 181"/>
                <a:gd name="T4" fmla="*/ 52 w 129"/>
                <a:gd name="T5" fmla="*/ 158 h 181"/>
                <a:gd name="T6" fmla="*/ 76 w 129"/>
                <a:gd name="T7" fmla="*/ 141 h 181"/>
                <a:gd name="T8" fmla="*/ 97 w 129"/>
                <a:gd name="T9" fmla="*/ 120 h 181"/>
                <a:gd name="T10" fmla="*/ 114 w 129"/>
                <a:gd name="T11" fmla="*/ 98 h 181"/>
                <a:gd name="T12" fmla="*/ 124 w 129"/>
                <a:gd name="T13" fmla="*/ 74 h 181"/>
                <a:gd name="T14" fmla="*/ 129 w 129"/>
                <a:gd name="T15" fmla="*/ 50 h 181"/>
                <a:gd name="T16" fmla="*/ 124 w 129"/>
                <a:gd name="T17" fmla="*/ 26 h 181"/>
                <a:gd name="T18" fmla="*/ 114 w 129"/>
                <a:gd name="T19" fmla="*/ 8 h 181"/>
                <a:gd name="T20" fmla="*/ 100 w 129"/>
                <a:gd name="T21" fmla="*/ 0 h 181"/>
                <a:gd name="T22" fmla="*/ 86 w 129"/>
                <a:gd name="T23" fmla="*/ 1 h 181"/>
                <a:gd name="T24" fmla="*/ 72 w 129"/>
                <a:gd name="T25" fmla="*/ 8 h 181"/>
                <a:gd name="T26" fmla="*/ 61 w 129"/>
                <a:gd name="T27" fmla="*/ 21 h 181"/>
                <a:gd name="T28" fmla="*/ 53 w 129"/>
                <a:gd name="T29" fmla="*/ 38 h 181"/>
                <a:gd name="T30" fmla="*/ 49 w 129"/>
                <a:gd name="T31" fmla="*/ 58 h 181"/>
                <a:gd name="T32" fmla="*/ 52 w 129"/>
                <a:gd name="T33" fmla="*/ 79 h 181"/>
                <a:gd name="T34" fmla="*/ 54 w 129"/>
                <a:gd name="T35" fmla="*/ 95 h 181"/>
                <a:gd name="T36" fmla="*/ 49 w 129"/>
                <a:gd name="T37" fmla="*/ 113 h 181"/>
                <a:gd name="T38" fmla="*/ 41 w 129"/>
                <a:gd name="T39" fmla="*/ 129 h 181"/>
                <a:gd name="T40" fmla="*/ 31 w 129"/>
                <a:gd name="T41" fmla="*/ 145 h 181"/>
                <a:gd name="T42" fmla="*/ 19 w 129"/>
                <a:gd name="T43" fmla="*/ 160 h 181"/>
                <a:gd name="T44" fmla="*/ 10 w 129"/>
                <a:gd name="T45" fmla="*/ 171 h 181"/>
                <a:gd name="T46" fmla="*/ 2 w 129"/>
                <a:gd name="T47" fmla="*/ 179 h 181"/>
                <a:gd name="T48" fmla="*/ 0 w 129"/>
                <a:gd name="T49"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9" h="181">
                  <a:moveTo>
                    <a:pt x="0" y="181"/>
                  </a:moveTo>
                  <a:lnTo>
                    <a:pt x="25" y="172"/>
                  </a:lnTo>
                  <a:lnTo>
                    <a:pt x="52" y="158"/>
                  </a:lnTo>
                  <a:lnTo>
                    <a:pt x="76" y="141"/>
                  </a:lnTo>
                  <a:lnTo>
                    <a:pt x="97" y="120"/>
                  </a:lnTo>
                  <a:lnTo>
                    <a:pt x="114" y="98"/>
                  </a:lnTo>
                  <a:lnTo>
                    <a:pt x="124" y="74"/>
                  </a:lnTo>
                  <a:lnTo>
                    <a:pt x="129" y="50"/>
                  </a:lnTo>
                  <a:lnTo>
                    <a:pt x="124" y="26"/>
                  </a:lnTo>
                  <a:lnTo>
                    <a:pt x="114" y="8"/>
                  </a:lnTo>
                  <a:lnTo>
                    <a:pt x="100" y="0"/>
                  </a:lnTo>
                  <a:lnTo>
                    <a:pt x="86" y="1"/>
                  </a:lnTo>
                  <a:lnTo>
                    <a:pt x="72" y="8"/>
                  </a:lnTo>
                  <a:lnTo>
                    <a:pt x="61" y="21"/>
                  </a:lnTo>
                  <a:lnTo>
                    <a:pt x="53" y="38"/>
                  </a:lnTo>
                  <a:lnTo>
                    <a:pt x="49" y="58"/>
                  </a:lnTo>
                  <a:lnTo>
                    <a:pt x="52" y="79"/>
                  </a:lnTo>
                  <a:lnTo>
                    <a:pt x="54" y="95"/>
                  </a:lnTo>
                  <a:lnTo>
                    <a:pt x="49" y="113"/>
                  </a:lnTo>
                  <a:lnTo>
                    <a:pt x="41" y="129"/>
                  </a:lnTo>
                  <a:lnTo>
                    <a:pt x="31" y="145"/>
                  </a:lnTo>
                  <a:lnTo>
                    <a:pt x="19" y="160"/>
                  </a:lnTo>
                  <a:lnTo>
                    <a:pt x="10" y="171"/>
                  </a:lnTo>
                  <a:lnTo>
                    <a:pt x="2" y="179"/>
                  </a:lnTo>
                  <a:lnTo>
                    <a:pt x="0" y="18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49" name="Freeform 101"/>
            <p:cNvSpPr>
              <a:spLocks/>
            </p:cNvSpPr>
            <p:nvPr/>
          </p:nvSpPr>
          <p:spPr bwMode="auto">
            <a:xfrm>
              <a:off x="3251" y="2513"/>
              <a:ext cx="45" cy="103"/>
            </a:xfrm>
            <a:custGeom>
              <a:avLst/>
              <a:gdLst>
                <a:gd name="T0" fmla="*/ 50 w 90"/>
                <a:gd name="T1" fmla="*/ 206 h 206"/>
                <a:gd name="T2" fmla="*/ 65 w 90"/>
                <a:gd name="T3" fmla="*/ 183 h 206"/>
                <a:gd name="T4" fmla="*/ 77 w 90"/>
                <a:gd name="T5" fmla="*/ 157 h 206"/>
                <a:gd name="T6" fmla="*/ 85 w 90"/>
                <a:gd name="T7" fmla="*/ 128 h 206"/>
                <a:gd name="T8" fmla="*/ 90 w 90"/>
                <a:gd name="T9" fmla="*/ 99 h 206"/>
                <a:gd name="T10" fmla="*/ 88 w 90"/>
                <a:gd name="T11" fmla="*/ 70 h 206"/>
                <a:gd name="T12" fmla="*/ 83 w 90"/>
                <a:gd name="T13" fmla="*/ 45 h 206"/>
                <a:gd name="T14" fmla="*/ 70 w 90"/>
                <a:gd name="T15" fmla="*/ 23 h 206"/>
                <a:gd name="T16" fmla="*/ 52 w 90"/>
                <a:gd name="T17" fmla="*/ 7 h 206"/>
                <a:gd name="T18" fmla="*/ 33 w 90"/>
                <a:gd name="T19" fmla="*/ 0 h 206"/>
                <a:gd name="T20" fmla="*/ 18 w 90"/>
                <a:gd name="T21" fmla="*/ 2 h 206"/>
                <a:gd name="T22" fmla="*/ 7 w 90"/>
                <a:gd name="T23" fmla="*/ 12 h 206"/>
                <a:gd name="T24" fmla="*/ 1 w 90"/>
                <a:gd name="T25" fmla="*/ 26 h 206"/>
                <a:gd name="T26" fmla="*/ 0 w 90"/>
                <a:gd name="T27" fmla="*/ 43 h 206"/>
                <a:gd name="T28" fmla="*/ 3 w 90"/>
                <a:gd name="T29" fmla="*/ 61 h 206"/>
                <a:gd name="T30" fmla="*/ 12 w 90"/>
                <a:gd name="T31" fmla="*/ 80 h 206"/>
                <a:gd name="T32" fmla="*/ 27 w 90"/>
                <a:gd name="T33" fmla="*/ 93 h 206"/>
                <a:gd name="T34" fmla="*/ 39 w 90"/>
                <a:gd name="T35" fmla="*/ 106 h 206"/>
                <a:gd name="T36" fmla="*/ 47 w 90"/>
                <a:gd name="T37" fmla="*/ 122 h 206"/>
                <a:gd name="T38" fmla="*/ 52 w 90"/>
                <a:gd name="T39" fmla="*/ 141 h 206"/>
                <a:gd name="T40" fmla="*/ 53 w 90"/>
                <a:gd name="T41" fmla="*/ 159 h 206"/>
                <a:gd name="T42" fmla="*/ 53 w 90"/>
                <a:gd name="T43" fmla="*/ 178 h 206"/>
                <a:gd name="T44" fmla="*/ 53 w 90"/>
                <a:gd name="T45" fmla="*/ 193 h 206"/>
                <a:gd name="T46" fmla="*/ 50 w 90"/>
                <a:gd name="T47" fmla="*/ 203 h 206"/>
                <a:gd name="T48" fmla="*/ 50 w 90"/>
                <a:gd name="T49" fmla="*/ 20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0" h="206">
                  <a:moveTo>
                    <a:pt x="50" y="206"/>
                  </a:moveTo>
                  <a:lnTo>
                    <a:pt x="65" y="183"/>
                  </a:lnTo>
                  <a:lnTo>
                    <a:pt x="77" y="157"/>
                  </a:lnTo>
                  <a:lnTo>
                    <a:pt x="85" y="128"/>
                  </a:lnTo>
                  <a:lnTo>
                    <a:pt x="90" y="99"/>
                  </a:lnTo>
                  <a:lnTo>
                    <a:pt x="88" y="70"/>
                  </a:lnTo>
                  <a:lnTo>
                    <a:pt x="83" y="45"/>
                  </a:lnTo>
                  <a:lnTo>
                    <a:pt x="70" y="23"/>
                  </a:lnTo>
                  <a:lnTo>
                    <a:pt x="52" y="7"/>
                  </a:lnTo>
                  <a:lnTo>
                    <a:pt x="33" y="0"/>
                  </a:lnTo>
                  <a:lnTo>
                    <a:pt x="18" y="2"/>
                  </a:lnTo>
                  <a:lnTo>
                    <a:pt x="7" y="12"/>
                  </a:lnTo>
                  <a:lnTo>
                    <a:pt x="1" y="26"/>
                  </a:lnTo>
                  <a:lnTo>
                    <a:pt x="0" y="43"/>
                  </a:lnTo>
                  <a:lnTo>
                    <a:pt x="3" y="61"/>
                  </a:lnTo>
                  <a:lnTo>
                    <a:pt x="12" y="80"/>
                  </a:lnTo>
                  <a:lnTo>
                    <a:pt x="27" y="93"/>
                  </a:lnTo>
                  <a:lnTo>
                    <a:pt x="39" y="106"/>
                  </a:lnTo>
                  <a:lnTo>
                    <a:pt x="47" y="122"/>
                  </a:lnTo>
                  <a:lnTo>
                    <a:pt x="52" y="141"/>
                  </a:lnTo>
                  <a:lnTo>
                    <a:pt x="53" y="159"/>
                  </a:lnTo>
                  <a:lnTo>
                    <a:pt x="53" y="178"/>
                  </a:lnTo>
                  <a:lnTo>
                    <a:pt x="53" y="193"/>
                  </a:lnTo>
                  <a:lnTo>
                    <a:pt x="50" y="203"/>
                  </a:lnTo>
                  <a:lnTo>
                    <a:pt x="50" y="20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0" name="Freeform 102"/>
            <p:cNvSpPr>
              <a:spLocks/>
            </p:cNvSpPr>
            <p:nvPr/>
          </p:nvSpPr>
          <p:spPr bwMode="auto">
            <a:xfrm>
              <a:off x="3283" y="2583"/>
              <a:ext cx="100" cy="50"/>
            </a:xfrm>
            <a:custGeom>
              <a:avLst/>
              <a:gdLst>
                <a:gd name="T0" fmla="*/ 0 w 201"/>
                <a:gd name="T1" fmla="*/ 78 h 99"/>
                <a:gd name="T2" fmla="*/ 13 w 201"/>
                <a:gd name="T3" fmla="*/ 84 h 99"/>
                <a:gd name="T4" fmla="*/ 26 w 201"/>
                <a:gd name="T5" fmla="*/ 88 h 99"/>
                <a:gd name="T6" fmla="*/ 39 w 201"/>
                <a:gd name="T7" fmla="*/ 92 h 99"/>
                <a:gd name="T8" fmla="*/ 53 w 201"/>
                <a:gd name="T9" fmla="*/ 95 h 99"/>
                <a:gd name="T10" fmla="*/ 68 w 201"/>
                <a:gd name="T11" fmla="*/ 98 h 99"/>
                <a:gd name="T12" fmla="*/ 83 w 201"/>
                <a:gd name="T13" fmla="*/ 99 h 99"/>
                <a:gd name="T14" fmla="*/ 98 w 201"/>
                <a:gd name="T15" fmla="*/ 99 h 99"/>
                <a:gd name="T16" fmla="*/ 113 w 201"/>
                <a:gd name="T17" fmla="*/ 99 h 99"/>
                <a:gd name="T18" fmla="*/ 127 w 201"/>
                <a:gd name="T19" fmla="*/ 96 h 99"/>
                <a:gd name="T20" fmla="*/ 140 w 201"/>
                <a:gd name="T21" fmla="*/ 93 h 99"/>
                <a:gd name="T22" fmla="*/ 152 w 201"/>
                <a:gd name="T23" fmla="*/ 90 h 99"/>
                <a:gd name="T24" fmla="*/ 165 w 201"/>
                <a:gd name="T25" fmla="*/ 84 h 99"/>
                <a:gd name="T26" fmla="*/ 175 w 201"/>
                <a:gd name="T27" fmla="*/ 77 h 99"/>
                <a:gd name="T28" fmla="*/ 184 w 201"/>
                <a:gd name="T29" fmla="*/ 68 h 99"/>
                <a:gd name="T30" fmla="*/ 191 w 201"/>
                <a:gd name="T31" fmla="*/ 58 h 99"/>
                <a:gd name="T32" fmla="*/ 197 w 201"/>
                <a:gd name="T33" fmla="*/ 47 h 99"/>
                <a:gd name="T34" fmla="*/ 201 w 201"/>
                <a:gd name="T35" fmla="*/ 27 h 99"/>
                <a:gd name="T36" fmla="*/ 196 w 201"/>
                <a:gd name="T37" fmla="*/ 12 h 99"/>
                <a:gd name="T38" fmla="*/ 186 w 201"/>
                <a:gd name="T39" fmla="*/ 3 h 99"/>
                <a:gd name="T40" fmla="*/ 171 w 201"/>
                <a:gd name="T41" fmla="*/ 0 h 99"/>
                <a:gd name="T42" fmla="*/ 153 w 201"/>
                <a:gd name="T43" fmla="*/ 2 h 99"/>
                <a:gd name="T44" fmla="*/ 136 w 201"/>
                <a:gd name="T45" fmla="*/ 9 h 99"/>
                <a:gd name="T46" fmla="*/ 120 w 201"/>
                <a:gd name="T47" fmla="*/ 20 h 99"/>
                <a:gd name="T48" fmla="*/ 108 w 201"/>
                <a:gd name="T49" fmla="*/ 38 h 99"/>
                <a:gd name="T50" fmla="*/ 98 w 201"/>
                <a:gd name="T51" fmla="*/ 52 h 99"/>
                <a:gd name="T52" fmla="*/ 83 w 201"/>
                <a:gd name="T53" fmla="*/ 62 h 99"/>
                <a:gd name="T54" fmla="*/ 66 w 201"/>
                <a:gd name="T55" fmla="*/ 69 h 99"/>
                <a:gd name="T56" fmla="*/ 47 w 201"/>
                <a:gd name="T57" fmla="*/ 73 h 99"/>
                <a:gd name="T58" fmla="*/ 29 w 201"/>
                <a:gd name="T59" fmla="*/ 76 h 99"/>
                <a:gd name="T60" fmla="*/ 14 w 201"/>
                <a:gd name="T61" fmla="*/ 78 h 99"/>
                <a:gd name="T62" fmla="*/ 4 w 201"/>
                <a:gd name="T63" fmla="*/ 78 h 99"/>
                <a:gd name="T64" fmla="*/ 0 w 201"/>
                <a:gd name="T65" fmla="*/ 7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1" h="99">
                  <a:moveTo>
                    <a:pt x="0" y="78"/>
                  </a:moveTo>
                  <a:lnTo>
                    <a:pt x="13" y="84"/>
                  </a:lnTo>
                  <a:lnTo>
                    <a:pt x="26" y="88"/>
                  </a:lnTo>
                  <a:lnTo>
                    <a:pt x="39" y="92"/>
                  </a:lnTo>
                  <a:lnTo>
                    <a:pt x="53" y="95"/>
                  </a:lnTo>
                  <a:lnTo>
                    <a:pt x="68" y="98"/>
                  </a:lnTo>
                  <a:lnTo>
                    <a:pt x="83" y="99"/>
                  </a:lnTo>
                  <a:lnTo>
                    <a:pt x="98" y="99"/>
                  </a:lnTo>
                  <a:lnTo>
                    <a:pt x="113" y="99"/>
                  </a:lnTo>
                  <a:lnTo>
                    <a:pt x="127" y="96"/>
                  </a:lnTo>
                  <a:lnTo>
                    <a:pt x="140" y="93"/>
                  </a:lnTo>
                  <a:lnTo>
                    <a:pt x="152" y="90"/>
                  </a:lnTo>
                  <a:lnTo>
                    <a:pt x="165" y="84"/>
                  </a:lnTo>
                  <a:lnTo>
                    <a:pt x="175" y="77"/>
                  </a:lnTo>
                  <a:lnTo>
                    <a:pt x="184" y="68"/>
                  </a:lnTo>
                  <a:lnTo>
                    <a:pt x="191" y="58"/>
                  </a:lnTo>
                  <a:lnTo>
                    <a:pt x="197" y="47"/>
                  </a:lnTo>
                  <a:lnTo>
                    <a:pt x="201" y="27"/>
                  </a:lnTo>
                  <a:lnTo>
                    <a:pt x="196" y="12"/>
                  </a:lnTo>
                  <a:lnTo>
                    <a:pt x="186" y="3"/>
                  </a:lnTo>
                  <a:lnTo>
                    <a:pt x="171" y="0"/>
                  </a:lnTo>
                  <a:lnTo>
                    <a:pt x="153" y="2"/>
                  </a:lnTo>
                  <a:lnTo>
                    <a:pt x="136" y="9"/>
                  </a:lnTo>
                  <a:lnTo>
                    <a:pt x="120" y="20"/>
                  </a:lnTo>
                  <a:lnTo>
                    <a:pt x="108" y="38"/>
                  </a:lnTo>
                  <a:lnTo>
                    <a:pt x="98" y="52"/>
                  </a:lnTo>
                  <a:lnTo>
                    <a:pt x="83" y="62"/>
                  </a:lnTo>
                  <a:lnTo>
                    <a:pt x="66" y="69"/>
                  </a:lnTo>
                  <a:lnTo>
                    <a:pt x="47" y="73"/>
                  </a:lnTo>
                  <a:lnTo>
                    <a:pt x="29" y="76"/>
                  </a:lnTo>
                  <a:lnTo>
                    <a:pt x="14" y="78"/>
                  </a:lnTo>
                  <a:lnTo>
                    <a:pt x="4" y="78"/>
                  </a:lnTo>
                  <a:lnTo>
                    <a:pt x="0" y="7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1" name="Freeform 103"/>
            <p:cNvSpPr>
              <a:spLocks/>
            </p:cNvSpPr>
            <p:nvPr/>
          </p:nvSpPr>
          <p:spPr bwMode="auto">
            <a:xfrm>
              <a:off x="3281" y="2628"/>
              <a:ext cx="99" cy="50"/>
            </a:xfrm>
            <a:custGeom>
              <a:avLst/>
              <a:gdLst>
                <a:gd name="T0" fmla="*/ 0 w 198"/>
                <a:gd name="T1" fmla="*/ 0 h 100"/>
                <a:gd name="T2" fmla="*/ 15 w 198"/>
                <a:gd name="T3" fmla="*/ 23 h 100"/>
                <a:gd name="T4" fmla="*/ 33 w 198"/>
                <a:gd name="T5" fmla="*/ 44 h 100"/>
                <a:gd name="T6" fmla="*/ 55 w 198"/>
                <a:gd name="T7" fmla="*/ 65 h 100"/>
                <a:gd name="T8" fmla="*/ 79 w 198"/>
                <a:gd name="T9" fmla="*/ 81 h 100"/>
                <a:gd name="T10" fmla="*/ 105 w 198"/>
                <a:gd name="T11" fmla="*/ 94 h 100"/>
                <a:gd name="T12" fmla="*/ 130 w 198"/>
                <a:gd name="T13" fmla="*/ 100 h 100"/>
                <a:gd name="T14" fmla="*/ 154 w 198"/>
                <a:gd name="T15" fmla="*/ 99 h 100"/>
                <a:gd name="T16" fmla="*/ 177 w 198"/>
                <a:gd name="T17" fmla="*/ 89 h 100"/>
                <a:gd name="T18" fmla="*/ 192 w 198"/>
                <a:gd name="T19" fmla="*/ 76 h 100"/>
                <a:gd name="T20" fmla="*/ 198 w 198"/>
                <a:gd name="T21" fmla="*/ 61 h 100"/>
                <a:gd name="T22" fmla="*/ 194 w 198"/>
                <a:gd name="T23" fmla="*/ 47 h 100"/>
                <a:gd name="T24" fmla="*/ 184 w 198"/>
                <a:gd name="T25" fmla="*/ 35 h 100"/>
                <a:gd name="T26" fmla="*/ 169 w 198"/>
                <a:gd name="T27" fmla="*/ 26 h 100"/>
                <a:gd name="T28" fmla="*/ 151 w 198"/>
                <a:gd name="T29" fmla="*/ 21 h 100"/>
                <a:gd name="T30" fmla="*/ 131 w 198"/>
                <a:gd name="T31" fmla="*/ 23 h 100"/>
                <a:gd name="T32" fmla="*/ 111 w 198"/>
                <a:gd name="T33" fmla="*/ 29 h 100"/>
                <a:gd name="T34" fmla="*/ 95 w 198"/>
                <a:gd name="T35" fmla="*/ 34 h 100"/>
                <a:gd name="T36" fmla="*/ 78 w 198"/>
                <a:gd name="T37" fmla="*/ 34 h 100"/>
                <a:gd name="T38" fmla="*/ 58 w 198"/>
                <a:gd name="T39" fmla="*/ 29 h 100"/>
                <a:gd name="T40" fmla="*/ 41 w 198"/>
                <a:gd name="T41" fmla="*/ 23 h 100"/>
                <a:gd name="T42" fmla="*/ 25 w 198"/>
                <a:gd name="T43" fmla="*/ 15 h 100"/>
                <a:gd name="T44" fmla="*/ 11 w 198"/>
                <a:gd name="T45" fmla="*/ 8 h 100"/>
                <a:gd name="T46" fmla="*/ 3 w 198"/>
                <a:gd name="T47" fmla="*/ 2 h 100"/>
                <a:gd name="T48" fmla="*/ 0 w 198"/>
                <a:gd name="T49"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8" h="100">
                  <a:moveTo>
                    <a:pt x="0" y="0"/>
                  </a:moveTo>
                  <a:lnTo>
                    <a:pt x="15" y="23"/>
                  </a:lnTo>
                  <a:lnTo>
                    <a:pt x="33" y="44"/>
                  </a:lnTo>
                  <a:lnTo>
                    <a:pt x="55" y="65"/>
                  </a:lnTo>
                  <a:lnTo>
                    <a:pt x="79" y="81"/>
                  </a:lnTo>
                  <a:lnTo>
                    <a:pt x="105" y="94"/>
                  </a:lnTo>
                  <a:lnTo>
                    <a:pt x="130" y="100"/>
                  </a:lnTo>
                  <a:lnTo>
                    <a:pt x="154" y="99"/>
                  </a:lnTo>
                  <a:lnTo>
                    <a:pt x="177" y="89"/>
                  </a:lnTo>
                  <a:lnTo>
                    <a:pt x="192" y="76"/>
                  </a:lnTo>
                  <a:lnTo>
                    <a:pt x="198" y="61"/>
                  </a:lnTo>
                  <a:lnTo>
                    <a:pt x="194" y="47"/>
                  </a:lnTo>
                  <a:lnTo>
                    <a:pt x="184" y="35"/>
                  </a:lnTo>
                  <a:lnTo>
                    <a:pt x="169" y="26"/>
                  </a:lnTo>
                  <a:lnTo>
                    <a:pt x="151" y="21"/>
                  </a:lnTo>
                  <a:lnTo>
                    <a:pt x="131" y="23"/>
                  </a:lnTo>
                  <a:lnTo>
                    <a:pt x="111" y="29"/>
                  </a:lnTo>
                  <a:lnTo>
                    <a:pt x="95" y="34"/>
                  </a:lnTo>
                  <a:lnTo>
                    <a:pt x="78" y="34"/>
                  </a:lnTo>
                  <a:lnTo>
                    <a:pt x="58" y="29"/>
                  </a:lnTo>
                  <a:lnTo>
                    <a:pt x="41" y="23"/>
                  </a:lnTo>
                  <a:lnTo>
                    <a:pt x="25" y="15"/>
                  </a:lnTo>
                  <a:lnTo>
                    <a:pt x="11" y="8"/>
                  </a:lnTo>
                  <a:lnTo>
                    <a:pt x="3" y="2"/>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2" name="Freeform 104"/>
            <p:cNvSpPr>
              <a:spLocks/>
            </p:cNvSpPr>
            <p:nvPr/>
          </p:nvSpPr>
          <p:spPr bwMode="auto">
            <a:xfrm>
              <a:off x="3273" y="2637"/>
              <a:ext cx="68" cy="87"/>
            </a:xfrm>
            <a:custGeom>
              <a:avLst/>
              <a:gdLst>
                <a:gd name="T0" fmla="*/ 0 w 136"/>
                <a:gd name="T1" fmla="*/ 0 h 174"/>
                <a:gd name="T2" fmla="*/ 0 w 136"/>
                <a:gd name="T3" fmla="*/ 28 h 174"/>
                <a:gd name="T4" fmla="*/ 2 w 136"/>
                <a:gd name="T5" fmla="*/ 56 h 174"/>
                <a:gd name="T6" fmla="*/ 10 w 136"/>
                <a:gd name="T7" fmla="*/ 85 h 174"/>
                <a:gd name="T8" fmla="*/ 20 w 136"/>
                <a:gd name="T9" fmla="*/ 113 h 174"/>
                <a:gd name="T10" fmla="*/ 35 w 136"/>
                <a:gd name="T11" fmla="*/ 137 h 174"/>
                <a:gd name="T12" fmla="*/ 53 w 136"/>
                <a:gd name="T13" fmla="*/ 157 h 174"/>
                <a:gd name="T14" fmla="*/ 74 w 136"/>
                <a:gd name="T15" fmla="*/ 169 h 174"/>
                <a:gd name="T16" fmla="*/ 99 w 136"/>
                <a:gd name="T17" fmla="*/ 174 h 174"/>
                <a:gd name="T18" fmla="*/ 118 w 136"/>
                <a:gd name="T19" fmla="*/ 170 h 174"/>
                <a:gd name="T20" fmla="*/ 131 w 136"/>
                <a:gd name="T21" fmla="*/ 161 h 174"/>
                <a:gd name="T22" fmla="*/ 136 w 136"/>
                <a:gd name="T23" fmla="*/ 147 h 174"/>
                <a:gd name="T24" fmla="*/ 133 w 136"/>
                <a:gd name="T25" fmla="*/ 132 h 174"/>
                <a:gd name="T26" fmla="*/ 126 w 136"/>
                <a:gd name="T27" fmla="*/ 116 h 174"/>
                <a:gd name="T28" fmla="*/ 114 w 136"/>
                <a:gd name="T29" fmla="*/ 102 h 174"/>
                <a:gd name="T30" fmla="*/ 96 w 136"/>
                <a:gd name="T31" fmla="*/ 92 h 174"/>
                <a:gd name="T32" fmla="*/ 77 w 136"/>
                <a:gd name="T33" fmla="*/ 88 h 174"/>
                <a:gd name="T34" fmla="*/ 61 w 136"/>
                <a:gd name="T35" fmla="*/ 83 h 174"/>
                <a:gd name="T36" fmla="*/ 46 w 136"/>
                <a:gd name="T37" fmla="*/ 73 h 174"/>
                <a:gd name="T38" fmla="*/ 32 w 136"/>
                <a:gd name="T39" fmla="*/ 59 h 174"/>
                <a:gd name="T40" fmla="*/ 21 w 136"/>
                <a:gd name="T41" fmla="*/ 43 h 174"/>
                <a:gd name="T42" fmla="*/ 12 w 136"/>
                <a:gd name="T43" fmla="*/ 26 h 174"/>
                <a:gd name="T44" fmla="*/ 5 w 136"/>
                <a:gd name="T45" fmla="*/ 13 h 174"/>
                <a:gd name="T46" fmla="*/ 1 w 136"/>
                <a:gd name="T47" fmla="*/ 3 h 174"/>
                <a:gd name="T48" fmla="*/ 0 w 136"/>
                <a:gd name="T49"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6" h="174">
                  <a:moveTo>
                    <a:pt x="0" y="0"/>
                  </a:moveTo>
                  <a:lnTo>
                    <a:pt x="0" y="28"/>
                  </a:lnTo>
                  <a:lnTo>
                    <a:pt x="2" y="56"/>
                  </a:lnTo>
                  <a:lnTo>
                    <a:pt x="10" y="85"/>
                  </a:lnTo>
                  <a:lnTo>
                    <a:pt x="20" y="113"/>
                  </a:lnTo>
                  <a:lnTo>
                    <a:pt x="35" y="137"/>
                  </a:lnTo>
                  <a:lnTo>
                    <a:pt x="53" y="157"/>
                  </a:lnTo>
                  <a:lnTo>
                    <a:pt x="74" y="169"/>
                  </a:lnTo>
                  <a:lnTo>
                    <a:pt x="99" y="174"/>
                  </a:lnTo>
                  <a:lnTo>
                    <a:pt x="118" y="170"/>
                  </a:lnTo>
                  <a:lnTo>
                    <a:pt x="131" y="161"/>
                  </a:lnTo>
                  <a:lnTo>
                    <a:pt x="136" y="147"/>
                  </a:lnTo>
                  <a:lnTo>
                    <a:pt x="133" y="132"/>
                  </a:lnTo>
                  <a:lnTo>
                    <a:pt x="126" y="116"/>
                  </a:lnTo>
                  <a:lnTo>
                    <a:pt x="114" y="102"/>
                  </a:lnTo>
                  <a:lnTo>
                    <a:pt x="96" y="92"/>
                  </a:lnTo>
                  <a:lnTo>
                    <a:pt x="77" y="88"/>
                  </a:lnTo>
                  <a:lnTo>
                    <a:pt x="61" y="83"/>
                  </a:lnTo>
                  <a:lnTo>
                    <a:pt x="46" y="73"/>
                  </a:lnTo>
                  <a:lnTo>
                    <a:pt x="32" y="59"/>
                  </a:lnTo>
                  <a:lnTo>
                    <a:pt x="21" y="43"/>
                  </a:lnTo>
                  <a:lnTo>
                    <a:pt x="12" y="26"/>
                  </a:lnTo>
                  <a:lnTo>
                    <a:pt x="5" y="13"/>
                  </a:lnTo>
                  <a:lnTo>
                    <a:pt x="1" y="3"/>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3" name="Freeform 105"/>
            <p:cNvSpPr>
              <a:spLocks/>
            </p:cNvSpPr>
            <p:nvPr/>
          </p:nvSpPr>
          <p:spPr bwMode="auto">
            <a:xfrm>
              <a:off x="3028" y="2593"/>
              <a:ext cx="234" cy="81"/>
            </a:xfrm>
            <a:custGeom>
              <a:avLst/>
              <a:gdLst>
                <a:gd name="T0" fmla="*/ 9 w 469"/>
                <a:gd name="T1" fmla="*/ 5 h 163"/>
                <a:gd name="T2" fmla="*/ 1 w 469"/>
                <a:gd name="T3" fmla="*/ 0 h 163"/>
                <a:gd name="T4" fmla="*/ 0 w 469"/>
                <a:gd name="T5" fmla="*/ 2 h 163"/>
                <a:gd name="T6" fmla="*/ 6 w 469"/>
                <a:gd name="T7" fmla="*/ 8 h 163"/>
                <a:gd name="T8" fmla="*/ 16 w 469"/>
                <a:gd name="T9" fmla="*/ 19 h 163"/>
                <a:gd name="T10" fmla="*/ 32 w 469"/>
                <a:gd name="T11" fmla="*/ 34 h 163"/>
                <a:gd name="T12" fmla="*/ 53 w 469"/>
                <a:gd name="T13" fmla="*/ 50 h 163"/>
                <a:gd name="T14" fmla="*/ 78 w 469"/>
                <a:gd name="T15" fmla="*/ 67 h 163"/>
                <a:gd name="T16" fmla="*/ 107 w 469"/>
                <a:gd name="T17" fmla="*/ 85 h 163"/>
                <a:gd name="T18" fmla="*/ 138 w 469"/>
                <a:gd name="T19" fmla="*/ 104 h 163"/>
                <a:gd name="T20" fmla="*/ 173 w 469"/>
                <a:gd name="T21" fmla="*/ 121 h 163"/>
                <a:gd name="T22" fmla="*/ 210 w 469"/>
                <a:gd name="T23" fmla="*/ 137 h 163"/>
                <a:gd name="T24" fmla="*/ 248 w 469"/>
                <a:gd name="T25" fmla="*/ 149 h 163"/>
                <a:gd name="T26" fmla="*/ 287 w 469"/>
                <a:gd name="T27" fmla="*/ 158 h 163"/>
                <a:gd name="T28" fmla="*/ 326 w 469"/>
                <a:gd name="T29" fmla="*/ 163 h 163"/>
                <a:gd name="T30" fmla="*/ 366 w 469"/>
                <a:gd name="T31" fmla="*/ 161 h 163"/>
                <a:gd name="T32" fmla="*/ 405 w 469"/>
                <a:gd name="T33" fmla="*/ 154 h 163"/>
                <a:gd name="T34" fmla="*/ 425 w 469"/>
                <a:gd name="T35" fmla="*/ 146 h 163"/>
                <a:gd name="T36" fmla="*/ 440 w 469"/>
                <a:gd name="T37" fmla="*/ 135 h 163"/>
                <a:gd name="T38" fmla="*/ 451 w 469"/>
                <a:gd name="T39" fmla="*/ 121 h 163"/>
                <a:gd name="T40" fmla="*/ 460 w 469"/>
                <a:gd name="T41" fmla="*/ 106 h 163"/>
                <a:gd name="T42" fmla="*/ 464 w 469"/>
                <a:gd name="T43" fmla="*/ 91 h 163"/>
                <a:gd name="T44" fmla="*/ 468 w 469"/>
                <a:gd name="T45" fmla="*/ 80 h 163"/>
                <a:gd name="T46" fmla="*/ 469 w 469"/>
                <a:gd name="T47" fmla="*/ 72 h 163"/>
                <a:gd name="T48" fmla="*/ 469 w 469"/>
                <a:gd name="T49" fmla="*/ 68 h 163"/>
                <a:gd name="T50" fmla="*/ 468 w 469"/>
                <a:gd name="T51" fmla="*/ 70 h 163"/>
                <a:gd name="T52" fmla="*/ 465 w 469"/>
                <a:gd name="T53" fmla="*/ 76 h 163"/>
                <a:gd name="T54" fmla="*/ 462 w 469"/>
                <a:gd name="T55" fmla="*/ 85 h 163"/>
                <a:gd name="T56" fmla="*/ 455 w 469"/>
                <a:gd name="T57" fmla="*/ 97 h 163"/>
                <a:gd name="T58" fmla="*/ 445 w 469"/>
                <a:gd name="T59" fmla="*/ 108 h 163"/>
                <a:gd name="T60" fmla="*/ 432 w 469"/>
                <a:gd name="T61" fmla="*/ 121 h 163"/>
                <a:gd name="T62" fmla="*/ 415 w 469"/>
                <a:gd name="T63" fmla="*/ 131 h 163"/>
                <a:gd name="T64" fmla="*/ 393 w 469"/>
                <a:gd name="T65" fmla="*/ 139 h 163"/>
                <a:gd name="T66" fmla="*/ 366 w 469"/>
                <a:gd name="T67" fmla="*/ 145 h 163"/>
                <a:gd name="T68" fmla="*/ 335 w 469"/>
                <a:gd name="T69" fmla="*/ 145 h 163"/>
                <a:gd name="T70" fmla="*/ 297 w 469"/>
                <a:gd name="T71" fmla="*/ 142 h 163"/>
                <a:gd name="T72" fmla="*/ 255 w 469"/>
                <a:gd name="T73" fmla="*/ 130 h 163"/>
                <a:gd name="T74" fmla="*/ 204 w 469"/>
                <a:gd name="T75" fmla="*/ 113 h 163"/>
                <a:gd name="T76" fmla="*/ 146 w 469"/>
                <a:gd name="T77" fmla="*/ 87 h 163"/>
                <a:gd name="T78" fmla="*/ 82 w 469"/>
                <a:gd name="T79" fmla="*/ 51 h 163"/>
                <a:gd name="T80" fmla="*/ 9 w 469"/>
                <a:gd name="T81" fmla="*/ 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69" h="163">
                  <a:moveTo>
                    <a:pt x="9" y="5"/>
                  </a:moveTo>
                  <a:lnTo>
                    <a:pt x="1" y="0"/>
                  </a:lnTo>
                  <a:lnTo>
                    <a:pt x="0" y="2"/>
                  </a:lnTo>
                  <a:lnTo>
                    <a:pt x="6" y="8"/>
                  </a:lnTo>
                  <a:lnTo>
                    <a:pt x="16" y="19"/>
                  </a:lnTo>
                  <a:lnTo>
                    <a:pt x="32" y="34"/>
                  </a:lnTo>
                  <a:lnTo>
                    <a:pt x="53" y="50"/>
                  </a:lnTo>
                  <a:lnTo>
                    <a:pt x="78" y="67"/>
                  </a:lnTo>
                  <a:lnTo>
                    <a:pt x="107" y="85"/>
                  </a:lnTo>
                  <a:lnTo>
                    <a:pt x="138" y="104"/>
                  </a:lnTo>
                  <a:lnTo>
                    <a:pt x="173" y="121"/>
                  </a:lnTo>
                  <a:lnTo>
                    <a:pt x="210" y="137"/>
                  </a:lnTo>
                  <a:lnTo>
                    <a:pt x="248" y="149"/>
                  </a:lnTo>
                  <a:lnTo>
                    <a:pt x="287" y="158"/>
                  </a:lnTo>
                  <a:lnTo>
                    <a:pt x="326" y="163"/>
                  </a:lnTo>
                  <a:lnTo>
                    <a:pt x="366" y="161"/>
                  </a:lnTo>
                  <a:lnTo>
                    <a:pt x="405" y="154"/>
                  </a:lnTo>
                  <a:lnTo>
                    <a:pt x="425" y="146"/>
                  </a:lnTo>
                  <a:lnTo>
                    <a:pt x="440" y="135"/>
                  </a:lnTo>
                  <a:lnTo>
                    <a:pt x="451" y="121"/>
                  </a:lnTo>
                  <a:lnTo>
                    <a:pt x="460" y="106"/>
                  </a:lnTo>
                  <a:lnTo>
                    <a:pt x="464" y="91"/>
                  </a:lnTo>
                  <a:lnTo>
                    <a:pt x="468" y="80"/>
                  </a:lnTo>
                  <a:lnTo>
                    <a:pt x="469" y="72"/>
                  </a:lnTo>
                  <a:lnTo>
                    <a:pt x="469" y="68"/>
                  </a:lnTo>
                  <a:lnTo>
                    <a:pt x="468" y="70"/>
                  </a:lnTo>
                  <a:lnTo>
                    <a:pt x="465" y="76"/>
                  </a:lnTo>
                  <a:lnTo>
                    <a:pt x="462" y="85"/>
                  </a:lnTo>
                  <a:lnTo>
                    <a:pt x="455" y="97"/>
                  </a:lnTo>
                  <a:lnTo>
                    <a:pt x="445" y="108"/>
                  </a:lnTo>
                  <a:lnTo>
                    <a:pt x="432" y="121"/>
                  </a:lnTo>
                  <a:lnTo>
                    <a:pt x="415" y="131"/>
                  </a:lnTo>
                  <a:lnTo>
                    <a:pt x="393" y="139"/>
                  </a:lnTo>
                  <a:lnTo>
                    <a:pt x="366" y="145"/>
                  </a:lnTo>
                  <a:lnTo>
                    <a:pt x="335" y="145"/>
                  </a:lnTo>
                  <a:lnTo>
                    <a:pt x="297" y="142"/>
                  </a:lnTo>
                  <a:lnTo>
                    <a:pt x="255" y="130"/>
                  </a:lnTo>
                  <a:lnTo>
                    <a:pt x="204" y="113"/>
                  </a:lnTo>
                  <a:lnTo>
                    <a:pt x="146" y="87"/>
                  </a:lnTo>
                  <a:lnTo>
                    <a:pt x="82" y="51"/>
                  </a:lnTo>
                  <a:lnTo>
                    <a:pt x="9" y="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4" name="Freeform 106"/>
            <p:cNvSpPr>
              <a:spLocks/>
            </p:cNvSpPr>
            <p:nvPr/>
          </p:nvSpPr>
          <p:spPr bwMode="auto">
            <a:xfrm>
              <a:off x="3125" y="2508"/>
              <a:ext cx="71" cy="73"/>
            </a:xfrm>
            <a:custGeom>
              <a:avLst/>
              <a:gdLst>
                <a:gd name="T0" fmla="*/ 85 w 142"/>
                <a:gd name="T1" fmla="*/ 134 h 145"/>
                <a:gd name="T2" fmla="*/ 67 w 142"/>
                <a:gd name="T3" fmla="*/ 145 h 145"/>
                <a:gd name="T4" fmla="*/ 48 w 142"/>
                <a:gd name="T5" fmla="*/ 140 h 145"/>
                <a:gd name="T6" fmla="*/ 37 w 142"/>
                <a:gd name="T7" fmla="*/ 124 h 145"/>
                <a:gd name="T8" fmla="*/ 30 w 142"/>
                <a:gd name="T9" fmla="*/ 114 h 145"/>
                <a:gd name="T10" fmla="*/ 20 w 142"/>
                <a:gd name="T11" fmla="*/ 113 h 145"/>
                <a:gd name="T12" fmla="*/ 11 w 142"/>
                <a:gd name="T13" fmla="*/ 108 h 145"/>
                <a:gd name="T14" fmla="*/ 4 w 142"/>
                <a:gd name="T15" fmla="*/ 101 h 145"/>
                <a:gd name="T16" fmla="*/ 0 w 142"/>
                <a:gd name="T17" fmla="*/ 86 h 145"/>
                <a:gd name="T18" fmla="*/ 9 w 142"/>
                <a:gd name="T19" fmla="*/ 68 h 145"/>
                <a:gd name="T20" fmla="*/ 12 w 142"/>
                <a:gd name="T21" fmla="*/ 53 h 145"/>
                <a:gd name="T22" fmla="*/ 11 w 142"/>
                <a:gd name="T23" fmla="*/ 32 h 145"/>
                <a:gd name="T24" fmla="*/ 19 w 142"/>
                <a:gd name="T25" fmla="*/ 20 h 145"/>
                <a:gd name="T26" fmla="*/ 28 w 142"/>
                <a:gd name="T27" fmla="*/ 16 h 145"/>
                <a:gd name="T28" fmla="*/ 38 w 142"/>
                <a:gd name="T29" fmla="*/ 15 h 145"/>
                <a:gd name="T30" fmla="*/ 49 w 142"/>
                <a:gd name="T31" fmla="*/ 18 h 145"/>
                <a:gd name="T32" fmla="*/ 58 w 142"/>
                <a:gd name="T33" fmla="*/ 10 h 145"/>
                <a:gd name="T34" fmla="*/ 75 w 142"/>
                <a:gd name="T35" fmla="*/ 0 h 145"/>
                <a:gd name="T36" fmla="*/ 95 w 142"/>
                <a:gd name="T37" fmla="*/ 3 h 145"/>
                <a:gd name="T38" fmla="*/ 106 w 142"/>
                <a:gd name="T39" fmla="*/ 21 h 145"/>
                <a:gd name="T40" fmla="*/ 112 w 142"/>
                <a:gd name="T41" fmla="*/ 30 h 145"/>
                <a:gd name="T42" fmla="*/ 123 w 142"/>
                <a:gd name="T43" fmla="*/ 31 h 145"/>
                <a:gd name="T44" fmla="*/ 133 w 142"/>
                <a:gd name="T45" fmla="*/ 36 h 145"/>
                <a:gd name="T46" fmla="*/ 139 w 142"/>
                <a:gd name="T47" fmla="*/ 44 h 145"/>
                <a:gd name="T48" fmla="*/ 142 w 142"/>
                <a:gd name="T49" fmla="*/ 58 h 145"/>
                <a:gd name="T50" fmla="*/ 134 w 142"/>
                <a:gd name="T51" fmla="*/ 76 h 145"/>
                <a:gd name="T52" fmla="*/ 131 w 142"/>
                <a:gd name="T53" fmla="*/ 92 h 145"/>
                <a:gd name="T54" fmla="*/ 132 w 142"/>
                <a:gd name="T55" fmla="*/ 112 h 145"/>
                <a:gd name="T56" fmla="*/ 124 w 142"/>
                <a:gd name="T57" fmla="*/ 124 h 145"/>
                <a:gd name="T58" fmla="*/ 114 w 142"/>
                <a:gd name="T59" fmla="*/ 129 h 145"/>
                <a:gd name="T60" fmla="*/ 104 w 142"/>
                <a:gd name="T61" fmla="*/ 129 h 145"/>
                <a:gd name="T62" fmla="*/ 94 w 142"/>
                <a:gd name="T63" fmla="*/ 12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2" h="145">
                  <a:moveTo>
                    <a:pt x="89" y="123"/>
                  </a:moveTo>
                  <a:lnTo>
                    <a:pt x="85" y="134"/>
                  </a:lnTo>
                  <a:lnTo>
                    <a:pt x="76" y="140"/>
                  </a:lnTo>
                  <a:lnTo>
                    <a:pt x="67" y="145"/>
                  </a:lnTo>
                  <a:lnTo>
                    <a:pt x="57" y="145"/>
                  </a:lnTo>
                  <a:lnTo>
                    <a:pt x="48" y="140"/>
                  </a:lnTo>
                  <a:lnTo>
                    <a:pt x="41" y="134"/>
                  </a:lnTo>
                  <a:lnTo>
                    <a:pt x="37" y="124"/>
                  </a:lnTo>
                  <a:lnTo>
                    <a:pt x="36" y="113"/>
                  </a:lnTo>
                  <a:lnTo>
                    <a:pt x="30" y="114"/>
                  </a:lnTo>
                  <a:lnTo>
                    <a:pt x="25" y="114"/>
                  </a:lnTo>
                  <a:lnTo>
                    <a:pt x="20" y="113"/>
                  </a:lnTo>
                  <a:lnTo>
                    <a:pt x="15" y="112"/>
                  </a:lnTo>
                  <a:lnTo>
                    <a:pt x="11" y="108"/>
                  </a:lnTo>
                  <a:lnTo>
                    <a:pt x="7" y="105"/>
                  </a:lnTo>
                  <a:lnTo>
                    <a:pt x="4" y="101"/>
                  </a:lnTo>
                  <a:lnTo>
                    <a:pt x="2" y="97"/>
                  </a:lnTo>
                  <a:lnTo>
                    <a:pt x="0" y="86"/>
                  </a:lnTo>
                  <a:lnTo>
                    <a:pt x="3" y="76"/>
                  </a:lnTo>
                  <a:lnTo>
                    <a:pt x="9" y="68"/>
                  </a:lnTo>
                  <a:lnTo>
                    <a:pt x="18" y="62"/>
                  </a:lnTo>
                  <a:lnTo>
                    <a:pt x="12" y="53"/>
                  </a:lnTo>
                  <a:lnTo>
                    <a:pt x="10" y="43"/>
                  </a:lnTo>
                  <a:lnTo>
                    <a:pt x="11" y="32"/>
                  </a:lnTo>
                  <a:lnTo>
                    <a:pt x="15" y="23"/>
                  </a:lnTo>
                  <a:lnTo>
                    <a:pt x="19" y="20"/>
                  </a:lnTo>
                  <a:lnTo>
                    <a:pt x="24" y="17"/>
                  </a:lnTo>
                  <a:lnTo>
                    <a:pt x="28" y="16"/>
                  </a:lnTo>
                  <a:lnTo>
                    <a:pt x="33" y="15"/>
                  </a:lnTo>
                  <a:lnTo>
                    <a:pt x="38" y="15"/>
                  </a:lnTo>
                  <a:lnTo>
                    <a:pt x="43" y="16"/>
                  </a:lnTo>
                  <a:lnTo>
                    <a:pt x="49" y="18"/>
                  </a:lnTo>
                  <a:lnTo>
                    <a:pt x="53" y="21"/>
                  </a:lnTo>
                  <a:lnTo>
                    <a:pt x="58" y="10"/>
                  </a:lnTo>
                  <a:lnTo>
                    <a:pt x="66" y="3"/>
                  </a:lnTo>
                  <a:lnTo>
                    <a:pt x="75" y="0"/>
                  </a:lnTo>
                  <a:lnTo>
                    <a:pt x="86" y="0"/>
                  </a:lnTo>
                  <a:lnTo>
                    <a:pt x="95" y="3"/>
                  </a:lnTo>
                  <a:lnTo>
                    <a:pt x="102" y="10"/>
                  </a:lnTo>
                  <a:lnTo>
                    <a:pt x="106" y="21"/>
                  </a:lnTo>
                  <a:lnTo>
                    <a:pt x="106" y="31"/>
                  </a:lnTo>
                  <a:lnTo>
                    <a:pt x="112" y="30"/>
                  </a:lnTo>
                  <a:lnTo>
                    <a:pt x="118" y="30"/>
                  </a:lnTo>
                  <a:lnTo>
                    <a:pt x="123" y="31"/>
                  </a:lnTo>
                  <a:lnTo>
                    <a:pt x="128" y="33"/>
                  </a:lnTo>
                  <a:lnTo>
                    <a:pt x="133" y="36"/>
                  </a:lnTo>
                  <a:lnTo>
                    <a:pt x="136" y="39"/>
                  </a:lnTo>
                  <a:lnTo>
                    <a:pt x="139" y="44"/>
                  </a:lnTo>
                  <a:lnTo>
                    <a:pt x="141" y="48"/>
                  </a:lnTo>
                  <a:lnTo>
                    <a:pt x="142" y="58"/>
                  </a:lnTo>
                  <a:lnTo>
                    <a:pt x="140" y="68"/>
                  </a:lnTo>
                  <a:lnTo>
                    <a:pt x="134" y="76"/>
                  </a:lnTo>
                  <a:lnTo>
                    <a:pt x="125" y="83"/>
                  </a:lnTo>
                  <a:lnTo>
                    <a:pt x="131" y="92"/>
                  </a:lnTo>
                  <a:lnTo>
                    <a:pt x="133" y="101"/>
                  </a:lnTo>
                  <a:lnTo>
                    <a:pt x="132" y="112"/>
                  </a:lnTo>
                  <a:lnTo>
                    <a:pt x="127" y="121"/>
                  </a:lnTo>
                  <a:lnTo>
                    <a:pt x="124" y="124"/>
                  </a:lnTo>
                  <a:lnTo>
                    <a:pt x="119" y="127"/>
                  </a:lnTo>
                  <a:lnTo>
                    <a:pt x="114" y="129"/>
                  </a:lnTo>
                  <a:lnTo>
                    <a:pt x="110" y="129"/>
                  </a:lnTo>
                  <a:lnTo>
                    <a:pt x="104" y="129"/>
                  </a:lnTo>
                  <a:lnTo>
                    <a:pt x="100" y="128"/>
                  </a:lnTo>
                  <a:lnTo>
                    <a:pt x="94" y="127"/>
                  </a:lnTo>
                  <a:lnTo>
                    <a:pt x="89" y="12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5" name="Freeform 107"/>
            <p:cNvSpPr>
              <a:spLocks/>
            </p:cNvSpPr>
            <p:nvPr/>
          </p:nvSpPr>
          <p:spPr bwMode="auto">
            <a:xfrm>
              <a:off x="3149" y="2534"/>
              <a:ext cx="21" cy="20"/>
            </a:xfrm>
            <a:custGeom>
              <a:avLst/>
              <a:gdLst>
                <a:gd name="T0" fmla="*/ 39 w 40"/>
                <a:gd name="T1" fmla="*/ 14 h 39"/>
                <a:gd name="T2" fmla="*/ 36 w 40"/>
                <a:gd name="T3" fmla="*/ 7 h 39"/>
                <a:gd name="T4" fmla="*/ 29 w 40"/>
                <a:gd name="T5" fmla="*/ 2 h 39"/>
                <a:gd name="T6" fmla="*/ 22 w 40"/>
                <a:gd name="T7" fmla="*/ 0 h 39"/>
                <a:gd name="T8" fmla="*/ 14 w 40"/>
                <a:gd name="T9" fmla="*/ 1 h 39"/>
                <a:gd name="T10" fmla="*/ 7 w 40"/>
                <a:gd name="T11" fmla="*/ 4 h 39"/>
                <a:gd name="T12" fmla="*/ 2 w 40"/>
                <a:gd name="T13" fmla="*/ 11 h 39"/>
                <a:gd name="T14" fmla="*/ 0 w 40"/>
                <a:gd name="T15" fmla="*/ 18 h 39"/>
                <a:gd name="T16" fmla="*/ 1 w 40"/>
                <a:gd name="T17" fmla="*/ 26 h 39"/>
                <a:gd name="T18" fmla="*/ 5 w 40"/>
                <a:gd name="T19" fmla="*/ 32 h 39"/>
                <a:gd name="T20" fmla="*/ 12 w 40"/>
                <a:gd name="T21" fmla="*/ 37 h 39"/>
                <a:gd name="T22" fmla="*/ 18 w 40"/>
                <a:gd name="T23" fmla="*/ 39 h 39"/>
                <a:gd name="T24" fmla="*/ 26 w 40"/>
                <a:gd name="T25" fmla="*/ 38 h 39"/>
                <a:gd name="T26" fmla="*/ 33 w 40"/>
                <a:gd name="T27" fmla="*/ 34 h 39"/>
                <a:gd name="T28" fmla="*/ 38 w 40"/>
                <a:gd name="T29" fmla="*/ 29 h 39"/>
                <a:gd name="T30" fmla="*/ 40 w 40"/>
                <a:gd name="T31" fmla="*/ 22 h 39"/>
                <a:gd name="T32" fmla="*/ 39 w 40"/>
                <a:gd name="T33"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39">
                  <a:moveTo>
                    <a:pt x="39" y="14"/>
                  </a:moveTo>
                  <a:lnTo>
                    <a:pt x="36" y="7"/>
                  </a:lnTo>
                  <a:lnTo>
                    <a:pt x="29" y="2"/>
                  </a:lnTo>
                  <a:lnTo>
                    <a:pt x="22" y="0"/>
                  </a:lnTo>
                  <a:lnTo>
                    <a:pt x="14" y="1"/>
                  </a:lnTo>
                  <a:lnTo>
                    <a:pt x="7" y="4"/>
                  </a:lnTo>
                  <a:lnTo>
                    <a:pt x="2" y="11"/>
                  </a:lnTo>
                  <a:lnTo>
                    <a:pt x="0" y="18"/>
                  </a:lnTo>
                  <a:lnTo>
                    <a:pt x="1" y="26"/>
                  </a:lnTo>
                  <a:lnTo>
                    <a:pt x="5" y="32"/>
                  </a:lnTo>
                  <a:lnTo>
                    <a:pt x="12" y="37"/>
                  </a:lnTo>
                  <a:lnTo>
                    <a:pt x="18" y="39"/>
                  </a:lnTo>
                  <a:lnTo>
                    <a:pt x="26" y="38"/>
                  </a:lnTo>
                  <a:lnTo>
                    <a:pt x="33" y="34"/>
                  </a:lnTo>
                  <a:lnTo>
                    <a:pt x="38" y="29"/>
                  </a:lnTo>
                  <a:lnTo>
                    <a:pt x="40" y="22"/>
                  </a:lnTo>
                  <a:lnTo>
                    <a:pt x="39" y="1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6" name="Freeform 108"/>
            <p:cNvSpPr>
              <a:spLocks/>
            </p:cNvSpPr>
            <p:nvPr/>
          </p:nvSpPr>
          <p:spPr bwMode="auto">
            <a:xfrm>
              <a:off x="2944" y="2499"/>
              <a:ext cx="26" cy="26"/>
            </a:xfrm>
            <a:custGeom>
              <a:avLst/>
              <a:gdLst>
                <a:gd name="T0" fmla="*/ 26 w 52"/>
                <a:gd name="T1" fmla="*/ 50 h 50"/>
                <a:gd name="T2" fmla="*/ 37 w 52"/>
                <a:gd name="T3" fmla="*/ 48 h 50"/>
                <a:gd name="T4" fmla="*/ 45 w 52"/>
                <a:gd name="T5" fmla="*/ 42 h 50"/>
                <a:gd name="T6" fmla="*/ 49 w 52"/>
                <a:gd name="T7" fmla="*/ 34 h 50"/>
                <a:gd name="T8" fmla="*/ 52 w 52"/>
                <a:gd name="T9" fmla="*/ 25 h 50"/>
                <a:gd name="T10" fmla="*/ 49 w 52"/>
                <a:gd name="T11" fmla="*/ 15 h 50"/>
                <a:gd name="T12" fmla="*/ 45 w 52"/>
                <a:gd name="T13" fmla="*/ 6 h 50"/>
                <a:gd name="T14" fmla="*/ 37 w 52"/>
                <a:gd name="T15" fmla="*/ 2 h 50"/>
                <a:gd name="T16" fmla="*/ 26 w 52"/>
                <a:gd name="T17" fmla="*/ 0 h 50"/>
                <a:gd name="T18" fmla="*/ 16 w 52"/>
                <a:gd name="T19" fmla="*/ 2 h 50"/>
                <a:gd name="T20" fmla="*/ 8 w 52"/>
                <a:gd name="T21" fmla="*/ 6 h 50"/>
                <a:gd name="T22" fmla="*/ 2 w 52"/>
                <a:gd name="T23" fmla="*/ 15 h 50"/>
                <a:gd name="T24" fmla="*/ 0 w 52"/>
                <a:gd name="T25" fmla="*/ 25 h 50"/>
                <a:gd name="T26" fmla="*/ 2 w 52"/>
                <a:gd name="T27" fmla="*/ 34 h 50"/>
                <a:gd name="T28" fmla="*/ 8 w 52"/>
                <a:gd name="T29" fmla="*/ 42 h 50"/>
                <a:gd name="T30" fmla="*/ 16 w 52"/>
                <a:gd name="T31" fmla="*/ 48 h 50"/>
                <a:gd name="T32" fmla="*/ 26 w 52"/>
                <a:gd name="T33"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50">
                  <a:moveTo>
                    <a:pt x="26" y="50"/>
                  </a:moveTo>
                  <a:lnTo>
                    <a:pt x="37" y="48"/>
                  </a:lnTo>
                  <a:lnTo>
                    <a:pt x="45" y="42"/>
                  </a:lnTo>
                  <a:lnTo>
                    <a:pt x="49" y="34"/>
                  </a:lnTo>
                  <a:lnTo>
                    <a:pt x="52" y="25"/>
                  </a:lnTo>
                  <a:lnTo>
                    <a:pt x="49" y="15"/>
                  </a:lnTo>
                  <a:lnTo>
                    <a:pt x="45" y="6"/>
                  </a:lnTo>
                  <a:lnTo>
                    <a:pt x="37" y="2"/>
                  </a:lnTo>
                  <a:lnTo>
                    <a:pt x="26" y="0"/>
                  </a:lnTo>
                  <a:lnTo>
                    <a:pt x="16" y="2"/>
                  </a:lnTo>
                  <a:lnTo>
                    <a:pt x="8" y="6"/>
                  </a:lnTo>
                  <a:lnTo>
                    <a:pt x="2" y="15"/>
                  </a:lnTo>
                  <a:lnTo>
                    <a:pt x="0" y="25"/>
                  </a:lnTo>
                  <a:lnTo>
                    <a:pt x="2" y="34"/>
                  </a:lnTo>
                  <a:lnTo>
                    <a:pt x="8" y="42"/>
                  </a:lnTo>
                  <a:lnTo>
                    <a:pt x="16" y="48"/>
                  </a:lnTo>
                  <a:lnTo>
                    <a:pt x="26" y="5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7" name="Freeform 109"/>
            <p:cNvSpPr>
              <a:spLocks/>
            </p:cNvSpPr>
            <p:nvPr/>
          </p:nvSpPr>
          <p:spPr bwMode="auto">
            <a:xfrm>
              <a:off x="2930" y="2414"/>
              <a:ext cx="56" cy="78"/>
            </a:xfrm>
            <a:custGeom>
              <a:avLst/>
              <a:gdLst>
                <a:gd name="T0" fmla="*/ 69 w 113"/>
                <a:gd name="T1" fmla="*/ 156 h 156"/>
                <a:gd name="T2" fmla="*/ 44 w 113"/>
                <a:gd name="T3" fmla="*/ 156 h 156"/>
                <a:gd name="T4" fmla="*/ 39 w 113"/>
                <a:gd name="T5" fmla="*/ 149 h 156"/>
                <a:gd name="T6" fmla="*/ 29 w 113"/>
                <a:gd name="T7" fmla="*/ 131 h 156"/>
                <a:gd name="T8" fmla="*/ 17 w 113"/>
                <a:gd name="T9" fmla="*/ 106 h 156"/>
                <a:gd name="T10" fmla="*/ 6 w 113"/>
                <a:gd name="T11" fmla="*/ 77 h 156"/>
                <a:gd name="T12" fmla="*/ 0 w 113"/>
                <a:gd name="T13" fmla="*/ 50 h 156"/>
                <a:gd name="T14" fmla="*/ 5 w 113"/>
                <a:gd name="T15" fmla="*/ 24 h 156"/>
                <a:gd name="T16" fmla="*/ 22 w 113"/>
                <a:gd name="T17" fmla="*/ 7 h 156"/>
                <a:gd name="T18" fmla="*/ 55 w 113"/>
                <a:gd name="T19" fmla="*/ 0 h 156"/>
                <a:gd name="T20" fmla="*/ 91 w 113"/>
                <a:gd name="T21" fmla="*/ 7 h 156"/>
                <a:gd name="T22" fmla="*/ 108 w 113"/>
                <a:gd name="T23" fmla="*/ 24 h 156"/>
                <a:gd name="T24" fmla="*/ 113 w 113"/>
                <a:gd name="T25" fmla="*/ 50 h 156"/>
                <a:gd name="T26" fmla="*/ 107 w 113"/>
                <a:gd name="T27" fmla="*/ 77 h 156"/>
                <a:gd name="T28" fmla="*/ 97 w 113"/>
                <a:gd name="T29" fmla="*/ 106 h 156"/>
                <a:gd name="T30" fmla="*/ 84 w 113"/>
                <a:gd name="T31" fmla="*/ 131 h 156"/>
                <a:gd name="T32" fmla="*/ 74 w 113"/>
                <a:gd name="T33" fmla="*/ 149 h 156"/>
                <a:gd name="T34" fmla="*/ 69 w 113"/>
                <a:gd name="T35"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8" name="Freeform 110"/>
            <p:cNvSpPr>
              <a:spLocks/>
            </p:cNvSpPr>
            <p:nvPr/>
          </p:nvSpPr>
          <p:spPr bwMode="auto">
            <a:xfrm>
              <a:off x="2930" y="2414"/>
              <a:ext cx="56" cy="78"/>
            </a:xfrm>
            <a:custGeom>
              <a:avLst/>
              <a:gdLst>
                <a:gd name="T0" fmla="*/ 69 w 113"/>
                <a:gd name="T1" fmla="*/ 156 h 156"/>
                <a:gd name="T2" fmla="*/ 44 w 113"/>
                <a:gd name="T3" fmla="*/ 156 h 156"/>
                <a:gd name="T4" fmla="*/ 39 w 113"/>
                <a:gd name="T5" fmla="*/ 149 h 156"/>
                <a:gd name="T6" fmla="*/ 29 w 113"/>
                <a:gd name="T7" fmla="*/ 131 h 156"/>
                <a:gd name="T8" fmla="*/ 17 w 113"/>
                <a:gd name="T9" fmla="*/ 106 h 156"/>
                <a:gd name="T10" fmla="*/ 6 w 113"/>
                <a:gd name="T11" fmla="*/ 77 h 156"/>
                <a:gd name="T12" fmla="*/ 0 w 113"/>
                <a:gd name="T13" fmla="*/ 50 h 156"/>
                <a:gd name="T14" fmla="*/ 5 w 113"/>
                <a:gd name="T15" fmla="*/ 24 h 156"/>
                <a:gd name="T16" fmla="*/ 22 w 113"/>
                <a:gd name="T17" fmla="*/ 7 h 156"/>
                <a:gd name="T18" fmla="*/ 55 w 113"/>
                <a:gd name="T19" fmla="*/ 0 h 156"/>
                <a:gd name="T20" fmla="*/ 91 w 113"/>
                <a:gd name="T21" fmla="*/ 7 h 156"/>
                <a:gd name="T22" fmla="*/ 108 w 113"/>
                <a:gd name="T23" fmla="*/ 24 h 156"/>
                <a:gd name="T24" fmla="*/ 113 w 113"/>
                <a:gd name="T25" fmla="*/ 50 h 156"/>
                <a:gd name="T26" fmla="*/ 107 w 113"/>
                <a:gd name="T27" fmla="*/ 77 h 156"/>
                <a:gd name="T28" fmla="*/ 97 w 113"/>
                <a:gd name="T29" fmla="*/ 106 h 156"/>
                <a:gd name="T30" fmla="*/ 84 w 113"/>
                <a:gd name="T31" fmla="*/ 131 h 156"/>
                <a:gd name="T32" fmla="*/ 74 w 113"/>
                <a:gd name="T33" fmla="*/ 149 h 156"/>
                <a:gd name="T34" fmla="*/ 69 w 113"/>
                <a:gd name="T35"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9" name="Freeform 111"/>
            <p:cNvSpPr>
              <a:spLocks/>
            </p:cNvSpPr>
            <p:nvPr/>
          </p:nvSpPr>
          <p:spPr bwMode="auto">
            <a:xfrm>
              <a:off x="2972" y="2447"/>
              <a:ext cx="76" cy="61"/>
            </a:xfrm>
            <a:custGeom>
              <a:avLst/>
              <a:gdLst>
                <a:gd name="T0" fmla="*/ 13 w 152"/>
                <a:gd name="T1" fmla="*/ 122 h 123"/>
                <a:gd name="T2" fmla="*/ 0 w 152"/>
                <a:gd name="T3" fmla="*/ 100 h 123"/>
                <a:gd name="T4" fmla="*/ 4 w 152"/>
                <a:gd name="T5" fmla="*/ 93 h 123"/>
                <a:gd name="T6" fmla="*/ 14 w 152"/>
                <a:gd name="T7" fmla="*/ 75 h 123"/>
                <a:gd name="T8" fmla="*/ 29 w 152"/>
                <a:gd name="T9" fmla="*/ 52 h 123"/>
                <a:gd name="T10" fmla="*/ 48 w 152"/>
                <a:gd name="T11" fmla="*/ 27 h 123"/>
                <a:gd name="T12" fmla="*/ 70 w 152"/>
                <a:gd name="T13" fmla="*/ 9 h 123"/>
                <a:gd name="T14" fmla="*/ 93 w 152"/>
                <a:gd name="T15" fmla="*/ 0 h 123"/>
                <a:gd name="T16" fmla="*/ 118 w 152"/>
                <a:gd name="T17" fmla="*/ 5 h 123"/>
                <a:gd name="T18" fmla="*/ 141 w 152"/>
                <a:gd name="T19" fmla="*/ 32 h 123"/>
                <a:gd name="T20" fmla="*/ 149 w 152"/>
                <a:gd name="T21" fmla="*/ 50 h 123"/>
                <a:gd name="T22" fmla="*/ 152 w 152"/>
                <a:gd name="T23" fmla="*/ 65 h 123"/>
                <a:gd name="T24" fmla="*/ 151 w 152"/>
                <a:gd name="T25" fmla="*/ 79 h 123"/>
                <a:gd name="T26" fmla="*/ 146 w 152"/>
                <a:gd name="T27" fmla="*/ 91 h 123"/>
                <a:gd name="T28" fmla="*/ 138 w 152"/>
                <a:gd name="T29" fmla="*/ 99 h 123"/>
                <a:gd name="T30" fmla="*/ 127 w 152"/>
                <a:gd name="T31" fmla="*/ 107 h 123"/>
                <a:gd name="T32" fmla="*/ 114 w 152"/>
                <a:gd name="T33" fmla="*/ 113 h 123"/>
                <a:gd name="T34" fmla="*/ 99 w 152"/>
                <a:gd name="T35" fmla="*/ 116 h 123"/>
                <a:gd name="T36" fmla="*/ 84 w 152"/>
                <a:gd name="T37" fmla="*/ 120 h 123"/>
                <a:gd name="T38" fmla="*/ 69 w 152"/>
                <a:gd name="T39" fmla="*/ 121 h 123"/>
                <a:gd name="T40" fmla="*/ 54 w 152"/>
                <a:gd name="T41" fmla="*/ 122 h 123"/>
                <a:gd name="T42" fmla="*/ 42 w 152"/>
                <a:gd name="T43" fmla="*/ 123 h 123"/>
                <a:gd name="T44" fmla="*/ 30 w 152"/>
                <a:gd name="T45" fmla="*/ 123 h 123"/>
                <a:gd name="T46" fmla="*/ 21 w 152"/>
                <a:gd name="T47" fmla="*/ 122 h 123"/>
                <a:gd name="T48" fmla="*/ 15 w 152"/>
                <a:gd name="T49" fmla="*/ 122 h 123"/>
                <a:gd name="T50" fmla="*/ 13 w 152"/>
                <a:gd name="T51" fmla="*/ 12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2" h="123">
                  <a:moveTo>
                    <a:pt x="13" y="122"/>
                  </a:moveTo>
                  <a:lnTo>
                    <a:pt x="0" y="100"/>
                  </a:lnTo>
                  <a:lnTo>
                    <a:pt x="4" y="93"/>
                  </a:lnTo>
                  <a:lnTo>
                    <a:pt x="14" y="75"/>
                  </a:lnTo>
                  <a:lnTo>
                    <a:pt x="29" y="52"/>
                  </a:lnTo>
                  <a:lnTo>
                    <a:pt x="48" y="27"/>
                  </a:lnTo>
                  <a:lnTo>
                    <a:pt x="70" y="9"/>
                  </a:lnTo>
                  <a:lnTo>
                    <a:pt x="93" y="0"/>
                  </a:lnTo>
                  <a:lnTo>
                    <a:pt x="118" y="5"/>
                  </a:lnTo>
                  <a:lnTo>
                    <a:pt x="141" y="32"/>
                  </a:lnTo>
                  <a:lnTo>
                    <a:pt x="149" y="50"/>
                  </a:lnTo>
                  <a:lnTo>
                    <a:pt x="152" y="65"/>
                  </a:lnTo>
                  <a:lnTo>
                    <a:pt x="151" y="79"/>
                  </a:lnTo>
                  <a:lnTo>
                    <a:pt x="146" y="91"/>
                  </a:lnTo>
                  <a:lnTo>
                    <a:pt x="138" y="99"/>
                  </a:lnTo>
                  <a:lnTo>
                    <a:pt x="127" y="107"/>
                  </a:lnTo>
                  <a:lnTo>
                    <a:pt x="114" y="113"/>
                  </a:lnTo>
                  <a:lnTo>
                    <a:pt x="99" y="116"/>
                  </a:lnTo>
                  <a:lnTo>
                    <a:pt x="84" y="120"/>
                  </a:lnTo>
                  <a:lnTo>
                    <a:pt x="69" y="121"/>
                  </a:lnTo>
                  <a:lnTo>
                    <a:pt x="54" y="122"/>
                  </a:lnTo>
                  <a:lnTo>
                    <a:pt x="42" y="123"/>
                  </a:lnTo>
                  <a:lnTo>
                    <a:pt x="30" y="123"/>
                  </a:lnTo>
                  <a:lnTo>
                    <a:pt x="21" y="122"/>
                  </a:lnTo>
                  <a:lnTo>
                    <a:pt x="15" y="122"/>
                  </a:lnTo>
                  <a:lnTo>
                    <a:pt x="13" y="12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0" name="Freeform 112"/>
            <p:cNvSpPr>
              <a:spLocks/>
            </p:cNvSpPr>
            <p:nvPr/>
          </p:nvSpPr>
          <p:spPr bwMode="auto">
            <a:xfrm>
              <a:off x="2972" y="2517"/>
              <a:ext cx="76" cy="61"/>
            </a:xfrm>
            <a:custGeom>
              <a:avLst/>
              <a:gdLst>
                <a:gd name="T0" fmla="*/ 0 w 153"/>
                <a:gd name="T1" fmla="*/ 23 h 122"/>
                <a:gd name="T2" fmla="*/ 13 w 153"/>
                <a:gd name="T3" fmla="*/ 1 h 122"/>
                <a:gd name="T4" fmla="*/ 15 w 153"/>
                <a:gd name="T5" fmla="*/ 1 h 122"/>
                <a:gd name="T6" fmla="*/ 21 w 153"/>
                <a:gd name="T7" fmla="*/ 1 h 122"/>
                <a:gd name="T8" fmla="*/ 30 w 153"/>
                <a:gd name="T9" fmla="*/ 0 h 122"/>
                <a:gd name="T10" fmla="*/ 42 w 153"/>
                <a:gd name="T11" fmla="*/ 0 h 122"/>
                <a:gd name="T12" fmla="*/ 54 w 153"/>
                <a:gd name="T13" fmla="*/ 1 h 122"/>
                <a:gd name="T14" fmla="*/ 69 w 153"/>
                <a:gd name="T15" fmla="*/ 2 h 122"/>
                <a:gd name="T16" fmla="*/ 84 w 153"/>
                <a:gd name="T17" fmla="*/ 4 h 122"/>
                <a:gd name="T18" fmla="*/ 99 w 153"/>
                <a:gd name="T19" fmla="*/ 7 h 122"/>
                <a:gd name="T20" fmla="*/ 114 w 153"/>
                <a:gd name="T21" fmla="*/ 10 h 122"/>
                <a:gd name="T22" fmla="*/ 127 w 153"/>
                <a:gd name="T23" fmla="*/ 16 h 122"/>
                <a:gd name="T24" fmla="*/ 138 w 153"/>
                <a:gd name="T25" fmla="*/ 23 h 122"/>
                <a:gd name="T26" fmla="*/ 146 w 153"/>
                <a:gd name="T27" fmla="*/ 32 h 122"/>
                <a:gd name="T28" fmla="*/ 152 w 153"/>
                <a:gd name="T29" fmla="*/ 43 h 122"/>
                <a:gd name="T30" fmla="*/ 153 w 153"/>
                <a:gd name="T31" fmla="*/ 55 h 122"/>
                <a:gd name="T32" fmla="*/ 150 w 153"/>
                <a:gd name="T33" fmla="*/ 70 h 122"/>
                <a:gd name="T34" fmla="*/ 142 w 153"/>
                <a:gd name="T35" fmla="*/ 89 h 122"/>
                <a:gd name="T36" fmla="*/ 118 w 153"/>
                <a:gd name="T37" fmla="*/ 115 h 122"/>
                <a:gd name="T38" fmla="*/ 93 w 153"/>
                <a:gd name="T39" fmla="*/ 122 h 122"/>
                <a:gd name="T40" fmla="*/ 70 w 153"/>
                <a:gd name="T41" fmla="*/ 114 h 122"/>
                <a:gd name="T42" fmla="*/ 48 w 153"/>
                <a:gd name="T43" fmla="*/ 95 h 122"/>
                <a:gd name="T44" fmla="*/ 29 w 153"/>
                <a:gd name="T45" fmla="*/ 72 h 122"/>
                <a:gd name="T46" fmla="*/ 14 w 153"/>
                <a:gd name="T47" fmla="*/ 48 h 122"/>
                <a:gd name="T48" fmla="*/ 4 w 153"/>
                <a:gd name="T49" fmla="*/ 30 h 122"/>
                <a:gd name="T50" fmla="*/ 0 w 153"/>
                <a:gd name="T51" fmla="*/ 2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3" h="122">
                  <a:moveTo>
                    <a:pt x="0" y="23"/>
                  </a:moveTo>
                  <a:lnTo>
                    <a:pt x="13" y="1"/>
                  </a:lnTo>
                  <a:lnTo>
                    <a:pt x="15" y="1"/>
                  </a:lnTo>
                  <a:lnTo>
                    <a:pt x="21" y="1"/>
                  </a:lnTo>
                  <a:lnTo>
                    <a:pt x="30" y="0"/>
                  </a:lnTo>
                  <a:lnTo>
                    <a:pt x="42" y="0"/>
                  </a:lnTo>
                  <a:lnTo>
                    <a:pt x="54" y="1"/>
                  </a:lnTo>
                  <a:lnTo>
                    <a:pt x="69" y="2"/>
                  </a:lnTo>
                  <a:lnTo>
                    <a:pt x="84" y="4"/>
                  </a:lnTo>
                  <a:lnTo>
                    <a:pt x="99" y="7"/>
                  </a:lnTo>
                  <a:lnTo>
                    <a:pt x="114" y="10"/>
                  </a:lnTo>
                  <a:lnTo>
                    <a:pt x="127" y="16"/>
                  </a:lnTo>
                  <a:lnTo>
                    <a:pt x="138" y="23"/>
                  </a:lnTo>
                  <a:lnTo>
                    <a:pt x="146" y="32"/>
                  </a:lnTo>
                  <a:lnTo>
                    <a:pt x="152" y="43"/>
                  </a:lnTo>
                  <a:lnTo>
                    <a:pt x="153" y="55"/>
                  </a:lnTo>
                  <a:lnTo>
                    <a:pt x="150" y="70"/>
                  </a:lnTo>
                  <a:lnTo>
                    <a:pt x="142" y="89"/>
                  </a:lnTo>
                  <a:lnTo>
                    <a:pt x="118" y="115"/>
                  </a:lnTo>
                  <a:lnTo>
                    <a:pt x="93" y="122"/>
                  </a:lnTo>
                  <a:lnTo>
                    <a:pt x="70" y="114"/>
                  </a:lnTo>
                  <a:lnTo>
                    <a:pt x="48" y="95"/>
                  </a:lnTo>
                  <a:lnTo>
                    <a:pt x="29" y="72"/>
                  </a:lnTo>
                  <a:lnTo>
                    <a:pt x="14" y="48"/>
                  </a:lnTo>
                  <a:lnTo>
                    <a:pt x="4" y="30"/>
                  </a:lnTo>
                  <a:lnTo>
                    <a:pt x="0" y="2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1" name="Freeform 113"/>
            <p:cNvSpPr>
              <a:spLocks/>
            </p:cNvSpPr>
            <p:nvPr/>
          </p:nvSpPr>
          <p:spPr bwMode="auto">
            <a:xfrm>
              <a:off x="2930" y="2532"/>
              <a:ext cx="55" cy="78"/>
            </a:xfrm>
            <a:custGeom>
              <a:avLst/>
              <a:gdLst>
                <a:gd name="T0" fmla="*/ 43 w 112"/>
                <a:gd name="T1" fmla="*/ 0 h 156"/>
                <a:gd name="T2" fmla="*/ 68 w 112"/>
                <a:gd name="T3" fmla="*/ 0 h 156"/>
                <a:gd name="T4" fmla="*/ 73 w 112"/>
                <a:gd name="T5" fmla="*/ 7 h 156"/>
                <a:gd name="T6" fmla="*/ 83 w 112"/>
                <a:gd name="T7" fmla="*/ 24 h 156"/>
                <a:gd name="T8" fmla="*/ 96 w 112"/>
                <a:gd name="T9" fmla="*/ 50 h 156"/>
                <a:gd name="T10" fmla="*/ 106 w 112"/>
                <a:gd name="T11" fmla="*/ 77 h 156"/>
                <a:gd name="T12" fmla="*/ 112 w 112"/>
                <a:gd name="T13" fmla="*/ 106 h 156"/>
                <a:gd name="T14" fmla="*/ 108 w 112"/>
                <a:gd name="T15" fmla="*/ 131 h 156"/>
                <a:gd name="T16" fmla="*/ 91 w 112"/>
                <a:gd name="T17" fmla="*/ 149 h 156"/>
                <a:gd name="T18" fmla="*/ 56 w 112"/>
                <a:gd name="T19" fmla="*/ 156 h 156"/>
                <a:gd name="T20" fmla="*/ 22 w 112"/>
                <a:gd name="T21" fmla="*/ 149 h 156"/>
                <a:gd name="T22" fmla="*/ 4 w 112"/>
                <a:gd name="T23" fmla="*/ 131 h 156"/>
                <a:gd name="T24" fmla="*/ 0 w 112"/>
                <a:gd name="T25" fmla="*/ 106 h 156"/>
                <a:gd name="T26" fmla="*/ 5 w 112"/>
                <a:gd name="T27" fmla="*/ 77 h 156"/>
                <a:gd name="T28" fmla="*/ 15 w 112"/>
                <a:gd name="T29" fmla="*/ 50 h 156"/>
                <a:gd name="T30" fmla="*/ 28 w 112"/>
                <a:gd name="T31" fmla="*/ 24 h 156"/>
                <a:gd name="T32" fmla="*/ 38 w 112"/>
                <a:gd name="T33" fmla="*/ 7 h 156"/>
                <a:gd name="T34" fmla="*/ 43 w 112"/>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156">
                  <a:moveTo>
                    <a:pt x="43" y="0"/>
                  </a:moveTo>
                  <a:lnTo>
                    <a:pt x="68" y="0"/>
                  </a:lnTo>
                  <a:lnTo>
                    <a:pt x="73" y="7"/>
                  </a:lnTo>
                  <a:lnTo>
                    <a:pt x="83" y="24"/>
                  </a:lnTo>
                  <a:lnTo>
                    <a:pt x="96" y="50"/>
                  </a:lnTo>
                  <a:lnTo>
                    <a:pt x="106" y="77"/>
                  </a:lnTo>
                  <a:lnTo>
                    <a:pt x="112" y="106"/>
                  </a:lnTo>
                  <a:lnTo>
                    <a:pt x="108" y="131"/>
                  </a:lnTo>
                  <a:lnTo>
                    <a:pt x="91" y="149"/>
                  </a:lnTo>
                  <a:lnTo>
                    <a:pt x="56" y="156"/>
                  </a:lnTo>
                  <a:lnTo>
                    <a:pt x="22" y="149"/>
                  </a:lnTo>
                  <a:lnTo>
                    <a:pt x="4" y="131"/>
                  </a:lnTo>
                  <a:lnTo>
                    <a:pt x="0" y="106"/>
                  </a:lnTo>
                  <a:lnTo>
                    <a:pt x="5" y="77"/>
                  </a:lnTo>
                  <a:lnTo>
                    <a:pt x="15" y="50"/>
                  </a:lnTo>
                  <a:lnTo>
                    <a:pt x="28" y="24"/>
                  </a:lnTo>
                  <a:lnTo>
                    <a:pt x="38" y="7"/>
                  </a:lnTo>
                  <a:lnTo>
                    <a:pt x="4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2" name="Freeform 114"/>
            <p:cNvSpPr>
              <a:spLocks/>
            </p:cNvSpPr>
            <p:nvPr/>
          </p:nvSpPr>
          <p:spPr bwMode="auto">
            <a:xfrm>
              <a:off x="2868" y="2515"/>
              <a:ext cx="75" cy="62"/>
            </a:xfrm>
            <a:custGeom>
              <a:avLst/>
              <a:gdLst>
                <a:gd name="T0" fmla="*/ 138 w 151"/>
                <a:gd name="T1" fmla="*/ 1 h 123"/>
                <a:gd name="T2" fmla="*/ 151 w 151"/>
                <a:gd name="T3" fmla="*/ 23 h 123"/>
                <a:gd name="T4" fmla="*/ 147 w 151"/>
                <a:gd name="T5" fmla="*/ 30 h 123"/>
                <a:gd name="T6" fmla="*/ 137 w 151"/>
                <a:gd name="T7" fmla="*/ 48 h 123"/>
                <a:gd name="T8" fmla="*/ 122 w 151"/>
                <a:gd name="T9" fmla="*/ 71 h 123"/>
                <a:gd name="T10" fmla="*/ 103 w 151"/>
                <a:gd name="T11" fmla="*/ 95 h 123"/>
                <a:gd name="T12" fmla="*/ 82 w 151"/>
                <a:gd name="T13" fmla="*/ 114 h 123"/>
                <a:gd name="T14" fmla="*/ 57 w 151"/>
                <a:gd name="T15" fmla="*/ 123 h 123"/>
                <a:gd name="T16" fmla="*/ 34 w 151"/>
                <a:gd name="T17" fmla="*/ 117 h 123"/>
                <a:gd name="T18" fmla="*/ 11 w 151"/>
                <a:gd name="T19" fmla="*/ 91 h 123"/>
                <a:gd name="T20" fmla="*/ 3 w 151"/>
                <a:gd name="T21" fmla="*/ 72 h 123"/>
                <a:gd name="T22" fmla="*/ 0 w 151"/>
                <a:gd name="T23" fmla="*/ 57 h 123"/>
                <a:gd name="T24" fmla="*/ 0 w 151"/>
                <a:gd name="T25" fmla="*/ 44 h 123"/>
                <a:gd name="T26" fmla="*/ 6 w 151"/>
                <a:gd name="T27" fmla="*/ 32 h 123"/>
                <a:gd name="T28" fmla="*/ 14 w 151"/>
                <a:gd name="T29" fmla="*/ 24 h 123"/>
                <a:gd name="T30" fmla="*/ 25 w 151"/>
                <a:gd name="T31" fmla="*/ 16 h 123"/>
                <a:gd name="T32" fmla="*/ 38 w 151"/>
                <a:gd name="T33" fmla="*/ 10 h 123"/>
                <a:gd name="T34" fmla="*/ 52 w 151"/>
                <a:gd name="T35" fmla="*/ 7 h 123"/>
                <a:gd name="T36" fmla="*/ 67 w 151"/>
                <a:gd name="T37" fmla="*/ 3 h 123"/>
                <a:gd name="T38" fmla="*/ 82 w 151"/>
                <a:gd name="T39" fmla="*/ 2 h 123"/>
                <a:gd name="T40" fmla="*/ 97 w 151"/>
                <a:gd name="T41" fmla="*/ 1 h 123"/>
                <a:gd name="T42" fmla="*/ 109 w 151"/>
                <a:gd name="T43" fmla="*/ 0 h 123"/>
                <a:gd name="T44" fmla="*/ 121 w 151"/>
                <a:gd name="T45" fmla="*/ 0 h 123"/>
                <a:gd name="T46" fmla="*/ 130 w 151"/>
                <a:gd name="T47" fmla="*/ 1 h 123"/>
                <a:gd name="T48" fmla="*/ 136 w 151"/>
                <a:gd name="T49" fmla="*/ 1 h 123"/>
                <a:gd name="T50" fmla="*/ 138 w 151"/>
                <a:gd name="T51" fmla="*/ 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1" h="123">
                  <a:moveTo>
                    <a:pt x="138" y="1"/>
                  </a:moveTo>
                  <a:lnTo>
                    <a:pt x="151" y="23"/>
                  </a:lnTo>
                  <a:lnTo>
                    <a:pt x="147" y="30"/>
                  </a:lnTo>
                  <a:lnTo>
                    <a:pt x="137" y="48"/>
                  </a:lnTo>
                  <a:lnTo>
                    <a:pt x="122" y="71"/>
                  </a:lnTo>
                  <a:lnTo>
                    <a:pt x="103" y="95"/>
                  </a:lnTo>
                  <a:lnTo>
                    <a:pt x="82" y="114"/>
                  </a:lnTo>
                  <a:lnTo>
                    <a:pt x="57" y="123"/>
                  </a:lnTo>
                  <a:lnTo>
                    <a:pt x="34" y="117"/>
                  </a:lnTo>
                  <a:lnTo>
                    <a:pt x="11" y="91"/>
                  </a:lnTo>
                  <a:lnTo>
                    <a:pt x="3" y="72"/>
                  </a:lnTo>
                  <a:lnTo>
                    <a:pt x="0" y="57"/>
                  </a:lnTo>
                  <a:lnTo>
                    <a:pt x="0" y="44"/>
                  </a:lnTo>
                  <a:lnTo>
                    <a:pt x="6" y="32"/>
                  </a:lnTo>
                  <a:lnTo>
                    <a:pt x="14" y="24"/>
                  </a:lnTo>
                  <a:lnTo>
                    <a:pt x="25" y="16"/>
                  </a:lnTo>
                  <a:lnTo>
                    <a:pt x="38" y="10"/>
                  </a:lnTo>
                  <a:lnTo>
                    <a:pt x="52" y="7"/>
                  </a:lnTo>
                  <a:lnTo>
                    <a:pt x="67" y="3"/>
                  </a:lnTo>
                  <a:lnTo>
                    <a:pt x="82" y="2"/>
                  </a:lnTo>
                  <a:lnTo>
                    <a:pt x="97" y="1"/>
                  </a:lnTo>
                  <a:lnTo>
                    <a:pt x="109" y="0"/>
                  </a:lnTo>
                  <a:lnTo>
                    <a:pt x="121" y="0"/>
                  </a:lnTo>
                  <a:lnTo>
                    <a:pt x="130" y="1"/>
                  </a:lnTo>
                  <a:lnTo>
                    <a:pt x="136" y="1"/>
                  </a:lnTo>
                  <a:lnTo>
                    <a:pt x="138"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3" name="Freeform 115"/>
            <p:cNvSpPr>
              <a:spLocks/>
            </p:cNvSpPr>
            <p:nvPr/>
          </p:nvSpPr>
          <p:spPr bwMode="auto">
            <a:xfrm>
              <a:off x="2867" y="2446"/>
              <a:ext cx="76" cy="62"/>
            </a:xfrm>
            <a:custGeom>
              <a:avLst/>
              <a:gdLst>
                <a:gd name="T0" fmla="*/ 152 w 152"/>
                <a:gd name="T1" fmla="*/ 99 h 123"/>
                <a:gd name="T2" fmla="*/ 139 w 152"/>
                <a:gd name="T3" fmla="*/ 122 h 123"/>
                <a:gd name="T4" fmla="*/ 137 w 152"/>
                <a:gd name="T5" fmla="*/ 122 h 123"/>
                <a:gd name="T6" fmla="*/ 131 w 152"/>
                <a:gd name="T7" fmla="*/ 122 h 123"/>
                <a:gd name="T8" fmla="*/ 122 w 152"/>
                <a:gd name="T9" fmla="*/ 123 h 123"/>
                <a:gd name="T10" fmla="*/ 110 w 152"/>
                <a:gd name="T11" fmla="*/ 122 h 123"/>
                <a:gd name="T12" fmla="*/ 98 w 152"/>
                <a:gd name="T13" fmla="*/ 122 h 123"/>
                <a:gd name="T14" fmla="*/ 83 w 152"/>
                <a:gd name="T15" fmla="*/ 121 h 123"/>
                <a:gd name="T16" fmla="*/ 68 w 152"/>
                <a:gd name="T17" fmla="*/ 118 h 123"/>
                <a:gd name="T18" fmla="*/ 53 w 152"/>
                <a:gd name="T19" fmla="*/ 116 h 123"/>
                <a:gd name="T20" fmla="*/ 39 w 152"/>
                <a:gd name="T21" fmla="*/ 111 h 123"/>
                <a:gd name="T22" fmla="*/ 26 w 152"/>
                <a:gd name="T23" fmla="*/ 106 h 123"/>
                <a:gd name="T24" fmla="*/ 15 w 152"/>
                <a:gd name="T25" fmla="*/ 99 h 123"/>
                <a:gd name="T26" fmla="*/ 7 w 152"/>
                <a:gd name="T27" fmla="*/ 91 h 123"/>
                <a:gd name="T28" fmla="*/ 1 w 152"/>
                <a:gd name="T29" fmla="*/ 79 h 123"/>
                <a:gd name="T30" fmla="*/ 0 w 152"/>
                <a:gd name="T31" fmla="*/ 66 h 123"/>
                <a:gd name="T32" fmla="*/ 3 w 152"/>
                <a:gd name="T33" fmla="*/ 51 h 123"/>
                <a:gd name="T34" fmla="*/ 11 w 152"/>
                <a:gd name="T35" fmla="*/ 33 h 123"/>
                <a:gd name="T36" fmla="*/ 34 w 152"/>
                <a:gd name="T37" fmla="*/ 6 h 123"/>
                <a:gd name="T38" fmla="*/ 58 w 152"/>
                <a:gd name="T39" fmla="*/ 0 h 123"/>
                <a:gd name="T40" fmla="*/ 83 w 152"/>
                <a:gd name="T41" fmla="*/ 8 h 123"/>
                <a:gd name="T42" fmla="*/ 104 w 152"/>
                <a:gd name="T43" fmla="*/ 27 h 123"/>
                <a:gd name="T44" fmla="*/ 123 w 152"/>
                <a:gd name="T45" fmla="*/ 50 h 123"/>
                <a:gd name="T46" fmla="*/ 138 w 152"/>
                <a:gd name="T47" fmla="*/ 73 h 123"/>
                <a:gd name="T48" fmla="*/ 148 w 152"/>
                <a:gd name="T49" fmla="*/ 92 h 123"/>
                <a:gd name="T50" fmla="*/ 152 w 152"/>
                <a:gd name="T51" fmla="*/ 9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2" h="123">
                  <a:moveTo>
                    <a:pt x="152" y="99"/>
                  </a:moveTo>
                  <a:lnTo>
                    <a:pt x="139" y="122"/>
                  </a:lnTo>
                  <a:lnTo>
                    <a:pt x="137" y="122"/>
                  </a:lnTo>
                  <a:lnTo>
                    <a:pt x="131" y="122"/>
                  </a:lnTo>
                  <a:lnTo>
                    <a:pt x="122" y="123"/>
                  </a:lnTo>
                  <a:lnTo>
                    <a:pt x="110" y="122"/>
                  </a:lnTo>
                  <a:lnTo>
                    <a:pt x="98" y="122"/>
                  </a:lnTo>
                  <a:lnTo>
                    <a:pt x="83" y="121"/>
                  </a:lnTo>
                  <a:lnTo>
                    <a:pt x="68" y="118"/>
                  </a:lnTo>
                  <a:lnTo>
                    <a:pt x="53" y="116"/>
                  </a:lnTo>
                  <a:lnTo>
                    <a:pt x="39" y="111"/>
                  </a:lnTo>
                  <a:lnTo>
                    <a:pt x="26" y="106"/>
                  </a:lnTo>
                  <a:lnTo>
                    <a:pt x="15" y="99"/>
                  </a:lnTo>
                  <a:lnTo>
                    <a:pt x="7" y="91"/>
                  </a:lnTo>
                  <a:lnTo>
                    <a:pt x="1" y="79"/>
                  </a:lnTo>
                  <a:lnTo>
                    <a:pt x="0" y="66"/>
                  </a:lnTo>
                  <a:lnTo>
                    <a:pt x="3" y="51"/>
                  </a:lnTo>
                  <a:lnTo>
                    <a:pt x="11" y="33"/>
                  </a:lnTo>
                  <a:lnTo>
                    <a:pt x="34" y="6"/>
                  </a:lnTo>
                  <a:lnTo>
                    <a:pt x="58" y="0"/>
                  </a:lnTo>
                  <a:lnTo>
                    <a:pt x="83" y="8"/>
                  </a:lnTo>
                  <a:lnTo>
                    <a:pt x="104" y="27"/>
                  </a:lnTo>
                  <a:lnTo>
                    <a:pt x="123" y="50"/>
                  </a:lnTo>
                  <a:lnTo>
                    <a:pt x="138" y="73"/>
                  </a:lnTo>
                  <a:lnTo>
                    <a:pt x="148" y="92"/>
                  </a:lnTo>
                  <a:lnTo>
                    <a:pt x="152" y="9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4" name="Freeform 116"/>
            <p:cNvSpPr>
              <a:spLocks/>
            </p:cNvSpPr>
            <p:nvPr/>
          </p:nvSpPr>
          <p:spPr bwMode="auto">
            <a:xfrm>
              <a:off x="2555" y="2447"/>
              <a:ext cx="68" cy="74"/>
            </a:xfrm>
            <a:custGeom>
              <a:avLst/>
              <a:gdLst>
                <a:gd name="T0" fmla="*/ 6 w 136"/>
                <a:gd name="T1" fmla="*/ 67 h 148"/>
                <a:gd name="T2" fmla="*/ 0 w 136"/>
                <a:gd name="T3" fmla="*/ 47 h 148"/>
                <a:gd name="T4" fmla="*/ 7 w 136"/>
                <a:gd name="T5" fmla="*/ 33 h 148"/>
                <a:gd name="T6" fmla="*/ 15 w 136"/>
                <a:gd name="T7" fmla="*/ 27 h 148"/>
                <a:gd name="T8" fmla="*/ 24 w 136"/>
                <a:gd name="T9" fmla="*/ 25 h 148"/>
                <a:gd name="T10" fmla="*/ 35 w 136"/>
                <a:gd name="T11" fmla="*/ 25 h 148"/>
                <a:gd name="T12" fmla="*/ 43 w 136"/>
                <a:gd name="T13" fmla="*/ 16 h 148"/>
                <a:gd name="T14" fmla="*/ 58 w 136"/>
                <a:gd name="T15" fmla="*/ 2 h 148"/>
                <a:gd name="T16" fmla="*/ 79 w 136"/>
                <a:gd name="T17" fmla="*/ 2 h 148"/>
                <a:gd name="T18" fmla="*/ 92 w 136"/>
                <a:gd name="T19" fmla="*/ 16 h 148"/>
                <a:gd name="T20" fmla="*/ 100 w 136"/>
                <a:gd name="T21" fmla="*/ 24 h 148"/>
                <a:gd name="T22" fmla="*/ 111 w 136"/>
                <a:gd name="T23" fmla="*/ 23 h 148"/>
                <a:gd name="T24" fmla="*/ 121 w 136"/>
                <a:gd name="T25" fmla="*/ 26 h 148"/>
                <a:gd name="T26" fmla="*/ 129 w 136"/>
                <a:gd name="T27" fmla="*/ 32 h 148"/>
                <a:gd name="T28" fmla="*/ 136 w 136"/>
                <a:gd name="T29" fmla="*/ 46 h 148"/>
                <a:gd name="T30" fmla="*/ 130 w 136"/>
                <a:gd name="T31" fmla="*/ 65 h 148"/>
                <a:gd name="T32" fmla="*/ 130 w 136"/>
                <a:gd name="T33" fmla="*/ 80 h 148"/>
                <a:gd name="T34" fmla="*/ 136 w 136"/>
                <a:gd name="T35" fmla="*/ 100 h 148"/>
                <a:gd name="T36" fmla="*/ 129 w 136"/>
                <a:gd name="T37" fmla="*/ 115 h 148"/>
                <a:gd name="T38" fmla="*/ 121 w 136"/>
                <a:gd name="T39" fmla="*/ 121 h 148"/>
                <a:gd name="T40" fmla="*/ 112 w 136"/>
                <a:gd name="T41" fmla="*/ 123 h 148"/>
                <a:gd name="T42" fmla="*/ 102 w 136"/>
                <a:gd name="T43" fmla="*/ 122 h 148"/>
                <a:gd name="T44" fmla="*/ 94 w 136"/>
                <a:gd name="T45" fmla="*/ 131 h 148"/>
                <a:gd name="T46" fmla="*/ 80 w 136"/>
                <a:gd name="T47" fmla="*/ 146 h 148"/>
                <a:gd name="T48" fmla="*/ 59 w 136"/>
                <a:gd name="T49" fmla="*/ 146 h 148"/>
                <a:gd name="T50" fmla="*/ 45 w 136"/>
                <a:gd name="T51" fmla="*/ 131 h 148"/>
                <a:gd name="T52" fmla="*/ 36 w 136"/>
                <a:gd name="T53" fmla="*/ 123 h 148"/>
                <a:gd name="T54" fmla="*/ 26 w 136"/>
                <a:gd name="T55" fmla="*/ 124 h 148"/>
                <a:gd name="T56" fmla="*/ 16 w 136"/>
                <a:gd name="T57" fmla="*/ 122 h 148"/>
                <a:gd name="T58" fmla="*/ 8 w 136"/>
                <a:gd name="T59" fmla="*/ 116 h 148"/>
                <a:gd name="T60" fmla="*/ 1 w 136"/>
                <a:gd name="T61" fmla="*/ 101 h 148"/>
                <a:gd name="T62" fmla="*/ 7 w 136"/>
                <a:gd name="T63" fmla="*/ 83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6" h="148">
                  <a:moveTo>
                    <a:pt x="14" y="75"/>
                  </a:moveTo>
                  <a:lnTo>
                    <a:pt x="6" y="67"/>
                  </a:lnTo>
                  <a:lnTo>
                    <a:pt x="1" y="57"/>
                  </a:lnTo>
                  <a:lnTo>
                    <a:pt x="0" y="47"/>
                  </a:lnTo>
                  <a:lnTo>
                    <a:pt x="4" y="38"/>
                  </a:lnTo>
                  <a:lnTo>
                    <a:pt x="7" y="33"/>
                  </a:lnTo>
                  <a:lnTo>
                    <a:pt x="11" y="30"/>
                  </a:lnTo>
                  <a:lnTo>
                    <a:pt x="15" y="27"/>
                  </a:lnTo>
                  <a:lnTo>
                    <a:pt x="20" y="25"/>
                  </a:lnTo>
                  <a:lnTo>
                    <a:pt x="24" y="25"/>
                  </a:lnTo>
                  <a:lnTo>
                    <a:pt x="30" y="25"/>
                  </a:lnTo>
                  <a:lnTo>
                    <a:pt x="35" y="25"/>
                  </a:lnTo>
                  <a:lnTo>
                    <a:pt x="41" y="27"/>
                  </a:lnTo>
                  <a:lnTo>
                    <a:pt x="43" y="16"/>
                  </a:lnTo>
                  <a:lnTo>
                    <a:pt x="50" y="8"/>
                  </a:lnTo>
                  <a:lnTo>
                    <a:pt x="58" y="2"/>
                  </a:lnTo>
                  <a:lnTo>
                    <a:pt x="68" y="0"/>
                  </a:lnTo>
                  <a:lnTo>
                    <a:pt x="79" y="2"/>
                  </a:lnTo>
                  <a:lnTo>
                    <a:pt x="87" y="8"/>
                  </a:lnTo>
                  <a:lnTo>
                    <a:pt x="92" y="16"/>
                  </a:lnTo>
                  <a:lnTo>
                    <a:pt x="95" y="26"/>
                  </a:lnTo>
                  <a:lnTo>
                    <a:pt x="100" y="24"/>
                  </a:lnTo>
                  <a:lnTo>
                    <a:pt x="105" y="23"/>
                  </a:lnTo>
                  <a:lnTo>
                    <a:pt x="111" y="23"/>
                  </a:lnTo>
                  <a:lnTo>
                    <a:pt x="117" y="24"/>
                  </a:lnTo>
                  <a:lnTo>
                    <a:pt x="121" y="26"/>
                  </a:lnTo>
                  <a:lnTo>
                    <a:pt x="126" y="29"/>
                  </a:lnTo>
                  <a:lnTo>
                    <a:pt x="129" y="32"/>
                  </a:lnTo>
                  <a:lnTo>
                    <a:pt x="133" y="37"/>
                  </a:lnTo>
                  <a:lnTo>
                    <a:pt x="136" y="46"/>
                  </a:lnTo>
                  <a:lnTo>
                    <a:pt x="135" y="56"/>
                  </a:lnTo>
                  <a:lnTo>
                    <a:pt x="130" y="65"/>
                  </a:lnTo>
                  <a:lnTo>
                    <a:pt x="122" y="73"/>
                  </a:lnTo>
                  <a:lnTo>
                    <a:pt x="130" y="80"/>
                  </a:lnTo>
                  <a:lnTo>
                    <a:pt x="135" y="90"/>
                  </a:lnTo>
                  <a:lnTo>
                    <a:pt x="136" y="100"/>
                  </a:lnTo>
                  <a:lnTo>
                    <a:pt x="133" y="110"/>
                  </a:lnTo>
                  <a:lnTo>
                    <a:pt x="129" y="115"/>
                  </a:lnTo>
                  <a:lnTo>
                    <a:pt x="126" y="118"/>
                  </a:lnTo>
                  <a:lnTo>
                    <a:pt x="121" y="121"/>
                  </a:lnTo>
                  <a:lnTo>
                    <a:pt x="117" y="122"/>
                  </a:lnTo>
                  <a:lnTo>
                    <a:pt x="112" y="123"/>
                  </a:lnTo>
                  <a:lnTo>
                    <a:pt x="106" y="123"/>
                  </a:lnTo>
                  <a:lnTo>
                    <a:pt x="102" y="122"/>
                  </a:lnTo>
                  <a:lnTo>
                    <a:pt x="96" y="121"/>
                  </a:lnTo>
                  <a:lnTo>
                    <a:pt x="94" y="131"/>
                  </a:lnTo>
                  <a:lnTo>
                    <a:pt x="88" y="140"/>
                  </a:lnTo>
                  <a:lnTo>
                    <a:pt x="80" y="146"/>
                  </a:lnTo>
                  <a:lnTo>
                    <a:pt x="69" y="148"/>
                  </a:lnTo>
                  <a:lnTo>
                    <a:pt x="59" y="146"/>
                  </a:lnTo>
                  <a:lnTo>
                    <a:pt x="51" y="140"/>
                  </a:lnTo>
                  <a:lnTo>
                    <a:pt x="45" y="131"/>
                  </a:lnTo>
                  <a:lnTo>
                    <a:pt x="42" y="121"/>
                  </a:lnTo>
                  <a:lnTo>
                    <a:pt x="36" y="123"/>
                  </a:lnTo>
                  <a:lnTo>
                    <a:pt x="31" y="124"/>
                  </a:lnTo>
                  <a:lnTo>
                    <a:pt x="26" y="124"/>
                  </a:lnTo>
                  <a:lnTo>
                    <a:pt x="21" y="123"/>
                  </a:lnTo>
                  <a:lnTo>
                    <a:pt x="16" y="122"/>
                  </a:lnTo>
                  <a:lnTo>
                    <a:pt x="12" y="120"/>
                  </a:lnTo>
                  <a:lnTo>
                    <a:pt x="8" y="116"/>
                  </a:lnTo>
                  <a:lnTo>
                    <a:pt x="5" y="111"/>
                  </a:lnTo>
                  <a:lnTo>
                    <a:pt x="1" y="101"/>
                  </a:lnTo>
                  <a:lnTo>
                    <a:pt x="3" y="92"/>
                  </a:lnTo>
                  <a:lnTo>
                    <a:pt x="7" y="83"/>
                  </a:lnTo>
                  <a:lnTo>
                    <a:pt x="14" y="7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5" name="Freeform 117"/>
            <p:cNvSpPr>
              <a:spLocks/>
            </p:cNvSpPr>
            <p:nvPr/>
          </p:nvSpPr>
          <p:spPr bwMode="auto">
            <a:xfrm>
              <a:off x="2579" y="2473"/>
              <a:ext cx="20" cy="21"/>
            </a:xfrm>
            <a:custGeom>
              <a:avLst/>
              <a:gdLst>
                <a:gd name="T0" fmla="*/ 19 w 39"/>
                <a:gd name="T1" fmla="*/ 40 h 40"/>
                <a:gd name="T2" fmla="*/ 27 w 39"/>
                <a:gd name="T3" fmla="*/ 39 h 40"/>
                <a:gd name="T4" fmla="*/ 33 w 39"/>
                <a:gd name="T5" fmla="*/ 34 h 40"/>
                <a:gd name="T6" fmla="*/ 38 w 39"/>
                <a:gd name="T7" fmla="*/ 27 h 40"/>
                <a:gd name="T8" fmla="*/ 39 w 39"/>
                <a:gd name="T9" fmla="*/ 20 h 40"/>
                <a:gd name="T10" fmla="*/ 38 w 39"/>
                <a:gd name="T11" fmla="*/ 12 h 40"/>
                <a:gd name="T12" fmla="*/ 33 w 39"/>
                <a:gd name="T13" fmla="*/ 5 h 40"/>
                <a:gd name="T14" fmla="*/ 27 w 39"/>
                <a:gd name="T15" fmla="*/ 1 h 40"/>
                <a:gd name="T16" fmla="*/ 19 w 39"/>
                <a:gd name="T17" fmla="*/ 0 h 40"/>
                <a:gd name="T18" fmla="*/ 12 w 39"/>
                <a:gd name="T19" fmla="*/ 1 h 40"/>
                <a:gd name="T20" fmla="*/ 6 w 39"/>
                <a:gd name="T21" fmla="*/ 5 h 40"/>
                <a:gd name="T22" fmla="*/ 1 w 39"/>
                <a:gd name="T23" fmla="*/ 12 h 40"/>
                <a:gd name="T24" fmla="*/ 0 w 39"/>
                <a:gd name="T25" fmla="*/ 20 h 40"/>
                <a:gd name="T26" fmla="*/ 1 w 39"/>
                <a:gd name="T27" fmla="*/ 27 h 40"/>
                <a:gd name="T28" fmla="*/ 6 w 39"/>
                <a:gd name="T29" fmla="*/ 34 h 40"/>
                <a:gd name="T30" fmla="*/ 12 w 39"/>
                <a:gd name="T31" fmla="*/ 39 h 40"/>
                <a:gd name="T32" fmla="*/ 19 w 39"/>
                <a:gd name="T33"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40">
                  <a:moveTo>
                    <a:pt x="19" y="40"/>
                  </a:moveTo>
                  <a:lnTo>
                    <a:pt x="27" y="39"/>
                  </a:lnTo>
                  <a:lnTo>
                    <a:pt x="33" y="34"/>
                  </a:lnTo>
                  <a:lnTo>
                    <a:pt x="38" y="27"/>
                  </a:lnTo>
                  <a:lnTo>
                    <a:pt x="39" y="20"/>
                  </a:lnTo>
                  <a:lnTo>
                    <a:pt x="38" y="12"/>
                  </a:lnTo>
                  <a:lnTo>
                    <a:pt x="33" y="5"/>
                  </a:lnTo>
                  <a:lnTo>
                    <a:pt x="27" y="1"/>
                  </a:lnTo>
                  <a:lnTo>
                    <a:pt x="19" y="0"/>
                  </a:lnTo>
                  <a:lnTo>
                    <a:pt x="12" y="1"/>
                  </a:lnTo>
                  <a:lnTo>
                    <a:pt x="6" y="5"/>
                  </a:lnTo>
                  <a:lnTo>
                    <a:pt x="1" y="12"/>
                  </a:lnTo>
                  <a:lnTo>
                    <a:pt x="0" y="20"/>
                  </a:lnTo>
                  <a:lnTo>
                    <a:pt x="1" y="27"/>
                  </a:lnTo>
                  <a:lnTo>
                    <a:pt x="6" y="34"/>
                  </a:lnTo>
                  <a:lnTo>
                    <a:pt x="12" y="39"/>
                  </a:lnTo>
                  <a:lnTo>
                    <a:pt x="19" y="4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6" name="Freeform 118"/>
            <p:cNvSpPr>
              <a:spLocks/>
            </p:cNvSpPr>
            <p:nvPr/>
          </p:nvSpPr>
          <p:spPr bwMode="auto">
            <a:xfrm>
              <a:off x="2642" y="1923"/>
              <a:ext cx="68" cy="74"/>
            </a:xfrm>
            <a:custGeom>
              <a:avLst/>
              <a:gdLst>
                <a:gd name="T0" fmla="*/ 6 w 136"/>
                <a:gd name="T1" fmla="*/ 66 h 147"/>
                <a:gd name="T2" fmla="*/ 0 w 136"/>
                <a:gd name="T3" fmla="*/ 47 h 147"/>
                <a:gd name="T4" fmla="*/ 7 w 136"/>
                <a:gd name="T5" fmla="*/ 33 h 147"/>
                <a:gd name="T6" fmla="*/ 15 w 136"/>
                <a:gd name="T7" fmla="*/ 26 h 147"/>
                <a:gd name="T8" fmla="*/ 25 w 136"/>
                <a:gd name="T9" fmla="*/ 24 h 147"/>
                <a:gd name="T10" fmla="*/ 35 w 136"/>
                <a:gd name="T11" fmla="*/ 25 h 147"/>
                <a:gd name="T12" fmla="*/ 43 w 136"/>
                <a:gd name="T13" fmla="*/ 16 h 147"/>
                <a:gd name="T14" fmla="*/ 58 w 136"/>
                <a:gd name="T15" fmla="*/ 2 h 147"/>
                <a:gd name="T16" fmla="*/ 79 w 136"/>
                <a:gd name="T17" fmla="*/ 2 h 147"/>
                <a:gd name="T18" fmla="*/ 92 w 136"/>
                <a:gd name="T19" fmla="*/ 16 h 147"/>
                <a:gd name="T20" fmla="*/ 101 w 136"/>
                <a:gd name="T21" fmla="*/ 24 h 147"/>
                <a:gd name="T22" fmla="*/ 111 w 136"/>
                <a:gd name="T23" fmla="*/ 23 h 147"/>
                <a:gd name="T24" fmla="*/ 121 w 136"/>
                <a:gd name="T25" fmla="*/ 25 h 147"/>
                <a:gd name="T26" fmla="*/ 129 w 136"/>
                <a:gd name="T27" fmla="*/ 32 h 147"/>
                <a:gd name="T28" fmla="*/ 136 w 136"/>
                <a:gd name="T29" fmla="*/ 46 h 147"/>
                <a:gd name="T30" fmla="*/ 130 w 136"/>
                <a:gd name="T31" fmla="*/ 65 h 147"/>
                <a:gd name="T32" fmla="*/ 130 w 136"/>
                <a:gd name="T33" fmla="*/ 80 h 147"/>
                <a:gd name="T34" fmla="*/ 136 w 136"/>
                <a:gd name="T35" fmla="*/ 100 h 147"/>
                <a:gd name="T36" fmla="*/ 129 w 136"/>
                <a:gd name="T37" fmla="*/ 114 h 147"/>
                <a:gd name="T38" fmla="*/ 121 w 136"/>
                <a:gd name="T39" fmla="*/ 121 h 147"/>
                <a:gd name="T40" fmla="*/ 112 w 136"/>
                <a:gd name="T41" fmla="*/ 123 h 147"/>
                <a:gd name="T42" fmla="*/ 102 w 136"/>
                <a:gd name="T43" fmla="*/ 122 h 147"/>
                <a:gd name="T44" fmla="*/ 94 w 136"/>
                <a:gd name="T45" fmla="*/ 131 h 147"/>
                <a:gd name="T46" fmla="*/ 80 w 136"/>
                <a:gd name="T47" fmla="*/ 145 h 147"/>
                <a:gd name="T48" fmla="*/ 59 w 136"/>
                <a:gd name="T49" fmla="*/ 145 h 147"/>
                <a:gd name="T50" fmla="*/ 45 w 136"/>
                <a:gd name="T51" fmla="*/ 131 h 147"/>
                <a:gd name="T52" fmla="*/ 36 w 136"/>
                <a:gd name="T53" fmla="*/ 123 h 147"/>
                <a:gd name="T54" fmla="*/ 26 w 136"/>
                <a:gd name="T55" fmla="*/ 124 h 147"/>
                <a:gd name="T56" fmla="*/ 16 w 136"/>
                <a:gd name="T57" fmla="*/ 122 h 147"/>
                <a:gd name="T58" fmla="*/ 8 w 136"/>
                <a:gd name="T59" fmla="*/ 116 h 147"/>
                <a:gd name="T60" fmla="*/ 1 w 136"/>
                <a:gd name="T61" fmla="*/ 101 h 147"/>
                <a:gd name="T62" fmla="*/ 7 w 136"/>
                <a:gd name="T63" fmla="*/ 8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6" h="147">
                  <a:moveTo>
                    <a:pt x="14" y="74"/>
                  </a:moveTo>
                  <a:lnTo>
                    <a:pt x="6" y="66"/>
                  </a:lnTo>
                  <a:lnTo>
                    <a:pt x="1" y="57"/>
                  </a:lnTo>
                  <a:lnTo>
                    <a:pt x="0" y="47"/>
                  </a:lnTo>
                  <a:lnTo>
                    <a:pt x="4" y="36"/>
                  </a:lnTo>
                  <a:lnTo>
                    <a:pt x="7" y="33"/>
                  </a:lnTo>
                  <a:lnTo>
                    <a:pt x="11" y="30"/>
                  </a:lnTo>
                  <a:lnTo>
                    <a:pt x="15" y="26"/>
                  </a:lnTo>
                  <a:lnTo>
                    <a:pt x="20" y="25"/>
                  </a:lnTo>
                  <a:lnTo>
                    <a:pt x="25" y="24"/>
                  </a:lnTo>
                  <a:lnTo>
                    <a:pt x="30" y="24"/>
                  </a:lnTo>
                  <a:lnTo>
                    <a:pt x="35" y="25"/>
                  </a:lnTo>
                  <a:lnTo>
                    <a:pt x="41" y="27"/>
                  </a:lnTo>
                  <a:lnTo>
                    <a:pt x="43" y="16"/>
                  </a:lnTo>
                  <a:lnTo>
                    <a:pt x="50" y="8"/>
                  </a:lnTo>
                  <a:lnTo>
                    <a:pt x="58" y="2"/>
                  </a:lnTo>
                  <a:lnTo>
                    <a:pt x="68" y="0"/>
                  </a:lnTo>
                  <a:lnTo>
                    <a:pt x="79" y="2"/>
                  </a:lnTo>
                  <a:lnTo>
                    <a:pt x="87" y="8"/>
                  </a:lnTo>
                  <a:lnTo>
                    <a:pt x="92" y="16"/>
                  </a:lnTo>
                  <a:lnTo>
                    <a:pt x="95" y="26"/>
                  </a:lnTo>
                  <a:lnTo>
                    <a:pt x="101" y="24"/>
                  </a:lnTo>
                  <a:lnTo>
                    <a:pt x="105" y="23"/>
                  </a:lnTo>
                  <a:lnTo>
                    <a:pt x="111" y="23"/>
                  </a:lnTo>
                  <a:lnTo>
                    <a:pt x="116" y="24"/>
                  </a:lnTo>
                  <a:lnTo>
                    <a:pt x="121" y="25"/>
                  </a:lnTo>
                  <a:lnTo>
                    <a:pt x="126" y="28"/>
                  </a:lnTo>
                  <a:lnTo>
                    <a:pt x="129" y="32"/>
                  </a:lnTo>
                  <a:lnTo>
                    <a:pt x="133" y="35"/>
                  </a:lnTo>
                  <a:lnTo>
                    <a:pt x="136" y="46"/>
                  </a:lnTo>
                  <a:lnTo>
                    <a:pt x="135" y="55"/>
                  </a:lnTo>
                  <a:lnTo>
                    <a:pt x="130" y="65"/>
                  </a:lnTo>
                  <a:lnTo>
                    <a:pt x="122" y="72"/>
                  </a:lnTo>
                  <a:lnTo>
                    <a:pt x="130" y="80"/>
                  </a:lnTo>
                  <a:lnTo>
                    <a:pt x="135" y="89"/>
                  </a:lnTo>
                  <a:lnTo>
                    <a:pt x="136" y="100"/>
                  </a:lnTo>
                  <a:lnTo>
                    <a:pt x="133" y="110"/>
                  </a:lnTo>
                  <a:lnTo>
                    <a:pt x="129" y="114"/>
                  </a:lnTo>
                  <a:lnTo>
                    <a:pt x="126" y="117"/>
                  </a:lnTo>
                  <a:lnTo>
                    <a:pt x="121" y="121"/>
                  </a:lnTo>
                  <a:lnTo>
                    <a:pt x="117" y="122"/>
                  </a:lnTo>
                  <a:lnTo>
                    <a:pt x="112" y="123"/>
                  </a:lnTo>
                  <a:lnTo>
                    <a:pt x="106" y="123"/>
                  </a:lnTo>
                  <a:lnTo>
                    <a:pt x="102" y="122"/>
                  </a:lnTo>
                  <a:lnTo>
                    <a:pt x="96" y="121"/>
                  </a:lnTo>
                  <a:lnTo>
                    <a:pt x="94" y="131"/>
                  </a:lnTo>
                  <a:lnTo>
                    <a:pt x="88" y="139"/>
                  </a:lnTo>
                  <a:lnTo>
                    <a:pt x="80" y="145"/>
                  </a:lnTo>
                  <a:lnTo>
                    <a:pt x="69" y="147"/>
                  </a:lnTo>
                  <a:lnTo>
                    <a:pt x="59" y="145"/>
                  </a:lnTo>
                  <a:lnTo>
                    <a:pt x="51" y="139"/>
                  </a:lnTo>
                  <a:lnTo>
                    <a:pt x="45" y="131"/>
                  </a:lnTo>
                  <a:lnTo>
                    <a:pt x="42" y="121"/>
                  </a:lnTo>
                  <a:lnTo>
                    <a:pt x="36" y="123"/>
                  </a:lnTo>
                  <a:lnTo>
                    <a:pt x="31" y="124"/>
                  </a:lnTo>
                  <a:lnTo>
                    <a:pt x="26" y="124"/>
                  </a:lnTo>
                  <a:lnTo>
                    <a:pt x="21" y="123"/>
                  </a:lnTo>
                  <a:lnTo>
                    <a:pt x="16" y="122"/>
                  </a:lnTo>
                  <a:lnTo>
                    <a:pt x="12" y="119"/>
                  </a:lnTo>
                  <a:lnTo>
                    <a:pt x="8" y="116"/>
                  </a:lnTo>
                  <a:lnTo>
                    <a:pt x="5" y="111"/>
                  </a:lnTo>
                  <a:lnTo>
                    <a:pt x="1" y="101"/>
                  </a:lnTo>
                  <a:lnTo>
                    <a:pt x="3" y="92"/>
                  </a:lnTo>
                  <a:lnTo>
                    <a:pt x="7" y="83"/>
                  </a:lnTo>
                  <a:lnTo>
                    <a:pt x="14" y="7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7" name="Freeform 119"/>
            <p:cNvSpPr>
              <a:spLocks/>
            </p:cNvSpPr>
            <p:nvPr/>
          </p:nvSpPr>
          <p:spPr bwMode="auto">
            <a:xfrm>
              <a:off x="2667" y="1949"/>
              <a:ext cx="20" cy="20"/>
            </a:xfrm>
            <a:custGeom>
              <a:avLst/>
              <a:gdLst>
                <a:gd name="T0" fmla="*/ 19 w 39"/>
                <a:gd name="T1" fmla="*/ 39 h 39"/>
                <a:gd name="T2" fmla="*/ 28 w 39"/>
                <a:gd name="T3" fmla="*/ 38 h 39"/>
                <a:gd name="T4" fmla="*/ 33 w 39"/>
                <a:gd name="T5" fmla="*/ 33 h 39"/>
                <a:gd name="T6" fmla="*/ 38 w 39"/>
                <a:gd name="T7" fmla="*/ 27 h 39"/>
                <a:gd name="T8" fmla="*/ 39 w 39"/>
                <a:gd name="T9" fmla="*/ 19 h 39"/>
                <a:gd name="T10" fmla="*/ 38 w 39"/>
                <a:gd name="T11" fmla="*/ 12 h 39"/>
                <a:gd name="T12" fmla="*/ 33 w 39"/>
                <a:gd name="T13" fmla="*/ 5 h 39"/>
                <a:gd name="T14" fmla="*/ 28 w 39"/>
                <a:gd name="T15" fmla="*/ 1 h 39"/>
                <a:gd name="T16" fmla="*/ 19 w 39"/>
                <a:gd name="T17" fmla="*/ 0 h 39"/>
                <a:gd name="T18" fmla="*/ 13 w 39"/>
                <a:gd name="T19" fmla="*/ 1 h 39"/>
                <a:gd name="T20" fmla="*/ 6 w 39"/>
                <a:gd name="T21" fmla="*/ 5 h 39"/>
                <a:gd name="T22" fmla="*/ 1 w 39"/>
                <a:gd name="T23" fmla="*/ 12 h 39"/>
                <a:gd name="T24" fmla="*/ 0 w 39"/>
                <a:gd name="T25" fmla="*/ 19 h 39"/>
                <a:gd name="T26" fmla="*/ 1 w 39"/>
                <a:gd name="T27" fmla="*/ 27 h 39"/>
                <a:gd name="T28" fmla="*/ 6 w 39"/>
                <a:gd name="T29" fmla="*/ 33 h 39"/>
                <a:gd name="T30" fmla="*/ 13 w 39"/>
                <a:gd name="T31" fmla="*/ 38 h 39"/>
                <a:gd name="T32" fmla="*/ 19 w 39"/>
                <a:gd name="T33"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39">
                  <a:moveTo>
                    <a:pt x="19" y="39"/>
                  </a:moveTo>
                  <a:lnTo>
                    <a:pt x="28" y="38"/>
                  </a:lnTo>
                  <a:lnTo>
                    <a:pt x="33" y="33"/>
                  </a:lnTo>
                  <a:lnTo>
                    <a:pt x="38" y="27"/>
                  </a:lnTo>
                  <a:lnTo>
                    <a:pt x="39" y="19"/>
                  </a:lnTo>
                  <a:lnTo>
                    <a:pt x="38" y="12"/>
                  </a:lnTo>
                  <a:lnTo>
                    <a:pt x="33" y="5"/>
                  </a:lnTo>
                  <a:lnTo>
                    <a:pt x="28" y="1"/>
                  </a:lnTo>
                  <a:lnTo>
                    <a:pt x="19" y="0"/>
                  </a:lnTo>
                  <a:lnTo>
                    <a:pt x="13" y="1"/>
                  </a:lnTo>
                  <a:lnTo>
                    <a:pt x="6" y="5"/>
                  </a:lnTo>
                  <a:lnTo>
                    <a:pt x="1" y="12"/>
                  </a:lnTo>
                  <a:lnTo>
                    <a:pt x="0" y="19"/>
                  </a:lnTo>
                  <a:lnTo>
                    <a:pt x="1" y="27"/>
                  </a:lnTo>
                  <a:lnTo>
                    <a:pt x="6" y="33"/>
                  </a:lnTo>
                  <a:lnTo>
                    <a:pt x="13" y="38"/>
                  </a:lnTo>
                  <a:lnTo>
                    <a:pt x="19" y="3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8" name="Freeform 120"/>
            <p:cNvSpPr>
              <a:spLocks/>
            </p:cNvSpPr>
            <p:nvPr/>
          </p:nvSpPr>
          <p:spPr bwMode="auto">
            <a:xfrm>
              <a:off x="2593" y="1695"/>
              <a:ext cx="30" cy="30"/>
            </a:xfrm>
            <a:custGeom>
              <a:avLst/>
              <a:gdLst>
                <a:gd name="T0" fmla="*/ 60 w 60"/>
                <a:gd name="T1" fmla="*/ 29 h 59"/>
                <a:gd name="T2" fmla="*/ 59 w 60"/>
                <a:gd name="T3" fmla="*/ 24 h 59"/>
                <a:gd name="T4" fmla="*/ 58 w 60"/>
                <a:gd name="T5" fmla="*/ 18 h 59"/>
                <a:gd name="T6" fmla="*/ 55 w 60"/>
                <a:gd name="T7" fmla="*/ 13 h 59"/>
                <a:gd name="T8" fmla="*/ 51 w 60"/>
                <a:gd name="T9" fmla="*/ 9 h 59"/>
                <a:gd name="T10" fmla="*/ 47 w 60"/>
                <a:gd name="T11" fmla="*/ 5 h 59"/>
                <a:gd name="T12" fmla="*/ 42 w 60"/>
                <a:gd name="T13" fmla="*/ 2 h 59"/>
                <a:gd name="T14" fmla="*/ 36 w 60"/>
                <a:gd name="T15" fmla="*/ 1 h 59"/>
                <a:gd name="T16" fmla="*/ 30 w 60"/>
                <a:gd name="T17" fmla="*/ 0 h 59"/>
                <a:gd name="T18" fmla="*/ 19 w 60"/>
                <a:gd name="T19" fmla="*/ 2 h 59"/>
                <a:gd name="T20" fmla="*/ 10 w 60"/>
                <a:gd name="T21" fmla="*/ 9 h 59"/>
                <a:gd name="T22" fmla="*/ 3 w 60"/>
                <a:gd name="T23" fmla="*/ 18 h 59"/>
                <a:gd name="T24" fmla="*/ 0 w 60"/>
                <a:gd name="T25" fmla="*/ 29 h 59"/>
                <a:gd name="T26" fmla="*/ 2 w 60"/>
                <a:gd name="T27" fmla="*/ 35 h 59"/>
                <a:gd name="T28" fmla="*/ 3 w 60"/>
                <a:gd name="T29" fmla="*/ 41 h 59"/>
                <a:gd name="T30" fmla="*/ 6 w 60"/>
                <a:gd name="T31" fmla="*/ 46 h 59"/>
                <a:gd name="T32" fmla="*/ 10 w 60"/>
                <a:gd name="T33" fmla="*/ 50 h 59"/>
                <a:gd name="T34" fmla="*/ 14 w 60"/>
                <a:gd name="T35" fmla="*/ 54 h 59"/>
                <a:gd name="T36" fmla="*/ 19 w 60"/>
                <a:gd name="T37" fmla="*/ 57 h 59"/>
                <a:gd name="T38" fmla="*/ 25 w 60"/>
                <a:gd name="T39" fmla="*/ 58 h 59"/>
                <a:gd name="T40" fmla="*/ 30 w 60"/>
                <a:gd name="T41" fmla="*/ 59 h 59"/>
                <a:gd name="T42" fmla="*/ 36 w 60"/>
                <a:gd name="T43" fmla="*/ 58 h 59"/>
                <a:gd name="T44" fmla="*/ 42 w 60"/>
                <a:gd name="T45" fmla="*/ 57 h 59"/>
                <a:gd name="T46" fmla="*/ 47 w 60"/>
                <a:gd name="T47" fmla="*/ 54 h 59"/>
                <a:gd name="T48" fmla="*/ 51 w 60"/>
                <a:gd name="T49" fmla="*/ 50 h 59"/>
                <a:gd name="T50" fmla="*/ 55 w 60"/>
                <a:gd name="T51" fmla="*/ 46 h 59"/>
                <a:gd name="T52" fmla="*/ 58 w 60"/>
                <a:gd name="T53" fmla="*/ 41 h 59"/>
                <a:gd name="T54" fmla="*/ 59 w 60"/>
                <a:gd name="T55" fmla="*/ 35 h 59"/>
                <a:gd name="T56" fmla="*/ 60 w 60"/>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29"/>
                  </a:moveTo>
                  <a:lnTo>
                    <a:pt x="59" y="24"/>
                  </a:lnTo>
                  <a:lnTo>
                    <a:pt x="58" y="18"/>
                  </a:lnTo>
                  <a:lnTo>
                    <a:pt x="55" y="13"/>
                  </a:lnTo>
                  <a:lnTo>
                    <a:pt x="51" y="9"/>
                  </a:lnTo>
                  <a:lnTo>
                    <a:pt x="47" y="5"/>
                  </a:lnTo>
                  <a:lnTo>
                    <a:pt x="42" y="2"/>
                  </a:lnTo>
                  <a:lnTo>
                    <a:pt x="36" y="1"/>
                  </a:lnTo>
                  <a:lnTo>
                    <a:pt x="30" y="0"/>
                  </a:lnTo>
                  <a:lnTo>
                    <a:pt x="19" y="2"/>
                  </a:lnTo>
                  <a:lnTo>
                    <a:pt x="10" y="9"/>
                  </a:lnTo>
                  <a:lnTo>
                    <a:pt x="3" y="18"/>
                  </a:lnTo>
                  <a:lnTo>
                    <a:pt x="0" y="29"/>
                  </a:lnTo>
                  <a:lnTo>
                    <a:pt x="2" y="35"/>
                  </a:lnTo>
                  <a:lnTo>
                    <a:pt x="3" y="41"/>
                  </a:lnTo>
                  <a:lnTo>
                    <a:pt x="6" y="46"/>
                  </a:lnTo>
                  <a:lnTo>
                    <a:pt x="10" y="50"/>
                  </a:lnTo>
                  <a:lnTo>
                    <a:pt x="14" y="54"/>
                  </a:lnTo>
                  <a:lnTo>
                    <a:pt x="19" y="57"/>
                  </a:lnTo>
                  <a:lnTo>
                    <a:pt x="25" y="58"/>
                  </a:lnTo>
                  <a:lnTo>
                    <a:pt x="30" y="59"/>
                  </a:lnTo>
                  <a:lnTo>
                    <a:pt x="36" y="58"/>
                  </a:lnTo>
                  <a:lnTo>
                    <a:pt x="42" y="57"/>
                  </a:lnTo>
                  <a:lnTo>
                    <a:pt x="47" y="54"/>
                  </a:lnTo>
                  <a:lnTo>
                    <a:pt x="51" y="50"/>
                  </a:lnTo>
                  <a:lnTo>
                    <a:pt x="55" y="46"/>
                  </a:lnTo>
                  <a:lnTo>
                    <a:pt x="58" y="41"/>
                  </a:lnTo>
                  <a:lnTo>
                    <a:pt x="59" y="35"/>
                  </a:lnTo>
                  <a:lnTo>
                    <a:pt x="60"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9" name="Freeform 121"/>
            <p:cNvSpPr>
              <a:spLocks/>
            </p:cNvSpPr>
            <p:nvPr/>
          </p:nvSpPr>
          <p:spPr bwMode="auto">
            <a:xfrm>
              <a:off x="2601" y="1702"/>
              <a:ext cx="15" cy="15"/>
            </a:xfrm>
            <a:custGeom>
              <a:avLst/>
              <a:gdLst>
                <a:gd name="T0" fmla="*/ 15 w 30"/>
                <a:gd name="T1" fmla="*/ 30 h 30"/>
                <a:gd name="T2" fmla="*/ 13 w 30"/>
                <a:gd name="T3" fmla="*/ 30 h 30"/>
                <a:gd name="T4" fmla="*/ 11 w 30"/>
                <a:gd name="T5" fmla="*/ 29 h 30"/>
                <a:gd name="T6" fmla="*/ 7 w 30"/>
                <a:gd name="T7" fmla="*/ 27 h 30"/>
                <a:gd name="T8" fmla="*/ 5 w 30"/>
                <a:gd name="T9" fmla="*/ 26 h 30"/>
                <a:gd name="T10" fmla="*/ 4 w 30"/>
                <a:gd name="T11" fmla="*/ 24 h 30"/>
                <a:gd name="T12" fmla="*/ 2 w 30"/>
                <a:gd name="T13" fmla="*/ 20 h 30"/>
                <a:gd name="T14" fmla="*/ 0 w 30"/>
                <a:gd name="T15" fmla="*/ 18 h 30"/>
                <a:gd name="T16" fmla="*/ 0 w 30"/>
                <a:gd name="T17" fmla="*/ 15 h 30"/>
                <a:gd name="T18" fmla="*/ 0 w 30"/>
                <a:gd name="T19" fmla="*/ 12 h 30"/>
                <a:gd name="T20" fmla="*/ 2 w 30"/>
                <a:gd name="T21" fmla="*/ 10 h 30"/>
                <a:gd name="T22" fmla="*/ 4 w 30"/>
                <a:gd name="T23" fmla="*/ 7 h 30"/>
                <a:gd name="T24" fmla="*/ 5 w 30"/>
                <a:gd name="T25" fmla="*/ 5 h 30"/>
                <a:gd name="T26" fmla="*/ 7 w 30"/>
                <a:gd name="T27" fmla="*/ 3 h 30"/>
                <a:gd name="T28" fmla="*/ 11 w 30"/>
                <a:gd name="T29" fmla="*/ 2 h 30"/>
                <a:gd name="T30" fmla="*/ 13 w 30"/>
                <a:gd name="T31" fmla="*/ 0 h 30"/>
                <a:gd name="T32" fmla="*/ 15 w 30"/>
                <a:gd name="T33" fmla="*/ 0 h 30"/>
                <a:gd name="T34" fmla="*/ 19 w 30"/>
                <a:gd name="T35" fmla="*/ 0 h 30"/>
                <a:gd name="T36" fmla="*/ 21 w 30"/>
                <a:gd name="T37" fmla="*/ 2 h 30"/>
                <a:gd name="T38" fmla="*/ 23 w 30"/>
                <a:gd name="T39" fmla="*/ 3 h 30"/>
                <a:gd name="T40" fmla="*/ 26 w 30"/>
                <a:gd name="T41" fmla="*/ 5 h 30"/>
                <a:gd name="T42" fmla="*/ 28 w 30"/>
                <a:gd name="T43" fmla="*/ 7 h 30"/>
                <a:gd name="T44" fmla="*/ 29 w 30"/>
                <a:gd name="T45" fmla="*/ 10 h 30"/>
                <a:gd name="T46" fmla="*/ 30 w 30"/>
                <a:gd name="T47" fmla="*/ 12 h 30"/>
                <a:gd name="T48" fmla="*/ 30 w 30"/>
                <a:gd name="T49" fmla="*/ 15 h 30"/>
                <a:gd name="T50" fmla="*/ 29 w 30"/>
                <a:gd name="T51" fmla="*/ 21 h 30"/>
                <a:gd name="T52" fmla="*/ 26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1" y="29"/>
                  </a:lnTo>
                  <a:lnTo>
                    <a:pt x="7" y="27"/>
                  </a:lnTo>
                  <a:lnTo>
                    <a:pt x="5" y="26"/>
                  </a:lnTo>
                  <a:lnTo>
                    <a:pt x="4" y="24"/>
                  </a:lnTo>
                  <a:lnTo>
                    <a:pt x="2" y="20"/>
                  </a:lnTo>
                  <a:lnTo>
                    <a:pt x="0" y="18"/>
                  </a:lnTo>
                  <a:lnTo>
                    <a:pt x="0" y="15"/>
                  </a:lnTo>
                  <a:lnTo>
                    <a:pt x="0" y="12"/>
                  </a:lnTo>
                  <a:lnTo>
                    <a:pt x="2" y="10"/>
                  </a:lnTo>
                  <a:lnTo>
                    <a:pt x="4" y="7"/>
                  </a:lnTo>
                  <a:lnTo>
                    <a:pt x="5" y="5"/>
                  </a:lnTo>
                  <a:lnTo>
                    <a:pt x="7" y="3"/>
                  </a:lnTo>
                  <a:lnTo>
                    <a:pt x="11" y="2"/>
                  </a:lnTo>
                  <a:lnTo>
                    <a:pt x="13" y="0"/>
                  </a:lnTo>
                  <a:lnTo>
                    <a:pt x="15" y="0"/>
                  </a:lnTo>
                  <a:lnTo>
                    <a:pt x="19" y="0"/>
                  </a:lnTo>
                  <a:lnTo>
                    <a:pt x="21" y="2"/>
                  </a:lnTo>
                  <a:lnTo>
                    <a:pt x="23" y="3"/>
                  </a:lnTo>
                  <a:lnTo>
                    <a:pt x="26" y="5"/>
                  </a:lnTo>
                  <a:lnTo>
                    <a:pt x="28" y="7"/>
                  </a:lnTo>
                  <a:lnTo>
                    <a:pt x="29" y="10"/>
                  </a:lnTo>
                  <a:lnTo>
                    <a:pt x="30" y="12"/>
                  </a:lnTo>
                  <a:lnTo>
                    <a:pt x="30" y="15"/>
                  </a:lnTo>
                  <a:lnTo>
                    <a:pt x="29" y="21"/>
                  </a:lnTo>
                  <a:lnTo>
                    <a:pt x="26"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70" name="Freeform 122"/>
            <p:cNvSpPr>
              <a:spLocks/>
            </p:cNvSpPr>
            <p:nvPr/>
          </p:nvSpPr>
          <p:spPr bwMode="auto">
            <a:xfrm>
              <a:off x="2352" y="1812"/>
              <a:ext cx="30" cy="30"/>
            </a:xfrm>
            <a:custGeom>
              <a:avLst/>
              <a:gdLst>
                <a:gd name="T0" fmla="*/ 60 w 60"/>
                <a:gd name="T1" fmla="*/ 30 h 60"/>
                <a:gd name="T2" fmla="*/ 59 w 60"/>
                <a:gd name="T3" fmla="*/ 25 h 60"/>
                <a:gd name="T4" fmla="*/ 57 w 60"/>
                <a:gd name="T5" fmla="*/ 19 h 60"/>
                <a:gd name="T6" fmla="*/ 54 w 60"/>
                <a:gd name="T7" fmla="*/ 14 h 60"/>
                <a:gd name="T8" fmla="*/ 51 w 60"/>
                <a:gd name="T9" fmla="*/ 10 h 60"/>
                <a:gd name="T10" fmla="*/ 46 w 60"/>
                <a:gd name="T11" fmla="*/ 6 h 60"/>
                <a:gd name="T12" fmla="*/ 41 w 60"/>
                <a:gd name="T13" fmla="*/ 3 h 60"/>
                <a:gd name="T14" fmla="*/ 36 w 60"/>
                <a:gd name="T15" fmla="*/ 1 h 60"/>
                <a:gd name="T16" fmla="*/ 30 w 60"/>
                <a:gd name="T17" fmla="*/ 0 h 60"/>
                <a:gd name="T18" fmla="*/ 18 w 60"/>
                <a:gd name="T19" fmla="*/ 3 h 60"/>
                <a:gd name="T20" fmla="*/ 8 w 60"/>
                <a:gd name="T21" fmla="*/ 10 h 60"/>
                <a:gd name="T22" fmla="*/ 2 w 60"/>
                <a:gd name="T23" fmla="*/ 19 h 60"/>
                <a:gd name="T24" fmla="*/ 0 w 60"/>
                <a:gd name="T25" fmla="*/ 30 h 60"/>
                <a:gd name="T26" fmla="*/ 0 w 60"/>
                <a:gd name="T27" fmla="*/ 36 h 60"/>
                <a:gd name="T28" fmla="*/ 2 w 60"/>
                <a:gd name="T29" fmla="*/ 42 h 60"/>
                <a:gd name="T30" fmla="*/ 4 w 60"/>
                <a:gd name="T31" fmla="*/ 46 h 60"/>
                <a:gd name="T32" fmla="*/ 8 w 60"/>
                <a:gd name="T33" fmla="*/ 51 h 60"/>
                <a:gd name="T34" fmla="*/ 13 w 60"/>
                <a:gd name="T35" fmla="*/ 54 h 60"/>
                <a:gd name="T36" fmla="*/ 18 w 60"/>
                <a:gd name="T37" fmla="*/ 58 h 60"/>
                <a:gd name="T38" fmla="*/ 24 w 60"/>
                <a:gd name="T39" fmla="*/ 59 h 60"/>
                <a:gd name="T40" fmla="*/ 30 w 60"/>
                <a:gd name="T41" fmla="*/ 60 h 60"/>
                <a:gd name="T42" fmla="*/ 36 w 60"/>
                <a:gd name="T43" fmla="*/ 59 h 60"/>
                <a:gd name="T44" fmla="*/ 41 w 60"/>
                <a:gd name="T45" fmla="*/ 58 h 60"/>
                <a:gd name="T46" fmla="*/ 46 w 60"/>
                <a:gd name="T47" fmla="*/ 54 h 60"/>
                <a:gd name="T48" fmla="*/ 51 w 60"/>
                <a:gd name="T49" fmla="*/ 51 h 60"/>
                <a:gd name="T50" fmla="*/ 54 w 60"/>
                <a:gd name="T51" fmla="*/ 46 h 60"/>
                <a:gd name="T52" fmla="*/ 57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5"/>
                  </a:lnTo>
                  <a:lnTo>
                    <a:pt x="57" y="19"/>
                  </a:lnTo>
                  <a:lnTo>
                    <a:pt x="54" y="14"/>
                  </a:lnTo>
                  <a:lnTo>
                    <a:pt x="51" y="10"/>
                  </a:lnTo>
                  <a:lnTo>
                    <a:pt x="46" y="6"/>
                  </a:lnTo>
                  <a:lnTo>
                    <a:pt x="41" y="3"/>
                  </a:lnTo>
                  <a:lnTo>
                    <a:pt x="36" y="1"/>
                  </a:lnTo>
                  <a:lnTo>
                    <a:pt x="30" y="0"/>
                  </a:lnTo>
                  <a:lnTo>
                    <a:pt x="18" y="3"/>
                  </a:lnTo>
                  <a:lnTo>
                    <a:pt x="8" y="10"/>
                  </a:lnTo>
                  <a:lnTo>
                    <a:pt x="2" y="19"/>
                  </a:lnTo>
                  <a:lnTo>
                    <a:pt x="0" y="30"/>
                  </a:lnTo>
                  <a:lnTo>
                    <a:pt x="0" y="36"/>
                  </a:lnTo>
                  <a:lnTo>
                    <a:pt x="2" y="42"/>
                  </a:lnTo>
                  <a:lnTo>
                    <a:pt x="4" y="46"/>
                  </a:lnTo>
                  <a:lnTo>
                    <a:pt x="8" y="51"/>
                  </a:lnTo>
                  <a:lnTo>
                    <a:pt x="13" y="54"/>
                  </a:lnTo>
                  <a:lnTo>
                    <a:pt x="18" y="58"/>
                  </a:lnTo>
                  <a:lnTo>
                    <a:pt x="24" y="59"/>
                  </a:lnTo>
                  <a:lnTo>
                    <a:pt x="30" y="60"/>
                  </a:lnTo>
                  <a:lnTo>
                    <a:pt x="36" y="59"/>
                  </a:lnTo>
                  <a:lnTo>
                    <a:pt x="41" y="58"/>
                  </a:lnTo>
                  <a:lnTo>
                    <a:pt x="46" y="54"/>
                  </a:lnTo>
                  <a:lnTo>
                    <a:pt x="51" y="51"/>
                  </a:lnTo>
                  <a:lnTo>
                    <a:pt x="54" y="46"/>
                  </a:lnTo>
                  <a:lnTo>
                    <a:pt x="57"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71" name="Freeform 123"/>
            <p:cNvSpPr>
              <a:spLocks/>
            </p:cNvSpPr>
            <p:nvPr/>
          </p:nvSpPr>
          <p:spPr bwMode="auto">
            <a:xfrm>
              <a:off x="2359" y="1819"/>
              <a:ext cx="15" cy="15"/>
            </a:xfrm>
            <a:custGeom>
              <a:avLst/>
              <a:gdLst>
                <a:gd name="T0" fmla="*/ 15 w 29"/>
                <a:gd name="T1" fmla="*/ 30 h 30"/>
                <a:gd name="T2" fmla="*/ 11 w 29"/>
                <a:gd name="T3" fmla="*/ 30 h 30"/>
                <a:gd name="T4" fmla="*/ 9 w 29"/>
                <a:gd name="T5" fmla="*/ 29 h 30"/>
                <a:gd name="T6" fmla="*/ 7 w 29"/>
                <a:gd name="T7" fmla="*/ 27 h 30"/>
                <a:gd name="T8" fmla="*/ 4 w 29"/>
                <a:gd name="T9" fmla="*/ 26 h 30"/>
                <a:gd name="T10" fmla="*/ 2 w 29"/>
                <a:gd name="T11" fmla="*/ 23 h 30"/>
                <a:gd name="T12" fmla="*/ 1 w 29"/>
                <a:gd name="T13" fmla="*/ 21 h 30"/>
                <a:gd name="T14" fmla="*/ 0 w 29"/>
                <a:gd name="T15" fmla="*/ 18 h 30"/>
                <a:gd name="T16" fmla="*/ 0 w 29"/>
                <a:gd name="T17" fmla="*/ 15 h 30"/>
                <a:gd name="T18" fmla="*/ 0 w 29"/>
                <a:gd name="T19" fmla="*/ 13 h 30"/>
                <a:gd name="T20" fmla="*/ 1 w 29"/>
                <a:gd name="T21" fmla="*/ 10 h 30"/>
                <a:gd name="T22" fmla="*/ 2 w 29"/>
                <a:gd name="T23" fmla="*/ 7 h 30"/>
                <a:gd name="T24" fmla="*/ 4 w 29"/>
                <a:gd name="T25" fmla="*/ 5 h 30"/>
                <a:gd name="T26" fmla="*/ 7 w 29"/>
                <a:gd name="T27" fmla="*/ 3 h 30"/>
                <a:gd name="T28" fmla="*/ 9 w 29"/>
                <a:gd name="T29" fmla="*/ 1 h 30"/>
                <a:gd name="T30" fmla="*/ 11 w 29"/>
                <a:gd name="T31" fmla="*/ 0 h 30"/>
                <a:gd name="T32" fmla="*/ 15 w 29"/>
                <a:gd name="T33" fmla="*/ 0 h 30"/>
                <a:gd name="T34" fmla="*/ 17 w 29"/>
                <a:gd name="T35" fmla="*/ 0 h 30"/>
                <a:gd name="T36" fmla="*/ 21 w 29"/>
                <a:gd name="T37" fmla="*/ 1 h 30"/>
                <a:gd name="T38" fmla="*/ 23 w 29"/>
                <a:gd name="T39" fmla="*/ 3 h 30"/>
                <a:gd name="T40" fmla="*/ 25 w 29"/>
                <a:gd name="T41" fmla="*/ 5 h 30"/>
                <a:gd name="T42" fmla="*/ 26 w 29"/>
                <a:gd name="T43" fmla="*/ 7 h 30"/>
                <a:gd name="T44" fmla="*/ 28 w 29"/>
                <a:gd name="T45" fmla="*/ 10 h 30"/>
                <a:gd name="T46" fmla="*/ 29 w 29"/>
                <a:gd name="T47" fmla="*/ 13 h 30"/>
                <a:gd name="T48" fmla="*/ 29 w 29"/>
                <a:gd name="T49" fmla="*/ 15 h 30"/>
                <a:gd name="T50" fmla="*/ 28 w 29"/>
                <a:gd name="T51" fmla="*/ 21 h 30"/>
                <a:gd name="T52" fmla="*/ 25 w 29"/>
                <a:gd name="T53" fmla="*/ 26 h 30"/>
                <a:gd name="T54" fmla="*/ 21 w 29"/>
                <a:gd name="T55" fmla="*/ 29 h 30"/>
                <a:gd name="T56" fmla="*/ 15 w 29"/>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30">
                  <a:moveTo>
                    <a:pt x="15" y="30"/>
                  </a:moveTo>
                  <a:lnTo>
                    <a:pt x="11" y="30"/>
                  </a:lnTo>
                  <a:lnTo>
                    <a:pt x="9" y="29"/>
                  </a:lnTo>
                  <a:lnTo>
                    <a:pt x="7" y="27"/>
                  </a:lnTo>
                  <a:lnTo>
                    <a:pt x="4" y="26"/>
                  </a:lnTo>
                  <a:lnTo>
                    <a:pt x="2" y="23"/>
                  </a:lnTo>
                  <a:lnTo>
                    <a:pt x="1" y="21"/>
                  </a:lnTo>
                  <a:lnTo>
                    <a:pt x="0" y="18"/>
                  </a:lnTo>
                  <a:lnTo>
                    <a:pt x="0" y="15"/>
                  </a:lnTo>
                  <a:lnTo>
                    <a:pt x="0" y="13"/>
                  </a:lnTo>
                  <a:lnTo>
                    <a:pt x="1" y="10"/>
                  </a:lnTo>
                  <a:lnTo>
                    <a:pt x="2" y="7"/>
                  </a:lnTo>
                  <a:lnTo>
                    <a:pt x="4" y="5"/>
                  </a:lnTo>
                  <a:lnTo>
                    <a:pt x="7" y="3"/>
                  </a:lnTo>
                  <a:lnTo>
                    <a:pt x="9" y="1"/>
                  </a:lnTo>
                  <a:lnTo>
                    <a:pt x="11" y="0"/>
                  </a:lnTo>
                  <a:lnTo>
                    <a:pt x="15" y="0"/>
                  </a:lnTo>
                  <a:lnTo>
                    <a:pt x="17" y="0"/>
                  </a:lnTo>
                  <a:lnTo>
                    <a:pt x="21" y="1"/>
                  </a:lnTo>
                  <a:lnTo>
                    <a:pt x="23" y="3"/>
                  </a:lnTo>
                  <a:lnTo>
                    <a:pt x="25" y="5"/>
                  </a:lnTo>
                  <a:lnTo>
                    <a:pt x="26" y="7"/>
                  </a:lnTo>
                  <a:lnTo>
                    <a:pt x="28" y="10"/>
                  </a:lnTo>
                  <a:lnTo>
                    <a:pt x="29" y="13"/>
                  </a:lnTo>
                  <a:lnTo>
                    <a:pt x="29" y="15"/>
                  </a:lnTo>
                  <a:lnTo>
                    <a:pt x="28"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72" name="Freeform 124"/>
            <p:cNvSpPr>
              <a:spLocks/>
            </p:cNvSpPr>
            <p:nvPr/>
          </p:nvSpPr>
          <p:spPr bwMode="auto">
            <a:xfrm>
              <a:off x="2336" y="1607"/>
              <a:ext cx="30" cy="29"/>
            </a:xfrm>
            <a:custGeom>
              <a:avLst/>
              <a:gdLst>
                <a:gd name="T0" fmla="*/ 60 w 60"/>
                <a:gd name="T1" fmla="*/ 30 h 59"/>
                <a:gd name="T2" fmla="*/ 58 w 60"/>
                <a:gd name="T3" fmla="*/ 24 h 59"/>
                <a:gd name="T4" fmla="*/ 57 w 60"/>
                <a:gd name="T5" fmla="*/ 19 h 59"/>
                <a:gd name="T6" fmla="*/ 54 w 60"/>
                <a:gd name="T7" fmla="*/ 13 h 59"/>
                <a:gd name="T8" fmla="*/ 50 w 60"/>
                <a:gd name="T9" fmla="*/ 8 h 59"/>
                <a:gd name="T10" fmla="*/ 46 w 60"/>
                <a:gd name="T11" fmla="*/ 5 h 59"/>
                <a:gd name="T12" fmla="*/ 41 w 60"/>
                <a:gd name="T13" fmla="*/ 3 h 59"/>
                <a:gd name="T14" fmla="*/ 35 w 60"/>
                <a:gd name="T15" fmla="*/ 0 h 59"/>
                <a:gd name="T16" fmla="*/ 30 w 60"/>
                <a:gd name="T17" fmla="*/ 0 h 59"/>
                <a:gd name="T18" fmla="*/ 18 w 60"/>
                <a:gd name="T19" fmla="*/ 3 h 59"/>
                <a:gd name="T20" fmla="*/ 9 w 60"/>
                <a:gd name="T21" fmla="*/ 8 h 59"/>
                <a:gd name="T22" fmla="*/ 2 w 60"/>
                <a:gd name="T23" fmla="*/ 19 h 59"/>
                <a:gd name="T24" fmla="*/ 0 w 60"/>
                <a:gd name="T25" fmla="*/ 30 h 59"/>
                <a:gd name="T26" fmla="*/ 1 w 60"/>
                <a:gd name="T27" fmla="*/ 36 h 59"/>
                <a:gd name="T28" fmla="*/ 2 w 60"/>
                <a:gd name="T29" fmla="*/ 41 h 59"/>
                <a:gd name="T30" fmla="*/ 5 w 60"/>
                <a:gd name="T31" fmla="*/ 46 h 59"/>
                <a:gd name="T32" fmla="*/ 9 w 60"/>
                <a:gd name="T33" fmla="*/ 51 h 59"/>
                <a:gd name="T34" fmla="*/ 13 w 60"/>
                <a:gd name="T35" fmla="*/ 54 h 59"/>
                <a:gd name="T36" fmla="*/ 18 w 60"/>
                <a:gd name="T37" fmla="*/ 57 h 59"/>
                <a:gd name="T38" fmla="*/ 24 w 60"/>
                <a:gd name="T39" fmla="*/ 59 h 59"/>
                <a:gd name="T40" fmla="*/ 30 w 60"/>
                <a:gd name="T41" fmla="*/ 59 h 59"/>
                <a:gd name="T42" fmla="*/ 35 w 60"/>
                <a:gd name="T43" fmla="*/ 59 h 59"/>
                <a:gd name="T44" fmla="*/ 41 w 60"/>
                <a:gd name="T45" fmla="*/ 57 h 59"/>
                <a:gd name="T46" fmla="*/ 46 w 60"/>
                <a:gd name="T47" fmla="*/ 54 h 59"/>
                <a:gd name="T48" fmla="*/ 50 w 60"/>
                <a:gd name="T49" fmla="*/ 51 h 59"/>
                <a:gd name="T50" fmla="*/ 54 w 60"/>
                <a:gd name="T51" fmla="*/ 46 h 59"/>
                <a:gd name="T52" fmla="*/ 57 w 60"/>
                <a:gd name="T53" fmla="*/ 41 h 59"/>
                <a:gd name="T54" fmla="*/ 58 w 60"/>
                <a:gd name="T55" fmla="*/ 36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8" y="24"/>
                  </a:lnTo>
                  <a:lnTo>
                    <a:pt x="57" y="19"/>
                  </a:lnTo>
                  <a:lnTo>
                    <a:pt x="54" y="13"/>
                  </a:lnTo>
                  <a:lnTo>
                    <a:pt x="50" y="8"/>
                  </a:lnTo>
                  <a:lnTo>
                    <a:pt x="46" y="5"/>
                  </a:lnTo>
                  <a:lnTo>
                    <a:pt x="41" y="3"/>
                  </a:lnTo>
                  <a:lnTo>
                    <a:pt x="35" y="0"/>
                  </a:lnTo>
                  <a:lnTo>
                    <a:pt x="30" y="0"/>
                  </a:lnTo>
                  <a:lnTo>
                    <a:pt x="18" y="3"/>
                  </a:lnTo>
                  <a:lnTo>
                    <a:pt x="9" y="8"/>
                  </a:lnTo>
                  <a:lnTo>
                    <a:pt x="2" y="19"/>
                  </a:lnTo>
                  <a:lnTo>
                    <a:pt x="0" y="30"/>
                  </a:lnTo>
                  <a:lnTo>
                    <a:pt x="1" y="36"/>
                  </a:lnTo>
                  <a:lnTo>
                    <a:pt x="2" y="41"/>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1"/>
                  </a:lnTo>
                  <a:lnTo>
                    <a:pt x="58"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73" name="Freeform 125"/>
            <p:cNvSpPr>
              <a:spLocks/>
            </p:cNvSpPr>
            <p:nvPr/>
          </p:nvSpPr>
          <p:spPr bwMode="auto">
            <a:xfrm>
              <a:off x="2343" y="1614"/>
              <a:ext cx="15" cy="15"/>
            </a:xfrm>
            <a:custGeom>
              <a:avLst/>
              <a:gdLst>
                <a:gd name="T0" fmla="*/ 15 w 30"/>
                <a:gd name="T1" fmla="*/ 29 h 29"/>
                <a:gd name="T2" fmla="*/ 11 w 30"/>
                <a:gd name="T3" fmla="*/ 29 h 29"/>
                <a:gd name="T4" fmla="*/ 9 w 30"/>
                <a:gd name="T5" fmla="*/ 28 h 29"/>
                <a:gd name="T6" fmla="*/ 7 w 30"/>
                <a:gd name="T7" fmla="*/ 27 h 29"/>
                <a:gd name="T8" fmla="*/ 4 w 30"/>
                <a:gd name="T9" fmla="*/ 26 h 29"/>
                <a:gd name="T10" fmla="*/ 2 w 30"/>
                <a:gd name="T11" fmla="*/ 23 h 29"/>
                <a:gd name="T12" fmla="*/ 1 w 30"/>
                <a:gd name="T13" fmla="*/ 20 h 29"/>
                <a:gd name="T14" fmla="*/ 0 w 30"/>
                <a:gd name="T15" fmla="*/ 18 h 29"/>
                <a:gd name="T16" fmla="*/ 0 w 30"/>
                <a:gd name="T17" fmla="*/ 15 h 29"/>
                <a:gd name="T18" fmla="*/ 0 w 30"/>
                <a:gd name="T19" fmla="*/ 12 h 29"/>
                <a:gd name="T20" fmla="*/ 1 w 30"/>
                <a:gd name="T21" fmla="*/ 9 h 29"/>
                <a:gd name="T22" fmla="*/ 2 w 30"/>
                <a:gd name="T23" fmla="*/ 6 h 29"/>
                <a:gd name="T24" fmla="*/ 4 w 30"/>
                <a:gd name="T25" fmla="*/ 4 h 29"/>
                <a:gd name="T26" fmla="*/ 7 w 30"/>
                <a:gd name="T27" fmla="*/ 3 h 29"/>
                <a:gd name="T28" fmla="*/ 9 w 30"/>
                <a:gd name="T29" fmla="*/ 1 h 29"/>
                <a:gd name="T30" fmla="*/ 11 w 30"/>
                <a:gd name="T31" fmla="*/ 0 h 29"/>
                <a:gd name="T32" fmla="*/ 15 w 30"/>
                <a:gd name="T33" fmla="*/ 0 h 29"/>
                <a:gd name="T34" fmla="*/ 17 w 30"/>
                <a:gd name="T35" fmla="*/ 0 h 29"/>
                <a:gd name="T36" fmla="*/ 20 w 30"/>
                <a:gd name="T37" fmla="*/ 1 h 29"/>
                <a:gd name="T38" fmla="*/ 23 w 30"/>
                <a:gd name="T39" fmla="*/ 3 h 29"/>
                <a:gd name="T40" fmla="*/ 25 w 30"/>
                <a:gd name="T41" fmla="*/ 4 h 29"/>
                <a:gd name="T42" fmla="*/ 26 w 30"/>
                <a:gd name="T43" fmla="*/ 6 h 29"/>
                <a:gd name="T44" fmla="*/ 28 w 30"/>
                <a:gd name="T45" fmla="*/ 9 h 29"/>
                <a:gd name="T46" fmla="*/ 30 w 30"/>
                <a:gd name="T47" fmla="*/ 12 h 29"/>
                <a:gd name="T48" fmla="*/ 30 w 30"/>
                <a:gd name="T49" fmla="*/ 15 h 29"/>
                <a:gd name="T50" fmla="*/ 28 w 30"/>
                <a:gd name="T51" fmla="*/ 21 h 29"/>
                <a:gd name="T52" fmla="*/ 25 w 30"/>
                <a:gd name="T53" fmla="*/ 26 h 29"/>
                <a:gd name="T54" fmla="*/ 20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1" y="29"/>
                  </a:lnTo>
                  <a:lnTo>
                    <a:pt x="9" y="28"/>
                  </a:lnTo>
                  <a:lnTo>
                    <a:pt x="7" y="27"/>
                  </a:lnTo>
                  <a:lnTo>
                    <a:pt x="4" y="26"/>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1"/>
                  </a:lnTo>
                  <a:lnTo>
                    <a:pt x="25" y="26"/>
                  </a:lnTo>
                  <a:lnTo>
                    <a:pt x="20"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74" name="Freeform 126"/>
            <p:cNvSpPr>
              <a:spLocks/>
            </p:cNvSpPr>
            <p:nvPr/>
          </p:nvSpPr>
          <p:spPr bwMode="auto">
            <a:xfrm>
              <a:off x="2456" y="1929"/>
              <a:ext cx="30" cy="30"/>
            </a:xfrm>
            <a:custGeom>
              <a:avLst/>
              <a:gdLst>
                <a:gd name="T0" fmla="*/ 60 w 60"/>
                <a:gd name="T1" fmla="*/ 30 h 60"/>
                <a:gd name="T2" fmla="*/ 59 w 60"/>
                <a:gd name="T3" fmla="*/ 24 h 60"/>
                <a:gd name="T4" fmla="*/ 58 w 60"/>
                <a:gd name="T5" fmla="*/ 19 h 60"/>
                <a:gd name="T6" fmla="*/ 55 w 60"/>
                <a:gd name="T7" fmla="*/ 13 h 60"/>
                <a:gd name="T8" fmla="*/ 52 w 60"/>
                <a:gd name="T9" fmla="*/ 8 h 60"/>
                <a:gd name="T10" fmla="*/ 47 w 60"/>
                <a:gd name="T11" fmla="*/ 5 h 60"/>
                <a:gd name="T12" fmla="*/ 42 w 60"/>
                <a:gd name="T13" fmla="*/ 3 h 60"/>
                <a:gd name="T14" fmla="*/ 36 w 60"/>
                <a:gd name="T15" fmla="*/ 0 h 60"/>
                <a:gd name="T16" fmla="*/ 30 w 60"/>
                <a:gd name="T17" fmla="*/ 0 h 60"/>
                <a:gd name="T18" fmla="*/ 19 w 60"/>
                <a:gd name="T19" fmla="*/ 3 h 60"/>
                <a:gd name="T20" fmla="*/ 9 w 60"/>
                <a:gd name="T21" fmla="*/ 8 h 60"/>
                <a:gd name="T22" fmla="*/ 2 w 60"/>
                <a:gd name="T23" fmla="*/ 19 h 60"/>
                <a:gd name="T24" fmla="*/ 0 w 60"/>
                <a:gd name="T25" fmla="*/ 30 h 60"/>
                <a:gd name="T26" fmla="*/ 1 w 60"/>
                <a:gd name="T27" fmla="*/ 36 h 60"/>
                <a:gd name="T28" fmla="*/ 2 w 60"/>
                <a:gd name="T29" fmla="*/ 42 h 60"/>
                <a:gd name="T30" fmla="*/ 6 w 60"/>
                <a:gd name="T31" fmla="*/ 46 h 60"/>
                <a:gd name="T32" fmla="*/ 9 w 60"/>
                <a:gd name="T33" fmla="*/ 51 h 60"/>
                <a:gd name="T34" fmla="*/ 14 w 60"/>
                <a:gd name="T35" fmla="*/ 54 h 60"/>
                <a:gd name="T36" fmla="*/ 19 w 60"/>
                <a:gd name="T37" fmla="*/ 58 h 60"/>
                <a:gd name="T38" fmla="*/ 24 w 60"/>
                <a:gd name="T39" fmla="*/ 59 h 60"/>
                <a:gd name="T40" fmla="*/ 30 w 60"/>
                <a:gd name="T41" fmla="*/ 60 h 60"/>
                <a:gd name="T42" fmla="*/ 36 w 60"/>
                <a:gd name="T43" fmla="*/ 59 h 60"/>
                <a:gd name="T44" fmla="*/ 42 w 60"/>
                <a:gd name="T45" fmla="*/ 58 h 60"/>
                <a:gd name="T46" fmla="*/ 47 w 60"/>
                <a:gd name="T47" fmla="*/ 54 h 60"/>
                <a:gd name="T48" fmla="*/ 52 w 60"/>
                <a:gd name="T49" fmla="*/ 51 h 60"/>
                <a:gd name="T50" fmla="*/ 55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9"/>
                  </a:lnTo>
                  <a:lnTo>
                    <a:pt x="55" y="13"/>
                  </a:lnTo>
                  <a:lnTo>
                    <a:pt x="52" y="8"/>
                  </a:lnTo>
                  <a:lnTo>
                    <a:pt x="47" y="5"/>
                  </a:lnTo>
                  <a:lnTo>
                    <a:pt x="42" y="3"/>
                  </a:lnTo>
                  <a:lnTo>
                    <a:pt x="36" y="0"/>
                  </a:lnTo>
                  <a:lnTo>
                    <a:pt x="30" y="0"/>
                  </a:lnTo>
                  <a:lnTo>
                    <a:pt x="19" y="3"/>
                  </a:lnTo>
                  <a:lnTo>
                    <a:pt x="9" y="8"/>
                  </a:lnTo>
                  <a:lnTo>
                    <a:pt x="2" y="19"/>
                  </a:lnTo>
                  <a:lnTo>
                    <a:pt x="0" y="30"/>
                  </a:lnTo>
                  <a:lnTo>
                    <a:pt x="1" y="36"/>
                  </a:lnTo>
                  <a:lnTo>
                    <a:pt x="2" y="42"/>
                  </a:lnTo>
                  <a:lnTo>
                    <a:pt x="6" y="46"/>
                  </a:lnTo>
                  <a:lnTo>
                    <a:pt x="9" y="51"/>
                  </a:lnTo>
                  <a:lnTo>
                    <a:pt x="14" y="54"/>
                  </a:lnTo>
                  <a:lnTo>
                    <a:pt x="19" y="58"/>
                  </a:lnTo>
                  <a:lnTo>
                    <a:pt x="24" y="59"/>
                  </a:lnTo>
                  <a:lnTo>
                    <a:pt x="30" y="60"/>
                  </a:lnTo>
                  <a:lnTo>
                    <a:pt x="36" y="59"/>
                  </a:lnTo>
                  <a:lnTo>
                    <a:pt x="42" y="58"/>
                  </a:lnTo>
                  <a:lnTo>
                    <a:pt x="47" y="54"/>
                  </a:lnTo>
                  <a:lnTo>
                    <a:pt x="52" y="51"/>
                  </a:lnTo>
                  <a:lnTo>
                    <a:pt x="55" y="46"/>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75" name="Freeform 127"/>
            <p:cNvSpPr>
              <a:spLocks/>
            </p:cNvSpPr>
            <p:nvPr/>
          </p:nvSpPr>
          <p:spPr bwMode="auto">
            <a:xfrm>
              <a:off x="2463" y="1937"/>
              <a:ext cx="15" cy="15"/>
            </a:xfrm>
            <a:custGeom>
              <a:avLst/>
              <a:gdLst>
                <a:gd name="T0" fmla="*/ 15 w 30"/>
                <a:gd name="T1" fmla="*/ 30 h 30"/>
                <a:gd name="T2" fmla="*/ 13 w 30"/>
                <a:gd name="T3" fmla="*/ 30 h 30"/>
                <a:gd name="T4" fmla="*/ 11 w 30"/>
                <a:gd name="T5" fmla="*/ 29 h 30"/>
                <a:gd name="T6" fmla="*/ 7 w 30"/>
                <a:gd name="T7" fmla="*/ 27 h 30"/>
                <a:gd name="T8" fmla="*/ 5 w 30"/>
                <a:gd name="T9" fmla="*/ 26 h 30"/>
                <a:gd name="T10" fmla="*/ 4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4 w 30"/>
                <a:gd name="T23" fmla="*/ 7 h 30"/>
                <a:gd name="T24" fmla="*/ 5 w 30"/>
                <a:gd name="T25" fmla="*/ 5 h 30"/>
                <a:gd name="T26" fmla="*/ 7 w 30"/>
                <a:gd name="T27" fmla="*/ 3 h 30"/>
                <a:gd name="T28" fmla="*/ 11 w 30"/>
                <a:gd name="T29" fmla="*/ 1 h 30"/>
                <a:gd name="T30" fmla="*/ 13 w 30"/>
                <a:gd name="T31" fmla="*/ 0 h 30"/>
                <a:gd name="T32" fmla="*/ 15 w 30"/>
                <a:gd name="T33" fmla="*/ 0 h 30"/>
                <a:gd name="T34" fmla="*/ 19 w 30"/>
                <a:gd name="T35" fmla="*/ 0 h 30"/>
                <a:gd name="T36" fmla="*/ 21 w 30"/>
                <a:gd name="T37" fmla="*/ 1 h 30"/>
                <a:gd name="T38" fmla="*/ 23 w 30"/>
                <a:gd name="T39" fmla="*/ 3 h 30"/>
                <a:gd name="T40" fmla="*/ 26 w 30"/>
                <a:gd name="T41" fmla="*/ 5 h 30"/>
                <a:gd name="T42" fmla="*/ 28 w 30"/>
                <a:gd name="T43" fmla="*/ 7 h 30"/>
                <a:gd name="T44" fmla="*/ 29 w 30"/>
                <a:gd name="T45" fmla="*/ 9 h 30"/>
                <a:gd name="T46" fmla="*/ 30 w 30"/>
                <a:gd name="T47" fmla="*/ 12 h 30"/>
                <a:gd name="T48" fmla="*/ 30 w 30"/>
                <a:gd name="T49" fmla="*/ 15 h 30"/>
                <a:gd name="T50" fmla="*/ 29 w 30"/>
                <a:gd name="T51" fmla="*/ 21 h 30"/>
                <a:gd name="T52" fmla="*/ 26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1" y="29"/>
                  </a:lnTo>
                  <a:lnTo>
                    <a:pt x="7" y="27"/>
                  </a:lnTo>
                  <a:lnTo>
                    <a:pt x="5" y="26"/>
                  </a:lnTo>
                  <a:lnTo>
                    <a:pt x="4" y="23"/>
                  </a:lnTo>
                  <a:lnTo>
                    <a:pt x="1" y="20"/>
                  </a:lnTo>
                  <a:lnTo>
                    <a:pt x="0" y="18"/>
                  </a:lnTo>
                  <a:lnTo>
                    <a:pt x="0" y="15"/>
                  </a:lnTo>
                  <a:lnTo>
                    <a:pt x="0" y="12"/>
                  </a:lnTo>
                  <a:lnTo>
                    <a:pt x="1" y="9"/>
                  </a:lnTo>
                  <a:lnTo>
                    <a:pt x="4" y="7"/>
                  </a:lnTo>
                  <a:lnTo>
                    <a:pt x="5" y="5"/>
                  </a:lnTo>
                  <a:lnTo>
                    <a:pt x="7" y="3"/>
                  </a:lnTo>
                  <a:lnTo>
                    <a:pt x="11" y="1"/>
                  </a:lnTo>
                  <a:lnTo>
                    <a:pt x="13" y="0"/>
                  </a:lnTo>
                  <a:lnTo>
                    <a:pt x="15" y="0"/>
                  </a:lnTo>
                  <a:lnTo>
                    <a:pt x="19" y="0"/>
                  </a:lnTo>
                  <a:lnTo>
                    <a:pt x="21" y="1"/>
                  </a:lnTo>
                  <a:lnTo>
                    <a:pt x="23" y="3"/>
                  </a:lnTo>
                  <a:lnTo>
                    <a:pt x="26" y="5"/>
                  </a:lnTo>
                  <a:lnTo>
                    <a:pt x="28" y="7"/>
                  </a:lnTo>
                  <a:lnTo>
                    <a:pt x="29" y="9"/>
                  </a:lnTo>
                  <a:lnTo>
                    <a:pt x="30" y="12"/>
                  </a:lnTo>
                  <a:lnTo>
                    <a:pt x="30" y="15"/>
                  </a:lnTo>
                  <a:lnTo>
                    <a:pt x="29" y="21"/>
                  </a:lnTo>
                  <a:lnTo>
                    <a:pt x="26"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76" name="Freeform 128"/>
            <p:cNvSpPr>
              <a:spLocks/>
            </p:cNvSpPr>
            <p:nvPr/>
          </p:nvSpPr>
          <p:spPr bwMode="auto">
            <a:xfrm>
              <a:off x="2357" y="1988"/>
              <a:ext cx="30" cy="29"/>
            </a:xfrm>
            <a:custGeom>
              <a:avLst/>
              <a:gdLst>
                <a:gd name="T0" fmla="*/ 60 w 60"/>
                <a:gd name="T1" fmla="*/ 30 h 59"/>
                <a:gd name="T2" fmla="*/ 59 w 60"/>
                <a:gd name="T3" fmla="*/ 24 h 59"/>
                <a:gd name="T4" fmla="*/ 58 w 60"/>
                <a:gd name="T5" fmla="*/ 18 h 59"/>
                <a:gd name="T6" fmla="*/ 54 w 60"/>
                <a:gd name="T7" fmla="*/ 12 h 59"/>
                <a:gd name="T8" fmla="*/ 51 w 60"/>
                <a:gd name="T9" fmla="*/ 8 h 59"/>
                <a:gd name="T10" fmla="*/ 46 w 60"/>
                <a:gd name="T11" fmla="*/ 4 h 59"/>
                <a:gd name="T12" fmla="*/ 42 w 60"/>
                <a:gd name="T13" fmla="*/ 2 h 59"/>
                <a:gd name="T14" fmla="*/ 36 w 60"/>
                <a:gd name="T15" fmla="*/ 0 h 59"/>
                <a:gd name="T16" fmla="*/ 30 w 60"/>
                <a:gd name="T17" fmla="*/ 0 h 59"/>
                <a:gd name="T18" fmla="*/ 19 w 60"/>
                <a:gd name="T19" fmla="*/ 2 h 59"/>
                <a:gd name="T20" fmla="*/ 9 w 60"/>
                <a:gd name="T21" fmla="*/ 8 h 59"/>
                <a:gd name="T22" fmla="*/ 3 w 60"/>
                <a:gd name="T23" fmla="*/ 18 h 59"/>
                <a:gd name="T24" fmla="*/ 0 w 60"/>
                <a:gd name="T25" fmla="*/ 30 h 59"/>
                <a:gd name="T26" fmla="*/ 1 w 60"/>
                <a:gd name="T27" fmla="*/ 35 h 59"/>
                <a:gd name="T28" fmla="*/ 3 w 60"/>
                <a:gd name="T29" fmla="*/ 40 h 59"/>
                <a:gd name="T30" fmla="*/ 6 w 60"/>
                <a:gd name="T31" fmla="*/ 46 h 59"/>
                <a:gd name="T32" fmla="*/ 9 w 60"/>
                <a:gd name="T33" fmla="*/ 50 h 59"/>
                <a:gd name="T34" fmla="*/ 14 w 60"/>
                <a:gd name="T35" fmla="*/ 54 h 59"/>
                <a:gd name="T36" fmla="*/ 19 w 60"/>
                <a:gd name="T37" fmla="*/ 56 h 59"/>
                <a:gd name="T38" fmla="*/ 24 w 60"/>
                <a:gd name="T39" fmla="*/ 59 h 59"/>
                <a:gd name="T40" fmla="*/ 30 w 60"/>
                <a:gd name="T41" fmla="*/ 59 h 59"/>
                <a:gd name="T42" fmla="*/ 36 w 60"/>
                <a:gd name="T43" fmla="*/ 59 h 59"/>
                <a:gd name="T44" fmla="*/ 42 w 60"/>
                <a:gd name="T45" fmla="*/ 56 h 59"/>
                <a:gd name="T46" fmla="*/ 46 w 60"/>
                <a:gd name="T47" fmla="*/ 54 h 59"/>
                <a:gd name="T48" fmla="*/ 51 w 60"/>
                <a:gd name="T49" fmla="*/ 50 h 59"/>
                <a:gd name="T50" fmla="*/ 54 w 60"/>
                <a:gd name="T51" fmla="*/ 46 h 59"/>
                <a:gd name="T52" fmla="*/ 58 w 60"/>
                <a:gd name="T53" fmla="*/ 40 h 59"/>
                <a:gd name="T54" fmla="*/ 59 w 60"/>
                <a:gd name="T55" fmla="*/ 35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9" y="24"/>
                  </a:lnTo>
                  <a:lnTo>
                    <a:pt x="58" y="18"/>
                  </a:lnTo>
                  <a:lnTo>
                    <a:pt x="54" y="12"/>
                  </a:lnTo>
                  <a:lnTo>
                    <a:pt x="51" y="8"/>
                  </a:lnTo>
                  <a:lnTo>
                    <a:pt x="46" y="4"/>
                  </a:lnTo>
                  <a:lnTo>
                    <a:pt x="42" y="2"/>
                  </a:lnTo>
                  <a:lnTo>
                    <a:pt x="36" y="0"/>
                  </a:lnTo>
                  <a:lnTo>
                    <a:pt x="30" y="0"/>
                  </a:lnTo>
                  <a:lnTo>
                    <a:pt x="19" y="2"/>
                  </a:lnTo>
                  <a:lnTo>
                    <a:pt x="9" y="8"/>
                  </a:lnTo>
                  <a:lnTo>
                    <a:pt x="3" y="18"/>
                  </a:lnTo>
                  <a:lnTo>
                    <a:pt x="0" y="30"/>
                  </a:lnTo>
                  <a:lnTo>
                    <a:pt x="1" y="35"/>
                  </a:lnTo>
                  <a:lnTo>
                    <a:pt x="3" y="40"/>
                  </a:lnTo>
                  <a:lnTo>
                    <a:pt x="6" y="46"/>
                  </a:lnTo>
                  <a:lnTo>
                    <a:pt x="9" y="50"/>
                  </a:lnTo>
                  <a:lnTo>
                    <a:pt x="14" y="54"/>
                  </a:lnTo>
                  <a:lnTo>
                    <a:pt x="19" y="56"/>
                  </a:lnTo>
                  <a:lnTo>
                    <a:pt x="24" y="59"/>
                  </a:lnTo>
                  <a:lnTo>
                    <a:pt x="30" y="59"/>
                  </a:lnTo>
                  <a:lnTo>
                    <a:pt x="36" y="59"/>
                  </a:lnTo>
                  <a:lnTo>
                    <a:pt x="42" y="56"/>
                  </a:lnTo>
                  <a:lnTo>
                    <a:pt x="46" y="54"/>
                  </a:lnTo>
                  <a:lnTo>
                    <a:pt x="51" y="50"/>
                  </a:lnTo>
                  <a:lnTo>
                    <a:pt x="54" y="46"/>
                  </a:lnTo>
                  <a:lnTo>
                    <a:pt x="58" y="40"/>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77" name="Freeform 129"/>
            <p:cNvSpPr>
              <a:spLocks/>
            </p:cNvSpPr>
            <p:nvPr/>
          </p:nvSpPr>
          <p:spPr bwMode="auto">
            <a:xfrm>
              <a:off x="2365" y="1995"/>
              <a:ext cx="15" cy="15"/>
            </a:xfrm>
            <a:custGeom>
              <a:avLst/>
              <a:gdLst>
                <a:gd name="T0" fmla="*/ 15 w 30"/>
                <a:gd name="T1" fmla="*/ 29 h 29"/>
                <a:gd name="T2" fmla="*/ 13 w 30"/>
                <a:gd name="T3" fmla="*/ 29 h 29"/>
                <a:gd name="T4" fmla="*/ 9 w 30"/>
                <a:gd name="T5" fmla="*/ 27 h 29"/>
                <a:gd name="T6" fmla="*/ 7 w 30"/>
                <a:gd name="T7" fmla="*/ 26 h 29"/>
                <a:gd name="T8" fmla="*/ 5 w 30"/>
                <a:gd name="T9" fmla="*/ 25 h 29"/>
                <a:gd name="T10" fmla="*/ 3 w 30"/>
                <a:gd name="T11" fmla="*/ 23 h 29"/>
                <a:gd name="T12" fmla="*/ 1 w 30"/>
                <a:gd name="T13" fmla="*/ 19 h 29"/>
                <a:gd name="T14" fmla="*/ 0 w 30"/>
                <a:gd name="T15" fmla="*/ 17 h 29"/>
                <a:gd name="T16" fmla="*/ 0 w 30"/>
                <a:gd name="T17" fmla="*/ 15 h 29"/>
                <a:gd name="T18" fmla="*/ 0 w 30"/>
                <a:gd name="T19" fmla="*/ 11 h 29"/>
                <a:gd name="T20" fmla="*/ 1 w 30"/>
                <a:gd name="T21" fmla="*/ 9 h 29"/>
                <a:gd name="T22" fmla="*/ 3 w 30"/>
                <a:gd name="T23" fmla="*/ 6 h 29"/>
                <a:gd name="T24" fmla="*/ 5 w 30"/>
                <a:gd name="T25" fmla="*/ 3 h 29"/>
                <a:gd name="T26" fmla="*/ 7 w 30"/>
                <a:gd name="T27" fmla="*/ 2 h 29"/>
                <a:gd name="T28" fmla="*/ 9 w 30"/>
                <a:gd name="T29" fmla="*/ 1 h 29"/>
                <a:gd name="T30" fmla="*/ 13 w 30"/>
                <a:gd name="T31" fmla="*/ 0 h 29"/>
                <a:gd name="T32" fmla="*/ 15 w 30"/>
                <a:gd name="T33" fmla="*/ 0 h 29"/>
                <a:gd name="T34" fmla="*/ 18 w 30"/>
                <a:gd name="T35" fmla="*/ 0 h 29"/>
                <a:gd name="T36" fmla="*/ 21 w 30"/>
                <a:gd name="T37" fmla="*/ 1 h 29"/>
                <a:gd name="T38" fmla="*/ 23 w 30"/>
                <a:gd name="T39" fmla="*/ 2 h 29"/>
                <a:gd name="T40" fmla="*/ 26 w 30"/>
                <a:gd name="T41" fmla="*/ 3 h 29"/>
                <a:gd name="T42" fmla="*/ 27 w 30"/>
                <a:gd name="T43" fmla="*/ 6 h 29"/>
                <a:gd name="T44" fmla="*/ 29 w 30"/>
                <a:gd name="T45" fmla="*/ 9 h 29"/>
                <a:gd name="T46" fmla="*/ 30 w 30"/>
                <a:gd name="T47" fmla="*/ 11 h 29"/>
                <a:gd name="T48" fmla="*/ 30 w 30"/>
                <a:gd name="T49" fmla="*/ 15 h 29"/>
                <a:gd name="T50" fmla="*/ 29 w 30"/>
                <a:gd name="T51" fmla="*/ 20 h 29"/>
                <a:gd name="T52" fmla="*/ 26 w 30"/>
                <a:gd name="T53" fmla="*/ 25 h 29"/>
                <a:gd name="T54" fmla="*/ 21 w 30"/>
                <a:gd name="T55" fmla="*/ 27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3" y="29"/>
                  </a:lnTo>
                  <a:lnTo>
                    <a:pt x="9" y="27"/>
                  </a:lnTo>
                  <a:lnTo>
                    <a:pt x="7" y="26"/>
                  </a:lnTo>
                  <a:lnTo>
                    <a:pt x="5" y="25"/>
                  </a:lnTo>
                  <a:lnTo>
                    <a:pt x="3" y="23"/>
                  </a:lnTo>
                  <a:lnTo>
                    <a:pt x="1" y="19"/>
                  </a:lnTo>
                  <a:lnTo>
                    <a:pt x="0" y="17"/>
                  </a:lnTo>
                  <a:lnTo>
                    <a:pt x="0" y="15"/>
                  </a:lnTo>
                  <a:lnTo>
                    <a:pt x="0" y="11"/>
                  </a:lnTo>
                  <a:lnTo>
                    <a:pt x="1" y="9"/>
                  </a:lnTo>
                  <a:lnTo>
                    <a:pt x="3" y="6"/>
                  </a:lnTo>
                  <a:lnTo>
                    <a:pt x="5" y="3"/>
                  </a:lnTo>
                  <a:lnTo>
                    <a:pt x="7" y="2"/>
                  </a:lnTo>
                  <a:lnTo>
                    <a:pt x="9" y="1"/>
                  </a:lnTo>
                  <a:lnTo>
                    <a:pt x="13" y="0"/>
                  </a:lnTo>
                  <a:lnTo>
                    <a:pt x="15" y="0"/>
                  </a:lnTo>
                  <a:lnTo>
                    <a:pt x="18" y="0"/>
                  </a:lnTo>
                  <a:lnTo>
                    <a:pt x="21" y="1"/>
                  </a:lnTo>
                  <a:lnTo>
                    <a:pt x="23" y="2"/>
                  </a:lnTo>
                  <a:lnTo>
                    <a:pt x="26" y="3"/>
                  </a:lnTo>
                  <a:lnTo>
                    <a:pt x="27" y="6"/>
                  </a:lnTo>
                  <a:lnTo>
                    <a:pt x="29" y="9"/>
                  </a:lnTo>
                  <a:lnTo>
                    <a:pt x="30" y="11"/>
                  </a:lnTo>
                  <a:lnTo>
                    <a:pt x="30" y="15"/>
                  </a:lnTo>
                  <a:lnTo>
                    <a:pt x="29" y="20"/>
                  </a:lnTo>
                  <a:lnTo>
                    <a:pt x="26" y="25"/>
                  </a:lnTo>
                  <a:lnTo>
                    <a:pt x="21" y="27"/>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78" name="Freeform 130"/>
            <p:cNvSpPr>
              <a:spLocks/>
            </p:cNvSpPr>
            <p:nvPr/>
          </p:nvSpPr>
          <p:spPr bwMode="auto">
            <a:xfrm>
              <a:off x="2658" y="2044"/>
              <a:ext cx="30" cy="30"/>
            </a:xfrm>
            <a:custGeom>
              <a:avLst/>
              <a:gdLst>
                <a:gd name="T0" fmla="*/ 59 w 59"/>
                <a:gd name="T1" fmla="*/ 30 h 60"/>
                <a:gd name="T2" fmla="*/ 58 w 59"/>
                <a:gd name="T3" fmla="*/ 25 h 60"/>
                <a:gd name="T4" fmla="*/ 57 w 59"/>
                <a:gd name="T5" fmla="*/ 19 h 60"/>
                <a:gd name="T6" fmla="*/ 54 w 59"/>
                <a:gd name="T7" fmla="*/ 13 h 60"/>
                <a:gd name="T8" fmla="*/ 50 w 59"/>
                <a:gd name="T9" fmla="*/ 9 h 60"/>
                <a:gd name="T10" fmla="*/ 46 w 59"/>
                <a:gd name="T11" fmla="*/ 5 h 60"/>
                <a:gd name="T12" fmla="*/ 41 w 59"/>
                <a:gd name="T13" fmla="*/ 3 h 60"/>
                <a:gd name="T14" fmla="*/ 35 w 59"/>
                <a:gd name="T15" fmla="*/ 2 h 60"/>
                <a:gd name="T16" fmla="*/ 30 w 59"/>
                <a:gd name="T17" fmla="*/ 0 h 60"/>
                <a:gd name="T18" fmla="*/ 18 w 59"/>
                <a:gd name="T19" fmla="*/ 3 h 60"/>
                <a:gd name="T20" fmla="*/ 9 w 59"/>
                <a:gd name="T21" fmla="*/ 9 h 60"/>
                <a:gd name="T22" fmla="*/ 2 w 59"/>
                <a:gd name="T23" fmla="*/ 19 h 60"/>
                <a:gd name="T24" fmla="*/ 0 w 59"/>
                <a:gd name="T25" fmla="*/ 30 h 60"/>
                <a:gd name="T26" fmla="*/ 1 w 59"/>
                <a:gd name="T27" fmla="*/ 36 h 60"/>
                <a:gd name="T28" fmla="*/ 2 w 59"/>
                <a:gd name="T29" fmla="*/ 42 h 60"/>
                <a:gd name="T30" fmla="*/ 5 w 59"/>
                <a:gd name="T31" fmla="*/ 47 h 60"/>
                <a:gd name="T32" fmla="*/ 9 w 59"/>
                <a:gd name="T33" fmla="*/ 51 h 60"/>
                <a:gd name="T34" fmla="*/ 13 w 59"/>
                <a:gd name="T35" fmla="*/ 55 h 60"/>
                <a:gd name="T36" fmla="*/ 18 w 59"/>
                <a:gd name="T37" fmla="*/ 58 h 60"/>
                <a:gd name="T38" fmla="*/ 24 w 59"/>
                <a:gd name="T39" fmla="*/ 59 h 60"/>
                <a:gd name="T40" fmla="*/ 30 w 59"/>
                <a:gd name="T41" fmla="*/ 60 h 60"/>
                <a:gd name="T42" fmla="*/ 35 w 59"/>
                <a:gd name="T43" fmla="*/ 59 h 60"/>
                <a:gd name="T44" fmla="*/ 41 w 59"/>
                <a:gd name="T45" fmla="*/ 58 h 60"/>
                <a:gd name="T46" fmla="*/ 46 w 59"/>
                <a:gd name="T47" fmla="*/ 55 h 60"/>
                <a:gd name="T48" fmla="*/ 50 w 59"/>
                <a:gd name="T49" fmla="*/ 51 h 60"/>
                <a:gd name="T50" fmla="*/ 54 w 59"/>
                <a:gd name="T51" fmla="*/ 47 h 60"/>
                <a:gd name="T52" fmla="*/ 57 w 59"/>
                <a:gd name="T53" fmla="*/ 42 h 60"/>
                <a:gd name="T54" fmla="*/ 58 w 59"/>
                <a:gd name="T55" fmla="*/ 36 h 60"/>
                <a:gd name="T56" fmla="*/ 59 w 59"/>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60">
                  <a:moveTo>
                    <a:pt x="59" y="30"/>
                  </a:moveTo>
                  <a:lnTo>
                    <a:pt x="58" y="25"/>
                  </a:lnTo>
                  <a:lnTo>
                    <a:pt x="57" y="19"/>
                  </a:lnTo>
                  <a:lnTo>
                    <a:pt x="54" y="13"/>
                  </a:lnTo>
                  <a:lnTo>
                    <a:pt x="50" y="9"/>
                  </a:lnTo>
                  <a:lnTo>
                    <a:pt x="46" y="5"/>
                  </a:lnTo>
                  <a:lnTo>
                    <a:pt x="41" y="3"/>
                  </a:lnTo>
                  <a:lnTo>
                    <a:pt x="35" y="2"/>
                  </a:lnTo>
                  <a:lnTo>
                    <a:pt x="30" y="0"/>
                  </a:lnTo>
                  <a:lnTo>
                    <a:pt x="18" y="3"/>
                  </a:lnTo>
                  <a:lnTo>
                    <a:pt x="9" y="9"/>
                  </a:lnTo>
                  <a:lnTo>
                    <a:pt x="2" y="19"/>
                  </a:lnTo>
                  <a:lnTo>
                    <a:pt x="0" y="30"/>
                  </a:lnTo>
                  <a:lnTo>
                    <a:pt x="1" y="36"/>
                  </a:lnTo>
                  <a:lnTo>
                    <a:pt x="2" y="42"/>
                  </a:lnTo>
                  <a:lnTo>
                    <a:pt x="5" y="47"/>
                  </a:lnTo>
                  <a:lnTo>
                    <a:pt x="9" y="51"/>
                  </a:lnTo>
                  <a:lnTo>
                    <a:pt x="13" y="55"/>
                  </a:lnTo>
                  <a:lnTo>
                    <a:pt x="18" y="58"/>
                  </a:lnTo>
                  <a:lnTo>
                    <a:pt x="24" y="59"/>
                  </a:lnTo>
                  <a:lnTo>
                    <a:pt x="30" y="60"/>
                  </a:lnTo>
                  <a:lnTo>
                    <a:pt x="35" y="59"/>
                  </a:lnTo>
                  <a:lnTo>
                    <a:pt x="41" y="58"/>
                  </a:lnTo>
                  <a:lnTo>
                    <a:pt x="46" y="55"/>
                  </a:lnTo>
                  <a:lnTo>
                    <a:pt x="50" y="51"/>
                  </a:lnTo>
                  <a:lnTo>
                    <a:pt x="54" y="47"/>
                  </a:lnTo>
                  <a:lnTo>
                    <a:pt x="57" y="42"/>
                  </a:lnTo>
                  <a:lnTo>
                    <a:pt x="58" y="36"/>
                  </a:lnTo>
                  <a:lnTo>
                    <a:pt x="59"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79" name="Freeform 131"/>
            <p:cNvSpPr>
              <a:spLocks/>
            </p:cNvSpPr>
            <p:nvPr/>
          </p:nvSpPr>
          <p:spPr bwMode="auto">
            <a:xfrm>
              <a:off x="2666" y="2051"/>
              <a:ext cx="15" cy="15"/>
            </a:xfrm>
            <a:custGeom>
              <a:avLst/>
              <a:gdLst>
                <a:gd name="T0" fmla="*/ 15 w 30"/>
                <a:gd name="T1" fmla="*/ 30 h 30"/>
                <a:gd name="T2" fmla="*/ 12 w 30"/>
                <a:gd name="T3" fmla="*/ 30 h 30"/>
                <a:gd name="T4" fmla="*/ 9 w 30"/>
                <a:gd name="T5" fmla="*/ 29 h 30"/>
                <a:gd name="T6" fmla="*/ 6 w 30"/>
                <a:gd name="T7" fmla="*/ 27 h 30"/>
                <a:gd name="T8" fmla="*/ 4 w 30"/>
                <a:gd name="T9" fmla="*/ 26 h 30"/>
                <a:gd name="T10" fmla="*/ 3 w 30"/>
                <a:gd name="T11" fmla="*/ 24 h 30"/>
                <a:gd name="T12" fmla="*/ 1 w 30"/>
                <a:gd name="T13" fmla="*/ 20 h 30"/>
                <a:gd name="T14" fmla="*/ 0 w 30"/>
                <a:gd name="T15" fmla="*/ 18 h 30"/>
                <a:gd name="T16" fmla="*/ 0 w 30"/>
                <a:gd name="T17" fmla="*/ 15 h 30"/>
                <a:gd name="T18" fmla="*/ 0 w 30"/>
                <a:gd name="T19" fmla="*/ 12 h 30"/>
                <a:gd name="T20" fmla="*/ 1 w 30"/>
                <a:gd name="T21" fmla="*/ 10 h 30"/>
                <a:gd name="T22" fmla="*/ 3 w 30"/>
                <a:gd name="T23" fmla="*/ 7 h 30"/>
                <a:gd name="T24" fmla="*/ 4 w 30"/>
                <a:gd name="T25" fmla="*/ 5 h 30"/>
                <a:gd name="T26" fmla="*/ 6 w 30"/>
                <a:gd name="T27" fmla="*/ 3 h 30"/>
                <a:gd name="T28" fmla="*/ 9 w 30"/>
                <a:gd name="T29" fmla="*/ 2 h 30"/>
                <a:gd name="T30" fmla="*/ 12 w 30"/>
                <a:gd name="T31" fmla="*/ 0 h 30"/>
                <a:gd name="T32" fmla="*/ 15 w 30"/>
                <a:gd name="T33" fmla="*/ 0 h 30"/>
                <a:gd name="T34" fmla="*/ 18 w 30"/>
                <a:gd name="T35" fmla="*/ 0 h 30"/>
                <a:gd name="T36" fmla="*/ 20 w 30"/>
                <a:gd name="T37" fmla="*/ 2 h 30"/>
                <a:gd name="T38" fmla="*/ 23 w 30"/>
                <a:gd name="T39" fmla="*/ 3 h 30"/>
                <a:gd name="T40" fmla="*/ 25 w 30"/>
                <a:gd name="T41" fmla="*/ 5 h 30"/>
                <a:gd name="T42" fmla="*/ 27 w 30"/>
                <a:gd name="T43" fmla="*/ 7 h 30"/>
                <a:gd name="T44" fmla="*/ 28 w 30"/>
                <a:gd name="T45" fmla="*/ 10 h 30"/>
                <a:gd name="T46" fmla="*/ 30 w 30"/>
                <a:gd name="T47" fmla="*/ 12 h 30"/>
                <a:gd name="T48" fmla="*/ 30 w 30"/>
                <a:gd name="T49" fmla="*/ 15 h 30"/>
                <a:gd name="T50" fmla="*/ 28 w 30"/>
                <a:gd name="T51" fmla="*/ 21 h 30"/>
                <a:gd name="T52" fmla="*/ 25 w 30"/>
                <a:gd name="T53" fmla="*/ 26 h 30"/>
                <a:gd name="T54" fmla="*/ 20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9"/>
                  </a:lnTo>
                  <a:lnTo>
                    <a:pt x="6" y="27"/>
                  </a:lnTo>
                  <a:lnTo>
                    <a:pt x="4" y="26"/>
                  </a:lnTo>
                  <a:lnTo>
                    <a:pt x="3" y="24"/>
                  </a:lnTo>
                  <a:lnTo>
                    <a:pt x="1" y="20"/>
                  </a:lnTo>
                  <a:lnTo>
                    <a:pt x="0" y="18"/>
                  </a:lnTo>
                  <a:lnTo>
                    <a:pt x="0" y="15"/>
                  </a:lnTo>
                  <a:lnTo>
                    <a:pt x="0" y="12"/>
                  </a:lnTo>
                  <a:lnTo>
                    <a:pt x="1" y="10"/>
                  </a:lnTo>
                  <a:lnTo>
                    <a:pt x="3" y="7"/>
                  </a:lnTo>
                  <a:lnTo>
                    <a:pt x="4" y="5"/>
                  </a:lnTo>
                  <a:lnTo>
                    <a:pt x="6" y="3"/>
                  </a:lnTo>
                  <a:lnTo>
                    <a:pt x="9" y="2"/>
                  </a:lnTo>
                  <a:lnTo>
                    <a:pt x="12" y="0"/>
                  </a:lnTo>
                  <a:lnTo>
                    <a:pt x="15" y="0"/>
                  </a:lnTo>
                  <a:lnTo>
                    <a:pt x="18" y="0"/>
                  </a:lnTo>
                  <a:lnTo>
                    <a:pt x="20" y="2"/>
                  </a:lnTo>
                  <a:lnTo>
                    <a:pt x="23" y="3"/>
                  </a:lnTo>
                  <a:lnTo>
                    <a:pt x="25" y="5"/>
                  </a:lnTo>
                  <a:lnTo>
                    <a:pt x="27" y="7"/>
                  </a:lnTo>
                  <a:lnTo>
                    <a:pt x="28" y="10"/>
                  </a:lnTo>
                  <a:lnTo>
                    <a:pt x="30" y="12"/>
                  </a:lnTo>
                  <a:lnTo>
                    <a:pt x="30" y="15"/>
                  </a:lnTo>
                  <a:lnTo>
                    <a:pt x="28" y="21"/>
                  </a:lnTo>
                  <a:lnTo>
                    <a:pt x="25" y="26"/>
                  </a:lnTo>
                  <a:lnTo>
                    <a:pt x="20"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80" name="Freeform 132"/>
            <p:cNvSpPr>
              <a:spLocks/>
            </p:cNvSpPr>
            <p:nvPr/>
          </p:nvSpPr>
          <p:spPr bwMode="auto">
            <a:xfrm>
              <a:off x="2674" y="1787"/>
              <a:ext cx="30" cy="30"/>
            </a:xfrm>
            <a:custGeom>
              <a:avLst/>
              <a:gdLst>
                <a:gd name="T0" fmla="*/ 60 w 60"/>
                <a:gd name="T1" fmla="*/ 30 h 60"/>
                <a:gd name="T2" fmla="*/ 59 w 60"/>
                <a:gd name="T3" fmla="*/ 24 h 60"/>
                <a:gd name="T4" fmla="*/ 57 w 60"/>
                <a:gd name="T5" fmla="*/ 18 h 60"/>
                <a:gd name="T6" fmla="*/ 54 w 60"/>
                <a:gd name="T7" fmla="*/ 14 h 60"/>
                <a:gd name="T8" fmla="*/ 51 w 60"/>
                <a:gd name="T9" fmla="*/ 9 h 60"/>
                <a:gd name="T10" fmla="*/ 46 w 60"/>
                <a:gd name="T11" fmla="*/ 6 h 60"/>
                <a:gd name="T12" fmla="*/ 41 w 60"/>
                <a:gd name="T13" fmla="*/ 2 h 60"/>
                <a:gd name="T14" fmla="*/ 36 w 60"/>
                <a:gd name="T15" fmla="*/ 1 h 60"/>
                <a:gd name="T16" fmla="*/ 30 w 60"/>
                <a:gd name="T17" fmla="*/ 0 h 60"/>
                <a:gd name="T18" fmla="*/ 18 w 60"/>
                <a:gd name="T19" fmla="*/ 2 h 60"/>
                <a:gd name="T20" fmla="*/ 9 w 60"/>
                <a:gd name="T21" fmla="*/ 9 h 60"/>
                <a:gd name="T22" fmla="*/ 2 w 60"/>
                <a:gd name="T23" fmla="*/ 18 h 60"/>
                <a:gd name="T24" fmla="*/ 0 w 60"/>
                <a:gd name="T25" fmla="*/ 30 h 60"/>
                <a:gd name="T26" fmla="*/ 1 w 60"/>
                <a:gd name="T27" fmla="*/ 36 h 60"/>
                <a:gd name="T28" fmla="*/ 2 w 60"/>
                <a:gd name="T29" fmla="*/ 41 h 60"/>
                <a:gd name="T30" fmla="*/ 6 w 60"/>
                <a:gd name="T31" fmla="*/ 47 h 60"/>
                <a:gd name="T32" fmla="*/ 9 w 60"/>
                <a:gd name="T33" fmla="*/ 52 h 60"/>
                <a:gd name="T34" fmla="*/ 14 w 60"/>
                <a:gd name="T35" fmla="*/ 55 h 60"/>
                <a:gd name="T36" fmla="*/ 18 w 60"/>
                <a:gd name="T37" fmla="*/ 58 h 60"/>
                <a:gd name="T38" fmla="*/ 24 w 60"/>
                <a:gd name="T39" fmla="*/ 60 h 60"/>
                <a:gd name="T40" fmla="*/ 30 w 60"/>
                <a:gd name="T41" fmla="*/ 60 h 60"/>
                <a:gd name="T42" fmla="*/ 36 w 60"/>
                <a:gd name="T43" fmla="*/ 60 h 60"/>
                <a:gd name="T44" fmla="*/ 41 w 60"/>
                <a:gd name="T45" fmla="*/ 58 h 60"/>
                <a:gd name="T46" fmla="*/ 46 w 60"/>
                <a:gd name="T47" fmla="*/ 55 h 60"/>
                <a:gd name="T48" fmla="*/ 51 w 60"/>
                <a:gd name="T49" fmla="*/ 52 h 60"/>
                <a:gd name="T50" fmla="*/ 54 w 60"/>
                <a:gd name="T51" fmla="*/ 47 h 60"/>
                <a:gd name="T52" fmla="*/ 57 w 60"/>
                <a:gd name="T53" fmla="*/ 41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7" y="18"/>
                  </a:lnTo>
                  <a:lnTo>
                    <a:pt x="54" y="14"/>
                  </a:lnTo>
                  <a:lnTo>
                    <a:pt x="51" y="9"/>
                  </a:lnTo>
                  <a:lnTo>
                    <a:pt x="46" y="6"/>
                  </a:lnTo>
                  <a:lnTo>
                    <a:pt x="41" y="2"/>
                  </a:lnTo>
                  <a:lnTo>
                    <a:pt x="36" y="1"/>
                  </a:lnTo>
                  <a:lnTo>
                    <a:pt x="30" y="0"/>
                  </a:lnTo>
                  <a:lnTo>
                    <a:pt x="18" y="2"/>
                  </a:lnTo>
                  <a:lnTo>
                    <a:pt x="9" y="9"/>
                  </a:lnTo>
                  <a:lnTo>
                    <a:pt x="2" y="18"/>
                  </a:lnTo>
                  <a:lnTo>
                    <a:pt x="0" y="30"/>
                  </a:lnTo>
                  <a:lnTo>
                    <a:pt x="1" y="36"/>
                  </a:lnTo>
                  <a:lnTo>
                    <a:pt x="2" y="41"/>
                  </a:lnTo>
                  <a:lnTo>
                    <a:pt x="6" y="47"/>
                  </a:lnTo>
                  <a:lnTo>
                    <a:pt x="9" y="52"/>
                  </a:lnTo>
                  <a:lnTo>
                    <a:pt x="14" y="55"/>
                  </a:lnTo>
                  <a:lnTo>
                    <a:pt x="18" y="58"/>
                  </a:lnTo>
                  <a:lnTo>
                    <a:pt x="24" y="60"/>
                  </a:lnTo>
                  <a:lnTo>
                    <a:pt x="30" y="60"/>
                  </a:lnTo>
                  <a:lnTo>
                    <a:pt x="36" y="60"/>
                  </a:lnTo>
                  <a:lnTo>
                    <a:pt x="41" y="58"/>
                  </a:lnTo>
                  <a:lnTo>
                    <a:pt x="46" y="55"/>
                  </a:lnTo>
                  <a:lnTo>
                    <a:pt x="51" y="52"/>
                  </a:lnTo>
                  <a:lnTo>
                    <a:pt x="54" y="47"/>
                  </a:lnTo>
                  <a:lnTo>
                    <a:pt x="57" y="41"/>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81" name="Freeform 133"/>
            <p:cNvSpPr>
              <a:spLocks/>
            </p:cNvSpPr>
            <p:nvPr/>
          </p:nvSpPr>
          <p:spPr bwMode="auto">
            <a:xfrm>
              <a:off x="2682" y="1795"/>
              <a:ext cx="15" cy="15"/>
            </a:xfrm>
            <a:custGeom>
              <a:avLst/>
              <a:gdLst>
                <a:gd name="T0" fmla="*/ 15 w 30"/>
                <a:gd name="T1" fmla="*/ 30 h 30"/>
                <a:gd name="T2" fmla="*/ 11 w 30"/>
                <a:gd name="T3" fmla="*/ 30 h 30"/>
                <a:gd name="T4" fmla="*/ 9 w 30"/>
                <a:gd name="T5" fmla="*/ 29 h 30"/>
                <a:gd name="T6" fmla="*/ 7 w 30"/>
                <a:gd name="T7" fmla="*/ 28 h 30"/>
                <a:gd name="T8" fmla="*/ 4 w 30"/>
                <a:gd name="T9" fmla="*/ 25 h 30"/>
                <a:gd name="T10" fmla="*/ 2 w 30"/>
                <a:gd name="T11" fmla="*/ 23 h 30"/>
                <a:gd name="T12" fmla="*/ 1 w 30"/>
                <a:gd name="T13" fmla="*/ 21 h 30"/>
                <a:gd name="T14" fmla="*/ 0 w 30"/>
                <a:gd name="T15" fmla="*/ 18 h 30"/>
                <a:gd name="T16" fmla="*/ 0 w 30"/>
                <a:gd name="T17" fmla="*/ 15 h 30"/>
                <a:gd name="T18" fmla="*/ 0 w 30"/>
                <a:gd name="T19" fmla="*/ 13 h 30"/>
                <a:gd name="T20" fmla="*/ 1 w 30"/>
                <a:gd name="T21" fmla="*/ 9 h 30"/>
                <a:gd name="T22" fmla="*/ 2 w 30"/>
                <a:gd name="T23" fmla="*/ 7 h 30"/>
                <a:gd name="T24" fmla="*/ 4 w 30"/>
                <a:gd name="T25" fmla="*/ 5 h 30"/>
                <a:gd name="T26" fmla="*/ 7 w 30"/>
                <a:gd name="T27" fmla="*/ 3 h 30"/>
                <a:gd name="T28" fmla="*/ 9 w 30"/>
                <a:gd name="T29" fmla="*/ 1 h 30"/>
                <a:gd name="T30" fmla="*/ 11 w 30"/>
                <a:gd name="T31" fmla="*/ 0 h 30"/>
                <a:gd name="T32" fmla="*/ 15 w 30"/>
                <a:gd name="T33" fmla="*/ 0 h 30"/>
                <a:gd name="T34" fmla="*/ 17 w 30"/>
                <a:gd name="T35" fmla="*/ 0 h 30"/>
                <a:gd name="T36" fmla="*/ 21 w 30"/>
                <a:gd name="T37" fmla="*/ 1 h 30"/>
                <a:gd name="T38" fmla="*/ 23 w 30"/>
                <a:gd name="T39" fmla="*/ 3 h 30"/>
                <a:gd name="T40" fmla="*/ 25 w 30"/>
                <a:gd name="T41" fmla="*/ 5 h 30"/>
                <a:gd name="T42" fmla="*/ 26 w 30"/>
                <a:gd name="T43" fmla="*/ 7 h 30"/>
                <a:gd name="T44" fmla="*/ 29 w 30"/>
                <a:gd name="T45" fmla="*/ 9 h 30"/>
                <a:gd name="T46" fmla="*/ 30 w 30"/>
                <a:gd name="T47" fmla="*/ 13 h 30"/>
                <a:gd name="T48" fmla="*/ 30 w 30"/>
                <a:gd name="T49" fmla="*/ 15 h 30"/>
                <a:gd name="T50" fmla="*/ 29 w 30"/>
                <a:gd name="T51" fmla="*/ 21 h 30"/>
                <a:gd name="T52" fmla="*/ 25 w 30"/>
                <a:gd name="T53" fmla="*/ 25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1" y="30"/>
                  </a:lnTo>
                  <a:lnTo>
                    <a:pt x="9" y="29"/>
                  </a:lnTo>
                  <a:lnTo>
                    <a:pt x="7" y="28"/>
                  </a:lnTo>
                  <a:lnTo>
                    <a:pt x="4" y="25"/>
                  </a:lnTo>
                  <a:lnTo>
                    <a:pt x="2" y="23"/>
                  </a:lnTo>
                  <a:lnTo>
                    <a:pt x="1" y="21"/>
                  </a:lnTo>
                  <a:lnTo>
                    <a:pt x="0" y="18"/>
                  </a:lnTo>
                  <a:lnTo>
                    <a:pt x="0" y="15"/>
                  </a:lnTo>
                  <a:lnTo>
                    <a:pt x="0" y="13"/>
                  </a:lnTo>
                  <a:lnTo>
                    <a:pt x="1" y="9"/>
                  </a:lnTo>
                  <a:lnTo>
                    <a:pt x="2" y="7"/>
                  </a:lnTo>
                  <a:lnTo>
                    <a:pt x="4" y="5"/>
                  </a:lnTo>
                  <a:lnTo>
                    <a:pt x="7" y="3"/>
                  </a:lnTo>
                  <a:lnTo>
                    <a:pt x="9" y="1"/>
                  </a:lnTo>
                  <a:lnTo>
                    <a:pt x="11" y="0"/>
                  </a:lnTo>
                  <a:lnTo>
                    <a:pt x="15" y="0"/>
                  </a:lnTo>
                  <a:lnTo>
                    <a:pt x="17" y="0"/>
                  </a:lnTo>
                  <a:lnTo>
                    <a:pt x="21" y="1"/>
                  </a:lnTo>
                  <a:lnTo>
                    <a:pt x="23" y="3"/>
                  </a:lnTo>
                  <a:lnTo>
                    <a:pt x="25" y="5"/>
                  </a:lnTo>
                  <a:lnTo>
                    <a:pt x="26" y="7"/>
                  </a:lnTo>
                  <a:lnTo>
                    <a:pt x="29" y="9"/>
                  </a:lnTo>
                  <a:lnTo>
                    <a:pt x="30" y="13"/>
                  </a:lnTo>
                  <a:lnTo>
                    <a:pt x="30" y="15"/>
                  </a:lnTo>
                  <a:lnTo>
                    <a:pt x="29" y="21"/>
                  </a:lnTo>
                  <a:lnTo>
                    <a:pt x="25" y="25"/>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82" name="Freeform 134"/>
            <p:cNvSpPr>
              <a:spLocks/>
            </p:cNvSpPr>
            <p:nvPr/>
          </p:nvSpPr>
          <p:spPr bwMode="auto">
            <a:xfrm>
              <a:off x="2677" y="2164"/>
              <a:ext cx="30" cy="29"/>
            </a:xfrm>
            <a:custGeom>
              <a:avLst/>
              <a:gdLst>
                <a:gd name="T0" fmla="*/ 58 w 58"/>
                <a:gd name="T1" fmla="*/ 30 h 60"/>
                <a:gd name="T2" fmla="*/ 58 w 58"/>
                <a:gd name="T3" fmla="*/ 24 h 60"/>
                <a:gd name="T4" fmla="*/ 56 w 58"/>
                <a:gd name="T5" fmla="*/ 18 h 60"/>
                <a:gd name="T6" fmla="*/ 54 w 58"/>
                <a:gd name="T7" fmla="*/ 14 h 60"/>
                <a:gd name="T8" fmla="*/ 50 w 58"/>
                <a:gd name="T9" fmla="*/ 9 h 60"/>
                <a:gd name="T10" fmla="*/ 46 w 58"/>
                <a:gd name="T11" fmla="*/ 6 h 60"/>
                <a:gd name="T12" fmla="*/ 40 w 58"/>
                <a:gd name="T13" fmla="*/ 2 h 60"/>
                <a:gd name="T14" fmla="*/ 34 w 58"/>
                <a:gd name="T15" fmla="*/ 1 h 60"/>
                <a:gd name="T16" fmla="*/ 28 w 58"/>
                <a:gd name="T17" fmla="*/ 0 h 60"/>
                <a:gd name="T18" fmla="*/ 17 w 58"/>
                <a:gd name="T19" fmla="*/ 2 h 60"/>
                <a:gd name="T20" fmla="*/ 8 w 58"/>
                <a:gd name="T21" fmla="*/ 9 h 60"/>
                <a:gd name="T22" fmla="*/ 2 w 58"/>
                <a:gd name="T23" fmla="*/ 18 h 60"/>
                <a:gd name="T24" fmla="*/ 0 w 58"/>
                <a:gd name="T25" fmla="*/ 30 h 60"/>
                <a:gd name="T26" fmla="*/ 0 w 58"/>
                <a:gd name="T27" fmla="*/ 36 h 60"/>
                <a:gd name="T28" fmla="*/ 2 w 58"/>
                <a:gd name="T29" fmla="*/ 42 h 60"/>
                <a:gd name="T30" fmla="*/ 4 w 58"/>
                <a:gd name="T31" fmla="*/ 46 h 60"/>
                <a:gd name="T32" fmla="*/ 8 w 58"/>
                <a:gd name="T33" fmla="*/ 51 h 60"/>
                <a:gd name="T34" fmla="*/ 12 w 58"/>
                <a:gd name="T35" fmla="*/ 54 h 60"/>
                <a:gd name="T36" fmla="*/ 18 w 58"/>
                <a:gd name="T37" fmla="*/ 58 h 60"/>
                <a:gd name="T38" fmla="*/ 23 w 58"/>
                <a:gd name="T39" fmla="*/ 59 h 60"/>
                <a:gd name="T40" fmla="*/ 28 w 58"/>
                <a:gd name="T41" fmla="*/ 60 h 60"/>
                <a:gd name="T42" fmla="*/ 34 w 58"/>
                <a:gd name="T43" fmla="*/ 59 h 60"/>
                <a:gd name="T44" fmla="*/ 40 w 58"/>
                <a:gd name="T45" fmla="*/ 58 h 60"/>
                <a:gd name="T46" fmla="*/ 46 w 58"/>
                <a:gd name="T47" fmla="*/ 54 h 60"/>
                <a:gd name="T48" fmla="*/ 50 w 58"/>
                <a:gd name="T49" fmla="*/ 51 h 60"/>
                <a:gd name="T50" fmla="*/ 54 w 58"/>
                <a:gd name="T51" fmla="*/ 46 h 60"/>
                <a:gd name="T52" fmla="*/ 56 w 58"/>
                <a:gd name="T53" fmla="*/ 42 h 60"/>
                <a:gd name="T54" fmla="*/ 58 w 58"/>
                <a:gd name="T55" fmla="*/ 36 h 60"/>
                <a:gd name="T56" fmla="*/ 58 w 58"/>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60">
                  <a:moveTo>
                    <a:pt x="58" y="30"/>
                  </a:moveTo>
                  <a:lnTo>
                    <a:pt x="58" y="24"/>
                  </a:lnTo>
                  <a:lnTo>
                    <a:pt x="56" y="18"/>
                  </a:lnTo>
                  <a:lnTo>
                    <a:pt x="54" y="14"/>
                  </a:lnTo>
                  <a:lnTo>
                    <a:pt x="50" y="9"/>
                  </a:lnTo>
                  <a:lnTo>
                    <a:pt x="46" y="6"/>
                  </a:lnTo>
                  <a:lnTo>
                    <a:pt x="40" y="2"/>
                  </a:lnTo>
                  <a:lnTo>
                    <a:pt x="34" y="1"/>
                  </a:lnTo>
                  <a:lnTo>
                    <a:pt x="28" y="0"/>
                  </a:lnTo>
                  <a:lnTo>
                    <a:pt x="17" y="2"/>
                  </a:lnTo>
                  <a:lnTo>
                    <a:pt x="8" y="9"/>
                  </a:lnTo>
                  <a:lnTo>
                    <a:pt x="2" y="18"/>
                  </a:lnTo>
                  <a:lnTo>
                    <a:pt x="0" y="30"/>
                  </a:lnTo>
                  <a:lnTo>
                    <a:pt x="0" y="36"/>
                  </a:lnTo>
                  <a:lnTo>
                    <a:pt x="2" y="42"/>
                  </a:lnTo>
                  <a:lnTo>
                    <a:pt x="4" y="46"/>
                  </a:lnTo>
                  <a:lnTo>
                    <a:pt x="8" y="51"/>
                  </a:lnTo>
                  <a:lnTo>
                    <a:pt x="12" y="54"/>
                  </a:lnTo>
                  <a:lnTo>
                    <a:pt x="18" y="58"/>
                  </a:lnTo>
                  <a:lnTo>
                    <a:pt x="23" y="59"/>
                  </a:lnTo>
                  <a:lnTo>
                    <a:pt x="28" y="60"/>
                  </a:lnTo>
                  <a:lnTo>
                    <a:pt x="34" y="59"/>
                  </a:lnTo>
                  <a:lnTo>
                    <a:pt x="40" y="58"/>
                  </a:lnTo>
                  <a:lnTo>
                    <a:pt x="46" y="54"/>
                  </a:lnTo>
                  <a:lnTo>
                    <a:pt x="50" y="51"/>
                  </a:lnTo>
                  <a:lnTo>
                    <a:pt x="54" y="46"/>
                  </a:lnTo>
                  <a:lnTo>
                    <a:pt x="56" y="42"/>
                  </a:lnTo>
                  <a:lnTo>
                    <a:pt x="58" y="36"/>
                  </a:lnTo>
                  <a:lnTo>
                    <a:pt x="58"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83" name="Freeform 135"/>
            <p:cNvSpPr>
              <a:spLocks/>
            </p:cNvSpPr>
            <p:nvPr/>
          </p:nvSpPr>
          <p:spPr bwMode="auto">
            <a:xfrm>
              <a:off x="2685" y="2171"/>
              <a:ext cx="14" cy="15"/>
            </a:xfrm>
            <a:custGeom>
              <a:avLst/>
              <a:gdLst>
                <a:gd name="T0" fmla="*/ 13 w 28"/>
                <a:gd name="T1" fmla="*/ 30 h 30"/>
                <a:gd name="T2" fmla="*/ 11 w 28"/>
                <a:gd name="T3" fmla="*/ 30 h 30"/>
                <a:gd name="T4" fmla="*/ 9 w 28"/>
                <a:gd name="T5" fmla="*/ 29 h 30"/>
                <a:gd name="T6" fmla="*/ 5 w 28"/>
                <a:gd name="T7" fmla="*/ 28 h 30"/>
                <a:gd name="T8" fmla="*/ 3 w 28"/>
                <a:gd name="T9" fmla="*/ 25 h 30"/>
                <a:gd name="T10" fmla="*/ 2 w 28"/>
                <a:gd name="T11" fmla="*/ 23 h 30"/>
                <a:gd name="T12" fmla="*/ 1 w 28"/>
                <a:gd name="T13" fmla="*/ 21 h 30"/>
                <a:gd name="T14" fmla="*/ 0 w 28"/>
                <a:gd name="T15" fmla="*/ 18 h 30"/>
                <a:gd name="T16" fmla="*/ 0 w 28"/>
                <a:gd name="T17" fmla="*/ 15 h 30"/>
                <a:gd name="T18" fmla="*/ 0 w 28"/>
                <a:gd name="T19" fmla="*/ 13 h 30"/>
                <a:gd name="T20" fmla="*/ 1 w 28"/>
                <a:gd name="T21" fmla="*/ 9 h 30"/>
                <a:gd name="T22" fmla="*/ 2 w 28"/>
                <a:gd name="T23" fmla="*/ 7 h 30"/>
                <a:gd name="T24" fmla="*/ 3 w 28"/>
                <a:gd name="T25" fmla="*/ 5 h 30"/>
                <a:gd name="T26" fmla="*/ 5 w 28"/>
                <a:gd name="T27" fmla="*/ 3 h 30"/>
                <a:gd name="T28" fmla="*/ 9 w 28"/>
                <a:gd name="T29" fmla="*/ 1 h 30"/>
                <a:gd name="T30" fmla="*/ 11 w 28"/>
                <a:gd name="T31" fmla="*/ 0 h 30"/>
                <a:gd name="T32" fmla="*/ 13 w 28"/>
                <a:gd name="T33" fmla="*/ 0 h 30"/>
                <a:gd name="T34" fmla="*/ 17 w 28"/>
                <a:gd name="T35" fmla="*/ 0 h 30"/>
                <a:gd name="T36" fmla="*/ 19 w 28"/>
                <a:gd name="T37" fmla="*/ 1 h 30"/>
                <a:gd name="T38" fmla="*/ 23 w 28"/>
                <a:gd name="T39" fmla="*/ 3 h 30"/>
                <a:gd name="T40" fmla="*/ 25 w 28"/>
                <a:gd name="T41" fmla="*/ 5 h 30"/>
                <a:gd name="T42" fmla="*/ 26 w 28"/>
                <a:gd name="T43" fmla="*/ 7 h 30"/>
                <a:gd name="T44" fmla="*/ 27 w 28"/>
                <a:gd name="T45" fmla="*/ 9 h 30"/>
                <a:gd name="T46" fmla="*/ 28 w 28"/>
                <a:gd name="T47" fmla="*/ 13 h 30"/>
                <a:gd name="T48" fmla="*/ 28 w 28"/>
                <a:gd name="T49" fmla="*/ 15 h 30"/>
                <a:gd name="T50" fmla="*/ 27 w 28"/>
                <a:gd name="T51" fmla="*/ 21 h 30"/>
                <a:gd name="T52" fmla="*/ 25 w 28"/>
                <a:gd name="T53" fmla="*/ 25 h 30"/>
                <a:gd name="T54" fmla="*/ 19 w 28"/>
                <a:gd name="T55" fmla="*/ 29 h 30"/>
                <a:gd name="T56" fmla="*/ 13 w 28"/>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 h="30">
                  <a:moveTo>
                    <a:pt x="13" y="30"/>
                  </a:moveTo>
                  <a:lnTo>
                    <a:pt x="11" y="30"/>
                  </a:lnTo>
                  <a:lnTo>
                    <a:pt x="9" y="29"/>
                  </a:lnTo>
                  <a:lnTo>
                    <a:pt x="5" y="28"/>
                  </a:lnTo>
                  <a:lnTo>
                    <a:pt x="3" y="25"/>
                  </a:lnTo>
                  <a:lnTo>
                    <a:pt x="2" y="23"/>
                  </a:lnTo>
                  <a:lnTo>
                    <a:pt x="1" y="21"/>
                  </a:lnTo>
                  <a:lnTo>
                    <a:pt x="0" y="18"/>
                  </a:lnTo>
                  <a:lnTo>
                    <a:pt x="0" y="15"/>
                  </a:lnTo>
                  <a:lnTo>
                    <a:pt x="0" y="13"/>
                  </a:lnTo>
                  <a:lnTo>
                    <a:pt x="1" y="9"/>
                  </a:lnTo>
                  <a:lnTo>
                    <a:pt x="2" y="7"/>
                  </a:lnTo>
                  <a:lnTo>
                    <a:pt x="3" y="5"/>
                  </a:lnTo>
                  <a:lnTo>
                    <a:pt x="5" y="3"/>
                  </a:lnTo>
                  <a:lnTo>
                    <a:pt x="9" y="1"/>
                  </a:lnTo>
                  <a:lnTo>
                    <a:pt x="11" y="0"/>
                  </a:lnTo>
                  <a:lnTo>
                    <a:pt x="13" y="0"/>
                  </a:lnTo>
                  <a:lnTo>
                    <a:pt x="17" y="0"/>
                  </a:lnTo>
                  <a:lnTo>
                    <a:pt x="19" y="1"/>
                  </a:lnTo>
                  <a:lnTo>
                    <a:pt x="23" y="3"/>
                  </a:lnTo>
                  <a:lnTo>
                    <a:pt x="25" y="5"/>
                  </a:lnTo>
                  <a:lnTo>
                    <a:pt x="26" y="7"/>
                  </a:lnTo>
                  <a:lnTo>
                    <a:pt x="27" y="9"/>
                  </a:lnTo>
                  <a:lnTo>
                    <a:pt x="28" y="13"/>
                  </a:lnTo>
                  <a:lnTo>
                    <a:pt x="28" y="15"/>
                  </a:lnTo>
                  <a:lnTo>
                    <a:pt x="27" y="21"/>
                  </a:lnTo>
                  <a:lnTo>
                    <a:pt x="25" y="25"/>
                  </a:lnTo>
                  <a:lnTo>
                    <a:pt x="19" y="29"/>
                  </a:lnTo>
                  <a:lnTo>
                    <a:pt x="13"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84" name="Freeform 136"/>
            <p:cNvSpPr>
              <a:spLocks/>
            </p:cNvSpPr>
            <p:nvPr/>
          </p:nvSpPr>
          <p:spPr bwMode="auto">
            <a:xfrm>
              <a:off x="2539" y="2259"/>
              <a:ext cx="29" cy="30"/>
            </a:xfrm>
            <a:custGeom>
              <a:avLst/>
              <a:gdLst>
                <a:gd name="T0" fmla="*/ 60 w 60"/>
                <a:gd name="T1" fmla="*/ 30 h 60"/>
                <a:gd name="T2" fmla="*/ 59 w 60"/>
                <a:gd name="T3" fmla="*/ 24 h 60"/>
                <a:gd name="T4" fmla="*/ 58 w 60"/>
                <a:gd name="T5" fmla="*/ 19 h 60"/>
                <a:gd name="T6" fmla="*/ 54 w 60"/>
                <a:gd name="T7" fmla="*/ 13 h 60"/>
                <a:gd name="T8" fmla="*/ 51 w 60"/>
                <a:gd name="T9" fmla="*/ 8 h 60"/>
                <a:gd name="T10" fmla="*/ 46 w 60"/>
                <a:gd name="T11" fmla="*/ 5 h 60"/>
                <a:gd name="T12" fmla="*/ 42 w 60"/>
                <a:gd name="T13" fmla="*/ 3 h 60"/>
                <a:gd name="T14" fmla="*/ 36 w 60"/>
                <a:gd name="T15" fmla="*/ 1 h 60"/>
                <a:gd name="T16" fmla="*/ 30 w 60"/>
                <a:gd name="T17" fmla="*/ 0 h 60"/>
                <a:gd name="T18" fmla="*/ 18 w 60"/>
                <a:gd name="T19" fmla="*/ 3 h 60"/>
                <a:gd name="T20" fmla="*/ 8 w 60"/>
                <a:gd name="T21" fmla="*/ 8 h 60"/>
                <a:gd name="T22" fmla="*/ 2 w 60"/>
                <a:gd name="T23" fmla="*/ 19 h 60"/>
                <a:gd name="T24" fmla="*/ 0 w 60"/>
                <a:gd name="T25" fmla="*/ 30 h 60"/>
                <a:gd name="T26" fmla="*/ 1 w 60"/>
                <a:gd name="T27" fmla="*/ 36 h 60"/>
                <a:gd name="T28" fmla="*/ 2 w 60"/>
                <a:gd name="T29" fmla="*/ 42 h 60"/>
                <a:gd name="T30" fmla="*/ 5 w 60"/>
                <a:gd name="T31" fmla="*/ 46 h 60"/>
                <a:gd name="T32" fmla="*/ 8 w 60"/>
                <a:gd name="T33" fmla="*/ 51 h 60"/>
                <a:gd name="T34" fmla="*/ 13 w 60"/>
                <a:gd name="T35" fmla="*/ 54 h 60"/>
                <a:gd name="T36" fmla="*/ 18 w 60"/>
                <a:gd name="T37" fmla="*/ 58 h 60"/>
                <a:gd name="T38" fmla="*/ 24 w 60"/>
                <a:gd name="T39" fmla="*/ 59 h 60"/>
                <a:gd name="T40" fmla="*/ 30 w 60"/>
                <a:gd name="T41" fmla="*/ 60 h 60"/>
                <a:gd name="T42" fmla="*/ 36 w 60"/>
                <a:gd name="T43" fmla="*/ 59 h 60"/>
                <a:gd name="T44" fmla="*/ 42 w 60"/>
                <a:gd name="T45" fmla="*/ 58 h 60"/>
                <a:gd name="T46" fmla="*/ 46 w 60"/>
                <a:gd name="T47" fmla="*/ 54 h 60"/>
                <a:gd name="T48" fmla="*/ 51 w 60"/>
                <a:gd name="T49" fmla="*/ 51 h 60"/>
                <a:gd name="T50" fmla="*/ 54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9"/>
                  </a:lnTo>
                  <a:lnTo>
                    <a:pt x="54" y="13"/>
                  </a:lnTo>
                  <a:lnTo>
                    <a:pt x="51" y="8"/>
                  </a:lnTo>
                  <a:lnTo>
                    <a:pt x="46" y="5"/>
                  </a:lnTo>
                  <a:lnTo>
                    <a:pt x="42" y="3"/>
                  </a:lnTo>
                  <a:lnTo>
                    <a:pt x="36" y="1"/>
                  </a:lnTo>
                  <a:lnTo>
                    <a:pt x="30" y="0"/>
                  </a:lnTo>
                  <a:lnTo>
                    <a:pt x="18" y="3"/>
                  </a:lnTo>
                  <a:lnTo>
                    <a:pt x="8" y="8"/>
                  </a:lnTo>
                  <a:lnTo>
                    <a:pt x="2" y="19"/>
                  </a:lnTo>
                  <a:lnTo>
                    <a:pt x="0" y="30"/>
                  </a:lnTo>
                  <a:lnTo>
                    <a:pt x="1" y="36"/>
                  </a:lnTo>
                  <a:lnTo>
                    <a:pt x="2" y="42"/>
                  </a:lnTo>
                  <a:lnTo>
                    <a:pt x="5" y="46"/>
                  </a:lnTo>
                  <a:lnTo>
                    <a:pt x="8" y="51"/>
                  </a:lnTo>
                  <a:lnTo>
                    <a:pt x="13" y="54"/>
                  </a:lnTo>
                  <a:lnTo>
                    <a:pt x="18" y="58"/>
                  </a:lnTo>
                  <a:lnTo>
                    <a:pt x="24" y="59"/>
                  </a:lnTo>
                  <a:lnTo>
                    <a:pt x="30" y="60"/>
                  </a:lnTo>
                  <a:lnTo>
                    <a:pt x="36" y="59"/>
                  </a:lnTo>
                  <a:lnTo>
                    <a:pt x="42" y="58"/>
                  </a:lnTo>
                  <a:lnTo>
                    <a:pt x="46" y="54"/>
                  </a:lnTo>
                  <a:lnTo>
                    <a:pt x="51" y="51"/>
                  </a:lnTo>
                  <a:lnTo>
                    <a:pt x="54" y="46"/>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85" name="Freeform 137"/>
            <p:cNvSpPr>
              <a:spLocks/>
            </p:cNvSpPr>
            <p:nvPr/>
          </p:nvSpPr>
          <p:spPr bwMode="auto">
            <a:xfrm>
              <a:off x="2546" y="2267"/>
              <a:ext cx="15" cy="15"/>
            </a:xfrm>
            <a:custGeom>
              <a:avLst/>
              <a:gdLst>
                <a:gd name="T0" fmla="*/ 15 w 30"/>
                <a:gd name="T1" fmla="*/ 30 h 30"/>
                <a:gd name="T2" fmla="*/ 12 w 30"/>
                <a:gd name="T3" fmla="*/ 30 h 30"/>
                <a:gd name="T4" fmla="*/ 9 w 30"/>
                <a:gd name="T5" fmla="*/ 29 h 30"/>
                <a:gd name="T6" fmla="*/ 7 w 30"/>
                <a:gd name="T7" fmla="*/ 27 h 30"/>
                <a:gd name="T8" fmla="*/ 5 w 30"/>
                <a:gd name="T9" fmla="*/ 26 h 30"/>
                <a:gd name="T10" fmla="*/ 2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2 w 30"/>
                <a:gd name="T23" fmla="*/ 7 h 30"/>
                <a:gd name="T24" fmla="*/ 5 w 30"/>
                <a:gd name="T25" fmla="*/ 5 h 30"/>
                <a:gd name="T26" fmla="*/ 7 w 30"/>
                <a:gd name="T27" fmla="*/ 3 h 30"/>
                <a:gd name="T28" fmla="*/ 9 w 30"/>
                <a:gd name="T29" fmla="*/ 1 h 30"/>
                <a:gd name="T30" fmla="*/ 12 w 30"/>
                <a:gd name="T31" fmla="*/ 0 h 30"/>
                <a:gd name="T32" fmla="*/ 15 w 30"/>
                <a:gd name="T33" fmla="*/ 0 h 30"/>
                <a:gd name="T34" fmla="*/ 17 w 30"/>
                <a:gd name="T35" fmla="*/ 0 h 30"/>
                <a:gd name="T36" fmla="*/ 21 w 30"/>
                <a:gd name="T37" fmla="*/ 1 h 30"/>
                <a:gd name="T38" fmla="*/ 23 w 30"/>
                <a:gd name="T39" fmla="*/ 3 h 30"/>
                <a:gd name="T40" fmla="*/ 25 w 30"/>
                <a:gd name="T41" fmla="*/ 5 h 30"/>
                <a:gd name="T42" fmla="*/ 27 w 30"/>
                <a:gd name="T43" fmla="*/ 7 h 30"/>
                <a:gd name="T44" fmla="*/ 29 w 30"/>
                <a:gd name="T45" fmla="*/ 9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9"/>
                  </a:lnTo>
                  <a:lnTo>
                    <a:pt x="7" y="27"/>
                  </a:lnTo>
                  <a:lnTo>
                    <a:pt x="5" y="26"/>
                  </a:lnTo>
                  <a:lnTo>
                    <a:pt x="2" y="23"/>
                  </a:lnTo>
                  <a:lnTo>
                    <a:pt x="1" y="20"/>
                  </a:lnTo>
                  <a:lnTo>
                    <a:pt x="0" y="18"/>
                  </a:lnTo>
                  <a:lnTo>
                    <a:pt x="0" y="15"/>
                  </a:lnTo>
                  <a:lnTo>
                    <a:pt x="0" y="12"/>
                  </a:lnTo>
                  <a:lnTo>
                    <a:pt x="1" y="9"/>
                  </a:lnTo>
                  <a:lnTo>
                    <a:pt x="2" y="7"/>
                  </a:lnTo>
                  <a:lnTo>
                    <a:pt x="5" y="5"/>
                  </a:lnTo>
                  <a:lnTo>
                    <a:pt x="7" y="3"/>
                  </a:lnTo>
                  <a:lnTo>
                    <a:pt x="9" y="1"/>
                  </a:lnTo>
                  <a:lnTo>
                    <a:pt x="12" y="0"/>
                  </a:lnTo>
                  <a:lnTo>
                    <a:pt x="15" y="0"/>
                  </a:lnTo>
                  <a:lnTo>
                    <a:pt x="17" y="0"/>
                  </a:lnTo>
                  <a:lnTo>
                    <a:pt x="21" y="1"/>
                  </a:lnTo>
                  <a:lnTo>
                    <a:pt x="23" y="3"/>
                  </a:lnTo>
                  <a:lnTo>
                    <a:pt x="25" y="5"/>
                  </a:lnTo>
                  <a:lnTo>
                    <a:pt x="27" y="7"/>
                  </a:lnTo>
                  <a:lnTo>
                    <a:pt x="29" y="9"/>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86" name="Freeform 138"/>
            <p:cNvSpPr>
              <a:spLocks/>
            </p:cNvSpPr>
            <p:nvPr/>
          </p:nvSpPr>
          <p:spPr bwMode="auto">
            <a:xfrm>
              <a:off x="2416" y="2291"/>
              <a:ext cx="30" cy="30"/>
            </a:xfrm>
            <a:custGeom>
              <a:avLst/>
              <a:gdLst>
                <a:gd name="T0" fmla="*/ 60 w 60"/>
                <a:gd name="T1" fmla="*/ 30 h 59"/>
                <a:gd name="T2" fmla="*/ 58 w 60"/>
                <a:gd name="T3" fmla="*/ 24 h 59"/>
                <a:gd name="T4" fmla="*/ 57 w 60"/>
                <a:gd name="T5" fmla="*/ 18 h 59"/>
                <a:gd name="T6" fmla="*/ 54 w 60"/>
                <a:gd name="T7" fmla="*/ 13 h 59"/>
                <a:gd name="T8" fmla="*/ 50 w 60"/>
                <a:gd name="T9" fmla="*/ 9 h 59"/>
                <a:gd name="T10" fmla="*/ 46 w 60"/>
                <a:gd name="T11" fmla="*/ 5 h 59"/>
                <a:gd name="T12" fmla="*/ 41 w 60"/>
                <a:gd name="T13" fmla="*/ 2 h 59"/>
                <a:gd name="T14" fmla="*/ 35 w 60"/>
                <a:gd name="T15" fmla="*/ 1 h 59"/>
                <a:gd name="T16" fmla="*/ 30 w 60"/>
                <a:gd name="T17" fmla="*/ 0 h 59"/>
                <a:gd name="T18" fmla="*/ 18 w 60"/>
                <a:gd name="T19" fmla="*/ 2 h 59"/>
                <a:gd name="T20" fmla="*/ 9 w 60"/>
                <a:gd name="T21" fmla="*/ 9 h 59"/>
                <a:gd name="T22" fmla="*/ 2 w 60"/>
                <a:gd name="T23" fmla="*/ 18 h 59"/>
                <a:gd name="T24" fmla="*/ 0 w 60"/>
                <a:gd name="T25" fmla="*/ 30 h 59"/>
                <a:gd name="T26" fmla="*/ 1 w 60"/>
                <a:gd name="T27" fmla="*/ 35 h 59"/>
                <a:gd name="T28" fmla="*/ 2 w 60"/>
                <a:gd name="T29" fmla="*/ 41 h 59"/>
                <a:gd name="T30" fmla="*/ 4 w 60"/>
                <a:gd name="T31" fmla="*/ 47 h 59"/>
                <a:gd name="T32" fmla="*/ 8 w 60"/>
                <a:gd name="T33" fmla="*/ 51 h 59"/>
                <a:gd name="T34" fmla="*/ 12 w 60"/>
                <a:gd name="T35" fmla="*/ 55 h 59"/>
                <a:gd name="T36" fmla="*/ 18 w 60"/>
                <a:gd name="T37" fmla="*/ 57 h 59"/>
                <a:gd name="T38" fmla="*/ 24 w 60"/>
                <a:gd name="T39" fmla="*/ 59 h 59"/>
                <a:gd name="T40" fmla="*/ 30 w 60"/>
                <a:gd name="T41" fmla="*/ 59 h 59"/>
                <a:gd name="T42" fmla="*/ 35 w 60"/>
                <a:gd name="T43" fmla="*/ 59 h 59"/>
                <a:gd name="T44" fmla="*/ 41 w 60"/>
                <a:gd name="T45" fmla="*/ 57 h 59"/>
                <a:gd name="T46" fmla="*/ 46 w 60"/>
                <a:gd name="T47" fmla="*/ 55 h 59"/>
                <a:gd name="T48" fmla="*/ 50 w 60"/>
                <a:gd name="T49" fmla="*/ 51 h 59"/>
                <a:gd name="T50" fmla="*/ 54 w 60"/>
                <a:gd name="T51" fmla="*/ 47 h 59"/>
                <a:gd name="T52" fmla="*/ 57 w 60"/>
                <a:gd name="T53" fmla="*/ 41 h 59"/>
                <a:gd name="T54" fmla="*/ 58 w 60"/>
                <a:gd name="T55" fmla="*/ 35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8" y="24"/>
                  </a:lnTo>
                  <a:lnTo>
                    <a:pt x="57" y="18"/>
                  </a:lnTo>
                  <a:lnTo>
                    <a:pt x="54" y="13"/>
                  </a:lnTo>
                  <a:lnTo>
                    <a:pt x="50" y="9"/>
                  </a:lnTo>
                  <a:lnTo>
                    <a:pt x="46" y="5"/>
                  </a:lnTo>
                  <a:lnTo>
                    <a:pt x="41" y="2"/>
                  </a:lnTo>
                  <a:lnTo>
                    <a:pt x="35" y="1"/>
                  </a:lnTo>
                  <a:lnTo>
                    <a:pt x="30" y="0"/>
                  </a:lnTo>
                  <a:lnTo>
                    <a:pt x="18" y="2"/>
                  </a:lnTo>
                  <a:lnTo>
                    <a:pt x="9" y="9"/>
                  </a:lnTo>
                  <a:lnTo>
                    <a:pt x="2" y="18"/>
                  </a:lnTo>
                  <a:lnTo>
                    <a:pt x="0" y="30"/>
                  </a:lnTo>
                  <a:lnTo>
                    <a:pt x="1" y="35"/>
                  </a:lnTo>
                  <a:lnTo>
                    <a:pt x="2" y="41"/>
                  </a:lnTo>
                  <a:lnTo>
                    <a:pt x="4" y="47"/>
                  </a:lnTo>
                  <a:lnTo>
                    <a:pt x="8" y="51"/>
                  </a:lnTo>
                  <a:lnTo>
                    <a:pt x="12" y="55"/>
                  </a:lnTo>
                  <a:lnTo>
                    <a:pt x="18" y="57"/>
                  </a:lnTo>
                  <a:lnTo>
                    <a:pt x="24" y="59"/>
                  </a:lnTo>
                  <a:lnTo>
                    <a:pt x="30" y="59"/>
                  </a:lnTo>
                  <a:lnTo>
                    <a:pt x="35" y="59"/>
                  </a:lnTo>
                  <a:lnTo>
                    <a:pt x="41" y="57"/>
                  </a:lnTo>
                  <a:lnTo>
                    <a:pt x="46" y="55"/>
                  </a:lnTo>
                  <a:lnTo>
                    <a:pt x="50" y="51"/>
                  </a:lnTo>
                  <a:lnTo>
                    <a:pt x="54" y="47"/>
                  </a:lnTo>
                  <a:lnTo>
                    <a:pt x="57" y="41"/>
                  </a:lnTo>
                  <a:lnTo>
                    <a:pt x="58"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87" name="Freeform 139"/>
            <p:cNvSpPr>
              <a:spLocks/>
            </p:cNvSpPr>
            <p:nvPr/>
          </p:nvSpPr>
          <p:spPr bwMode="auto">
            <a:xfrm>
              <a:off x="2423" y="2298"/>
              <a:ext cx="15" cy="15"/>
            </a:xfrm>
            <a:custGeom>
              <a:avLst/>
              <a:gdLst>
                <a:gd name="T0" fmla="*/ 15 w 30"/>
                <a:gd name="T1" fmla="*/ 30 h 30"/>
                <a:gd name="T2" fmla="*/ 11 w 30"/>
                <a:gd name="T3" fmla="*/ 30 h 30"/>
                <a:gd name="T4" fmla="*/ 9 w 30"/>
                <a:gd name="T5" fmla="*/ 28 h 30"/>
                <a:gd name="T6" fmla="*/ 7 w 30"/>
                <a:gd name="T7" fmla="*/ 27 h 30"/>
                <a:gd name="T8" fmla="*/ 4 w 30"/>
                <a:gd name="T9" fmla="*/ 25 h 30"/>
                <a:gd name="T10" fmla="*/ 2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2 w 30"/>
                <a:gd name="T23" fmla="*/ 6 h 30"/>
                <a:gd name="T24" fmla="*/ 4 w 30"/>
                <a:gd name="T25" fmla="*/ 4 h 30"/>
                <a:gd name="T26" fmla="*/ 7 w 30"/>
                <a:gd name="T27" fmla="*/ 3 h 30"/>
                <a:gd name="T28" fmla="*/ 9 w 30"/>
                <a:gd name="T29" fmla="*/ 1 h 30"/>
                <a:gd name="T30" fmla="*/ 11 w 30"/>
                <a:gd name="T31" fmla="*/ 0 h 30"/>
                <a:gd name="T32" fmla="*/ 15 w 30"/>
                <a:gd name="T33" fmla="*/ 0 h 30"/>
                <a:gd name="T34" fmla="*/ 17 w 30"/>
                <a:gd name="T35" fmla="*/ 0 h 30"/>
                <a:gd name="T36" fmla="*/ 20 w 30"/>
                <a:gd name="T37" fmla="*/ 1 h 30"/>
                <a:gd name="T38" fmla="*/ 23 w 30"/>
                <a:gd name="T39" fmla="*/ 3 h 30"/>
                <a:gd name="T40" fmla="*/ 25 w 30"/>
                <a:gd name="T41" fmla="*/ 4 h 30"/>
                <a:gd name="T42" fmla="*/ 26 w 30"/>
                <a:gd name="T43" fmla="*/ 6 h 30"/>
                <a:gd name="T44" fmla="*/ 28 w 30"/>
                <a:gd name="T45" fmla="*/ 9 h 30"/>
                <a:gd name="T46" fmla="*/ 30 w 30"/>
                <a:gd name="T47" fmla="*/ 12 h 30"/>
                <a:gd name="T48" fmla="*/ 30 w 30"/>
                <a:gd name="T49" fmla="*/ 15 h 30"/>
                <a:gd name="T50" fmla="*/ 28 w 30"/>
                <a:gd name="T51" fmla="*/ 20 h 30"/>
                <a:gd name="T52" fmla="*/ 25 w 30"/>
                <a:gd name="T53" fmla="*/ 25 h 30"/>
                <a:gd name="T54" fmla="*/ 20 w 30"/>
                <a:gd name="T55" fmla="*/ 28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1" y="30"/>
                  </a:lnTo>
                  <a:lnTo>
                    <a:pt x="9" y="28"/>
                  </a:lnTo>
                  <a:lnTo>
                    <a:pt x="7" y="27"/>
                  </a:lnTo>
                  <a:lnTo>
                    <a:pt x="4" y="25"/>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0"/>
                  </a:lnTo>
                  <a:lnTo>
                    <a:pt x="25" y="25"/>
                  </a:lnTo>
                  <a:lnTo>
                    <a:pt x="20" y="28"/>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88" name="Freeform 140"/>
            <p:cNvSpPr>
              <a:spLocks/>
            </p:cNvSpPr>
            <p:nvPr/>
          </p:nvSpPr>
          <p:spPr bwMode="auto">
            <a:xfrm>
              <a:off x="2344" y="2212"/>
              <a:ext cx="30" cy="29"/>
            </a:xfrm>
            <a:custGeom>
              <a:avLst/>
              <a:gdLst>
                <a:gd name="T0" fmla="*/ 60 w 60"/>
                <a:gd name="T1" fmla="*/ 27 h 57"/>
                <a:gd name="T2" fmla="*/ 59 w 60"/>
                <a:gd name="T3" fmla="*/ 23 h 57"/>
                <a:gd name="T4" fmla="*/ 57 w 60"/>
                <a:gd name="T5" fmla="*/ 17 h 57"/>
                <a:gd name="T6" fmla="*/ 54 w 60"/>
                <a:gd name="T7" fmla="*/ 12 h 57"/>
                <a:gd name="T8" fmla="*/ 50 w 60"/>
                <a:gd name="T9" fmla="*/ 8 h 57"/>
                <a:gd name="T10" fmla="*/ 46 w 60"/>
                <a:gd name="T11" fmla="*/ 4 h 57"/>
                <a:gd name="T12" fmla="*/ 41 w 60"/>
                <a:gd name="T13" fmla="*/ 2 h 57"/>
                <a:gd name="T14" fmla="*/ 35 w 60"/>
                <a:gd name="T15" fmla="*/ 0 h 57"/>
                <a:gd name="T16" fmla="*/ 30 w 60"/>
                <a:gd name="T17" fmla="*/ 0 h 57"/>
                <a:gd name="T18" fmla="*/ 18 w 60"/>
                <a:gd name="T19" fmla="*/ 2 h 57"/>
                <a:gd name="T20" fmla="*/ 9 w 60"/>
                <a:gd name="T21" fmla="*/ 8 h 57"/>
                <a:gd name="T22" fmla="*/ 2 w 60"/>
                <a:gd name="T23" fmla="*/ 17 h 57"/>
                <a:gd name="T24" fmla="*/ 0 w 60"/>
                <a:gd name="T25" fmla="*/ 27 h 57"/>
                <a:gd name="T26" fmla="*/ 1 w 60"/>
                <a:gd name="T27" fmla="*/ 33 h 57"/>
                <a:gd name="T28" fmla="*/ 2 w 60"/>
                <a:gd name="T29" fmla="*/ 39 h 57"/>
                <a:gd name="T30" fmla="*/ 4 w 60"/>
                <a:gd name="T31" fmla="*/ 45 h 57"/>
                <a:gd name="T32" fmla="*/ 8 w 60"/>
                <a:gd name="T33" fmla="*/ 49 h 57"/>
                <a:gd name="T34" fmla="*/ 12 w 60"/>
                <a:gd name="T35" fmla="*/ 53 h 57"/>
                <a:gd name="T36" fmla="*/ 18 w 60"/>
                <a:gd name="T37" fmla="*/ 55 h 57"/>
                <a:gd name="T38" fmla="*/ 24 w 60"/>
                <a:gd name="T39" fmla="*/ 57 h 57"/>
                <a:gd name="T40" fmla="*/ 30 w 60"/>
                <a:gd name="T41" fmla="*/ 57 h 57"/>
                <a:gd name="T42" fmla="*/ 35 w 60"/>
                <a:gd name="T43" fmla="*/ 57 h 57"/>
                <a:gd name="T44" fmla="*/ 41 w 60"/>
                <a:gd name="T45" fmla="*/ 55 h 57"/>
                <a:gd name="T46" fmla="*/ 46 w 60"/>
                <a:gd name="T47" fmla="*/ 53 h 57"/>
                <a:gd name="T48" fmla="*/ 50 w 60"/>
                <a:gd name="T49" fmla="*/ 49 h 57"/>
                <a:gd name="T50" fmla="*/ 54 w 60"/>
                <a:gd name="T51" fmla="*/ 45 h 57"/>
                <a:gd name="T52" fmla="*/ 57 w 60"/>
                <a:gd name="T53" fmla="*/ 39 h 57"/>
                <a:gd name="T54" fmla="*/ 59 w 60"/>
                <a:gd name="T55" fmla="*/ 33 h 57"/>
                <a:gd name="T56" fmla="*/ 60 w 60"/>
                <a:gd name="T57" fmla="*/ 2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7">
                  <a:moveTo>
                    <a:pt x="60" y="27"/>
                  </a:moveTo>
                  <a:lnTo>
                    <a:pt x="59" y="23"/>
                  </a:lnTo>
                  <a:lnTo>
                    <a:pt x="57" y="17"/>
                  </a:lnTo>
                  <a:lnTo>
                    <a:pt x="54" y="12"/>
                  </a:lnTo>
                  <a:lnTo>
                    <a:pt x="50" y="8"/>
                  </a:lnTo>
                  <a:lnTo>
                    <a:pt x="46" y="4"/>
                  </a:lnTo>
                  <a:lnTo>
                    <a:pt x="41" y="2"/>
                  </a:lnTo>
                  <a:lnTo>
                    <a:pt x="35" y="0"/>
                  </a:lnTo>
                  <a:lnTo>
                    <a:pt x="30" y="0"/>
                  </a:lnTo>
                  <a:lnTo>
                    <a:pt x="18" y="2"/>
                  </a:lnTo>
                  <a:lnTo>
                    <a:pt x="9" y="8"/>
                  </a:lnTo>
                  <a:lnTo>
                    <a:pt x="2" y="17"/>
                  </a:lnTo>
                  <a:lnTo>
                    <a:pt x="0" y="27"/>
                  </a:lnTo>
                  <a:lnTo>
                    <a:pt x="1" y="33"/>
                  </a:lnTo>
                  <a:lnTo>
                    <a:pt x="2" y="39"/>
                  </a:lnTo>
                  <a:lnTo>
                    <a:pt x="4" y="45"/>
                  </a:lnTo>
                  <a:lnTo>
                    <a:pt x="8" y="49"/>
                  </a:lnTo>
                  <a:lnTo>
                    <a:pt x="12" y="53"/>
                  </a:lnTo>
                  <a:lnTo>
                    <a:pt x="18" y="55"/>
                  </a:lnTo>
                  <a:lnTo>
                    <a:pt x="24" y="57"/>
                  </a:lnTo>
                  <a:lnTo>
                    <a:pt x="30" y="57"/>
                  </a:lnTo>
                  <a:lnTo>
                    <a:pt x="35" y="57"/>
                  </a:lnTo>
                  <a:lnTo>
                    <a:pt x="41" y="55"/>
                  </a:lnTo>
                  <a:lnTo>
                    <a:pt x="46" y="53"/>
                  </a:lnTo>
                  <a:lnTo>
                    <a:pt x="50" y="49"/>
                  </a:lnTo>
                  <a:lnTo>
                    <a:pt x="54" y="45"/>
                  </a:lnTo>
                  <a:lnTo>
                    <a:pt x="57" y="39"/>
                  </a:lnTo>
                  <a:lnTo>
                    <a:pt x="59" y="33"/>
                  </a:lnTo>
                  <a:lnTo>
                    <a:pt x="60" y="2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89" name="Freeform 141"/>
            <p:cNvSpPr>
              <a:spLocks/>
            </p:cNvSpPr>
            <p:nvPr/>
          </p:nvSpPr>
          <p:spPr bwMode="auto">
            <a:xfrm>
              <a:off x="2351" y="2219"/>
              <a:ext cx="15" cy="14"/>
            </a:xfrm>
            <a:custGeom>
              <a:avLst/>
              <a:gdLst>
                <a:gd name="T0" fmla="*/ 15 w 30"/>
                <a:gd name="T1" fmla="*/ 27 h 27"/>
                <a:gd name="T2" fmla="*/ 11 w 30"/>
                <a:gd name="T3" fmla="*/ 27 h 27"/>
                <a:gd name="T4" fmla="*/ 9 w 30"/>
                <a:gd name="T5" fmla="*/ 26 h 27"/>
                <a:gd name="T6" fmla="*/ 7 w 30"/>
                <a:gd name="T7" fmla="*/ 25 h 27"/>
                <a:gd name="T8" fmla="*/ 4 w 30"/>
                <a:gd name="T9" fmla="*/ 23 h 27"/>
                <a:gd name="T10" fmla="*/ 2 w 30"/>
                <a:gd name="T11" fmla="*/ 21 h 27"/>
                <a:gd name="T12" fmla="*/ 1 w 30"/>
                <a:gd name="T13" fmla="*/ 18 h 27"/>
                <a:gd name="T14" fmla="*/ 0 w 30"/>
                <a:gd name="T15" fmla="*/ 16 h 27"/>
                <a:gd name="T16" fmla="*/ 0 w 30"/>
                <a:gd name="T17" fmla="*/ 12 h 27"/>
                <a:gd name="T18" fmla="*/ 0 w 30"/>
                <a:gd name="T19" fmla="*/ 10 h 27"/>
                <a:gd name="T20" fmla="*/ 1 w 30"/>
                <a:gd name="T21" fmla="*/ 7 h 27"/>
                <a:gd name="T22" fmla="*/ 2 w 30"/>
                <a:gd name="T23" fmla="*/ 4 h 27"/>
                <a:gd name="T24" fmla="*/ 4 w 30"/>
                <a:gd name="T25" fmla="*/ 2 h 27"/>
                <a:gd name="T26" fmla="*/ 7 w 30"/>
                <a:gd name="T27" fmla="*/ 1 h 27"/>
                <a:gd name="T28" fmla="*/ 9 w 30"/>
                <a:gd name="T29" fmla="*/ 0 h 27"/>
                <a:gd name="T30" fmla="*/ 11 w 30"/>
                <a:gd name="T31" fmla="*/ 0 h 27"/>
                <a:gd name="T32" fmla="*/ 15 w 30"/>
                <a:gd name="T33" fmla="*/ 0 h 27"/>
                <a:gd name="T34" fmla="*/ 17 w 30"/>
                <a:gd name="T35" fmla="*/ 0 h 27"/>
                <a:gd name="T36" fmla="*/ 20 w 30"/>
                <a:gd name="T37" fmla="*/ 0 h 27"/>
                <a:gd name="T38" fmla="*/ 23 w 30"/>
                <a:gd name="T39" fmla="*/ 1 h 27"/>
                <a:gd name="T40" fmla="*/ 25 w 30"/>
                <a:gd name="T41" fmla="*/ 2 h 27"/>
                <a:gd name="T42" fmla="*/ 26 w 30"/>
                <a:gd name="T43" fmla="*/ 4 h 27"/>
                <a:gd name="T44" fmla="*/ 29 w 30"/>
                <a:gd name="T45" fmla="*/ 7 h 27"/>
                <a:gd name="T46" fmla="*/ 30 w 30"/>
                <a:gd name="T47" fmla="*/ 10 h 27"/>
                <a:gd name="T48" fmla="*/ 30 w 30"/>
                <a:gd name="T49" fmla="*/ 12 h 27"/>
                <a:gd name="T50" fmla="*/ 29 w 30"/>
                <a:gd name="T51" fmla="*/ 18 h 27"/>
                <a:gd name="T52" fmla="*/ 25 w 30"/>
                <a:gd name="T53" fmla="*/ 23 h 27"/>
                <a:gd name="T54" fmla="*/ 20 w 30"/>
                <a:gd name="T55" fmla="*/ 26 h 27"/>
                <a:gd name="T56" fmla="*/ 15 w 30"/>
                <a:gd name="T5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7">
                  <a:moveTo>
                    <a:pt x="15" y="27"/>
                  </a:moveTo>
                  <a:lnTo>
                    <a:pt x="11" y="27"/>
                  </a:lnTo>
                  <a:lnTo>
                    <a:pt x="9" y="26"/>
                  </a:lnTo>
                  <a:lnTo>
                    <a:pt x="7" y="25"/>
                  </a:lnTo>
                  <a:lnTo>
                    <a:pt x="4" y="23"/>
                  </a:lnTo>
                  <a:lnTo>
                    <a:pt x="2" y="21"/>
                  </a:lnTo>
                  <a:lnTo>
                    <a:pt x="1" y="18"/>
                  </a:lnTo>
                  <a:lnTo>
                    <a:pt x="0" y="16"/>
                  </a:lnTo>
                  <a:lnTo>
                    <a:pt x="0" y="12"/>
                  </a:lnTo>
                  <a:lnTo>
                    <a:pt x="0" y="10"/>
                  </a:lnTo>
                  <a:lnTo>
                    <a:pt x="1" y="7"/>
                  </a:lnTo>
                  <a:lnTo>
                    <a:pt x="2" y="4"/>
                  </a:lnTo>
                  <a:lnTo>
                    <a:pt x="4" y="2"/>
                  </a:lnTo>
                  <a:lnTo>
                    <a:pt x="7" y="1"/>
                  </a:lnTo>
                  <a:lnTo>
                    <a:pt x="9" y="0"/>
                  </a:lnTo>
                  <a:lnTo>
                    <a:pt x="11" y="0"/>
                  </a:lnTo>
                  <a:lnTo>
                    <a:pt x="15" y="0"/>
                  </a:lnTo>
                  <a:lnTo>
                    <a:pt x="17" y="0"/>
                  </a:lnTo>
                  <a:lnTo>
                    <a:pt x="20" y="0"/>
                  </a:lnTo>
                  <a:lnTo>
                    <a:pt x="23" y="1"/>
                  </a:lnTo>
                  <a:lnTo>
                    <a:pt x="25" y="2"/>
                  </a:lnTo>
                  <a:lnTo>
                    <a:pt x="26" y="4"/>
                  </a:lnTo>
                  <a:lnTo>
                    <a:pt x="29" y="7"/>
                  </a:lnTo>
                  <a:lnTo>
                    <a:pt x="30" y="10"/>
                  </a:lnTo>
                  <a:lnTo>
                    <a:pt x="30" y="12"/>
                  </a:lnTo>
                  <a:lnTo>
                    <a:pt x="29" y="18"/>
                  </a:lnTo>
                  <a:lnTo>
                    <a:pt x="25" y="23"/>
                  </a:lnTo>
                  <a:lnTo>
                    <a:pt x="20" y="26"/>
                  </a:lnTo>
                  <a:lnTo>
                    <a:pt x="15" y="2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90" name="Freeform 142"/>
            <p:cNvSpPr>
              <a:spLocks/>
            </p:cNvSpPr>
            <p:nvPr/>
          </p:nvSpPr>
          <p:spPr bwMode="auto">
            <a:xfrm>
              <a:off x="2458" y="2403"/>
              <a:ext cx="30" cy="30"/>
            </a:xfrm>
            <a:custGeom>
              <a:avLst/>
              <a:gdLst>
                <a:gd name="T0" fmla="*/ 60 w 60"/>
                <a:gd name="T1" fmla="*/ 30 h 60"/>
                <a:gd name="T2" fmla="*/ 59 w 60"/>
                <a:gd name="T3" fmla="*/ 24 h 60"/>
                <a:gd name="T4" fmla="*/ 58 w 60"/>
                <a:gd name="T5" fmla="*/ 19 h 60"/>
                <a:gd name="T6" fmla="*/ 54 w 60"/>
                <a:gd name="T7" fmla="*/ 13 h 60"/>
                <a:gd name="T8" fmla="*/ 51 w 60"/>
                <a:gd name="T9" fmla="*/ 8 h 60"/>
                <a:gd name="T10" fmla="*/ 46 w 60"/>
                <a:gd name="T11" fmla="*/ 5 h 60"/>
                <a:gd name="T12" fmla="*/ 41 w 60"/>
                <a:gd name="T13" fmla="*/ 3 h 60"/>
                <a:gd name="T14" fmla="*/ 36 w 60"/>
                <a:gd name="T15" fmla="*/ 1 h 60"/>
                <a:gd name="T16" fmla="*/ 30 w 60"/>
                <a:gd name="T17" fmla="*/ 0 h 60"/>
                <a:gd name="T18" fmla="*/ 18 w 60"/>
                <a:gd name="T19" fmla="*/ 3 h 60"/>
                <a:gd name="T20" fmla="*/ 9 w 60"/>
                <a:gd name="T21" fmla="*/ 8 h 60"/>
                <a:gd name="T22" fmla="*/ 2 w 60"/>
                <a:gd name="T23" fmla="*/ 19 h 60"/>
                <a:gd name="T24" fmla="*/ 0 w 60"/>
                <a:gd name="T25" fmla="*/ 30 h 60"/>
                <a:gd name="T26" fmla="*/ 1 w 60"/>
                <a:gd name="T27" fmla="*/ 36 h 60"/>
                <a:gd name="T28" fmla="*/ 2 w 60"/>
                <a:gd name="T29" fmla="*/ 42 h 60"/>
                <a:gd name="T30" fmla="*/ 6 w 60"/>
                <a:gd name="T31" fmla="*/ 46 h 60"/>
                <a:gd name="T32" fmla="*/ 9 w 60"/>
                <a:gd name="T33" fmla="*/ 51 h 60"/>
                <a:gd name="T34" fmla="*/ 14 w 60"/>
                <a:gd name="T35" fmla="*/ 54 h 60"/>
                <a:gd name="T36" fmla="*/ 18 w 60"/>
                <a:gd name="T37" fmla="*/ 58 h 60"/>
                <a:gd name="T38" fmla="*/ 24 w 60"/>
                <a:gd name="T39" fmla="*/ 59 h 60"/>
                <a:gd name="T40" fmla="*/ 30 w 60"/>
                <a:gd name="T41" fmla="*/ 60 h 60"/>
                <a:gd name="T42" fmla="*/ 36 w 60"/>
                <a:gd name="T43" fmla="*/ 59 h 60"/>
                <a:gd name="T44" fmla="*/ 41 w 60"/>
                <a:gd name="T45" fmla="*/ 58 h 60"/>
                <a:gd name="T46" fmla="*/ 46 w 60"/>
                <a:gd name="T47" fmla="*/ 54 h 60"/>
                <a:gd name="T48" fmla="*/ 51 w 60"/>
                <a:gd name="T49" fmla="*/ 51 h 60"/>
                <a:gd name="T50" fmla="*/ 54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9"/>
                  </a:lnTo>
                  <a:lnTo>
                    <a:pt x="54" y="13"/>
                  </a:lnTo>
                  <a:lnTo>
                    <a:pt x="51" y="8"/>
                  </a:lnTo>
                  <a:lnTo>
                    <a:pt x="46" y="5"/>
                  </a:lnTo>
                  <a:lnTo>
                    <a:pt x="41" y="3"/>
                  </a:lnTo>
                  <a:lnTo>
                    <a:pt x="36" y="1"/>
                  </a:lnTo>
                  <a:lnTo>
                    <a:pt x="30" y="0"/>
                  </a:lnTo>
                  <a:lnTo>
                    <a:pt x="18" y="3"/>
                  </a:lnTo>
                  <a:lnTo>
                    <a:pt x="9" y="8"/>
                  </a:lnTo>
                  <a:lnTo>
                    <a:pt x="2" y="19"/>
                  </a:lnTo>
                  <a:lnTo>
                    <a:pt x="0" y="30"/>
                  </a:lnTo>
                  <a:lnTo>
                    <a:pt x="1" y="36"/>
                  </a:lnTo>
                  <a:lnTo>
                    <a:pt x="2" y="42"/>
                  </a:lnTo>
                  <a:lnTo>
                    <a:pt x="6" y="46"/>
                  </a:lnTo>
                  <a:lnTo>
                    <a:pt x="9" y="51"/>
                  </a:lnTo>
                  <a:lnTo>
                    <a:pt x="14" y="54"/>
                  </a:lnTo>
                  <a:lnTo>
                    <a:pt x="18" y="58"/>
                  </a:lnTo>
                  <a:lnTo>
                    <a:pt x="24" y="59"/>
                  </a:lnTo>
                  <a:lnTo>
                    <a:pt x="30" y="60"/>
                  </a:lnTo>
                  <a:lnTo>
                    <a:pt x="36" y="59"/>
                  </a:lnTo>
                  <a:lnTo>
                    <a:pt x="41" y="58"/>
                  </a:lnTo>
                  <a:lnTo>
                    <a:pt x="46" y="54"/>
                  </a:lnTo>
                  <a:lnTo>
                    <a:pt x="51" y="51"/>
                  </a:lnTo>
                  <a:lnTo>
                    <a:pt x="54" y="46"/>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91" name="Freeform 143"/>
            <p:cNvSpPr>
              <a:spLocks/>
            </p:cNvSpPr>
            <p:nvPr/>
          </p:nvSpPr>
          <p:spPr bwMode="auto">
            <a:xfrm>
              <a:off x="2466" y="2411"/>
              <a:ext cx="15" cy="15"/>
            </a:xfrm>
            <a:custGeom>
              <a:avLst/>
              <a:gdLst>
                <a:gd name="T0" fmla="*/ 15 w 30"/>
                <a:gd name="T1" fmla="*/ 30 h 30"/>
                <a:gd name="T2" fmla="*/ 11 w 30"/>
                <a:gd name="T3" fmla="*/ 30 h 30"/>
                <a:gd name="T4" fmla="*/ 9 w 30"/>
                <a:gd name="T5" fmla="*/ 29 h 30"/>
                <a:gd name="T6" fmla="*/ 7 w 30"/>
                <a:gd name="T7" fmla="*/ 27 h 30"/>
                <a:gd name="T8" fmla="*/ 5 w 30"/>
                <a:gd name="T9" fmla="*/ 26 h 30"/>
                <a:gd name="T10" fmla="*/ 2 w 30"/>
                <a:gd name="T11" fmla="*/ 23 h 30"/>
                <a:gd name="T12" fmla="*/ 1 w 30"/>
                <a:gd name="T13" fmla="*/ 20 h 30"/>
                <a:gd name="T14" fmla="*/ 0 w 30"/>
                <a:gd name="T15" fmla="*/ 17 h 30"/>
                <a:gd name="T16" fmla="*/ 0 w 30"/>
                <a:gd name="T17" fmla="*/ 15 h 30"/>
                <a:gd name="T18" fmla="*/ 0 w 30"/>
                <a:gd name="T19" fmla="*/ 12 h 30"/>
                <a:gd name="T20" fmla="*/ 1 w 30"/>
                <a:gd name="T21" fmla="*/ 9 h 30"/>
                <a:gd name="T22" fmla="*/ 2 w 30"/>
                <a:gd name="T23" fmla="*/ 7 h 30"/>
                <a:gd name="T24" fmla="*/ 5 w 30"/>
                <a:gd name="T25" fmla="*/ 5 h 30"/>
                <a:gd name="T26" fmla="*/ 7 w 30"/>
                <a:gd name="T27" fmla="*/ 2 h 30"/>
                <a:gd name="T28" fmla="*/ 9 w 30"/>
                <a:gd name="T29" fmla="*/ 1 h 30"/>
                <a:gd name="T30" fmla="*/ 11 w 30"/>
                <a:gd name="T31" fmla="*/ 0 h 30"/>
                <a:gd name="T32" fmla="*/ 15 w 30"/>
                <a:gd name="T33" fmla="*/ 0 h 30"/>
                <a:gd name="T34" fmla="*/ 17 w 30"/>
                <a:gd name="T35" fmla="*/ 0 h 30"/>
                <a:gd name="T36" fmla="*/ 21 w 30"/>
                <a:gd name="T37" fmla="*/ 1 h 30"/>
                <a:gd name="T38" fmla="*/ 23 w 30"/>
                <a:gd name="T39" fmla="*/ 2 h 30"/>
                <a:gd name="T40" fmla="*/ 25 w 30"/>
                <a:gd name="T41" fmla="*/ 5 h 30"/>
                <a:gd name="T42" fmla="*/ 26 w 30"/>
                <a:gd name="T43" fmla="*/ 7 h 30"/>
                <a:gd name="T44" fmla="*/ 29 w 30"/>
                <a:gd name="T45" fmla="*/ 9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1" y="30"/>
                  </a:lnTo>
                  <a:lnTo>
                    <a:pt x="9" y="29"/>
                  </a:lnTo>
                  <a:lnTo>
                    <a:pt x="7" y="27"/>
                  </a:lnTo>
                  <a:lnTo>
                    <a:pt x="5" y="26"/>
                  </a:lnTo>
                  <a:lnTo>
                    <a:pt x="2" y="23"/>
                  </a:lnTo>
                  <a:lnTo>
                    <a:pt x="1" y="20"/>
                  </a:lnTo>
                  <a:lnTo>
                    <a:pt x="0" y="17"/>
                  </a:lnTo>
                  <a:lnTo>
                    <a:pt x="0" y="15"/>
                  </a:lnTo>
                  <a:lnTo>
                    <a:pt x="0" y="12"/>
                  </a:lnTo>
                  <a:lnTo>
                    <a:pt x="1" y="9"/>
                  </a:lnTo>
                  <a:lnTo>
                    <a:pt x="2" y="7"/>
                  </a:lnTo>
                  <a:lnTo>
                    <a:pt x="5" y="5"/>
                  </a:lnTo>
                  <a:lnTo>
                    <a:pt x="7" y="2"/>
                  </a:lnTo>
                  <a:lnTo>
                    <a:pt x="9" y="1"/>
                  </a:lnTo>
                  <a:lnTo>
                    <a:pt x="11" y="0"/>
                  </a:lnTo>
                  <a:lnTo>
                    <a:pt x="15" y="0"/>
                  </a:lnTo>
                  <a:lnTo>
                    <a:pt x="17" y="0"/>
                  </a:lnTo>
                  <a:lnTo>
                    <a:pt x="21" y="1"/>
                  </a:lnTo>
                  <a:lnTo>
                    <a:pt x="23" y="2"/>
                  </a:lnTo>
                  <a:lnTo>
                    <a:pt x="25" y="5"/>
                  </a:lnTo>
                  <a:lnTo>
                    <a:pt x="26" y="7"/>
                  </a:lnTo>
                  <a:lnTo>
                    <a:pt x="29" y="9"/>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92" name="Freeform 144"/>
            <p:cNvSpPr>
              <a:spLocks/>
            </p:cNvSpPr>
            <p:nvPr/>
          </p:nvSpPr>
          <p:spPr bwMode="auto">
            <a:xfrm>
              <a:off x="2403" y="2539"/>
              <a:ext cx="30" cy="30"/>
            </a:xfrm>
            <a:custGeom>
              <a:avLst/>
              <a:gdLst>
                <a:gd name="T0" fmla="*/ 60 w 60"/>
                <a:gd name="T1" fmla="*/ 30 h 60"/>
                <a:gd name="T2" fmla="*/ 59 w 60"/>
                <a:gd name="T3" fmla="*/ 24 h 60"/>
                <a:gd name="T4" fmla="*/ 58 w 60"/>
                <a:gd name="T5" fmla="*/ 18 h 60"/>
                <a:gd name="T6" fmla="*/ 54 w 60"/>
                <a:gd name="T7" fmla="*/ 14 h 60"/>
                <a:gd name="T8" fmla="*/ 51 w 60"/>
                <a:gd name="T9" fmla="*/ 9 h 60"/>
                <a:gd name="T10" fmla="*/ 46 w 60"/>
                <a:gd name="T11" fmla="*/ 6 h 60"/>
                <a:gd name="T12" fmla="*/ 42 w 60"/>
                <a:gd name="T13" fmla="*/ 2 h 60"/>
                <a:gd name="T14" fmla="*/ 36 w 60"/>
                <a:gd name="T15" fmla="*/ 1 h 60"/>
                <a:gd name="T16" fmla="*/ 30 w 60"/>
                <a:gd name="T17" fmla="*/ 0 h 60"/>
                <a:gd name="T18" fmla="*/ 19 w 60"/>
                <a:gd name="T19" fmla="*/ 2 h 60"/>
                <a:gd name="T20" fmla="*/ 8 w 60"/>
                <a:gd name="T21" fmla="*/ 9 h 60"/>
                <a:gd name="T22" fmla="*/ 3 w 60"/>
                <a:gd name="T23" fmla="*/ 18 h 60"/>
                <a:gd name="T24" fmla="*/ 0 w 60"/>
                <a:gd name="T25" fmla="*/ 30 h 60"/>
                <a:gd name="T26" fmla="*/ 0 w 60"/>
                <a:gd name="T27" fmla="*/ 36 h 60"/>
                <a:gd name="T28" fmla="*/ 3 w 60"/>
                <a:gd name="T29" fmla="*/ 41 h 60"/>
                <a:gd name="T30" fmla="*/ 5 w 60"/>
                <a:gd name="T31" fmla="*/ 46 h 60"/>
                <a:gd name="T32" fmla="*/ 8 w 60"/>
                <a:gd name="T33" fmla="*/ 51 h 60"/>
                <a:gd name="T34" fmla="*/ 13 w 60"/>
                <a:gd name="T35" fmla="*/ 54 h 60"/>
                <a:gd name="T36" fmla="*/ 19 w 60"/>
                <a:gd name="T37" fmla="*/ 58 h 60"/>
                <a:gd name="T38" fmla="*/ 24 w 60"/>
                <a:gd name="T39" fmla="*/ 59 h 60"/>
                <a:gd name="T40" fmla="*/ 30 w 60"/>
                <a:gd name="T41" fmla="*/ 60 h 60"/>
                <a:gd name="T42" fmla="*/ 36 w 60"/>
                <a:gd name="T43" fmla="*/ 59 h 60"/>
                <a:gd name="T44" fmla="*/ 42 w 60"/>
                <a:gd name="T45" fmla="*/ 58 h 60"/>
                <a:gd name="T46" fmla="*/ 46 w 60"/>
                <a:gd name="T47" fmla="*/ 54 h 60"/>
                <a:gd name="T48" fmla="*/ 51 w 60"/>
                <a:gd name="T49" fmla="*/ 51 h 60"/>
                <a:gd name="T50" fmla="*/ 54 w 60"/>
                <a:gd name="T51" fmla="*/ 46 h 60"/>
                <a:gd name="T52" fmla="*/ 58 w 60"/>
                <a:gd name="T53" fmla="*/ 41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8"/>
                  </a:lnTo>
                  <a:lnTo>
                    <a:pt x="54" y="14"/>
                  </a:lnTo>
                  <a:lnTo>
                    <a:pt x="51" y="9"/>
                  </a:lnTo>
                  <a:lnTo>
                    <a:pt x="46" y="6"/>
                  </a:lnTo>
                  <a:lnTo>
                    <a:pt x="42" y="2"/>
                  </a:lnTo>
                  <a:lnTo>
                    <a:pt x="36" y="1"/>
                  </a:lnTo>
                  <a:lnTo>
                    <a:pt x="30" y="0"/>
                  </a:lnTo>
                  <a:lnTo>
                    <a:pt x="19" y="2"/>
                  </a:lnTo>
                  <a:lnTo>
                    <a:pt x="8" y="9"/>
                  </a:lnTo>
                  <a:lnTo>
                    <a:pt x="3" y="18"/>
                  </a:lnTo>
                  <a:lnTo>
                    <a:pt x="0" y="30"/>
                  </a:lnTo>
                  <a:lnTo>
                    <a:pt x="0" y="36"/>
                  </a:lnTo>
                  <a:lnTo>
                    <a:pt x="3" y="41"/>
                  </a:lnTo>
                  <a:lnTo>
                    <a:pt x="5" y="46"/>
                  </a:lnTo>
                  <a:lnTo>
                    <a:pt x="8" y="51"/>
                  </a:lnTo>
                  <a:lnTo>
                    <a:pt x="13"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93" name="Freeform 145"/>
            <p:cNvSpPr>
              <a:spLocks/>
            </p:cNvSpPr>
            <p:nvPr/>
          </p:nvSpPr>
          <p:spPr bwMode="auto">
            <a:xfrm>
              <a:off x="2410" y="2546"/>
              <a:ext cx="15" cy="15"/>
            </a:xfrm>
            <a:custGeom>
              <a:avLst/>
              <a:gdLst>
                <a:gd name="T0" fmla="*/ 15 w 29"/>
                <a:gd name="T1" fmla="*/ 30 h 30"/>
                <a:gd name="T2" fmla="*/ 12 w 29"/>
                <a:gd name="T3" fmla="*/ 30 h 30"/>
                <a:gd name="T4" fmla="*/ 9 w 29"/>
                <a:gd name="T5" fmla="*/ 29 h 30"/>
                <a:gd name="T6" fmla="*/ 7 w 29"/>
                <a:gd name="T7" fmla="*/ 26 h 30"/>
                <a:gd name="T8" fmla="*/ 5 w 29"/>
                <a:gd name="T9" fmla="*/ 25 h 30"/>
                <a:gd name="T10" fmla="*/ 3 w 29"/>
                <a:gd name="T11" fmla="*/ 23 h 30"/>
                <a:gd name="T12" fmla="*/ 1 w 29"/>
                <a:gd name="T13" fmla="*/ 21 h 30"/>
                <a:gd name="T14" fmla="*/ 0 w 29"/>
                <a:gd name="T15" fmla="*/ 17 h 30"/>
                <a:gd name="T16" fmla="*/ 0 w 29"/>
                <a:gd name="T17" fmla="*/ 15 h 30"/>
                <a:gd name="T18" fmla="*/ 0 w 29"/>
                <a:gd name="T19" fmla="*/ 12 h 30"/>
                <a:gd name="T20" fmla="*/ 1 w 29"/>
                <a:gd name="T21" fmla="*/ 9 h 30"/>
                <a:gd name="T22" fmla="*/ 3 w 29"/>
                <a:gd name="T23" fmla="*/ 7 h 30"/>
                <a:gd name="T24" fmla="*/ 5 w 29"/>
                <a:gd name="T25" fmla="*/ 5 h 30"/>
                <a:gd name="T26" fmla="*/ 7 w 29"/>
                <a:gd name="T27" fmla="*/ 2 h 30"/>
                <a:gd name="T28" fmla="*/ 9 w 29"/>
                <a:gd name="T29" fmla="*/ 1 h 30"/>
                <a:gd name="T30" fmla="*/ 12 w 29"/>
                <a:gd name="T31" fmla="*/ 0 h 30"/>
                <a:gd name="T32" fmla="*/ 15 w 29"/>
                <a:gd name="T33" fmla="*/ 0 h 30"/>
                <a:gd name="T34" fmla="*/ 17 w 29"/>
                <a:gd name="T35" fmla="*/ 0 h 30"/>
                <a:gd name="T36" fmla="*/ 21 w 29"/>
                <a:gd name="T37" fmla="*/ 1 h 30"/>
                <a:gd name="T38" fmla="*/ 23 w 29"/>
                <a:gd name="T39" fmla="*/ 2 h 30"/>
                <a:gd name="T40" fmla="*/ 26 w 29"/>
                <a:gd name="T41" fmla="*/ 5 h 30"/>
                <a:gd name="T42" fmla="*/ 27 w 29"/>
                <a:gd name="T43" fmla="*/ 7 h 30"/>
                <a:gd name="T44" fmla="*/ 28 w 29"/>
                <a:gd name="T45" fmla="*/ 9 h 30"/>
                <a:gd name="T46" fmla="*/ 29 w 29"/>
                <a:gd name="T47" fmla="*/ 12 h 30"/>
                <a:gd name="T48" fmla="*/ 29 w 29"/>
                <a:gd name="T49" fmla="*/ 15 h 30"/>
                <a:gd name="T50" fmla="*/ 28 w 29"/>
                <a:gd name="T51" fmla="*/ 21 h 30"/>
                <a:gd name="T52" fmla="*/ 26 w 29"/>
                <a:gd name="T53" fmla="*/ 25 h 30"/>
                <a:gd name="T54" fmla="*/ 21 w 29"/>
                <a:gd name="T55" fmla="*/ 29 h 30"/>
                <a:gd name="T56" fmla="*/ 15 w 29"/>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30">
                  <a:moveTo>
                    <a:pt x="15" y="30"/>
                  </a:moveTo>
                  <a:lnTo>
                    <a:pt x="12" y="30"/>
                  </a:lnTo>
                  <a:lnTo>
                    <a:pt x="9" y="29"/>
                  </a:lnTo>
                  <a:lnTo>
                    <a:pt x="7" y="26"/>
                  </a:lnTo>
                  <a:lnTo>
                    <a:pt x="5" y="25"/>
                  </a:lnTo>
                  <a:lnTo>
                    <a:pt x="3" y="23"/>
                  </a:lnTo>
                  <a:lnTo>
                    <a:pt x="1" y="21"/>
                  </a:lnTo>
                  <a:lnTo>
                    <a:pt x="0" y="17"/>
                  </a:lnTo>
                  <a:lnTo>
                    <a:pt x="0" y="15"/>
                  </a:lnTo>
                  <a:lnTo>
                    <a:pt x="0" y="12"/>
                  </a:lnTo>
                  <a:lnTo>
                    <a:pt x="1" y="9"/>
                  </a:lnTo>
                  <a:lnTo>
                    <a:pt x="3" y="7"/>
                  </a:lnTo>
                  <a:lnTo>
                    <a:pt x="5" y="5"/>
                  </a:lnTo>
                  <a:lnTo>
                    <a:pt x="7" y="2"/>
                  </a:lnTo>
                  <a:lnTo>
                    <a:pt x="9" y="1"/>
                  </a:lnTo>
                  <a:lnTo>
                    <a:pt x="12" y="0"/>
                  </a:lnTo>
                  <a:lnTo>
                    <a:pt x="15" y="0"/>
                  </a:lnTo>
                  <a:lnTo>
                    <a:pt x="17" y="0"/>
                  </a:lnTo>
                  <a:lnTo>
                    <a:pt x="21" y="1"/>
                  </a:lnTo>
                  <a:lnTo>
                    <a:pt x="23" y="2"/>
                  </a:lnTo>
                  <a:lnTo>
                    <a:pt x="26" y="5"/>
                  </a:lnTo>
                  <a:lnTo>
                    <a:pt x="27" y="7"/>
                  </a:lnTo>
                  <a:lnTo>
                    <a:pt x="28" y="9"/>
                  </a:lnTo>
                  <a:lnTo>
                    <a:pt x="29" y="12"/>
                  </a:lnTo>
                  <a:lnTo>
                    <a:pt x="29" y="15"/>
                  </a:lnTo>
                  <a:lnTo>
                    <a:pt x="28" y="21"/>
                  </a:lnTo>
                  <a:lnTo>
                    <a:pt x="26" y="25"/>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94" name="Freeform 146"/>
            <p:cNvSpPr>
              <a:spLocks/>
            </p:cNvSpPr>
            <p:nvPr/>
          </p:nvSpPr>
          <p:spPr bwMode="auto">
            <a:xfrm>
              <a:off x="2480" y="2665"/>
              <a:ext cx="30" cy="29"/>
            </a:xfrm>
            <a:custGeom>
              <a:avLst/>
              <a:gdLst>
                <a:gd name="T0" fmla="*/ 59 w 59"/>
                <a:gd name="T1" fmla="*/ 29 h 59"/>
                <a:gd name="T2" fmla="*/ 58 w 59"/>
                <a:gd name="T3" fmla="*/ 23 h 59"/>
                <a:gd name="T4" fmla="*/ 57 w 59"/>
                <a:gd name="T5" fmla="*/ 19 h 59"/>
                <a:gd name="T6" fmla="*/ 54 w 59"/>
                <a:gd name="T7" fmla="*/ 13 h 59"/>
                <a:gd name="T8" fmla="*/ 50 w 59"/>
                <a:gd name="T9" fmla="*/ 8 h 59"/>
                <a:gd name="T10" fmla="*/ 46 w 59"/>
                <a:gd name="T11" fmla="*/ 5 h 59"/>
                <a:gd name="T12" fmla="*/ 41 w 59"/>
                <a:gd name="T13" fmla="*/ 2 h 59"/>
                <a:gd name="T14" fmla="*/ 35 w 59"/>
                <a:gd name="T15" fmla="*/ 0 h 59"/>
                <a:gd name="T16" fmla="*/ 30 w 59"/>
                <a:gd name="T17" fmla="*/ 0 h 59"/>
                <a:gd name="T18" fmla="*/ 18 w 59"/>
                <a:gd name="T19" fmla="*/ 2 h 59"/>
                <a:gd name="T20" fmla="*/ 9 w 59"/>
                <a:gd name="T21" fmla="*/ 8 h 59"/>
                <a:gd name="T22" fmla="*/ 2 w 59"/>
                <a:gd name="T23" fmla="*/ 17 h 59"/>
                <a:gd name="T24" fmla="*/ 0 w 59"/>
                <a:gd name="T25" fmla="*/ 29 h 59"/>
                <a:gd name="T26" fmla="*/ 1 w 59"/>
                <a:gd name="T27" fmla="*/ 35 h 59"/>
                <a:gd name="T28" fmla="*/ 2 w 59"/>
                <a:gd name="T29" fmla="*/ 40 h 59"/>
                <a:gd name="T30" fmla="*/ 5 w 59"/>
                <a:gd name="T31" fmla="*/ 46 h 59"/>
                <a:gd name="T32" fmla="*/ 9 w 59"/>
                <a:gd name="T33" fmla="*/ 51 h 59"/>
                <a:gd name="T34" fmla="*/ 13 w 59"/>
                <a:gd name="T35" fmla="*/ 54 h 59"/>
                <a:gd name="T36" fmla="*/ 18 w 59"/>
                <a:gd name="T37" fmla="*/ 57 h 59"/>
                <a:gd name="T38" fmla="*/ 24 w 59"/>
                <a:gd name="T39" fmla="*/ 59 h 59"/>
                <a:gd name="T40" fmla="*/ 30 w 59"/>
                <a:gd name="T41" fmla="*/ 59 h 59"/>
                <a:gd name="T42" fmla="*/ 35 w 59"/>
                <a:gd name="T43" fmla="*/ 59 h 59"/>
                <a:gd name="T44" fmla="*/ 41 w 59"/>
                <a:gd name="T45" fmla="*/ 57 h 59"/>
                <a:gd name="T46" fmla="*/ 46 w 59"/>
                <a:gd name="T47" fmla="*/ 54 h 59"/>
                <a:gd name="T48" fmla="*/ 50 w 59"/>
                <a:gd name="T49" fmla="*/ 51 h 59"/>
                <a:gd name="T50" fmla="*/ 54 w 59"/>
                <a:gd name="T51" fmla="*/ 46 h 59"/>
                <a:gd name="T52" fmla="*/ 57 w 59"/>
                <a:gd name="T53" fmla="*/ 40 h 59"/>
                <a:gd name="T54" fmla="*/ 58 w 59"/>
                <a:gd name="T55" fmla="*/ 35 h 59"/>
                <a:gd name="T56" fmla="*/ 59 w 59"/>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59">
                  <a:moveTo>
                    <a:pt x="59" y="29"/>
                  </a:moveTo>
                  <a:lnTo>
                    <a:pt x="58" y="23"/>
                  </a:lnTo>
                  <a:lnTo>
                    <a:pt x="57" y="19"/>
                  </a:lnTo>
                  <a:lnTo>
                    <a:pt x="54" y="13"/>
                  </a:lnTo>
                  <a:lnTo>
                    <a:pt x="50" y="8"/>
                  </a:lnTo>
                  <a:lnTo>
                    <a:pt x="46" y="5"/>
                  </a:lnTo>
                  <a:lnTo>
                    <a:pt x="41" y="2"/>
                  </a:lnTo>
                  <a:lnTo>
                    <a:pt x="35" y="0"/>
                  </a:lnTo>
                  <a:lnTo>
                    <a:pt x="30" y="0"/>
                  </a:lnTo>
                  <a:lnTo>
                    <a:pt x="18" y="2"/>
                  </a:lnTo>
                  <a:lnTo>
                    <a:pt x="9" y="8"/>
                  </a:lnTo>
                  <a:lnTo>
                    <a:pt x="2" y="17"/>
                  </a:lnTo>
                  <a:lnTo>
                    <a:pt x="0" y="29"/>
                  </a:lnTo>
                  <a:lnTo>
                    <a:pt x="1" y="35"/>
                  </a:lnTo>
                  <a:lnTo>
                    <a:pt x="2" y="40"/>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0"/>
                  </a:lnTo>
                  <a:lnTo>
                    <a:pt x="58" y="35"/>
                  </a:lnTo>
                  <a:lnTo>
                    <a:pt x="59"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95" name="Freeform 147"/>
            <p:cNvSpPr>
              <a:spLocks/>
            </p:cNvSpPr>
            <p:nvPr/>
          </p:nvSpPr>
          <p:spPr bwMode="auto">
            <a:xfrm>
              <a:off x="2487" y="2672"/>
              <a:ext cx="15" cy="14"/>
            </a:xfrm>
            <a:custGeom>
              <a:avLst/>
              <a:gdLst>
                <a:gd name="T0" fmla="*/ 15 w 29"/>
                <a:gd name="T1" fmla="*/ 29 h 29"/>
                <a:gd name="T2" fmla="*/ 11 w 29"/>
                <a:gd name="T3" fmla="*/ 29 h 29"/>
                <a:gd name="T4" fmla="*/ 9 w 29"/>
                <a:gd name="T5" fmla="*/ 28 h 29"/>
                <a:gd name="T6" fmla="*/ 6 w 29"/>
                <a:gd name="T7" fmla="*/ 27 h 29"/>
                <a:gd name="T8" fmla="*/ 4 w 29"/>
                <a:gd name="T9" fmla="*/ 25 h 29"/>
                <a:gd name="T10" fmla="*/ 2 w 29"/>
                <a:gd name="T11" fmla="*/ 23 h 29"/>
                <a:gd name="T12" fmla="*/ 1 w 29"/>
                <a:gd name="T13" fmla="*/ 20 h 29"/>
                <a:gd name="T14" fmla="*/ 0 w 29"/>
                <a:gd name="T15" fmla="*/ 17 h 29"/>
                <a:gd name="T16" fmla="*/ 0 w 29"/>
                <a:gd name="T17" fmla="*/ 14 h 29"/>
                <a:gd name="T18" fmla="*/ 0 w 29"/>
                <a:gd name="T19" fmla="*/ 12 h 29"/>
                <a:gd name="T20" fmla="*/ 1 w 29"/>
                <a:gd name="T21" fmla="*/ 8 h 29"/>
                <a:gd name="T22" fmla="*/ 2 w 29"/>
                <a:gd name="T23" fmla="*/ 6 h 29"/>
                <a:gd name="T24" fmla="*/ 4 w 29"/>
                <a:gd name="T25" fmla="*/ 4 h 29"/>
                <a:gd name="T26" fmla="*/ 6 w 29"/>
                <a:gd name="T27" fmla="*/ 2 h 29"/>
                <a:gd name="T28" fmla="*/ 9 w 29"/>
                <a:gd name="T29" fmla="*/ 1 h 29"/>
                <a:gd name="T30" fmla="*/ 11 w 29"/>
                <a:gd name="T31" fmla="*/ 0 h 29"/>
                <a:gd name="T32" fmla="*/ 15 w 29"/>
                <a:gd name="T33" fmla="*/ 0 h 29"/>
                <a:gd name="T34" fmla="*/ 17 w 29"/>
                <a:gd name="T35" fmla="*/ 0 h 29"/>
                <a:gd name="T36" fmla="*/ 20 w 29"/>
                <a:gd name="T37" fmla="*/ 1 h 29"/>
                <a:gd name="T38" fmla="*/ 23 w 29"/>
                <a:gd name="T39" fmla="*/ 2 h 29"/>
                <a:gd name="T40" fmla="*/ 25 w 29"/>
                <a:gd name="T41" fmla="*/ 4 h 29"/>
                <a:gd name="T42" fmla="*/ 26 w 29"/>
                <a:gd name="T43" fmla="*/ 6 h 29"/>
                <a:gd name="T44" fmla="*/ 28 w 29"/>
                <a:gd name="T45" fmla="*/ 8 h 29"/>
                <a:gd name="T46" fmla="*/ 29 w 29"/>
                <a:gd name="T47" fmla="*/ 12 h 29"/>
                <a:gd name="T48" fmla="*/ 29 w 29"/>
                <a:gd name="T49" fmla="*/ 14 h 29"/>
                <a:gd name="T50" fmla="*/ 28 w 29"/>
                <a:gd name="T51" fmla="*/ 20 h 29"/>
                <a:gd name="T52" fmla="*/ 25 w 29"/>
                <a:gd name="T53" fmla="*/ 24 h 29"/>
                <a:gd name="T54" fmla="*/ 20 w 29"/>
                <a:gd name="T55" fmla="*/ 28 h 29"/>
                <a:gd name="T56" fmla="*/ 15 w 29"/>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9">
                  <a:moveTo>
                    <a:pt x="15" y="29"/>
                  </a:moveTo>
                  <a:lnTo>
                    <a:pt x="11" y="29"/>
                  </a:lnTo>
                  <a:lnTo>
                    <a:pt x="9" y="28"/>
                  </a:lnTo>
                  <a:lnTo>
                    <a:pt x="6" y="27"/>
                  </a:lnTo>
                  <a:lnTo>
                    <a:pt x="4" y="25"/>
                  </a:lnTo>
                  <a:lnTo>
                    <a:pt x="2" y="23"/>
                  </a:lnTo>
                  <a:lnTo>
                    <a:pt x="1" y="20"/>
                  </a:lnTo>
                  <a:lnTo>
                    <a:pt x="0" y="17"/>
                  </a:lnTo>
                  <a:lnTo>
                    <a:pt x="0" y="14"/>
                  </a:lnTo>
                  <a:lnTo>
                    <a:pt x="0" y="12"/>
                  </a:lnTo>
                  <a:lnTo>
                    <a:pt x="1" y="8"/>
                  </a:lnTo>
                  <a:lnTo>
                    <a:pt x="2" y="6"/>
                  </a:lnTo>
                  <a:lnTo>
                    <a:pt x="4" y="4"/>
                  </a:lnTo>
                  <a:lnTo>
                    <a:pt x="6" y="2"/>
                  </a:lnTo>
                  <a:lnTo>
                    <a:pt x="9" y="1"/>
                  </a:lnTo>
                  <a:lnTo>
                    <a:pt x="11" y="0"/>
                  </a:lnTo>
                  <a:lnTo>
                    <a:pt x="15" y="0"/>
                  </a:lnTo>
                  <a:lnTo>
                    <a:pt x="17" y="0"/>
                  </a:lnTo>
                  <a:lnTo>
                    <a:pt x="20" y="1"/>
                  </a:lnTo>
                  <a:lnTo>
                    <a:pt x="23" y="2"/>
                  </a:lnTo>
                  <a:lnTo>
                    <a:pt x="25" y="4"/>
                  </a:lnTo>
                  <a:lnTo>
                    <a:pt x="26" y="6"/>
                  </a:lnTo>
                  <a:lnTo>
                    <a:pt x="28" y="8"/>
                  </a:lnTo>
                  <a:lnTo>
                    <a:pt x="29" y="12"/>
                  </a:lnTo>
                  <a:lnTo>
                    <a:pt x="29" y="14"/>
                  </a:lnTo>
                  <a:lnTo>
                    <a:pt x="28" y="20"/>
                  </a:lnTo>
                  <a:lnTo>
                    <a:pt x="25" y="24"/>
                  </a:lnTo>
                  <a:lnTo>
                    <a:pt x="20"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96" name="Freeform 148"/>
            <p:cNvSpPr>
              <a:spLocks/>
            </p:cNvSpPr>
            <p:nvPr/>
          </p:nvSpPr>
          <p:spPr bwMode="auto">
            <a:xfrm>
              <a:off x="2624" y="2585"/>
              <a:ext cx="30" cy="29"/>
            </a:xfrm>
            <a:custGeom>
              <a:avLst/>
              <a:gdLst>
                <a:gd name="T0" fmla="*/ 60 w 60"/>
                <a:gd name="T1" fmla="*/ 30 h 59"/>
                <a:gd name="T2" fmla="*/ 59 w 60"/>
                <a:gd name="T3" fmla="*/ 24 h 59"/>
                <a:gd name="T4" fmla="*/ 58 w 60"/>
                <a:gd name="T5" fmla="*/ 18 h 59"/>
                <a:gd name="T6" fmla="*/ 55 w 60"/>
                <a:gd name="T7" fmla="*/ 13 h 59"/>
                <a:gd name="T8" fmla="*/ 51 w 60"/>
                <a:gd name="T9" fmla="*/ 8 h 59"/>
                <a:gd name="T10" fmla="*/ 47 w 60"/>
                <a:gd name="T11" fmla="*/ 5 h 59"/>
                <a:gd name="T12" fmla="*/ 42 w 60"/>
                <a:gd name="T13" fmla="*/ 2 h 59"/>
                <a:gd name="T14" fmla="*/ 36 w 60"/>
                <a:gd name="T15" fmla="*/ 0 h 59"/>
                <a:gd name="T16" fmla="*/ 30 w 60"/>
                <a:gd name="T17" fmla="*/ 0 h 59"/>
                <a:gd name="T18" fmla="*/ 19 w 60"/>
                <a:gd name="T19" fmla="*/ 2 h 59"/>
                <a:gd name="T20" fmla="*/ 10 w 60"/>
                <a:gd name="T21" fmla="*/ 8 h 59"/>
                <a:gd name="T22" fmla="*/ 3 w 60"/>
                <a:gd name="T23" fmla="*/ 18 h 59"/>
                <a:gd name="T24" fmla="*/ 0 w 60"/>
                <a:gd name="T25" fmla="*/ 30 h 59"/>
                <a:gd name="T26" fmla="*/ 2 w 60"/>
                <a:gd name="T27" fmla="*/ 36 h 59"/>
                <a:gd name="T28" fmla="*/ 3 w 60"/>
                <a:gd name="T29" fmla="*/ 40 h 59"/>
                <a:gd name="T30" fmla="*/ 6 w 60"/>
                <a:gd name="T31" fmla="*/ 46 h 59"/>
                <a:gd name="T32" fmla="*/ 10 w 60"/>
                <a:gd name="T33" fmla="*/ 51 h 59"/>
                <a:gd name="T34" fmla="*/ 14 w 60"/>
                <a:gd name="T35" fmla="*/ 54 h 59"/>
                <a:gd name="T36" fmla="*/ 19 w 60"/>
                <a:gd name="T37" fmla="*/ 56 h 59"/>
                <a:gd name="T38" fmla="*/ 25 w 60"/>
                <a:gd name="T39" fmla="*/ 59 h 59"/>
                <a:gd name="T40" fmla="*/ 30 w 60"/>
                <a:gd name="T41" fmla="*/ 59 h 59"/>
                <a:gd name="T42" fmla="*/ 36 w 60"/>
                <a:gd name="T43" fmla="*/ 59 h 59"/>
                <a:gd name="T44" fmla="*/ 42 w 60"/>
                <a:gd name="T45" fmla="*/ 56 h 59"/>
                <a:gd name="T46" fmla="*/ 47 w 60"/>
                <a:gd name="T47" fmla="*/ 54 h 59"/>
                <a:gd name="T48" fmla="*/ 51 w 60"/>
                <a:gd name="T49" fmla="*/ 51 h 59"/>
                <a:gd name="T50" fmla="*/ 55 w 60"/>
                <a:gd name="T51" fmla="*/ 46 h 59"/>
                <a:gd name="T52" fmla="*/ 58 w 60"/>
                <a:gd name="T53" fmla="*/ 40 h 59"/>
                <a:gd name="T54" fmla="*/ 59 w 60"/>
                <a:gd name="T55" fmla="*/ 36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9" y="24"/>
                  </a:lnTo>
                  <a:lnTo>
                    <a:pt x="58" y="18"/>
                  </a:lnTo>
                  <a:lnTo>
                    <a:pt x="55" y="13"/>
                  </a:lnTo>
                  <a:lnTo>
                    <a:pt x="51" y="8"/>
                  </a:lnTo>
                  <a:lnTo>
                    <a:pt x="47" y="5"/>
                  </a:lnTo>
                  <a:lnTo>
                    <a:pt x="42" y="2"/>
                  </a:lnTo>
                  <a:lnTo>
                    <a:pt x="36" y="0"/>
                  </a:lnTo>
                  <a:lnTo>
                    <a:pt x="30" y="0"/>
                  </a:lnTo>
                  <a:lnTo>
                    <a:pt x="19" y="2"/>
                  </a:lnTo>
                  <a:lnTo>
                    <a:pt x="10" y="8"/>
                  </a:lnTo>
                  <a:lnTo>
                    <a:pt x="3" y="18"/>
                  </a:lnTo>
                  <a:lnTo>
                    <a:pt x="0" y="30"/>
                  </a:lnTo>
                  <a:lnTo>
                    <a:pt x="2" y="36"/>
                  </a:lnTo>
                  <a:lnTo>
                    <a:pt x="3" y="40"/>
                  </a:lnTo>
                  <a:lnTo>
                    <a:pt x="6" y="46"/>
                  </a:lnTo>
                  <a:lnTo>
                    <a:pt x="10" y="51"/>
                  </a:lnTo>
                  <a:lnTo>
                    <a:pt x="14" y="54"/>
                  </a:lnTo>
                  <a:lnTo>
                    <a:pt x="19" y="56"/>
                  </a:lnTo>
                  <a:lnTo>
                    <a:pt x="25" y="59"/>
                  </a:lnTo>
                  <a:lnTo>
                    <a:pt x="30" y="59"/>
                  </a:lnTo>
                  <a:lnTo>
                    <a:pt x="36" y="59"/>
                  </a:lnTo>
                  <a:lnTo>
                    <a:pt x="42" y="56"/>
                  </a:lnTo>
                  <a:lnTo>
                    <a:pt x="47" y="54"/>
                  </a:lnTo>
                  <a:lnTo>
                    <a:pt x="51" y="51"/>
                  </a:lnTo>
                  <a:lnTo>
                    <a:pt x="55" y="46"/>
                  </a:lnTo>
                  <a:lnTo>
                    <a:pt x="58" y="40"/>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97" name="Freeform 149"/>
            <p:cNvSpPr>
              <a:spLocks/>
            </p:cNvSpPr>
            <p:nvPr/>
          </p:nvSpPr>
          <p:spPr bwMode="auto">
            <a:xfrm>
              <a:off x="2631" y="2592"/>
              <a:ext cx="15" cy="14"/>
            </a:xfrm>
            <a:custGeom>
              <a:avLst/>
              <a:gdLst>
                <a:gd name="T0" fmla="*/ 15 w 30"/>
                <a:gd name="T1" fmla="*/ 29 h 29"/>
                <a:gd name="T2" fmla="*/ 12 w 30"/>
                <a:gd name="T3" fmla="*/ 29 h 29"/>
                <a:gd name="T4" fmla="*/ 10 w 30"/>
                <a:gd name="T5" fmla="*/ 28 h 29"/>
                <a:gd name="T6" fmla="*/ 7 w 30"/>
                <a:gd name="T7" fmla="*/ 26 h 29"/>
                <a:gd name="T8" fmla="*/ 5 w 30"/>
                <a:gd name="T9" fmla="*/ 25 h 29"/>
                <a:gd name="T10" fmla="*/ 3 w 30"/>
                <a:gd name="T11" fmla="*/ 23 h 29"/>
                <a:gd name="T12" fmla="*/ 2 w 30"/>
                <a:gd name="T13" fmla="*/ 20 h 29"/>
                <a:gd name="T14" fmla="*/ 0 w 30"/>
                <a:gd name="T15" fmla="*/ 17 h 29"/>
                <a:gd name="T16" fmla="*/ 0 w 30"/>
                <a:gd name="T17" fmla="*/ 15 h 29"/>
                <a:gd name="T18" fmla="*/ 0 w 30"/>
                <a:gd name="T19" fmla="*/ 11 h 29"/>
                <a:gd name="T20" fmla="*/ 2 w 30"/>
                <a:gd name="T21" fmla="*/ 9 h 29"/>
                <a:gd name="T22" fmla="*/ 3 w 30"/>
                <a:gd name="T23" fmla="*/ 7 h 29"/>
                <a:gd name="T24" fmla="*/ 5 w 30"/>
                <a:gd name="T25" fmla="*/ 5 h 29"/>
                <a:gd name="T26" fmla="*/ 7 w 30"/>
                <a:gd name="T27" fmla="*/ 2 h 29"/>
                <a:gd name="T28" fmla="*/ 10 w 30"/>
                <a:gd name="T29" fmla="*/ 1 h 29"/>
                <a:gd name="T30" fmla="*/ 12 w 30"/>
                <a:gd name="T31" fmla="*/ 0 h 29"/>
                <a:gd name="T32" fmla="*/ 15 w 30"/>
                <a:gd name="T33" fmla="*/ 0 h 29"/>
                <a:gd name="T34" fmla="*/ 18 w 30"/>
                <a:gd name="T35" fmla="*/ 0 h 29"/>
                <a:gd name="T36" fmla="*/ 21 w 30"/>
                <a:gd name="T37" fmla="*/ 1 h 29"/>
                <a:gd name="T38" fmla="*/ 23 w 30"/>
                <a:gd name="T39" fmla="*/ 2 h 29"/>
                <a:gd name="T40" fmla="*/ 26 w 30"/>
                <a:gd name="T41" fmla="*/ 5 h 29"/>
                <a:gd name="T42" fmla="*/ 27 w 30"/>
                <a:gd name="T43" fmla="*/ 7 h 29"/>
                <a:gd name="T44" fmla="*/ 29 w 30"/>
                <a:gd name="T45" fmla="*/ 9 h 29"/>
                <a:gd name="T46" fmla="*/ 30 w 30"/>
                <a:gd name="T47" fmla="*/ 11 h 29"/>
                <a:gd name="T48" fmla="*/ 30 w 30"/>
                <a:gd name="T49" fmla="*/ 15 h 29"/>
                <a:gd name="T50" fmla="*/ 29 w 30"/>
                <a:gd name="T51" fmla="*/ 21 h 29"/>
                <a:gd name="T52" fmla="*/ 26 w 30"/>
                <a:gd name="T53" fmla="*/ 25 h 29"/>
                <a:gd name="T54" fmla="*/ 21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2" y="29"/>
                  </a:lnTo>
                  <a:lnTo>
                    <a:pt x="10" y="28"/>
                  </a:lnTo>
                  <a:lnTo>
                    <a:pt x="7" y="26"/>
                  </a:lnTo>
                  <a:lnTo>
                    <a:pt x="5" y="25"/>
                  </a:lnTo>
                  <a:lnTo>
                    <a:pt x="3" y="23"/>
                  </a:lnTo>
                  <a:lnTo>
                    <a:pt x="2" y="20"/>
                  </a:lnTo>
                  <a:lnTo>
                    <a:pt x="0" y="17"/>
                  </a:lnTo>
                  <a:lnTo>
                    <a:pt x="0" y="15"/>
                  </a:lnTo>
                  <a:lnTo>
                    <a:pt x="0" y="11"/>
                  </a:lnTo>
                  <a:lnTo>
                    <a:pt x="2" y="9"/>
                  </a:lnTo>
                  <a:lnTo>
                    <a:pt x="3" y="7"/>
                  </a:lnTo>
                  <a:lnTo>
                    <a:pt x="5" y="5"/>
                  </a:lnTo>
                  <a:lnTo>
                    <a:pt x="7" y="2"/>
                  </a:lnTo>
                  <a:lnTo>
                    <a:pt x="10" y="1"/>
                  </a:lnTo>
                  <a:lnTo>
                    <a:pt x="12" y="0"/>
                  </a:lnTo>
                  <a:lnTo>
                    <a:pt x="15" y="0"/>
                  </a:lnTo>
                  <a:lnTo>
                    <a:pt x="18" y="0"/>
                  </a:lnTo>
                  <a:lnTo>
                    <a:pt x="21" y="1"/>
                  </a:lnTo>
                  <a:lnTo>
                    <a:pt x="23" y="2"/>
                  </a:lnTo>
                  <a:lnTo>
                    <a:pt x="26" y="5"/>
                  </a:lnTo>
                  <a:lnTo>
                    <a:pt x="27" y="7"/>
                  </a:lnTo>
                  <a:lnTo>
                    <a:pt x="29" y="9"/>
                  </a:lnTo>
                  <a:lnTo>
                    <a:pt x="30" y="11"/>
                  </a:lnTo>
                  <a:lnTo>
                    <a:pt x="30" y="15"/>
                  </a:lnTo>
                  <a:lnTo>
                    <a:pt x="29" y="21"/>
                  </a:lnTo>
                  <a:lnTo>
                    <a:pt x="26" y="25"/>
                  </a:lnTo>
                  <a:lnTo>
                    <a:pt x="21"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98" name="Freeform 150"/>
            <p:cNvSpPr>
              <a:spLocks/>
            </p:cNvSpPr>
            <p:nvPr/>
          </p:nvSpPr>
          <p:spPr bwMode="auto">
            <a:xfrm>
              <a:off x="2621" y="2333"/>
              <a:ext cx="30" cy="30"/>
            </a:xfrm>
            <a:custGeom>
              <a:avLst/>
              <a:gdLst>
                <a:gd name="T0" fmla="*/ 60 w 60"/>
                <a:gd name="T1" fmla="*/ 30 h 60"/>
                <a:gd name="T2" fmla="*/ 58 w 60"/>
                <a:gd name="T3" fmla="*/ 24 h 60"/>
                <a:gd name="T4" fmla="*/ 57 w 60"/>
                <a:gd name="T5" fmla="*/ 18 h 60"/>
                <a:gd name="T6" fmla="*/ 55 w 60"/>
                <a:gd name="T7" fmla="*/ 14 h 60"/>
                <a:gd name="T8" fmla="*/ 52 w 60"/>
                <a:gd name="T9" fmla="*/ 9 h 60"/>
                <a:gd name="T10" fmla="*/ 47 w 60"/>
                <a:gd name="T11" fmla="*/ 6 h 60"/>
                <a:gd name="T12" fmla="*/ 41 w 60"/>
                <a:gd name="T13" fmla="*/ 2 h 60"/>
                <a:gd name="T14" fmla="*/ 35 w 60"/>
                <a:gd name="T15" fmla="*/ 1 h 60"/>
                <a:gd name="T16" fmla="*/ 30 w 60"/>
                <a:gd name="T17" fmla="*/ 0 h 60"/>
                <a:gd name="T18" fmla="*/ 18 w 60"/>
                <a:gd name="T19" fmla="*/ 2 h 60"/>
                <a:gd name="T20" fmla="*/ 9 w 60"/>
                <a:gd name="T21" fmla="*/ 9 h 60"/>
                <a:gd name="T22" fmla="*/ 2 w 60"/>
                <a:gd name="T23" fmla="*/ 18 h 60"/>
                <a:gd name="T24" fmla="*/ 0 w 60"/>
                <a:gd name="T25" fmla="*/ 30 h 60"/>
                <a:gd name="T26" fmla="*/ 1 w 60"/>
                <a:gd name="T27" fmla="*/ 36 h 60"/>
                <a:gd name="T28" fmla="*/ 2 w 60"/>
                <a:gd name="T29" fmla="*/ 41 h 60"/>
                <a:gd name="T30" fmla="*/ 5 w 60"/>
                <a:gd name="T31" fmla="*/ 47 h 60"/>
                <a:gd name="T32" fmla="*/ 9 w 60"/>
                <a:gd name="T33" fmla="*/ 52 h 60"/>
                <a:gd name="T34" fmla="*/ 14 w 60"/>
                <a:gd name="T35" fmla="*/ 55 h 60"/>
                <a:gd name="T36" fmla="*/ 18 w 60"/>
                <a:gd name="T37" fmla="*/ 57 h 60"/>
                <a:gd name="T38" fmla="*/ 24 w 60"/>
                <a:gd name="T39" fmla="*/ 60 h 60"/>
                <a:gd name="T40" fmla="*/ 30 w 60"/>
                <a:gd name="T41" fmla="*/ 60 h 60"/>
                <a:gd name="T42" fmla="*/ 35 w 60"/>
                <a:gd name="T43" fmla="*/ 60 h 60"/>
                <a:gd name="T44" fmla="*/ 41 w 60"/>
                <a:gd name="T45" fmla="*/ 57 h 60"/>
                <a:gd name="T46" fmla="*/ 47 w 60"/>
                <a:gd name="T47" fmla="*/ 55 h 60"/>
                <a:gd name="T48" fmla="*/ 52 w 60"/>
                <a:gd name="T49" fmla="*/ 52 h 60"/>
                <a:gd name="T50" fmla="*/ 55 w 60"/>
                <a:gd name="T51" fmla="*/ 47 h 60"/>
                <a:gd name="T52" fmla="*/ 57 w 60"/>
                <a:gd name="T53" fmla="*/ 41 h 60"/>
                <a:gd name="T54" fmla="*/ 58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8" y="24"/>
                  </a:lnTo>
                  <a:lnTo>
                    <a:pt x="57" y="18"/>
                  </a:lnTo>
                  <a:lnTo>
                    <a:pt x="55" y="14"/>
                  </a:lnTo>
                  <a:lnTo>
                    <a:pt x="52" y="9"/>
                  </a:lnTo>
                  <a:lnTo>
                    <a:pt x="47" y="6"/>
                  </a:lnTo>
                  <a:lnTo>
                    <a:pt x="41" y="2"/>
                  </a:lnTo>
                  <a:lnTo>
                    <a:pt x="35" y="1"/>
                  </a:lnTo>
                  <a:lnTo>
                    <a:pt x="30" y="0"/>
                  </a:lnTo>
                  <a:lnTo>
                    <a:pt x="18" y="2"/>
                  </a:lnTo>
                  <a:lnTo>
                    <a:pt x="9" y="9"/>
                  </a:lnTo>
                  <a:lnTo>
                    <a:pt x="2" y="18"/>
                  </a:lnTo>
                  <a:lnTo>
                    <a:pt x="0" y="30"/>
                  </a:lnTo>
                  <a:lnTo>
                    <a:pt x="1" y="36"/>
                  </a:lnTo>
                  <a:lnTo>
                    <a:pt x="2" y="41"/>
                  </a:lnTo>
                  <a:lnTo>
                    <a:pt x="5" y="47"/>
                  </a:lnTo>
                  <a:lnTo>
                    <a:pt x="9" y="52"/>
                  </a:lnTo>
                  <a:lnTo>
                    <a:pt x="14" y="55"/>
                  </a:lnTo>
                  <a:lnTo>
                    <a:pt x="18" y="57"/>
                  </a:lnTo>
                  <a:lnTo>
                    <a:pt x="24" y="60"/>
                  </a:lnTo>
                  <a:lnTo>
                    <a:pt x="30" y="60"/>
                  </a:lnTo>
                  <a:lnTo>
                    <a:pt x="35" y="60"/>
                  </a:lnTo>
                  <a:lnTo>
                    <a:pt x="41" y="57"/>
                  </a:lnTo>
                  <a:lnTo>
                    <a:pt x="47" y="55"/>
                  </a:lnTo>
                  <a:lnTo>
                    <a:pt x="52" y="52"/>
                  </a:lnTo>
                  <a:lnTo>
                    <a:pt x="55" y="47"/>
                  </a:lnTo>
                  <a:lnTo>
                    <a:pt x="57" y="41"/>
                  </a:lnTo>
                  <a:lnTo>
                    <a:pt x="58"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99" name="Freeform 151"/>
            <p:cNvSpPr>
              <a:spLocks/>
            </p:cNvSpPr>
            <p:nvPr/>
          </p:nvSpPr>
          <p:spPr bwMode="auto">
            <a:xfrm>
              <a:off x="2628" y="2341"/>
              <a:ext cx="15" cy="15"/>
            </a:xfrm>
            <a:custGeom>
              <a:avLst/>
              <a:gdLst>
                <a:gd name="T0" fmla="*/ 15 w 30"/>
                <a:gd name="T1" fmla="*/ 29 h 29"/>
                <a:gd name="T2" fmla="*/ 12 w 30"/>
                <a:gd name="T3" fmla="*/ 29 h 29"/>
                <a:gd name="T4" fmla="*/ 10 w 30"/>
                <a:gd name="T5" fmla="*/ 28 h 29"/>
                <a:gd name="T6" fmla="*/ 7 w 30"/>
                <a:gd name="T7" fmla="*/ 26 h 29"/>
                <a:gd name="T8" fmla="*/ 4 w 30"/>
                <a:gd name="T9" fmla="*/ 24 h 29"/>
                <a:gd name="T10" fmla="*/ 3 w 30"/>
                <a:gd name="T11" fmla="*/ 22 h 29"/>
                <a:gd name="T12" fmla="*/ 1 w 30"/>
                <a:gd name="T13" fmla="*/ 20 h 29"/>
                <a:gd name="T14" fmla="*/ 0 w 30"/>
                <a:gd name="T15" fmla="*/ 17 h 29"/>
                <a:gd name="T16" fmla="*/ 0 w 30"/>
                <a:gd name="T17" fmla="*/ 14 h 29"/>
                <a:gd name="T18" fmla="*/ 0 w 30"/>
                <a:gd name="T19" fmla="*/ 11 h 29"/>
                <a:gd name="T20" fmla="*/ 1 w 30"/>
                <a:gd name="T21" fmla="*/ 8 h 29"/>
                <a:gd name="T22" fmla="*/ 3 w 30"/>
                <a:gd name="T23" fmla="*/ 6 h 29"/>
                <a:gd name="T24" fmla="*/ 4 w 30"/>
                <a:gd name="T25" fmla="*/ 3 h 29"/>
                <a:gd name="T26" fmla="*/ 7 w 30"/>
                <a:gd name="T27" fmla="*/ 2 h 29"/>
                <a:gd name="T28" fmla="*/ 10 w 30"/>
                <a:gd name="T29" fmla="*/ 1 h 29"/>
                <a:gd name="T30" fmla="*/ 12 w 30"/>
                <a:gd name="T31" fmla="*/ 0 h 29"/>
                <a:gd name="T32" fmla="*/ 15 w 30"/>
                <a:gd name="T33" fmla="*/ 0 h 29"/>
                <a:gd name="T34" fmla="*/ 18 w 30"/>
                <a:gd name="T35" fmla="*/ 0 h 29"/>
                <a:gd name="T36" fmla="*/ 20 w 30"/>
                <a:gd name="T37" fmla="*/ 1 h 29"/>
                <a:gd name="T38" fmla="*/ 23 w 30"/>
                <a:gd name="T39" fmla="*/ 2 h 29"/>
                <a:gd name="T40" fmla="*/ 25 w 30"/>
                <a:gd name="T41" fmla="*/ 3 h 29"/>
                <a:gd name="T42" fmla="*/ 27 w 30"/>
                <a:gd name="T43" fmla="*/ 6 h 29"/>
                <a:gd name="T44" fmla="*/ 28 w 30"/>
                <a:gd name="T45" fmla="*/ 8 h 29"/>
                <a:gd name="T46" fmla="*/ 30 w 30"/>
                <a:gd name="T47" fmla="*/ 11 h 29"/>
                <a:gd name="T48" fmla="*/ 30 w 30"/>
                <a:gd name="T49" fmla="*/ 14 h 29"/>
                <a:gd name="T50" fmla="*/ 28 w 30"/>
                <a:gd name="T51" fmla="*/ 20 h 29"/>
                <a:gd name="T52" fmla="*/ 25 w 30"/>
                <a:gd name="T53" fmla="*/ 24 h 29"/>
                <a:gd name="T54" fmla="*/ 20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2" y="29"/>
                  </a:lnTo>
                  <a:lnTo>
                    <a:pt x="10" y="28"/>
                  </a:lnTo>
                  <a:lnTo>
                    <a:pt x="7" y="26"/>
                  </a:lnTo>
                  <a:lnTo>
                    <a:pt x="4" y="24"/>
                  </a:lnTo>
                  <a:lnTo>
                    <a:pt x="3" y="22"/>
                  </a:lnTo>
                  <a:lnTo>
                    <a:pt x="1" y="20"/>
                  </a:lnTo>
                  <a:lnTo>
                    <a:pt x="0" y="17"/>
                  </a:lnTo>
                  <a:lnTo>
                    <a:pt x="0" y="14"/>
                  </a:lnTo>
                  <a:lnTo>
                    <a:pt x="0" y="11"/>
                  </a:lnTo>
                  <a:lnTo>
                    <a:pt x="1" y="8"/>
                  </a:lnTo>
                  <a:lnTo>
                    <a:pt x="3" y="6"/>
                  </a:lnTo>
                  <a:lnTo>
                    <a:pt x="4" y="3"/>
                  </a:lnTo>
                  <a:lnTo>
                    <a:pt x="7" y="2"/>
                  </a:lnTo>
                  <a:lnTo>
                    <a:pt x="10" y="1"/>
                  </a:lnTo>
                  <a:lnTo>
                    <a:pt x="12" y="0"/>
                  </a:lnTo>
                  <a:lnTo>
                    <a:pt x="15" y="0"/>
                  </a:lnTo>
                  <a:lnTo>
                    <a:pt x="18" y="0"/>
                  </a:lnTo>
                  <a:lnTo>
                    <a:pt x="20" y="1"/>
                  </a:lnTo>
                  <a:lnTo>
                    <a:pt x="23" y="2"/>
                  </a:lnTo>
                  <a:lnTo>
                    <a:pt x="25" y="3"/>
                  </a:lnTo>
                  <a:lnTo>
                    <a:pt x="27" y="6"/>
                  </a:lnTo>
                  <a:lnTo>
                    <a:pt x="28" y="8"/>
                  </a:lnTo>
                  <a:lnTo>
                    <a:pt x="30" y="11"/>
                  </a:lnTo>
                  <a:lnTo>
                    <a:pt x="30" y="14"/>
                  </a:lnTo>
                  <a:lnTo>
                    <a:pt x="28" y="20"/>
                  </a:lnTo>
                  <a:lnTo>
                    <a:pt x="25" y="24"/>
                  </a:lnTo>
                  <a:lnTo>
                    <a:pt x="20"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0" name="Freeform 152"/>
            <p:cNvSpPr>
              <a:spLocks/>
            </p:cNvSpPr>
            <p:nvPr/>
          </p:nvSpPr>
          <p:spPr bwMode="auto">
            <a:xfrm>
              <a:off x="2709" y="2526"/>
              <a:ext cx="30" cy="30"/>
            </a:xfrm>
            <a:custGeom>
              <a:avLst/>
              <a:gdLst>
                <a:gd name="T0" fmla="*/ 60 w 60"/>
                <a:gd name="T1" fmla="*/ 29 h 59"/>
                <a:gd name="T2" fmla="*/ 59 w 60"/>
                <a:gd name="T3" fmla="*/ 24 h 59"/>
                <a:gd name="T4" fmla="*/ 58 w 60"/>
                <a:gd name="T5" fmla="*/ 18 h 59"/>
                <a:gd name="T6" fmla="*/ 54 w 60"/>
                <a:gd name="T7" fmla="*/ 12 h 59"/>
                <a:gd name="T8" fmla="*/ 51 w 60"/>
                <a:gd name="T9" fmla="*/ 8 h 59"/>
                <a:gd name="T10" fmla="*/ 46 w 60"/>
                <a:gd name="T11" fmla="*/ 4 h 59"/>
                <a:gd name="T12" fmla="*/ 41 w 60"/>
                <a:gd name="T13" fmla="*/ 2 h 59"/>
                <a:gd name="T14" fmla="*/ 36 w 60"/>
                <a:gd name="T15" fmla="*/ 1 h 59"/>
                <a:gd name="T16" fmla="*/ 30 w 60"/>
                <a:gd name="T17" fmla="*/ 0 h 59"/>
                <a:gd name="T18" fmla="*/ 18 w 60"/>
                <a:gd name="T19" fmla="*/ 2 h 59"/>
                <a:gd name="T20" fmla="*/ 9 w 60"/>
                <a:gd name="T21" fmla="*/ 8 h 59"/>
                <a:gd name="T22" fmla="*/ 2 w 60"/>
                <a:gd name="T23" fmla="*/ 18 h 59"/>
                <a:gd name="T24" fmla="*/ 0 w 60"/>
                <a:gd name="T25" fmla="*/ 29 h 59"/>
                <a:gd name="T26" fmla="*/ 1 w 60"/>
                <a:gd name="T27" fmla="*/ 35 h 59"/>
                <a:gd name="T28" fmla="*/ 2 w 60"/>
                <a:gd name="T29" fmla="*/ 41 h 59"/>
                <a:gd name="T30" fmla="*/ 6 w 60"/>
                <a:gd name="T31" fmla="*/ 46 h 59"/>
                <a:gd name="T32" fmla="*/ 9 w 60"/>
                <a:gd name="T33" fmla="*/ 50 h 59"/>
                <a:gd name="T34" fmla="*/ 14 w 60"/>
                <a:gd name="T35" fmla="*/ 54 h 59"/>
                <a:gd name="T36" fmla="*/ 18 w 60"/>
                <a:gd name="T37" fmla="*/ 57 h 59"/>
                <a:gd name="T38" fmla="*/ 24 w 60"/>
                <a:gd name="T39" fmla="*/ 58 h 59"/>
                <a:gd name="T40" fmla="*/ 30 w 60"/>
                <a:gd name="T41" fmla="*/ 59 h 59"/>
                <a:gd name="T42" fmla="*/ 36 w 60"/>
                <a:gd name="T43" fmla="*/ 58 h 59"/>
                <a:gd name="T44" fmla="*/ 41 w 60"/>
                <a:gd name="T45" fmla="*/ 57 h 59"/>
                <a:gd name="T46" fmla="*/ 46 w 60"/>
                <a:gd name="T47" fmla="*/ 54 h 59"/>
                <a:gd name="T48" fmla="*/ 51 w 60"/>
                <a:gd name="T49" fmla="*/ 50 h 59"/>
                <a:gd name="T50" fmla="*/ 54 w 60"/>
                <a:gd name="T51" fmla="*/ 46 h 59"/>
                <a:gd name="T52" fmla="*/ 58 w 60"/>
                <a:gd name="T53" fmla="*/ 41 h 59"/>
                <a:gd name="T54" fmla="*/ 59 w 60"/>
                <a:gd name="T55" fmla="*/ 35 h 59"/>
                <a:gd name="T56" fmla="*/ 60 w 60"/>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29"/>
                  </a:moveTo>
                  <a:lnTo>
                    <a:pt x="59" y="24"/>
                  </a:lnTo>
                  <a:lnTo>
                    <a:pt x="58" y="18"/>
                  </a:lnTo>
                  <a:lnTo>
                    <a:pt x="54" y="12"/>
                  </a:lnTo>
                  <a:lnTo>
                    <a:pt x="51" y="8"/>
                  </a:lnTo>
                  <a:lnTo>
                    <a:pt x="46" y="4"/>
                  </a:lnTo>
                  <a:lnTo>
                    <a:pt x="41" y="2"/>
                  </a:lnTo>
                  <a:lnTo>
                    <a:pt x="36" y="1"/>
                  </a:lnTo>
                  <a:lnTo>
                    <a:pt x="30" y="0"/>
                  </a:lnTo>
                  <a:lnTo>
                    <a:pt x="18" y="2"/>
                  </a:lnTo>
                  <a:lnTo>
                    <a:pt x="9" y="8"/>
                  </a:lnTo>
                  <a:lnTo>
                    <a:pt x="2" y="18"/>
                  </a:lnTo>
                  <a:lnTo>
                    <a:pt x="0" y="29"/>
                  </a:lnTo>
                  <a:lnTo>
                    <a:pt x="1" y="35"/>
                  </a:lnTo>
                  <a:lnTo>
                    <a:pt x="2" y="41"/>
                  </a:lnTo>
                  <a:lnTo>
                    <a:pt x="6" y="46"/>
                  </a:lnTo>
                  <a:lnTo>
                    <a:pt x="9" y="50"/>
                  </a:lnTo>
                  <a:lnTo>
                    <a:pt x="14" y="54"/>
                  </a:lnTo>
                  <a:lnTo>
                    <a:pt x="18" y="57"/>
                  </a:lnTo>
                  <a:lnTo>
                    <a:pt x="24" y="58"/>
                  </a:lnTo>
                  <a:lnTo>
                    <a:pt x="30" y="59"/>
                  </a:lnTo>
                  <a:lnTo>
                    <a:pt x="36" y="58"/>
                  </a:lnTo>
                  <a:lnTo>
                    <a:pt x="41" y="57"/>
                  </a:lnTo>
                  <a:lnTo>
                    <a:pt x="46" y="54"/>
                  </a:lnTo>
                  <a:lnTo>
                    <a:pt x="51" y="50"/>
                  </a:lnTo>
                  <a:lnTo>
                    <a:pt x="54" y="46"/>
                  </a:lnTo>
                  <a:lnTo>
                    <a:pt x="58" y="41"/>
                  </a:lnTo>
                  <a:lnTo>
                    <a:pt x="59" y="35"/>
                  </a:lnTo>
                  <a:lnTo>
                    <a:pt x="60"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1" name="Freeform 153"/>
            <p:cNvSpPr>
              <a:spLocks/>
            </p:cNvSpPr>
            <p:nvPr/>
          </p:nvSpPr>
          <p:spPr bwMode="auto">
            <a:xfrm>
              <a:off x="2716" y="2533"/>
              <a:ext cx="15" cy="15"/>
            </a:xfrm>
            <a:custGeom>
              <a:avLst/>
              <a:gdLst>
                <a:gd name="T0" fmla="*/ 15 w 30"/>
                <a:gd name="T1" fmla="*/ 30 h 30"/>
                <a:gd name="T2" fmla="*/ 13 w 30"/>
                <a:gd name="T3" fmla="*/ 30 h 30"/>
                <a:gd name="T4" fmla="*/ 9 w 30"/>
                <a:gd name="T5" fmla="*/ 29 h 30"/>
                <a:gd name="T6" fmla="*/ 7 w 30"/>
                <a:gd name="T7" fmla="*/ 27 h 30"/>
                <a:gd name="T8" fmla="*/ 5 w 30"/>
                <a:gd name="T9" fmla="*/ 26 h 30"/>
                <a:gd name="T10" fmla="*/ 3 w 30"/>
                <a:gd name="T11" fmla="*/ 24 h 30"/>
                <a:gd name="T12" fmla="*/ 1 w 30"/>
                <a:gd name="T13" fmla="*/ 20 h 30"/>
                <a:gd name="T14" fmla="*/ 0 w 30"/>
                <a:gd name="T15" fmla="*/ 18 h 30"/>
                <a:gd name="T16" fmla="*/ 0 w 30"/>
                <a:gd name="T17" fmla="*/ 15 h 30"/>
                <a:gd name="T18" fmla="*/ 0 w 30"/>
                <a:gd name="T19" fmla="*/ 12 h 30"/>
                <a:gd name="T20" fmla="*/ 1 w 30"/>
                <a:gd name="T21" fmla="*/ 10 h 30"/>
                <a:gd name="T22" fmla="*/ 3 w 30"/>
                <a:gd name="T23" fmla="*/ 7 h 30"/>
                <a:gd name="T24" fmla="*/ 5 w 30"/>
                <a:gd name="T25" fmla="*/ 5 h 30"/>
                <a:gd name="T26" fmla="*/ 7 w 30"/>
                <a:gd name="T27" fmla="*/ 3 h 30"/>
                <a:gd name="T28" fmla="*/ 9 w 30"/>
                <a:gd name="T29" fmla="*/ 2 h 30"/>
                <a:gd name="T30" fmla="*/ 13 w 30"/>
                <a:gd name="T31" fmla="*/ 0 h 30"/>
                <a:gd name="T32" fmla="*/ 15 w 30"/>
                <a:gd name="T33" fmla="*/ 0 h 30"/>
                <a:gd name="T34" fmla="*/ 17 w 30"/>
                <a:gd name="T35" fmla="*/ 0 h 30"/>
                <a:gd name="T36" fmla="*/ 21 w 30"/>
                <a:gd name="T37" fmla="*/ 2 h 30"/>
                <a:gd name="T38" fmla="*/ 23 w 30"/>
                <a:gd name="T39" fmla="*/ 3 h 30"/>
                <a:gd name="T40" fmla="*/ 25 w 30"/>
                <a:gd name="T41" fmla="*/ 5 h 30"/>
                <a:gd name="T42" fmla="*/ 28 w 30"/>
                <a:gd name="T43" fmla="*/ 7 h 30"/>
                <a:gd name="T44" fmla="*/ 29 w 30"/>
                <a:gd name="T45" fmla="*/ 10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9" y="29"/>
                  </a:lnTo>
                  <a:lnTo>
                    <a:pt x="7" y="27"/>
                  </a:lnTo>
                  <a:lnTo>
                    <a:pt x="5" y="26"/>
                  </a:lnTo>
                  <a:lnTo>
                    <a:pt x="3" y="24"/>
                  </a:lnTo>
                  <a:lnTo>
                    <a:pt x="1" y="20"/>
                  </a:lnTo>
                  <a:lnTo>
                    <a:pt x="0" y="18"/>
                  </a:lnTo>
                  <a:lnTo>
                    <a:pt x="0" y="15"/>
                  </a:lnTo>
                  <a:lnTo>
                    <a:pt x="0" y="12"/>
                  </a:lnTo>
                  <a:lnTo>
                    <a:pt x="1" y="10"/>
                  </a:lnTo>
                  <a:lnTo>
                    <a:pt x="3" y="7"/>
                  </a:lnTo>
                  <a:lnTo>
                    <a:pt x="5" y="5"/>
                  </a:lnTo>
                  <a:lnTo>
                    <a:pt x="7" y="3"/>
                  </a:lnTo>
                  <a:lnTo>
                    <a:pt x="9" y="2"/>
                  </a:lnTo>
                  <a:lnTo>
                    <a:pt x="13" y="0"/>
                  </a:lnTo>
                  <a:lnTo>
                    <a:pt x="15" y="0"/>
                  </a:lnTo>
                  <a:lnTo>
                    <a:pt x="17"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2" name="Freeform 154"/>
            <p:cNvSpPr>
              <a:spLocks/>
            </p:cNvSpPr>
            <p:nvPr/>
          </p:nvSpPr>
          <p:spPr bwMode="auto">
            <a:xfrm>
              <a:off x="2821" y="2427"/>
              <a:ext cx="30" cy="30"/>
            </a:xfrm>
            <a:custGeom>
              <a:avLst/>
              <a:gdLst>
                <a:gd name="T0" fmla="*/ 58 w 58"/>
                <a:gd name="T1" fmla="*/ 28 h 58"/>
                <a:gd name="T2" fmla="*/ 58 w 58"/>
                <a:gd name="T3" fmla="*/ 23 h 58"/>
                <a:gd name="T4" fmla="*/ 56 w 58"/>
                <a:gd name="T5" fmla="*/ 18 h 58"/>
                <a:gd name="T6" fmla="*/ 54 w 58"/>
                <a:gd name="T7" fmla="*/ 12 h 58"/>
                <a:gd name="T8" fmla="*/ 50 w 58"/>
                <a:gd name="T9" fmla="*/ 8 h 58"/>
                <a:gd name="T10" fmla="*/ 46 w 58"/>
                <a:gd name="T11" fmla="*/ 4 h 58"/>
                <a:gd name="T12" fmla="*/ 40 w 58"/>
                <a:gd name="T13" fmla="*/ 2 h 58"/>
                <a:gd name="T14" fmla="*/ 34 w 58"/>
                <a:gd name="T15" fmla="*/ 0 h 58"/>
                <a:gd name="T16" fmla="*/ 28 w 58"/>
                <a:gd name="T17" fmla="*/ 0 h 58"/>
                <a:gd name="T18" fmla="*/ 17 w 58"/>
                <a:gd name="T19" fmla="*/ 2 h 58"/>
                <a:gd name="T20" fmla="*/ 8 w 58"/>
                <a:gd name="T21" fmla="*/ 8 h 58"/>
                <a:gd name="T22" fmla="*/ 2 w 58"/>
                <a:gd name="T23" fmla="*/ 17 h 58"/>
                <a:gd name="T24" fmla="*/ 0 w 58"/>
                <a:gd name="T25" fmla="*/ 28 h 58"/>
                <a:gd name="T26" fmla="*/ 0 w 58"/>
                <a:gd name="T27" fmla="*/ 34 h 58"/>
                <a:gd name="T28" fmla="*/ 2 w 58"/>
                <a:gd name="T29" fmla="*/ 40 h 58"/>
                <a:gd name="T30" fmla="*/ 4 w 58"/>
                <a:gd name="T31" fmla="*/ 46 h 58"/>
                <a:gd name="T32" fmla="*/ 8 w 58"/>
                <a:gd name="T33" fmla="*/ 50 h 58"/>
                <a:gd name="T34" fmla="*/ 12 w 58"/>
                <a:gd name="T35" fmla="*/ 54 h 58"/>
                <a:gd name="T36" fmla="*/ 18 w 58"/>
                <a:gd name="T37" fmla="*/ 56 h 58"/>
                <a:gd name="T38" fmla="*/ 23 w 58"/>
                <a:gd name="T39" fmla="*/ 58 h 58"/>
                <a:gd name="T40" fmla="*/ 28 w 58"/>
                <a:gd name="T41" fmla="*/ 58 h 58"/>
                <a:gd name="T42" fmla="*/ 34 w 58"/>
                <a:gd name="T43" fmla="*/ 58 h 58"/>
                <a:gd name="T44" fmla="*/ 40 w 58"/>
                <a:gd name="T45" fmla="*/ 56 h 58"/>
                <a:gd name="T46" fmla="*/ 46 w 58"/>
                <a:gd name="T47" fmla="*/ 54 h 58"/>
                <a:gd name="T48" fmla="*/ 50 w 58"/>
                <a:gd name="T49" fmla="*/ 50 h 58"/>
                <a:gd name="T50" fmla="*/ 54 w 58"/>
                <a:gd name="T51" fmla="*/ 46 h 58"/>
                <a:gd name="T52" fmla="*/ 56 w 58"/>
                <a:gd name="T53" fmla="*/ 40 h 58"/>
                <a:gd name="T54" fmla="*/ 58 w 58"/>
                <a:gd name="T55" fmla="*/ 34 h 58"/>
                <a:gd name="T56" fmla="*/ 58 w 58"/>
                <a:gd name="T57"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58">
                  <a:moveTo>
                    <a:pt x="58" y="28"/>
                  </a:moveTo>
                  <a:lnTo>
                    <a:pt x="58" y="23"/>
                  </a:lnTo>
                  <a:lnTo>
                    <a:pt x="56" y="18"/>
                  </a:lnTo>
                  <a:lnTo>
                    <a:pt x="54" y="12"/>
                  </a:lnTo>
                  <a:lnTo>
                    <a:pt x="50" y="8"/>
                  </a:lnTo>
                  <a:lnTo>
                    <a:pt x="46" y="4"/>
                  </a:lnTo>
                  <a:lnTo>
                    <a:pt x="40" y="2"/>
                  </a:lnTo>
                  <a:lnTo>
                    <a:pt x="34" y="0"/>
                  </a:lnTo>
                  <a:lnTo>
                    <a:pt x="28" y="0"/>
                  </a:lnTo>
                  <a:lnTo>
                    <a:pt x="17" y="2"/>
                  </a:lnTo>
                  <a:lnTo>
                    <a:pt x="8" y="8"/>
                  </a:lnTo>
                  <a:lnTo>
                    <a:pt x="2" y="17"/>
                  </a:lnTo>
                  <a:lnTo>
                    <a:pt x="0" y="28"/>
                  </a:lnTo>
                  <a:lnTo>
                    <a:pt x="0" y="34"/>
                  </a:lnTo>
                  <a:lnTo>
                    <a:pt x="2" y="40"/>
                  </a:lnTo>
                  <a:lnTo>
                    <a:pt x="4" y="46"/>
                  </a:lnTo>
                  <a:lnTo>
                    <a:pt x="8" y="50"/>
                  </a:lnTo>
                  <a:lnTo>
                    <a:pt x="12" y="54"/>
                  </a:lnTo>
                  <a:lnTo>
                    <a:pt x="18" y="56"/>
                  </a:lnTo>
                  <a:lnTo>
                    <a:pt x="23" y="58"/>
                  </a:lnTo>
                  <a:lnTo>
                    <a:pt x="28" y="58"/>
                  </a:lnTo>
                  <a:lnTo>
                    <a:pt x="34" y="58"/>
                  </a:lnTo>
                  <a:lnTo>
                    <a:pt x="40" y="56"/>
                  </a:lnTo>
                  <a:lnTo>
                    <a:pt x="46" y="54"/>
                  </a:lnTo>
                  <a:lnTo>
                    <a:pt x="50" y="50"/>
                  </a:lnTo>
                  <a:lnTo>
                    <a:pt x="54" y="46"/>
                  </a:lnTo>
                  <a:lnTo>
                    <a:pt x="56" y="40"/>
                  </a:lnTo>
                  <a:lnTo>
                    <a:pt x="58" y="34"/>
                  </a:lnTo>
                  <a:lnTo>
                    <a:pt x="58"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3" name="Freeform 155"/>
            <p:cNvSpPr>
              <a:spLocks/>
            </p:cNvSpPr>
            <p:nvPr/>
          </p:nvSpPr>
          <p:spPr bwMode="auto">
            <a:xfrm>
              <a:off x="2829" y="2435"/>
              <a:ext cx="14" cy="14"/>
            </a:xfrm>
            <a:custGeom>
              <a:avLst/>
              <a:gdLst>
                <a:gd name="T0" fmla="*/ 14 w 29"/>
                <a:gd name="T1" fmla="*/ 28 h 28"/>
                <a:gd name="T2" fmla="*/ 12 w 29"/>
                <a:gd name="T3" fmla="*/ 28 h 28"/>
                <a:gd name="T4" fmla="*/ 10 w 29"/>
                <a:gd name="T5" fmla="*/ 27 h 28"/>
                <a:gd name="T6" fmla="*/ 6 w 29"/>
                <a:gd name="T7" fmla="*/ 26 h 28"/>
                <a:gd name="T8" fmla="*/ 4 w 29"/>
                <a:gd name="T9" fmla="*/ 24 h 28"/>
                <a:gd name="T10" fmla="*/ 3 w 29"/>
                <a:gd name="T11" fmla="*/ 21 h 28"/>
                <a:gd name="T12" fmla="*/ 2 w 29"/>
                <a:gd name="T13" fmla="*/ 19 h 28"/>
                <a:gd name="T14" fmla="*/ 0 w 29"/>
                <a:gd name="T15" fmla="*/ 17 h 28"/>
                <a:gd name="T16" fmla="*/ 0 w 29"/>
                <a:gd name="T17" fmla="*/ 13 h 28"/>
                <a:gd name="T18" fmla="*/ 0 w 29"/>
                <a:gd name="T19" fmla="*/ 11 h 28"/>
                <a:gd name="T20" fmla="*/ 2 w 29"/>
                <a:gd name="T21" fmla="*/ 8 h 28"/>
                <a:gd name="T22" fmla="*/ 3 w 29"/>
                <a:gd name="T23" fmla="*/ 5 h 28"/>
                <a:gd name="T24" fmla="*/ 4 w 29"/>
                <a:gd name="T25" fmla="*/ 3 h 28"/>
                <a:gd name="T26" fmla="*/ 6 w 29"/>
                <a:gd name="T27" fmla="*/ 2 h 28"/>
                <a:gd name="T28" fmla="*/ 10 w 29"/>
                <a:gd name="T29" fmla="*/ 1 h 28"/>
                <a:gd name="T30" fmla="*/ 12 w 29"/>
                <a:gd name="T31" fmla="*/ 0 h 28"/>
                <a:gd name="T32" fmla="*/ 14 w 29"/>
                <a:gd name="T33" fmla="*/ 0 h 28"/>
                <a:gd name="T34" fmla="*/ 18 w 29"/>
                <a:gd name="T35" fmla="*/ 0 h 28"/>
                <a:gd name="T36" fmla="*/ 20 w 29"/>
                <a:gd name="T37" fmla="*/ 1 h 28"/>
                <a:gd name="T38" fmla="*/ 24 w 29"/>
                <a:gd name="T39" fmla="*/ 2 h 28"/>
                <a:gd name="T40" fmla="*/ 26 w 29"/>
                <a:gd name="T41" fmla="*/ 3 h 28"/>
                <a:gd name="T42" fmla="*/ 27 w 29"/>
                <a:gd name="T43" fmla="*/ 5 h 28"/>
                <a:gd name="T44" fmla="*/ 28 w 29"/>
                <a:gd name="T45" fmla="*/ 8 h 28"/>
                <a:gd name="T46" fmla="*/ 29 w 29"/>
                <a:gd name="T47" fmla="*/ 11 h 28"/>
                <a:gd name="T48" fmla="*/ 29 w 29"/>
                <a:gd name="T49" fmla="*/ 13 h 28"/>
                <a:gd name="T50" fmla="*/ 28 w 29"/>
                <a:gd name="T51" fmla="*/ 19 h 28"/>
                <a:gd name="T52" fmla="*/ 26 w 29"/>
                <a:gd name="T53" fmla="*/ 24 h 28"/>
                <a:gd name="T54" fmla="*/ 20 w 29"/>
                <a:gd name="T55" fmla="*/ 27 h 28"/>
                <a:gd name="T56" fmla="*/ 14 w 29"/>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8">
                  <a:moveTo>
                    <a:pt x="14" y="28"/>
                  </a:moveTo>
                  <a:lnTo>
                    <a:pt x="12" y="28"/>
                  </a:lnTo>
                  <a:lnTo>
                    <a:pt x="10" y="27"/>
                  </a:lnTo>
                  <a:lnTo>
                    <a:pt x="6" y="26"/>
                  </a:lnTo>
                  <a:lnTo>
                    <a:pt x="4" y="24"/>
                  </a:lnTo>
                  <a:lnTo>
                    <a:pt x="3" y="21"/>
                  </a:lnTo>
                  <a:lnTo>
                    <a:pt x="2" y="19"/>
                  </a:lnTo>
                  <a:lnTo>
                    <a:pt x="0" y="17"/>
                  </a:lnTo>
                  <a:lnTo>
                    <a:pt x="0" y="13"/>
                  </a:lnTo>
                  <a:lnTo>
                    <a:pt x="0" y="11"/>
                  </a:lnTo>
                  <a:lnTo>
                    <a:pt x="2" y="8"/>
                  </a:lnTo>
                  <a:lnTo>
                    <a:pt x="3" y="5"/>
                  </a:lnTo>
                  <a:lnTo>
                    <a:pt x="4" y="3"/>
                  </a:lnTo>
                  <a:lnTo>
                    <a:pt x="6" y="2"/>
                  </a:lnTo>
                  <a:lnTo>
                    <a:pt x="10" y="1"/>
                  </a:lnTo>
                  <a:lnTo>
                    <a:pt x="12" y="0"/>
                  </a:lnTo>
                  <a:lnTo>
                    <a:pt x="14" y="0"/>
                  </a:lnTo>
                  <a:lnTo>
                    <a:pt x="18" y="0"/>
                  </a:lnTo>
                  <a:lnTo>
                    <a:pt x="20" y="1"/>
                  </a:lnTo>
                  <a:lnTo>
                    <a:pt x="24" y="2"/>
                  </a:lnTo>
                  <a:lnTo>
                    <a:pt x="26" y="3"/>
                  </a:lnTo>
                  <a:lnTo>
                    <a:pt x="27" y="5"/>
                  </a:lnTo>
                  <a:lnTo>
                    <a:pt x="28" y="8"/>
                  </a:lnTo>
                  <a:lnTo>
                    <a:pt x="29" y="11"/>
                  </a:lnTo>
                  <a:lnTo>
                    <a:pt x="29" y="13"/>
                  </a:lnTo>
                  <a:lnTo>
                    <a:pt x="28" y="19"/>
                  </a:lnTo>
                  <a:lnTo>
                    <a:pt x="26" y="24"/>
                  </a:lnTo>
                  <a:lnTo>
                    <a:pt x="20" y="27"/>
                  </a:lnTo>
                  <a:lnTo>
                    <a:pt x="14"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4" name="Freeform 156"/>
            <p:cNvSpPr>
              <a:spLocks/>
            </p:cNvSpPr>
            <p:nvPr/>
          </p:nvSpPr>
          <p:spPr bwMode="auto">
            <a:xfrm>
              <a:off x="2818" y="2606"/>
              <a:ext cx="30" cy="30"/>
            </a:xfrm>
            <a:custGeom>
              <a:avLst/>
              <a:gdLst>
                <a:gd name="T0" fmla="*/ 60 w 60"/>
                <a:gd name="T1" fmla="*/ 30 h 60"/>
                <a:gd name="T2" fmla="*/ 59 w 60"/>
                <a:gd name="T3" fmla="*/ 24 h 60"/>
                <a:gd name="T4" fmla="*/ 57 w 60"/>
                <a:gd name="T5" fmla="*/ 18 h 60"/>
                <a:gd name="T6" fmla="*/ 54 w 60"/>
                <a:gd name="T7" fmla="*/ 12 h 60"/>
                <a:gd name="T8" fmla="*/ 50 w 60"/>
                <a:gd name="T9" fmla="*/ 8 h 60"/>
                <a:gd name="T10" fmla="*/ 46 w 60"/>
                <a:gd name="T11" fmla="*/ 4 h 60"/>
                <a:gd name="T12" fmla="*/ 41 w 60"/>
                <a:gd name="T13" fmla="*/ 2 h 60"/>
                <a:gd name="T14" fmla="*/ 35 w 60"/>
                <a:gd name="T15" fmla="*/ 0 h 60"/>
                <a:gd name="T16" fmla="*/ 30 w 60"/>
                <a:gd name="T17" fmla="*/ 0 h 60"/>
                <a:gd name="T18" fmla="*/ 18 w 60"/>
                <a:gd name="T19" fmla="*/ 2 h 60"/>
                <a:gd name="T20" fmla="*/ 9 w 60"/>
                <a:gd name="T21" fmla="*/ 8 h 60"/>
                <a:gd name="T22" fmla="*/ 2 w 60"/>
                <a:gd name="T23" fmla="*/ 18 h 60"/>
                <a:gd name="T24" fmla="*/ 0 w 60"/>
                <a:gd name="T25" fmla="*/ 30 h 60"/>
                <a:gd name="T26" fmla="*/ 1 w 60"/>
                <a:gd name="T27" fmla="*/ 35 h 60"/>
                <a:gd name="T28" fmla="*/ 2 w 60"/>
                <a:gd name="T29" fmla="*/ 41 h 60"/>
                <a:gd name="T30" fmla="*/ 6 w 60"/>
                <a:gd name="T31" fmla="*/ 46 h 60"/>
                <a:gd name="T32" fmla="*/ 9 w 60"/>
                <a:gd name="T33" fmla="*/ 50 h 60"/>
                <a:gd name="T34" fmla="*/ 14 w 60"/>
                <a:gd name="T35" fmla="*/ 54 h 60"/>
                <a:gd name="T36" fmla="*/ 18 w 60"/>
                <a:gd name="T37" fmla="*/ 57 h 60"/>
                <a:gd name="T38" fmla="*/ 24 w 60"/>
                <a:gd name="T39" fmla="*/ 58 h 60"/>
                <a:gd name="T40" fmla="*/ 30 w 60"/>
                <a:gd name="T41" fmla="*/ 60 h 60"/>
                <a:gd name="T42" fmla="*/ 35 w 60"/>
                <a:gd name="T43" fmla="*/ 58 h 60"/>
                <a:gd name="T44" fmla="*/ 41 w 60"/>
                <a:gd name="T45" fmla="*/ 57 h 60"/>
                <a:gd name="T46" fmla="*/ 46 w 60"/>
                <a:gd name="T47" fmla="*/ 54 h 60"/>
                <a:gd name="T48" fmla="*/ 50 w 60"/>
                <a:gd name="T49" fmla="*/ 50 h 60"/>
                <a:gd name="T50" fmla="*/ 54 w 60"/>
                <a:gd name="T51" fmla="*/ 46 h 60"/>
                <a:gd name="T52" fmla="*/ 57 w 60"/>
                <a:gd name="T53" fmla="*/ 41 h 60"/>
                <a:gd name="T54" fmla="*/ 59 w 60"/>
                <a:gd name="T55" fmla="*/ 35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7" y="18"/>
                  </a:lnTo>
                  <a:lnTo>
                    <a:pt x="54" y="12"/>
                  </a:lnTo>
                  <a:lnTo>
                    <a:pt x="50" y="8"/>
                  </a:lnTo>
                  <a:lnTo>
                    <a:pt x="46" y="4"/>
                  </a:lnTo>
                  <a:lnTo>
                    <a:pt x="41" y="2"/>
                  </a:lnTo>
                  <a:lnTo>
                    <a:pt x="35" y="0"/>
                  </a:lnTo>
                  <a:lnTo>
                    <a:pt x="30" y="0"/>
                  </a:lnTo>
                  <a:lnTo>
                    <a:pt x="18" y="2"/>
                  </a:lnTo>
                  <a:lnTo>
                    <a:pt x="9" y="8"/>
                  </a:lnTo>
                  <a:lnTo>
                    <a:pt x="2" y="18"/>
                  </a:lnTo>
                  <a:lnTo>
                    <a:pt x="0" y="30"/>
                  </a:lnTo>
                  <a:lnTo>
                    <a:pt x="1" y="35"/>
                  </a:lnTo>
                  <a:lnTo>
                    <a:pt x="2" y="41"/>
                  </a:lnTo>
                  <a:lnTo>
                    <a:pt x="6" y="46"/>
                  </a:lnTo>
                  <a:lnTo>
                    <a:pt x="9" y="50"/>
                  </a:lnTo>
                  <a:lnTo>
                    <a:pt x="14" y="54"/>
                  </a:lnTo>
                  <a:lnTo>
                    <a:pt x="18" y="57"/>
                  </a:lnTo>
                  <a:lnTo>
                    <a:pt x="24" y="58"/>
                  </a:lnTo>
                  <a:lnTo>
                    <a:pt x="30" y="60"/>
                  </a:lnTo>
                  <a:lnTo>
                    <a:pt x="35" y="58"/>
                  </a:lnTo>
                  <a:lnTo>
                    <a:pt x="41" y="57"/>
                  </a:lnTo>
                  <a:lnTo>
                    <a:pt x="46" y="54"/>
                  </a:lnTo>
                  <a:lnTo>
                    <a:pt x="50" y="50"/>
                  </a:lnTo>
                  <a:lnTo>
                    <a:pt x="54" y="46"/>
                  </a:lnTo>
                  <a:lnTo>
                    <a:pt x="57" y="41"/>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5" name="Freeform 157"/>
            <p:cNvSpPr>
              <a:spLocks/>
            </p:cNvSpPr>
            <p:nvPr/>
          </p:nvSpPr>
          <p:spPr bwMode="auto">
            <a:xfrm>
              <a:off x="2826" y="2613"/>
              <a:ext cx="15" cy="15"/>
            </a:xfrm>
            <a:custGeom>
              <a:avLst/>
              <a:gdLst>
                <a:gd name="T0" fmla="*/ 15 w 30"/>
                <a:gd name="T1" fmla="*/ 28 h 28"/>
                <a:gd name="T2" fmla="*/ 11 w 30"/>
                <a:gd name="T3" fmla="*/ 28 h 28"/>
                <a:gd name="T4" fmla="*/ 9 w 30"/>
                <a:gd name="T5" fmla="*/ 27 h 28"/>
                <a:gd name="T6" fmla="*/ 7 w 30"/>
                <a:gd name="T7" fmla="*/ 26 h 28"/>
                <a:gd name="T8" fmla="*/ 4 w 30"/>
                <a:gd name="T9" fmla="*/ 25 h 28"/>
                <a:gd name="T10" fmla="*/ 2 w 30"/>
                <a:gd name="T11" fmla="*/ 23 h 28"/>
                <a:gd name="T12" fmla="*/ 1 w 30"/>
                <a:gd name="T13" fmla="*/ 19 h 28"/>
                <a:gd name="T14" fmla="*/ 0 w 30"/>
                <a:gd name="T15" fmla="*/ 17 h 28"/>
                <a:gd name="T16" fmla="*/ 0 w 30"/>
                <a:gd name="T17" fmla="*/ 15 h 28"/>
                <a:gd name="T18" fmla="*/ 0 w 30"/>
                <a:gd name="T19" fmla="*/ 11 h 28"/>
                <a:gd name="T20" fmla="*/ 1 w 30"/>
                <a:gd name="T21" fmla="*/ 9 h 28"/>
                <a:gd name="T22" fmla="*/ 2 w 30"/>
                <a:gd name="T23" fmla="*/ 7 h 28"/>
                <a:gd name="T24" fmla="*/ 4 w 30"/>
                <a:gd name="T25" fmla="*/ 4 h 28"/>
                <a:gd name="T26" fmla="*/ 7 w 30"/>
                <a:gd name="T27" fmla="*/ 2 h 28"/>
                <a:gd name="T28" fmla="*/ 9 w 30"/>
                <a:gd name="T29" fmla="*/ 1 h 28"/>
                <a:gd name="T30" fmla="*/ 11 w 30"/>
                <a:gd name="T31" fmla="*/ 0 h 28"/>
                <a:gd name="T32" fmla="*/ 15 w 30"/>
                <a:gd name="T33" fmla="*/ 0 h 28"/>
                <a:gd name="T34" fmla="*/ 17 w 30"/>
                <a:gd name="T35" fmla="*/ 0 h 28"/>
                <a:gd name="T36" fmla="*/ 20 w 30"/>
                <a:gd name="T37" fmla="*/ 1 h 28"/>
                <a:gd name="T38" fmla="*/ 23 w 30"/>
                <a:gd name="T39" fmla="*/ 2 h 28"/>
                <a:gd name="T40" fmla="*/ 25 w 30"/>
                <a:gd name="T41" fmla="*/ 4 h 28"/>
                <a:gd name="T42" fmla="*/ 26 w 30"/>
                <a:gd name="T43" fmla="*/ 7 h 28"/>
                <a:gd name="T44" fmla="*/ 29 w 30"/>
                <a:gd name="T45" fmla="*/ 9 h 28"/>
                <a:gd name="T46" fmla="*/ 30 w 30"/>
                <a:gd name="T47" fmla="*/ 11 h 28"/>
                <a:gd name="T48" fmla="*/ 30 w 30"/>
                <a:gd name="T49" fmla="*/ 15 h 28"/>
                <a:gd name="T50" fmla="*/ 29 w 30"/>
                <a:gd name="T51" fmla="*/ 20 h 28"/>
                <a:gd name="T52" fmla="*/ 25 w 30"/>
                <a:gd name="T53" fmla="*/ 25 h 28"/>
                <a:gd name="T54" fmla="*/ 20 w 30"/>
                <a:gd name="T55" fmla="*/ 27 h 28"/>
                <a:gd name="T56" fmla="*/ 15 w 30"/>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7"/>
                  </a:lnTo>
                  <a:lnTo>
                    <a:pt x="4" y="4"/>
                  </a:lnTo>
                  <a:lnTo>
                    <a:pt x="7" y="2"/>
                  </a:lnTo>
                  <a:lnTo>
                    <a:pt x="9" y="1"/>
                  </a:lnTo>
                  <a:lnTo>
                    <a:pt x="11" y="0"/>
                  </a:lnTo>
                  <a:lnTo>
                    <a:pt x="15" y="0"/>
                  </a:lnTo>
                  <a:lnTo>
                    <a:pt x="17" y="0"/>
                  </a:lnTo>
                  <a:lnTo>
                    <a:pt x="20" y="1"/>
                  </a:lnTo>
                  <a:lnTo>
                    <a:pt x="23" y="2"/>
                  </a:lnTo>
                  <a:lnTo>
                    <a:pt x="25" y="4"/>
                  </a:lnTo>
                  <a:lnTo>
                    <a:pt x="26" y="7"/>
                  </a:lnTo>
                  <a:lnTo>
                    <a:pt x="29" y="9"/>
                  </a:lnTo>
                  <a:lnTo>
                    <a:pt x="30" y="11"/>
                  </a:lnTo>
                  <a:lnTo>
                    <a:pt x="30" y="15"/>
                  </a:lnTo>
                  <a:lnTo>
                    <a:pt x="29" y="20"/>
                  </a:lnTo>
                  <a:lnTo>
                    <a:pt x="25" y="25"/>
                  </a:lnTo>
                  <a:lnTo>
                    <a:pt x="20" y="27"/>
                  </a:lnTo>
                  <a:lnTo>
                    <a:pt x="15"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6" name="Freeform 158"/>
            <p:cNvSpPr>
              <a:spLocks/>
            </p:cNvSpPr>
            <p:nvPr/>
          </p:nvSpPr>
          <p:spPr bwMode="auto">
            <a:xfrm>
              <a:off x="2802" y="2723"/>
              <a:ext cx="30" cy="30"/>
            </a:xfrm>
            <a:custGeom>
              <a:avLst/>
              <a:gdLst>
                <a:gd name="T0" fmla="*/ 59 w 59"/>
                <a:gd name="T1" fmla="*/ 30 h 60"/>
                <a:gd name="T2" fmla="*/ 58 w 59"/>
                <a:gd name="T3" fmla="*/ 25 h 60"/>
                <a:gd name="T4" fmla="*/ 57 w 59"/>
                <a:gd name="T5" fmla="*/ 19 h 60"/>
                <a:gd name="T6" fmla="*/ 54 w 59"/>
                <a:gd name="T7" fmla="*/ 14 h 60"/>
                <a:gd name="T8" fmla="*/ 50 w 59"/>
                <a:gd name="T9" fmla="*/ 10 h 60"/>
                <a:gd name="T10" fmla="*/ 46 w 59"/>
                <a:gd name="T11" fmla="*/ 6 h 60"/>
                <a:gd name="T12" fmla="*/ 41 w 59"/>
                <a:gd name="T13" fmla="*/ 3 h 60"/>
                <a:gd name="T14" fmla="*/ 35 w 59"/>
                <a:gd name="T15" fmla="*/ 2 h 60"/>
                <a:gd name="T16" fmla="*/ 29 w 59"/>
                <a:gd name="T17" fmla="*/ 0 h 60"/>
                <a:gd name="T18" fmla="*/ 18 w 59"/>
                <a:gd name="T19" fmla="*/ 3 h 60"/>
                <a:gd name="T20" fmla="*/ 9 w 59"/>
                <a:gd name="T21" fmla="*/ 10 h 60"/>
                <a:gd name="T22" fmla="*/ 2 w 59"/>
                <a:gd name="T23" fmla="*/ 19 h 60"/>
                <a:gd name="T24" fmla="*/ 0 w 59"/>
                <a:gd name="T25" fmla="*/ 30 h 60"/>
                <a:gd name="T26" fmla="*/ 1 w 59"/>
                <a:gd name="T27" fmla="*/ 36 h 60"/>
                <a:gd name="T28" fmla="*/ 2 w 59"/>
                <a:gd name="T29" fmla="*/ 42 h 60"/>
                <a:gd name="T30" fmla="*/ 5 w 59"/>
                <a:gd name="T31" fmla="*/ 48 h 60"/>
                <a:gd name="T32" fmla="*/ 9 w 59"/>
                <a:gd name="T33" fmla="*/ 52 h 60"/>
                <a:gd name="T34" fmla="*/ 13 w 59"/>
                <a:gd name="T35" fmla="*/ 56 h 60"/>
                <a:gd name="T36" fmla="*/ 18 w 59"/>
                <a:gd name="T37" fmla="*/ 58 h 60"/>
                <a:gd name="T38" fmla="*/ 24 w 59"/>
                <a:gd name="T39" fmla="*/ 60 h 60"/>
                <a:gd name="T40" fmla="*/ 29 w 59"/>
                <a:gd name="T41" fmla="*/ 60 h 60"/>
                <a:gd name="T42" fmla="*/ 35 w 59"/>
                <a:gd name="T43" fmla="*/ 60 h 60"/>
                <a:gd name="T44" fmla="*/ 41 w 59"/>
                <a:gd name="T45" fmla="*/ 58 h 60"/>
                <a:gd name="T46" fmla="*/ 46 w 59"/>
                <a:gd name="T47" fmla="*/ 56 h 60"/>
                <a:gd name="T48" fmla="*/ 50 w 59"/>
                <a:gd name="T49" fmla="*/ 52 h 60"/>
                <a:gd name="T50" fmla="*/ 54 w 59"/>
                <a:gd name="T51" fmla="*/ 48 h 60"/>
                <a:gd name="T52" fmla="*/ 57 w 59"/>
                <a:gd name="T53" fmla="*/ 42 h 60"/>
                <a:gd name="T54" fmla="*/ 58 w 59"/>
                <a:gd name="T55" fmla="*/ 36 h 60"/>
                <a:gd name="T56" fmla="*/ 59 w 59"/>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60">
                  <a:moveTo>
                    <a:pt x="59" y="30"/>
                  </a:moveTo>
                  <a:lnTo>
                    <a:pt x="58" y="25"/>
                  </a:lnTo>
                  <a:lnTo>
                    <a:pt x="57" y="19"/>
                  </a:lnTo>
                  <a:lnTo>
                    <a:pt x="54" y="14"/>
                  </a:lnTo>
                  <a:lnTo>
                    <a:pt x="50" y="10"/>
                  </a:lnTo>
                  <a:lnTo>
                    <a:pt x="46" y="6"/>
                  </a:lnTo>
                  <a:lnTo>
                    <a:pt x="41" y="3"/>
                  </a:lnTo>
                  <a:lnTo>
                    <a:pt x="35" y="2"/>
                  </a:lnTo>
                  <a:lnTo>
                    <a:pt x="29" y="0"/>
                  </a:lnTo>
                  <a:lnTo>
                    <a:pt x="18" y="3"/>
                  </a:lnTo>
                  <a:lnTo>
                    <a:pt x="9" y="10"/>
                  </a:lnTo>
                  <a:lnTo>
                    <a:pt x="2" y="19"/>
                  </a:lnTo>
                  <a:lnTo>
                    <a:pt x="0" y="30"/>
                  </a:lnTo>
                  <a:lnTo>
                    <a:pt x="1" y="36"/>
                  </a:lnTo>
                  <a:lnTo>
                    <a:pt x="2" y="42"/>
                  </a:lnTo>
                  <a:lnTo>
                    <a:pt x="5" y="48"/>
                  </a:lnTo>
                  <a:lnTo>
                    <a:pt x="9" y="52"/>
                  </a:lnTo>
                  <a:lnTo>
                    <a:pt x="13" y="56"/>
                  </a:lnTo>
                  <a:lnTo>
                    <a:pt x="18" y="58"/>
                  </a:lnTo>
                  <a:lnTo>
                    <a:pt x="24" y="60"/>
                  </a:lnTo>
                  <a:lnTo>
                    <a:pt x="29" y="60"/>
                  </a:lnTo>
                  <a:lnTo>
                    <a:pt x="35" y="60"/>
                  </a:lnTo>
                  <a:lnTo>
                    <a:pt x="41" y="58"/>
                  </a:lnTo>
                  <a:lnTo>
                    <a:pt x="46" y="56"/>
                  </a:lnTo>
                  <a:lnTo>
                    <a:pt x="50" y="52"/>
                  </a:lnTo>
                  <a:lnTo>
                    <a:pt x="54" y="48"/>
                  </a:lnTo>
                  <a:lnTo>
                    <a:pt x="57" y="42"/>
                  </a:lnTo>
                  <a:lnTo>
                    <a:pt x="58" y="36"/>
                  </a:lnTo>
                  <a:lnTo>
                    <a:pt x="59"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7" name="Freeform 159"/>
            <p:cNvSpPr>
              <a:spLocks/>
            </p:cNvSpPr>
            <p:nvPr/>
          </p:nvSpPr>
          <p:spPr bwMode="auto">
            <a:xfrm>
              <a:off x="2810" y="2730"/>
              <a:ext cx="15" cy="15"/>
            </a:xfrm>
            <a:custGeom>
              <a:avLst/>
              <a:gdLst>
                <a:gd name="T0" fmla="*/ 15 w 30"/>
                <a:gd name="T1" fmla="*/ 30 h 30"/>
                <a:gd name="T2" fmla="*/ 13 w 30"/>
                <a:gd name="T3" fmla="*/ 30 h 30"/>
                <a:gd name="T4" fmla="*/ 10 w 30"/>
                <a:gd name="T5" fmla="*/ 29 h 30"/>
                <a:gd name="T6" fmla="*/ 7 w 30"/>
                <a:gd name="T7" fmla="*/ 28 h 30"/>
                <a:gd name="T8" fmla="*/ 5 w 30"/>
                <a:gd name="T9" fmla="*/ 26 h 30"/>
                <a:gd name="T10" fmla="*/ 4 w 30"/>
                <a:gd name="T11" fmla="*/ 23 h 30"/>
                <a:gd name="T12" fmla="*/ 2 w 30"/>
                <a:gd name="T13" fmla="*/ 21 h 30"/>
                <a:gd name="T14" fmla="*/ 0 w 30"/>
                <a:gd name="T15" fmla="*/ 19 h 30"/>
                <a:gd name="T16" fmla="*/ 0 w 30"/>
                <a:gd name="T17" fmla="*/ 15 h 30"/>
                <a:gd name="T18" fmla="*/ 0 w 30"/>
                <a:gd name="T19" fmla="*/ 13 h 30"/>
                <a:gd name="T20" fmla="*/ 2 w 30"/>
                <a:gd name="T21" fmla="*/ 10 h 30"/>
                <a:gd name="T22" fmla="*/ 4 w 30"/>
                <a:gd name="T23" fmla="*/ 7 h 30"/>
                <a:gd name="T24" fmla="*/ 5 w 30"/>
                <a:gd name="T25" fmla="*/ 5 h 30"/>
                <a:gd name="T26" fmla="*/ 7 w 30"/>
                <a:gd name="T27" fmla="*/ 4 h 30"/>
                <a:gd name="T28" fmla="*/ 10 w 30"/>
                <a:gd name="T29" fmla="*/ 2 h 30"/>
                <a:gd name="T30" fmla="*/ 13 w 30"/>
                <a:gd name="T31" fmla="*/ 0 h 30"/>
                <a:gd name="T32" fmla="*/ 15 w 30"/>
                <a:gd name="T33" fmla="*/ 0 h 30"/>
                <a:gd name="T34" fmla="*/ 19 w 30"/>
                <a:gd name="T35" fmla="*/ 0 h 30"/>
                <a:gd name="T36" fmla="*/ 21 w 30"/>
                <a:gd name="T37" fmla="*/ 2 h 30"/>
                <a:gd name="T38" fmla="*/ 24 w 30"/>
                <a:gd name="T39" fmla="*/ 4 h 30"/>
                <a:gd name="T40" fmla="*/ 26 w 30"/>
                <a:gd name="T41" fmla="*/ 5 h 30"/>
                <a:gd name="T42" fmla="*/ 28 w 30"/>
                <a:gd name="T43" fmla="*/ 7 h 30"/>
                <a:gd name="T44" fmla="*/ 29 w 30"/>
                <a:gd name="T45" fmla="*/ 10 h 30"/>
                <a:gd name="T46" fmla="*/ 30 w 30"/>
                <a:gd name="T47" fmla="*/ 13 h 30"/>
                <a:gd name="T48" fmla="*/ 30 w 30"/>
                <a:gd name="T49" fmla="*/ 15 h 30"/>
                <a:gd name="T50" fmla="*/ 29 w 30"/>
                <a:gd name="T51" fmla="*/ 21 h 30"/>
                <a:gd name="T52" fmla="*/ 26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0" y="29"/>
                  </a:lnTo>
                  <a:lnTo>
                    <a:pt x="7" y="28"/>
                  </a:lnTo>
                  <a:lnTo>
                    <a:pt x="5" y="26"/>
                  </a:lnTo>
                  <a:lnTo>
                    <a:pt x="4" y="23"/>
                  </a:lnTo>
                  <a:lnTo>
                    <a:pt x="2" y="21"/>
                  </a:lnTo>
                  <a:lnTo>
                    <a:pt x="0" y="19"/>
                  </a:lnTo>
                  <a:lnTo>
                    <a:pt x="0" y="15"/>
                  </a:lnTo>
                  <a:lnTo>
                    <a:pt x="0" y="13"/>
                  </a:lnTo>
                  <a:lnTo>
                    <a:pt x="2" y="10"/>
                  </a:lnTo>
                  <a:lnTo>
                    <a:pt x="4" y="7"/>
                  </a:lnTo>
                  <a:lnTo>
                    <a:pt x="5" y="5"/>
                  </a:lnTo>
                  <a:lnTo>
                    <a:pt x="7" y="4"/>
                  </a:lnTo>
                  <a:lnTo>
                    <a:pt x="10" y="2"/>
                  </a:lnTo>
                  <a:lnTo>
                    <a:pt x="13" y="0"/>
                  </a:lnTo>
                  <a:lnTo>
                    <a:pt x="15" y="0"/>
                  </a:lnTo>
                  <a:lnTo>
                    <a:pt x="19" y="0"/>
                  </a:lnTo>
                  <a:lnTo>
                    <a:pt x="21" y="2"/>
                  </a:lnTo>
                  <a:lnTo>
                    <a:pt x="24" y="4"/>
                  </a:lnTo>
                  <a:lnTo>
                    <a:pt x="26" y="5"/>
                  </a:lnTo>
                  <a:lnTo>
                    <a:pt x="28" y="7"/>
                  </a:lnTo>
                  <a:lnTo>
                    <a:pt x="29" y="10"/>
                  </a:lnTo>
                  <a:lnTo>
                    <a:pt x="30" y="13"/>
                  </a:lnTo>
                  <a:lnTo>
                    <a:pt x="30" y="15"/>
                  </a:lnTo>
                  <a:lnTo>
                    <a:pt x="29" y="21"/>
                  </a:lnTo>
                  <a:lnTo>
                    <a:pt x="26"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8" name="Freeform 160"/>
            <p:cNvSpPr>
              <a:spLocks/>
            </p:cNvSpPr>
            <p:nvPr/>
          </p:nvSpPr>
          <p:spPr bwMode="auto">
            <a:xfrm>
              <a:off x="3018" y="2652"/>
              <a:ext cx="30" cy="30"/>
            </a:xfrm>
            <a:custGeom>
              <a:avLst/>
              <a:gdLst>
                <a:gd name="T0" fmla="*/ 60 w 60"/>
                <a:gd name="T1" fmla="*/ 30 h 60"/>
                <a:gd name="T2" fmla="*/ 59 w 60"/>
                <a:gd name="T3" fmla="*/ 24 h 60"/>
                <a:gd name="T4" fmla="*/ 58 w 60"/>
                <a:gd name="T5" fmla="*/ 18 h 60"/>
                <a:gd name="T6" fmla="*/ 54 w 60"/>
                <a:gd name="T7" fmla="*/ 14 h 60"/>
                <a:gd name="T8" fmla="*/ 51 w 60"/>
                <a:gd name="T9" fmla="*/ 9 h 60"/>
                <a:gd name="T10" fmla="*/ 46 w 60"/>
                <a:gd name="T11" fmla="*/ 6 h 60"/>
                <a:gd name="T12" fmla="*/ 42 w 60"/>
                <a:gd name="T13" fmla="*/ 2 h 60"/>
                <a:gd name="T14" fmla="*/ 36 w 60"/>
                <a:gd name="T15" fmla="*/ 1 h 60"/>
                <a:gd name="T16" fmla="*/ 30 w 60"/>
                <a:gd name="T17" fmla="*/ 0 h 60"/>
                <a:gd name="T18" fmla="*/ 19 w 60"/>
                <a:gd name="T19" fmla="*/ 2 h 60"/>
                <a:gd name="T20" fmla="*/ 9 w 60"/>
                <a:gd name="T21" fmla="*/ 9 h 60"/>
                <a:gd name="T22" fmla="*/ 3 w 60"/>
                <a:gd name="T23" fmla="*/ 18 h 60"/>
                <a:gd name="T24" fmla="*/ 0 w 60"/>
                <a:gd name="T25" fmla="*/ 30 h 60"/>
                <a:gd name="T26" fmla="*/ 1 w 60"/>
                <a:gd name="T27" fmla="*/ 36 h 60"/>
                <a:gd name="T28" fmla="*/ 3 w 60"/>
                <a:gd name="T29" fmla="*/ 41 h 60"/>
                <a:gd name="T30" fmla="*/ 6 w 60"/>
                <a:gd name="T31" fmla="*/ 46 h 60"/>
                <a:gd name="T32" fmla="*/ 9 w 60"/>
                <a:gd name="T33" fmla="*/ 51 h 60"/>
                <a:gd name="T34" fmla="*/ 14 w 60"/>
                <a:gd name="T35" fmla="*/ 54 h 60"/>
                <a:gd name="T36" fmla="*/ 19 w 60"/>
                <a:gd name="T37" fmla="*/ 58 h 60"/>
                <a:gd name="T38" fmla="*/ 24 w 60"/>
                <a:gd name="T39" fmla="*/ 59 h 60"/>
                <a:gd name="T40" fmla="*/ 30 w 60"/>
                <a:gd name="T41" fmla="*/ 60 h 60"/>
                <a:gd name="T42" fmla="*/ 36 w 60"/>
                <a:gd name="T43" fmla="*/ 59 h 60"/>
                <a:gd name="T44" fmla="*/ 42 w 60"/>
                <a:gd name="T45" fmla="*/ 58 h 60"/>
                <a:gd name="T46" fmla="*/ 46 w 60"/>
                <a:gd name="T47" fmla="*/ 54 h 60"/>
                <a:gd name="T48" fmla="*/ 51 w 60"/>
                <a:gd name="T49" fmla="*/ 51 h 60"/>
                <a:gd name="T50" fmla="*/ 54 w 60"/>
                <a:gd name="T51" fmla="*/ 46 h 60"/>
                <a:gd name="T52" fmla="*/ 58 w 60"/>
                <a:gd name="T53" fmla="*/ 41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8"/>
                  </a:lnTo>
                  <a:lnTo>
                    <a:pt x="54" y="14"/>
                  </a:lnTo>
                  <a:lnTo>
                    <a:pt x="51" y="9"/>
                  </a:lnTo>
                  <a:lnTo>
                    <a:pt x="46" y="6"/>
                  </a:lnTo>
                  <a:lnTo>
                    <a:pt x="42" y="2"/>
                  </a:lnTo>
                  <a:lnTo>
                    <a:pt x="36" y="1"/>
                  </a:lnTo>
                  <a:lnTo>
                    <a:pt x="30" y="0"/>
                  </a:lnTo>
                  <a:lnTo>
                    <a:pt x="19" y="2"/>
                  </a:lnTo>
                  <a:lnTo>
                    <a:pt x="9" y="9"/>
                  </a:lnTo>
                  <a:lnTo>
                    <a:pt x="3" y="18"/>
                  </a:lnTo>
                  <a:lnTo>
                    <a:pt x="0" y="30"/>
                  </a:lnTo>
                  <a:lnTo>
                    <a:pt x="1" y="36"/>
                  </a:lnTo>
                  <a:lnTo>
                    <a:pt x="3" y="41"/>
                  </a:lnTo>
                  <a:lnTo>
                    <a:pt x="6" y="46"/>
                  </a:lnTo>
                  <a:lnTo>
                    <a:pt x="9" y="51"/>
                  </a:lnTo>
                  <a:lnTo>
                    <a:pt x="14"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9" name="Freeform 161"/>
            <p:cNvSpPr>
              <a:spLocks/>
            </p:cNvSpPr>
            <p:nvPr/>
          </p:nvSpPr>
          <p:spPr bwMode="auto">
            <a:xfrm>
              <a:off x="3025" y="2660"/>
              <a:ext cx="15" cy="15"/>
            </a:xfrm>
            <a:custGeom>
              <a:avLst/>
              <a:gdLst>
                <a:gd name="T0" fmla="*/ 15 w 30"/>
                <a:gd name="T1" fmla="*/ 30 h 30"/>
                <a:gd name="T2" fmla="*/ 13 w 30"/>
                <a:gd name="T3" fmla="*/ 30 h 30"/>
                <a:gd name="T4" fmla="*/ 9 w 30"/>
                <a:gd name="T5" fmla="*/ 29 h 30"/>
                <a:gd name="T6" fmla="*/ 7 w 30"/>
                <a:gd name="T7" fmla="*/ 26 h 30"/>
                <a:gd name="T8" fmla="*/ 5 w 30"/>
                <a:gd name="T9" fmla="*/ 25 h 30"/>
                <a:gd name="T10" fmla="*/ 4 w 30"/>
                <a:gd name="T11" fmla="*/ 23 h 30"/>
                <a:gd name="T12" fmla="*/ 1 w 30"/>
                <a:gd name="T13" fmla="*/ 19 h 30"/>
                <a:gd name="T14" fmla="*/ 0 w 30"/>
                <a:gd name="T15" fmla="*/ 17 h 30"/>
                <a:gd name="T16" fmla="*/ 0 w 30"/>
                <a:gd name="T17" fmla="*/ 15 h 30"/>
                <a:gd name="T18" fmla="*/ 0 w 30"/>
                <a:gd name="T19" fmla="*/ 11 h 30"/>
                <a:gd name="T20" fmla="*/ 1 w 30"/>
                <a:gd name="T21" fmla="*/ 9 h 30"/>
                <a:gd name="T22" fmla="*/ 4 w 30"/>
                <a:gd name="T23" fmla="*/ 7 h 30"/>
                <a:gd name="T24" fmla="*/ 5 w 30"/>
                <a:gd name="T25" fmla="*/ 4 h 30"/>
                <a:gd name="T26" fmla="*/ 7 w 30"/>
                <a:gd name="T27" fmla="*/ 2 h 30"/>
                <a:gd name="T28" fmla="*/ 9 w 30"/>
                <a:gd name="T29" fmla="*/ 1 h 30"/>
                <a:gd name="T30" fmla="*/ 13 w 30"/>
                <a:gd name="T31" fmla="*/ 0 h 30"/>
                <a:gd name="T32" fmla="*/ 15 w 30"/>
                <a:gd name="T33" fmla="*/ 0 h 30"/>
                <a:gd name="T34" fmla="*/ 19 w 30"/>
                <a:gd name="T35" fmla="*/ 0 h 30"/>
                <a:gd name="T36" fmla="*/ 21 w 30"/>
                <a:gd name="T37" fmla="*/ 1 h 30"/>
                <a:gd name="T38" fmla="*/ 23 w 30"/>
                <a:gd name="T39" fmla="*/ 2 h 30"/>
                <a:gd name="T40" fmla="*/ 26 w 30"/>
                <a:gd name="T41" fmla="*/ 4 h 30"/>
                <a:gd name="T42" fmla="*/ 28 w 30"/>
                <a:gd name="T43" fmla="*/ 7 h 30"/>
                <a:gd name="T44" fmla="*/ 29 w 30"/>
                <a:gd name="T45" fmla="*/ 9 h 30"/>
                <a:gd name="T46" fmla="*/ 30 w 30"/>
                <a:gd name="T47" fmla="*/ 11 h 30"/>
                <a:gd name="T48" fmla="*/ 30 w 30"/>
                <a:gd name="T49" fmla="*/ 15 h 30"/>
                <a:gd name="T50" fmla="*/ 29 w 30"/>
                <a:gd name="T51" fmla="*/ 21 h 30"/>
                <a:gd name="T52" fmla="*/ 26 w 30"/>
                <a:gd name="T53" fmla="*/ 25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9" y="29"/>
                  </a:lnTo>
                  <a:lnTo>
                    <a:pt x="7" y="26"/>
                  </a:lnTo>
                  <a:lnTo>
                    <a:pt x="5" y="25"/>
                  </a:lnTo>
                  <a:lnTo>
                    <a:pt x="4" y="23"/>
                  </a:lnTo>
                  <a:lnTo>
                    <a:pt x="1" y="19"/>
                  </a:lnTo>
                  <a:lnTo>
                    <a:pt x="0" y="17"/>
                  </a:lnTo>
                  <a:lnTo>
                    <a:pt x="0" y="15"/>
                  </a:lnTo>
                  <a:lnTo>
                    <a:pt x="0" y="11"/>
                  </a:lnTo>
                  <a:lnTo>
                    <a:pt x="1" y="9"/>
                  </a:lnTo>
                  <a:lnTo>
                    <a:pt x="4" y="7"/>
                  </a:lnTo>
                  <a:lnTo>
                    <a:pt x="5" y="4"/>
                  </a:lnTo>
                  <a:lnTo>
                    <a:pt x="7" y="2"/>
                  </a:lnTo>
                  <a:lnTo>
                    <a:pt x="9" y="1"/>
                  </a:lnTo>
                  <a:lnTo>
                    <a:pt x="13" y="0"/>
                  </a:lnTo>
                  <a:lnTo>
                    <a:pt x="15" y="0"/>
                  </a:lnTo>
                  <a:lnTo>
                    <a:pt x="19" y="0"/>
                  </a:lnTo>
                  <a:lnTo>
                    <a:pt x="21" y="1"/>
                  </a:lnTo>
                  <a:lnTo>
                    <a:pt x="23" y="2"/>
                  </a:lnTo>
                  <a:lnTo>
                    <a:pt x="26" y="4"/>
                  </a:lnTo>
                  <a:lnTo>
                    <a:pt x="28" y="7"/>
                  </a:lnTo>
                  <a:lnTo>
                    <a:pt x="29" y="9"/>
                  </a:lnTo>
                  <a:lnTo>
                    <a:pt x="30" y="11"/>
                  </a:lnTo>
                  <a:lnTo>
                    <a:pt x="30" y="15"/>
                  </a:lnTo>
                  <a:lnTo>
                    <a:pt x="29" y="21"/>
                  </a:lnTo>
                  <a:lnTo>
                    <a:pt x="26" y="25"/>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10" name="Freeform 162"/>
            <p:cNvSpPr>
              <a:spLocks/>
            </p:cNvSpPr>
            <p:nvPr/>
          </p:nvSpPr>
          <p:spPr bwMode="auto">
            <a:xfrm>
              <a:off x="3124" y="2731"/>
              <a:ext cx="30" cy="30"/>
            </a:xfrm>
            <a:custGeom>
              <a:avLst/>
              <a:gdLst>
                <a:gd name="T0" fmla="*/ 60 w 60"/>
                <a:gd name="T1" fmla="*/ 30 h 59"/>
                <a:gd name="T2" fmla="*/ 59 w 60"/>
                <a:gd name="T3" fmla="*/ 24 h 59"/>
                <a:gd name="T4" fmla="*/ 58 w 60"/>
                <a:gd name="T5" fmla="*/ 18 h 59"/>
                <a:gd name="T6" fmla="*/ 56 w 60"/>
                <a:gd name="T7" fmla="*/ 13 h 59"/>
                <a:gd name="T8" fmla="*/ 52 w 60"/>
                <a:gd name="T9" fmla="*/ 9 h 59"/>
                <a:gd name="T10" fmla="*/ 48 w 60"/>
                <a:gd name="T11" fmla="*/ 5 h 59"/>
                <a:gd name="T12" fmla="*/ 42 w 60"/>
                <a:gd name="T13" fmla="*/ 2 h 59"/>
                <a:gd name="T14" fmla="*/ 36 w 60"/>
                <a:gd name="T15" fmla="*/ 1 h 59"/>
                <a:gd name="T16" fmla="*/ 30 w 60"/>
                <a:gd name="T17" fmla="*/ 0 h 59"/>
                <a:gd name="T18" fmla="*/ 19 w 60"/>
                <a:gd name="T19" fmla="*/ 2 h 59"/>
                <a:gd name="T20" fmla="*/ 10 w 60"/>
                <a:gd name="T21" fmla="*/ 9 h 59"/>
                <a:gd name="T22" fmla="*/ 3 w 60"/>
                <a:gd name="T23" fmla="*/ 18 h 59"/>
                <a:gd name="T24" fmla="*/ 0 w 60"/>
                <a:gd name="T25" fmla="*/ 30 h 59"/>
                <a:gd name="T26" fmla="*/ 1 w 60"/>
                <a:gd name="T27" fmla="*/ 35 h 59"/>
                <a:gd name="T28" fmla="*/ 3 w 60"/>
                <a:gd name="T29" fmla="*/ 41 h 59"/>
                <a:gd name="T30" fmla="*/ 6 w 60"/>
                <a:gd name="T31" fmla="*/ 47 h 59"/>
                <a:gd name="T32" fmla="*/ 10 w 60"/>
                <a:gd name="T33" fmla="*/ 51 h 59"/>
                <a:gd name="T34" fmla="*/ 14 w 60"/>
                <a:gd name="T35" fmla="*/ 55 h 59"/>
                <a:gd name="T36" fmla="*/ 19 w 60"/>
                <a:gd name="T37" fmla="*/ 57 h 59"/>
                <a:gd name="T38" fmla="*/ 25 w 60"/>
                <a:gd name="T39" fmla="*/ 58 h 59"/>
                <a:gd name="T40" fmla="*/ 30 w 60"/>
                <a:gd name="T41" fmla="*/ 59 h 59"/>
                <a:gd name="T42" fmla="*/ 36 w 60"/>
                <a:gd name="T43" fmla="*/ 58 h 59"/>
                <a:gd name="T44" fmla="*/ 42 w 60"/>
                <a:gd name="T45" fmla="*/ 57 h 59"/>
                <a:gd name="T46" fmla="*/ 48 w 60"/>
                <a:gd name="T47" fmla="*/ 55 h 59"/>
                <a:gd name="T48" fmla="*/ 52 w 60"/>
                <a:gd name="T49" fmla="*/ 51 h 59"/>
                <a:gd name="T50" fmla="*/ 56 w 60"/>
                <a:gd name="T51" fmla="*/ 47 h 59"/>
                <a:gd name="T52" fmla="*/ 58 w 60"/>
                <a:gd name="T53" fmla="*/ 41 h 59"/>
                <a:gd name="T54" fmla="*/ 59 w 60"/>
                <a:gd name="T55" fmla="*/ 35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9" y="24"/>
                  </a:lnTo>
                  <a:lnTo>
                    <a:pt x="58" y="18"/>
                  </a:lnTo>
                  <a:lnTo>
                    <a:pt x="56" y="13"/>
                  </a:lnTo>
                  <a:lnTo>
                    <a:pt x="52" y="9"/>
                  </a:lnTo>
                  <a:lnTo>
                    <a:pt x="48" y="5"/>
                  </a:lnTo>
                  <a:lnTo>
                    <a:pt x="42" y="2"/>
                  </a:lnTo>
                  <a:lnTo>
                    <a:pt x="36" y="1"/>
                  </a:lnTo>
                  <a:lnTo>
                    <a:pt x="30" y="0"/>
                  </a:lnTo>
                  <a:lnTo>
                    <a:pt x="19" y="2"/>
                  </a:lnTo>
                  <a:lnTo>
                    <a:pt x="10" y="9"/>
                  </a:lnTo>
                  <a:lnTo>
                    <a:pt x="3" y="18"/>
                  </a:lnTo>
                  <a:lnTo>
                    <a:pt x="0" y="30"/>
                  </a:lnTo>
                  <a:lnTo>
                    <a:pt x="1" y="35"/>
                  </a:lnTo>
                  <a:lnTo>
                    <a:pt x="3" y="41"/>
                  </a:lnTo>
                  <a:lnTo>
                    <a:pt x="6" y="47"/>
                  </a:lnTo>
                  <a:lnTo>
                    <a:pt x="10" y="51"/>
                  </a:lnTo>
                  <a:lnTo>
                    <a:pt x="14" y="55"/>
                  </a:lnTo>
                  <a:lnTo>
                    <a:pt x="19" y="57"/>
                  </a:lnTo>
                  <a:lnTo>
                    <a:pt x="25" y="58"/>
                  </a:lnTo>
                  <a:lnTo>
                    <a:pt x="30" y="59"/>
                  </a:lnTo>
                  <a:lnTo>
                    <a:pt x="36" y="58"/>
                  </a:lnTo>
                  <a:lnTo>
                    <a:pt x="42" y="57"/>
                  </a:lnTo>
                  <a:lnTo>
                    <a:pt x="48" y="55"/>
                  </a:lnTo>
                  <a:lnTo>
                    <a:pt x="52" y="51"/>
                  </a:lnTo>
                  <a:lnTo>
                    <a:pt x="56" y="47"/>
                  </a:lnTo>
                  <a:lnTo>
                    <a:pt x="58" y="41"/>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11" name="Freeform 163"/>
            <p:cNvSpPr>
              <a:spLocks/>
            </p:cNvSpPr>
            <p:nvPr/>
          </p:nvSpPr>
          <p:spPr bwMode="auto">
            <a:xfrm>
              <a:off x="3132" y="2738"/>
              <a:ext cx="15" cy="15"/>
            </a:xfrm>
            <a:custGeom>
              <a:avLst/>
              <a:gdLst>
                <a:gd name="T0" fmla="*/ 15 w 30"/>
                <a:gd name="T1" fmla="*/ 29 h 29"/>
                <a:gd name="T2" fmla="*/ 13 w 30"/>
                <a:gd name="T3" fmla="*/ 29 h 29"/>
                <a:gd name="T4" fmla="*/ 11 w 30"/>
                <a:gd name="T5" fmla="*/ 28 h 29"/>
                <a:gd name="T6" fmla="*/ 7 w 30"/>
                <a:gd name="T7" fmla="*/ 27 h 29"/>
                <a:gd name="T8" fmla="*/ 5 w 30"/>
                <a:gd name="T9" fmla="*/ 25 h 29"/>
                <a:gd name="T10" fmla="*/ 4 w 30"/>
                <a:gd name="T11" fmla="*/ 23 h 29"/>
                <a:gd name="T12" fmla="*/ 1 w 30"/>
                <a:gd name="T13" fmla="*/ 20 h 29"/>
                <a:gd name="T14" fmla="*/ 0 w 30"/>
                <a:gd name="T15" fmla="*/ 18 h 29"/>
                <a:gd name="T16" fmla="*/ 0 w 30"/>
                <a:gd name="T17" fmla="*/ 15 h 29"/>
                <a:gd name="T18" fmla="*/ 0 w 30"/>
                <a:gd name="T19" fmla="*/ 12 h 29"/>
                <a:gd name="T20" fmla="*/ 1 w 30"/>
                <a:gd name="T21" fmla="*/ 9 h 29"/>
                <a:gd name="T22" fmla="*/ 4 w 30"/>
                <a:gd name="T23" fmla="*/ 6 h 29"/>
                <a:gd name="T24" fmla="*/ 5 w 30"/>
                <a:gd name="T25" fmla="*/ 4 h 29"/>
                <a:gd name="T26" fmla="*/ 7 w 30"/>
                <a:gd name="T27" fmla="*/ 3 h 29"/>
                <a:gd name="T28" fmla="*/ 11 w 30"/>
                <a:gd name="T29" fmla="*/ 1 h 29"/>
                <a:gd name="T30" fmla="*/ 13 w 30"/>
                <a:gd name="T31" fmla="*/ 0 h 29"/>
                <a:gd name="T32" fmla="*/ 15 w 30"/>
                <a:gd name="T33" fmla="*/ 0 h 29"/>
                <a:gd name="T34" fmla="*/ 19 w 30"/>
                <a:gd name="T35" fmla="*/ 0 h 29"/>
                <a:gd name="T36" fmla="*/ 21 w 30"/>
                <a:gd name="T37" fmla="*/ 1 h 29"/>
                <a:gd name="T38" fmla="*/ 23 w 30"/>
                <a:gd name="T39" fmla="*/ 3 h 29"/>
                <a:gd name="T40" fmla="*/ 26 w 30"/>
                <a:gd name="T41" fmla="*/ 4 h 29"/>
                <a:gd name="T42" fmla="*/ 28 w 30"/>
                <a:gd name="T43" fmla="*/ 6 h 29"/>
                <a:gd name="T44" fmla="*/ 29 w 30"/>
                <a:gd name="T45" fmla="*/ 9 h 29"/>
                <a:gd name="T46" fmla="*/ 30 w 30"/>
                <a:gd name="T47" fmla="*/ 12 h 29"/>
                <a:gd name="T48" fmla="*/ 30 w 30"/>
                <a:gd name="T49" fmla="*/ 15 h 29"/>
                <a:gd name="T50" fmla="*/ 29 w 30"/>
                <a:gd name="T51" fmla="*/ 20 h 29"/>
                <a:gd name="T52" fmla="*/ 26 w 30"/>
                <a:gd name="T53" fmla="*/ 25 h 29"/>
                <a:gd name="T54" fmla="*/ 21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3" y="29"/>
                  </a:lnTo>
                  <a:lnTo>
                    <a:pt x="11" y="28"/>
                  </a:lnTo>
                  <a:lnTo>
                    <a:pt x="7" y="27"/>
                  </a:lnTo>
                  <a:lnTo>
                    <a:pt x="5" y="25"/>
                  </a:lnTo>
                  <a:lnTo>
                    <a:pt x="4" y="23"/>
                  </a:lnTo>
                  <a:lnTo>
                    <a:pt x="1" y="20"/>
                  </a:lnTo>
                  <a:lnTo>
                    <a:pt x="0" y="18"/>
                  </a:lnTo>
                  <a:lnTo>
                    <a:pt x="0" y="15"/>
                  </a:lnTo>
                  <a:lnTo>
                    <a:pt x="0" y="12"/>
                  </a:lnTo>
                  <a:lnTo>
                    <a:pt x="1" y="9"/>
                  </a:lnTo>
                  <a:lnTo>
                    <a:pt x="4" y="6"/>
                  </a:lnTo>
                  <a:lnTo>
                    <a:pt x="5" y="4"/>
                  </a:lnTo>
                  <a:lnTo>
                    <a:pt x="7" y="3"/>
                  </a:lnTo>
                  <a:lnTo>
                    <a:pt x="11" y="1"/>
                  </a:lnTo>
                  <a:lnTo>
                    <a:pt x="13" y="0"/>
                  </a:lnTo>
                  <a:lnTo>
                    <a:pt x="15" y="0"/>
                  </a:lnTo>
                  <a:lnTo>
                    <a:pt x="19" y="0"/>
                  </a:lnTo>
                  <a:lnTo>
                    <a:pt x="21" y="1"/>
                  </a:lnTo>
                  <a:lnTo>
                    <a:pt x="23" y="3"/>
                  </a:lnTo>
                  <a:lnTo>
                    <a:pt x="26" y="4"/>
                  </a:lnTo>
                  <a:lnTo>
                    <a:pt x="28" y="6"/>
                  </a:lnTo>
                  <a:lnTo>
                    <a:pt x="29" y="9"/>
                  </a:lnTo>
                  <a:lnTo>
                    <a:pt x="30" y="12"/>
                  </a:lnTo>
                  <a:lnTo>
                    <a:pt x="30" y="15"/>
                  </a:lnTo>
                  <a:lnTo>
                    <a:pt x="29" y="20"/>
                  </a:lnTo>
                  <a:lnTo>
                    <a:pt x="26" y="25"/>
                  </a:lnTo>
                  <a:lnTo>
                    <a:pt x="21"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12" name="Freeform 164"/>
            <p:cNvSpPr>
              <a:spLocks/>
            </p:cNvSpPr>
            <p:nvPr/>
          </p:nvSpPr>
          <p:spPr bwMode="auto">
            <a:xfrm>
              <a:off x="3079" y="2462"/>
              <a:ext cx="30" cy="30"/>
            </a:xfrm>
            <a:custGeom>
              <a:avLst/>
              <a:gdLst>
                <a:gd name="T0" fmla="*/ 59 w 59"/>
                <a:gd name="T1" fmla="*/ 30 h 60"/>
                <a:gd name="T2" fmla="*/ 59 w 59"/>
                <a:gd name="T3" fmla="*/ 24 h 60"/>
                <a:gd name="T4" fmla="*/ 57 w 59"/>
                <a:gd name="T5" fmla="*/ 18 h 60"/>
                <a:gd name="T6" fmla="*/ 55 w 59"/>
                <a:gd name="T7" fmla="*/ 12 h 60"/>
                <a:gd name="T8" fmla="*/ 51 w 59"/>
                <a:gd name="T9" fmla="*/ 8 h 60"/>
                <a:gd name="T10" fmla="*/ 47 w 59"/>
                <a:gd name="T11" fmla="*/ 4 h 60"/>
                <a:gd name="T12" fmla="*/ 41 w 59"/>
                <a:gd name="T13" fmla="*/ 2 h 60"/>
                <a:gd name="T14" fmla="*/ 36 w 59"/>
                <a:gd name="T15" fmla="*/ 0 h 60"/>
                <a:gd name="T16" fmla="*/ 30 w 59"/>
                <a:gd name="T17" fmla="*/ 0 h 60"/>
                <a:gd name="T18" fmla="*/ 19 w 59"/>
                <a:gd name="T19" fmla="*/ 2 h 60"/>
                <a:gd name="T20" fmla="*/ 9 w 59"/>
                <a:gd name="T21" fmla="*/ 8 h 60"/>
                <a:gd name="T22" fmla="*/ 3 w 59"/>
                <a:gd name="T23" fmla="*/ 18 h 60"/>
                <a:gd name="T24" fmla="*/ 0 w 59"/>
                <a:gd name="T25" fmla="*/ 30 h 60"/>
                <a:gd name="T26" fmla="*/ 0 w 59"/>
                <a:gd name="T27" fmla="*/ 35 h 60"/>
                <a:gd name="T28" fmla="*/ 3 w 59"/>
                <a:gd name="T29" fmla="*/ 41 h 60"/>
                <a:gd name="T30" fmla="*/ 5 w 59"/>
                <a:gd name="T31" fmla="*/ 46 h 60"/>
                <a:gd name="T32" fmla="*/ 9 w 59"/>
                <a:gd name="T33" fmla="*/ 50 h 60"/>
                <a:gd name="T34" fmla="*/ 13 w 59"/>
                <a:gd name="T35" fmla="*/ 54 h 60"/>
                <a:gd name="T36" fmla="*/ 19 w 59"/>
                <a:gd name="T37" fmla="*/ 57 h 60"/>
                <a:gd name="T38" fmla="*/ 25 w 59"/>
                <a:gd name="T39" fmla="*/ 58 h 60"/>
                <a:gd name="T40" fmla="*/ 30 w 59"/>
                <a:gd name="T41" fmla="*/ 60 h 60"/>
                <a:gd name="T42" fmla="*/ 36 w 59"/>
                <a:gd name="T43" fmla="*/ 58 h 60"/>
                <a:gd name="T44" fmla="*/ 41 w 59"/>
                <a:gd name="T45" fmla="*/ 57 h 60"/>
                <a:gd name="T46" fmla="*/ 47 w 59"/>
                <a:gd name="T47" fmla="*/ 54 h 60"/>
                <a:gd name="T48" fmla="*/ 51 w 59"/>
                <a:gd name="T49" fmla="*/ 50 h 60"/>
                <a:gd name="T50" fmla="*/ 55 w 59"/>
                <a:gd name="T51" fmla="*/ 46 h 60"/>
                <a:gd name="T52" fmla="*/ 57 w 59"/>
                <a:gd name="T53" fmla="*/ 41 h 60"/>
                <a:gd name="T54" fmla="*/ 59 w 59"/>
                <a:gd name="T55" fmla="*/ 35 h 60"/>
                <a:gd name="T56" fmla="*/ 59 w 59"/>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60">
                  <a:moveTo>
                    <a:pt x="59" y="30"/>
                  </a:moveTo>
                  <a:lnTo>
                    <a:pt x="59" y="24"/>
                  </a:lnTo>
                  <a:lnTo>
                    <a:pt x="57" y="18"/>
                  </a:lnTo>
                  <a:lnTo>
                    <a:pt x="55" y="12"/>
                  </a:lnTo>
                  <a:lnTo>
                    <a:pt x="51" y="8"/>
                  </a:lnTo>
                  <a:lnTo>
                    <a:pt x="47" y="4"/>
                  </a:lnTo>
                  <a:lnTo>
                    <a:pt x="41" y="2"/>
                  </a:lnTo>
                  <a:lnTo>
                    <a:pt x="36" y="0"/>
                  </a:lnTo>
                  <a:lnTo>
                    <a:pt x="30" y="0"/>
                  </a:lnTo>
                  <a:lnTo>
                    <a:pt x="19" y="2"/>
                  </a:lnTo>
                  <a:lnTo>
                    <a:pt x="9" y="8"/>
                  </a:lnTo>
                  <a:lnTo>
                    <a:pt x="3" y="18"/>
                  </a:lnTo>
                  <a:lnTo>
                    <a:pt x="0" y="30"/>
                  </a:lnTo>
                  <a:lnTo>
                    <a:pt x="0" y="35"/>
                  </a:lnTo>
                  <a:lnTo>
                    <a:pt x="3" y="41"/>
                  </a:lnTo>
                  <a:lnTo>
                    <a:pt x="5" y="46"/>
                  </a:lnTo>
                  <a:lnTo>
                    <a:pt x="9" y="50"/>
                  </a:lnTo>
                  <a:lnTo>
                    <a:pt x="13" y="54"/>
                  </a:lnTo>
                  <a:lnTo>
                    <a:pt x="19" y="57"/>
                  </a:lnTo>
                  <a:lnTo>
                    <a:pt x="25" y="58"/>
                  </a:lnTo>
                  <a:lnTo>
                    <a:pt x="30" y="60"/>
                  </a:lnTo>
                  <a:lnTo>
                    <a:pt x="36" y="58"/>
                  </a:lnTo>
                  <a:lnTo>
                    <a:pt x="41" y="57"/>
                  </a:lnTo>
                  <a:lnTo>
                    <a:pt x="47" y="54"/>
                  </a:lnTo>
                  <a:lnTo>
                    <a:pt x="51" y="50"/>
                  </a:lnTo>
                  <a:lnTo>
                    <a:pt x="55" y="46"/>
                  </a:lnTo>
                  <a:lnTo>
                    <a:pt x="57" y="41"/>
                  </a:lnTo>
                  <a:lnTo>
                    <a:pt x="59" y="35"/>
                  </a:lnTo>
                  <a:lnTo>
                    <a:pt x="59"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13" name="Freeform 165"/>
            <p:cNvSpPr>
              <a:spLocks/>
            </p:cNvSpPr>
            <p:nvPr/>
          </p:nvSpPr>
          <p:spPr bwMode="auto">
            <a:xfrm>
              <a:off x="3087" y="2469"/>
              <a:ext cx="14" cy="15"/>
            </a:xfrm>
            <a:custGeom>
              <a:avLst/>
              <a:gdLst>
                <a:gd name="T0" fmla="*/ 15 w 29"/>
                <a:gd name="T1" fmla="*/ 28 h 28"/>
                <a:gd name="T2" fmla="*/ 12 w 29"/>
                <a:gd name="T3" fmla="*/ 28 h 28"/>
                <a:gd name="T4" fmla="*/ 10 w 29"/>
                <a:gd name="T5" fmla="*/ 27 h 28"/>
                <a:gd name="T6" fmla="*/ 6 w 29"/>
                <a:gd name="T7" fmla="*/ 26 h 28"/>
                <a:gd name="T8" fmla="*/ 4 w 29"/>
                <a:gd name="T9" fmla="*/ 25 h 28"/>
                <a:gd name="T10" fmla="*/ 3 w 29"/>
                <a:gd name="T11" fmla="*/ 23 h 28"/>
                <a:gd name="T12" fmla="*/ 2 w 29"/>
                <a:gd name="T13" fmla="*/ 19 h 28"/>
                <a:gd name="T14" fmla="*/ 0 w 29"/>
                <a:gd name="T15" fmla="*/ 17 h 28"/>
                <a:gd name="T16" fmla="*/ 0 w 29"/>
                <a:gd name="T17" fmla="*/ 15 h 28"/>
                <a:gd name="T18" fmla="*/ 0 w 29"/>
                <a:gd name="T19" fmla="*/ 11 h 28"/>
                <a:gd name="T20" fmla="*/ 2 w 29"/>
                <a:gd name="T21" fmla="*/ 9 h 28"/>
                <a:gd name="T22" fmla="*/ 3 w 29"/>
                <a:gd name="T23" fmla="*/ 7 h 28"/>
                <a:gd name="T24" fmla="*/ 4 w 29"/>
                <a:gd name="T25" fmla="*/ 4 h 28"/>
                <a:gd name="T26" fmla="*/ 6 w 29"/>
                <a:gd name="T27" fmla="*/ 2 h 28"/>
                <a:gd name="T28" fmla="*/ 10 w 29"/>
                <a:gd name="T29" fmla="*/ 1 h 28"/>
                <a:gd name="T30" fmla="*/ 12 w 29"/>
                <a:gd name="T31" fmla="*/ 0 h 28"/>
                <a:gd name="T32" fmla="*/ 15 w 29"/>
                <a:gd name="T33" fmla="*/ 0 h 28"/>
                <a:gd name="T34" fmla="*/ 18 w 29"/>
                <a:gd name="T35" fmla="*/ 0 h 28"/>
                <a:gd name="T36" fmla="*/ 21 w 29"/>
                <a:gd name="T37" fmla="*/ 1 h 28"/>
                <a:gd name="T38" fmla="*/ 23 w 29"/>
                <a:gd name="T39" fmla="*/ 2 h 28"/>
                <a:gd name="T40" fmla="*/ 26 w 29"/>
                <a:gd name="T41" fmla="*/ 4 h 28"/>
                <a:gd name="T42" fmla="*/ 27 w 29"/>
                <a:gd name="T43" fmla="*/ 7 h 28"/>
                <a:gd name="T44" fmla="*/ 28 w 29"/>
                <a:gd name="T45" fmla="*/ 9 h 28"/>
                <a:gd name="T46" fmla="*/ 29 w 29"/>
                <a:gd name="T47" fmla="*/ 11 h 28"/>
                <a:gd name="T48" fmla="*/ 29 w 29"/>
                <a:gd name="T49" fmla="*/ 15 h 28"/>
                <a:gd name="T50" fmla="*/ 28 w 29"/>
                <a:gd name="T51" fmla="*/ 20 h 28"/>
                <a:gd name="T52" fmla="*/ 26 w 29"/>
                <a:gd name="T53" fmla="*/ 25 h 28"/>
                <a:gd name="T54" fmla="*/ 21 w 29"/>
                <a:gd name="T55" fmla="*/ 27 h 28"/>
                <a:gd name="T56" fmla="*/ 15 w 29"/>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8">
                  <a:moveTo>
                    <a:pt x="15" y="28"/>
                  </a:moveTo>
                  <a:lnTo>
                    <a:pt x="12" y="28"/>
                  </a:lnTo>
                  <a:lnTo>
                    <a:pt x="10" y="27"/>
                  </a:lnTo>
                  <a:lnTo>
                    <a:pt x="6" y="26"/>
                  </a:lnTo>
                  <a:lnTo>
                    <a:pt x="4" y="25"/>
                  </a:lnTo>
                  <a:lnTo>
                    <a:pt x="3" y="23"/>
                  </a:lnTo>
                  <a:lnTo>
                    <a:pt x="2" y="19"/>
                  </a:lnTo>
                  <a:lnTo>
                    <a:pt x="0" y="17"/>
                  </a:lnTo>
                  <a:lnTo>
                    <a:pt x="0" y="15"/>
                  </a:lnTo>
                  <a:lnTo>
                    <a:pt x="0" y="11"/>
                  </a:lnTo>
                  <a:lnTo>
                    <a:pt x="2" y="9"/>
                  </a:lnTo>
                  <a:lnTo>
                    <a:pt x="3" y="7"/>
                  </a:lnTo>
                  <a:lnTo>
                    <a:pt x="4" y="4"/>
                  </a:lnTo>
                  <a:lnTo>
                    <a:pt x="6" y="2"/>
                  </a:lnTo>
                  <a:lnTo>
                    <a:pt x="10" y="1"/>
                  </a:lnTo>
                  <a:lnTo>
                    <a:pt x="12" y="0"/>
                  </a:lnTo>
                  <a:lnTo>
                    <a:pt x="15" y="0"/>
                  </a:lnTo>
                  <a:lnTo>
                    <a:pt x="18" y="0"/>
                  </a:lnTo>
                  <a:lnTo>
                    <a:pt x="21" y="1"/>
                  </a:lnTo>
                  <a:lnTo>
                    <a:pt x="23" y="2"/>
                  </a:lnTo>
                  <a:lnTo>
                    <a:pt x="26" y="4"/>
                  </a:lnTo>
                  <a:lnTo>
                    <a:pt x="27" y="7"/>
                  </a:lnTo>
                  <a:lnTo>
                    <a:pt x="28" y="9"/>
                  </a:lnTo>
                  <a:lnTo>
                    <a:pt x="29" y="11"/>
                  </a:lnTo>
                  <a:lnTo>
                    <a:pt x="29" y="15"/>
                  </a:lnTo>
                  <a:lnTo>
                    <a:pt x="28" y="20"/>
                  </a:lnTo>
                  <a:lnTo>
                    <a:pt x="26" y="25"/>
                  </a:lnTo>
                  <a:lnTo>
                    <a:pt x="21" y="27"/>
                  </a:lnTo>
                  <a:lnTo>
                    <a:pt x="15"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14" name="Freeform 166"/>
            <p:cNvSpPr>
              <a:spLocks/>
            </p:cNvSpPr>
            <p:nvPr/>
          </p:nvSpPr>
          <p:spPr bwMode="auto">
            <a:xfrm>
              <a:off x="3234" y="2443"/>
              <a:ext cx="30" cy="30"/>
            </a:xfrm>
            <a:custGeom>
              <a:avLst/>
              <a:gdLst>
                <a:gd name="T0" fmla="*/ 60 w 60"/>
                <a:gd name="T1" fmla="*/ 30 h 60"/>
                <a:gd name="T2" fmla="*/ 59 w 60"/>
                <a:gd name="T3" fmla="*/ 24 h 60"/>
                <a:gd name="T4" fmla="*/ 58 w 60"/>
                <a:gd name="T5" fmla="*/ 18 h 60"/>
                <a:gd name="T6" fmla="*/ 54 w 60"/>
                <a:gd name="T7" fmla="*/ 13 h 60"/>
                <a:gd name="T8" fmla="*/ 51 w 60"/>
                <a:gd name="T9" fmla="*/ 9 h 60"/>
                <a:gd name="T10" fmla="*/ 46 w 60"/>
                <a:gd name="T11" fmla="*/ 5 h 60"/>
                <a:gd name="T12" fmla="*/ 42 w 60"/>
                <a:gd name="T13" fmla="*/ 2 h 60"/>
                <a:gd name="T14" fmla="*/ 36 w 60"/>
                <a:gd name="T15" fmla="*/ 1 h 60"/>
                <a:gd name="T16" fmla="*/ 30 w 60"/>
                <a:gd name="T17" fmla="*/ 0 h 60"/>
                <a:gd name="T18" fmla="*/ 19 w 60"/>
                <a:gd name="T19" fmla="*/ 2 h 60"/>
                <a:gd name="T20" fmla="*/ 9 w 60"/>
                <a:gd name="T21" fmla="*/ 9 h 60"/>
                <a:gd name="T22" fmla="*/ 2 w 60"/>
                <a:gd name="T23" fmla="*/ 18 h 60"/>
                <a:gd name="T24" fmla="*/ 0 w 60"/>
                <a:gd name="T25" fmla="*/ 30 h 60"/>
                <a:gd name="T26" fmla="*/ 1 w 60"/>
                <a:gd name="T27" fmla="*/ 35 h 60"/>
                <a:gd name="T28" fmla="*/ 2 w 60"/>
                <a:gd name="T29" fmla="*/ 41 h 60"/>
                <a:gd name="T30" fmla="*/ 6 w 60"/>
                <a:gd name="T31" fmla="*/ 47 h 60"/>
                <a:gd name="T32" fmla="*/ 9 w 60"/>
                <a:gd name="T33" fmla="*/ 52 h 60"/>
                <a:gd name="T34" fmla="*/ 14 w 60"/>
                <a:gd name="T35" fmla="*/ 55 h 60"/>
                <a:gd name="T36" fmla="*/ 19 w 60"/>
                <a:gd name="T37" fmla="*/ 57 h 60"/>
                <a:gd name="T38" fmla="*/ 24 w 60"/>
                <a:gd name="T39" fmla="*/ 58 h 60"/>
                <a:gd name="T40" fmla="*/ 30 w 60"/>
                <a:gd name="T41" fmla="*/ 60 h 60"/>
                <a:gd name="T42" fmla="*/ 36 w 60"/>
                <a:gd name="T43" fmla="*/ 58 h 60"/>
                <a:gd name="T44" fmla="*/ 42 w 60"/>
                <a:gd name="T45" fmla="*/ 57 h 60"/>
                <a:gd name="T46" fmla="*/ 46 w 60"/>
                <a:gd name="T47" fmla="*/ 55 h 60"/>
                <a:gd name="T48" fmla="*/ 51 w 60"/>
                <a:gd name="T49" fmla="*/ 52 h 60"/>
                <a:gd name="T50" fmla="*/ 54 w 60"/>
                <a:gd name="T51" fmla="*/ 47 h 60"/>
                <a:gd name="T52" fmla="*/ 58 w 60"/>
                <a:gd name="T53" fmla="*/ 41 h 60"/>
                <a:gd name="T54" fmla="*/ 59 w 60"/>
                <a:gd name="T55" fmla="*/ 35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8"/>
                  </a:lnTo>
                  <a:lnTo>
                    <a:pt x="54" y="13"/>
                  </a:lnTo>
                  <a:lnTo>
                    <a:pt x="51" y="9"/>
                  </a:lnTo>
                  <a:lnTo>
                    <a:pt x="46" y="5"/>
                  </a:lnTo>
                  <a:lnTo>
                    <a:pt x="42" y="2"/>
                  </a:lnTo>
                  <a:lnTo>
                    <a:pt x="36" y="1"/>
                  </a:lnTo>
                  <a:lnTo>
                    <a:pt x="30" y="0"/>
                  </a:lnTo>
                  <a:lnTo>
                    <a:pt x="19" y="2"/>
                  </a:lnTo>
                  <a:lnTo>
                    <a:pt x="9" y="9"/>
                  </a:lnTo>
                  <a:lnTo>
                    <a:pt x="2" y="18"/>
                  </a:lnTo>
                  <a:lnTo>
                    <a:pt x="0" y="30"/>
                  </a:lnTo>
                  <a:lnTo>
                    <a:pt x="1" y="35"/>
                  </a:lnTo>
                  <a:lnTo>
                    <a:pt x="2" y="41"/>
                  </a:lnTo>
                  <a:lnTo>
                    <a:pt x="6" y="47"/>
                  </a:lnTo>
                  <a:lnTo>
                    <a:pt x="9" y="52"/>
                  </a:lnTo>
                  <a:lnTo>
                    <a:pt x="14" y="55"/>
                  </a:lnTo>
                  <a:lnTo>
                    <a:pt x="19" y="57"/>
                  </a:lnTo>
                  <a:lnTo>
                    <a:pt x="24" y="58"/>
                  </a:lnTo>
                  <a:lnTo>
                    <a:pt x="30" y="60"/>
                  </a:lnTo>
                  <a:lnTo>
                    <a:pt x="36" y="58"/>
                  </a:lnTo>
                  <a:lnTo>
                    <a:pt x="42" y="57"/>
                  </a:lnTo>
                  <a:lnTo>
                    <a:pt x="46" y="55"/>
                  </a:lnTo>
                  <a:lnTo>
                    <a:pt x="51" y="52"/>
                  </a:lnTo>
                  <a:lnTo>
                    <a:pt x="54" y="47"/>
                  </a:lnTo>
                  <a:lnTo>
                    <a:pt x="58" y="41"/>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15" name="Freeform 167"/>
            <p:cNvSpPr>
              <a:spLocks/>
            </p:cNvSpPr>
            <p:nvPr/>
          </p:nvSpPr>
          <p:spPr bwMode="auto">
            <a:xfrm>
              <a:off x="3241" y="2450"/>
              <a:ext cx="15" cy="15"/>
            </a:xfrm>
            <a:custGeom>
              <a:avLst/>
              <a:gdLst>
                <a:gd name="T0" fmla="*/ 15 w 30"/>
                <a:gd name="T1" fmla="*/ 30 h 30"/>
                <a:gd name="T2" fmla="*/ 13 w 30"/>
                <a:gd name="T3" fmla="*/ 30 h 30"/>
                <a:gd name="T4" fmla="*/ 9 w 30"/>
                <a:gd name="T5" fmla="*/ 28 h 30"/>
                <a:gd name="T6" fmla="*/ 7 w 30"/>
                <a:gd name="T7" fmla="*/ 27 h 30"/>
                <a:gd name="T8" fmla="*/ 5 w 30"/>
                <a:gd name="T9" fmla="*/ 25 h 30"/>
                <a:gd name="T10" fmla="*/ 4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4 w 30"/>
                <a:gd name="T23" fmla="*/ 7 h 30"/>
                <a:gd name="T24" fmla="*/ 5 w 30"/>
                <a:gd name="T25" fmla="*/ 4 h 30"/>
                <a:gd name="T26" fmla="*/ 7 w 30"/>
                <a:gd name="T27" fmla="*/ 3 h 30"/>
                <a:gd name="T28" fmla="*/ 9 w 30"/>
                <a:gd name="T29" fmla="*/ 1 h 30"/>
                <a:gd name="T30" fmla="*/ 13 w 30"/>
                <a:gd name="T31" fmla="*/ 0 h 30"/>
                <a:gd name="T32" fmla="*/ 15 w 30"/>
                <a:gd name="T33" fmla="*/ 0 h 30"/>
                <a:gd name="T34" fmla="*/ 19 w 30"/>
                <a:gd name="T35" fmla="*/ 0 h 30"/>
                <a:gd name="T36" fmla="*/ 21 w 30"/>
                <a:gd name="T37" fmla="*/ 1 h 30"/>
                <a:gd name="T38" fmla="*/ 23 w 30"/>
                <a:gd name="T39" fmla="*/ 3 h 30"/>
                <a:gd name="T40" fmla="*/ 25 w 30"/>
                <a:gd name="T41" fmla="*/ 4 h 30"/>
                <a:gd name="T42" fmla="*/ 28 w 30"/>
                <a:gd name="T43" fmla="*/ 7 h 30"/>
                <a:gd name="T44" fmla="*/ 29 w 30"/>
                <a:gd name="T45" fmla="*/ 9 h 30"/>
                <a:gd name="T46" fmla="*/ 30 w 30"/>
                <a:gd name="T47" fmla="*/ 12 h 30"/>
                <a:gd name="T48" fmla="*/ 30 w 30"/>
                <a:gd name="T49" fmla="*/ 15 h 30"/>
                <a:gd name="T50" fmla="*/ 29 w 30"/>
                <a:gd name="T51" fmla="*/ 20 h 30"/>
                <a:gd name="T52" fmla="*/ 25 w 30"/>
                <a:gd name="T53" fmla="*/ 25 h 30"/>
                <a:gd name="T54" fmla="*/ 21 w 30"/>
                <a:gd name="T55" fmla="*/ 28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9" y="28"/>
                  </a:lnTo>
                  <a:lnTo>
                    <a:pt x="7" y="27"/>
                  </a:lnTo>
                  <a:lnTo>
                    <a:pt x="5" y="25"/>
                  </a:lnTo>
                  <a:lnTo>
                    <a:pt x="4" y="23"/>
                  </a:lnTo>
                  <a:lnTo>
                    <a:pt x="1" y="20"/>
                  </a:lnTo>
                  <a:lnTo>
                    <a:pt x="0" y="18"/>
                  </a:lnTo>
                  <a:lnTo>
                    <a:pt x="0" y="15"/>
                  </a:lnTo>
                  <a:lnTo>
                    <a:pt x="0" y="12"/>
                  </a:lnTo>
                  <a:lnTo>
                    <a:pt x="1" y="9"/>
                  </a:lnTo>
                  <a:lnTo>
                    <a:pt x="4" y="7"/>
                  </a:lnTo>
                  <a:lnTo>
                    <a:pt x="5" y="4"/>
                  </a:lnTo>
                  <a:lnTo>
                    <a:pt x="7" y="3"/>
                  </a:lnTo>
                  <a:lnTo>
                    <a:pt x="9" y="1"/>
                  </a:lnTo>
                  <a:lnTo>
                    <a:pt x="13" y="0"/>
                  </a:lnTo>
                  <a:lnTo>
                    <a:pt x="15" y="0"/>
                  </a:lnTo>
                  <a:lnTo>
                    <a:pt x="19" y="0"/>
                  </a:lnTo>
                  <a:lnTo>
                    <a:pt x="21" y="1"/>
                  </a:lnTo>
                  <a:lnTo>
                    <a:pt x="23" y="3"/>
                  </a:lnTo>
                  <a:lnTo>
                    <a:pt x="25" y="4"/>
                  </a:lnTo>
                  <a:lnTo>
                    <a:pt x="28" y="7"/>
                  </a:lnTo>
                  <a:lnTo>
                    <a:pt x="29" y="9"/>
                  </a:lnTo>
                  <a:lnTo>
                    <a:pt x="30" y="12"/>
                  </a:lnTo>
                  <a:lnTo>
                    <a:pt x="30" y="15"/>
                  </a:lnTo>
                  <a:lnTo>
                    <a:pt x="29" y="20"/>
                  </a:lnTo>
                  <a:lnTo>
                    <a:pt x="25" y="25"/>
                  </a:lnTo>
                  <a:lnTo>
                    <a:pt x="21" y="28"/>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16" name="Freeform 168"/>
            <p:cNvSpPr>
              <a:spLocks/>
            </p:cNvSpPr>
            <p:nvPr/>
          </p:nvSpPr>
          <p:spPr bwMode="auto">
            <a:xfrm>
              <a:off x="3207" y="2590"/>
              <a:ext cx="30" cy="30"/>
            </a:xfrm>
            <a:custGeom>
              <a:avLst/>
              <a:gdLst>
                <a:gd name="T0" fmla="*/ 60 w 60"/>
                <a:gd name="T1" fmla="*/ 30 h 60"/>
                <a:gd name="T2" fmla="*/ 59 w 60"/>
                <a:gd name="T3" fmla="*/ 25 h 60"/>
                <a:gd name="T4" fmla="*/ 58 w 60"/>
                <a:gd name="T5" fmla="*/ 19 h 60"/>
                <a:gd name="T6" fmla="*/ 54 w 60"/>
                <a:gd name="T7" fmla="*/ 14 h 60"/>
                <a:gd name="T8" fmla="*/ 51 w 60"/>
                <a:gd name="T9" fmla="*/ 10 h 60"/>
                <a:gd name="T10" fmla="*/ 46 w 60"/>
                <a:gd name="T11" fmla="*/ 6 h 60"/>
                <a:gd name="T12" fmla="*/ 42 w 60"/>
                <a:gd name="T13" fmla="*/ 3 h 60"/>
                <a:gd name="T14" fmla="*/ 36 w 60"/>
                <a:gd name="T15" fmla="*/ 2 h 60"/>
                <a:gd name="T16" fmla="*/ 30 w 60"/>
                <a:gd name="T17" fmla="*/ 0 h 60"/>
                <a:gd name="T18" fmla="*/ 19 w 60"/>
                <a:gd name="T19" fmla="*/ 3 h 60"/>
                <a:gd name="T20" fmla="*/ 9 w 60"/>
                <a:gd name="T21" fmla="*/ 10 h 60"/>
                <a:gd name="T22" fmla="*/ 2 w 60"/>
                <a:gd name="T23" fmla="*/ 19 h 60"/>
                <a:gd name="T24" fmla="*/ 0 w 60"/>
                <a:gd name="T25" fmla="*/ 30 h 60"/>
                <a:gd name="T26" fmla="*/ 1 w 60"/>
                <a:gd name="T27" fmla="*/ 36 h 60"/>
                <a:gd name="T28" fmla="*/ 2 w 60"/>
                <a:gd name="T29" fmla="*/ 42 h 60"/>
                <a:gd name="T30" fmla="*/ 5 w 60"/>
                <a:gd name="T31" fmla="*/ 46 h 60"/>
                <a:gd name="T32" fmla="*/ 8 w 60"/>
                <a:gd name="T33" fmla="*/ 51 h 60"/>
                <a:gd name="T34" fmla="*/ 13 w 60"/>
                <a:gd name="T35" fmla="*/ 55 h 60"/>
                <a:gd name="T36" fmla="*/ 19 w 60"/>
                <a:gd name="T37" fmla="*/ 58 h 60"/>
                <a:gd name="T38" fmla="*/ 24 w 60"/>
                <a:gd name="T39" fmla="*/ 59 h 60"/>
                <a:gd name="T40" fmla="*/ 30 w 60"/>
                <a:gd name="T41" fmla="*/ 60 h 60"/>
                <a:gd name="T42" fmla="*/ 36 w 60"/>
                <a:gd name="T43" fmla="*/ 59 h 60"/>
                <a:gd name="T44" fmla="*/ 42 w 60"/>
                <a:gd name="T45" fmla="*/ 58 h 60"/>
                <a:gd name="T46" fmla="*/ 46 w 60"/>
                <a:gd name="T47" fmla="*/ 55 h 60"/>
                <a:gd name="T48" fmla="*/ 51 w 60"/>
                <a:gd name="T49" fmla="*/ 51 h 60"/>
                <a:gd name="T50" fmla="*/ 54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5"/>
                  </a:lnTo>
                  <a:lnTo>
                    <a:pt x="58" y="19"/>
                  </a:lnTo>
                  <a:lnTo>
                    <a:pt x="54" y="14"/>
                  </a:lnTo>
                  <a:lnTo>
                    <a:pt x="51" y="10"/>
                  </a:lnTo>
                  <a:lnTo>
                    <a:pt x="46" y="6"/>
                  </a:lnTo>
                  <a:lnTo>
                    <a:pt x="42" y="3"/>
                  </a:lnTo>
                  <a:lnTo>
                    <a:pt x="36" y="2"/>
                  </a:lnTo>
                  <a:lnTo>
                    <a:pt x="30" y="0"/>
                  </a:lnTo>
                  <a:lnTo>
                    <a:pt x="19" y="3"/>
                  </a:lnTo>
                  <a:lnTo>
                    <a:pt x="9" y="10"/>
                  </a:lnTo>
                  <a:lnTo>
                    <a:pt x="2" y="19"/>
                  </a:lnTo>
                  <a:lnTo>
                    <a:pt x="0" y="30"/>
                  </a:lnTo>
                  <a:lnTo>
                    <a:pt x="1" y="36"/>
                  </a:lnTo>
                  <a:lnTo>
                    <a:pt x="2" y="42"/>
                  </a:lnTo>
                  <a:lnTo>
                    <a:pt x="5" y="46"/>
                  </a:lnTo>
                  <a:lnTo>
                    <a:pt x="8" y="51"/>
                  </a:lnTo>
                  <a:lnTo>
                    <a:pt x="13" y="55"/>
                  </a:lnTo>
                  <a:lnTo>
                    <a:pt x="19" y="58"/>
                  </a:lnTo>
                  <a:lnTo>
                    <a:pt x="24" y="59"/>
                  </a:lnTo>
                  <a:lnTo>
                    <a:pt x="30" y="60"/>
                  </a:lnTo>
                  <a:lnTo>
                    <a:pt x="36" y="59"/>
                  </a:lnTo>
                  <a:lnTo>
                    <a:pt x="42" y="58"/>
                  </a:lnTo>
                  <a:lnTo>
                    <a:pt x="46" y="55"/>
                  </a:lnTo>
                  <a:lnTo>
                    <a:pt x="51" y="51"/>
                  </a:lnTo>
                  <a:lnTo>
                    <a:pt x="54" y="46"/>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17" name="Freeform 169"/>
            <p:cNvSpPr>
              <a:spLocks/>
            </p:cNvSpPr>
            <p:nvPr/>
          </p:nvSpPr>
          <p:spPr bwMode="auto">
            <a:xfrm>
              <a:off x="3215" y="2597"/>
              <a:ext cx="15" cy="15"/>
            </a:xfrm>
            <a:custGeom>
              <a:avLst/>
              <a:gdLst>
                <a:gd name="T0" fmla="*/ 15 w 30"/>
                <a:gd name="T1" fmla="*/ 30 h 30"/>
                <a:gd name="T2" fmla="*/ 12 w 30"/>
                <a:gd name="T3" fmla="*/ 30 h 30"/>
                <a:gd name="T4" fmla="*/ 9 w 30"/>
                <a:gd name="T5" fmla="*/ 29 h 30"/>
                <a:gd name="T6" fmla="*/ 7 w 30"/>
                <a:gd name="T7" fmla="*/ 27 h 30"/>
                <a:gd name="T8" fmla="*/ 5 w 30"/>
                <a:gd name="T9" fmla="*/ 26 h 30"/>
                <a:gd name="T10" fmla="*/ 2 w 30"/>
                <a:gd name="T11" fmla="*/ 23 h 30"/>
                <a:gd name="T12" fmla="*/ 1 w 30"/>
                <a:gd name="T13" fmla="*/ 20 h 30"/>
                <a:gd name="T14" fmla="*/ 0 w 30"/>
                <a:gd name="T15" fmla="*/ 18 h 30"/>
                <a:gd name="T16" fmla="*/ 0 w 30"/>
                <a:gd name="T17" fmla="*/ 15 h 30"/>
                <a:gd name="T18" fmla="*/ 0 w 30"/>
                <a:gd name="T19" fmla="*/ 12 h 30"/>
                <a:gd name="T20" fmla="*/ 1 w 30"/>
                <a:gd name="T21" fmla="*/ 10 h 30"/>
                <a:gd name="T22" fmla="*/ 2 w 30"/>
                <a:gd name="T23" fmla="*/ 7 h 30"/>
                <a:gd name="T24" fmla="*/ 5 w 30"/>
                <a:gd name="T25" fmla="*/ 5 h 30"/>
                <a:gd name="T26" fmla="*/ 7 w 30"/>
                <a:gd name="T27" fmla="*/ 3 h 30"/>
                <a:gd name="T28" fmla="*/ 9 w 30"/>
                <a:gd name="T29" fmla="*/ 1 h 30"/>
                <a:gd name="T30" fmla="*/ 12 w 30"/>
                <a:gd name="T31" fmla="*/ 0 h 30"/>
                <a:gd name="T32" fmla="*/ 15 w 30"/>
                <a:gd name="T33" fmla="*/ 0 h 30"/>
                <a:gd name="T34" fmla="*/ 17 w 30"/>
                <a:gd name="T35" fmla="*/ 0 h 30"/>
                <a:gd name="T36" fmla="*/ 21 w 30"/>
                <a:gd name="T37" fmla="*/ 1 h 30"/>
                <a:gd name="T38" fmla="*/ 23 w 30"/>
                <a:gd name="T39" fmla="*/ 3 h 30"/>
                <a:gd name="T40" fmla="*/ 25 w 30"/>
                <a:gd name="T41" fmla="*/ 5 h 30"/>
                <a:gd name="T42" fmla="*/ 27 w 30"/>
                <a:gd name="T43" fmla="*/ 7 h 30"/>
                <a:gd name="T44" fmla="*/ 29 w 30"/>
                <a:gd name="T45" fmla="*/ 10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9"/>
                  </a:lnTo>
                  <a:lnTo>
                    <a:pt x="7" y="27"/>
                  </a:lnTo>
                  <a:lnTo>
                    <a:pt x="5" y="26"/>
                  </a:lnTo>
                  <a:lnTo>
                    <a:pt x="2" y="23"/>
                  </a:lnTo>
                  <a:lnTo>
                    <a:pt x="1" y="20"/>
                  </a:lnTo>
                  <a:lnTo>
                    <a:pt x="0" y="18"/>
                  </a:lnTo>
                  <a:lnTo>
                    <a:pt x="0" y="15"/>
                  </a:lnTo>
                  <a:lnTo>
                    <a:pt x="0" y="12"/>
                  </a:lnTo>
                  <a:lnTo>
                    <a:pt x="1" y="10"/>
                  </a:lnTo>
                  <a:lnTo>
                    <a:pt x="2" y="7"/>
                  </a:lnTo>
                  <a:lnTo>
                    <a:pt x="5" y="5"/>
                  </a:lnTo>
                  <a:lnTo>
                    <a:pt x="7" y="3"/>
                  </a:lnTo>
                  <a:lnTo>
                    <a:pt x="9" y="1"/>
                  </a:lnTo>
                  <a:lnTo>
                    <a:pt x="12" y="0"/>
                  </a:lnTo>
                  <a:lnTo>
                    <a:pt x="15" y="0"/>
                  </a:lnTo>
                  <a:lnTo>
                    <a:pt x="17" y="0"/>
                  </a:lnTo>
                  <a:lnTo>
                    <a:pt x="21" y="1"/>
                  </a:lnTo>
                  <a:lnTo>
                    <a:pt x="23" y="3"/>
                  </a:lnTo>
                  <a:lnTo>
                    <a:pt x="25" y="5"/>
                  </a:lnTo>
                  <a:lnTo>
                    <a:pt x="27" y="7"/>
                  </a:lnTo>
                  <a:lnTo>
                    <a:pt x="29" y="10"/>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18" name="Freeform 170"/>
            <p:cNvSpPr>
              <a:spLocks/>
            </p:cNvSpPr>
            <p:nvPr/>
          </p:nvSpPr>
          <p:spPr bwMode="auto">
            <a:xfrm>
              <a:off x="3231" y="2715"/>
              <a:ext cx="30" cy="30"/>
            </a:xfrm>
            <a:custGeom>
              <a:avLst/>
              <a:gdLst>
                <a:gd name="T0" fmla="*/ 58 w 58"/>
                <a:gd name="T1" fmla="*/ 29 h 59"/>
                <a:gd name="T2" fmla="*/ 58 w 58"/>
                <a:gd name="T3" fmla="*/ 23 h 59"/>
                <a:gd name="T4" fmla="*/ 56 w 58"/>
                <a:gd name="T5" fmla="*/ 19 h 59"/>
                <a:gd name="T6" fmla="*/ 54 w 58"/>
                <a:gd name="T7" fmla="*/ 13 h 59"/>
                <a:gd name="T8" fmla="*/ 50 w 58"/>
                <a:gd name="T9" fmla="*/ 9 h 59"/>
                <a:gd name="T10" fmla="*/ 46 w 58"/>
                <a:gd name="T11" fmla="*/ 5 h 59"/>
                <a:gd name="T12" fmla="*/ 40 w 58"/>
                <a:gd name="T13" fmla="*/ 3 h 59"/>
                <a:gd name="T14" fmla="*/ 34 w 58"/>
                <a:gd name="T15" fmla="*/ 0 h 59"/>
                <a:gd name="T16" fmla="*/ 28 w 58"/>
                <a:gd name="T17" fmla="*/ 0 h 59"/>
                <a:gd name="T18" fmla="*/ 17 w 58"/>
                <a:gd name="T19" fmla="*/ 3 h 59"/>
                <a:gd name="T20" fmla="*/ 8 w 58"/>
                <a:gd name="T21" fmla="*/ 9 h 59"/>
                <a:gd name="T22" fmla="*/ 2 w 58"/>
                <a:gd name="T23" fmla="*/ 18 h 59"/>
                <a:gd name="T24" fmla="*/ 0 w 58"/>
                <a:gd name="T25" fmla="*/ 29 h 59"/>
                <a:gd name="T26" fmla="*/ 0 w 58"/>
                <a:gd name="T27" fmla="*/ 35 h 59"/>
                <a:gd name="T28" fmla="*/ 2 w 58"/>
                <a:gd name="T29" fmla="*/ 41 h 59"/>
                <a:gd name="T30" fmla="*/ 4 w 58"/>
                <a:gd name="T31" fmla="*/ 47 h 59"/>
                <a:gd name="T32" fmla="*/ 8 w 58"/>
                <a:gd name="T33" fmla="*/ 51 h 59"/>
                <a:gd name="T34" fmla="*/ 12 w 58"/>
                <a:gd name="T35" fmla="*/ 55 h 59"/>
                <a:gd name="T36" fmla="*/ 18 w 58"/>
                <a:gd name="T37" fmla="*/ 57 h 59"/>
                <a:gd name="T38" fmla="*/ 23 w 58"/>
                <a:gd name="T39" fmla="*/ 59 h 59"/>
                <a:gd name="T40" fmla="*/ 28 w 58"/>
                <a:gd name="T41" fmla="*/ 59 h 59"/>
                <a:gd name="T42" fmla="*/ 34 w 58"/>
                <a:gd name="T43" fmla="*/ 59 h 59"/>
                <a:gd name="T44" fmla="*/ 40 w 58"/>
                <a:gd name="T45" fmla="*/ 57 h 59"/>
                <a:gd name="T46" fmla="*/ 46 w 58"/>
                <a:gd name="T47" fmla="*/ 55 h 59"/>
                <a:gd name="T48" fmla="*/ 50 w 58"/>
                <a:gd name="T49" fmla="*/ 51 h 59"/>
                <a:gd name="T50" fmla="*/ 54 w 58"/>
                <a:gd name="T51" fmla="*/ 47 h 59"/>
                <a:gd name="T52" fmla="*/ 56 w 58"/>
                <a:gd name="T53" fmla="*/ 41 h 59"/>
                <a:gd name="T54" fmla="*/ 58 w 58"/>
                <a:gd name="T55" fmla="*/ 35 h 59"/>
                <a:gd name="T56" fmla="*/ 58 w 58"/>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59">
                  <a:moveTo>
                    <a:pt x="58" y="29"/>
                  </a:moveTo>
                  <a:lnTo>
                    <a:pt x="58" y="23"/>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8"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19" name="Freeform 171"/>
            <p:cNvSpPr>
              <a:spLocks/>
            </p:cNvSpPr>
            <p:nvPr/>
          </p:nvSpPr>
          <p:spPr bwMode="auto">
            <a:xfrm>
              <a:off x="3239" y="2723"/>
              <a:ext cx="14" cy="14"/>
            </a:xfrm>
            <a:custGeom>
              <a:avLst/>
              <a:gdLst>
                <a:gd name="T0" fmla="*/ 13 w 28"/>
                <a:gd name="T1" fmla="*/ 29 h 29"/>
                <a:gd name="T2" fmla="*/ 11 w 28"/>
                <a:gd name="T3" fmla="*/ 29 h 29"/>
                <a:gd name="T4" fmla="*/ 9 w 28"/>
                <a:gd name="T5" fmla="*/ 28 h 29"/>
                <a:gd name="T6" fmla="*/ 5 w 28"/>
                <a:gd name="T7" fmla="*/ 27 h 29"/>
                <a:gd name="T8" fmla="*/ 3 w 28"/>
                <a:gd name="T9" fmla="*/ 25 h 29"/>
                <a:gd name="T10" fmla="*/ 2 w 28"/>
                <a:gd name="T11" fmla="*/ 22 h 29"/>
                <a:gd name="T12" fmla="*/ 1 w 28"/>
                <a:gd name="T13" fmla="*/ 20 h 29"/>
                <a:gd name="T14" fmla="*/ 0 w 28"/>
                <a:gd name="T15" fmla="*/ 18 h 29"/>
                <a:gd name="T16" fmla="*/ 0 w 28"/>
                <a:gd name="T17" fmla="*/ 14 h 29"/>
                <a:gd name="T18" fmla="*/ 0 w 28"/>
                <a:gd name="T19" fmla="*/ 12 h 29"/>
                <a:gd name="T20" fmla="*/ 1 w 28"/>
                <a:gd name="T21" fmla="*/ 8 h 29"/>
                <a:gd name="T22" fmla="*/ 2 w 28"/>
                <a:gd name="T23" fmla="*/ 6 h 29"/>
                <a:gd name="T24" fmla="*/ 3 w 28"/>
                <a:gd name="T25" fmla="*/ 4 h 29"/>
                <a:gd name="T26" fmla="*/ 5 w 28"/>
                <a:gd name="T27" fmla="*/ 3 h 29"/>
                <a:gd name="T28" fmla="*/ 9 w 28"/>
                <a:gd name="T29" fmla="*/ 2 h 29"/>
                <a:gd name="T30" fmla="*/ 11 w 28"/>
                <a:gd name="T31" fmla="*/ 0 h 29"/>
                <a:gd name="T32" fmla="*/ 13 w 28"/>
                <a:gd name="T33" fmla="*/ 0 h 29"/>
                <a:gd name="T34" fmla="*/ 17 w 28"/>
                <a:gd name="T35" fmla="*/ 0 h 29"/>
                <a:gd name="T36" fmla="*/ 19 w 28"/>
                <a:gd name="T37" fmla="*/ 2 h 29"/>
                <a:gd name="T38" fmla="*/ 23 w 28"/>
                <a:gd name="T39" fmla="*/ 3 h 29"/>
                <a:gd name="T40" fmla="*/ 25 w 28"/>
                <a:gd name="T41" fmla="*/ 4 h 29"/>
                <a:gd name="T42" fmla="*/ 26 w 28"/>
                <a:gd name="T43" fmla="*/ 6 h 29"/>
                <a:gd name="T44" fmla="*/ 27 w 28"/>
                <a:gd name="T45" fmla="*/ 8 h 29"/>
                <a:gd name="T46" fmla="*/ 28 w 28"/>
                <a:gd name="T47" fmla="*/ 12 h 29"/>
                <a:gd name="T48" fmla="*/ 28 w 28"/>
                <a:gd name="T49" fmla="*/ 14 h 29"/>
                <a:gd name="T50" fmla="*/ 27 w 28"/>
                <a:gd name="T51" fmla="*/ 20 h 29"/>
                <a:gd name="T52" fmla="*/ 25 w 28"/>
                <a:gd name="T53" fmla="*/ 25 h 29"/>
                <a:gd name="T54" fmla="*/ 19 w 28"/>
                <a:gd name="T55" fmla="*/ 28 h 29"/>
                <a:gd name="T56" fmla="*/ 13 w 28"/>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 h="29">
                  <a:moveTo>
                    <a:pt x="13" y="29"/>
                  </a:moveTo>
                  <a:lnTo>
                    <a:pt x="11" y="29"/>
                  </a:lnTo>
                  <a:lnTo>
                    <a:pt x="9" y="28"/>
                  </a:lnTo>
                  <a:lnTo>
                    <a:pt x="5" y="27"/>
                  </a:lnTo>
                  <a:lnTo>
                    <a:pt x="3" y="25"/>
                  </a:lnTo>
                  <a:lnTo>
                    <a:pt x="2" y="22"/>
                  </a:lnTo>
                  <a:lnTo>
                    <a:pt x="1" y="20"/>
                  </a:lnTo>
                  <a:lnTo>
                    <a:pt x="0" y="18"/>
                  </a:lnTo>
                  <a:lnTo>
                    <a:pt x="0" y="14"/>
                  </a:lnTo>
                  <a:lnTo>
                    <a:pt x="0" y="12"/>
                  </a:lnTo>
                  <a:lnTo>
                    <a:pt x="1" y="8"/>
                  </a:lnTo>
                  <a:lnTo>
                    <a:pt x="2" y="6"/>
                  </a:lnTo>
                  <a:lnTo>
                    <a:pt x="3" y="4"/>
                  </a:lnTo>
                  <a:lnTo>
                    <a:pt x="5" y="3"/>
                  </a:lnTo>
                  <a:lnTo>
                    <a:pt x="9" y="2"/>
                  </a:lnTo>
                  <a:lnTo>
                    <a:pt x="11" y="0"/>
                  </a:lnTo>
                  <a:lnTo>
                    <a:pt x="13" y="0"/>
                  </a:lnTo>
                  <a:lnTo>
                    <a:pt x="17" y="0"/>
                  </a:lnTo>
                  <a:lnTo>
                    <a:pt x="19" y="2"/>
                  </a:lnTo>
                  <a:lnTo>
                    <a:pt x="23" y="3"/>
                  </a:lnTo>
                  <a:lnTo>
                    <a:pt x="25" y="4"/>
                  </a:lnTo>
                  <a:lnTo>
                    <a:pt x="26" y="6"/>
                  </a:lnTo>
                  <a:lnTo>
                    <a:pt x="27" y="8"/>
                  </a:lnTo>
                  <a:lnTo>
                    <a:pt x="28" y="12"/>
                  </a:lnTo>
                  <a:lnTo>
                    <a:pt x="28" y="14"/>
                  </a:lnTo>
                  <a:lnTo>
                    <a:pt x="27" y="20"/>
                  </a:lnTo>
                  <a:lnTo>
                    <a:pt x="25" y="25"/>
                  </a:lnTo>
                  <a:lnTo>
                    <a:pt x="19" y="28"/>
                  </a:lnTo>
                  <a:lnTo>
                    <a:pt x="13"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20" name="Freeform 172"/>
            <p:cNvSpPr>
              <a:spLocks/>
            </p:cNvSpPr>
            <p:nvPr/>
          </p:nvSpPr>
          <p:spPr bwMode="auto">
            <a:xfrm>
              <a:off x="3380" y="2742"/>
              <a:ext cx="30" cy="30"/>
            </a:xfrm>
            <a:custGeom>
              <a:avLst/>
              <a:gdLst>
                <a:gd name="T0" fmla="*/ 60 w 60"/>
                <a:gd name="T1" fmla="*/ 30 h 58"/>
                <a:gd name="T2" fmla="*/ 59 w 60"/>
                <a:gd name="T3" fmla="*/ 24 h 58"/>
                <a:gd name="T4" fmla="*/ 57 w 60"/>
                <a:gd name="T5" fmla="*/ 18 h 58"/>
                <a:gd name="T6" fmla="*/ 54 w 60"/>
                <a:gd name="T7" fmla="*/ 12 h 58"/>
                <a:gd name="T8" fmla="*/ 51 w 60"/>
                <a:gd name="T9" fmla="*/ 8 h 58"/>
                <a:gd name="T10" fmla="*/ 46 w 60"/>
                <a:gd name="T11" fmla="*/ 4 h 58"/>
                <a:gd name="T12" fmla="*/ 41 w 60"/>
                <a:gd name="T13" fmla="*/ 2 h 58"/>
                <a:gd name="T14" fmla="*/ 36 w 60"/>
                <a:gd name="T15" fmla="*/ 0 h 58"/>
                <a:gd name="T16" fmla="*/ 30 w 60"/>
                <a:gd name="T17" fmla="*/ 0 h 58"/>
                <a:gd name="T18" fmla="*/ 18 w 60"/>
                <a:gd name="T19" fmla="*/ 2 h 58"/>
                <a:gd name="T20" fmla="*/ 8 w 60"/>
                <a:gd name="T21" fmla="*/ 8 h 58"/>
                <a:gd name="T22" fmla="*/ 2 w 60"/>
                <a:gd name="T23" fmla="*/ 18 h 58"/>
                <a:gd name="T24" fmla="*/ 0 w 60"/>
                <a:gd name="T25" fmla="*/ 30 h 58"/>
                <a:gd name="T26" fmla="*/ 1 w 60"/>
                <a:gd name="T27" fmla="*/ 35 h 58"/>
                <a:gd name="T28" fmla="*/ 2 w 60"/>
                <a:gd name="T29" fmla="*/ 40 h 58"/>
                <a:gd name="T30" fmla="*/ 4 w 60"/>
                <a:gd name="T31" fmla="*/ 46 h 58"/>
                <a:gd name="T32" fmla="*/ 8 w 60"/>
                <a:gd name="T33" fmla="*/ 50 h 58"/>
                <a:gd name="T34" fmla="*/ 12 w 60"/>
                <a:gd name="T35" fmla="*/ 54 h 58"/>
                <a:gd name="T36" fmla="*/ 18 w 60"/>
                <a:gd name="T37" fmla="*/ 56 h 58"/>
                <a:gd name="T38" fmla="*/ 24 w 60"/>
                <a:gd name="T39" fmla="*/ 58 h 58"/>
                <a:gd name="T40" fmla="*/ 30 w 60"/>
                <a:gd name="T41" fmla="*/ 58 h 58"/>
                <a:gd name="T42" fmla="*/ 36 w 60"/>
                <a:gd name="T43" fmla="*/ 58 h 58"/>
                <a:gd name="T44" fmla="*/ 41 w 60"/>
                <a:gd name="T45" fmla="*/ 56 h 58"/>
                <a:gd name="T46" fmla="*/ 46 w 60"/>
                <a:gd name="T47" fmla="*/ 54 h 58"/>
                <a:gd name="T48" fmla="*/ 51 w 60"/>
                <a:gd name="T49" fmla="*/ 50 h 58"/>
                <a:gd name="T50" fmla="*/ 54 w 60"/>
                <a:gd name="T51" fmla="*/ 46 h 58"/>
                <a:gd name="T52" fmla="*/ 57 w 60"/>
                <a:gd name="T53" fmla="*/ 40 h 58"/>
                <a:gd name="T54" fmla="*/ 59 w 60"/>
                <a:gd name="T55" fmla="*/ 35 h 58"/>
                <a:gd name="T56" fmla="*/ 60 w 60"/>
                <a:gd name="T57"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8">
                  <a:moveTo>
                    <a:pt x="60" y="30"/>
                  </a:moveTo>
                  <a:lnTo>
                    <a:pt x="59" y="24"/>
                  </a:lnTo>
                  <a:lnTo>
                    <a:pt x="57" y="18"/>
                  </a:lnTo>
                  <a:lnTo>
                    <a:pt x="54" y="12"/>
                  </a:lnTo>
                  <a:lnTo>
                    <a:pt x="51" y="8"/>
                  </a:lnTo>
                  <a:lnTo>
                    <a:pt x="46" y="4"/>
                  </a:lnTo>
                  <a:lnTo>
                    <a:pt x="41" y="2"/>
                  </a:lnTo>
                  <a:lnTo>
                    <a:pt x="36" y="0"/>
                  </a:lnTo>
                  <a:lnTo>
                    <a:pt x="30" y="0"/>
                  </a:lnTo>
                  <a:lnTo>
                    <a:pt x="18" y="2"/>
                  </a:lnTo>
                  <a:lnTo>
                    <a:pt x="8" y="8"/>
                  </a:lnTo>
                  <a:lnTo>
                    <a:pt x="2" y="18"/>
                  </a:lnTo>
                  <a:lnTo>
                    <a:pt x="0" y="30"/>
                  </a:lnTo>
                  <a:lnTo>
                    <a:pt x="1" y="35"/>
                  </a:lnTo>
                  <a:lnTo>
                    <a:pt x="2" y="40"/>
                  </a:lnTo>
                  <a:lnTo>
                    <a:pt x="4" y="46"/>
                  </a:lnTo>
                  <a:lnTo>
                    <a:pt x="8" y="50"/>
                  </a:lnTo>
                  <a:lnTo>
                    <a:pt x="12" y="54"/>
                  </a:lnTo>
                  <a:lnTo>
                    <a:pt x="18" y="56"/>
                  </a:lnTo>
                  <a:lnTo>
                    <a:pt x="24" y="58"/>
                  </a:lnTo>
                  <a:lnTo>
                    <a:pt x="30" y="58"/>
                  </a:lnTo>
                  <a:lnTo>
                    <a:pt x="36" y="58"/>
                  </a:lnTo>
                  <a:lnTo>
                    <a:pt x="41" y="56"/>
                  </a:lnTo>
                  <a:lnTo>
                    <a:pt x="46" y="54"/>
                  </a:lnTo>
                  <a:lnTo>
                    <a:pt x="51" y="50"/>
                  </a:lnTo>
                  <a:lnTo>
                    <a:pt x="54" y="46"/>
                  </a:lnTo>
                  <a:lnTo>
                    <a:pt x="57" y="40"/>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21" name="Freeform 173"/>
            <p:cNvSpPr>
              <a:spLocks/>
            </p:cNvSpPr>
            <p:nvPr/>
          </p:nvSpPr>
          <p:spPr bwMode="auto">
            <a:xfrm>
              <a:off x="3388" y="2750"/>
              <a:ext cx="15" cy="14"/>
            </a:xfrm>
            <a:custGeom>
              <a:avLst/>
              <a:gdLst>
                <a:gd name="T0" fmla="*/ 15 w 30"/>
                <a:gd name="T1" fmla="*/ 28 h 28"/>
                <a:gd name="T2" fmla="*/ 11 w 30"/>
                <a:gd name="T3" fmla="*/ 28 h 28"/>
                <a:gd name="T4" fmla="*/ 9 w 30"/>
                <a:gd name="T5" fmla="*/ 27 h 28"/>
                <a:gd name="T6" fmla="*/ 7 w 30"/>
                <a:gd name="T7" fmla="*/ 26 h 28"/>
                <a:gd name="T8" fmla="*/ 4 w 30"/>
                <a:gd name="T9" fmla="*/ 25 h 28"/>
                <a:gd name="T10" fmla="*/ 2 w 30"/>
                <a:gd name="T11" fmla="*/ 23 h 28"/>
                <a:gd name="T12" fmla="*/ 1 w 30"/>
                <a:gd name="T13" fmla="*/ 19 h 28"/>
                <a:gd name="T14" fmla="*/ 0 w 30"/>
                <a:gd name="T15" fmla="*/ 17 h 28"/>
                <a:gd name="T16" fmla="*/ 0 w 30"/>
                <a:gd name="T17" fmla="*/ 15 h 28"/>
                <a:gd name="T18" fmla="*/ 0 w 30"/>
                <a:gd name="T19" fmla="*/ 11 h 28"/>
                <a:gd name="T20" fmla="*/ 1 w 30"/>
                <a:gd name="T21" fmla="*/ 9 h 28"/>
                <a:gd name="T22" fmla="*/ 2 w 30"/>
                <a:gd name="T23" fmla="*/ 5 h 28"/>
                <a:gd name="T24" fmla="*/ 4 w 30"/>
                <a:gd name="T25" fmla="*/ 3 h 28"/>
                <a:gd name="T26" fmla="*/ 7 w 30"/>
                <a:gd name="T27" fmla="*/ 2 h 28"/>
                <a:gd name="T28" fmla="*/ 9 w 30"/>
                <a:gd name="T29" fmla="*/ 1 h 28"/>
                <a:gd name="T30" fmla="*/ 11 w 30"/>
                <a:gd name="T31" fmla="*/ 0 h 28"/>
                <a:gd name="T32" fmla="*/ 15 w 30"/>
                <a:gd name="T33" fmla="*/ 0 h 28"/>
                <a:gd name="T34" fmla="*/ 17 w 30"/>
                <a:gd name="T35" fmla="*/ 0 h 28"/>
                <a:gd name="T36" fmla="*/ 21 w 30"/>
                <a:gd name="T37" fmla="*/ 1 h 28"/>
                <a:gd name="T38" fmla="*/ 23 w 30"/>
                <a:gd name="T39" fmla="*/ 2 h 28"/>
                <a:gd name="T40" fmla="*/ 25 w 30"/>
                <a:gd name="T41" fmla="*/ 3 h 28"/>
                <a:gd name="T42" fmla="*/ 26 w 30"/>
                <a:gd name="T43" fmla="*/ 5 h 28"/>
                <a:gd name="T44" fmla="*/ 29 w 30"/>
                <a:gd name="T45" fmla="*/ 9 h 28"/>
                <a:gd name="T46" fmla="*/ 30 w 30"/>
                <a:gd name="T47" fmla="*/ 11 h 28"/>
                <a:gd name="T48" fmla="*/ 30 w 30"/>
                <a:gd name="T49" fmla="*/ 15 h 28"/>
                <a:gd name="T50" fmla="*/ 29 w 30"/>
                <a:gd name="T51" fmla="*/ 20 h 28"/>
                <a:gd name="T52" fmla="*/ 25 w 30"/>
                <a:gd name="T53" fmla="*/ 25 h 28"/>
                <a:gd name="T54" fmla="*/ 21 w 30"/>
                <a:gd name="T55" fmla="*/ 27 h 28"/>
                <a:gd name="T56" fmla="*/ 15 w 30"/>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5"/>
                  </a:lnTo>
                  <a:lnTo>
                    <a:pt x="4" y="3"/>
                  </a:lnTo>
                  <a:lnTo>
                    <a:pt x="7" y="2"/>
                  </a:lnTo>
                  <a:lnTo>
                    <a:pt x="9" y="1"/>
                  </a:lnTo>
                  <a:lnTo>
                    <a:pt x="11" y="0"/>
                  </a:lnTo>
                  <a:lnTo>
                    <a:pt x="15" y="0"/>
                  </a:lnTo>
                  <a:lnTo>
                    <a:pt x="17" y="0"/>
                  </a:lnTo>
                  <a:lnTo>
                    <a:pt x="21" y="1"/>
                  </a:lnTo>
                  <a:lnTo>
                    <a:pt x="23" y="2"/>
                  </a:lnTo>
                  <a:lnTo>
                    <a:pt x="25" y="3"/>
                  </a:lnTo>
                  <a:lnTo>
                    <a:pt x="26" y="5"/>
                  </a:lnTo>
                  <a:lnTo>
                    <a:pt x="29" y="9"/>
                  </a:lnTo>
                  <a:lnTo>
                    <a:pt x="30" y="11"/>
                  </a:lnTo>
                  <a:lnTo>
                    <a:pt x="30" y="15"/>
                  </a:lnTo>
                  <a:lnTo>
                    <a:pt x="29" y="20"/>
                  </a:lnTo>
                  <a:lnTo>
                    <a:pt x="25" y="25"/>
                  </a:lnTo>
                  <a:lnTo>
                    <a:pt x="21" y="27"/>
                  </a:lnTo>
                  <a:lnTo>
                    <a:pt x="15"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22" name="Freeform 174"/>
            <p:cNvSpPr>
              <a:spLocks/>
            </p:cNvSpPr>
            <p:nvPr/>
          </p:nvSpPr>
          <p:spPr bwMode="auto">
            <a:xfrm>
              <a:off x="3407" y="2643"/>
              <a:ext cx="30" cy="30"/>
            </a:xfrm>
            <a:custGeom>
              <a:avLst/>
              <a:gdLst>
                <a:gd name="T0" fmla="*/ 60 w 60"/>
                <a:gd name="T1" fmla="*/ 29 h 59"/>
                <a:gd name="T2" fmla="*/ 59 w 60"/>
                <a:gd name="T3" fmla="*/ 24 h 59"/>
                <a:gd name="T4" fmla="*/ 57 w 60"/>
                <a:gd name="T5" fmla="*/ 19 h 59"/>
                <a:gd name="T6" fmla="*/ 54 w 60"/>
                <a:gd name="T7" fmla="*/ 13 h 59"/>
                <a:gd name="T8" fmla="*/ 50 w 60"/>
                <a:gd name="T9" fmla="*/ 9 h 59"/>
                <a:gd name="T10" fmla="*/ 46 w 60"/>
                <a:gd name="T11" fmla="*/ 5 h 59"/>
                <a:gd name="T12" fmla="*/ 41 w 60"/>
                <a:gd name="T13" fmla="*/ 3 h 59"/>
                <a:gd name="T14" fmla="*/ 36 w 60"/>
                <a:gd name="T15" fmla="*/ 0 h 59"/>
                <a:gd name="T16" fmla="*/ 30 w 60"/>
                <a:gd name="T17" fmla="*/ 0 h 59"/>
                <a:gd name="T18" fmla="*/ 18 w 60"/>
                <a:gd name="T19" fmla="*/ 3 h 59"/>
                <a:gd name="T20" fmla="*/ 9 w 60"/>
                <a:gd name="T21" fmla="*/ 9 h 59"/>
                <a:gd name="T22" fmla="*/ 2 w 60"/>
                <a:gd name="T23" fmla="*/ 18 h 59"/>
                <a:gd name="T24" fmla="*/ 0 w 60"/>
                <a:gd name="T25" fmla="*/ 29 h 59"/>
                <a:gd name="T26" fmla="*/ 1 w 60"/>
                <a:gd name="T27" fmla="*/ 35 h 59"/>
                <a:gd name="T28" fmla="*/ 2 w 60"/>
                <a:gd name="T29" fmla="*/ 41 h 59"/>
                <a:gd name="T30" fmla="*/ 6 w 60"/>
                <a:gd name="T31" fmla="*/ 47 h 59"/>
                <a:gd name="T32" fmla="*/ 9 w 60"/>
                <a:gd name="T33" fmla="*/ 51 h 59"/>
                <a:gd name="T34" fmla="*/ 14 w 60"/>
                <a:gd name="T35" fmla="*/ 55 h 59"/>
                <a:gd name="T36" fmla="*/ 18 w 60"/>
                <a:gd name="T37" fmla="*/ 57 h 59"/>
                <a:gd name="T38" fmla="*/ 24 w 60"/>
                <a:gd name="T39" fmla="*/ 59 h 59"/>
                <a:gd name="T40" fmla="*/ 30 w 60"/>
                <a:gd name="T41" fmla="*/ 59 h 59"/>
                <a:gd name="T42" fmla="*/ 36 w 60"/>
                <a:gd name="T43" fmla="*/ 59 h 59"/>
                <a:gd name="T44" fmla="*/ 41 w 60"/>
                <a:gd name="T45" fmla="*/ 57 h 59"/>
                <a:gd name="T46" fmla="*/ 46 w 60"/>
                <a:gd name="T47" fmla="*/ 55 h 59"/>
                <a:gd name="T48" fmla="*/ 50 w 60"/>
                <a:gd name="T49" fmla="*/ 51 h 59"/>
                <a:gd name="T50" fmla="*/ 54 w 60"/>
                <a:gd name="T51" fmla="*/ 47 h 59"/>
                <a:gd name="T52" fmla="*/ 57 w 60"/>
                <a:gd name="T53" fmla="*/ 41 h 59"/>
                <a:gd name="T54" fmla="*/ 59 w 60"/>
                <a:gd name="T55" fmla="*/ 35 h 59"/>
                <a:gd name="T56" fmla="*/ 60 w 60"/>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29"/>
                  </a:moveTo>
                  <a:lnTo>
                    <a:pt x="59" y="24"/>
                  </a:lnTo>
                  <a:lnTo>
                    <a:pt x="57" y="19"/>
                  </a:lnTo>
                  <a:lnTo>
                    <a:pt x="54" y="13"/>
                  </a:lnTo>
                  <a:lnTo>
                    <a:pt x="50" y="9"/>
                  </a:lnTo>
                  <a:lnTo>
                    <a:pt x="46" y="5"/>
                  </a:lnTo>
                  <a:lnTo>
                    <a:pt x="41" y="3"/>
                  </a:lnTo>
                  <a:lnTo>
                    <a:pt x="36" y="0"/>
                  </a:lnTo>
                  <a:lnTo>
                    <a:pt x="30" y="0"/>
                  </a:lnTo>
                  <a:lnTo>
                    <a:pt x="18" y="3"/>
                  </a:lnTo>
                  <a:lnTo>
                    <a:pt x="9" y="9"/>
                  </a:lnTo>
                  <a:lnTo>
                    <a:pt x="2" y="18"/>
                  </a:lnTo>
                  <a:lnTo>
                    <a:pt x="0" y="29"/>
                  </a:lnTo>
                  <a:lnTo>
                    <a:pt x="1" y="35"/>
                  </a:lnTo>
                  <a:lnTo>
                    <a:pt x="2" y="41"/>
                  </a:lnTo>
                  <a:lnTo>
                    <a:pt x="6" y="47"/>
                  </a:lnTo>
                  <a:lnTo>
                    <a:pt x="9" y="51"/>
                  </a:lnTo>
                  <a:lnTo>
                    <a:pt x="14" y="55"/>
                  </a:lnTo>
                  <a:lnTo>
                    <a:pt x="18" y="57"/>
                  </a:lnTo>
                  <a:lnTo>
                    <a:pt x="24" y="59"/>
                  </a:lnTo>
                  <a:lnTo>
                    <a:pt x="30" y="59"/>
                  </a:lnTo>
                  <a:lnTo>
                    <a:pt x="36" y="59"/>
                  </a:lnTo>
                  <a:lnTo>
                    <a:pt x="41" y="57"/>
                  </a:lnTo>
                  <a:lnTo>
                    <a:pt x="46" y="55"/>
                  </a:lnTo>
                  <a:lnTo>
                    <a:pt x="50" y="51"/>
                  </a:lnTo>
                  <a:lnTo>
                    <a:pt x="54" y="47"/>
                  </a:lnTo>
                  <a:lnTo>
                    <a:pt x="57" y="41"/>
                  </a:lnTo>
                  <a:lnTo>
                    <a:pt x="59" y="35"/>
                  </a:lnTo>
                  <a:lnTo>
                    <a:pt x="60"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23" name="Freeform 175"/>
            <p:cNvSpPr>
              <a:spLocks/>
            </p:cNvSpPr>
            <p:nvPr/>
          </p:nvSpPr>
          <p:spPr bwMode="auto">
            <a:xfrm>
              <a:off x="3414" y="2651"/>
              <a:ext cx="15" cy="14"/>
            </a:xfrm>
            <a:custGeom>
              <a:avLst/>
              <a:gdLst>
                <a:gd name="T0" fmla="*/ 15 w 30"/>
                <a:gd name="T1" fmla="*/ 29 h 29"/>
                <a:gd name="T2" fmla="*/ 12 w 30"/>
                <a:gd name="T3" fmla="*/ 29 h 29"/>
                <a:gd name="T4" fmla="*/ 9 w 30"/>
                <a:gd name="T5" fmla="*/ 28 h 29"/>
                <a:gd name="T6" fmla="*/ 7 w 30"/>
                <a:gd name="T7" fmla="*/ 27 h 29"/>
                <a:gd name="T8" fmla="*/ 4 w 30"/>
                <a:gd name="T9" fmla="*/ 25 h 29"/>
                <a:gd name="T10" fmla="*/ 3 w 30"/>
                <a:gd name="T11" fmla="*/ 22 h 29"/>
                <a:gd name="T12" fmla="*/ 1 w 30"/>
                <a:gd name="T13" fmla="*/ 20 h 29"/>
                <a:gd name="T14" fmla="*/ 0 w 30"/>
                <a:gd name="T15" fmla="*/ 18 h 29"/>
                <a:gd name="T16" fmla="*/ 0 w 30"/>
                <a:gd name="T17" fmla="*/ 14 h 29"/>
                <a:gd name="T18" fmla="*/ 0 w 30"/>
                <a:gd name="T19" fmla="*/ 12 h 29"/>
                <a:gd name="T20" fmla="*/ 1 w 30"/>
                <a:gd name="T21" fmla="*/ 9 h 29"/>
                <a:gd name="T22" fmla="*/ 3 w 30"/>
                <a:gd name="T23" fmla="*/ 6 h 29"/>
                <a:gd name="T24" fmla="*/ 4 w 30"/>
                <a:gd name="T25" fmla="*/ 4 h 29"/>
                <a:gd name="T26" fmla="*/ 7 w 30"/>
                <a:gd name="T27" fmla="*/ 3 h 29"/>
                <a:gd name="T28" fmla="*/ 9 w 30"/>
                <a:gd name="T29" fmla="*/ 2 h 29"/>
                <a:gd name="T30" fmla="*/ 12 w 30"/>
                <a:gd name="T31" fmla="*/ 0 h 29"/>
                <a:gd name="T32" fmla="*/ 15 w 30"/>
                <a:gd name="T33" fmla="*/ 0 h 29"/>
                <a:gd name="T34" fmla="*/ 17 w 30"/>
                <a:gd name="T35" fmla="*/ 0 h 29"/>
                <a:gd name="T36" fmla="*/ 21 w 30"/>
                <a:gd name="T37" fmla="*/ 2 h 29"/>
                <a:gd name="T38" fmla="*/ 23 w 30"/>
                <a:gd name="T39" fmla="*/ 3 h 29"/>
                <a:gd name="T40" fmla="*/ 25 w 30"/>
                <a:gd name="T41" fmla="*/ 4 h 29"/>
                <a:gd name="T42" fmla="*/ 26 w 30"/>
                <a:gd name="T43" fmla="*/ 6 h 29"/>
                <a:gd name="T44" fmla="*/ 29 w 30"/>
                <a:gd name="T45" fmla="*/ 9 h 29"/>
                <a:gd name="T46" fmla="*/ 30 w 30"/>
                <a:gd name="T47" fmla="*/ 12 h 29"/>
                <a:gd name="T48" fmla="*/ 30 w 30"/>
                <a:gd name="T49" fmla="*/ 14 h 29"/>
                <a:gd name="T50" fmla="*/ 29 w 30"/>
                <a:gd name="T51" fmla="*/ 20 h 29"/>
                <a:gd name="T52" fmla="*/ 25 w 30"/>
                <a:gd name="T53" fmla="*/ 25 h 29"/>
                <a:gd name="T54" fmla="*/ 21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2" y="29"/>
                  </a:lnTo>
                  <a:lnTo>
                    <a:pt x="9" y="28"/>
                  </a:lnTo>
                  <a:lnTo>
                    <a:pt x="7" y="27"/>
                  </a:lnTo>
                  <a:lnTo>
                    <a:pt x="4" y="25"/>
                  </a:lnTo>
                  <a:lnTo>
                    <a:pt x="3" y="22"/>
                  </a:lnTo>
                  <a:lnTo>
                    <a:pt x="1" y="20"/>
                  </a:lnTo>
                  <a:lnTo>
                    <a:pt x="0" y="18"/>
                  </a:lnTo>
                  <a:lnTo>
                    <a:pt x="0" y="14"/>
                  </a:lnTo>
                  <a:lnTo>
                    <a:pt x="0" y="12"/>
                  </a:lnTo>
                  <a:lnTo>
                    <a:pt x="1" y="9"/>
                  </a:lnTo>
                  <a:lnTo>
                    <a:pt x="3" y="6"/>
                  </a:lnTo>
                  <a:lnTo>
                    <a:pt x="4" y="4"/>
                  </a:lnTo>
                  <a:lnTo>
                    <a:pt x="7" y="3"/>
                  </a:lnTo>
                  <a:lnTo>
                    <a:pt x="9" y="2"/>
                  </a:lnTo>
                  <a:lnTo>
                    <a:pt x="12" y="0"/>
                  </a:lnTo>
                  <a:lnTo>
                    <a:pt x="15" y="0"/>
                  </a:lnTo>
                  <a:lnTo>
                    <a:pt x="17" y="0"/>
                  </a:lnTo>
                  <a:lnTo>
                    <a:pt x="21" y="2"/>
                  </a:lnTo>
                  <a:lnTo>
                    <a:pt x="23" y="3"/>
                  </a:lnTo>
                  <a:lnTo>
                    <a:pt x="25" y="4"/>
                  </a:lnTo>
                  <a:lnTo>
                    <a:pt x="26" y="6"/>
                  </a:lnTo>
                  <a:lnTo>
                    <a:pt x="29" y="9"/>
                  </a:lnTo>
                  <a:lnTo>
                    <a:pt x="30" y="12"/>
                  </a:lnTo>
                  <a:lnTo>
                    <a:pt x="30" y="14"/>
                  </a:lnTo>
                  <a:lnTo>
                    <a:pt x="29" y="20"/>
                  </a:lnTo>
                  <a:lnTo>
                    <a:pt x="25" y="25"/>
                  </a:lnTo>
                  <a:lnTo>
                    <a:pt x="21"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24" name="Freeform 176"/>
            <p:cNvSpPr>
              <a:spLocks/>
            </p:cNvSpPr>
            <p:nvPr/>
          </p:nvSpPr>
          <p:spPr bwMode="auto">
            <a:xfrm>
              <a:off x="3407" y="2515"/>
              <a:ext cx="30" cy="30"/>
            </a:xfrm>
            <a:custGeom>
              <a:avLst/>
              <a:gdLst>
                <a:gd name="T0" fmla="*/ 60 w 60"/>
                <a:gd name="T1" fmla="*/ 30 h 60"/>
                <a:gd name="T2" fmla="*/ 59 w 60"/>
                <a:gd name="T3" fmla="*/ 24 h 60"/>
                <a:gd name="T4" fmla="*/ 57 w 60"/>
                <a:gd name="T5" fmla="*/ 18 h 60"/>
                <a:gd name="T6" fmla="*/ 54 w 60"/>
                <a:gd name="T7" fmla="*/ 13 h 60"/>
                <a:gd name="T8" fmla="*/ 50 w 60"/>
                <a:gd name="T9" fmla="*/ 9 h 60"/>
                <a:gd name="T10" fmla="*/ 46 w 60"/>
                <a:gd name="T11" fmla="*/ 5 h 60"/>
                <a:gd name="T12" fmla="*/ 41 w 60"/>
                <a:gd name="T13" fmla="*/ 2 h 60"/>
                <a:gd name="T14" fmla="*/ 36 w 60"/>
                <a:gd name="T15" fmla="*/ 1 h 60"/>
                <a:gd name="T16" fmla="*/ 30 w 60"/>
                <a:gd name="T17" fmla="*/ 0 h 60"/>
                <a:gd name="T18" fmla="*/ 18 w 60"/>
                <a:gd name="T19" fmla="*/ 2 h 60"/>
                <a:gd name="T20" fmla="*/ 9 w 60"/>
                <a:gd name="T21" fmla="*/ 9 h 60"/>
                <a:gd name="T22" fmla="*/ 2 w 60"/>
                <a:gd name="T23" fmla="*/ 18 h 60"/>
                <a:gd name="T24" fmla="*/ 0 w 60"/>
                <a:gd name="T25" fmla="*/ 30 h 60"/>
                <a:gd name="T26" fmla="*/ 1 w 60"/>
                <a:gd name="T27" fmla="*/ 35 h 60"/>
                <a:gd name="T28" fmla="*/ 2 w 60"/>
                <a:gd name="T29" fmla="*/ 41 h 60"/>
                <a:gd name="T30" fmla="*/ 6 w 60"/>
                <a:gd name="T31" fmla="*/ 47 h 60"/>
                <a:gd name="T32" fmla="*/ 9 w 60"/>
                <a:gd name="T33" fmla="*/ 51 h 60"/>
                <a:gd name="T34" fmla="*/ 14 w 60"/>
                <a:gd name="T35" fmla="*/ 55 h 60"/>
                <a:gd name="T36" fmla="*/ 18 w 60"/>
                <a:gd name="T37" fmla="*/ 57 h 60"/>
                <a:gd name="T38" fmla="*/ 24 w 60"/>
                <a:gd name="T39" fmla="*/ 58 h 60"/>
                <a:gd name="T40" fmla="*/ 30 w 60"/>
                <a:gd name="T41" fmla="*/ 60 h 60"/>
                <a:gd name="T42" fmla="*/ 36 w 60"/>
                <a:gd name="T43" fmla="*/ 58 h 60"/>
                <a:gd name="T44" fmla="*/ 41 w 60"/>
                <a:gd name="T45" fmla="*/ 57 h 60"/>
                <a:gd name="T46" fmla="*/ 46 w 60"/>
                <a:gd name="T47" fmla="*/ 55 h 60"/>
                <a:gd name="T48" fmla="*/ 50 w 60"/>
                <a:gd name="T49" fmla="*/ 51 h 60"/>
                <a:gd name="T50" fmla="*/ 54 w 60"/>
                <a:gd name="T51" fmla="*/ 47 h 60"/>
                <a:gd name="T52" fmla="*/ 57 w 60"/>
                <a:gd name="T53" fmla="*/ 41 h 60"/>
                <a:gd name="T54" fmla="*/ 59 w 60"/>
                <a:gd name="T55" fmla="*/ 35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7" y="18"/>
                  </a:lnTo>
                  <a:lnTo>
                    <a:pt x="54" y="13"/>
                  </a:lnTo>
                  <a:lnTo>
                    <a:pt x="50" y="9"/>
                  </a:lnTo>
                  <a:lnTo>
                    <a:pt x="46" y="5"/>
                  </a:lnTo>
                  <a:lnTo>
                    <a:pt x="41" y="2"/>
                  </a:lnTo>
                  <a:lnTo>
                    <a:pt x="36" y="1"/>
                  </a:lnTo>
                  <a:lnTo>
                    <a:pt x="30" y="0"/>
                  </a:lnTo>
                  <a:lnTo>
                    <a:pt x="18" y="2"/>
                  </a:lnTo>
                  <a:lnTo>
                    <a:pt x="9" y="9"/>
                  </a:lnTo>
                  <a:lnTo>
                    <a:pt x="2" y="18"/>
                  </a:lnTo>
                  <a:lnTo>
                    <a:pt x="0" y="30"/>
                  </a:lnTo>
                  <a:lnTo>
                    <a:pt x="1" y="35"/>
                  </a:lnTo>
                  <a:lnTo>
                    <a:pt x="2" y="41"/>
                  </a:lnTo>
                  <a:lnTo>
                    <a:pt x="6" y="47"/>
                  </a:lnTo>
                  <a:lnTo>
                    <a:pt x="9" y="51"/>
                  </a:lnTo>
                  <a:lnTo>
                    <a:pt x="14" y="55"/>
                  </a:lnTo>
                  <a:lnTo>
                    <a:pt x="18" y="57"/>
                  </a:lnTo>
                  <a:lnTo>
                    <a:pt x="24" y="58"/>
                  </a:lnTo>
                  <a:lnTo>
                    <a:pt x="30" y="60"/>
                  </a:lnTo>
                  <a:lnTo>
                    <a:pt x="36" y="58"/>
                  </a:lnTo>
                  <a:lnTo>
                    <a:pt x="41" y="57"/>
                  </a:lnTo>
                  <a:lnTo>
                    <a:pt x="46" y="55"/>
                  </a:lnTo>
                  <a:lnTo>
                    <a:pt x="50" y="51"/>
                  </a:lnTo>
                  <a:lnTo>
                    <a:pt x="54" y="47"/>
                  </a:lnTo>
                  <a:lnTo>
                    <a:pt x="57" y="41"/>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25" name="Freeform 177"/>
            <p:cNvSpPr>
              <a:spLocks/>
            </p:cNvSpPr>
            <p:nvPr/>
          </p:nvSpPr>
          <p:spPr bwMode="auto">
            <a:xfrm>
              <a:off x="3414" y="2522"/>
              <a:ext cx="15" cy="15"/>
            </a:xfrm>
            <a:custGeom>
              <a:avLst/>
              <a:gdLst>
                <a:gd name="T0" fmla="*/ 15 w 30"/>
                <a:gd name="T1" fmla="*/ 30 h 30"/>
                <a:gd name="T2" fmla="*/ 12 w 30"/>
                <a:gd name="T3" fmla="*/ 30 h 30"/>
                <a:gd name="T4" fmla="*/ 9 w 30"/>
                <a:gd name="T5" fmla="*/ 28 h 30"/>
                <a:gd name="T6" fmla="*/ 7 w 30"/>
                <a:gd name="T7" fmla="*/ 27 h 30"/>
                <a:gd name="T8" fmla="*/ 4 w 30"/>
                <a:gd name="T9" fmla="*/ 25 h 30"/>
                <a:gd name="T10" fmla="*/ 3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3 w 30"/>
                <a:gd name="T23" fmla="*/ 7 h 30"/>
                <a:gd name="T24" fmla="*/ 4 w 30"/>
                <a:gd name="T25" fmla="*/ 4 h 30"/>
                <a:gd name="T26" fmla="*/ 7 w 30"/>
                <a:gd name="T27" fmla="*/ 3 h 30"/>
                <a:gd name="T28" fmla="*/ 9 w 30"/>
                <a:gd name="T29" fmla="*/ 1 h 30"/>
                <a:gd name="T30" fmla="*/ 12 w 30"/>
                <a:gd name="T31" fmla="*/ 0 h 30"/>
                <a:gd name="T32" fmla="*/ 15 w 30"/>
                <a:gd name="T33" fmla="*/ 0 h 30"/>
                <a:gd name="T34" fmla="*/ 17 w 30"/>
                <a:gd name="T35" fmla="*/ 0 h 30"/>
                <a:gd name="T36" fmla="*/ 21 w 30"/>
                <a:gd name="T37" fmla="*/ 1 h 30"/>
                <a:gd name="T38" fmla="*/ 23 w 30"/>
                <a:gd name="T39" fmla="*/ 3 h 30"/>
                <a:gd name="T40" fmla="*/ 25 w 30"/>
                <a:gd name="T41" fmla="*/ 4 h 30"/>
                <a:gd name="T42" fmla="*/ 26 w 30"/>
                <a:gd name="T43" fmla="*/ 7 h 30"/>
                <a:gd name="T44" fmla="*/ 29 w 30"/>
                <a:gd name="T45" fmla="*/ 9 h 30"/>
                <a:gd name="T46" fmla="*/ 30 w 30"/>
                <a:gd name="T47" fmla="*/ 12 h 30"/>
                <a:gd name="T48" fmla="*/ 30 w 30"/>
                <a:gd name="T49" fmla="*/ 15 h 30"/>
                <a:gd name="T50" fmla="*/ 29 w 30"/>
                <a:gd name="T51" fmla="*/ 20 h 30"/>
                <a:gd name="T52" fmla="*/ 25 w 30"/>
                <a:gd name="T53" fmla="*/ 25 h 30"/>
                <a:gd name="T54" fmla="*/ 21 w 30"/>
                <a:gd name="T55" fmla="*/ 28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8"/>
                  </a:lnTo>
                  <a:lnTo>
                    <a:pt x="7" y="27"/>
                  </a:lnTo>
                  <a:lnTo>
                    <a:pt x="4" y="25"/>
                  </a:lnTo>
                  <a:lnTo>
                    <a:pt x="3" y="23"/>
                  </a:lnTo>
                  <a:lnTo>
                    <a:pt x="1" y="20"/>
                  </a:lnTo>
                  <a:lnTo>
                    <a:pt x="0" y="18"/>
                  </a:lnTo>
                  <a:lnTo>
                    <a:pt x="0" y="15"/>
                  </a:lnTo>
                  <a:lnTo>
                    <a:pt x="0" y="12"/>
                  </a:lnTo>
                  <a:lnTo>
                    <a:pt x="1" y="9"/>
                  </a:lnTo>
                  <a:lnTo>
                    <a:pt x="3" y="7"/>
                  </a:lnTo>
                  <a:lnTo>
                    <a:pt x="4" y="4"/>
                  </a:lnTo>
                  <a:lnTo>
                    <a:pt x="7" y="3"/>
                  </a:lnTo>
                  <a:lnTo>
                    <a:pt x="9" y="1"/>
                  </a:lnTo>
                  <a:lnTo>
                    <a:pt x="12" y="0"/>
                  </a:lnTo>
                  <a:lnTo>
                    <a:pt x="15" y="0"/>
                  </a:lnTo>
                  <a:lnTo>
                    <a:pt x="17" y="0"/>
                  </a:lnTo>
                  <a:lnTo>
                    <a:pt x="21" y="1"/>
                  </a:lnTo>
                  <a:lnTo>
                    <a:pt x="23" y="3"/>
                  </a:lnTo>
                  <a:lnTo>
                    <a:pt x="25" y="4"/>
                  </a:lnTo>
                  <a:lnTo>
                    <a:pt x="26" y="7"/>
                  </a:lnTo>
                  <a:lnTo>
                    <a:pt x="29" y="9"/>
                  </a:lnTo>
                  <a:lnTo>
                    <a:pt x="30" y="12"/>
                  </a:lnTo>
                  <a:lnTo>
                    <a:pt x="30" y="15"/>
                  </a:lnTo>
                  <a:lnTo>
                    <a:pt x="29" y="20"/>
                  </a:lnTo>
                  <a:lnTo>
                    <a:pt x="25" y="25"/>
                  </a:lnTo>
                  <a:lnTo>
                    <a:pt x="21" y="28"/>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26" name="Freeform 178"/>
            <p:cNvSpPr>
              <a:spLocks/>
            </p:cNvSpPr>
            <p:nvPr/>
          </p:nvSpPr>
          <p:spPr bwMode="auto">
            <a:xfrm>
              <a:off x="2347" y="2643"/>
              <a:ext cx="29" cy="30"/>
            </a:xfrm>
            <a:custGeom>
              <a:avLst/>
              <a:gdLst>
                <a:gd name="T0" fmla="*/ 58 w 58"/>
                <a:gd name="T1" fmla="*/ 29 h 59"/>
                <a:gd name="T2" fmla="*/ 58 w 58"/>
                <a:gd name="T3" fmla="*/ 24 h 59"/>
                <a:gd name="T4" fmla="*/ 56 w 58"/>
                <a:gd name="T5" fmla="*/ 19 h 59"/>
                <a:gd name="T6" fmla="*/ 54 w 58"/>
                <a:gd name="T7" fmla="*/ 13 h 59"/>
                <a:gd name="T8" fmla="*/ 50 w 58"/>
                <a:gd name="T9" fmla="*/ 9 h 59"/>
                <a:gd name="T10" fmla="*/ 46 w 58"/>
                <a:gd name="T11" fmla="*/ 5 h 59"/>
                <a:gd name="T12" fmla="*/ 40 w 58"/>
                <a:gd name="T13" fmla="*/ 3 h 59"/>
                <a:gd name="T14" fmla="*/ 34 w 58"/>
                <a:gd name="T15" fmla="*/ 0 h 59"/>
                <a:gd name="T16" fmla="*/ 28 w 58"/>
                <a:gd name="T17" fmla="*/ 0 h 59"/>
                <a:gd name="T18" fmla="*/ 17 w 58"/>
                <a:gd name="T19" fmla="*/ 3 h 59"/>
                <a:gd name="T20" fmla="*/ 8 w 58"/>
                <a:gd name="T21" fmla="*/ 9 h 59"/>
                <a:gd name="T22" fmla="*/ 2 w 58"/>
                <a:gd name="T23" fmla="*/ 18 h 59"/>
                <a:gd name="T24" fmla="*/ 0 w 58"/>
                <a:gd name="T25" fmla="*/ 29 h 59"/>
                <a:gd name="T26" fmla="*/ 0 w 58"/>
                <a:gd name="T27" fmla="*/ 35 h 59"/>
                <a:gd name="T28" fmla="*/ 2 w 58"/>
                <a:gd name="T29" fmla="*/ 41 h 59"/>
                <a:gd name="T30" fmla="*/ 4 w 58"/>
                <a:gd name="T31" fmla="*/ 47 h 59"/>
                <a:gd name="T32" fmla="*/ 8 w 58"/>
                <a:gd name="T33" fmla="*/ 51 h 59"/>
                <a:gd name="T34" fmla="*/ 12 w 58"/>
                <a:gd name="T35" fmla="*/ 55 h 59"/>
                <a:gd name="T36" fmla="*/ 17 w 58"/>
                <a:gd name="T37" fmla="*/ 57 h 59"/>
                <a:gd name="T38" fmla="*/ 23 w 58"/>
                <a:gd name="T39" fmla="*/ 59 h 59"/>
                <a:gd name="T40" fmla="*/ 28 w 58"/>
                <a:gd name="T41" fmla="*/ 59 h 59"/>
                <a:gd name="T42" fmla="*/ 34 w 58"/>
                <a:gd name="T43" fmla="*/ 59 h 59"/>
                <a:gd name="T44" fmla="*/ 40 w 58"/>
                <a:gd name="T45" fmla="*/ 57 h 59"/>
                <a:gd name="T46" fmla="*/ 46 w 58"/>
                <a:gd name="T47" fmla="*/ 55 h 59"/>
                <a:gd name="T48" fmla="*/ 50 w 58"/>
                <a:gd name="T49" fmla="*/ 51 h 59"/>
                <a:gd name="T50" fmla="*/ 54 w 58"/>
                <a:gd name="T51" fmla="*/ 47 h 59"/>
                <a:gd name="T52" fmla="*/ 56 w 58"/>
                <a:gd name="T53" fmla="*/ 41 h 59"/>
                <a:gd name="T54" fmla="*/ 58 w 58"/>
                <a:gd name="T55" fmla="*/ 35 h 59"/>
                <a:gd name="T56" fmla="*/ 58 w 58"/>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59">
                  <a:moveTo>
                    <a:pt x="58" y="29"/>
                  </a:moveTo>
                  <a:lnTo>
                    <a:pt x="58" y="24"/>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7"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27" name="Freeform 179"/>
            <p:cNvSpPr>
              <a:spLocks/>
            </p:cNvSpPr>
            <p:nvPr/>
          </p:nvSpPr>
          <p:spPr bwMode="auto">
            <a:xfrm>
              <a:off x="2354" y="2651"/>
              <a:ext cx="15" cy="14"/>
            </a:xfrm>
            <a:custGeom>
              <a:avLst/>
              <a:gdLst>
                <a:gd name="T0" fmla="*/ 14 w 29"/>
                <a:gd name="T1" fmla="*/ 29 h 29"/>
                <a:gd name="T2" fmla="*/ 12 w 29"/>
                <a:gd name="T3" fmla="*/ 29 h 29"/>
                <a:gd name="T4" fmla="*/ 10 w 29"/>
                <a:gd name="T5" fmla="*/ 28 h 29"/>
                <a:gd name="T6" fmla="*/ 6 w 29"/>
                <a:gd name="T7" fmla="*/ 27 h 29"/>
                <a:gd name="T8" fmla="*/ 4 w 29"/>
                <a:gd name="T9" fmla="*/ 25 h 29"/>
                <a:gd name="T10" fmla="*/ 3 w 29"/>
                <a:gd name="T11" fmla="*/ 22 h 29"/>
                <a:gd name="T12" fmla="*/ 2 w 29"/>
                <a:gd name="T13" fmla="*/ 20 h 29"/>
                <a:gd name="T14" fmla="*/ 0 w 29"/>
                <a:gd name="T15" fmla="*/ 18 h 29"/>
                <a:gd name="T16" fmla="*/ 0 w 29"/>
                <a:gd name="T17" fmla="*/ 14 h 29"/>
                <a:gd name="T18" fmla="*/ 0 w 29"/>
                <a:gd name="T19" fmla="*/ 12 h 29"/>
                <a:gd name="T20" fmla="*/ 2 w 29"/>
                <a:gd name="T21" fmla="*/ 9 h 29"/>
                <a:gd name="T22" fmla="*/ 3 w 29"/>
                <a:gd name="T23" fmla="*/ 6 h 29"/>
                <a:gd name="T24" fmla="*/ 4 w 29"/>
                <a:gd name="T25" fmla="*/ 4 h 29"/>
                <a:gd name="T26" fmla="*/ 6 w 29"/>
                <a:gd name="T27" fmla="*/ 3 h 29"/>
                <a:gd name="T28" fmla="*/ 10 w 29"/>
                <a:gd name="T29" fmla="*/ 2 h 29"/>
                <a:gd name="T30" fmla="*/ 12 w 29"/>
                <a:gd name="T31" fmla="*/ 0 h 29"/>
                <a:gd name="T32" fmla="*/ 14 w 29"/>
                <a:gd name="T33" fmla="*/ 0 h 29"/>
                <a:gd name="T34" fmla="*/ 18 w 29"/>
                <a:gd name="T35" fmla="*/ 0 h 29"/>
                <a:gd name="T36" fmla="*/ 20 w 29"/>
                <a:gd name="T37" fmla="*/ 2 h 29"/>
                <a:gd name="T38" fmla="*/ 22 w 29"/>
                <a:gd name="T39" fmla="*/ 3 h 29"/>
                <a:gd name="T40" fmla="*/ 25 w 29"/>
                <a:gd name="T41" fmla="*/ 4 h 29"/>
                <a:gd name="T42" fmla="*/ 27 w 29"/>
                <a:gd name="T43" fmla="*/ 6 h 29"/>
                <a:gd name="T44" fmla="*/ 28 w 29"/>
                <a:gd name="T45" fmla="*/ 9 h 29"/>
                <a:gd name="T46" fmla="*/ 29 w 29"/>
                <a:gd name="T47" fmla="*/ 12 h 29"/>
                <a:gd name="T48" fmla="*/ 29 w 29"/>
                <a:gd name="T49" fmla="*/ 14 h 29"/>
                <a:gd name="T50" fmla="*/ 28 w 29"/>
                <a:gd name="T51" fmla="*/ 20 h 29"/>
                <a:gd name="T52" fmla="*/ 25 w 29"/>
                <a:gd name="T53" fmla="*/ 25 h 29"/>
                <a:gd name="T54" fmla="*/ 20 w 29"/>
                <a:gd name="T55" fmla="*/ 28 h 29"/>
                <a:gd name="T56" fmla="*/ 14 w 29"/>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9">
                  <a:moveTo>
                    <a:pt x="14" y="29"/>
                  </a:moveTo>
                  <a:lnTo>
                    <a:pt x="12" y="29"/>
                  </a:lnTo>
                  <a:lnTo>
                    <a:pt x="10" y="28"/>
                  </a:lnTo>
                  <a:lnTo>
                    <a:pt x="6" y="27"/>
                  </a:lnTo>
                  <a:lnTo>
                    <a:pt x="4" y="25"/>
                  </a:lnTo>
                  <a:lnTo>
                    <a:pt x="3" y="22"/>
                  </a:lnTo>
                  <a:lnTo>
                    <a:pt x="2" y="20"/>
                  </a:lnTo>
                  <a:lnTo>
                    <a:pt x="0" y="18"/>
                  </a:lnTo>
                  <a:lnTo>
                    <a:pt x="0" y="14"/>
                  </a:lnTo>
                  <a:lnTo>
                    <a:pt x="0" y="12"/>
                  </a:lnTo>
                  <a:lnTo>
                    <a:pt x="2" y="9"/>
                  </a:lnTo>
                  <a:lnTo>
                    <a:pt x="3" y="6"/>
                  </a:lnTo>
                  <a:lnTo>
                    <a:pt x="4" y="4"/>
                  </a:lnTo>
                  <a:lnTo>
                    <a:pt x="6" y="3"/>
                  </a:lnTo>
                  <a:lnTo>
                    <a:pt x="10" y="2"/>
                  </a:lnTo>
                  <a:lnTo>
                    <a:pt x="12" y="0"/>
                  </a:lnTo>
                  <a:lnTo>
                    <a:pt x="14" y="0"/>
                  </a:lnTo>
                  <a:lnTo>
                    <a:pt x="18" y="0"/>
                  </a:lnTo>
                  <a:lnTo>
                    <a:pt x="20" y="2"/>
                  </a:lnTo>
                  <a:lnTo>
                    <a:pt x="22" y="3"/>
                  </a:lnTo>
                  <a:lnTo>
                    <a:pt x="25" y="4"/>
                  </a:lnTo>
                  <a:lnTo>
                    <a:pt x="27" y="6"/>
                  </a:lnTo>
                  <a:lnTo>
                    <a:pt x="28" y="9"/>
                  </a:lnTo>
                  <a:lnTo>
                    <a:pt x="29" y="12"/>
                  </a:lnTo>
                  <a:lnTo>
                    <a:pt x="29" y="14"/>
                  </a:lnTo>
                  <a:lnTo>
                    <a:pt x="28" y="20"/>
                  </a:lnTo>
                  <a:lnTo>
                    <a:pt x="25" y="25"/>
                  </a:lnTo>
                  <a:lnTo>
                    <a:pt x="20" y="28"/>
                  </a:lnTo>
                  <a:lnTo>
                    <a:pt x="14"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28" name="Freeform 180"/>
            <p:cNvSpPr>
              <a:spLocks/>
            </p:cNvSpPr>
            <p:nvPr/>
          </p:nvSpPr>
          <p:spPr bwMode="auto">
            <a:xfrm>
              <a:off x="2485" y="1569"/>
              <a:ext cx="30" cy="30"/>
            </a:xfrm>
            <a:custGeom>
              <a:avLst/>
              <a:gdLst>
                <a:gd name="T0" fmla="*/ 60 w 60"/>
                <a:gd name="T1" fmla="*/ 30 h 60"/>
                <a:gd name="T2" fmla="*/ 59 w 60"/>
                <a:gd name="T3" fmla="*/ 25 h 60"/>
                <a:gd name="T4" fmla="*/ 58 w 60"/>
                <a:gd name="T5" fmla="*/ 19 h 60"/>
                <a:gd name="T6" fmla="*/ 54 w 60"/>
                <a:gd name="T7" fmla="*/ 13 h 60"/>
                <a:gd name="T8" fmla="*/ 51 w 60"/>
                <a:gd name="T9" fmla="*/ 8 h 60"/>
                <a:gd name="T10" fmla="*/ 46 w 60"/>
                <a:gd name="T11" fmla="*/ 5 h 60"/>
                <a:gd name="T12" fmla="*/ 41 w 60"/>
                <a:gd name="T13" fmla="*/ 3 h 60"/>
                <a:gd name="T14" fmla="*/ 36 w 60"/>
                <a:gd name="T15" fmla="*/ 0 h 60"/>
                <a:gd name="T16" fmla="*/ 30 w 60"/>
                <a:gd name="T17" fmla="*/ 0 h 60"/>
                <a:gd name="T18" fmla="*/ 18 w 60"/>
                <a:gd name="T19" fmla="*/ 3 h 60"/>
                <a:gd name="T20" fmla="*/ 9 w 60"/>
                <a:gd name="T21" fmla="*/ 8 h 60"/>
                <a:gd name="T22" fmla="*/ 2 w 60"/>
                <a:gd name="T23" fmla="*/ 19 h 60"/>
                <a:gd name="T24" fmla="*/ 0 w 60"/>
                <a:gd name="T25" fmla="*/ 30 h 60"/>
                <a:gd name="T26" fmla="*/ 1 w 60"/>
                <a:gd name="T27" fmla="*/ 36 h 60"/>
                <a:gd name="T28" fmla="*/ 2 w 60"/>
                <a:gd name="T29" fmla="*/ 42 h 60"/>
                <a:gd name="T30" fmla="*/ 6 w 60"/>
                <a:gd name="T31" fmla="*/ 47 h 60"/>
                <a:gd name="T32" fmla="*/ 9 w 60"/>
                <a:gd name="T33" fmla="*/ 51 h 60"/>
                <a:gd name="T34" fmla="*/ 14 w 60"/>
                <a:gd name="T35" fmla="*/ 55 h 60"/>
                <a:gd name="T36" fmla="*/ 18 w 60"/>
                <a:gd name="T37" fmla="*/ 58 h 60"/>
                <a:gd name="T38" fmla="*/ 24 w 60"/>
                <a:gd name="T39" fmla="*/ 59 h 60"/>
                <a:gd name="T40" fmla="*/ 30 w 60"/>
                <a:gd name="T41" fmla="*/ 60 h 60"/>
                <a:gd name="T42" fmla="*/ 36 w 60"/>
                <a:gd name="T43" fmla="*/ 59 h 60"/>
                <a:gd name="T44" fmla="*/ 41 w 60"/>
                <a:gd name="T45" fmla="*/ 58 h 60"/>
                <a:gd name="T46" fmla="*/ 46 w 60"/>
                <a:gd name="T47" fmla="*/ 55 h 60"/>
                <a:gd name="T48" fmla="*/ 51 w 60"/>
                <a:gd name="T49" fmla="*/ 51 h 60"/>
                <a:gd name="T50" fmla="*/ 54 w 60"/>
                <a:gd name="T51" fmla="*/ 47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5"/>
                  </a:lnTo>
                  <a:lnTo>
                    <a:pt x="58" y="19"/>
                  </a:lnTo>
                  <a:lnTo>
                    <a:pt x="54" y="13"/>
                  </a:lnTo>
                  <a:lnTo>
                    <a:pt x="51" y="8"/>
                  </a:lnTo>
                  <a:lnTo>
                    <a:pt x="46" y="5"/>
                  </a:lnTo>
                  <a:lnTo>
                    <a:pt x="41" y="3"/>
                  </a:lnTo>
                  <a:lnTo>
                    <a:pt x="36" y="0"/>
                  </a:lnTo>
                  <a:lnTo>
                    <a:pt x="30" y="0"/>
                  </a:lnTo>
                  <a:lnTo>
                    <a:pt x="18" y="3"/>
                  </a:lnTo>
                  <a:lnTo>
                    <a:pt x="9" y="8"/>
                  </a:lnTo>
                  <a:lnTo>
                    <a:pt x="2" y="19"/>
                  </a:lnTo>
                  <a:lnTo>
                    <a:pt x="0" y="30"/>
                  </a:lnTo>
                  <a:lnTo>
                    <a:pt x="1" y="36"/>
                  </a:lnTo>
                  <a:lnTo>
                    <a:pt x="2" y="42"/>
                  </a:lnTo>
                  <a:lnTo>
                    <a:pt x="6" y="47"/>
                  </a:lnTo>
                  <a:lnTo>
                    <a:pt x="9" y="51"/>
                  </a:lnTo>
                  <a:lnTo>
                    <a:pt x="14" y="55"/>
                  </a:lnTo>
                  <a:lnTo>
                    <a:pt x="18" y="58"/>
                  </a:lnTo>
                  <a:lnTo>
                    <a:pt x="24" y="59"/>
                  </a:lnTo>
                  <a:lnTo>
                    <a:pt x="30" y="60"/>
                  </a:lnTo>
                  <a:lnTo>
                    <a:pt x="36" y="59"/>
                  </a:lnTo>
                  <a:lnTo>
                    <a:pt x="41" y="58"/>
                  </a:lnTo>
                  <a:lnTo>
                    <a:pt x="46" y="55"/>
                  </a:lnTo>
                  <a:lnTo>
                    <a:pt x="51" y="51"/>
                  </a:lnTo>
                  <a:lnTo>
                    <a:pt x="54" y="47"/>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29" name="Freeform 181"/>
            <p:cNvSpPr>
              <a:spLocks/>
            </p:cNvSpPr>
            <p:nvPr/>
          </p:nvSpPr>
          <p:spPr bwMode="auto">
            <a:xfrm>
              <a:off x="2492" y="1577"/>
              <a:ext cx="15" cy="15"/>
            </a:xfrm>
            <a:custGeom>
              <a:avLst/>
              <a:gdLst>
                <a:gd name="T0" fmla="*/ 15 w 30"/>
                <a:gd name="T1" fmla="*/ 30 h 30"/>
                <a:gd name="T2" fmla="*/ 13 w 30"/>
                <a:gd name="T3" fmla="*/ 30 h 30"/>
                <a:gd name="T4" fmla="*/ 10 w 30"/>
                <a:gd name="T5" fmla="*/ 29 h 30"/>
                <a:gd name="T6" fmla="*/ 7 w 30"/>
                <a:gd name="T7" fmla="*/ 27 h 30"/>
                <a:gd name="T8" fmla="*/ 5 w 30"/>
                <a:gd name="T9" fmla="*/ 26 h 30"/>
                <a:gd name="T10" fmla="*/ 3 w 30"/>
                <a:gd name="T11" fmla="*/ 23 h 30"/>
                <a:gd name="T12" fmla="*/ 1 w 30"/>
                <a:gd name="T13" fmla="*/ 20 h 30"/>
                <a:gd name="T14" fmla="*/ 0 w 30"/>
                <a:gd name="T15" fmla="*/ 18 h 30"/>
                <a:gd name="T16" fmla="*/ 0 w 30"/>
                <a:gd name="T17" fmla="*/ 15 h 30"/>
                <a:gd name="T18" fmla="*/ 0 w 30"/>
                <a:gd name="T19" fmla="*/ 12 h 30"/>
                <a:gd name="T20" fmla="*/ 1 w 30"/>
                <a:gd name="T21" fmla="*/ 10 h 30"/>
                <a:gd name="T22" fmla="*/ 3 w 30"/>
                <a:gd name="T23" fmla="*/ 7 h 30"/>
                <a:gd name="T24" fmla="*/ 5 w 30"/>
                <a:gd name="T25" fmla="*/ 5 h 30"/>
                <a:gd name="T26" fmla="*/ 7 w 30"/>
                <a:gd name="T27" fmla="*/ 3 h 30"/>
                <a:gd name="T28" fmla="*/ 10 w 30"/>
                <a:gd name="T29" fmla="*/ 2 h 30"/>
                <a:gd name="T30" fmla="*/ 13 w 30"/>
                <a:gd name="T31" fmla="*/ 0 h 30"/>
                <a:gd name="T32" fmla="*/ 15 w 30"/>
                <a:gd name="T33" fmla="*/ 0 h 30"/>
                <a:gd name="T34" fmla="*/ 18 w 30"/>
                <a:gd name="T35" fmla="*/ 0 h 30"/>
                <a:gd name="T36" fmla="*/ 21 w 30"/>
                <a:gd name="T37" fmla="*/ 2 h 30"/>
                <a:gd name="T38" fmla="*/ 23 w 30"/>
                <a:gd name="T39" fmla="*/ 3 h 30"/>
                <a:gd name="T40" fmla="*/ 25 w 30"/>
                <a:gd name="T41" fmla="*/ 5 h 30"/>
                <a:gd name="T42" fmla="*/ 28 w 30"/>
                <a:gd name="T43" fmla="*/ 7 h 30"/>
                <a:gd name="T44" fmla="*/ 29 w 30"/>
                <a:gd name="T45" fmla="*/ 10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0" y="29"/>
                  </a:lnTo>
                  <a:lnTo>
                    <a:pt x="7" y="27"/>
                  </a:lnTo>
                  <a:lnTo>
                    <a:pt x="5" y="26"/>
                  </a:lnTo>
                  <a:lnTo>
                    <a:pt x="3" y="23"/>
                  </a:lnTo>
                  <a:lnTo>
                    <a:pt x="1" y="20"/>
                  </a:lnTo>
                  <a:lnTo>
                    <a:pt x="0" y="18"/>
                  </a:lnTo>
                  <a:lnTo>
                    <a:pt x="0" y="15"/>
                  </a:lnTo>
                  <a:lnTo>
                    <a:pt x="0" y="12"/>
                  </a:lnTo>
                  <a:lnTo>
                    <a:pt x="1" y="10"/>
                  </a:lnTo>
                  <a:lnTo>
                    <a:pt x="3" y="7"/>
                  </a:lnTo>
                  <a:lnTo>
                    <a:pt x="5" y="5"/>
                  </a:lnTo>
                  <a:lnTo>
                    <a:pt x="7" y="3"/>
                  </a:lnTo>
                  <a:lnTo>
                    <a:pt x="10" y="2"/>
                  </a:lnTo>
                  <a:lnTo>
                    <a:pt x="13" y="0"/>
                  </a:lnTo>
                  <a:lnTo>
                    <a:pt x="15" y="0"/>
                  </a:lnTo>
                  <a:lnTo>
                    <a:pt x="18"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230" name="Group 182"/>
          <p:cNvGrpSpPr>
            <a:grpSpLocks/>
          </p:cNvGrpSpPr>
          <p:nvPr/>
        </p:nvGrpSpPr>
        <p:grpSpPr bwMode="auto">
          <a:xfrm rot="-26814434">
            <a:off x="7278688" y="5014913"/>
            <a:ext cx="1828800" cy="1831975"/>
            <a:chOff x="2332" y="1554"/>
            <a:chExt cx="1105" cy="1218"/>
          </a:xfrm>
        </p:grpSpPr>
        <p:sp>
          <p:nvSpPr>
            <p:cNvPr id="2231" name="Freeform 183"/>
            <p:cNvSpPr>
              <a:spLocks/>
            </p:cNvSpPr>
            <p:nvPr/>
          </p:nvSpPr>
          <p:spPr bwMode="auto">
            <a:xfrm>
              <a:off x="2450" y="2113"/>
              <a:ext cx="30" cy="30"/>
            </a:xfrm>
            <a:custGeom>
              <a:avLst/>
              <a:gdLst>
                <a:gd name="T0" fmla="*/ 31 w 61"/>
                <a:gd name="T1" fmla="*/ 60 h 60"/>
                <a:gd name="T2" fmla="*/ 18 w 61"/>
                <a:gd name="T3" fmla="*/ 57 h 60"/>
                <a:gd name="T4" fmla="*/ 9 w 61"/>
                <a:gd name="T5" fmla="*/ 50 h 60"/>
                <a:gd name="T6" fmla="*/ 2 w 61"/>
                <a:gd name="T7" fmla="*/ 41 h 60"/>
                <a:gd name="T8" fmla="*/ 0 w 61"/>
                <a:gd name="T9" fmla="*/ 30 h 60"/>
                <a:gd name="T10" fmla="*/ 2 w 61"/>
                <a:gd name="T11" fmla="*/ 18 h 60"/>
                <a:gd name="T12" fmla="*/ 9 w 61"/>
                <a:gd name="T13" fmla="*/ 8 h 60"/>
                <a:gd name="T14" fmla="*/ 18 w 61"/>
                <a:gd name="T15" fmla="*/ 2 h 60"/>
                <a:gd name="T16" fmla="*/ 31 w 61"/>
                <a:gd name="T17" fmla="*/ 0 h 60"/>
                <a:gd name="T18" fmla="*/ 42 w 61"/>
                <a:gd name="T19" fmla="*/ 2 h 60"/>
                <a:gd name="T20" fmla="*/ 52 w 61"/>
                <a:gd name="T21" fmla="*/ 8 h 60"/>
                <a:gd name="T22" fmla="*/ 58 w 61"/>
                <a:gd name="T23" fmla="*/ 18 h 60"/>
                <a:gd name="T24" fmla="*/ 61 w 61"/>
                <a:gd name="T25" fmla="*/ 30 h 60"/>
                <a:gd name="T26" fmla="*/ 58 w 61"/>
                <a:gd name="T27" fmla="*/ 41 h 60"/>
                <a:gd name="T28" fmla="*/ 52 w 61"/>
                <a:gd name="T29" fmla="*/ 50 h 60"/>
                <a:gd name="T30" fmla="*/ 42 w 61"/>
                <a:gd name="T31" fmla="*/ 57 h 60"/>
                <a:gd name="T32" fmla="*/ 31 w 61"/>
                <a:gd name="T33"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 h="60">
                  <a:moveTo>
                    <a:pt x="31" y="60"/>
                  </a:moveTo>
                  <a:lnTo>
                    <a:pt x="18" y="57"/>
                  </a:lnTo>
                  <a:lnTo>
                    <a:pt x="9" y="50"/>
                  </a:lnTo>
                  <a:lnTo>
                    <a:pt x="2" y="41"/>
                  </a:lnTo>
                  <a:lnTo>
                    <a:pt x="0" y="30"/>
                  </a:lnTo>
                  <a:lnTo>
                    <a:pt x="2" y="18"/>
                  </a:lnTo>
                  <a:lnTo>
                    <a:pt x="9" y="8"/>
                  </a:lnTo>
                  <a:lnTo>
                    <a:pt x="18" y="2"/>
                  </a:lnTo>
                  <a:lnTo>
                    <a:pt x="31" y="0"/>
                  </a:lnTo>
                  <a:lnTo>
                    <a:pt x="42" y="2"/>
                  </a:lnTo>
                  <a:lnTo>
                    <a:pt x="52" y="8"/>
                  </a:lnTo>
                  <a:lnTo>
                    <a:pt x="58" y="18"/>
                  </a:lnTo>
                  <a:lnTo>
                    <a:pt x="61" y="30"/>
                  </a:lnTo>
                  <a:lnTo>
                    <a:pt x="58" y="41"/>
                  </a:lnTo>
                  <a:lnTo>
                    <a:pt x="52" y="50"/>
                  </a:lnTo>
                  <a:lnTo>
                    <a:pt x="42" y="57"/>
                  </a:lnTo>
                  <a:lnTo>
                    <a:pt x="31" y="6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32" name="Freeform 184"/>
            <p:cNvSpPr>
              <a:spLocks/>
            </p:cNvSpPr>
            <p:nvPr/>
          </p:nvSpPr>
          <p:spPr bwMode="auto">
            <a:xfrm>
              <a:off x="2431" y="2013"/>
              <a:ext cx="67" cy="91"/>
            </a:xfrm>
            <a:custGeom>
              <a:avLst/>
              <a:gdLst>
                <a:gd name="T0" fmla="*/ 50 w 132"/>
                <a:gd name="T1" fmla="*/ 182 h 182"/>
                <a:gd name="T2" fmla="*/ 80 w 132"/>
                <a:gd name="T3" fmla="*/ 182 h 182"/>
                <a:gd name="T4" fmla="*/ 85 w 132"/>
                <a:gd name="T5" fmla="*/ 174 h 182"/>
                <a:gd name="T6" fmla="*/ 98 w 132"/>
                <a:gd name="T7" fmla="*/ 154 h 182"/>
                <a:gd name="T8" fmla="*/ 113 w 132"/>
                <a:gd name="T9" fmla="*/ 125 h 182"/>
                <a:gd name="T10" fmla="*/ 125 w 132"/>
                <a:gd name="T11" fmla="*/ 91 h 182"/>
                <a:gd name="T12" fmla="*/ 132 w 132"/>
                <a:gd name="T13" fmla="*/ 58 h 182"/>
                <a:gd name="T14" fmla="*/ 128 w 132"/>
                <a:gd name="T15" fmla="*/ 29 h 182"/>
                <a:gd name="T16" fmla="*/ 107 w 132"/>
                <a:gd name="T17" fmla="*/ 9 h 182"/>
                <a:gd name="T18" fmla="*/ 67 w 132"/>
                <a:gd name="T19" fmla="*/ 0 h 182"/>
                <a:gd name="T20" fmla="*/ 25 w 132"/>
                <a:gd name="T21" fmla="*/ 9 h 182"/>
                <a:gd name="T22" fmla="*/ 4 w 132"/>
                <a:gd name="T23" fmla="*/ 29 h 182"/>
                <a:gd name="T24" fmla="*/ 0 w 132"/>
                <a:gd name="T25" fmla="*/ 58 h 182"/>
                <a:gd name="T26" fmla="*/ 6 w 132"/>
                <a:gd name="T27" fmla="*/ 91 h 182"/>
                <a:gd name="T28" fmla="*/ 18 w 132"/>
                <a:gd name="T29" fmla="*/ 125 h 182"/>
                <a:gd name="T30" fmla="*/ 33 w 132"/>
                <a:gd name="T31" fmla="*/ 154 h 182"/>
                <a:gd name="T32" fmla="*/ 46 w 132"/>
                <a:gd name="T33" fmla="*/ 174 h 182"/>
                <a:gd name="T34" fmla="*/ 50 w 132"/>
                <a:gd name="T35"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33" name="Freeform 185"/>
            <p:cNvSpPr>
              <a:spLocks/>
            </p:cNvSpPr>
            <p:nvPr/>
          </p:nvSpPr>
          <p:spPr bwMode="auto">
            <a:xfrm>
              <a:off x="2431" y="2013"/>
              <a:ext cx="67" cy="91"/>
            </a:xfrm>
            <a:custGeom>
              <a:avLst/>
              <a:gdLst>
                <a:gd name="T0" fmla="*/ 50 w 132"/>
                <a:gd name="T1" fmla="*/ 182 h 182"/>
                <a:gd name="T2" fmla="*/ 80 w 132"/>
                <a:gd name="T3" fmla="*/ 182 h 182"/>
                <a:gd name="T4" fmla="*/ 85 w 132"/>
                <a:gd name="T5" fmla="*/ 174 h 182"/>
                <a:gd name="T6" fmla="*/ 98 w 132"/>
                <a:gd name="T7" fmla="*/ 154 h 182"/>
                <a:gd name="T8" fmla="*/ 113 w 132"/>
                <a:gd name="T9" fmla="*/ 125 h 182"/>
                <a:gd name="T10" fmla="*/ 125 w 132"/>
                <a:gd name="T11" fmla="*/ 91 h 182"/>
                <a:gd name="T12" fmla="*/ 132 w 132"/>
                <a:gd name="T13" fmla="*/ 58 h 182"/>
                <a:gd name="T14" fmla="*/ 128 w 132"/>
                <a:gd name="T15" fmla="*/ 29 h 182"/>
                <a:gd name="T16" fmla="*/ 107 w 132"/>
                <a:gd name="T17" fmla="*/ 9 h 182"/>
                <a:gd name="T18" fmla="*/ 67 w 132"/>
                <a:gd name="T19" fmla="*/ 0 h 182"/>
                <a:gd name="T20" fmla="*/ 25 w 132"/>
                <a:gd name="T21" fmla="*/ 9 h 182"/>
                <a:gd name="T22" fmla="*/ 4 w 132"/>
                <a:gd name="T23" fmla="*/ 29 h 182"/>
                <a:gd name="T24" fmla="*/ 0 w 132"/>
                <a:gd name="T25" fmla="*/ 58 h 182"/>
                <a:gd name="T26" fmla="*/ 6 w 132"/>
                <a:gd name="T27" fmla="*/ 91 h 182"/>
                <a:gd name="T28" fmla="*/ 18 w 132"/>
                <a:gd name="T29" fmla="*/ 125 h 182"/>
                <a:gd name="T30" fmla="*/ 33 w 132"/>
                <a:gd name="T31" fmla="*/ 154 h 182"/>
                <a:gd name="T32" fmla="*/ 46 w 132"/>
                <a:gd name="T33" fmla="*/ 174 h 182"/>
                <a:gd name="T34" fmla="*/ 50 w 132"/>
                <a:gd name="T35"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34" name="Freeform 186"/>
            <p:cNvSpPr>
              <a:spLocks/>
            </p:cNvSpPr>
            <p:nvPr/>
          </p:nvSpPr>
          <p:spPr bwMode="auto">
            <a:xfrm>
              <a:off x="2359" y="2051"/>
              <a:ext cx="89" cy="73"/>
            </a:xfrm>
            <a:custGeom>
              <a:avLst/>
              <a:gdLst>
                <a:gd name="T0" fmla="*/ 163 w 177"/>
                <a:gd name="T1" fmla="*/ 144 h 146"/>
                <a:gd name="T2" fmla="*/ 177 w 177"/>
                <a:gd name="T3" fmla="*/ 118 h 146"/>
                <a:gd name="T4" fmla="*/ 172 w 177"/>
                <a:gd name="T5" fmla="*/ 110 h 146"/>
                <a:gd name="T6" fmla="*/ 161 w 177"/>
                <a:gd name="T7" fmla="*/ 89 h 146"/>
                <a:gd name="T8" fmla="*/ 144 w 177"/>
                <a:gd name="T9" fmla="*/ 62 h 146"/>
                <a:gd name="T10" fmla="*/ 122 w 177"/>
                <a:gd name="T11" fmla="*/ 33 h 146"/>
                <a:gd name="T12" fmla="*/ 95 w 177"/>
                <a:gd name="T13" fmla="*/ 11 h 146"/>
                <a:gd name="T14" fmla="*/ 69 w 177"/>
                <a:gd name="T15" fmla="*/ 0 h 146"/>
                <a:gd name="T16" fmla="*/ 40 w 177"/>
                <a:gd name="T17" fmla="*/ 7 h 146"/>
                <a:gd name="T18" fmla="*/ 14 w 177"/>
                <a:gd name="T19" fmla="*/ 38 h 146"/>
                <a:gd name="T20" fmla="*/ 3 w 177"/>
                <a:gd name="T21" fmla="*/ 60 h 146"/>
                <a:gd name="T22" fmla="*/ 0 w 177"/>
                <a:gd name="T23" fmla="*/ 78 h 146"/>
                <a:gd name="T24" fmla="*/ 1 w 177"/>
                <a:gd name="T25" fmla="*/ 94 h 146"/>
                <a:gd name="T26" fmla="*/ 8 w 177"/>
                <a:gd name="T27" fmla="*/ 106 h 146"/>
                <a:gd name="T28" fmla="*/ 17 w 177"/>
                <a:gd name="T29" fmla="*/ 117 h 146"/>
                <a:gd name="T30" fmla="*/ 30 w 177"/>
                <a:gd name="T31" fmla="*/ 126 h 146"/>
                <a:gd name="T32" fmla="*/ 46 w 177"/>
                <a:gd name="T33" fmla="*/ 132 h 146"/>
                <a:gd name="T34" fmla="*/ 62 w 177"/>
                <a:gd name="T35" fmla="*/ 138 h 146"/>
                <a:gd name="T36" fmla="*/ 79 w 177"/>
                <a:gd name="T37" fmla="*/ 141 h 146"/>
                <a:gd name="T38" fmla="*/ 98 w 177"/>
                <a:gd name="T39" fmla="*/ 143 h 146"/>
                <a:gd name="T40" fmla="*/ 115 w 177"/>
                <a:gd name="T41" fmla="*/ 144 h 146"/>
                <a:gd name="T42" fmla="*/ 130 w 177"/>
                <a:gd name="T43" fmla="*/ 146 h 146"/>
                <a:gd name="T44" fmla="*/ 144 w 177"/>
                <a:gd name="T45" fmla="*/ 146 h 146"/>
                <a:gd name="T46" fmla="*/ 154 w 177"/>
                <a:gd name="T47" fmla="*/ 144 h 146"/>
                <a:gd name="T48" fmla="*/ 161 w 177"/>
                <a:gd name="T49" fmla="*/ 144 h 146"/>
                <a:gd name="T50" fmla="*/ 163 w 177"/>
                <a:gd name="T51" fmla="*/ 14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7" h="146">
                  <a:moveTo>
                    <a:pt x="163" y="144"/>
                  </a:moveTo>
                  <a:lnTo>
                    <a:pt x="177" y="118"/>
                  </a:lnTo>
                  <a:lnTo>
                    <a:pt x="172" y="110"/>
                  </a:lnTo>
                  <a:lnTo>
                    <a:pt x="161" y="89"/>
                  </a:lnTo>
                  <a:lnTo>
                    <a:pt x="144" y="62"/>
                  </a:lnTo>
                  <a:lnTo>
                    <a:pt x="122" y="33"/>
                  </a:lnTo>
                  <a:lnTo>
                    <a:pt x="95" y="11"/>
                  </a:lnTo>
                  <a:lnTo>
                    <a:pt x="69" y="0"/>
                  </a:lnTo>
                  <a:lnTo>
                    <a:pt x="40" y="7"/>
                  </a:lnTo>
                  <a:lnTo>
                    <a:pt x="14" y="38"/>
                  </a:lnTo>
                  <a:lnTo>
                    <a:pt x="3" y="60"/>
                  </a:lnTo>
                  <a:lnTo>
                    <a:pt x="0" y="78"/>
                  </a:lnTo>
                  <a:lnTo>
                    <a:pt x="1" y="94"/>
                  </a:lnTo>
                  <a:lnTo>
                    <a:pt x="8" y="106"/>
                  </a:lnTo>
                  <a:lnTo>
                    <a:pt x="17" y="117"/>
                  </a:lnTo>
                  <a:lnTo>
                    <a:pt x="30" y="126"/>
                  </a:lnTo>
                  <a:lnTo>
                    <a:pt x="46" y="132"/>
                  </a:lnTo>
                  <a:lnTo>
                    <a:pt x="62" y="138"/>
                  </a:lnTo>
                  <a:lnTo>
                    <a:pt x="79" y="141"/>
                  </a:lnTo>
                  <a:lnTo>
                    <a:pt x="98" y="143"/>
                  </a:lnTo>
                  <a:lnTo>
                    <a:pt x="115" y="144"/>
                  </a:lnTo>
                  <a:lnTo>
                    <a:pt x="130" y="146"/>
                  </a:lnTo>
                  <a:lnTo>
                    <a:pt x="144" y="146"/>
                  </a:lnTo>
                  <a:lnTo>
                    <a:pt x="154" y="144"/>
                  </a:lnTo>
                  <a:lnTo>
                    <a:pt x="161" y="144"/>
                  </a:lnTo>
                  <a:lnTo>
                    <a:pt x="163" y="14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35" name="Freeform 187"/>
            <p:cNvSpPr>
              <a:spLocks/>
            </p:cNvSpPr>
            <p:nvPr/>
          </p:nvSpPr>
          <p:spPr bwMode="auto">
            <a:xfrm>
              <a:off x="2359" y="2133"/>
              <a:ext cx="89" cy="71"/>
            </a:xfrm>
            <a:custGeom>
              <a:avLst/>
              <a:gdLst>
                <a:gd name="T0" fmla="*/ 178 w 178"/>
                <a:gd name="T1" fmla="*/ 27 h 143"/>
                <a:gd name="T2" fmla="*/ 164 w 178"/>
                <a:gd name="T3" fmla="*/ 1 h 143"/>
                <a:gd name="T4" fmla="*/ 162 w 178"/>
                <a:gd name="T5" fmla="*/ 1 h 143"/>
                <a:gd name="T6" fmla="*/ 155 w 178"/>
                <a:gd name="T7" fmla="*/ 1 h 143"/>
                <a:gd name="T8" fmla="*/ 145 w 178"/>
                <a:gd name="T9" fmla="*/ 0 h 143"/>
                <a:gd name="T10" fmla="*/ 131 w 178"/>
                <a:gd name="T11" fmla="*/ 0 h 143"/>
                <a:gd name="T12" fmla="*/ 116 w 178"/>
                <a:gd name="T13" fmla="*/ 1 h 143"/>
                <a:gd name="T14" fmla="*/ 99 w 178"/>
                <a:gd name="T15" fmla="*/ 2 h 143"/>
                <a:gd name="T16" fmla="*/ 80 w 178"/>
                <a:gd name="T17" fmla="*/ 5 h 143"/>
                <a:gd name="T18" fmla="*/ 63 w 178"/>
                <a:gd name="T19" fmla="*/ 7 h 143"/>
                <a:gd name="T20" fmla="*/ 46 w 178"/>
                <a:gd name="T21" fmla="*/ 13 h 143"/>
                <a:gd name="T22" fmla="*/ 31 w 178"/>
                <a:gd name="T23" fmla="*/ 18 h 143"/>
                <a:gd name="T24" fmla="*/ 18 w 178"/>
                <a:gd name="T25" fmla="*/ 27 h 143"/>
                <a:gd name="T26" fmla="*/ 8 w 178"/>
                <a:gd name="T27" fmla="*/ 37 h 143"/>
                <a:gd name="T28" fmla="*/ 2 w 178"/>
                <a:gd name="T29" fmla="*/ 50 h 143"/>
                <a:gd name="T30" fmla="*/ 0 w 178"/>
                <a:gd name="T31" fmla="*/ 65 h 143"/>
                <a:gd name="T32" fmla="*/ 4 w 178"/>
                <a:gd name="T33" fmla="*/ 83 h 143"/>
                <a:gd name="T34" fmla="*/ 14 w 178"/>
                <a:gd name="T35" fmla="*/ 104 h 143"/>
                <a:gd name="T36" fmla="*/ 41 w 178"/>
                <a:gd name="T37" fmla="*/ 135 h 143"/>
                <a:gd name="T38" fmla="*/ 69 w 178"/>
                <a:gd name="T39" fmla="*/ 143 h 143"/>
                <a:gd name="T40" fmla="*/ 96 w 178"/>
                <a:gd name="T41" fmla="*/ 132 h 143"/>
                <a:gd name="T42" fmla="*/ 122 w 178"/>
                <a:gd name="T43" fmla="*/ 111 h 143"/>
                <a:gd name="T44" fmla="*/ 145 w 178"/>
                <a:gd name="T45" fmla="*/ 83 h 143"/>
                <a:gd name="T46" fmla="*/ 162 w 178"/>
                <a:gd name="T47" fmla="*/ 55 h 143"/>
                <a:gd name="T48" fmla="*/ 174 w 178"/>
                <a:gd name="T49" fmla="*/ 35 h 143"/>
                <a:gd name="T50" fmla="*/ 178 w 178"/>
                <a:gd name="T51" fmla="*/ 2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8" h="143">
                  <a:moveTo>
                    <a:pt x="178" y="27"/>
                  </a:moveTo>
                  <a:lnTo>
                    <a:pt x="164" y="1"/>
                  </a:lnTo>
                  <a:lnTo>
                    <a:pt x="162" y="1"/>
                  </a:lnTo>
                  <a:lnTo>
                    <a:pt x="155" y="1"/>
                  </a:lnTo>
                  <a:lnTo>
                    <a:pt x="145" y="0"/>
                  </a:lnTo>
                  <a:lnTo>
                    <a:pt x="131" y="0"/>
                  </a:lnTo>
                  <a:lnTo>
                    <a:pt x="116" y="1"/>
                  </a:lnTo>
                  <a:lnTo>
                    <a:pt x="99" y="2"/>
                  </a:lnTo>
                  <a:lnTo>
                    <a:pt x="80" y="5"/>
                  </a:lnTo>
                  <a:lnTo>
                    <a:pt x="63" y="7"/>
                  </a:lnTo>
                  <a:lnTo>
                    <a:pt x="46" y="13"/>
                  </a:lnTo>
                  <a:lnTo>
                    <a:pt x="31" y="18"/>
                  </a:lnTo>
                  <a:lnTo>
                    <a:pt x="18" y="27"/>
                  </a:lnTo>
                  <a:lnTo>
                    <a:pt x="8" y="37"/>
                  </a:lnTo>
                  <a:lnTo>
                    <a:pt x="2" y="50"/>
                  </a:lnTo>
                  <a:lnTo>
                    <a:pt x="0" y="65"/>
                  </a:lnTo>
                  <a:lnTo>
                    <a:pt x="4" y="83"/>
                  </a:lnTo>
                  <a:lnTo>
                    <a:pt x="14" y="104"/>
                  </a:lnTo>
                  <a:lnTo>
                    <a:pt x="41" y="135"/>
                  </a:lnTo>
                  <a:lnTo>
                    <a:pt x="69" y="143"/>
                  </a:lnTo>
                  <a:lnTo>
                    <a:pt x="96" y="132"/>
                  </a:lnTo>
                  <a:lnTo>
                    <a:pt x="122" y="111"/>
                  </a:lnTo>
                  <a:lnTo>
                    <a:pt x="145" y="83"/>
                  </a:lnTo>
                  <a:lnTo>
                    <a:pt x="162" y="55"/>
                  </a:lnTo>
                  <a:lnTo>
                    <a:pt x="174" y="35"/>
                  </a:lnTo>
                  <a:lnTo>
                    <a:pt x="178" y="2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36" name="Freeform 188"/>
            <p:cNvSpPr>
              <a:spLocks/>
            </p:cNvSpPr>
            <p:nvPr/>
          </p:nvSpPr>
          <p:spPr bwMode="auto">
            <a:xfrm>
              <a:off x="2432" y="2151"/>
              <a:ext cx="66" cy="90"/>
            </a:xfrm>
            <a:custGeom>
              <a:avLst/>
              <a:gdLst>
                <a:gd name="T0" fmla="*/ 82 w 132"/>
                <a:gd name="T1" fmla="*/ 0 h 181"/>
                <a:gd name="T2" fmla="*/ 52 w 132"/>
                <a:gd name="T3" fmla="*/ 0 h 181"/>
                <a:gd name="T4" fmla="*/ 47 w 132"/>
                <a:gd name="T5" fmla="*/ 8 h 181"/>
                <a:gd name="T6" fmla="*/ 35 w 132"/>
                <a:gd name="T7" fmla="*/ 29 h 181"/>
                <a:gd name="T8" fmla="*/ 20 w 132"/>
                <a:gd name="T9" fmla="*/ 57 h 181"/>
                <a:gd name="T10" fmla="*/ 7 w 132"/>
                <a:gd name="T11" fmla="*/ 90 h 181"/>
                <a:gd name="T12" fmla="*/ 0 w 132"/>
                <a:gd name="T13" fmla="*/ 123 h 181"/>
                <a:gd name="T14" fmla="*/ 5 w 132"/>
                <a:gd name="T15" fmla="*/ 152 h 181"/>
                <a:gd name="T16" fmla="*/ 24 w 132"/>
                <a:gd name="T17" fmla="*/ 172 h 181"/>
                <a:gd name="T18" fmla="*/ 64 w 132"/>
                <a:gd name="T19" fmla="*/ 181 h 181"/>
                <a:gd name="T20" fmla="*/ 106 w 132"/>
                <a:gd name="T21" fmla="*/ 172 h 181"/>
                <a:gd name="T22" fmla="*/ 127 w 132"/>
                <a:gd name="T23" fmla="*/ 152 h 181"/>
                <a:gd name="T24" fmla="*/ 132 w 132"/>
                <a:gd name="T25" fmla="*/ 123 h 181"/>
                <a:gd name="T26" fmla="*/ 127 w 132"/>
                <a:gd name="T27" fmla="*/ 90 h 181"/>
                <a:gd name="T28" fmla="*/ 114 w 132"/>
                <a:gd name="T29" fmla="*/ 57 h 181"/>
                <a:gd name="T30" fmla="*/ 99 w 132"/>
                <a:gd name="T31" fmla="*/ 29 h 181"/>
                <a:gd name="T32" fmla="*/ 86 w 132"/>
                <a:gd name="T33" fmla="*/ 8 h 181"/>
                <a:gd name="T34" fmla="*/ 82 w 132"/>
                <a:gd name="T35"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81">
                  <a:moveTo>
                    <a:pt x="82" y="0"/>
                  </a:moveTo>
                  <a:lnTo>
                    <a:pt x="52" y="0"/>
                  </a:lnTo>
                  <a:lnTo>
                    <a:pt x="47" y="8"/>
                  </a:lnTo>
                  <a:lnTo>
                    <a:pt x="35" y="29"/>
                  </a:lnTo>
                  <a:lnTo>
                    <a:pt x="20" y="57"/>
                  </a:lnTo>
                  <a:lnTo>
                    <a:pt x="7" y="90"/>
                  </a:lnTo>
                  <a:lnTo>
                    <a:pt x="0" y="123"/>
                  </a:lnTo>
                  <a:lnTo>
                    <a:pt x="5" y="152"/>
                  </a:lnTo>
                  <a:lnTo>
                    <a:pt x="24" y="172"/>
                  </a:lnTo>
                  <a:lnTo>
                    <a:pt x="64" y="181"/>
                  </a:lnTo>
                  <a:lnTo>
                    <a:pt x="106" y="172"/>
                  </a:lnTo>
                  <a:lnTo>
                    <a:pt x="127" y="152"/>
                  </a:lnTo>
                  <a:lnTo>
                    <a:pt x="132" y="123"/>
                  </a:lnTo>
                  <a:lnTo>
                    <a:pt x="127" y="90"/>
                  </a:lnTo>
                  <a:lnTo>
                    <a:pt x="114" y="57"/>
                  </a:lnTo>
                  <a:lnTo>
                    <a:pt x="99" y="29"/>
                  </a:lnTo>
                  <a:lnTo>
                    <a:pt x="86" y="8"/>
                  </a:lnTo>
                  <a:lnTo>
                    <a:pt x="82"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37" name="Freeform 189"/>
            <p:cNvSpPr>
              <a:spLocks/>
            </p:cNvSpPr>
            <p:nvPr/>
          </p:nvSpPr>
          <p:spPr bwMode="auto">
            <a:xfrm>
              <a:off x="2482" y="2132"/>
              <a:ext cx="88" cy="72"/>
            </a:xfrm>
            <a:custGeom>
              <a:avLst/>
              <a:gdLst>
                <a:gd name="T0" fmla="*/ 15 w 177"/>
                <a:gd name="T1" fmla="*/ 1 h 144"/>
                <a:gd name="T2" fmla="*/ 0 w 177"/>
                <a:gd name="T3" fmla="*/ 26 h 144"/>
                <a:gd name="T4" fmla="*/ 5 w 177"/>
                <a:gd name="T5" fmla="*/ 34 h 144"/>
                <a:gd name="T6" fmla="*/ 16 w 177"/>
                <a:gd name="T7" fmla="*/ 55 h 144"/>
                <a:gd name="T8" fmla="*/ 33 w 177"/>
                <a:gd name="T9" fmla="*/ 83 h 144"/>
                <a:gd name="T10" fmla="*/ 56 w 177"/>
                <a:gd name="T11" fmla="*/ 110 h 144"/>
                <a:gd name="T12" fmla="*/ 82 w 177"/>
                <a:gd name="T13" fmla="*/ 132 h 144"/>
                <a:gd name="T14" fmla="*/ 109 w 177"/>
                <a:gd name="T15" fmla="*/ 144 h 144"/>
                <a:gd name="T16" fmla="*/ 137 w 177"/>
                <a:gd name="T17" fmla="*/ 137 h 144"/>
                <a:gd name="T18" fmla="*/ 164 w 177"/>
                <a:gd name="T19" fmla="*/ 106 h 144"/>
                <a:gd name="T20" fmla="*/ 174 w 177"/>
                <a:gd name="T21" fmla="*/ 85 h 144"/>
                <a:gd name="T22" fmla="*/ 177 w 177"/>
                <a:gd name="T23" fmla="*/ 67 h 144"/>
                <a:gd name="T24" fmla="*/ 176 w 177"/>
                <a:gd name="T25" fmla="*/ 50 h 144"/>
                <a:gd name="T26" fmla="*/ 170 w 177"/>
                <a:gd name="T27" fmla="*/ 38 h 144"/>
                <a:gd name="T28" fmla="*/ 161 w 177"/>
                <a:gd name="T29" fmla="*/ 27 h 144"/>
                <a:gd name="T30" fmla="*/ 147 w 177"/>
                <a:gd name="T31" fmla="*/ 19 h 144"/>
                <a:gd name="T32" fmla="*/ 132 w 177"/>
                <a:gd name="T33" fmla="*/ 12 h 144"/>
                <a:gd name="T34" fmla="*/ 116 w 177"/>
                <a:gd name="T35" fmla="*/ 8 h 144"/>
                <a:gd name="T36" fmla="*/ 98 w 177"/>
                <a:gd name="T37" fmla="*/ 4 h 144"/>
                <a:gd name="T38" fmla="*/ 81 w 177"/>
                <a:gd name="T39" fmla="*/ 2 h 144"/>
                <a:gd name="T40" fmla="*/ 63 w 177"/>
                <a:gd name="T41" fmla="*/ 1 h 144"/>
                <a:gd name="T42" fmla="*/ 48 w 177"/>
                <a:gd name="T43" fmla="*/ 0 h 144"/>
                <a:gd name="T44" fmla="*/ 35 w 177"/>
                <a:gd name="T45" fmla="*/ 0 h 144"/>
                <a:gd name="T46" fmla="*/ 24 w 177"/>
                <a:gd name="T47" fmla="*/ 1 h 144"/>
                <a:gd name="T48" fmla="*/ 17 w 177"/>
                <a:gd name="T49" fmla="*/ 1 h 144"/>
                <a:gd name="T50" fmla="*/ 15 w 177"/>
                <a:gd name="T51" fmla="*/ 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7" h="144">
                  <a:moveTo>
                    <a:pt x="15" y="1"/>
                  </a:moveTo>
                  <a:lnTo>
                    <a:pt x="0" y="26"/>
                  </a:lnTo>
                  <a:lnTo>
                    <a:pt x="5" y="34"/>
                  </a:lnTo>
                  <a:lnTo>
                    <a:pt x="16" y="55"/>
                  </a:lnTo>
                  <a:lnTo>
                    <a:pt x="33" y="83"/>
                  </a:lnTo>
                  <a:lnTo>
                    <a:pt x="56" y="110"/>
                  </a:lnTo>
                  <a:lnTo>
                    <a:pt x="82" y="132"/>
                  </a:lnTo>
                  <a:lnTo>
                    <a:pt x="109" y="144"/>
                  </a:lnTo>
                  <a:lnTo>
                    <a:pt x="137" y="137"/>
                  </a:lnTo>
                  <a:lnTo>
                    <a:pt x="164" y="106"/>
                  </a:lnTo>
                  <a:lnTo>
                    <a:pt x="174" y="85"/>
                  </a:lnTo>
                  <a:lnTo>
                    <a:pt x="177" y="67"/>
                  </a:lnTo>
                  <a:lnTo>
                    <a:pt x="176" y="50"/>
                  </a:lnTo>
                  <a:lnTo>
                    <a:pt x="170" y="38"/>
                  </a:lnTo>
                  <a:lnTo>
                    <a:pt x="161" y="27"/>
                  </a:lnTo>
                  <a:lnTo>
                    <a:pt x="147" y="19"/>
                  </a:lnTo>
                  <a:lnTo>
                    <a:pt x="132" y="12"/>
                  </a:lnTo>
                  <a:lnTo>
                    <a:pt x="116" y="8"/>
                  </a:lnTo>
                  <a:lnTo>
                    <a:pt x="98" y="4"/>
                  </a:lnTo>
                  <a:lnTo>
                    <a:pt x="81" y="2"/>
                  </a:lnTo>
                  <a:lnTo>
                    <a:pt x="63" y="1"/>
                  </a:lnTo>
                  <a:lnTo>
                    <a:pt x="48" y="0"/>
                  </a:lnTo>
                  <a:lnTo>
                    <a:pt x="35" y="0"/>
                  </a:lnTo>
                  <a:lnTo>
                    <a:pt x="24" y="1"/>
                  </a:lnTo>
                  <a:lnTo>
                    <a:pt x="17" y="1"/>
                  </a:lnTo>
                  <a:lnTo>
                    <a:pt x="15"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38" name="Freeform 190"/>
            <p:cNvSpPr>
              <a:spLocks/>
            </p:cNvSpPr>
            <p:nvPr/>
          </p:nvSpPr>
          <p:spPr bwMode="auto">
            <a:xfrm>
              <a:off x="2481" y="2051"/>
              <a:ext cx="90" cy="72"/>
            </a:xfrm>
            <a:custGeom>
              <a:avLst/>
              <a:gdLst>
                <a:gd name="T0" fmla="*/ 0 w 180"/>
                <a:gd name="T1" fmla="*/ 116 h 143"/>
                <a:gd name="T2" fmla="*/ 15 w 180"/>
                <a:gd name="T3" fmla="*/ 142 h 143"/>
                <a:gd name="T4" fmla="*/ 17 w 180"/>
                <a:gd name="T5" fmla="*/ 142 h 143"/>
                <a:gd name="T6" fmla="*/ 24 w 180"/>
                <a:gd name="T7" fmla="*/ 142 h 143"/>
                <a:gd name="T8" fmla="*/ 34 w 180"/>
                <a:gd name="T9" fmla="*/ 143 h 143"/>
                <a:gd name="T10" fmla="*/ 48 w 180"/>
                <a:gd name="T11" fmla="*/ 143 h 143"/>
                <a:gd name="T12" fmla="*/ 63 w 180"/>
                <a:gd name="T13" fmla="*/ 142 h 143"/>
                <a:gd name="T14" fmla="*/ 80 w 180"/>
                <a:gd name="T15" fmla="*/ 141 h 143"/>
                <a:gd name="T16" fmla="*/ 99 w 180"/>
                <a:gd name="T17" fmla="*/ 139 h 143"/>
                <a:gd name="T18" fmla="*/ 116 w 180"/>
                <a:gd name="T19" fmla="*/ 135 h 143"/>
                <a:gd name="T20" fmla="*/ 133 w 180"/>
                <a:gd name="T21" fmla="*/ 131 h 143"/>
                <a:gd name="T22" fmla="*/ 148 w 180"/>
                <a:gd name="T23" fmla="*/ 125 h 143"/>
                <a:gd name="T24" fmla="*/ 161 w 180"/>
                <a:gd name="T25" fmla="*/ 117 h 143"/>
                <a:gd name="T26" fmla="*/ 171 w 180"/>
                <a:gd name="T27" fmla="*/ 106 h 143"/>
                <a:gd name="T28" fmla="*/ 177 w 180"/>
                <a:gd name="T29" fmla="*/ 94 h 143"/>
                <a:gd name="T30" fmla="*/ 180 w 180"/>
                <a:gd name="T31" fmla="*/ 79 h 143"/>
                <a:gd name="T32" fmla="*/ 175 w 180"/>
                <a:gd name="T33" fmla="*/ 60 h 143"/>
                <a:gd name="T34" fmla="*/ 166 w 180"/>
                <a:gd name="T35" fmla="*/ 40 h 143"/>
                <a:gd name="T36" fmla="*/ 138 w 180"/>
                <a:gd name="T37" fmla="*/ 7 h 143"/>
                <a:gd name="T38" fmla="*/ 109 w 180"/>
                <a:gd name="T39" fmla="*/ 0 h 143"/>
                <a:gd name="T40" fmla="*/ 82 w 180"/>
                <a:gd name="T41" fmla="*/ 10 h 143"/>
                <a:gd name="T42" fmla="*/ 56 w 180"/>
                <a:gd name="T43" fmla="*/ 32 h 143"/>
                <a:gd name="T44" fmla="*/ 33 w 180"/>
                <a:gd name="T45" fmla="*/ 59 h 143"/>
                <a:gd name="T46" fmla="*/ 16 w 180"/>
                <a:gd name="T47" fmla="*/ 87 h 143"/>
                <a:gd name="T48" fmla="*/ 4 w 180"/>
                <a:gd name="T49" fmla="*/ 108 h 143"/>
                <a:gd name="T50" fmla="*/ 0 w 180"/>
                <a:gd name="T51" fmla="*/ 11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0" h="143">
                  <a:moveTo>
                    <a:pt x="0" y="116"/>
                  </a:moveTo>
                  <a:lnTo>
                    <a:pt x="15" y="142"/>
                  </a:lnTo>
                  <a:lnTo>
                    <a:pt x="17" y="142"/>
                  </a:lnTo>
                  <a:lnTo>
                    <a:pt x="24" y="142"/>
                  </a:lnTo>
                  <a:lnTo>
                    <a:pt x="34" y="143"/>
                  </a:lnTo>
                  <a:lnTo>
                    <a:pt x="48" y="143"/>
                  </a:lnTo>
                  <a:lnTo>
                    <a:pt x="63" y="142"/>
                  </a:lnTo>
                  <a:lnTo>
                    <a:pt x="80" y="141"/>
                  </a:lnTo>
                  <a:lnTo>
                    <a:pt x="99" y="139"/>
                  </a:lnTo>
                  <a:lnTo>
                    <a:pt x="116" y="135"/>
                  </a:lnTo>
                  <a:lnTo>
                    <a:pt x="133" y="131"/>
                  </a:lnTo>
                  <a:lnTo>
                    <a:pt x="148" y="125"/>
                  </a:lnTo>
                  <a:lnTo>
                    <a:pt x="161" y="117"/>
                  </a:lnTo>
                  <a:lnTo>
                    <a:pt x="171" y="106"/>
                  </a:lnTo>
                  <a:lnTo>
                    <a:pt x="177" y="94"/>
                  </a:lnTo>
                  <a:lnTo>
                    <a:pt x="180" y="79"/>
                  </a:lnTo>
                  <a:lnTo>
                    <a:pt x="175" y="60"/>
                  </a:lnTo>
                  <a:lnTo>
                    <a:pt x="166" y="40"/>
                  </a:lnTo>
                  <a:lnTo>
                    <a:pt x="138" y="7"/>
                  </a:lnTo>
                  <a:lnTo>
                    <a:pt x="109" y="0"/>
                  </a:lnTo>
                  <a:lnTo>
                    <a:pt x="82" y="10"/>
                  </a:lnTo>
                  <a:lnTo>
                    <a:pt x="56" y="32"/>
                  </a:lnTo>
                  <a:lnTo>
                    <a:pt x="33" y="59"/>
                  </a:lnTo>
                  <a:lnTo>
                    <a:pt x="16" y="87"/>
                  </a:lnTo>
                  <a:lnTo>
                    <a:pt x="4" y="108"/>
                  </a:lnTo>
                  <a:lnTo>
                    <a:pt x="0" y="11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39" name="Freeform 191"/>
            <p:cNvSpPr>
              <a:spLocks/>
            </p:cNvSpPr>
            <p:nvPr/>
          </p:nvSpPr>
          <p:spPr bwMode="auto">
            <a:xfrm>
              <a:off x="2654" y="1594"/>
              <a:ext cx="12" cy="12"/>
            </a:xfrm>
            <a:custGeom>
              <a:avLst/>
              <a:gdLst>
                <a:gd name="T0" fmla="*/ 12 w 24"/>
                <a:gd name="T1" fmla="*/ 24 h 24"/>
                <a:gd name="T2" fmla="*/ 8 w 24"/>
                <a:gd name="T3" fmla="*/ 23 h 24"/>
                <a:gd name="T4" fmla="*/ 3 w 24"/>
                <a:gd name="T5" fmla="*/ 21 h 24"/>
                <a:gd name="T6" fmla="*/ 1 w 24"/>
                <a:gd name="T7" fmla="*/ 16 h 24"/>
                <a:gd name="T8" fmla="*/ 0 w 24"/>
                <a:gd name="T9" fmla="*/ 11 h 24"/>
                <a:gd name="T10" fmla="*/ 1 w 24"/>
                <a:gd name="T11" fmla="*/ 7 h 24"/>
                <a:gd name="T12" fmla="*/ 3 w 24"/>
                <a:gd name="T13" fmla="*/ 3 h 24"/>
                <a:gd name="T14" fmla="*/ 8 w 24"/>
                <a:gd name="T15" fmla="*/ 1 h 24"/>
                <a:gd name="T16" fmla="*/ 12 w 24"/>
                <a:gd name="T17" fmla="*/ 0 h 24"/>
                <a:gd name="T18" fmla="*/ 17 w 24"/>
                <a:gd name="T19" fmla="*/ 1 h 24"/>
                <a:gd name="T20" fmla="*/ 20 w 24"/>
                <a:gd name="T21" fmla="*/ 3 h 24"/>
                <a:gd name="T22" fmla="*/ 23 w 24"/>
                <a:gd name="T23" fmla="*/ 7 h 24"/>
                <a:gd name="T24" fmla="*/ 24 w 24"/>
                <a:gd name="T25" fmla="*/ 11 h 24"/>
                <a:gd name="T26" fmla="*/ 23 w 24"/>
                <a:gd name="T27" fmla="*/ 16 h 24"/>
                <a:gd name="T28" fmla="*/ 20 w 24"/>
                <a:gd name="T29" fmla="*/ 21 h 24"/>
                <a:gd name="T30" fmla="*/ 17 w 24"/>
                <a:gd name="T31" fmla="*/ 23 h 24"/>
                <a:gd name="T32" fmla="*/ 12 w 24"/>
                <a:gd name="T3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lnTo>
                    <a:pt x="8" y="23"/>
                  </a:lnTo>
                  <a:lnTo>
                    <a:pt x="3" y="21"/>
                  </a:lnTo>
                  <a:lnTo>
                    <a:pt x="1" y="16"/>
                  </a:lnTo>
                  <a:lnTo>
                    <a:pt x="0" y="11"/>
                  </a:lnTo>
                  <a:lnTo>
                    <a:pt x="1" y="7"/>
                  </a:lnTo>
                  <a:lnTo>
                    <a:pt x="3" y="3"/>
                  </a:lnTo>
                  <a:lnTo>
                    <a:pt x="8" y="1"/>
                  </a:lnTo>
                  <a:lnTo>
                    <a:pt x="12" y="0"/>
                  </a:lnTo>
                  <a:lnTo>
                    <a:pt x="17" y="1"/>
                  </a:lnTo>
                  <a:lnTo>
                    <a:pt x="20" y="3"/>
                  </a:lnTo>
                  <a:lnTo>
                    <a:pt x="23" y="7"/>
                  </a:lnTo>
                  <a:lnTo>
                    <a:pt x="24" y="11"/>
                  </a:lnTo>
                  <a:lnTo>
                    <a:pt x="23" y="16"/>
                  </a:lnTo>
                  <a:lnTo>
                    <a:pt x="20" y="21"/>
                  </a:lnTo>
                  <a:lnTo>
                    <a:pt x="17" y="23"/>
                  </a:lnTo>
                  <a:lnTo>
                    <a:pt x="12" y="2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40" name="Freeform 192"/>
            <p:cNvSpPr>
              <a:spLocks/>
            </p:cNvSpPr>
            <p:nvPr/>
          </p:nvSpPr>
          <p:spPr bwMode="auto">
            <a:xfrm>
              <a:off x="2647" y="1554"/>
              <a:ext cx="26" cy="37"/>
            </a:xfrm>
            <a:custGeom>
              <a:avLst/>
              <a:gdLst>
                <a:gd name="T0" fmla="*/ 19 w 52"/>
                <a:gd name="T1" fmla="*/ 73 h 73"/>
                <a:gd name="T2" fmla="*/ 31 w 52"/>
                <a:gd name="T3" fmla="*/ 73 h 73"/>
                <a:gd name="T4" fmla="*/ 33 w 52"/>
                <a:gd name="T5" fmla="*/ 70 h 73"/>
                <a:gd name="T6" fmla="*/ 38 w 52"/>
                <a:gd name="T7" fmla="*/ 62 h 73"/>
                <a:gd name="T8" fmla="*/ 43 w 52"/>
                <a:gd name="T9" fmla="*/ 50 h 73"/>
                <a:gd name="T10" fmla="*/ 49 w 52"/>
                <a:gd name="T11" fmla="*/ 36 h 73"/>
                <a:gd name="T12" fmla="*/ 52 w 52"/>
                <a:gd name="T13" fmla="*/ 24 h 73"/>
                <a:gd name="T14" fmla="*/ 50 w 52"/>
                <a:gd name="T15" fmla="*/ 12 h 73"/>
                <a:gd name="T16" fmla="*/ 42 w 52"/>
                <a:gd name="T17" fmla="*/ 4 h 73"/>
                <a:gd name="T18" fmla="*/ 26 w 52"/>
                <a:gd name="T19" fmla="*/ 0 h 73"/>
                <a:gd name="T20" fmla="*/ 10 w 52"/>
                <a:gd name="T21" fmla="*/ 4 h 73"/>
                <a:gd name="T22" fmla="*/ 1 w 52"/>
                <a:gd name="T23" fmla="*/ 12 h 73"/>
                <a:gd name="T24" fmla="*/ 0 w 52"/>
                <a:gd name="T25" fmla="*/ 24 h 73"/>
                <a:gd name="T26" fmla="*/ 2 w 52"/>
                <a:gd name="T27" fmla="*/ 36 h 73"/>
                <a:gd name="T28" fmla="*/ 7 w 52"/>
                <a:gd name="T29" fmla="*/ 50 h 73"/>
                <a:gd name="T30" fmla="*/ 12 w 52"/>
                <a:gd name="T31" fmla="*/ 62 h 73"/>
                <a:gd name="T32" fmla="*/ 17 w 52"/>
                <a:gd name="T33" fmla="*/ 70 h 73"/>
                <a:gd name="T34" fmla="*/ 19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41" name="Freeform 193"/>
            <p:cNvSpPr>
              <a:spLocks/>
            </p:cNvSpPr>
            <p:nvPr/>
          </p:nvSpPr>
          <p:spPr bwMode="auto">
            <a:xfrm>
              <a:off x="2647" y="1554"/>
              <a:ext cx="26" cy="37"/>
            </a:xfrm>
            <a:custGeom>
              <a:avLst/>
              <a:gdLst>
                <a:gd name="T0" fmla="*/ 19 w 52"/>
                <a:gd name="T1" fmla="*/ 73 h 73"/>
                <a:gd name="T2" fmla="*/ 31 w 52"/>
                <a:gd name="T3" fmla="*/ 73 h 73"/>
                <a:gd name="T4" fmla="*/ 33 w 52"/>
                <a:gd name="T5" fmla="*/ 70 h 73"/>
                <a:gd name="T6" fmla="*/ 38 w 52"/>
                <a:gd name="T7" fmla="*/ 62 h 73"/>
                <a:gd name="T8" fmla="*/ 43 w 52"/>
                <a:gd name="T9" fmla="*/ 50 h 73"/>
                <a:gd name="T10" fmla="*/ 49 w 52"/>
                <a:gd name="T11" fmla="*/ 36 h 73"/>
                <a:gd name="T12" fmla="*/ 52 w 52"/>
                <a:gd name="T13" fmla="*/ 24 h 73"/>
                <a:gd name="T14" fmla="*/ 50 w 52"/>
                <a:gd name="T15" fmla="*/ 12 h 73"/>
                <a:gd name="T16" fmla="*/ 42 w 52"/>
                <a:gd name="T17" fmla="*/ 4 h 73"/>
                <a:gd name="T18" fmla="*/ 26 w 52"/>
                <a:gd name="T19" fmla="*/ 0 h 73"/>
                <a:gd name="T20" fmla="*/ 10 w 52"/>
                <a:gd name="T21" fmla="*/ 4 h 73"/>
                <a:gd name="T22" fmla="*/ 1 w 52"/>
                <a:gd name="T23" fmla="*/ 12 h 73"/>
                <a:gd name="T24" fmla="*/ 0 w 52"/>
                <a:gd name="T25" fmla="*/ 24 h 73"/>
                <a:gd name="T26" fmla="*/ 2 w 52"/>
                <a:gd name="T27" fmla="*/ 36 h 73"/>
                <a:gd name="T28" fmla="*/ 7 w 52"/>
                <a:gd name="T29" fmla="*/ 50 h 73"/>
                <a:gd name="T30" fmla="*/ 12 w 52"/>
                <a:gd name="T31" fmla="*/ 62 h 73"/>
                <a:gd name="T32" fmla="*/ 17 w 52"/>
                <a:gd name="T33" fmla="*/ 70 h 73"/>
                <a:gd name="T34" fmla="*/ 19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42" name="Freeform 194"/>
            <p:cNvSpPr>
              <a:spLocks/>
            </p:cNvSpPr>
            <p:nvPr/>
          </p:nvSpPr>
          <p:spPr bwMode="auto">
            <a:xfrm>
              <a:off x="2618" y="1569"/>
              <a:ext cx="36" cy="29"/>
            </a:xfrm>
            <a:custGeom>
              <a:avLst/>
              <a:gdLst>
                <a:gd name="T0" fmla="*/ 66 w 71"/>
                <a:gd name="T1" fmla="*/ 58 h 58"/>
                <a:gd name="T2" fmla="*/ 71 w 71"/>
                <a:gd name="T3" fmla="*/ 48 h 58"/>
                <a:gd name="T4" fmla="*/ 70 w 71"/>
                <a:gd name="T5" fmla="*/ 44 h 58"/>
                <a:gd name="T6" fmla="*/ 64 w 71"/>
                <a:gd name="T7" fmla="*/ 36 h 58"/>
                <a:gd name="T8" fmla="*/ 58 w 71"/>
                <a:gd name="T9" fmla="*/ 25 h 58"/>
                <a:gd name="T10" fmla="*/ 49 w 71"/>
                <a:gd name="T11" fmla="*/ 14 h 58"/>
                <a:gd name="T12" fmla="*/ 39 w 71"/>
                <a:gd name="T13" fmla="*/ 5 h 58"/>
                <a:gd name="T14" fmla="*/ 28 w 71"/>
                <a:gd name="T15" fmla="*/ 0 h 58"/>
                <a:gd name="T16" fmla="*/ 16 w 71"/>
                <a:gd name="T17" fmla="*/ 4 h 58"/>
                <a:gd name="T18" fmla="*/ 6 w 71"/>
                <a:gd name="T19" fmla="*/ 17 h 58"/>
                <a:gd name="T20" fmla="*/ 0 w 71"/>
                <a:gd name="T21" fmla="*/ 33 h 58"/>
                <a:gd name="T22" fmla="*/ 3 w 71"/>
                <a:gd name="T23" fmla="*/ 43 h 58"/>
                <a:gd name="T24" fmla="*/ 11 w 71"/>
                <a:gd name="T25" fmla="*/ 51 h 58"/>
                <a:gd name="T26" fmla="*/ 25 w 71"/>
                <a:gd name="T27" fmla="*/ 56 h 58"/>
                <a:gd name="T28" fmla="*/ 39 w 71"/>
                <a:gd name="T29" fmla="*/ 58 h 58"/>
                <a:gd name="T30" fmla="*/ 52 w 71"/>
                <a:gd name="T31" fmla="*/ 58 h 58"/>
                <a:gd name="T32" fmla="*/ 62 w 71"/>
                <a:gd name="T33" fmla="*/ 58 h 58"/>
                <a:gd name="T34" fmla="*/ 66 w 71"/>
                <a:gd name="T3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8">
                  <a:moveTo>
                    <a:pt x="66" y="58"/>
                  </a:moveTo>
                  <a:lnTo>
                    <a:pt x="71" y="48"/>
                  </a:lnTo>
                  <a:lnTo>
                    <a:pt x="70" y="44"/>
                  </a:lnTo>
                  <a:lnTo>
                    <a:pt x="64" y="36"/>
                  </a:lnTo>
                  <a:lnTo>
                    <a:pt x="58" y="25"/>
                  </a:lnTo>
                  <a:lnTo>
                    <a:pt x="49" y="14"/>
                  </a:lnTo>
                  <a:lnTo>
                    <a:pt x="39" y="5"/>
                  </a:lnTo>
                  <a:lnTo>
                    <a:pt x="28" y="0"/>
                  </a:lnTo>
                  <a:lnTo>
                    <a:pt x="16" y="4"/>
                  </a:lnTo>
                  <a:lnTo>
                    <a:pt x="6" y="17"/>
                  </a:lnTo>
                  <a:lnTo>
                    <a:pt x="0" y="33"/>
                  </a:lnTo>
                  <a:lnTo>
                    <a:pt x="3" y="43"/>
                  </a:lnTo>
                  <a:lnTo>
                    <a:pt x="11" y="51"/>
                  </a:lnTo>
                  <a:lnTo>
                    <a:pt x="25" y="56"/>
                  </a:lnTo>
                  <a:lnTo>
                    <a:pt x="39" y="58"/>
                  </a:lnTo>
                  <a:lnTo>
                    <a:pt x="52" y="58"/>
                  </a:lnTo>
                  <a:lnTo>
                    <a:pt x="62" y="58"/>
                  </a:lnTo>
                  <a:lnTo>
                    <a:pt x="66" y="5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43" name="Freeform 195"/>
            <p:cNvSpPr>
              <a:spLocks/>
            </p:cNvSpPr>
            <p:nvPr/>
          </p:nvSpPr>
          <p:spPr bwMode="auto">
            <a:xfrm>
              <a:off x="2618" y="1602"/>
              <a:ext cx="36" cy="28"/>
            </a:xfrm>
            <a:custGeom>
              <a:avLst/>
              <a:gdLst>
                <a:gd name="T0" fmla="*/ 71 w 71"/>
                <a:gd name="T1" fmla="*/ 10 h 57"/>
                <a:gd name="T2" fmla="*/ 66 w 71"/>
                <a:gd name="T3" fmla="*/ 0 h 57"/>
                <a:gd name="T4" fmla="*/ 62 w 71"/>
                <a:gd name="T5" fmla="*/ 0 h 57"/>
                <a:gd name="T6" fmla="*/ 53 w 71"/>
                <a:gd name="T7" fmla="*/ 0 h 57"/>
                <a:gd name="T8" fmla="*/ 39 w 71"/>
                <a:gd name="T9" fmla="*/ 0 h 57"/>
                <a:gd name="T10" fmla="*/ 25 w 71"/>
                <a:gd name="T11" fmla="*/ 2 h 57"/>
                <a:gd name="T12" fmla="*/ 13 w 71"/>
                <a:gd name="T13" fmla="*/ 7 h 57"/>
                <a:gd name="T14" fmla="*/ 3 w 71"/>
                <a:gd name="T15" fmla="*/ 15 h 57"/>
                <a:gd name="T16" fmla="*/ 0 w 71"/>
                <a:gd name="T17" fmla="*/ 25 h 57"/>
                <a:gd name="T18" fmla="*/ 6 w 71"/>
                <a:gd name="T19" fmla="*/ 42 h 57"/>
                <a:gd name="T20" fmla="*/ 16 w 71"/>
                <a:gd name="T21" fmla="*/ 54 h 57"/>
                <a:gd name="T22" fmla="*/ 28 w 71"/>
                <a:gd name="T23" fmla="*/ 57 h 57"/>
                <a:gd name="T24" fmla="*/ 39 w 71"/>
                <a:gd name="T25" fmla="*/ 53 h 57"/>
                <a:gd name="T26" fmla="*/ 49 w 71"/>
                <a:gd name="T27" fmla="*/ 44 h 57"/>
                <a:gd name="T28" fmla="*/ 58 w 71"/>
                <a:gd name="T29" fmla="*/ 33 h 57"/>
                <a:gd name="T30" fmla="*/ 64 w 71"/>
                <a:gd name="T31" fmla="*/ 22 h 57"/>
                <a:gd name="T32" fmla="*/ 70 w 71"/>
                <a:gd name="T33" fmla="*/ 14 h 57"/>
                <a:gd name="T34" fmla="*/ 71 w 71"/>
                <a:gd name="T35" fmla="*/ 1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7">
                  <a:moveTo>
                    <a:pt x="71" y="10"/>
                  </a:moveTo>
                  <a:lnTo>
                    <a:pt x="66" y="0"/>
                  </a:lnTo>
                  <a:lnTo>
                    <a:pt x="62" y="0"/>
                  </a:lnTo>
                  <a:lnTo>
                    <a:pt x="53" y="0"/>
                  </a:lnTo>
                  <a:lnTo>
                    <a:pt x="39" y="0"/>
                  </a:lnTo>
                  <a:lnTo>
                    <a:pt x="25" y="2"/>
                  </a:lnTo>
                  <a:lnTo>
                    <a:pt x="13" y="7"/>
                  </a:lnTo>
                  <a:lnTo>
                    <a:pt x="3" y="15"/>
                  </a:lnTo>
                  <a:lnTo>
                    <a:pt x="0" y="25"/>
                  </a:lnTo>
                  <a:lnTo>
                    <a:pt x="6" y="42"/>
                  </a:lnTo>
                  <a:lnTo>
                    <a:pt x="16" y="54"/>
                  </a:lnTo>
                  <a:lnTo>
                    <a:pt x="28" y="57"/>
                  </a:lnTo>
                  <a:lnTo>
                    <a:pt x="39" y="53"/>
                  </a:lnTo>
                  <a:lnTo>
                    <a:pt x="49" y="44"/>
                  </a:lnTo>
                  <a:lnTo>
                    <a:pt x="58" y="33"/>
                  </a:lnTo>
                  <a:lnTo>
                    <a:pt x="64" y="22"/>
                  </a:lnTo>
                  <a:lnTo>
                    <a:pt x="70" y="14"/>
                  </a:lnTo>
                  <a:lnTo>
                    <a:pt x="71" y="1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44" name="Freeform 196"/>
            <p:cNvSpPr>
              <a:spLocks/>
            </p:cNvSpPr>
            <p:nvPr/>
          </p:nvSpPr>
          <p:spPr bwMode="auto">
            <a:xfrm>
              <a:off x="2647" y="1610"/>
              <a:ext cx="26" cy="36"/>
            </a:xfrm>
            <a:custGeom>
              <a:avLst/>
              <a:gdLst>
                <a:gd name="T0" fmla="*/ 32 w 52"/>
                <a:gd name="T1" fmla="*/ 0 h 73"/>
                <a:gd name="T2" fmla="*/ 20 w 52"/>
                <a:gd name="T3" fmla="*/ 0 h 73"/>
                <a:gd name="T4" fmla="*/ 18 w 52"/>
                <a:gd name="T5" fmla="*/ 4 h 73"/>
                <a:gd name="T6" fmla="*/ 14 w 52"/>
                <a:gd name="T7" fmla="*/ 12 h 73"/>
                <a:gd name="T8" fmla="*/ 8 w 52"/>
                <a:gd name="T9" fmla="*/ 23 h 73"/>
                <a:gd name="T10" fmla="*/ 2 w 52"/>
                <a:gd name="T11" fmla="*/ 36 h 73"/>
                <a:gd name="T12" fmla="*/ 0 w 52"/>
                <a:gd name="T13" fmla="*/ 50 h 73"/>
                <a:gd name="T14" fmla="*/ 1 w 52"/>
                <a:gd name="T15" fmla="*/ 61 h 73"/>
                <a:gd name="T16" fmla="*/ 9 w 52"/>
                <a:gd name="T17" fmla="*/ 69 h 73"/>
                <a:gd name="T18" fmla="*/ 25 w 52"/>
                <a:gd name="T19" fmla="*/ 73 h 73"/>
                <a:gd name="T20" fmla="*/ 41 w 52"/>
                <a:gd name="T21" fmla="*/ 69 h 73"/>
                <a:gd name="T22" fmla="*/ 50 w 52"/>
                <a:gd name="T23" fmla="*/ 61 h 73"/>
                <a:gd name="T24" fmla="*/ 52 w 52"/>
                <a:gd name="T25" fmla="*/ 50 h 73"/>
                <a:gd name="T26" fmla="*/ 49 w 52"/>
                <a:gd name="T27" fmla="*/ 36 h 73"/>
                <a:gd name="T28" fmla="*/ 45 w 52"/>
                <a:gd name="T29" fmla="*/ 23 h 73"/>
                <a:gd name="T30" fmla="*/ 39 w 52"/>
                <a:gd name="T31" fmla="*/ 12 h 73"/>
                <a:gd name="T32" fmla="*/ 34 w 52"/>
                <a:gd name="T33" fmla="*/ 4 h 73"/>
                <a:gd name="T34" fmla="*/ 32 w 52"/>
                <a:gd name="T3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32" y="0"/>
                  </a:moveTo>
                  <a:lnTo>
                    <a:pt x="20" y="0"/>
                  </a:lnTo>
                  <a:lnTo>
                    <a:pt x="18" y="4"/>
                  </a:lnTo>
                  <a:lnTo>
                    <a:pt x="14" y="12"/>
                  </a:lnTo>
                  <a:lnTo>
                    <a:pt x="8" y="23"/>
                  </a:lnTo>
                  <a:lnTo>
                    <a:pt x="2" y="36"/>
                  </a:lnTo>
                  <a:lnTo>
                    <a:pt x="0" y="50"/>
                  </a:lnTo>
                  <a:lnTo>
                    <a:pt x="1" y="61"/>
                  </a:lnTo>
                  <a:lnTo>
                    <a:pt x="9" y="69"/>
                  </a:lnTo>
                  <a:lnTo>
                    <a:pt x="25" y="73"/>
                  </a:lnTo>
                  <a:lnTo>
                    <a:pt x="41" y="69"/>
                  </a:lnTo>
                  <a:lnTo>
                    <a:pt x="50" y="61"/>
                  </a:lnTo>
                  <a:lnTo>
                    <a:pt x="52" y="50"/>
                  </a:lnTo>
                  <a:lnTo>
                    <a:pt x="49" y="36"/>
                  </a:lnTo>
                  <a:lnTo>
                    <a:pt x="45" y="23"/>
                  </a:lnTo>
                  <a:lnTo>
                    <a:pt x="39" y="12"/>
                  </a:lnTo>
                  <a:lnTo>
                    <a:pt x="34" y="4"/>
                  </a:lnTo>
                  <a:lnTo>
                    <a:pt x="32"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45" name="Freeform 197"/>
            <p:cNvSpPr>
              <a:spLocks/>
            </p:cNvSpPr>
            <p:nvPr/>
          </p:nvSpPr>
          <p:spPr bwMode="auto">
            <a:xfrm>
              <a:off x="2667" y="1602"/>
              <a:ext cx="36" cy="28"/>
            </a:xfrm>
            <a:custGeom>
              <a:avLst/>
              <a:gdLst>
                <a:gd name="T0" fmla="*/ 6 w 71"/>
                <a:gd name="T1" fmla="*/ 0 h 57"/>
                <a:gd name="T2" fmla="*/ 0 w 71"/>
                <a:gd name="T3" fmla="*/ 10 h 57"/>
                <a:gd name="T4" fmla="*/ 1 w 71"/>
                <a:gd name="T5" fmla="*/ 14 h 57"/>
                <a:gd name="T6" fmla="*/ 7 w 71"/>
                <a:gd name="T7" fmla="*/ 22 h 57"/>
                <a:gd name="T8" fmla="*/ 14 w 71"/>
                <a:gd name="T9" fmla="*/ 33 h 57"/>
                <a:gd name="T10" fmla="*/ 23 w 71"/>
                <a:gd name="T11" fmla="*/ 44 h 57"/>
                <a:gd name="T12" fmla="*/ 32 w 71"/>
                <a:gd name="T13" fmla="*/ 53 h 57"/>
                <a:gd name="T14" fmla="*/ 44 w 71"/>
                <a:gd name="T15" fmla="*/ 57 h 57"/>
                <a:gd name="T16" fmla="*/ 55 w 71"/>
                <a:gd name="T17" fmla="*/ 54 h 57"/>
                <a:gd name="T18" fmla="*/ 66 w 71"/>
                <a:gd name="T19" fmla="*/ 42 h 57"/>
                <a:gd name="T20" fmla="*/ 71 w 71"/>
                <a:gd name="T21" fmla="*/ 25 h 57"/>
                <a:gd name="T22" fmla="*/ 68 w 71"/>
                <a:gd name="T23" fmla="*/ 15 h 57"/>
                <a:gd name="T24" fmla="*/ 60 w 71"/>
                <a:gd name="T25" fmla="*/ 7 h 57"/>
                <a:gd name="T26" fmla="*/ 46 w 71"/>
                <a:gd name="T27" fmla="*/ 2 h 57"/>
                <a:gd name="T28" fmla="*/ 32 w 71"/>
                <a:gd name="T29" fmla="*/ 0 h 57"/>
                <a:gd name="T30" fmla="*/ 19 w 71"/>
                <a:gd name="T31" fmla="*/ 0 h 57"/>
                <a:gd name="T32" fmla="*/ 9 w 71"/>
                <a:gd name="T33" fmla="*/ 0 h 57"/>
                <a:gd name="T34" fmla="*/ 6 w 71"/>
                <a:gd name="T3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7">
                  <a:moveTo>
                    <a:pt x="6" y="0"/>
                  </a:moveTo>
                  <a:lnTo>
                    <a:pt x="0" y="10"/>
                  </a:lnTo>
                  <a:lnTo>
                    <a:pt x="1" y="14"/>
                  </a:lnTo>
                  <a:lnTo>
                    <a:pt x="7" y="22"/>
                  </a:lnTo>
                  <a:lnTo>
                    <a:pt x="14" y="33"/>
                  </a:lnTo>
                  <a:lnTo>
                    <a:pt x="23" y="44"/>
                  </a:lnTo>
                  <a:lnTo>
                    <a:pt x="32" y="53"/>
                  </a:lnTo>
                  <a:lnTo>
                    <a:pt x="44" y="57"/>
                  </a:lnTo>
                  <a:lnTo>
                    <a:pt x="55" y="54"/>
                  </a:lnTo>
                  <a:lnTo>
                    <a:pt x="66" y="42"/>
                  </a:lnTo>
                  <a:lnTo>
                    <a:pt x="71" y="25"/>
                  </a:lnTo>
                  <a:lnTo>
                    <a:pt x="68" y="15"/>
                  </a:lnTo>
                  <a:lnTo>
                    <a:pt x="60" y="7"/>
                  </a:lnTo>
                  <a:lnTo>
                    <a:pt x="46" y="2"/>
                  </a:lnTo>
                  <a:lnTo>
                    <a:pt x="32" y="0"/>
                  </a:lnTo>
                  <a:lnTo>
                    <a:pt x="19" y="0"/>
                  </a:lnTo>
                  <a:lnTo>
                    <a:pt x="9" y="0"/>
                  </a:lnTo>
                  <a:lnTo>
                    <a:pt x="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46" name="Freeform 198"/>
            <p:cNvSpPr>
              <a:spLocks/>
            </p:cNvSpPr>
            <p:nvPr/>
          </p:nvSpPr>
          <p:spPr bwMode="auto">
            <a:xfrm>
              <a:off x="2667" y="1569"/>
              <a:ext cx="36" cy="28"/>
            </a:xfrm>
            <a:custGeom>
              <a:avLst/>
              <a:gdLst>
                <a:gd name="T0" fmla="*/ 0 w 71"/>
                <a:gd name="T1" fmla="*/ 47 h 57"/>
                <a:gd name="T2" fmla="*/ 6 w 71"/>
                <a:gd name="T3" fmla="*/ 57 h 57"/>
                <a:gd name="T4" fmla="*/ 9 w 71"/>
                <a:gd name="T5" fmla="*/ 57 h 57"/>
                <a:gd name="T6" fmla="*/ 19 w 71"/>
                <a:gd name="T7" fmla="*/ 57 h 57"/>
                <a:gd name="T8" fmla="*/ 32 w 71"/>
                <a:gd name="T9" fmla="*/ 57 h 57"/>
                <a:gd name="T10" fmla="*/ 46 w 71"/>
                <a:gd name="T11" fmla="*/ 55 h 57"/>
                <a:gd name="T12" fmla="*/ 59 w 71"/>
                <a:gd name="T13" fmla="*/ 50 h 57"/>
                <a:gd name="T14" fmla="*/ 68 w 71"/>
                <a:gd name="T15" fmla="*/ 43 h 57"/>
                <a:gd name="T16" fmla="*/ 71 w 71"/>
                <a:gd name="T17" fmla="*/ 32 h 57"/>
                <a:gd name="T18" fmla="*/ 66 w 71"/>
                <a:gd name="T19" fmla="*/ 17 h 57"/>
                <a:gd name="T20" fmla="*/ 55 w 71"/>
                <a:gd name="T21" fmla="*/ 4 h 57"/>
                <a:gd name="T22" fmla="*/ 44 w 71"/>
                <a:gd name="T23" fmla="*/ 0 h 57"/>
                <a:gd name="T24" fmla="*/ 32 w 71"/>
                <a:gd name="T25" fmla="*/ 4 h 57"/>
                <a:gd name="T26" fmla="*/ 23 w 71"/>
                <a:gd name="T27" fmla="*/ 13 h 57"/>
                <a:gd name="T28" fmla="*/ 14 w 71"/>
                <a:gd name="T29" fmla="*/ 23 h 57"/>
                <a:gd name="T30" fmla="*/ 7 w 71"/>
                <a:gd name="T31" fmla="*/ 35 h 57"/>
                <a:gd name="T32" fmla="*/ 1 w 71"/>
                <a:gd name="T33" fmla="*/ 43 h 57"/>
                <a:gd name="T34" fmla="*/ 0 w 71"/>
                <a:gd name="T35" fmla="*/ 4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7">
                  <a:moveTo>
                    <a:pt x="0" y="47"/>
                  </a:moveTo>
                  <a:lnTo>
                    <a:pt x="6" y="57"/>
                  </a:lnTo>
                  <a:lnTo>
                    <a:pt x="9" y="57"/>
                  </a:lnTo>
                  <a:lnTo>
                    <a:pt x="19" y="57"/>
                  </a:lnTo>
                  <a:lnTo>
                    <a:pt x="32" y="57"/>
                  </a:lnTo>
                  <a:lnTo>
                    <a:pt x="46" y="55"/>
                  </a:lnTo>
                  <a:lnTo>
                    <a:pt x="59" y="50"/>
                  </a:lnTo>
                  <a:lnTo>
                    <a:pt x="68" y="43"/>
                  </a:lnTo>
                  <a:lnTo>
                    <a:pt x="71" y="32"/>
                  </a:lnTo>
                  <a:lnTo>
                    <a:pt x="66" y="17"/>
                  </a:lnTo>
                  <a:lnTo>
                    <a:pt x="55" y="4"/>
                  </a:lnTo>
                  <a:lnTo>
                    <a:pt x="44" y="0"/>
                  </a:lnTo>
                  <a:lnTo>
                    <a:pt x="32" y="4"/>
                  </a:lnTo>
                  <a:lnTo>
                    <a:pt x="23" y="13"/>
                  </a:lnTo>
                  <a:lnTo>
                    <a:pt x="14" y="23"/>
                  </a:lnTo>
                  <a:lnTo>
                    <a:pt x="7" y="35"/>
                  </a:lnTo>
                  <a:lnTo>
                    <a:pt x="1" y="43"/>
                  </a:lnTo>
                  <a:lnTo>
                    <a:pt x="0" y="4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47" name="Freeform 199"/>
            <p:cNvSpPr>
              <a:spLocks/>
            </p:cNvSpPr>
            <p:nvPr/>
          </p:nvSpPr>
          <p:spPr bwMode="auto">
            <a:xfrm>
              <a:off x="3368" y="2439"/>
              <a:ext cx="12" cy="12"/>
            </a:xfrm>
            <a:custGeom>
              <a:avLst/>
              <a:gdLst>
                <a:gd name="T0" fmla="*/ 11 w 24"/>
                <a:gd name="T1" fmla="*/ 24 h 24"/>
                <a:gd name="T2" fmla="*/ 7 w 24"/>
                <a:gd name="T3" fmla="*/ 23 h 24"/>
                <a:gd name="T4" fmla="*/ 3 w 24"/>
                <a:gd name="T5" fmla="*/ 20 h 24"/>
                <a:gd name="T6" fmla="*/ 1 w 24"/>
                <a:gd name="T7" fmla="*/ 16 h 24"/>
                <a:gd name="T8" fmla="*/ 0 w 24"/>
                <a:gd name="T9" fmla="*/ 11 h 24"/>
                <a:gd name="T10" fmla="*/ 1 w 24"/>
                <a:gd name="T11" fmla="*/ 7 h 24"/>
                <a:gd name="T12" fmla="*/ 3 w 24"/>
                <a:gd name="T13" fmla="*/ 3 h 24"/>
                <a:gd name="T14" fmla="*/ 7 w 24"/>
                <a:gd name="T15" fmla="*/ 1 h 24"/>
                <a:gd name="T16" fmla="*/ 11 w 24"/>
                <a:gd name="T17" fmla="*/ 0 h 24"/>
                <a:gd name="T18" fmla="*/ 16 w 24"/>
                <a:gd name="T19" fmla="*/ 1 h 24"/>
                <a:gd name="T20" fmla="*/ 20 w 24"/>
                <a:gd name="T21" fmla="*/ 3 h 24"/>
                <a:gd name="T22" fmla="*/ 23 w 24"/>
                <a:gd name="T23" fmla="*/ 7 h 24"/>
                <a:gd name="T24" fmla="*/ 24 w 24"/>
                <a:gd name="T25" fmla="*/ 11 h 24"/>
                <a:gd name="T26" fmla="*/ 23 w 24"/>
                <a:gd name="T27" fmla="*/ 16 h 24"/>
                <a:gd name="T28" fmla="*/ 20 w 24"/>
                <a:gd name="T29" fmla="*/ 20 h 24"/>
                <a:gd name="T30" fmla="*/ 16 w 24"/>
                <a:gd name="T31" fmla="*/ 23 h 24"/>
                <a:gd name="T32" fmla="*/ 11 w 24"/>
                <a:gd name="T3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1" y="24"/>
                  </a:moveTo>
                  <a:lnTo>
                    <a:pt x="7" y="23"/>
                  </a:lnTo>
                  <a:lnTo>
                    <a:pt x="3" y="20"/>
                  </a:lnTo>
                  <a:lnTo>
                    <a:pt x="1" y="16"/>
                  </a:lnTo>
                  <a:lnTo>
                    <a:pt x="0" y="11"/>
                  </a:lnTo>
                  <a:lnTo>
                    <a:pt x="1" y="7"/>
                  </a:lnTo>
                  <a:lnTo>
                    <a:pt x="3" y="3"/>
                  </a:lnTo>
                  <a:lnTo>
                    <a:pt x="7" y="1"/>
                  </a:lnTo>
                  <a:lnTo>
                    <a:pt x="11" y="0"/>
                  </a:lnTo>
                  <a:lnTo>
                    <a:pt x="16" y="1"/>
                  </a:lnTo>
                  <a:lnTo>
                    <a:pt x="20" y="3"/>
                  </a:lnTo>
                  <a:lnTo>
                    <a:pt x="23" y="7"/>
                  </a:lnTo>
                  <a:lnTo>
                    <a:pt x="24" y="11"/>
                  </a:lnTo>
                  <a:lnTo>
                    <a:pt x="23" y="16"/>
                  </a:lnTo>
                  <a:lnTo>
                    <a:pt x="20" y="20"/>
                  </a:lnTo>
                  <a:lnTo>
                    <a:pt x="16" y="23"/>
                  </a:lnTo>
                  <a:lnTo>
                    <a:pt x="11" y="2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48" name="Freeform 200"/>
            <p:cNvSpPr>
              <a:spLocks/>
            </p:cNvSpPr>
            <p:nvPr/>
          </p:nvSpPr>
          <p:spPr bwMode="auto">
            <a:xfrm>
              <a:off x="3361" y="2399"/>
              <a:ext cx="26" cy="36"/>
            </a:xfrm>
            <a:custGeom>
              <a:avLst/>
              <a:gdLst>
                <a:gd name="T0" fmla="*/ 19 w 53"/>
                <a:gd name="T1" fmla="*/ 73 h 73"/>
                <a:gd name="T2" fmla="*/ 32 w 53"/>
                <a:gd name="T3" fmla="*/ 73 h 73"/>
                <a:gd name="T4" fmla="*/ 34 w 53"/>
                <a:gd name="T5" fmla="*/ 69 h 73"/>
                <a:gd name="T6" fmla="*/ 39 w 53"/>
                <a:gd name="T7" fmla="*/ 61 h 73"/>
                <a:gd name="T8" fmla="*/ 45 w 53"/>
                <a:gd name="T9" fmla="*/ 50 h 73"/>
                <a:gd name="T10" fmla="*/ 50 w 53"/>
                <a:gd name="T11" fmla="*/ 36 h 73"/>
                <a:gd name="T12" fmla="*/ 53 w 53"/>
                <a:gd name="T13" fmla="*/ 23 h 73"/>
                <a:gd name="T14" fmla="*/ 50 w 53"/>
                <a:gd name="T15" fmla="*/ 12 h 73"/>
                <a:gd name="T16" fmla="*/ 42 w 53"/>
                <a:gd name="T17" fmla="*/ 4 h 73"/>
                <a:gd name="T18" fmla="*/ 26 w 53"/>
                <a:gd name="T19" fmla="*/ 0 h 73"/>
                <a:gd name="T20" fmla="*/ 10 w 53"/>
                <a:gd name="T21" fmla="*/ 4 h 73"/>
                <a:gd name="T22" fmla="*/ 1 w 53"/>
                <a:gd name="T23" fmla="*/ 12 h 73"/>
                <a:gd name="T24" fmla="*/ 0 w 53"/>
                <a:gd name="T25" fmla="*/ 23 h 73"/>
                <a:gd name="T26" fmla="*/ 2 w 53"/>
                <a:gd name="T27" fmla="*/ 36 h 73"/>
                <a:gd name="T28" fmla="*/ 7 w 53"/>
                <a:gd name="T29" fmla="*/ 50 h 73"/>
                <a:gd name="T30" fmla="*/ 12 w 53"/>
                <a:gd name="T31" fmla="*/ 61 h 73"/>
                <a:gd name="T32" fmla="*/ 17 w 53"/>
                <a:gd name="T33" fmla="*/ 69 h 73"/>
                <a:gd name="T34" fmla="*/ 19 w 53"/>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49" name="Freeform 201"/>
            <p:cNvSpPr>
              <a:spLocks/>
            </p:cNvSpPr>
            <p:nvPr/>
          </p:nvSpPr>
          <p:spPr bwMode="auto">
            <a:xfrm>
              <a:off x="3361" y="2399"/>
              <a:ext cx="26" cy="36"/>
            </a:xfrm>
            <a:custGeom>
              <a:avLst/>
              <a:gdLst>
                <a:gd name="T0" fmla="*/ 19 w 53"/>
                <a:gd name="T1" fmla="*/ 73 h 73"/>
                <a:gd name="T2" fmla="*/ 32 w 53"/>
                <a:gd name="T3" fmla="*/ 73 h 73"/>
                <a:gd name="T4" fmla="*/ 34 w 53"/>
                <a:gd name="T5" fmla="*/ 69 h 73"/>
                <a:gd name="T6" fmla="*/ 39 w 53"/>
                <a:gd name="T7" fmla="*/ 61 h 73"/>
                <a:gd name="T8" fmla="*/ 45 w 53"/>
                <a:gd name="T9" fmla="*/ 50 h 73"/>
                <a:gd name="T10" fmla="*/ 50 w 53"/>
                <a:gd name="T11" fmla="*/ 36 h 73"/>
                <a:gd name="T12" fmla="*/ 53 w 53"/>
                <a:gd name="T13" fmla="*/ 23 h 73"/>
                <a:gd name="T14" fmla="*/ 50 w 53"/>
                <a:gd name="T15" fmla="*/ 12 h 73"/>
                <a:gd name="T16" fmla="*/ 42 w 53"/>
                <a:gd name="T17" fmla="*/ 4 h 73"/>
                <a:gd name="T18" fmla="*/ 26 w 53"/>
                <a:gd name="T19" fmla="*/ 0 h 73"/>
                <a:gd name="T20" fmla="*/ 10 w 53"/>
                <a:gd name="T21" fmla="*/ 4 h 73"/>
                <a:gd name="T22" fmla="*/ 1 w 53"/>
                <a:gd name="T23" fmla="*/ 12 h 73"/>
                <a:gd name="T24" fmla="*/ 0 w 53"/>
                <a:gd name="T25" fmla="*/ 23 h 73"/>
                <a:gd name="T26" fmla="*/ 2 w 53"/>
                <a:gd name="T27" fmla="*/ 36 h 73"/>
                <a:gd name="T28" fmla="*/ 7 w 53"/>
                <a:gd name="T29" fmla="*/ 50 h 73"/>
                <a:gd name="T30" fmla="*/ 12 w 53"/>
                <a:gd name="T31" fmla="*/ 61 h 73"/>
                <a:gd name="T32" fmla="*/ 17 w 53"/>
                <a:gd name="T33" fmla="*/ 69 h 73"/>
                <a:gd name="T34" fmla="*/ 19 w 53"/>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0" name="Freeform 202"/>
            <p:cNvSpPr>
              <a:spLocks/>
            </p:cNvSpPr>
            <p:nvPr/>
          </p:nvSpPr>
          <p:spPr bwMode="auto">
            <a:xfrm>
              <a:off x="3331" y="2414"/>
              <a:ext cx="36" cy="29"/>
            </a:xfrm>
            <a:custGeom>
              <a:avLst/>
              <a:gdLst>
                <a:gd name="T0" fmla="*/ 66 w 71"/>
                <a:gd name="T1" fmla="*/ 58 h 58"/>
                <a:gd name="T2" fmla="*/ 71 w 71"/>
                <a:gd name="T3" fmla="*/ 47 h 58"/>
                <a:gd name="T4" fmla="*/ 70 w 71"/>
                <a:gd name="T5" fmla="*/ 44 h 58"/>
                <a:gd name="T6" fmla="*/ 64 w 71"/>
                <a:gd name="T7" fmla="*/ 36 h 58"/>
                <a:gd name="T8" fmla="*/ 58 w 71"/>
                <a:gd name="T9" fmla="*/ 24 h 58"/>
                <a:gd name="T10" fmla="*/ 49 w 71"/>
                <a:gd name="T11" fmla="*/ 14 h 58"/>
                <a:gd name="T12" fmla="*/ 39 w 71"/>
                <a:gd name="T13" fmla="*/ 5 h 58"/>
                <a:gd name="T14" fmla="*/ 28 w 71"/>
                <a:gd name="T15" fmla="*/ 0 h 58"/>
                <a:gd name="T16" fmla="*/ 16 w 71"/>
                <a:gd name="T17" fmla="*/ 4 h 58"/>
                <a:gd name="T18" fmla="*/ 6 w 71"/>
                <a:gd name="T19" fmla="*/ 16 h 58"/>
                <a:gd name="T20" fmla="*/ 0 w 71"/>
                <a:gd name="T21" fmla="*/ 32 h 58"/>
                <a:gd name="T22" fmla="*/ 3 w 71"/>
                <a:gd name="T23" fmla="*/ 43 h 58"/>
                <a:gd name="T24" fmla="*/ 13 w 71"/>
                <a:gd name="T25" fmla="*/ 51 h 58"/>
                <a:gd name="T26" fmla="*/ 25 w 71"/>
                <a:gd name="T27" fmla="*/ 55 h 58"/>
                <a:gd name="T28" fmla="*/ 39 w 71"/>
                <a:gd name="T29" fmla="*/ 58 h 58"/>
                <a:gd name="T30" fmla="*/ 53 w 71"/>
                <a:gd name="T31" fmla="*/ 58 h 58"/>
                <a:gd name="T32" fmla="*/ 62 w 71"/>
                <a:gd name="T33" fmla="*/ 58 h 58"/>
                <a:gd name="T34" fmla="*/ 66 w 71"/>
                <a:gd name="T3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8">
                  <a:moveTo>
                    <a:pt x="66" y="58"/>
                  </a:moveTo>
                  <a:lnTo>
                    <a:pt x="71" y="47"/>
                  </a:lnTo>
                  <a:lnTo>
                    <a:pt x="70" y="44"/>
                  </a:lnTo>
                  <a:lnTo>
                    <a:pt x="64" y="36"/>
                  </a:lnTo>
                  <a:lnTo>
                    <a:pt x="58" y="24"/>
                  </a:lnTo>
                  <a:lnTo>
                    <a:pt x="49" y="14"/>
                  </a:lnTo>
                  <a:lnTo>
                    <a:pt x="39" y="5"/>
                  </a:lnTo>
                  <a:lnTo>
                    <a:pt x="28" y="0"/>
                  </a:lnTo>
                  <a:lnTo>
                    <a:pt x="16" y="4"/>
                  </a:lnTo>
                  <a:lnTo>
                    <a:pt x="6" y="16"/>
                  </a:lnTo>
                  <a:lnTo>
                    <a:pt x="0" y="32"/>
                  </a:lnTo>
                  <a:lnTo>
                    <a:pt x="3" y="43"/>
                  </a:lnTo>
                  <a:lnTo>
                    <a:pt x="13" y="51"/>
                  </a:lnTo>
                  <a:lnTo>
                    <a:pt x="25" y="55"/>
                  </a:lnTo>
                  <a:lnTo>
                    <a:pt x="39" y="58"/>
                  </a:lnTo>
                  <a:lnTo>
                    <a:pt x="53" y="58"/>
                  </a:lnTo>
                  <a:lnTo>
                    <a:pt x="62" y="58"/>
                  </a:lnTo>
                  <a:lnTo>
                    <a:pt x="66" y="5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1" name="Freeform 203"/>
            <p:cNvSpPr>
              <a:spLocks/>
            </p:cNvSpPr>
            <p:nvPr/>
          </p:nvSpPr>
          <p:spPr bwMode="auto">
            <a:xfrm>
              <a:off x="3331" y="2447"/>
              <a:ext cx="37" cy="28"/>
            </a:xfrm>
            <a:custGeom>
              <a:avLst/>
              <a:gdLst>
                <a:gd name="T0" fmla="*/ 72 w 72"/>
                <a:gd name="T1" fmla="*/ 10 h 56"/>
                <a:gd name="T2" fmla="*/ 67 w 72"/>
                <a:gd name="T3" fmla="*/ 0 h 56"/>
                <a:gd name="T4" fmla="*/ 63 w 72"/>
                <a:gd name="T5" fmla="*/ 0 h 56"/>
                <a:gd name="T6" fmla="*/ 53 w 72"/>
                <a:gd name="T7" fmla="*/ 0 h 56"/>
                <a:gd name="T8" fmla="*/ 40 w 72"/>
                <a:gd name="T9" fmla="*/ 0 h 56"/>
                <a:gd name="T10" fmla="*/ 26 w 72"/>
                <a:gd name="T11" fmla="*/ 2 h 56"/>
                <a:gd name="T12" fmla="*/ 13 w 72"/>
                <a:gd name="T13" fmla="*/ 7 h 56"/>
                <a:gd name="T14" fmla="*/ 3 w 72"/>
                <a:gd name="T15" fmla="*/ 15 h 56"/>
                <a:gd name="T16" fmla="*/ 0 w 72"/>
                <a:gd name="T17" fmla="*/ 25 h 56"/>
                <a:gd name="T18" fmla="*/ 6 w 72"/>
                <a:gd name="T19" fmla="*/ 41 h 56"/>
                <a:gd name="T20" fmla="*/ 17 w 72"/>
                <a:gd name="T21" fmla="*/ 54 h 56"/>
                <a:gd name="T22" fmla="*/ 29 w 72"/>
                <a:gd name="T23" fmla="*/ 56 h 56"/>
                <a:gd name="T24" fmla="*/ 39 w 72"/>
                <a:gd name="T25" fmla="*/ 53 h 56"/>
                <a:gd name="T26" fmla="*/ 49 w 72"/>
                <a:gd name="T27" fmla="*/ 44 h 56"/>
                <a:gd name="T28" fmla="*/ 59 w 72"/>
                <a:gd name="T29" fmla="*/ 33 h 56"/>
                <a:gd name="T30" fmla="*/ 66 w 72"/>
                <a:gd name="T31" fmla="*/ 22 h 56"/>
                <a:gd name="T32" fmla="*/ 71 w 72"/>
                <a:gd name="T33" fmla="*/ 14 h 56"/>
                <a:gd name="T34" fmla="*/ 72 w 72"/>
                <a:gd name="T35" fmla="*/ 1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6">
                  <a:moveTo>
                    <a:pt x="72" y="10"/>
                  </a:moveTo>
                  <a:lnTo>
                    <a:pt x="67" y="0"/>
                  </a:lnTo>
                  <a:lnTo>
                    <a:pt x="63" y="0"/>
                  </a:lnTo>
                  <a:lnTo>
                    <a:pt x="53" y="0"/>
                  </a:lnTo>
                  <a:lnTo>
                    <a:pt x="40" y="0"/>
                  </a:lnTo>
                  <a:lnTo>
                    <a:pt x="26" y="2"/>
                  </a:lnTo>
                  <a:lnTo>
                    <a:pt x="13" y="7"/>
                  </a:lnTo>
                  <a:lnTo>
                    <a:pt x="3" y="15"/>
                  </a:lnTo>
                  <a:lnTo>
                    <a:pt x="0" y="25"/>
                  </a:lnTo>
                  <a:lnTo>
                    <a:pt x="6" y="41"/>
                  </a:lnTo>
                  <a:lnTo>
                    <a:pt x="17" y="54"/>
                  </a:lnTo>
                  <a:lnTo>
                    <a:pt x="29" y="56"/>
                  </a:lnTo>
                  <a:lnTo>
                    <a:pt x="39" y="53"/>
                  </a:lnTo>
                  <a:lnTo>
                    <a:pt x="49" y="44"/>
                  </a:lnTo>
                  <a:lnTo>
                    <a:pt x="59" y="33"/>
                  </a:lnTo>
                  <a:lnTo>
                    <a:pt x="66" y="22"/>
                  </a:lnTo>
                  <a:lnTo>
                    <a:pt x="71" y="14"/>
                  </a:lnTo>
                  <a:lnTo>
                    <a:pt x="72" y="1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2" name="Freeform 204"/>
            <p:cNvSpPr>
              <a:spLocks/>
            </p:cNvSpPr>
            <p:nvPr/>
          </p:nvSpPr>
          <p:spPr bwMode="auto">
            <a:xfrm>
              <a:off x="3361" y="2454"/>
              <a:ext cx="26" cy="37"/>
            </a:xfrm>
            <a:custGeom>
              <a:avLst/>
              <a:gdLst>
                <a:gd name="T0" fmla="*/ 33 w 53"/>
                <a:gd name="T1" fmla="*/ 0 h 72"/>
                <a:gd name="T2" fmla="*/ 20 w 53"/>
                <a:gd name="T3" fmla="*/ 0 h 72"/>
                <a:gd name="T4" fmla="*/ 18 w 53"/>
                <a:gd name="T5" fmla="*/ 3 h 72"/>
                <a:gd name="T6" fmla="*/ 13 w 53"/>
                <a:gd name="T7" fmla="*/ 11 h 72"/>
                <a:gd name="T8" fmla="*/ 8 w 53"/>
                <a:gd name="T9" fmla="*/ 23 h 72"/>
                <a:gd name="T10" fmla="*/ 3 w 53"/>
                <a:gd name="T11" fmla="*/ 35 h 72"/>
                <a:gd name="T12" fmla="*/ 0 w 53"/>
                <a:gd name="T13" fmla="*/ 49 h 72"/>
                <a:gd name="T14" fmla="*/ 2 w 53"/>
                <a:gd name="T15" fmla="*/ 61 h 72"/>
                <a:gd name="T16" fmla="*/ 10 w 53"/>
                <a:gd name="T17" fmla="*/ 69 h 72"/>
                <a:gd name="T18" fmla="*/ 26 w 53"/>
                <a:gd name="T19" fmla="*/ 72 h 72"/>
                <a:gd name="T20" fmla="*/ 42 w 53"/>
                <a:gd name="T21" fmla="*/ 69 h 72"/>
                <a:gd name="T22" fmla="*/ 51 w 53"/>
                <a:gd name="T23" fmla="*/ 61 h 72"/>
                <a:gd name="T24" fmla="*/ 53 w 53"/>
                <a:gd name="T25" fmla="*/ 49 h 72"/>
                <a:gd name="T26" fmla="*/ 50 w 53"/>
                <a:gd name="T27" fmla="*/ 35 h 72"/>
                <a:gd name="T28" fmla="*/ 46 w 53"/>
                <a:gd name="T29" fmla="*/ 23 h 72"/>
                <a:gd name="T30" fmla="*/ 40 w 53"/>
                <a:gd name="T31" fmla="*/ 11 h 72"/>
                <a:gd name="T32" fmla="*/ 35 w 53"/>
                <a:gd name="T33" fmla="*/ 3 h 72"/>
                <a:gd name="T34" fmla="*/ 33 w 53"/>
                <a:gd name="T3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2">
                  <a:moveTo>
                    <a:pt x="33" y="0"/>
                  </a:moveTo>
                  <a:lnTo>
                    <a:pt x="20" y="0"/>
                  </a:lnTo>
                  <a:lnTo>
                    <a:pt x="18" y="3"/>
                  </a:lnTo>
                  <a:lnTo>
                    <a:pt x="13" y="11"/>
                  </a:lnTo>
                  <a:lnTo>
                    <a:pt x="8" y="23"/>
                  </a:lnTo>
                  <a:lnTo>
                    <a:pt x="3" y="35"/>
                  </a:lnTo>
                  <a:lnTo>
                    <a:pt x="0" y="49"/>
                  </a:lnTo>
                  <a:lnTo>
                    <a:pt x="2" y="61"/>
                  </a:lnTo>
                  <a:lnTo>
                    <a:pt x="10" y="69"/>
                  </a:lnTo>
                  <a:lnTo>
                    <a:pt x="26" y="72"/>
                  </a:lnTo>
                  <a:lnTo>
                    <a:pt x="42" y="69"/>
                  </a:lnTo>
                  <a:lnTo>
                    <a:pt x="51" y="61"/>
                  </a:lnTo>
                  <a:lnTo>
                    <a:pt x="53" y="49"/>
                  </a:lnTo>
                  <a:lnTo>
                    <a:pt x="50" y="35"/>
                  </a:lnTo>
                  <a:lnTo>
                    <a:pt x="46" y="23"/>
                  </a:lnTo>
                  <a:lnTo>
                    <a:pt x="40" y="11"/>
                  </a:lnTo>
                  <a:lnTo>
                    <a:pt x="35" y="3"/>
                  </a:lnTo>
                  <a:lnTo>
                    <a:pt x="3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3" name="Freeform 205"/>
            <p:cNvSpPr>
              <a:spLocks/>
            </p:cNvSpPr>
            <p:nvPr/>
          </p:nvSpPr>
          <p:spPr bwMode="auto">
            <a:xfrm>
              <a:off x="3381" y="2447"/>
              <a:ext cx="36" cy="28"/>
            </a:xfrm>
            <a:custGeom>
              <a:avLst/>
              <a:gdLst>
                <a:gd name="T0" fmla="*/ 6 w 71"/>
                <a:gd name="T1" fmla="*/ 0 h 56"/>
                <a:gd name="T2" fmla="*/ 0 w 71"/>
                <a:gd name="T3" fmla="*/ 10 h 56"/>
                <a:gd name="T4" fmla="*/ 1 w 71"/>
                <a:gd name="T5" fmla="*/ 14 h 56"/>
                <a:gd name="T6" fmla="*/ 7 w 71"/>
                <a:gd name="T7" fmla="*/ 22 h 56"/>
                <a:gd name="T8" fmla="*/ 14 w 71"/>
                <a:gd name="T9" fmla="*/ 33 h 56"/>
                <a:gd name="T10" fmla="*/ 23 w 71"/>
                <a:gd name="T11" fmla="*/ 44 h 56"/>
                <a:gd name="T12" fmla="*/ 32 w 71"/>
                <a:gd name="T13" fmla="*/ 53 h 56"/>
                <a:gd name="T14" fmla="*/ 44 w 71"/>
                <a:gd name="T15" fmla="*/ 56 h 56"/>
                <a:gd name="T16" fmla="*/ 55 w 71"/>
                <a:gd name="T17" fmla="*/ 54 h 56"/>
                <a:gd name="T18" fmla="*/ 66 w 71"/>
                <a:gd name="T19" fmla="*/ 41 h 56"/>
                <a:gd name="T20" fmla="*/ 71 w 71"/>
                <a:gd name="T21" fmla="*/ 25 h 56"/>
                <a:gd name="T22" fmla="*/ 68 w 71"/>
                <a:gd name="T23" fmla="*/ 15 h 56"/>
                <a:gd name="T24" fmla="*/ 59 w 71"/>
                <a:gd name="T25" fmla="*/ 7 h 56"/>
                <a:gd name="T26" fmla="*/ 46 w 71"/>
                <a:gd name="T27" fmla="*/ 2 h 56"/>
                <a:gd name="T28" fmla="*/ 32 w 71"/>
                <a:gd name="T29" fmla="*/ 0 h 56"/>
                <a:gd name="T30" fmla="*/ 20 w 71"/>
                <a:gd name="T31" fmla="*/ 0 h 56"/>
                <a:gd name="T32" fmla="*/ 9 w 71"/>
                <a:gd name="T33" fmla="*/ 0 h 56"/>
                <a:gd name="T34" fmla="*/ 6 w 71"/>
                <a:gd name="T3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6">
                  <a:moveTo>
                    <a:pt x="6" y="0"/>
                  </a:moveTo>
                  <a:lnTo>
                    <a:pt x="0" y="10"/>
                  </a:lnTo>
                  <a:lnTo>
                    <a:pt x="1" y="14"/>
                  </a:lnTo>
                  <a:lnTo>
                    <a:pt x="7" y="22"/>
                  </a:lnTo>
                  <a:lnTo>
                    <a:pt x="14" y="33"/>
                  </a:lnTo>
                  <a:lnTo>
                    <a:pt x="23" y="44"/>
                  </a:lnTo>
                  <a:lnTo>
                    <a:pt x="32" y="53"/>
                  </a:lnTo>
                  <a:lnTo>
                    <a:pt x="44" y="56"/>
                  </a:lnTo>
                  <a:lnTo>
                    <a:pt x="55" y="54"/>
                  </a:lnTo>
                  <a:lnTo>
                    <a:pt x="66" y="41"/>
                  </a:lnTo>
                  <a:lnTo>
                    <a:pt x="71" y="25"/>
                  </a:lnTo>
                  <a:lnTo>
                    <a:pt x="68" y="15"/>
                  </a:lnTo>
                  <a:lnTo>
                    <a:pt x="59" y="7"/>
                  </a:lnTo>
                  <a:lnTo>
                    <a:pt x="46" y="2"/>
                  </a:lnTo>
                  <a:lnTo>
                    <a:pt x="32" y="0"/>
                  </a:lnTo>
                  <a:lnTo>
                    <a:pt x="20" y="0"/>
                  </a:lnTo>
                  <a:lnTo>
                    <a:pt x="9" y="0"/>
                  </a:lnTo>
                  <a:lnTo>
                    <a:pt x="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4" name="Freeform 206"/>
            <p:cNvSpPr>
              <a:spLocks/>
            </p:cNvSpPr>
            <p:nvPr/>
          </p:nvSpPr>
          <p:spPr bwMode="auto">
            <a:xfrm>
              <a:off x="3380" y="2414"/>
              <a:ext cx="37" cy="28"/>
            </a:xfrm>
            <a:custGeom>
              <a:avLst/>
              <a:gdLst>
                <a:gd name="T0" fmla="*/ 0 w 72"/>
                <a:gd name="T1" fmla="*/ 46 h 57"/>
                <a:gd name="T2" fmla="*/ 6 w 72"/>
                <a:gd name="T3" fmla="*/ 57 h 57"/>
                <a:gd name="T4" fmla="*/ 9 w 72"/>
                <a:gd name="T5" fmla="*/ 57 h 57"/>
                <a:gd name="T6" fmla="*/ 19 w 72"/>
                <a:gd name="T7" fmla="*/ 57 h 57"/>
                <a:gd name="T8" fmla="*/ 32 w 72"/>
                <a:gd name="T9" fmla="*/ 57 h 57"/>
                <a:gd name="T10" fmla="*/ 47 w 72"/>
                <a:gd name="T11" fmla="*/ 54 h 57"/>
                <a:gd name="T12" fmla="*/ 60 w 72"/>
                <a:gd name="T13" fmla="*/ 50 h 57"/>
                <a:gd name="T14" fmla="*/ 69 w 72"/>
                <a:gd name="T15" fmla="*/ 43 h 57"/>
                <a:gd name="T16" fmla="*/ 72 w 72"/>
                <a:gd name="T17" fmla="*/ 31 h 57"/>
                <a:gd name="T18" fmla="*/ 67 w 72"/>
                <a:gd name="T19" fmla="*/ 16 h 57"/>
                <a:gd name="T20" fmla="*/ 55 w 72"/>
                <a:gd name="T21" fmla="*/ 4 h 57"/>
                <a:gd name="T22" fmla="*/ 44 w 72"/>
                <a:gd name="T23" fmla="*/ 0 h 57"/>
                <a:gd name="T24" fmla="*/ 33 w 72"/>
                <a:gd name="T25" fmla="*/ 4 h 57"/>
                <a:gd name="T26" fmla="*/ 23 w 72"/>
                <a:gd name="T27" fmla="*/ 13 h 57"/>
                <a:gd name="T28" fmla="*/ 14 w 72"/>
                <a:gd name="T29" fmla="*/ 23 h 57"/>
                <a:gd name="T30" fmla="*/ 7 w 72"/>
                <a:gd name="T31" fmla="*/ 35 h 57"/>
                <a:gd name="T32" fmla="*/ 1 w 72"/>
                <a:gd name="T33" fmla="*/ 43 h 57"/>
                <a:gd name="T34" fmla="*/ 0 w 72"/>
                <a:gd name="T35"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7">
                  <a:moveTo>
                    <a:pt x="0" y="46"/>
                  </a:moveTo>
                  <a:lnTo>
                    <a:pt x="6" y="57"/>
                  </a:lnTo>
                  <a:lnTo>
                    <a:pt x="9" y="57"/>
                  </a:lnTo>
                  <a:lnTo>
                    <a:pt x="19" y="57"/>
                  </a:lnTo>
                  <a:lnTo>
                    <a:pt x="32" y="57"/>
                  </a:lnTo>
                  <a:lnTo>
                    <a:pt x="47" y="54"/>
                  </a:lnTo>
                  <a:lnTo>
                    <a:pt x="60" y="50"/>
                  </a:lnTo>
                  <a:lnTo>
                    <a:pt x="69" y="43"/>
                  </a:lnTo>
                  <a:lnTo>
                    <a:pt x="72" y="31"/>
                  </a:lnTo>
                  <a:lnTo>
                    <a:pt x="67" y="16"/>
                  </a:lnTo>
                  <a:lnTo>
                    <a:pt x="55" y="4"/>
                  </a:lnTo>
                  <a:lnTo>
                    <a:pt x="44" y="0"/>
                  </a:lnTo>
                  <a:lnTo>
                    <a:pt x="33" y="4"/>
                  </a:lnTo>
                  <a:lnTo>
                    <a:pt x="23" y="13"/>
                  </a:lnTo>
                  <a:lnTo>
                    <a:pt x="14" y="23"/>
                  </a:lnTo>
                  <a:lnTo>
                    <a:pt x="7" y="35"/>
                  </a:lnTo>
                  <a:lnTo>
                    <a:pt x="1" y="43"/>
                  </a:lnTo>
                  <a:lnTo>
                    <a:pt x="0" y="4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5" name="Freeform 207"/>
            <p:cNvSpPr>
              <a:spLocks/>
            </p:cNvSpPr>
            <p:nvPr/>
          </p:nvSpPr>
          <p:spPr bwMode="auto">
            <a:xfrm>
              <a:off x="2672" y="2420"/>
              <a:ext cx="11" cy="12"/>
            </a:xfrm>
            <a:custGeom>
              <a:avLst/>
              <a:gdLst>
                <a:gd name="T0" fmla="*/ 12 w 23"/>
                <a:gd name="T1" fmla="*/ 24 h 24"/>
                <a:gd name="T2" fmla="*/ 7 w 23"/>
                <a:gd name="T3" fmla="*/ 23 h 24"/>
                <a:gd name="T4" fmla="*/ 4 w 23"/>
                <a:gd name="T5" fmla="*/ 20 h 24"/>
                <a:gd name="T6" fmla="*/ 1 w 23"/>
                <a:gd name="T7" fmla="*/ 17 h 24"/>
                <a:gd name="T8" fmla="*/ 0 w 23"/>
                <a:gd name="T9" fmla="*/ 12 h 24"/>
                <a:gd name="T10" fmla="*/ 1 w 23"/>
                <a:gd name="T11" fmla="*/ 8 h 24"/>
                <a:gd name="T12" fmla="*/ 4 w 23"/>
                <a:gd name="T13" fmla="*/ 3 h 24"/>
                <a:gd name="T14" fmla="*/ 7 w 23"/>
                <a:gd name="T15" fmla="*/ 1 h 24"/>
                <a:gd name="T16" fmla="*/ 12 w 23"/>
                <a:gd name="T17" fmla="*/ 0 h 24"/>
                <a:gd name="T18" fmla="*/ 16 w 23"/>
                <a:gd name="T19" fmla="*/ 1 h 24"/>
                <a:gd name="T20" fmla="*/ 20 w 23"/>
                <a:gd name="T21" fmla="*/ 3 h 24"/>
                <a:gd name="T22" fmla="*/ 22 w 23"/>
                <a:gd name="T23" fmla="*/ 8 h 24"/>
                <a:gd name="T24" fmla="*/ 23 w 23"/>
                <a:gd name="T25" fmla="*/ 12 h 24"/>
                <a:gd name="T26" fmla="*/ 22 w 23"/>
                <a:gd name="T27" fmla="*/ 17 h 24"/>
                <a:gd name="T28" fmla="*/ 20 w 23"/>
                <a:gd name="T29" fmla="*/ 20 h 24"/>
                <a:gd name="T30" fmla="*/ 16 w 23"/>
                <a:gd name="T31" fmla="*/ 23 h 24"/>
                <a:gd name="T32" fmla="*/ 12 w 23"/>
                <a:gd name="T3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24">
                  <a:moveTo>
                    <a:pt x="12" y="24"/>
                  </a:moveTo>
                  <a:lnTo>
                    <a:pt x="7" y="23"/>
                  </a:lnTo>
                  <a:lnTo>
                    <a:pt x="4" y="20"/>
                  </a:lnTo>
                  <a:lnTo>
                    <a:pt x="1" y="17"/>
                  </a:lnTo>
                  <a:lnTo>
                    <a:pt x="0" y="12"/>
                  </a:lnTo>
                  <a:lnTo>
                    <a:pt x="1" y="8"/>
                  </a:lnTo>
                  <a:lnTo>
                    <a:pt x="4" y="3"/>
                  </a:lnTo>
                  <a:lnTo>
                    <a:pt x="7" y="1"/>
                  </a:lnTo>
                  <a:lnTo>
                    <a:pt x="12" y="0"/>
                  </a:lnTo>
                  <a:lnTo>
                    <a:pt x="16" y="1"/>
                  </a:lnTo>
                  <a:lnTo>
                    <a:pt x="20" y="3"/>
                  </a:lnTo>
                  <a:lnTo>
                    <a:pt x="22" y="8"/>
                  </a:lnTo>
                  <a:lnTo>
                    <a:pt x="23" y="12"/>
                  </a:lnTo>
                  <a:lnTo>
                    <a:pt x="22" y="17"/>
                  </a:lnTo>
                  <a:lnTo>
                    <a:pt x="20" y="20"/>
                  </a:lnTo>
                  <a:lnTo>
                    <a:pt x="16" y="23"/>
                  </a:lnTo>
                  <a:lnTo>
                    <a:pt x="12" y="2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6" name="Freeform 208"/>
            <p:cNvSpPr>
              <a:spLocks/>
            </p:cNvSpPr>
            <p:nvPr/>
          </p:nvSpPr>
          <p:spPr bwMode="auto">
            <a:xfrm>
              <a:off x="2664" y="2381"/>
              <a:ext cx="26" cy="36"/>
            </a:xfrm>
            <a:custGeom>
              <a:avLst/>
              <a:gdLst>
                <a:gd name="T0" fmla="*/ 20 w 52"/>
                <a:gd name="T1" fmla="*/ 73 h 73"/>
                <a:gd name="T2" fmla="*/ 31 w 52"/>
                <a:gd name="T3" fmla="*/ 73 h 73"/>
                <a:gd name="T4" fmla="*/ 34 w 52"/>
                <a:gd name="T5" fmla="*/ 69 h 73"/>
                <a:gd name="T6" fmla="*/ 38 w 52"/>
                <a:gd name="T7" fmla="*/ 61 h 73"/>
                <a:gd name="T8" fmla="*/ 44 w 52"/>
                <a:gd name="T9" fmla="*/ 50 h 73"/>
                <a:gd name="T10" fmla="*/ 50 w 52"/>
                <a:gd name="T11" fmla="*/ 36 h 73"/>
                <a:gd name="T12" fmla="*/ 52 w 52"/>
                <a:gd name="T13" fmla="*/ 23 h 73"/>
                <a:gd name="T14" fmla="*/ 51 w 52"/>
                <a:gd name="T15" fmla="*/ 12 h 73"/>
                <a:gd name="T16" fmla="*/ 43 w 52"/>
                <a:gd name="T17" fmla="*/ 4 h 73"/>
                <a:gd name="T18" fmla="*/ 27 w 52"/>
                <a:gd name="T19" fmla="*/ 0 h 73"/>
                <a:gd name="T20" fmla="*/ 10 w 52"/>
                <a:gd name="T21" fmla="*/ 4 h 73"/>
                <a:gd name="T22" fmla="*/ 1 w 52"/>
                <a:gd name="T23" fmla="*/ 12 h 73"/>
                <a:gd name="T24" fmla="*/ 0 w 52"/>
                <a:gd name="T25" fmla="*/ 23 h 73"/>
                <a:gd name="T26" fmla="*/ 2 w 52"/>
                <a:gd name="T27" fmla="*/ 36 h 73"/>
                <a:gd name="T28" fmla="*/ 7 w 52"/>
                <a:gd name="T29" fmla="*/ 50 h 73"/>
                <a:gd name="T30" fmla="*/ 13 w 52"/>
                <a:gd name="T31" fmla="*/ 61 h 73"/>
                <a:gd name="T32" fmla="*/ 17 w 52"/>
                <a:gd name="T33" fmla="*/ 69 h 73"/>
                <a:gd name="T34" fmla="*/ 20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7" name="Freeform 209"/>
            <p:cNvSpPr>
              <a:spLocks/>
            </p:cNvSpPr>
            <p:nvPr/>
          </p:nvSpPr>
          <p:spPr bwMode="auto">
            <a:xfrm>
              <a:off x="2664" y="2381"/>
              <a:ext cx="26" cy="36"/>
            </a:xfrm>
            <a:custGeom>
              <a:avLst/>
              <a:gdLst>
                <a:gd name="T0" fmla="*/ 20 w 52"/>
                <a:gd name="T1" fmla="*/ 73 h 73"/>
                <a:gd name="T2" fmla="*/ 31 w 52"/>
                <a:gd name="T3" fmla="*/ 73 h 73"/>
                <a:gd name="T4" fmla="*/ 34 w 52"/>
                <a:gd name="T5" fmla="*/ 69 h 73"/>
                <a:gd name="T6" fmla="*/ 38 w 52"/>
                <a:gd name="T7" fmla="*/ 61 h 73"/>
                <a:gd name="T8" fmla="*/ 44 w 52"/>
                <a:gd name="T9" fmla="*/ 50 h 73"/>
                <a:gd name="T10" fmla="*/ 50 w 52"/>
                <a:gd name="T11" fmla="*/ 36 h 73"/>
                <a:gd name="T12" fmla="*/ 52 w 52"/>
                <a:gd name="T13" fmla="*/ 23 h 73"/>
                <a:gd name="T14" fmla="*/ 51 w 52"/>
                <a:gd name="T15" fmla="*/ 12 h 73"/>
                <a:gd name="T16" fmla="*/ 43 w 52"/>
                <a:gd name="T17" fmla="*/ 4 h 73"/>
                <a:gd name="T18" fmla="*/ 27 w 52"/>
                <a:gd name="T19" fmla="*/ 0 h 73"/>
                <a:gd name="T20" fmla="*/ 10 w 52"/>
                <a:gd name="T21" fmla="*/ 4 h 73"/>
                <a:gd name="T22" fmla="*/ 1 w 52"/>
                <a:gd name="T23" fmla="*/ 12 h 73"/>
                <a:gd name="T24" fmla="*/ 0 w 52"/>
                <a:gd name="T25" fmla="*/ 23 h 73"/>
                <a:gd name="T26" fmla="*/ 2 w 52"/>
                <a:gd name="T27" fmla="*/ 36 h 73"/>
                <a:gd name="T28" fmla="*/ 7 w 52"/>
                <a:gd name="T29" fmla="*/ 50 h 73"/>
                <a:gd name="T30" fmla="*/ 13 w 52"/>
                <a:gd name="T31" fmla="*/ 61 h 73"/>
                <a:gd name="T32" fmla="*/ 17 w 52"/>
                <a:gd name="T33" fmla="*/ 69 h 73"/>
                <a:gd name="T34" fmla="*/ 20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8" name="Freeform 210"/>
            <p:cNvSpPr>
              <a:spLocks/>
            </p:cNvSpPr>
            <p:nvPr/>
          </p:nvSpPr>
          <p:spPr bwMode="auto">
            <a:xfrm>
              <a:off x="2635" y="2396"/>
              <a:ext cx="35" cy="28"/>
            </a:xfrm>
            <a:custGeom>
              <a:avLst/>
              <a:gdLst>
                <a:gd name="T0" fmla="*/ 66 w 72"/>
                <a:gd name="T1" fmla="*/ 58 h 58"/>
                <a:gd name="T2" fmla="*/ 72 w 72"/>
                <a:gd name="T3" fmla="*/ 47 h 58"/>
                <a:gd name="T4" fmla="*/ 71 w 72"/>
                <a:gd name="T5" fmla="*/ 44 h 58"/>
                <a:gd name="T6" fmla="*/ 65 w 72"/>
                <a:gd name="T7" fmla="*/ 36 h 58"/>
                <a:gd name="T8" fmla="*/ 58 w 72"/>
                <a:gd name="T9" fmla="*/ 24 h 58"/>
                <a:gd name="T10" fmla="*/ 50 w 72"/>
                <a:gd name="T11" fmla="*/ 14 h 58"/>
                <a:gd name="T12" fmla="*/ 40 w 72"/>
                <a:gd name="T13" fmla="*/ 5 h 58"/>
                <a:gd name="T14" fmla="*/ 28 w 72"/>
                <a:gd name="T15" fmla="*/ 0 h 58"/>
                <a:gd name="T16" fmla="*/ 16 w 72"/>
                <a:gd name="T17" fmla="*/ 3 h 58"/>
                <a:gd name="T18" fmla="*/ 6 w 72"/>
                <a:gd name="T19" fmla="*/ 15 h 58"/>
                <a:gd name="T20" fmla="*/ 0 w 72"/>
                <a:gd name="T21" fmla="*/ 31 h 58"/>
                <a:gd name="T22" fmla="*/ 4 w 72"/>
                <a:gd name="T23" fmla="*/ 43 h 58"/>
                <a:gd name="T24" fmla="*/ 12 w 72"/>
                <a:gd name="T25" fmla="*/ 51 h 58"/>
                <a:gd name="T26" fmla="*/ 26 w 72"/>
                <a:gd name="T27" fmla="*/ 56 h 58"/>
                <a:gd name="T28" fmla="*/ 40 w 72"/>
                <a:gd name="T29" fmla="*/ 58 h 58"/>
                <a:gd name="T30" fmla="*/ 52 w 72"/>
                <a:gd name="T31" fmla="*/ 58 h 58"/>
                <a:gd name="T32" fmla="*/ 63 w 72"/>
                <a:gd name="T33" fmla="*/ 58 h 58"/>
                <a:gd name="T34" fmla="*/ 66 w 72"/>
                <a:gd name="T3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8">
                  <a:moveTo>
                    <a:pt x="66" y="58"/>
                  </a:moveTo>
                  <a:lnTo>
                    <a:pt x="72" y="47"/>
                  </a:lnTo>
                  <a:lnTo>
                    <a:pt x="71" y="44"/>
                  </a:lnTo>
                  <a:lnTo>
                    <a:pt x="65" y="36"/>
                  </a:lnTo>
                  <a:lnTo>
                    <a:pt x="58" y="24"/>
                  </a:lnTo>
                  <a:lnTo>
                    <a:pt x="50" y="14"/>
                  </a:lnTo>
                  <a:lnTo>
                    <a:pt x="40" y="5"/>
                  </a:lnTo>
                  <a:lnTo>
                    <a:pt x="28" y="0"/>
                  </a:lnTo>
                  <a:lnTo>
                    <a:pt x="16" y="3"/>
                  </a:lnTo>
                  <a:lnTo>
                    <a:pt x="6" y="15"/>
                  </a:lnTo>
                  <a:lnTo>
                    <a:pt x="0" y="31"/>
                  </a:lnTo>
                  <a:lnTo>
                    <a:pt x="4" y="43"/>
                  </a:lnTo>
                  <a:lnTo>
                    <a:pt x="12" y="51"/>
                  </a:lnTo>
                  <a:lnTo>
                    <a:pt x="26" y="56"/>
                  </a:lnTo>
                  <a:lnTo>
                    <a:pt x="40" y="58"/>
                  </a:lnTo>
                  <a:lnTo>
                    <a:pt x="52" y="58"/>
                  </a:lnTo>
                  <a:lnTo>
                    <a:pt x="63" y="58"/>
                  </a:lnTo>
                  <a:lnTo>
                    <a:pt x="66" y="5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9" name="Freeform 211"/>
            <p:cNvSpPr>
              <a:spLocks/>
            </p:cNvSpPr>
            <p:nvPr/>
          </p:nvSpPr>
          <p:spPr bwMode="auto">
            <a:xfrm>
              <a:off x="2635" y="2428"/>
              <a:ext cx="35" cy="29"/>
            </a:xfrm>
            <a:custGeom>
              <a:avLst/>
              <a:gdLst>
                <a:gd name="T0" fmla="*/ 72 w 72"/>
                <a:gd name="T1" fmla="*/ 10 h 56"/>
                <a:gd name="T2" fmla="*/ 66 w 72"/>
                <a:gd name="T3" fmla="*/ 0 h 56"/>
                <a:gd name="T4" fmla="*/ 63 w 72"/>
                <a:gd name="T5" fmla="*/ 0 h 56"/>
                <a:gd name="T6" fmla="*/ 53 w 72"/>
                <a:gd name="T7" fmla="*/ 0 h 56"/>
                <a:gd name="T8" fmla="*/ 40 w 72"/>
                <a:gd name="T9" fmla="*/ 0 h 56"/>
                <a:gd name="T10" fmla="*/ 26 w 72"/>
                <a:gd name="T11" fmla="*/ 2 h 56"/>
                <a:gd name="T12" fmla="*/ 13 w 72"/>
                <a:gd name="T13" fmla="*/ 7 h 56"/>
                <a:gd name="T14" fmla="*/ 4 w 72"/>
                <a:gd name="T15" fmla="*/ 14 h 56"/>
                <a:gd name="T16" fmla="*/ 0 w 72"/>
                <a:gd name="T17" fmla="*/ 25 h 56"/>
                <a:gd name="T18" fmla="*/ 6 w 72"/>
                <a:gd name="T19" fmla="*/ 40 h 56"/>
                <a:gd name="T20" fmla="*/ 16 w 72"/>
                <a:gd name="T21" fmla="*/ 53 h 56"/>
                <a:gd name="T22" fmla="*/ 28 w 72"/>
                <a:gd name="T23" fmla="*/ 56 h 56"/>
                <a:gd name="T24" fmla="*/ 40 w 72"/>
                <a:gd name="T25" fmla="*/ 53 h 56"/>
                <a:gd name="T26" fmla="*/ 50 w 72"/>
                <a:gd name="T27" fmla="*/ 44 h 56"/>
                <a:gd name="T28" fmla="*/ 58 w 72"/>
                <a:gd name="T29" fmla="*/ 33 h 56"/>
                <a:gd name="T30" fmla="*/ 65 w 72"/>
                <a:gd name="T31" fmla="*/ 22 h 56"/>
                <a:gd name="T32" fmla="*/ 71 w 72"/>
                <a:gd name="T33" fmla="*/ 14 h 56"/>
                <a:gd name="T34" fmla="*/ 72 w 72"/>
                <a:gd name="T35" fmla="*/ 1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6">
                  <a:moveTo>
                    <a:pt x="72" y="10"/>
                  </a:moveTo>
                  <a:lnTo>
                    <a:pt x="66" y="0"/>
                  </a:lnTo>
                  <a:lnTo>
                    <a:pt x="63" y="0"/>
                  </a:lnTo>
                  <a:lnTo>
                    <a:pt x="53" y="0"/>
                  </a:lnTo>
                  <a:lnTo>
                    <a:pt x="40" y="0"/>
                  </a:lnTo>
                  <a:lnTo>
                    <a:pt x="26" y="2"/>
                  </a:lnTo>
                  <a:lnTo>
                    <a:pt x="13" y="7"/>
                  </a:lnTo>
                  <a:lnTo>
                    <a:pt x="4" y="14"/>
                  </a:lnTo>
                  <a:lnTo>
                    <a:pt x="0" y="25"/>
                  </a:lnTo>
                  <a:lnTo>
                    <a:pt x="6" y="40"/>
                  </a:lnTo>
                  <a:lnTo>
                    <a:pt x="16" y="53"/>
                  </a:lnTo>
                  <a:lnTo>
                    <a:pt x="28" y="56"/>
                  </a:lnTo>
                  <a:lnTo>
                    <a:pt x="40" y="53"/>
                  </a:lnTo>
                  <a:lnTo>
                    <a:pt x="50" y="44"/>
                  </a:lnTo>
                  <a:lnTo>
                    <a:pt x="58" y="33"/>
                  </a:lnTo>
                  <a:lnTo>
                    <a:pt x="65" y="22"/>
                  </a:lnTo>
                  <a:lnTo>
                    <a:pt x="71" y="14"/>
                  </a:lnTo>
                  <a:lnTo>
                    <a:pt x="72" y="1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0" name="Freeform 212"/>
            <p:cNvSpPr>
              <a:spLocks/>
            </p:cNvSpPr>
            <p:nvPr/>
          </p:nvSpPr>
          <p:spPr bwMode="auto">
            <a:xfrm>
              <a:off x="2664" y="2435"/>
              <a:ext cx="27" cy="37"/>
            </a:xfrm>
            <a:custGeom>
              <a:avLst/>
              <a:gdLst>
                <a:gd name="T0" fmla="*/ 32 w 53"/>
                <a:gd name="T1" fmla="*/ 0 h 72"/>
                <a:gd name="T2" fmla="*/ 21 w 53"/>
                <a:gd name="T3" fmla="*/ 0 h 72"/>
                <a:gd name="T4" fmla="*/ 19 w 53"/>
                <a:gd name="T5" fmla="*/ 3 h 72"/>
                <a:gd name="T6" fmla="*/ 14 w 53"/>
                <a:gd name="T7" fmla="*/ 11 h 72"/>
                <a:gd name="T8" fmla="*/ 8 w 53"/>
                <a:gd name="T9" fmla="*/ 23 h 72"/>
                <a:gd name="T10" fmla="*/ 2 w 53"/>
                <a:gd name="T11" fmla="*/ 35 h 72"/>
                <a:gd name="T12" fmla="*/ 0 w 53"/>
                <a:gd name="T13" fmla="*/ 49 h 72"/>
                <a:gd name="T14" fmla="*/ 2 w 53"/>
                <a:gd name="T15" fmla="*/ 61 h 72"/>
                <a:gd name="T16" fmla="*/ 10 w 53"/>
                <a:gd name="T17" fmla="*/ 69 h 72"/>
                <a:gd name="T18" fmla="*/ 27 w 53"/>
                <a:gd name="T19" fmla="*/ 72 h 72"/>
                <a:gd name="T20" fmla="*/ 43 w 53"/>
                <a:gd name="T21" fmla="*/ 69 h 72"/>
                <a:gd name="T22" fmla="*/ 51 w 53"/>
                <a:gd name="T23" fmla="*/ 61 h 72"/>
                <a:gd name="T24" fmla="*/ 53 w 53"/>
                <a:gd name="T25" fmla="*/ 49 h 72"/>
                <a:gd name="T26" fmla="*/ 51 w 53"/>
                <a:gd name="T27" fmla="*/ 35 h 72"/>
                <a:gd name="T28" fmla="*/ 45 w 53"/>
                <a:gd name="T29" fmla="*/ 23 h 72"/>
                <a:gd name="T30" fmla="*/ 39 w 53"/>
                <a:gd name="T31" fmla="*/ 11 h 72"/>
                <a:gd name="T32" fmla="*/ 35 w 53"/>
                <a:gd name="T33" fmla="*/ 3 h 72"/>
                <a:gd name="T34" fmla="*/ 32 w 53"/>
                <a:gd name="T3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2">
                  <a:moveTo>
                    <a:pt x="32" y="0"/>
                  </a:moveTo>
                  <a:lnTo>
                    <a:pt x="21" y="0"/>
                  </a:lnTo>
                  <a:lnTo>
                    <a:pt x="19" y="3"/>
                  </a:lnTo>
                  <a:lnTo>
                    <a:pt x="14" y="11"/>
                  </a:lnTo>
                  <a:lnTo>
                    <a:pt x="8" y="23"/>
                  </a:lnTo>
                  <a:lnTo>
                    <a:pt x="2" y="35"/>
                  </a:lnTo>
                  <a:lnTo>
                    <a:pt x="0" y="49"/>
                  </a:lnTo>
                  <a:lnTo>
                    <a:pt x="2" y="61"/>
                  </a:lnTo>
                  <a:lnTo>
                    <a:pt x="10" y="69"/>
                  </a:lnTo>
                  <a:lnTo>
                    <a:pt x="27" y="72"/>
                  </a:lnTo>
                  <a:lnTo>
                    <a:pt x="43" y="69"/>
                  </a:lnTo>
                  <a:lnTo>
                    <a:pt x="51" y="61"/>
                  </a:lnTo>
                  <a:lnTo>
                    <a:pt x="53" y="49"/>
                  </a:lnTo>
                  <a:lnTo>
                    <a:pt x="51" y="35"/>
                  </a:lnTo>
                  <a:lnTo>
                    <a:pt x="45" y="23"/>
                  </a:lnTo>
                  <a:lnTo>
                    <a:pt x="39" y="11"/>
                  </a:lnTo>
                  <a:lnTo>
                    <a:pt x="35" y="3"/>
                  </a:lnTo>
                  <a:lnTo>
                    <a:pt x="32"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1" name="Freeform 213"/>
            <p:cNvSpPr>
              <a:spLocks/>
            </p:cNvSpPr>
            <p:nvPr/>
          </p:nvSpPr>
          <p:spPr bwMode="auto">
            <a:xfrm>
              <a:off x="2684" y="2428"/>
              <a:ext cx="35" cy="29"/>
            </a:xfrm>
            <a:custGeom>
              <a:avLst/>
              <a:gdLst>
                <a:gd name="T0" fmla="*/ 6 w 72"/>
                <a:gd name="T1" fmla="*/ 0 h 57"/>
                <a:gd name="T2" fmla="*/ 0 w 72"/>
                <a:gd name="T3" fmla="*/ 10 h 57"/>
                <a:gd name="T4" fmla="*/ 1 w 72"/>
                <a:gd name="T5" fmla="*/ 14 h 57"/>
                <a:gd name="T6" fmla="*/ 7 w 72"/>
                <a:gd name="T7" fmla="*/ 22 h 57"/>
                <a:gd name="T8" fmla="*/ 14 w 72"/>
                <a:gd name="T9" fmla="*/ 33 h 57"/>
                <a:gd name="T10" fmla="*/ 23 w 72"/>
                <a:gd name="T11" fmla="*/ 43 h 57"/>
                <a:gd name="T12" fmla="*/ 33 w 72"/>
                <a:gd name="T13" fmla="*/ 53 h 57"/>
                <a:gd name="T14" fmla="*/ 44 w 72"/>
                <a:gd name="T15" fmla="*/ 57 h 57"/>
                <a:gd name="T16" fmla="*/ 56 w 72"/>
                <a:gd name="T17" fmla="*/ 55 h 57"/>
                <a:gd name="T18" fmla="*/ 66 w 72"/>
                <a:gd name="T19" fmla="*/ 42 h 57"/>
                <a:gd name="T20" fmla="*/ 72 w 72"/>
                <a:gd name="T21" fmla="*/ 26 h 57"/>
                <a:gd name="T22" fmla="*/ 68 w 72"/>
                <a:gd name="T23" fmla="*/ 15 h 57"/>
                <a:gd name="T24" fmla="*/ 60 w 72"/>
                <a:gd name="T25" fmla="*/ 7 h 57"/>
                <a:gd name="T26" fmla="*/ 46 w 72"/>
                <a:gd name="T27" fmla="*/ 2 h 57"/>
                <a:gd name="T28" fmla="*/ 33 w 72"/>
                <a:gd name="T29" fmla="*/ 0 h 57"/>
                <a:gd name="T30" fmla="*/ 20 w 72"/>
                <a:gd name="T31" fmla="*/ 0 h 57"/>
                <a:gd name="T32" fmla="*/ 9 w 72"/>
                <a:gd name="T33" fmla="*/ 0 h 57"/>
                <a:gd name="T34" fmla="*/ 6 w 72"/>
                <a:gd name="T3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7">
                  <a:moveTo>
                    <a:pt x="6" y="0"/>
                  </a:moveTo>
                  <a:lnTo>
                    <a:pt x="0" y="10"/>
                  </a:lnTo>
                  <a:lnTo>
                    <a:pt x="1" y="14"/>
                  </a:lnTo>
                  <a:lnTo>
                    <a:pt x="7" y="22"/>
                  </a:lnTo>
                  <a:lnTo>
                    <a:pt x="14" y="33"/>
                  </a:lnTo>
                  <a:lnTo>
                    <a:pt x="23" y="43"/>
                  </a:lnTo>
                  <a:lnTo>
                    <a:pt x="33" y="53"/>
                  </a:lnTo>
                  <a:lnTo>
                    <a:pt x="44" y="57"/>
                  </a:lnTo>
                  <a:lnTo>
                    <a:pt x="56" y="55"/>
                  </a:lnTo>
                  <a:lnTo>
                    <a:pt x="66" y="42"/>
                  </a:lnTo>
                  <a:lnTo>
                    <a:pt x="72" y="26"/>
                  </a:lnTo>
                  <a:lnTo>
                    <a:pt x="68" y="15"/>
                  </a:lnTo>
                  <a:lnTo>
                    <a:pt x="60" y="7"/>
                  </a:lnTo>
                  <a:lnTo>
                    <a:pt x="46" y="2"/>
                  </a:lnTo>
                  <a:lnTo>
                    <a:pt x="33" y="0"/>
                  </a:lnTo>
                  <a:lnTo>
                    <a:pt x="20" y="0"/>
                  </a:lnTo>
                  <a:lnTo>
                    <a:pt x="9" y="0"/>
                  </a:lnTo>
                  <a:lnTo>
                    <a:pt x="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2" name="Freeform 214"/>
            <p:cNvSpPr>
              <a:spLocks/>
            </p:cNvSpPr>
            <p:nvPr/>
          </p:nvSpPr>
          <p:spPr bwMode="auto">
            <a:xfrm>
              <a:off x="2684" y="2395"/>
              <a:ext cx="35" cy="29"/>
            </a:xfrm>
            <a:custGeom>
              <a:avLst/>
              <a:gdLst>
                <a:gd name="T0" fmla="*/ 0 w 72"/>
                <a:gd name="T1" fmla="*/ 47 h 58"/>
                <a:gd name="T2" fmla="*/ 6 w 72"/>
                <a:gd name="T3" fmla="*/ 58 h 58"/>
                <a:gd name="T4" fmla="*/ 9 w 72"/>
                <a:gd name="T5" fmla="*/ 58 h 58"/>
                <a:gd name="T6" fmla="*/ 20 w 72"/>
                <a:gd name="T7" fmla="*/ 58 h 58"/>
                <a:gd name="T8" fmla="*/ 33 w 72"/>
                <a:gd name="T9" fmla="*/ 58 h 58"/>
                <a:gd name="T10" fmla="*/ 46 w 72"/>
                <a:gd name="T11" fmla="*/ 55 h 58"/>
                <a:gd name="T12" fmla="*/ 59 w 72"/>
                <a:gd name="T13" fmla="*/ 51 h 58"/>
                <a:gd name="T14" fmla="*/ 68 w 72"/>
                <a:gd name="T15" fmla="*/ 43 h 58"/>
                <a:gd name="T16" fmla="*/ 72 w 72"/>
                <a:gd name="T17" fmla="*/ 32 h 58"/>
                <a:gd name="T18" fmla="*/ 66 w 72"/>
                <a:gd name="T19" fmla="*/ 16 h 58"/>
                <a:gd name="T20" fmla="*/ 56 w 72"/>
                <a:gd name="T21" fmla="*/ 4 h 58"/>
                <a:gd name="T22" fmla="*/ 44 w 72"/>
                <a:gd name="T23" fmla="*/ 0 h 58"/>
                <a:gd name="T24" fmla="*/ 33 w 72"/>
                <a:gd name="T25" fmla="*/ 5 h 58"/>
                <a:gd name="T26" fmla="*/ 23 w 72"/>
                <a:gd name="T27" fmla="*/ 14 h 58"/>
                <a:gd name="T28" fmla="*/ 14 w 72"/>
                <a:gd name="T29" fmla="*/ 24 h 58"/>
                <a:gd name="T30" fmla="*/ 7 w 72"/>
                <a:gd name="T31" fmla="*/ 36 h 58"/>
                <a:gd name="T32" fmla="*/ 1 w 72"/>
                <a:gd name="T33" fmla="*/ 44 h 58"/>
                <a:gd name="T34" fmla="*/ 0 w 72"/>
                <a:gd name="T35" fmla="*/ 4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8">
                  <a:moveTo>
                    <a:pt x="0" y="47"/>
                  </a:moveTo>
                  <a:lnTo>
                    <a:pt x="6" y="58"/>
                  </a:lnTo>
                  <a:lnTo>
                    <a:pt x="9" y="58"/>
                  </a:lnTo>
                  <a:lnTo>
                    <a:pt x="20" y="58"/>
                  </a:lnTo>
                  <a:lnTo>
                    <a:pt x="33" y="58"/>
                  </a:lnTo>
                  <a:lnTo>
                    <a:pt x="46" y="55"/>
                  </a:lnTo>
                  <a:lnTo>
                    <a:pt x="59" y="51"/>
                  </a:lnTo>
                  <a:lnTo>
                    <a:pt x="68" y="43"/>
                  </a:lnTo>
                  <a:lnTo>
                    <a:pt x="72" y="32"/>
                  </a:lnTo>
                  <a:lnTo>
                    <a:pt x="66" y="16"/>
                  </a:lnTo>
                  <a:lnTo>
                    <a:pt x="56" y="4"/>
                  </a:lnTo>
                  <a:lnTo>
                    <a:pt x="44" y="0"/>
                  </a:lnTo>
                  <a:lnTo>
                    <a:pt x="33" y="5"/>
                  </a:lnTo>
                  <a:lnTo>
                    <a:pt x="23" y="14"/>
                  </a:lnTo>
                  <a:lnTo>
                    <a:pt x="14" y="24"/>
                  </a:lnTo>
                  <a:lnTo>
                    <a:pt x="7" y="36"/>
                  </a:lnTo>
                  <a:lnTo>
                    <a:pt x="1" y="44"/>
                  </a:lnTo>
                  <a:lnTo>
                    <a:pt x="0" y="4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3" name="Freeform 215"/>
            <p:cNvSpPr>
              <a:spLocks/>
            </p:cNvSpPr>
            <p:nvPr/>
          </p:nvSpPr>
          <p:spPr bwMode="auto">
            <a:xfrm>
              <a:off x="2471" y="1815"/>
              <a:ext cx="72" cy="84"/>
            </a:xfrm>
            <a:custGeom>
              <a:avLst/>
              <a:gdLst>
                <a:gd name="T0" fmla="*/ 144 w 144"/>
                <a:gd name="T1" fmla="*/ 0 h 167"/>
                <a:gd name="T2" fmla="*/ 143 w 144"/>
                <a:gd name="T3" fmla="*/ 28 h 167"/>
                <a:gd name="T4" fmla="*/ 138 w 144"/>
                <a:gd name="T5" fmla="*/ 57 h 167"/>
                <a:gd name="T6" fmla="*/ 129 w 144"/>
                <a:gd name="T7" fmla="*/ 84 h 167"/>
                <a:gd name="T8" fmla="*/ 116 w 144"/>
                <a:gd name="T9" fmla="*/ 111 h 167"/>
                <a:gd name="T10" fmla="*/ 100 w 144"/>
                <a:gd name="T11" fmla="*/ 135 h 167"/>
                <a:gd name="T12" fmla="*/ 82 w 144"/>
                <a:gd name="T13" fmla="*/ 152 h 167"/>
                <a:gd name="T14" fmla="*/ 60 w 144"/>
                <a:gd name="T15" fmla="*/ 164 h 167"/>
                <a:gd name="T16" fmla="*/ 36 w 144"/>
                <a:gd name="T17" fmla="*/ 167 h 167"/>
                <a:gd name="T18" fmla="*/ 16 w 144"/>
                <a:gd name="T19" fmla="*/ 163 h 167"/>
                <a:gd name="T20" fmla="*/ 5 w 144"/>
                <a:gd name="T21" fmla="*/ 152 h 167"/>
                <a:gd name="T22" fmla="*/ 0 w 144"/>
                <a:gd name="T23" fmla="*/ 140 h 167"/>
                <a:gd name="T24" fmla="*/ 2 w 144"/>
                <a:gd name="T25" fmla="*/ 123 h 167"/>
                <a:gd name="T26" fmla="*/ 12 w 144"/>
                <a:gd name="T27" fmla="*/ 109 h 167"/>
                <a:gd name="T28" fmla="*/ 24 w 144"/>
                <a:gd name="T29" fmla="*/ 96 h 167"/>
                <a:gd name="T30" fmla="*/ 42 w 144"/>
                <a:gd name="T31" fmla="*/ 85 h 167"/>
                <a:gd name="T32" fmla="*/ 62 w 144"/>
                <a:gd name="T33" fmla="*/ 82 h 167"/>
                <a:gd name="T34" fmla="*/ 80 w 144"/>
                <a:gd name="T35" fmla="*/ 79 h 167"/>
                <a:gd name="T36" fmla="*/ 95 w 144"/>
                <a:gd name="T37" fmla="*/ 69 h 167"/>
                <a:gd name="T38" fmla="*/ 108 w 144"/>
                <a:gd name="T39" fmla="*/ 57 h 167"/>
                <a:gd name="T40" fmla="*/ 121 w 144"/>
                <a:gd name="T41" fmla="*/ 41 h 167"/>
                <a:gd name="T42" fmla="*/ 130 w 144"/>
                <a:gd name="T43" fmla="*/ 26 h 167"/>
                <a:gd name="T44" fmla="*/ 138 w 144"/>
                <a:gd name="T45" fmla="*/ 13 h 167"/>
                <a:gd name="T46" fmla="*/ 143 w 144"/>
                <a:gd name="T47" fmla="*/ 4 h 167"/>
                <a:gd name="T48" fmla="*/ 144 w 144"/>
                <a:gd name="T49"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167">
                  <a:moveTo>
                    <a:pt x="144" y="0"/>
                  </a:moveTo>
                  <a:lnTo>
                    <a:pt x="143" y="28"/>
                  </a:lnTo>
                  <a:lnTo>
                    <a:pt x="138" y="57"/>
                  </a:lnTo>
                  <a:lnTo>
                    <a:pt x="129" y="84"/>
                  </a:lnTo>
                  <a:lnTo>
                    <a:pt x="116" y="111"/>
                  </a:lnTo>
                  <a:lnTo>
                    <a:pt x="100" y="135"/>
                  </a:lnTo>
                  <a:lnTo>
                    <a:pt x="82" y="152"/>
                  </a:lnTo>
                  <a:lnTo>
                    <a:pt x="60" y="164"/>
                  </a:lnTo>
                  <a:lnTo>
                    <a:pt x="36" y="167"/>
                  </a:lnTo>
                  <a:lnTo>
                    <a:pt x="16" y="163"/>
                  </a:lnTo>
                  <a:lnTo>
                    <a:pt x="5" y="152"/>
                  </a:lnTo>
                  <a:lnTo>
                    <a:pt x="0" y="140"/>
                  </a:lnTo>
                  <a:lnTo>
                    <a:pt x="2" y="123"/>
                  </a:lnTo>
                  <a:lnTo>
                    <a:pt x="12" y="109"/>
                  </a:lnTo>
                  <a:lnTo>
                    <a:pt x="24" y="96"/>
                  </a:lnTo>
                  <a:lnTo>
                    <a:pt x="42" y="85"/>
                  </a:lnTo>
                  <a:lnTo>
                    <a:pt x="62" y="82"/>
                  </a:lnTo>
                  <a:lnTo>
                    <a:pt x="80" y="79"/>
                  </a:lnTo>
                  <a:lnTo>
                    <a:pt x="95" y="69"/>
                  </a:lnTo>
                  <a:lnTo>
                    <a:pt x="108" y="57"/>
                  </a:lnTo>
                  <a:lnTo>
                    <a:pt x="121" y="41"/>
                  </a:lnTo>
                  <a:lnTo>
                    <a:pt x="130" y="26"/>
                  </a:lnTo>
                  <a:lnTo>
                    <a:pt x="138" y="13"/>
                  </a:lnTo>
                  <a:lnTo>
                    <a:pt x="143" y="4"/>
                  </a:lnTo>
                  <a:lnTo>
                    <a:pt x="144"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4" name="Freeform 216"/>
            <p:cNvSpPr>
              <a:spLocks/>
            </p:cNvSpPr>
            <p:nvPr/>
          </p:nvSpPr>
          <p:spPr bwMode="auto">
            <a:xfrm>
              <a:off x="2436" y="1811"/>
              <a:ext cx="102" cy="40"/>
            </a:xfrm>
            <a:custGeom>
              <a:avLst/>
              <a:gdLst>
                <a:gd name="T0" fmla="*/ 204 w 204"/>
                <a:gd name="T1" fmla="*/ 0 h 82"/>
                <a:gd name="T2" fmla="*/ 196 w 204"/>
                <a:gd name="T3" fmla="*/ 10 h 82"/>
                <a:gd name="T4" fmla="*/ 187 w 204"/>
                <a:gd name="T5" fmla="*/ 21 h 82"/>
                <a:gd name="T6" fmla="*/ 175 w 204"/>
                <a:gd name="T7" fmla="*/ 31 h 82"/>
                <a:gd name="T8" fmla="*/ 165 w 204"/>
                <a:gd name="T9" fmla="*/ 40 h 82"/>
                <a:gd name="T10" fmla="*/ 152 w 204"/>
                <a:gd name="T11" fmla="*/ 50 h 82"/>
                <a:gd name="T12" fmla="*/ 139 w 204"/>
                <a:gd name="T13" fmla="*/ 58 h 82"/>
                <a:gd name="T14" fmla="*/ 127 w 204"/>
                <a:gd name="T15" fmla="*/ 65 h 82"/>
                <a:gd name="T16" fmla="*/ 114 w 204"/>
                <a:gd name="T17" fmla="*/ 70 h 82"/>
                <a:gd name="T18" fmla="*/ 100 w 204"/>
                <a:gd name="T19" fmla="*/ 76 h 82"/>
                <a:gd name="T20" fmla="*/ 88 w 204"/>
                <a:gd name="T21" fmla="*/ 80 h 82"/>
                <a:gd name="T22" fmla="*/ 74 w 204"/>
                <a:gd name="T23" fmla="*/ 81 h 82"/>
                <a:gd name="T24" fmla="*/ 61 w 204"/>
                <a:gd name="T25" fmla="*/ 82 h 82"/>
                <a:gd name="T26" fmla="*/ 48 w 204"/>
                <a:gd name="T27" fmla="*/ 81 h 82"/>
                <a:gd name="T28" fmla="*/ 37 w 204"/>
                <a:gd name="T29" fmla="*/ 77 h 82"/>
                <a:gd name="T30" fmla="*/ 25 w 204"/>
                <a:gd name="T31" fmla="*/ 71 h 82"/>
                <a:gd name="T32" fmla="*/ 15 w 204"/>
                <a:gd name="T33" fmla="*/ 65 h 82"/>
                <a:gd name="T34" fmla="*/ 2 w 204"/>
                <a:gd name="T35" fmla="*/ 48 h 82"/>
                <a:gd name="T36" fmla="*/ 0 w 204"/>
                <a:gd name="T37" fmla="*/ 33 h 82"/>
                <a:gd name="T38" fmla="*/ 6 w 204"/>
                <a:gd name="T39" fmla="*/ 21 h 82"/>
                <a:gd name="T40" fmla="*/ 17 w 204"/>
                <a:gd name="T41" fmla="*/ 10 h 82"/>
                <a:gd name="T42" fmla="*/ 33 w 204"/>
                <a:gd name="T43" fmla="*/ 3 h 82"/>
                <a:gd name="T44" fmla="*/ 52 w 204"/>
                <a:gd name="T45" fmla="*/ 1 h 82"/>
                <a:gd name="T46" fmla="*/ 71 w 204"/>
                <a:gd name="T47" fmla="*/ 5 h 82"/>
                <a:gd name="T48" fmla="*/ 90 w 204"/>
                <a:gd name="T49" fmla="*/ 15 h 82"/>
                <a:gd name="T50" fmla="*/ 105 w 204"/>
                <a:gd name="T51" fmla="*/ 22 h 82"/>
                <a:gd name="T52" fmla="*/ 123 w 204"/>
                <a:gd name="T53" fmla="*/ 24 h 82"/>
                <a:gd name="T54" fmla="*/ 142 w 204"/>
                <a:gd name="T55" fmla="*/ 22 h 82"/>
                <a:gd name="T56" fmla="*/ 160 w 204"/>
                <a:gd name="T57" fmla="*/ 17 h 82"/>
                <a:gd name="T58" fmla="*/ 177 w 204"/>
                <a:gd name="T59" fmla="*/ 12 h 82"/>
                <a:gd name="T60" fmla="*/ 191 w 204"/>
                <a:gd name="T61" fmla="*/ 6 h 82"/>
                <a:gd name="T62" fmla="*/ 200 w 204"/>
                <a:gd name="T63" fmla="*/ 2 h 82"/>
                <a:gd name="T64" fmla="*/ 204 w 204"/>
                <a:gd name="T65"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4" h="82">
                  <a:moveTo>
                    <a:pt x="204" y="0"/>
                  </a:moveTo>
                  <a:lnTo>
                    <a:pt x="196" y="10"/>
                  </a:lnTo>
                  <a:lnTo>
                    <a:pt x="187" y="21"/>
                  </a:lnTo>
                  <a:lnTo>
                    <a:pt x="175" y="31"/>
                  </a:lnTo>
                  <a:lnTo>
                    <a:pt x="165" y="40"/>
                  </a:lnTo>
                  <a:lnTo>
                    <a:pt x="152" y="50"/>
                  </a:lnTo>
                  <a:lnTo>
                    <a:pt x="139" y="58"/>
                  </a:lnTo>
                  <a:lnTo>
                    <a:pt x="127" y="65"/>
                  </a:lnTo>
                  <a:lnTo>
                    <a:pt x="114" y="70"/>
                  </a:lnTo>
                  <a:lnTo>
                    <a:pt x="100" y="76"/>
                  </a:lnTo>
                  <a:lnTo>
                    <a:pt x="88" y="80"/>
                  </a:lnTo>
                  <a:lnTo>
                    <a:pt x="74" y="81"/>
                  </a:lnTo>
                  <a:lnTo>
                    <a:pt x="61" y="82"/>
                  </a:lnTo>
                  <a:lnTo>
                    <a:pt x="48" y="81"/>
                  </a:lnTo>
                  <a:lnTo>
                    <a:pt x="37" y="77"/>
                  </a:lnTo>
                  <a:lnTo>
                    <a:pt x="25" y="71"/>
                  </a:lnTo>
                  <a:lnTo>
                    <a:pt x="15" y="65"/>
                  </a:lnTo>
                  <a:lnTo>
                    <a:pt x="2" y="48"/>
                  </a:lnTo>
                  <a:lnTo>
                    <a:pt x="0" y="33"/>
                  </a:lnTo>
                  <a:lnTo>
                    <a:pt x="6" y="21"/>
                  </a:lnTo>
                  <a:lnTo>
                    <a:pt x="17" y="10"/>
                  </a:lnTo>
                  <a:lnTo>
                    <a:pt x="33" y="3"/>
                  </a:lnTo>
                  <a:lnTo>
                    <a:pt x="52" y="1"/>
                  </a:lnTo>
                  <a:lnTo>
                    <a:pt x="71" y="5"/>
                  </a:lnTo>
                  <a:lnTo>
                    <a:pt x="90" y="15"/>
                  </a:lnTo>
                  <a:lnTo>
                    <a:pt x="105" y="22"/>
                  </a:lnTo>
                  <a:lnTo>
                    <a:pt x="123" y="24"/>
                  </a:lnTo>
                  <a:lnTo>
                    <a:pt x="142" y="22"/>
                  </a:lnTo>
                  <a:lnTo>
                    <a:pt x="160" y="17"/>
                  </a:lnTo>
                  <a:lnTo>
                    <a:pt x="177" y="12"/>
                  </a:lnTo>
                  <a:lnTo>
                    <a:pt x="191" y="6"/>
                  </a:lnTo>
                  <a:lnTo>
                    <a:pt x="200" y="2"/>
                  </a:lnTo>
                  <a:lnTo>
                    <a:pt x="204"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5" name="Freeform 217"/>
            <p:cNvSpPr>
              <a:spLocks/>
            </p:cNvSpPr>
            <p:nvPr/>
          </p:nvSpPr>
          <p:spPr bwMode="auto">
            <a:xfrm>
              <a:off x="2534" y="1815"/>
              <a:ext cx="42" cy="104"/>
            </a:xfrm>
            <a:custGeom>
              <a:avLst/>
              <a:gdLst>
                <a:gd name="T0" fmla="*/ 24 w 84"/>
                <a:gd name="T1" fmla="*/ 0 h 208"/>
                <a:gd name="T2" fmla="*/ 42 w 84"/>
                <a:gd name="T3" fmla="*/ 21 h 208"/>
                <a:gd name="T4" fmla="*/ 59 w 84"/>
                <a:gd name="T5" fmla="*/ 45 h 208"/>
                <a:gd name="T6" fmla="*/ 71 w 84"/>
                <a:gd name="T7" fmla="*/ 73 h 208"/>
                <a:gd name="T8" fmla="*/ 79 w 84"/>
                <a:gd name="T9" fmla="*/ 100 h 208"/>
                <a:gd name="T10" fmla="*/ 84 w 84"/>
                <a:gd name="T11" fmla="*/ 128 h 208"/>
                <a:gd name="T12" fmla="*/ 82 w 84"/>
                <a:gd name="T13" fmla="*/ 155 h 208"/>
                <a:gd name="T14" fmla="*/ 74 w 84"/>
                <a:gd name="T15" fmla="*/ 178 h 208"/>
                <a:gd name="T16" fmla="*/ 57 w 84"/>
                <a:gd name="T17" fmla="*/ 197 h 208"/>
                <a:gd name="T18" fmla="*/ 40 w 84"/>
                <a:gd name="T19" fmla="*/ 208 h 208"/>
                <a:gd name="T20" fmla="*/ 25 w 84"/>
                <a:gd name="T21" fmla="*/ 208 h 208"/>
                <a:gd name="T22" fmla="*/ 12 w 84"/>
                <a:gd name="T23" fmla="*/ 201 h 208"/>
                <a:gd name="T24" fmla="*/ 4 w 84"/>
                <a:gd name="T25" fmla="*/ 187 h 208"/>
                <a:gd name="T26" fmla="*/ 0 w 84"/>
                <a:gd name="T27" fmla="*/ 170 h 208"/>
                <a:gd name="T28" fmla="*/ 1 w 84"/>
                <a:gd name="T29" fmla="*/ 151 h 208"/>
                <a:gd name="T30" fmla="*/ 7 w 84"/>
                <a:gd name="T31" fmla="*/ 133 h 208"/>
                <a:gd name="T32" fmla="*/ 19 w 84"/>
                <a:gd name="T33" fmla="*/ 115 h 208"/>
                <a:gd name="T34" fmla="*/ 34 w 84"/>
                <a:gd name="T35" fmla="*/ 84 h 208"/>
                <a:gd name="T36" fmla="*/ 34 w 84"/>
                <a:gd name="T37" fmla="*/ 46 h 208"/>
                <a:gd name="T38" fmla="*/ 27 w 84"/>
                <a:gd name="T39" fmla="*/ 14 h 208"/>
                <a:gd name="T40" fmla="*/ 24 w 84"/>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 h="208">
                  <a:moveTo>
                    <a:pt x="24" y="0"/>
                  </a:moveTo>
                  <a:lnTo>
                    <a:pt x="42" y="21"/>
                  </a:lnTo>
                  <a:lnTo>
                    <a:pt x="59" y="45"/>
                  </a:lnTo>
                  <a:lnTo>
                    <a:pt x="71" y="73"/>
                  </a:lnTo>
                  <a:lnTo>
                    <a:pt x="79" y="100"/>
                  </a:lnTo>
                  <a:lnTo>
                    <a:pt x="84" y="128"/>
                  </a:lnTo>
                  <a:lnTo>
                    <a:pt x="82" y="155"/>
                  </a:lnTo>
                  <a:lnTo>
                    <a:pt x="74" y="178"/>
                  </a:lnTo>
                  <a:lnTo>
                    <a:pt x="57" y="197"/>
                  </a:lnTo>
                  <a:lnTo>
                    <a:pt x="40" y="208"/>
                  </a:lnTo>
                  <a:lnTo>
                    <a:pt x="25" y="208"/>
                  </a:lnTo>
                  <a:lnTo>
                    <a:pt x="12" y="201"/>
                  </a:lnTo>
                  <a:lnTo>
                    <a:pt x="4" y="187"/>
                  </a:lnTo>
                  <a:lnTo>
                    <a:pt x="0" y="170"/>
                  </a:lnTo>
                  <a:lnTo>
                    <a:pt x="1" y="151"/>
                  </a:lnTo>
                  <a:lnTo>
                    <a:pt x="7" y="133"/>
                  </a:lnTo>
                  <a:lnTo>
                    <a:pt x="19" y="115"/>
                  </a:lnTo>
                  <a:lnTo>
                    <a:pt x="34" y="84"/>
                  </a:lnTo>
                  <a:lnTo>
                    <a:pt x="34" y="46"/>
                  </a:lnTo>
                  <a:lnTo>
                    <a:pt x="27" y="14"/>
                  </a:lnTo>
                  <a:lnTo>
                    <a:pt x="24"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6" name="Freeform 218"/>
            <p:cNvSpPr>
              <a:spLocks/>
            </p:cNvSpPr>
            <p:nvPr/>
          </p:nvSpPr>
          <p:spPr bwMode="auto">
            <a:xfrm>
              <a:off x="2551" y="1812"/>
              <a:ext cx="72" cy="84"/>
            </a:xfrm>
            <a:custGeom>
              <a:avLst/>
              <a:gdLst>
                <a:gd name="T0" fmla="*/ 0 w 144"/>
                <a:gd name="T1" fmla="*/ 0 h 170"/>
                <a:gd name="T2" fmla="*/ 27 w 144"/>
                <a:gd name="T3" fmla="*/ 7 h 170"/>
                <a:gd name="T4" fmla="*/ 54 w 144"/>
                <a:gd name="T5" fmla="*/ 18 h 170"/>
                <a:gd name="T6" fmla="*/ 81 w 144"/>
                <a:gd name="T7" fmla="*/ 33 h 170"/>
                <a:gd name="T8" fmla="*/ 104 w 144"/>
                <a:gd name="T9" fmla="*/ 50 h 170"/>
                <a:gd name="T10" fmla="*/ 123 w 144"/>
                <a:gd name="T11" fmla="*/ 71 h 170"/>
                <a:gd name="T12" fmla="*/ 137 w 144"/>
                <a:gd name="T13" fmla="*/ 92 h 170"/>
                <a:gd name="T14" fmla="*/ 144 w 144"/>
                <a:gd name="T15" fmla="*/ 117 h 170"/>
                <a:gd name="T16" fmla="*/ 142 w 144"/>
                <a:gd name="T17" fmla="*/ 141 h 170"/>
                <a:gd name="T18" fmla="*/ 134 w 144"/>
                <a:gd name="T19" fmla="*/ 159 h 170"/>
                <a:gd name="T20" fmla="*/ 121 w 144"/>
                <a:gd name="T21" fmla="*/ 168 h 170"/>
                <a:gd name="T22" fmla="*/ 107 w 144"/>
                <a:gd name="T23" fmla="*/ 170 h 170"/>
                <a:gd name="T24" fmla="*/ 94 w 144"/>
                <a:gd name="T25" fmla="*/ 164 h 170"/>
                <a:gd name="T26" fmla="*/ 80 w 144"/>
                <a:gd name="T27" fmla="*/ 152 h 170"/>
                <a:gd name="T28" fmla="*/ 69 w 144"/>
                <a:gd name="T29" fmla="*/ 136 h 170"/>
                <a:gd name="T30" fmla="*/ 64 w 144"/>
                <a:gd name="T31" fmla="*/ 118 h 170"/>
                <a:gd name="T32" fmla="*/ 65 w 144"/>
                <a:gd name="T33" fmla="*/ 97 h 170"/>
                <a:gd name="T34" fmla="*/ 65 w 144"/>
                <a:gd name="T35" fmla="*/ 80 h 170"/>
                <a:gd name="T36" fmla="*/ 59 w 144"/>
                <a:gd name="T37" fmla="*/ 63 h 170"/>
                <a:gd name="T38" fmla="*/ 49 w 144"/>
                <a:gd name="T39" fmla="*/ 46 h 170"/>
                <a:gd name="T40" fmla="*/ 36 w 144"/>
                <a:gd name="T41" fmla="*/ 31 h 170"/>
                <a:gd name="T42" fmla="*/ 23 w 144"/>
                <a:gd name="T43" fmla="*/ 19 h 170"/>
                <a:gd name="T44" fmla="*/ 12 w 144"/>
                <a:gd name="T45" fmla="*/ 10 h 170"/>
                <a:gd name="T46" fmla="*/ 4 w 144"/>
                <a:gd name="T47" fmla="*/ 3 h 170"/>
                <a:gd name="T48" fmla="*/ 0 w 144"/>
                <a:gd name="T49"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170">
                  <a:moveTo>
                    <a:pt x="0" y="0"/>
                  </a:moveTo>
                  <a:lnTo>
                    <a:pt x="27" y="7"/>
                  </a:lnTo>
                  <a:lnTo>
                    <a:pt x="54" y="18"/>
                  </a:lnTo>
                  <a:lnTo>
                    <a:pt x="81" y="33"/>
                  </a:lnTo>
                  <a:lnTo>
                    <a:pt x="104" y="50"/>
                  </a:lnTo>
                  <a:lnTo>
                    <a:pt x="123" y="71"/>
                  </a:lnTo>
                  <a:lnTo>
                    <a:pt x="137" y="92"/>
                  </a:lnTo>
                  <a:lnTo>
                    <a:pt x="144" y="117"/>
                  </a:lnTo>
                  <a:lnTo>
                    <a:pt x="142" y="141"/>
                  </a:lnTo>
                  <a:lnTo>
                    <a:pt x="134" y="159"/>
                  </a:lnTo>
                  <a:lnTo>
                    <a:pt x="121" y="168"/>
                  </a:lnTo>
                  <a:lnTo>
                    <a:pt x="107" y="170"/>
                  </a:lnTo>
                  <a:lnTo>
                    <a:pt x="94" y="164"/>
                  </a:lnTo>
                  <a:lnTo>
                    <a:pt x="80" y="152"/>
                  </a:lnTo>
                  <a:lnTo>
                    <a:pt x="69" y="136"/>
                  </a:lnTo>
                  <a:lnTo>
                    <a:pt x="64" y="118"/>
                  </a:lnTo>
                  <a:lnTo>
                    <a:pt x="65" y="97"/>
                  </a:lnTo>
                  <a:lnTo>
                    <a:pt x="65" y="80"/>
                  </a:lnTo>
                  <a:lnTo>
                    <a:pt x="59" y="63"/>
                  </a:lnTo>
                  <a:lnTo>
                    <a:pt x="49" y="46"/>
                  </a:lnTo>
                  <a:lnTo>
                    <a:pt x="36" y="31"/>
                  </a:lnTo>
                  <a:lnTo>
                    <a:pt x="23" y="19"/>
                  </a:lnTo>
                  <a:lnTo>
                    <a:pt x="12" y="10"/>
                  </a:lnTo>
                  <a:lnTo>
                    <a:pt x="4" y="3"/>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7" name="Freeform 219"/>
            <p:cNvSpPr>
              <a:spLocks/>
            </p:cNvSpPr>
            <p:nvPr/>
          </p:nvSpPr>
          <p:spPr bwMode="auto">
            <a:xfrm>
              <a:off x="2558" y="1793"/>
              <a:ext cx="99" cy="51"/>
            </a:xfrm>
            <a:custGeom>
              <a:avLst/>
              <a:gdLst>
                <a:gd name="T0" fmla="*/ 0 w 199"/>
                <a:gd name="T1" fmla="*/ 18 h 103"/>
                <a:gd name="T2" fmla="*/ 13 w 199"/>
                <a:gd name="T3" fmla="*/ 13 h 103"/>
                <a:gd name="T4" fmla="*/ 27 w 199"/>
                <a:gd name="T5" fmla="*/ 8 h 103"/>
                <a:gd name="T6" fmla="*/ 40 w 199"/>
                <a:gd name="T7" fmla="*/ 5 h 103"/>
                <a:gd name="T8" fmla="*/ 54 w 199"/>
                <a:gd name="T9" fmla="*/ 3 h 103"/>
                <a:gd name="T10" fmla="*/ 69 w 199"/>
                <a:gd name="T11" fmla="*/ 0 h 103"/>
                <a:gd name="T12" fmla="*/ 84 w 199"/>
                <a:gd name="T13" fmla="*/ 0 h 103"/>
                <a:gd name="T14" fmla="*/ 99 w 199"/>
                <a:gd name="T15" fmla="*/ 0 h 103"/>
                <a:gd name="T16" fmla="*/ 114 w 199"/>
                <a:gd name="T17" fmla="*/ 1 h 103"/>
                <a:gd name="T18" fmla="*/ 128 w 199"/>
                <a:gd name="T19" fmla="*/ 4 h 103"/>
                <a:gd name="T20" fmla="*/ 141 w 199"/>
                <a:gd name="T21" fmla="*/ 8 h 103"/>
                <a:gd name="T22" fmla="*/ 153 w 199"/>
                <a:gd name="T23" fmla="*/ 13 h 103"/>
                <a:gd name="T24" fmla="*/ 165 w 199"/>
                <a:gd name="T25" fmla="*/ 19 h 103"/>
                <a:gd name="T26" fmla="*/ 175 w 199"/>
                <a:gd name="T27" fmla="*/ 27 h 103"/>
                <a:gd name="T28" fmla="*/ 183 w 199"/>
                <a:gd name="T29" fmla="*/ 35 h 103"/>
                <a:gd name="T30" fmla="*/ 190 w 199"/>
                <a:gd name="T31" fmla="*/ 45 h 103"/>
                <a:gd name="T32" fmla="*/ 196 w 199"/>
                <a:gd name="T33" fmla="*/ 57 h 103"/>
                <a:gd name="T34" fmla="*/ 199 w 199"/>
                <a:gd name="T35" fmla="*/ 76 h 103"/>
                <a:gd name="T36" fmla="*/ 194 w 199"/>
                <a:gd name="T37" fmla="*/ 91 h 103"/>
                <a:gd name="T38" fmla="*/ 182 w 199"/>
                <a:gd name="T39" fmla="*/ 99 h 103"/>
                <a:gd name="T40" fmla="*/ 167 w 199"/>
                <a:gd name="T41" fmla="*/ 103 h 103"/>
                <a:gd name="T42" fmla="*/ 150 w 199"/>
                <a:gd name="T43" fmla="*/ 101 h 103"/>
                <a:gd name="T44" fmla="*/ 132 w 199"/>
                <a:gd name="T45" fmla="*/ 92 h 103"/>
                <a:gd name="T46" fmla="*/ 118 w 199"/>
                <a:gd name="T47" fmla="*/ 80 h 103"/>
                <a:gd name="T48" fmla="*/ 106 w 199"/>
                <a:gd name="T49" fmla="*/ 63 h 103"/>
                <a:gd name="T50" fmla="*/ 97 w 199"/>
                <a:gd name="T51" fmla="*/ 49 h 103"/>
                <a:gd name="T52" fmla="*/ 82 w 199"/>
                <a:gd name="T53" fmla="*/ 37 h 103"/>
                <a:gd name="T54" fmla="*/ 65 w 199"/>
                <a:gd name="T55" fmla="*/ 29 h 103"/>
                <a:gd name="T56" fmla="*/ 46 w 199"/>
                <a:gd name="T57" fmla="*/ 25 h 103"/>
                <a:gd name="T58" fmla="*/ 29 w 199"/>
                <a:gd name="T59" fmla="*/ 21 h 103"/>
                <a:gd name="T60" fmla="*/ 14 w 199"/>
                <a:gd name="T61" fmla="*/ 19 h 103"/>
                <a:gd name="T62" fmla="*/ 4 w 199"/>
                <a:gd name="T63" fmla="*/ 18 h 103"/>
                <a:gd name="T64" fmla="*/ 0 w 199"/>
                <a:gd name="T65" fmla="*/ 1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9" h="103">
                  <a:moveTo>
                    <a:pt x="0" y="18"/>
                  </a:moveTo>
                  <a:lnTo>
                    <a:pt x="13" y="13"/>
                  </a:lnTo>
                  <a:lnTo>
                    <a:pt x="27" y="8"/>
                  </a:lnTo>
                  <a:lnTo>
                    <a:pt x="40" y="5"/>
                  </a:lnTo>
                  <a:lnTo>
                    <a:pt x="54" y="3"/>
                  </a:lnTo>
                  <a:lnTo>
                    <a:pt x="69" y="0"/>
                  </a:lnTo>
                  <a:lnTo>
                    <a:pt x="84" y="0"/>
                  </a:lnTo>
                  <a:lnTo>
                    <a:pt x="99" y="0"/>
                  </a:lnTo>
                  <a:lnTo>
                    <a:pt x="114" y="1"/>
                  </a:lnTo>
                  <a:lnTo>
                    <a:pt x="128" y="4"/>
                  </a:lnTo>
                  <a:lnTo>
                    <a:pt x="141" y="8"/>
                  </a:lnTo>
                  <a:lnTo>
                    <a:pt x="153" y="13"/>
                  </a:lnTo>
                  <a:lnTo>
                    <a:pt x="165" y="19"/>
                  </a:lnTo>
                  <a:lnTo>
                    <a:pt x="175" y="27"/>
                  </a:lnTo>
                  <a:lnTo>
                    <a:pt x="183" y="35"/>
                  </a:lnTo>
                  <a:lnTo>
                    <a:pt x="190" y="45"/>
                  </a:lnTo>
                  <a:lnTo>
                    <a:pt x="196" y="57"/>
                  </a:lnTo>
                  <a:lnTo>
                    <a:pt x="199" y="76"/>
                  </a:lnTo>
                  <a:lnTo>
                    <a:pt x="194" y="91"/>
                  </a:lnTo>
                  <a:lnTo>
                    <a:pt x="182" y="99"/>
                  </a:lnTo>
                  <a:lnTo>
                    <a:pt x="167" y="103"/>
                  </a:lnTo>
                  <a:lnTo>
                    <a:pt x="150" y="101"/>
                  </a:lnTo>
                  <a:lnTo>
                    <a:pt x="132" y="92"/>
                  </a:lnTo>
                  <a:lnTo>
                    <a:pt x="118" y="80"/>
                  </a:lnTo>
                  <a:lnTo>
                    <a:pt x="106" y="63"/>
                  </a:lnTo>
                  <a:lnTo>
                    <a:pt x="97" y="49"/>
                  </a:lnTo>
                  <a:lnTo>
                    <a:pt x="82" y="37"/>
                  </a:lnTo>
                  <a:lnTo>
                    <a:pt x="65" y="29"/>
                  </a:lnTo>
                  <a:lnTo>
                    <a:pt x="46" y="25"/>
                  </a:lnTo>
                  <a:lnTo>
                    <a:pt x="29" y="21"/>
                  </a:lnTo>
                  <a:lnTo>
                    <a:pt x="14" y="19"/>
                  </a:lnTo>
                  <a:lnTo>
                    <a:pt x="4" y="18"/>
                  </a:lnTo>
                  <a:lnTo>
                    <a:pt x="0" y="1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8" name="Freeform 220"/>
            <p:cNvSpPr>
              <a:spLocks/>
            </p:cNvSpPr>
            <p:nvPr/>
          </p:nvSpPr>
          <p:spPr bwMode="auto">
            <a:xfrm>
              <a:off x="2631" y="2659"/>
              <a:ext cx="53" cy="98"/>
            </a:xfrm>
            <a:custGeom>
              <a:avLst/>
              <a:gdLst>
                <a:gd name="T0" fmla="*/ 95 w 107"/>
                <a:gd name="T1" fmla="*/ 0 h 195"/>
                <a:gd name="T2" fmla="*/ 103 w 107"/>
                <a:gd name="T3" fmla="*/ 26 h 195"/>
                <a:gd name="T4" fmla="*/ 107 w 107"/>
                <a:gd name="T5" fmla="*/ 55 h 195"/>
                <a:gd name="T6" fmla="*/ 107 w 107"/>
                <a:gd name="T7" fmla="*/ 85 h 195"/>
                <a:gd name="T8" fmla="*/ 104 w 107"/>
                <a:gd name="T9" fmla="*/ 114 h 195"/>
                <a:gd name="T10" fmla="*/ 96 w 107"/>
                <a:gd name="T11" fmla="*/ 141 h 195"/>
                <a:gd name="T12" fmla="*/ 83 w 107"/>
                <a:gd name="T13" fmla="*/ 164 h 195"/>
                <a:gd name="T14" fmla="*/ 66 w 107"/>
                <a:gd name="T15" fmla="*/ 183 h 195"/>
                <a:gd name="T16" fmla="*/ 44 w 107"/>
                <a:gd name="T17" fmla="*/ 193 h 195"/>
                <a:gd name="T18" fmla="*/ 24 w 107"/>
                <a:gd name="T19" fmla="*/ 195 h 195"/>
                <a:gd name="T20" fmla="*/ 10 w 107"/>
                <a:gd name="T21" fmla="*/ 190 h 195"/>
                <a:gd name="T22" fmla="*/ 3 w 107"/>
                <a:gd name="T23" fmla="*/ 177 h 195"/>
                <a:gd name="T24" fmla="*/ 0 w 107"/>
                <a:gd name="T25" fmla="*/ 162 h 195"/>
                <a:gd name="T26" fmla="*/ 3 w 107"/>
                <a:gd name="T27" fmla="*/ 145 h 195"/>
                <a:gd name="T28" fmla="*/ 12 w 107"/>
                <a:gd name="T29" fmla="*/ 127 h 195"/>
                <a:gd name="T30" fmla="*/ 24 w 107"/>
                <a:gd name="T31" fmla="*/ 114 h 195"/>
                <a:gd name="T32" fmla="*/ 43 w 107"/>
                <a:gd name="T33" fmla="*/ 103 h 195"/>
                <a:gd name="T34" fmla="*/ 58 w 107"/>
                <a:gd name="T35" fmla="*/ 94 h 195"/>
                <a:gd name="T36" fmla="*/ 69 w 107"/>
                <a:gd name="T37" fmla="*/ 80 h 195"/>
                <a:gd name="T38" fmla="*/ 79 w 107"/>
                <a:gd name="T39" fmla="*/ 64 h 195"/>
                <a:gd name="T40" fmla="*/ 86 w 107"/>
                <a:gd name="T41" fmla="*/ 46 h 195"/>
                <a:gd name="T42" fmla="*/ 90 w 107"/>
                <a:gd name="T43" fmla="*/ 28 h 195"/>
                <a:gd name="T44" fmla="*/ 92 w 107"/>
                <a:gd name="T45" fmla="*/ 13 h 195"/>
                <a:gd name="T46" fmla="*/ 95 w 107"/>
                <a:gd name="T47" fmla="*/ 3 h 195"/>
                <a:gd name="T48" fmla="*/ 95 w 107"/>
                <a:gd name="T49"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7" h="195">
                  <a:moveTo>
                    <a:pt x="95" y="0"/>
                  </a:moveTo>
                  <a:lnTo>
                    <a:pt x="103" y="26"/>
                  </a:lnTo>
                  <a:lnTo>
                    <a:pt x="107" y="55"/>
                  </a:lnTo>
                  <a:lnTo>
                    <a:pt x="107" y="85"/>
                  </a:lnTo>
                  <a:lnTo>
                    <a:pt x="104" y="114"/>
                  </a:lnTo>
                  <a:lnTo>
                    <a:pt x="96" y="141"/>
                  </a:lnTo>
                  <a:lnTo>
                    <a:pt x="83" y="164"/>
                  </a:lnTo>
                  <a:lnTo>
                    <a:pt x="66" y="183"/>
                  </a:lnTo>
                  <a:lnTo>
                    <a:pt x="44" y="193"/>
                  </a:lnTo>
                  <a:lnTo>
                    <a:pt x="24" y="195"/>
                  </a:lnTo>
                  <a:lnTo>
                    <a:pt x="10" y="190"/>
                  </a:lnTo>
                  <a:lnTo>
                    <a:pt x="3" y="177"/>
                  </a:lnTo>
                  <a:lnTo>
                    <a:pt x="0" y="162"/>
                  </a:lnTo>
                  <a:lnTo>
                    <a:pt x="3" y="145"/>
                  </a:lnTo>
                  <a:lnTo>
                    <a:pt x="12" y="127"/>
                  </a:lnTo>
                  <a:lnTo>
                    <a:pt x="24" y="114"/>
                  </a:lnTo>
                  <a:lnTo>
                    <a:pt x="43" y="103"/>
                  </a:lnTo>
                  <a:lnTo>
                    <a:pt x="58" y="94"/>
                  </a:lnTo>
                  <a:lnTo>
                    <a:pt x="69" y="80"/>
                  </a:lnTo>
                  <a:lnTo>
                    <a:pt x="79" y="64"/>
                  </a:lnTo>
                  <a:lnTo>
                    <a:pt x="86" y="46"/>
                  </a:lnTo>
                  <a:lnTo>
                    <a:pt x="90" y="28"/>
                  </a:lnTo>
                  <a:lnTo>
                    <a:pt x="92" y="13"/>
                  </a:lnTo>
                  <a:lnTo>
                    <a:pt x="95" y="3"/>
                  </a:lnTo>
                  <a:lnTo>
                    <a:pt x="95"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9" name="Freeform 221"/>
            <p:cNvSpPr>
              <a:spLocks/>
            </p:cNvSpPr>
            <p:nvPr/>
          </p:nvSpPr>
          <p:spPr bwMode="auto">
            <a:xfrm>
              <a:off x="2581" y="2656"/>
              <a:ext cx="91" cy="63"/>
            </a:xfrm>
            <a:custGeom>
              <a:avLst/>
              <a:gdLst>
                <a:gd name="T0" fmla="*/ 183 w 183"/>
                <a:gd name="T1" fmla="*/ 0 h 126"/>
                <a:gd name="T2" fmla="*/ 173 w 183"/>
                <a:gd name="T3" fmla="*/ 25 h 126"/>
                <a:gd name="T4" fmla="*/ 159 w 183"/>
                <a:gd name="T5" fmla="*/ 51 h 126"/>
                <a:gd name="T6" fmla="*/ 141 w 183"/>
                <a:gd name="T7" fmla="*/ 74 h 126"/>
                <a:gd name="T8" fmla="*/ 120 w 183"/>
                <a:gd name="T9" fmla="*/ 94 h 126"/>
                <a:gd name="T10" fmla="*/ 97 w 183"/>
                <a:gd name="T11" fmla="*/ 111 h 126"/>
                <a:gd name="T12" fmla="*/ 73 w 183"/>
                <a:gd name="T13" fmla="*/ 122 h 126"/>
                <a:gd name="T14" fmla="*/ 48 w 183"/>
                <a:gd name="T15" fmla="*/ 126 h 126"/>
                <a:gd name="T16" fmla="*/ 24 w 183"/>
                <a:gd name="T17" fmla="*/ 120 h 126"/>
                <a:gd name="T18" fmla="*/ 7 w 183"/>
                <a:gd name="T19" fmla="*/ 109 h 126"/>
                <a:gd name="T20" fmla="*/ 0 w 183"/>
                <a:gd name="T21" fmla="*/ 96 h 126"/>
                <a:gd name="T22" fmla="*/ 1 w 183"/>
                <a:gd name="T23" fmla="*/ 82 h 126"/>
                <a:gd name="T24" fmla="*/ 8 w 183"/>
                <a:gd name="T25" fmla="*/ 69 h 126"/>
                <a:gd name="T26" fmla="*/ 22 w 183"/>
                <a:gd name="T27" fmla="*/ 58 h 126"/>
                <a:gd name="T28" fmla="*/ 39 w 183"/>
                <a:gd name="T29" fmla="*/ 50 h 126"/>
                <a:gd name="T30" fmla="*/ 58 w 183"/>
                <a:gd name="T31" fmla="*/ 46 h 126"/>
                <a:gd name="T32" fmla="*/ 78 w 183"/>
                <a:gd name="T33" fmla="*/ 50 h 126"/>
                <a:gd name="T34" fmla="*/ 96 w 183"/>
                <a:gd name="T35" fmla="*/ 52 h 126"/>
                <a:gd name="T36" fmla="*/ 113 w 183"/>
                <a:gd name="T37" fmla="*/ 48 h 126"/>
                <a:gd name="T38" fmla="*/ 130 w 183"/>
                <a:gd name="T39" fmla="*/ 40 h 126"/>
                <a:gd name="T40" fmla="*/ 148 w 183"/>
                <a:gd name="T41" fmla="*/ 30 h 126"/>
                <a:gd name="T42" fmla="*/ 161 w 183"/>
                <a:gd name="T43" fmla="*/ 20 h 126"/>
                <a:gd name="T44" fmla="*/ 173 w 183"/>
                <a:gd name="T45" fmla="*/ 10 h 126"/>
                <a:gd name="T46" fmla="*/ 181 w 183"/>
                <a:gd name="T47" fmla="*/ 2 h 126"/>
                <a:gd name="T48" fmla="*/ 183 w 183"/>
                <a:gd name="T49"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3" h="126">
                  <a:moveTo>
                    <a:pt x="183" y="0"/>
                  </a:moveTo>
                  <a:lnTo>
                    <a:pt x="173" y="25"/>
                  </a:lnTo>
                  <a:lnTo>
                    <a:pt x="159" y="51"/>
                  </a:lnTo>
                  <a:lnTo>
                    <a:pt x="141" y="74"/>
                  </a:lnTo>
                  <a:lnTo>
                    <a:pt x="120" y="94"/>
                  </a:lnTo>
                  <a:lnTo>
                    <a:pt x="97" y="111"/>
                  </a:lnTo>
                  <a:lnTo>
                    <a:pt x="73" y="122"/>
                  </a:lnTo>
                  <a:lnTo>
                    <a:pt x="48" y="126"/>
                  </a:lnTo>
                  <a:lnTo>
                    <a:pt x="24" y="120"/>
                  </a:lnTo>
                  <a:lnTo>
                    <a:pt x="7" y="109"/>
                  </a:lnTo>
                  <a:lnTo>
                    <a:pt x="0" y="96"/>
                  </a:lnTo>
                  <a:lnTo>
                    <a:pt x="1" y="82"/>
                  </a:lnTo>
                  <a:lnTo>
                    <a:pt x="8" y="69"/>
                  </a:lnTo>
                  <a:lnTo>
                    <a:pt x="22" y="58"/>
                  </a:lnTo>
                  <a:lnTo>
                    <a:pt x="39" y="50"/>
                  </a:lnTo>
                  <a:lnTo>
                    <a:pt x="58" y="46"/>
                  </a:lnTo>
                  <a:lnTo>
                    <a:pt x="78" y="50"/>
                  </a:lnTo>
                  <a:lnTo>
                    <a:pt x="96" y="52"/>
                  </a:lnTo>
                  <a:lnTo>
                    <a:pt x="113" y="48"/>
                  </a:lnTo>
                  <a:lnTo>
                    <a:pt x="130" y="40"/>
                  </a:lnTo>
                  <a:lnTo>
                    <a:pt x="148" y="30"/>
                  </a:lnTo>
                  <a:lnTo>
                    <a:pt x="161" y="20"/>
                  </a:lnTo>
                  <a:lnTo>
                    <a:pt x="173" y="10"/>
                  </a:lnTo>
                  <a:lnTo>
                    <a:pt x="181" y="2"/>
                  </a:lnTo>
                  <a:lnTo>
                    <a:pt x="18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70" name="Freeform 222"/>
            <p:cNvSpPr>
              <a:spLocks/>
            </p:cNvSpPr>
            <p:nvPr/>
          </p:nvSpPr>
          <p:spPr bwMode="auto">
            <a:xfrm>
              <a:off x="2681" y="2658"/>
              <a:ext cx="52" cy="98"/>
            </a:xfrm>
            <a:custGeom>
              <a:avLst/>
              <a:gdLst>
                <a:gd name="T0" fmla="*/ 0 w 102"/>
                <a:gd name="T1" fmla="*/ 0 h 197"/>
                <a:gd name="T2" fmla="*/ 23 w 102"/>
                <a:gd name="T3" fmla="*/ 14 h 197"/>
                <a:gd name="T4" fmla="*/ 46 w 102"/>
                <a:gd name="T5" fmla="*/ 33 h 197"/>
                <a:gd name="T6" fmla="*/ 66 w 102"/>
                <a:gd name="T7" fmla="*/ 54 h 197"/>
                <a:gd name="T8" fmla="*/ 83 w 102"/>
                <a:gd name="T9" fmla="*/ 77 h 197"/>
                <a:gd name="T10" fmla="*/ 95 w 102"/>
                <a:gd name="T11" fmla="*/ 103 h 197"/>
                <a:gd name="T12" fmla="*/ 102 w 102"/>
                <a:gd name="T13" fmla="*/ 128 h 197"/>
                <a:gd name="T14" fmla="*/ 102 w 102"/>
                <a:gd name="T15" fmla="*/ 153 h 197"/>
                <a:gd name="T16" fmla="*/ 93 w 102"/>
                <a:gd name="T17" fmla="*/ 177 h 197"/>
                <a:gd name="T18" fmla="*/ 79 w 102"/>
                <a:gd name="T19" fmla="*/ 191 h 197"/>
                <a:gd name="T20" fmla="*/ 65 w 102"/>
                <a:gd name="T21" fmla="*/ 197 h 197"/>
                <a:gd name="T22" fmla="*/ 51 w 102"/>
                <a:gd name="T23" fmla="*/ 194 h 197"/>
                <a:gd name="T24" fmla="*/ 39 w 102"/>
                <a:gd name="T25" fmla="*/ 183 h 197"/>
                <a:gd name="T26" fmla="*/ 30 w 102"/>
                <a:gd name="T27" fmla="*/ 170 h 197"/>
                <a:gd name="T28" fmla="*/ 25 w 102"/>
                <a:gd name="T29" fmla="*/ 151 h 197"/>
                <a:gd name="T30" fmla="*/ 25 w 102"/>
                <a:gd name="T31" fmla="*/ 132 h 197"/>
                <a:gd name="T32" fmla="*/ 32 w 102"/>
                <a:gd name="T33" fmla="*/ 112 h 197"/>
                <a:gd name="T34" fmla="*/ 37 w 102"/>
                <a:gd name="T35" fmla="*/ 96 h 197"/>
                <a:gd name="T36" fmla="*/ 35 w 102"/>
                <a:gd name="T37" fmla="*/ 77 h 197"/>
                <a:gd name="T38" fmla="*/ 31 w 102"/>
                <a:gd name="T39" fmla="*/ 59 h 197"/>
                <a:gd name="T40" fmla="*/ 24 w 102"/>
                <a:gd name="T41" fmla="*/ 41 h 197"/>
                <a:gd name="T42" fmla="*/ 16 w 102"/>
                <a:gd name="T43" fmla="*/ 24 h 197"/>
                <a:gd name="T44" fmla="*/ 8 w 102"/>
                <a:gd name="T45" fmla="*/ 12 h 197"/>
                <a:gd name="T46" fmla="*/ 2 w 102"/>
                <a:gd name="T47" fmla="*/ 4 h 197"/>
                <a:gd name="T48" fmla="*/ 0 w 102"/>
                <a:gd name="T49"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 h="197">
                  <a:moveTo>
                    <a:pt x="0" y="0"/>
                  </a:moveTo>
                  <a:lnTo>
                    <a:pt x="23" y="14"/>
                  </a:lnTo>
                  <a:lnTo>
                    <a:pt x="46" y="33"/>
                  </a:lnTo>
                  <a:lnTo>
                    <a:pt x="66" y="54"/>
                  </a:lnTo>
                  <a:lnTo>
                    <a:pt x="83" y="77"/>
                  </a:lnTo>
                  <a:lnTo>
                    <a:pt x="95" y="103"/>
                  </a:lnTo>
                  <a:lnTo>
                    <a:pt x="102" y="128"/>
                  </a:lnTo>
                  <a:lnTo>
                    <a:pt x="102" y="153"/>
                  </a:lnTo>
                  <a:lnTo>
                    <a:pt x="93" y="177"/>
                  </a:lnTo>
                  <a:lnTo>
                    <a:pt x="79" y="191"/>
                  </a:lnTo>
                  <a:lnTo>
                    <a:pt x="65" y="197"/>
                  </a:lnTo>
                  <a:lnTo>
                    <a:pt x="51" y="194"/>
                  </a:lnTo>
                  <a:lnTo>
                    <a:pt x="39" y="183"/>
                  </a:lnTo>
                  <a:lnTo>
                    <a:pt x="30" y="170"/>
                  </a:lnTo>
                  <a:lnTo>
                    <a:pt x="25" y="151"/>
                  </a:lnTo>
                  <a:lnTo>
                    <a:pt x="25" y="132"/>
                  </a:lnTo>
                  <a:lnTo>
                    <a:pt x="32" y="112"/>
                  </a:lnTo>
                  <a:lnTo>
                    <a:pt x="37" y="96"/>
                  </a:lnTo>
                  <a:lnTo>
                    <a:pt x="35" y="77"/>
                  </a:lnTo>
                  <a:lnTo>
                    <a:pt x="31" y="59"/>
                  </a:lnTo>
                  <a:lnTo>
                    <a:pt x="24" y="41"/>
                  </a:lnTo>
                  <a:lnTo>
                    <a:pt x="16" y="24"/>
                  </a:lnTo>
                  <a:lnTo>
                    <a:pt x="8" y="12"/>
                  </a:lnTo>
                  <a:lnTo>
                    <a:pt x="2" y="4"/>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71" name="Freeform 223"/>
            <p:cNvSpPr>
              <a:spLocks/>
            </p:cNvSpPr>
            <p:nvPr/>
          </p:nvSpPr>
          <p:spPr bwMode="auto">
            <a:xfrm>
              <a:off x="2684" y="2652"/>
              <a:ext cx="90" cy="64"/>
            </a:xfrm>
            <a:custGeom>
              <a:avLst/>
              <a:gdLst>
                <a:gd name="T0" fmla="*/ 0 w 180"/>
                <a:gd name="T1" fmla="*/ 2 h 129"/>
                <a:gd name="T2" fmla="*/ 28 w 180"/>
                <a:gd name="T3" fmla="*/ 0 h 129"/>
                <a:gd name="T4" fmla="*/ 57 w 180"/>
                <a:gd name="T5" fmla="*/ 1 h 129"/>
                <a:gd name="T6" fmla="*/ 87 w 180"/>
                <a:gd name="T7" fmla="*/ 7 h 129"/>
                <a:gd name="T8" fmla="*/ 114 w 180"/>
                <a:gd name="T9" fmla="*/ 16 h 129"/>
                <a:gd name="T10" fmla="*/ 140 w 180"/>
                <a:gd name="T11" fmla="*/ 30 h 129"/>
                <a:gd name="T12" fmla="*/ 159 w 180"/>
                <a:gd name="T13" fmla="*/ 46 h 129"/>
                <a:gd name="T14" fmla="*/ 173 w 180"/>
                <a:gd name="T15" fmla="*/ 67 h 129"/>
                <a:gd name="T16" fmla="*/ 180 w 180"/>
                <a:gd name="T17" fmla="*/ 91 h 129"/>
                <a:gd name="T18" fmla="*/ 178 w 180"/>
                <a:gd name="T19" fmla="*/ 110 h 129"/>
                <a:gd name="T20" fmla="*/ 170 w 180"/>
                <a:gd name="T21" fmla="*/ 123 h 129"/>
                <a:gd name="T22" fmla="*/ 156 w 180"/>
                <a:gd name="T23" fmla="*/ 129 h 129"/>
                <a:gd name="T24" fmla="*/ 141 w 180"/>
                <a:gd name="T25" fmla="*/ 128 h 129"/>
                <a:gd name="T26" fmla="*/ 125 w 180"/>
                <a:gd name="T27" fmla="*/ 121 h 129"/>
                <a:gd name="T28" fmla="*/ 110 w 180"/>
                <a:gd name="T29" fmla="*/ 109 h 129"/>
                <a:gd name="T30" fmla="*/ 98 w 180"/>
                <a:gd name="T31" fmla="*/ 93 h 129"/>
                <a:gd name="T32" fmla="*/ 93 w 180"/>
                <a:gd name="T33" fmla="*/ 73 h 129"/>
                <a:gd name="T34" fmla="*/ 87 w 180"/>
                <a:gd name="T35" fmla="*/ 57 h 129"/>
                <a:gd name="T36" fmla="*/ 75 w 180"/>
                <a:gd name="T37" fmla="*/ 44 h 129"/>
                <a:gd name="T38" fmla="*/ 60 w 180"/>
                <a:gd name="T39" fmla="*/ 31 h 129"/>
                <a:gd name="T40" fmla="*/ 44 w 180"/>
                <a:gd name="T41" fmla="*/ 20 h 129"/>
                <a:gd name="T42" fmla="*/ 28 w 180"/>
                <a:gd name="T43" fmla="*/ 12 h 129"/>
                <a:gd name="T44" fmla="*/ 14 w 180"/>
                <a:gd name="T45" fmla="*/ 7 h 129"/>
                <a:gd name="T46" fmla="*/ 4 w 180"/>
                <a:gd name="T47" fmla="*/ 3 h 129"/>
                <a:gd name="T48" fmla="*/ 0 w 180"/>
                <a:gd name="T49" fmla="*/ 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0" h="129">
                  <a:moveTo>
                    <a:pt x="0" y="2"/>
                  </a:moveTo>
                  <a:lnTo>
                    <a:pt x="28" y="0"/>
                  </a:lnTo>
                  <a:lnTo>
                    <a:pt x="57" y="1"/>
                  </a:lnTo>
                  <a:lnTo>
                    <a:pt x="87" y="7"/>
                  </a:lnTo>
                  <a:lnTo>
                    <a:pt x="114" y="16"/>
                  </a:lnTo>
                  <a:lnTo>
                    <a:pt x="140" y="30"/>
                  </a:lnTo>
                  <a:lnTo>
                    <a:pt x="159" y="46"/>
                  </a:lnTo>
                  <a:lnTo>
                    <a:pt x="173" y="67"/>
                  </a:lnTo>
                  <a:lnTo>
                    <a:pt x="180" y="91"/>
                  </a:lnTo>
                  <a:lnTo>
                    <a:pt x="178" y="110"/>
                  </a:lnTo>
                  <a:lnTo>
                    <a:pt x="170" y="123"/>
                  </a:lnTo>
                  <a:lnTo>
                    <a:pt x="156" y="129"/>
                  </a:lnTo>
                  <a:lnTo>
                    <a:pt x="141" y="128"/>
                  </a:lnTo>
                  <a:lnTo>
                    <a:pt x="125" y="121"/>
                  </a:lnTo>
                  <a:lnTo>
                    <a:pt x="110" y="109"/>
                  </a:lnTo>
                  <a:lnTo>
                    <a:pt x="98" y="93"/>
                  </a:lnTo>
                  <a:lnTo>
                    <a:pt x="93" y="73"/>
                  </a:lnTo>
                  <a:lnTo>
                    <a:pt x="87" y="57"/>
                  </a:lnTo>
                  <a:lnTo>
                    <a:pt x="75" y="44"/>
                  </a:lnTo>
                  <a:lnTo>
                    <a:pt x="60" y="31"/>
                  </a:lnTo>
                  <a:lnTo>
                    <a:pt x="44" y="20"/>
                  </a:lnTo>
                  <a:lnTo>
                    <a:pt x="28" y="12"/>
                  </a:lnTo>
                  <a:lnTo>
                    <a:pt x="14" y="7"/>
                  </a:lnTo>
                  <a:lnTo>
                    <a:pt x="4" y="3"/>
                  </a:lnTo>
                  <a:lnTo>
                    <a:pt x="0" y="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72" name="Freeform 224"/>
            <p:cNvSpPr>
              <a:spLocks/>
            </p:cNvSpPr>
            <p:nvPr/>
          </p:nvSpPr>
          <p:spPr bwMode="auto">
            <a:xfrm>
              <a:off x="2688" y="2614"/>
              <a:ext cx="103" cy="42"/>
            </a:xfrm>
            <a:custGeom>
              <a:avLst/>
              <a:gdLst>
                <a:gd name="T0" fmla="*/ 0 w 206"/>
                <a:gd name="T1" fmla="*/ 54 h 85"/>
                <a:gd name="T2" fmla="*/ 11 w 206"/>
                <a:gd name="T3" fmla="*/ 45 h 85"/>
                <a:gd name="T4" fmla="*/ 22 w 206"/>
                <a:gd name="T5" fmla="*/ 37 h 85"/>
                <a:gd name="T6" fmla="*/ 34 w 206"/>
                <a:gd name="T7" fmla="*/ 30 h 85"/>
                <a:gd name="T8" fmla="*/ 46 w 206"/>
                <a:gd name="T9" fmla="*/ 23 h 85"/>
                <a:gd name="T10" fmla="*/ 60 w 206"/>
                <a:gd name="T11" fmla="*/ 16 h 85"/>
                <a:gd name="T12" fmla="*/ 74 w 206"/>
                <a:gd name="T13" fmla="*/ 11 h 85"/>
                <a:gd name="T14" fmla="*/ 88 w 206"/>
                <a:gd name="T15" fmla="*/ 7 h 85"/>
                <a:gd name="T16" fmla="*/ 103 w 206"/>
                <a:gd name="T17" fmla="*/ 3 h 85"/>
                <a:gd name="T18" fmla="*/ 117 w 206"/>
                <a:gd name="T19" fmla="*/ 1 h 85"/>
                <a:gd name="T20" fmla="*/ 130 w 206"/>
                <a:gd name="T21" fmla="*/ 0 h 85"/>
                <a:gd name="T22" fmla="*/ 143 w 206"/>
                <a:gd name="T23" fmla="*/ 1 h 85"/>
                <a:gd name="T24" fmla="*/ 156 w 206"/>
                <a:gd name="T25" fmla="*/ 3 h 85"/>
                <a:gd name="T26" fmla="*/ 168 w 206"/>
                <a:gd name="T27" fmla="*/ 7 h 85"/>
                <a:gd name="T28" fmla="*/ 179 w 206"/>
                <a:gd name="T29" fmla="*/ 12 h 85"/>
                <a:gd name="T30" fmla="*/ 189 w 206"/>
                <a:gd name="T31" fmla="*/ 19 h 85"/>
                <a:gd name="T32" fmla="*/ 197 w 206"/>
                <a:gd name="T33" fmla="*/ 29 h 85"/>
                <a:gd name="T34" fmla="*/ 206 w 206"/>
                <a:gd name="T35" fmla="*/ 47 h 85"/>
                <a:gd name="T36" fmla="*/ 206 w 206"/>
                <a:gd name="T37" fmla="*/ 62 h 85"/>
                <a:gd name="T38" fmla="*/ 198 w 206"/>
                <a:gd name="T39" fmla="*/ 73 h 85"/>
                <a:gd name="T40" fmla="*/ 185 w 206"/>
                <a:gd name="T41" fmla="*/ 82 h 85"/>
                <a:gd name="T42" fmla="*/ 167 w 206"/>
                <a:gd name="T43" fmla="*/ 85 h 85"/>
                <a:gd name="T44" fmla="*/ 149 w 206"/>
                <a:gd name="T45" fmla="*/ 84 h 85"/>
                <a:gd name="T46" fmla="*/ 132 w 206"/>
                <a:gd name="T47" fmla="*/ 76 h 85"/>
                <a:gd name="T48" fmla="*/ 116 w 206"/>
                <a:gd name="T49" fmla="*/ 63 h 85"/>
                <a:gd name="T50" fmla="*/ 102 w 206"/>
                <a:gd name="T51" fmla="*/ 53 h 85"/>
                <a:gd name="T52" fmla="*/ 84 w 206"/>
                <a:gd name="T53" fmla="*/ 47 h 85"/>
                <a:gd name="T54" fmla="*/ 66 w 206"/>
                <a:gd name="T55" fmla="*/ 45 h 85"/>
                <a:gd name="T56" fmla="*/ 46 w 206"/>
                <a:gd name="T57" fmla="*/ 46 h 85"/>
                <a:gd name="T58" fmla="*/ 29 w 206"/>
                <a:gd name="T59" fmla="*/ 48 h 85"/>
                <a:gd name="T60" fmla="*/ 14 w 206"/>
                <a:gd name="T61" fmla="*/ 50 h 85"/>
                <a:gd name="T62" fmla="*/ 4 w 206"/>
                <a:gd name="T63" fmla="*/ 53 h 85"/>
                <a:gd name="T64" fmla="*/ 0 w 206"/>
                <a:gd name="T65" fmla="*/ 5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6" h="85">
                  <a:moveTo>
                    <a:pt x="0" y="54"/>
                  </a:moveTo>
                  <a:lnTo>
                    <a:pt x="11" y="45"/>
                  </a:lnTo>
                  <a:lnTo>
                    <a:pt x="22" y="37"/>
                  </a:lnTo>
                  <a:lnTo>
                    <a:pt x="34" y="30"/>
                  </a:lnTo>
                  <a:lnTo>
                    <a:pt x="46" y="23"/>
                  </a:lnTo>
                  <a:lnTo>
                    <a:pt x="60" y="16"/>
                  </a:lnTo>
                  <a:lnTo>
                    <a:pt x="74" y="11"/>
                  </a:lnTo>
                  <a:lnTo>
                    <a:pt x="88" y="7"/>
                  </a:lnTo>
                  <a:lnTo>
                    <a:pt x="103" y="3"/>
                  </a:lnTo>
                  <a:lnTo>
                    <a:pt x="117" y="1"/>
                  </a:lnTo>
                  <a:lnTo>
                    <a:pt x="130" y="0"/>
                  </a:lnTo>
                  <a:lnTo>
                    <a:pt x="143" y="1"/>
                  </a:lnTo>
                  <a:lnTo>
                    <a:pt x="156" y="3"/>
                  </a:lnTo>
                  <a:lnTo>
                    <a:pt x="168" y="7"/>
                  </a:lnTo>
                  <a:lnTo>
                    <a:pt x="179" y="12"/>
                  </a:lnTo>
                  <a:lnTo>
                    <a:pt x="189" y="19"/>
                  </a:lnTo>
                  <a:lnTo>
                    <a:pt x="197" y="29"/>
                  </a:lnTo>
                  <a:lnTo>
                    <a:pt x="206" y="47"/>
                  </a:lnTo>
                  <a:lnTo>
                    <a:pt x="206" y="62"/>
                  </a:lnTo>
                  <a:lnTo>
                    <a:pt x="198" y="73"/>
                  </a:lnTo>
                  <a:lnTo>
                    <a:pt x="185" y="82"/>
                  </a:lnTo>
                  <a:lnTo>
                    <a:pt x="167" y="85"/>
                  </a:lnTo>
                  <a:lnTo>
                    <a:pt x="149" y="84"/>
                  </a:lnTo>
                  <a:lnTo>
                    <a:pt x="132" y="76"/>
                  </a:lnTo>
                  <a:lnTo>
                    <a:pt x="116" y="63"/>
                  </a:lnTo>
                  <a:lnTo>
                    <a:pt x="102" y="53"/>
                  </a:lnTo>
                  <a:lnTo>
                    <a:pt x="84" y="47"/>
                  </a:lnTo>
                  <a:lnTo>
                    <a:pt x="66" y="45"/>
                  </a:lnTo>
                  <a:lnTo>
                    <a:pt x="46" y="46"/>
                  </a:lnTo>
                  <a:lnTo>
                    <a:pt x="29" y="48"/>
                  </a:lnTo>
                  <a:lnTo>
                    <a:pt x="14" y="50"/>
                  </a:lnTo>
                  <a:lnTo>
                    <a:pt x="4" y="53"/>
                  </a:lnTo>
                  <a:lnTo>
                    <a:pt x="0" y="5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73" name="Freeform 225"/>
            <p:cNvSpPr>
              <a:spLocks/>
            </p:cNvSpPr>
            <p:nvPr/>
          </p:nvSpPr>
          <p:spPr bwMode="auto">
            <a:xfrm>
              <a:off x="2360" y="2408"/>
              <a:ext cx="74" cy="47"/>
            </a:xfrm>
            <a:custGeom>
              <a:avLst/>
              <a:gdLst>
                <a:gd name="T0" fmla="*/ 0 w 147"/>
                <a:gd name="T1" fmla="*/ 5 h 95"/>
                <a:gd name="T2" fmla="*/ 22 w 147"/>
                <a:gd name="T3" fmla="*/ 2 h 95"/>
                <a:gd name="T4" fmla="*/ 45 w 147"/>
                <a:gd name="T5" fmla="*/ 0 h 95"/>
                <a:gd name="T6" fmla="*/ 68 w 147"/>
                <a:gd name="T7" fmla="*/ 3 h 95"/>
                <a:gd name="T8" fmla="*/ 91 w 147"/>
                <a:gd name="T9" fmla="*/ 8 h 95"/>
                <a:gd name="T10" fmla="*/ 111 w 147"/>
                <a:gd name="T11" fmla="*/ 17 h 95"/>
                <a:gd name="T12" fmla="*/ 128 w 147"/>
                <a:gd name="T13" fmla="*/ 29 h 95"/>
                <a:gd name="T14" fmla="*/ 141 w 147"/>
                <a:gd name="T15" fmla="*/ 44 h 95"/>
                <a:gd name="T16" fmla="*/ 147 w 147"/>
                <a:gd name="T17" fmla="*/ 63 h 95"/>
                <a:gd name="T18" fmla="*/ 146 w 147"/>
                <a:gd name="T19" fmla="*/ 79 h 95"/>
                <a:gd name="T20" fmla="*/ 141 w 147"/>
                <a:gd name="T21" fmla="*/ 89 h 95"/>
                <a:gd name="T22" fmla="*/ 130 w 147"/>
                <a:gd name="T23" fmla="*/ 94 h 95"/>
                <a:gd name="T24" fmla="*/ 119 w 147"/>
                <a:gd name="T25" fmla="*/ 95 h 95"/>
                <a:gd name="T26" fmla="*/ 105 w 147"/>
                <a:gd name="T27" fmla="*/ 90 h 95"/>
                <a:gd name="T28" fmla="*/ 93 w 147"/>
                <a:gd name="T29" fmla="*/ 82 h 95"/>
                <a:gd name="T30" fmla="*/ 83 w 147"/>
                <a:gd name="T31" fmla="*/ 70 h 95"/>
                <a:gd name="T32" fmla="*/ 77 w 147"/>
                <a:gd name="T33" fmla="*/ 55 h 95"/>
                <a:gd name="T34" fmla="*/ 71 w 147"/>
                <a:gd name="T35" fmla="*/ 43 h 95"/>
                <a:gd name="T36" fmla="*/ 62 w 147"/>
                <a:gd name="T37" fmla="*/ 33 h 95"/>
                <a:gd name="T38" fmla="*/ 50 w 147"/>
                <a:gd name="T39" fmla="*/ 23 h 95"/>
                <a:gd name="T40" fmla="*/ 36 w 147"/>
                <a:gd name="T41" fmla="*/ 17 h 95"/>
                <a:gd name="T42" fmla="*/ 22 w 147"/>
                <a:gd name="T43" fmla="*/ 12 h 95"/>
                <a:gd name="T44" fmla="*/ 10 w 147"/>
                <a:gd name="T45" fmla="*/ 7 h 95"/>
                <a:gd name="T46" fmla="*/ 3 w 147"/>
                <a:gd name="T47" fmla="*/ 6 h 95"/>
                <a:gd name="T48" fmla="*/ 0 w 147"/>
                <a:gd name="T49" fmla="*/ 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7" h="95">
                  <a:moveTo>
                    <a:pt x="0" y="5"/>
                  </a:moveTo>
                  <a:lnTo>
                    <a:pt x="22" y="2"/>
                  </a:lnTo>
                  <a:lnTo>
                    <a:pt x="45" y="0"/>
                  </a:lnTo>
                  <a:lnTo>
                    <a:pt x="68" y="3"/>
                  </a:lnTo>
                  <a:lnTo>
                    <a:pt x="91" y="8"/>
                  </a:lnTo>
                  <a:lnTo>
                    <a:pt x="111" y="17"/>
                  </a:lnTo>
                  <a:lnTo>
                    <a:pt x="128" y="29"/>
                  </a:lnTo>
                  <a:lnTo>
                    <a:pt x="141" y="44"/>
                  </a:lnTo>
                  <a:lnTo>
                    <a:pt x="147" y="63"/>
                  </a:lnTo>
                  <a:lnTo>
                    <a:pt x="146" y="79"/>
                  </a:lnTo>
                  <a:lnTo>
                    <a:pt x="141" y="89"/>
                  </a:lnTo>
                  <a:lnTo>
                    <a:pt x="130" y="94"/>
                  </a:lnTo>
                  <a:lnTo>
                    <a:pt x="119" y="95"/>
                  </a:lnTo>
                  <a:lnTo>
                    <a:pt x="105" y="90"/>
                  </a:lnTo>
                  <a:lnTo>
                    <a:pt x="93" y="82"/>
                  </a:lnTo>
                  <a:lnTo>
                    <a:pt x="83" y="70"/>
                  </a:lnTo>
                  <a:lnTo>
                    <a:pt x="77" y="55"/>
                  </a:lnTo>
                  <a:lnTo>
                    <a:pt x="71" y="43"/>
                  </a:lnTo>
                  <a:lnTo>
                    <a:pt x="62" y="33"/>
                  </a:lnTo>
                  <a:lnTo>
                    <a:pt x="50" y="23"/>
                  </a:lnTo>
                  <a:lnTo>
                    <a:pt x="36" y="17"/>
                  </a:lnTo>
                  <a:lnTo>
                    <a:pt x="22" y="12"/>
                  </a:lnTo>
                  <a:lnTo>
                    <a:pt x="10" y="7"/>
                  </a:lnTo>
                  <a:lnTo>
                    <a:pt x="3" y="6"/>
                  </a:lnTo>
                  <a:lnTo>
                    <a:pt x="0" y="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74" name="Freeform 226"/>
            <p:cNvSpPr>
              <a:spLocks/>
            </p:cNvSpPr>
            <p:nvPr/>
          </p:nvSpPr>
          <p:spPr bwMode="auto">
            <a:xfrm>
              <a:off x="2357" y="2414"/>
              <a:ext cx="43" cy="77"/>
            </a:xfrm>
            <a:custGeom>
              <a:avLst/>
              <a:gdLst>
                <a:gd name="T0" fmla="*/ 0 w 87"/>
                <a:gd name="T1" fmla="*/ 0 h 154"/>
                <a:gd name="T2" fmla="*/ 20 w 87"/>
                <a:gd name="T3" fmla="*/ 10 h 154"/>
                <a:gd name="T4" fmla="*/ 38 w 87"/>
                <a:gd name="T5" fmla="*/ 24 h 154"/>
                <a:gd name="T6" fmla="*/ 56 w 87"/>
                <a:gd name="T7" fmla="*/ 40 h 154"/>
                <a:gd name="T8" fmla="*/ 69 w 87"/>
                <a:gd name="T9" fmla="*/ 59 h 154"/>
                <a:gd name="T10" fmla="*/ 81 w 87"/>
                <a:gd name="T11" fmla="*/ 78 h 154"/>
                <a:gd name="T12" fmla="*/ 87 w 87"/>
                <a:gd name="T13" fmla="*/ 98 h 154"/>
                <a:gd name="T14" fmla="*/ 87 w 87"/>
                <a:gd name="T15" fmla="*/ 119 h 154"/>
                <a:gd name="T16" fmla="*/ 81 w 87"/>
                <a:gd name="T17" fmla="*/ 137 h 154"/>
                <a:gd name="T18" fmla="*/ 71 w 87"/>
                <a:gd name="T19" fmla="*/ 150 h 154"/>
                <a:gd name="T20" fmla="*/ 59 w 87"/>
                <a:gd name="T21" fmla="*/ 154 h 154"/>
                <a:gd name="T22" fmla="*/ 49 w 87"/>
                <a:gd name="T23" fmla="*/ 152 h 154"/>
                <a:gd name="T24" fmla="*/ 38 w 87"/>
                <a:gd name="T25" fmla="*/ 144 h 154"/>
                <a:gd name="T26" fmla="*/ 30 w 87"/>
                <a:gd name="T27" fmla="*/ 133 h 154"/>
                <a:gd name="T28" fmla="*/ 26 w 87"/>
                <a:gd name="T29" fmla="*/ 119 h 154"/>
                <a:gd name="T30" fmla="*/ 26 w 87"/>
                <a:gd name="T31" fmla="*/ 103 h 154"/>
                <a:gd name="T32" fmla="*/ 30 w 87"/>
                <a:gd name="T33" fmla="*/ 88 h 154"/>
                <a:gd name="T34" fmla="*/ 34 w 87"/>
                <a:gd name="T35" fmla="*/ 74 h 154"/>
                <a:gd name="T36" fmla="*/ 31 w 87"/>
                <a:gd name="T37" fmla="*/ 60 h 154"/>
                <a:gd name="T38" fmla="*/ 27 w 87"/>
                <a:gd name="T39" fmla="*/ 45 h 154"/>
                <a:gd name="T40" fmla="*/ 21 w 87"/>
                <a:gd name="T41" fmla="*/ 31 h 154"/>
                <a:gd name="T42" fmla="*/ 14 w 87"/>
                <a:gd name="T43" fmla="*/ 19 h 154"/>
                <a:gd name="T44" fmla="*/ 7 w 87"/>
                <a:gd name="T45" fmla="*/ 9 h 154"/>
                <a:gd name="T46" fmla="*/ 3 w 87"/>
                <a:gd name="T47" fmla="*/ 2 h 154"/>
                <a:gd name="T48" fmla="*/ 0 w 87"/>
                <a:gd name="T4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7" h="154">
                  <a:moveTo>
                    <a:pt x="0" y="0"/>
                  </a:moveTo>
                  <a:lnTo>
                    <a:pt x="20" y="10"/>
                  </a:lnTo>
                  <a:lnTo>
                    <a:pt x="38" y="24"/>
                  </a:lnTo>
                  <a:lnTo>
                    <a:pt x="56" y="40"/>
                  </a:lnTo>
                  <a:lnTo>
                    <a:pt x="69" y="59"/>
                  </a:lnTo>
                  <a:lnTo>
                    <a:pt x="81" y="78"/>
                  </a:lnTo>
                  <a:lnTo>
                    <a:pt x="87" y="98"/>
                  </a:lnTo>
                  <a:lnTo>
                    <a:pt x="87" y="119"/>
                  </a:lnTo>
                  <a:lnTo>
                    <a:pt x="81" y="137"/>
                  </a:lnTo>
                  <a:lnTo>
                    <a:pt x="71" y="150"/>
                  </a:lnTo>
                  <a:lnTo>
                    <a:pt x="59" y="154"/>
                  </a:lnTo>
                  <a:lnTo>
                    <a:pt x="49" y="152"/>
                  </a:lnTo>
                  <a:lnTo>
                    <a:pt x="38" y="144"/>
                  </a:lnTo>
                  <a:lnTo>
                    <a:pt x="30" y="133"/>
                  </a:lnTo>
                  <a:lnTo>
                    <a:pt x="26" y="119"/>
                  </a:lnTo>
                  <a:lnTo>
                    <a:pt x="26" y="103"/>
                  </a:lnTo>
                  <a:lnTo>
                    <a:pt x="30" y="88"/>
                  </a:lnTo>
                  <a:lnTo>
                    <a:pt x="34" y="74"/>
                  </a:lnTo>
                  <a:lnTo>
                    <a:pt x="31" y="60"/>
                  </a:lnTo>
                  <a:lnTo>
                    <a:pt x="27" y="45"/>
                  </a:lnTo>
                  <a:lnTo>
                    <a:pt x="21" y="31"/>
                  </a:lnTo>
                  <a:lnTo>
                    <a:pt x="14" y="19"/>
                  </a:lnTo>
                  <a:lnTo>
                    <a:pt x="7" y="9"/>
                  </a:lnTo>
                  <a:lnTo>
                    <a:pt x="3" y="2"/>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75" name="Freeform 227"/>
            <p:cNvSpPr>
              <a:spLocks/>
            </p:cNvSpPr>
            <p:nvPr/>
          </p:nvSpPr>
          <p:spPr bwMode="auto">
            <a:xfrm>
              <a:off x="2359" y="2373"/>
              <a:ext cx="81" cy="34"/>
            </a:xfrm>
            <a:custGeom>
              <a:avLst/>
              <a:gdLst>
                <a:gd name="T0" fmla="*/ 0 w 161"/>
                <a:gd name="T1" fmla="*/ 69 h 69"/>
                <a:gd name="T2" fmla="*/ 14 w 161"/>
                <a:gd name="T3" fmla="*/ 52 h 69"/>
                <a:gd name="T4" fmla="*/ 30 w 161"/>
                <a:gd name="T5" fmla="*/ 36 h 69"/>
                <a:gd name="T6" fmla="*/ 49 w 161"/>
                <a:gd name="T7" fmla="*/ 22 h 69"/>
                <a:gd name="T8" fmla="*/ 69 w 161"/>
                <a:gd name="T9" fmla="*/ 11 h 69"/>
                <a:gd name="T10" fmla="*/ 90 w 161"/>
                <a:gd name="T11" fmla="*/ 4 h 69"/>
                <a:gd name="T12" fmla="*/ 110 w 161"/>
                <a:gd name="T13" fmla="*/ 0 h 69"/>
                <a:gd name="T14" fmla="*/ 130 w 161"/>
                <a:gd name="T15" fmla="*/ 4 h 69"/>
                <a:gd name="T16" fmla="*/ 147 w 161"/>
                <a:gd name="T17" fmla="*/ 13 h 69"/>
                <a:gd name="T18" fmla="*/ 158 w 161"/>
                <a:gd name="T19" fmla="*/ 25 h 69"/>
                <a:gd name="T20" fmla="*/ 161 w 161"/>
                <a:gd name="T21" fmla="*/ 37 h 69"/>
                <a:gd name="T22" fmla="*/ 156 w 161"/>
                <a:gd name="T23" fmla="*/ 47 h 69"/>
                <a:gd name="T24" fmla="*/ 148 w 161"/>
                <a:gd name="T25" fmla="*/ 55 h 69"/>
                <a:gd name="T26" fmla="*/ 136 w 161"/>
                <a:gd name="T27" fmla="*/ 61 h 69"/>
                <a:gd name="T28" fmla="*/ 121 w 161"/>
                <a:gd name="T29" fmla="*/ 64 h 69"/>
                <a:gd name="T30" fmla="*/ 105 w 161"/>
                <a:gd name="T31" fmla="*/ 61 h 69"/>
                <a:gd name="T32" fmla="*/ 90 w 161"/>
                <a:gd name="T33" fmla="*/ 54 h 69"/>
                <a:gd name="T34" fmla="*/ 77 w 161"/>
                <a:gd name="T35" fmla="*/ 49 h 69"/>
                <a:gd name="T36" fmla="*/ 63 w 161"/>
                <a:gd name="T37" fmla="*/ 47 h 69"/>
                <a:gd name="T38" fmla="*/ 48 w 161"/>
                <a:gd name="T39" fmla="*/ 50 h 69"/>
                <a:gd name="T40" fmla="*/ 34 w 161"/>
                <a:gd name="T41" fmla="*/ 54 h 69"/>
                <a:gd name="T42" fmla="*/ 21 w 161"/>
                <a:gd name="T43" fmla="*/ 59 h 69"/>
                <a:gd name="T44" fmla="*/ 10 w 161"/>
                <a:gd name="T45" fmla="*/ 64 h 69"/>
                <a:gd name="T46" fmla="*/ 2 w 161"/>
                <a:gd name="T47" fmla="*/ 68 h 69"/>
                <a:gd name="T48" fmla="*/ 0 w 161"/>
                <a:gd name="T4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1" h="69">
                  <a:moveTo>
                    <a:pt x="0" y="69"/>
                  </a:moveTo>
                  <a:lnTo>
                    <a:pt x="14" y="52"/>
                  </a:lnTo>
                  <a:lnTo>
                    <a:pt x="30" y="36"/>
                  </a:lnTo>
                  <a:lnTo>
                    <a:pt x="49" y="22"/>
                  </a:lnTo>
                  <a:lnTo>
                    <a:pt x="69" y="11"/>
                  </a:lnTo>
                  <a:lnTo>
                    <a:pt x="90" y="4"/>
                  </a:lnTo>
                  <a:lnTo>
                    <a:pt x="110" y="0"/>
                  </a:lnTo>
                  <a:lnTo>
                    <a:pt x="130" y="4"/>
                  </a:lnTo>
                  <a:lnTo>
                    <a:pt x="147" y="13"/>
                  </a:lnTo>
                  <a:lnTo>
                    <a:pt x="158" y="25"/>
                  </a:lnTo>
                  <a:lnTo>
                    <a:pt x="161" y="37"/>
                  </a:lnTo>
                  <a:lnTo>
                    <a:pt x="156" y="47"/>
                  </a:lnTo>
                  <a:lnTo>
                    <a:pt x="148" y="55"/>
                  </a:lnTo>
                  <a:lnTo>
                    <a:pt x="136" y="61"/>
                  </a:lnTo>
                  <a:lnTo>
                    <a:pt x="121" y="64"/>
                  </a:lnTo>
                  <a:lnTo>
                    <a:pt x="105" y="61"/>
                  </a:lnTo>
                  <a:lnTo>
                    <a:pt x="90" y="54"/>
                  </a:lnTo>
                  <a:lnTo>
                    <a:pt x="77" y="49"/>
                  </a:lnTo>
                  <a:lnTo>
                    <a:pt x="63" y="47"/>
                  </a:lnTo>
                  <a:lnTo>
                    <a:pt x="48" y="50"/>
                  </a:lnTo>
                  <a:lnTo>
                    <a:pt x="34" y="54"/>
                  </a:lnTo>
                  <a:lnTo>
                    <a:pt x="21" y="59"/>
                  </a:lnTo>
                  <a:lnTo>
                    <a:pt x="10" y="64"/>
                  </a:lnTo>
                  <a:lnTo>
                    <a:pt x="2" y="68"/>
                  </a:lnTo>
                  <a:lnTo>
                    <a:pt x="0" y="6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76" name="Freeform 228"/>
            <p:cNvSpPr>
              <a:spLocks/>
            </p:cNvSpPr>
            <p:nvPr/>
          </p:nvSpPr>
          <p:spPr bwMode="auto">
            <a:xfrm>
              <a:off x="2356" y="2338"/>
              <a:ext cx="57" cy="66"/>
            </a:xfrm>
            <a:custGeom>
              <a:avLst/>
              <a:gdLst>
                <a:gd name="T0" fmla="*/ 0 w 114"/>
                <a:gd name="T1" fmla="*/ 133 h 133"/>
                <a:gd name="T2" fmla="*/ 1 w 114"/>
                <a:gd name="T3" fmla="*/ 111 h 133"/>
                <a:gd name="T4" fmla="*/ 5 w 114"/>
                <a:gd name="T5" fmla="*/ 88 h 133"/>
                <a:gd name="T6" fmla="*/ 11 w 114"/>
                <a:gd name="T7" fmla="*/ 65 h 133"/>
                <a:gd name="T8" fmla="*/ 22 w 114"/>
                <a:gd name="T9" fmla="*/ 44 h 133"/>
                <a:gd name="T10" fmla="*/ 35 w 114"/>
                <a:gd name="T11" fmla="*/ 25 h 133"/>
                <a:gd name="T12" fmla="*/ 49 w 114"/>
                <a:gd name="T13" fmla="*/ 12 h 133"/>
                <a:gd name="T14" fmla="*/ 67 w 114"/>
                <a:gd name="T15" fmla="*/ 2 h 133"/>
                <a:gd name="T16" fmla="*/ 86 w 114"/>
                <a:gd name="T17" fmla="*/ 0 h 133"/>
                <a:gd name="T18" fmla="*/ 102 w 114"/>
                <a:gd name="T19" fmla="*/ 4 h 133"/>
                <a:gd name="T20" fmla="*/ 112 w 114"/>
                <a:gd name="T21" fmla="*/ 12 h 133"/>
                <a:gd name="T22" fmla="*/ 114 w 114"/>
                <a:gd name="T23" fmla="*/ 22 h 133"/>
                <a:gd name="T24" fmla="*/ 112 w 114"/>
                <a:gd name="T25" fmla="*/ 35 h 133"/>
                <a:gd name="T26" fmla="*/ 105 w 114"/>
                <a:gd name="T27" fmla="*/ 46 h 133"/>
                <a:gd name="T28" fmla="*/ 94 w 114"/>
                <a:gd name="T29" fmla="*/ 56 h 133"/>
                <a:gd name="T30" fmla="*/ 81 w 114"/>
                <a:gd name="T31" fmla="*/ 65 h 133"/>
                <a:gd name="T32" fmla="*/ 64 w 114"/>
                <a:gd name="T33" fmla="*/ 67 h 133"/>
                <a:gd name="T34" fmla="*/ 52 w 114"/>
                <a:gd name="T35" fmla="*/ 69 h 133"/>
                <a:gd name="T36" fmla="*/ 39 w 114"/>
                <a:gd name="T37" fmla="*/ 77 h 133"/>
                <a:gd name="T38" fmla="*/ 29 w 114"/>
                <a:gd name="T39" fmla="*/ 88 h 133"/>
                <a:gd name="T40" fmla="*/ 18 w 114"/>
                <a:gd name="T41" fmla="*/ 99 h 133"/>
                <a:gd name="T42" fmla="*/ 11 w 114"/>
                <a:gd name="T43" fmla="*/ 112 h 133"/>
                <a:gd name="T44" fmla="*/ 5 w 114"/>
                <a:gd name="T45" fmla="*/ 122 h 133"/>
                <a:gd name="T46" fmla="*/ 1 w 114"/>
                <a:gd name="T47" fmla="*/ 130 h 133"/>
                <a:gd name="T48" fmla="*/ 0 w 114"/>
                <a:gd name="T49"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4" h="133">
                  <a:moveTo>
                    <a:pt x="0" y="133"/>
                  </a:moveTo>
                  <a:lnTo>
                    <a:pt x="1" y="111"/>
                  </a:lnTo>
                  <a:lnTo>
                    <a:pt x="5" y="88"/>
                  </a:lnTo>
                  <a:lnTo>
                    <a:pt x="11" y="65"/>
                  </a:lnTo>
                  <a:lnTo>
                    <a:pt x="22" y="44"/>
                  </a:lnTo>
                  <a:lnTo>
                    <a:pt x="35" y="25"/>
                  </a:lnTo>
                  <a:lnTo>
                    <a:pt x="49" y="12"/>
                  </a:lnTo>
                  <a:lnTo>
                    <a:pt x="67" y="2"/>
                  </a:lnTo>
                  <a:lnTo>
                    <a:pt x="86" y="0"/>
                  </a:lnTo>
                  <a:lnTo>
                    <a:pt x="102" y="4"/>
                  </a:lnTo>
                  <a:lnTo>
                    <a:pt x="112" y="12"/>
                  </a:lnTo>
                  <a:lnTo>
                    <a:pt x="114" y="22"/>
                  </a:lnTo>
                  <a:lnTo>
                    <a:pt x="112" y="35"/>
                  </a:lnTo>
                  <a:lnTo>
                    <a:pt x="105" y="46"/>
                  </a:lnTo>
                  <a:lnTo>
                    <a:pt x="94" y="56"/>
                  </a:lnTo>
                  <a:lnTo>
                    <a:pt x="81" y="65"/>
                  </a:lnTo>
                  <a:lnTo>
                    <a:pt x="64" y="67"/>
                  </a:lnTo>
                  <a:lnTo>
                    <a:pt x="52" y="69"/>
                  </a:lnTo>
                  <a:lnTo>
                    <a:pt x="39" y="77"/>
                  </a:lnTo>
                  <a:lnTo>
                    <a:pt x="29" y="88"/>
                  </a:lnTo>
                  <a:lnTo>
                    <a:pt x="18" y="99"/>
                  </a:lnTo>
                  <a:lnTo>
                    <a:pt x="11" y="112"/>
                  </a:lnTo>
                  <a:lnTo>
                    <a:pt x="5" y="122"/>
                  </a:lnTo>
                  <a:lnTo>
                    <a:pt x="1" y="130"/>
                  </a:lnTo>
                  <a:lnTo>
                    <a:pt x="0" y="13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77" name="Freeform 229"/>
            <p:cNvSpPr>
              <a:spLocks/>
            </p:cNvSpPr>
            <p:nvPr/>
          </p:nvSpPr>
          <p:spPr bwMode="auto">
            <a:xfrm>
              <a:off x="2332" y="2318"/>
              <a:ext cx="35" cy="82"/>
            </a:xfrm>
            <a:custGeom>
              <a:avLst/>
              <a:gdLst>
                <a:gd name="T0" fmla="*/ 30 w 70"/>
                <a:gd name="T1" fmla="*/ 163 h 163"/>
                <a:gd name="T2" fmla="*/ 18 w 70"/>
                <a:gd name="T3" fmla="*/ 145 h 163"/>
                <a:gd name="T4" fmla="*/ 9 w 70"/>
                <a:gd name="T5" fmla="*/ 124 h 163"/>
                <a:gd name="T6" fmla="*/ 3 w 70"/>
                <a:gd name="T7" fmla="*/ 101 h 163"/>
                <a:gd name="T8" fmla="*/ 0 w 70"/>
                <a:gd name="T9" fmla="*/ 78 h 163"/>
                <a:gd name="T10" fmla="*/ 0 w 70"/>
                <a:gd name="T11" fmla="*/ 56 h 163"/>
                <a:gd name="T12" fmla="*/ 4 w 70"/>
                <a:gd name="T13" fmla="*/ 36 h 163"/>
                <a:gd name="T14" fmla="*/ 13 w 70"/>
                <a:gd name="T15" fmla="*/ 18 h 163"/>
                <a:gd name="T16" fmla="*/ 28 w 70"/>
                <a:gd name="T17" fmla="*/ 6 h 163"/>
                <a:gd name="T18" fmla="*/ 43 w 70"/>
                <a:gd name="T19" fmla="*/ 0 h 163"/>
                <a:gd name="T20" fmla="*/ 56 w 70"/>
                <a:gd name="T21" fmla="*/ 2 h 163"/>
                <a:gd name="T22" fmla="*/ 64 w 70"/>
                <a:gd name="T23" fmla="*/ 9 h 163"/>
                <a:gd name="T24" fmla="*/ 70 w 70"/>
                <a:gd name="T25" fmla="*/ 21 h 163"/>
                <a:gd name="T26" fmla="*/ 70 w 70"/>
                <a:gd name="T27" fmla="*/ 34 h 163"/>
                <a:gd name="T28" fmla="*/ 68 w 70"/>
                <a:gd name="T29" fmla="*/ 48 h 163"/>
                <a:gd name="T30" fmla="*/ 59 w 70"/>
                <a:gd name="T31" fmla="*/ 62 h 163"/>
                <a:gd name="T32" fmla="*/ 48 w 70"/>
                <a:gd name="T33" fmla="*/ 74 h 163"/>
                <a:gd name="T34" fmla="*/ 33 w 70"/>
                <a:gd name="T35" fmla="*/ 97 h 163"/>
                <a:gd name="T36" fmla="*/ 27 w 70"/>
                <a:gd name="T37" fmla="*/ 127 h 163"/>
                <a:gd name="T38" fmla="*/ 28 w 70"/>
                <a:gd name="T39" fmla="*/ 152 h 163"/>
                <a:gd name="T40" fmla="*/ 30 w 70"/>
                <a:gd name="T41"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 h="163">
                  <a:moveTo>
                    <a:pt x="30" y="163"/>
                  </a:moveTo>
                  <a:lnTo>
                    <a:pt x="18" y="145"/>
                  </a:lnTo>
                  <a:lnTo>
                    <a:pt x="9" y="124"/>
                  </a:lnTo>
                  <a:lnTo>
                    <a:pt x="3" y="101"/>
                  </a:lnTo>
                  <a:lnTo>
                    <a:pt x="0" y="78"/>
                  </a:lnTo>
                  <a:lnTo>
                    <a:pt x="0" y="56"/>
                  </a:lnTo>
                  <a:lnTo>
                    <a:pt x="4" y="36"/>
                  </a:lnTo>
                  <a:lnTo>
                    <a:pt x="13" y="18"/>
                  </a:lnTo>
                  <a:lnTo>
                    <a:pt x="28" y="6"/>
                  </a:lnTo>
                  <a:lnTo>
                    <a:pt x="43" y="0"/>
                  </a:lnTo>
                  <a:lnTo>
                    <a:pt x="56" y="2"/>
                  </a:lnTo>
                  <a:lnTo>
                    <a:pt x="64" y="9"/>
                  </a:lnTo>
                  <a:lnTo>
                    <a:pt x="70" y="21"/>
                  </a:lnTo>
                  <a:lnTo>
                    <a:pt x="70" y="34"/>
                  </a:lnTo>
                  <a:lnTo>
                    <a:pt x="68" y="48"/>
                  </a:lnTo>
                  <a:lnTo>
                    <a:pt x="59" y="62"/>
                  </a:lnTo>
                  <a:lnTo>
                    <a:pt x="48" y="74"/>
                  </a:lnTo>
                  <a:lnTo>
                    <a:pt x="33" y="97"/>
                  </a:lnTo>
                  <a:lnTo>
                    <a:pt x="27" y="127"/>
                  </a:lnTo>
                  <a:lnTo>
                    <a:pt x="28" y="152"/>
                  </a:lnTo>
                  <a:lnTo>
                    <a:pt x="30" y="16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78" name="Freeform 230"/>
            <p:cNvSpPr>
              <a:spLocks/>
            </p:cNvSpPr>
            <p:nvPr/>
          </p:nvSpPr>
          <p:spPr bwMode="auto">
            <a:xfrm>
              <a:off x="2376" y="1599"/>
              <a:ext cx="180" cy="174"/>
            </a:xfrm>
            <a:custGeom>
              <a:avLst/>
              <a:gdLst>
                <a:gd name="T0" fmla="*/ 8 w 361"/>
                <a:gd name="T1" fmla="*/ 6 h 348"/>
                <a:gd name="T2" fmla="*/ 0 w 361"/>
                <a:gd name="T3" fmla="*/ 1 h 348"/>
                <a:gd name="T4" fmla="*/ 0 w 361"/>
                <a:gd name="T5" fmla="*/ 0 h 348"/>
                <a:gd name="T6" fmla="*/ 8 w 361"/>
                <a:gd name="T7" fmla="*/ 0 h 348"/>
                <a:gd name="T8" fmla="*/ 23 w 361"/>
                <a:gd name="T9" fmla="*/ 4 h 348"/>
                <a:gd name="T10" fmla="*/ 44 w 361"/>
                <a:gd name="T11" fmla="*/ 8 h 348"/>
                <a:gd name="T12" fmla="*/ 69 w 361"/>
                <a:gd name="T13" fmla="*/ 16 h 348"/>
                <a:gd name="T14" fmla="*/ 98 w 361"/>
                <a:gd name="T15" fmla="*/ 27 h 348"/>
                <a:gd name="T16" fmla="*/ 129 w 361"/>
                <a:gd name="T17" fmla="*/ 39 h 348"/>
                <a:gd name="T18" fmla="*/ 162 w 361"/>
                <a:gd name="T19" fmla="*/ 55 h 348"/>
                <a:gd name="T20" fmla="*/ 196 w 361"/>
                <a:gd name="T21" fmla="*/ 74 h 348"/>
                <a:gd name="T22" fmla="*/ 229 w 361"/>
                <a:gd name="T23" fmla="*/ 96 h 348"/>
                <a:gd name="T24" fmla="*/ 262 w 361"/>
                <a:gd name="T25" fmla="*/ 120 h 348"/>
                <a:gd name="T26" fmla="*/ 291 w 361"/>
                <a:gd name="T27" fmla="*/ 146 h 348"/>
                <a:gd name="T28" fmla="*/ 317 w 361"/>
                <a:gd name="T29" fmla="*/ 178 h 348"/>
                <a:gd name="T30" fmla="*/ 340 w 361"/>
                <a:gd name="T31" fmla="*/ 210 h 348"/>
                <a:gd name="T32" fmla="*/ 356 w 361"/>
                <a:gd name="T33" fmla="*/ 247 h 348"/>
                <a:gd name="T34" fmla="*/ 361 w 361"/>
                <a:gd name="T35" fmla="*/ 267 h 348"/>
                <a:gd name="T36" fmla="*/ 358 w 361"/>
                <a:gd name="T37" fmla="*/ 287 h 348"/>
                <a:gd name="T38" fmla="*/ 354 w 361"/>
                <a:gd name="T39" fmla="*/ 304 h 348"/>
                <a:gd name="T40" fmla="*/ 346 w 361"/>
                <a:gd name="T41" fmla="*/ 319 h 348"/>
                <a:gd name="T42" fmla="*/ 336 w 361"/>
                <a:gd name="T43" fmla="*/ 331 h 348"/>
                <a:gd name="T44" fmla="*/ 328 w 361"/>
                <a:gd name="T45" fmla="*/ 340 h 348"/>
                <a:gd name="T46" fmla="*/ 323 w 361"/>
                <a:gd name="T47" fmla="*/ 346 h 348"/>
                <a:gd name="T48" fmla="*/ 320 w 361"/>
                <a:gd name="T49" fmla="*/ 348 h 348"/>
                <a:gd name="T50" fmla="*/ 321 w 361"/>
                <a:gd name="T51" fmla="*/ 346 h 348"/>
                <a:gd name="T52" fmla="*/ 326 w 361"/>
                <a:gd name="T53" fmla="*/ 341 h 348"/>
                <a:gd name="T54" fmla="*/ 331 w 361"/>
                <a:gd name="T55" fmla="*/ 332 h 348"/>
                <a:gd name="T56" fmla="*/ 336 w 361"/>
                <a:gd name="T57" fmla="*/ 320 h 348"/>
                <a:gd name="T58" fmla="*/ 340 w 361"/>
                <a:gd name="T59" fmla="*/ 305 h 348"/>
                <a:gd name="T60" fmla="*/ 342 w 361"/>
                <a:gd name="T61" fmla="*/ 287 h 348"/>
                <a:gd name="T62" fmla="*/ 341 w 361"/>
                <a:gd name="T63" fmla="*/ 267 h 348"/>
                <a:gd name="T64" fmla="*/ 336 w 361"/>
                <a:gd name="T65" fmla="*/ 244 h 348"/>
                <a:gd name="T66" fmla="*/ 326 w 361"/>
                <a:gd name="T67" fmla="*/ 220 h 348"/>
                <a:gd name="T68" fmla="*/ 309 w 361"/>
                <a:gd name="T69" fmla="*/ 194 h 348"/>
                <a:gd name="T70" fmla="*/ 283 w 361"/>
                <a:gd name="T71" fmla="*/ 165 h 348"/>
                <a:gd name="T72" fmla="*/ 250 w 361"/>
                <a:gd name="T73" fmla="*/ 136 h 348"/>
                <a:gd name="T74" fmla="*/ 207 w 361"/>
                <a:gd name="T75" fmla="*/ 105 h 348"/>
                <a:gd name="T76" fmla="*/ 153 w 361"/>
                <a:gd name="T77" fmla="*/ 73 h 348"/>
                <a:gd name="T78" fmla="*/ 88 w 361"/>
                <a:gd name="T79" fmla="*/ 39 h 348"/>
                <a:gd name="T80" fmla="*/ 8 w 361"/>
                <a:gd name="T81" fmla="*/ 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61" h="348">
                  <a:moveTo>
                    <a:pt x="8" y="6"/>
                  </a:moveTo>
                  <a:lnTo>
                    <a:pt x="0" y="1"/>
                  </a:lnTo>
                  <a:lnTo>
                    <a:pt x="0" y="0"/>
                  </a:lnTo>
                  <a:lnTo>
                    <a:pt x="8" y="0"/>
                  </a:lnTo>
                  <a:lnTo>
                    <a:pt x="23" y="4"/>
                  </a:lnTo>
                  <a:lnTo>
                    <a:pt x="44" y="8"/>
                  </a:lnTo>
                  <a:lnTo>
                    <a:pt x="69" y="16"/>
                  </a:lnTo>
                  <a:lnTo>
                    <a:pt x="98" y="27"/>
                  </a:lnTo>
                  <a:lnTo>
                    <a:pt x="129" y="39"/>
                  </a:lnTo>
                  <a:lnTo>
                    <a:pt x="162" y="55"/>
                  </a:lnTo>
                  <a:lnTo>
                    <a:pt x="196" y="74"/>
                  </a:lnTo>
                  <a:lnTo>
                    <a:pt x="229" y="96"/>
                  </a:lnTo>
                  <a:lnTo>
                    <a:pt x="262" y="120"/>
                  </a:lnTo>
                  <a:lnTo>
                    <a:pt x="291" y="146"/>
                  </a:lnTo>
                  <a:lnTo>
                    <a:pt x="317" y="178"/>
                  </a:lnTo>
                  <a:lnTo>
                    <a:pt x="340" y="210"/>
                  </a:lnTo>
                  <a:lnTo>
                    <a:pt x="356" y="247"/>
                  </a:lnTo>
                  <a:lnTo>
                    <a:pt x="361" y="267"/>
                  </a:lnTo>
                  <a:lnTo>
                    <a:pt x="358" y="287"/>
                  </a:lnTo>
                  <a:lnTo>
                    <a:pt x="354" y="304"/>
                  </a:lnTo>
                  <a:lnTo>
                    <a:pt x="346" y="319"/>
                  </a:lnTo>
                  <a:lnTo>
                    <a:pt x="336" y="331"/>
                  </a:lnTo>
                  <a:lnTo>
                    <a:pt x="328" y="340"/>
                  </a:lnTo>
                  <a:lnTo>
                    <a:pt x="323" y="346"/>
                  </a:lnTo>
                  <a:lnTo>
                    <a:pt x="320" y="348"/>
                  </a:lnTo>
                  <a:lnTo>
                    <a:pt x="321" y="346"/>
                  </a:lnTo>
                  <a:lnTo>
                    <a:pt x="326" y="341"/>
                  </a:lnTo>
                  <a:lnTo>
                    <a:pt x="331" y="332"/>
                  </a:lnTo>
                  <a:lnTo>
                    <a:pt x="336" y="320"/>
                  </a:lnTo>
                  <a:lnTo>
                    <a:pt x="340" y="305"/>
                  </a:lnTo>
                  <a:lnTo>
                    <a:pt x="342" y="287"/>
                  </a:lnTo>
                  <a:lnTo>
                    <a:pt x="341" y="267"/>
                  </a:lnTo>
                  <a:lnTo>
                    <a:pt x="336" y="244"/>
                  </a:lnTo>
                  <a:lnTo>
                    <a:pt x="326" y="220"/>
                  </a:lnTo>
                  <a:lnTo>
                    <a:pt x="309" y="194"/>
                  </a:lnTo>
                  <a:lnTo>
                    <a:pt x="283" y="165"/>
                  </a:lnTo>
                  <a:lnTo>
                    <a:pt x="250" y="136"/>
                  </a:lnTo>
                  <a:lnTo>
                    <a:pt x="207" y="105"/>
                  </a:lnTo>
                  <a:lnTo>
                    <a:pt x="153" y="73"/>
                  </a:lnTo>
                  <a:lnTo>
                    <a:pt x="88" y="39"/>
                  </a:lnTo>
                  <a:lnTo>
                    <a:pt x="8"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79" name="Freeform 231"/>
            <p:cNvSpPr>
              <a:spLocks/>
            </p:cNvSpPr>
            <p:nvPr/>
          </p:nvSpPr>
          <p:spPr bwMode="auto">
            <a:xfrm>
              <a:off x="2332" y="2439"/>
              <a:ext cx="63" cy="171"/>
            </a:xfrm>
            <a:custGeom>
              <a:avLst/>
              <a:gdLst>
                <a:gd name="T0" fmla="*/ 25 w 126"/>
                <a:gd name="T1" fmla="*/ 0 h 343"/>
                <a:gd name="T2" fmla="*/ 10 w 126"/>
                <a:gd name="T3" fmla="*/ 30 h 343"/>
                <a:gd name="T4" fmla="*/ 2 w 126"/>
                <a:gd name="T5" fmla="*/ 71 h 343"/>
                <a:gd name="T6" fmla="*/ 0 w 126"/>
                <a:gd name="T7" fmla="*/ 121 h 343"/>
                <a:gd name="T8" fmla="*/ 5 w 126"/>
                <a:gd name="T9" fmla="*/ 175 h 343"/>
                <a:gd name="T10" fmla="*/ 19 w 126"/>
                <a:gd name="T11" fmla="*/ 228 h 343"/>
                <a:gd name="T12" fmla="*/ 43 w 126"/>
                <a:gd name="T13" fmla="*/ 276 h 343"/>
                <a:gd name="T14" fmla="*/ 79 w 126"/>
                <a:gd name="T15" fmla="*/ 316 h 343"/>
                <a:gd name="T16" fmla="*/ 126 w 126"/>
                <a:gd name="T17" fmla="*/ 343 h 343"/>
                <a:gd name="T18" fmla="*/ 123 w 126"/>
                <a:gd name="T19" fmla="*/ 341 h 343"/>
                <a:gd name="T20" fmla="*/ 115 w 126"/>
                <a:gd name="T21" fmla="*/ 332 h 343"/>
                <a:gd name="T22" fmla="*/ 102 w 126"/>
                <a:gd name="T23" fmla="*/ 321 h 343"/>
                <a:gd name="T24" fmla="*/ 87 w 126"/>
                <a:gd name="T25" fmla="*/ 306 h 343"/>
                <a:gd name="T26" fmla="*/ 71 w 126"/>
                <a:gd name="T27" fmla="*/ 288 h 343"/>
                <a:gd name="T28" fmla="*/ 55 w 126"/>
                <a:gd name="T29" fmla="*/ 267 h 343"/>
                <a:gd name="T30" fmla="*/ 41 w 126"/>
                <a:gd name="T31" fmla="*/ 245 h 343"/>
                <a:gd name="T32" fmla="*/ 30 w 126"/>
                <a:gd name="T33" fmla="*/ 221 h 343"/>
                <a:gd name="T34" fmla="*/ 19 w 126"/>
                <a:gd name="T35" fmla="*/ 183 h 343"/>
                <a:gd name="T36" fmla="*/ 13 w 126"/>
                <a:gd name="T37" fmla="*/ 145 h 343"/>
                <a:gd name="T38" fmla="*/ 12 w 126"/>
                <a:gd name="T39" fmla="*/ 108 h 343"/>
                <a:gd name="T40" fmla="*/ 13 w 126"/>
                <a:gd name="T41" fmla="*/ 73 h 343"/>
                <a:gd name="T42" fmla="*/ 17 w 126"/>
                <a:gd name="T43" fmla="*/ 43 h 343"/>
                <a:gd name="T44" fmla="*/ 20 w 126"/>
                <a:gd name="T45" fmla="*/ 20 h 343"/>
                <a:gd name="T46" fmla="*/ 24 w 126"/>
                <a:gd name="T47" fmla="*/ 5 h 343"/>
                <a:gd name="T48" fmla="*/ 25 w 126"/>
                <a:gd name="T49"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6" h="343">
                  <a:moveTo>
                    <a:pt x="25" y="0"/>
                  </a:moveTo>
                  <a:lnTo>
                    <a:pt x="10" y="30"/>
                  </a:lnTo>
                  <a:lnTo>
                    <a:pt x="2" y="71"/>
                  </a:lnTo>
                  <a:lnTo>
                    <a:pt x="0" y="121"/>
                  </a:lnTo>
                  <a:lnTo>
                    <a:pt x="5" y="175"/>
                  </a:lnTo>
                  <a:lnTo>
                    <a:pt x="19" y="228"/>
                  </a:lnTo>
                  <a:lnTo>
                    <a:pt x="43" y="276"/>
                  </a:lnTo>
                  <a:lnTo>
                    <a:pt x="79" y="316"/>
                  </a:lnTo>
                  <a:lnTo>
                    <a:pt x="126" y="343"/>
                  </a:lnTo>
                  <a:lnTo>
                    <a:pt x="123" y="341"/>
                  </a:lnTo>
                  <a:lnTo>
                    <a:pt x="115" y="332"/>
                  </a:lnTo>
                  <a:lnTo>
                    <a:pt x="102" y="321"/>
                  </a:lnTo>
                  <a:lnTo>
                    <a:pt x="87" y="306"/>
                  </a:lnTo>
                  <a:lnTo>
                    <a:pt x="71" y="288"/>
                  </a:lnTo>
                  <a:lnTo>
                    <a:pt x="55" y="267"/>
                  </a:lnTo>
                  <a:lnTo>
                    <a:pt x="41" y="245"/>
                  </a:lnTo>
                  <a:lnTo>
                    <a:pt x="30" y="221"/>
                  </a:lnTo>
                  <a:lnTo>
                    <a:pt x="19" y="183"/>
                  </a:lnTo>
                  <a:lnTo>
                    <a:pt x="13" y="145"/>
                  </a:lnTo>
                  <a:lnTo>
                    <a:pt x="12" y="108"/>
                  </a:lnTo>
                  <a:lnTo>
                    <a:pt x="13" y="73"/>
                  </a:lnTo>
                  <a:lnTo>
                    <a:pt x="17" y="43"/>
                  </a:lnTo>
                  <a:lnTo>
                    <a:pt x="20" y="20"/>
                  </a:lnTo>
                  <a:lnTo>
                    <a:pt x="24" y="5"/>
                  </a:lnTo>
                  <a:lnTo>
                    <a:pt x="25"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80" name="Freeform 232"/>
            <p:cNvSpPr>
              <a:spLocks/>
            </p:cNvSpPr>
            <p:nvPr/>
          </p:nvSpPr>
          <p:spPr bwMode="auto">
            <a:xfrm>
              <a:off x="2684" y="2480"/>
              <a:ext cx="165" cy="80"/>
            </a:xfrm>
            <a:custGeom>
              <a:avLst/>
              <a:gdLst>
                <a:gd name="T0" fmla="*/ 332 w 332"/>
                <a:gd name="T1" fmla="*/ 160 h 160"/>
                <a:gd name="T2" fmla="*/ 326 w 332"/>
                <a:gd name="T3" fmla="*/ 146 h 160"/>
                <a:gd name="T4" fmla="*/ 318 w 332"/>
                <a:gd name="T5" fmla="*/ 130 h 160"/>
                <a:gd name="T6" fmla="*/ 305 w 332"/>
                <a:gd name="T7" fmla="*/ 114 h 160"/>
                <a:gd name="T8" fmla="*/ 290 w 332"/>
                <a:gd name="T9" fmla="*/ 96 h 160"/>
                <a:gd name="T10" fmla="*/ 273 w 332"/>
                <a:gd name="T11" fmla="*/ 79 h 160"/>
                <a:gd name="T12" fmla="*/ 254 w 332"/>
                <a:gd name="T13" fmla="*/ 63 h 160"/>
                <a:gd name="T14" fmla="*/ 232 w 332"/>
                <a:gd name="T15" fmla="*/ 48 h 160"/>
                <a:gd name="T16" fmla="*/ 208 w 332"/>
                <a:gd name="T17" fmla="*/ 34 h 160"/>
                <a:gd name="T18" fmla="*/ 183 w 332"/>
                <a:gd name="T19" fmla="*/ 21 h 160"/>
                <a:gd name="T20" fmla="*/ 158 w 332"/>
                <a:gd name="T21" fmla="*/ 11 h 160"/>
                <a:gd name="T22" fmla="*/ 132 w 332"/>
                <a:gd name="T23" fmla="*/ 4 h 160"/>
                <a:gd name="T24" fmla="*/ 104 w 332"/>
                <a:gd name="T25" fmla="*/ 0 h 160"/>
                <a:gd name="T26" fmla="*/ 77 w 332"/>
                <a:gd name="T27" fmla="*/ 0 h 160"/>
                <a:gd name="T28" fmla="*/ 51 w 332"/>
                <a:gd name="T29" fmla="*/ 2 h 160"/>
                <a:gd name="T30" fmla="*/ 26 w 332"/>
                <a:gd name="T31" fmla="*/ 10 h 160"/>
                <a:gd name="T32" fmla="*/ 0 w 332"/>
                <a:gd name="T33" fmla="*/ 23 h 160"/>
                <a:gd name="T34" fmla="*/ 5 w 332"/>
                <a:gd name="T35" fmla="*/ 21 h 160"/>
                <a:gd name="T36" fmla="*/ 15 w 332"/>
                <a:gd name="T37" fmla="*/ 19 h 160"/>
                <a:gd name="T38" fmla="*/ 33 w 332"/>
                <a:gd name="T39" fmla="*/ 17 h 160"/>
                <a:gd name="T40" fmla="*/ 54 w 332"/>
                <a:gd name="T41" fmla="*/ 15 h 160"/>
                <a:gd name="T42" fmla="*/ 79 w 332"/>
                <a:gd name="T43" fmla="*/ 13 h 160"/>
                <a:gd name="T44" fmla="*/ 105 w 332"/>
                <a:gd name="T45" fmla="*/ 15 h 160"/>
                <a:gd name="T46" fmla="*/ 132 w 332"/>
                <a:gd name="T47" fmla="*/ 18 h 160"/>
                <a:gd name="T48" fmla="*/ 157 w 332"/>
                <a:gd name="T49" fmla="*/ 24 h 160"/>
                <a:gd name="T50" fmla="*/ 194 w 332"/>
                <a:gd name="T51" fmla="*/ 39 h 160"/>
                <a:gd name="T52" fmla="*/ 226 w 332"/>
                <a:gd name="T53" fmla="*/ 59 h 160"/>
                <a:gd name="T54" fmla="*/ 256 w 332"/>
                <a:gd name="T55" fmla="*/ 81 h 160"/>
                <a:gd name="T56" fmla="*/ 282 w 332"/>
                <a:gd name="T57" fmla="*/ 104 h 160"/>
                <a:gd name="T58" fmla="*/ 303 w 332"/>
                <a:gd name="T59" fmla="*/ 125 h 160"/>
                <a:gd name="T60" fmla="*/ 318 w 332"/>
                <a:gd name="T61" fmla="*/ 144 h 160"/>
                <a:gd name="T62" fmla="*/ 329 w 332"/>
                <a:gd name="T63" fmla="*/ 155 h 160"/>
                <a:gd name="T64" fmla="*/ 332 w 332"/>
                <a:gd name="T65"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2" h="160">
                  <a:moveTo>
                    <a:pt x="332" y="160"/>
                  </a:moveTo>
                  <a:lnTo>
                    <a:pt x="326" y="146"/>
                  </a:lnTo>
                  <a:lnTo>
                    <a:pt x="318" y="130"/>
                  </a:lnTo>
                  <a:lnTo>
                    <a:pt x="305" y="114"/>
                  </a:lnTo>
                  <a:lnTo>
                    <a:pt x="290" y="96"/>
                  </a:lnTo>
                  <a:lnTo>
                    <a:pt x="273" y="79"/>
                  </a:lnTo>
                  <a:lnTo>
                    <a:pt x="254" y="63"/>
                  </a:lnTo>
                  <a:lnTo>
                    <a:pt x="232" y="48"/>
                  </a:lnTo>
                  <a:lnTo>
                    <a:pt x="208" y="34"/>
                  </a:lnTo>
                  <a:lnTo>
                    <a:pt x="183" y="21"/>
                  </a:lnTo>
                  <a:lnTo>
                    <a:pt x="158" y="11"/>
                  </a:lnTo>
                  <a:lnTo>
                    <a:pt x="132" y="4"/>
                  </a:lnTo>
                  <a:lnTo>
                    <a:pt x="104" y="0"/>
                  </a:lnTo>
                  <a:lnTo>
                    <a:pt x="77" y="0"/>
                  </a:lnTo>
                  <a:lnTo>
                    <a:pt x="51" y="2"/>
                  </a:lnTo>
                  <a:lnTo>
                    <a:pt x="26" y="10"/>
                  </a:lnTo>
                  <a:lnTo>
                    <a:pt x="0" y="23"/>
                  </a:lnTo>
                  <a:lnTo>
                    <a:pt x="5" y="21"/>
                  </a:lnTo>
                  <a:lnTo>
                    <a:pt x="15" y="19"/>
                  </a:lnTo>
                  <a:lnTo>
                    <a:pt x="33" y="17"/>
                  </a:lnTo>
                  <a:lnTo>
                    <a:pt x="54" y="15"/>
                  </a:lnTo>
                  <a:lnTo>
                    <a:pt x="79" y="13"/>
                  </a:lnTo>
                  <a:lnTo>
                    <a:pt x="105" y="15"/>
                  </a:lnTo>
                  <a:lnTo>
                    <a:pt x="132" y="18"/>
                  </a:lnTo>
                  <a:lnTo>
                    <a:pt x="157" y="24"/>
                  </a:lnTo>
                  <a:lnTo>
                    <a:pt x="194" y="39"/>
                  </a:lnTo>
                  <a:lnTo>
                    <a:pt x="226" y="59"/>
                  </a:lnTo>
                  <a:lnTo>
                    <a:pt x="256" y="81"/>
                  </a:lnTo>
                  <a:lnTo>
                    <a:pt x="282" y="104"/>
                  </a:lnTo>
                  <a:lnTo>
                    <a:pt x="303" y="125"/>
                  </a:lnTo>
                  <a:lnTo>
                    <a:pt x="318" y="144"/>
                  </a:lnTo>
                  <a:lnTo>
                    <a:pt x="329" y="155"/>
                  </a:lnTo>
                  <a:lnTo>
                    <a:pt x="332" y="16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81" name="Freeform 233"/>
            <p:cNvSpPr>
              <a:spLocks/>
            </p:cNvSpPr>
            <p:nvPr/>
          </p:nvSpPr>
          <p:spPr bwMode="auto">
            <a:xfrm>
              <a:off x="2464" y="1984"/>
              <a:ext cx="186" cy="670"/>
            </a:xfrm>
            <a:custGeom>
              <a:avLst/>
              <a:gdLst>
                <a:gd name="T0" fmla="*/ 330 w 373"/>
                <a:gd name="T1" fmla="*/ 1333 h 1340"/>
                <a:gd name="T2" fmla="*/ 242 w 373"/>
                <a:gd name="T3" fmla="*/ 1323 h 1340"/>
                <a:gd name="T4" fmla="*/ 162 w 373"/>
                <a:gd name="T5" fmla="*/ 1304 h 1340"/>
                <a:gd name="T6" fmla="*/ 96 w 373"/>
                <a:gd name="T7" fmla="*/ 1268 h 1340"/>
                <a:gd name="T8" fmla="*/ 53 w 373"/>
                <a:gd name="T9" fmla="*/ 1211 h 1340"/>
                <a:gd name="T10" fmla="*/ 42 w 373"/>
                <a:gd name="T11" fmla="*/ 1130 h 1340"/>
                <a:gd name="T12" fmla="*/ 68 w 373"/>
                <a:gd name="T13" fmla="*/ 1017 h 1340"/>
                <a:gd name="T14" fmla="*/ 142 w 373"/>
                <a:gd name="T15" fmla="*/ 867 h 1340"/>
                <a:gd name="T16" fmla="*/ 248 w 373"/>
                <a:gd name="T17" fmla="*/ 700 h 1340"/>
                <a:gd name="T18" fmla="*/ 318 w 373"/>
                <a:gd name="T19" fmla="*/ 556 h 1340"/>
                <a:gd name="T20" fmla="*/ 357 w 373"/>
                <a:gd name="T21" fmla="*/ 426 h 1340"/>
                <a:gd name="T22" fmla="*/ 368 w 373"/>
                <a:gd name="T23" fmla="*/ 310 h 1340"/>
                <a:gd name="T24" fmla="*/ 355 w 373"/>
                <a:gd name="T25" fmla="*/ 210 h 1340"/>
                <a:gd name="T26" fmla="*/ 323 w 373"/>
                <a:gd name="T27" fmla="*/ 129 h 1340"/>
                <a:gd name="T28" fmla="*/ 276 w 373"/>
                <a:gd name="T29" fmla="*/ 65 h 1340"/>
                <a:gd name="T30" fmla="*/ 218 w 373"/>
                <a:gd name="T31" fmla="*/ 22 h 1340"/>
                <a:gd name="T32" fmla="*/ 162 w 373"/>
                <a:gd name="T33" fmla="*/ 2 h 1340"/>
                <a:gd name="T34" fmla="*/ 119 w 373"/>
                <a:gd name="T35" fmla="*/ 2 h 1340"/>
                <a:gd name="T36" fmla="*/ 84 w 373"/>
                <a:gd name="T37" fmla="*/ 15 h 1340"/>
                <a:gd name="T38" fmla="*/ 56 w 373"/>
                <a:gd name="T39" fmla="*/ 35 h 1340"/>
                <a:gd name="T40" fmla="*/ 33 w 373"/>
                <a:gd name="T41" fmla="*/ 62 h 1340"/>
                <a:gd name="T42" fmla="*/ 16 w 373"/>
                <a:gd name="T43" fmla="*/ 87 h 1340"/>
                <a:gd name="T44" fmla="*/ 6 w 373"/>
                <a:gd name="T45" fmla="*/ 108 h 1340"/>
                <a:gd name="T46" fmla="*/ 1 w 373"/>
                <a:gd name="T47" fmla="*/ 121 h 1340"/>
                <a:gd name="T48" fmla="*/ 1 w 373"/>
                <a:gd name="T49" fmla="*/ 122 h 1340"/>
                <a:gd name="T50" fmla="*/ 8 w 373"/>
                <a:gd name="T51" fmla="*/ 111 h 1340"/>
                <a:gd name="T52" fmla="*/ 23 w 373"/>
                <a:gd name="T53" fmla="*/ 94 h 1340"/>
                <a:gd name="T54" fmla="*/ 44 w 373"/>
                <a:gd name="T55" fmla="*/ 75 h 1340"/>
                <a:gd name="T56" fmla="*/ 69 w 373"/>
                <a:gd name="T57" fmla="*/ 54 h 1340"/>
                <a:gd name="T58" fmla="*/ 99 w 373"/>
                <a:gd name="T59" fmla="*/ 37 h 1340"/>
                <a:gd name="T60" fmla="*/ 133 w 373"/>
                <a:gd name="T61" fmla="*/ 27 h 1340"/>
                <a:gd name="T62" fmla="*/ 170 w 373"/>
                <a:gd name="T63" fmla="*/ 27 h 1340"/>
                <a:gd name="T64" fmla="*/ 210 w 373"/>
                <a:gd name="T65" fmla="*/ 42 h 1340"/>
                <a:gd name="T66" fmla="*/ 253 w 373"/>
                <a:gd name="T67" fmla="*/ 72 h 1340"/>
                <a:gd name="T68" fmla="*/ 293 w 373"/>
                <a:gd name="T69" fmla="*/ 114 h 1340"/>
                <a:gd name="T70" fmla="*/ 327 w 373"/>
                <a:gd name="T71" fmla="*/ 169 h 1340"/>
                <a:gd name="T72" fmla="*/ 350 w 373"/>
                <a:gd name="T73" fmla="*/ 236 h 1340"/>
                <a:gd name="T74" fmla="*/ 361 w 373"/>
                <a:gd name="T75" fmla="*/ 313 h 1340"/>
                <a:gd name="T76" fmla="*/ 353 w 373"/>
                <a:gd name="T77" fmla="*/ 402 h 1340"/>
                <a:gd name="T78" fmla="*/ 322 w 373"/>
                <a:gd name="T79" fmla="*/ 501 h 1340"/>
                <a:gd name="T80" fmla="*/ 268 w 373"/>
                <a:gd name="T81" fmla="*/ 610 h 1340"/>
                <a:gd name="T82" fmla="*/ 205 w 373"/>
                <a:gd name="T83" fmla="*/ 715 h 1340"/>
                <a:gd name="T84" fmla="*/ 145 w 373"/>
                <a:gd name="T85" fmla="*/ 813 h 1340"/>
                <a:gd name="T86" fmla="*/ 92 w 373"/>
                <a:gd name="T87" fmla="*/ 902 h 1340"/>
                <a:gd name="T88" fmla="*/ 49 w 373"/>
                <a:gd name="T89" fmla="*/ 984 h 1340"/>
                <a:gd name="T90" fmla="*/ 19 w 373"/>
                <a:gd name="T91" fmla="*/ 1060 h 1340"/>
                <a:gd name="T92" fmla="*/ 7 w 373"/>
                <a:gd name="T93" fmla="*/ 1130 h 1340"/>
                <a:gd name="T94" fmla="*/ 19 w 373"/>
                <a:gd name="T95" fmla="*/ 1193 h 1340"/>
                <a:gd name="T96" fmla="*/ 56 w 373"/>
                <a:gd name="T97" fmla="*/ 1249 h 1340"/>
                <a:gd name="T98" fmla="*/ 104 w 373"/>
                <a:gd name="T99" fmla="*/ 1290 h 1340"/>
                <a:gd name="T100" fmla="*/ 158 w 373"/>
                <a:gd name="T101" fmla="*/ 1317 h 1340"/>
                <a:gd name="T102" fmla="*/ 215 w 373"/>
                <a:gd name="T103" fmla="*/ 1332 h 1340"/>
                <a:gd name="T104" fmla="*/ 269 w 373"/>
                <a:gd name="T105" fmla="*/ 1339 h 1340"/>
                <a:gd name="T106" fmla="*/ 316 w 373"/>
                <a:gd name="T107" fmla="*/ 1340 h 1340"/>
                <a:gd name="T108" fmla="*/ 350 w 373"/>
                <a:gd name="T109" fmla="*/ 1338 h 1340"/>
                <a:gd name="T110" fmla="*/ 371 w 373"/>
                <a:gd name="T111" fmla="*/ 1336 h 1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3" h="1340">
                  <a:moveTo>
                    <a:pt x="373" y="1336"/>
                  </a:moveTo>
                  <a:lnTo>
                    <a:pt x="330" y="1333"/>
                  </a:lnTo>
                  <a:lnTo>
                    <a:pt x="286" y="1329"/>
                  </a:lnTo>
                  <a:lnTo>
                    <a:pt x="242" y="1323"/>
                  </a:lnTo>
                  <a:lnTo>
                    <a:pt x="201" y="1315"/>
                  </a:lnTo>
                  <a:lnTo>
                    <a:pt x="162" y="1304"/>
                  </a:lnTo>
                  <a:lnTo>
                    <a:pt x="127" y="1287"/>
                  </a:lnTo>
                  <a:lnTo>
                    <a:pt x="96" y="1268"/>
                  </a:lnTo>
                  <a:lnTo>
                    <a:pt x="72" y="1242"/>
                  </a:lnTo>
                  <a:lnTo>
                    <a:pt x="53" y="1211"/>
                  </a:lnTo>
                  <a:lnTo>
                    <a:pt x="43" y="1175"/>
                  </a:lnTo>
                  <a:lnTo>
                    <a:pt x="42" y="1130"/>
                  </a:lnTo>
                  <a:lnTo>
                    <a:pt x="50" y="1077"/>
                  </a:lnTo>
                  <a:lnTo>
                    <a:pt x="68" y="1017"/>
                  </a:lnTo>
                  <a:lnTo>
                    <a:pt x="99" y="946"/>
                  </a:lnTo>
                  <a:lnTo>
                    <a:pt x="142" y="867"/>
                  </a:lnTo>
                  <a:lnTo>
                    <a:pt x="200" y="777"/>
                  </a:lnTo>
                  <a:lnTo>
                    <a:pt x="248" y="700"/>
                  </a:lnTo>
                  <a:lnTo>
                    <a:pt x="287" y="626"/>
                  </a:lnTo>
                  <a:lnTo>
                    <a:pt x="318" y="556"/>
                  </a:lnTo>
                  <a:lnTo>
                    <a:pt x="341" y="489"/>
                  </a:lnTo>
                  <a:lnTo>
                    <a:pt x="357" y="426"/>
                  </a:lnTo>
                  <a:lnTo>
                    <a:pt x="365" y="366"/>
                  </a:lnTo>
                  <a:lnTo>
                    <a:pt x="368" y="310"/>
                  </a:lnTo>
                  <a:lnTo>
                    <a:pt x="364" y="258"/>
                  </a:lnTo>
                  <a:lnTo>
                    <a:pt x="355" y="210"/>
                  </a:lnTo>
                  <a:lnTo>
                    <a:pt x="341" y="167"/>
                  </a:lnTo>
                  <a:lnTo>
                    <a:pt x="323" y="129"/>
                  </a:lnTo>
                  <a:lnTo>
                    <a:pt x="301" y="94"/>
                  </a:lnTo>
                  <a:lnTo>
                    <a:pt x="276" y="65"/>
                  </a:lnTo>
                  <a:lnTo>
                    <a:pt x="248" y="41"/>
                  </a:lnTo>
                  <a:lnTo>
                    <a:pt x="218" y="22"/>
                  </a:lnTo>
                  <a:lnTo>
                    <a:pt x="186" y="8"/>
                  </a:lnTo>
                  <a:lnTo>
                    <a:pt x="162" y="2"/>
                  </a:lnTo>
                  <a:lnTo>
                    <a:pt x="140" y="0"/>
                  </a:lnTo>
                  <a:lnTo>
                    <a:pt x="119" y="2"/>
                  </a:lnTo>
                  <a:lnTo>
                    <a:pt x="101" y="7"/>
                  </a:lnTo>
                  <a:lnTo>
                    <a:pt x="84" y="15"/>
                  </a:lnTo>
                  <a:lnTo>
                    <a:pt x="69" y="25"/>
                  </a:lnTo>
                  <a:lnTo>
                    <a:pt x="56" y="35"/>
                  </a:lnTo>
                  <a:lnTo>
                    <a:pt x="43" y="48"/>
                  </a:lnTo>
                  <a:lnTo>
                    <a:pt x="33" y="62"/>
                  </a:lnTo>
                  <a:lnTo>
                    <a:pt x="25" y="75"/>
                  </a:lnTo>
                  <a:lnTo>
                    <a:pt x="16" y="87"/>
                  </a:lnTo>
                  <a:lnTo>
                    <a:pt x="11" y="99"/>
                  </a:lnTo>
                  <a:lnTo>
                    <a:pt x="6" y="108"/>
                  </a:lnTo>
                  <a:lnTo>
                    <a:pt x="3" y="116"/>
                  </a:lnTo>
                  <a:lnTo>
                    <a:pt x="1" y="121"/>
                  </a:lnTo>
                  <a:lnTo>
                    <a:pt x="0" y="123"/>
                  </a:lnTo>
                  <a:lnTo>
                    <a:pt x="1" y="122"/>
                  </a:lnTo>
                  <a:lnTo>
                    <a:pt x="4" y="117"/>
                  </a:lnTo>
                  <a:lnTo>
                    <a:pt x="8" y="111"/>
                  </a:lnTo>
                  <a:lnTo>
                    <a:pt x="15" y="103"/>
                  </a:lnTo>
                  <a:lnTo>
                    <a:pt x="23" y="94"/>
                  </a:lnTo>
                  <a:lnTo>
                    <a:pt x="33" y="85"/>
                  </a:lnTo>
                  <a:lnTo>
                    <a:pt x="44" y="75"/>
                  </a:lnTo>
                  <a:lnTo>
                    <a:pt x="56" y="64"/>
                  </a:lnTo>
                  <a:lnTo>
                    <a:pt x="69" y="54"/>
                  </a:lnTo>
                  <a:lnTo>
                    <a:pt x="84" y="45"/>
                  </a:lnTo>
                  <a:lnTo>
                    <a:pt x="99" y="37"/>
                  </a:lnTo>
                  <a:lnTo>
                    <a:pt x="115" y="31"/>
                  </a:lnTo>
                  <a:lnTo>
                    <a:pt x="133" y="27"/>
                  </a:lnTo>
                  <a:lnTo>
                    <a:pt x="151" y="26"/>
                  </a:lnTo>
                  <a:lnTo>
                    <a:pt x="170" y="27"/>
                  </a:lnTo>
                  <a:lnTo>
                    <a:pt x="189" y="33"/>
                  </a:lnTo>
                  <a:lnTo>
                    <a:pt x="210" y="42"/>
                  </a:lnTo>
                  <a:lnTo>
                    <a:pt x="232" y="55"/>
                  </a:lnTo>
                  <a:lnTo>
                    <a:pt x="253" y="72"/>
                  </a:lnTo>
                  <a:lnTo>
                    <a:pt x="273" y="92"/>
                  </a:lnTo>
                  <a:lnTo>
                    <a:pt x="293" y="114"/>
                  </a:lnTo>
                  <a:lnTo>
                    <a:pt x="311" y="140"/>
                  </a:lnTo>
                  <a:lnTo>
                    <a:pt x="327" y="169"/>
                  </a:lnTo>
                  <a:lnTo>
                    <a:pt x="340" y="200"/>
                  </a:lnTo>
                  <a:lnTo>
                    <a:pt x="350" y="236"/>
                  </a:lnTo>
                  <a:lnTo>
                    <a:pt x="357" y="273"/>
                  </a:lnTo>
                  <a:lnTo>
                    <a:pt x="361" y="313"/>
                  </a:lnTo>
                  <a:lnTo>
                    <a:pt x="360" y="357"/>
                  </a:lnTo>
                  <a:lnTo>
                    <a:pt x="353" y="402"/>
                  </a:lnTo>
                  <a:lnTo>
                    <a:pt x="340" y="450"/>
                  </a:lnTo>
                  <a:lnTo>
                    <a:pt x="322" y="501"/>
                  </a:lnTo>
                  <a:lnTo>
                    <a:pt x="297" y="554"/>
                  </a:lnTo>
                  <a:lnTo>
                    <a:pt x="268" y="610"/>
                  </a:lnTo>
                  <a:lnTo>
                    <a:pt x="236" y="663"/>
                  </a:lnTo>
                  <a:lnTo>
                    <a:pt x="205" y="715"/>
                  </a:lnTo>
                  <a:lnTo>
                    <a:pt x="175" y="764"/>
                  </a:lnTo>
                  <a:lnTo>
                    <a:pt x="145" y="813"/>
                  </a:lnTo>
                  <a:lnTo>
                    <a:pt x="118" y="858"/>
                  </a:lnTo>
                  <a:lnTo>
                    <a:pt x="92" y="902"/>
                  </a:lnTo>
                  <a:lnTo>
                    <a:pt x="68" y="944"/>
                  </a:lnTo>
                  <a:lnTo>
                    <a:pt x="49" y="984"/>
                  </a:lnTo>
                  <a:lnTo>
                    <a:pt x="31" y="1022"/>
                  </a:lnTo>
                  <a:lnTo>
                    <a:pt x="19" y="1060"/>
                  </a:lnTo>
                  <a:lnTo>
                    <a:pt x="11" y="1095"/>
                  </a:lnTo>
                  <a:lnTo>
                    <a:pt x="7" y="1130"/>
                  </a:lnTo>
                  <a:lnTo>
                    <a:pt x="11" y="1162"/>
                  </a:lnTo>
                  <a:lnTo>
                    <a:pt x="19" y="1193"/>
                  </a:lnTo>
                  <a:lnTo>
                    <a:pt x="35" y="1223"/>
                  </a:lnTo>
                  <a:lnTo>
                    <a:pt x="56" y="1249"/>
                  </a:lnTo>
                  <a:lnTo>
                    <a:pt x="79" y="1271"/>
                  </a:lnTo>
                  <a:lnTo>
                    <a:pt x="104" y="1290"/>
                  </a:lnTo>
                  <a:lnTo>
                    <a:pt x="130" y="1305"/>
                  </a:lnTo>
                  <a:lnTo>
                    <a:pt x="158" y="1317"/>
                  </a:lnTo>
                  <a:lnTo>
                    <a:pt x="187" y="1325"/>
                  </a:lnTo>
                  <a:lnTo>
                    <a:pt x="215" y="1332"/>
                  </a:lnTo>
                  <a:lnTo>
                    <a:pt x="242" y="1337"/>
                  </a:lnTo>
                  <a:lnTo>
                    <a:pt x="269" y="1339"/>
                  </a:lnTo>
                  <a:lnTo>
                    <a:pt x="293" y="1340"/>
                  </a:lnTo>
                  <a:lnTo>
                    <a:pt x="316" y="1340"/>
                  </a:lnTo>
                  <a:lnTo>
                    <a:pt x="334" y="1339"/>
                  </a:lnTo>
                  <a:lnTo>
                    <a:pt x="350" y="1338"/>
                  </a:lnTo>
                  <a:lnTo>
                    <a:pt x="363" y="1337"/>
                  </a:lnTo>
                  <a:lnTo>
                    <a:pt x="371" y="1336"/>
                  </a:lnTo>
                  <a:lnTo>
                    <a:pt x="373" y="13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82" name="Freeform 234"/>
            <p:cNvSpPr>
              <a:spLocks/>
            </p:cNvSpPr>
            <p:nvPr/>
          </p:nvSpPr>
          <p:spPr bwMode="auto">
            <a:xfrm>
              <a:off x="2886" y="2685"/>
              <a:ext cx="55" cy="62"/>
            </a:xfrm>
            <a:custGeom>
              <a:avLst/>
              <a:gdLst>
                <a:gd name="T0" fmla="*/ 99 w 110"/>
                <a:gd name="T1" fmla="*/ 62 h 123"/>
                <a:gd name="T2" fmla="*/ 105 w 110"/>
                <a:gd name="T3" fmla="*/ 56 h 123"/>
                <a:gd name="T4" fmla="*/ 110 w 110"/>
                <a:gd name="T5" fmla="*/ 48 h 123"/>
                <a:gd name="T6" fmla="*/ 110 w 110"/>
                <a:gd name="T7" fmla="*/ 39 h 123"/>
                <a:gd name="T8" fmla="*/ 108 w 110"/>
                <a:gd name="T9" fmla="*/ 31 h 123"/>
                <a:gd name="T10" fmla="*/ 102 w 110"/>
                <a:gd name="T11" fmla="*/ 25 h 123"/>
                <a:gd name="T12" fmla="*/ 94 w 110"/>
                <a:gd name="T13" fmla="*/ 21 h 123"/>
                <a:gd name="T14" fmla="*/ 86 w 110"/>
                <a:gd name="T15" fmla="*/ 20 h 123"/>
                <a:gd name="T16" fmla="*/ 77 w 110"/>
                <a:gd name="T17" fmla="*/ 23 h 123"/>
                <a:gd name="T18" fmla="*/ 74 w 110"/>
                <a:gd name="T19" fmla="*/ 13 h 123"/>
                <a:gd name="T20" fmla="*/ 70 w 110"/>
                <a:gd name="T21" fmla="*/ 6 h 123"/>
                <a:gd name="T22" fmla="*/ 63 w 110"/>
                <a:gd name="T23" fmla="*/ 2 h 123"/>
                <a:gd name="T24" fmla="*/ 55 w 110"/>
                <a:gd name="T25" fmla="*/ 0 h 123"/>
                <a:gd name="T26" fmla="*/ 48 w 110"/>
                <a:gd name="T27" fmla="*/ 2 h 123"/>
                <a:gd name="T28" fmla="*/ 41 w 110"/>
                <a:gd name="T29" fmla="*/ 6 h 123"/>
                <a:gd name="T30" fmla="*/ 36 w 110"/>
                <a:gd name="T31" fmla="*/ 13 h 123"/>
                <a:gd name="T32" fmla="*/ 34 w 110"/>
                <a:gd name="T33" fmla="*/ 23 h 123"/>
                <a:gd name="T34" fmla="*/ 25 w 110"/>
                <a:gd name="T35" fmla="*/ 20 h 123"/>
                <a:gd name="T36" fmla="*/ 17 w 110"/>
                <a:gd name="T37" fmla="*/ 20 h 123"/>
                <a:gd name="T38" fmla="*/ 9 w 110"/>
                <a:gd name="T39" fmla="*/ 24 h 123"/>
                <a:gd name="T40" fmla="*/ 3 w 110"/>
                <a:gd name="T41" fmla="*/ 31 h 123"/>
                <a:gd name="T42" fmla="*/ 1 w 110"/>
                <a:gd name="T43" fmla="*/ 39 h 123"/>
                <a:gd name="T44" fmla="*/ 1 w 110"/>
                <a:gd name="T45" fmla="*/ 47 h 123"/>
                <a:gd name="T46" fmla="*/ 4 w 110"/>
                <a:gd name="T47" fmla="*/ 55 h 123"/>
                <a:gd name="T48" fmla="*/ 11 w 110"/>
                <a:gd name="T49" fmla="*/ 61 h 123"/>
                <a:gd name="T50" fmla="*/ 4 w 110"/>
                <a:gd name="T51" fmla="*/ 66 h 123"/>
                <a:gd name="T52" fmla="*/ 0 w 110"/>
                <a:gd name="T53" fmla="*/ 74 h 123"/>
                <a:gd name="T54" fmla="*/ 0 w 110"/>
                <a:gd name="T55" fmla="*/ 84 h 123"/>
                <a:gd name="T56" fmla="*/ 2 w 110"/>
                <a:gd name="T57" fmla="*/ 92 h 123"/>
                <a:gd name="T58" fmla="*/ 8 w 110"/>
                <a:gd name="T59" fmla="*/ 97 h 123"/>
                <a:gd name="T60" fmla="*/ 16 w 110"/>
                <a:gd name="T61" fmla="*/ 101 h 123"/>
                <a:gd name="T62" fmla="*/ 24 w 110"/>
                <a:gd name="T63" fmla="*/ 102 h 123"/>
                <a:gd name="T64" fmla="*/ 33 w 110"/>
                <a:gd name="T65" fmla="*/ 100 h 123"/>
                <a:gd name="T66" fmla="*/ 35 w 110"/>
                <a:gd name="T67" fmla="*/ 109 h 123"/>
                <a:gd name="T68" fmla="*/ 40 w 110"/>
                <a:gd name="T69" fmla="*/ 116 h 123"/>
                <a:gd name="T70" fmla="*/ 46 w 110"/>
                <a:gd name="T71" fmla="*/ 121 h 123"/>
                <a:gd name="T72" fmla="*/ 54 w 110"/>
                <a:gd name="T73" fmla="*/ 123 h 123"/>
                <a:gd name="T74" fmla="*/ 62 w 110"/>
                <a:gd name="T75" fmla="*/ 121 h 123"/>
                <a:gd name="T76" fmla="*/ 69 w 110"/>
                <a:gd name="T77" fmla="*/ 116 h 123"/>
                <a:gd name="T78" fmla="*/ 73 w 110"/>
                <a:gd name="T79" fmla="*/ 109 h 123"/>
                <a:gd name="T80" fmla="*/ 76 w 110"/>
                <a:gd name="T81" fmla="*/ 101 h 123"/>
                <a:gd name="T82" fmla="*/ 85 w 110"/>
                <a:gd name="T83" fmla="*/ 103 h 123"/>
                <a:gd name="T84" fmla="*/ 93 w 110"/>
                <a:gd name="T85" fmla="*/ 102 h 123"/>
                <a:gd name="T86" fmla="*/ 101 w 110"/>
                <a:gd name="T87" fmla="*/ 99 h 123"/>
                <a:gd name="T88" fmla="*/ 107 w 110"/>
                <a:gd name="T89" fmla="*/ 93 h 123"/>
                <a:gd name="T90" fmla="*/ 109 w 110"/>
                <a:gd name="T91" fmla="*/ 85 h 123"/>
                <a:gd name="T92" fmla="*/ 109 w 110"/>
                <a:gd name="T93" fmla="*/ 77 h 123"/>
                <a:gd name="T94" fmla="*/ 105 w 110"/>
                <a:gd name="T95" fmla="*/ 69 h 123"/>
                <a:gd name="T96" fmla="*/ 99 w 110"/>
                <a:gd name="T97" fmla="*/ 6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0" h="123">
                  <a:moveTo>
                    <a:pt x="99" y="62"/>
                  </a:moveTo>
                  <a:lnTo>
                    <a:pt x="105" y="56"/>
                  </a:lnTo>
                  <a:lnTo>
                    <a:pt x="110" y="48"/>
                  </a:lnTo>
                  <a:lnTo>
                    <a:pt x="110" y="39"/>
                  </a:lnTo>
                  <a:lnTo>
                    <a:pt x="108" y="31"/>
                  </a:lnTo>
                  <a:lnTo>
                    <a:pt x="102" y="25"/>
                  </a:lnTo>
                  <a:lnTo>
                    <a:pt x="94" y="21"/>
                  </a:lnTo>
                  <a:lnTo>
                    <a:pt x="86" y="20"/>
                  </a:lnTo>
                  <a:lnTo>
                    <a:pt x="77" y="23"/>
                  </a:lnTo>
                  <a:lnTo>
                    <a:pt x="74" y="13"/>
                  </a:lnTo>
                  <a:lnTo>
                    <a:pt x="70" y="6"/>
                  </a:lnTo>
                  <a:lnTo>
                    <a:pt x="63" y="2"/>
                  </a:lnTo>
                  <a:lnTo>
                    <a:pt x="55" y="0"/>
                  </a:lnTo>
                  <a:lnTo>
                    <a:pt x="48" y="2"/>
                  </a:lnTo>
                  <a:lnTo>
                    <a:pt x="41" y="6"/>
                  </a:lnTo>
                  <a:lnTo>
                    <a:pt x="36" y="13"/>
                  </a:lnTo>
                  <a:lnTo>
                    <a:pt x="34" y="23"/>
                  </a:lnTo>
                  <a:lnTo>
                    <a:pt x="25" y="20"/>
                  </a:lnTo>
                  <a:lnTo>
                    <a:pt x="17" y="20"/>
                  </a:lnTo>
                  <a:lnTo>
                    <a:pt x="9" y="24"/>
                  </a:lnTo>
                  <a:lnTo>
                    <a:pt x="3" y="31"/>
                  </a:lnTo>
                  <a:lnTo>
                    <a:pt x="1" y="39"/>
                  </a:lnTo>
                  <a:lnTo>
                    <a:pt x="1" y="47"/>
                  </a:lnTo>
                  <a:lnTo>
                    <a:pt x="4" y="55"/>
                  </a:lnTo>
                  <a:lnTo>
                    <a:pt x="11" y="61"/>
                  </a:lnTo>
                  <a:lnTo>
                    <a:pt x="4" y="66"/>
                  </a:lnTo>
                  <a:lnTo>
                    <a:pt x="0" y="74"/>
                  </a:lnTo>
                  <a:lnTo>
                    <a:pt x="0" y="84"/>
                  </a:lnTo>
                  <a:lnTo>
                    <a:pt x="2" y="92"/>
                  </a:lnTo>
                  <a:lnTo>
                    <a:pt x="8" y="97"/>
                  </a:lnTo>
                  <a:lnTo>
                    <a:pt x="16" y="101"/>
                  </a:lnTo>
                  <a:lnTo>
                    <a:pt x="24" y="102"/>
                  </a:lnTo>
                  <a:lnTo>
                    <a:pt x="33" y="100"/>
                  </a:lnTo>
                  <a:lnTo>
                    <a:pt x="35" y="109"/>
                  </a:lnTo>
                  <a:lnTo>
                    <a:pt x="40" y="116"/>
                  </a:lnTo>
                  <a:lnTo>
                    <a:pt x="46" y="121"/>
                  </a:lnTo>
                  <a:lnTo>
                    <a:pt x="54" y="123"/>
                  </a:lnTo>
                  <a:lnTo>
                    <a:pt x="62" y="121"/>
                  </a:lnTo>
                  <a:lnTo>
                    <a:pt x="69" y="116"/>
                  </a:lnTo>
                  <a:lnTo>
                    <a:pt x="73" y="109"/>
                  </a:lnTo>
                  <a:lnTo>
                    <a:pt x="76" y="101"/>
                  </a:lnTo>
                  <a:lnTo>
                    <a:pt x="85" y="103"/>
                  </a:lnTo>
                  <a:lnTo>
                    <a:pt x="93" y="102"/>
                  </a:lnTo>
                  <a:lnTo>
                    <a:pt x="101" y="99"/>
                  </a:lnTo>
                  <a:lnTo>
                    <a:pt x="107" y="93"/>
                  </a:lnTo>
                  <a:lnTo>
                    <a:pt x="109" y="85"/>
                  </a:lnTo>
                  <a:lnTo>
                    <a:pt x="109" y="77"/>
                  </a:lnTo>
                  <a:lnTo>
                    <a:pt x="105" y="69"/>
                  </a:lnTo>
                  <a:lnTo>
                    <a:pt x="99" y="6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83" name="Freeform 235"/>
            <p:cNvSpPr>
              <a:spLocks/>
            </p:cNvSpPr>
            <p:nvPr/>
          </p:nvSpPr>
          <p:spPr bwMode="auto">
            <a:xfrm>
              <a:off x="2905" y="2708"/>
              <a:ext cx="16" cy="16"/>
            </a:xfrm>
            <a:custGeom>
              <a:avLst/>
              <a:gdLst>
                <a:gd name="T0" fmla="*/ 15 w 31"/>
                <a:gd name="T1" fmla="*/ 33 h 33"/>
                <a:gd name="T2" fmla="*/ 9 w 31"/>
                <a:gd name="T3" fmla="*/ 32 h 33"/>
                <a:gd name="T4" fmla="*/ 4 w 31"/>
                <a:gd name="T5" fmla="*/ 28 h 33"/>
                <a:gd name="T6" fmla="*/ 1 w 31"/>
                <a:gd name="T7" fmla="*/ 24 h 33"/>
                <a:gd name="T8" fmla="*/ 0 w 31"/>
                <a:gd name="T9" fmla="*/ 17 h 33"/>
                <a:gd name="T10" fmla="*/ 1 w 31"/>
                <a:gd name="T11" fmla="*/ 10 h 33"/>
                <a:gd name="T12" fmla="*/ 4 w 31"/>
                <a:gd name="T13" fmla="*/ 5 h 33"/>
                <a:gd name="T14" fmla="*/ 9 w 31"/>
                <a:gd name="T15" fmla="*/ 2 h 33"/>
                <a:gd name="T16" fmla="*/ 15 w 31"/>
                <a:gd name="T17" fmla="*/ 0 h 33"/>
                <a:gd name="T18" fmla="*/ 22 w 31"/>
                <a:gd name="T19" fmla="*/ 2 h 33"/>
                <a:gd name="T20" fmla="*/ 26 w 31"/>
                <a:gd name="T21" fmla="*/ 5 h 33"/>
                <a:gd name="T22" fmla="*/ 30 w 31"/>
                <a:gd name="T23" fmla="*/ 10 h 33"/>
                <a:gd name="T24" fmla="*/ 31 w 31"/>
                <a:gd name="T25" fmla="*/ 17 h 33"/>
                <a:gd name="T26" fmla="*/ 30 w 31"/>
                <a:gd name="T27" fmla="*/ 24 h 33"/>
                <a:gd name="T28" fmla="*/ 26 w 31"/>
                <a:gd name="T29" fmla="*/ 28 h 33"/>
                <a:gd name="T30" fmla="*/ 22 w 31"/>
                <a:gd name="T31" fmla="*/ 32 h 33"/>
                <a:gd name="T32" fmla="*/ 15 w 31"/>
                <a:gd name="T33"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33">
                  <a:moveTo>
                    <a:pt x="15" y="33"/>
                  </a:moveTo>
                  <a:lnTo>
                    <a:pt x="9" y="32"/>
                  </a:lnTo>
                  <a:lnTo>
                    <a:pt x="4" y="28"/>
                  </a:lnTo>
                  <a:lnTo>
                    <a:pt x="1" y="24"/>
                  </a:lnTo>
                  <a:lnTo>
                    <a:pt x="0" y="17"/>
                  </a:lnTo>
                  <a:lnTo>
                    <a:pt x="1" y="10"/>
                  </a:lnTo>
                  <a:lnTo>
                    <a:pt x="4" y="5"/>
                  </a:lnTo>
                  <a:lnTo>
                    <a:pt x="9" y="2"/>
                  </a:lnTo>
                  <a:lnTo>
                    <a:pt x="15" y="0"/>
                  </a:lnTo>
                  <a:lnTo>
                    <a:pt x="22" y="2"/>
                  </a:lnTo>
                  <a:lnTo>
                    <a:pt x="26" y="5"/>
                  </a:lnTo>
                  <a:lnTo>
                    <a:pt x="30" y="10"/>
                  </a:lnTo>
                  <a:lnTo>
                    <a:pt x="31" y="17"/>
                  </a:lnTo>
                  <a:lnTo>
                    <a:pt x="30" y="24"/>
                  </a:lnTo>
                  <a:lnTo>
                    <a:pt x="26" y="28"/>
                  </a:lnTo>
                  <a:lnTo>
                    <a:pt x="22" y="32"/>
                  </a:lnTo>
                  <a:lnTo>
                    <a:pt x="15" y="3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84" name="Freeform 236"/>
            <p:cNvSpPr>
              <a:spLocks/>
            </p:cNvSpPr>
            <p:nvPr/>
          </p:nvSpPr>
          <p:spPr bwMode="auto">
            <a:xfrm>
              <a:off x="2366" y="2699"/>
              <a:ext cx="56" cy="61"/>
            </a:xfrm>
            <a:custGeom>
              <a:avLst/>
              <a:gdLst>
                <a:gd name="T0" fmla="*/ 101 w 111"/>
                <a:gd name="T1" fmla="*/ 61 h 122"/>
                <a:gd name="T2" fmla="*/ 108 w 111"/>
                <a:gd name="T3" fmla="*/ 55 h 122"/>
                <a:gd name="T4" fmla="*/ 111 w 111"/>
                <a:gd name="T5" fmla="*/ 47 h 122"/>
                <a:gd name="T6" fmla="*/ 111 w 111"/>
                <a:gd name="T7" fmla="*/ 39 h 122"/>
                <a:gd name="T8" fmla="*/ 109 w 111"/>
                <a:gd name="T9" fmla="*/ 31 h 122"/>
                <a:gd name="T10" fmla="*/ 103 w 111"/>
                <a:gd name="T11" fmla="*/ 24 h 122"/>
                <a:gd name="T12" fmla="*/ 96 w 111"/>
                <a:gd name="T13" fmla="*/ 21 h 122"/>
                <a:gd name="T14" fmla="*/ 88 w 111"/>
                <a:gd name="T15" fmla="*/ 20 h 122"/>
                <a:gd name="T16" fmla="*/ 79 w 111"/>
                <a:gd name="T17" fmla="*/ 22 h 122"/>
                <a:gd name="T18" fmla="*/ 77 w 111"/>
                <a:gd name="T19" fmla="*/ 13 h 122"/>
                <a:gd name="T20" fmla="*/ 71 w 111"/>
                <a:gd name="T21" fmla="*/ 6 h 122"/>
                <a:gd name="T22" fmla="*/ 64 w 111"/>
                <a:gd name="T23" fmla="*/ 1 h 122"/>
                <a:gd name="T24" fmla="*/ 56 w 111"/>
                <a:gd name="T25" fmla="*/ 0 h 122"/>
                <a:gd name="T26" fmla="*/ 48 w 111"/>
                <a:gd name="T27" fmla="*/ 1 h 122"/>
                <a:gd name="T28" fmla="*/ 41 w 111"/>
                <a:gd name="T29" fmla="*/ 6 h 122"/>
                <a:gd name="T30" fmla="*/ 36 w 111"/>
                <a:gd name="T31" fmla="*/ 13 h 122"/>
                <a:gd name="T32" fmla="*/ 34 w 111"/>
                <a:gd name="T33" fmla="*/ 22 h 122"/>
                <a:gd name="T34" fmla="*/ 25 w 111"/>
                <a:gd name="T35" fmla="*/ 20 h 122"/>
                <a:gd name="T36" fmla="*/ 17 w 111"/>
                <a:gd name="T37" fmla="*/ 20 h 122"/>
                <a:gd name="T38" fmla="*/ 9 w 111"/>
                <a:gd name="T39" fmla="*/ 23 h 122"/>
                <a:gd name="T40" fmla="*/ 3 w 111"/>
                <a:gd name="T41" fmla="*/ 30 h 122"/>
                <a:gd name="T42" fmla="*/ 1 w 111"/>
                <a:gd name="T43" fmla="*/ 38 h 122"/>
                <a:gd name="T44" fmla="*/ 1 w 111"/>
                <a:gd name="T45" fmla="*/ 46 h 122"/>
                <a:gd name="T46" fmla="*/ 4 w 111"/>
                <a:gd name="T47" fmla="*/ 54 h 122"/>
                <a:gd name="T48" fmla="*/ 11 w 111"/>
                <a:gd name="T49" fmla="*/ 60 h 122"/>
                <a:gd name="T50" fmla="*/ 4 w 111"/>
                <a:gd name="T51" fmla="*/ 66 h 122"/>
                <a:gd name="T52" fmla="*/ 1 w 111"/>
                <a:gd name="T53" fmla="*/ 74 h 122"/>
                <a:gd name="T54" fmla="*/ 0 w 111"/>
                <a:gd name="T55" fmla="*/ 83 h 122"/>
                <a:gd name="T56" fmla="*/ 2 w 111"/>
                <a:gd name="T57" fmla="*/ 91 h 122"/>
                <a:gd name="T58" fmla="*/ 8 w 111"/>
                <a:gd name="T59" fmla="*/ 98 h 122"/>
                <a:gd name="T60" fmla="*/ 16 w 111"/>
                <a:gd name="T61" fmla="*/ 102 h 122"/>
                <a:gd name="T62" fmla="*/ 24 w 111"/>
                <a:gd name="T63" fmla="*/ 102 h 122"/>
                <a:gd name="T64" fmla="*/ 33 w 111"/>
                <a:gd name="T65" fmla="*/ 99 h 122"/>
                <a:gd name="T66" fmla="*/ 35 w 111"/>
                <a:gd name="T67" fmla="*/ 108 h 122"/>
                <a:gd name="T68" fmla="*/ 40 w 111"/>
                <a:gd name="T69" fmla="*/ 115 h 122"/>
                <a:gd name="T70" fmla="*/ 47 w 111"/>
                <a:gd name="T71" fmla="*/ 120 h 122"/>
                <a:gd name="T72" fmla="*/ 55 w 111"/>
                <a:gd name="T73" fmla="*/ 122 h 122"/>
                <a:gd name="T74" fmla="*/ 63 w 111"/>
                <a:gd name="T75" fmla="*/ 120 h 122"/>
                <a:gd name="T76" fmla="*/ 70 w 111"/>
                <a:gd name="T77" fmla="*/ 115 h 122"/>
                <a:gd name="T78" fmla="*/ 76 w 111"/>
                <a:gd name="T79" fmla="*/ 108 h 122"/>
                <a:gd name="T80" fmla="*/ 78 w 111"/>
                <a:gd name="T81" fmla="*/ 100 h 122"/>
                <a:gd name="T82" fmla="*/ 87 w 111"/>
                <a:gd name="T83" fmla="*/ 103 h 122"/>
                <a:gd name="T84" fmla="*/ 95 w 111"/>
                <a:gd name="T85" fmla="*/ 102 h 122"/>
                <a:gd name="T86" fmla="*/ 103 w 111"/>
                <a:gd name="T87" fmla="*/ 98 h 122"/>
                <a:gd name="T88" fmla="*/ 109 w 111"/>
                <a:gd name="T89" fmla="*/ 92 h 122"/>
                <a:gd name="T90" fmla="*/ 111 w 111"/>
                <a:gd name="T91" fmla="*/ 84 h 122"/>
                <a:gd name="T92" fmla="*/ 110 w 111"/>
                <a:gd name="T93" fmla="*/ 76 h 122"/>
                <a:gd name="T94" fmla="*/ 107 w 111"/>
                <a:gd name="T95" fmla="*/ 68 h 122"/>
                <a:gd name="T96" fmla="*/ 101 w 111"/>
                <a:gd name="T97" fmla="*/ 6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122">
                  <a:moveTo>
                    <a:pt x="101" y="61"/>
                  </a:moveTo>
                  <a:lnTo>
                    <a:pt x="108" y="55"/>
                  </a:lnTo>
                  <a:lnTo>
                    <a:pt x="111" y="47"/>
                  </a:lnTo>
                  <a:lnTo>
                    <a:pt x="111" y="39"/>
                  </a:lnTo>
                  <a:lnTo>
                    <a:pt x="109" y="31"/>
                  </a:lnTo>
                  <a:lnTo>
                    <a:pt x="103" y="24"/>
                  </a:lnTo>
                  <a:lnTo>
                    <a:pt x="96" y="21"/>
                  </a:lnTo>
                  <a:lnTo>
                    <a:pt x="88" y="20"/>
                  </a:lnTo>
                  <a:lnTo>
                    <a:pt x="79" y="22"/>
                  </a:lnTo>
                  <a:lnTo>
                    <a:pt x="77" y="13"/>
                  </a:lnTo>
                  <a:lnTo>
                    <a:pt x="71" y="6"/>
                  </a:lnTo>
                  <a:lnTo>
                    <a:pt x="64" y="1"/>
                  </a:lnTo>
                  <a:lnTo>
                    <a:pt x="56" y="0"/>
                  </a:lnTo>
                  <a:lnTo>
                    <a:pt x="48" y="1"/>
                  </a:lnTo>
                  <a:lnTo>
                    <a:pt x="41" y="6"/>
                  </a:lnTo>
                  <a:lnTo>
                    <a:pt x="36" y="13"/>
                  </a:lnTo>
                  <a:lnTo>
                    <a:pt x="34" y="22"/>
                  </a:lnTo>
                  <a:lnTo>
                    <a:pt x="25" y="20"/>
                  </a:lnTo>
                  <a:lnTo>
                    <a:pt x="17" y="20"/>
                  </a:lnTo>
                  <a:lnTo>
                    <a:pt x="9" y="23"/>
                  </a:lnTo>
                  <a:lnTo>
                    <a:pt x="3" y="30"/>
                  </a:lnTo>
                  <a:lnTo>
                    <a:pt x="1" y="38"/>
                  </a:lnTo>
                  <a:lnTo>
                    <a:pt x="1" y="46"/>
                  </a:lnTo>
                  <a:lnTo>
                    <a:pt x="4" y="54"/>
                  </a:lnTo>
                  <a:lnTo>
                    <a:pt x="11" y="60"/>
                  </a:lnTo>
                  <a:lnTo>
                    <a:pt x="4" y="66"/>
                  </a:lnTo>
                  <a:lnTo>
                    <a:pt x="1" y="74"/>
                  </a:lnTo>
                  <a:lnTo>
                    <a:pt x="0" y="83"/>
                  </a:lnTo>
                  <a:lnTo>
                    <a:pt x="2" y="91"/>
                  </a:lnTo>
                  <a:lnTo>
                    <a:pt x="8" y="98"/>
                  </a:lnTo>
                  <a:lnTo>
                    <a:pt x="16" y="102"/>
                  </a:lnTo>
                  <a:lnTo>
                    <a:pt x="24" y="102"/>
                  </a:lnTo>
                  <a:lnTo>
                    <a:pt x="33" y="99"/>
                  </a:lnTo>
                  <a:lnTo>
                    <a:pt x="35" y="108"/>
                  </a:lnTo>
                  <a:lnTo>
                    <a:pt x="40" y="115"/>
                  </a:lnTo>
                  <a:lnTo>
                    <a:pt x="47" y="120"/>
                  </a:lnTo>
                  <a:lnTo>
                    <a:pt x="55" y="122"/>
                  </a:lnTo>
                  <a:lnTo>
                    <a:pt x="63" y="120"/>
                  </a:lnTo>
                  <a:lnTo>
                    <a:pt x="70" y="115"/>
                  </a:lnTo>
                  <a:lnTo>
                    <a:pt x="76" y="108"/>
                  </a:lnTo>
                  <a:lnTo>
                    <a:pt x="78" y="100"/>
                  </a:lnTo>
                  <a:lnTo>
                    <a:pt x="87" y="103"/>
                  </a:lnTo>
                  <a:lnTo>
                    <a:pt x="95" y="102"/>
                  </a:lnTo>
                  <a:lnTo>
                    <a:pt x="103" y="98"/>
                  </a:lnTo>
                  <a:lnTo>
                    <a:pt x="109" y="92"/>
                  </a:lnTo>
                  <a:lnTo>
                    <a:pt x="111" y="84"/>
                  </a:lnTo>
                  <a:lnTo>
                    <a:pt x="110" y="76"/>
                  </a:lnTo>
                  <a:lnTo>
                    <a:pt x="107" y="68"/>
                  </a:lnTo>
                  <a:lnTo>
                    <a:pt x="101" y="6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85" name="Freeform 237"/>
            <p:cNvSpPr>
              <a:spLocks/>
            </p:cNvSpPr>
            <p:nvPr/>
          </p:nvSpPr>
          <p:spPr bwMode="auto">
            <a:xfrm>
              <a:off x="2385" y="2721"/>
              <a:ext cx="16" cy="16"/>
            </a:xfrm>
            <a:custGeom>
              <a:avLst/>
              <a:gdLst>
                <a:gd name="T0" fmla="*/ 16 w 32"/>
                <a:gd name="T1" fmla="*/ 32 h 32"/>
                <a:gd name="T2" fmla="*/ 9 w 32"/>
                <a:gd name="T3" fmla="*/ 31 h 32"/>
                <a:gd name="T4" fmla="*/ 4 w 32"/>
                <a:gd name="T5" fmla="*/ 28 h 32"/>
                <a:gd name="T6" fmla="*/ 1 w 32"/>
                <a:gd name="T7" fmla="*/ 23 h 32"/>
                <a:gd name="T8" fmla="*/ 0 w 32"/>
                <a:gd name="T9" fmla="*/ 16 h 32"/>
                <a:gd name="T10" fmla="*/ 1 w 32"/>
                <a:gd name="T11" fmla="*/ 9 h 32"/>
                <a:gd name="T12" fmla="*/ 4 w 32"/>
                <a:gd name="T13" fmla="*/ 5 h 32"/>
                <a:gd name="T14" fmla="*/ 9 w 32"/>
                <a:gd name="T15" fmla="*/ 1 h 32"/>
                <a:gd name="T16" fmla="*/ 16 w 32"/>
                <a:gd name="T17" fmla="*/ 0 h 32"/>
                <a:gd name="T18" fmla="*/ 23 w 32"/>
                <a:gd name="T19" fmla="*/ 1 h 32"/>
                <a:gd name="T20" fmla="*/ 27 w 32"/>
                <a:gd name="T21" fmla="*/ 5 h 32"/>
                <a:gd name="T22" fmla="*/ 31 w 32"/>
                <a:gd name="T23" fmla="*/ 9 h 32"/>
                <a:gd name="T24" fmla="*/ 32 w 32"/>
                <a:gd name="T25" fmla="*/ 16 h 32"/>
                <a:gd name="T26" fmla="*/ 31 w 32"/>
                <a:gd name="T27" fmla="*/ 23 h 32"/>
                <a:gd name="T28" fmla="*/ 27 w 32"/>
                <a:gd name="T29" fmla="*/ 28 h 32"/>
                <a:gd name="T30" fmla="*/ 23 w 32"/>
                <a:gd name="T31" fmla="*/ 31 h 32"/>
                <a:gd name="T32" fmla="*/ 16 w 32"/>
                <a:gd name="T33"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2">
                  <a:moveTo>
                    <a:pt x="16" y="32"/>
                  </a:moveTo>
                  <a:lnTo>
                    <a:pt x="9" y="31"/>
                  </a:lnTo>
                  <a:lnTo>
                    <a:pt x="4" y="28"/>
                  </a:lnTo>
                  <a:lnTo>
                    <a:pt x="1" y="23"/>
                  </a:lnTo>
                  <a:lnTo>
                    <a:pt x="0" y="16"/>
                  </a:lnTo>
                  <a:lnTo>
                    <a:pt x="1" y="9"/>
                  </a:lnTo>
                  <a:lnTo>
                    <a:pt x="4" y="5"/>
                  </a:lnTo>
                  <a:lnTo>
                    <a:pt x="9" y="1"/>
                  </a:lnTo>
                  <a:lnTo>
                    <a:pt x="16" y="0"/>
                  </a:lnTo>
                  <a:lnTo>
                    <a:pt x="23" y="1"/>
                  </a:lnTo>
                  <a:lnTo>
                    <a:pt x="27" y="5"/>
                  </a:lnTo>
                  <a:lnTo>
                    <a:pt x="31" y="9"/>
                  </a:lnTo>
                  <a:lnTo>
                    <a:pt x="32" y="16"/>
                  </a:lnTo>
                  <a:lnTo>
                    <a:pt x="31" y="23"/>
                  </a:lnTo>
                  <a:lnTo>
                    <a:pt x="27" y="28"/>
                  </a:lnTo>
                  <a:lnTo>
                    <a:pt x="23" y="31"/>
                  </a:lnTo>
                  <a:lnTo>
                    <a:pt x="16" y="3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86" name="Freeform 238"/>
            <p:cNvSpPr>
              <a:spLocks/>
            </p:cNvSpPr>
            <p:nvPr/>
          </p:nvSpPr>
          <p:spPr bwMode="auto">
            <a:xfrm>
              <a:off x="2400" y="1686"/>
              <a:ext cx="68" cy="74"/>
            </a:xfrm>
            <a:custGeom>
              <a:avLst/>
              <a:gdLst>
                <a:gd name="T0" fmla="*/ 131 w 136"/>
                <a:gd name="T1" fmla="*/ 67 h 149"/>
                <a:gd name="T2" fmla="*/ 136 w 136"/>
                <a:gd name="T3" fmla="*/ 47 h 149"/>
                <a:gd name="T4" fmla="*/ 129 w 136"/>
                <a:gd name="T5" fmla="*/ 34 h 149"/>
                <a:gd name="T6" fmla="*/ 121 w 136"/>
                <a:gd name="T7" fmla="*/ 28 h 149"/>
                <a:gd name="T8" fmla="*/ 112 w 136"/>
                <a:gd name="T9" fmla="*/ 26 h 149"/>
                <a:gd name="T10" fmla="*/ 102 w 136"/>
                <a:gd name="T11" fmla="*/ 26 h 149"/>
                <a:gd name="T12" fmla="*/ 94 w 136"/>
                <a:gd name="T13" fmla="*/ 18 h 149"/>
                <a:gd name="T14" fmla="*/ 79 w 136"/>
                <a:gd name="T15" fmla="*/ 3 h 149"/>
                <a:gd name="T16" fmla="*/ 58 w 136"/>
                <a:gd name="T17" fmla="*/ 3 h 149"/>
                <a:gd name="T18" fmla="*/ 44 w 136"/>
                <a:gd name="T19" fmla="*/ 16 h 149"/>
                <a:gd name="T20" fmla="*/ 36 w 136"/>
                <a:gd name="T21" fmla="*/ 24 h 149"/>
                <a:gd name="T22" fmla="*/ 25 w 136"/>
                <a:gd name="T23" fmla="*/ 24 h 149"/>
                <a:gd name="T24" fmla="*/ 15 w 136"/>
                <a:gd name="T25" fmla="*/ 27 h 149"/>
                <a:gd name="T26" fmla="*/ 7 w 136"/>
                <a:gd name="T27" fmla="*/ 32 h 149"/>
                <a:gd name="T28" fmla="*/ 0 w 136"/>
                <a:gd name="T29" fmla="*/ 46 h 149"/>
                <a:gd name="T30" fmla="*/ 6 w 136"/>
                <a:gd name="T31" fmla="*/ 66 h 149"/>
                <a:gd name="T32" fmla="*/ 5 w 136"/>
                <a:gd name="T33" fmla="*/ 81 h 149"/>
                <a:gd name="T34" fmla="*/ 0 w 136"/>
                <a:gd name="T35" fmla="*/ 100 h 149"/>
                <a:gd name="T36" fmla="*/ 7 w 136"/>
                <a:gd name="T37" fmla="*/ 115 h 149"/>
                <a:gd name="T38" fmla="*/ 14 w 136"/>
                <a:gd name="T39" fmla="*/ 121 h 149"/>
                <a:gd name="T40" fmla="*/ 25 w 136"/>
                <a:gd name="T41" fmla="*/ 123 h 149"/>
                <a:gd name="T42" fmla="*/ 34 w 136"/>
                <a:gd name="T43" fmla="*/ 122 h 149"/>
                <a:gd name="T44" fmla="*/ 42 w 136"/>
                <a:gd name="T45" fmla="*/ 132 h 149"/>
                <a:gd name="T46" fmla="*/ 57 w 136"/>
                <a:gd name="T47" fmla="*/ 147 h 149"/>
                <a:gd name="T48" fmla="*/ 78 w 136"/>
                <a:gd name="T49" fmla="*/ 147 h 149"/>
                <a:gd name="T50" fmla="*/ 91 w 136"/>
                <a:gd name="T51" fmla="*/ 133 h 149"/>
                <a:gd name="T52" fmla="*/ 100 w 136"/>
                <a:gd name="T53" fmla="*/ 123 h 149"/>
                <a:gd name="T54" fmla="*/ 111 w 136"/>
                <a:gd name="T55" fmla="*/ 125 h 149"/>
                <a:gd name="T56" fmla="*/ 120 w 136"/>
                <a:gd name="T57" fmla="*/ 122 h 149"/>
                <a:gd name="T58" fmla="*/ 128 w 136"/>
                <a:gd name="T59" fmla="*/ 117 h 149"/>
                <a:gd name="T60" fmla="*/ 135 w 136"/>
                <a:gd name="T61" fmla="*/ 103 h 149"/>
                <a:gd name="T62" fmla="*/ 129 w 136"/>
                <a:gd name="T63" fmla="*/ 8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6" h="149">
                  <a:moveTo>
                    <a:pt x="123" y="75"/>
                  </a:moveTo>
                  <a:lnTo>
                    <a:pt x="131" y="67"/>
                  </a:lnTo>
                  <a:lnTo>
                    <a:pt x="135" y="58"/>
                  </a:lnTo>
                  <a:lnTo>
                    <a:pt x="136" y="47"/>
                  </a:lnTo>
                  <a:lnTo>
                    <a:pt x="133" y="38"/>
                  </a:lnTo>
                  <a:lnTo>
                    <a:pt x="129" y="34"/>
                  </a:lnTo>
                  <a:lnTo>
                    <a:pt x="126" y="30"/>
                  </a:lnTo>
                  <a:lnTo>
                    <a:pt x="121" y="28"/>
                  </a:lnTo>
                  <a:lnTo>
                    <a:pt x="117" y="26"/>
                  </a:lnTo>
                  <a:lnTo>
                    <a:pt x="112" y="26"/>
                  </a:lnTo>
                  <a:lnTo>
                    <a:pt x="106" y="26"/>
                  </a:lnTo>
                  <a:lnTo>
                    <a:pt x="102" y="26"/>
                  </a:lnTo>
                  <a:lnTo>
                    <a:pt x="96" y="28"/>
                  </a:lnTo>
                  <a:lnTo>
                    <a:pt x="94" y="18"/>
                  </a:lnTo>
                  <a:lnTo>
                    <a:pt x="88" y="8"/>
                  </a:lnTo>
                  <a:lnTo>
                    <a:pt x="79" y="3"/>
                  </a:lnTo>
                  <a:lnTo>
                    <a:pt x="68" y="0"/>
                  </a:lnTo>
                  <a:lnTo>
                    <a:pt x="58" y="3"/>
                  </a:lnTo>
                  <a:lnTo>
                    <a:pt x="50" y="8"/>
                  </a:lnTo>
                  <a:lnTo>
                    <a:pt x="44" y="16"/>
                  </a:lnTo>
                  <a:lnTo>
                    <a:pt x="42" y="27"/>
                  </a:lnTo>
                  <a:lnTo>
                    <a:pt x="36" y="24"/>
                  </a:lnTo>
                  <a:lnTo>
                    <a:pt x="30" y="24"/>
                  </a:lnTo>
                  <a:lnTo>
                    <a:pt x="25" y="24"/>
                  </a:lnTo>
                  <a:lnTo>
                    <a:pt x="20" y="24"/>
                  </a:lnTo>
                  <a:lnTo>
                    <a:pt x="15" y="27"/>
                  </a:lnTo>
                  <a:lnTo>
                    <a:pt x="11" y="29"/>
                  </a:lnTo>
                  <a:lnTo>
                    <a:pt x="7" y="32"/>
                  </a:lnTo>
                  <a:lnTo>
                    <a:pt x="4" y="37"/>
                  </a:lnTo>
                  <a:lnTo>
                    <a:pt x="0" y="46"/>
                  </a:lnTo>
                  <a:lnTo>
                    <a:pt x="2" y="57"/>
                  </a:lnTo>
                  <a:lnTo>
                    <a:pt x="6" y="66"/>
                  </a:lnTo>
                  <a:lnTo>
                    <a:pt x="13" y="74"/>
                  </a:lnTo>
                  <a:lnTo>
                    <a:pt x="5" y="81"/>
                  </a:lnTo>
                  <a:lnTo>
                    <a:pt x="0" y="90"/>
                  </a:lnTo>
                  <a:lnTo>
                    <a:pt x="0" y="100"/>
                  </a:lnTo>
                  <a:lnTo>
                    <a:pt x="4" y="111"/>
                  </a:lnTo>
                  <a:lnTo>
                    <a:pt x="7" y="115"/>
                  </a:lnTo>
                  <a:lnTo>
                    <a:pt x="11" y="119"/>
                  </a:lnTo>
                  <a:lnTo>
                    <a:pt x="14" y="121"/>
                  </a:lnTo>
                  <a:lnTo>
                    <a:pt x="19" y="122"/>
                  </a:lnTo>
                  <a:lnTo>
                    <a:pt x="25" y="123"/>
                  </a:lnTo>
                  <a:lnTo>
                    <a:pt x="29" y="123"/>
                  </a:lnTo>
                  <a:lnTo>
                    <a:pt x="34" y="122"/>
                  </a:lnTo>
                  <a:lnTo>
                    <a:pt x="40" y="121"/>
                  </a:lnTo>
                  <a:lnTo>
                    <a:pt x="42" y="132"/>
                  </a:lnTo>
                  <a:lnTo>
                    <a:pt x="49" y="141"/>
                  </a:lnTo>
                  <a:lnTo>
                    <a:pt x="57" y="147"/>
                  </a:lnTo>
                  <a:lnTo>
                    <a:pt x="67" y="149"/>
                  </a:lnTo>
                  <a:lnTo>
                    <a:pt x="78" y="147"/>
                  </a:lnTo>
                  <a:lnTo>
                    <a:pt x="86" y="141"/>
                  </a:lnTo>
                  <a:lnTo>
                    <a:pt x="91" y="133"/>
                  </a:lnTo>
                  <a:lnTo>
                    <a:pt x="94" y="122"/>
                  </a:lnTo>
                  <a:lnTo>
                    <a:pt x="100" y="123"/>
                  </a:lnTo>
                  <a:lnTo>
                    <a:pt x="105" y="125"/>
                  </a:lnTo>
                  <a:lnTo>
                    <a:pt x="111" y="125"/>
                  </a:lnTo>
                  <a:lnTo>
                    <a:pt x="116" y="123"/>
                  </a:lnTo>
                  <a:lnTo>
                    <a:pt x="120" y="122"/>
                  </a:lnTo>
                  <a:lnTo>
                    <a:pt x="125" y="120"/>
                  </a:lnTo>
                  <a:lnTo>
                    <a:pt x="128" y="117"/>
                  </a:lnTo>
                  <a:lnTo>
                    <a:pt x="132" y="112"/>
                  </a:lnTo>
                  <a:lnTo>
                    <a:pt x="135" y="103"/>
                  </a:lnTo>
                  <a:lnTo>
                    <a:pt x="134" y="92"/>
                  </a:lnTo>
                  <a:lnTo>
                    <a:pt x="129" y="83"/>
                  </a:lnTo>
                  <a:lnTo>
                    <a:pt x="123" y="7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87" name="Freeform 239"/>
            <p:cNvSpPr>
              <a:spLocks/>
            </p:cNvSpPr>
            <p:nvPr/>
          </p:nvSpPr>
          <p:spPr bwMode="auto">
            <a:xfrm>
              <a:off x="2423" y="1713"/>
              <a:ext cx="20" cy="20"/>
            </a:xfrm>
            <a:custGeom>
              <a:avLst/>
              <a:gdLst>
                <a:gd name="T0" fmla="*/ 19 w 39"/>
                <a:gd name="T1" fmla="*/ 40 h 40"/>
                <a:gd name="T2" fmla="*/ 11 w 39"/>
                <a:gd name="T3" fmla="*/ 38 h 40"/>
                <a:gd name="T4" fmla="*/ 5 w 39"/>
                <a:gd name="T5" fmla="*/ 34 h 40"/>
                <a:gd name="T6" fmla="*/ 1 w 39"/>
                <a:gd name="T7" fmla="*/ 27 h 40"/>
                <a:gd name="T8" fmla="*/ 0 w 39"/>
                <a:gd name="T9" fmla="*/ 20 h 40"/>
                <a:gd name="T10" fmla="*/ 1 w 39"/>
                <a:gd name="T11" fmla="*/ 12 h 40"/>
                <a:gd name="T12" fmla="*/ 5 w 39"/>
                <a:gd name="T13" fmla="*/ 6 h 40"/>
                <a:gd name="T14" fmla="*/ 11 w 39"/>
                <a:gd name="T15" fmla="*/ 2 h 40"/>
                <a:gd name="T16" fmla="*/ 19 w 39"/>
                <a:gd name="T17" fmla="*/ 0 h 40"/>
                <a:gd name="T18" fmla="*/ 26 w 39"/>
                <a:gd name="T19" fmla="*/ 2 h 40"/>
                <a:gd name="T20" fmla="*/ 33 w 39"/>
                <a:gd name="T21" fmla="*/ 6 h 40"/>
                <a:gd name="T22" fmla="*/ 38 w 39"/>
                <a:gd name="T23" fmla="*/ 12 h 40"/>
                <a:gd name="T24" fmla="*/ 39 w 39"/>
                <a:gd name="T25" fmla="*/ 20 h 40"/>
                <a:gd name="T26" fmla="*/ 38 w 39"/>
                <a:gd name="T27" fmla="*/ 27 h 40"/>
                <a:gd name="T28" fmla="*/ 33 w 39"/>
                <a:gd name="T29" fmla="*/ 34 h 40"/>
                <a:gd name="T30" fmla="*/ 26 w 39"/>
                <a:gd name="T31" fmla="*/ 38 h 40"/>
                <a:gd name="T32" fmla="*/ 19 w 39"/>
                <a:gd name="T33"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40">
                  <a:moveTo>
                    <a:pt x="19" y="40"/>
                  </a:moveTo>
                  <a:lnTo>
                    <a:pt x="11" y="38"/>
                  </a:lnTo>
                  <a:lnTo>
                    <a:pt x="5" y="34"/>
                  </a:lnTo>
                  <a:lnTo>
                    <a:pt x="1" y="27"/>
                  </a:lnTo>
                  <a:lnTo>
                    <a:pt x="0" y="20"/>
                  </a:lnTo>
                  <a:lnTo>
                    <a:pt x="1" y="12"/>
                  </a:lnTo>
                  <a:lnTo>
                    <a:pt x="5" y="6"/>
                  </a:lnTo>
                  <a:lnTo>
                    <a:pt x="11" y="2"/>
                  </a:lnTo>
                  <a:lnTo>
                    <a:pt x="19" y="0"/>
                  </a:lnTo>
                  <a:lnTo>
                    <a:pt x="26" y="2"/>
                  </a:lnTo>
                  <a:lnTo>
                    <a:pt x="33" y="6"/>
                  </a:lnTo>
                  <a:lnTo>
                    <a:pt x="38" y="12"/>
                  </a:lnTo>
                  <a:lnTo>
                    <a:pt x="39" y="20"/>
                  </a:lnTo>
                  <a:lnTo>
                    <a:pt x="38" y="27"/>
                  </a:lnTo>
                  <a:lnTo>
                    <a:pt x="33" y="34"/>
                  </a:lnTo>
                  <a:lnTo>
                    <a:pt x="26" y="38"/>
                  </a:lnTo>
                  <a:lnTo>
                    <a:pt x="19" y="4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88" name="Freeform 240"/>
            <p:cNvSpPr>
              <a:spLocks/>
            </p:cNvSpPr>
            <p:nvPr/>
          </p:nvSpPr>
          <p:spPr bwMode="auto">
            <a:xfrm>
              <a:off x="3282" y="2529"/>
              <a:ext cx="64" cy="90"/>
            </a:xfrm>
            <a:custGeom>
              <a:avLst/>
              <a:gdLst>
                <a:gd name="T0" fmla="*/ 0 w 129"/>
                <a:gd name="T1" fmla="*/ 181 h 181"/>
                <a:gd name="T2" fmla="*/ 25 w 129"/>
                <a:gd name="T3" fmla="*/ 172 h 181"/>
                <a:gd name="T4" fmla="*/ 52 w 129"/>
                <a:gd name="T5" fmla="*/ 158 h 181"/>
                <a:gd name="T6" fmla="*/ 76 w 129"/>
                <a:gd name="T7" fmla="*/ 141 h 181"/>
                <a:gd name="T8" fmla="*/ 97 w 129"/>
                <a:gd name="T9" fmla="*/ 120 h 181"/>
                <a:gd name="T10" fmla="*/ 114 w 129"/>
                <a:gd name="T11" fmla="*/ 98 h 181"/>
                <a:gd name="T12" fmla="*/ 124 w 129"/>
                <a:gd name="T13" fmla="*/ 74 h 181"/>
                <a:gd name="T14" fmla="*/ 129 w 129"/>
                <a:gd name="T15" fmla="*/ 50 h 181"/>
                <a:gd name="T16" fmla="*/ 124 w 129"/>
                <a:gd name="T17" fmla="*/ 26 h 181"/>
                <a:gd name="T18" fmla="*/ 114 w 129"/>
                <a:gd name="T19" fmla="*/ 8 h 181"/>
                <a:gd name="T20" fmla="*/ 100 w 129"/>
                <a:gd name="T21" fmla="*/ 0 h 181"/>
                <a:gd name="T22" fmla="*/ 86 w 129"/>
                <a:gd name="T23" fmla="*/ 1 h 181"/>
                <a:gd name="T24" fmla="*/ 72 w 129"/>
                <a:gd name="T25" fmla="*/ 8 h 181"/>
                <a:gd name="T26" fmla="*/ 61 w 129"/>
                <a:gd name="T27" fmla="*/ 21 h 181"/>
                <a:gd name="T28" fmla="*/ 53 w 129"/>
                <a:gd name="T29" fmla="*/ 38 h 181"/>
                <a:gd name="T30" fmla="*/ 49 w 129"/>
                <a:gd name="T31" fmla="*/ 58 h 181"/>
                <a:gd name="T32" fmla="*/ 52 w 129"/>
                <a:gd name="T33" fmla="*/ 79 h 181"/>
                <a:gd name="T34" fmla="*/ 54 w 129"/>
                <a:gd name="T35" fmla="*/ 95 h 181"/>
                <a:gd name="T36" fmla="*/ 49 w 129"/>
                <a:gd name="T37" fmla="*/ 113 h 181"/>
                <a:gd name="T38" fmla="*/ 41 w 129"/>
                <a:gd name="T39" fmla="*/ 129 h 181"/>
                <a:gd name="T40" fmla="*/ 31 w 129"/>
                <a:gd name="T41" fmla="*/ 145 h 181"/>
                <a:gd name="T42" fmla="*/ 19 w 129"/>
                <a:gd name="T43" fmla="*/ 160 h 181"/>
                <a:gd name="T44" fmla="*/ 10 w 129"/>
                <a:gd name="T45" fmla="*/ 171 h 181"/>
                <a:gd name="T46" fmla="*/ 2 w 129"/>
                <a:gd name="T47" fmla="*/ 179 h 181"/>
                <a:gd name="T48" fmla="*/ 0 w 129"/>
                <a:gd name="T49"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9" h="181">
                  <a:moveTo>
                    <a:pt x="0" y="181"/>
                  </a:moveTo>
                  <a:lnTo>
                    <a:pt x="25" y="172"/>
                  </a:lnTo>
                  <a:lnTo>
                    <a:pt x="52" y="158"/>
                  </a:lnTo>
                  <a:lnTo>
                    <a:pt x="76" y="141"/>
                  </a:lnTo>
                  <a:lnTo>
                    <a:pt x="97" y="120"/>
                  </a:lnTo>
                  <a:lnTo>
                    <a:pt x="114" y="98"/>
                  </a:lnTo>
                  <a:lnTo>
                    <a:pt x="124" y="74"/>
                  </a:lnTo>
                  <a:lnTo>
                    <a:pt x="129" y="50"/>
                  </a:lnTo>
                  <a:lnTo>
                    <a:pt x="124" y="26"/>
                  </a:lnTo>
                  <a:lnTo>
                    <a:pt x="114" y="8"/>
                  </a:lnTo>
                  <a:lnTo>
                    <a:pt x="100" y="0"/>
                  </a:lnTo>
                  <a:lnTo>
                    <a:pt x="86" y="1"/>
                  </a:lnTo>
                  <a:lnTo>
                    <a:pt x="72" y="8"/>
                  </a:lnTo>
                  <a:lnTo>
                    <a:pt x="61" y="21"/>
                  </a:lnTo>
                  <a:lnTo>
                    <a:pt x="53" y="38"/>
                  </a:lnTo>
                  <a:lnTo>
                    <a:pt x="49" y="58"/>
                  </a:lnTo>
                  <a:lnTo>
                    <a:pt x="52" y="79"/>
                  </a:lnTo>
                  <a:lnTo>
                    <a:pt x="54" y="95"/>
                  </a:lnTo>
                  <a:lnTo>
                    <a:pt x="49" y="113"/>
                  </a:lnTo>
                  <a:lnTo>
                    <a:pt x="41" y="129"/>
                  </a:lnTo>
                  <a:lnTo>
                    <a:pt x="31" y="145"/>
                  </a:lnTo>
                  <a:lnTo>
                    <a:pt x="19" y="160"/>
                  </a:lnTo>
                  <a:lnTo>
                    <a:pt x="10" y="171"/>
                  </a:lnTo>
                  <a:lnTo>
                    <a:pt x="2" y="179"/>
                  </a:lnTo>
                  <a:lnTo>
                    <a:pt x="0" y="18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89" name="Freeform 241"/>
            <p:cNvSpPr>
              <a:spLocks/>
            </p:cNvSpPr>
            <p:nvPr/>
          </p:nvSpPr>
          <p:spPr bwMode="auto">
            <a:xfrm>
              <a:off x="3251" y="2513"/>
              <a:ext cx="45" cy="103"/>
            </a:xfrm>
            <a:custGeom>
              <a:avLst/>
              <a:gdLst>
                <a:gd name="T0" fmla="*/ 50 w 90"/>
                <a:gd name="T1" fmla="*/ 206 h 206"/>
                <a:gd name="T2" fmla="*/ 65 w 90"/>
                <a:gd name="T3" fmla="*/ 183 h 206"/>
                <a:gd name="T4" fmla="*/ 77 w 90"/>
                <a:gd name="T5" fmla="*/ 157 h 206"/>
                <a:gd name="T6" fmla="*/ 85 w 90"/>
                <a:gd name="T7" fmla="*/ 128 h 206"/>
                <a:gd name="T8" fmla="*/ 90 w 90"/>
                <a:gd name="T9" fmla="*/ 99 h 206"/>
                <a:gd name="T10" fmla="*/ 88 w 90"/>
                <a:gd name="T11" fmla="*/ 70 h 206"/>
                <a:gd name="T12" fmla="*/ 83 w 90"/>
                <a:gd name="T13" fmla="*/ 45 h 206"/>
                <a:gd name="T14" fmla="*/ 70 w 90"/>
                <a:gd name="T15" fmla="*/ 23 h 206"/>
                <a:gd name="T16" fmla="*/ 52 w 90"/>
                <a:gd name="T17" fmla="*/ 7 h 206"/>
                <a:gd name="T18" fmla="*/ 33 w 90"/>
                <a:gd name="T19" fmla="*/ 0 h 206"/>
                <a:gd name="T20" fmla="*/ 18 w 90"/>
                <a:gd name="T21" fmla="*/ 2 h 206"/>
                <a:gd name="T22" fmla="*/ 7 w 90"/>
                <a:gd name="T23" fmla="*/ 12 h 206"/>
                <a:gd name="T24" fmla="*/ 1 w 90"/>
                <a:gd name="T25" fmla="*/ 26 h 206"/>
                <a:gd name="T26" fmla="*/ 0 w 90"/>
                <a:gd name="T27" fmla="*/ 43 h 206"/>
                <a:gd name="T28" fmla="*/ 3 w 90"/>
                <a:gd name="T29" fmla="*/ 61 h 206"/>
                <a:gd name="T30" fmla="*/ 12 w 90"/>
                <a:gd name="T31" fmla="*/ 80 h 206"/>
                <a:gd name="T32" fmla="*/ 27 w 90"/>
                <a:gd name="T33" fmla="*/ 93 h 206"/>
                <a:gd name="T34" fmla="*/ 39 w 90"/>
                <a:gd name="T35" fmla="*/ 106 h 206"/>
                <a:gd name="T36" fmla="*/ 47 w 90"/>
                <a:gd name="T37" fmla="*/ 122 h 206"/>
                <a:gd name="T38" fmla="*/ 52 w 90"/>
                <a:gd name="T39" fmla="*/ 141 h 206"/>
                <a:gd name="T40" fmla="*/ 53 w 90"/>
                <a:gd name="T41" fmla="*/ 159 h 206"/>
                <a:gd name="T42" fmla="*/ 53 w 90"/>
                <a:gd name="T43" fmla="*/ 178 h 206"/>
                <a:gd name="T44" fmla="*/ 53 w 90"/>
                <a:gd name="T45" fmla="*/ 193 h 206"/>
                <a:gd name="T46" fmla="*/ 50 w 90"/>
                <a:gd name="T47" fmla="*/ 203 h 206"/>
                <a:gd name="T48" fmla="*/ 50 w 90"/>
                <a:gd name="T49" fmla="*/ 20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0" h="206">
                  <a:moveTo>
                    <a:pt x="50" y="206"/>
                  </a:moveTo>
                  <a:lnTo>
                    <a:pt x="65" y="183"/>
                  </a:lnTo>
                  <a:lnTo>
                    <a:pt x="77" y="157"/>
                  </a:lnTo>
                  <a:lnTo>
                    <a:pt x="85" y="128"/>
                  </a:lnTo>
                  <a:lnTo>
                    <a:pt x="90" y="99"/>
                  </a:lnTo>
                  <a:lnTo>
                    <a:pt x="88" y="70"/>
                  </a:lnTo>
                  <a:lnTo>
                    <a:pt x="83" y="45"/>
                  </a:lnTo>
                  <a:lnTo>
                    <a:pt x="70" y="23"/>
                  </a:lnTo>
                  <a:lnTo>
                    <a:pt x="52" y="7"/>
                  </a:lnTo>
                  <a:lnTo>
                    <a:pt x="33" y="0"/>
                  </a:lnTo>
                  <a:lnTo>
                    <a:pt x="18" y="2"/>
                  </a:lnTo>
                  <a:lnTo>
                    <a:pt x="7" y="12"/>
                  </a:lnTo>
                  <a:lnTo>
                    <a:pt x="1" y="26"/>
                  </a:lnTo>
                  <a:lnTo>
                    <a:pt x="0" y="43"/>
                  </a:lnTo>
                  <a:lnTo>
                    <a:pt x="3" y="61"/>
                  </a:lnTo>
                  <a:lnTo>
                    <a:pt x="12" y="80"/>
                  </a:lnTo>
                  <a:lnTo>
                    <a:pt x="27" y="93"/>
                  </a:lnTo>
                  <a:lnTo>
                    <a:pt x="39" y="106"/>
                  </a:lnTo>
                  <a:lnTo>
                    <a:pt x="47" y="122"/>
                  </a:lnTo>
                  <a:lnTo>
                    <a:pt x="52" y="141"/>
                  </a:lnTo>
                  <a:lnTo>
                    <a:pt x="53" y="159"/>
                  </a:lnTo>
                  <a:lnTo>
                    <a:pt x="53" y="178"/>
                  </a:lnTo>
                  <a:lnTo>
                    <a:pt x="53" y="193"/>
                  </a:lnTo>
                  <a:lnTo>
                    <a:pt x="50" y="203"/>
                  </a:lnTo>
                  <a:lnTo>
                    <a:pt x="50" y="20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90" name="Freeform 242"/>
            <p:cNvSpPr>
              <a:spLocks/>
            </p:cNvSpPr>
            <p:nvPr/>
          </p:nvSpPr>
          <p:spPr bwMode="auto">
            <a:xfrm>
              <a:off x="3283" y="2583"/>
              <a:ext cx="100" cy="50"/>
            </a:xfrm>
            <a:custGeom>
              <a:avLst/>
              <a:gdLst>
                <a:gd name="T0" fmla="*/ 0 w 201"/>
                <a:gd name="T1" fmla="*/ 78 h 99"/>
                <a:gd name="T2" fmla="*/ 13 w 201"/>
                <a:gd name="T3" fmla="*/ 84 h 99"/>
                <a:gd name="T4" fmla="*/ 26 w 201"/>
                <a:gd name="T5" fmla="*/ 88 h 99"/>
                <a:gd name="T6" fmla="*/ 39 w 201"/>
                <a:gd name="T7" fmla="*/ 92 h 99"/>
                <a:gd name="T8" fmla="*/ 53 w 201"/>
                <a:gd name="T9" fmla="*/ 95 h 99"/>
                <a:gd name="T10" fmla="*/ 68 w 201"/>
                <a:gd name="T11" fmla="*/ 98 h 99"/>
                <a:gd name="T12" fmla="*/ 83 w 201"/>
                <a:gd name="T13" fmla="*/ 99 h 99"/>
                <a:gd name="T14" fmla="*/ 98 w 201"/>
                <a:gd name="T15" fmla="*/ 99 h 99"/>
                <a:gd name="T16" fmla="*/ 113 w 201"/>
                <a:gd name="T17" fmla="*/ 99 h 99"/>
                <a:gd name="T18" fmla="*/ 127 w 201"/>
                <a:gd name="T19" fmla="*/ 96 h 99"/>
                <a:gd name="T20" fmla="*/ 140 w 201"/>
                <a:gd name="T21" fmla="*/ 93 h 99"/>
                <a:gd name="T22" fmla="*/ 152 w 201"/>
                <a:gd name="T23" fmla="*/ 90 h 99"/>
                <a:gd name="T24" fmla="*/ 165 w 201"/>
                <a:gd name="T25" fmla="*/ 84 h 99"/>
                <a:gd name="T26" fmla="*/ 175 w 201"/>
                <a:gd name="T27" fmla="*/ 77 h 99"/>
                <a:gd name="T28" fmla="*/ 184 w 201"/>
                <a:gd name="T29" fmla="*/ 68 h 99"/>
                <a:gd name="T30" fmla="*/ 191 w 201"/>
                <a:gd name="T31" fmla="*/ 58 h 99"/>
                <a:gd name="T32" fmla="*/ 197 w 201"/>
                <a:gd name="T33" fmla="*/ 47 h 99"/>
                <a:gd name="T34" fmla="*/ 201 w 201"/>
                <a:gd name="T35" fmla="*/ 27 h 99"/>
                <a:gd name="T36" fmla="*/ 196 w 201"/>
                <a:gd name="T37" fmla="*/ 12 h 99"/>
                <a:gd name="T38" fmla="*/ 186 w 201"/>
                <a:gd name="T39" fmla="*/ 3 h 99"/>
                <a:gd name="T40" fmla="*/ 171 w 201"/>
                <a:gd name="T41" fmla="*/ 0 h 99"/>
                <a:gd name="T42" fmla="*/ 153 w 201"/>
                <a:gd name="T43" fmla="*/ 2 h 99"/>
                <a:gd name="T44" fmla="*/ 136 w 201"/>
                <a:gd name="T45" fmla="*/ 9 h 99"/>
                <a:gd name="T46" fmla="*/ 120 w 201"/>
                <a:gd name="T47" fmla="*/ 20 h 99"/>
                <a:gd name="T48" fmla="*/ 108 w 201"/>
                <a:gd name="T49" fmla="*/ 38 h 99"/>
                <a:gd name="T50" fmla="*/ 98 w 201"/>
                <a:gd name="T51" fmla="*/ 52 h 99"/>
                <a:gd name="T52" fmla="*/ 83 w 201"/>
                <a:gd name="T53" fmla="*/ 62 h 99"/>
                <a:gd name="T54" fmla="*/ 66 w 201"/>
                <a:gd name="T55" fmla="*/ 69 h 99"/>
                <a:gd name="T56" fmla="*/ 47 w 201"/>
                <a:gd name="T57" fmla="*/ 73 h 99"/>
                <a:gd name="T58" fmla="*/ 29 w 201"/>
                <a:gd name="T59" fmla="*/ 76 h 99"/>
                <a:gd name="T60" fmla="*/ 14 w 201"/>
                <a:gd name="T61" fmla="*/ 78 h 99"/>
                <a:gd name="T62" fmla="*/ 4 w 201"/>
                <a:gd name="T63" fmla="*/ 78 h 99"/>
                <a:gd name="T64" fmla="*/ 0 w 201"/>
                <a:gd name="T65" fmla="*/ 7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1" h="99">
                  <a:moveTo>
                    <a:pt x="0" y="78"/>
                  </a:moveTo>
                  <a:lnTo>
                    <a:pt x="13" y="84"/>
                  </a:lnTo>
                  <a:lnTo>
                    <a:pt x="26" y="88"/>
                  </a:lnTo>
                  <a:lnTo>
                    <a:pt x="39" y="92"/>
                  </a:lnTo>
                  <a:lnTo>
                    <a:pt x="53" y="95"/>
                  </a:lnTo>
                  <a:lnTo>
                    <a:pt x="68" y="98"/>
                  </a:lnTo>
                  <a:lnTo>
                    <a:pt x="83" y="99"/>
                  </a:lnTo>
                  <a:lnTo>
                    <a:pt x="98" y="99"/>
                  </a:lnTo>
                  <a:lnTo>
                    <a:pt x="113" y="99"/>
                  </a:lnTo>
                  <a:lnTo>
                    <a:pt x="127" y="96"/>
                  </a:lnTo>
                  <a:lnTo>
                    <a:pt x="140" y="93"/>
                  </a:lnTo>
                  <a:lnTo>
                    <a:pt x="152" y="90"/>
                  </a:lnTo>
                  <a:lnTo>
                    <a:pt x="165" y="84"/>
                  </a:lnTo>
                  <a:lnTo>
                    <a:pt x="175" y="77"/>
                  </a:lnTo>
                  <a:lnTo>
                    <a:pt x="184" y="68"/>
                  </a:lnTo>
                  <a:lnTo>
                    <a:pt x="191" y="58"/>
                  </a:lnTo>
                  <a:lnTo>
                    <a:pt x="197" y="47"/>
                  </a:lnTo>
                  <a:lnTo>
                    <a:pt x="201" y="27"/>
                  </a:lnTo>
                  <a:lnTo>
                    <a:pt x="196" y="12"/>
                  </a:lnTo>
                  <a:lnTo>
                    <a:pt x="186" y="3"/>
                  </a:lnTo>
                  <a:lnTo>
                    <a:pt x="171" y="0"/>
                  </a:lnTo>
                  <a:lnTo>
                    <a:pt x="153" y="2"/>
                  </a:lnTo>
                  <a:lnTo>
                    <a:pt x="136" y="9"/>
                  </a:lnTo>
                  <a:lnTo>
                    <a:pt x="120" y="20"/>
                  </a:lnTo>
                  <a:lnTo>
                    <a:pt x="108" y="38"/>
                  </a:lnTo>
                  <a:lnTo>
                    <a:pt x="98" y="52"/>
                  </a:lnTo>
                  <a:lnTo>
                    <a:pt x="83" y="62"/>
                  </a:lnTo>
                  <a:lnTo>
                    <a:pt x="66" y="69"/>
                  </a:lnTo>
                  <a:lnTo>
                    <a:pt x="47" y="73"/>
                  </a:lnTo>
                  <a:lnTo>
                    <a:pt x="29" y="76"/>
                  </a:lnTo>
                  <a:lnTo>
                    <a:pt x="14" y="78"/>
                  </a:lnTo>
                  <a:lnTo>
                    <a:pt x="4" y="78"/>
                  </a:lnTo>
                  <a:lnTo>
                    <a:pt x="0" y="7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91" name="Freeform 243"/>
            <p:cNvSpPr>
              <a:spLocks/>
            </p:cNvSpPr>
            <p:nvPr/>
          </p:nvSpPr>
          <p:spPr bwMode="auto">
            <a:xfrm>
              <a:off x="3281" y="2628"/>
              <a:ext cx="99" cy="50"/>
            </a:xfrm>
            <a:custGeom>
              <a:avLst/>
              <a:gdLst>
                <a:gd name="T0" fmla="*/ 0 w 198"/>
                <a:gd name="T1" fmla="*/ 0 h 100"/>
                <a:gd name="T2" fmla="*/ 15 w 198"/>
                <a:gd name="T3" fmla="*/ 23 h 100"/>
                <a:gd name="T4" fmla="*/ 33 w 198"/>
                <a:gd name="T5" fmla="*/ 44 h 100"/>
                <a:gd name="T6" fmla="*/ 55 w 198"/>
                <a:gd name="T7" fmla="*/ 65 h 100"/>
                <a:gd name="T8" fmla="*/ 79 w 198"/>
                <a:gd name="T9" fmla="*/ 81 h 100"/>
                <a:gd name="T10" fmla="*/ 105 w 198"/>
                <a:gd name="T11" fmla="*/ 94 h 100"/>
                <a:gd name="T12" fmla="*/ 130 w 198"/>
                <a:gd name="T13" fmla="*/ 100 h 100"/>
                <a:gd name="T14" fmla="*/ 154 w 198"/>
                <a:gd name="T15" fmla="*/ 99 h 100"/>
                <a:gd name="T16" fmla="*/ 177 w 198"/>
                <a:gd name="T17" fmla="*/ 89 h 100"/>
                <a:gd name="T18" fmla="*/ 192 w 198"/>
                <a:gd name="T19" fmla="*/ 76 h 100"/>
                <a:gd name="T20" fmla="*/ 198 w 198"/>
                <a:gd name="T21" fmla="*/ 61 h 100"/>
                <a:gd name="T22" fmla="*/ 194 w 198"/>
                <a:gd name="T23" fmla="*/ 47 h 100"/>
                <a:gd name="T24" fmla="*/ 184 w 198"/>
                <a:gd name="T25" fmla="*/ 35 h 100"/>
                <a:gd name="T26" fmla="*/ 169 w 198"/>
                <a:gd name="T27" fmla="*/ 26 h 100"/>
                <a:gd name="T28" fmla="*/ 151 w 198"/>
                <a:gd name="T29" fmla="*/ 21 h 100"/>
                <a:gd name="T30" fmla="*/ 131 w 198"/>
                <a:gd name="T31" fmla="*/ 23 h 100"/>
                <a:gd name="T32" fmla="*/ 111 w 198"/>
                <a:gd name="T33" fmla="*/ 29 h 100"/>
                <a:gd name="T34" fmla="*/ 95 w 198"/>
                <a:gd name="T35" fmla="*/ 34 h 100"/>
                <a:gd name="T36" fmla="*/ 78 w 198"/>
                <a:gd name="T37" fmla="*/ 34 h 100"/>
                <a:gd name="T38" fmla="*/ 58 w 198"/>
                <a:gd name="T39" fmla="*/ 29 h 100"/>
                <a:gd name="T40" fmla="*/ 41 w 198"/>
                <a:gd name="T41" fmla="*/ 23 h 100"/>
                <a:gd name="T42" fmla="*/ 25 w 198"/>
                <a:gd name="T43" fmla="*/ 15 h 100"/>
                <a:gd name="T44" fmla="*/ 11 w 198"/>
                <a:gd name="T45" fmla="*/ 8 h 100"/>
                <a:gd name="T46" fmla="*/ 3 w 198"/>
                <a:gd name="T47" fmla="*/ 2 h 100"/>
                <a:gd name="T48" fmla="*/ 0 w 198"/>
                <a:gd name="T49"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8" h="100">
                  <a:moveTo>
                    <a:pt x="0" y="0"/>
                  </a:moveTo>
                  <a:lnTo>
                    <a:pt x="15" y="23"/>
                  </a:lnTo>
                  <a:lnTo>
                    <a:pt x="33" y="44"/>
                  </a:lnTo>
                  <a:lnTo>
                    <a:pt x="55" y="65"/>
                  </a:lnTo>
                  <a:lnTo>
                    <a:pt x="79" y="81"/>
                  </a:lnTo>
                  <a:lnTo>
                    <a:pt x="105" y="94"/>
                  </a:lnTo>
                  <a:lnTo>
                    <a:pt x="130" y="100"/>
                  </a:lnTo>
                  <a:lnTo>
                    <a:pt x="154" y="99"/>
                  </a:lnTo>
                  <a:lnTo>
                    <a:pt x="177" y="89"/>
                  </a:lnTo>
                  <a:lnTo>
                    <a:pt x="192" y="76"/>
                  </a:lnTo>
                  <a:lnTo>
                    <a:pt x="198" y="61"/>
                  </a:lnTo>
                  <a:lnTo>
                    <a:pt x="194" y="47"/>
                  </a:lnTo>
                  <a:lnTo>
                    <a:pt x="184" y="35"/>
                  </a:lnTo>
                  <a:lnTo>
                    <a:pt x="169" y="26"/>
                  </a:lnTo>
                  <a:lnTo>
                    <a:pt x="151" y="21"/>
                  </a:lnTo>
                  <a:lnTo>
                    <a:pt x="131" y="23"/>
                  </a:lnTo>
                  <a:lnTo>
                    <a:pt x="111" y="29"/>
                  </a:lnTo>
                  <a:lnTo>
                    <a:pt x="95" y="34"/>
                  </a:lnTo>
                  <a:lnTo>
                    <a:pt x="78" y="34"/>
                  </a:lnTo>
                  <a:lnTo>
                    <a:pt x="58" y="29"/>
                  </a:lnTo>
                  <a:lnTo>
                    <a:pt x="41" y="23"/>
                  </a:lnTo>
                  <a:lnTo>
                    <a:pt x="25" y="15"/>
                  </a:lnTo>
                  <a:lnTo>
                    <a:pt x="11" y="8"/>
                  </a:lnTo>
                  <a:lnTo>
                    <a:pt x="3" y="2"/>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92" name="Freeform 244"/>
            <p:cNvSpPr>
              <a:spLocks/>
            </p:cNvSpPr>
            <p:nvPr/>
          </p:nvSpPr>
          <p:spPr bwMode="auto">
            <a:xfrm>
              <a:off x="3273" y="2637"/>
              <a:ext cx="68" cy="87"/>
            </a:xfrm>
            <a:custGeom>
              <a:avLst/>
              <a:gdLst>
                <a:gd name="T0" fmla="*/ 0 w 136"/>
                <a:gd name="T1" fmla="*/ 0 h 174"/>
                <a:gd name="T2" fmla="*/ 0 w 136"/>
                <a:gd name="T3" fmla="*/ 28 h 174"/>
                <a:gd name="T4" fmla="*/ 2 w 136"/>
                <a:gd name="T5" fmla="*/ 56 h 174"/>
                <a:gd name="T6" fmla="*/ 10 w 136"/>
                <a:gd name="T7" fmla="*/ 85 h 174"/>
                <a:gd name="T8" fmla="*/ 20 w 136"/>
                <a:gd name="T9" fmla="*/ 113 h 174"/>
                <a:gd name="T10" fmla="*/ 35 w 136"/>
                <a:gd name="T11" fmla="*/ 137 h 174"/>
                <a:gd name="T12" fmla="*/ 53 w 136"/>
                <a:gd name="T13" fmla="*/ 157 h 174"/>
                <a:gd name="T14" fmla="*/ 74 w 136"/>
                <a:gd name="T15" fmla="*/ 169 h 174"/>
                <a:gd name="T16" fmla="*/ 99 w 136"/>
                <a:gd name="T17" fmla="*/ 174 h 174"/>
                <a:gd name="T18" fmla="*/ 118 w 136"/>
                <a:gd name="T19" fmla="*/ 170 h 174"/>
                <a:gd name="T20" fmla="*/ 131 w 136"/>
                <a:gd name="T21" fmla="*/ 161 h 174"/>
                <a:gd name="T22" fmla="*/ 136 w 136"/>
                <a:gd name="T23" fmla="*/ 147 h 174"/>
                <a:gd name="T24" fmla="*/ 133 w 136"/>
                <a:gd name="T25" fmla="*/ 132 h 174"/>
                <a:gd name="T26" fmla="*/ 126 w 136"/>
                <a:gd name="T27" fmla="*/ 116 h 174"/>
                <a:gd name="T28" fmla="*/ 114 w 136"/>
                <a:gd name="T29" fmla="*/ 102 h 174"/>
                <a:gd name="T30" fmla="*/ 96 w 136"/>
                <a:gd name="T31" fmla="*/ 92 h 174"/>
                <a:gd name="T32" fmla="*/ 77 w 136"/>
                <a:gd name="T33" fmla="*/ 88 h 174"/>
                <a:gd name="T34" fmla="*/ 61 w 136"/>
                <a:gd name="T35" fmla="*/ 83 h 174"/>
                <a:gd name="T36" fmla="*/ 46 w 136"/>
                <a:gd name="T37" fmla="*/ 73 h 174"/>
                <a:gd name="T38" fmla="*/ 32 w 136"/>
                <a:gd name="T39" fmla="*/ 59 h 174"/>
                <a:gd name="T40" fmla="*/ 21 w 136"/>
                <a:gd name="T41" fmla="*/ 43 h 174"/>
                <a:gd name="T42" fmla="*/ 12 w 136"/>
                <a:gd name="T43" fmla="*/ 26 h 174"/>
                <a:gd name="T44" fmla="*/ 5 w 136"/>
                <a:gd name="T45" fmla="*/ 13 h 174"/>
                <a:gd name="T46" fmla="*/ 1 w 136"/>
                <a:gd name="T47" fmla="*/ 3 h 174"/>
                <a:gd name="T48" fmla="*/ 0 w 136"/>
                <a:gd name="T49"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6" h="174">
                  <a:moveTo>
                    <a:pt x="0" y="0"/>
                  </a:moveTo>
                  <a:lnTo>
                    <a:pt x="0" y="28"/>
                  </a:lnTo>
                  <a:lnTo>
                    <a:pt x="2" y="56"/>
                  </a:lnTo>
                  <a:lnTo>
                    <a:pt x="10" y="85"/>
                  </a:lnTo>
                  <a:lnTo>
                    <a:pt x="20" y="113"/>
                  </a:lnTo>
                  <a:lnTo>
                    <a:pt x="35" y="137"/>
                  </a:lnTo>
                  <a:lnTo>
                    <a:pt x="53" y="157"/>
                  </a:lnTo>
                  <a:lnTo>
                    <a:pt x="74" y="169"/>
                  </a:lnTo>
                  <a:lnTo>
                    <a:pt x="99" y="174"/>
                  </a:lnTo>
                  <a:lnTo>
                    <a:pt x="118" y="170"/>
                  </a:lnTo>
                  <a:lnTo>
                    <a:pt x="131" y="161"/>
                  </a:lnTo>
                  <a:lnTo>
                    <a:pt x="136" y="147"/>
                  </a:lnTo>
                  <a:lnTo>
                    <a:pt x="133" y="132"/>
                  </a:lnTo>
                  <a:lnTo>
                    <a:pt x="126" y="116"/>
                  </a:lnTo>
                  <a:lnTo>
                    <a:pt x="114" y="102"/>
                  </a:lnTo>
                  <a:lnTo>
                    <a:pt x="96" y="92"/>
                  </a:lnTo>
                  <a:lnTo>
                    <a:pt x="77" y="88"/>
                  </a:lnTo>
                  <a:lnTo>
                    <a:pt x="61" y="83"/>
                  </a:lnTo>
                  <a:lnTo>
                    <a:pt x="46" y="73"/>
                  </a:lnTo>
                  <a:lnTo>
                    <a:pt x="32" y="59"/>
                  </a:lnTo>
                  <a:lnTo>
                    <a:pt x="21" y="43"/>
                  </a:lnTo>
                  <a:lnTo>
                    <a:pt x="12" y="26"/>
                  </a:lnTo>
                  <a:lnTo>
                    <a:pt x="5" y="13"/>
                  </a:lnTo>
                  <a:lnTo>
                    <a:pt x="1" y="3"/>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93" name="Freeform 245"/>
            <p:cNvSpPr>
              <a:spLocks/>
            </p:cNvSpPr>
            <p:nvPr/>
          </p:nvSpPr>
          <p:spPr bwMode="auto">
            <a:xfrm>
              <a:off x="3028" y="2593"/>
              <a:ext cx="234" cy="81"/>
            </a:xfrm>
            <a:custGeom>
              <a:avLst/>
              <a:gdLst>
                <a:gd name="T0" fmla="*/ 9 w 469"/>
                <a:gd name="T1" fmla="*/ 5 h 163"/>
                <a:gd name="T2" fmla="*/ 1 w 469"/>
                <a:gd name="T3" fmla="*/ 0 h 163"/>
                <a:gd name="T4" fmla="*/ 0 w 469"/>
                <a:gd name="T5" fmla="*/ 2 h 163"/>
                <a:gd name="T6" fmla="*/ 6 w 469"/>
                <a:gd name="T7" fmla="*/ 8 h 163"/>
                <a:gd name="T8" fmla="*/ 16 w 469"/>
                <a:gd name="T9" fmla="*/ 19 h 163"/>
                <a:gd name="T10" fmla="*/ 32 w 469"/>
                <a:gd name="T11" fmla="*/ 34 h 163"/>
                <a:gd name="T12" fmla="*/ 53 w 469"/>
                <a:gd name="T13" fmla="*/ 50 h 163"/>
                <a:gd name="T14" fmla="*/ 78 w 469"/>
                <a:gd name="T15" fmla="*/ 67 h 163"/>
                <a:gd name="T16" fmla="*/ 107 w 469"/>
                <a:gd name="T17" fmla="*/ 85 h 163"/>
                <a:gd name="T18" fmla="*/ 138 w 469"/>
                <a:gd name="T19" fmla="*/ 104 h 163"/>
                <a:gd name="T20" fmla="*/ 173 w 469"/>
                <a:gd name="T21" fmla="*/ 121 h 163"/>
                <a:gd name="T22" fmla="*/ 210 w 469"/>
                <a:gd name="T23" fmla="*/ 137 h 163"/>
                <a:gd name="T24" fmla="*/ 248 w 469"/>
                <a:gd name="T25" fmla="*/ 149 h 163"/>
                <a:gd name="T26" fmla="*/ 287 w 469"/>
                <a:gd name="T27" fmla="*/ 158 h 163"/>
                <a:gd name="T28" fmla="*/ 326 w 469"/>
                <a:gd name="T29" fmla="*/ 163 h 163"/>
                <a:gd name="T30" fmla="*/ 366 w 469"/>
                <a:gd name="T31" fmla="*/ 161 h 163"/>
                <a:gd name="T32" fmla="*/ 405 w 469"/>
                <a:gd name="T33" fmla="*/ 154 h 163"/>
                <a:gd name="T34" fmla="*/ 425 w 469"/>
                <a:gd name="T35" fmla="*/ 146 h 163"/>
                <a:gd name="T36" fmla="*/ 440 w 469"/>
                <a:gd name="T37" fmla="*/ 135 h 163"/>
                <a:gd name="T38" fmla="*/ 451 w 469"/>
                <a:gd name="T39" fmla="*/ 121 h 163"/>
                <a:gd name="T40" fmla="*/ 460 w 469"/>
                <a:gd name="T41" fmla="*/ 106 h 163"/>
                <a:gd name="T42" fmla="*/ 464 w 469"/>
                <a:gd name="T43" fmla="*/ 91 h 163"/>
                <a:gd name="T44" fmla="*/ 468 w 469"/>
                <a:gd name="T45" fmla="*/ 80 h 163"/>
                <a:gd name="T46" fmla="*/ 469 w 469"/>
                <a:gd name="T47" fmla="*/ 72 h 163"/>
                <a:gd name="T48" fmla="*/ 469 w 469"/>
                <a:gd name="T49" fmla="*/ 68 h 163"/>
                <a:gd name="T50" fmla="*/ 468 w 469"/>
                <a:gd name="T51" fmla="*/ 70 h 163"/>
                <a:gd name="T52" fmla="*/ 465 w 469"/>
                <a:gd name="T53" fmla="*/ 76 h 163"/>
                <a:gd name="T54" fmla="*/ 462 w 469"/>
                <a:gd name="T55" fmla="*/ 85 h 163"/>
                <a:gd name="T56" fmla="*/ 455 w 469"/>
                <a:gd name="T57" fmla="*/ 97 h 163"/>
                <a:gd name="T58" fmla="*/ 445 w 469"/>
                <a:gd name="T59" fmla="*/ 108 h 163"/>
                <a:gd name="T60" fmla="*/ 432 w 469"/>
                <a:gd name="T61" fmla="*/ 121 h 163"/>
                <a:gd name="T62" fmla="*/ 415 w 469"/>
                <a:gd name="T63" fmla="*/ 131 h 163"/>
                <a:gd name="T64" fmla="*/ 393 w 469"/>
                <a:gd name="T65" fmla="*/ 139 h 163"/>
                <a:gd name="T66" fmla="*/ 366 w 469"/>
                <a:gd name="T67" fmla="*/ 145 h 163"/>
                <a:gd name="T68" fmla="*/ 335 w 469"/>
                <a:gd name="T69" fmla="*/ 145 h 163"/>
                <a:gd name="T70" fmla="*/ 297 w 469"/>
                <a:gd name="T71" fmla="*/ 142 h 163"/>
                <a:gd name="T72" fmla="*/ 255 w 469"/>
                <a:gd name="T73" fmla="*/ 130 h 163"/>
                <a:gd name="T74" fmla="*/ 204 w 469"/>
                <a:gd name="T75" fmla="*/ 113 h 163"/>
                <a:gd name="T76" fmla="*/ 146 w 469"/>
                <a:gd name="T77" fmla="*/ 87 h 163"/>
                <a:gd name="T78" fmla="*/ 82 w 469"/>
                <a:gd name="T79" fmla="*/ 51 h 163"/>
                <a:gd name="T80" fmla="*/ 9 w 469"/>
                <a:gd name="T81" fmla="*/ 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69" h="163">
                  <a:moveTo>
                    <a:pt x="9" y="5"/>
                  </a:moveTo>
                  <a:lnTo>
                    <a:pt x="1" y="0"/>
                  </a:lnTo>
                  <a:lnTo>
                    <a:pt x="0" y="2"/>
                  </a:lnTo>
                  <a:lnTo>
                    <a:pt x="6" y="8"/>
                  </a:lnTo>
                  <a:lnTo>
                    <a:pt x="16" y="19"/>
                  </a:lnTo>
                  <a:lnTo>
                    <a:pt x="32" y="34"/>
                  </a:lnTo>
                  <a:lnTo>
                    <a:pt x="53" y="50"/>
                  </a:lnTo>
                  <a:lnTo>
                    <a:pt x="78" y="67"/>
                  </a:lnTo>
                  <a:lnTo>
                    <a:pt x="107" y="85"/>
                  </a:lnTo>
                  <a:lnTo>
                    <a:pt x="138" y="104"/>
                  </a:lnTo>
                  <a:lnTo>
                    <a:pt x="173" y="121"/>
                  </a:lnTo>
                  <a:lnTo>
                    <a:pt x="210" y="137"/>
                  </a:lnTo>
                  <a:lnTo>
                    <a:pt x="248" y="149"/>
                  </a:lnTo>
                  <a:lnTo>
                    <a:pt x="287" y="158"/>
                  </a:lnTo>
                  <a:lnTo>
                    <a:pt x="326" y="163"/>
                  </a:lnTo>
                  <a:lnTo>
                    <a:pt x="366" y="161"/>
                  </a:lnTo>
                  <a:lnTo>
                    <a:pt x="405" y="154"/>
                  </a:lnTo>
                  <a:lnTo>
                    <a:pt x="425" y="146"/>
                  </a:lnTo>
                  <a:lnTo>
                    <a:pt x="440" y="135"/>
                  </a:lnTo>
                  <a:lnTo>
                    <a:pt x="451" y="121"/>
                  </a:lnTo>
                  <a:lnTo>
                    <a:pt x="460" y="106"/>
                  </a:lnTo>
                  <a:lnTo>
                    <a:pt x="464" y="91"/>
                  </a:lnTo>
                  <a:lnTo>
                    <a:pt x="468" y="80"/>
                  </a:lnTo>
                  <a:lnTo>
                    <a:pt x="469" y="72"/>
                  </a:lnTo>
                  <a:lnTo>
                    <a:pt x="469" y="68"/>
                  </a:lnTo>
                  <a:lnTo>
                    <a:pt x="468" y="70"/>
                  </a:lnTo>
                  <a:lnTo>
                    <a:pt x="465" y="76"/>
                  </a:lnTo>
                  <a:lnTo>
                    <a:pt x="462" y="85"/>
                  </a:lnTo>
                  <a:lnTo>
                    <a:pt x="455" y="97"/>
                  </a:lnTo>
                  <a:lnTo>
                    <a:pt x="445" y="108"/>
                  </a:lnTo>
                  <a:lnTo>
                    <a:pt x="432" y="121"/>
                  </a:lnTo>
                  <a:lnTo>
                    <a:pt x="415" y="131"/>
                  </a:lnTo>
                  <a:lnTo>
                    <a:pt x="393" y="139"/>
                  </a:lnTo>
                  <a:lnTo>
                    <a:pt x="366" y="145"/>
                  </a:lnTo>
                  <a:lnTo>
                    <a:pt x="335" y="145"/>
                  </a:lnTo>
                  <a:lnTo>
                    <a:pt x="297" y="142"/>
                  </a:lnTo>
                  <a:lnTo>
                    <a:pt x="255" y="130"/>
                  </a:lnTo>
                  <a:lnTo>
                    <a:pt x="204" y="113"/>
                  </a:lnTo>
                  <a:lnTo>
                    <a:pt x="146" y="87"/>
                  </a:lnTo>
                  <a:lnTo>
                    <a:pt x="82" y="51"/>
                  </a:lnTo>
                  <a:lnTo>
                    <a:pt x="9" y="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94" name="Freeform 246"/>
            <p:cNvSpPr>
              <a:spLocks/>
            </p:cNvSpPr>
            <p:nvPr/>
          </p:nvSpPr>
          <p:spPr bwMode="auto">
            <a:xfrm>
              <a:off x="3125" y="2508"/>
              <a:ext cx="71" cy="73"/>
            </a:xfrm>
            <a:custGeom>
              <a:avLst/>
              <a:gdLst>
                <a:gd name="T0" fmla="*/ 85 w 142"/>
                <a:gd name="T1" fmla="*/ 134 h 145"/>
                <a:gd name="T2" fmla="*/ 67 w 142"/>
                <a:gd name="T3" fmla="*/ 145 h 145"/>
                <a:gd name="T4" fmla="*/ 48 w 142"/>
                <a:gd name="T5" fmla="*/ 140 h 145"/>
                <a:gd name="T6" fmla="*/ 37 w 142"/>
                <a:gd name="T7" fmla="*/ 124 h 145"/>
                <a:gd name="T8" fmla="*/ 30 w 142"/>
                <a:gd name="T9" fmla="*/ 114 h 145"/>
                <a:gd name="T10" fmla="*/ 20 w 142"/>
                <a:gd name="T11" fmla="*/ 113 h 145"/>
                <a:gd name="T12" fmla="*/ 11 w 142"/>
                <a:gd name="T13" fmla="*/ 108 h 145"/>
                <a:gd name="T14" fmla="*/ 4 w 142"/>
                <a:gd name="T15" fmla="*/ 101 h 145"/>
                <a:gd name="T16" fmla="*/ 0 w 142"/>
                <a:gd name="T17" fmla="*/ 86 h 145"/>
                <a:gd name="T18" fmla="*/ 9 w 142"/>
                <a:gd name="T19" fmla="*/ 68 h 145"/>
                <a:gd name="T20" fmla="*/ 12 w 142"/>
                <a:gd name="T21" fmla="*/ 53 h 145"/>
                <a:gd name="T22" fmla="*/ 11 w 142"/>
                <a:gd name="T23" fmla="*/ 32 h 145"/>
                <a:gd name="T24" fmla="*/ 19 w 142"/>
                <a:gd name="T25" fmla="*/ 20 h 145"/>
                <a:gd name="T26" fmla="*/ 28 w 142"/>
                <a:gd name="T27" fmla="*/ 16 h 145"/>
                <a:gd name="T28" fmla="*/ 38 w 142"/>
                <a:gd name="T29" fmla="*/ 15 h 145"/>
                <a:gd name="T30" fmla="*/ 49 w 142"/>
                <a:gd name="T31" fmla="*/ 18 h 145"/>
                <a:gd name="T32" fmla="*/ 58 w 142"/>
                <a:gd name="T33" fmla="*/ 10 h 145"/>
                <a:gd name="T34" fmla="*/ 75 w 142"/>
                <a:gd name="T35" fmla="*/ 0 h 145"/>
                <a:gd name="T36" fmla="*/ 95 w 142"/>
                <a:gd name="T37" fmla="*/ 3 h 145"/>
                <a:gd name="T38" fmla="*/ 106 w 142"/>
                <a:gd name="T39" fmla="*/ 21 h 145"/>
                <a:gd name="T40" fmla="*/ 112 w 142"/>
                <a:gd name="T41" fmla="*/ 30 h 145"/>
                <a:gd name="T42" fmla="*/ 123 w 142"/>
                <a:gd name="T43" fmla="*/ 31 h 145"/>
                <a:gd name="T44" fmla="*/ 133 w 142"/>
                <a:gd name="T45" fmla="*/ 36 h 145"/>
                <a:gd name="T46" fmla="*/ 139 w 142"/>
                <a:gd name="T47" fmla="*/ 44 h 145"/>
                <a:gd name="T48" fmla="*/ 142 w 142"/>
                <a:gd name="T49" fmla="*/ 58 h 145"/>
                <a:gd name="T50" fmla="*/ 134 w 142"/>
                <a:gd name="T51" fmla="*/ 76 h 145"/>
                <a:gd name="T52" fmla="*/ 131 w 142"/>
                <a:gd name="T53" fmla="*/ 92 h 145"/>
                <a:gd name="T54" fmla="*/ 132 w 142"/>
                <a:gd name="T55" fmla="*/ 112 h 145"/>
                <a:gd name="T56" fmla="*/ 124 w 142"/>
                <a:gd name="T57" fmla="*/ 124 h 145"/>
                <a:gd name="T58" fmla="*/ 114 w 142"/>
                <a:gd name="T59" fmla="*/ 129 h 145"/>
                <a:gd name="T60" fmla="*/ 104 w 142"/>
                <a:gd name="T61" fmla="*/ 129 h 145"/>
                <a:gd name="T62" fmla="*/ 94 w 142"/>
                <a:gd name="T63" fmla="*/ 12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2" h="145">
                  <a:moveTo>
                    <a:pt x="89" y="123"/>
                  </a:moveTo>
                  <a:lnTo>
                    <a:pt x="85" y="134"/>
                  </a:lnTo>
                  <a:lnTo>
                    <a:pt x="76" y="140"/>
                  </a:lnTo>
                  <a:lnTo>
                    <a:pt x="67" y="145"/>
                  </a:lnTo>
                  <a:lnTo>
                    <a:pt x="57" y="145"/>
                  </a:lnTo>
                  <a:lnTo>
                    <a:pt x="48" y="140"/>
                  </a:lnTo>
                  <a:lnTo>
                    <a:pt x="41" y="134"/>
                  </a:lnTo>
                  <a:lnTo>
                    <a:pt x="37" y="124"/>
                  </a:lnTo>
                  <a:lnTo>
                    <a:pt x="36" y="113"/>
                  </a:lnTo>
                  <a:lnTo>
                    <a:pt x="30" y="114"/>
                  </a:lnTo>
                  <a:lnTo>
                    <a:pt x="25" y="114"/>
                  </a:lnTo>
                  <a:lnTo>
                    <a:pt x="20" y="113"/>
                  </a:lnTo>
                  <a:lnTo>
                    <a:pt x="15" y="112"/>
                  </a:lnTo>
                  <a:lnTo>
                    <a:pt x="11" y="108"/>
                  </a:lnTo>
                  <a:lnTo>
                    <a:pt x="7" y="105"/>
                  </a:lnTo>
                  <a:lnTo>
                    <a:pt x="4" y="101"/>
                  </a:lnTo>
                  <a:lnTo>
                    <a:pt x="2" y="97"/>
                  </a:lnTo>
                  <a:lnTo>
                    <a:pt x="0" y="86"/>
                  </a:lnTo>
                  <a:lnTo>
                    <a:pt x="3" y="76"/>
                  </a:lnTo>
                  <a:lnTo>
                    <a:pt x="9" y="68"/>
                  </a:lnTo>
                  <a:lnTo>
                    <a:pt x="18" y="62"/>
                  </a:lnTo>
                  <a:lnTo>
                    <a:pt x="12" y="53"/>
                  </a:lnTo>
                  <a:lnTo>
                    <a:pt x="10" y="43"/>
                  </a:lnTo>
                  <a:lnTo>
                    <a:pt x="11" y="32"/>
                  </a:lnTo>
                  <a:lnTo>
                    <a:pt x="15" y="23"/>
                  </a:lnTo>
                  <a:lnTo>
                    <a:pt x="19" y="20"/>
                  </a:lnTo>
                  <a:lnTo>
                    <a:pt x="24" y="17"/>
                  </a:lnTo>
                  <a:lnTo>
                    <a:pt x="28" y="16"/>
                  </a:lnTo>
                  <a:lnTo>
                    <a:pt x="33" y="15"/>
                  </a:lnTo>
                  <a:lnTo>
                    <a:pt x="38" y="15"/>
                  </a:lnTo>
                  <a:lnTo>
                    <a:pt x="43" y="16"/>
                  </a:lnTo>
                  <a:lnTo>
                    <a:pt x="49" y="18"/>
                  </a:lnTo>
                  <a:lnTo>
                    <a:pt x="53" y="21"/>
                  </a:lnTo>
                  <a:lnTo>
                    <a:pt x="58" y="10"/>
                  </a:lnTo>
                  <a:lnTo>
                    <a:pt x="66" y="3"/>
                  </a:lnTo>
                  <a:lnTo>
                    <a:pt x="75" y="0"/>
                  </a:lnTo>
                  <a:lnTo>
                    <a:pt x="86" y="0"/>
                  </a:lnTo>
                  <a:lnTo>
                    <a:pt x="95" y="3"/>
                  </a:lnTo>
                  <a:lnTo>
                    <a:pt x="102" y="10"/>
                  </a:lnTo>
                  <a:lnTo>
                    <a:pt x="106" y="21"/>
                  </a:lnTo>
                  <a:lnTo>
                    <a:pt x="106" y="31"/>
                  </a:lnTo>
                  <a:lnTo>
                    <a:pt x="112" y="30"/>
                  </a:lnTo>
                  <a:lnTo>
                    <a:pt x="118" y="30"/>
                  </a:lnTo>
                  <a:lnTo>
                    <a:pt x="123" y="31"/>
                  </a:lnTo>
                  <a:lnTo>
                    <a:pt x="128" y="33"/>
                  </a:lnTo>
                  <a:lnTo>
                    <a:pt x="133" y="36"/>
                  </a:lnTo>
                  <a:lnTo>
                    <a:pt x="136" y="39"/>
                  </a:lnTo>
                  <a:lnTo>
                    <a:pt x="139" y="44"/>
                  </a:lnTo>
                  <a:lnTo>
                    <a:pt x="141" y="48"/>
                  </a:lnTo>
                  <a:lnTo>
                    <a:pt x="142" y="58"/>
                  </a:lnTo>
                  <a:lnTo>
                    <a:pt x="140" y="68"/>
                  </a:lnTo>
                  <a:lnTo>
                    <a:pt x="134" y="76"/>
                  </a:lnTo>
                  <a:lnTo>
                    <a:pt x="125" y="83"/>
                  </a:lnTo>
                  <a:lnTo>
                    <a:pt x="131" y="92"/>
                  </a:lnTo>
                  <a:lnTo>
                    <a:pt x="133" y="101"/>
                  </a:lnTo>
                  <a:lnTo>
                    <a:pt x="132" y="112"/>
                  </a:lnTo>
                  <a:lnTo>
                    <a:pt x="127" y="121"/>
                  </a:lnTo>
                  <a:lnTo>
                    <a:pt x="124" y="124"/>
                  </a:lnTo>
                  <a:lnTo>
                    <a:pt x="119" y="127"/>
                  </a:lnTo>
                  <a:lnTo>
                    <a:pt x="114" y="129"/>
                  </a:lnTo>
                  <a:lnTo>
                    <a:pt x="110" y="129"/>
                  </a:lnTo>
                  <a:lnTo>
                    <a:pt x="104" y="129"/>
                  </a:lnTo>
                  <a:lnTo>
                    <a:pt x="100" y="128"/>
                  </a:lnTo>
                  <a:lnTo>
                    <a:pt x="94" y="127"/>
                  </a:lnTo>
                  <a:lnTo>
                    <a:pt x="89" y="12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95" name="Freeform 247"/>
            <p:cNvSpPr>
              <a:spLocks/>
            </p:cNvSpPr>
            <p:nvPr/>
          </p:nvSpPr>
          <p:spPr bwMode="auto">
            <a:xfrm>
              <a:off x="3149" y="2534"/>
              <a:ext cx="21" cy="20"/>
            </a:xfrm>
            <a:custGeom>
              <a:avLst/>
              <a:gdLst>
                <a:gd name="T0" fmla="*/ 39 w 40"/>
                <a:gd name="T1" fmla="*/ 14 h 39"/>
                <a:gd name="T2" fmla="*/ 36 w 40"/>
                <a:gd name="T3" fmla="*/ 7 h 39"/>
                <a:gd name="T4" fmla="*/ 29 w 40"/>
                <a:gd name="T5" fmla="*/ 2 h 39"/>
                <a:gd name="T6" fmla="*/ 22 w 40"/>
                <a:gd name="T7" fmla="*/ 0 h 39"/>
                <a:gd name="T8" fmla="*/ 14 w 40"/>
                <a:gd name="T9" fmla="*/ 1 h 39"/>
                <a:gd name="T10" fmla="*/ 7 w 40"/>
                <a:gd name="T11" fmla="*/ 4 h 39"/>
                <a:gd name="T12" fmla="*/ 2 w 40"/>
                <a:gd name="T13" fmla="*/ 11 h 39"/>
                <a:gd name="T14" fmla="*/ 0 w 40"/>
                <a:gd name="T15" fmla="*/ 18 h 39"/>
                <a:gd name="T16" fmla="*/ 1 w 40"/>
                <a:gd name="T17" fmla="*/ 26 h 39"/>
                <a:gd name="T18" fmla="*/ 5 w 40"/>
                <a:gd name="T19" fmla="*/ 32 h 39"/>
                <a:gd name="T20" fmla="*/ 12 w 40"/>
                <a:gd name="T21" fmla="*/ 37 h 39"/>
                <a:gd name="T22" fmla="*/ 18 w 40"/>
                <a:gd name="T23" fmla="*/ 39 h 39"/>
                <a:gd name="T24" fmla="*/ 26 w 40"/>
                <a:gd name="T25" fmla="*/ 38 h 39"/>
                <a:gd name="T26" fmla="*/ 33 w 40"/>
                <a:gd name="T27" fmla="*/ 34 h 39"/>
                <a:gd name="T28" fmla="*/ 38 w 40"/>
                <a:gd name="T29" fmla="*/ 29 h 39"/>
                <a:gd name="T30" fmla="*/ 40 w 40"/>
                <a:gd name="T31" fmla="*/ 22 h 39"/>
                <a:gd name="T32" fmla="*/ 39 w 40"/>
                <a:gd name="T33"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39">
                  <a:moveTo>
                    <a:pt x="39" y="14"/>
                  </a:moveTo>
                  <a:lnTo>
                    <a:pt x="36" y="7"/>
                  </a:lnTo>
                  <a:lnTo>
                    <a:pt x="29" y="2"/>
                  </a:lnTo>
                  <a:lnTo>
                    <a:pt x="22" y="0"/>
                  </a:lnTo>
                  <a:lnTo>
                    <a:pt x="14" y="1"/>
                  </a:lnTo>
                  <a:lnTo>
                    <a:pt x="7" y="4"/>
                  </a:lnTo>
                  <a:lnTo>
                    <a:pt x="2" y="11"/>
                  </a:lnTo>
                  <a:lnTo>
                    <a:pt x="0" y="18"/>
                  </a:lnTo>
                  <a:lnTo>
                    <a:pt x="1" y="26"/>
                  </a:lnTo>
                  <a:lnTo>
                    <a:pt x="5" y="32"/>
                  </a:lnTo>
                  <a:lnTo>
                    <a:pt x="12" y="37"/>
                  </a:lnTo>
                  <a:lnTo>
                    <a:pt x="18" y="39"/>
                  </a:lnTo>
                  <a:lnTo>
                    <a:pt x="26" y="38"/>
                  </a:lnTo>
                  <a:lnTo>
                    <a:pt x="33" y="34"/>
                  </a:lnTo>
                  <a:lnTo>
                    <a:pt x="38" y="29"/>
                  </a:lnTo>
                  <a:lnTo>
                    <a:pt x="40" y="22"/>
                  </a:lnTo>
                  <a:lnTo>
                    <a:pt x="39" y="1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96" name="Freeform 248"/>
            <p:cNvSpPr>
              <a:spLocks/>
            </p:cNvSpPr>
            <p:nvPr/>
          </p:nvSpPr>
          <p:spPr bwMode="auto">
            <a:xfrm>
              <a:off x="2944" y="2499"/>
              <a:ext cx="26" cy="26"/>
            </a:xfrm>
            <a:custGeom>
              <a:avLst/>
              <a:gdLst>
                <a:gd name="T0" fmla="*/ 26 w 52"/>
                <a:gd name="T1" fmla="*/ 50 h 50"/>
                <a:gd name="T2" fmla="*/ 37 w 52"/>
                <a:gd name="T3" fmla="*/ 48 h 50"/>
                <a:gd name="T4" fmla="*/ 45 w 52"/>
                <a:gd name="T5" fmla="*/ 42 h 50"/>
                <a:gd name="T6" fmla="*/ 49 w 52"/>
                <a:gd name="T7" fmla="*/ 34 h 50"/>
                <a:gd name="T8" fmla="*/ 52 w 52"/>
                <a:gd name="T9" fmla="*/ 25 h 50"/>
                <a:gd name="T10" fmla="*/ 49 w 52"/>
                <a:gd name="T11" fmla="*/ 15 h 50"/>
                <a:gd name="T12" fmla="*/ 45 w 52"/>
                <a:gd name="T13" fmla="*/ 6 h 50"/>
                <a:gd name="T14" fmla="*/ 37 w 52"/>
                <a:gd name="T15" fmla="*/ 2 h 50"/>
                <a:gd name="T16" fmla="*/ 26 w 52"/>
                <a:gd name="T17" fmla="*/ 0 h 50"/>
                <a:gd name="T18" fmla="*/ 16 w 52"/>
                <a:gd name="T19" fmla="*/ 2 h 50"/>
                <a:gd name="T20" fmla="*/ 8 w 52"/>
                <a:gd name="T21" fmla="*/ 6 h 50"/>
                <a:gd name="T22" fmla="*/ 2 w 52"/>
                <a:gd name="T23" fmla="*/ 15 h 50"/>
                <a:gd name="T24" fmla="*/ 0 w 52"/>
                <a:gd name="T25" fmla="*/ 25 h 50"/>
                <a:gd name="T26" fmla="*/ 2 w 52"/>
                <a:gd name="T27" fmla="*/ 34 h 50"/>
                <a:gd name="T28" fmla="*/ 8 w 52"/>
                <a:gd name="T29" fmla="*/ 42 h 50"/>
                <a:gd name="T30" fmla="*/ 16 w 52"/>
                <a:gd name="T31" fmla="*/ 48 h 50"/>
                <a:gd name="T32" fmla="*/ 26 w 52"/>
                <a:gd name="T33"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50">
                  <a:moveTo>
                    <a:pt x="26" y="50"/>
                  </a:moveTo>
                  <a:lnTo>
                    <a:pt x="37" y="48"/>
                  </a:lnTo>
                  <a:lnTo>
                    <a:pt x="45" y="42"/>
                  </a:lnTo>
                  <a:lnTo>
                    <a:pt x="49" y="34"/>
                  </a:lnTo>
                  <a:lnTo>
                    <a:pt x="52" y="25"/>
                  </a:lnTo>
                  <a:lnTo>
                    <a:pt x="49" y="15"/>
                  </a:lnTo>
                  <a:lnTo>
                    <a:pt x="45" y="6"/>
                  </a:lnTo>
                  <a:lnTo>
                    <a:pt x="37" y="2"/>
                  </a:lnTo>
                  <a:lnTo>
                    <a:pt x="26" y="0"/>
                  </a:lnTo>
                  <a:lnTo>
                    <a:pt x="16" y="2"/>
                  </a:lnTo>
                  <a:lnTo>
                    <a:pt x="8" y="6"/>
                  </a:lnTo>
                  <a:lnTo>
                    <a:pt x="2" y="15"/>
                  </a:lnTo>
                  <a:lnTo>
                    <a:pt x="0" y="25"/>
                  </a:lnTo>
                  <a:lnTo>
                    <a:pt x="2" y="34"/>
                  </a:lnTo>
                  <a:lnTo>
                    <a:pt x="8" y="42"/>
                  </a:lnTo>
                  <a:lnTo>
                    <a:pt x="16" y="48"/>
                  </a:lnTo>
                  <a:lnTo>
                    <a:pt x="26" y="5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97" name="Freeform 249"/>
            <p:cNvSpPr>
              <a:spLocks/>
            </p:cNvSpPr>
            <p:nvPr/>
          </p:nvSpPr>
          <p:spPr bwMode="auto">
            <a:xfrm>
              <a:off x="2930" y="2414"/>
              <a:ext cx="56" cy="78"/>
            </a:xfrm>
            <a:custGeom>
              <a:avLst/>
              <a:gdLst>
                <a:gd name="T0" fmla="*/ 69 w 113"/>
                <a:gd name="T1" fmla="*/ 156 h 156"/>
                <a:gd name="T2" fmla="*/ 44 w 113"/>
                <a:gd name="T3" fmla="*/ 156 h 156"/>
                <a:gd name="T4" fmla="*/ 39 w 113"/>
                <a:gd name="T5" fmla="*/ 149 h 156"/>
                <a:gd name="T6" fmla="*/ 29 w 113"/>
                <a:gd name="T7" fmla="*/ 131 h 156"/>
                <a:gd name="T8" fmla="*/ 17 w 113"/>
                <a:gd name="T9" fmla="*/ 106 h 156"/>
                <a:gd name="T10" fmla="*/ 6 w 113"/>
                <a:gd name="T11" fmla="*/ 77 h 156"/>
                <a:gd name="T12" fmla="*/ 0 w 113"/>
                <a:gd name="T13" fmla="*/ 50 h 156"/>
                <a:gd name="T14" fmla="*/ 5 w 113"/>
                <a:gd name="T15" fmla="*/ 24 h 156"/>
                <a:gd name="T16" fmla="*/ 22 w 113"/>
                <a:gd name="T17" fmla="*/ 7 h 156"/>
                <a:gd name="T18" fmla="*/ 55 w 113"/>
                <a:gd name="T19" fmla="*/ 0 h 156"/>
                <a:gd name="T20" fmla="*/ 91 w 113"/>
                <a:gd name="T21" fmla="*/ 7 h 156"/>
                <a:gd name="T22" fmla="*/ 108 w 113"/>
                <a:gd name="T23" fmla="*/ 24 h 156"/>
                <a:gd name="T24" fmla="*/ 113 w 113"/>
                <a:gd name="T25" fmla="*/ 50 h 156"/>
                <a:gd name="T26" fmla="*/ 107 w 113"/>
                <a:gd name="T27" fmla="*/ 77 h 156"/>
                <a:gd name="T28" fmla="*/ 97 w 113"/>
                <a:gd name="T29" fmla="*/ 106 h 156"/>
                <a:gd name="T30" fmla="*/ 84 w 113"/>
                <a:gd name="T31" fmla="*/ 131 h 156"/>
                <a:gd name="T32" fmla="*/ 74 w 113"/>
                <a:gd name="T33" fmla="*/ 149 h 156"/>
                <a:gd name="T34" fmla="*/ 69 w 113"/>
                <a:gd name="T35"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98" name="Freeform 250"/>
            <p:cNvSpPr>
              <a:spLocks/>
            </p:cNvSpPr>
            <p:nvPr/>
          </p:nvSpPr>
          <p:spPr bwMode="auto">
            <a:xfrm>
              <a:off x="2930" y="2414"/>
              <a:ext cx="56" cy="78"/>
            </a:xfrm>
            <a:custGeom>
              <a:avLst/>
              <a:gdLst>
                <a:gd name="T0" fmla="*/ 69 w 113"/>
                <a:gd name="T1" fmla="*/ 156 h 156"/>
                <a:gd name="T2" fmla="*/ 44 w 113"/>
                <a:gd name="T3" fmla="*/ 156 h 156"/>
                <a:gd name="T4" fmla="*/ 39 w 113"/>
                <a:gd name="T5" fmla="*/ 149 h 156"/>
                <a:gd name="T6" fmla="*/ 29 w 113"/>
                <a:gd name="T7" fmla="*/ 131 h 156"/>
                <a:gd name="T8" fmla="*/ 17 w 113"/>
                <a:gd name="T9" fmla="*/ 106 h 156"/>
                <a:gd name="T10" fmla="*/ 6 w 113"/>
                <a:gd name="T11" fmla="*/ 77 h 156"/>
                <a:gd name="T12" fmla="*/ 0 w 113"/>
                <a:gd name="T13" fmla="*/ 50 h 156"/>
                <a:gd name="T14" fmla="*/ 5 w 113"/>
                <a:gd name="T15" fmla="*/ 24 h 156"/>
                <a:gd name="T16" fmla="*/ 22 w 113"/>
                <a:gd name="T17" fmla="*/ 7 h 156"/>
                <a:gd name="T18" fmla="*/ 55 w 113"/>
                <a:gd name="T19" fmla="*/ 0 h 156"/>
                <a:gd name="T20" fmla="*/ 91 w 113"/>
                <a:gd name="T21" fmla="*/ 7 h 156"/>
                <a:gd name="T22" fmla="*/ 108 w 113"/>
                <a:gd name="T23" fmla="*/ 24 h 156"/>
                <a:gd name="T24" fmla="*/ 113 w 113"/>
                <a:gd name="T25" fmla="*/ 50 h 156"/>
                <a:gd name="T26" fmla="*/ 107 w 113"/>
                <a:gd name="T27" fmla="*/ 77 h 156"/>
                <a:gd name="T28" fmla="*/ 97 w 113"/>
                <a:gd name="T29" fmla="*/ 106 h 156"/>
                <a:gd name="T30" fmla="*/ 84 w 113"/>
                <a:gd name="T31" fmla="*/ 131 h 156"/>
                <a:gd name="T32" fmla="*/ 74 w 113"/>
                <a:gd name="T33" fmla="*/ 149 h 156"/>
                <a:gd name="T34" fmla="*/ 69 w 113"/>
                <a:gd name="T35"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99" name="Freeform 251"/>
            <p:cNvSpPr>
              <a:spLocks/>
            </p:cNvSpPr>
            <p:nvPr/>
          </p:nvSpPr>
          <p:spPr bwMode="auto">
            <a:xfrm>
              <a:off x="2972" y="2447"/>
              <a:ext cx="76" cy="61"/>
            </a:xfrm>
            <a:custGeom>
              <a:avLst/>
              <a:gdLst>
                <a:gd name="T0" fmla="*/ 13 w 152"/>
                <a:gd name="T1" fmla="*/ 122 h 123"/>
                <a:gd name="T2" fmla="*/ 0 w 152"/>
                <a:gd name="T3" fmla="*/ 100 h 123"/>
                <a:gd name="T4" fmla="*/ 4 w 152"/>
                <a:gd name="T5" fmla="*/ 93 h 123"/>
                <a:gd name="T6" fmla="*/ 14 w 152"/>
                <a:gd name="T7" fmla="*/ 75 h 123"/>
                <a:gd name="T8" fmla="*/ 29 w 152"/>
                <a:gd name="T9" fmla="*/ 52 h 123"/>
                <a:gd name="T10" fmla="*/ 48 w 152"/>
                <a:gd name="T11" fmla="*/ 27 h 123"/>
                <a:gd name="T12" fmla="*/ 70 w 152"/>
                <a:gd name="T13" fmla="*/ 9 h 123"/>
                <a:gd name="T14" fmla="*/ 93 w 152"/>
                <a:gd name="T15" fmla="*/ 0 h 123"/>
                <a:gd name="T16" fmla="*/ 118 w 152"/>
                <a:gd name="T17" fmla="*/ 5 h 123"/>
                <a:gd name="T18" fmla="*/ 141 w 152"/>
                <a:gd name="T19" fmla="*/ 32 h 123"/>
                <a:gd name="T20" fmla="*/ 149 w 152"/>
                <a:gd name="T21" fmla="*/ 50 h 123"/>
                <a:gd name="T22" fmla="*/ 152 w 152"/>
                <a:gd name="T23" fmla="*/ 65 h 123"/>
                <a:gd name="T24" fmla="*/ 151 w 152"/>
                <a:gd name="T25" fmla="*/ 79 h 123"/>
                <a:gd name="T26" fmla="*/ 146 w 152"/>
                <a:gd name="T27" fmla="*/ 91 h 123"/>
                <a:gd name="T28" fmla="*/ 138 w 152"/>
                <a:gd name="T29" fmla="*/ 99 h 123"/>
                <a:gd name="T30" fmla="*/ 127 w 152"/>
                <a:gd name="T31" fmla="*/ 107 h 123"/>
                <a:gd name="T32" fmla="*/ 114 w 152"/>
                <a:gd name="T33" fmla="*/ 113 h 123"/>
                <a:gd name="T34" fmla="*/ 99 w 152"/>
                <a:gd name="T35" fmla="*/ 116 h 123"/>
                <a:gd name="T36" fmla="*/ 84 w 152"/>
                <a:gd name="T37" fmla="*/ 120 h 123"/>
                <a:gd name="T38" fmla="*/ 69 w 152"/>
                <a:gd name="T39" fmla="*/ 121 h 123"/>
                <a:gd name="T40" fmla="*/ 54 w 152"/>
                <a:gd name="T41" fmla="*/ 122 h 123"/>
                <a:gd name="T42" fmla="*/ 42 w 152"/>
                <a:gd name="T43" fmla="*/ 123 h 123"/>
                <a:gd name="T44" fmla="*/ 30 w 152"/>
                <a:gd name="T45" fmla="*/ 123 h 123"/>
                <a:gd name="T46" fmla="*/ 21 w 152"/>
                <a:gd name="T47" fmla="*/ 122 h 123"/>
                <a:gd name="T48" fmla="*/ 15 w 152"/>
                <a:gd name="T49" fmla="*/ 122 h 123"/>
                <a:gd name="T50" fmla="*/ 13 w 152"/>
                <a:gd name="T51" fmla="*/ 12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2" h="123">
                  <a:moveTo>
                    <a:pt x="13" y="122"/>
                  </a:moveTo>
                  <a:lnTo>
                    <a:pt x="0" y="100"/>
                  </a:lnTo>
                  <a:lnTo>
                    <a:pt x="4" y="93"/>
                  </a:lnTo>
                  <a:lnTo>
                    <a:pt x="14" y="75"/>
                  </a:lnTo>
                  <a:lnTo>
                    <a:pt x="29" y="52"/>
                  </a:lnTo>
                  <a:lnTo>
                    <a:pt x="48" y="27"/>
                  </a:lnTo>
                  <a:lnTo>
                    <a:pt x="70" y="9"/>
                  </a:lnTo>
                  <a:lnTo>
                    <a:pt x="93" y="0"/>
                  </a:lnTo>
                  <a:lnTo>
                    <a:pt x="118" y="5"/>
                  </a:lnTo>
                  <a:lnTo>
                    <a:pt x="141" y="32"/>
                  </a:lnTo>
                  <a:lnTo>
                    <a:pt x="149" y="50"/>
                  </a:lnTo>
                  <a:lnTo>
                    <a:pt x="152" y="65"/>
                  </a:lnTo>
                  <a:lnTo>
                    <a:pt x="151" y="79"/>
                  </a:lnTo>
                  <a:lnTo>
                    <a:pt x="146" y="91"/>
                  </a:lnTo>
                  <a:lnTo>
                    <a:pt x="138" y="99"/>
                  </a:lnTo>
                  <a:lnTo>
                    <a:pt x="127" y="107"/>
                  </a:lnTo>
                  <a:lnTo>
                    <a:pt x="114" y="113"/>
                  </a:lnTo>
                  <a:lnTo>
                    <a:pt x="99" y="116"/>
                  </a:lnTo>
                  <a:lnTo>
                    <a:pt x="84" y="120"/>
                  </a:lnTo>
                  <a:lnTo>
                    <a:pt x="69" y="121"/>
                  </a:lnTo>
                  <a:lnTo>
                    <a:pt x="54" y="122"/>
                  </a:lnTo>
                  <a:lnTo>
                    <a:pt x="42" y="123"/>
                  </a:lnTo>
                  <a:lnTo>
                    <a:pt x="30" y="123"/>
                  </a:lnTo>
                  <a:lnTo>
                    <a:pt x="21" y="122"/>
                  </a:lnTo>
                  <a:lnTo>
                    <a:pt x="15" y="122"/>
                  </a:lnTo>
                  <a:lnTo>
                    <a:pt x="13" y="12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00" name="Freeform 252"/>
            <p:cNvSpPr>
              <a:spLocks/>
            </p:cNvSpPr>
            <p:nvPr/>
          </p:nvSpPr>
          <p:spPr bwMode="auto">
            <a:xfrm>
              <a:off x="2972" y="2517"/>
              <a:ext cx="76" cy="61"/>
            </a:xfrm>
            <a:custGeom>
              <a:avLst/>
              <a:gdLst>
                <a:gd name="T0" fmla="*/ 0 w 153"/>
                <a:gd name="T1" fmla="*/ 23 h 122"/>
                <a:gd name="T2" fmla="*/ 13 w 153"/>
                <a:gd name="T3" fmla="*/ 1 h 122"/>
                <a:gd name="T4" fmla="*/ 15 w 153"/>
                <a:gd name="T5" fmla="*/ 1 h 122"/>
                <a:gd name="T6" fmla="*/ 21 w 153"/>
                <a:gd name="T7" fmla="*/ 1 h 122"/>
                <a:gd name="T8" fmla="*/ 30 w 153"/>
                <a:gd name="T9" fmla="*/ 0 h 122"/>
                <a:gd name="T10" fmla="*/ 42 w 153"/>
                <a:gd name="T11" fmla="*/ 0 h 122"/>
                <a:gd name="T12" fmla="*/ 54 w 153"/>
                <a:gd name="T13" fmla="*/ 1 h 122"/>
                <a:gd name="T14" fmla="*/ 69 w 153"/>
                <a:gd name="T15" fmla="*/ 2 h 122"/>
                <a:gd name="T16" fmla="*/ 84 w 153"/>
                <a:gd name="T17" fmla="*/ 4 h 122"/>
                <a:gd name="T18" fmla="*/ 99 w 153"/>
                <a:gd name="T19" fmla="*/ 7 h 122"/>
                <a:gd name="T20" fmla="*/ 114 w 153"/>
                <a:gd name="T21" fmla="*/ 10 h 122"/>
                <a:gd name="T22" fmla="*/ 127 w 153"/>
                <a:gd name="T23" fmla="*/ 16 h 122"/>
                <a:gd name="T24" fmla="*/ 138 w 153"/>
                <a:gd name="T25" fmla="*/ 23 h 122"/>
                <a:gd name="T26" fmla="*/ 146 w 153"/>
                <a:gd name="T27" fmla="*/ 32 h 122"/>
                <a:gd name="T28" fmla="*/ 152 w 153"/>
                <a:gd name="T29" fmla="*/ 43 h 122"/>
                <a:gd name="T30" fmla="*/ 153 w 153"/>
                <a:gd name="T31" fmla="*/ 55 h 122"/>
                <a:gd name="T32" fmla="*/ 150 w 153"/>
                <a:gd name="T33" fmla="*/ 70 h 122"/>
                <a:gd name="T34" fmla="*/ 142 w 153"/>
                <a:gd name="T35" fmla="*/ 89 h 122"/>
                <a:gd name="T36" fmla="*/ 118 w 153"/>
                <a:gd name="T37" fmla="*/ 115 h 122"/>
                <a:gd name="T38" fmla="*/ 93 w 153"/>
                <a:gd name="T39" fmla="*/ 122 h 122"/>
                <a:gd name="T40" fmla="*/ 70 w 153"/>
                <a:gd name="T41" fmla="*/ 114 h 122"/>
                <a:gd name="T42" fmla="*/ 48 w 153"/>
                <a:gd name="T43" fmla="*/ 95 h 122"/>
                <a:gd name="T44" fmla="*/ 29 w 153"/>
                <a:gd name="T45" fmla="*/ 72 h 122"/>
                <a:gd name="T46" fmla="*/ 14 w 153"/>
                <a:gd name="T47" fmla="*/ 48 h 122"/>
                <a:gd name="T48" fmla="*/ 4 w 153"/>
                <a:gd name="T49" fmla="*/ 30 h 122"/>
                <a:gd name="T50" fmla="*/ 0 w 153"/>
                <a:gd name="T51" fmla="*/ 2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3" h="122">
                  <a:moveTo>
                    <a:pt x="0" y="23"/>
                  </a:moveTo>
                  <a:lnTo>
                    <a:pt x="13" y="1"/>
                  </a:lnTo>
                  <a:lnTo>
                    <a:pt x="15" y="1"/>
                  </a:lnTo>
                  <a:lnTo>
                    <a:pt x="21" y="1"/>
                  </a:lnTo>
                  <a:lnTo>
                    <a:pt x="30" y="0"/>
                  </a:lnTo>
                  <a:lnTo>
                    <a:pt x="42" y="0"/>
                  </a:lnTo>
                  <a:lnTo>
                    <a:pt x="54" y="1"/>
                  </a:lnTo>
                  <a:lnTo>
                    <a:pt x="69" y="2"/>
                  </a:lnTo>
                  <a:lnTo>
                    <a:pt x="84" y="4"/>
                  </a:lnTo>
                  <a:lnTo>
                    <a:pt x="99" y="7"/>
                  </a:lnTo>
                  <a:lnTo>
                    <a:pt x="114" y="10"/>
                  </a:lnTo>
                  <a:lnTo>
                    <a:pt x="127" y="16"/>
                  </a:lnTo>
                  <a:lnTo>
                    <a:pt x="138" y="23"/>
                  </a:lnTo>
                  <a:lnTo>
                    <a:pt x="146" y="32"/>
                  </a:lnTo>
                  <a:lnTo>
                    <a:pt x="152" y="43"/>
                  </a:lnTo>
                  <a:lnTo>
                    <a:pt x="153" y="55"/>
                  </a:lnTo>
                  <a:lnTo>
                    <a:pt x="150" y="70"/>
                  </a:lnTo>
                  <a:lnTo>
                    <a:pt x="142" y="89"/>
                  </a:lnTo>
                  <a:lnTo>
                    <a:pt x="118" y="115"/>
                  </a:lnTo>
                  <a:lnTo>
                    <a:pt x="93" y="122"/>
                  </a:lnTo>
                  <a:lnTo>
                    <a:pt x="70" y="114"/>
                  </a:lnTo>
                  <a:lnTo>
                    <a:pt x="48" y="95"/>
                  </a:lnTo>
                  <a:lnTo>
                    <a:pt x="29" y="72"/>
                  </a:lnTo>
                  <a:lnTo>
                    <a:pt x="14" y="48"/>
                  </a:lnTo>
                  <a:lnTo>
                    <a:pt x="4" y="30"/>
                  </a:lnTo>
                  <a:lnTo>
                    <a:pt x="0" y="2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01" name="Freeform 253"/>
            <p:cNvSpPr>
              <a:spLocks/>
            </p:cNvSpPr>
            <p:nvPr/>
          </p:nvSpPr>
          <p:spPr bwMode="auto">
            <a:xfrm>
              <a:off x="2930" y="2532"/>
              <a:ext cx="55" cy="78"/>
            </a:xfrm>
            <a:custGeom>
              <a:avLst/>
              <a:gdLst>
                <a:gd name="T0" fmla="*/ 43 w 112"/>
                <a:gd name="T1" fmla="*/ 0 h 156"/>
                <a:gd name="T2" fmla="*/ 68 w 112"/>
                <a:gd name="T3" fmla="*/ 0 h 156"/>
                <a:gd name="T4" fmla="*/ 73 w 112"/>
                <a:gd name="T5" fmla="*/ 7 h 156"/>
                <a:gd name="T6" fmla="*/ 83 w 112"/>
                <a:gd name="T7" fmla="*/ 24 h 156"/>
                <a:gd name="T8" fmla="*/ 96 w 112"/>
                <a:gd name="T9" fmla="*/ 50 h 156"/>
                <a:gd name="T10" fmla="*/ 106 w 112"/>
                <a:gd name="T11" fmla="*/ 77 h 156"/>
                <a:gd name="T12" fmla="*/ 112 w 112"/>
                <a:gd name="T13" fmla="*/ 106 h 156"/>
                <a:gd name="T14" fmla="*/ 108 w 112"/>
                <a:gd name="T15" fmla="*/ 131 h 156"/>
                <a:gd name="T16" fmla="*/ 91 w 112"/>
                <a:gd name="T17" fmla="*/ 149 h 156"/>
                <a:gd name="T18" fmla="*/ 56 w 112"/>
                <a:gd name="T19" fmla="*/ 156 h 156"/>
                <a:gd name="T20" fmla="*/ 22 w 112"/>
                <a:gd name="T21" fmla="*/ 149 h 156"/>
                <a:gd name="T22" fmla="*/ 4 w 112"/>
                <a:gd name="T23" fmla="*/ 131 h 156"/>
                <a:gd name="T24" fmla="*/ 0 w 112"/>
                <a:gd name="T25" fmla="*/ 106 h 156"/>
                <a:gd name="T26" fmla="*/ 5 w 112"/>
                <a:gd name="T27" fmla="*/ 77 h 156"/>
                <a:gd name="T28" fmla="*/ 15 w 112"/>
                <a:gd name="T29" fmla="*/ 50 h 156"/>
                <a:gd name="T30" fmla="*/ 28 w 112"/>
                <a:gd name="T31" fmla="*/ 24 h 156"/>
                <a:gd name="T32" fmla="*/ 38 w 112"/>
                <a:gd name="T33" fmla="*/ 7 h 156"/>
                <a:gd name="T34" fmla="*/ 43 w 112"/>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156">
                  <a:moveTo>
                    <a:pt x="43" y="0"/>
                  </a:moveTo>
                  <a:lnTo>
                    <a:pt x="68" y="0"/>
                  </a:lnTo>
                  <a:lnTo>
                    <a:pt x="73" y="7"/>
                  </a:lnTo>
                  <a:lnTo>
                    <a:pt x="83" y="24"/>
                  </a:lnTo>
                  <a:lnTo>
                    <a:pt x="96" y="50"/>
                  </a:lnTo>
                  <a:lnTo>
                    <a:pt x="106" y="77"/>
                  </a:lnTo>
                  <a:lnTo>
                    <a:pt x="112" y="106"/>
                  </a:lnTo>
                  <a:lnTo>
                    <a:pt x="108" y="131"/>
                  </a:lnTo>
                  <a:lnTo>
                    <a:pt x="91" y="149"/>
                  </a:lnTo>
                  <a:lnTo>
                    <a:pt x="56" y="156"/>
                  </a:lnTo>
                  <a:lnTo>
                    <a:pt x="22" y="149"/>
                  </a:lnTo>
                  <a:lnTo>
                    <a:pt x="4" y="131"/>
                  </a:lnTo>
                  <a:lnTo>
                    <a:pt x="0" y="106"/>
                  </a:lnTo>
                  <a:lnTo>
                    <a:pt x="5" y="77"/>
                  </a:lnTo>
                  <a:lnTo>
                    <a:pt x="15" y="50"/>
                  </a:lnTo>
                  <a:lnTo>
                    <a:pt x="28" y="24"/>
                  </a:lnTo>
                  <a:lnTo>
                    <a:pt x="38" y="7"/>
                  </a:lnTo>
                  <a:lnTo>
                    <a:pt x="4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02" name="Freeform 254"/>
            <p:cNvSpPr>
              <a:spLocks/>
            </p:cNvSpPr>
            <p:nvPr/>
          </p:nvSpPr>
          <p:spPr bwMode="auto">
            <a:xfrm>
              <a:off x="2868" y="2515"/>
              <a:ext cx="75" cy="62"/>
            </a:xfrm>
            <a:custGeom>
              <a:avLst/>
              <a:gdLst>
                <a:gd name="T0" fmla="*/ 138 w 151"/>
                <a:gd name="T1" fmla="*/ 1 h 123"/>
                <a:gd name="T2" fmla="*/ 151 w 151"/>
                <a:gd name="T3" fmla="*/ 23 h 123"/>
                <a:gd name="T4" fmla="*/ 147 w 151"/>
                <a:gd name="T5" fmla="*/ 30 h 123"/>
                <a:gd name="T6" fmla="*/ 137 w 151"/>
                <a:gd name="T7" fmla="*/ 48 h 123"/>
                <a:gd name="T8" fmla="*/ 122 w 151"/>
                <a:gd name="T9" fmla="*/ 71 h 123"/>
                <a:gd name="T10" fmla="*/ 103 w 151"/>
                <a:gd name="T11" fmla="*/ 95 h 123"/>
                <a:gd name="T12" fmla="*/ 82 w 151"/>
                <a:gd name="T13" fmla="*/ 114 h 123"/>
                <a:gd name="T14" fmla="*/ 57 w 151"/>
                <a:gd name="T15" fmla="*/ 123 h 123"/>
                <a:gd name="T16" fmla="*/ 34 w 151"/>
                <a:gd name="T17" fmla="*/ 117 h 123"/>
                <a:gd name="T18" fmla="*/ 11 w 151"/>
                <a:gd name="T19" fmla="*/ 91 h 123"/>
                <a:gd name="T20" fmla="*/ 3 w 151"/>
                <a:gd name="T21" fmla="*/ 72 h 123"/>
                <a:gd name="T22" fmla="*/ 0 w 151"/>
                <a:gd name="T23" fmla="*/ 57 h 123"/>
                <a:gd name="T24" fmla="*/ 0 w 151"/>
                <a:gd name="T25" fmla="*/ 44 h 123"/>
                <a:gd name="T26" fmla="*/ 6 w 151"/>
                <a:gd name="T27" fmla="*/ 32 h 123"/>
                <a:gd name="T28" fmla="*/ 14 w 151"/>
                <a:gd name="T29" fmla="*/ 24 h 123"/>
                <a:gd name="T30" fmla="*/ 25 w 151"/>
                <a:gd name="T31" fmla="*/ 16 h 123"/>
                <a:gd name="T32" fmla="*/ 38 w 151"/>
                <a:gd name="T33" fmla="*/ 10 h 123"/>
                <a:gd name="T34" fmla="*/ 52 w 151"/>
                <a:gd name="T35" fmla="*/ 7 h 123"/>
                <a:gd name="T36" fmla="*/ 67 w 151"/>
                <a:gd name="T37" fmla="*/ 3 h 123"/>
                <a:gd name="T38" fmla="*/ 82 w 151"/>
                <a:gd name="T39" fmla="*/ 2 h 123"/>
                <a:gd name="T40" fmla="*/ 97 w 151"/>
                <a:gd name="T41" fmla="*/ 1 h 123"/>
                <a:gd name="T42" fmla="*/ 109 w 151"/>
                <a:gd name="T43" fmla="*/ 0 h 123"/>
                <a:gd name="T44" fmla="*/ 121 w 151"/>
                <a:gd name="T45" fmla="*/ 0 h 123"/>
                <a:gd name="T46" fmla="*/ 130 w 151"/>
                <a:gd name="T47" fmla="*/ 1 h 123"/>
                <a:gd name="T48" fmla="*/ 136 w 151"/>
                <a:gd name="T49" fmla="*/ 1 h 123"/>
                <a:gd name="T50" fmla="*/ 138 w 151"/>
                <a:gd name="T51" fmla="*/ 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1" h="123">
                  <a:moveTo>
                    <a:pt x="138" y="1"/>
                  </a:moveTo>
                  <a:lnTo>
                    <a:pt x="151" y="23"/>
                  </a:lnTo>
                  <a:lnTo>
                    <a:pt x="147" y="30"/>
                  </a:lnTo>
                  <a:lnTo>
                    <a:pt x="137" y="48"/>
                  </a:lnTo>
                  <a:lnTo>
                    <a:pt x="122" y="71"/>
                  </a:lnTo>
                  <a:lnTo>
                    <a:pt x="103" y="95"/>
                  </a:lnTo>
                  <a:lnTo>
                    <a:pt x="82" y="114"/>
                  </a:lnTo>
                  <a:lnTo>
                    <a:pt x="57" y="123"/>
                  </a:lnTo>
                  <a:lnTo>
                    <a:pt x="34" y="117"/>
                  </a:lnTo>
                  <a:lnTo>
                    <a:pt x="11" y="91"/>
                  </a:lnTo>
                  <a:lnTo>
                    <a:pt x="3" y="72"/>
                  </a:lnTo>
                  <a:lnTo>
                    <a:pt x="0" y="57"/>
                  </a:lnTo>
                  <a:lnTo>
                    <a:pt x="0" y="44"/>
                  </a:lnTo>
                  <a:lnTo>
                    <a:pt x="6" y="32"/>
                  </a:lnTo>
                  <a:lnTo>
                    <a:pt x="14" y="24"/>
                  </a:lnTo>
                  <a:lnTo>
                    <a:pt x="25" y="16"/>
                  </a:lnTo>
                  <a:lnTo>
                    <a:pt x="38" y="10"/>
                  </a:lnTo>
                  <a:lnTo>
                    <a:pt x="52" y="7"/>
                  </a:lnTo>
                  <a:lnTo>
                    <a:pt x="67" y="3"/>
                  </a:lnTo>
                  <a:lnTo>
                    <a:pt x="82" y="2"/>
                  </a:lnTo>
                  <a:lnTo>
                    <a:pt x="97" y="1"/>
                  </a:lnTo>
                  <a:lnTo>
                    <a:pt x="109" y="0"/>
                  </a:lnTo>
                  <a:lnTo>
                    <a:pt x="121" y="0"/>
                  </a:lnTo>
                  <a:lnTo>
                    <a:pt x="130" y="1"/>
                  </a:lnTo>
                  <a:lnTo>
                    <a:pt x="136" y="1"/>
                  </a:lnTo>
                  <a:lnTo>
                    <a:pt x="138"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03" name="Freeform 255"/>
            <p:cNvSpPr>
              <a:spLocks/>
            </p:cNvSpPr>
            <p:nvPr/>
          </p:nvSpPr>
          <p:spPr bwMode="auto">
            <a:xfrm>
              <a:off x="2867" y="2446"/>
              <a:ext cx="76" cy="62"/>
            </a:xfrm>
            <a:custGeom>
              <a:avLst/>
              <a:gdLst>
                <a:gd name="T0" fmla="*/ 152 w 152"/>
                <a:gd name="T1" fmla="*/ 99 h 123"/>
                <a:gd name="T2" fmla="*/ 139 w 152"/>
                <a:gd name="T3" fmla="*/ 122 h 123"/>
                <a:gd name="T4" fmla="*/ 137 w 152"/>
                <a:gd name="T5" fmla="*/ 122 h 123"/>
                <a:gd name="T6" fmla="*/ 131 w 152"/>
                <a:gd name="T7" fmla="*/ 122 h 123"/>
                <a:gd name="T8" fmla="*/ 122 w 152"/>
                <a:gd name="T9" fmla="*/ 123 h 123"/>
                <a:gd name="T10" fmla="*/ 110 w 152"/>
                <a:gd name="T11" fmla="*/ 122 h 123"/>
                <a:gd name="T12" fmla="*/ 98 w 152"/>
                <a:gd name="T13" fmla="*/ 122 h 123"/>
                <a:gd name="T14" fmla="*/ 83 w 152"/>
                <a:gd name="T15" fmla="*/ 121 h 123"/>
                <a:gd name="T16" fmla="*/ 68 w 152"/>
                <a:gd name="T17" fmla="*/ 118 h 123"/>
                <a:gd name="T18" fmla="*/ 53 w 152"/>
                <a:gd name="T19" fmla="*/ 116 h 123"/>
                <a:gd name="T20" fmla="*/ 39 w 152"/>
                <a:gd name="T21" fmla="*/ 111 h 123"/>
                <a:gd name="T22" fmla="*/ 26 w 152"/>
                <a:gd name="T23" fmla="*/ 106 h 123"/>
                <a:gd name="T24" fmla="*/ 15 w 152"/>
                <a:gd name="T25" fmla="*/ 99 h 123"/>
                <a:gd name="T26" fmla="*/ 7 w 152"/>
                <a:gd name="T27" fmla="*/ 91 h 123"/>
                <a:gd name="T28" fmla="*/ 1 w 152"/>
                <a:gd name="T29" fmla="*/ 79 h 123"/>
                <a:gd name="T30" fmla="*/ 0 w 152"/>
                <a:gd name="T31" fmla="*/ 66 h 123"/>
                <a:gd name="T32" fmla="*/ 3 w 152"/>
                <a:gd name="T33" fmla="*/ 51 h 123"/>
                <a:gd name="T34" fmla="*/ 11 w 152"/>
                <a:gd name="T35" fmla="*/ 33 h 123"/>
                <a:gd name="T36" fmla="*/ 34 w 152"/>
                <a:gd name="T37" fmla="*/ 6 h 123"/>
                <a:gd name="T38" fmla="*/ 58 w 152"/>
                <a:gd name="T39" fmla="*/ 0 h 123"/>
                <a:gd name="T40" fmla="*/ 83 w 152"/>
                <a:gd name="T41" fmla="*/ 8 h 123"/>
                <a:gd name="T42" fmla="*/ 104 w 152"/>
                <a:gd name="T43" fmla="*/ 27 h 123"/>
                <a:gd name="T44" fmla="*/ 123 w 152"/>
                <a:gd name="T45" fmla="*/ 50 h 123"/>
                <a:gd name="T46" fmla="*/ 138 w 152"/>
                <a:gd name="T47" fmla="*/ 73 h 123"/>
                <a:gd name="T48" fmla="*/ 148 w 152"/>
                <a:gd name="T49" fmla="*/ 92 h 123"/>
                <a:gd name="T50" fmla="*/ 152 w 152"/>
                <a:gd name="T51" fmla="*/ 9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2" h="123">
                  <a:moveTo>
                    <a:pt x="152" y="99"/>
                  </a:moveTo>
                  <a:lnTo>
                    <a:pt x="139" y="122"/>
                  </a:lnTo>
                  <a:lnTo>
                    <a:pt x="137" y="122"/>
                  </a:lnTo>
                  <a:lnTo>
                    <a:pt x="131" y="122"/>
                  </a:lnTo>
                  <a:lnTo>
                    <a:pt x="122" y="123"/>
                  </a:lnTo>
                  <a:lnTo>
                    <a:pt x="110" y="122"/>
                  </a:lnTo>
                  <a:lnTo>
                    <a:pt x="98" y="122"/>
                  </a:lnTo>
                  <a:lnTo>
                    <a:pt x="83" y="121"/>
                  </a:lnTo>
                  <a:lnTo>
                    <a:pt x="68" y="118"/>
                  </a:lnTo>
                  <a:lnTo>
                    <a:pt x="53" y="116"/>
                  </a:lnTo>
                  <a:lnTo>
                    <a:pt x="39" y="111"/>
                  </a:lnTo>
                  <a:lnTo>
                    <a:pt x="26" y="106"/>
                  </a:lnTo>
                  <a:lnTo>
                    <a:pt x="15" y="99"/>
                  </a:lnTo>
                  <a:lnTo>
                    <a:pt x="7" y="91"/>
                  </a:lnTo>
                  <a:lnTo>
                    <a:pt x="1" y="79"/>
                  </a:lnTo>
                  <a:lnTo>
                    <a:pt x="0" y="66"/>
                  </a:lnTo>
                  <a:lnTo>
                    <a:pt x="3" y="51"/>
                  </a:lnTo>
                  <a:lnTo>
                    <a:pt x="11" y="33"/>
                  </a:lnTo>
                  <a:lnTo>
                    <a:pt x="34" y="6"/>
                  </a:lnTo>
                  <a:lnTo>
                    <a:pt x="58" y="0"/>
                  </a:lnTo>
                  <a:lnTo>
                    <a:pt x="83" y="8"/>
                  </a:lnTo>
                  <a:lnTo>
                    <a:pt x="104" y="27"/>
                  </a:lnTo>
                  <a:lnTo>
                    <a:pt x="123" y="50"/>
                  </a:lnTo>
                  <a:lnTo>
                    <a:pt x="138" y="73"/>
                  </a:lnTo>
                  <a:lnTo>
                    <a:pt x="148" y="92"/>
                  </a:lnTo>
                  <a:lnTo>
                    <a:pt x="152" y="9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04" name="Freeform 256"/>
            <p:cNvSpPr>
              <a:spLocks/>
            </p:cNvSpPr>
            <p:nvPr/>
          </p:nvSpPr>
          <p:spPr bwMode="auto">
            <a:xfrm>
              <a:off x="2555" y="2447"/>
              <a:ext cx="68" cy="74"/>
            </a:xfrm>
            <a:custGeom>
              <a:avLst/>
              <a:gdLst>
                <a:gd name="T0" fmla="*/ 6 w 136"/>
                <a:gd name="T1" fmla="*/ 67 h 148"/>
                <a:gd name="T2" fmla="*/ 0 w 136"/>
                <a:gd name="T3" fmla="*/ 47 h 148"/>
                <a:gd name="T4" fmla="*/ 7 w 136"/>
                <a:gd name="T5" fmla="*/ 33 h 148"/>
                <a:gd name="T6" fmla="*/ 15 w 136"/>
                <a:gd name="T7" fmla="*/ 27 h 148"/>
                <a:gd name="T8" fmla="*/ 24 w 136"/>
                <a:gd name="T9" fmla="*/ 25 h 148"/>
                <a:gd name="T10" fmla="*/ 35 w 136"/>
                <a:gd name="T11" fmla="*/ 25 h 148"/>
                <a:gd name="T12" fmla="*/ 43 w 136"/>
                <a:gd name="T13" fmla="*/ 16 h 148"/>
                <a:gd name="T14" fmla="*/ 58 w 136"/>
                <a:gd name="T15" fmla="*/ 2 h 148"/>
                <a:gd name="T16" fmla="*/ 79 w 136"/>
                <a:gd name="T17" fmla="*/ 2 h 148"/>
                <a:gd name="T18" fmla="*/ 92 w 136"/>
                <a:gd name="T19" fmla="*/ 16 h 148"/>
                <a:gd name="T20" fmla="*/ 100 w 136"/>
                <a:gd name="T21" fmla="*/ 24 h 148"/>
                <a:gd name="T22" fmla="*/ 111 w 136"/>
                <a:gd name="T23" fmla="*/ 23 h 148"/>
                <a:gd name="T24" fmla="*/ 121 w 136"/>
                <a:gd name="T25" fmla="*/ 26 h 148"/>
                <a:gd name="T26" fmla="*/ 129 w 136"/>
                <a:gd name="T27" fmla="*/ 32 h 148"/>
                <a:gd name="T28" fmla="*/ 136 w 136"/>
                <a:gd name="T29" fmla="*/ 46 h 148"/>
                <a:gd name="T30" fmla="*/ 130 w 136"/>
                <a:gd name="T31" fmla="*/ 65 h 148"/>
                <a:gd name="T32" fmla="*/ 130 w 136"/>
                <a:gd name="T33" fmla="*/ 80 h 148"/>
                <a:gd name="T34" fmla="*/ 136 w 136"/>
                <a:gd name="T35" fmla="*/ 100 h 148"/>
                <a:gd name="T36" fmla="*/ 129 w 136"/>
                <a:gd name="T37" fmla="*/ 115 h 148"/>
                <a:gd name="T38" fmla="*/ 121 w 136"/>
                <a:gd name="T39" fmla="*/ 121 h 148"/>
                <a:gd name="T40" fmla="*/ 112 w 136"/>
                <a:gd name="T41" fmla="*/ 123 h 148"/>
                <a:gd name="T42" fmla="*/ 102 w 136"/>
                <a:gd name="T43" fmla="*/ 122 h 148"/>
                <a:gd name="T44" fmla="*/ 94 w 136"/>
                <a:gd name="T45" fmla="*/ 131 h 148"/>
                <a:gd name="T46" fmla="*/ 80 w 136"/>
                <a:gd name="T47" fmla="*/ 146 h 148"/>
                <a:gd name="T48" fmla="*/ 59 w 136"/>
                <a:gd name="T49" fmla="*/ 146 h 148"/>
                <a:gd name="T50" fmla="*/ 45 w 136"/>
                <a:gd name="T51" fmla="*/ 131 h 148"/>
                <a:gd name="T52" fmla="*/ 36 w 136"/>
                <a:gd name="T53" fmla="*/ 123 h 148"/>
                <a:gd name="T54" fmla="*/ 26 w 136"/>
                <a:gd name="T55" fmla="*/ 124 h 148"/>
                <a:gd name="T56" fmla="*/ 16 w 136"/>
                <a:gd name="T57" fmla="*/ 122 h 148"/>
                <a:gd name="T58" fmla="*/ 8 w 136"/>
                <a:gd name="T59" fmla="*/ 116 h 148"/>
                <a:gd name="T60" fmla="*/ 1 w 136"/>
                <a:gd name="T61" fmla="*/ 101 h 148"/>
                <a:gd name="T62" fmla="*/ 7 w 136"/>
                <a:gd name="T63" fmla="*/ 83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6" h="148">
                  <a:moveTo>
                    <a:pt x="14" y="75"/>
                  </a:moveTo>
                  <a:lnTo>
                    <a:pt x="6" y="67"/>
                  </a:lnTo>
                  <a:lnTo>
                    <a:pt x="1" y="57"/>
                  </a:lnTo>
                  <a:lnTo>
                    <a:pt x="0" y="47"/>
                  </a:lnTo>
                  <a:lnTo>
                    <a:pt x="4" y="38"/>
                  </a:lnTo>
                  <a:lnTo>
                    <a:pt x="7" y="33"/>
                  </a:lnTo>
                  <a:lnTo>
                    <a:pt x="11" y="30"/>
                  </a:lnTo>
                  <a:lnTo>
                    <a:pt x="15" y="27"/>
                  </a:lnTo>
                  <a:lnTo>
                    <a:pt x="20" y="25"/>
                  </a:lnTo>
                  <a:lnTo>
                    <a:pt x="24" y="25"/>
                  </a:lnTo>
                  <a:lnTo>
                    <a:pt x="30" y="25"/>
                  </a:lnTo>
                  <a:lnTo>
                    <a:pt x="35" y="25"/>
                  </a:lnTo>
                  <a:lnTo>
                    <a:pt x="41" y="27"/>
                  </a:lnTo>
                  <a:lnTo>
                    <a:pt x="43" y="16"/>
                  </a:lnTo>
                  <a:lnTo>
                    <a:pt x="50" y="8"/>
                  </a:lnTo>
                  <a:lnTo>
                    <a:pt x="58" y="2"/>
                  </a:lnTo>
                  <a:lnTo>
                    <a:pt x="68" y="0"/>
                  </a:lnTo>
                  <a:lnTo>
                    <a:pt x="79" y="2"/>
                  </a:lnTo>
                  <a:lnTo>
                    <a:pt x="87" y="8"/>
                  </a:lnTo>
                  <a:lnTo>
                    <a:pt x="92" y="16"/>
                  </a:lnTo>
                  <a:lnTo>
                    <a:pt x="95" y="26"/>
                  </a:lnTo>
                  <a:lnTo>
                    <a:pt x="100" y="24"/>
                  </a:lnTo>
                  <a:lnTo>
                    <a:pt x="105" y="23"/>
                  </a:lnTo>
                  <a:lnTo>
                    <a:pt x="111" y="23"/>
                  </a:lnTo>
                  <a:lnTo>
                    <a:pt x="117" y="24"/>
                  </a:lnTo>
                  <a:lnTo>
                    <a:pt x="121" y="26"/>
                  </a:lnTo>
                  <a:lnTo>
                    <a:pt x="126" y="29"/>
                  </a:lnTo>
                  <a:lnTo>
                    <a:pt x="129" y="32"/>
                  </a:lnTo>
                  <a:lnTo>
                    <a:pt x="133" y="37"/>
                  </a:lnTo>
                  <a:lnTo>
                    <a:pt x="136" y="46"/>
                  </a:lnTo>
                  <a:lnTo>
                    <a:pt x="135" y="56"/>
                  </a:lnTo>
                  <a:lnTo>
                    <a:pt x="130" y="65"/>
                  </a:lnTo>
                  <a:lnTo>
                    <a:pt x="122" y="73"/>
                  </a:lnTo>
                  <a:lnTo>
                    <a:pt x="130" y="80"/>
                  </a:lnTo>
                  <a:lnTo>
                    <a:pt x="135" y="90"/>
                  </a:lnTo>
                  <a:lnTo>
                    <a:pt x="136" y="100"/>
                  </a:lnTo>
                  <a:lnTo>
                    <a:pt x="133" y="110"/>
                  </a:lnTo>
                  <a:lnTo>
                    <a:pt x="129" y="115"/>
                  </a:lnTo>
                  <a:lnTo>
                    <a:pt x="126" y="118"/>
                  </a:lnTo>
                  <a:lnTo>
                    <a:pt x="121" y="121"/>
                  </a:lnTo>
                  <a:lnTo>
                    <a:pt x="117" y="122"/>
                  </a:lnTo>
                  <a:lnTo>
                    <a:pt x="112" y="123"/>
                  </a:lnTo>
                  <a:lnTo>
                    <a:pt x="106" y="123"/>
                  </a:lnTo>
                  <a:lnTo>
                    <a:pt x="102" y="122"/>
                  </a:lnTo>
                  <a:lnTo>
                    <a:pt x="96" y="121"/>
                  </a:lnTo>
                  <a:lnTo>
                    <a:pt x="94" y="131"/>
                  </a:lnTo>
                  <a:lnTo>
                    <a:pt x="88" y="140"/>
                  </a:lnTo>
                  <a:lnTo>
                    <a:pt x="80" y="146"/>
                  </a:lnTo>
                  <a:lnTo>
                    <a:pt x="69" y="148"/>
                  </a:lnTo>
                  <a:lnTo>
                    <a:pt x="59" y="146"/>
                  </a:lnTo>
                  <a:lnTo>
                    <a:pt x="51" y="140"/>
                  </a:lnTo>
                  <a:lnTo>
                    <a:pt x="45" y="131"/>
                  </a:lnTo>
                  <a:lnTo>
                    <a:pt x="42" y="121"/>
                  </a:lnTo>
                  <a:lnTo>
                    <a:pt x="36" y="123"/>
                  </a:lnTo>
                  <a:lnTo>
                    <a:pt x="31" y="124"/>
                  </a:lnTo>
                  <a:lnTo>
                    <a:pt x="26" y="124"/>
                  </a:lnTo>
                  <a:lnTo>
                    <a:pt x="21" y="123"/>
                  </a:lnTo>
                  <a:lnTo>
                    <a:pt x="16" y="122"/>
                  </a:lnTo>
                  <a:lnTo>
                    <a:pt x="12" y="120"/>
                  </a:lnTo>
                  <a:lnTo>
                    <a:pt x="8" y="116"/>
                  </a:lnTo>
                  <a:lnTo>
                    <a:pt x="5" y="111"/>
                  </a:lnTo>
                  <a:lnTo>
                    <a:pt x="1" y="101"/>
                  </a:lnTo>
                  <a:lnTo>
                    <a:pt x="3" y="92"/>
                  </a:lnTo>
                  <a:lnTo>
                    <a:pt x="7" y="83"/>
                  </a:lnTo>
                  <a:lnTo>
                    <a:pt x="14" y="7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05" name="Freeform 257"/>
            <p:cNvSpPr>
              <a:spLocks/>
            </p:cNvSpPr>
            <p:nvPr/>
          </p:nvSpPr>
          <p:spPr bwMode="auto">
            <a:xfrm>
              <a:off x="2579" y="2473"/>
              <a:ext cx="20" cy="21"/>
            </a:xfrm>
            <a:custGeom>
              <a:avLst/>
              <a:gdLst>
                <a:gd name="T0" fmla="*/ 19 w 39"/>
                <a:gd name="T1" fmla="*/ 40 h 40"/>
                <a:gd name="T2" fmla="*/ 27 w 39"/>
                <a:gd name="T3" fmla="*/ 39 h 40"/>
                <a:gd name="T4" fmla="*/ 33 w 39"/>
                <a:gd name="T5" fmla="*/ 34 h 40"/>
                <a:gd name="T6" fmla="*/ 38 w 39"/>
                <a:gd name="T7" fmla="*/ 27 h 40"/>
                <a:gd name="T8" fmla="*/ 39 w 39"/>
                <a:gd name="T9" fmla="*/ 20 h 40"/>
                <a:gd name="T10" fmla="*/ 38 w 39"/>
                <a:gd name="T11" fmla="*/ 12 h 40"/>
                <a:gd name="T12" fmla="*/ 33 w 39"/>
                <a:gd name="T13" fmla="*/ 5 h 40"/>
                <a:gd name="T14" fmla="*/ 27 w 39"/>
                <a:gd name="T15" fmla="*/ 1 h 40"/>
                <a:gd name="T16" fmla="*/ 19 w 39"/>
                <a:gd name="T17" fmla="*/ 0 h 40"/>
                <a:gd name="T18" fmla="*/ 12 w 39"/>
                <a:gd name="T19" fmla="*/ 1 h 40"/>
                <a:gd name="T20" fmla="*/ 6 w 39"/>
                <a:gd name="T21" fmla="*/ 5 h 40"/>
                <a:gd name="T22" fmla="*/ 1 w 39"/>
                <a:gd name="T23" fmla="*/ 12 h 40"/>
                <a:gd name="T24" fmla="*/ 0 w 39"/>
                <a:gd name="T25" fmla="*/ 20 h 40"/>
                <a:gd name="T26" fmla="*/ 1 w 39"/>
                <a:gd name="T27" fmla="*/ 27 h 40"/>
                <a:gd name="T28" fmla="*/ 6 w 39"/>
                <a:gd name="T29" fmla="*/ 34 h 40"/>
                <a:gd name="T30" fmla="*/ 12 w 39"/>
                <a:gd name="T31" fmla="*/ 39 h 40"/>
                <a:gd name="T32" fmla="*/ 19 w 39"/>
                <a:gd name="T33"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40">
                  <a:moveTo>
                    <a:pt x="19" y="40"/>
                  </a:moveTo>
                  <a:lnTo>
                    <a:pt x="27" y="39"/>
                  </a:lnTo>
                  <a:lnTo>
                    <a:pt x="33" y="34"/>
                  </a:lnTo>
                  <a:lnTo>
                    <a:pt x="38" y="27"/>
                  </a:lnTo>
                  <a:lnTo>
                    <a:pt x="39" y="20"/>
                  </a:lnTo>
                  <a:lnTo>
                    <a:pt x="38" y="12"/>
                  </a:lnTo>
                  <a:lnTo>
                    <a:pt x="33" y="5"/>
                  </a:lnTo>
                  <a:lnTo>
                    <a:pt x="27" y="1"/>
                  </a:lnTo>
                  <a:lnTo>
                    <a:pt x="19" y="0"/>
                  </a:lnTo>
                  <a:lnTo>
                    <a:pt x="12" y="1"/>
                  </a:lnTo>
                  <a:lnTo>
                    <a:pt x="6" y="5"/>
                  </a:lnTo>
                  <a:lnTo>
                    <a:pt x="1" y="12"/>
                  </a:lnTo>
                  <a:lnTo>
                    <a:pt x="0" y="20"/>
                  </a:lnTo>
                  <a:lnTo>
                    <a:pt x="1" y="27"/>
                  </a:lnTo>
                  <a:lnTo>
                    <a:pt x="6" y="34"/>
                  </a:lnTo>
                  <a:lnTo>
                    <a:pt x="12" y="39"/>
                  </a:lnTo>
                  <a:lnTo>
                    <a:pt x="19" y="4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06" name="Freeform 258"/>
            <p:cNvSpPr>
              <a:spLocks/>
            </p:cNvSpPr>
            <p:nvPr/>
          </p:nvSpPr>
          <p:spPr bwMode="auto">
            <a:xfrm>
              <a:off x="2642" y="1923"/>
              <a:ext cx="68" cy="74"/>
            </a:xfrm>
            <a:custGeom>
              <a:avLst/>
              <a:gdLst>
                <a:gd name="T0" fmla="*/ 6 w 136"/>
                <a:gd name="T1" fmla="*/ 66 h 147"/>
                <a:gd name="T2" fmla="*/ 0 w 136"/>
                <a:gd name="T3" fmla="*/ 47 h 147"/>
                <a:gd name="T4" fmla="*/ 7 w 136"/>
                <a:gd name="T5" fmla="*/ 33 h 147"/>
                <a:gd name="T6" fmla="*/ 15 w 136"/>
                <a:gd name="T7" fmla="*/ 26 h 147"/>
                <a:gd name="T8" fmla="*/ 25 w 136"/>
                <a:gd name="T9" fmla="*/ 24 h 147"/>
                <a:gd name="T10" fmla="*/ 35 w 136"/>
                <a:gd name="T11" fmla="*/ 25 h 147"/>
                <a:gd name="T12" fmla="*/ 43 w 136"/>
                <a:gd name="T13" fmla="*/ 16 h 147"/>
                <a:gd name="T14" fmla="*/ 58 w 136"/>
                <a:gd name="T15" fmla="*/ 2 h 147"/>
                <a:gd name="T16" fmla="*/ 79 w 136"/>
                <a:gd name="T17" fmla="*/ 2 h 147"/>
                <a:gd name="T18" fmla="*/ 92 w 136"/>
                <a:gd name="T19" fmla="*/ 16 h 147"/>
                <a:gd name="T20" fmla="*/ 101 w 136"/>
                <a:gd name="T21" fmla="*/ 24 h 147"/>
                <a:gd name="T22" fmla="*/ 111 w 136"/>
                <a:gd name="T23" fmla="*/ 23 h 147"/>
                <a:gd name="T24" fmla="*/ 121 w 136"/>
                <a:gd name="T25" fmla="*/ 25 h 147"/>
                <a:gd name="T26" fmla="*/ 129 w 136"/>
                <a:gd name="T27" fmla="*/ 32 h 147"/>
                <a:gd name="T28" fmla="*/ 136 w 136"/>
                <a:gd name="T29" fmla="*/ 46 h 147"/>
                <a:gd name="T30" fmla="*/ 130 w 136"/>
                <a:gd name="T31" fmla="*/ 65 h 147"/>
                <a:gd name="T32" fmla="*/ 130 w 136"/>
                <a:gd name="T33" fmla="*/ 80 h 147"/>
                <a:gd name="T34" fmla="*/ 136 w 136"/>
                <a:gd name="T35" fmla="*/ 100 h 147"/>
                <a:gd name="T36" fmla="*/ 129 w 136"/>
                <a:gd name="T37" fmla="*/ 114 h 147"/>
                <a:gd name="T38" fmla="*/ 121 w 136"/>
                <a:gd name="T39" fmla="*/ 121 h 147"/>
                <a:gd name="T40" fmla="*/ 112 w 136"/>
                <a:gd name="T41" fmla="*/ 123 h 147"/>
                <a:gd name="T42" fmla="*/ 102 w 136"/>
                <a:gd name="T43" fmla="*/ 122 h 147"/>
                <a:gd name="T44" fmla="*/ 94 w 136"/>
                <a:gd name="T45" fmla="*/ 131 h 147"/>
                <a:gd name="T46" fmla="*/ 80 w 136"/>
                <a:gd name="T47" fmla="*/ 145 h 147"/>
                <a:gd name="T48" fmla="*/ 59 w 136"/>
                <a:gd name="T49" fmla="*/ 145 h 147"/>
                <a:gd name="T50" fmla="*/ 45 w 136"/>
                <a:gd name="T51" fmla="*/ 131 h 147"/>
                <a:gd name="T52" fmla="*/ 36 w 136"/>
                <a:gd name="T53" fmla="*/ 123 h 147"/>
                <a:gd name="T54" fmla="*/ 26 w 136"/>
                <a:gd name="T55" fmla="*/ 124 h 147"/>
                <a:gd name="T56" fmla="*/ 16 w 136"/>
                <a:gd name="T57" fmla="*/ 122 h 147"/>
                <a:gd name="T58" fmla="*/ 8 w 136"/>
                <a:gd name="T59" fmla="*/ 116 h 147"/>
                <a:gd name="T60" fmla="*/ 1 w 136"/>
                <a:gd name="T61" fmla="*/ 101 h 147"/>
                <a:gd name="T62" fmla="*/ 7 w 136"/>
                <a:gd name="T63" fmla="*/ 8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6" h="147">
                  <a:moveTo>
                    <a:pt x="14" y="74"/>
                  </a:moveTo>
                  <a:lnTo>
                    <a:pt x="6" y="66"/>
                  </a:lnTo>
                  <a:lnTo>
                    <a:pt x="1" y="57"/>
                  </a:lnTo>
                  <a:lnTo>
                    <a:pt x="0" y="47"/>
                  </a:lnTo>
                  <a:lnTo>
                    <a:pt x="4" y="36"/>
                  </a:lnTo>
                  <a:lnTo>
                    <a:pt x="7" y="33"/>
                  </a:lnTo>
                  <a:lnTo>
                    <a:pt x="11" y="30"/>
                  </a:lnTo>
                  <a:lnTo>
                    <a:pt x="15" y="26"/>
                  </a:lnTo>
                  <a:lnTo>
                    <a:pt x="20" y="25"/>
                  </a:lnTo>
                  <a:lnTo>
                    <a:pt x="25" y="24"/>
                  </a:lnTo>
                  <a:lnTo>
                    <a:pt x="30" y="24"/>
                  </a:lnTo>
                  <a:lnTo>
                    <a:pt x="35" y="25"/>
                  </a:lnTo>
                  <a:lnTo>
                    <a:pt x="41" y="27"/>
                  </a:lnTo>
                  <a:lnTo>
                    <a:pt x="43" y="16"/>
                  </a:lnTo>
                  <a:lnTo>
                    <a:pt x="50" y="8"/>
                  </a:lnTo>
                  <a:lnTo>
                    <a:pt x="58" y="2"/>
                  </a:lnTo>
                  <a:lnTo>
                    <a:pt x="68" y="0"/>
                  </a:lnTo>
                  <a:lnTo>
                    <a:pt x="79" y="2"/>
                  </a:lnTo>
                  <a:lnTo>
                    <a:pt x="87" y="8"/>
                  </a:lnTo>
                  <a:lnTo>
                    <a:pt x="92" y="16"/>
                  </a:lnTo>
                  <a:lnTo>
                    <a:pt x="95" y="26"/>
                  </a:lnTo>
                  <a:lnTo>
                    <a:pt x="101" y="24"/>
                  </a:lnTo>
                  <a:lnTo>
                    <a:pt x="105" y="23"/>
                  </a:lnTo>
                  <a:lnTo>
                    <a:pt x="111" y="23"/>
                  </a:lnTo>
                  <a:lnTo>
                    <a:pt x="116" y="24"/>
                  </a:lnTo>
                  <a:lnTo>
                    <a:pt x="121" y="25"/>
                  </a:lnTo>
                  <a:lnTo>
                    <a:pt x="126" y="28"/>
                  </a:lnTo>
                  <a:lnTo>
                    <a:pt x="129" y="32"/>
                  </a:lnTo>
                  <a:lnTo>
                    <a:pt x="133" y="35"/>
                  </a:lnTo>
                  <a:lnTo>
                    <a:pt x="136" y="46"/>
                  </a:lnTo>
                  <a:lnTo>
                    <a:pt x="135" y="55"/>
                  </a:lnTo>
                  <a:lnTo>
                    <a:pt x="130" y="65"/>
                  </a:lnTo>
                  <a:lnTo>
                    <a:pt x="122" y="72"/>
                  </a:lnTo>
                  <a:lnTo>
                    <a:pt x="130" y="80"/>
                  </a:lnTo>
                  <a:lnTo>
                    <a:pt x="135" y="89"/>
                  </a:lnTo>
                  <a:lnTo>
                    <a:pt x="136" y="100"/>
                  </a:lnTo>
                  <a:lnTo>
                    <a:pt x="133" y="110"/>
                  </a:lnTo>
                  <a:lnTo>
                    <a:pt x="129" y="114"/>
                  </a:lnTo>
                  <a:lnTo>
                    <a:pt x="126" y="117"/>
                  </a:lnTo>
                  <a:lnTo>
                    <a:pt x="121" y="121"/>
                  </a:lnTo>
                  <a:lnTo>
                    <a:pt x="117" y="122"/>
                  </a:lnTo>
                  <a:lnTo>
                    <a:pt x="112" y="123"/>
                  </a:lnTo>
                  <a:lnTo>
                    <a:pt x="106" y="123"/>
                  </a:lnTo>
                  <a:lnTo>
                    <a:pt x="102" y="122"/>
                  </a:lnTo>
                  <a:lnTo>
                    <a:pt x="96" y="121"/>
                  </a:lnTo>
                  <a:lnTo>
                    <a:pt x="94" y="131"/>
                  </a:lnTo>
                  <a:lnTo>
                    <a:pt x="88" y="139"/>
                  </a:lnTo>
                  <a:lnTo>
                    <a:pt x="80" y="145"/>
                  </a:lnTo>
                  <a:lnTo>
                    <a:pt x="69" y="147"/>
                  </a:lnTo>
                  <a:lnTo>
                    <a:pt x="59" y="145"/>
                  </a:lnTo>
                  <a:lnTo>
                    <a:pt x="51" y="139"/>
                  </a:lnTo>
                  <a:lnTo>
                    <a:pt x="45" y="131"/>
                  </a:lnTo>
                  <a:lnTo>
                    <a:pt x="42" y="121"/>
                  </a:lnTo>
                  <a:lnTo>
                    <a:pt x="36" y="123"/>
                  </a:lnTo>
                  <a:lnTo>
                    <a:pt x="31" y="124"/>
                  </a:lnTo>
                  <a:lnTo>
                    <a:pt x="26" y="124"/>
                  </a:lnTo>
                  <a:lnTo>
                    <a:pt x="21" y="123"/>
                  </a:lnTo>
                  <a:lnTo>
                    <a:pt x="16" y="122"/>
                  </a:lnTo>
                  <a:lnTo>
                    <a:pt x="12" y="119"/>
                  </a:lnTo>
                  <a:lnTo>
                    <a:pt x="8" y="116"/>
                  </a:lnTo>
                  <a:lnTo>
                    <a:pt x="5" y="111"/>
                  </a:lnTo>
                  <a:lnTo>
                    <a:pt x="1" y="101"/>
                  </a:lnTo>
                  <a:lnTo>
                    <a:pt x="3" y="92"/>
                  </a:lnTo>
                  <a:lnTo>
                    <a:pt x="7" y="83"/>
                  </a:lnTo>
                  <a:lnTo>
                    <a:pt x="14" y="7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07" name="Freeform 259"/>
            <p:cNvSpPr>
              <a:spLocks/>
            </p:cNvSpPr>
            <p:nvPr/>
          </p:nvSpPr>
          <p:spPr bwMode="auto">
            <a:xfrm>
              <a:off x="2667" y="1949"/>
              <a:ext cx="20" cy="20"/>
            </a:xfrm>
            <a:custGeom>
              <a:avLst/>
              <a:gdLst>
                <a:gd name="T0" fmla="*/ 19 w 39"/>
                <a:gd name="T1" fmla="*/ 39 h 39"/>
                <a:gd name="T2" fmla="*/ 28 w 39"/>
                <a:gd name="T3" fmla="*/ 38 h 39"/>
                <a:gd name="T4" fmla="*/ 33 w 39"/>
                <a:gd name="T5" fmla="*/ 33 h 39"/>
                <a:gd name="T6" fmla="*/ 38 w 39"/>
                <a:gd name="T7" fmla="*/ 27 h 39"/>
                <a:gd name="T8" fmla="*/ 39 w 39"/>
                <a:gd name="T9" fmla="*/ 19 h 39"/>
                <a:gd name="T10" fmla="*/ 38 w 39"/>
                <a:gd name="T11" fmla="*/ 12 h 39"/>
                <a:gd name="T12" fmla="*/ 33 w 39"/>
                <a:gd name="T13" fmla="*/ 5 h 39"/>
                <a:gd name="T14" fmla="*/ 28 w 39"/>
                <a:gd name="T15" fmla="*/ 1 h 39"/>
                <a:gd name="T16" fmla="*/ 19 w 39"/>
                <a:gd name="T17" fmla="*/ 0 h 39"/>
                <a:gd name="T18" fmla="*/ 13 w 39"/>
                <a:gd name="T19" fmla="*/ 1 h 39"/>
                <a:gd name="T20" fmla="*/ 6 w 39"/>
                <a:gd name="T21" fmla="*/ 5 h 39"/>
                <a:gd name="T22" fmla="*/ 1 w 39"/>
                <a:gd name="T23" fmla="*/ 12 h 39"/>
                <a:gd name="T24" fmla="*/ 0 w 39"/>
                <a:gd name="T25" fmla="*/ 19 h 39"/>
                <a:gd name="T26" fmla="*/ 1 w 39"/>
                <a:gd name="T27" fmla="*/ 27 h 39"/>
                <a:gd name="T28" fmla="*/ 6 w 39"/>
                <a:gd name="T29" fmla="*/ 33 h 39"/>
                <a:gd name="T30" fmla="*/ 13 w 39"/>
                <a:gd name="T31" fmla="*/ 38 h 39"/>
                <a:gd name="T32" fmla="*/ 19 w 39"/>
                <a:gd name="T33"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39">
                  <a:moveTo>
                    <a:pt x="19" y="39"/>
                  </a:moveTo>
                  <a:lnTo>
                    <a:pt x="28" y="38"/>
                  </a:lnTo>
                  <a:lnTo>
                    <a:pt x="33" y="33"/>
                  </a:lnTo>
                  <a:lnTo>
                    <a:pt x="38" y="27"/>
                  </a:lnTo>
                  <a:lnTo>
                    <a:pt x="39" y="19"/>
                  </a:lnTo>
                  <a:lnTo>
                    <a:pt x="38" y="12"/>
                  </a:lnTo>
                  <a:lnTo>
                    <a:pt x="33" y="5"/>
                  </a:lnTo>
                  <a:lnTo>
                    <a:pt x="28" y="1"/>
                  </a:lnTo>
                  <a:lnTo>
                    <a:pt x="19" y="0"/>
                  </a:lnTo>
                  <a:lnTo>
                    <a:pt x="13" y="1"/>
                  </a:lnTo>
                  <a:lnTo>
                    <a:pt x="6" y="5"/>
                  </a:lnTo>
                  <a:lnTo>
                    <a:pt x="1" y="12"/>
                  </a:lnTo>
                  <a:lnTo>
                    <a:pt x="0" y="19"/>
                  </a:lnTo>
                  <a:lnTo>
                    <a:pt x="1" y="27"/>
                  </a:lnTo>
                  <a:lnTo>
                    <a:pt x="6" y="33"/>
                  </a:lnTo>
                  <a:lnTo>
                    <a:pt x="13" y="38"/>
                  </a:lnTo>
                  <a:lnTo>
                    <a:pt x="19" y="3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08" name="Freeform 260"/>
            <p:cNvSpPr>
              <a:spLocks/>
            </p:cNvSpPr>
            <p:nvPr/>
          </p:nvSpPr>
          <p:spPr bwMode="auto">
            <a:xfrm>
              <a:off x="2593" y="1695"/>
              <a:ext cx="30" cy="30"/>
            </a:xfrm>
            <a:custGeom>
              <a:avLst/>
              <a:gdLst>
                <a:gd name="T0" fmla="*/ 60 w 60"/>
                <a:gd name="T1" fmla="*/ 29 h 59"/>
                <a:gd name="T2" fmla="*/ 59 w 60"/>
                <a:gd name="T3" fmla="*/ 24 h 59"/>
                <a:gd name="T4" fmla="*/ 58 w 60"/>
                <a:gd name="T5" fmla="*/ 18 h 59"/>
                <a:gd name="T6" fmla="*/ 55 w 60"/>
                <a:gd name="T7" fmla="*/ 13 h 59"/>
                <a:gd name="T8" fmla="*/ 51 w 60"/>
                <a:gd name="T9" fmla="*/ 9 h 59"/>
                <a:gd name="T10" fmla="*/ 47 w 60"/>
                <a:gd name="T11" fmla="*/ 5 h 59"/>
                <a:gd name="T12" fmla="*/ 42 w 60"/>
                <a:gd name="T13" fmla="*/ 2 h 59"/>
                <a:gd name="T14" fmla="*/ 36 w 60"/>
                <a:gd name="T15" fmla="*/ 1 h 59"/>
                <a:gd name="T16" fmla="*/ 30 w 60"/>
                <a:gd name="T17" fmla="*/ 0 h 59"/>
                <a:gd name="T18" fmla="*/ 19 w 60"/>
                <a:gd name="T19" fmla="*/ 2 h 59"/>
                <a:gd name="T20" fmla="*/ 10 w 60"/>
                <a:gd name="T21" fmla="*/ 9 h 59"/>
                <a:gd name="T22" fmla="*/ 3 w 60"/>
                <a:gd name="T23" fmla="*/ 18 h 59"/>
                <a:gd name="T24" fmla="*/ 0 w 60"/>
                <a:gd name="T25" fmla="*/ 29 h 59"/>
                <a:gd name="T26" fmla="*/ 2 w 60"/>
                <a:gd name="T27" fmla="*/ 35 h 59"/>
                <a:gd name="T28" fmla="*/ 3 w 60"/>
                <a:gd name="T29" fmla="*/ 41 h 59"/>
                <a:gd name="T30" fmla="*/ 6 w 60"/>
                <a:gd name="T31" fmla="*/ 46 h 59"/>
                <a:gd name="T32" fmla="*/ 10 w 60"/>
                <a:gd name="T33" fmla="*/ 50 h 59"/>
                <a:gd name="T34" fmla="*/ 14 w 60"/>
                <a:gd name="T35" fmla="*/ 54 h 59"/>
                <a:gd name="T36" fmla="*/ 19 w 60"/>
                <a:gd name="T37" fmla="*/ 57 h 59"/>
                <a:gd name="T38" fmla="*/ 25 w 60"/>
                <a:gd name="T39" fmla="*/ 58 h 59"/>
                <a:gd name="T40" fmla="*/ 30 w 60"/>
                <a:gd name="T41" fmla="*/ 59 h 59"/>
                <a:gd name="T42" fmla="*/ 36 w 60"/>
                <a:gd name="T43" fmla="*/ 58 h 59"/>
                <a:gd name="T44" fmla="*/ 42 w 60"/>
                <a:gd name="T45" fmla="*/ 57 h 59"/>
                <a:gd name="T46" fmla="*/ 47 w 60"/>
                <a:gd name="T47" fmla="*/ 54 h 59"/>
                <a:gd name="T48" fmla="*/ 51 w 60"/>
                <a:gd name="T49" fmla="*/ 50 h 59"/>
                <a:gd name="T50" fmla="*/ 55 w 60"/>
                <a:gd name="T51" fmla="*/ 46 h 59"/>
                <a:gd name="T52" fmla="*/ 58 w 60"/>
                <a:gd name="T53" fmla="*/ 41 h 59"/>
                <a:gd name="T54" fmla="*/ 59 w 60"/>
                <a:gd name="T55" fmla="*/ 35 h 59"/>
                <a:gd name="T56" fmla="*/ 60 w 60"/>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29"/>
                  </a:moveTo>
                  <a:lnTo>
                    <a:pt x="59" y="24"/>
                  </a:lnTo>
                  <a:lnTo>
                    <a:pt x="58" y="18"/>
                  </a:lnTo>
                  <a:lnTo>
                    <a:pt x="55" y="13"/>
                  </a:lnTo>
                  <a:lnTo>
                    <a:pt x="51" y="9"/>
                  </a:lnTo>
                  <a:lnTo>
                    <a:pt x="47" y="5"/>
                  </a:lnTo>
                  <a:lnTo>
                    <a:pt x="42" y="2"/>
                  </a:lnTo>
                  <a:lnTo>
                    <a:pt x="36" y="1"/>
                  </a:lnTo>
                  <a:lnTo>
                    <a:pt x="30" y="0"/>
                  </a:lnTo>
                  <a:lnTo>
                    <a:pt x="19" y="2"/>
                  </a:lnTo>
                  <a:lnTo>
                    <a:pt x="10" y="9"/>
                  </a:lnTo>
                  <a:lnTo>
                    <a:pt x="3" y="18"/>
                  </a:lnTo>
                  <a:lnTo>
                    <a:pt x="0" y="29"/>
                  </a:lnTo>
                  <a:lnTo>
                    <a:pt x="2" y="35"/>
                  </a:lnTo>
                  <a:lnTo>
                    <a:pt x="3" y="41"/>
                  </a:lnTo>
                  <a:lnTo>
                    <a:pt x="6" y="46"/>
                  </a:lnTo>
                  <a:lnTo>
                    <a:pt x="10" y="50"/>
                  </a:lnTo>
                  <a:lnTo>
                    <a:pt x="14" y="54"/>
                  </a:lnTo>
                  <a:lnTo>
                    <a:pt x="19" y="57"/>
                  </a:lnTo>
                  <a:lnTo>
                    <a:pt x="25" y="58"/>
                  </a:lnTo>
                  <a:lnTo>
                    <a:pt x="30" y="59"/>
                  </a:lnTo>
                  <a:lnTo>
                    <a:pt x="36" y="58"/>
                  </a:lnTo>
                  <a:lnTo>
                    <a:pt x="42" y="57"/>
                  </a:lnTo>
                  <a:lnTo>
                    <a:pt x="47" y="54"/>
                  </a:lnTo>
                  <a:lnTo>
                    <a:pt x="51" y="50"/>
                  </a:lnTo>
                  <a:lnTo>
                    <a:pt x="55" y="46"/>
                  </a:lnTo>
                  <a:lnTo>
                    <a:pt x="58" y="41"/>
                  </a:lnTo>
                  <a:lnTo>
                    <a:pt x="59" y="35"/>
                  </a:lnTo>
                  <a:lnTo>
                    <a:pt x="60"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09" name="Freeform 261"/>
            <p:cNvSpPr>
              <a:spLocks/>
            </p:cNvSpPr>
            <p:nvPr/>
          </p:nvSpPr>
          <p:spPr bwMode="auto">
            <a:xfrm>
              <a:off x="2601" y="1702"/>
              <a:ext cx="15" cy="15"/>
            </a:xfrm>
            <a:custGeom>
              <a:avLst/>
              <a:gdLst>
                <a:gd name="T0" fmla="*/ 15 w 30"/>
                <a:gd name="T1" fmla="*/ 30 h 30"/>
                <a:gd name="T2" fmla="*/ 13 w 30"/>
                <a:gd name="T3" fmla="*/ 30 h 30"/>
                <a:gd name="T4" fmla="*/ 11 w 30"/>
                <a:gd name="T5" fmla="*/ 29 h 30"/>
                <a:gd name="T6" fmla="*/ 7 w 30"/>
                <a:gd name="T7" fmla="*/ 27 h 30"/>
                <a:gd name="T8" fmla="*/ 5 w 30"/>
                <a:gd name="T9" fmla="*/ 26 h 30"/>
                <a:gd name="T10" fmla="*/ 4 w 30"/>
                <a:gd name="T11" fmla="*/ 24 h 30"/>
                <a:gd name="T12" fmla="*/ 2 w 30"/>
                <a:gd name="T13" fmla="*/ 20 h 30"/>
                <a:gd name="T14" fmla="*/ 0 w 30"/>
                <a:gd name="T15" fmla="*/ 18 h 30"/>
                <a:gd name="T16" fmla="*/ 0 w 30"/>
                <a:gd name="T17" fmla="*/ 15 h 30"/>
                <a:gd name="T18" fmla="*/ 0 w 30"/>
                <a:gd name="T19" fmla="*/ 12 h 30"/>
                <a:gd name="T20" fmla="*/ 2 w 30"/>
                <a:gd name="T21" fmla="*/ 10 h 30"/>
                <a:gd name="T22" fmla="*/ 4 w 30"/>
                <a:gd name="T23" fmla="*/ 7 h 30"/>
                <a:gd name="T24" fmla="*/ 5 w 30"/>
                <a:gd name="T25" fmla="*/ 5 h 30"/>
                <a:gd name="T26" fmla="*/ 7 w 30"/>
                <a:gd name="T27" fmla="*/ 3 h 30"/>
                <a:gd name="T28" fmla="*/ 11 w 30"/>
                <a:gd name="T29" fmla="*/ 2 h 30"/>
                <a:gd name="T30" fmla="*/ 13 w 30"/>
                <a:gd name="T31" fmla="*/ 0 h 30"/>
                <a:gd name="T32" fmla="*/ 15 w 30"/>
                <a:gd name="T33" fmla="*/ 0 h 30"/>
                <a:gd name="T34" fmla="*/ 19 w 30"/>
                <a:gd name="T35" fmla="*/ 0 h 30"/>
                <a:gd name="T36" fmla="*/ 21 w 30"/>
                <a:gd name="T37" fmla="*/ 2 h 30"/>
                <a:gd name="T38" fmla="*/ 23 w 30"/>
                <a:gd name="T39" fmla="*/ 3 h 30"/>
                <a:gd name="T40" fmla="*/ 26 w 30"/>
                <a:gd name="T41" fmla="*/ 5 h 30"/>
                <a:gd name="T42" fmla="*/ 28 w 30"/>
                <a:gd name="T43" fmla="*/ 7 h 30"/>
                <a:gd name="T44" fmla="*/ 29 w 30"/>
                <a:gd name="T45" fmla="*/ 10 h 30"/>
                <a:gd name="T46" fmla="*/ 30 w 30"/>
                <a:gd name="T47" fmla="*/ 12 h 30"/>
                <a:gd name="T48" fmla="*/ 30 w 30"/>
                <a:gd name="T49" fmla="*/ 15 h 30"/>
                <a:gd name="T50" fmla="*/ 29 w 30"/>
                <a:gd name="T51" fmla="*/ 21 h 30"/>
                <a:gd name="T52" fmla="*/ 26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1" y="29"/>
                  </a:lnTo>
                  <a:lnTo>
                    <a:pt x="7" y="27"/>
                  </a:lnTo>
                  <a:lnTo>
                    <a:pt x="5" y="26"/>
                  </a:lnTo>
                  <a:lnTo>
                    <a:pt x="4" y="24"/>
                  </a:lnTo>
                  <a:lnTo>
                    <a:pt x="2" y="20"/>
                  </a:lnTo>
                  <a:lnTo>
                    <a:pt x="0" y="18"/>
                  </a:lnTo>
                  <a:lnTo>
                    <a:pt x="0" y="15"/>
                  </a:lnTo>
                  <a:lnTo>
                    <a:pt x="0" y="12"/>
                  </a:lnTo>
                  <a:lnTo>
                    <a:pt x="2" y="10"/>
                  </a:lnTo>
                  <a:lnTo>
                    <a:pt x="4" y="7"/>
                  </a:lnTo>
                  <a:lnTo>
                    <a:pt x="5" y="5"/>
                  </a:lnTo>
                  <a:lnTo>
                    <a:pt x="7" y="3"/>
                  </a:lnTo>
                  <a:lnTo>
                    <a:pt x="11" y="2"/>
                  </a:lnTo>
                  <a:lnTo>
                    <a:pt x="13" y="0"/>
                  </a:lnTo>
                  <a:lnTo>
                    <a:pt x="15" y="0"/>
                  </a:lnTo>
                  <a:lnTo>
                    <a:pt x="19" y="0"/>
                  </a:lnTo>
                  <a:lnTo>
                    <a:pt x="21" y="2"/>
                  </a:lnTo>
                  <a:lnTo>
                    <a:pt x="23" y="3"/>
                  </a:lnTo>
                  <a:lnTo>
                    <a:pt x="26" y="5"/>
                  </a:lnTo>
                  <a:lnTo>
                    <a:pt x="28" y="7"/>
                  </a:lnTo>
                  <a:lnTo>
                    <a:pt x="29" y="10"/>
                  </a:lnTo>
                  <a:lnTo>
                    <a:pt x="30" y="12"/>
                  </a:lnTo>
                  <a:lnTo>
                    <a:pt x="30" y="15"/>
                  </a:lnTo>
                  <a:lnTo>
                    <a:pt x="29" y="21"/>
                  </a:lnTo>
                  <a:lnTo>
                    <a:pt x="26"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10" name="Freeform 262"/>
            <p:cNvSpPr>
              <a:spLocks/>
            </p:cNvSpPr>
            <p:nvPr/>
          </p:nvSpPr>
          <p:spPr bwMode="auto">
            <a:xfrm>
              <a:off x="2352" y="1812"/>
              <a:ext cx="30" cy="30"/>
            </a:xfrm>
            <a:custGeom>
              <a:avLst/>
              <a:gdLst>
                <a:gd name="T0" fmla="*/ 60 w 60"/>
                <a:gd name="T1" fmla="*/ 30 h 60"/>
                <a:gd name="T2" fmla="*/ 59 w 60"/>
                <a:gd name="T3" fmla="*/ 25 h 60"/>
                <a:gd name="T4" fmla="*/ 57 w 60"/>
                <a:gd name="T5" fmla="*/ 19 h 60"/>
                <a:gd name="T6" fmla="*/ 54 w 60"/>
                <a:gd name="T7" fmla="*/ 14 h 60"/>
                <a:gd name="T8" fmla="*/ 51 w 60"/>
                <a:gd name="T9" fmla="*/ 10 h 60"/>
                <a:gd name="T10" fmla="*/ 46 w 60"/>
                <a:gd name="T11" fmla="*/ 6 h 60"/>
                <a:gd name="T12" fmla="*/ 41 w 60"/>
                <a:gd name="T13" fmla="*/ 3 h 60"/>
                <a:gd name="T14" fmla="*/ 36 w 60"/>
                <a:gd name="T15" fmla="*/ 1 h 60"/>
                <a:gd name="T16" fmla="*/ 30 w 60"/>
                <a:gd name="T17" fmla="*/ 0 h 60"/>
                <a:gd name="T18" fmla="*/ 18 w 60"/>
                <a:gd name="T19" fmla="*/ 3 h 60"/>
                <a:gd name="T20" fmla="*/ 8 w 60"/>
                <a:gd name="T21" fmla="*/ 10 h 60"/>
                <a:gd name="T22" fmla="*/ 2 w 60"/>
                <a:gd name="T23" fmla="*/ 19 h 60"/>
                <a:gd name="T24" fmla="*/ 0 w 60"/>
                <a:gd name="T25" fmla="*/ 30 h 60"/>
                <a:gd name="T26" fmla="*/ 0 w 60"/>
                <a:gd name="T27" fmla="*/ 36 h 60"/>
                <a:gd name="T28" fmla="*/ 2 w 60"/>
                <a:gd name="T29" fmla="*/ 42 h 60"/>
                <a:gd name="T30" fmla="*/ 4 w 60"/>
                <a:gd name="T31" fmla="*/ 46 h 60"/>
                <a:gd name="T32" fmla="*/ 8 w 60"/>
                <a:gd name="T33" fmla="*/ 51 h 60"/>
                <a:gd name="T34" fmla="*/ 13 w 60"/>
                <a:gd name="T35" fmla="*/ 54 h 60"/>
                <a:gd name="T36" fmla="*/ 18 w 60"/>
                <a:gd name="T37" fmla="*/ 58 h 60"/>
                <a:gd name="T38" fmla="*/ 24 w 60"/>
                <a:gd name="T39" fmla="*/ 59 h 60"/>
                <a:gd name="T40" fmla="*/ 30 w 60"/>
                <a:gd name="T41" fmla="*/ 60 h 60"/>
                <a:gd name="T42" fmla="*/ 36 w 60"/>
                <a:gd name="T43" fmla="*/ 59 h 60"/>
                <a:gd name="T44" fmla="*/ 41 w 60"/>
                <a:gd name="T45" fmla="*/ 58 h 60"/>
                <a:gd name="T46" fmla="*/ 46 w 60"/>
                <a:gd name="T47" fmla="*/ 54 h 60"/>
                <a:gd name="T48" fmla="*/ 51 w 60"/>
                <a:gd name="T49" fmla="*/ 51 h 60"/>
                <a:gd name="T50" fmla="*/ 54 w 60"/>
                <a:gd name="T51" fmla="*/ 46 h 60"/>
                <a:gd name="T52" fmla="*/ 57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5"/>
                  </a:lnTo>
                  <a:lnTo>
                    <a:pt x="57" y="19"/>
                  </a:lnTo>
                  <a:lnTo>
                    <a:pt x="54" y="14"/>
                  </a:lnTo>
                  <a:lnTo>
                    <a:pt x="51" y="10"/>
                  </a:lnTo>
                  <a:lnTo>
                    <a:pt x="46" y="6"/>
                  </a:lnTo>
                  <a:lnTo>
                    <a:pt x="41" y="3"/>
                  </a:lnTo>
                  <a:lnTo>
                    <a:pt x="36" y="1"/>
                  </a:lnTo>
                  <a:lnTo>
                    <a:pt x="30" y="0"/>
                  </a:lnTo>
                  <a:lnTo>
                    <a:pt x="18" y="3"/>
                  </a:lnTo>
                  <a:lnTo>
                    <a:pt x="8" y="10"/>
                  </a:lnTo>
                  <a:lnTo>
                    <a:pt x="2" y="19"/>
                  </a:lnTo>
                  <a:lnTo>
                    <a:pt x="0" y="30"/>
                  </a:lnTo>
                  <a:lnTo>
                    <a:pt x="0" y="36"/>
                  </a:lnTo>
                  <a:lnTo>
                    <a:pt x="2" y="42"/>
                  </a:lnTo>
                  <a:lnTo>
                    <a:pt x="4" y="46"/>
                  </a:lnTo>
                  <a:lnTo>
                    <a:pt x="8" y="51"/>
                  </a:lnTo>
                  <a:lnTo>
                    <a:pt x="13" y="54"/>
                  </a:lnTo>
                  <a:lnTo>
                    <a:pt x="18" y="58"/>
                  </a:lnTo>
                  <a:lnTo>
                    <a:pt x="24" y="59"/>
                  </a:lnTo>
                  <a:lnTo>
                    <a:pt x="30" y="60"/>
                  </a:lnTo>
                  <a:lnTo>
                    <a:pt x="36" y="59"/>
                  </a:lnTo>
                  <a:lnTo>
                    <a:pt x="41" y="58"/>
                  </a:lnTo>
                  <a:lnTo>
                    <a:pt x="46" y="54"/>
                  </a:lnTo>
                  <a:lnTo>
                    <a:pt x="51" y="51"/>
                  </a:lnTo>
                  <a:lnTo>
                    <a:pt x="54" y="46"/>
                  </a:lnTo>
                  <a:lnTo>
                    <a:pt x="57"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11" name="Freeform 263"/>
            <p:cNvSpPr>
              <a:spLocks/>
            </p:cNvSpPr>
            <p:nvPr/>
          </p:nvSpPr>
          <p:spPr bwMode="auto">
            <a:xfrm>
              <a:off x="2359" y="1819"/>
              <a:ext cx="15" cy="15"/>
            </a:xfrm>
            <a:custGeom>
              <a:avLst/>
              <a:gdLst>
                <a:gd name="T0" fmla="*/ 15 w 29"/>
                <a:gd name="T1" fmla="*/ 30 h 30"/>
                <a:gd name="T2" fmla="*/ 11 w 29"/>
                <a:gd name="T3" fmla="*/ 30 h 30"/>
                <a:gd name="T4" fmla="*/ 9 w 29"/>
                <a:gd name="T5" fmla="*/ 29 h 30"/>
                <a:gd name="T6" fmla="*/ 7 w 29"/>
                <a:gd name="T7" fmla="*/ 27 h 30"/>
                <a:gd name="T8" fmla="*/ 4 w 29"/>
                <a:gd name="T9" fmla="*/ 26 h 30"/>
                <a:gd name="T10" fmla="*/ 2 w 29"/>
                <a:gd name="T11" fmla="*/ 23 h 30"/>
                <a:gd name="T12" fmla="*/ 1 w 29"/>
                <a:gd name="T13" fmla="*/ 21 h 30"/>
                <a:gd name="T14" fmla="*/ 0 w 29"/>
                <a:gd name="T15" fmla="*/ 18 h 30"/>
                <a:gd name="T16" fmla="*/ 0 w 29"/>
                <a:gd name="T17" fmla="*/ 15 h 30"/>
                <a:gd name="T18" fmla="*/ 0 w 29"/>
                <a:gd name="T19" fmla="*/ 13 h 30"/>
                <a:gd name="T20" fmla="*/ 1 w 29"/>
                <a:gd name="T21" fmla="*/ 10 h 30"/>
                <a:gd name="T22" fmla="*/ 2 w 29"/>
                <a:gd name="T23" fmla="*/ 7 h 30"/>
                <a:gd name="T24" fmla="*/ 4 w 29"/>
                <a:gd name="T25" fmla="*/ 5 h 30"/>
                <a:gd name="T26" fmla="*/ 7 w 29"/>
                <a:gd name="T27" fmla="*/ 3 h 30"/>
                <a:gd name="T28" fmla="*/ 9 w 29"/>
                <a:gd name="T29" fmla="*/ 1 h 30"/>
                <a:gd name="T30" fmla="*/ 11 w 29"/>
                <a:gd name="T31" fmla="*/ 0 h 30"/>
                <a:gd name="T32" fmla="*/ 15 w 29"/>
                <a:gd name="T33" fmla="*/ 0 h 30"/>
                <a:gd name="T34" fmla="*/ 17 w 29"/>
                <a:gd name="T35" fmla="*/ 0 h 30"/>
                <a:gd name="T36" fmla="*/ 21 w 29"/>
                <a:gd name="T37" fmla="*/ 1 h 30"/>
                <a:gd name="T38" fmla="*/ 23 w 29"/>
                <a:gd name="T39" fmla="*/ 3 h 30"/>
                <a:gd name="T40" fmla="*/ 25 w 29"/>
                <a:gd name="T41" fmla="*/ 5 h 30"/>
                <a:gd name="T42" fmla="*/ 26 w 29"/>
                <a:gd name="T43" fmla="*/ 7 h 30"/>
                <a:gd name="T44" fmla="*/ 28 w 29"/>
                <a:gd name="T45" fmla="*/ 10 h 30"/>
                <a:gd name="T46" fmla="*/ 29 w 29"/>
                <a:gd name="T47" fmla="*/ 13 h 30"/>
                <a:gd name="T48" fmla="*/ 29 w 29"/>
                <a:gd name="T49" fmla="*/ 15 h 30"/>
                <a:gd name="T50" fmla="*/ 28 w 29"/>
                <a:gd name="T51" fmla="*/ 21 h 30"/>
                <a:gd name="T52" fmla="*/ 25 w 29"/>
                <a:gd name="T53" fmla="*/ 26 h 30"/>
                <a:gd name="T54" fmla="*/ 21 w 29"/>
                <a:gd name="T55" fmla="*/ 29 h 30"/>
                <a:gd name="T56" fmla="*/ 15 w 29"/>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30">
                  <a:moveTo>
                    <a:pt x="15" y="30"/>
                  </a:moveTo>
                  <a:lnTo>
                    <a:pt x="11" y="30"/>
                  </a:lnTo>
                  <a:lnTo>
                    <a:pt x="9" y="29"/>
                  </a:lnTo>
                  <a:lnTo>
                    <a:pt x="7" y="27"/>
                  </a:lnTo>
                  <a:lnTo>
                    <a:pt x="4" y="26"/>
                  </a:lnTo>
                  <a:lnTo>
                    <a:pt x="2" y="23"/>
                  </a:lnTo>
                  <a:lnTo>
                    <a:pt x="1" y="21"/>
                  </a:lnTo>
                  <a:lnTo>
                    <a:pt x="0" y="18"/>
                  </a:lnTo>
                  <a:lnTo>
                    <a:pt x="0" y="15"/>
                  </a:lnTo>
                  <a:lnTo>
                    <a:pt x="0" y="13"/>
                  </a:lnTo>
                  <a:lnTo>
                    <a:pt x="1" y="10"/>
                  </a:lnTo>
                  <a:lnTo>
                    <a:pt x="2" y="7"/>
                  </a:lnTo>
                  <a:lnTo>
                    <a:pt x="4" y="5"/>
                  </a:lnTo>
                  <a:lnTo>
                    <a:pt x="7" y="3"/>
                  </a:lnTo>
                  <a:lnTo>
                    <a:pt x="9" y="1"/>
                  </a:lnTo>
                  <a:lnTo>
                    <a:pt x="11" y="0"/>
                  </a:lnTo>
                  <a:lnTo>
                    <a:pt x="15" y="0"/>
                  </a:lnTo>
                  <a:lnTo>
                    <a:pt x="17" y="0"/>
                  </a:lnTo>
                  <a:lnTo>
                    <a:pt x="21" y="1"/>
                  </a:lnTo>
                  <a:lnTo>
                    <a:pt x="23" y="3"/>
                  </a:lnTo>
                  <a:lnTo>
                    <a:pt x="25" y="5"/>
                  </a:lnTo>
                  <a:lnTo>
                    <a:pt x="26" y="7"/>
                  </a:lnTo>
                  <a:lnTo>
                    <a:pt x="28" y="10"/>
                  </a:lnTo>
                  <a:lnTo>
                    <a:pt x="29" y="13"/>
                  </a:lnTo>
                  <a:lnTo>
                    <a:pt x="29" y="15"/>
                  </a:lnTo>
                  <a:lnTo>
                    <a:pt x="28"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12" name="Freeform 264"/>
            <p:cNvSpPr>
              <a:spLocks/>
            </p:cNvSpPr>
            <p:nvPr/>
          </p:nvSpPr>
          <p:spPr bwMode="auto">
            <a:xfrm>
              <a:off x="2336" y="1607"/>
              <a:ext cx="30" cy="29"/>
            </a:xfrm>
            <a:custGeom>
              <a:avLst/>
              <a:gdLst>
                <a:gd name="T0" fmla="*/ 60 w 60"/>
                <a:gd name="T1" fmla="*/ 30 h 59"/>
                <a:gd name="T2" fmla="*/ 58 w 60"/>
                <a:gd name="T3" fmla="*/ 24 h 59"/>
                <a:gd name="T4" fmla="*/ 57 w 60"/>
                <a:gd name="T5" fmla="*/ 19 h 59"/>
                <a:gd name="T6" fmla="*/ 54 w 60"/>
                <a:gd name="T7" fmla="*/ 13 h 59"/>
                <a:gd name="T8" fmla="*/ 50 w 60"/>
                <a:gd name="T9" fmla="*/ 8 h 59"/>
                <a:gd name="T10" fmla="*/ 46 w 60"/>
                <a:gd name="T11" fmla="*/ 5 h 59"/>
                <a:gd name="T12" fmla="*/ 41 w 60"/>
                <a:gd name="T13" fmla="*/ 3 h 59"/>
                <a:gd name="T14" fmla="*/ 35 w 60"/>
                <a:gd name="T15" fmla="*/ 0 h 59"/>
                <a:gd name="T16" fmla="*/ 30 w 60"/>
                <a:gd name="T17" fmla="*/ 0 h 59"/>
                <a:gd name="T18" fmla="*/ 18 w 60"/>
                <a:gd name="T19" fmla="*/ 3 h 59"/>
                <a:gd name="T20" fmla="*/ 9 w 60"/>
                <a:gd name="T21" fmla="*/ 8 h 59"/>
                <a:gd name="T22" fmla="*/ 2 w 60"/>
                <a:gd name="T23" fmla="*/ 19 h 59"/>
                <a:gd name="T24" fmla="*/ 0 w 60"/>
                <a:gd name="T25" fmla="*/ 30 h 59"/>
                <a:gd name="T26" fmla="*/ 1 w 60"/>
                <a:gd name="T27" fmla="*/ 36 h 59"/>
                <a:gd name="T28" fmla="*/ 2 w 60"/>
                <a:gd name="T29" fmla="*/ 41 h 59"/>
                <a:gd name="T30" fmla="*/ 5 w 60"/>
                <a:gd name="T31" fmla="*/ 46 h 59"/>
                <a:gd name="T32" fmla="*/ 9 w 60"/>
                <a:gd name="T33" fmla="*/ 51 h 59"/>
                <a:gd name="T34" fmla="*/ 13 w 60"/>
                <a:gd name="T35" fmla="*/ 54 h 59"/>
                <a:gd name="T36" fmla="*/ 18 w 60"/>
                <a:gd name="T37" fmla="*/ 57 h 59"/>
                <a:gd name="T38" fmla="*/ 24 w 60"/>
                <a:gd name="T39" fmla="*/ 59 h 59"/>
                <a:gd name="T40" fmla="*/ 30 w 60"/>
                <a:gd name="T41" fmla="*/ 59 h 59"/>
                <a:gd name="T42" fmla="*/ 35 w 60"/>
                <a:gd name="T43" fmla="*/ 59 h 59"/>
                <a:gd name="T44" fmla="*/ 41 w 60"/>
                <a:gd name="T45" fmla="*/ 57 h 59"/>
                <a:gd name="T46" fmla="*/ 46 w 60"/>
                <a:gd name="T47" fmla="*/ 54 h 59"/>
                <a:gd name="T48" fmla="*/ 50 w 60"/>
                <a:gd name="T49" fmla="*/ 51 h 59"/>
                <a:gd name="T50" fmla="*/ 54 w 60"/>
                <a:gd name="T51" fmla="*/ 46 h 59"/>
                <a:gd name="T52" fmla="*/ 57 w 60"/>
                <a:gd name="T53" fmla="*/ 41 h 59"/>
                <a:gd name="T54" fmla="*/ 58 w 60"/>
                <a:gd name="T55" fmla="*/ 36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8" y="24"/>
                  </a:lnTo>
                  <a:lnTo>
                    <a:pt x="57" y="19"/>
                  </a:lnTo>
                  <a:lnTo>
                    <a:pt x="54" y="13"/>
                  </a:lnTo>
                  <a:lnTo>
                    <a:pt x="50" y="8"/>
                  </a:lnTo>
                  <a:lnTo>
                    <a:pt x="46" y="5"/>
                  </a:lnTo>
                  <a:lnTo>
                    <a:pt x="41" y="3"/>
                  </a:lnTo>
                  <a:lnTo>
                    <a:pt x="35" y="0"/>
                  </a:lnTo>
                  <a:lnTo>
                    <a:pt x="30" y="0"/>
                  </a:lnTo>
                  <a:lnTo>
                    <a:pt x="18" y="3"/>
                  </a:lnTo>
                  <a:lnTo>
                    <a:pt x="9" y="8"/>
                  </a:lnTo>
                  <a:lnTo>
                    <a:pt x="2" y="19"/>
                  </a:lnTo>
                  <a:lnTo>
                    <a:pt x="0" y="30"/>
                  </a:lnTo>
                  <a:lnTo>
                    <a:pt x="1" y="36"/>
                  </a:lnTo>
                  <a:lnTo>
                    <a:pt x="2" y="41"/>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1"/>
                  </a:lnTo>
                  <a:lnTo>
                    <a:pt x="58"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13" name="Freeform 265"/>
            <p:cNvSpPr>
              <a:spLocks/>
            </p:cNvSpPr>
            <p:nvPr/>
          </p:nvSpPr>
          <p:spPr bwMode="auto">
            <a:xfrm>
              <a:off x="2343" y="1614"/>
              <a:ext cx="15" cy="15"/>
            </a:xfrm>
            <a:custGeom>
              <a:avLst/>
              <a:gdLst>
                <a:gd name="T0" fmla="*/ 15 w 30"/>
                <a:gd name="T1" fmla="*/ 29 h 29"/>
                <a:gd name="T2" fmla="*/ 11 w 30"/>
                <a:gd name="T3" fmla="*/ 29 h 29"/>
                <a:gd name="T4" fmla="*/ 9 w 30"/>
                <a:gd name="T5" fmla="*/ 28 h 29"/>
                <a:gd name="T6" fmla="*/ 7 w 30"/>
                <a:gd name="T7" fmla="*/ 27 h 29"/>
                <a:gd name="T8" fmla="*/ 4 w 30"/>
                <a:gd name="T9" fmla="*/ 26 h 29"/>
                <a:gd name="T10" fmla="*/ 2 w 30"/>
                <a:gd name="T11" fmla="*/ 23 h 29"/>
                <a:gd name="T12" fmla="*/ 1 w 30"/>
                <a:gd name="T13" fmla="*/ 20 h 29"/>
                <a:gd name="T14" fmla="*/ 0 w 30"/>
                <a:gd name="T15" fmla="*/ 18 h 29"/>
                <a:gd name="T16" fmla="*/ 0 w 30"/>
                <a:gd name="T17" fmla="*/ 15 h 29"/>
                <a:gd name="T18" fmla="*/ 0 w 30"/>
                <a:gd name="T19" fmla="*/ 12 h 29"/>
                <a:gd name="T20" fmla="*/ 1 w 30"/>
                <a:gd name="T21" fmla="*/ 9 h 29"/>
                <a:gd name="T22" fmla="*/ 2 w 30"/>
                <a:gd name="T23" fmla="*/ 6 h 29"/>
                <a:gd name="T24" fmla="*/ 4 w 30"/>
                <a:gd name="T25" fmla="*/ 4 h 29"/>
                <a:gd name="T26" fmla="*/ 7 w 30"/>
                <a:gd name="T27" fmla="*/ 3 h 29"/>
                <a:gd name="T28" fmla="*/ 9 w 30"/>
                <a:gd name="T29" fmla="*/ 1 h 29"/>
                <a:gd name="T30" fmla="*/ 11 w 30"/>
                <a:gd name="T31" fmla="*/ 0 h 29"/>
                <a:gd name="T32" fmla="*/ 15 w 30"/>
                <a:gd name="T33" fmla="*/ 0 h 29"/>
                <a:gd name="T34" fmla="*/ 17 w 30"/>
                <a:gd name="T35" fmla="*/ 0 h 29"/>
                <a:gd name="T36" fmla="*/ 20 w 30"/>
                <a:gd name="T37" fmla="*/ 1 h 29"/>
                <a:gd name="T38" fmla="*/ 23 w 30"/>
                <a:gd name="T39" fmla="*/ 3 h 29"/>
                <a:gd name="T40" fmla="*/ 25 w 30"/>
                <a:gd name="T41" fmla="*/ 4 h 29"/>
                <a:gd name="T42" fmla="*/ 26 w 30"/>
                <a:gd name="T43" fmla="*/ 6 h 29"/>
                <a:gd name="T44" fmla="*/ 28 w 30"/>
                <a:gd name="T45" fmla="*/ 9 h 29"/>
                <a:gd name="T46" fmla="*/ 30 w 30"/>
                <a:gd name="T47" fmla="*/ 12 h 29"/>
                <a:gd name="T48" fmla="*/ 30 w 30"/>
                <a:gd name="T49" fmla="*/ 15 h 29"/>
                <a:gd name="T50" fmla="*/ 28 w 30"/>
                <a:gd name="T51" fmla="*/ 21 h 29"/>
                <a:gd name="T52" fmla="*/ 25 w 30"/>
                <a:gd name="T53" fmla="*/ 26 h 29"/>
                <a:gd name="T54" fmla="*/ 20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1" y="29"/>
                  </a:lnTo>
                  <a:lnTo>
                    <a:pt x="9" y="28"/>
                  </a:lnTo>
                  <a:lnTo>
                    <a:pt x="7" y="27"/>
                  </a:lnTo>
                  <a:lnTo>
                    <a:pt x="4" y="26"/>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1"/>
                  </a:lnTo>
                  <a:lnTo>
                    <a:pt x="25" y="26"/>
                  </a:lnTo>
                  <a:lnTo>
                    <a:pt x="20"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14" name="Freeform 266"/>
            <p:cNvSpPr>
              <a:spLocks/>
            </p:cNvSpPr>
            <p:nvPr/>
          </p:nvSpPr>
          <p:spPr bwMode="auto">
            <a:xfrm>
              <a:off x="2456" y="1929"/>
              <a:ext cx="30" cy="30"/>
            </a:xfrm>
            <a:custGeom>
              <a:avLst/>
              <a:gdLst>
                <a:gd name="T0" fmla="*/ 60 w 60"/>
                <a:gd name="T1" fmla="*/ 30 h 60"/>
                <a:gd name="T2" fmla="*/ 59 w 60"/>
                <a:gd name="T3" fmla="*/ 24 h 60"/>
                <a:gd name="T4" fmla="*/ 58 w 60"/>
                <a:gd name="T5" fmla="*/ 19 h 60"/>
                <a:gd name="T6" fmla="*/ 55 w 60"/>
                <a:gd name="T7" fmla="*/ 13 h 60"/>
                <a:gd name="T8" fmla="*/ 52 w 60"/>
                <a:gd name="T9" fmla="*/ 8 h 60"/>
                <a:gd name="T10" fmla="*/ 47 w 60"/>
                <a:gd name="T11" fmla="*/ 5 h 60"/>
                <a:gd name="T12" fmla="*/ 42 w 60"/>
                <a:gd name="T13" fmla="*/ 3 h 60"/>
                <a:gd name="T14" fmla="*/ 36 w 60"/>
                <a:gd name="T15" fmla="*/ 0 h 60"/>
                <a:gd name="T16" fmla="*/ 30 w 60"/>
                <a:gd name="T17" fmla="*/ 0 h 60"/>
                <a:gd name="T18" fmla="*/ 19 w 60"/>
                <a:gd name="T19" fmla="*/ 3 h 60"/>
                <a:gd name="T20" fmla="*/ 9 w 60"/>
                <a:gd name="T21" fmla="*/ 8 h 60"/>
                <a:gd name="T22" fmla="*/ 2 w 60"/>
                <a:gd name="T23" fmla="*/ 19 h 60"/>
                <a:gd name="T24" fmla="*/ 0 w 60"/>
                <a:gd name="T25" fmla="*/ 30 h 60"/>
                <a:gd name="T26" fmla="*/ 1 w 60"/>
                <a:gd name="T27" fmla="*/ 36 h 60"/>
                <a:gd name="T28" fmla="*/ 2 w 60"/>
                <a:gd name="T29" fmla="*/ 42 h 60"/>
                <a:gd name="T30" fmla="*/ 6 w 60"/>
                <a:gd name="T31" fmla="*/ 46 h 60"/>
                <a:gd name="T32" fmla="*/ 9 w 60"/>
                <a:gd name="T33" fmla="*/ 51 h 60"/>
                <a:gd name="T34" fmla="*/ 14 w 60"/>
                <a:gd name="T35" fmla="*/ 54 h 60"/>
                <a:gd name="T36" fmla="*/ 19 w 60"/>
                <a:gd name="T37" fmla="*/ 58 h 60"/>
                <a:gd name="T38" fmla="*/ 24 w 60"/>
                <a:gd name="T39" fmla="*/ 59 h 60"/>
                <a:gd name="T40" fmla="*/ 30 w 60"/>
                <a:gd name="T41" fmla="*/ 60 h 60"/>
                <a:gd name="T42" fmla="*/ 36 w 60"/>
                <a:gd name="T43" fmla="*/ 59 h 60"/>
                <a:gd name="T44" fmla="*/ 42 w 60"/>
                <a:gd name="T45" fmla="*/ 58 h 60"/>
                <a:gd name="T46" fmla="*/ 47 w 60"/>
                <a:gd name="T47" fmla="*/ 54 h 60"/>
                <a:gd name="T48" fmla="*/ 52 w 60"/>
                <a:gd name="T49" fmla="*/ 51 h 60"/>
                <a:gd name="T50" fmla="*/ 55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9"/>
                  </a:lnTo>
                  <a:lnTo>
                    <a:pt x="55" y="13"/>
                  </a:lnTo>
                  <a:lnTo>
                    <a:pt x="52" y="8"/>
                  </a:lnTo>
                  <a:lnTo>
                    <a:pt x="47" y="5"/>
                  </a:lnTo>
                  <a:lnTo>
                    <a:pt x="42" y="3"/>
                  </a:lnTo>
                  <a:lnTo>
                    <a:pt x="36" y="0"/>
                  </a:lnTo>
                  <a:lnTo>
                    <a:pt x="30" y="0"/>
                  </a:lnTo>
                  <a:lnTo>
                    <a:pt x="19" y="3"/>
                  </a:lnTo>
                  <a:lnTo>
                    <a:pt x="9" y="8"/>
                  </a:lnTo>
                  <a:lnTo>
                    <a:pt x="2" y="19"/>
                  </a:lnTo>
                  <a:lnTo>
                    <a:pt x="0" y="30"/>
                  </a:lnTo>
                  <a:lnTo>
                    <a:pt x="1" y="36"/>
                  </a:lnTo>
                  <a:lnTo>
                    <a:pt x="2" y="42"/>
                  </a:lnTo>
                  <a:lnTo>
                    <a:pt x="6" y="46"/>
                  </a:lnTo>
                  <a:lnTo>
                    <a:pt x="9" y="51"/>
                  </a:lnTo>
                  <a:lnTo>
                    <a:pt x="14" y="54"/>
                  </a:lnTo>
                  <a:lnTo>
                    <a:pt x="19" y="58"/>
                  </a:lnTo>
                  <a:lnTo>
                    <a:pt x="24" y="59"/>
                  </a:lnTo>
                  <a:lnTo>
                    <a:pt x="30" y="60"/>
                  </a:lnTo>
                  <a:lnTo>
                    <a:pt x="36" y="59"/>
                  </a:lnTo>
                  <a:lnTo>
                    <a:pt x="42" y="58"/>
                  </a:lnTo>
                  <a:lnTo>
                    <a:pt x="47" y="54"/>
                  </a:lnTo>
                  <a:lnTo>
                    <a:pt x="52" y="51"/>
                  </a:lnTo>
                  <a:lnTo>
                    <a:pt x="55" y="46"/>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15" name="Freeform 267"/>
            <p:cNvSpPr>
              <a:spLocks/>
            </p:cNvSpPr>
            <p:nvPr/>
          </p:nvSpPr>
          <p:spPr bwMode="auto">
            <a:xfrm>
              <a:off x="2463" y="1937"/>
              <a:ext cx="15" cy="15"/>
            </a:xfrm>
            <a:custGeom>
              <a:avLst/>
              <a:gdLst>
                <a:gd name="T0" fmla="*/ 15 w 30"/>
                <a:gd name="T1" fmla="*/ 30 h 30"/>
                <a:gd name="T2" fmla="*/ 13 w 30"/>
                <a:gd name="T3" fmla="*/ 30 h 30"/>
                <a:gd name="T4" fmla="*/ 11 w 30"/>
                <a:gd name="T5" fmla="*/ 29 h 30"/>
                <a:gd name="T6" fmla="*/ 7 w 30"/>
                <a:gd name="T7" fmla="*/ 27 h 30"/>
                <a:gd name="T8" fmla="*/ 5 w 30"/>
                <a:gd name="T9" fmla="*/ 26 h 30"/>
                <a:gd name="T10" fmla="*/ 4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4 w 30"/>
                <a:gd name="T23" fmla="*/ 7 h 30"/>
                <a:gd name="T24" fmla="*/ 5 w 30"/>
                <a:gd name="T25" fmla="*/ 5 h 30"/>
                <a:gd name="T26" fmla="*/ 7 w 30"/>
                <a:gd name="T27" fmla="*/ 3 h 30"/>
                <a:gd name="T28" fmla="*/ 11 w 30"/>
                <a:gd name="T29" fmla="*/ 1 h 30"/>
                <a:gd name="T30" fmla="*/ 13 w 30"/>
                <a:gd name="T31" fmla="*/ 0 h 30"/>
                <a:gd name="T32" fmla="*/ 15 w 30"/>
                <a:gd name="T33" fmla="*/ 0 h 30"/>
                <a:gd name="T34" fmla="*/ 19 w 30"/>
                <a:gd name="T35" fmla="*/ 0 h 30"/>
                <a:gd name="T36" fmla="*/ 21 w 30"/>
                <a:gd name="T37" fmla="*/ 1 h 30"/>
                <a:gd name="T38" fmla="*/ 23 w 30"/>
                <a:gd name="T39" fmla="*/ 3 h 30"/>
                <a:gd name="T40" fmla="*/ 26 w 30"/>
                <a:gd name="T41" fmla="*/ 5 h 30"/>
                <a:gd name="T42" fmla="*/ 28 w 30"/>
                <a:gd name="T43" fmla="*/ 7 h 30"/>
                <a:gd name="T44" fmla="*/ 29 w 30"/>
                <a:gd name="T45" fmla="*/ 9 h 30"/>
                <a:gd name="T46" fmla="*/ 30 w 30"/>
                <a:gd name="T47" fmla="*/ 12 h 30"/>
                <a:gd name="T48" fmla="*/ 30 w 30"/>
                <a:gd name="T49" fmla="*/ 15 h 30"/>
                <a:gd name="T50" fmla="*/ 29 w 30"/>
                <a:gd name="T51" fmla="*/ 21 h 30"/>
                <a:gd name="T52" fmla="*/ 26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1" y="29"/>
                  </a:lnTo>
                  <a:lnTo>
                    <a:pt x="7" y="27"/>
                  </a:lnTo>
                  <a:lnTo>
                    <a:pt x="5" y="26"/>
                  </a:lnTo>
                  <a:lnTo>
                    <a:pt x="4" y="23"/>
                  </a:lnTo>
                  <a:lnTo>
                    <a:pt x="1" y="20"/>
                  </a:lnTo>
                  <a:lnTo>
                    <a:pt x="0" y="18"/>
                  </a:lnTo>
                  <a:lnTo>
                    <a:pt x="0" y="15"/>
                  </a:lnTo>
                  <a:lnTo>
                    <a:pt x="0" y="12"/>
                  </a:lnTo>
                  <a:lnTo>
                    <a:pt x="1" y="9"/>
                  </a:lnTo>
                  <a:lnTo>
                    <a:pt x="4" y="7"/>
                  </a:lnTo>
                  <a:lnTo>
                    <a:pt x="5" y="5"/>
                  </a:lnTo>
                  <a:lnTo>
                    <a:pt x="7" y="3"/>
                  </a:lnTo>
                  <a:lnTo>
                    <a:pt x="11" y="1"/>
                  </a:lnTo>
                  <a:lnTo>
                    <a:pt x="13" y="0"/>
                  </a:lnTo>
                  <a:lnTo>
                    <a:pt x="15" y="0"/>
                  </a:lnTo>
                  <a:lnTo>
                    <a:pt x="19" y="0"/>
                  </a:lnTo>
                  <a:lnTo>
                    <a:pt x="21" y="1"/>
                  </a:lnTo>
                  <a:lnTo>
                    <a:pt x="23" y="3"/>
                  </a:lnTo>
                  <a:lnTo>
                    <a:pt x="26" y="5"/>
                  </a:lnTo>
                  <a:lnTo>
                    <a:pt x="28" y="7"/>
                  </a:lnTo>
                  <a:lnTo>
                    <a:pt x="29" y="9"/>
                  </a:lnTo>
                  <a:lnTo>
                    <a:pt x="30" y="12"/>
                  </a:lnTo>
                  <a:lnTo>
                    <a:pt x="30" y="15"/>
                  </a:lnTo>
                  <a:lnTo>
                    <a:pt x="29" y="21"/>
                  </a:lnTo>
                  <a:lnTo>
                    <a:pt x="26"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16" name="Freeform 268"/>
            <p:cNvSpPr>
              <a:spLocks/>
            </p:cNvSpPr>
            <p:nvPr/>
          </p:nvSpPr>
          <p:spPr bwMode="auto">
            <a:xfrm>
              <a:off x="2357" y="1988"/>
              <a:ext cx="30" cy="29"/>
            </a:xfrm>
            <a:custGeom>
              <a:avLst/>
              <a:gdLst>
                <a:gd name="T0" fmla="*/ 60 w 60"/>
                <a:gd name="T1" fmla="*/ 30 h 59"/>
                <a:gd name="T2" fmla="*/ 59 w 60"/>
                <a:gd name="T3" fmla="*/ 24 h 59"/>
                <a:gd name="T4" fmla="*/ 58 w 60"/>
                <a:gd name="T5" fmla="*/ 18 h 59"/>
                <a:gd name="T6" fmla="*/ 54 w 60"/>
                <a:gd name="T7" fmla="*/ 12 h 59"/>
                <a:gd name="T8" fmla="*/ 51 w 60"/>
                <a:gd name="T9" fmla="*/ 8 h 59"/>
                <a:gd name="T10" fmla="*/ 46 w 60"/>
                <a:gd name="T11" fmla="*/ 4 h 59"/>
                <a:gd name="T12" fmla="*/ 42 w 60"/>
                <a:gd name="T13" fmla="*/ 2 h 59"/>
                <a:gd name="T14" fmla="*/ 36 w 60"/>
                <a:gd name="T15" fmla="*/ 0 h 59"/>
                <a:gd name="T16" fmla="*/ 30 w 60"/>
                <a:gd name="T17" fmla="*/ 0 h 59"/>
                <a:gd name="T18" fmla="*/ 19 w 60"/>
                <a:gd name="T19" fmla="*/ 2 h 59"/>
                <a:gd name="T20" fmla="*/ 9 w 60"/>
                <a:gd name="T21" fmla="*/ 8 h 59"/>
                <a:gd name="T22" fmla="*/ 3 w 60"/>
                <a:gd name="T23" fmla="*/ 18 h 59"/>
                <a:gd name="T24" fmla="*/ 0 w 60"/>
                <a:gd name="T25" fmla="*/ 30 h 59"/>
                <a:gd name="T26" fmla="*/ 1 w 60"/>
                <a:gd name="T27" fmla="*/ 35 h 59"/>
                <a:gd name="T28" fmla="*/ 3 w 60"/>
                <a:gd name="T29" fmla="*/ 40 h 59"/>
                <a:gd name="T30" fmla="*/ 6 w 60"/>
                <a:gd name="T31" fmla="*/ 46 h 59"/>
                <a:gd name="T32" fmla="*/ 9 w 60"/>
                <a:gd name="T33" fmla="*/ 50 h 59"/>
                <a:gd name="T34" fmla="*/ 14 w 60"/>
                <a:gd name="T35" fmla="*/ 54 h 59"/>
                <a:gd name="T36" fmla="*/ 19 w 60"/>
                <a:gd name="T37" fmla="*/ 56 h 59"/>
                <a:gd name="T38" fmla="*/ 24 w 60"/>
                <a:gd name="T39" fmla="*/ 59 h 59"/>
                <a:gd name="T40" fmla="*/ 30 w 60"/>
                <a:gd name="T41" fmla="*/ 59 h 59"/>
                <a:gd name="T42" fmla="*/ 36 w 60"/>
                <a:gd name="T43" fmla="*/ 59 h 59"/>
                <a:gd name="T44" fmla="*/ 42 w 60"/>
                <a:gd name="T45" fmla="*/ 56 h 59"/>
                <a:gd name="T46" fmla="*/ 46 w 60"/>
                <a:gd name="T47" fmla="*/ 54 h 59"/>
                <a:gd name="T48" fmla="*/ 51 w 60"/>
                <a:gd name="T49" fmla="*/ 50 h 59"/>
                <a:gd name="T50" fmla="*/ 54 w 60"/>
                <a:gd name="T51" fmla="*/ 46 h 59"/>
                <a:gd name="T52" fmla="*/ 58 w 60"/>
                <a:gd name="T53" fmla="*/ 40 h 59"/>
                <a:gd name="T54" fmla="*/ 59 w 60"/>
                <a:gd name="T55" fmla="*/ 35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9" y="24"/>
                  </a:lnTo>
                  <a:lnTo>
                    <a:pt x="58" y="18"/>
                  </a:lnTo>
                  <a:lnTo>
                    <a:pt x="54" y="12"/>
                  </a:lnTo>
                  <a:lnTo>
                    <a:pt x="51" y="8"/>
                  </a:lnTo>
                  <a:lnTo>
                    <a:pt x="46" y="4"/>
                  </a:lnTo>
                  <a:lnTo>
                    <a:pt x="42" y="2"/>
                  </a:lnTo>
                  <a:lnTo>
                    <a:pt x="36" y="0"/>
                  </a:lnTo>
                  <a:lnTo>
                    <a:pt x="30" y="0"/>
                  </a:lnTo>
                  <a:lnTo>
                    <a:pt x="19" y="2"/>
                  </a:lnTo>
                  <a:lnTo>
                    <a:pt x="9" y="8"/>
                  </a:lnTo>
                  <a:lnTo>
                    <a:pt x="3" y="18"/>
                  </a:lnTo>
                  <a:lnTo>
                    <a:pt x="0" y="30"/>
                  </a:lnTo>
                  <a:lnTo>
                    <a:pt x="1" y="35"/>
                  </a:lnTo>
                  <a:lnTo>
                    <a:pt x="3" y="40"/>
                  </a:lnTo>
                  <a:lnTo>
                    <a:pt x="6" y="46"/>
                  </a:lnTo>
                  <a:lnTo>
                    <a:pt x="9" y="50"/>
                  </a:lnTo>
                  <a:lnTo>
                    <a:pt x="14" y="54"/>
                  </a:lnTo>
                  <a:lnTo>
                    <a:pt x="19" y="56"/>
                  </a:lnTo>
                  <a:lnTo>
                    <a:pt x="24" y="59"/>
                  </a:lnTo>
                  <a:lnTo>
                    <a:pt x="30" y="59"/>
                  </a:lnTo>
                  <a:lnTo>
                    <a:pt x="36" y="59"/>
                  </a:lnTo>
                  <a:lnTo>
                    <a:pt x="42" y="56"/>
                  </a:lnTo>
                  <a:lnTo>
                    <a:pt x="46" y="54"/>
                  </a:lnTo>
                  <a:lnTo>
                    <a:pt x="51" y="50"/>
                  </a:lnTo>
                  <a:lnTo>
                    <a:pt x="54" y="46"/>
                  </a:lnTo>
                  <a:lnTo>
                    <a:pt x="58" y="40"/>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17" name="Freeform 269"/>
            <p:cNvSpPr>
              <a:spLocks/>
            </p:cNvSpPr>
            <p:nvPr/>
          </p:nvSpPr>
          <p:spPr bwMode="auto">
            <a:xfrm>
              <a:off x="2365" y="1995"/>
              <a:ext cx="15" cy="15"/>
            </a:xfrm>
            <a:custGeom>
              <a:avLst/>
              <a:gdLst>
                <a:gd name="T0" fmla="*/ 15 w 30"/>
                <a:gd name="T1" fmla="*/ 29 h 29"/>
                <a:gd name="T2" fmla="*/ 13 w 30"/>
                <a:gd name="T3" fmla="*/ 29 h 29"/>
                <a:gd name="T4" fmla="*/ 9 w 30"/>
                <a:gd name="T5" fmla="*/ 27 h 29"/>
                <a:gd name="T6" fmla="*/ 7 w 30"/>
                <a:gd name="T7" fmla="*/ 26 h 29"/>
                <a:gd name="T8" fmla="*/ 5 w 30"/>
                <a:gd name="T9" fmla="*/ 25 h 29"/>
                <a:gd name="T10" fmla="*/ 3 w 30"/>
                <a:gd name="T11" fmla="*/ 23 h 29"/>
                <a:gd name="T12" fmla="*/ 1 w 30"/>
                <a:gd name="T13" fmla="*/ 19 h 29"/>
                <a:gd name="T14" fmla="*/ 0 w 30"/>
                <a:gd name="T15" fmla="*/ 17 h 29"/>
                <a:gd name="T16" fmla="*/ 0 w 30"/>
                <a:gd name="T17" fmla="*/ 15 h 29"/>
                <a:gd name="T18" fmla="*/ 0 w 30"/>
                <a:gd name="T19" fmla="*/ 11 h 29"/>
                <a:gd name="T20" fmla="*/ 1 w 30"/>
                <a:gd name="T21" fmla="*/ 9 h 29"/>
                <a:gd name="T22" fmla="*/ 3 w 30"/>
                <a:gd name="T23" fmla="*/ 6 h 29"/>
                <a:gd name="T24" fmla="*/ 5 w 30"/>
                <a:gd name="T25" fmla="*/ 3 h 29"/>
                <a:gd name="T26" fmla="*/ 7 w 30"/>
                <a:gd name="T27" fmla="*/ 2 h 29"/>
                <a:gd name="T28" fmla="*/ 9 w 30"/>
                <a:gd name="T29" fmla="*/ 1 h 29"/>
                <a:gd name="T30" fmla="*/ 13 w 30"/>
                <a:gd name="T31" fmla="*/ 0 h 29"/>
                <a:gd name="T32" fmla="*/ 15 w 30"/>
                <a:gd name="T33" fmla="*/ 0 h 29"/>
                <a:gd name="T34" fmla="*/ 18 w 30"/>
                <a:gd name="T35" fmla="*/ 0 h 29"/>
                <a:gd name="T36" fmla="*/ 21 w 30"/>
                <a:gd name="T37" fmla="*/ 1 h 29"/>
                <a:gd name="T38" fmla="*/ 23 w 30"/>
                <a:gd name="T39" fmla="*/ 2 h 29"/>
                <a:gd name="T40" fmla="*/ 26 w 30"/>
                <a:gd name="T41" fmla="*/ 3 h 29"/>
                <a:gd name="T42" fmla="*/ 27 w 30"/>
                <a:gd name="T43" fmla="*/ 6 h 29"/>
                <a:gd name="T44" fmla="*/ 29 w 30"/>
                <a:gd name="T45" fmla="*/ 9 h 29"/>
                <a:gd name="T46" fmla="*/ 30 w 30"/>
                <a:gd name="T47" fmla="*/ 11 h 29"/>
                <a:gd name="T48" fmla="*/ 30 w 30"/>
                <a:gd name="T49" fmla="*/ 15 h 29"/>
                <a:gd name="T50" fmla="*/ 29 w 30"/>
                <a:gd name="T51" fmla="*/ 20 h 29"/>
                <a:gd name="T52" fmla="*/ 26 w 30"/>
                <a:gd name="T53" fmla="*/ 25 h 29"/>
                <a:gd name="T54" fmla="*/ 21 w 30"/>
                <a:gd name="T55" fmla="*/ 27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3" y="29"/>
                  </a:lnTo>
                  <a:lnTo>
                    <a:pt x="9" y="27"/>
                  </a:lnTo>
                  <a:lnTo>
                    <a:pt x="7" y="26"/>
                  </a:lnTo>
                  <a:lnTo>
                    <a:pt x="5" y="25"/>
                  </a:lnTo>
                  <a:lnTo>
                    <a:pt x="3" y="23"/>
                  </a:lnTo>
                  <a:lnTo>
                    <a:pt x="1" y="19"/>
                  </a:lnTo>
                  <a:lnTo>
                    <a:pt x="0" y="17"/>
                  </a:lnTo>
                  <a:lnTo>
                    <a:pt x="0" y="15"/>
                  </a:lnTo>
                  <a:lnTo>
                    <a:pt x="0" y="11"/>
                  </a:lnTo>
                  <a:lnTo>
                    <a:pt x="1" y="9"/>
                  </a:lnTo>
                  <a:lnTo>
                    <a:pt x="3" y="6"/>
                  </a:lnTo>
                  <a:lnTo>
                    <a:pt x="5" y="3"/>
                  </a:lnTo>
                  <a:lnTo>
                    <a:pt x="7" y="2"/>
                  </a:lnTo>
                  <a:lnTo>
                    <a:pt x="9" y="1"/>
                  </a:lnTo>
                  <a:lnTo>
                    <a:pt x="13" y="0"/>
                  </a:lnTo>
                  <a:lnTo>
                    <a:pt x="15" y="0"/>
                  </a:lnTo>
                  <a:lnTo>
                    <a:pt x="18" y="0"/>
                  </a:lnTo>
                  <a:lnTo>
                    <a:pt x="21" y="1"/>
                  </a:lnTo>
                  <a:lnTo>
                    <a:pt x="23" y="2"/>
                  </a:lnTo>
                  <a:lnTo>
                    <a:pt x="26" y="3"/>
                  </a:lnTo>
                  <a:lnTo>
                    <a:pt x="27" y="6"/>
                  </a:lnTo>
                  <a:lnTo>
                    <a:pt x="29" y="9"/>
                  </a:lnTo>
                  <a:lnTo>
                    <a:pt x="30" y="11"/>
                  </a:lnTo>
                  <a:lnTo>
                    <a:pt x="30" y="15"/>
                  </a:lnTo>
                  <a:lnTo>
                    <a:pt x="29" y="20"/>
                  </a:lnTo>
                  <a:lnTo>
                    <a:pt x="26" y="25"/>
                  </a:lnTo>
                  <a:lnTo>
                    <a:pt x="21" y="27"/>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18" name="Freeform 270"/>
            <p:cNvSpPr>
              <a:spLocks/>
            </p:cNvSpPr>
            <p:nvPr/>
          </p:nvSpPr>
          <p:spPr bwMode="auto">
            <a:xfrm>
              <a:off x="2658" y="2044"/>
              <a:ext cx="30" cy="30"/>
            </a:xfrm>
            <a:custGeom>
              <a:avLst/>
              <a:gdLst>
                <a:gd name="T0" fmla="*/ 59 w 59"/>
                <a:gd name="T1" fmla="*/ 30 h 60"/>
                <a:gd name="T2" fmla="*/ 58 w 59"/>
                <a:gd name="T3" fmla="*/ 25 h 60"/>
                <a:gd name="T4" fmla="*/ 57 w 59"/>
                <a:gd name="T5" fmla="*/ 19 h 60"/>
                <a:gd name="T6" fmla="*/ 54 w 59"/>
                <a:gd name="T7" fmla="*/ 13 h 60"/>
                <a:gd name="T8" fmla="*/ 50 w 59"/>
                <a:gd name="T9" fmla="*/ 9 h 60"/>
                <a:gd name="T10" fmla="*/ 46 w 59"/>
                <a:gd name="T11" fmla="*/ 5 h 60"/>
                <a:gd name="T12" fmla="*/ 41 w 59"/>
                <a:gd name="T13" fmla="*/ 3 h 60"/>
                <a:gd name="T14" fmla="*/ 35 w 59"/>
                <a:gd name="T15" fmla="*/ 2 h 60"/>
                <a:gd name="T16" fmla="*/ 30 w 59"/>
                <a:gd name="T17" fmla="*/ 0 h 60"/>
                <a:gd name="T18" fmla="*/ 18 w 59"/>
                <a:gd name="T19" fmla="*/ 3 h 60"/>
                <a:gd name="T20" fmla="*/ 9 w 59"/>
                <a:gd name="T21" fmla="*/ 9 h 60"/>
                <a:gd name="T22" fmla="*/ 2 w 59"/>
                <a:gd name="T23" fmla="*/ 19 h 60"/>
                <a:gd name="T24" fmla="*/ 0 w 59"/>
                <a:gd name="T25" fmla="*/ 30 h 60"/>
                <a:gd name="T26" fmla="*/ 1 w 59"/>
                <a:gd name="T27" fmla="*/ 36 h 60"/>
                <a:gd name="T28" fmla="*/ 2 w 59"/>
                <a:gd name="T29" fmla="*/ 42 h 60"/>
                <a:gd name="T30" fmla="*/ 5 w 59"/>
                <a:gd name="T31" fmla="*/ 47 h 60"/>
                <a:gd name="T32" fmla="*/ 9 w 59"/>
                <a:gd name="T33" fmla="*/ 51 h 60"/>
                <a:gd name="T34" fmla="*/ 13 w 59"/>
                <a:gd name="T35" fmla="*/ 55 h 60"/>
                <a:gd name="T36" fmla="*/ 18 w 59"/>
                <a:gd name="T37" fmla="*/ 58 h 60"/>
                <a:gd name="T38" fmla="*/ 24 w 59"/>
                <a:gd name="T39" fmla="*/ 59 h 60"/>
                <a:gd name="T40" fmla="*/ 30 w 59"/>
                <a:gd name="T41" fmla="*/ 60 h 60"/>
                <a:gd name="T42" fmla="*/ 35 w 59"/>
                <a:gd name="T43" fmla="*/ 59 h 60"/>
                <a:gd name="T44" fmla="*/ 41 w 59"/>
                <a:gd name="T45" fmla="*/ 58 h 60"/>
                <a:gd name="T46" fmla="*/ 46 w 59"/>
                <a:gd name="T47" fmla="*/ 55 h 60"/>
                <a:gd name="T48" fmla="*/ 50 w 59"/>
                <a:gd name="T49" fmla="*/ 51 h 60"/>
                <a:gd name="T50" fmla="*/ 54 w 59"/>
                <a:gd name="T51" fmla="*/ 47 h 60"/>
                <a:gd name="T52" fmla="*/ 57 w 59"/>
                <a:gd name="T53" fmla="*/ 42 h 60"/>
                <a:gd name="T54" fmla="*/ 58 w 59"/>
                <a:gd name="T55" fmla="*/ 36 h 60"/>
                <a:gd name="T56" fmla="*/ 59 w 59"/>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60">
                  <a:moveTo>
                    <a:pt x="59" y="30"/>
                  </a:moveTo>
                  <a:lnTo>
                    <a:pt x="58" y="25"/>
                  </a:lnTo>
                  <a:lnTo>
                    <a:pt x="57" y="19"/>
                  </a:lnTo>
                  <a:lnTo>
                    <a:pt x="54" y="13"/>
                  </a:lnTo>
                  <a:lnTo>
                    <a:pt x="50" y="9"/>
                  </a:lnTo>
                  <a:lnTo>
                    <a:pt x="46" y="5"/>
                  </a:lnTo>
                  <a:lnTo>
                    <a:pt x="41" y="3"/>
                  </a:lnTo>
                  <a:lnTo>
                    <a:pt x="35" y="2"/>
                  </a:lnTo>
                  <a:lnTo>
                    <a:pt x="30" y="0"/>
                  </a:lnTo>
                  <a:lnTo>
                    <a:pt x="18" y="3"/>
                  </a:lnTo>
                  <a:lnTo>
                    <a:pt x="9" y="9"/>
                  </a:lnTo>
                  <a:lnTo>
                    <a:pt x="2" y="19"/>
                  </a:lnTo>
                  <a:lnTo>
                    <a:pt x="0" y="30"/>
                  </a:lnTo>
                  <a:lnTo>
                    <a:pt x="1" y="36"/>
                  </a:lnTo>
                  <a:lnTo>
                    <a:pt x="2" y="42"/>
                  </a:lnTo>
                  <a:lnTo>
                    <a:pt x="5" y="47"/>
                  </a:lnTo>
                  <a:lnTo>
                    <a:pt x="9" y="51"/>
                  </a:lnTo>
                  <a:lnTo>
                    <a:pt x="13" y="55"/>
                  </a:lnTo>
                  <a:lnTo>
                    <a:pt x="18" y="58"/>
                  </a:lnTo>
                  <a:lnTo>
                    <a:pt x="24" y="59"/>
                  </a:lnTo>
                  <a:lnTo>
                    <a:pt x="30" y="60"/>
                  </a:lnTo>
                  <a:lnTo>
                    <a:pt x="35" y="59"/>
                  </a:lnTo>
                  <a:lnTo>
                    <a:pt x="41" y="58"/>
                  </a:lnTo>
                  <a:lnTo>
                    <a:pt x="46" y="55"/>
                  </a:lnTo>
                  <a:lnTo>
                    <a:pt x="50" y="51"/>
                  </a:lnTo>
                  <a:lnTo>
                    <a:pt x="54" y="47"/>
                  </a:lnTo>
                  <a:lnTo>
                    <a:pt x="57" y="42"/>
                  </a:lnTo>
                  <a:lnTo>
                    <a:pt x="58" y="36"/>
                  </a:lnTo>
                  <a:lnTo>
                    <a:pt x="59"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19" name="Freeform 271"/>
            <p:cNvSpPr>
              <a:spLocks/>
            </p:cNvSpPr>
            <p:nvPr/>
          </p:nvSpPr>
          <p:spPr bwMode="auto">
            <a:xfrm>
              <a:off x="2666" y="2051"/>
              <a:ext cx="15" cy="15"/>
            </a:xfrm>
            <a:custGeom>
              <a:avLst/>
              <a:gdLst>
                <a:gd name="T0" fmla="*/ 15 w 30"/>
                <a:gd name="T1" fmla="*/ 30 h 30"/>
                <a:gd name="T2" fmla="*/ 12 w 30"/>
                <a:gd name="T3" fmla="*/ 30 h 30"/>
                <a:gd name="T4" fmla="*/ 9 w 30"/>
                <a:gd name="T5" fmla="*/ 29 h 30"/>
                <a:gd name="T6" fmla="*/ 6 w 30"/>
                <a:gd name="T7" fmla="*/ 27 h 30"/>
                <a:gd name="T8" fmla="*/ 4 w 30"/>
                <a:gd name="T9" fmla="*/ 26 h 30"/>
                <a:gd name="T10" fmla="*/ 3 w 30"/>
                <a:gd name="T11" fmla="*/ 24 h 30"/>
                <a:gd name="T12" fmla="*/ 1 w 30"/>
                <a:gd name="T13" fmla="*/ 20 h 30"/>
                <a:gd name="T14" fmla="*/ 0 w 30"/>
                <a:gd name="T15" fmla="*/ 18 h 30"/>
                <a:gd name="T16" fmla="*/ 0 w 30"/>
                <a:gd name="T17" fmla="*/ 15 h 30"/>
                <a:gd name="T18" fmla="*/ 0 w 30"/>
                <a:gd name="T19" fmla="*/ 12 h 30"/>
                <a:gd name="T20" fmla="*/ 1 w 30"/>
                <a:gd name="T21" fmla="*/ 10 h 30"/>
                <a:gd name="T22" fmla="*/ 3 w 30"/>
                <a:gd name="T23" fmla="*/ 7 h 30"/>
                <a:gd name="T24" fmla="*/ 4 w 30"/>
                <a:gd name="T25" fmla="*/ 5 h 30"/>
                <a:gd name="T26" fmla="*/ 6 w 30"/>
                <a:gd name="T27" fmla="*/ 3 h 30"/>
                <a:gd name="T28" fmla="*/ 9 w 30"/>
                <a:gd name="T29" fmla="*/ 2 h 30"/>
                <a:gd name="T30" fmla="*/ 12 w 30"/>
                <a:gd name="T31" fmla="*/ 0 h 30"/>
                <a:gd name="T32" fmla="*/ 15 w 30"/>
                <a:gd name="T33" fmla="*/ 0 h 30"/>
                <a:gd name="T34" fmla="*/ 18 w 30"/>
                <a:gd name="T35" fmla="*/ 0 h 30"/>
                <a:gd name="T36" fmla="*/ 20 w 30"/>
                <a:gd name="T37" fmla="*/ 2 h 30"/>
                <a:gd name="T38" fmla="*/ 23 w 30"/>
                <a:gd name="T39" fmla="*/ 3 h 30"/>
                <a:gd name="T40" fmla="*/ 25 w 30"/>
                <a:gd name="T41" fmla="*/ 5 h 30"/>
                <a:gd name="T42" fmla="*/ 27 w 30"/>
                <a:gd name="T43" fmla="*/ 7 h 30"/>
                <a:gd name="T44" fmla="*/ 28 w 30"/>
                <a:gd name="T45" fmla="*/ 10 h 30"/>
                <a:gd name="T46" fmla="*/ 30 w 30"/>
                <a:gd name="T47" fmla="*/ 12 h 30"/>
                <a:gd name="T48" fmla="*/ 30 w 30"/>
                <a:gd name="T49" fmla="*/ 15 h 30"/>
                <a:gd name="T50" fmla="*/ 28 w 30"/>
                <a:gd name="T51" fmla="*/ 21 h 30"/>
                <a:gd name="T52" fmla="*/ 25 w 30"/>
                <a:gd name="T53" fmla="*/ 26 h 30"/>
                <a:gd name="T54" fmla="*/ 20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9"/>
                  </a:lnTo>
                  <a:lnTo>
                    <a:pt x="6" y="27"/>
                  </a:lnTo>
                  <a:lnTo>
                    <a:pt x="4" y="26"/>
                  </a:lnTo>
                  <a:lnTo>
                    <a:pt x="3" y="24"/>
                  </a:lnTo>
                  <a:lnTo>
                    <a:pt x="1" y="20"/>
                  </a:lnTo>
                  <a:lnTo>
                    <a:pt x="0" y="18"/>
                  </a:lnTo>
                  <a:lnTo>
                    <a:pt x="0" y="15"/>
                  </a:lnTo>
                  <a:lnTo>
                    <a:pt x="0" y="12"/>
                  </a:lnTo>
                  <a:lnTo>
                    <a:pt x="1" y="10"/>
                  </a:lnTo>
                  <a:lnTo>
                    <a:pt x="3" y="7"/>
                  </a:lnTo>
                  <a:lnTo>
                    <a:pt x="4" y="5"/>
                  </a:lnTo>
                  <a:lnTo>
                    <a:pt x="6" y="3"/>
                  </a:lnTo>
                  <a:lnTo>
                    <a:pt x="9" y="2"/>
                  </a:lnTo>
                  <a:lnTo>
                    <a:pt x="12" y="0"/>
                  </a:lnTo>
                  <a:lnTo>
                    <a:pt x="15" y="0"/>
                  </a:lnTo>
                  <a:lnTo>
                    <a:pt x="18" y="0"/>
                  </a:lnTo>
                  <a:lnTo>
                    <a:pt x="20" y="2"/>
                  </a:lnTo>
                  <a:lnTo>
                    <a:pt x="23" y="3"/>
                  </a:lnTo>
                  <a:lnTo>
                    <a:pt x="25" y="5"/>
                  </a:lnTo>
                  <a:lnTo>
                    <a:pt x="27" y="7"/>
                  </a:lnTo>
                  <a:lnTo>
                    <a:pt x="28" y="10"/>
                  </a:lnTo>
                  <a:lnTo>
                    <a:pt x="30" y="12"/>
                  </a:lnTo>
                  <a:lnTo>
                    <a:pt x="30" y="15"/>
                  </a:lnTo>
                  <a:lnTo>
                    <a:pt x="28" y="21"/>
                  </a:lnTo>
                  <a:lnTo>
                    <a:pt x="25" y="26"/>
                  </a:lnTo>
                  <a:lnTo>
                    <a:pt x="20"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20" name="Freeform 272"/>
            <p:cNvSpPr>
              <a:spLocks/>
            </p:cNvSpPr>
            <p:nvPr/>
          </p:nvSpPr>
          <p:spPr bwMode="auto">
            <a:xfrm>
              <a:off x="2674" y="1787"/>
              <a:ext cx="30" cy="30"/>
            </a:xfrm>
            <a:custGeom>
              <a:avLst/>
              <a:gdLst>
                <a:gd name="T0" fmla="*/ 60 w 60"/>
                <a:gd name="T1" fmla="*/ 30 h 60"/>
                <a:gd name="T2" fmla="*/ 59 w 60"/>
                <a:gd name="T3" fmla="*/ 24 h 60"/>
                <a:gd name="T4" fmla="*/ 57 w 60"/>
                <a:gd name="T5" fmla="*/ 18 h 60"/>
                <a:gd name="T6" fmla="*/ 54 w 60"/>
                <a:gd name="T7" fmla="*/ 14 h 60"/>
                <a:gd name="T8" fmla="*/ 51 w 60"/>
                <a:gd name="T9" fmla="*/ 9 h 60"/>
                <a:gd name="T10" fmla="*/ 46 w 60"/>
                <a:gd name="T11" fmla="*/ 6 h 60"/>
                <a:gd name="T12" fmla="*/ 41 w 60"/>
                <a:gd name="T13" fmla="*/ 2 h 60"/>
                <a:gd name="T14" fmla="*/ 36 w 60"/>
                <a:gd name="T15" fmla="*/ 1 h 60"/>
                <a:gd name="T16" fmla="*/ 30 w 60"/>
                <a:gd name="T17" fmla="*/ 0 h 60"/>
                <a:gd name="T18" fmla="*/ 18 w 60"/>
                <a:gd name="T19" fmla="*/ 2 h 60"/>
                <a:gd name="T20" fmla="*/ 9 w 60"/>
                <a:gd name="T21" fmla="*/ 9 h 60"/>
                <a:gd name="T22" fmla="*/ 2 w 60"/>
                <a:gd name="T23" fmla="*/ 18 h 60"/>
                <a:gd name="T24" fmla="*/ 0 w 60"/>
                <a:gd name="T25" fmla="*/ 30 h 60"/>
                <a:gd name="T26" fmla="*/ 1 w 60"/>
                <a:gd name="T27" fmla="*/ 36 h 60"/>
                <a:gd name="T28" fmla="*/ 2 w 60"/>
                <a:gd name="T29" fmla="*/ 41 h 60"/>
                <a:gd name="T30" fmla="*/ 6 w 60"/>
                <a:gd name="T31" fmla="*/ 47 h 60"/>
                <a:gd name="T32" fmla="*/ 9 w 60"/>
                <a:gd name="T33" fmla="*/ 52 h 60"/>
                <a:gd name="T34" fmla="*/ 14 w 60"/>
                <a:gd name="T35" fmla="*/ 55 h 60"/>
                <a:gd name="T36" fmla="*/ 18 w 60"/>
                <a:gd name="T37" fmla="*/ 58 h 60"/>
                <a:gd name="T38" fmla="*/ 24 w 60"/>
                <a:gd name="T39" fmla="*/ 60 h 60"/>
                <a:gd name="T40" fmla="*/ 30 w 60"/>
                <a:gd name="T41" fmla="*/ 60 h 60"/>
                <a:gd name="T42" fmla="*/ 36 w 60"/>
                <a:gd name="T43" fmla="*/ 60 h 60"/>
                <a:gd name="T44" fmla="*/ 41 w 60"/>
                <a:gd name="T45" fmla="*/ 58 h 60"/>
                <a:gd name="T46" fmla="*/ 46 w 60"/>
                <a:gd name="T47" fmla="*/ 55 h 60"/>
                <a:gd name="T48" fmla="*/ 51 w 60"/>
                <a:gd name="T49" fmla="*/ 52 h 60"/>
                <a:gd name="T50" fmla="*/ 54 w 60"/>
                <a:gd name="T51" fmla="*/ 47 h 60"/>
                <a:gd name="T52" fmla="*/ 57 w 60"/>
                <a:gd name="T53" fmla="*/ 41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7" y="18"/>
                  </a:lnTo>
                  <a:lnTo>
                    <a:pt x="54" y="14"/>
                  </a:lnTo>
                  <a:lnTo>
                    <a:pt x="51" y="9"/>
                  </a:lnTo>
                  <a:lnTo>
                    <a:pt x="46" y="6"/>
                  </a:lnTo>
                  <a:lnTo>
                    <a:pt x="41" y="2"/>
                  </a:lnTo>
                  <a:lnTo>
                    <a:pt x="36" y="1"/>
                  </a:lnTo>
                  <a:lnTo>
                    <a:pt x="30" y="0"/>
                  </a:lnTo>
                  <a:lnTo>
                    <a:pt x="18" y="2"/>
                  </a:lnTo>
                  <a:lnTo>
                    <a:pt x="9" y="9"/>
                  </a:lnTo>
                  <a:lnTo>
                    <a:pt x="2" y="18"/>
                  </a:lnTo>
                  <a:lnTo>
                    <a:pt x="0" y="30"/>
                  </a:lnTo>
                  <a:lnTo>
                    <a:pt x="1" y="36"/>
                  </a:lnTo>
                  <a:lnTo>
                    <a:pt x="2" y="41"/>
                  </a:lnTo>
                  <a:lnTo>
                    <a:pt x="6" y="47"/>
                  </a:lnTo>
                  <a:lnTo>
                    <a:pt x="9" y="52"/>
                  </a:lnTo>
                  <a:lnTo>
                    <a:pt x="14" y="55"/>
                  </a:lnTo>
                  <a:lnTo>
                    <a:pt x="18" y="58"/>
                  </a:lnTo>
                  <a:lnTo>
                    <a:pt x="24" y="60"/>
                  </a:lnTo>
                  <a:lnTo>
                    <a:pt x="30" y="60"/>
                  </a:lnTo>
                  <a:lnTo>
                    <a:pt x="36" y="60"/>
                  </a:lnTo>
                  <a:lnTo>
                    <a:pt x="41" y="58"/>
                  </a:lnTo>
                  <a:lnTo>
                    <a:pt x="46" y="55"/>
                  </a:lnTo>
                  <a:lnTo>
                    <a:pt x="51" y="52"/>
                  </a:lnTo>
                  <a:lnTo>
                    <a:pt x="54" y="47"/>
                  </a:lnTo>
                  <a:lnTo>
                    <a:pt x="57" y="41"/>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21" name="Freeform 273"/>
            <p:cNvSpPr>
              <a:spLocks/>
            </p:cNvSpPr>
            <p:nvPr/>
          </p:nvSpPr>
          <p:spPr bwMode="auto">
            <a:xfrm>
              <a:off x="2682" y="1795"/>
              <a:ext cx="15" cy="15"/>
            </a:xfrm>
            <a:custGeom>
              <a:avLst/>
              <a:gdLst>
                <a:gd name="T0" fmla="*/ 15 w 30"/>
                <a:gd name="T1" fmla="*/ 30 h 30"/>
                <a:gd name="T2" fmla="*/ 11 w 30"/>
                <a:gd name="T3" fmla="*/ 30 h 30"/>
                <a:gd name="T4" fmla="*/ 9 w 30"/>
                <a:gd name="T5" fmla="*/ 29 h 30"/>
                <a:gd name="T6" fmla="*/ 7 w 30"/>
                <a:gd name="T7" fmla="*/ 28 h 30"/>
                <a:gd name="T8" fmla="*/ 4 w 30"/>
                <a:gd name="T9" fmla="*/ 25 h 30"/>
                <a:gd name="T10" fmla="*/ 2 w 30"/>
                <a:gd name="T11" fmla="*/ 23 h 30"/>
                <a:gd name="T12" fmla="*/ 1 w 30"/>
                <a:gd name="T13" fmla="*/ 21 h 30"/>
                <a:gd name="T14" fmla="*/ 0 w 30"/>
                <a:gd name="T15" fmla="*/ 18 h 30"/>
                <a:gd name="T16" fmla="*/ 0 w 30"/>
                <a:gd name="T17" fmla="*/ 15 h 30"/>
                <a:gd name="T18" fmla="*/ 0 w 30"/>
                <a:gd name="T19" fmla="*/ 13 h 30"/>
                <a:gd name="T20" fmla="*/ 1 w 30"/>
                <a:gd name="T21" fmla="*/ 9 h 30"/>
                <a:gd name="T22" fmla="*/ 2 w 30"/>
                <a:gd name="T23" fmla="*/ 7 h 30"/>
                <a:gd name="T24" fmla="*/ 4 w 30"/>
                <a:gd name="T25" fmla="*/ 5 h 30"/>
                <a:gd name="T26" fmla="*/ 7 w 30"/>
                <a:gd name="T27" fmla="*/ 3 h 30"/>
                <a:gd name="T28" fmla="*/ 9 w 30"/>
                <a:gd name="T29" fmla="*/ 1 h 30"/>
                <a:gd name="T30" fmla="*/ 11 w 30"/>
                <a:gd name="T31" fmla="*/ 0 h 30"/>
                <a:gd name="T32" fmla="*/ 15 w 30"/>
                <a:gd name="T33" fmla="*/ 0 h 30"/>
                <a:gd name="T34" fmla="*/ 17 w 30"/>
                <a:gd name="T35" fmla="*/ 0 h 30"/>
                <a:gd name="T36" fmla="*/ 21 w 30"/>
                <a:gd name="T37" fmla="*/ 1 h 30"/>
                <a:gd name="T38" fmla="*/ 23 w 30"/>
                <a:gd name="T39" fmla="*/ 3 h 30"/>
                <a:gd name="T40" fmla="*/ 25 w 30"/>
                <a:gd name="T41" fmla="*/ 5 h 30"/>
                <a:gd name="T42" fmla="*/ 26 w 30"/>
                <a:gd name="T43" fmla="*/ 7 h 30"/>
                <a:gd name="T44" fmla="*/ 29 w 30"/>
                <a:gd name="T45" fmla="*/ 9 h 30"/>
                <a:gd name="T46" fmla="*/ 30 w 30"/>
                <a:gd name="T47" fmla="*/ 13 h 30"/>
                <a:gd name="T48" fmla="*/ 30 w 30"/>
                <a:gd name="T49" fmla="*/ 15 h 30"/>
                <a:gd name="T50" fmla="*/ 29 w 30"/>
                <a:gd name="T51" fmla="*/ 21 h 30"/>
                <a:gd name="T52" fmla="*/ 25 w 30"/>
                <a:gd name="T53" fmla="*/ 25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1" y="30"/>
                  </a:lnTo>
                  <a:lnTo>
                    <a:pt x="9" y="29"/>
                  </a:lnTo>
                  <a:lnTo>
                    <a:pt x="7" y="28"/>
                  </a:lnTo>
                  <a:lnTo>
                    <a:pt x="4" y="25"/>
                  </a:lnTo>
                  <a:lnTo>
                    <a:pt x="2" y="23"/>
                  </a:lnTo>
                  <a:lnTo>
                    <a:pt x="1" y="21"/>
                  </a:lnTo>
                  <a:lnTo>
                    <a:pt x="0" y="18"/>
                  </a:lnTo>
                  <a:lnTo>
                    <a:pt x="0" y="15"/>
                  </a:lnTo>
                  <a:lnTo>
                    <a:pt x="0" y="13"/>
                  </a:lnTo>
                  <a:lnTo>
                    <a:pt x="1" y="9"/>
                  </a:lnTo>
                  <a:lnTo>
                    <a:pt x="2" y="7"/>
                  </a:lnTo>
                  <a:lnTo>
                    <a:pt x="4" y="5"/>
                  </a:lnTo>
                  <a:lnTo>
                    <a:pt x="7" y="3"/>
                  </a:lnTo>
                  <a:lnTo>
                    <a:pt x="9" y="1"/>
                  </a:lnTo>
                  <a:lnTo>
                    <a:pt x="11" y="0"/>
                  </a:lnTo>
                  <a:lnTo>
                    <a:pt x="15" y="0"/>
                  </a:lnTo>
                  <a:lnTo>
                    <a:pt x="17" y="0"/>
                  </a:lnTo>
                  <a:lnTo>
                    <a:pt x="21" y="1"/>
                  </a:lnTo>
                  <a:lnTo>
                    <a:pt x="23" y="3"/>
                  </a:lnTo>
                  <a:lnTo>
                    <a:pt x="25" y="5"/>
                  </a:lnTo>
                  <a:lnTo>
                    <a:pt x="26" y="7"/>
                  </a:lnTo>
                  <a:lnTo>
                    <a:pt x="29" y="9"/>
                  </a:lnTo>
                  <a:lnTo>
                    <a:pt x="30" y="13"/>
                  </a:lnTo>
                  <a:lnTo>
                    <a:pt x="30" y="15"/>
                  </a:lnTo>
                  <a:lnTo>
                    <a:pt x="29" y="21"/>
                  </a:lnTo>
                  <a:lnTo>
                    <a:pt x="25" y="25"/>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22" name="Freeform 274"/>
            <p:cNvSpPr>
              <a:spLocks/>
            </p:cNvSpPr>
            <p:nvPr/>
          </p:nvSpPr>
          <p:spPr bwMode="auto">
            <a:xfrm>
              <a:off x="2677" y="2164"/>
              <a:ext cx="30" cy="29"/>
            </a:xfrm>
            <a:custGeom>
              <a:avLst/>
              <a:gdLst>
                <a:gd name="T0" fmla="*/ 58 w 58"/>
                <a:gd name="T1" fmla="*/ 30 h 60"/>
                <a:gd name="T2" fmla="*/ 58 w 58"/>
                <a:gd name="T3" fmla="*/ 24 h 60"/>
                <a:gd name="T4" fmla="*/ 56 w 58"/>
                <a:gd name="T5" fmla="*/ 18 h 60"/>
                <a:gd name="T6" fmla="*/ 54 w 58"/>
                <a:gd name="T7" fmla="*/ 14 h 60"/>
                <a:gd name="T8" fmla="*/ 50 w 58"/>
                <a:gd name="T9" fmla="*/ 9 h 60"/>
                <a:gd name="T10" fmla="*/ 46 w 58"/>
                <a:gd name="T11" fmla="*/ 6 h 60"/>
                <a:gd name="T12" fmla="*/ 40 w 58"/>
                <a:gd name="T13" fmla="*/ 2 h 60"/>
                <a:gd name="T14" fmla="*/ 34 w 58"/>
                <a:gd name="T15" fmla="*/ 1 h 60"/>
                <a:gd name="T16" fmla="*/ 28 w 58"/>
                <a:gd name="T17" fmla="*/ 0 h 60"/>
                <a:gd name="T18" fmla="*/ 17 w 58"/>
                <a:gd name="T19" fmla="*/ 2 h 60"/>
                <a:gd name="T20" fmla="*/ 8 w 58"/>
                <a:gd name="T21" fmla="*/ 9 h 60"/>
                <a:gd name="T22" fmla="*/ 2 w 58"/>
                <a:gd name="T23" fmla="*/ 18 h 60"/>
                <a:gd name="T24" fmla="*/ 0 w 58"/>
                <a:gd name="T25" fmla="*/ 30 h 60"/>
                <a:gd name="T26" fmla="*/ 0 w 58"/>
                <a:gd name="T27" fmla="*/ 36 h 60"/>
                <a:gd name="T28" fmla="*/ 2 w 58"/>
                <a:gd name="T29" fmla="*/ 42 h 60"/>
                <a:gd name="T30" fmla="*/ 4 w 58"/>
                <a:gd name="T31" fmla="*/ 46 h 60"/>
                <a:gd name="T32" fmla="*/ 8 w 58"/>
                <a:gd name="T33" fmla="*/ 51 h 60"/>
                <a:gd name="T34" fmla="*/ 12 w 58"/>
                <a:gd name="T35" fmla="*/ 54 h 60"/>
                <a:gd name="T36" fmla="*/ 18 w 58"/>
                <a:gd name="T37" fmla="*/ 58 h 60"/>
                <a:gd name="T38" fmla="*/ 23 w 58"/>
                <a:gd name="T39" fmla="*/ 59 h 60"/>
                <a:gd name="T40" fmla="*/ 28 w 58"/>
                <a:gd name="T41" fmla="*/ 60 h 60"/>
                <a:gd name="T42" fmla="*/ 34 w 58"/>
                <a:gd name="T43" fmla="*/ 59 h 60"/>
                <a:gd name="T44" fmla="*/ 40 w 58"/>
                <a:gd name="T45" fmla="*/ 58 h 60"/>
                <a:gd name="T46" fmla="*/ 46 w 58"/>
                <a:gd name="T47" fmla="*/ 54 h 60"/>
                <a:gd name="T48" fmla="*/ 50 w 58"/>
                <a:gd name="T49" fmla="*/ 51 h 60"/>
                <a:gd name="T50" fmla="*/ 54 w 58"/>
                <a:gd name="T51" fmla="*/ 46 h 60"/>
                <a:gd name="T52" fmla="*/ 56 w 58"/>
                <a:gd name="T53" fmla="*/ 42 h 60"/>
                <a:gd name="T54" fmla="*/ 58 w 58"/>
                <a:gd name="T55" fmla="*/ 36 h 60"/>
                <a:gd name="T56" fmla="*/ 58 w 58"/>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60">
                  <a:moveTo>
                    <a:pt x="58" y="30"/>
                  </a:moveTo>
                  <a:lnTo>
                    <a:pt x="58" y="24"/>
                  </a:lnTo>
                  <a:lnTo>
                    <a:pt x="56" y="18"/>
                  </a:lnTo>
                  <a:lnTo>
                    <a:pt x="54" y="14"/>
                  </a:lnTo>
                  <a:lnTo>
                    <a:pt x="50" y="9"/>
                  </a:lnTo>
                  <a:lnTo>
                    <a:pt x="46" y="6"/>
                  </a:lnTo>
                  <a:lnTo>
                    <a:pt x="40" y="2"/>
                  </a:lnTo>
                  <a:lnTo>
                    <a:pt x="34" y="1"/>
                  </a:lnTo>
                  <a:lnTo>
                    <a:pt x="28" y="0"/>
                  </a:lnTo>
                  <a:lnTo>
                    <a:pt x="17" y="2"/>
                  </a:lnTo>
                  <a:lnTo>
                    <a:pt x="8" y="9"/>
                  </a:lnTo>
                  <a:lnTo>
                    <a:pt x="2" y="18"/>
                  </a:lnTo>
                  <a:lnTo>
                    <a:pt x="0" y="30"/>
                  </a:lnTo>
                  <a:lnTo>
                    <a:pt x="0" y="36"/>
                  </a:lnTo>
                  <a:lnTo>
                    <a:pt x="2" y="42"/>
                  </a:lnTo>
                  <a:lnTo>
                    <a:pt x="4" y="46"/>
                  </a:lnTo>
                  <a:lnTo>
                    <a:pt x="8" y="51"/>
                  </a:lnTo>
                  <a:lnTo>
                    <a:pt x="12" y="54"/>
                  </a:lnTo>
                  <a:lnTo>
                    <a:pt x="18" y="58"/>
                  </a:lnTo>
                  <a:lnTo>
                    <a:pt x="23" y="59"/>
                  </a:lnTo>
                  <a:lnTo>
                    <a:pt x="28" y="60"/>
                  </a:lnTo>
                  <a:lnTo>
                    <a:pt x="34" y="59"/>
                  </a:lnTo>
                  <a:lnTo>
                    <a:pt x="40" y="58"/>
                  </a:lnTo>
                  <a:lnTo>
                    <a:pt x="46" y="54"/>
                  </a:lnTo>
                  <a:lnTo>
                    <a:pt x="50" y="51"/>
                  </a:lnTo>
                  <a:lnTo>
                    <a:pt x="54" y="46"/>
                  </a:lnTo>
                  <a:lnTo>
                    <a:pt x="56" y="42"/>
                  </a:lnTo>
                  <a:lnTo>
                    <a:pt x="58" y="36"/>
                  </a:lnTo>
                  <a:lnTo>
                    <a:pt x="58"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23" name="Freeform 275"/>
            <p:cNvSpPr>
              <a:spLocks/>
            </p:cNvSpPr>
            <p:nvPr/>
          </p:nvSpPr>
          <p:spPr bwMode="auto">
            <a:xfrm>
              <a:off x="2685" y="2171"/>
              <a:ext cx="14" cy="15"/>
            </a:xfrm>
            <a:custGeom>
              <a:avLst/>
              <a:gdLst>
                <a:gd name="T0" fmla="*/ 13 w 28"/>
                <a:gd name="T1" fmla="*/ 30 h 30"/>
                <a:gd name="T2" fmla="*/ 11 w 28"/>
                <a:gd name="T3" fmla="*/ 30 h 30"/>
                <a:gd name="T4" fmla="*/ 9 w 28"/>
                <a:gd name="T5" fmla="*/ 29 h 30"/>
                <a:gd name="T6" fmla="*/ 5 w 28"/>
                <a:gd name="T7" fmla="*/ 28 h 30"/>
                <a:gd name="T8" fmla="*/ 3 w 28"/>
                <a:gd name="T9" fmla="*/ 25 h 30"/>
                <a:gd name="T10" fmla="*/ 2 w 28"/>
                <a:gd name="T11" fmla="*/ 23 h 30"/>
                <a:gd name="T12" fmla="*/ 1 w 28"/>
                <a:gd name="T13" fmla="*/ 21 h 30"/>
                <a:gd name="T14" fmla="*/ 0 w 28"/>
                <a:gd name="T15" fmla="*/ 18 h 30"/>
                <a:gd name="T16" fmla="*/ 0 w 28"/>
                <a:gd name="T17" fmla="*/ 15 h 30"/>
                <a:gd name="T18" fmla="*/ 0 w 28"/>
                <a:gd name="T19" fmla="*/ 13 h 30"/>
                <a:gd name="T20" fmla="*/ 1 w 28"/>
                <a:gd name="T21" fmla="*/ 9 h 30"/>
                <a:gd name="T22" fmla="*/ 2 w 28"/>
                <a:gd name="T23" fmla="*/ 7 h 30"/>
                <a:gd name="T24" fmla="*/ 3 w 28"/>
                <a:gd name="T25" fmla="*/ 5 h 30"/>
                <a:gd name="T26" fmla="*/ 5 w 28"/>
                <a:gd name="T27" fmla="*/ 3 h 30"/>
                <a:gd name="T28" fmla="*/ 9 w 28"/>
                <a:gd name="T29" fmla="*/ 1 h 30"/>
                <a:gd name="T30" fmla="*/ 11 w 28"/>
                <a:gd name="T31" fmla="*/ 0 h 30"/>
                <a:gd name="T32" fmla="*/ 13 w 28"/>
                <a:gd name="T33" fmla="*/ 0 h 30"/>
                <a:gd name="T34" fmla="*/ 17 w 28"/>
                <a:gd name="T35" fmla="*/ 0 h 30"/>
                <a:gd name="T36" fmla="*/ 19 w 28"/>
                <a:gd name="T37" fmla="*/ 1 h 30"/>
                <a:gd name="T38" fmla="*/ 23 w 28"/>
                <a:gd name="T39" fmla="*/ 3 h 30"/>
                <a:gd name="T40" fmla="*/ 25 w 28"/>
                <a:gd name="T41" fmla="*/ 5 h 30"/>
                <a:gd name="T42" fmla="*/ 26 w 28"/>
                <a:gd name="T43" fmla="*/ 7 h 30"/>
                <a:gd name="T44" fmla="*/ 27 w 28"/>
                <a:gd name="T45" fmla="*/ 9 h 30"/>
                <a:gd name="T46" fmla="*/ 28 w 28"/>
                <a:gd name="T47" fmla="*/ 13 h 30"/>
                <a:gd name="T48" fmla="*/ 28 w 28"/>
                <a:gd name="T49" fmla="*/ 15 h 30"/>
                <a:gd name="T50" fmla="*/ 27 w 28"/>
                <a:gd name="T51" fmla="*/ 21 h 30"/>
                <a:gd name="T52" fmla="*/ 25 w 28"/>
                <a:gd name="T53" fmla="*/ 25 h 30"/>
                <a:gd name="T54" fmla="*/ 19 w 28"/>
                <a:gd name="T55" fmla="*/ 29 h 30"/>
                <a:gd name="T56" fmla="*/ 13 w 28"/>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 h="30">
                  <a:moveTo>
                    <a:pt x="13" y="30"/>
                  </a:moveTo>
                  <a:lnTo>
                    <a:pt x="11" y="30"/>
                  </a:lnTo>
                  <a:lnTo>
                    <a:pt x="9" y="29"/>
                  </a:lnTo>
                  <a:lnTo>
                    <a:pt x="5" y="28"/>
                  </a:lnTo>
                  <a:lnTo>
                    <a:pt x="3" y="25"/>
                  </a:lnTo>
                  <a:lnTo>
                    <a:pt x="2" y="23"/>
                  </a:lnTo>
                  <a:lnTo>
                    <a:pt x="1" y="21"/>
                  </a:lnTo>
                  <a:lnTo>
                    <a:pt x="0" y="18"/>
                  </a:lnTo>
                  <a:lnTo>
                    <a:pt x="0" y="15"/>
                  </a:lnTo>
                  <a:lnTo>
                    <a:pt x="0" y="13"/>
                  </a:lnTo>
                  <a:lnTo>
                    <a:pt x="1" y="9"/>
                  </a:lnTo>
                  <a:lnTo>
                    <a:pt x="2" y="7"/>
                  </a:lnTo>
                  <a:lnTo>
                    <a:pt x="3" y="5"/>
                  </a:lnTo>
                  <a:lnTo>
                    <a:pt x="5" y="3"/>
                  </a:lnTo>
                  <a:lnTo>
                    <a:pt x="9" y="1"/>
                  </a:lnTo>
                  <a:lnTo>
                    <a:pt x="11" y="0"/>
                  </a:lnTo>
                  <a:lnTo>
                    <a:pt x="13" y="0"/>
                  </a:lnTo>
                  <a:lnTo>
                    <a:pt x="17" y="0"/>
                  </a:lnTo>
                  <a:lnTo>
                    <a:pt x="19" y="1"/>
                  </a:lnTo>
                  <a:lnTo>
                    <a:pt x="23" y="3"/>
                  </a:lnTo>
                  <a:lnTo>
                    <a:pt x="25" y="5"/>
                  </a:lnTo>
                  <a:lnTo>
                    <a:pt x="26" y="7"/>
                  </a:lnTo>
                  <a:lnTo>
                    <a:pt x="27" y="9"/>
                  </a:lnTo>
                  <a:lnTo>
                    <a:pt x="28" y="13"/>
                  </a:lnTo>
                  <a:lnTo>
                    <a:pt x="28" y="15"/>
                  </a:lnTo>
                  <a:lnTo>
                    <a:pt x="27" y="21"/>
                  </a:lnTo>
                  <a:lnTo>
                    <a:pt x="25" y="25"/>
                  </a:lnTo>
                  <a:lnTo>
                    <a:pt x="19" y="29"/>
                  </a:lnTo>
                  <a:lnTo>
                    <a:pt x="13"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24" name="Freeform 276"/>
            <p:cNvSpPr>
              <a:spLocks/>
            </p:cNvSpPr>
            <p:nvPr/>
          </p:nvSpPr>
          <p:spPr bwMode="auto">
            <a:xfrm>
              <a:off x="2539" y="2259"/>
              <a:ext cx="29" cy="30"/>
            </a:xfrm>
            <a:custGeom>
              <a:avLst/>
              <a:gdLst>
                <a:gd name="T0" fmla="*/ 60 w 60"/>
                <a:gd name="T1" fmla="*/ 30 h 60"/>
                <a:gd name="T2" fmla="*/ 59 w 60"/>
                <a:gd name="T3" fmla="*/ 24 h 60"/>
                <a:gd name="T4" fmla="*/ 58 w 60"/>
                <a:gd name="T5" fmla="*/ 19 h 60"/>
                <a:gd name="T6" fmla="*/ 54 w 60"/>
                <a:gd name="T7" fmla="*/ 13 h 60"/>
                <a:gd name="T8" fmla="*/ 51 w 60"/>
                <a:gd name="T9" fmla="*/ 8 h 60"/>
                <a:gd name="T10" fmla="*/ 46 w 60"/>
                <a:gd name="T11" fmla="*/ 5 h 60"/>
                <a:gd name="T12" fmla="*/ 42 w 60"/>
                <a:gd name="T13" fmla="*/ 3 h 60"/>
                <a:gd name="T14" fmla="*/ 36 w 60"/>
                <a:gd name="T15" fmla="*/ 1 h 60"/>
                <a:gd name="T16" fmla="*/ 30 w 60"/>
                <a:gd name="T17" fmla="*/ 0 h 60"/>
                <a:gd name="T18" fmla="*/ 18 w 60"/>
                <a:gd name="T19" fmla="*/ 3 h 60"/>
                <a:gd name="T20" fmla="*/ 8 w 60"/>
                <a:gd name="T21" fmla="*/ 8 h 60"/>
                <a:gd name="T22" fmla="*/ 2 w 60"/>
                <a:gd name="T23" fmla="*/ 19 h 60"/>
                <a:gd name="T24" fmla="*/ 0 w 60"/>
                <a:gd name="T25" fmla="*/ 30 h 60"/>
                <a:gd name="T26" fmla="*/ 1 w 60"/>
                <a:gd name="T27" fmla="*/ 36 h 60"/>
                <a:gd name="T28" fmla="*/ 2 w 60"/>
                <a:gd name="T29" fmla="*/ 42 h 60"/>
                <a:gd name="T30" fmla="*/ 5 w 60"/>
                <a:gd name="T31" fmla="*/ 46 h 60"/>
                <a:gd name="T32" fmla="*/ 8 w 60"/>
                <a:gd name="T33" fmla="*/ 51 h 60"/>
                <a:gd name="T34" fmla="*/ 13 w 60"/>
                <a:gd name="T35" fmla="*/ 54 h 60"/>
                <a:gd name="T36" fmla="*/ 18 w 60"/>
                <a:gd name="T37" fmla="*/ 58 h 60"/>
                <a:gd name="T38" fmla="*/ 24 w 60"/>
                <a:gd name="T39" fmla="*/ 59 h 60"/>
                <a:gd name="T40" fmla="*/ 30 w 60"/>
                <a:gd name="T41" fmla="*/ 60 h 60"/>
                <a:gd name="T42" fmla="*/ 36 w 60"/>
                <a:gd name="T43" fmla="*/ 59 h 60"/>
                <a:gd name="T44" fmla="*/ 42 w 60"/>
                <a:gd name="T45" fmla="*/ 58 h 60"/>
                <a:gd name="T46" fmla="*/ 46 w 60"/>
                <a:gd name="T47" fmla="*/ 54 h 60"/>
                <a:gd name="T48" fmla="*/ 51 w 60"/>
                <a:gd name="T49" fmla="*/ 51 h 60"/>
                <a:gd name="T50" fmla="*/ 54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9"/>
                  </a:lnTo>
                  <a:lnTo>
                    <a:pt x="54" y="13"/>
                  </a:lnTo>
                  <a:lnTo>
                    <a:pt x="51" y="8"/>
                  </a:lnTo>
                  <a:lnTo>
                    <a:pt x="46" y="5"/>
                  </a:lnTo>
                  <a:lnTo>
                    <a:pt x="42" y="3"/>
                  </a:lnTo>
                  <a:lnTo>
                    <a:pt x="36" y="1"/>
                  </a:lnTo>
                  <a:lnTo>
                    <a:pt x="30" y="0"/>
                  </a:lnTo>
                  <a:lnTo>
                    <a:pt x="18" y="3"/>
                  </a:lnTo>
                  <a:lnTo>
                    <a:pt x="8" y="8"/>
                  </a:lnTo>
                  <a:lnTo>
                    <a:pt x="2" y="19"/>
                  </a:lnTo>
                  <a:lnTo>
                    <a:pt x="0" y="30"/>
                  </a:lnTo>
                  <a:lnTo>
                    <a:pt x="1" y="36"/>
                  </a:lnTo>
                  <a:lnTo>
                    <a:pt x="2" y="42"/>
                  </a:lnTo>
                  <a:lnTo>
                    <a:pt x="5" y="46"/>
                  </a:lnTo>
                  <a:lnTo>
                    <a:pt x="8" y="51"/>
                  </a:lnTo>
                  <a:lnTo>
                    <a:pt x="13" y="54"/>
                  </a:lnTo>
                  <a:lnTo>
                    <a:pt x="18" y="58"/>
                  </a:lnTo>
                  <a:lnTo>
                    <a:pt x="24" y="59"/>
                  </a:lnTo>
                  <a:lnTo>
                    <a:pt x="30" y="60"/>
                  </a:lnTo>
                  <a:lnTo>
                    <a:pt x="36" y="59"/>
                  </a:lnTo>
                  <a:lnTo>
                    <a:pt x="42" y="58"/>
                  </a:lnTo>
                  <a:lnTo>
                    <a:pt x="46" y="54"/>
                  </a:lnTo>
                  <a:lnTo>
                    <a:pt x="51" y="51"/>
                  </a:lnTo>
                  <a:lnTo>
                    <a:pt x="54" y="46"/>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25" name="Freeform 277"/>
            <p:cNvSpPr>
              <a:spLocks/>
            </p:cNvSpPr>
            <p:nvPr/>
          </p:nvSpPr>
          <p:spPr bwMode="auto">
            <a:xfrm>
              <a:off x="2546" y="2267"/>
              <a:ext cx="15" cy="15"/>
            </a:xfrm>
            <a:custGeom>
              <a:avLst/>
              <a:gdLst>
                <a:gd name="T0" fmla="*/ 15 w 30"/>
                <a:gd name="T1" fmla="*/ 30 h 30"/>
                <a:gd name="T2" fmla="*/ 12 w 30"/>
                <a:gd name="T3" fmla="*/ 30 h 30"/>
                <a:gd name="T4" fmla="*/ 9 w 30"/>
                <a:gd name="T5" fmla="*/ 29 h 30"/>
                <a:gd name="T6" fmla="*/ 7 w 30"/>
                <a:gd name="T7" fmla="*/ 27 h 30"/>
                <a:gd name="T8" fmla="*/ 5 w 30"/>
                <a:gd name="T9" fmla="*/ 26 h 30"/>
                <a:gd name="T10" fmla="*/ 2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2 w 30"/>
                <a:gd name="T23" fmla="*/ 7 h 30"/>
                <a:gd name="T24" fmla="*/ 5 w 30"/>
                <a:gd name="T25" fmla="*/ 5 h 30"/>
                <a:gd name="T26" fmla="*/ 7 w 30"/>
                <a:gd name="T27" fmla="*/ 3 h 30"/>
                <a:gd name="T28" fmla="*/ 9 w 30"/>
                <a:gd name="T29" fmla="*/ 1 h 30"/>
                <a:gd name="T30" fmla="*/ 12 w 30"/>
                <a:gd name="T31" fmla="*/ 0 h 30"/>
                <a:gd name="T32" fmla="*/ 15 w 30"/>
                <a:gd name="T33" fmla="*/ 0 h 30"/>
                <a:gd name="T34" fmla="*/ 17 w 30"/>
                <a:gd name="T35" fmla="*/ 0 h 30"/>
                <a:gd name="T36" fmla="*/ 21 w 30"/>
                <a:gd name="T37" fmla="*/ 1 h 30"/>
                <a:gd name="T38" fmla="*/ 23 w 30"/>
                <a:gd name="T39" fmla="*/ 3 h 30"/>
                <a:gd name="T40" fmla="*/ 25 w 30"/>
                <a:gd name="T41" fmla="*/ 5 h 30"/>
                <a:gd name="T42" fmla="*/ 27 w 30"/>
                <a:gd name="T43" fmla="*/ 7 h 30"/>
                <a:gd name="T44" fmla="*/ 29 w 30"/>
                <a:gd name="T45" fmla="*/ 9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9"/>
                  </a:lnTo>
                  <a:lnTo>
                    <a:pt x="7" y="27"/>
                  </a:lnTo>
                  <a:lnTo>
                    <a:pt x="5" y="26"/>
                  </a:lnTo>
                  <a:lnTo>
                    <a:pt x="2" y="23"/>
                  </a:lnTo>
                  <a:lnTo>
                    <a:pt x="1" y="20"/>
                  </a:lnTo>
                  <a:lnTo>
                    <a:pt x="0" y="18"/>
                  </a:lnTo>
                  <a:lnTo>
                    <a:pt x="0" y="15"/>
                  </a:lnTo>
                  <a:lnTo>
                    <a:pt x="0" y="12"/>
                  </a:lnTo>
                  <a:lnTo>
                    <a:pt x="1" y="9"/>
                  </a:lnTo>
                  <a:lnTo>
                    <a:pt x="2" y="7"/>
                  </a:lnTo>
                  <a:lnTo>
                    <a:pt x="5" y="5"/>
                  </a:lnTo>
                  <a:lnTo>
                    <a:pt x="7" y="3"/>
                  </a:lnTo>
                  <a:lnTo>
                    <a:pt x="9" y="1"/>
                  </a:lnTo>
                  <a:lnTo>
                    <a:pt x="12" y="0"/>
                  </a:lnTo>
                  <a:lnTo>
                    <a:pt x="15" y="0"/>
                  </a:lnTo>
                  <a:lnTo>
                    <a:pt x="17" y="0"/>
                  </a:lnTo>
                  <a:lnTo>
                    <a:pt x="21" y="1"/>
                  </a:lnTo>
                  <a:lnTo>
                    <a:pt x="23" y="3"/>
                  </a:lnTo>
                  <a:lnTo>
                    <a:pt x="25" y="5"/>
                  </a:lnTo>
                  <a:lnTo>
                    <a:pt x="27" y="7"/>
                  </a:lnTo>
                  <a:lnTo>
                    <a:pt x="29" y="9"/>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26" name="Freeform 278"/>
            <p:cNvSpPr>
              <a:spLocks/>
            </p:cNvSpPr>
            <p:nvPr/>
          </p:nvSpPr>
          <p:spPr bwMode="auto">
            <a:xfrm>
              <a:off x="2416" y="2291"/>
              <a:ext cx="30" cy="30"/>
            </a:xfrm>
            <a:custGeom>
              <a:avLst/>
              <a:gdLst>
                <a:gd name="T0" fmla="*/ 60 w 60"/>
                <a:gd name="T1" fmla="*/ 30 h 59"/>
                <a:gd name="T2" fmla="*/ 58 w 60"/>
                <a:gd name="T3" fmla="*/ 24 h 59"/>
                <a:gd name="T4" fmla="*/ 57 w 60"/>
                <a:gd name="T5" fmla="*/ 18 h 59"/>
                <a:gd name="T6" fmla="*/ 54 w 60"/>
                <a:gd name="T7" fmla="*/ 13 h 59"/>
                <a:gd name="T8" fmla="*/ 50 w 60"/>
                <a:gd name="T9" fmla="*/ 9 h 59"/>
                <a:gd name="T10" fmla="*/ 46 w 60"/>
                <a:gd name="T11" fmla="*/ 5 h 59"/>
                <a:gd name="T12" fmla="*/ 41 w 60"/>
                <a:gd name="T13" fmla="*/ 2 h 59"/>
                <a:gd name="T14" fmla="*/ 35 w 60"/>
                <a:gd name="T15" fmla="*/ 1 h 59"/>
                <a:gd name="T16" fmla="*/ 30 w 60"/>
                <a:gd name="T17" fmla="*/ 0 h 59"/>
                <a:gd name="T18" fmla="*/ 18 w 60"/>
                <a:gd name="T19" fmla="*/ 2 h 59"/>
                <a:gd name="T20" fmla="*/ 9 w 60"/>
                <a:gd name="T21" fmla="*/ 9 h 59"/>
                <a:gd name="T22" fmla="*/ 2 w 60"/>
                <a:gd name="T23" fmla="*/ 18 h 59"/>
                <a:gd name="T24" fmla="*/ 0 w 60"/>
                <a:gd name="T25" fmla="*/ 30 h 59"/>
                <a:gd name="T26" fmla="*/ 1 w 60"/>
                <a:gd name="T27" fmla="*/ 35 h 59"/>
                <a:gd name="T28" fmla="*/ 2 w 60"/>
                <a:gd name="T29" fmla="*/ 41 h 59"/>
                <a:gd name="T30" fmla="*/ 4 w 60"/>
                <a:gd name="T31" fmla="*/ 47 h 59"/>
                <a:gd name="T32" fmla="*/ 8 w 60"/>
                <a:gd name="T33" fmla="*/ 51 h 59"/>
                <a:gd name="T34" fmla="*/ 12 w 60"/>
                <a:gd name="T35" fmla="*/ 55 h 59"/>
                <a:gd name="T36" fmla="*/ 18 w 60"/>
                <a:gd name="T37" fmla="*/ 57 h 59"/>
                <a:gd name="T38" fmla="*/ 24 w 60"/>
                <a:gd name="T39" fmla="*/ 59 h 59"/>
                <a:gd name="T40" fmla="*/ 30 w 60"/>
                <a:gd name="T41" fmla="*/ 59 h 59"/>
                <a:gd name="T42" fmla="*/ 35 w 60"/>
                <a:gd name="T43" fmla="*/ 59 h 59"/>
                <a:gd name="T44" fmla="*/ 41 w 60"/>
                <a:gd name="T45" fmla="*/ 57 h 59"/>
                <a:gd name="T46" fmla="*/ 46 w 60"/>
                <a:gd name="T47" fmla="*/ 55 h 59"/>
                <a:gd name="T48" fmla="*/ 50 w 60"/>
                <a:gd name="T49" fmla="*/ 51 h 59"/>
                <a:gd name="T50" fmla="*/ 54 w 60"/>
                <a:gd name="T51" fmla="*/ 47 h 59"/>
                <a:gd name="T52" fmla="*/ 57 w 60"/>
                <a:gd name="T53" fmla="*/ 41 h 59"/>
                <a:gd name="T54" fmla="*/ 58 w 60"/>
                <a:gd name="T55" fmla="*/ 35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8" y="24"/>
                  </a:lnTo>
                  <a:lnTo>
                    <a:pt x="57" y="18"/>
                  </a:lnTo>
                  <a:lnTo>
                    <a:pt x="54" y="13"/>
                  </a:lnTo>
                  <a:lnTo>
                    <a:pt x="50" y="9"/>
                  </a:lnTo>
                  <a:lnTo>
                    <a:pt x="46" y="5"/>
                  </a:lnTo>
                  <a:lnTo>
                    <a:pt x="41" y="2"/>
                  </a:lnTo>
                  <a:lnTo>
                    <a:pt x="35" y="1"/>
                  </a:lnTo>
                  <a:lnTo>
                    <a:pt x="30" y="0"/>
                  </a:lnTo>
                  <a:lnTo>
                    <a:pt x="18" y="2"/>
                  </a:lnTo>
                  <a:lnTo>
                    <a:pt x="9" y="9"/>
                  </a:lnTo>
                  <a:lnTo>
                    <a:pt x="2" y="18"/>
                  </a:lnTo>
                  <a:lnTo>
                    <a:pt x="0" y="30"/>
                  </a:lnTo>
                  <a:lnTo>
                    <a:pt x="1" y="35"/>
                  </a:lnTo>
                  <a:lnTo>
                    <a:pt x="2" y="41"/>
                  </a:lnTo>
                  <a:lnTo>
                    <a:pt x="4" y="47"/>
                  </a:lnTo>
                  <a:lnTo>
                    <a:pt x="8" y="51"/>
                  </a:lnTo>
                  <a:lnTo>
                    <a:pt x="12" y="55"/>
                  </a:lnTo>
                  <a:lnTo>
                    <a:pt x="18" y="57"/>
                  </a:lnTo>
                  <a:lnTo>
                    <a:pt x="24" y="59"/>
                  </a:lnTo>
                  <a:lnTo>
                    <a:pt x="30" y="59"/>
                  </a:lnTo>
                  <a:lnTo>
                    <a:pt x="35" y="59"/>
                  </a:lnTo>
                  <a:lnTo>
                    <a:pt x="41" y="57"/>
                  </a:lnTo>
                  <a:lnTo>
                    <a:pt x="46" y="55"/>
                  </a:lnTo>
                  <a:lnTo>
                    <a:pt x="50" y="51"/>
                  </a:lnTo>
                  <a:lnTo>
                    <a:pt x="54" y="47"/>
                  </a:lnTo>
                  <a:lnTo>
                    <a:pt x="57" y="41"/>
                  </a:lnTo>
                  <a:lnTo>
                    <a:pt x="58"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27" name="Freeform 279"/>
            <p:cNvSpPr>
              <a:spLocks/>
            </p:cNvSpPr>
            <p:nvPr/>
          </p:nvSpPr>
          <p:spPr bwMode="auto">
            <a:xfrm>
              <a:off x="2423" y="2298"/>
              <a:ext cx="15" cy="15"/>
            </a:xfrm>
            <a:custGeom>
              <a:avLst/>
              <a:gdLst>
                <a:gd name="T0" fmla="*/ 15 w 30"/>
                <a:gd name="T1" fmla="*/ 30 h 30"/>
                <a:gd name="T2" fmla="*/ 11 w 30"/>
                <a:gd name="T3" fmla="*/ 30 h 30"/>
                <a:gd name="T4" fmla="*/ 9 w 30"/>
                <a:gd name="T5" fmla="*/ 28 h 30"/>
                <a:gd name="T6" fmla="*/ 7 w 30"/>
                <a:gd name="T7" fmla="*/ 27 h 30"/>
                <a:gd name="T8" fmla="*/ 4 w 30"/>
                <a:gd name="T9" fmla="*/ 25 h 30"/>
                <a:gd name="T10" fmla="*/ 2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2 w 30"/>
                <a:gd name="T23" fmla="*/ 6 h 30"/>
                <a:gd name="T24" fmla="*/ 4 w 30"/>
                <a:gd name="T25" fmla="*/ 4 h 30"/>
                <a:gd name="T26" fmla="*/ 7 w 30"/>
                <a:gd name="T27" fmla="*/ 3 h 30"/>
                <a:gd name="T28" fmla="*/ 9 w 30"/>
                <a:gd name="T29" fmla="*/ 1 h 30"/>
                <a:gd name="T30" fmla="*/ 11 w 30"/>
                <a:gd name="T31" fmla="*/ 0 h 30"/>
                <a:gd name="T32" fmla="*/ 15 w 30"/>
                <a:gd name="T33" fmla="*/ 0 h 30"/>
                <a:gd name="T34" fmla="*/ 17 w 30"/>
                <a:gd name="T35" fmla="*/ 0 h 30"/>
                <a:gd name="T36" fmla="*/ 20 w 30"/>
                <a:gd name="T37" fmla="*/ 1 h 30"/>
                <a:gd name="T38" fmla="*/ 23 w 30"/>
                <a:gd name="T39" fmla="*/ 3 h 30"/>
                <a:gd name="T40" fmla="*/ 25 w 30"/>
                <a:gd name="T41" fmla="*/ 4 h 30"/>
                <a:gd name="T42" fmla="*/ 26 w 30"/>
                <a:gd name="T43" fmla="*/ 6 h 30"/>
                <a:gd name="T44" fmla="*/ 28 w 30"/>
                <a:gd name="T45" fmla="*/ 9 h 30"/>
                <a:gd name="T46" fmla="*/ 30 w 30"/>
                <a:gd name="T47" fmla="*/ 12 h 30"/>
                <a:gd name="T48" fmla="*/ 30 w 30"/>
                <a:gd name="T49" fmla="*/ 15 h 30"/>
                <a:gd name="T50" fmla="*/ 28 w 30"/>
                <a:gd name="T51" fmla="*/ 20 h 30"/>
                <a:gd name="T52" fmla="*/ 25 w 30"/>
                <a:gd name="T53" fmla="*/ 25 h 30"/>
                <a:gd name="T54" fmla="*/ 20 w 30"/>
                <a:gd name="T55" fmla="*/ 28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1" y="30"/>
                  </a:lnTo>
                  <a:lnTo>
                    <a:pt x="9" y="28"/>
                  </a:lnTo>
                  <a:lnTo>
                    <a:pt x="7" y="27"/>
                  </a:lnTo>
                  <a:lnTo>
                    <a:pt x="4" y="25"/>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0"/>
                  </a:lnTo>
                  <a:lnTo>
                    <a:pt x="25" y="25"/>
                  </a:lnTo>
                  <a:lnTo>
                    <a:pt x="20" y="28"/>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28" name="Freeform 280"/>
            <p:cNvSpPr>
              <a:spLocks/>
            </p:cNvSpPr>
            <p:nvPr/>
          </p:nvSpPr>
          <p:spPr bwMode="auto">
            <a:xfrm>
              <a:off x="2344" y="2212"/>
              <a:ext cx="30" cy="29"/>
            </a:xfrm>
            <a:custGeom>
              <a:avLst/>
              <a:gdLst>
                <a:gd name="T0" fmla="*/ 60 w 60"/>
                <a:gd name="T1" fmla="*/ 27 h 57"/>
                <a:gd name="T2" fmla="*/ 59 w 60"/>
                <a:gd name="T3" fmla="*/ 23 h 57"/>
                <a:gd name="T4" fmla="*/ 57 w 60"/>
                <a:gd name="T5" fmla="*/ 17 h 57"/>
                <a:gd name="T6" fmla="*/ 54 w 60"/>
                <a:gd name="T7" fmla="*/ 12 h 57"/>
                <a:gd name="T8" fmla="*/ 50 w 60"/>
                <a:gd name="T9" fmla="*/ 8 h 57"/>
                <a:gd name="T10" fmla="*/ 46 w 60"/>
                <a:gd name="T11" fmla="*/ 4 h 57"/>
                <a:gd name="T12" fmla="*/ 41 w 60"/>
                <a:gd name="T13" fmla="*/ 2 h 57"/>
                <a:gd name="T14" fmla="*/ 35 w 60"/>
                <a:gd name="T15" fmla="*/ 0 h 57"/>
                <a:gd name="T16" fmla="*/ 30 w 60"/>
                <a:gd name="T17" fmla="*/ 0 h 57"/>
                <a:gd name="T18" fmla="*/ 18 w 60"/>
                <a:gd name="T19" fmla="*/ 2 h 57"/>
                <a:gd name="T20" fmla="*/ 9 w 60"/>
                <a:gd name="T21" fmla="*/ 8 h 57"/>
                <a:gd name="T22" fmla="*/ 2 w 60"/>
                <a:gd name="T23" fmla="*/ 17 h 57"/>
                <a:gd name="T24" fmla="*/ 0 w 60"/>
                <a:gd name="T25" fmla="*/ 27 h 57"/>
                <a:gd name="T26" fmla="*/ 1 w 60"/>
                <a:gd name="T27" fmla="*/ 33 h 57"/>
                <a:gd name="T28" fmla="*/ 2 w 60"/>
                <a:gd name="T29" fmla="*/ 39 h 57"/>
                <a:gd name="T30" fmla="*/ 4 w 60"/>
                <a:gd name="T31" fmla="*/ 45 h 57"/>
                <a:gd name="T32" fmla="*/ 8 w 60"/>
                <a:gd name="T33" fmla="*/ 49 h 57"/>
                <a:gd name="T34" fmla="*/ 12 w 60"/>
                <a:gd name="T35" fmla="*/ 53 h 57"/>
                <a:gd name="T36" fmla="*/ 18 w 60"/>
                <a:gd name="T37" fmla="*/ 55 h 57"/>
                <a:gd name="T38" fmla="*/ 24 w 60"/>
                <a:gd name="T39" fmla="*/ 57 h 57"/>
                <a:gd name="T40" fmla="*/ 30 w 60"/>
                <a:gd name="T41" fmla="*/ 57 h 57"/>
                <a:gd name="T42" fmla="*/ 35 w 60"/>
                <a:gd name="T43" fmla="*/ 57 h 57"/>
                <a:gd name="T44" fmla="*/ 41 w 60"/>
                <a:gd name="T45" fmla="*/ 55 h 57"/>
                <a:gd name="T46" fmla="*/ 46 w 60"/>
                <a:gd name="T47" fmla="*/ 53 h 57"/>
                <a:gd name="T48" fmla="*/ 50 w 60"/>
                <a:gd name="T49" fmla="*/ 49 h 57"/>
                <a:gd name="T50" fmla="*/ 54 w 60"/>
                <a:gd name="T51" fmla="*/ 45 h 57"/>
                <a:gd name="T52" fmla="*/ 57 w 60"/>
                <a:gd name="T53" fmla="*/ 39 h 57"/>
                <a:gd name="T54" fmla="*/ 59 w 60"/>
                <a:gd name="T55" fmla="*/ 33 h 57"/>
                <a:gd name="T56" fmla="*/ 60 w 60"/>
                <a:gd name="T57" fmla="*/ 2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7">
                  <a:moveTo>
                    <a:pt x="60" y="27"/>
                  </a:moveTo>
                  <a:lnTo>
                    <a:pt x="59" y="23"/>
                  </a:lnTo>
                  <a:lnTo>
                    <a:pt x="57" y="17"/>
                  </a:lnTo>
                  <a:lnTo>
                    <a:pt x="54" y="12"/>
                  </a:lnTo>
                  <a:lnTo>
                    <a:pt x="50" y="8"/>
                  </a:lnTo>
                  <a:lnTo>
                    <a:pt x="46" y="4"/>
                  </a:lnTo>
                  <a:lnTo>
                    <a:pt x="41" y="2"/>
                  </a:lnTo>
                  <a:lnTo>
                    <a:pt x="35" y="0"/>
                  </a:lnTo>
                  <a:lnTo>
                    <a:pt x="30" y="0"/>
                  </a:lnTo>
                  <a:lnTo>
                    <a:pt x="18" y="2"/>
                  </a:lnTo>
                  <a:lnTo>
                    <a:pt x="9" y="8"/>
                  </a:lnTo>
                  <a:lnTo>
                    <a:pt x="2" y="17"/>
                  </a:lnTo>
                  <a:lnTo>
                    <a:pt x="0" y="27"/>
                  </a:lnTo>
                  <a:lnTo>
                    <a:pt x="1" y="33"/>
                  </a:lnTo>
                  <a:lnTo>
                    <a:pt x="2" y="39"/>
                  </a:lnTo>
                  <a:lnTo>
                    <a:pt x="4" y="45"/>
                  </a:lnTo>
                  <a:lnTo>
                    <a:pt x="8" y="49"/>
                  </a:lnTo>
                  <a:lnTo>
                    <a:pt x="12" y="53"/>
                  </a:lnTo>
                  <a:lnTo>
                    <a:pt x="18" y="55"/>
                  </a:lnTo>
                  <a:lnTo>
                    <a:pt x="24" y="57"/>
                  </a:lnTo>
                  <a:lnTo>
                    <a:pt x="30" y="57"/>
                  </a:lnTo>
                  <a:lnTo>
                    <a:pt x="35" y="57"/>
                  </a:lnTo>
                  <a:lnTo>
                    <a:pt x="41" y="55"/>
                  </a:lnTo>
                  <a:lnTo>
                    <a:pt x="46" y="53"/>
                  </a:lnTo>
                  <a:lnTo>
                    <a:pt x="50" y="49"/>
                  </a:lnTo>
                  <a:lnTo>
                    <a:pt x="54" y="45"/>
                  </a:lnTo>
                  <a:lnTo>
                    <a:pt x="57" y="39"/>
                  </a:lnTo>
                  <a:lnTo>
                    <a:pt x="59" y="33"/>
                  </a:lnTo>
                  <a:lnTo>
                    <a:pt x="60" y="2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29" name="Freeform 281"/>
            <p:cNvSpPr>
              <a:spLocks/>
            </p:cNvSpPr>
            <p:nvPr/>
          </p:nvSpPr>
          <p:spPr bwMode="auto">
            <a:xfrm>
              <a:off x="2351" y="2219"/>
              <a:ext cx="15" cy="14"/>
            </a:xfrm>
            <a:custGeom>
              <a:avLst/>
              <a:gdLst>
                <a:gd name="T0" fmla="*/ 15 w 30"/>
                <a:gd name="T1" fmla="*/ 27 h 27"/>
                <a:gd name="T2" fmla="*/ 11 w 30"/>
                <a:gd name="T3" fmla="*/ 27 h 27"/>
                <a:gd name="T4" fmla="*/ 9 w 30"/>
                <a:gd name="T5" fmla="*/ 26 h 27"/>
                <a:gd name="T6" fmla="*/ 7 w 30"/>
                <a:gd name="T7" fmla="*/ 25 h 27"/>
                <a:gd name="T8" fmla="*/ 4 w 30"/>
                <a:gd name="T9" fmla="*/ 23 h 27"/>
                <a:gd name="T10" fmla="*/ 2 w 30"/>
                <a:gd name="T11" fmla="*/ 21 h 27"/>
                <a:gd name="T12" fmla="*/ 1 w 30"/>
                <a:gd name="T13" fmla="*/ 18 h 27"/>
                <a:gd name="T14" fmla="*/ 0 w 30"/>
                <a:gd name="T15" fmla="*/ 16 h 27"/>
                <a:gd name="T16" fmla="*/ 0 w 30"/>
                <a:gd name="T17" fmla="*/ 12 h 27"/>
                <a:gd name="T18" fmla="*/ 0 w 30"/>
                <a:gd name="T19" fmla="*/ 10 h 27"/>
                <a:gd name="T20" fmla="*/ 1 w 30"/>
                <a:gd name="T21" fmla="*/ 7 h 27"/>
                <a:gd name="T22" fmla="*/ 2 w 30"/>
                <a:gd name="T23" fmla="*/ 4 h 27"/>
                <a:gd name="T24" fmla="*/ 4 w 30"/>
                <a:gd name="T25" fmla="*/ 2 h 27"/>
                <a:gd name="T26" fmla="*/ 7 w 30"/>
                <a:gd name="T27" fmla="*/ 1 h 27"/>
                <a:gd name="T28" fmla="*/ 9 w 30"/>
                <a:gd name="T29" fmla="*/ 0 h 27"/>
                <a:gd name="T30" fmla="*/ 11 w 30"/>
                <a:gd name="T31" fmla="*/ 0 h 27"/>
                <a:gd name="T32" fmla="*/ 15 w 30"/>
                <a:gd name="T33" fmla="*/ 0 h 27"/>
                <a:gd name="T34" fmla="*/ 17 w 30"/>
                <a:gd name="T35" fmla="*/ 0 h 27"/>
                <a:gd name="T36" fmla="*/ 20 w 30"/>
                <a:gd name="T37" fmla="*/ 0 h 27"/>
                <a:gd name="T38" fmla="*/ 23 w 30"/>
                <a:gd name="T39" fmla="*/ 1 h 27"/>
                <a:gd name="T40" fmla="*/ 25 w 30"/>
                <a:gd name="T41" fmla="*/ 2 h 27"/>
                <a:gd name="T42" fmla="*/ 26 w 30"/>
                <a:gd name="T43" fmla="*/ 4 h 27"/>
                <a:gd name="T44" fmla="*/ 29 w 30"/>
                <a:gd name="T45" fmla="*/ 7 h 27"/>
                <a:gd name="T46" fmla="*/ 30 w 30"/>
                <a:gd name="T47" fmla="*/ 10 h 27"/>
                <a:gd name="T48" fmla="*/ 30 w 30"/>
                <a:gd name="T49" fmla="*/ 12 h 27"/>
                <a:gd name="T50" fmla="*/ 29 w 30"/>
                <a:gd name="T51" fmla="*/ 18 h 27"/>
                <a:gd name="T52" fmla="*/ 25 w 30"/>
                <a:gd name="T53" fmla="*/ 23 h 27"/>
                <a:gd name="T54" fmla="*/ 20 w 30"/>
                <a:gd name="T55" fmla="*/ 26 h 27"/>
                <a:gd name="T56" fmla="*/ 15 w 30"/>
                <a:gd name="T5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7">
                  <a:moveTo>
                    <a:pt x="15" y="27"/>
                  </a:moveTo>
                  <a:lnTo>
                    <a:pt x="11" y="27"/>
                  </a:lnTo>
                  <a:lnTo>
                    <a:pt x="9" y="26"/>
                  </a:lnTo>
                  <a:lnTo>
                    <a:pt x="7" y="25"/>
                  </a:lnTo>
                  <a:lnTo>
                    <a:pt x="4" y="23"/>
                  </a:lnTo>
                  <a:lnTo>
                    <a:pt x="2" y="21"/>
                  </a:lnTo>
                  <a:lnTo>
                    <a:pt x="1" y="18"/>
                  </a:lnTo>
                  <a:lnTo>
                    <a:pt x="0" y="16"/>
                  </a:lnTo>
                  <a:lnTo>
                    <a:pt x="0" y="12"/>
                  </a:lnTo>
                  <a:lnTo>
                    <a:pt x="0" y="10"/>
                  </a:lnTo>
                  <a:lnTo>
                    <a:pt x="1" y="7"/>
                  </a:lnTo>
                  <a:lnTo>
                    <a:pt x="2" y="4"/>
                  </a:lnTo>
                  <a:lnTo>
                    <a:pt x="4" y="2"/>
                  </a:lnTo>
                  <a:lnTo>
                    <a:pt x="7" y="1"/>
                  </a:lnTo>
                  <a:lnTo>
                    <a:pt x="9" y="0"/>
                  </a:lnTo>
                  <a:lnTo>
                    <a:pt x="11" y="0"/>
                  </a:lnTo>
                  <a:lnTo>
                    <a:pt x="15" y="0"/>
                  </a:lnTo>
                  <a:lnTo>
                    <a:pt x="17" y="0"/>
                  </a:lnTo>
                  <a:lnTo>
                    <a:pt x="20" y="0"/>
                  </a:lnTo>
                  <a:lnTo>
                    <a:pt x="23" y="1"/>
                  </a:lnTo>
                  <a:lnTo>
                    <a:pt x="25" y="2"/>
                  </a:lnTo>
                  <a:lnTo>
                    <a:pt x="26" y="4"/>
                  </a:lnTo>
                  <a:lnTo>
                    <a:pt x="29" y="7"/>
                  </a:lnTo>
                  <a:lnTo>
                    <a:pt x="30" y="10"/>
                  </a:lnTo>
                  <a:lnTo>
                    <a:pt x="30" y="12"/>
                  </a:lnTo>
                  <a:lnTo>
                    <a:pt x="29" y="18"/>
                  </a:lnTo>
                  <a:lnTo>
                    <a:pt x="25" y="23"/>
                  </a:lnTo>
                  <a:lnTo>
                    <a:pt x="20" y="26"/>
                  </a:lnTo>
                  <a:lnTo>
                    <a:pt x="15" y="2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30" name="Freeform 282"/>
            <p:cNvSpPr>
              <a:spLocks/>
            </p:cNvSpPr>
            <p:nvPr/>
          </p:nvSpPr>
          <p:spPr bwMode="auto">
            <a:xfrm>
              <a:off x="2458" y="2403"/>
              <a:ext cx="30" cy="30"/>
            </a:xfrm>
            <a:custGeom>
              <a:avLst/>
              <a:gdLst>
                <a:gd name="T0" fmla="*/ 60 w 60"/>
                <a:gd name="T1" fmla="*/ 30 h 60"/>
                <a:gd name="T2" fmla="*/ 59 w 60"/>
                <a:gd name="T3" fmla="*/ 24 h 60"/>
                <a:gd name="T4" fmla="*/ 58 w 60"/>
                <a:gd name="T5" fmla="*/ 19 h 60"/>
                <a:gd name="T6" fmla="*/ 54 w 60"/>
                <a:gd name="T7" fmla="*/ 13 h 60"/>
                <a:gd name="T8" fmla="*/ 51 w 60"/>
                <a:gd name="T9" fmla="*/ 8 h 60"/>
                <a:gd name="T10" fmla="*/ 46 w 60"/>
                <a:gd name="T11" fmla="*/ 5 h 60"/>
                <a:gd name="T12" fmla="*/ 41 w 60"/>
                <a:gd name="T13" fmla="*/ 3 h 60"/>
                <a:gd name="T14" fmla="*/ 36 w 60"/>
                <a:gd name="T15" fmla="*/ 1 h 60"/>
                <a:gd name="T16" fmla="*/ 30 w 60"/>
                <a:gd name="T17" fmla="*/ 0 h 60"/>
                <a:gd name="T18" fmla="*/ 18 w 60"/>
                <a:gd name="T19" fmla="*/ 3 h 60"/>
                <a:gd name="T20" fmla="*/ 9 w 60"/>
                <a:gd name="T21" fmla="*/ 8 h 60"/>
                <a:gd name="T22" fmla="*/ 2 w 60"/>
                <a:gd name="T23" fmla="*/ 19 h 60"/>
                <a:gd name="T24" fmla="*/ 0 w 60"/>
                <a:gd name="T25" fmla="*/ 30 h 60"/>
                <a:gd name="T26" fmla="*/ 1 w 60"/>
                <a:gd name="T27" fmla="*/ 36 h 60"/>
                <a:gd name="T28" fmla="*/ 2 w 60"/>
                <a:gd name="T29" fmla="*/ 42 h 60"/>
                <a:gd name="T30" fmla="*/ 6 w 60"/>
                <a:gd name="T31" fmla="*/ 46 h 60"/>
                <a:gd name="T32" fmla="*/ 9 w 60"/>
                <a:gd name="T33" fmla="*/ 51 h 60"/>
                <a:gd name="T34" fmla="*/ 14 w 60"/>
                <a:gd name="T35" fmla="*/ 54 h 60"/>
                <a:gd name="T36" fmla="*/ 18 w 60"/>
                <a:gd name="T37" fmla="*/ 58 h 60"/>
                <a:gd name="T38" fmla="*/ 24 w 60"/>
                <a:gd name="T39" fmla="*/ 59 h 60"/>
                <a:gd name="T40" fmla="*/ 30 w 60"/>
                <a:gd name="T41" fmla="*/ 60 h 60"/>
                <a:gd name="T42" fmla="*/ 36 w 60"/>
                <a:gd name="T43" fmla="*/ 59 h 60"/>
                <a:gd name="T44" fmla="*/ 41 w 60"/>
                <a:gd name="T45" fmla="*/ 58 h 60"/>
                <a:gd name="T46" fmla="*/ 46 w 60"/>
                <a:gd name="T47" fmla="*/ 54 h 60"/>
                <a:gd name="T48" fmla="*/ 51 w 60"/>
                <a:gd name="T49" fmla="*/ 51 h 60"/>
                <a:gd name="T50" fmla="*/ 54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9"/>
                  </a:lnTo>
                  <a:lnTo>
                    <a:pt x="54" y="13"/>
                  </a:lnTo>
                  <a:lnTo>
                    <a:pt x="51" y="8"/>
                  </a:lnTo>
                  <a:lnTo>
                    <a:pt x="46" y="5"/>
                  </a:lnTo>
                  <a:lnTo>
                    <a:pt x="41" y="3"/>
                  </a:lnTo>
                  <a:lnTo>
                    <a:pt x="36" y="1"/>
                  </a:lnTo>
                  <a:lnTo>
                    <a:pt x="30" y="0"/>
                  </a:lnTo>
                  <a:lnTo>
                    <a:pt x="18" y="3"/>
                  </a:lnTo>
                  <a:lnTo>
                    <a:pt x="9" y="8"/>
                  </a:lnTo>
                  <a:lnTo>
                    <a:pt x="2" y="19"/>
                  </a:lnTo>
                  <a:lnTo>
                    <a:pt x="0" y="30"/>
                  </a:lnTo>
                  <a:lnTo>
                    <a:pt x="1" y="36"/>
                  </a:lnTo>
                  <a:lnTo>
                    <a:pt x="2" y="42"/>
                  </a:lnTo>
                  <a:lnTo>
                    <a:pt x="6" y="46"/>
                  </a:lnTo>
                  <a:lnTo>
                    <a:pt x="9" y="51"/>
                  </a:lnTo>
                  <a:lnTo>
                    <a:pt x="14" y="54"/>
                  </a:lnTo>
                  <a:lnTo>
                    <a:pt x="18" y="58"/>
                  </a:lnTo>
                  <a:lnTo>
                    <a:pt x="24" y="59"/>
                  </a:lnTo>
                  <a:lnTo>
                    <a:pt x="30" y="60"/>
                  </a:lnTo>
                  <a:lnTo>
                    <a:pt x="36" y="59"/>
                  </a:lnTo>
                  <a:lnTo>
                    <a:pt x="41" y="58"/>
                  </a:lnTo>
                  <a:lnTo>
                    <a:pt x="46" y="54"/>
                  </a:lnTo>
                  <a:lnTo>
                    <a:pt x="51" y="51"/>
                  </a:lnTo>
                  <a:lnTo>
                    <a:pt x="54" y="46"/>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31" name="Freeform 283"/>
            <p:cNvSpPr>
              <a:spLocks/>
            </p:cNvSpPr>
            <p:nvPr/>
          </p:nvSpPr>
          <p:spPr bwMode="auto">
            <a:xfrm>
              <a:off x="2466" y="2411"/>
              <a:ext cx="15" cy="15"/>
            </a:xfrm>
            <a:custGeom>
              <a:avLst/>
              <a:gdLst>
                <a:gd name="T0" fmla="*/ 15 w 30"/>
                <a:gd name="T1" fmla="*/ 30 h 30"/>
                <a:gd name="T2" fmla="*/ 11 w 30"/>
                <a:gd name="T3" fmla="*/ 30 h 30"/>
                <a:gd name="T4" fmla="*/ 9 w 30"/>
                <a:gd name="T5" fmla="*/ 29 h 30"/>
                <a:gd name="T6" fmla="*/ 7 w 30"/>
                <a:gd name="T7" fmla="*/ 27 h 30"/>
                <a:gd name="T8" fmla="*/ 5 w 30"/>
                <a:gd name="T9" fmla="*/ 26 h 30"/>
                <a:gd name="T10" fmla="*/ 2 w 30"/>
                <a:gd name="T11" fmla="*/ 23 h 30"/>
                <a:gd name="T12" fmla="*/ 1 w 30"/>
                <a:gd name="T13" fmla="*/ 20 h 30"/>
                <a:gd name="T14" fmla="*/ 0 w 30"/>
                <a:gd name="T15" fmla="*/ 17 h 30"/>
                <a:gd name="T16" fmla="*/ 0 w 30"/>
                <a:gd name="T17" fmla="*/ 15 h 30"/>
                <a:gd name="T18" fmla="*/ 0 w 30"/>
                <a:gd name="T19" fmla="*/ 12 h 30"/>
                <a:gd name="T20" fmla="*/ 1 w 30"/>
                <a:gd name="T21" fmla="*/ 9 h 30"/>
                <a:gd name="T22" fmla="*/ 2 w 30"/>
                <a:gd name="T23" fmla="*/ 7 h 30"/>
                <a:gd name="T24" fmla="*/ 5 w 30"/>
                <a:gd name="T25" fmla="*/ 5 h 30"/>
                <a:gd name="T26" fmla="*/ 7 w 30"/>
                <a:gd name="T27" fmla="*/ 2 h 30"/>
                <a:gd name="T28" fmla="*/ 9 w 30"/>
                <a:gd name="T29" fmla="*/ 1 h 30"/>
                <a:gd name="T30" fmla="*/ 11 w 30"/>
                <a:gd name="T31" fmla="*/ 0 h 30"/>
                <a:gd name="T32" fmla="*/ 15 w 30"/>
                <a:gd name="T33" fmla="*/ 0 h 30"/>
                <a:gd name="T34" fmla="*/ 17 w 30"/>
                <a:gd name="T35" fmla="*/ 0 h 30"/>
                <a:gd name="T36" fmla="*/ 21 w 30"/>
                <a:gd name="T37" fmla="*/ 1 h 30"/>
                <a:gd name="T38" fmla="*/ 23 w 30"/>
                <a:gd name="T39" fmla="*/ 2 h 30"/>
                <a:gd name="T40" fmla="*/ 25 w 30"/>
                <a:gd name="T41" fmla="*/ 5 h 30"/>
                <a:gd name="T42" fmla="*/ 26 w 30"/>
                <a:gd name="T43" fmla="*/ 7 h 30"/>
                <a:gd name="T44" fmla="*/ 29 w 30"/>
                <a:gd name="T45" fmla="*/ 9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1" y="30"/>
                  </a:lnTo>
                  <a:lnTo>
                    <a:pt x="9" y="29"/>
                  </a:lnTo>
                  <a:lnTo>
                    <a:pt x="7" y="27"/>
                  </a:lnTo>
                  <a:lnTo>
                    <a:pt x="5" y="26"/>
                  </a:lnTo>
                  <a:lnTo>
                    <a:pt x="2" y="23"/>
                  </a:lnTo>
                  <a:lnTo>
                    <a:pt x="1" y="20"/>
                  </a:lnTo>
                  <a:lnTo>
                    <a:pt x="0" y="17"/>
                  </a:lnTo>
                  <a:lnTo>
                    <a:pt x="0" y="15"/>
                  </a:lnTo>
                  <a:lnTo>
                    <a:pt x="0" y="12"/>
                  </a:lnTo>
                  <a:lnTo>
                    <a:pt x="1" y="9"/>
                  </a:lnTo>
                  <a:lnTo>
                    <a:pt x="2" y="7"/>
                  </a:lnTo>
                  <a:lnTo>
                    <a:pt x="5" y="5"/>
                  </a:lnTo>
                  <a:lnTo>
                    <a:pt x="7" y="2"/>
                  </a:lnTo>
                  <a:lnTo>
                    <a:pt x="9" y="1"/>
                  </a:lnTo>
                  <a:lnTo>
                    <a:pt x="11" y="0"/>
                  </a:lnTo>
                  <a:lnTo>
                    <a:pt x="15" y="0"/>
                  </a:lnTo>
                  <a:lnTo>
                    <a:pt x="17" y="0"/>
                  </a:lnTo>
                  <a:lnTo>
                    <a:pt x="21" y="1"/>
                  </a:lnTo>
                  <a:lnTo>
                    <a:pt x="23" y="2"/>
                  </a:lnTo>
                  <a:lnTo>
                    <a:pt x="25" y="5"/>
                  </a:lnTo>
                  <a:lnTo>
                    <a:pt x="26" y="7"/>
                  </a:lnTo>
                  <a:lnTo>
                    <a:pt x="29" y="9"/>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32" name="Freeform 284"/>
            <p:cNvSpPr>
              <a:spLocks/>
            </p:cNvSpPr>
            <p:nvPr/>
          </p:nvSpPr>
          <p:spPr bwMode="auto">
            <a:xfrm>
              <a:off x="2403" y="2539"/>
              <a:ext cx="30" cy="30"/>
            </a:xfrm>
            <a:custGeom>
              <a:avLst/>
              <a:gdLst>
                <a:gd name="T0" fmla="*/ 60 w 60"/>
                <a:gd name="T1" fmla="*/ 30 h 60"/>
                <a:gd name="T2" fmla="*/ 59 w 60"/>
                <a:gd name="T3" fmla="*/ 24 h 60"/>
                <a:gd name="T4" fmla="*/ 58 w 60"/>
                <a:gd name="T5" fmla="*/ 18 h 60"/>
                <a:gd name="T6" fmla="*/ 54 w 60"/>
                <a:gd name="T7" fmla="*/ 14 h 60"/>
                <a:gd name="T8" fmla="*/ 51 w 60"/>
                <a:gd name="T9" fmla="*/ 9 h 60"/>
                <a:gd name="T10" fmla="*/ 46 w 60"/>
                <a:gd name="T11" fmla="*/ 6 h 60"/>
                <a:gd name="T12" fmla="*/ 42 w 60"/>
                <a:gd name="T13" fmla="*/ 2 h 60"/>
                <a:gd name="T14" fmla="*/ 36 w 60"/>
                <a:gd name="T15" fmla="*/ 1 h 60"/>
                <a:gd name="T16" fmla="*/ 30 w 60"/>
                <a:gd name="T17" fmla="*/ 0 h 60"/>
                <a:gd name="T18" fmla="*/ 19 w 60"/>
                <a:gd name="T19" fmla="*/ 2 h 60"/>
                <a:gd name="T20" fmla="*/ 8 w 60"/>
                <a:gd name="T21" fmla="*/ 9 h 60"/>
                <a:gd name="T22" fmla="*/ 3 w 60"/>
                <a:gd name="T23" fmla="*/ 18 h 60"/>
                <a:gd name="T24" fmla="*/ 0 w 60"/>
                <a:gd name="T25" fmla="*/ 30 h 60"/>
                <a:gd name="T26" fmla="*/ 0 w 60"/>
                <a:gd name="T27" fmla="*/ 36 h 60"/>
                <a:gd name="T28" fmla="*/ 3 w 60"/>
                <a:gd name="T29" fmla="*/ 41 h 60"/>
                <a:gd name="T30" fmla="*/ 5 w 60"/>
                <a:gd name="T31" fmla="*/ 46 h 60"/>
                <a:gd name="T32" fmla="*/ 8 w 60"/>
                <a:gd name="T33" fmla="*/ 51 h 60"/>
                <a:gd name="T34" fmla="*/ 13 w 60"/>
                <a:gd name="T35" fmla="*/ 54 h 60"/>
                <a:gd name="T36" fmla="*/ 19 w 60"/>
                <a:gd name="T37" fmla="*/ 58 h 60"/>
                <a:gd name="T38" fmla="*/ 24 w 60"/>
                <a:gd name="T39" fmla="*/ 59 h 60"/>
                <a:gd name="T40" fmla="*/ 30 w 60"/>
                <a:gd name="T41" fmla="*/ 60 h 60"/>
                <a:gd name="T42" fmla="*/ 36 w 60"/>
                <a:gd name="T43" fmla="*/ 59 h 60"/>
                <a:gd name="T44" fmla="*/ 42 w 60"/>
                <a:gd name="T45" fmla="*/ 58 h 60"/>
                <a:gd name="T46" fmla="*/ 46 w 60"/>
                <a:gd name="T47" fmla="*/ 54 h 60"/>
                <a:gd name="T48" fmla="*/ 51 w 60"/>
                <a:gd name="T49" fmla="*/ 51 h 60"/>
                <a:gd name="T50" fmla="*/ 54 w 60"/>
                <a:gd name="T51" fmla="*/ 46 h 60"/>
                <a:gd name="T52" fmla="*/ 58 w 60"/>
                <a:gd name="T53" fmla="*/ 41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8"/>
                  </a:lnTo>
                  <a:lnTo>
                    <a:pt x="54" y="14"/>
                  </a:lnTo>
                  <a:lnTo>
                    <a:pt x="51" y="9"/>
                  </a:lnTo>
                  <a:lnTo>
                    <a:pt x="46" y="6"/>
                  </a:lnTo>
                  <a:lnTo>
                    <a:pt x="42" y="2"/>
                  </a:lnTo>
                  <a:lnTo>
                    <a:pt x="36" y="1"/>
                  </a:lnTo>
                  <a:lnTo>
                    <a:pt x="30" y="0"/>
                  </a:lnTo>
                  <a:lnTo>
                    <a:pt x="19" y="2"/>
                  </a:lnTo>
                  <a:lnTo>
                    <a:pt x="8" y="9"/>
                  </a:lnTo>
                  <a:lnTo>
                    <a:pt x="3" y="18"/>
                  </a:lnTo>
                  <a:lnTo>
                    <a:pt x="0" y="30"/>
                  </a:lnTo>
                  <a:lnTo>
                    <a:pt x="0" y="36"/>
                  </a:lnTo>
                  <a:lnTo>
                    <a:pt x="3" y="41"/>
                  </a:lnTo>
                  <a:lnTo>
                    <a:pt x="5" y="46"/>
                  </a:lnTo>
                  <a:lnTo>
                    <a:pt x="8" y="51"/>
                  </a:lnTo>
                  <a:lnTo>
                    <a:pt x="13"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33" name="Freeform 285"/>
            <p:cNvSpPr>
              <a:spLocks/>
            </p:cNvSpPr>
            <p:nvPr/>
          </p:nvSpPr>
          <p:spPr bwMode="auto">
            <a:xfrm>
              <a:off x="2410" y="2546"/>
              <a:ext cx="15" cy="15"/>
            </a:xfrm>
            <a:custGeom>
              <a:avLst/>
              <a:gdLst>
                <a:gd name="T0" fmla="*/ 15 w 29"/>
                <a:gd name="T1" fmla="*/ 30 h 30"/>
                <a:gd name="T2" fmla="*/ 12 w 29"/>
                <a:gd name="T3" fmla="*/ 30 h 30"/>
                <a:gd name="T4" fmla="*/ 9 w 29"/>
                <a:gd name="T5" fmla="*/ 29 h 30"/>
                <a:gd name="T6" fmla="*/ 7 w 29"/>
                <a:gd name="T7" fmla="*/ 26 h 30"/>
                <a:gd name="T8" fmla="*/ 5 w 29"/>
                <a:gd name="T9" fmla="*/ 25 h 30"/>
                <a:gd name="T10" fmla="*/ 3 w 29"/>
                <a:gd name="T11" fmla="*/ 23 h 30"/>
                <a:gd name="T12" fmla="*/ 1 w 29"/>
                <a:gd name="T13" fmla="*/ 21 h 30"/>
                <a:gd name="T14" fmla="*/ 0 w 29"/>
                <a:gd name="T15" fmla="*/ 17 h 30"/>
                <a:gd name="T16" fmla="*/ 0 w 29"/>
                <a:gd name="T17" fmla="*/ 15 h 30"/>
                <a:gd name="T18" fmla="*/ 0 w 29"/>
                <a:gd name="T19" fmla="*/ 12 h 30"/>
                <a:gd name="T20" fmla="*/ 1 w 29"/>
                <a:gd name="T21" fmla="*/ 9 h 30"/>
                <a:gd name="T22" fmla="*/ 3 w 29"/>
                <a:gd name="T23" fmla="*/ 7 h 30"/>
                <a:gd name="T24" fmla="*/ 5 w 29"/>
                <a:gd name="T25" fmla="*/ 5 h 30"/>
                <a:gd name="T26" fmla="*/ 7 w 29"/>
                <a:gd name="T27" fmla="*/ 2 h 30"/>
                <a:gd name="T28" fmla="*/ 9 w 29"/>
                <a:gd name="T29" fmla="*/ 1 h 30"/>
                <a:gd name="T30" fmla="*/ 12 w 29"/>
                <a:gd name="T31" fmla="*/ 0 h 30"/>
                <a:gd name="T32" fmla="*/ 15 w 29"/>
                <a:gd name="T33" fmla="*/ 0 h 30"/>
                <a:gd name="T34" fmla="*/ 17 w 29"/>
                <a:gd name="T35" fmla="*/ 0 h 30"/>
                <a:gd name="T36" fmla="*/ 21 w 29"/>
                <a:gd name="T37" fmla="*/ 1 h 30"/>
                <a:gd name="T38" fmla="*/ 23 w 29"/>
                <a:gd name="T39" fmla="*/ 2 h 30"/>
                <a:gd name="T40" fmla="*/ 26 w 29"/>
                <a:gd name="T41" fmla="*/ 5 h 30"/>
                <a:gd name="T42" fmla="*/ 27 w 29"/>
                <a:gd name="T43" fmla="*/ 7 h 30"/>
                <a:gd name="T44" fmla="*/ 28 w 29"/>
                <a:gd name="T45" fmla="*/ 9 h 30"/>
                <a:gd name="T46" fmla="*/ 29 w 29"/>
                <a:gd name="T47" fmla="*/ 12 h 30"/>
                <a:gd name="T48" fmla="*/ 29 w 29"/>
                <a:gd name="T49" fmla="*/ 15 h 30"/>
                <a:gd name="T50" fmla="*/ 28 w 29"/>
                <a:gd name="T51" fmla="*/ 21 h 30"/>
                <a:gd name="T52" fmla="*/ 26 w 29"/>
                <a:gd name="T53" fmla="*/ 25 h 30"/>
                <a:gd name="T54" fmla="*/ 21 w 29"/>
                <a:gd name="T55" fmla="*/ 29 h 30"/>
                <a:gd name="T56" fmla="*/ 15 w 29"/>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30">
                  <a:moveTo>
                    <a:pt x="15" y="30"/>
                  </a:moveTo>
                  <a:lnTo>
                    <a:pt x="12" y="30"/>
                  </a:lnTo>
                  <a:lnTo>
                    <a:pt x="9" y="29"/>
                  </a:lnTo>
                  <a:lnTo>
                    <a:pt x="7" y="26"/>
                  </a:lnTo>
                  <a:lnTo>
                    <a:pt x="5" y="25"/>
                  </a:lnTo>
                  <a:lnTo>
                    <a:pt x="3" y="23"/>
                  </a:lnTo>
                  <a:lnTo>
                    <a:pt x="1" y="21"/>
                  </a:lnTo>
                  <a:lnTo>
                    <a:pt x="0" y="17"/>
                  </a:lnTo>
                  <a:lnTo>
                    <a:pt x="0" y="15"/>
                  </a:lnTo>
                  <a:lnTo>
                    <a:pt x="0" y="12"/>
                  </a:lnTo>
                  <a:lnTo>
                    <a:pt x="1" y="9"/>
                  </a:lnTo>
                  <a:lnTo>
                    <a:pt x="3" y="7"/>
                  </a:lnTo>
                  <a:lnTo>
                    <a:pt x="5" y="5"/>
                  </a:lnTo>
                  <a:lnTo>
                    <a:pt x="7" y="2"/>
                  </a:lnTo>
                  <a:lnTo>
                    <a:pt x="9" y="1"/>
                  </a:lnTo>
                  <a:lnTo>
                    <a:pt x="12" y="0"/>
                  </a:lnTo>
                  <a:lnTo>
                    <a:pt x="15" y="0"/>
                  </a:lnTo>
                  <a:lnTo>
                    <a:pt x="17" y="0"/>
                  </a:lnTo>
                  <a:lnTo>
                    <a:pt x="21" y="1"/>
                  </a:lnTo>
                  <a:lnTo>
                    <a:pt x="23" y="2"/>
                  </a:lnTo>
                  <a:lnTo>
                    <a:pt x="26" y="5"/>
                  </a:lnTo>
                  <a:lnTo>
                    <a:pt x="27" y="7"/>
                  </a:lnTo>
                  <a:lnTo>
                    <a:pt x="28" y="9"/>
                  </a:lnTo>
                  <a:lnTo>
                    <a:pt x="29" y="12"/>
                  </a:lnTo>
                  <a:lnTo>
                    <a:pt x="29" y="15"/>
                  </a:lnTo>
                  <a:lnTo>
                    <a:pt x="28" y="21"/>
                  </a:lnTo>
                  <a:lnTo>
                    <a:pt x="26" y="25"/>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34" name="Freeform 286"/>
            <p:cNvSpPr>
              <a:spLocks/>
            </p:cNvSpPr>
            <p:nvPr/>
          </p:nvSpPr>
          <p:spPr bwMode="auto">
            <a:xfrm>
              <a:off x="2480" y="2665"/>
              <a:ext cx="30" cy="29"/>
            </a:xfrm>
            <a:custGeom>
              <a:avLst/>
              <a:gdLst>
                <a:gd name="T0" fmla="*/ 59 w 59"/>
                <a:gd name="T1" fmla="*/ 29 h 59"/>
                <a:gd name="T2" fmla="*/ 58 w 59"/>
                <a:gd name="T3" fmla="*/ 23 h 59"/>
                <a:gd name="T4" fmla="*/ 57 w 59"/>
                <a:gd name="T5" fmla="*/ 19 h 59"/>
                <a:gd name="T6" fmla="*/ 54 w 59"/>
                <a:gd name="T7" fmla="*/ 13 h 59"/>
                <a:gd name="T8" fmla="*/ 50 w 59"/>
                <a:gd name="T9" fmla="*/ 8 h 59"/>
                <a:gd name="T10" fmla="*/ 46 w 59"/>
                <a:gd name="T11" fmla="*/ 5 h 59"/>
                <a:gd name="T12" fmla="*/ 41 w 59"/>
                <a:gd name="T13" fmla="*/ 2 h 59"/>
                <a:gd name="T14" fmla="*/ 35 w 59"/>
                <a:gd name="T15" fmla="*/ 0 h 59"/>
                <a:gd name="T16" fmla="*/ 30 w 59"/>
                <a:gd name="T17" fmla="*/ 0 h 59"/>
                <a:gd name="T18" fmla="*/ 18 w 59"/>
                <a:gd name="T19" fmla="*/ 2 h 59"/>
                <a:gd name="T20" fmla="*/ 9 w 59"/>
                <a:gd name="T21" fmla="*/ 8 h 59"/>
                <a:gd name="T22" fmla="*/ 2 w 59"/>
                <a:gd name="T23" fmla="*/ 17 h 59"/>
                <a:gd name="T24" fmla="*/ 0 w 59"/>
                <a:gd name="T25" fmla="*/ 29 h 59"/>
                <a:gd name="T26" fmla="*/ 1 w 59"/>
                <a:gd name="T27" fmla="*/ 35 h 59"/>
                <a:gd name="T28" fmla="*/ 2 w 59"/>
                <a:gd name="T29" fmla="*/ 40 h 59"/>
                <a:gd name="T30" fmla="*/ 5 w 59"/>
                <a:gd name="T31" fmla="*/ 46 h 59"/>
                <a:gd name="T32" fmla="*/ 9 w 59"/>
                <a:gd name="T33" fmla="*/ 51 h 59"/>
                <a:gd name="T34" fmla="*/ 13 w 59"/>
                <a:gd name="T35" fmla="*/ 54 h 59"/>
                <a:gd name="T36" fmla="*/ 18 w 59"/>
                <a:gd name="T37" fmla="*/ 57 h 59"/>
                <a:gd name="T38" fmla="*/ 24 w 59"/>
                <a:gd name="T39" fmla="*/ 59 h 59"/>
                <a:gd name="T40" fmla="*/ 30 w 59"/>
                <a:gd name="T41" fmla="*/ 59 h 59"/>
                <a:gd name="T42" fmla="*/ 35 w 59"/>
                <a:gd name="T43" fmla="*/ 59 h 59"/>
                <a:gd name="T44" fmla="*/ 41 w 59"/>
                <a:gd name="T45" fmla="*/ 57 h 59"/>
                <a:gd name="T46" fmla="*/ 46 w 59"/>
                <a:gd name="T47" fmla="*/ 54 h 59"/>
                <a:gd name="T48" fmla="*/ 50 w 59"/>
                <a:gd name="T49" fmla="*/ 51 h 59"/>
                <a:gd name="T50" fmla="*/ 54 w 59"/>
                <a:gd name="T51" fmla="*/ 46 h 59"/>
                <a:gd name="T52" fmla="*/ 57 w 59"/>
                <a:gd name="T53" fmla="*/ 40 h 59"/>
                <a:gd name="T54" fmla="*/ 58 w 59"/>
                <a:gd name="T55" fmla="*/ 35 h 59"/>
                <a:gd name="T56" fmla="*/ 59 w 59"/>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59">
                  <a:moveTo>
                    <a:pt x="59" y="29"/>
                  </a:moveTo>
                  <a:lnTo>
                    <a:pt x="58" y="23"/>
                  </a:lnTo>
                  <a:lnTo>
                    <a:pt x="57" y="19"/>
                  </a:lnTo>
                  <a:lnTo>
                    <a:pt x="54" y="13"/>
                  </a:lnTo>
                  <a:lnTo>
                    <a:pt x="50" y="8"/>
                  </a:lnTo>
                  <a:lnTo>
                    <a:pt x="46" y="5"/>
                  </a:lnTo>
                  <a:lnTo>
                    <a:pt x="41" y="2"/>
                  </a:lnTo>
                  <a:lnTo>
                    <a:pt x="35" y="0"/>
                  </a:lnTo>
                  <a:lnTo>
                    <a:pt x="30" y="0"/>
                  </a:lnTo>
                  <a:lnTo>
                    <a:pt x="18" y="2"/>
                  </a:lnTo>
                  <a:lnTo>
                    <a:pt x="9" y="8"/>
                  </a:lnTo>
                  <a:lnTo>
                    <a:pt x="2" y="17"/>
                  </a:lnTo>
                  <a:lnTo>
                    <a:pt x="0" y="29"/>
                  </a:lnTo>
                  <a:lnTo>
                    <a:pt x="1" y="35"/>
                  </a:lnTo>
                  <a:lnTo>
                    <a:pt x="2" y="40"/>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0"/>
                  </a:lnTo>
                  <a:lnTo>
                    <a:pt x="58" y="35"/>
                  </a:lnTo>
                  <a:lnTo>
                    <a:pt x="59"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35" name="Freeform 287"/>
            <p:cNvSpPr>
              <a:spLocks/>
            </p:cNvSpPr>
            <p:nvPr/>
          </p:nvSpPr>
          <p:spPr bwMode="auto">
            <a:xfrm>
              <a:off x="2487" y="2672"/>
              <a:ext cx="15" cy="14"/>
            </a:xfrm>
            <a:custGeom>
              <a:avLst/>
              <a:gdLst>
                <a:gd name="T0" fmla="*/ 15 w 29"/>
                <a:gd name="T1" fmla="*/ 29 h 29"/>
                <a:gd name="T2" fmla="*/ 11 w 29"/>
                <a:gd name="T3" fmla="*/ 29 h 29"/>
                <a:gd name="T4" fmla="*/ 9 w 29"/>
                <a:gd name="T5" fmla="*/ 28 h 29"/>
                <a:gd name="T6" fmla="*/ 6 w 29"/>
                <a:gd name="T7" fmla="*/ 27 h 29"/>
                <a:gd name="T8" fmla="*/ 4 w 29"/>
                <a:gd name="T9" fmla="*/ 25 h 29"/>
                <a:gd name="T10" fmla="*/ 2 w 29"/>
                <a:gd name="T11" fmla="*/ 23 h 29"/>
                <a:gd name="T12" fmla="*/ 1 w 29"/>
                <a:gd name="T13" fmla="*/ 20 h 29"/>
                <a:gd name="T14" fmla="*/ 0 w 29"/>
                <a:gd name="T15" fmla="*/ 17 h 29"/>
                <a:gd name="T16" fmla="*/ 0 w 29"/>
                <a:gd name="T17" fmla="*/ 14 h 29"/>
                <a:gd name="T18" fmla="*/ 0 w 29"/>
                <a:gd name="T19" fmla="*/ 12 h 29"/>
                <a:gd name="T20" fmla="*/ 1 w 29"/>
                <a:gd name="T21" fmla="*/ 8 h 29"/>
                <a:gd name="T22" fmla="*/ 2 w 29"/>
                <a:gd name="T23" fmla="*/ 6 h 29"/>
                <a:gd name="T24" fmla="*/ 4 w 29"/>
                <a:gd name="T25" fmla="*/ 4 h 29"/>
                <a:gd name="T26" fmla="*/ 6 w 29"/>
                <a:gd name="T27" fmla="*/ 2 h 29"/>
                <a:gd name="T28" fmla="*/ 9 w 29"/>
                <a:gd name="T29" fmla="*/ 1 h 29"/>
                <a:gd name="T30" fmla="*/ 11 w 29"/>
                <a:gd name="T31" fmla="*/ 0 h 29"/>
                <a:gd name="T32" fmla="*/ 15 w 29"/>
                <a:gd name="T33" fmla="*/ 0 h 29"/>
                <a:gd name="T34" fmla="*/ 17 w 29"/>
                <a:gd name="T35" fmla="*/ 0 h 29"/>
                <a:gd name="T36" fmla="*/ 20 w 29"/>
                <a:gd name="T37" fmla="*/ 1 h 29"/>
                <a:gd name="T38" fmla="*/ 23 w 29"/>
                <a:gd name="T39" fmla="*/ 2 h 29"/>
                <a:gd name="T40" fmla="*/ 25 w 29"/>
                <a:gd name="T41" fmla="*/ 4 h 29"/>
                <a:gd name="T42" fmla="*/ 26 w 29"/>
                <a:gd name="T43" fmla="*/ 6 h 29"/>
                <a:gd name="T44" fmla="*/ 28 w 29"/>
                <a:gd name="T45" fmla="*/ 8 h 29"/>
                <a:gd name="T46" fmla="*/ 29 w 29"/>
                <a:gd name="T47" fmla="*/ 12 h 29"/>
                <a:gd name="T48" fmla="*/ 29 w 29"/>
                <a:gd name="T49" fmla="*/ 14 h 29"/>
                <a:gd name="T50" fmla="*/ 28 w 29"/>
                <a:gd name="T51" fmla="*/ 20 h 29"/>
                <a:gd name="T52" fmla="*/ 25 w 29"/>
                <a:gd name="T53" fmla="*/ 24 h 29"/>
                <a:gd name="T54" fmla="*/ 20 w 29"/>
                <a:gd name="T55" fmla="*/ 28 h 29"/>
                <a:gd name="T56" fmla="*/ 15 w 29"/>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9">
                  <a:moveTo>
                    <a:pt x="15" y="29"/>
                  </a:moveTo>
                  <a:lnTo>
                    <a:pt x="11" y="29"/>
                  </a:lnTo>
                  <a:lnTo>
                    <a:pt x="9" y="28"/>
                  </a:lnTo>
                  <a:lnTo>
                    <a:pt x="6" y="27"/>
                  </a:lnTo>
                  <a:lnTo>
                    <a:pt x="4" y="25"/>
                  </a:lnTo>
                  <a:lnTo>
                    <a:pt x="2" y="23"/>
                  </a:lnTo>
                  <a:lnTo>
                    <a:pt x="1" y="20"/>
                  </a:lnTo>
                  <a:lnTo>
                    <a:pt x="0" y="17"/>
                  </a:lnTo>
                  <a:lnTo>
                    <a:pt x="0" y="14"/>
                  </a:lnTo>
                  <a:lnTo>
                    <a:pt x="0" y="12"/>
                  </a:lnTo>
                  <a:lnTo>
                    <a:pt x="1" y="8"/>
                  </a:lnTo>
                  <a:lnTo>
                    <a:pt x="2" y="6"/>
                  </a:lnTo>
                  <a:lnTo>
                    <a:pt x="4" y="4"/>
                  </a:lnTo>
                  <a:lnTo>
                    <a:pt x="6" y="2"/>
                  </a:lnTo>
                  <a:lnTo>
                    <a:pt x="9" y="1"/>
                  </a:lnTo>
                  <a:lnTo>
                    <a:pt x="11" y="0"/>
                  </a:lnTo>
                  <a:lnTo>
                    <a:pt x="15" y="0"/>
                  </a:lnTo>
                  <a:lnTo>
                    <a:pt x="17" y="0"/>
                  </a:lnTo>
                  <a:lnTo>
                    <a:pt x="20" y="1"/>
                  </a:lnTo>
                  <a:lnTo>
                    <a:pt x="23" y="2"/>
                  </a:lnTo>
                  <a:lnTo>
                    <a:pt x="25" y="4"/>
                  </a:lnTo>
                  <a:lnTo>
                    <a:pt x="26" y="6"/>
                  </a:lnTo>
                  <a:lnTo>
                    <a:pt x="28" y="8"/>
                  </a:lnTo>
                  <a:lnTo>
                    <a:pt x="29" y="12"/>
                  </a:lnTo>
                  <a:lnTo>
                    <a:pt x="29" y="14"/>
                  </a:lnTo>
                  <a:lnTo>
                    <a:pt x="28" y="20"/>
                  </a:lnTo>
                  <a:lnTo>
                    <a:pt x="25" y="24"/>
                  </a:lnTo>
                  <a:lnTo>
                    <a:pt x="20"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36" name="Freeform 288"/>
            <p:cNvSpPr>
              <a:spLocks/>
            </p:cNvSpPr>
            <p:nvPr/>
          </p:nvSpPr>
          <p:spPr bwMode="auto">
            <a:xfrm>
              <a:off x="2624" y="2585"/>
              <a:ext cx="30" cy="29"/>
            </a:xfrm>
            <a:custGeom>
              <a:avLst/>
              <a:gdLst>
                <a:gd name="T0" fmla="*/ 60 w 60"/>
                <a:gd name="T1" fmla="*/ 30 h 59"/>
                <a:gd name="T2" fmla="*/ 59 w 60"/>
                <a:gd name="T3" fmla="*/ 24 h 59"/>
                <a:gd name="T4" fmla="*/ 58 w 60"/>
                <a:gd name="T5" fmla="*/ 18 h 59"/>
                <a:gd name="T6" fmla="*/ 55 w 60"/>
                <a:gd name="T7" fmla="*/ 13 h 59"/>
                <a:gd name="T8" fmla="*/ 51 w 60"/>
                <a:gd name="T9" fmla="*/ 8 h 59"/>
                <a:gd name="T10" fmla="*/ 47 w 60"/>
                <a:gd name="T11" fmla="*/ 5 h 59"/>
                <a:gd name="T12" fmla="*/ 42 w 60"/>
                <a:gd name="T13" fmla="*/ 2 h 59"/>
                <a:gd name="T14" fmla="*/ 36 w 60"/>
                <a:gd name="T15" fmla="*/ 0 h 59"/>
                <a:gd name="T16" fmla="*/ 30 w 60"/>
                <a:gd name="T17" fmla="*/ 0 h 59"/>
                <a:gd name="T18" fmla="*/ 19 w 60"/>
                <a:gd name="T19" fmla="*/ 2 h 59"/>
                <a:gd name="T20" fmla="*/ 10 w 60"/>
                <a:gd name="T21" fmla="*/ 8 h 59"/>
                <a:gd name="T22" fmla="*/ 3 w 60"/>
                <a:gd name="T23" fmla="*/ 18 h 59"/>
                <a:gd name="T24" fmla="*/ 0 w 60"/>
                <a:gd name="T25" fmla="*/ 30 h 59"/>
                <a:gd name="T26" fmla="*/ 2 w 60"/>
                <a:gd name="T27" fmla="*/ 36 h 59"/>
                <a:gd name="T28" fmla="*/ 3 w 60"/>
                <a:gd name="T29" fmla="*/ 40 h 59"/>
                <a:gd name="T30" fmla="*/ 6 w 60"/>
                <a:gd name="T31" fmla="*/ 46 h 59"/>
                <a:gd name="T32" fmla="*/ 10 w 60"/>
                <a:gd name="T33" fmla="*/ 51 h 59"/>
                <a:gd name="T34" fmla="*/ 14 w 60"/>
                <a:gd name="T35" fmla="*/ 54 h 59"/>
                <a:gd name="T36" fmla="*/ 19 w 60"/>
                <a:gd name="T37" fmla="*/ 56 h 59"/>
                <a:gd name="T38" fmla="*/ 25 w 60"/>
                <a:gd name="T39" fmla="*/ 59 h 59"/>
                <a:gd name="T40" fmla="*/ 30 w 60"/>
                <a:gd name="T41" fmla="*/ 59 h 59"/>
                <a:gd name="T42" fmla="*/ 36 w 60"/>
                <a:gd name="T43" fmla="*/ 59 h 59"/>
                <a:gd name="T44" fmla="*/ 42 w 60"/>
                <a:gd name="T45" fmla="*/ 56 h 59"/>
                <a:gd name="T46" fmla="*/ 47 w 60"/>
                <a:gd name="T47" fmla="*/ 54 h 59"/>
                <a:gd name="T48" fmla="*/ 51 w 60"/>
                <a:gd name="T49" fmla="*/ 51 h 59"/>
                <a:gd name="T50" fmla="*/ 55 w 60"/>
                <a:gd name="T51" fmla="*/ 46 h 59"/>
                <a:gd name="T52" fmla="*/ 58 w 60"/>
                <a:gd name="T53" fmla="*/ 40 h 59"/>
                <a:gd name="T54" fmla="*/ 59 w 60"/>
                <a:gd name="T55" fmla="*/ 36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9" y="24"/>
                  </a:lnTo>
                  <a:lnTo>
                    <a:pt x="58" y="18"/>
                  </a:lnTo>
                  <a:lnTo>
                    <a:pt x="55" y="13"/>
                  </a:lnTo>
                  <a:lnTo>
                    <a:pt x="51" y="8"/>
                  </a:lnTo>
                  <a:lnTo>
                    <a:pt x="47" y="5"/>
                  </a:lnTo>
                  <a:lnTo>
                    <a:pt x="42" y="2"/>
                  </a:lnTo>
                  <a:lnTo>
                    <a:pt x="36" y="0"/>
                  </a:lnTo>
                  <a:lnTo>
                    <a:pt x="30" y="0"/>
                  </a:lnTo>
                  <a:lnTo>
                    <a:pt x="19" y="2"/>
                  </a:lnTo>
                  <a:lnTo>
                    <a:pt x="10" y="8"/>
                  </a:lnTo>
                  <a:lnTo>
                    <a:pt x="3" y="18"/>
                  </a:lnTo>
                  <a:lnTo>
                    <a:pt x="0" y="30"/>
                  </a:lnTo>
                  <a:lnTo>
                    <a:pt x="2" y="36"/>
                  </a:lnTo>
                  <a:lnTo>
                    <a:pt x="3" y="40"/>
                  </a:lnTo>
                  <a:lnTo>
                    <a:pt x="6" y="46"/>
                  </a:lnTo>
                  <a:lnTo>
                    <a:pt x="10" y="51"/>
                  </a:lnTo>
                  <a:lnTo>
                    <a:pt x="14" y="54"/>
                  </a:lnTo>
                  <a:lnTo>
                    <a:pt x="19" y="56"/>
                  </a:lnTo>
                  <a:lnTo>
                    <a:pt x="25" y="59"/>
                  </a:lnTo>
                  <a:lnTo>
                    <a:pt x="30" y="59"/>
                  </a:lnTo>
                  <a:lnTo>
                    <a:pt x="36" y="59"/>
                  </a:lnTo>
                  <a:lnTo>
                    <a:pt x="42" y="56"/>
                  </a:lnTo>
                  <a:lnTo>
                    <a:pt x="47" y="54"/>
                  </a:lnTo>
                  <a:lnTo>
                    <a:pt x="51" y="51"/>
                  </a:lnTo>
                  <a:lnTo>
                    <a:pt x="55" y="46"/>
                  </a:lnTo>
                  <a:lnTo>
                    <a:pt x="58" y="40"/>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37" name="Freeform 289"/>
            <p:cNvSpPr>
              <a:spLocks/>
            </p:cNvSpPr>
            <p:nvPr/>
          </p:nvSpPr>
          <p:spPr bwMode="auto">
            <a:xfrm>
              <a:off x="2631" y="2592"/>
              <a:ext cx="15" cy="14"/>
            </a:xfrm>
            <a:custGeom>
              <a:avLst/>
              <a:gdLst>
                <a:gd name="T0" fmla="*/ 15 w 30"/>
                <a:gd name="T1" fmla="*/ 29 h 29"/>
                <a:gd name="T2" fmla="*/ 12 w 30"/>
                <a:gd name="T3" fmla="*/ 29 h 29"/>
                <a:gd name="T4" fmla="*/ 10 w 30"/>
                <a:gd name="T5" fmla="*/ 28 h 29"/>
                <a:gd name="T6" fmla="*/ 7 w 30"/>
                <a:gd name="T7" fmla="*/ 26 h 29"/>
                <a:gd name="T8" fmla="*/ 5 w 30"/>
                <a:gd name="T9" fmla="*/ 25 h 29"/>
                <a:gd name="T10" fmla="*/ 3 w 30"/>
                <a:gd name="T11" fmla="*/ 23 h 29"/>
                <a:gd name="T12" fmla="*/ 2 w 30"/>
                <a:gd name="T13" fmla="*/ 20 h 29"/>
                <a:gd name="T14" fmla="*/ 0 w 30"/>
                <a:gd name="T15" fmla="*/ 17 h 29"/>
                <a:gd name="T16" fmla="*/ 0 w 30"/>
                <a:gd name="T17" fmla="*/ 15 h 29"/>
                <a:gd name="T18" fmla="*/ 0 w 30"/>
                <a:gd name="T19" fmla="*/ 11 h 29"/>
                <a:gd name="T20" fmla="*/ 2 w 30"/>
                <a:gd name="T21" fmla="*/ 9 h 29"/>
                <a:gd name="T22" fmla="*/ 3 w 30"/>
                <a:gd name="T23" fmla="*/ 7 h 29"/>
                <a:gd name="T24" fmla="*/ 5 w 30"/>
                <a:gd name="T25" fmla="*/ 5 h 29"/>
                <a:gd name="T26" fmla="*/ 7 w 30"/>
                <a:gd name="T27" fmla="*/ 2 h 29"/>
                <a:gd name="T28" fmla="*/ 10 w 30"/>
                <a:gd name="T29" fmla="*/ 1 h 29"/>
                <a:gd name="T30" fmla="*/ 12 w 30"/>
                <a:gd name="T31" fmla="*/ 0 h 29"/>
                <a:gd name="T32" fmla="*/ 15 w 30"/>
                <a:gd name="T33" fmla="*/ 0 h 29"/>
                <a:gd name="T34" fmla="*/ 18 w 30"/>
                <a:gd name="T35" fmla="*/ 0 h 29"/>
                <a:gd name="T36" fmla="*/ 21 w 30"/>
                <a:gd name="T37" fmla="*/ 1 h 29"/>
                <a:gd name="T38" fmla="*/ 23 w 30"/>
                <a:gd name="T39" fmla="*/ 2 h 29"/>
                <a:gd name="T40" fmla="*/ 26 w 30"/>
                <a:gd name="T41" fmla="*/ 5 h 29"/>
                <a:gd name="T42" fmla="*/ 27 w 30"/>
                <a:gd name="T43" fmla="*/ 7 h 29"/>
                <a:gd name="T44" fmla="*/ 29 w 30"/>
                <a:gd name="T45" fmla="*/ 9 h 29"/>
                <a:gd name="T46" fmla="*/ 30 w 30"/>
                <a:gd name="T47" fmla="*/ 11 h 29"/>
                <a:gd name="T48" fmla="*/ 30 w 30"/>
                <a:gd name="T49" fmla="*/ 15 h 29"/>
                <a:gd name="T50" fmla="*/ 29 w 30"/>
                <a:gd name="T51" fmla="*/ 21 h 29"/>
                <a:gd name="T52" fmla="*/ 26 w 30"/>
                <a:gd name="T53" fmla="*/ 25 h 29"/>
                <a:gd name="T54" fmla="*/ 21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2" y="29"/>
                  </a:lnTo>
                  <a:lnTo>
                    <a:pt x="10" y="28"/>
                  </a:lnTo>
                  <a:lnTo>
                    <a:pt x="7" y="26"/>
                  </a:lnTo>
                  <a:lnTo>
                    <a:pt x="5" y="25"/>
                  </a:lnTo>
                  <a:lnTo>
                    <a:pt x="3" y="23"/>
                  </a:lnTo>
                  <a:lnTo>
                    <a:pt x="2" y="20"/>
                  </a:lnTo>
                  <a:lnTo>
                    <a:pt x="0" y="17"/>
                  </a:lnTo>
                  <a:lnTo>
                    <a:pt x="0" y="15"/>
                  </a:lnTo>
                  <a:lnTo>
                    <a:pt x="0" y="11"/>
                  </a:lnTo>
                  <a:lnTo>
                    <a:pt x="2" y="9"/>
                  </a:lnTo>
                  <a:lnTo>
                    <a:pt x="3" y="7"/>
                  </a:lnTo>
                  <a:lnTo>
                    <a:pt x="5" y="5"/>
                  </a:lnTo>
                  <a:lnTo>
                    <a:pt x="7" y="2"/>
                  </a:lnTo>
                  <a:lnTo>
                    <a:pt x="10" y="1"/>
                  </a:lnTo>
                  <a:lnTo>
                    <a:pt x="12" y="0"/>
                  </a:lnTo>
                  <a:lnTo>
                    <a:pt x="15" y="0"/>
                  </a:lnTo>
                  <a:lnTo>
                    <a:pt x="18" y="0"/>
                  </a:lnTo>
                  <a:lnTo>
                    <a:pt x="21" y="1"/>
                  </a:lnTo>
                  <a:lnTo>
                    <a:pt x="23" y="2"/>
                  </a:lnTo>
                  <a:lnTo>
                    <a:pt x="26" y="5"/>
                  </a:lnTo>
                  <a:lnTo>
                    <a:pt x="27" y="7"/>
                  </a:lnTo>
                  <a:lnTo>
                    <a:pt x="29" y="9"/>
                  </a:lnTo>
                  <a:lnTo>
                    <a:pt x="30" y="11"/>
                  </a:lnTo>
                  <a:lnTo>
                    <a:pt x="30" y="15"/>
                  </a:lnTo>
                  <a:lnTo>
                    <a:pt x="29" y="21"/>
                  </a:lnTo>
                  <a:lnTo>
                    <a:pt x="26" y="25"/>
                  </a:lnTo>
                  <a:lnTo>
                    <a:pt x="21"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38" name="Freeform 290"/>
            <p:cNvSpPr>
              <a:spLocks/>
            </p:cNvSpPr>
            <p:nvPr/>
          </p:nvSpPr>
          <p:spPr bwMode="auto">
            <a:xfrm>
              <a:off x="2621" y="2333"/>
              <a:ext cx="30" cy="30"/>
            </a:xfrm>
            <a:custGeom>
              <a:avLst/>
              <a:gdLst>
                <a:gd name="T0" fmla="*/ 60 w 60"/>
                <a:gd name="T1" fmla="*/ 30 h 60"/>
                <a:gd name="T2" fmla="*/ 58 w 60"/>
                <a:gd name="T3" fmla="*/ 24 h 60"/>
                <a:gd name="T4" fmla="*/ 57 w 60"/>
                <a:gd name="T5" fmla="*/ 18 h 60"/>
                <a:gd name="T6" fmla="*/ 55 w 60"/>
                <a:gd name="T7" fmla="*/ 14 h 60"/>
                <a:gd name="T8" fmla="*/ 52 w 60"/>
                <a:gd name="T9" fmla="*/ 9 h 60"/>
                <a:gd name="T10" fmla="*/ 47 w 60"/>
                <a:gd name="T11" fmla="*/ 6 h 60"/>
                <a:gd name="T12" fmla="*/ 41 w 60"/>
                <a:gd name="T13" fmla="*/ 2 h 60"/>
                <a:gd name="T14" fmla="*/ 35 w 60"/>
                <a:gd name="T15" fmla="*/ 1 h 60"/>
                <a:gd name="T16" fmla="*/ 30 w 60"/>
                <a:gd name="T17" fmla="*/ 0 h 60"/>
                <a:gd name="T18" fmla="*/ 18 w 60"/>
                <a:gd name="T19" fmla="*/ 2 h 60"/>
                <a:gd name="T20" fmla="*/ 9 w 60"/>
                <a:gd name="T21" fmla="*/ 9 h 60"/>
                <a:gd name="T22" fmla="*/ 2 w 60"/>
                <a:gd name="T23" fmla="*/ 18 h 60"/>
                <a:gd name="T24" fmla="*/ 0 w 60"/>
                <a:gd name="T25" fmla="*/ 30 h 60"/>
                <a:gd name="T26" fmla="*/ 1 w 60"/>
                <a:gd name="T27" fmla="*/ 36 h 60"/>
                <a:gd name="T28" fmla="*/ 2 w 60"/>
                <a:gd name="T29" fmla="*/ 41 h 60"/>
                <a:gd name="T30" fmla="*/ 5 w 60"/>
                <a:gd name="T31" fmla="*/ 47 h 60"/>
                <a:gd name="T32" fmla="*/ 9 w 60"/>
                <a:gd name="T33" fmla="*/ 52 h 60"/>
                <a:gd name="T34" fmla="*/ 14 w 60"/>
                <a:gd name="T35" fmla="*/ 55 h 60"/>
                <a:gd name="T36" fmla="*/ 18 w 60"/>
                <a:gd name="T37" fmla="*/ 57 h 60"/>
                <a:gd name="T38" fmla="*/ 24 w 60"/>
                <a:gd name="T39" fmla="*/ 60 h 60"/>
                <a:gd name="T40" fmla="*/ 30 w 60"/>
                <a:gd name="T41" fmla="*/ 60 h 60"/>
                <a:gd name="T42" fmla="*/ 35 w 60"/>
                <a:gd name="T43" fmla="*/ 60 h 60"/>
                <a:gd name="T44" fmla="*/ 41 w 60"/>
                <a:gd name="T45" fmla="*/ 57 h 60"/>
                <a:gd name="T46" fmla="*/ 47 w 60"/>
                <a:gd name="T47" fmla="*/ 55 h 60"/>
                <a:gd name="T48" fmla="*/ 52 w 60"/>
                <a:gd name="T49" fmla="*/ 52 h 60"/>
                <a:gd name="T50" fmla="*/ 55 w 60"/>
                <a:gd name="T51" fmla="*/ 47 h 60"/>
                <a:gd name="T52" fmla="*/ 57 w 60"/>
                <a:gd name="T53" fmla="*/ 41 h 60"/>
                <a:gd name="T54" fmla="*/ 58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8" y="24"/>
                  </a:lnTo>
                  <a:lnTo>
                    <a:pt x="57" y="18"/>
                  </a:lnTo>
                  <a:lnTo>
                    <a:pt x="55" y="14"/>
                  </a:lnTo>
                  <a:lnTo>
                    <a:pt x="52" y="9"/>
                  </a:lnTo>
                  <a:lnTo>
                    <a:pt x="47" y="6"/>
                  </a:lnTo>
                  <a:lnTo>
                    <a:pt x="41" y="2"/>
                  </a:lnTo>
                  <a:lnTo>
                    <a:pt x="35" y="1"/>
                  </a:lnTo>
                  <a:lnTo>
                    <a:pt x="30" y="0"/>
                  </a:lnTo>
                  <a:lnTo>
                    <a:pt x="18" y="2"/>
                  </a:lnTo>
                  <a:lnTo>
                    <a:pt x="9" y="9"/>
                  </a:lnTo>
                  <a:lnTo>
                    <a:pt x="2" y="18"/>
                  </a:lnTo>
                  <a:lnTo>
                    <a:pt x="0" y="30"/>
                  </a:lnTo>
                  <a:lnTo>
                    <a:pt x="1" y="36"/>
                  </a:lnTo>
                  <a:lnTo>
                    <a:pt x="2" y="41"/>
                  </a:lnTo>
                  <a:lnTo>
                    <a:pt x="5" y="47"/>
                  </a:lnTo>
                  <a:lnTo>
                    <a:pt x="9" y="52"/>
                  </a:lnTo>
                  <a:lnTo>
                    <a:pt x="14" y="55"/>
                  </a:lnTo>
                  <a:lnTo>
                    <a:pt x="18" y="57"/>
                  </a:lnTo>
                  <a:lnTo>
                    <a:pt x="24" y="60"/>
                  </a:lnTo>
                  <a:lnTo>
                    <a:pt x="30" y="60"/>
                  </a:lnTo>
                  <a:lnTo>
                    <a:pt x="35" y="60"/>
                  </a:lnTo>
                  <a:lnTo>
                    <a:pt x="41" y="57"/>
                  </a:lnTo>
                  <a:lnTo>
                    <a:pt x="47" y="55"/>
                  </a:lnTo>
                  <a:lnTo>
                    <a:pt x="52" y="52"/>
                  </a:lnTo>
                  <a:lnTo>
                    <a:pt x="55" y="47"/>
                  </a:lnTo>
                  <a:lnTo>
                    <a:pt x="57" y="41"/>
                  </a:lnTo>
                  <a:lnTo>
                    <a:pt x="58"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39" name="Freeform 291"/>
            <p:cNvSpPr>
              <a:spLocks/>
            </p:cNvSpPr>
            <p:nvPr/>
          </p:nvSpPr>
          <p:spPr bwMode="auto">
            <a:xfrm>
              <a:off x="2628" y="2341"/>
              <a:ext cx="15" cy="15"/>
            </a:xfrm>
            <a:custGeom>
              <a:avLst/>
              <a:gdLst>
                <a:gd name="T0" fmla="*/ 15 w 30"/>
                <a:gd name="T1" fmla="*/ 29 h 29"/>
                <a:gd name="T2" fmla="*/ 12 w 30"/>
                <a:gd name="T3" fmla="*/ 29 h 29"/>
                <a:gd name="T4" fmla="*/ 10 w 30"/>
                <a:gd name="T5" fmla="*/ 28 h 29"/>
                <a:gd name="T6" fmla="*/ 7 w 30"/>
                <a:gd name="T7" fmla="*/ 26 h 29"/>
                <a:gd name="T8" fmla="*/ 4 w 30"/>
                <a:gd name="T9" fmla="*/ 24 h 29"/>
                <a:gd name="T10" fmla="*/ 3 w 30"/>
                <a:gd name="T11" fmla="*/ 22 h 29"/>
                <a:gd name="T12" fmla="*/ 1 w 30"/>
                <a:gd name="T13" fmla="*/ 20 h 29"/>
                <a:gd name="T14" fmla="*/ 0 w 30"/>
                <a:gd name="T15" fmla="*/ 17 h 29"/>
                <a:gd name="T16" fmla="*/ 0 w 30"/>
                <a:gd name="T17" fmla="*/ 14 h 29"/>
                <a:gd name="T18" fmla="*/ 0 w 30"/>
                <a:gd name="T19" fmla="*/ 11 h 29"/>
                <a:gd name="T20" fmla="*/ 1 w 30"/>
                <a:gd name="T21" fmla="*/ 8 h 29"/>
                <a:gd name="T22" fmla="*/ 3 w 30"/>
                <a:gd name="T23" fmla="*/ 6 h 29"/>
                <a:gd name="T24" fmla="*/ 4 w 30"/>
                <a:gd name="T25" fmla="*/ 3 h 29"/>
                <a:gd name="T26" fmla="*/ 7 w 30"/>
                <a:gd name="T27" fmla="*/ 2 h 29"/>
                <a:gd name="T28" fmla="*/ 10 w 30"/>
                <a:gd name="T29" fmla="*/ 1 h 29"/>
                <a:gd name="T30" fmla="*/ 12 w 30"/>
                <a:gd name="T31" fmla="*/ 0 h 29"/>
                <a:gd name="T32" fmla="*/ 15 w 30"/>
                <a:gd name="T33" fmla="*/ 0 h 29"/>
                <a:gd name="T34" fmla="*/ 18 w 30"/>
                <a:gd name="T35" fmla="*/ 0 h 29"/>
                <a:gd name="T36" fmla="*/ 20 w 30"/>
                <a:gd name="T37" fmla="*/ 1 h 29"/>
                <a:gd name="T38" fmla="*/ 23 w 30"/>
                <a:gd name="T39" fmla="*/ 2 h 29"/>
                <a:gd name="T40" fmla="*/ 25 w 30"/>
                <a:gd name="T41" fmla="*/ 3 h 29"/>
                <a:gd name="T42" fmla="*/ 27 w 30"/>
                <a:gd name="T43" fmla="*/ 6 h 29"/>
                <a:gd name="T44" fmla="*/ 28 w 30"/>
                <a:gd name="T45" fmla="*/ 8 h 29"/>
                <a:gd name="T46" fmla="*/ 30 w 30"/>
                <a:gd name="T47" fmla="*/ 11 h 29"/>
                <a:gd name="T48" fmla="*/ 30 w 30"/>
                <a:gd name="T49" fmla="*/ 14 h 29"/>
                <a:gd name="T50" fmla="*/ 28 w 30"/>
                <a:gd name="T51" fmla="*/ 20 h 29"/>
                <a:gd name="T52" fmla="*/ 25 w 30"/>
                <a:gd name="T53" fmla="*/ 24 h 29"/>
                <a:gd name="T54" fmla="*/ 20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2" y="29"/>
                  </a:lnTo>
                  <a:lnTo>
                    <a:pt x="10" y="28"/>
                  </a:lnTo>
                  <a:lnTo>
                    <a:pt x="7" y="26"/>
                  </a:lnTo>
                  <a:lnTo>
                    <a:pt x="4" y="24"/>
                  </a:lnTo>
                  <a:lnTo>
                    <a:pt x="3" y="22"/>
                  </a:lnTo>
                  <a:lnTo>
                    <a:pt x="1" y="20"/>
                  </a:lnTo>
                  <a:lnTo>
                    <a:pt x="0" y="17"/>
                  </a:lnTo>
                  <a:lnTo>
                    <a:pt x="0" y="14"/>
                  </a:lnTo>
                  <a:lnTo>
                    <a:pt x="0" y="11"/>
                  </a:lnTo>
                  <a:lnTo>
                    <a:pt x="1" y="8"/>
                  </a:lnTo>
                  <a:lnTo>
                    <a:pt x="3" y="6"/>
                  </a:lnTo>
                  <a:lnTo>
                    <a:pt x="4" y="3"/>
                  </a:lnTo>
                  <a:lnTo>
                    <a:pt x="7" y="2"/>
                  </a:lnTo>
                  <a:lnTo>
                    <a:pt x="10" y="1"/>
                  </a:lnTo>
                  <a:lnTo>
                    <a:pt x="12" y="0"/>
                  </a:lnTo>
                  <a:lnTo>
                    <a:pt x="15" y="0"/>
                  </a:lnTo>
                  <a:lnTo>
                    <a:pt x="18" y="0"/>
                  </a:lnTo>
                  <a:lnTo>
                    <a:pt x="20" y="1"/>
                  </a:lnTo>
                  <a:lnTo>
                    <a:pt x="23" y="2"/>
                  </a:lnTo>
                  <a:lnTo>
                    <a:pt x="25" y="3"/>
                  </a:lnTo>
                  <a:lnTo>
                    <a:pt x="27" y="6"/>
                  </a:lnTo>
                  <a:lnTo>
                    <a:pt x="28" y="8"/>
                  </a:lnTo>
                  <a:lnTo>
                    <a:pt x="30" y="11"/>
                  </a:lnTo>
                  <a:lnTo>
                    <a:pt x="30" y="14"/>
                  </a:lnTo>
                  <a:lnTo>
                    <a:pt x="28" y="20"/>
                  </a:lnTo>
                  <a:lnTo>
                    <a:pt x="25" y="24"/>
                  </a:lnTo>
                  <a:lnTo>
                    <a:pt x="20"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40" name="Freeform 292"/>
            <p:cNvSpPr>
              <a:spLocks/>
            </p:cNvSpPr>
            <p:nvPr/>
          </p:nvSpPr>
          <p:spPr bwMode="auto">
            <a:xfrm>
              <a:off x="2709" y="2526"/>
              <a:ext cx="30" cy="30"/>
            </a:xfrm>
            <a:custGeom>
              <a:avLst/>
              <a:gdLst>
                <a:gd name="T0" fmla="*/ 60 w 60"/>
                <a:gd name="T1" fmla="*/ 29 h 59"/>
                <a:gd name="T2" fmla="*/ 59 w 60"/>
                <a:gd name="T3" fmla="*/ 24 h 59"/>
                <a:gd name="T4" fmla="*/ 58 w 60"/>
                <a:gd name="T5" fmla="*/ 18 h 59"/>
                <a:gd name="T6" fmla="*/ 54 w 60"/>
                <a:gd name="T7" fmla="*/ 12 h 59"/>
                <a:gd name="T8" fmla="*/ 51 w 60"/>
                <a:gd name="T9" fmla="*/ 8 h 59"/>
                <a:gd name="T10" fmla="*/ 46 w 60"/>
                <a:gd name="T11" fmla="*/ 4 h 59"/>
                <a:gd name="T12" fmla="*/ 41 w 60"/>
                <a:gd name="T13" fmla="*/ 2 h 59"/>
                <a:gd name="T14" fmla="*/ 36 w 60"/>
                <a:gd name="T15" fmla="*/ 1 h 59"/>
                <a:gd name="T16" fmla="*/ 30 w 60"/>
                <a:gd name="T17" fmla="*/ 0 h 59"/>
                <a:gd name="T18" fmla="*/ 18 w 60"/>
                <a:gd name="T19" fmla="*/ 2 h 59"/>
                <a:gd name="T20" fmla="*/ 9 w 60"/>
                <a:gd name="T21" fmla="*/ 8 h 59"/>
                <a:gd name="T22" fmla="*/ 2 w 60"/>
                <a:gd name="T23" fmla="*/ 18 h 59"/>
                <a:gd name="T24" fmla="*/ 0 w 60"/>
                <a:gd name="T25" fmla="*/ 29 h 59"/>
                <a:gd name="T26" fmla="*/ 1 w 60"/>
                <a:gd name="T27" fmla="*/ 35 h 59"/>
                <a:gd name="T28" fmla="*/ 2 w 60"/>
                <a:gd name="T29" fmla="*/ 41 h 59"/>
                <a:gd name="T30" fmla="*/ 6 w 60"/>
                <a:gd name="T31" fmla="*/ 46 h 59"/>
                <a:gd name="T32" fmla="*/ 9 w 60"/>
                <a:gd name="T33" fmla="*/ 50 h 59"/>
                <a:gd name="T34" fmla="*/ 14 w 60"/>
                <a:gd name="T35" fmla="*/ 54 h 59"/>
                <a:gd name="T36" fmla="*/ 18 w 60"/>
                <a:gd name="T37" fmla="*/ 57 h 59"/>
                <a:gd name="T38" fmla="*/ 24 w 60"/>
                <a:gd name="T39" fmla="*/ 58 h 59"/>
                <a:gd name="T40" fmla="*/ 30 w 60"/>
                <a:gd name="T41" fmla="*/ 59 h 59"/>
                <a:gd name="T42" fmla="*/ 36 w 60"/>
                <a:gd name="T43" fmla="*/ 58 h 59"/>
                <a:gd name="T44" fmla="*/ 41 w 60"/>
                <a:gd name="T45" fmla="*/ 57 h 59"/>
                <a:gd name="T46" fmla="*/ 46 w 60"/>
                <a:gd name="T47" fmla="*/ 54 h 59"/>
                <a:gd name="T48" fmla="*/ 51 w 60"/>
                <a:gd name="T49" fmla="*/ 50 h 59"/>
                <a:gd name="T50" fmla="*/ 54 w 60"/>
                <a:gd name="T51" fmla="*/ 46 h 59"/>
                <a:gd name="T52" fmla="*/ 58 w 60"/>
                <a:gd name="T53" fmla="*/ 41 h 59"/>
                <a:gd name="T54" fmla="*/ 59 w 60"/>
                <a:gd name="T55" fmla="*/ 35 h 59"/>
                <a:gd name="T56" fmla="*/ 60 w 60"/>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29"/>
                  </a:moveTo>
                  <a:lnTo>
                    <a:pt x="59" y="24"/>
                  </a:lnTo>
                  <a:lnTo>
                    <a:pt x="58" y="18"/>
                  </a:lnTo>
                  <a:lnTo>
                    <a:pt x="54" y="12"/>
                  </a:lnTo>
                  <a:lnTo>
                    <a:pt x="51" y="8"/>
                  </a:lnTo>
                  <a:lnTo>
                    <a:pt x="46" y="4"/>
                  </a:lnTo>
                  <a:lnTo>
                    <a:pt x="41" y="2"/>
                  </a:lnTo>
                  <a:lnTo>
                    <a:pt x="36" y="1"/>
                  </a:lnTo>
                  <a:lnTo>
                    <a:pt x="30" y="0"/>
                  </a:lnTo>
                  <a:lnTo>
                    <a:pt x="18" y="2"/>
                  </a:lnTo>
                  <a:lnTo>
                    <a:pt x="9" y="8"/>
                  </a:lnTo>
                  <a:lnTo>
                    <a:pt x="2" y="18"/>
                  </a:lnTo>
                  <a:lnTo>
                    <a:pt x="0" y="29"/>
                  </a:lnTo>
                  <a:lnTo>
                    <a:pt x="1" y="35"/>
                  </a:lnTo>
                  <a:lnTo>
                    <a:pt x="2" y="41"/>
                  </a:lnTo>
                  <a:lnTo>
                    <a:pt x="6" y="46"/>
                  </a:lnTo>
                  <a:lnTo>
                    <a:pt x="9" y="50"/>
                  </a:lnTo>
                  <a:lnTo>
                    <a:pt x="14" y="54"/>
                  </a:lnTo>
                  <a:lnTo>
                    <a:pt x="18" y="57"/>
                  </a:lnTo>
                  <a:lnTo>
                    <a:pt x="24" y="58"/>
                  </a:lnTo>
                  <a:lnTo>
                    <a:pt x="30" y="59"/>
                  </a:lnTo>
                  <a:lnTo>
                    <a:pt x="36" y="58"/>
                  </a:lnTo>
                  <a:lnTo>
                    <a:pt x="41" y="57"/>
                  </a:lnTo>
                  <a:lnTo>
                    <a:pt x="46" y="54"/>
                  </a:lnTo>
                  <a:lnTo>
                    <a:pt x="51" y="50"/>
                  </a:lnTo>
                  <a:lnTo>
                    <a:pt x="54" y="46"/>
                  </a:lnTo>
                  <a:lnTo>
                    <a:pt x="58" y="41"/>
                  </a:lnTo>
                  <a:lnTo>
                    <a:pt x="59" y="35"/>
                  </a:lnTo>
                  <a:lnTo>
                    <a:pt x="60"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41" name="Freeform 293"/>
            <p:cNvSpPr>
              <a:spLocks/>
            </p:cNvSpPr>
            <p:nvPr/>
          </p:nvSpPr>
          <p:spPr bwMode="auto">
            <a:xfrm>
              <a:off x="2716" y="2533"/>
              <a:ext cx="15" cy="15"/>
            </a:xfrm>
            <a:custGeom>
              <a:avLst/>
              <a:gdLst>
                <a:gd name="T0" fmla="*/ 15 w 30"/>
                <a:gd name="T1" fmla="*/ 30 h 30"/>
                <a:gd name="T2" fmla="*/ 13 w 30"/>
                <a:gd name="T3" fmla="*/ 30 h 30"/>
                <a:gd name="T4" fmla="*/ 9 w 30"/>
                <a:gd name="T5" fmla="*/ 29 h 30"/>
                <a:gd name="T6" fmla="*/ 7 w 30"/>
                <a:gd name="T7" fmla="*/ 27 h 30"/>
                <a:gd name="T8" fmla="*/ 5 w 30"/>
                <a:gd name="T9" fmla="*/ 26 h 30"/>
                <a:gd name="T10" fmla="*/ 3 w 30"/>
                <a:gd name="T11" fmla="*/ 24 h 30"/>
                <a:gd name="T12" fmla="*/ 1 w 30"/>
                <a:gd name="T13" fmla="*/ 20 h 30"/>
                <a:gd name="T14" fmla="*/ 0 w 30"/>
                <a:gd name="T15" fmla="*/ 18 h 30"/>
                <a:gd name="T16" fmla="*/ 0 w 30"/>
                <a:gd name="T17" fmla="*/ 15 h 30"/>
                <a:gd name="T18" fmla="*/ 0 w 30"/>
                <a:gd name="T19" fmla="*/ 12 h 30"/>
                <a:gd name="T20" fmla="*/ 1 w 30"/>
                <a:gd name="T21" fmla="*/ 10 h 30"/>
                <a:gd name="T22" fmla="*/ 3 w 30"/>
                <a:gd name="T23" fmla="*/ 7 h 30"/>
                <a:gd name="T24" fmla="*/ 5 w 30"/>
                <a:gd name="T25" fmla="*/ 5 h 30"/>
                <a:gd name="T26" fmla="*/ 7 w 30"/>
                <a:gd name="T27" fmla="*/ 3 h 30"/>
                <a:gd name="T28" fmla="*/ 9 w 30"/>
                <a:gd name="T29" fmla="*/ 2 h 30"/>
                <a:gd name="T30" fmla="*/ 13 w 30"/>
                <a:gd name="T31" fmla="*/ 0 h 30"/>
                <a:gd name="T32" fmla="*/ 15 w 30"/>
                <a:gd name="T33" fmla="*/ 0 h 30"/>
                <a:gd name="T34" fmla="*/ 17 w 30"/>
                <a:gd name="T35" fmla="*/ 0 h 30"/>
                <a:gd name="T36" fmla="*/ 21 w 30"/>
                <a:gd name="T37" fmla="*/ 2 h 30"/>
                <a:gd name="T38" fmla="*/ 23 w 30"/>
                <a:gd name="T39" fmla="*/ 3 h 30"/>
                <a:gd name="T40" fmla="*/ 25 w 30"/>
                <a:gd name="T41" fmla="*/ 5 h 30"/>
                <a:gd name="T42" fmla="*/ 28 w 30"/>
                <a:gd name="T43" fmla="*/ 7 h 30"/>
                <a:gd name="T44" fmla="*/ 29 w 30"/>
                <a:gd name="T45" fmla="*/ 10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9" y="29"/>
                  </a:lnTo>
                  <a:lnTo>
                    <a:pt x="7" y="27"/>
                  </a:lnTo>
                  <a:lnTo>
                    <a:pt x="5" y="26"/>
                  </a:lnTo>
                  <a:lnTo>
                    <a:pt x="3" y="24"/>
                  </a:lnTo>
                  <a:lnTo>
                    <a:pt x="1" y="20"/>
                  </a:lnTo>
                  <a:lnTo>
                    <a:pt x="0" y="18"/>
                  </a:lnTo>
                  <a:lnTo>
                    <a:pt x="0" y="15"/>
                  </a:lnTo>
                  <a:lnTo>
                    <a:pt x="0" y="12"/>
                  </a:lnTo>
                  <a:lnTo>
                    <a:pt x="1" y="10"/>
                  </a:lnTo>
                  <a:lnTo>
                    <a:pt x="3" y="7"/>
                  </a:lnTo>
                  <a:lnTo>
                    <a:pt x="5" y="5"/>
                  </a:lnTo>
                  <a:lnTo>
                    <a:pt x="7" y="3"/>
                  </a:lnTo>
                  <a:lnTo>
                    <a:pt x="9" y="2"/>
                  </a:lnTo>
                  <a:lnTo>
                    <a:pt x="13" y="0"/>
                  </a:lnTo>
                  <a:lnTo>
                    <a:pt x="15" y="0"/>
                  </a:lnTo>
                  <a:lnTo>
                    <a:pt x="17"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42" name="Freeform 294"/>
            <p:cNvSpPr>
              <a:spLocks/>
            </p:cNvSpPr>
            <p:nvPr/>
          </p:nvSpPr>
          <p:spPr bwMode="auto">
            <a:xfrm>
              <a:off x="2821" y="2427"/>
              <a:ext cx="30" cy="30"/>
            </a:xfrm>
            <a:custGeom>
              <a:avLst/>
              <a:gdLst>
                <a:gd name="T0" fmla="*/ 58 w 58"/>
                <a:gd name="T1" fmla="*/ 28 h 58"/>
                <a:gd name="T2" fmla="*/ 58 w 58"/>
                <a:gd name="T3" fmla="*/ 23 h 58"/>
                <a:gd name="T4" fmla="*/ 56 w 58"/>
                <a:gd name="T5" fmla="*/ 18 h 58"/>
                <a:gd name="T6" fmla="*/ 54 w 58"/>
                <a:gd name="T7" fmla="*/ 12 h 58"/>
                <a:gd name="T8" fmla="*/ 50 w 58"/>
                <a:gd name="T9" fmla="*/ 8 h 58"/>
                <a:gd name="T10" fmla="*/ 46 w 58"/>
                <a:gd name="T11" fmla="*/ 4 h 58"/>
                <a:gd name="T12" fmla="*/ 40 w 58"/>
                <a:gd name="T13" fmla="*/ 2 h 58"/>
                <a:gd name="T14" fmla="*/ 34 w 58"/>
                <a:gd name="T15" fmla="*/ 0 h 58"/>
                <a:gd name="T16" fmla="*/ 28 w 58"/>
                <a:gd name="T17" fmla="*/ 0 h 58"/>
                <a:gd name="T18" fmla="*/ 17 w 58"/>
                <a:gd name="T19" fmla="*/ 2 h 58"/>
                <a:gd name="T20" fmla="*/ 8 w 58"/>
                <a:gd name="T21" fmla="*/ 8 h 58"/>
                <a:gd name="T22" fmla="*/ 2 w 58"/>
                <a:gd name="T23" fmla="*/ 17 h 58"/>
                <a:gd name="T24" fmla="*/ 0 w 58"/>
                <a:gd name="T25" fmla="*/ 28 h 58"/>
                <a:gd name="T26" fmla="*/ 0 w 58"/>
                <a:gd name="T27" fmla="*/ 34 h 58"/>
                <a:gd name="T28" fmla="*/ 2 w 58"/>
                <a:gd name="T29" fmla="*/ 40 h 58"/>
                <a:gd name="T30" fmla="*/ 4 w 58"/>
                <a:gd name="T31" fmla="*/ 46 h 58"/>
                <a:gd name="T32" fmla="*/ 8 w 58"/>
                <a:gd name="T33" fmla="*/ 50 h 58"/>
                <a:gd name="T34" fmla="*/ 12 w 58"/>
                <a:gd name="T35" fmla="*/ 54 h 58"/>
                <a:gd name="T36" fmla="*/ 18 w 58"/>
                <a:gd name="T37" fmla="*/ 56 h 58"/>
                <a:gd name="T38" fmla="*/ 23 w 58"/>
                <a:gd name="T39" fmla="*/ 58 h 58"/>
                <a:gd name="T40" fmla="*/ 28 w 58"/>
                <a:gd name="T41" fmla="*/ 58 h 58"/>
                <a:gd name="T42" fmla="*/ 34 w 58"/>
                <a:gd name="T43" fmla="*/ 58 h 58"/>
                <a:gd name="T44" fmla="*/ 40 w 58"/>
                <a:gd name="T45" fmla="*/ 56 h 58"/>
                <a:gd name="T46" fmla="*/ 46 w 58"/>
                <a:gd name="T47" fmla="*/ 54 h 58"/>
                <a:gd name="T48" fmla="*/ 50 w 58"/>
                <a:gd name="T49" fmla="*/ 50 h 58"/>
                <a:gd name="T50" fmla="*/ 54 w 58"/>
                <a:gd name="T51" fmla="*/ 46 h 58"/>
                <a:gd name="T52" fmla="*/ 56 w 58"/>
                <a:gd name="T53" fmla="*/ 40 h 58"/>
                <a:gd name="T54" fmla="*/ 58 w 58"/>
                <a:gd name="T55" fmla="*/ 34 h 58"/>
                <a:gd name="T56" fmla="*/ 58 w 58"/>
                <a:gd name="T57"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58">
                  <a:moveTo>
                    <a:pt x="58" y="28"/>
                  </a:moveTo>
                  <a:lnTo>
                    <a:pt x="58" y="23"/>
                  </a:lnTo>
                  <a:lnTo>
                    <a:pt x="56" y="18"/>
                  </a:lnTo>
                  <a:lnTo>
                    <a:pt x="54" y="12"/>
                  </a:lnTo>
                  <a:lnTo>
                    <a:pt x="50" y="8"/>
                  </a:lnTo>
                  <a:lnTo>
                    <a:pt x="46" y="4"/>
                  </a:lnTo>
                  <a:lnTo>
                    <a:pt x="40" y="2"/>
                  </a:lnTo>
                  <a:lnTo>
                    <a:pt x="34" y="0"/>
                  </a:lnTo>
                  <a:lnTo>
                    <a:pt x="28" y="0"/>
                  </a:lnTo>
                  <a:lnTo>
                    <a:pt x="17" y="2"/>
                  </a:lnTo>
                  <a:lnTo>
                    <a:pt x="8" y="8"/>
                  </a:lnTo>
                  <a:lnTo>
                    <a:pt x="2" y="17"/>
                  </a:lnTo>
                  <a:lnTo>
                    <a:pt x="0" y="28"/>
                  </a:lnTo>
                  <a:lnTo>
                    <a:pt x="0" y="34"/>
                  </a:lnTo>
                  <a:lnTo>
                    <a:pt x="2" y="40"/>
                  </a:lnTo>
                  <a:lnTo>
                    <a:pt x="4" y="46"/>
                  </a:lnTo>
                  <a:lnTo>
                    <a:pt x="8" y="50"/>
                  </a:lnTo>
                  <a:lnTo>
                    <a:pt x="12" y="54"/>
                  </a:lnTo>
                  <a:lnTo>
                    <a:pt x="18" y="56"/>
                  </a:lnTo>
                  <a:lnTo>
                    <a:pt x="23" y="58"/>
                  </a:lnTo>
                  <a:lnTo>
                    <a:pt x="28" y="58"/>
                  </a:lnTo>
                  <a:lnTo>
                    <a:pt x="34" y="58"/>
                  </a:lnTo>
                  <a:lnTo>
                    <a:pt x="40" y="56"/>
                  </a:lnTo>
                  <a:lnTo>
                    <a:pt x="46" y="54"/>
                  </a:lnTo>
                  <a:lnTo>
                    <a:pt x="50" y="50"/>
                  </a:lnTo>
                  <a:lnTo>
                    <a:pt x="54" y="46"/>
                  </a:lnTo>
                  <a:lnTo>
                    <a:pt x="56" y="40"/>
                  </a:lnTo>
                  <a:lnTo>
                    <a:pt x="58" y="34"/>
                  </a:lnTo>
                  <a:lnTo>
                    <a:pt x="58"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43" name="Freeform 295"/>
            <p:cNvSpPr>
              <a:spLocks/>
            </p:cNvSpPr>
            <p:nvPr/>
          </p:nvSpPr>
          <p:spPr bwMode="auto">
            <a:xfrm>
              <a:off x="2829" y="2435"/>
              <a:ext cx="14" cy="14"/>
            </a:xfrm>
            <a:custGeom>
              <a:avLst/>
              <a:gdLst>
                <a:gd name="T0" fmla="*/ 14 w 29"/>
                <a:gd name="T1" fmla="*/ 28 h 28"/>
                <a:gd name="T2" fmla="*/ 12 w 29"/>
                <a:gd name="T3" fmla="*/ 28 h 28"/>
                <a:gd name="T4" fmla="*/ 10 w 29"/>
                <a:gd name="T5" fmla="*/ 27 h 28"/>
                <a:gd name="T6" fmla="*/ 6 w 29"/>
                <a:gd name="T7" fmla="*/ 26 h 28"/>
                <a:gd name="T8" fmla="*/ 4 w 29"/>
                <a:gd name="T9" fmla="*/ 24 h 28"/>
                <a:gd name="T10" fmla="*/ 3 w 29"/>
                <a:gd name="T11" fmla="*/ 21 h 28"/>
                <a:gd name="T12" fmla="*/ 2 w 29"/>
                <a:gd name="T13" fmla="*/ 19 h 28"/>
                <a:gd name="T14" fmla="*/ 0 w 29"/>
                <a:gd name="T15" fmla="*/ 17 h 28"/>
                <a:gd name="T16" fmla="*/ 0 w 29"/>
                <a:gd name="T17" fmla="*/ 13 h 28"/>
                <a:gd name="T18" fmla="*/ 0 w 29"/>
                <a:gd name="T19" fmla="*/ 11 h 28"/>
                <a:gd name="T20" fmla="*/ 2 w 29"/>
                <a:gd name="T21" fmla="*/ 8 h 28"/>
                <a:gd name="T22" fmla="*/ 3 w 29"/>
                <a:gd name="T23" fmla="*/ 5 h 28"/>
                <a:gd name="T24" fmla="*/ 4 w 29"/>
                <a:gd name="T25" fmla="*/ 3 h 28"/>
                <a:gd name="T26" fmla="*/ 6 w 29"/>
                <a:gd name="T27" fmla="*/ 2 h 28"/>
                <a:gd name="T28" fmla="*/ 10 w 29"/>
                <a:gd name="T29" fmla="*/ 1 h 28"/>
                <a:gd name="T30" fmla="*/ 12 w 29"/>
                <a:gd name="T31" fmla="*/ 0 h 28"/>
                <a:gd name="T32" fmla="*/ 14 w 29"/>
                <a:gd name="T33" fmla="*/ 0 h 28"/>
                <a:gd name="T34" fmla="*/ 18 w 29"/>
                <a:gd name="T35" fmla="*/ 0 h 28"/>
                <a:gd name="T36" fmla="*/ 20 w 29"/>
                <a:gd name="T37" fmla="*/ 1 h 28"/>
                <a:gd name="T38" fmla="*/ 24 w 29"/>
                <a:gd name="T39" fmla="*/ 2 h 28"/>
                <a:gd name="T40" fmla="*/ 26 w 29"/>
                <a:gd name="T41" fmla="*/ 3 h 28"/>
                <a:gd name="T42" fmla="*/ 27 w 29"/>
                <a:gd name="T43" fmla="*/ 5 h 28"/>
                <a:gd name="T44" fmla="*/ 28 w 29"/>
                <a:gd name="T45" fmla="*/ 8 h 28"/>
                <a:gd name="T46" fmla="*/ 29 w 29"/>
                <a:gd name="T47" fmla="*/ 11 h 28"/>
                <a:gd name="T48" fmla="*/ 29 w 29"/>
                <a:gd name="T49" fmla="*/ 13 h 28"/>
                <a:gd name="T50" fmla="*/ 28 w 29"/>
                <a:gd name="T51" fmla="*/ 19 h 28"/>
                <a:gd name="T52" fmla="*/ 26 w 29"/>
                <a:gd name="T53" fmla="*/ 24 h 28"/>
                <a:gd name="T54" fmla="*/ 20 w 29"/>
                <a:gd name="T55" fmla="*/ 27 h 28"/>
                <a:gd name="T56" fmla="*/ 14 w 29"/>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8">
                  <a:moveTo>
                    <a:pt x="14" y="28"/>
                  </a:moveTo>
                  <a:lnTo>
                    <a:pt x="12" y="28"/>
                  </a:lnTo>
                  <a:lnTo>
                    <a:pt x="10" y="27"/>
                  </a:lnTo>
                  <a:lnTo>
                    <a:pt x="6" y="26"/>
                  </a:lnTo>
                  <a:lnTo>
                    <a:pt x="4" y="24"/>
                  </a:lnTo>
                  <a:lnTo>
                    <a:pt x="3" y="21"/>
                  </a:lnTo>
                  <a:lnTo>
                    <a:pt x="2" y="19"/>
                  </a:lnTo>
                  <a:lnTo>
                    <a:pt x="0" y="17"/>
                  </a:lnTo>
                  <a:lnTo>
                    <a:pt x="0" y="13"/>
                  </a:lnTo>
                  <a:lnTo>
                    <a:pt x="0" y="11"/>
                  </a:lnTo>
                  <a:lnTo>
                    <a:pt x="2" y="8"/>
                  </a:lnTo>
                  <a:lnTo>
                    <a:pt x="3" y="5"/>
                  </a:lnTo>
                  <a:lnTo>
                    <a:pt x="4" y="3"/>
                  </a:lnTo>
                  <a:lnTo>
                    <a:pt x="6" y="2"/>
                  </a:lnTo>
                  <a:lnTo>
                    <a:pt x="10" y="1"/>
                  </a:lnTo>
                  <a:lnTo>
                    <a:pt x="12" y="0"/>
                  </a:lnTo>
                  <a:lnTo>
                    <a:pt x="14" y="0"/>
                  </a:lnTo>
                  <a:lnTo>
                    <a:pt x="18" y="0"/>
                  </a:lnTo>
                  <a:lnTo>
                    <a:pt x="20" y="1"/>
                  </a:lnTo>
                  <a:lnTo>
                    <a:pt x="24" y="2"/>
                  </a:lnTo>
                  <a:lnTo>
                    <a:pt x="26" y="3"/>
                  </a:lnTo>
                  <a:lnTo>
                    <a:pt x="27" y="5"/>
                  </a:lnTo>
                  <a:lnTo>
                    <a:pt x="28" y="8"/>
                  </a:lnTo>
                  <a:lnTo>
                    <a:pt x="29" y="11"/>
                  </a:lnTo>
                  <a:lnTo>
                    <a:pt x="29" y="13"/>
                  </a:lnTo>
                  <a:lnTo>
                    <a:pt x="28" y="19"/>
                  </a:lnTo>
                  <a:lnTo>
                    <a:pt x="26" y="24"/>
                  </a:lnTo>
                  <a:lnTo>
                    <a:pt x="20" y="27"/>
                  </a:lnTo>
                  <a:lnTo>
                    <a:pt x="14"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44" name="Freeform 296"/>
            <p:cNvSpPr>
              <a:spLocks/>
            </p:cNvSpPr>
            <p:nvPr/>
          </p:nvSpPr>
          <p:spPr bwMode="auto">
            <a:xfrm>
              <a:off x="2818" y="2606"/>
              <a:ext cx="30" cy="30"/>
            </a:xfrm>
            <a:custGeom>
              <a:avLst/>
              <a:gdLst>
                <a:gd name="T0" fmla="*/ 60 w 60"/>
                <a:gd name="T1" fmla="*/ 30 h 60"/>
                <a:gd name="T2" fmla="*/ 59 w 60"/>
                <a:gd name="T3" fmla="*/ 24 h 60"/>
                <a:gd name="T4" fmla="*/ 57 w 60"/>
                <a:gd name="T5" fmla="*/ 18 h 60"/>
                <a:gd name="T6" fmla="*/ 54 w 60"/>
                <a:gd name="T7" fmla="*/ 12 h 60"/>
                <a:gd name="T8" fmla="*/ 50 w 60"/>
                <a:gd name="T9" fmla="*/ 8 h 60"/>
                <a:gd name="T10" fmla="*/ 46 w 60"/>
                <a:gd name="T11" fmla="*/ 4 h 60"/>
                <a:gd name="T12" fmla="*/ 41 w 60"/>
                <a:gd name="T13" fmla="*/ 2 h 60"/>
                <a:gd name="T14" fmla="*/ 35 w 60"/>
                <a:gd name="T15" fmla="*/ 0 h 60"/>
                <a:gd name="T16" fmla="*/ 30 w 60"/>
                <a:gd name="T17" fmla="*/ 0 h 60"/>
                <a:gd name="T18" fmla="*/ 18 w 60"/>
                <a:gd name="T19" fmla="*/ 2 h 60"/>
                <a:gd name="T20" fmla="*/ 9 w 60"/>
                <a:gd name="T21" fmla="*/ 8 h 60"/>
                <a:gd name="T22" fmla="*/ 2 w 60"/>
                <a:gd name="T23" fmla="*/ 18 h 60"/>
                <a:gd name="T24" fmla="*/ 0 w 60"/>
                <a:gd name="T25" fmla="*/ 30 h 60"/>
                <a:gd name="T26" fmla="*/ 1 w 60"/>
                <a:gd name="T27" fmla="*/ 35 h 60"/>
                <a:gd name="T28" fmla="*/ 2 w 60"/>
                <a:gd name="T29" fmla="*/ 41 h 60"/>
                <a:gd name="T30" fmla="*/ 6 w 60"/>
                <a:gd name="T31" fmla="*/ 46 h 60"/>
                <a:gd name="T32" fmla="*/ 9 w 60"/>
                <a:gd name="T33" fmla="*/ 50 h 60"/>
                <a:gd name="T34" fmla="*/ 14 w 60"/>
                <a:gd name="T35" fmla="*/ 54 h 60"/>
                <a:gd name="T36" fmla="*/ 18 w 60"/>
                <a:gd name="T37" fmla="*/ 57 h 60"/>
                <a:gd name="T38" fmla="*/ 24 w 60"/>
                <a:gd name="T39" fmla="*/ 58 h 60"/>
                <a:gd name="T40" fmla="*/ 30 w 60"/>
                <a:gd name="T41" fmla="*/ 60 h 60"/>
                <a:gd name="T42" fmla="*/ 35 w 60"/>
                <a:gd name="T43" fmla="*/ 58 h 60"/>
                <a:gd name="T44" fmla="*/ 41 w 60"/>
                <a:gd name="T45" fmla="*/ 57 h 60"/>
                <a:gd name="T46" fmla="*/ 46 w 60"/>
                <a:gd name="T47" fmla="*/ 54 h 60"/>
                <a:gd name="T48" fmla="*/ 50 w 60"/>
                <a:gd name="T49" fmla="*/ 50 h 60"/>
                <a:gd name="T50" fmla="*/ 54 w 60"/>
                <a:gd name="T51" fmla="*/ 46 h 60"/>
                <a:gd name="T52" fmla="*/ 57 w 60"/>
                <a:gd name="T53" fmla="*/ 41 h 60"/>
                <a:gd name="T54" fmla="*/ 59 w 60"/>
                <a:gd name="T55" fmla="*/ 35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7" y="18"/>
                  </a:lnTo>
                  <a:lnTo>
                    <a:pt x="54" y="12"/>
                  </a:lnTo>
                  <a:lnTo>
                    <a:pt x="50" y="8"/>
                  </a:lnTo>
                  <a:lnTo>
                    <a:pt x="46" y="4"/>
                  </a:lnTo>
                  <a:lnTo>
                    <a:pt x="41" y="2"/>
                  </a:lnTo>
                  <a:lnTo>
                    <a:pt x="35" y="0"/>
                  </a:lnTo>
                  <a:lnTo>
                    <a:pt x="30" y="0"/>
                  </a:lnTo>
                  <a:lnTo>
                    <a:pt x="18" y="2"/>
                  </a:lnTo>
                  <a:lnTo>
                    <a:pt x="9" y="8"/>
                  </a:lnTo>
                  <a:lnTo>
                    <a:pt x="2" y="18"/>
                  </a:lnTo>
                  <a:lnTo>
                    <a:pt x="0" y="30"/>
                  </a:lnTo>
                  <a:lnTo>
                    <a:pt x="1" y="35"/>
                  </a:lnTo>
                  <a:lnTo>
                    <a:pt x="2" y="41"/>
                  </a:lnTo>
                  <a:lnTo>
                    <a:pt x="6" y="46"/>
                  </a:lnTo>
                  <a:lnTo>
                    <a:pt x="9" y="50"/>
                  </a:lnTo>
                  <a:lnTo>
                    <a:pt x="14" y="54"/>
                  </a:lnTo>
                  <a:lnTo>
                    <a:pt x="18" y="57"/>
                  </a:lnTo>
                  <a:lnTo>
                    <a:pt x="24" y="58"/>
                  </a:lnTo>
                  <a:lnTo>
                    <a:pt x="30" y="60"/>
                  </a:lnTo>
                  <a:lnTo>
                    <a:pt x="35" y="58"/>
                  </a:lnTo>
                  <a:lnTo>
                    <a:pt x="41" y="57"/>
                  </a:lnTo>
                  <a:lnTo>
                    <a:pt x="46" y="54"/>
                  </a:lnTo>
                  <a:lnTo>
                    <a:pt x="50" y="50"/>
                  </a:lnTo>
                  <a:lnTo>
                    <a:pt x="54" y="46"/>
                  </a:lnTo>
                  <a:lnTo>
                    <a:pt x="57" y="41"/>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45" name="Freeform 297"/>
            <p:cNvSpPr>
              <a:spLocks/>
            </p:cNvSpPr>
            <p:nvPr/>
          </p:nvSpPr>
          <p:spPr bwMode="auto">
            <a:xfrm>
              <a:off x="2826" y="2613"/>
              <a:ext cx="15" cy="15"/>
            </a:xfrm>
            <a:custGeom>
              <a:avLst/>
              <a:gdLst>
                <a:gd name="T0" fmla="*/ 15 w 30"/>
                <a:gd name="T1" fmla="*/ 28 h 28"/>
                <a:gd name="T2" fmla="*/ 11 w 30"/>
                <a:gd name="T3" fmla="*/ 28 h 28"/>
                <a:gd name="T4" fmla="*/ 9 w 30"/>
                <a:gd name="T5" fmla="*/ 27 h 28"/>
                <a:gd name="T6" fmla="*/ 7 w 30"/>
                <a:gd name="T7" fmla="*/ 26 h 28"/>
                <a:gd name="T8" fmla="*/ 4 w 30"/>
                <a:gd name="T9" fmla="*/ 25 h 28"/>
                <a:gd name="T10" fmla="*/ 2 w 30"/>
                <a:gd name="T11" fmla="*/ 23 h 28"/>
                <a:gd name="T12" fmla="*/ 1 w 30"/>
                <a:gd name="T13" fmla="*/ 19 h 28"/>
                <a:gd name="T14" fmla="*/ 0 w 30"/>
                <a:gd name="T15" fmla="*/ 17 h 28"/>
                <a:gd name="T16" fmla="*/ 0 w 30"/>
                <a:gd name="T17" fmla="*/ 15 h 28"/>
                <a:gd name="T18" fmla="*/ 0 w 30"/>
                <a:gd name="T19" fmla="*/ 11 h 28"/>
                <a:gd name="T20" fmla="*/ 1 w 30"/>
                <a:gd name="T21" fmla="*/ 9 h 28"/>
                <a:gd name="T22" fmla="*/ 2 w 30"/>
                <a:gd name="T23" fmla="*/ 7 h 28"/>
                <a:gd name="T24" fmla="*/ 4 w 30"/>
                <a:gd name="T25" fmla="*/ 4 h 28"/>
                <a:gd name="T26" fmla="*/ 7 w 30"/>
                <a:gd name="T27" fmla="*/ 2 h 28"/>
                <a:gd name="T28" fmla="*/ 9 w 30"/>
                <a:gd name="T29" fmla="*/ 1 h 28"/>
                <a:gd name="T30" fmla="*/ 11 w 30"/>
                <a:gd name="T31" fmla="*/ 0 h 28"/>
                <a:gd name="T32" fmla="*/ 15 w 30"/>
                <a:gd name="T33" fmla="*/ 0 h 28"/>
                <a:gd name="T34" fmla="*/ 17 w 30"/>
                <a:gd name="T35" fmla="*/ 0 h 28"/>
                <a:gd name="T36" fmla="*/ 20 w 30"/>
                <a:gd name="T37" fmla="*/ 1 h 28"/>
                <a:gd name="T38" fmla="*/ 23 w 30"/>
                <a:gd name="T39" fmla="*/ 2 h 28"/>
                <a:gd name="T40" fmla="*/ 25 w 30"/>
                <a:gd name="T41" fmla="*/ 4 h 28"/>
                <a:gd name="T42" fmla="*/ 26 w 30"/>
                <a:gd name="T43" fmla="*/ 7 h 28"/>
                <a:gd name="T44" fmla="*/ 29 w 30"/>
                <a:gd name="T45" fmla="*/ 9 h 28"/>
                <a:gd name="T46" fmla="*/ 30 w 30"/>
                <a:gd name="T47" fmla="*/ 11 h 28"/>
                <a:gd name="T48" fmla="*/ 30 w 30"/>
                <a:gd name="T49" fmla="*/ 15 h 28"/>
                <a:gd name="T50" fmla="*/ 29 w 30"/>
                <a:gd name="T51" fmla="*/ 20 h 28"/>
                <a:gd name="T52" fmla="*/ 25 w 30"/>
                <a:gd name="T53" fmla="*/ 25 h 28"/>
                <a:gd name="T54" fmla="*/ 20 w 30"/>
                <a:gd name="T55" fmla="*/ 27 h 28"/>
                <a:gd name="T56" fmla="*/ 15 w 30"/>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7"/>
                  </a:lnTo>
                  <a:lnTo>
                    <a:pt x="4" y="4"/>
                  </a:lnTo>
                  <a:lnTo>
                    <a:pt x="7" y="2"/>
                  </a:lnTo>
                  <a:lnTo>
                    <a:pt x="9" y="1"/>
                  </a:lnTo>
                  <a:lnTo>
                    <a:pt x="11" y="0"/>
                  </a:lnTo>
                  <a:lnTo>
                    <a:pt x="15" y="0"/>
                  </a:lnTo>
                  <a:lnTo>
                    <a:pt x="17" y="0"/>
                  </a:lnTo>
                  <a:lnTo>
                    <a:pt x="20" y="1"/>
                  </a:lnTo>
                  <a:lnTo>
                    <a:pt x="23" y="2"/>
                  </a:lnTo>
                  <a:lnTo>
                    <a:pt x="25" y="4"/>
                  </a:lnTo>
                  <a:lnTo>
                    <a:pt x="26" y="7"/>
                  </a:lnTo>
                  <a:lnTo>
                    <a:pt x="29" y="9"/>
                  </a:lnTo>
                  <a:lnTo>
                    <a:pt x="30" y="11"/>
                  </a:lnTo>
                  <a:lnTo>
                    <a:pt x="30" y="15"/>
                  </a:lnTo>
                  <a:lnTo>
                    <a:pt x="29" y="20"/>
                  </a:lnTo>
                  <a:lnTo>
                    <a:pt x="25" y="25"/>
                  </a:lnTo>
                  <a:lnTo>
                    <a:pt x="20" y="27"/>
                  </a:lnTo>
                  <a:lnTo>
                    <a:pt x="15"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46" name="Freeform 298"/>
            <p:cNvSpPr>
              <a:spLocks/>
            </p:cNvSpPr>
            <p:nvPr/>
          </p:nvSpPr>
          <p:spPr bwMode="auto">
            <a:xfrm>
              <a:off x="2802" y="2723"/>
              <a:ext cx="30" cy="30"/>
            </a:xfrm>
            <a:custGeom>
              <a:avLst/>
              <a:gdLst>
                <a:gd name="T0" fmla="*/ 59 w 59"/>
                <a:gd name="T1" fmla="*/ 30 h 60"/>
                <a:gd name="T2" fmla="*/ 58 w 59"/>
                <a:gd name="T3" fmla="*/ 25 h 60"/>
                <a:gd name="T4" fmla="*/ 57 w 59"/>
                <a:gd name="T5" fmla="*/ 19 h 60"/>
                <a:gd name="T6" fmla="*/ 54 w 59"/>
                <a:gd name="T7" fmla="*/ 14 h 60"/>
                <a:gd name="T8" fmla="*/ 50 w 59"/>
                <a:gd name="T9" fmla="*/ 10 h 60"/>
                <a:gd name="T10" fmla="*/ 46 w 59"/>
                <a:gd name="T11" fmla="*/ 6 h 60"/>
                <a:gd name="T12" fmla="*/ 41 w 59"/>
                <a:gd name="T13" fmla="*/ 3 h 60"/>
                <a:gd name="T14" fmla="*/ 35 w 59"/>
                <a:gd name="T15" fmla="*/ 2 h 60"/>
                <a:gd name="T16" fmla="*/ 29 w 59"/>
                <a:gd name="T17" fmla="*/ 0 h 60"/>
                <a:gd name="T18" fmla="*/ 18 w 59"/>
                <a:gd name="T19" fmla="*/ 3 h 60"/>
                <a:gd name="T20" fmla="*/ 9 w 59"/>
                <a:gd name="T21" fmla="*/ 10 h 60"/>
                <a:gd name="T22" fmla="*/ 2 w 59"/>
                <a:gd name="T23" fmla="*/ 19 h 60"/>
                <a:gd name="T24" fmla="*/ 0 w 59"/>
                <a:gd name="T25" fmla="*/ 30 h 60"/>
                <a:gd name="T26" fmla="*/ 1 w 59"/>
                <a:gd name="T27" fmla="*/ 36 h 60"/>
                <a:gd name="T28" fmla="*/ 2 w 59"/>
                <a:gd name="T29" fmla="*/ 42 h 60"/>
                <a:gd name="T30" fmla="*/ 5 w 59"/>
                <a:gd name="T31" fmla="*/ 48 h 60"/>
                <a:gd name="T32" fmla="*/ 9 w 59"/>
                <a:gd name="T33" fmla="*/ 52 h 60"/>
                <a:gd name="T34" fmla="*/ 13 w 59"/>
                <a:gd name="T35" fmla="*/ 56 h 60"/>
                <a:gd name="T36" fmla="*/ 18 w 59"/>
                <a:gd name="T37" fmla="*/ 58 h 60"/>
                <a:gd name="T38" fmla="*/ 24 w 59"/>
                <a:gd name="T39" fmla="*/ 60 h 60"/>
                <a:gd name="T40" fmla="*/ 29 w 59"/>
                <a:gd name="T41" fmla="*/ 60 h 60"/>
                <a:gd name="T42" fmla="*/ 35 w 59"/>
                <a:gd name="T43" fmla="*/ 60 h 60"/>
                <a:gd name="T44" fmla="*/ 41 w 59"/>
                <a:gd name="T45" fmla="*/ 58 h 60"/>
                <a:gd name="T46" fmla="*/ 46 w 59"/>
                <a:gd name="T47" fmla="*/ 56 h 60"/>
                <a:gd name="T48" fmla="*/ 50 w 59"/>
                <a:gd name="T49" fmla="*/ 52 h 60"/>
                <a:gd name="T50" fmla="*/ 54 w 59"/>
                <a:gd name="T51" fmla="*/ 48 h 60"/>
                <a:gd name="T52" fmla="*/ 57 w 59"/>
                <a:gd name="T53" fmla="*/ 42 h 60"/>
                <a:gd name="T54" fmla="*/ 58 w 59"/>
                <a:gd name="T55" fmla="*/ 36 h 60"/>
                <a:gd name="T56" fmla="*/ 59 w 59"/>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60">
                  <a:moveTo>
                    <a:pt x="59" y="30"/>
                  </a:moveTo>
                  <a:lnTo>
                    <a:pt x="58" y="25"/>
                  </a:lnTo>
                  <a:lnTo>
                    <a:pt x="57" y="19"/>
                  </a:lnTo>
                  <a:lnTo>
                    <a:pt x="54" y="14"/>
                  </a:lnTo>
                  <a:lnTo>
                    <a:pt x="50" y="10"/>
                  </a:lnTo>
                  <a:lnTo>
                    <a:pt x="46" y="6"/>
                  </a:lnTo>
                  <a:lnTo>
                    <a:pt x="41" y="3"/>
                  </a:lnTo>
                  <a:lnTo>
                    <a:pt x="35" y="2"/>
                  </a:lnTo>
                  <a:lnTo>
                    <a:pt x="29" y="0"/>
                  </a:lnTo>
                  <a:lnTo>
                    <a:pt x="18" y="3"/>
                  </a:lnTo>
                  <a:lnTo>
                    <a:pt x="9" y="10"/>
                  </a:lnTo>
                  <a:lnTo>
                    <a:pt x="2" y="19"/>
                  </a:lnTo>
                  <a:lnTo>
                    <a:pt x="0" y="30"/>
                  </a:lnTo>
                  <a:lnTo>
                    <a:pt x="1" y="36"/>
                  </a:lnTo>
                  <a:lnTo>
                    <a:pt x="2" y="42"/>
                  </a:lnTo>
                  <a:lnTo>
                    <a:pt x="5" y="48"/>
                  </a:lnTo>
                  <a:lnTo>
                    <a:pt x="9" y="52"/>
                  </a:lnTo>
                  <a:lnTo>
                    <a:pt x="13" y="56"/>
                  </a:lnTo>
                  <a:lnTo>
                    <a:pt x="18" y="58"/>
                  </a:lnTo>
                  <a:lnTo>
                    <a:pt x="24" y="60"/>
                  </a:lnTo>
                  <a:lnTo>
                    <a:pt x="29" y="60"/>
                  </a:lnTo>
                  <a:lnTo>
                    <a:pt x="35" y="60"/>
                  </a:lnTo>
                  <a:lnTo>
                    <a:pt x="41" y="58"/>
                  </a:lnTo>
                  <a:lnTo>
                    <a:pt x="46" y="56"/>
                  </a:lnTo>
                  <a:lnTo>
                    <a:pt x="50" y="52"/>
                  </a:lnTo>
                  <a:lnTo>
                    <a:pt x="54" y="48"/>
                  </a:lnTo>
                  <a:lnTo>
                    <a:pt x="57" y="42"/>
                  </a:lnTo>
                  <a:lnTo>
                    <a:pt x="58" y="36"/>
                  </a:lnTo>
                  <a:lnTo>
                    <a:pt x="59"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47" name="Freeform 299"/>
            <p:cNvSpPr>
              <a:spLocks/>
            </p:cNvSpPr>
            <p:nvPr/>
          </p:nvSpPr>
          <p:spPr bwMode="auto">
            <a:xfrm>
              <a:off x="2810" y="2730"/>
              <a:ext cx="15" cy="15"/>
            </a:xfrm>
            <a:custGeom>
              <a:avLst/>
              <a:gdLst>
                <a:gd name="T0" fmla="*/ 15 w 30"/>
                <a:gd name="T1" fmla="*/ 30 h 30"/>
                <a:gd name="T2" fmla="*/ 13 w 30"/>
                <a:gd name="T3" fmla="*/ 30 h 30"/>
                <a:gd name="T4" fmla="*/ 10 w 30"/>
                <a:gd name="T5" fmla="*/ 29 h 30"/>
                <a:gd name="T6" fmla="*/ 7 w 30"/>
                <a:gd name="T7" fmla="*/ 28 h 30"/>
                <a:gd name="T8" fmla="*/ 5 w 30"/>
                <a:gd name="T9" fmla="*/ 26 h 30"/>
                <a:gd name="T10" fmla="*/ 4 w 30"/>
                <a:gd name="T11" fmla="*/ 23 h 30"/>
                <a:gd name="T12" fmla="*/ 2 w 30"/>
                <a:gd name="T13" fmla="*/ 21 h 30"/>
                <a:gd name="T14" fmla="*/ 0 w 30"/>
                <a:gd name="T15" fmla="*/ 19 h 30"/>
                <a:gd name="T16" fmla="*/ 0 w 30"/>
                <a:gd name="T17" fmla="*/ 15 h 30"/>
                <a:gd name="T18" fmla="*/ 0 w 30"/>
                <a:gd name="T19" fmla="*/ 13 h 30"/>
                <a:gd name="T20" fmla="*/ 2 w 30"/>
                <a:gd name="T21" fmla="*/ 10 h 30"/>
                <a:gd name="T22" fmla="*/ 4 w 30"/>
                <a:gd name="T23" fmla="*/ 7 h 30"/>
                <a:gd name="T24" fmla="*/ 5 w 30"/>
                <a:gd name="T25" fmla="*/ 5 h 30"/>
                <a:gd name="T26" fmla="*/ 7 w 30"/>
                <a:gd name="T27" fmla="*/ 4 h 30"/>
                <a:gd name="T28" fmla="*/ 10 w 30"/>
                <a:gd name="T29" fmla="*/ 2 h 30"/>
                <a:gd name="T30" fmla="*/ 13 w 30"/>
                <a:gd name="T31" fmla="*/ 0 h 30"/>
                <a:gd name="T32" fmla="*/ 15 w 30"/>
                <a:gd name="T33" fmla="*/ 0 h 30"/>
                <a:gd name="T34" fmla="*/ 19 w 30"/>
                <a:gd name="T35" fmla="*/ 0 h 30"/>
                <a:gd name="T36" fmla="*/ 21 w 30"/>
                <a:gd name="T37" fmla="*/ 2 h 30"/>
                <a:gd name="T38" fmla="*/ 24 w 30"/>
                <a:gd name="T39" fmla="*/ 4 h 30"/>
                <a:gd name="T40" fmla="*/ 26 w 30"/>
                <a:gd name="T41" fmla="*/ 5 h 30"/>
                <a:gd name="T42" fmla="*/ 28 w 30"/>
                <a:gd name="T43" fmla="*/ 7 h 30"/>
                <a:gd name="T44" fmla="*/ 29 w 30"/>
                <a:gd name="T45" fmla="*/ 10 h 30"/>
                <a:gd name="T46" fmla="*/ 30 w 30"/>
                <a:gd name="T47" fmla="*/ 13 h 30"/>
                <a:gd name="T48" fmla="*/ 30 w 30"/>
                <a:gd name="T49" fmla="*/ 15 h 30"/>
                <a:gd name="T50" fmla="*/ 29 w 30"/>
                <a:gd name="T51" fmla="*/ 21 h 30"/>
                <a:gd name="T52" fmla="*/ 26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0" y="29"/>
                  </a:lnTo>
                  <a:lnTo>
                    <a:pt x="7" y="28"/>
                  </a:lnTo>
                  <a:lnTo>
                    <a:pt x="5" y="26"/>
                  </a:lnTo>
                  <a:lnTo>
                    <a:pt x="4" y="23"/>
                  </a:lnTo>
                  <a:lnTo>
                    <a:pt x="2" y="21"/>
                  </a:lnTo>
                  <a:lnTo>
                    <a:pt x="0" y="19"/>
                  </a:lnTo>
                  <a:lnTo>
                    <a:pt x="0" y="15"/>
                  </a:lnTo>
                  <a:lnTo>
                    <a:pt x="0" y="13"/>
                  </a:lnTo>
                  <a:lnTo>
                    <a:pt x="2" y="10"/>
                  </a:lnTo>
                  <a:lnTo>
                    <a:pt x="4" y="7"/>
                  </a:lnTo>
                  <a:lnTo>
                    <a:pt x="5" y="5"/>
                  </a:lnTo>
                  <a:lnTo>
                    <a:pt x="7" y="4"/>
                  </a:lnTo>
                  <a:lnTo>
                    <a:pt x="10" y="2"/>
                  </a:lnTo>
                  <a:lnTo>
                    <a:pt x="13" y="0"/>
                  </a:lnTo>
                  <a:lnTo>
                    <a:pt x="15" y="0"/>
                  </a:lnTo>
                  <a:lnTo>
                    <a:pt x="19" y="0"/>
                  </a:lnTo>
                  <a:lnTo>
                    <a:pt x="21" y="2"/>
                  </a:lnTo>
                  <a:lnTo>
                    <a:pt x="24" y="4"/>
                  </a:lnTo>
                  <a:lnTo>
                    <a:pt x="26" y="5"/>
                  </a:lnTo>
                  <a:lnTo>
                    <a:pt x="28" y="7"/>
                  </a:lnTo>
                  <a:lnTo>
                    <a:pt x="29" y="10"/>
                  </a:lnTo>
                  <a:lnTo>
                    <a:pt x="30" y="13"/>
                  </a:lnTo>
                  <a:lnTo>
                    <a:pt x="30" y="15"/>
                  </a:lnTo>
                  <a:lnTo>
                    <a:pt x="29" y="21"/>
                  </a:lnTo>
                  <a:lnTo>
                    <a:pt x="26"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48" name="Freeform 300"/>
            <p:cNvSpPr>
              <a:spLocks/>
            </p:cNvSpPr>
            <p:nvPr/>
          </p:nvSpPr>
          <p:spPr bwMode="auto">
            <a:xfrm>
              <a:off x="3018" y="2652"/>
              <a:ext cx="30" cy="30"/>
            </a:xfrm>
            <a:custGeom>
              <a:avLst/>
              <a:gdLst>
                <a:gd name="T0" fmla="*/ 60 w 60"/>
                <a:gd name="T1" fmla="*/ 30 h 60"/>
                <a:gd name="T2" fmla="*/ 59 w 60"/>
                <a:gd name="T3" fmla="*/ 24 h 60"/>
                <a:gd name="T4" fmla="*/ 58 w 60"/>
                <a:gd name="T5" fmla="*/ 18 h 60"/>
                <a:gd name="T6" fmla="*/ 54 w 60"/>
                <a:gd name="T7" fmla="*/ 14 h 60"/>
                <a:gd name="T8" fmla="*/ 51 w 60"/>
                <a:gd name="T9" fmla="*/ 9 h 60"/>
                <a:gd name="T10" fmla="*/ 46 w 60"/>
                <a:gd name="T11" fmla="*/ 6 h 60"/>
                <a:gd name="T12" fmla="*/ 42 w 60"/>
                <a:gd name="T13" fmla="*/ 2 h 60"/>
                <a:gd name="T14" fmla="*/ 36 w 60"/>
                <a:gd name="T15" fmla="*/ 1 h 60"/>
                <a:gd name="T16" fmla="*/ 30 w 60"/>
                <a:gd name="T17" fmla="*/ 0 h 60"/>
                <a:gd name="T18" fmla="*/ 19 w 60"/>
                <a:gd name="T19" fmla="*/ 2 h 60"/>
                <a:gd name="T20" fmla="*/ 9 w 60"/>
                <a:gd name="T21" fmla="*/ 9 h 60"/>
                <a:gd name="T22" fmla="*/ 3 w 60"/>
                <a:gd name="T23" fmla="*/ 18 h 60"/>
                <a:gd name="T24" fmla="*/ 0 w 60"/>
                <a:gd name="T25" fmla="*/ 30 h 60"/>
                <a:gd name="T26" fmla="*/ 1 w 60"/>
                <a:gd name="T27" fmla="*/ 36 h 60"/>
                <a:gd name="T28" fmla="*/ 3 w 60"/>
                <a:gd name="T29" fmla="*/ 41 h 60"/>
                <a:gd name="T30" fmla="*/ 6 w 60"/>
                <a:gd name="T31" fmla="*/ 46 h 60"/>
                <a:gd name="T32" fmla="*/ 9 w 60"/>
                <a:gd name="T33" fmla="*/ 51 h 60"/>
                <a:gd name="T34" fmla="*/ 14 w 60"/>
                <a:gd name="T35" fmla="*/ 54 h 60"/>
                <a:gd name="T36" fmla="*/ 19 w 60"/>
                <a:gd name="T37" fmla="*/ 58 h 60"/>
                <a:gd name="T38" fmla="*/ 24 w 60"/>
                <a:gd name="T39" fmla="*/ 59 h 60"/>
                <a:gd name="T40" fmla="*/ 30 w 60"/>
                <a:gd name="T41" fmla="*/ 60 h 60"/>
                <a:gd name="T42" fmla="*/ 36 w 60"/>
                <a:gd name="T43" fmla="*/ 59 h 60"/>
                <a:gd name="T44" fmla="*/ 42 w 60"/>
                <a:gd name="T45" fmla="*/ 58 h 60"/>
                <a:gd name="T46" fmla="*/ 46 w 60"/>
                <a:gd name="T47" fmla="*/ 54 h 60"/>
                <a:gd name="T48" fmla="*/ 51 w 60"/>
                <a:gd name="T49" fmla="*/ 51 h 60"/>
                <a:gd name="T50" fmla="*/ 54 w 60"/>
                <a:gd name="T51" fmla="*/ 46 h 60"/>
                <a:gd name="T52" fmla="*/ 58 w 60"/>
                <a:gd name="T53" fmla="*/ 41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8"/>
                  </a:lnTo>
                  <a:lnTo>
                    <a:pt x="54" y="14"/>
                  </a:lnTo>
                  <a:lnTo>
                    <a:pt x="51" y="9"/>
                  </a:lnTo>
                  <a:lnTo>
                    <a:pt x="46" y="6"/>
                  </a:lnTo>
                  <a:lnTo>
                    <a:pt x="42" y="2"/>
                  </a:lnTo>
                  <a:lnTo>
                    <a:pt x="36" y="1"/>
                  </a:lnTo>
                  <a:lnTo>
                    <a:pt x="30" y="0"/>
                  </a:lnTo>
                  <a:lnTo>
                    <a:pt x="19" y="2"/>
                  </a:lnTo>
                  <a:lnTo>
                    <a:pt x="9" y="9"/>
                  </a:lnTo>
                  <a:lnTo>
                    <a:pt x="3" y="18"/>
                  </a:lnTo>
                  <a:lnTo>
                    <a:pt x="0" y="30"/>
                  </a:lnTo>
                  <a:lnTo>
                    <a:pt x="1" y="36"/>
                  </a:lnTo>
                  <a:lnTo>
                    <a:pt x="3" y="41"/>
                  </a:lnTo>
                  <a:lnTo>
                    <a:pt x="6" y="46"/>
                  </a:lnTo>
                  <a:lnTo>
                    <a:pt x="9" y="51"/>
                  </a:lnTo>
                  <a:lnTo>
                    <a:pt x="14"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49" name="Freeform 301"/>
            <p:cNvSpPr>
              <a:spLocks/>
            </p:cNvSpPr>
            <p:nvPr/>
          </p:nvSpPr>
          <p:spPr bwMode="auto">
            <a:xfrm>
              <a:off x="3025" y="2660"/>
              <a:ext cx="15" cy="15"/>
            </a:xfrm>
            <a:custGeom>
              <a:avLst/>
              <a:gdLst>
                <a:gd name="T0" fmla="*/ 15 w 30"/>
                <a:gd name="T1" fmla="*/ 30 h 30"/>
                <a:gd name="T2" fmla="*/ 13 w 30"/>
                <a:gd name="T3" fmla="*/ 30 h 30"/>
                <a:gd name="T4" fmla="*/ 9 w 30"/>
                <a:gd name="T5" fmla="*/ 29 h 30"/>
                <a:gd name="T6" fmla="*/ 7 w 30"/>
                <a:gd name="T7" fmla="*/ 26 h 30"/>
                <a:gd name="T8" fmla="*/ 5 w 30"/>
                <a:gd name="T9" fmla="*/ 25 h 30"/>
                <a:gd name="T10" fmla="*/ 4 w 30"/>
                <a:gd name="T11" fmla="*/ 23 h 30"/>
                <a:gd name="T12" fmla="*/ 1 w 30"/>
                <a:gd name="T13" fmla="*/ 19 h 30"/>
                <a:gd name="T14" fmla="*/ 0 w 30"/>
                <a:gd name="T15" fmla="*/ 17 h 30"/>
                <a:gd name="T16" fmla="*/ 0 w 30"/>
                <a:gd name="T17" fmla="*/ 15 h 30"/>
                <a:gd name="T18" fmla="*/ 0 w 30"/>
                <a:gd name="T19" fmla="*/ 11 h 30"/>
                <a:gd name="T20" fmla="*/ 1 w 30"/>
                <a:gd name="T21" fmla="*/ 9 h 30"/>
                <a:gd name="T22" fmla="*/ 4 w 30"/>
                <a:gd name="T23" fmla="*/ 7 h 30"/>
                <a:gd name="T24" fmla="*/ 5 w 30"/>
                <a:gd name="T25" fmla="*/ 4 h 30"/>
                <a:gd name="T26" fmla="*/ 7 w 30"/>
                <a:gd name="T27" fmla="*/ 2 h 30"/>
                <a:gd name="T28" fmla="*/ 9 w 30"/>
                <a:gd name="T29" fmla="*/ 1 h 30"/>
                <a:gd name="T30" fmla="*/ 13 w 30"/>
                <a:gd name="T31" fmla="*/ 0 h 30"/>
                <a:gd name="T32" fmla="*/ 15 w 30"/>
                <a:gd name="T33" fmla="*/ 0 h 30"/>
                <a:gd name="T34" fmla="*/ 19 w 30"/>
                <a:gd name="T35" fmla="*/ 0 h 30"/>
                <a:gd name="T36" fmla="*/ 21 w 30"/>
                <a:gd name="T37" fmla="*/ 1 h 30"/>
                <a:gd name="T38" fmla="*/ 23 w 30"/>
                <a:gd name="T39" fmla="*/ 2 h 30"/>
                <a:gd name="T40" fmla="*/ 26 w 30"/>
                <a:gd name="T41" fmla="*/ 4 h 30"/>
                <a:gd name="T42" fmla="*/ 28 w 30"/>
                <a:gd name="T43" fmla="*/ 7 h 30"/>
                <a:gd name="T44" fmla="*/ 29 w 30"/>
                <a:gd name="T45" fmla="*/ 9 h 30"/>
                <a:gd name="T46" fmla="*/ 30 w 30"/>
                <a:gd name="T47" fmla="*/ 11 h 30"/>
                <a:gd name="T48" fmla="*/ 30 w 30"/>
                <a:gd name="T49" fmla="*/ 15 h 30"/>
                <a:gd name="T50" fmla="*/ 29 w 30"/>
                <a:gd name="T51" fmla="*/ 21 h 30"/>
                <a:gd name="T52" fmla="*/ 26 w 30"/>
                <a:gd name="T53" fmla="*/ 25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9" y="29"/>
                  </a:lnTo>
                  <a:lnTo>
                    <a:pt x="7" y="26"/>
                  </a:lnTo>
                  <a:lnTo>
                    <a:pt x="5" y="25"/>
                  </a:lnTo>
                  <a:lnTo>
                    <a:pt x="4" y="23"/>
                  </a:lnTo>
                  <a:lnTo>
                    <a:pt x="1" y="19"/>
                  </a:lnTo>
                  <a:lnTo>
                    <a:pt x="0" y="17"/>
                  </a:lnTo>
                  <a:lnTo>
                    <a:pt x="0" y="15"/>
                  </a:lnTo>
                  <a:lnTo>
                    <a:pt x="0" y="11"/>
                  </a:lnTo>
                  <a:lnTo>
                    <a:pt x="1" y="9"/>
                  </a:lnTo>
                  <a:lnTo>
                    <a:pt x="4" y="7"/>
                  </a:lnTo>
                  <a:lnTo>
                    <a:pt x="5" y="4"/>
                  </a:lnTo>
                  <a:lnTo>
                    <a:pt x="7" y="2"/>
                  </a:lnTo>
                  <a:lnTo>
                    <a:pt x="9" y="1"/>
                  </a:lnTo>
                  <a:lnTo>
                    <a:pt x="13" y="0"/>
                  </a:lnTo>
                  <a:lnTo>
                    <a:pt x="15" y="0"/>
                  </a:lnTo>
                  <a:lnTo>
                    <a:pt x="19" y="0"/>
                  </a:lnTo>
                  <a:lnTo>
                    <a:pt x="21" y="1"/>
                  </a:lnTo>
                  <a:lnTo>
                    <a:pt x="23" y="2"/>
                  </a:lnTo>
                  <a:lnTo>
                    <a:pt x="26" y="4"/>
                  </a:lnTo>
                  <a:lnTo>
                    <a:pt x="28" y="7"/>
                  </a:lnTo>
                  <a:lnTo>
                    <a:pt x="29" y="9"/>
                  </a:lnTo>
                  <a:lnTo>
                    <a:pt x="30" y="11"/>
                  </a:lnTo>
                  <a:lnTo>
                    <a:pt x="30" y="15"/>
                  </a:lnTo>
                  <a:lnTo>
                    <a:pt x="29" y="21"/>
                  </a:lnTo>
                  <a:lnTo>
                    <a:pt x="26" y="25"/>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0" name="Freeform 302"/>
            <p:cNvSpPr>
              <a:spLocks/>
            </p:cNvSpPr>
            <p:nvPr/>
          </p:nvSpPr>
          <p:spPr bwMode="auto">
            <a:xfrm>
              <a:off x="3124" y="2731"/>
              <a:ext cx="30" cy="30"/>
            </a:xfrm>
            <a:custGeom>
              <a:avLst/>
              <a:gdLst>
                <a:gd name="T0" fmla="*/ 60 w 60"/>
                <a:gd name="T1" fmla="*/ 30 h 59"/>
                <a:gd name="T2" fmla="*/ 59 w 60"/>
                <a:gd name="T3" fmla="*/ 24 h 59"/>
                <a:gd name="T4" fmla="*/ 58 w 60"/>
                <a:gd name="T5" fmla="*/ 18 h 59"/>
                <a:gd name="T6" fmla="*/ 56 w 60"/>
                <a:gd name="T7" fmla="*/ 13 h 59"/>
                <a:gd name="T8" fmla="*/ 52 w 60"/>
                <a:gd name="T9" fmla="*/ 9 h 59"/>
                <a:gd name="T10" fmla="*/ 48 w 60"/>
                <a:gd name="T11" fmla="*/ 5 h 59"/>
                <a:gd name="T12" fmla="*/ 42 w 60"/>
                <a:gd name="T13" fmla="*/ 2 h 59"/>
                <a:gd name="T14" fmla="*/ 36 w 60"/>
                <a:gd name="T15" fmla="*/ 1 h 59"/>
                <a:gd name="T16" fmla="*/ 30 w 60"/>
                <a:gd name="T17" fmla="*/ 0 h 59"/>
                <a:gd name="T18" fmla="*/ 19 w 60"/>
                <a:gd name="T19" fmla="*/ 2 h 59"/>
                <a:gd name="T20" fmla="*/ 10 w 60"/>
                <a:gd name="T21" fmla="*/ 9 h 59"/>
                <a:gd name="T22" fmla="*/ 3 w 60"/>
                <a:gd name="T23" fmla="*/ 18 h 59"/>
                <a:gd name="T24" fmla="*/ 0 w 60"/>
                <a:gd name="T25" fmla="*/ 30 h 59"/>
                <a:gd name="T26" fmla="*/ 1 w 60"/>
                <a:gd name="T27" fmla="*/ 35 h 59"/>
                <a:gd name="T28" fmla="*/ 3 w 60"/>
                <a:gd name="T29" fmla="*/ 41 h 59"/>
                <a:gd name="T30" fmla="*/ 6 w 60"/>
                <a:gd name="T31" fmla="*/ 47 h 59"/>
                <a:gd name="T32" fmla="*/ 10 w 60"/>
                <a:gd name="T33" fmla="*/ 51 h 59"/>
                <a:gd name="T34" fmla="*/ 14 w 60"/>
                <a:gd name="T35" fmla="*/ 55 h 59"/>
                <a:gd name="T36" fmla="*/ 19 w 60"/>
                <a:gd name="T37" fmla="*/ 57 h 59"/>
                <a:gd name="T38" fmla="*/ 25 w 60"/>
                <a:gd name="T39" fmla="*/ 58 h 59"/>
                <a:gd name="T40" fmla="*/ 30 w 60"/>
                <a:gd name="T41" fmla="*/ 59 h 59"/>
                <a:gd name="T42" fmla="*/ 36 w 60"/>
                <a:gd name="T43" fmla="*/ 58 h 59"/>
                <a:gd name="T44" fmla="*/ 42 w 60"/>
                <a:gd name="T45" fmla="*/ 57 h 59"/>
                <a:gd name="T46" fmla="*/ 48 w 60"/>
                <a:gd name="T47" fmla="*/ 55 h 59"/>
                <a:gd name="T48" fmla="*/ 52 w 60"/>
                <a:gd name="T49" fmla="*/ 51 h 59"/>
                <a:gd name="T50" fmla="*/ 56 w 60"/>
                <a:gd name="T51" fmla="*/ 47 h 59"/>
                <a:gd name="T52" fmla="*/ 58 w 60"/>
                <a:gd name="T53" fmla="*/ 41 h 59"/>
                <a:gd name="T54" fmla="*/ 59 w 60"/>
                <a:gd name="T55" fmla="*/ 35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9" y="24"/>
                  </a:lnTo>
                  <a:lnTo>
                    <a:pt x="58" y="18"/>
                  </a:lnTo>
                  <a:lnTo>
                    <a:pt x="56" y="13"/>
                  </a:lnTo>
                  <a:lnTo>
                    <a:pt x="52" y="9"/>
                  </a:lnTo>
                  <a:lnTo>
                    <a:pt x="48" y="5"/>
                  </a:lnTo>
                  <a:lnTo>
                    <a:pt x="42" y="2"/>
                  </a:lnTo>
                  <a:lnTo>
                    <a:pt x="36" y="1"/>
                  </a:lnTo>
                  <a:lnTo>
                    <a:pt x="30" y="0"/>
                  </a:lnTo>
                  <a:lnTo>
                    <a:pt x="19" y="2"/>
                  </a:lnTo>
                  <a:lnTo>
                    <a:pt x="10" y="9"/>
                  </a:lnTo>
                  <a:lnTo>
                    <a:pt x="3" y="18"/>
                  </a:lnTo>
                  <a:lnTo>
                    <a:pt x="0" y="30"/>
                  </a:lnTo>
                  <a:lnTo>
                    <a:pt x="1" y="35"/>
                  </a:lnTo>
                  <a:lnTo>
                    <a:pt x="3" y="41"/>
                  </a:lnTo>
                  <a:lnTo>
                    <a:pt x="6" y="47"/>
                  </a:lnTo>
                  <a:lnTo>
                    <a:pt x="10" y="51"/>
                  </a:lnTo>
                  <a:lnTo>
                    <a:pt x="14" y="55"/>
                  </a:lnTo>
                  <a:lnTo>
                    <a:pt x="19" y="57"/>
                  </a:lnTo>
                  <a:lnTo>
                    <a:pt x="25" y="58"/>
                  </a:lnTo>
                  <a:lnTo>
                    <a:pt x="30" y="59"/>
                  </a:lnTo>
                  <a:lnTo>
                    <a:pt x="36" y="58"/>
                  </a:lnTo>
                  <a:lnTo>
                    <a:pt x="42" y="57"/>
                  </a:lnTo>
                  <a:lnTo>
                    <a:pt x="48" y="55"/>
                  </a:lnTo>
                  <a:lnTo>
                    <a:pt x="52" y="51"/>
                  </a:lnTo>
                  <a:lnTo>
                    <a:pt x="56" y="47"/>
                  </a:lnTo>
                  <a:lnTo>
                    <a:pt x="58" y="41"/>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1" name="Freeform 303"/>
            <p:cNvSpPr>
              <a:spLocks/>
            </p:cNvSpPr>
            <p:nvPr/>
          </p:nvSpPr>
          <p:spPr bwMode="auto">
            <a:xfrm>
              <a:off x="3132" y="2738"/>
              <a:ext cx="15" cy="15"/>
            </a:xfrm>
            <a:custGeom>
              <a:avLst/>
              <a:gdLst>
                <a:gd name="T0" fmla="*/ 15 w 30"/>
                <a:gd name="T1" fmla="*/ 29 h 29"/>
                <a:gd name="T2" fmla="*/ 13 w 30"/>
                <a:gd name="T3" fmla="*/ 29 h 29"/>
                <a:gd name="T4" fmla="*/ 11 w 30"/>
                <a:gd name="T5" fmla="*/ 28 h 29"/>
                <a:gd name="T6" fmla="*/ 7 w 30"/>
                <a:gd name="T7" fmla="*/ 27 h 29"/>
                <a:gd name="T8" fmla="*/ 5 w 30"/>
                <a:gd name="T9" fmla="*/ 25 h 29"/>
                <a:gd name="T10" fmla="*/ 4 w 30"/>
                <a:gd name="T11" fmla="*/ 23 h 29"/>
                <a:gd name="T12" fmla="*/ 1 w 30"/>
                <a:gd name="T13" fmla="*/ 20 h 29"/>
                <a:gd name="T14" fmla="*/ 0 w 30"/>
                <a:gd name="T15" fmla="*/ 18 h 29"/>
                <a:gd name="T16" fmla="*/ 0 w 30"/>
                <a:gd name="T17" fmla="*/ 15 h 29"/>
                <a:gd name="T18" fmla="*/ 0 w 30"/>
                <a:gd name="T19" fmla="*/ 12 h 29"/>
                <a:gd name="T20" fmla="*/ 1 w 30"/>
                <a:gd name="T21" fmla="*/ 9 h 29"/>
                <a:gd name="T22" fmla="*/ 4 w 30"/>
                <a:gd name="T23" fmla="*/ 6 h 29"/>
                <a:gd name="T24" fmla="*/ 5 w 30"/>
                <a:gd name="T25" fmla="*/ 4 h 29"/>
                <a:gd name="T26" fmla="*/ 7 w 30"/>
                <a:gd name="T27" fmla="*/ 3 h 29"/>
                <a:gd name="T28" fmla="*/ 11 w 30"/>
                <a:gd name="T29" fmla="*/ 1 h 29"/>
                <a:gd name="T30" fmla="*/ 13 w 30"/>
                <a:gd name="T31" fmla="*/ 0 h 29"/>
                <a:gd name="T32" fmla="*/ 15 w 30"/>
                <a:gd name="T33" fmla="*/ 0 h 29"/>
                <a:gd name="T34" fmla="*/ 19 w 30"/>
                <a:gd name="T35" fmla="*/ 0 h 29"/>
                <a:gd name="T36" fmla="*/ 21 w 30"/>
                <a:gd name="T37" fmla="*/ 1 h 29"/>
                <a:gd name="T38" fmla="*/ 23 w 30"/>
                <a:gd name="T39" fmla="*/ 3 h 29"/>
                <a:gd name="T40" fmla="*/ 26 w 30"/>
                <a:gd name="T41" fmla="*/ 4 h 29"/>
                <a:gd name="T42" fmla="*/ 28 w 30"/>
                <a:gd name="T43" fmla="*/ 6 h 29"/>
                <a:gd name="T44" fmla="*/ 29 w 30"/>
                <a:gd name="T45" fmla="*/ 9 h 29"/>
                <a:gd name="T46" fmla="*/ 30 w 30"/>
                <a:gd name="T47" fmla="*/ 12 h 29"/>
                <a:gd name="T48" fmla="*/ 30 w 30"/>
                <a:gd name="T49" fmla="*/ 15 h 29"/>
                <a:gd name="T50" fmla="*/ 29 w 30"/>
                <a:gd name="T51" fmla="*/ 20 h 29"/>
                <a:gd name="T52" fmla="*/ 26 w 30"/>
                <a:gd name="T53" fmla="*/ 25 h 29"/>
                <a:gd name="T54" fmla="*/ 21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3" y="29"/>
                  </a:lnTo>
                  <a:lnTo>
                    <a:pt x="11" y="28"/>
                  </a:lnTo>
                  <a:lnTo>
                    <a:pt x="7" y="27"/>
                  </a:lnTo>
                  <a:lnTo>
                    <a:pt x="5" y="25"/>
                  </a:lnTo>
                  <a:lnTo>
                    <a:pt x="4" y="23"/>
                  </a:lnTo>
                  <a:lnTo>
                    <a:pt x="1" y="20"/>
                  </a:lnTo>
                  <a:lnTo>
                    <a:pt x="0" y="18"/>
                  </a:lnTo>
                  <a:lnTo>
                    <a:pt x="0" y="15"/>
                  </a:lnTo>
                  <a:lnTo>
                    <a:pt x="0" y="12"/>
                  </a:lnTo>
                  <a:lnTo>
                    <a:pt x="1" y="9"/>
                  </a:lnTo>
                  <a:lnTo>
                    <a:pt x="4" y="6"/>
                  </a:lnTo>
                  <a:lnTo>
                    <a:pt x="5" y="4"/>
                  </a:lnTo>
                  <a:lnTo>
                    <a:pt x="7" y="3"/>
                  </a:lnTo>
                  <a:lnTo>
                    <a:pt x="11" y="1"/>
                  </a:lnTo>
                  <a:lnTo>
                    <a:pt x="13" y="0"/>
                  </a:lnTo>
                  <a:lnTo>
                    <a:pt x="15" y="0"/>
                  </a:lnTo>
                  <a:lnTo>
                    <a:pt x="19" y="0"/>
                  </a:lnTo>
                  <a:lnTo>
                    <a:pt x="21" y="1"/>
                  </a:lnTo>
                  <a:lnTo>
                    <a:pt x="23" y="3"/>
                  </a:lnTo>
                  <a:lnTo>
                    <a:pt x="26" y="4"/>
                  </a:lnTo>
                  <a:lnTo>
                    <a:pt x="28" y="6"/>
                  </a:lnTo>
                  <a:lnTo>
                    <a:pt x="29" y="9"/>
                  </a:lnTo>
                  <a:lnTo>
                    <a:pt x="30" y="12"/>
                  </a:lnTo>
                  <a:lnTo>
                    <a:pt x="30" y="15"/>
                  </a:lnTo>
                  <a:lnTo>
                    <a:pt x="29" y="20"/>
                  </a:lnTo>
                  <a:lnTo>
                    <a:pt x="26" y="25"/>
                  </a:lnTo>
                  <a:lnTo>
                    <a:pt x="21"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2" name="Freeform 304"/>
            <p:cNvSpPr>
              <a:spLocks/>
            </p:cNvSpPr>
            <p:nvPr/>
          </p:nvSpPr>
          <p:spPr bwMode="auto">
            <a:xfrm>
              <a:off x="3079" y="2462"/>
              <a:ext cx="30" cy="30"/>
            </a:xfrm>
            <a:custGeom>
              <a:avLst/>
              <a:gdLst>
                <a:gd name="T0" fmla="*/ 59 w 59"/>
                <a:gd name="T1" fmla="*/ 30 h 60"/>
                <a:gd name="T2" fmla="*/ 59 w 59"/>
                <a:gd name="T3" fmla="*/ 24 h 60"/>
                <a:gd name="T4" fmla="*/ 57 w 59"/>
                <a:gd name="T5" fmla="*/ 18 h 60"/>
                <a:gd name="T6" fmla="*/ 55 w 59"/>
                <a:gd name="T7" fmla="*/ 12 h 60"/>
                <a:gd name="T8" fmla="*/ 51 w 59"/>
                <a:gd name="T9" fmla="*/ 8 h 60"/>
                <a:gd name="T10" fmla="*/ 47 w 59"/>
                <a:gd name="T11" fmla="*/ 4 h 60"/>
                <a:gd name="T12" fmla="*/ 41 w 59"/>
                <a:gd name="T13" fmla="*/ 2 h 60"/>
                <a:gd name="T14" fmla="*/ 36 w 59"/>
                <a:gd name="T15" fmla="*/ 0 h 60"/>
                <a:gd name="T16" fmla="*/ 30 w 59"/>
                <a:gd name="T17" fmla="*/ 0 h 60"/>
                <a:gd name="T18" fmla="*/ 19 w 59"/>
                <a:gd name="T19" fmla="*/ 2 h 60"/>
                <a:gd name="T20" fmla="*/ 9 w 59"/>
                <a:gd name="T21" fmla="*/ 8 h 60"/>
                <a:gd name="T22" fmla="*/ 3 w 59"/>
                <a:gd name="T23" fmla="*/ 18 h 60"/>
                <a:gd name="T24" fmla="*/ 0 w 59"/>
                <a:gd name="T25" fmla="*/ 30 h 60"/>
                <a:gd name="T26" fmla="*/ 0 w 59"/>
                <a:gd name="T27" fmla="*/ 35 h 60"/>
                <a:gd name="T28" fmla="*/ 3 w 59"/>
                <a:gd name="T29" fmla="*/ 41 h 60"/>
                <a:gd name="T30" fmla="*/ 5 w 59"/>
                <a:gd name="T31" fmla="*/ 46 h 60"/>
                <a:gd name="T32" fmla="*/ 9 w 59"/>
                <a:gd name="T33" fmla="*/ 50 h 60"/>
                <a:gd name="T34" fmla="*/ 13 w 59"/>
                <a:gd name="T35" fmla="*/ 54 h 60"/>
                <a:gd name="T36" fmla="*/ 19 w 59"/>
                <a:gd name="T37" fmla="*/ 57 h 60"/>
                <a:gd name="T38" fmla="*/ 25 w 59"/>
                <a:gd name="T39" fmla="*/ 58 h 60"/>
                <a:gd name="T40" fmla="*/ 30 w 59"/>
                <a:gd name="T41" fmla="*/ 60 h 60"/>
                <a:gd name="T42" fmla="*/ 36 w 59"/>
                <a:gd name="T43" fmla="*/ 58 h 60"/>
                <a:gd name="T44" fmla="*/ 41 w 59"/>
                <a:gd name="T45" fmla="*/ 57 h 60"/>
                <a:gd name="T46" fmla="*/ 47 w 59"/>
                <a:gd name="T47" fmla="*/ 54 h 60"/>
                <a:gd name="T48" fmla="*/ 51 w 59"/>
                <a:gd name="T49" fmla="*/ 50 h 60"/>
                <a:gd name="T50" fmla="*/ 55 w 59"/>
                <a:gd name="T51" fmla="*/ 46 h 60"/>
                <a:gd name="T52" fmla="*/ 57 w 59"/>
                <a:gd name="T53" fmla="*/ 41 h 60"/>
                <a:gd name="T54" fmla="*/ 59 w 59"/>
                <a:gd name="T55" fmla="*/ 35 h 60"/>
                <a:gd name="T56" fmla="*/ 59 w 59"/>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60">
                  <a:moveTo>
                    <a:pt x="59" y="30"/>
                  </a:moveTo>
                  <a:lnTo>
                    <a:pt x="59" y="24"/>
                  </a:lnTo>
                  <a:lnTo>
                    <a:pt x="57" y="18"/>
                  </a:lnTo>
                  <a:lnTo>
                    <a:pt x="55" y="12"/>
                  </a:lnTo>
                  <a:lnTo>
                    <a:pt x="51" y="8"/>
                  </a:lnTo>
                  <a:lnTo>
                    <a:pt x="47" y="4"/>
                  </a:lnTo>
                  <a:lnTo>
                    <a:pt x="41" y="2"/>
                  </a:lnTo>
                  <a:lnTo>
                    <a:pt x="36" y="0"/>
                  </a:lnTo>
                  <a:lnTo>
                    <a:pt x="30" y="0"/>
                  </a:lnTo>
                  <a:lnTo>
                    <a:pt x="19" y="2"/>
                  </a:lnTo>
                  <a:lnTo>
                    <a:pt x="9" y="8"/>
                  </a:lnTo>
                  <a:lnTo>
                    <a:pt x="3" y="18"/>
                  </a:lnTo>
                  <a:lnTo>
                    <a:pt x="0" y="30"/>
                  </a:lnTo>
                  <a:lnTo>
                    <a:pt x="0" y="35"/>
                  </a:lnTo>
                  <a:lnTo>
                    <a:pt x="3" y="41"/>
                  </a:lnTo>
                  <a:lnTo>
                    <a:pt x="5" y="46"/>
                  </a:lnTo>
                  <a:lnTo>
                    <a:pt x="9" y="50"/>
                  </a:lnTo>
                  <a:lnTo>
                    <a:pt x="13" y="54"/>
                  </a:lnTo>
                  <a:lnTo>
                    <a:pt x="19" y="57"/>
                  </a:lnTo>
                  <a:lnTo>
                    <a:pt x="25" y="58"/>
                  </a:lnTo>
                  <a:lnTo>
                    <a:pt x="30" y="60"/>
                  </a:lnTo>
                  <a:lnTo>
                    <a:pt x="36" y="58"/>
                  </a:lnTo>
                  <a:lnTo>
                    <a:pt x="41" y="57"/>
                  </a:lnTo>
                  <a:lnTo>
                    <a:pt x="47" y="54"/>
                  </a:lnTo>
                  <a:lnTo>
                    <a:pt x="51" y="50"/>
                  </a:lnTo>
                  <a:lnTo>
                    <a:pt x="55" y="46"/>
                  </a:lnTo>
                  <a:lnTo>
                    <a:pt x="57" y="41"/>
                  </a:lnTo>
                  <a:lnTo>
                    <a:pt x="59" y="35"/>
                  </a:lnTo>
                  <a:lnTo>
                    <a:pt x="59"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3" name="Freeform 305"/>
            <p:cNvSpPr>
              <a:spLocks/>
            </p:cNvSpPr>
            <p:nvPr/>
          </p:nvSpPr>
          <p:spPr bwMode="auto">
            <a:xfrm>
              <a:off x="3087" y="2469"/>
              <a:ext cx="14" cy="15"/>
            </a:xfrm>
            <a:custGeom>
              <a:avLst/>
              <a:gdLst>
                <a:gd name="T0" fmla="*/ 15 w 29"/>
                <a:gd name="T1" fmla="*/ 28 h 28"/>
                <a:gd name="T2" fmla="*/ 12 w 29"/>
                <a:gd name="T3" fmla="*/ 28 h 28"/>
                <a:gd name="T4" fmla="*/ 10 w 29"/>
                <a:gd name="T5" fmla="*/ 27 h 28"/>
                <a:gd name="T6" fmla="*/ 6 w 29"/>
                <a:gd name="T7" fmla="*/ 26 h 28"/>
                <a:gd name="T8" fmla="*/ 4 w 29"/>
                <a:gd name="T9" fmla="*/ 25 h 28"/>
                <a:gd name="T10" fmla="*/ 3 w 29"/>
                <a:gd name="T11" fmla="*/ 23 h 28"/>
                <a:gd name="T12" fmla="*/ 2 w 29"/>
                <a:gd name="T13" fmla="*/ 19 h 28"/>
                <a:gd name="T14" fmla="*/ 0 w 29"/>
                <a:gd name="T15" fmla="*/ 17 h 28"/>
                <a:gd name="T16" fmla="*/ 0 w 29"/>
                <a:gd name="T17" fmla="*/ 15 h 28"/>
                <a:gd name="T18" fmla="*/ 0 w 29"/>
                <a:gd name="T19" fmla="*/ 11 h 28"/>
                <a:gd name="T20" fmla="*/ 2 w 29"/>
                <a:gd name="T21" fmla="*/ 9 h 28"/>
                <a:gd name="T22" fmla="*/ 3 w 29"/>
                <a:gd name="T23" fmla="*/ 7 h 28"/>
                <a:gd name="T24" fmla="*/ 4 w 29"/>
                <a:gd name="T25" fmla="*/ 4 h 28"/>
                <a:gd name="T26" fmla="*/ 6 w 29"/>
                <a:gd name="T27" fmla="*/ 2 h 28"/>
                <a:gd name="T28" fmla="*/ 10 w 29"/>
                <a:gd name="T29" fmla="*/ 1 h 28"/>
                <a:gd name="T30" fmla="*/ 12 w 29"/>
                <a:gd name="T31" fmla="*/ 0 h 28"/>
                <a:gd name="T32" fmla="*/ 15 w 29"/>
                <a:gd name="T33" fmla="*/ 0 h 28"/>
                <a:gd name="T34" fmla="*/ 18 w 29"/>
                <a:gd name="T35" fmla="*/ 0 h 28"/>
                <a:gd name="T36" fmla="*/ 21 w 29"/>
                <a:gd name="T37" fmla="*/ 1 h 28"/>
                <a:gd name="T38" fmla="*/ 23 w 29"/>
                <a:gd name="T39" fmla="*/ 2 h 28"/>
                <a:gd name="T40" fmla="*/ 26 w 29"/>
                <a:gd name="T41" fmla="*/ 4 h 28"/>
                <a:gd name="T42" fmla="*/ 27 w 29"/>
                <a:gd name="T43" fmla="*/ 7 h 28"/>
                <a:gd name="T44" fmla="*/ 28 w 29"/>
                <a:gd name="T45" fmla="*/ 9 h 28"/>
                <a:gd name="T46" fmla="*/ 29 w 29"/>
                <a:gd name="T47" fmla="*/ 11 h 28"/>
                <a:gd name="T48" fmla="*/ 29 w 29"/>
                <a:gd name="T49" fmla="*/ 15 h 28"/>
                <a:gd name="T50" fmla="*/ 28 w 29"/>
                <a:gd name="T51" fmla="*/ 20 h 28"/>
                <a:gd name="T52" fmla="*/ 26 w 29"/>
                <a:gd name="T53" fmla="*/ 25 h 28"/>
                <a:gd name="T54" fmla="*/ 21 w 29"/>
                <a:gd name="T55" fmla="*/ 27 h 28"/>
                <a:gd name="T56" fmla="*/ 15 w 29"/>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8">
                  <a:moveTo>
                    <a:pt x="15" y="28"/>
                  </a:moveTo>
                  <a:lnTo>
                    <a:pt x="12" y="28"/>
                  </a:lnTo>
                  <a:lnTo>
                    <a:pt x="10" y="27"/>
                  </a:lnTo>
                  <a:lnTo>
                    <a:pt x="6" y="26"/>
                  </a:lnTo>
                  <a:lnTo>
                    <a:pt x="4" y="25"/>
                  </a:lnTo>
                  <a:lnTo>
                    <a:pt x="3" y="23"/>
                  </a:lnTo>
                  <a:lnTo>
                    <a:pt x="2" y="19"/>
                  </a:lnTo>
                  <a:lnTo>
                    <a:pt x="0" y="17"/>
                  </a:lnTo>
                  <a:lnTo>
                    <a:pt x="0" y="15"/>
                  </a:lnTo>
                  <a:lnTo>
                    <a:pt x="0" y="11"/>
                  </a:lnTo>
                  <a:lnTo>
                    <a:pt x="2" y="9"/>
                  </a:lnTo>
                  <a:lnTo>
                    <a:pt x="3" y="7"/>
                  </a:lnTo>
                  <a:lnTo>
                    <a:pt x="4" y="4"/>
                  </a:lnTo>
                  <a:lnTo>
                    <a:pt x="6" y="2"/>
                  </a:lnTo>
                  <a:lnTo>
                    <a:pt x="10" y="1"/>
                  </a:lnTo>
                  <a:lnTo>
                    <a:pt x="12" y="0"/>
                  </a:lnTo>
                  <a:lnTo>
                    <a:pt x="15" y="0"/>
                  </a:lnTo>
                  <a:lnTo>
                    <a:pt x="18" y="0"/>
                  </a:lnTo>
                  <a:lnTo>
                    <a:pt x="21" y="1"/>
                  </a:lnTo>
                  <a:lnTo>
                    <a:pt x="23" y="2"/>
                  </a:lnTo>
                  <a:lnTo>
                    <a:pt x="26" y="4"/>
                  </a:lnTo>
                  <a:lnTo>
                    <a:pt x="27" y="7"/>
                  </a:lnTo>
                  <a:lnTo>
                    <a:pt x="28" y="9"/>
                  </a:lnTo>
                  <a:lnTo>
                    <a:pt x="29" y="11"/>
                  </a:lnTo>
                  <a:lnTo>
                    <a:pt x="29" y="15"/>
                  </a:lnTo>
                  <a:lnTo>
                    <a:pt x="28" y="20"/>
                  </a:lnTo>
                  <a:lnTo>
                    <a:pt x="26" y="25"/>
                  </a:lnTo>
                  <a:lnTo>
                    <a:pt x="21" y="27"/>
                  </a:lnTo>
                  <a:lnTo>
                    <a:pt x="15"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4" name="Freeform 306"/>
            <p:cNvSpPr>
              <a:spLocks/>
            </p:cNvSpPr>
            <p:nvPr/>
          </p:nvSpPr>
          <p:spPr bwMode="auto">
            <a:xfrm>
              <a:off x="3234" y="2443"/>
              <a:ext cx="30" cy="30"/>
            </a:xfrm>
            <a:custGeom>
              <a:avLst/>
              <a:gdLst>
                <a:gd name="T0" fmla="*/ 60 w 60"/>
                <a:gd name="T1" fmla="*/ 30 h 60"/>
                <a:gd name="T2" fmla="*/ 59 w 60"/>
                <a:gd name="T3" fmla="*/ 24 h 60"/>
                <a:gd name="T4" fmla="*/ 58 w 60"/>
                <a:gd name="T5" fmla="*/ 18 h 60"/>
                <a:gd name="T6" fmla="*/ 54 w 60"/>
                <a:gd name="T7" fmla="*/ 13 h 60"/>
                <a:gd name="T8" fmla="*/ 51 w 60"/>
                <a:gd name="T9" fmla="*/ 9 h 60"/>
                <a:gd name="T10" fmla="*/ 46 w 60"/>
                <a:gd name="T11" fmla="*/ 5 h 60"/>
                <a:gd name="T12" fmla="*/ 42 w 60"/>
                <a:gd name="T13" fmla="*/ 2 h 60"/>
                <a:gd name="T14" fmla="*/ 36 w 60"/>
                <a:gd name="T15" fmla="*/ 1 h 60"/>
                <a:gd name="T16" fmla="*/ 30 w 60"/>
                <a:gd name="T17" fmla="*/ 0 h 60"/>
                <a:gd name="T18" fmla="*/ 19 w 60"/>
                <a:gd name="T19" fmla="*/ 2 h 60"/>
                <a:gd name="T20" fmla="*/ 9 w 60"/>
                <a:gd name="T21" fmla="*/ 9 h 60"/>
                <a:gd name="T22" fmla="*/ 2 w 60"/>
                <a:gd name="T23" fmla="*/ 18 h 60"/>
                <a:gd name="T24" fmla="*/ 0 w 60"/>
                <a:gd name="T25" fmla="*/ 30 h 60"/>
                <a:gd name="T26" fmla="*/ 1 w 60"/>
                <a:gd name="T27" fmla="*/ 35 h 60"/>
                <a:gd name="T28" fmla="*/ 2 w 60"/>
                <a:gd name="T29" fmla="*/ 41 h 60"/>
                <a:gd name="T30" fmla="*/ 6 w 60"/>
                <a:gd name="T31" fmla="*/ 47 h 60"/>
                <a:gd name="T32" fmla="*/ 9 w 60"/>
                <a:gd name="T33" fmla="*/ 52 h 60"/>
                <a:gd name="T34" fmla="*/ 14 w 60"/>
                <a:gd name="T35" fmla="*/ 55 h 60"/>
                <a:gd name="T36" fmla="*/ 19 w 60"/>
                <a:gd name="T37" fmla="*/ 57 h 60"/>
                <a:gd name="T38" fmla="*/ 24 w 60"/>
                <a:gd name="T39" fmla="*/ 58 h 60"/>
                <a:gd name="T40" fmla="*/ 30 w 60"/>
                <a:gd name="T41" fmla="*/ 60 h 60"/>
                <a:gd name="T42" fmla="*/ 36 w 60"/>
                <a:gd name="T43" fmla="*/ 58 h 60"/>
                <a:gd name="T44" fmla="*/ 42 w 60"/>
                <a:gd name="T45" fmla="*/ 57 h 60"/>
                <a:gd name="T46" fmla="*/ 46 w 60"/>
                <a:gd name="T47" fmla="*/ 55 h 60"/>
                <a:gd name="T48" fmla="*/ 51 w 60"/>
                <a:gd name="T49" fmla="*/ 52 h 60"/>
                <a:gd name="T50" fmla="*/ 54 w 60"/>
                <a:gd name="T51" fmla="*/ 47 h 60"/>
                <a:gd name="T52" fmla="*/ 58 w 60"/>
                <a:gd name="T53" fmla="*/ 41 h 60"/>
                <a:gd name="T54" fmla="*/ 59 w 60"/>
                <a:gd name="T55" fmla="*/ 35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8"/>
                  </a:lnTo>
                  <a:lnTo>
                    <a:pt x="54" y="13"/>
                  </a:lnTo>
                  <a:lnTo>
                    <a:pt x="51" y="9"/>
                  </a:lnTo>
                  <a:lnTo>
                    <a:pt x="46" y="5"/>
                  </a:lnTo>
                  <a:lnTo>
                    <a:pt x="42" y="2"/>
                  </a:lnTo>
                  <a:lnTo>
                    <a:pt x="36" y="1"/>
                  </a:lnTo>
                  <a:lnTo>
                    <a:pt x="30" y="0"/>
                  </a:lnTo>
                  <a:lnTo>
                    <a:pt x="19" y="2"/>
                  </a:lnTo>
                  <a:lnTo>
                    <a:pt x="9" y="9"/>
                  </a:lnTo>
                  <a:lnTo>
                    <a:pt x="2" y="18"/>
                  </a:lnTo>
                  <a:lnTo>
                    <a:pt x="0" y="30"/>
                  </a:lnTo>
                  <a:lnTo>
                    <a:pt x="1" y="35"/>
                  </a:lnTo>
                  <a:lnTo>
                    <a:pt x="2" y="41"/>
                  </a:lnTo>
                  <a:lnTo>
                    <a:pt x="6" y="47"/>
                  </a:lnTo>
                  <a:lnTo>
                    <a:pt x="9" y="52"/>
                  </a:lnTo>
                  <a:lnTo>
                    <a:pt x="14" y="55"/>
                  </a:lnTo>
                  <a:lnTo>
                    <a:pt x="19" y="57"/>
                  </a:lnTo>
                  <a:lnTo>
                    <a:pt x="24" y="58"/>
                  </a:lnTo>
                  <a:lnTo>
                    <a:pt x="30" y="60"/>
                  </a:lnTo>
                  <a:lnTo>
                    <a:pt x="36" y="58"/>
                  </a:lnTo>
                  <a:lnTo>
                    <a:pt x="42" y="57"/>
                  </a:lnTo>
                  <a:lnTo>
                    <a:pt x="46" y="55"/>
                  </a:lnTo>
                  <a:lnTo>
                    <a:pt x="51" y="52"/>
                  </a:lnTo>
                  <a:lnTo>
                    <a:pt x="54" y="47"/>
                  </a:lnTo>
                  <a:lnTo>
                    <a:pt x="58" y="41"/>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5" name="Freeform 307"/>
            <p:cNvSpPr>
              <a:spLocks/>
            </p:cNvSpPr>
            <p:nvPr/>
          </p:nvSpPr>
          <p:spPr bwMode="auto">
            <a:xfrm>
              <a:off x="3241" y="2450"/>
              <a:ext cx="15" cy="15"/>
            </a:xfrm>
            <a:custGeom>
              <a:avLst/>
              <a:gdLst>
                <a:gd name="T0" fmla="*/ 15 w 30"/>
                <a:gd name="T1" fmla="*/ 30 h 30"/>
                <a:gd name="T2" fmla="*/ 13 w 30"/>
                <a:gd name="T3" fmla="*/ 30 h 30"/>
                <a:gd name="T4" fmla="*/ 9 w 30"/>
                <a:gd name="T5" fmla="*/ 28 h 30"/>
                <a:gd name="T6" fmla="*/ 7 w 30"/>
                <a:gd name="T7" fmla="*/ 27 h 30"/>
                <a:gd name="T8" fmla="*/ 5 w 30"/>
                <a:gd name="T9" fmla="*/ 25 h 30"/>
                <a:gd name="T10" fmla="*/ 4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4 w 30"/>
                <a:gd name="T23" fmla="*/ 7 h 30"/>
                <a:gd name="T24" fmla="*/ 5 w 30"/>
                <a:gd name="T25" fmla="*/ 4 h 30"/>
                <a:gd name="T26" fmla="*/ 7 w 30"/>
                <a:gd name="T27" fmla="*/ 3 h 30"/>
                <a:gd name="T28" fmla="*/ 9 w 30"/>
                <a:gd name="T29" fmla="*/ 1 h 30"/>
                <a:gd name="T30" fmla="*/ 13 w 30"/>
                <a:gd name="T31" fmla="*/ 0 h 30"/>
                <a:gd name="T32" fmla="*/ 15 w 30"/>
                <a:gd name="T33" fmla="*/ 0 h 30"/>
                <a:gd name="T34" fmla="*/ 19 w 30"/>
                <a:gd name="T35" fmla="*/ 0 h 30"/>
                <a:gd name="T36" fmla="*/ 21 w 30"/>
                <a:gd name="T37" fmla="*/ 1 h 30"/>
                <a:gd name="T38" fmla="*/ 23 w 30"/>
                <a:gd name="T39" fmla="*/ 3 h 30"/>
                <a:gd name="T40" fmla="*/ 25 w 30"/>
                <a:gd name="T41" fmla="*/ 4 h 30"/>
                <a:gd name="T42" fmla="*/ 28 w 30"/>
                <a:gd name="T43" fmla="*/ 7 h 30"/>
                <a:gd name="T44" fmla="*/ 29 w 30"/>
                <a:gd name="T45" fmla="*/ 9 h 30"/>
                <a:gd name="T46" fmla="*/ 30 w 30"/>
                <a:gd name="T47" fmla="*/ 12 h 30"/>
                <a:gd name="T48" fmla="*/ 30 w 30"/>
                <a:gd name="T49" fmla="*/ 15 h 30"/>
                <a:gd name="T50" fmla="*/ 29 w 30"/>
                <a:gd name="T51" fmla="*/ 20 h 30"/>
                <a:gd name="T52" fmla="*/ 25 w 30"/>
                <a:gd name="T53" fmla="*/ 25 h 30"/>
                <a:gd name="T54" fmla="*/ 21 w 30"/>
                <a:gd name="T55" fmla="*/ 28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9" y="28"/>
                  </a:lnTo>
                  <a:lnTo>
                    <a:pt x="7" y="27"/>
                  </a:lnTo>
                  <a:lnTo>
                    <a:pt x="5" y="25"/>
                  </a:lnTo>
                  <a:lnTo>
                    <a:pt x="4" y="23"/>
                  </a:lnTo>
                  <a:lnTo>
                    <a:pt x="1" y="20"/>
                  </a:lnTo>
                  <a:lnTo>
                    <a:pt x="0" y="18"/>
                  </a:lnTo>
                  <a:lnTo>
                    <a:pt x="0" y="15"/>
                  </a:lnTo>
                  <a:lnTo>
                    <a:pt x="0" y="12"/>
                  </a:lnTo>
                  <a:lnTo>
                    <a:pt x="1" y="9"/>
                  </a:lnTo>
                  <a:lnTo>
                    <a:pt x="4" y="7"/>
                  </a:lnTo>
                  <a:lnTo>
                    <a:pt x="5" y="4"/>
                  </a:lnTo>
                  <a:lnTo>
                    <a:pt x="7" y="3"/>
                  </a:lnTo>
                  <a:lnTo>
                    <a:pt x="9" y="1"/>
                  </a:lnTo>
                  <a:lnTo>
                    <a:pt x="13" y="0"/>
                  </a:lnTo>
                  <a:lnTo>
                    <a:pt x="15" y="0"/>
                  </a:lnTo>
                  <a:lnTo>
                    <a:pt x="19" y="0"/>
                  </a:lnTo>
                  <a:lnTo>
                    <a:pt x="21" y="1"/>
                  </a:lnTo>
                  <a:lnTo>
                    <a:pt x="23" y="3"/>
                  </a:lnTo>
                  <a:lnTo>
                    <a:pt x="25" y="4"/>
                  </a:lnTo>
                  <a:lnTo>
                    <a:pt x="28" y="7"/>
                  </a:lnTo>
                  <a:lnTo>
                    <a:pt x="29" y="9"/>
                  </a:lnTo>
                  <a:lnTo>
                    <a:pt x="30" y="12"/>
                  </a:lnTo>
                  <a:lnTo>
                    <a:pt x="30" y="15"/>
                  </a:lnTo>
                  <a:lnTo>
                    <a:pt x="29" y="20"/>
                  </a:lnTo>
                  <a:lnTo>
                    <a:pt x="25" y="25"/>
                  </a:lnTo>
                  <a:lnTo>
                    <a:pt x="21" y="28"/>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6" name="Freeform 308"/>
            <p:cNvSpPr>
              <a:spLocks/>
            </p:cNvSpPr>
            <p:nvPr/>
          </p:nvSpPr>
          <p:spPr bwMode="auto">
            <a:xfrm>
              <a:off x="3207" y="2590"/>
              <a:ext cx="30" cy="30"/>
            </a:xfrm>
            <a:custGeom>
              <a:avLst/>
              <a:gdLst>
                <a:gd name="T0" fmla="*/ 60 w 60"/>
                <a:gd name="T1" fmla="*/ 30 h 60"/>
                <a:gd name="T2" fmla="*/ 59 w 60"/>
                <a:gd name="T3" fmla="*/ 25 h 60"/>
                <a:gd name="T4" fmla="*/ 58 w 60"/>
                <a:gd name="T5" fmla="*/ 19 h 60"/>
                <a:gd name="T6" fmla="*/ 54 w 60"/>
                <a:gd name="T7" fmla="*/ 14 h 60"/>
                <a:gd name="T8" fmla="*/ 51 w 60"/>
                <a:gd name="T9" fmla="*/ 10 h 60"/>
                <a:gd name="T10" fmla="*/ 46 w 60"/>
                <a:gd name="T11" fmla="*/ 6 h 60"/>
                <a:gd name="T12" fmla="*/ 42 w 60"/>
                <a:gd name="T13" fmla="*/ 3 h 60"/>
                <a:gd name="T14" fmla="*/ 36 w 60"/>
                <a:gd name="T15" fmla="*/ 2 h 60"/>
                <a:gd name="T16" fmla="*/ 30 w 60"/>
                <a:gd name="T17" fmla="*/ 0 h 60"/>
                <a:gd name="T18" fmla="*/ 19 w 60"/>
                <a:gd name="T19" fmla="*/ 3 h 60"/>
                <a:gd name="T20" fmla="*/ 9 w 60"/>
                <a:gd name="T21" fmla="*/ 10 h 60"/>
                <a:gd name="T22" fmla="*/ 2 w 60"/>
                <a:gd name="T23" fmla="*/ 19 h 60"/>
                <a:gd name="T24" fmla="*/ 0 w 60"/>
                <a:gd name="T25" fmla="*/ 30 h 60"/>
                <a:gd name="T26" fmla="*/ 1 w 60"/>
                <a:gd name="T27" fmla="*/ 36 h 60"/>
                <a:gd name="T28" fmla="*/ 2 w 60"/>
                <a:gd name="T29" fmla="*/ 42 h 60"/>
                <a:gd name="T30" fmla="*/ 5 w 60"/>
                <a:gd name="T31" fmla="*/ 46 h 60"/>
                <a:gd name="T32" fmla="*/ 8 w 60"/>
                <a:gd name="T33" fmla="*/ 51 h 60"/>
                <a:gd name="T34" fmla="*/ 13 w 60"/>
                <a:gd name="T35" fmla="*/ 55 h 60"/>
                <a:gd name="T36" fmla="*/ 19 w 60"/>
                <a:gd name="T37" fmla="*/ 58 h 60"/>
                <a:gd name="T38" fmla="*/ 24 w 60"/>
                <a:gd name="T39" fmla="*/ 59 h 60"/>
                <a:gd name="T40" fmla="*/ 30 w 60"/>
                <a:gd name="T41" fmla="*/ 60 h 60"/>
                <a:gd name="T42" fmla="*/ 36 w 60"/>
                <a:gd name="T43" fmla="*/ 59 h 60"/>
                <a:gd name="T44" fmla="*/ 42 w 60"/>
                <a:gd name="T45" fmla="*/ 58 h 60"/>
                <a:gd name="T46" fmla="*/ 46 w 60"/>
                <a:gd name="T47" fmla="*/ 55 h 60"/>
                <a:gd name="T48" fmla="*/ 51 w 60"/>
                <a:gd name="T49" fmla="*/ 51 h 60"/>
                <a:gd name="T50" fmla="*/ 54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5"/>
                  </a:lnTo>
                  <a:lnTo>
                    <a:pt x="58" y="19"/>
                  </a:lnTo>
                  <a:lnTo>
                    <a:pt x="54" y="14"/>
                  </a:lnTo>
                  <a:lnTo>
                    <a:pt x="51" y="10"/>
                  </a:lnTo>
                  <a:lnTo>
                    <a:pt x="46" y="6"/>
                  </a:lnTo>
                  <a:lnTo>
                    <a:pt x="42" y="3"/>
                  </a:lnTo>
                  <a:lnTo>
                    <a:pt x="36" y="2"/>
                  </a:lnTo>
                  <a:lnTo>
                    <a:pt x="30" y="0"/>
                  </a:lnTo>
                  <a:lnTo>
                    <a:pt x="19" y="3"/>
                  </a:lnTo>
                  <a:lnTo>
                    <a:pt x="9" y="10"/>
                  </a:lnTo>
                  <a:lnTo>
                    <a:pt x="2" y="19"/>
                  </a:lnTo>
                  <a:lnTo>
                    <a:pt x="0" y="30"/>
                  </a:lnTo>
                  <a:lnTo>
                    <a:pt x="1" y="36"/>
                  </a:lnTo>
                  <a:lnTo>
                    <a:pt x="2" y="42"/>
                  </a:lnTo>
                  <a:lnTo>
                    <a:pt x="5" y="46"/>
                  </a:lnTo>
                  <a:lnTo>
                    <a:pt x="8" y="51"/>
                  </a:lnTo>
                  <a:lnTo>
                    <a:pt x="13" y="55"/>
                  </a:lnTo>
                  <a:lnTo>
                    <a:pt x="19" y="58"/>
                  </a:lnTo>
                  <a:lnTo>
                    <a:pt x="24" y="59"/>
                  </a:lnTo>
                  <a:lnTo>
                    <a:pt x="30" y="60"/>
                  </a:lnTo>
                  <a:lnTo>
                    <a:pt x="36" y="59"/>
                  </a:lnTo>
                  <a:lnTo>
                    <a:pt x="42" y="58"/>
                  </a:lnTo>
                  <a:lnTo>
                    <a:pt x="46" y="55"/>
                  </a:lnTo>
                  <a:lnTo>
                    <a:pt x="51" y="51"/>
                  </a:lnTo>
                  <a:lnTo>
                    <a:pt x="54" y="46"/>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7" name="Freeform 309"/>
            <p:cNvSpPr>
              <a:spLocks/>
            </p:cNvSpPr>
            <p:nvPr/>
          </p:nvSpPr>
          <p:spPr bwMode="auto">
            <a:xfrm>
              <a:off x="3215" y="2597"/>
              <a:ext cx="15" cy="15"/>
            </a:xfrm>
            <a:custGeom>
              <a:avLst/>
              <a:gdLst>
                <a:gd name="T0" fmla="*/ 15 w 30"/>
                <a:gd name="T1" fmla="*/ 30 h 30"/>
                <a:gd name="T2" fmla="*/ 12 w 30"/>
                <a:gd name="T3" fmla="*/ 30 h 30"/>
                <a:gd name="T4" fmla="*/ 9 w 30"/>
                <a:gd name="T5" fmla="*/ 29 h 30"/>
                <a:gd name="T6" fmla="*/ 7 w 30"/>
                <a:gd name="T7" fmla="*/ 27 h 30"/>
                <a:gd name="T8" fmla="*/ 5 w 30"/>
                <a:gd name="T9" fmla="*/ 26 h 30"/>
                <a:gd name="T10" fmla="*/ 2 w 30"/>
                <a:gd name="T11" fmla="*/ 23 h 30"/>
                <a:gd name="T12" fmla="*/ 1 w 30"/>
                <a:gd name="T13" fmla="*/ 20 h 30"/>
                <a:gd name="T14" fmla="*/ 0 w 30"/>
                <a:gd name="T15" fmla="*/ 18 h 30"/>
                <a:gd name="T16" fmla="*/ 0 w 30"/>
                <a:gd name="T17" fmla="*/ 15 h 30"/>
                <a:gd name="T18" fmla="*/ 0 w 30"/>
                <a:gd name="T19" fmla="*/ 12 h 30"/>
                <a:gd name="T20" fmla="*/ 1 w 30"/>
                <a:gd name="T21" fmla="*/ 10 h 30"/>
                <a:gd name="T22" fmla="*/ 2 w 30"/>
                <a:gd name="T23" fmla="*/ 7 h 30"/>
                <a:gd name="T24" fmla="*/ 5 w 30"/>
                <a:gd name="T25" fmla="*/ 5 h 30"/>
                <a:gd name="T26" fmla="*/ 7 w 30"/>
                <a:gd name="T27" fmla="*/ 3 h 30"/>
                <a:gd name="T28" fmla="*/ 9 w 30"/>
                <a:gd name="T29" fmla="*/ 1 h 30"/>
                <a:gd name="T30" fmla="*/ 12 w 30"/>
                <a:gd name="T31" fmla="*/ 0 h 30"/>
                <a:gd name="T32" fmla="*/ 15 w 30"/>
                <a:gd name="T33" fmla="*/ 0 h 30"/>
                <a:gd name="T34" fmla="*/ 17 w 30"/>
                <a:gd name="T35" fmla="*/ 0 h 30"/>
                <a:gd name="T36" fmla="*/ 21 w 30"/>
                <a:gd name="T37" fmla="*/ 1 h 30"/>
                <a:gd name="T38" fmla="*/ 23 w 30"/>
                <a:gd name="T39" fmla="*/ 3 h 30"/>
                <a:gd name="T40" fmla="*/ 25 w 30"/>
                <a:gd name="T41" fmla="*/ 5 h 30"/>
                <a:gd name="T42" fmla="*/ 27 w 30"/>
                <a:gd name="T43" fmla="*/ 7 h 30"/>
                <a:gd name="T44" fmla="*/ 29 w 30"/>
                <a:gd name="T45" fmla="*/ 10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9"/>
                  </a:lnTo>
                  <a:lnTo>
                    <a:pt x="7" y="27"/>
                  </a:lnTo>
                  <a:lnTo>
                    <a:pt x="5" y="26"/>
                  </a:lnTo>
                  <a:lnTo>
                    <a:pt x="2" y="23"/>
                  </a:lnTo>
                  <a:lnTo>
                    <a:pt x="1" y="20"/>
                  </a:lnTo>
                  <a:lnTo>
                    <a:pt x="0" y="18"/>
                  </a:lnTo>
                  <a:lnTo>
                    <a:pt x="0" y="15"/>
                  </a:lnTo>
                  <a:lnTo>
                    <a:pt x="0" y="12"/>
                  </a:lnTo>
                  <a:lnTo>
                    <a:pt x="1" y="10"/>
                  </a:lnTo>
                  <a:lnTo>
                    <a:pt x="2" y="7"/>
                  </a:lnTo>
                  <a:lnTo>
                    <a:pt x="5" y="5"/>
                  </a:lnTo>
                  <a:lnTo>
                    <a:pt x="7" y="3"/>
                  </a:lnTo>
                  <a:lnTo>
                    <a:pt x="9" y="1"/>
                  </a:lnTo>
                  <a:lnTo>
                    <a:pt x="12" y="0"/>
                  </a:lnTo>
                  <a:lnTo>
                    <a:pt x="15" y="0"/>
                  </a:lnTo>
                  <a:lnTo>
                    <a:pt x="17" y="0"/>
                  </a:lnTo>
                  <a:lnTo>
                    <a:pt x="21" y="1"/>
                  </a:lnTo>
                  <a:lnTo>
                    <a:pt x="23" y="3"/>
                  </a:lnTo>
                  <a:lnTo>
                    <a:pt x="25" y="5"/>
                  </a:lnTo>
                  <a:lnTo>
                    <a:pt x="27" y="7"/>
                  </a:lnTo>
                  <a:lnTo>
                    <a:pt x="29" y="10"/>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8" name="Freeform 310"/>
            <p:cNvSpPr>
              <a:spLocks/>
            </p:cNvSpPr>
            <p:nvPr/>
          </p:nvSpPr>
          <p:spPr bwMode="auto">
            <a:xfrm>
              <a:off x="3231" y="2715"/>
              <a:ext cx="30" cy="30"/>
            </a:xfrm>
            <a:custGeom>
              <a:avLst/>
              <a:gdLst>
                <a:gd name="T0" fmla="*/ 58 w 58"/>
                <a:gd name="T1" fmla="*/ 29 h 59"/>
                <a:gd name="T2" fmla="*/ 58 w 58"/>
                <a:gd name="T3" fmla="*/ 23 h 59"/>
                <a:gd name="T4" fmla="*/ 56 w 58"/>
                <a:gd name="T5" fmla="*/ 19 h 59"/>
                <a:gd name="T6" fmla="*/ 54 w 58"/>
                <a:gd name="T7" fmla="*/ 13 h 59"/>
                <a:gd name="T8" fmla="*/ 50 w 58"/>
                <a:gd name="T9" fmla="*/ 9 h 59"/>
                <a:gd name="T10" fmla="*/ 46 w 58"/>
                <a:gd name="T11" fmla="*/ 5 h 59"/>
                <a:gd name="T12" fmla="*/ 40 w 58"/>
                <a:gd name="T13" fmla="*/ 3 h 59"/>
                <a:gd name="T14" fmla="*/ 34 w 58"/>
                <a:gd name="T15" fmla="*/ 0 h 59"/>
                <a:gd name="T16" fmla="*/ 28 w 58"/>
                <a:gd name="T17" fmla="*/ 0 h 59"/>
                <a:gd name="T18" fmla="*/ 17 w 58"/>
                <a:gd name="T19" fmla="*/ 3 h 59"/>
                <a:gd name="T20" fmla="*/ 8 w 58"/>
                <a:gd name="T21" fmla="*/ 9 h 59"/>
                <a:gd name="T22" fmla="*/ 2 w 58"/>
                <a:gd name="T23" fmla="*/ 18 h 59"/>
                <a:gd name="T24" fmla="*/ 0 w 58"/>
                <a:gd name="T25" fmla="*/ 29 h 59"/>
                <a:gd name="T26" fmla="*/ 0 w 58"/>
                <a:gd name="T27" fmla="*/ 35 h 59"/>
                <a:gd name="T28" fmla="*/ 2 w 58"/>
                <a:gd name="T29" fmla="*/ 41 h 59"/>
                <a:gd name="T30" fmla="*/ 4 w 58"/>
                <a:gd name="T31" fmla="*/ 47 h 59"/>
                <a:gd name="T32" fmla="*/ 8 w 58"/>
                <a:gd name="T33" fmla="*/ 51 h 59"/>
                <a:gd name="T34" fmla="*/ 12 w 58"/>
                <a:gd name="T35" fmla="*/ 55 h 59"/>
                <a:gd name="T36" fmla="*/ 18 w 58"/>
                <a:gd name="T37" fmla="*/ 57 h 59"/>
                <a:gd name="T38" fmla="*/ 23 w 58"/>
                <a:gd name="T39" fmla="*/ 59 h 59"/>
                <a:gd name="T40" fmla="*/ 28 w 58"/>
                <a:gd name="T41" fmla="*/ 59 h 59"/>
                <a:gd name="T42" fmla="*/ 34 w 58"/>
                <a:gd name="T43" fmla="*/ 59 h 59"/>
                <a:gd name="T44" fmla="*/ 40 w 58"/>
                <a:gd name="T45" fmla="*/ 57 h 59"/>
                <a:gd name="T46" fmla="*/ 46 w 58"/>
                <a:gd name="T47" fmla="*/ 55 h 59"/>
                <a:gd name="T48" fmla="*/ 50 w 58"/>
                <a:gd name="T49" fmla="*/ 51 h 59"/>
                <a:gd name="T50" fmla="*/ 54 w 58"/>
                <a:gd name="T51" fmla="*/ 47 h 59"/>
                <a:gd name="T52" fmla="*/ 56 w 58"/>
                <a:gd name="T53" fmla="*/ 41 h 59"/>
                <a:gd name="T54" fmla="*/ 58 w 58"/>
                <a:gd name="T55" fmla="*/ 35 h 59"/>
                <a:gd name="T56" fmla="*/ 58 w 58"/>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59">
                  <a:moveTo>
                    <a:pt x="58" y="29"/>
                  </a:moveTo>
                  <a:lnTo>
                    <a:pt x="58" y="23"/>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8"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9" name="Freeform 311"/>
            <p:cNvSpPr>
              <a:spLocks/>
            </p:cNvSpPr>
            <p:nvPr/>
          </p:nvSpPr>
          <p:spPr bwMode="auto">
            <a:xfrm>
              <a:off x="3239" y="2723"/>
              <a:ext cx="14" cy="14"/>
            </a:xfrm>
            <a:custGeom>
              <a:avLst/>
              <a:gdLst>
                <a:gd name="T0" fmla="*/ 13 w 28"/>
                <a:gd name="T1" fmla="*/ 29 h 29"/>
                <a:gd name="T2" fmla="*/ 11 w 28"/>
                <a:gd name="T3" fmla="*/ 29 h 29"/>
                <a:gd name="T4" fmla="*/ 9 w 28"/>
                <a:gd name="T5" fmla="*/ 28 h 29"/>
                <a:gd name="T6" fmla="*/ 5 w 28"/>
                <a:gd name="T7" fmla="*/ 27 h 29"/>
                <a:gd name="T8" fmla="*/ 3 w 28"/>
                <a:gd name="T9" fmla="*/ 25 h 29"/>
                <a:gd name="T10" fmla="*/ 2 w 28"/>
                <a:gd name="T11" fmla="*/ 22 h 29"/>
                <a:gd name="T12" fmla="*/ 1 w 28"/>
                <a:gd name="T13" fmla="*/ 20 h 29"/>
                <a:gd name="T14" fmla="*/ 0 w 28"/>
                <a:gd name="T15" fmla="*/ 18 h 29"/>
                <a:gd name="T16" fmla="*/ 0 w 28"/>
                <a:gd name="T17" fmla="*/ 14 h 29"/>
                <a:gd name="T18" fmla="*/ 0 w 28"/>
                <a:gd name="T19" fmla="*/ 12 h 29"/>
                <a:gd name="T20" fmla="*/ 1 w 28"/>
                <a:gd name="T21" fmla="*/ 8 h 29"/>
                <a:gd name="T22" fmla="*/ 2 w 28"/>
                <a:gd name="T23" fmla="*/ 6 h 29"/>
                <a:gd name="T24" fmla="*/ 3 w 28"/>
                <a:gd name="T25" fmla="*/ 4 h 29"/>
                <a:gd name="T26" fmla="*/ 5 w 28"/>
                <a:gd name="T27" fmla="*/ 3 h 29"/>
                <a:gd name="T28" fmla="*/ 9 w 28"/>
                <a:gd name="T29" fmla="*/ 2 h 29"/>
                <a:gd name="T30" fmla="*/ 11 w 28"/>
                <a:gd name="T31" fmla="*/ 0 h 29"/>
                <a:gd name="T32" fmla="*/ 13 w 28"/>
                <a:gd name="T33" fmla="*/ 0 h 29"/>
                <a:gd name="T34" fmla="*/ 17 w 28"/>
                <a:gd name="T35" fmla="*/ 0 h 29"/>
                <a:gd name="T36" fmla="*/ 19 w 28"/>
                <a:gd name="T37" fmla="*/ 2 h 29"/>
                <a:gd name="T38" fmla="*/ 23 w 28"/>
                <a:gd name="T39" fmla="*/ 3 h 29"/>
                <a:gd name="T40" fmla="*/ 25 w 28"/>
                <a:gd name="T41" fmla="*/ 4 h 29"/>
                <a:gd name="T42" fmla="*/ 26 w 28"/>
                <a:gd name="T43" fmla="*/ 6 h 29"/>
                <a:gd name="T44" fmla="*/ 27 w 28"/>
                <a:gd name="T45" fmla="*/ 8 h 29"/>
                <a:gd name="T46" fmla="*/ 28 w 28"/>
                <a:gd name="T47" fmla="*/ 12 h 29"/>
                <a:gd name="T48" fmla="*/ 28 w 28"/>
                <a:gd name="T49" fmla="*/ 14 h 29"/>
                <a:gd name="T50" fmla="*/ 27 w 28"/>
                <a:gd name="T51" fmla="*/ 20 h 29"/>
                <a:gd name="T52" fmla="*/ 25 w 28"/>
                <a:gd name="T53" fmla="*/ 25 h 29"/>
                <a:gd name="T54" fmla="*/ 19 w 28"/>
                <a:gd name="T55" fmla="*/ 28 h 29"/>
                <a:gd name="T56" fmla="*/ 13 w 28"/>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 h="29">
                  <a:moveTo>
                    <a:pt x="13" y="29"/>
                  </a:moveTo>
                  <a:lnTo>
                    <a:pt x="11" y="29"/>
                  </a:lnTo>
                  <a:lnTo>
                    <a:pt x="9" y="28"/>
                  </a:lnTo>
                  <a:lnTo>
                    <a:pt x="5" y="27"/>
                  </a:lnTo>
                  <a:lnTo>
                    <a:pt x="3" y="25"/>
                  </a:lnTo>
                  <a:lnTo>
                    <a:pt x="2" y="22"/>
                  </a:lnTo>
                  <a:lnTo>
                    <a:pt x="1" y="20"/>
                  </a:lnTo>
                  <a:lnTo>
                    <a:pt x="0" y="18"/>
                  </a:lnTo>
                  <a:lnTo>
                    <a:pt x="0" y="14"/>
                  </a:lnTo>
                  <a:lnTo>
                    <a:pt x="0" y="12"/>
                  </a:lnTo>
                  <a:lnTo>
                    <a:pt x="1" y="8"/>
                  </a:lnTo>
                  <a:lnTo>
                    <a:pt x="2" y="6"/>
                  </a:lnTo>
                  <a:lnTo>
                    <a:pt x="3" y="4"/>
                  </a:lnTo>
                  <a:lnTo>
                    <a:pt x="5" y="3"/>
                  </a:lnTo>
                  <a:lnTo>
                    <a:pt x="9" y="2"/>
                  </a:lnTo>
                  <a:lnTo>
                    <a:pt x="11" y="0"/>
                  </a:lnTo>
                  <a:lnTo>
                    <a:pt x="13" y="0"/>
                  </a:lnTo>
                  <a:lnTo>
                    <a:pt x="17" y="0"/>
                  </a:lnTo>
                  <a:lnTo>
                    <a:pt x="19" y="2"/>
                  </a:lnTo>
                  <a:lnTo>
                    <a:pt x="23" y="3"/>
                  </a:lnTo>
                  <a:lnTo>
                    <a:pt x="25" y="4"/>
                  </a:lnTo>
                  <a:lnTo>
                    <a:pt x="26" y="6"/>
                  </a:lnTo>
                  <a:lnTo>
                    <a:pt x="27" y="8"/>
                  </a:lnTo>
                  <a:lnTo>
                    <a:pt x="28" y="12"/>
                  </a:lnTo>
                  <a:lnTo>
                    <a:pt x="28" y="14"/>
                  </a:lnTo>
                  <a:lnTo>
                    <a:pt x="27" y="20"/>
                  </a:lnTo>
                  <a:lnTo>
                    <a:pt x="25" y="25"/>
                  </a:lnTo>
                  <a:lnTo>
                    <a:pt x="19" y="28"/>
                  </a:lnTo>
                  <a:lnTo>
                    <a:pt x="13"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0" name="Freeform 312"/>
            <p:cNvSpPr>
              <a:spLocks/>
            </p:cNvSpPr>
            <p:nvPr/>
          </p:nvSpPr>
          <p:spPr bwMode="auto">
            <a:xfrm>
              <a:off x="3380" y="2742"/>
              <a:ext cx="30" cy="30"/>
            </a:xfrm>
            <a:custGeom>
              <a:avLst/>
              <a:gdLst>
                <a:gd name="T0" fmla="*/ 60 w 60"/>
                <a:gd name="T1" fmla="*/ 30 h 58"/>
                <a:gd name="T2" fmla="*/ 59 w 60"/>
                <a:gd name="T3" fmla="*/ 24 h 58"/>
                <a:gd name="T4" fmla="*/ 57 w 60"/>
                <a:gd name="T5" fmla="*/ 18 h 58"/>
                <a:gd name="T6" fmla="*/ 54 w 60"/>
                <a:gd name="T7" fmla="*/ 12 h 58"/>
                <a:gd name="T8" fmla="*/ 51 w 60"/>
                <a:gd name="T9" fmla="*/ 8 h 58"/>
                <a:gd name="T10" fmla="*/ 46 w 60"/>
                <a:gd name="T11" fmla="*/ 4 h 58"/>
                <a:gd name="T12" fmla="*/ 41 w 60"/>
                <a:gd name="T13" fmla="*/ 2 h 58"/>
                <a:gd name="T14" fmla="*/ 36 w 60"/>
                <a:gd name="T15" fmla="*/ 0 h 58"/>
                <a:gd name="T16" fmla="*/ 30 w 60"/>
                <a:gd name="T17" fmla="*/ 0 h 58"/>
                <a:gd name="T18" fmla="*/ 18 w 60"/>
                <a:gd name="T19" fmla="*/ 2 h 58"/>
                <a:gd name="T20" fmla="*/ 8 w 60"/>
                <a:gd name="T21" fmla="*/ 8 h 58"/>
                <a:gd name="T22" fmla="*/ 2 w 60"/>
                <a:gd name="T23" fmla="*/ 18 h 58"/>
                <a:gd name="T24" fmla="*/ 0 w 60"/>
                <a:gd name="T25" fmla="*/ 30 h 58"/>
                <a:gd name="T26" fmla="*/ 1 w 60"/>
                <a:gd name="T27" fmla="*/ 35 h 58"/>
                <a:gd name="T28" fmla="*/ 2 w 60"/>
                <a:gd name="T29" fmla="*/ 40 h 58"/>
                <a:gd name="T30" fmla="*/ 4 w 60"/>
                <a:gd name="T31" fmla="*/ 46 h 58"/>
                <a:gd name="T32" fmla="*/ 8 w 60"/>
                <a:gd name="T33" fmla="*/ 50 h 58"/>
                <a:gd name="T34" fmla="*/ 12 w 60"/>
                <a:gd name="T35" fmla="*/ 54 h 58"/>
                <a:gd name="T36" fmla="*/ 18 w 60"/>
                <a:gd name="T37" fmla="*/ 56 h 58"/>
                <a:gd name="T38" fmla="*/ 24 w 60"/>
                <a:gd name="T39" fmla="*/ 58 h 58"/>
                <a:gd name="T40" fmla="*/ 30 w 60"/>
                <a:gd name="T41" fmla="*/ 58 h 58"/>
                <a:gd name="T42" fmla="*/ 36 w 60"/>
                <a:gd name="T43" fmla="*/ 58 h 58"/>
                <a:gd name="T44" fmla="*/ 41 w 60"/>
                <a:gd name="T45" fmla="*/ 56 h 58"/>
                <a:gd name="T46" fmla="*/ 46 w 60"/>
                <a:gd name="T47" fmla="*/ 54 h 58"/>
                <a:gd name="T48" fmla="*/ 51 w 60"/>
                <a:gd name="T49" fmla="*/ 50 h 58"/>
                <a:gd name="T50" fmla="*/ 54 w 60"/>
                <a:gd name="T51" fmla="*/ 46 h 58"/>
                <a:gd name="T52" fmla="*/ 57 w 60"/>
                <a:gd name="T53" fmla="*/ 40 h 58"/>
                <a:gd name="T54" fmla="*/ 59 w 60"/>
                <a:gd name="T55" fmla="*/ 35 h 58"/>
                <a:gd name="T56" fmla="*/ 60 w 60"/>
                <a:gd name="T57"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8">
                  <a:moveTo>
                    <a:pt x="60" y="30"/>
                  </a:moveTo>
                  <a:lnTo>
                    <a:pt x="59" y="24"/>
                  </a:lnTo>
                  <a:lnTo>
                    <a:pt x="57" y="18"/>
                  </a:lnTo>
                  <a:lnTo>
                    <a:pt x="54" y="12"/>
                  </a:lnTo>
                  <a:lnTo>
                    <a:pt x="51" y="8"/>
                  </a:lnTo>
                  <a:lnTo>
                    <a:pt x="46" y="4"/>
                  </a:lnTo>
                  <a:lnTo>
                    <a:pt x="41" y="2"/>
                  </a:lnTo>
                  <a:lnTo>
                    <a:pt x="36" y="0"/>
                  </a:lnTo>
                  <a:lnTo>
                    <a:pt x="30" y="0"/>
                  </a:lnTo>
                  <a:lnTo>
                    <a:pt x="18" y="2"/>
                  </a:lnTo>
                  <a:lnTo>
                    <a:pt x="8" y="8"/>
                  </a:lnTo>
                  <a:lnTo>
                    <a:pt x="2" y="18"/>
                  </a:lnTo>
                  <a:lnTo>
                    <a:pt x="0" y="30"/>
                  </a:lnTo>
                  <a:lnTo>
                    <a:pt x="1" y="35"/>
                  </a:lnTo>
                  <a:lnTo>
                    <a:pt x="2" y="40"/>
                  </a:lnTo>
                  <a:lnTo>
                    <a:pt x="4" y="46"/>
                  </a:lnTo>
                  <a:lnTo>
                    <a:pt x="8" y="50"/>
                  </a:lnTo>
                  <a:lnTo>
                    <a:pt x="12" y="54"/>
                  </a:lnTo>
                  <a:lnTo>
                    <a:pt x="18" y="56"/>
                  </a:lnTo>
                  <a:lnTo>
                    <a:pt x="24" y="58"/>
                  </a:lnTo>
                  <a:lnTo>
                    <a:pt x="30" y="58"/>
                  </a:lnTo>
                  <a:lnTo>
                    <a:pt x="36" y="58"/>
                  </a:lnTo>
                  <a:lnTo>
                    <a:pt x="41" y="56"/>
                  </a:lnTo>
                  <a:lnTo>
                    <a:pt x="46" y="54"/>
                  </a:lnTo>
                  <a:lnTo>
                    <a:pt x="51" y="50"/>
                  </a:lnTo>
                  <a:lnTo>
                    <a:pt x="54" y="46"/>
                  </a:lnTo>
                  <a:lnTo>
                    <a:pt x="57" y="40"/>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1" name="Freeform 313"/>
            <p:cNvSpPr>
              <a:spLocks/>
            </p:cNvSpPr>
            <p:nvPr/>
          </p:nvSpPr>
          <p:spPr bwMode="auto">
            <a:xfrm>
              <a:off x="3388" y="2750"/>
              <a:ext cx="15" cy="14"/>
            </a:xfrm>
            <a:custGeom>
              <a:avLst/>
              <a:gdLst>
                <a:gd name="T0" fmla="*/ 15 w 30"/>
                <a:gd name="T1" fmla="*/ 28 h 28"/>
                <a:gd name="T2" fmla="*/ 11 w 30"/>
                <a:gd name="T3" fmla="*/ 28 h 28"/>
                <a:gd name="T4" fmla="*/ 9 w 30"/>
                <a:gd name="T5" fmla="*/ 27 h 28"/>
                <a:gd name="T6" fmla="*/ 7 w 30"/>
                <a:gd name="T7" fmla="*/ 26 h 28"/>
                <a:gd name="T8" fmla="*/ 4 w 30"/>
                <a:gd name="T9" fmla="*/ 25 h 28"/>
                <a:gd name="T10" fmla="*/ 2 w 30"/>
                <a:gd name="T11" fmla="*/ 23 h 28"/>
                <a:gd name="T12" fmla="*/ 1 w 30"/>
                <a:gd name="T13" fmla="*/ 19 h 28"/>
                <a:gd name="T14" fmla="*/ 0 w 30"/>
                <a:gd name="T15" fmla="*/ 17 h 28"/>
                <a:gd name="T16" fmla="*/ 0 w 30"/>
                <a:gd name="T17" fmla="*/ 15 h 28"/>
                <a:gd name="T18" fmla="*/ 0 w 30"/>
                <a:gd name="T19" fmla="*/ 11 h 28"/>
                <a:gd name="T20" fmla="*/ 1 w 30"/>
                <a:gd name="T21" fmla="*/ 9 h 28"/>
                <a:gd name="T22" fmla="*/ 2 w 30"/>
                <a:gd name="T23" fmla="*/ 5 h 28"/>
                <a:gd name="T24" fmla="*/ 4 w 30"/>
                <a:gd name="T25" fmla="*/ 3 h 28"/>
                <a:gd name="T26" fmla="*/ 7 w 30"/>
                <a:gd name="T27" fmla="*/ 2 h 28"/>
                <a:gd name="T28" fmla="*/ 9 w 30"/>
                <a:gd name="T29" fmla="*/ 1 h 28"/>
                <a:gd name="T30" fmla="*/ 11 w 30"/>
                <a:gd name="T31" fmla="*/ 0 h 28"/>
                <a:gd name="T32" fmla="*/ 15 w 30"/>
                <a:gd name="T33" fmla="*/ 0 h 28"/>
                <a:gd name="T34" fmla="*/ 17 w 30"/>
                <a:gd name="T35" fmla="*/ 0 h 28"/>
                <a:gd name="T36" fmla="*/ 21 w 30"/>
                <a:gd name="T37" fmla="*/ 1 h 28"/>
                <a:gd name="T38" fmla="*/ 23 w 30"/>
                <a:gd name="T39" fmla="*/ 2 h 28"/>
                <a:gd name="T40" fmla="*/ 25 w 30"/>
                <a:gd name="T41" fmla="*/ 3 h 28"/>
                <a:gd name="T42" fmla="*/ 26 w 30"/>
                <a:gd name="T43" fmla="*/ 5 h 28"/>
                <a:gd name="T44" fmla="*/ 29 w 30"/>
                <a:gd name="T45" fmla="*/ 9 h 28"/>
                <a:gd name="T46" fmla="*/ 30 w 30"/>
                <a:gd name="T47" fmla="*/ 11 h 28"/>
                <a:gd name="T48" fmla="*/ 30 w 30"/>
                <a:gd name="T49" fmla="*/ 15 h 28"/>
                <a:gd name="T50" fmla="*/ 29 w 30"/>
                <a:gd name="T51" fmla="*/ 20 h 28"/>
                <a:gd name="T52" fmla="*/ 25 w 30"/>
                <a:gd name="T53" fmla="*/ 25 h 28"/>
                <a:gd name="T54" fmla="*/ 21 w 30"/>
                <a:gd name="T55" fmla="*/ 27 h 28"/>
                <a:gd name="T56" fmla="*/ 15 w 30"/>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5"/>
                  </a:lnTo>
                  <a:lnTo>
                    <a:pt x="4" y="3"/>
                  </a:lnTo>
                  <a:lnTo>
                    <a:pt x="7" y="2"/>
                  </a:lnTo>
                  <a:lnTo>
                    <a:pt x="9" y="1"/>
                  </a:lnTo>
                  <a:lnTo>
                    <a:pt x="11" y="0"/>
                  </a:lnTo>
                  <a:lnTo>
                    <a:pt x="15" y="0"/>
                  </a:lnTo>
                  <a:lnTo>
                    <a:pt x="17" y="0"/>
                  </a:lnTo>
                  <a:lnTo>
                    <a:pt x="21" y="1"/>
                  </a:lnTo>
                  <a:lnTo>
                    <a:pt x="23" y="2"/>
                  </a:lnTo>
                  <a:lnTo>
                    <a:pt x="25" y="3"/>
                  </a:lnTo>
                  <a:lnTo>
                    <a:pt x="26" y="5"/>
                  </a:lnTo>
                  <a:lnTo>
                    <a:pt x="29" y="9"/>
                  </a:lnTo>
                  <a:lnTo>
                    <a:pt x="30" y="11"/>
                  </a:lnTo>
                  <a:lnTo>
                    <a:pt x="30" y="15"/>
                  </a:lnTo>
                  <a:lnTo>
                    <a:pt x="29" y="20"/>
                  </a:lnTo>
                  <a:lnTo>
                    <a:pt x="25" y="25"/>
                  </a:lnTo>
                  <a:lnTo>
                    <a:pt x="21" y="27"/>
                  </a:lnTo>
                  <a:lnTo>
                    <a:pt x="15"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2" name="Freeform 314"/>
            <p:cNvSpPr>
              <a:spLocks/>
            </p:cNvSpPr>
            <p:nvPr/>
          </p:nvSpPr>
          <p:spPr bwMode="auto">
            <a:xfrm>
              <a:off x="3407" y="2643"/>
              <a:ext cx="30" cy="30"/>
            </a:xfrm>
            <a:custGeom>
              <a:avLst/>
              <a:gdLst>
                <a:gd name="T0" fmla="*/ 60 w 60"/>
                <a:gd name="T1" fmla="*/ 29 h 59"/>
                <a:gd name="T2" fmla="*/ 59 w 60"/>
                <a:gd name="T3" fmla="*/ 24 h 59"/>
                <a:gd name="T4" fmla="*/ 57 w 60"/>
                <a:gd name="T5" fmla="*/ 19 h 59"/>
                <a:gd name="T6" fmla="*/ 54 w 60"/>
                <a:gd name="T7" fmla="*/ 13 h 59"/>
                <a:gd name="T8" fmla="*/ 50 w 60"/>
                <a:gd name="T9" fmla="*/ 9 h 59"/>
                <a:gd name="T10" fmla="*/ 46 w 60"/>
                <a:gd name="T11" fmla="*/ 5 h 59"/>
                <a:gd name="T12" fmla="*/ 41 w 60"/>
                <a:gd name="T13" fmla="*/ 3 h 59"/>
                <a:gd name="T14" fmla="*/ 36 w 60"/>
                <a:gd name="T15" fmla="*/ 0 h 59"/>
                <a:gd name="T16" fmla="*/ 30 w 60"/>
                <a:gd name="T17" fmla="*/ 0 h 59"/>
                <a:gd name="T18" fmla="*/ 18 w 60"/>
                <a:gd name="T19" fmla="*/ 3 h 59"/>
                <a:gd name="T20" fmla="*/ 9 w 60"/>
                <a:gd name="T21" fmla="*/ 9 h 59"/>
                <a:gd name="T22" fmla="*/ 2 w 60"/>
                <a:gd name="T23" fmla="*/ 18 h 59"/>
                <a:gd name="T24" fmla="*/ 0 w 60"/>
                <a:gd name="T25" fmla="*/ 29 h 59"/>
                <a:gd name="T26" fmla="*/ 1 w 60"/>
                <a:gd name="T27" fmla="*/ 35 h 59"/>
                <a:gd name="T28" fmla="*/ 2 w 60"/>
                <a:gd name="T29" fmla="*/ 41 h 59"/>
                <a:gd name="T30" fmla="*/ 6 w 60"/>
                <a:gd name="T31" fmla="*/ 47 h 59"/>
                <a:gd name="T32" fmla="*/ 9 w 60"/>
                <a:gd name="T33" fmla="*/ 51 h 59"/>
                <a:gd name="T34" fmla="*/ 14 w 60"/>
                <a:gd name="T35" fmla="*/ 55 h 59"/>
                <a:gd name="T36" fmla="*/ 18 w 60"/>
                <a:gd name="T37" fmla="*/ 57 h 59"/>
                <a:gd name="T38" fmla="*/ 24 w 60"/>
                <a:gd name="T39" fmla="*/ 59 h 59"/>
                <a:gd name="T40" fmla="*/ 30 w 60"/>
                <a:gd name="T41" fmla="*/ 59 h 59"/>
                <a:gd name="T42" fmla="*/ 36 w 60"/>
                <a:gd name="T43" fmla="*/ 59 h 59"/>
                <a:gd name="T44" fmla="*/ 41 w 60"/>
                <a:gd name="T45" fmla="*/ 57 h 59"/>
                <a:gd name="T46" fmla="*/ 46 w 60"/>
                <a:gd name="T47" fmla="*/ 55 h 59"/>
                <a:gd name="T48" fmla="*/ 50 w 60"/>
                <a:gd name="T49" fmla="*/ 51 h 59"/>
                <a:gd name="T50" fmla="*/ 54 w 60"/>
                <a:gd name="T51" fmla="*/ 47 h 59"/>
                <a:gd name="T52" fmla="*/ 57 w 60"/>
                <a:gd name="T53" fmla="*/ 41 h 59"/>
                <a:gd name="T54" fmla="*/ 59 w 60"/>
                <a:gd name="T55" fmla="*/ 35 h 59"/>
                <a:gd name="T56" fmla="*/ 60 w 60"/>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29"/>
                  </a:moveTo>
                  <a:lnTo>
                    <a:pt x="59" y="24"/>
                  </a:lnTo>
                  <a:lnTo>
                    <a:pt x="57" y="19"/>
                  </a:lnTo>
                  <a:lnTo>
                    <a:pt x="54" y="13"/>
                  </a:lnTo>
                  <a:lnTo>
                    <a:pt x="50" y="9"/>
                  </a:lnTo>
                  <a:lnTo>
                    <a:pt x="46" y="5"/>
                  </a:lnTo>
                  <a:lnTo>
                    <a:pt x="41" y="3"/>
                  </a:lnTo>
                  <a:lnTo>
                    <a:pt x="36" y="0"/>
                  </a:lnTo>
                  <a:lnTo>
                    <a:pt x="30" y="0"/>
                  </a:lnTo>
                  <a:lnTo>
                    <a:pt x="18" y="3"/>
                  </a:lnTo>
                  <a:lnTo>
                    <a:pt x="9" y="9"/>
                  </a:lnTo>
                  <a:lnTo>
                    <a:pt x="2" y="18"/>
                  </a:lnTo>
                  <a:lnTo>
                    <a:pt x="0" y="29"/>
                  </a:lnTo>
                  <a:lnTo>
                    <a:pt x="1" y="35"/>
                  </a:lnTo>
                  <a:lnTo>
                    <a:pt x="2" y="41"/>
                  </a:lnTo>
                  <a:lnTo>
                    <a:pt x="6" y="47"/>
                  </a:lnTo>
                  <a:lnTo>
                    <a:pt x="9" y="51"/>
                  </a:lnTo>
                  <a:lnTo>
                    <a:pt x="14" y="55"/>
                  </a:lnTo>
                  <a:lnTo>
                    <a:pt x="18" y="57"/>
                  </a:lnTo>
                  <a:lnTo>
                    <a:pt x="24" y="59"/>
                  </a:lnTo>
                  <a:lnTo>
                    <a:pt x="30" y="59"/>
                  </a:lnTo>
                  <a:lnTo>
                    <a:pt x="36" y="59"/>
                  </a:lnTo>
                  <a:lnTo>
                    <a:pt x="41" y="57"/>
                  </a:lnTo>
                  <a:lnTo>
                    <a:pt x="46" y="55"/>
                  </a:lnTo>
                  <a:lnTo>
                    <a:pt x="50" y="51"/>
                  </a:lnTo>
                  <a:lnTo>
                    <a:pt x="54" y="47"/>
                  </a:lnTo>
                  <a:lnTo>
                    <a:pt x="57" y="41"/>
                  </a:lnTo>
                  <a:lnTo>
                    <a:pt x="59" y="35"/>
                  </a:lnTo>
                  <a:lnTo>
                    <a:pt x="60"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3" name="Freeform 315"/>
            <p:cNvSpPr>
              <a:spLocks/>
            </p:cNvSpPr>
            <p:nvPr/>
          </p:nvSpPr>
          <p:spPr bwMode="auto">
            <a:xfrm>
              <a:off x="3414" y="2651"/>
              <a:ext cx="15" cy="14"/>
            </a:xfrm>
            <a:custGeom>
              <a:avLst/>
              <a:gdLst>
                <a:gd name="T0" fmla="*/ 15 w 30"/>
                <a:gd name="T1" fmla="*/ 29 h 29"/>
                <a:gd name="T2" fmla="*/ 12 w 30"/>
                <a:gd name="T3" fmla="*/ 29 h 29"/>
                <a:gd name="T4" fmla="*/ 9 w 30"/>
                <a:gd name="T5" fmla="*/ 28 h 29"/>
                <a:gd name="T6" fmla="*/ 7 w 30"/>
                <a:gd name="T7" fmla="*/ 27 h 29"/>
                <a:gd name="T8" fmla="*/ 4 w 30"/>
                <a:gd name="T9" fmla="*/ 25 h 29"/>
                <a:gd name="T10" fmla="*/ 3 w 30"/>
                <a:gd name="T11" fmla="*/ 22 h 29"/>
                <a:gd name="T12" fmla="*/ 1 w 30"/>
                <a:gd name="T13" fmla="*/ 20 h 29"/>
                <a:gd name="T14" fmla="*/ 0 w 30"/>
                <a:gd name="T15" fmla="*/ 18 h 29"/>
                <a:gd name="T16" fmla="*/ 0 w 30"/>
                <a:gd name="T17" fmla="*/ 14 h 29"/>
                <a:gd name="T18" fmla="*/ 0 w 30"/>
                <a:gd name="T19" fmla="*/ 12 h 29"/>
                <a:gd name="T20" fmla="*/ 1 w 30"/>
                <a:gd name="T21" fmla="*/ 9 h 29"/>
                <a:gd name="T22" fmla="*/ 3 w 30"/>
                <a:gd name="T23" fmla="*/ 6 h 29"/>
                <a:gd name="T24" fmla="*/ 4 w 30"/>
                <a:gd name="T25" fmla="*/ 4 h 29"/>
                <a:gd name="T26" fmla="*/ 7 w 30"/>
                <a:gd name="T27" fmla="*/ 3 h 29"/>
                <a:gd name="T28" fmla="*/ 9 w 30"/>
                <a:gd name="T29" fmla="*/ 2 h 29"/>
                <a:gd name="T30" fmla="*/ 12 w 30"/>
                <a:gd name="T31" fmla="*/ 0 h 29"/>
                <a:gd name="T32" fmla="*/ 15 w 30"/>
                <a:gd name="T33" fmla="*/ 0 h 29"/>
                <a:gd name="T34" fmla="*/ 17 w 30"/>
                <a:gd name="T35" fmla="*/ 0 h 29"/>
                <a:gd name="T36" fmla="*/ 21 w 30"/>
                <a:gd name="T37" fmla="*/ 2 h 29"/>
                <a:gd name="T38" fmla="*/ 23 w 30"/>
                <a:gd name="T39" fmla="*/ 3 h 29"/>
                <a:gd name="T40" fmla="*/ 25 w 30"/>
                <a:gd name="T41" fmla="*/ 4 h 29"/>
                <a:gd name="T42" fmla="*/ 26 w 30"/>
                <a:gd name="T43" fmla="*/ 6 h 29"/>
                <a:gd name="T44" fmla="*/ 29 w 30"/>
                <a:gd name="T45" fmla="*/ 9 h 29"/>
                <a:gd name="T46" fmla="*/ 30 w 30"/>
                <a:gd name="T47" fmla="*/ 12 h 29"/>
                <a:gd name="T48" fmla="*/ 30 w 30"/>
                <a:gd name="T49" fmla="*/ 14 h 29"/>
                <a:gd name="T50" fmla="*/ 29 w 30"/>
                <a:gd name="T51" fmla="*/ 20 h 29"/>
                <a:gd name="T52" fmla="*/ 25 w 30"/>
                <a:gd name="T53" fmla="*/ 25 h 29"/>
                <a:gd name="T54" fmla="*/ 21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2" y="29"/>
                  </a:lnTo>
                  <a:lnTo>
                    <a:pt x="9" y="28"/>
                  </a:lnTo>
                  <a:lnTo>
                    <a:pt x="7" y="27"/>
                  </a:lnTo>
                  <a:lnTo>
                    <a:pt x="4" y="25"/>
                  </a:lnTo>
                  <a:lnTo>
                    <a:pt x="3" y="22"/>
                  </a:lnTo>
                  <a:lnTo>
                    <a:pt x="1" y="20"/>
                  </a:lnTo>
                  <a:lnTo>
                    <a:pt x="0" y="18"/>
                  </a:lnTo>
                  <a:lnTo>
                    <a:pt x="0" y="14"/>
                  </a:lnTo>
                  <a:lnTo>
                    <a:pt x="0" y="12"/>
                  </a:lnTo>
                  <a:lnTo>
                    <a:pt x="1" y="9"/>
                  </a:lnTo>
                  <a:lnTo>
                    <a:pt x="3" y="6"/>
                  </a:lnTo>
                  <a:lnTo>
                    <a:pt x="4" y="4"/>
                  </a:lnTo>
                  <a:lnTo>
                    <a:pt x="7" y="3"/>
                  </a:lnTo>
                  <a:lnTo>
                    <a:pt x="9" y="2"/>
                  </a:lnTo>
                  <a:lnTo>
                    <a:pt x="12" y="0"/>
                  </a:lnTo>
                  <a:lnTo>
                    <a:pt x="15" y="0"/>
                  </a:lnTo>
                  <a:lnTo>
                    <a:pt x="17" y="0"/>
                  </a:lnTo>
                  <a:lnTo>
                    <a:pt x="21" y="2"/>
                  </a:lnTo>
                  <a:lnTo>
                    <a:pt x="23" y="3"/>
                  </a:lnTo>
                  <a:lnTo>
                    <a:pt x="25" y="4"/>
                  </a:lnTo>
                  <a:lnTo>
                    <a:pt x="26" y="6"/>
                  </a:lnTo>
                  <a:lnTo>
                    <a:pt x="29" y="9"/>
                  </a:lnTo>
                  <a:lnTo>
                    <a:pt x="30" y="12"/>
                  </a:lnTo>
                  <a:lnTo>
                    <a:pt x="30" y="14"/>
                  </a:lnTo>
                  <a:lnTo>
                    <a:pt x="29" y="20"/>
                  </a:lnTo>
                  <a:lnTo>
                    <a:pt x="25" y="25"/>
                  </a:lnTo>
                  <a:lnTo>
                    <a:pt x="21"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4" name="Freeform 316"/>
            <p:cNvSpPr>
              <a:spLocks/>
            </p:cNvSpPr>
            <p:nvPr/>
          </p:nvSpPr>
          <p:spPr bwMode="auto">
            <a:xfrm>
              <a:off x="3407" y="2515"/>
              <a:ext cx="30" cy="30"/>
            </a:xfrm>
            <a:custGeom>
              <a:avLst/>
              <a:gdLst>
                <a:gd name="T0" fmla="*/ 60 w 60"/>
                <a:gd name="T1" fmla="*/ 30 h 60"/>
                <a:gd name="T2" fmla="*/ 59 w 60"/>
                <a:gd name="T3" fmla="*/ 24 h 60"/>
                <a:gd name="T4" fmla="*/ 57 w 60"/>
                <a:gd name="T5" fmla="*/ 18 h 60"/>
                <a:gd name="T6" fmla="*/ 54 w 60"/>
                <a:gd name="T7" fmla="*/ 13 h 60"/>
                <a:gd name="T8" fmla="*/ 50 w 60"/>
                <a:gd name="T9" fmla="*/ 9 h 60"/>
                <a:gd name="T10" fmla="*/ 46 w 60"/>
                <a:gd name="T11" fmla="*/ 5 h 60"/>
                <a:gd name="T12" fmla="*/ 41 w 60"/>
                <a:gd name="T13" fmla="*/ 2 h 60"/>
                <a:gd name="T14" fmla="*/ 36 w 60"/>
                <a:gd name="T15" fmla="*/ 1 h 60"/>
                <a:gd name="T16" fmla="*/ 30 w 60"/>
                <a:gd name="T17" fmla="*/ 0 h 60"/>
                <a:gd name="T18" fmla="*/ 18 w 60"/>
                <a:gd name="T19" fmla="*/ 2 h 60"/>
                <a:gd name="T20" fmla="*/ 9 w 60"/>
                <a:gd name="T21" fmla="*/ 9 h 60"/>
                <a:gd name="T22" fmla="*/ 2 w 60"/>
                <a:gd name="T23" fmla="*/ 18 h 60"/>
                <a:gd name="T24" fmla="*/ 0 w 60"/>
                <a:gd name="T25" fmla="*/ 30 h 60"/>
                <a:gd name="T26" fmla="*/ 1 w 60"/>
                <a:gd name="T27" fmla="*/ 35 h 60"/>
                <a:gd name="T28" fmla="*/ 2 w 60"/>
                <a:gd name="T29" fmla="*/ 41 h 60"/>
                <a:gd name="T30" fmla="*/ 6 w 60"/>
                <a:gd name="T31" fmla="*/ 47 h 60"/>
                <a:gd name="T32" fmla="*/ 9 w 60"/>
                <a:gd name="T33" fmla="*/ 51 h 60"/>
                <a:gd name="T34" fmla="*/ 14 w 60"/>
                <a:gd name="T35" fmla="*/ 55 h 60"/>
                <a:gd name="T36" fmla="*/ 18 w 60"/>
                <a:gd name="T37" fmla="*/ 57 h 60"/>
                <a:gd name="T38" fmla="*/ 24 w 60"/>
                <a:gd name="T39" fmla="*/ 58 h 60"/>
                <a:gd name="T40" fmla="*/ 30 w 60"/>
                <a:gd name="T41" fmla="*/ 60 h 60"/>
                <a:gd name="T42" fmla="*/ 36 w 60"/>
                <a:gd name="T43" fmla="*/ 58 h 60"/>
                <a:gd name="T44" fmla="*/ 41 w 60"/>
                <a:gd name="T45" fmla="*/ 57 h 60"/>
                <a:gd name="T46" fmla="*/ 46 w 60"/>
                <a:gd name="T47" fmla="*/ 55 h 60"/>
                <a:gd name="T48" fmla="*/ 50 w 60"/>
                <a:gd name="T49" fmla="*/ 51 h 60"/>
                <a:gd name="T50" fmla="*/ 54 w 60"/>
                <a:gd name="T51" fmla="*/ 47 h 60"/>
                <a:gd name="T52" fmla="*/ 57 w 60"/>
                <a:gd name="T53" fmla="*/ 41 h 60"/>
                <a:gd name="T54" fmla="*/ 59 w 60"/>
                <a:gd name="T55" fmla="*/ 35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7" y="18"/>
                  </a:lnTo>
                  <a:lnTo>
                    <a:pt x="54" y="13"/>
                  </a:lnTo>
                  <a:lnTo>
                    <a:pt x="50" y="9"/>
                  </a:lnTo>
                  <a:lnTo>
                    <a:pt x="46" y="5"/>
                  </a:lnTo>
                  <a:lnTo>
                    <a:pt x="41" y="2"/>
                  </a:lnTo>
                  <a:lnTo>
                    <a:pt x="36" y="1"/>
                  </a:lnTo>
                  <a:lnTo>
                    <a:pt x="30" y="0"/>
                  </a:lnTo>
                  <a:lnTo>
                    <a:pt x="18" y="2"/>
                  </a:lnTo>
                  <a:lnTo>
                    <a:pt x="9" y="9"/>
                  </a:lnTo>
                  <a:lnTo>
                    <a:pt x="2" y="18"/>
                  </a:lnTo>
                  <a:lnTo>
                    <a:pt x="0" y="30"/>
                  </a:lnTo>
                  <a:lnTo>
                    <a:pt x="1" y="35"/>
                  </a:lnTo>
                  <a:lnTo>
                    <a:pt x="2" y="41"/>
                  </a:lnTo>
                  <a:lnTo>
                    <a:pt x="6" y="47"/>
                  </a:lnTo>
                  <a:lnTo>
                    <a:pt x="9" y="51"/>
                  </a:lnTo>
                  <a:lnTo>
                    <a:pt x="14" y="55"/>
                  </a:lnTo>
                  <a:lnTo>
                    <a:pt x="18" y="57"/>
                  </a:lnTo>
                  <a:lnTo>
                    <a:pt x="24" y="58"/>
                  </a:lnTo>
                  <a:lnTo>
                    <a:pt x="30" y="60"/>
                  </a:lnTo>
                  <a:lnTo>
                    <a:pt x="36" y="58"/>
                  </a:lnTo>
                  <a:lnTo>
                    <a:pt x="41" y="57"/>
                  </a:lnTo>
                  <a:lnTo>
                    <a:pt x="46" y="55"/>
                  </a:lnTo>
                  <a:lnTo>
                    <a:pt x="50" y="51"/>
                  </a:lnTo>
                  <a:lnTo>
                    <a:pt x="54" y="47"/>
                  </a:lnTo>
                  <a:lnTo>
                    <a:pt x="57" y="41"/>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5" name="Freeform 317"/>
            <p:cNvSpPr>
              <a:spLocks/>
            </p:cNvSpPr>
            <p:nvPr/>
          </p:nvSpPr>
          <p:spPr bwMode="auto">
            <a:xfrm>
              <a:off x="3414" y="2522"/>
              <a:ext cx="15" cy="15"/>
            </a:xfrm>
            <a:custGeom>
              <a:avLst/>
              <a:gdLst>
                <a:gd name="T0" fmla="*/ 15 w 30"/>
                <a:gd name="T1" fmla="*/ 30 h 30"/>
                <a:gd name="T2" fmla="*/ 12 w 30"/>
                <a:gd name="T3" fmla="*/ 30 h 30"/>
                <a:gd name="T4" fmla="*/ 9 w 30"/>
                <a:gd name="T5" fmla="*/ 28 h 30"/>
                <a:gd name="T6" fmla="*/ 7 w 30"/>
                <a:gd name="T7" fmla="*/ 27 h 30"/>
                <a:gd name="T8" fmla="*/ 4 w 30"/>
                <a:gd name="T9" fmla="*/ 25 h 30"/>
                <a:gd name="T10" fmla="*/ 3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3 w 30"/>
                <a:gd name="T23" fmla="*/ 7 h 30"/>
                <a:gd name="T24" fmla="*/ 4 w 30"/>
                <a:gd name="T25" fmla="*/ 4 h 30"/>
                <a:gd name="T26" fmla="*/ 7 w 30"/>
                <a:gd name="T27" fmla="*/ 3 h 30"/>
                <a:gd name="T28" fmla="*/ 9 w 30"/>
                <a:gd name="T29" fmla="*/ 1 h 30"/>
                <a:gd name="T30" fmla="*/ 12 w 30"/>
                <a:gd name="T31" fmla="*/ 0 h 30"/>
                <a:gd name="T32" fmla="*/ 15 w 30"/>
                <a:gd name="T33" fmla="*/ 0 h 30"/>
                <a:gd name="T34" fmla="*/ 17 w 30"/>
                <a:gd name="T35" fmla="*/ 0 h 30"/>
                <a:gd name="T36" fmla="*/ 21 w 30"/>
                <a:gd name="T37" fmla="*/ 1 h 30"/>
                <a:gd name="T38" fmla="*/ 23 w 30"/>
                <a:gd name="T39" fmla="*/ 3 h 30"/>
                <a:gd name="T40" fmla="*/ 25 w 30"/>
                <a:gd name="T41" fmla="*/ 4 h 30"/>
                <a:gd name="T42" fmla="*/ 26 w 30"/>
                <a:gd name="T43" fmla="*/ 7 h 30"/>
                <a:gd name="T44" fmla="*/ 29 w 30"/>
                <a:gd name="T45" fmla="*/ 9 h 30"/>
                <a:gd name="T46" fmla="*/ 30 w 30"/>
                <a:gd name="T47" fmla="*/ 12 h 30"/>
                <a:gd name="T48" fmla="*/ 30 w 30"/>
                <a:gd name="T49" fmla="*/ 15 h 30"/>
                <a:gd name="T50" fmla="*/ 29 w 30"/>
                <a:gd name="T51" fmla="*/ 20 h 30"/>
                <a:gd name="T52" fmla="*/ 25 w 30"/>
                <a:gd name="T53" fmla="*/ 25 h 30"/>
                <a:gd name="T54" fmla="*/ 21 w 30"/>
                <a:gd name="T55" fmla="*/ 28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8"/>
                  </a:lnTo>
                  <a:lnTo>
                    <a:pt x="7" y="27"/>
                  </a:lnTo>
                  <a:lnTo>
                    <a:pt x="4" y="25"/>
                  </a:lnTo>
                  <a:lnTo>
                    <a:pt x="3" y="23"/>
                  </a:lnTo>
                  <a:lnTo>
                    <a:pt x="1" y="20"/>
                  </a:lnTo>
                  <a:lnTo>
                    <a:pt x="0" y="18"/>
                  </a:lnTo>
                  <a:lnTo>
                    <a:pt x="0" y="15"/>
                  </a:lnTo>
                  <a:lnTo>
                    <a:pt x="0" y="12"/>
                  </a:lnTo>
                  <a:lnTo>
                    <a:pt x="1" y="9"/>
                  </a:lnTo>
                  <a:lnTo>
                    <a:pt x="3" y="7"/>
                  </a:lnTo>
                  <a:lnTo>
                    <a:pt x="4" y="4"/>
                  </a:lnTo>
                  <a:lnTo>
                    <a:pt x="7" y="3"/>
                  </a:lnTo>
                  <a:lnTo>
                    <a:pt x="9" y="1"/>
                  </a:lnTo>
                  <a:lnTo>
                    <a:pt x="12" y="0"/>
                  </a:lnTo>
                  <a:lnTo>
                    <a:pt x="15" y="0"/>
                  </a:lnTo>
                  <a:lnTo>
                    <a:pt x="17" y="0"/>
                  </a:lnTo>
                  <a:lnTo>
                    <a:pt x="21" y="1"/>
                  </a:lnTo>
                  <a:lnTo>
                    <a:pt x="23" y="3"/>
                  </a:lnTo>
                  <a:lnTo>
                    <a:pt x="25" y="4"/>
                  </a:lnTo>
                  <a:lnTo>
                    <a:pt x="26" y="7"/>
                  </a:lnTo>
                  <a:lnTo>
                    <a:pt x="29" y="9"/>
                  </a:lnTo>
                  <a:lnTo>
                    <a:pt x="30" y="12"/>
                  </a:lnTo>
                  <a:lnTo>
                    <a:pt x="30" y="15"/>
                  </a:lnTo>
                  <a:lnTo>
                    <a:pt x="29" y="20"/>
                  </a:lnTo>
                  <a:lnTo>
                    <a:pt x="25" y="25"/>
                  </a:lnTo>
                  <a:lnTo>
                    <a:pt x="21" y="28"/>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6" name="Freeform 318"/>
            <p:cNvSpPr>
              <a:spLocks/>
            </p:cNvSpPr>
            <p:nvPr/>
          </p:nvSpPr>
          <p:spPr bwMode="auto">
            <a:xfrm>
              <a:off x="2347" y="2643"/>
              <a:ext cx="29" cy="30"/>
            </a:xfrm>
            <a:custGeom>
              <a:avLst/>
              <a:gdLst>
                <a:gd name="T0" fmla="*/ 58 w 58"/>
                <a:gd name="T1" fmla="*/ 29 h 59"/>
                <a:gd name="T2" fmla="*/ 58 w 58"/>
                <a:gd name="T3" fmla="*/ 24 h 59"/>
                <a:gd name="T4" fmla="*/ 56 w 58"/>
                <a:gd name="T5" fmla="*/ 19 h 59"/>
                <a:gd name="T6" fmla="*/ 54 w 58"/>
                <a:gd name="T7" fmla="*/ 13 h 59"/>
                <a:gd name="T8" fmla="*/ 50 w 58"/>
                <a:gd name="T9" fmla="*/ 9 h 59"/>
                <a:gd name="T10" fmla="*/ 46 w 58"/>
                <a:gd name="T11" fmla="*/ 5 h 59"/>
                <a:gd name="T12" fmla="*/ 40 w 58"/>
                <a:gd name="T13" fmla="*/ 3 h 59"/>
                <a:gd name="T14" fmla="*/ 34 w 58"/>
                <a:gd name="T15" fmla="*/ 0 h 59"/>
                <a:gd name="T16" fmla="*/ 28 w 58"/>
                <a:gd name="T17" fmla="*/ 0 h 59"/>
                <a:gd name="T18" fmla="*/ 17 w 58"/>
                <a:gd name="T19" fmla="*/ 3 h 59"/>
                <a:gd name="T20" fmla="*/ 8 w 58"/>
                <a:gd name="T21" fmla="*/ 9 h 59"/>
                <a:gd name="T22" fmla="*/ 2 w 58"/>
                <a:gd name="T23" fmla="*/ 18 h 59"/>
                <a:gd name="T24" fmla="*/ 0 w 58"/>
                <a:gd name="T25" fmla="*/ 29 h 59"/>
                <a:gd name="T26" fmla="*/ 0 w 58"/>
                <a:gd name="T27" fmla="*/ 35 h 59"/>
                <a:gd name="T28" fmla="*/ 2 w 58"/>
                <a:gd name="T29" fmla="*/ 41 h 59"/>
                <a:gd name="T30" fmla="*/ 4 w 58"/>
                <a:gd name="T31" fmla="*/ 47 h 59"/>
                <a:gd name="T32" fmla="*/ 8 w 58"/>
                <a:gd name="T33" fmla="*/ 51 h 59"/>
                <a:gd name="T34" fmla="*/ 12 w 58"/>
                <a:gd name="T35" fmla="*/ 55 h 59"/>
                <a:gd name="T36" fmla="*/ 17 w 58"/>
                <a:gd name="T37" fmla="*/ 57 h 59"/>
                <a:gd name="T38" fmla="*/ 23 w 58"/>
                <a:gd name="T39" fmla="*/ 59 h 59"/>
                <a:gd name="T40" fmla="*/ 28 w 58"/>
                <a:gd name="T41" fmla="*/ 59 h 59"/>
                <a:gd name="T42" fmla="*/ 34 w 58"/>
                <a:gd name="T43" fmla="*/ 59 h 59"/>
                <a:gd name="T44" fmla="*/ 40 w 58"/>
                <a:gd name="T45" fmla="*/ 57 h 59"/>
                <a:gd name="T46" fmla="*/ 46 w 58"/>
                <a:gd name="T47" fmla="*/ 55 h 59"/>
                <a:gd name="T48" fmla="*/ 50 w 58"/>
                <a:gd name="T49" fmla="*/ 51 h 59"/>
                <a:gd name="T50" fmla="*/ 54 w 58"/>
                <a:gd name="T51" fmla="*/ 47 h 59"/>
                <a:gd name="T52" fmla="*/ 56 w 58"/>
                <a:gd name="T53" fmla="*/ 41 h 59"/>
                <a:gd name="T54" fmla="*/ 58 w 58"/>
                <a:gd name="T55" fmla="*/ 35 h 59"/>
                <a:gd name="T56" fmla="*/ 58 w 58"/>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59">
                  <a:moveTo>
                    <a:pt x="58" y="29"/>
                  </a:moveTo>
                  <a:lnTo>
                    <a:pt x="58" y="24"/>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7"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7" name="Freeform 319"/>
            <p:cNvSpPr>
              <a:spLocks/>
            </p:cNvSpPr>
            <p:nvPr/>
          </p:nvSpPr>
          <p:spPr bwMode="auto">
            <a:xfrm>
              <a:off x="2354" y="2651"/>
              <a:ext cx="15" cy="14"/>
            </a:xfrm>
            <a:custGeom>
              <a:avLst/>
              <a:gdLst>
                <a:gd name="T0" fmla="*/ 14 w 29"/>
                <a:gd name="T1" fmla="*/ 29 h 29"/>
                <a:gd name="T2" fmla="*/ 12 w 29"/>
                <a:gd name="T3" fmla="*/ 29 h 29"/>
                <a:gd name="T4" fmla="*/ 10 w 29"/>
                <a:gd name="T5" fmla="*/ 28 h 29"/>
                <a:gd name="T6" fmla="*/ 6 w 29"/>
                <a:gd name="T7" fmla="*/ 27 h 29"/>
                <a:gd name="T8" fmla="*/ 4 w 29"/>
                <a:gd name="T9" fmla="*/ 25 h 29"/>
                <a:gd name="T10" fmla="*/ 3 w 29"/>
                <a:gd name="T11" fmla="*/ 22 h 29"/>
                <a:gd name="T12" fmla="*/ 2 w 29"/>
                <a:gd name="T13" fmla="*/ 20 h 29"/>
                <a:gd name="T14" fmla="*/ 0 w 29"/>
                <a:gd name="T15" fmla="*/ 18 h 29"/>
                <a:gd name="T16" fmla="*/ 0 w 29"/>
                <a:gd name="T17" fmla="*/ 14 h 29"/>
                <a:gd name="T18" fmla="*/ 0 w 29"/>
                <a:gd name="T19" fmla="*/ 12 h 29"/>
                <a:gd name="T20" fmla="*/ 2 w 29"/>
                <a:gd name="T21" fmla="*/ 9 h 29"/>
                <a:gd name="T22" fmla="*/ 3 w 29"/>
                <a:gd name="T23" fmla="*/ 6 h 29"/>
                <a:gd name="T24" fmla="*/ 4 w 29"/>
                <a:gd name="T25" fmla="*/ 4 h 29"/>
                <a:gd name="T26" fmla="*/ 6 w 29"/>
                <a:gd name="T27" fmla="*/ 3 h 29"/>
                <a:gd name="T28" fmla="*/ 10 w 29"/>
                <a:gd name="T29" fmla="*/ 2 h 29"/>
                <a:gd name="T30" fmla="*/ 12 w 29"/>
                <a:gd name="T31" fmla="*/ 0 h 29"/>
                <a:gd name="T32" fmla="*/ 14 w 29"/>
                <a:gd name="T33" fmla="*/ 0 h 29"/>
                <a:gd name="T34" fmla="*/ 18 w 29"/>
                <a:gd name="T35" fmla="*/ 0 h 29"/>
                <a:gd name="T36" fmla="*/ 20 w 29"/>
                <a:gd name="T37" fmla="*/ 2 h 29"/>
                <a:gd name="T38" fmla="*/ 22 w 29"/>
                <a:gd name="T39" fmla="*/ 3 h 29"/>
                <a:gd name="T40" fmla="*/ 25 w 29"/>
                <a:gd name="T41" fmla="*/ 4 h 29"/>
                <a:gd name="T42" fmla="*/ 27 w 29"/>
                <a:gd name="T43" fmla="*/ 6 h 29"/>
                <a:gd name="T44" fmla="*/ 28 w 29"/>
                <a:gd name="T45" fmla="*/ 9 h 29"/>
                <a:gd name="T46" fmla="*/ 29 w 29"/>
                <a:gd name="T47" fmla="*/ 12 h 29"/>
                <a:gd name="T48" fmla="*/ 29 w 29"/>
                <a:gd name="T49" fmla="*/ 14 h 29"/>
                <a:gd name="T50" fmla="*/ 28 w 29"/>
                <a:gd name="T51" fmla="*/ 20 h 29"/>
                <a:gd name="T52" fmla="*/ 25 w 29"/>
                <a:gd name="T53" fmla="*/ 25 h 29"/>
                <a:gd name="T54" fmla="*/ 20 w 29"/>
                <a:gd name="T55" fmla="*/ 28 h 29"/>
                <a:gd name="T56" fmla="*/ 14 w 29"/>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9">
                  <a:moveTo>
                    <a:pt x="14" y="29"/>
                  </a:moveTo>
                  <a:lnTo>
                    <a:pt x="12" y="29"/>
                  </a:lnTo>
                  <a:lnTo>
                    <a:pt x="10" y="28"/>
                  </a:lnTo>
                  <a:lnTo>
                    <a:pt x="6" y="27"/>
                  </a:lnTo>
                  <a:lnTo>
                    <a:pt x="4" y="25"/>
                  </a:lnTo>
                  <a:lnTo>
                    <a:pt x="3" y="22"/>
                  </a:lnTo>
                  <a:lnTo>
                    <a:pt x="2" y="20"/>
                  </a:lnTo>
                  <a:lnTo>
                    <a:pt x="0" y="18"/>
                  </a:lnTo>
                  <a:lnTo>
                    <a:pt x="0" y="14"/>
                  </a:lnTo>
                  <a:lnTo>
                    <a:pt x="0" y="12"/>
                  </a:lnTo>
                  <a:lnTo>
                    <a:pt x="2" y="9"/>
                  </a:lnTo>
                  <a:lnTo>
                    <a:pt x="3" y="6"/>
                  </a:lnTo>
                  <a:lnTo>
                    <a:pt x="4" y="4"/>
                  </a:lnTo>
                  <a:lnTo>
                    <a:pt x="6" y="3"/>
                  </a:lnTo>
                  <a:lnTo>
                    <a:pt x="10" y="2"/>
                  </a:lnTo>
                  <a:lnTo>
                    <a:pt x="12" y="0"/>
                  </a:lnTo>
                  <a:lnTo>
                    <a:pt x="14" y="0"/>
                  </a:lnTo>
                  <a:lnTo>
                    <a:pt x="18" y="0"/>
                  </a:lnTo>
                  <a:lnTo>
                    <a:pt x="20" y="2"/>
                  </a:lnTo>
                  <a:lnTo>
                    <a:pt x="22" y="3"/>
                  </a:lnTo>
                  <a:lnTo>
                    <a:pt x="25" y="4"/>
                  </a:lnTo>
                  <a:lnTo>
                    <a:pt x="27" y="6"/>
                  </a:lnTo>
                  <a:lnTo>
                    <a:pt x="28" y="9"/>
                  </a:lnTo>
                  <a:lnTo>
                    <a:pt x="29" y="12"/>
                  </a:lnTo>
                  <a:lnTo>
                    <a:pt x="29" y="14"/>
                  </a:lnTo>
                  <a:lnTo>
                    <a:pt x="28" y="20"/>
                  </a:lnTo>
                  <a:lnTo>
                    <a:pt x="25" y="25"/>
                  </a:lnTo>
                  <a:lnTo>
                    <a:pt x="20" y="28"/>
                  </a:lnTo>
                  <a:lnTo>
                    <a:pt x="14"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8" name="Freeform 320"/>
            <p:cNvSpPr>
              <a:spLocks/>
            </p:cNvSpPr>
            <p:nvPr/>
          </p:nvSpPr>
          <p:spPr bwMode="auto">
            <a:xfrm>
              <a:off x="2485" y="1569"/>
              <a:ext cx="30" cy="30"/>
            </a:xfrm>
            <a:custGeom>
              <a:avLst/>
              <a:gdLst>
                <a:gd name="T0" fmla="*/ 60 w 60"/>
                <a:gd name="T1" fmla="*/ 30 h 60"/>
                <a:gd name="T2" fmla="*/ 59 w 60"/>
                <a:gd name="T3" fmla="*/ 25 h 60"/>
                <a:gd name="T4" fmla="*/ 58 w 60"/>
                <a:gd name="T5" fmla="*/ 19 h 60"/>
                <a:gd name="T6" fmla="*/ 54 w 60"/>
                <a:gd name="T7" fmla="*/ 13 h 60"/>
                <a:gd name="T8" fmla="*/ 51 w 60"/>
                <a:gd name="T9" fmla="*/ 8 h 60"/>
                <a:gd name="T10" fmla="*/ 46 w 60"/>
                <a:gd name="T11" fmla="*/ 5 h 60"/>
                <a:gd name="T12" fmla="*/ 41 w 60"/>
                <a:gd name="T13" fmla="*/ 3 h 60"/>
                <a:gd name="T14" fmla="*/ 36 w 60"/>
                <a:gd name="T15" fmla="*/ 0 h 60"/>
                <a:gd name="T16" fmla="*/ 30 w 60"/>
                <a:gd name="T17" fmla="*/ 0 h 60"/>
                <a:gd name="T18" fmla="*/ 18 w 60"/>
                <a:gd name="T19" fmla="*/ 3 h 60"/>
                <a:gd name="T20" fmla="*/ 9 w 60"/>
                <a:gd name="T21" fmla="*/ 8 h 60"/>
                <a:gd name="T22" fmla="*/ 2 w 60"/>
                <a:gd name="T23" fmla="*/ 19 h 60"/>
                <a:gd name="T24" fmla="*/ 0 w 60"/>
                <a:gd name="T25" fmla="*/ 30 h 60"/>
                <a:gd name="T26" fmla="*/ 1 w 60"/>
                <a:gd name="T27" fmla="*/ 36 h 60"/>
                <a:gd name="T28" fmla="*/ 2 w 60"/>
                <a:gd name="T29" fmla="*/ 42 h 60"/>
                <a:gd name="T30" fmla="*/ 6 w 60"/>
                <a:gd name="T31" fmla="*/ 47 h 60"/>
                <a:gd name="T32" fmla="*/ 9 w 60"/>
                <a:gd name="T33" fmla="*/ 51 h 60"/>
                <a:gd name="T34" fmla="*/ 14 w 60"/>
                <a:gd name="T35" fmla="*/ 55 h 60"/>
                <a:gd name="T36" fmla="*/ 18 w 60"/>
                <a:gd name="T37" fmla="*/ 58 h 60"/>
                <a:gd name="T38" fmla="*/ 24 w 60"/>
                <a:gd name="T39" fmla="*/ 59 h 60"/>
                <a:gd name="T40" fmla="*/ 30 w 60"/>
                <a:gd name="T41" fmla="*/ 60 h 60"/>
                <a:gd name="T42" fmla="*/ 36 w 60"/>
                <a:gd name="T43" fmla="*/ 59 h 60"/>
                <a:gd name="T44" fmla="*/ 41 w 60"/>
                <a:gd name="T45" fmla="*/ 58 h 60"/>
                <a:gd name="T46" fmla="*/ 46 w 60"/>
                <a:gd name="T47" fmla="*/ 55 h 60"/>
                <a:gd name="T48" fmla="*/ 51 w 60"/>
                <a:gd name="T49" fmla="*/ 51 h 60"/>
                <a:gd name="T50" fmla="*/ 54 w 60"/>
                <a:gd name="T51" fmla="*/ 47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5"/>
                  </a:lnTo>
                  <a:lnTo>
                    <a:pt x="58" y="19"/>
                  </a:lnTo>
                  <a:lnTo>
                    <a:pt x="54" y="13"/>
                  </a:lnTo>
                  <a:lnTo>
                    <a:pt x="51" y="8"/>
                  </a:lnTo>
                  <a:lnTo>
                    <a:pt x="46" y="5"/>
                  </a:lnTo>
                  <a:lnTo>
                    <a:pt x="41" y="3"/>
                  </a:lnTo>
                  <a:lnTo>
                    <a:pt x="36" y="0"/>
                  </a:lnTo>
                  <a:lnTo>
                    <a:pt x="30" y="0"/>
                  </a:lnTo>
                  <a:lnTo>
                    <a:pt x="18" y="3"/>
                  </a:lnTo>
                  <a:lnTo>
                    <a:pt x="9" y="8"/>
                  </a:lnTo>
                  <a:lnTo>
                    <a:pt x="2" y="19"/>
                  </a:lnTo>
                  <a:lnTo>
                    <a:pt x="0" y="30"/>
                  </a:lnTo>
                  <a:lnTo>
                    <a:pt x="1" y="36"/>
                  </a:lnTo>
                  <a:lnTo>
                    <a:pt x="2" y="42"/>
                  </a:lnTo>
                  <a:lnTo>
                    <a:pt x="6" y="47"/>
                  </a:lnTo>
                  <a:lnTo>
                    <a:pt x="9" y="51"/>
                  </a:lnTo>
                  <a:lnTo>
                    <a:pt x="14" y="55"/>
                  </a:lnTo>
                  <a:lnTo>
                    <a:pt x="18" y="58"/>
                  </a:lnTo>
                  <a:lnTo>
                    <a:pt x="24" y="59"/>
                  </a:lnTo>
                  <a:lnTo>
                    <a:pt x="30" y="60"/>
                  </a:lnTo>
                  <a:lnTo>
                    <a:pt x="36" y="59"/>
                  </a:lnTo>
                  <a:lnTo>
                    <a:pt x="41" y="58"/>
                  </a:lnTo>
                  <a:lnTo>
                    <a:pt x="46" y="55"/>
                  </a:lnTo>
                  <a:lnTo>
                    <a:pt x="51" y="51"/>
                  </a:lnTo>
                  <a:lnTo>
                    <a:pt x="54" y="47"/>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9" name="Freeform 321"/>
            <p:cNvSpPr>
              <a:spLocks/>
            </p:cNvSpPr>
            <p:nvPr/>
          </p:nvSpPr>
          <p:spPr bwMode="auto">
            <a:xfrm>
              <a:off x="2492" y="1577"/>
              <a:ext cx="15" cy="15"/>
            </a:xfrm>
            <a:custGeom>
              <a:avLst/>
              <a:gdLst>
                <a:gd name="T0" fmla="*/ 15 w 30"/>
                <a:gd name="T1" fmla="*/ 30 h 30"/>
                <a:gd name="T2" fmla="*/ 13 w 30"/>
                <a:gd name="T3" fmla="*/ 30 h 30"/>
                <a:gd name="T4" fmla="*/ 10 w 30"/>
                <a:gd name="T5" fmla="*/ 29 h 30"/>
                <a:gd name="T6" fmla="*/ 7 w 30"/>
                <a:gd name="T7" fmla="*/ 27 h 30"/>
                <a:gd name="T8" fmla="*/ 5 w 30"/>
                <a:gd name="T9" fmla="*/ 26 h 30"/>
                <a:gd name="T10" fmla="*/ 3 w 30"/>
                <a:gd name="T11" fmla="*/ 23 h 30"/>
                <a:gd name="T12" fmla="*/ 1 w 30"/>
                <a:gd name="T13" fmla="*/ 20 h 30"/>
                <a:gd name="T14" fmla="*/ 0 w 30"/>
                <a:gd name="T15" fmla="*/ 18 h 30"/>
                <a:gd name="T16" fmla="*/ 0 w 30"/>
                <a:gd name="T17" fmla="*/ 15 h 30"/>
                <a:gd name="T18" fmla="*/ 0 w 30"/>
                <a:gd name="T19" fmla="*/ 12 h 30"/>
                <a:gd name="T20" fmla="*/ 1 w 30"/>
                <a:gd name="T21" fmla="*/ 10 h 30"/>
                <a:gd name="T22" fmla="*/ 3 w 30"/>
                <a:gd name="T23" fmla="*/ 7 h 30"/>
                <a:gd name="T24" fmla="*/ 5 w 30"/>
                <a:gd name="T25" fmla="*/ 5 h 30"/>
                <a:gd name="T26" fmla="*/ 7 w 30"/>
                <a:gd name="T27" fmla="*/ 3 h 30"/>
                <a:gd name="T28" fmla="*/ 10 w 30"/>
                <a:gd name="T29" fmla="*/ 2 h 30"/>
                <a:gd name="T30" fmla="*/ 13 w 30"/>
                <a:gd name="T31" fmla="*/ 0 h 30"/>
                <a:gd name="T32" fmla="*/ 15 w 30"/>
                <a:gd name="T33" fmla="*/ 0 h 30"/>
                <a:gd name="T34" fmla="*/ 18 w 30"/>
                <a:gd name="T35" fmla="*/ 0 h 30"/>
                <a:gd name="T36" fmla="*/ 21 w 30"/>
                <a:gd name="T37" fmla="*/ 2 h 30"/>
                <a:gd name="T38" fmla="*/ 23 w 30"/>
                <a:gd name="T39" fmla="*/ 3 h 30"/>
                <a:gd name="T40" fmla="*/ 25 w 30"/>
                <a:gd name="T41" fmla="*/ 5 h 30"/>
                <a:gd name="T42" fmla="*/ 28 w 30"/>
                <a:gd name="T43" fmla="*/ 7 h 30"/>
                <a:gd name="T44" fmla="*/ 29 w 30"/>
                <a:gd name="T45" fmla="*/ 10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0" y="29"/>
                  </a:lnTo>
                  <a:lnTo>
                    <a:pt x="7" y="27"/>
                  </a:lnTo>
                  <a:lnTo>
                    <a:pt x="5" y="26"/>
                  </a:lnTo>
                  <a:lnTo>
                    <a:pt x="3" y="23"/>
                  </a:lnTo>
                  <a:lnTo>
                    <a:pt x="1" y="20"/>
                  </a:lnTo>
                  <a:lnTo>
                    <a:pt x="0" y="18"/>
                  </a:lnTo>
                  <a:lnTo>
                    <a:pt x="0" y="15"/>
                  </a:lnTo>
                  <a:lnTo>
                    <a:pt x="0" y="12"/>
                  </a:lnTo>
                  <a:lnTo>
                    <a:pt x="1" y="10"/>
                  </a:lnTo>
                  <a:lnTo>
                    <a:pt x="3" y="7"/>
                  </a:lnTo>
                  <a:lnTo>
                    <a:pt x="5" y="5"/>
                  </a:lnTo>
                  <a:lnTo>
                    <a:pt x="7" y="3"/>
                  </a:lnTo>
                  <a:lnTo>
                    <a:pt x="10" y="2"/>
                  </a:lnTo>
                  <a:lnTo>
                    <a:pt x="13" y="0"/>
                  </a:lnTo>
                  <a:lnTo>
                    <a:pt x="15" y="0"/>
                  </a:lnTo>
                  <a:lnTo>
                    <a:pt x="18"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370" name="Group 322"/>
          <p:cNvGrpSpPr>
            <a:grpSpLocks/>
          </p:cNvGrpSpPr>
          <p:nvPr/>
        </p:nvGrpSpPr>
        <p:grpSpPr bwMode="auto">
          <a:xfrm>
            <a:off x="0" y="5026027"/>
            <a:ext cx="1828800" cy="1831975"/>
            <a:chOff x="2332" y="1554"/>
            <a:chExt cx="1105" cy="1218"/>
          </a:xfrm>
        </p:grpSpPr>
        <p:sp>
          <p:nvSpPr>
            <p:cNvPr id="2371" name="Freeform 323"/>
            <p:cNvSpPr>
              <a:spLocks/>
            </p:cNvSpPr>
            <p:nvPr/>
          </p:nvSpPr>
          <p:spPr bwMode="auto">
            <a:xfrm>
              <a:off x="2450" y="2113"/>
              <a:ext cx="30" cy="30"/>
            </a:xfrm>
            <a:custGeom>
              <a:avLst/>
              <a:gdLst>
                <a:gd name="T0" fmla="*/ 31 w 61"/>
                <a:gd name="T1" fmla="*/ 60 h 60"/>
                <a:gd name="T2" fmla="*/ 18 w 61"/>
                <a:gd name="T3" fmla="*/ 57 h 60"/>
                <a:gd name="T4" fmla="*/ 9 w 61"/>
                <a:gd name="T5" fmla="*/ 50 h 60"/>
                <a:gd name="T6" fmla="*/ 2 w 61"/>
                <a:gd name="T7" fmla="*/ 41 h 60"/>
                <a:gd name="T8" fmla="*/ 0 w 61"/>
                <a:gd name="T9" fmla="*/ 30 h 60"/>
                <a:gd name="T10" fmla="*/ 2 w 61"/>
                <a:gd name="T11" fmla="*/ 18 h 60"/>
                <a:gd name="T12" fmla="*/ 9 w 61"/>
                <a:gd name="T13" fmla="*/ 8 h 60"/>
                <a:gd name="T14" fmla="*/ 18 w 61"/>
                <a:gd name="T15" fmla="*/ 2 h 60"/>
                <a:gd name="T16" fmla="*/ 31 w 61"/>
                <a:gd name="T17" fmla="*/ 0 h 60"/>
                <a:gd name="T18" fmla="*/ 42 w 61"/>
                <a:gd name="T19" fmla="*/ 2 h 60"/>
                <a:gd name="T20" fmla="*/ 52 w 61"/>
                <a:gd name="T21" fmla="*/ 8 h 60"/>
                <a:gd name="T22" fmla="*/ 58 w 61"/>
                <a:gd name="T23" fmla="*/ 18 h 60"/>
                <a:gd name="T24" fmla="*/ 61 w 61"/>
                <a:gd name="T25" fmla="*/ 30 h 60"/>
                <a:gd name="T26" fmla="*/ 58 w 61"/>
                <a:gd name="T27" fmla="*/ 41 h 60"/>
                <a:gd name="T28" fmla="*/ 52 w 61"/>
                <a:gd name="T29" fmla="*/ 50 h 60"/>
                <a:gd name="T30" fmla="*/ 42 w 61"/>
                <a:gd name="T31" fmla="*/ 57 h 60"/>
                <a:gd name="T32" fmla="*/ 31 w 61"/>
                <a:gd name="T33"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 h="60">
                  <a:moveTo>
                    <a:pt x="31" y="60"/>
                  </a:moveTo>
                  <a:lnTo>
                    <a:pt x="18" y="57"/>
                  </a:lnTo>
                  <a:lnTo>
                    <a:pt x="9" y="50"/>
                  </a:lnTo>
                  <a:lnTo>
                    <a:pt x="2" y="41"/>
                  </a:lnTo>
                  <a:lnTo>
                    <a:pt x="0" y="30"/>
                  </a:lnTo>
                  <a:lnTo>
                    <a:pt x="2" y="18"/>
                  </a:lnTo>
                  <a:lnTo>
                    <a:pt x="9" y="8"/>
                  </a:lnTo>
                  <a:lnTo>
                    <a:pt x="18" y="2"/>
                  </a:lnTo>
                  <a:lnTo>
                    <a:pt x="31" y="0"/>
                  </a:lnTo>
                  <a:lnTo>
                    <a:pt x="42" y="2"/>
                  </a:lnTo>
                  <a:lnTo>
                    <a:pt x="52" y="8"/>
                  </a:lnTo>
                  <a:lnTo>
                    <a:pt x="58" y="18"/>
                  </a:lnTo>
                  <a:lnTo>
                    <a:pt x="61" y="30"/>
                  </a:lnTo>
                  <a:lnTo>
                    <a:pt x="58" y="41"/>
                  </a:lnTo>
                  <a:lnTo>
                    <a:pt x="52" y="50"/>
                  </a:lnTo>
                  <a:lnTo>
                    <a:pt x="42" y="57"/>
                  </a:lnTo>
                  <a:lnTo>
                    <a:pt x="31" y="6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2" name="Freeform 324"/>
            <p:cNvSpPr>
              <a:spLocks/>
            </p:cNvSpPr>
            <p:nvPr/>
          </p:nvSpPr>
          <p:spPr bwMode="auto">
            <a:xfrm>
              <a:off x="2431" y="2013"/>
              <a:ext cx="67" cy="91"/>
            </a:xfrm>
            <a:custGeom>
              <a:avLst/>
              <a:gdLst>
                <a:gd name="T0" fmla="*/ 50 w 132"/>
                <a:gd name="T1" fmla="*/ 182 h 182"/>
                <a:gd name="T2" fmla="*/ 80 w 132"/>
                <a:gd name="T3" fmla="*/ 182 h 182"/>
                <a:gd name="T4" fmla="*/ 85 w 132"/>
                <a:gd name="T5" fmla="*/ 174 h 182"/>
                <a:gd name="T6" fmla="*/ 98 w 132"/>
                <a:gd name="T7" fmla="*/ 154 h 182"/>
                <a:gd name="T8" fmla="*/ 113 w 132"/>
                <a:gd name="T9" fmla="*/ 125 h 182"/>
                <a:gd name="T10" fmla="*/ 125 w 132"/>
                <a:gd name="T11" fmla="*/ 91 h 182"/>
                <a:gd name="T12" fmla="*/ 132 w 132"/>
                <a:gd name="T13" fmla="*/ 58 h 182"/>
                <a:gd name="T14" fmla="*/ 128 w 132"/>
                <a:gd name="T15" fmla="*/ 29 h 182"/>
                <a:gd name="T16" fmla="*/ 107 w 132"/>
                <a:gd name="T17" fmla="*/ 9 h 182"/>
                <a:gd name="T18" fmla="*/ 67 w 132"/>
                <a:gd name="T19" fmla="*/ 0 h 182"/>
                <a:gd name="T20" fmla="*/ 25 w 132"/>
                <a:gd name="T21" fmla="*/ 9 h 182"/>
                <a:gd name="T22" fmla="*/ 4 w 132"/>
                <a:gd name="T23" fmla="*/ 29 h 182"/>
                <a:gd name="T24" fmla="*/ 0 w 132"/>
                <a:gd name="T25" fmla="*/ 58 h 182"/>
                <a:gd name="T26" fmla="*/ 6 w 132"/>
                <a:gd name="T27" fmla="*/ 91 h 182"/>
                <a:gd name="T28" fmla="*/ 18 w 132"/>
                <a:gd name="T29" fmla="*/ 125 h 182"/>
                <a:gd name="T30" fmla="*/ 33 w 132"/>
                <a:gd name="T31" fmla="*/ 154 h 182"/>
                <a:gd name="T32" fmla="*/ 46 w 132"/>
                <a:gd name="T33" fmla="*/ 174 h 182"/>
                <a:gd name="T34" fmla="*/ 50 w 132"/>
                <a:gd name="T35"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3" name="Freeform 325"/>
            <p:cNvSpPr>
              <a:spLocks/>
            </p:cNvSpPr>
            <p:nvPr/>
          </p:nvSpPr>
          <p:spPr bwMode="auto">
            <a:xfrm>
              <a:off x="2431" y="2013"/>
              <a:ext cx="67" cy="91"/>
            </a:xfrm>
            <a:custGeom>
              <a:avLst/>
              <a:gdLst>
                <a:gd name="T0" fmla="*/ 50 w 132"/>
                <a:gd name="T1" fmla="*/ 182 h 182"/>
                <a:gd name="T2" fmla="*/ 80 w 132"/>
                <a:gd name="T3" fmla="*/ 182 h 182"/>
                <a:gd name="T4" fmla="*/ 85 w 132"/>
                <a:gd name="T5" fmla="*/ 174 h 182"/>
                <a:gd name="T6" fmla="*/ 98 w 132"/>
                <a:gd name="T7" fmla="*/ 154 h 182"/>
                <a:gd name="T8" fmla="*/ 113 w 132"/>
                <a:gd name="T9" fmla="*/ 125 h 182"/>
                <a:gd name="T10" fmla="*/ 125 w 132"/>
                <a:gd name="T11" fmla="*/ 91 h 182"/>
                <a:gd name="T12" fmla="*/ 132 w 132"/>
                <a:gd name="T13" fmla="*/ 58 h 182"/>
                <a:gd name="T14" fmla="*/ 128 w 132"/>
                <a:gd name="T15" fmla="*/ 29 h 182"/>
                <a:gd name="T16" fmla="*/ 107 w 132"/>
                <a:gd name="T17" fmla="*/ 9 h 182"/>
                <a:gd name="T18" fmla="*/ 67 w 132"/>
                <a:gd name="T19" fmla="*/ 0 h 182"/>
                <a:gd name="T20" fmla="*/ 25 w 132"/>
                <a:gd name="T21" fmla="*/ 9 h 182"/>
                <a:gd name="T22" fmla="*/ 4 w 132"/>
                <a:gd name="T23" fmla="*/ 29 h 182"/>
                <a:gd name="T24" fmla="*/ 0 w 132"/>
                <a:gd name="T25" fmla="*/ 58 h 182"/>
                <a:gd name="T26" fmla="*/ 6 w 132"/>
                <a:gd name="T27" fmla="*/ 91 h 182"/>
                <a:gd name="T28" fmla="*/ 18 w 132"/>
                <a:gd name="T29" fmla="*/ 125 h 182"/>
                <a:gd name="T30" fmla="*/ 33 w 132"/>
                <a:gd name="T31" fmla="*/ 154 h 182"/>
                <a:gd name="T32" fmla="*/ 46 w 132"/>
                <a:gd name="T33" fmla="*/ 174 h 182"/>
                <a:gd name="T34" fmla="*/ 50 w 132"/>
                <a:gd name="T35"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4" name="Freeform 326"/>
            <p:cNvSpPr>
              <a:spLocks/>
            </p:cNvSpPr>
            <p:nvPr/>
          </p:nvSpPr>
          <p:spPr bwMode="auto">
            <a:xfrm>
              <a:off x="2359" y="2051"/>
              <a:ext cx="89" cy="73"/>
            </a:xfrm>
            <a:custGeom>
              <a:avLst/>
              <a:gdLst>
                <a:gd name="T0" fmla="*/ 163 w 177"/>
                <a:gd name="T1" fmla="*/ 144 h 146"/>
                <a:gd name="T2" fmla="*/ 177 w 177"/>
                <a:gd name="T3" fmla="*/ 118 h 146"/>
                <a:gd name="T4" fmla="*/ 172 w 177"/>
                <a:gd name="T5" fmla="*/ 110 h 146"/>
                <a:gd name="T6" fmla="*/ 161 w 177"/>
                <a:gd name="T7" fmla="*/ 89 h 146"/>
                <a:gd name="T8" fmla="*/ 144 w 177"/>
                <a:gd name="T9" fmla="*/ 62 h 146"/>
                <a:gd name="T10" fmla="*/ 122 w 177"/>
                <a:gd name="T11" fmla="*/ 33 h 146"/>
                <a:gd name="T12" fmla="*/ 95 w 177"/>
                <a:gd name="T13" fmla="*/ 11 h 146"/>
                <a:gd name="T14" fmla="*/ 69 w 177"/>
                <a:gd name="T15" fmla="*/ 0 h 146"/>
                <a:gd name="T16" fmla="*/ 40 w 177"/>
                <a:gd name="T17" fmla="*/ 7 h 146"/>
                <a:gd name="T18" fmla="*/ 14 w 177"/>
                <a:gd name="T19" fmla="*/ 38 h 146"/>
                <a:gd name="T20" fmla="*/ 3 w 177"/>
                <a:gd name="T21" fmla="*/ 60 h 146"/>
                <a:gd name="T22" fmla="*/ 0 w 177"/>
                <a:gd name="T23" fmla="*/ 78 h 146"/>
                <a:gd name="T24" fmla="*/ 1 w 177"/>
                <a:gd name="T25" fmla="*/ 94 h 146"/>
                <a:gd name="T26" fmla="*/ 8 w 177"/>
                <a:gd name="T27" fmla="*/ 106 h 146"/>
                <a:gd name="T28" fmla="*/ 17 w 177"/>
                <a:gd name="T29" fmla="*/ 117 h 146"/>
                <a:gd name="T30" fmla="*/ 30 w 177"/>
                <a:gd name="T31" fmla="*/ 126 h 146"/>
                <a:gd name="T32" fmla="*/ 46 w 177"/>
                <a:gd name="T33" fmla="*/ 132 h 146"/>
                <a:gd name="T34" fmla="*/ 62 w 177"/>
                <a:gd name="T35" fmla="*/ 138 h 146"/>
                <a:gd name="T36" fmla="*/ 79 w 177"/>
                <a:gd name="T37" fmla="*/ 141 h 146"/>
                <a:gd name="T38" fmla="*/ 98 w 177"/>
                <a:gd name="T39" fmla="*/ 143 h 146"/>
                <a:gd name="T40" fmla="*/ 115 w 177"/>
                <a:gd name="T41" fmla="*/ 144 h 146"/>
                <a:gd name="T42" fmla="*/ 130 w 177"/>
                <a:gd name="T43" fmla="*/ 146 h 146"/>
                <a:gd name="T44" fmla="*/ 144 w 177"/>
                <a:gd name="T45" fmla="*/ 146 h 146"/>
                <a:gd name="T46" fmla="*/ 154 w 177"/>
                <a:gd name="T47" fmla="*/ 144 h 146"/>
                <a:gd name="T48" fmla="*/ 161 w 177"/>
                <a:gd name="T49" fmla="*/ 144 h 146"/>
                <a:gd name="T50" fmla="*/ 163 w 177"/>
                <a:gd name="T51" fmla="*/ 14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7" h="146">
                  <a:moveTo>
                    <a:pt x="163" y="144"/>
                  </a:moveTo>
                  <a:lnTo>
                    <a:pt x="177" y="118"/>
                  </a:lnTo>
                  <a:lnTo>
                    <a:pt x="172" y="110"/>
                  </a:lnTo>
                  <a:lnTo>
                    <a:pt x="161" y="89"/>
                  </a:lnTo>
                  <a:lnTo>
                    <a:pt x="144" y="62"/>
                  </a:lnTo>
                  <a:lnTo>
                    <a:pt x="122" y="33"/>
                  </a:lnTo>
                  <a:lnTo>
                    <a:pt x="95" y="11"/>
                  </a:lnTo>
                  <a:lnTo>
                    <a:pt x="69" y="0"/>
                  </a:lnTo>
                  <a:lnTo>
                    <a:pt x="40" y="7"/>
                  </a:lnTo>
                  <a:lnTo>
                    <a:pt x="14" y="38"/>
                  </a:lnTo>
                  <a:lnTo>
                    <a:pt x="3" y="60"/>
                  </a:lnTo>
                  <a:lnTo>
                    <a:pt x="0" y="78"/>
                  </a:lnTo>
                  <a:lnTo>
                    <a:pt x="1" y="94"/>
                  </a:lnTo>
                  <a:lnTo>
                    <a:pt x="8" y="106"/>
                  </a:lnTo>
                  <a:lnTo>
                    <a:pt x="17" y="117"/>
                  </a:lnTo>
                  <a:lnTo>
                    <a:pt x="30" y="126"/>
                  </a:lnTo>
                  <a:lnTo>
                    <a:pt x="46" y="132"/>
                  </a:lnTo>
                  <a:lnTo>
                    <a:pt x="62" y="138"/>
                  </a:lnTo>
                  <a:lnTo>
                    <a:pt x="79" y="141"/>
                  </a:lnTo>
                  <a:lnTo>
                    <a:pt x="98" y="143"/>
                  </a:lnTo>
                  <a:lnTo>
                    <a:pt x="115" y="144"/>
                  </a:lnTo>
                  <a:lnTo>
                    <a:pt x="130" y="146"/>
                  </a:lnTo>
                  <a:lnTo>
                    <a:pt x="144" y="146"/>
                  </a:lnTo>
                  <a:lnTo>
                    <a:pt x="154" y="144"/>
                  </a:lnTo>
                  <a:lnTo>
                    <a:pt x="161" y="144"/>
                  </a:lnTo>
                  <a:lnTo>
                    <a:pt x="163" y="14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5" name="Freeform 327"/>
            <p:cNvSpPr>
              <a:spLocks/>
            </p:cNvSpPr>
            <p:nvPr/>
          </p:nvSpPr>
          <p:spPr bwMode="auto">
            <a:xfrm>
              <a:off x="2359" y="2133"/>
              <a:ext cx="89" cy="71"/>
            </a:xfrm>
            <a:custGeom>
              <a:avLst/>
              <a:gdLst>
                <a:gd name="T0" fmla="*/ 178 w 178"/>
                <a:gd name="T1" fmla="*/ 27 h 143"/>
                <a:gd name="T2" fmla="*/ 164 w 178"/>
                <a:gd name="T3" fmla="*/ 1 h 143"/>
                <a:gd name="T4" fmla="*/ 162 w 178"/>
                <a:gd name="T5" fmla="*/ 1 h 143"/>
                <a:gd name="T6" fmla="*/ 155 w 178"/>
                <a:gd name="T7" fmla="*/ 1 h 143"/>
                <a:gd name="T8" fmla="*/ 145 w 178"/>
                <a:gd name="T9" fmla="*/ 0 h 143"/>
                <a:gd name="T10" fmla="*/ 131 w 178"/>
                <a:gd name="T11" fmla="*/ 0 h 143"/>
                <a:gd name="T12" fmla="*/ 116 w 178"/>
                <a:gd name="T13" fmla="*/ 1 h 143"/>
                <a:gd name="T14" fmla="*/ 99 w 178"/>
                <a:gd name="T15" fmla="*/ 2 h 143"/>
                <a:gd name="T16" fmla="*/ 80 w 178"/>
                <a:gd name="T17" fmla="*/ 5 h 143"/>
                <a:gd name="T18" fmla="*/ 63 w 178"/>
                <a:gd name="T19" fmla="*/ 7 h 143"/>
                <a:gd name="T20" fmla="*/ 46 w 178"/>
                <a:gd name="T21" fmla="*/ 13 h 143"/>
                <a:gd name="T22" fmla="*/ 31 w 178"/>
                <a:gd name="T23" fmla="*/ 18 h 143"/>
                <a:gd name="T24" fmla="*/ 18 w 178"/>
                <a:gd name="T25" fmla="*/ 27 h 143"/>
                <a:gd name="T26" fmla="*/ 8 w 178"/>
                <a:gd name="T27" fmla="*/ 37 h 143"/>
                <a:gd name="T28" fmla="*/ 2 w 178"/>
                <a:gd name="T29" fmla="*/ 50 h 143"/>
                <a:gd name="T30" fmla="*/ 0 w 178"/>
                <a:gd name="T31" fmla="*/ 65 h 143"/>
                <a:gd name="T32" fmla="*/ 4 w 178"/>
                <a:gd name="T33" fmla="*/ 83 h 143"/>
                <a:gd name="T34" fmla="*/ 14 w 178"/>
                <a:gd name="T35" fmla="*/ 104 h 143"/>
                <a:gd name="T36" fmla="*/ 41 w 178"/>
                <a:gd name="T37" fmla="*/ 135 h 143"/>
                <a:gd name="T38" fmla="*/ 69 w 178"/>
                <a:gd name="T39" fmla="*/ 143 h 143"/>
                <a:gd name="T40" fmla="*/ 96 w 178"/>
                <a:gd name="T41" fmla="*/ 132 h 143"/>
                <a:gd name="T42" fmla="*/ 122 w 178"/>
                <a:gd name="T43" fmla="*/ 111 h 143"/>
                <a:gd name="T44" fmla="*/ 145 w 178"/>
                <a:gd name="T45" fmla="*/ 83 h 143"/>
                <a:gd name="T46" fmla="*/ 162 w 178"/>
                <a:gd name="T47" fmla="*/ 55 h 143"/>
                <a:gd name="T48" fmla="*/ 174 w 178"/>
                <a:gd name="T49" fmla="*/ 35 h 143"/>
                <a:gd name="T50" fmla="*/ 178 w 178"/>
                <a:gd name="T51" fmla="*/ 2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8" h="143">
                  <a:moveTo>
                    <a:pt x="178" y="27"/>
                  </a:moveTo>
                  <a:lnTo>
                    <a:pt x="164" y="1"/>
                  </a:lnTo>
                  <a:lnTo>
                    <a:pt x="162" y="1"/>
                  </a:lnTo>
                  <a:lnTo>
                    <a:pt x="155" y="1"/>
                  </a:lnTo>
                  <a:lnTo>
                    <a:pt x="145" y="0"/>
                  </a:lnTo>
                  <a:lnTo>
                    <a:pt x="131" y="0"/>
                  </a:lnTo>
                  <a:lnTo>
                    <a:pt x="116" y="1"/>
                  </a:lnTo>
                  <a:lnTo>
                    <a:pt x="99" y="2"/>
                  </a:lnTo>
                  <a:lnTo>
                    <a:pt x="80" y="5"/>
                  </a:lnTo>
                  <a:lnTo>
                    <a:pt x="63" y="7"/>
                  </a:lnTo>
                  <a:lnTo>
                    <a:pt x="46" y="13"/>
                  </a:lnTo>
                  <a:lnTo>
                    <a:pt x="31" y="18"/>
                  </a:lnTo>
                  <a:lnTo>
                    <a:pt x="18" y="27"/>
                  </a:lnTo>
                  <a:lnTo>
                    <a:pt x="8" y="37"/>
                  </a:lnTo>
                  <a:lnTo>
                    <a:pt x="2" y="50"/>
                  </a:lnTo>
                  <a:lnTo>
                    <a:pt x="0" y="65"/>
                  </a:lnTo>
                  <a:lnTo>
                    <a:pt x="4" y="83"/>
                  </a:lnTo>
                  <a:lnTo>
                    <a:pt x="14" y="104"/>
                  </a:lnTo>
                  <a:lnTo>
                    <a:pt x="41" y="135"/>
                  </a:lnTo>
                  <a:lnTo>
                    <a:pt x="69" y="143"/>
                  </a:lnTo>
                  <a:lnTo>
                    <a:pt x="96" y="132"/>
                  </a:lnTo>
                  <a:lnTo>
                    <a:pt x="122" y="111"/>
                  </a:lnTo>
                  <a:lnTo>
                    <a:pt x="145" y="83"/>
                  </a:lnTo>
                  <a:lnTo>
                    <a:pt x="162" y="55"/>
                  </a:lnTo>
                  <a:lnTo>
                    <a:pt x="174" y="35"/>
                  </a:lnTo>
                  <a:lnTo>
                    <a:pt x="178" y="2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6" name="Freeform 328"/>
            <p:cNvSpPr>
              <a:spLocks/>
            </p:cNvSpPr>
            <p:nvPr/>
          </p:nvSpPr>
          <p:spPr bwMode="auto">
            <a:xfrm>
              <a:off x="2432" y="2151"/>
              <a:ext cx="66" cy="90"/>
            </a:xfrm>
            <a:custGeom>
              <a:avLst/>
              <a:gdLst>
                <a:gd name="T0" fmla="*/ 82 w 132"/>
                <a:gd name="T1" fmla="*/ 0 h 181"/>
                <a:gd name="T2" fmla="*/ 52 w 132"/>
                <a:gd name="T3" fmla="*/ 0 h 181"/>
                <a:gd name="T4" fmla="*/ 47 w 132"/>
                <a:gd name="T5" fmla="*/ 8 h 181"/>
                <a:gd name="T6" fmla="*/ 35 w 132"/>
                <a:gd name="T7" fmla="*/ 29 h 181"/>
                <a:gd name="T8" fmla="*/ 20 w 132"/>
                <a:gd name="T9" fmla="*/ 57 h 181"/>
                <a:gd name="T10" fmla="*/ 7 w 132"/>
                <a:gd name="T11" fmla="*/ 90 h 181"/>
                <a:gd name="T12" fmla="*/ 0 w 132"/>
                <a:gd name="T13" fmla="*/ 123 h 181"/>
                <a:gd name="T14" fmla="*/ 5 w 132"/>
                <a:gd name="T15" fmla="*/ 152 h 181"/>
                <a:gd name="T16" fmla="*/ 24 w 132"/>
                <a:gd name="T17" fmla="*/ 172 h 181"/>
                <a:gd name="T18" fmla="*/ 64 w 132"/>
                <a:gd name="T19" fmla="*/ 181 h 181"/>
                <a:gd name="T20" fmla="*/ 106 w 132"/>
                <a:gd name="T21" fmla="*/ 172 h 181"/>
                <a:gd name="T22" fmla="*/ 127 w 132"/>
                <a:gd name="T23" fmla="*/ 152 h 181"/>
                <a:gd name="T24" fmla="*/ 132 w 132"/>
                <a:gd name="T25" fmla="*/ 123 h 181"/>
                <a:gd name="T26" fmla="*/ 127 w 132"/>
                <a:gd name="T27" fmla="*/ 90 h 181"/>
                <a:gd name="T28" fmla="*/ 114 w 132"/>
                <a:gd name="T29" fmla="*/ 57 h 181"/>
                <a:gd name="T30" fmla="*/ 99 w 132"/>
                <a:gd name="T31" fmla="*/ 29 h 181"/>
                <a:gd name="T32" fmla="*/ 86 w 132"/>
                <a:gd name="T33" fmla="*/ 8 h 181"/>
                <a:gd name="T34" fmla="*/ 82 w 132"/>
                <a:gd name="T35"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81">
                  <a:moveTo>
                    <a:pt x="82" y="0"/>
                  </a:moveTo>
                  <a:lnTo>
                    <a:pt x="52" y="0"/>
                  </a:lnTo>
                  <a:lnTo>
                    <a:pt x="47" y="8"/>
                  </a:lnTo>
                  <a:lnTo>
                    <a:pt x="35" y="29"/>
                  </a:lnTo>
                  <a:lnTo>
                    <a:pt x="20" y="57"/>
                  </a:lnTo>
                  <a:lnTo>
                    <a:pt x="7" y="90"/>
                  </a:lnTo>
                  <a:lnTo>
                    <a:pt x="0" y="123"/>
                  </a:lnTo>
                  <a:lnTo>
                    <a:pt x="5" y="152"/>
                  </a:lnTo>
                  <a:lnTo>
                    <a:pt x="24" y="172"/>
                  </a:lnTo>
                  <a:lnTo>
                    <a:pt x="64" y="181"/>
                  </a:lnTo>
                  <a:lnTo>
                    <a:pt x="106" y="172"/>
                  </a:lnTo>
                  <a:lnTo>
                    <a:pt x="127" y="152"/>
                  </a:lnTo>
                  <a:lnTo>
                    <a:pt x="132" y="123"/>
                  </a:lnTo>
                  <a:lnTo>
                    <a:pt x="127" y="90"/>
                  </a:lnTo>
                  <a:lnTo>
                    <a:pt x="114" y="57"/>
                  </a:lnTo>
                  <a:lnTo>
                    <a:pt x="99" y="29"/>
                  </a:lnTo>
                  <a:lnTo>
                    <a:pt x="86" y="8"/>
                  </a:lnTo>
                  <a:lnTo>
                    <a:pt x="82"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7" name="Freeform 329"/>
            <p:cNvSpPr>
              <a:spLocks/>
            </p:cNvSpPr>
            <p:nvPr/>
          </p:nvSpPr>
          <p:spPr bwMode="auto">
            <a:xfrm>
              <a:off x="2482" y="2132"/>
              <a:ext cx="88" cy="72"/>
            </a:xfrm>
            <a:custGeom>
              <a:avLst/>
              <a:gdLst>
                <a:gd name="T0" fmla="*/ 15 w 177"/>
                <a:gd name="T1" fmla="*/ 1 h 144"/>
                <a:gd name="T2" fmla="*/ 0 w 177"/>
                <a:gd name="T3" fmla="*/ 26 h 144"/>
                <a:gd name="T4" fmla="*/ 5 w 177"/>
                <a:gd name="T5" fmla="*/ 34 h 144"/>
                <a:gd name="T6" fmla="*/ 16 w 177"/>
                <a:gd name="T7" fmla="*/ 55 h 144"/>
                <a:gd name="T8" fmla="*/ 33 w 177"/>
                <a:gd name="T9" fmla="*/ 83 h 144"/>
                <a:gd name="T10" fmla="*/ 56 w 177"/>
                <a:gd name="T11" fmla="*/ 110 h 144"/>
                <a:gd name="T12" fmla="*/ 82 w 177"/>
                <a:gd name="T13" fmla="*/ 132 h 144"/>
                <a:gd name="T14" fmla="*/ 109 w 177"/>
                <a:gd name="T15" fmla="*/ 144 h 144"/>
                <a:gd name="T16" fmla="*/ 137 w 177"/>
                <a:gd name="T17" fmla="*/ 137 h 144"/>
                <a:gd name="T18" fmla="*/ 164 w 177"/>
                <a:gd name="T19" fmla="*/ 106 h 144"/>
                <a:gd name="T20" fmla="*/ 174 w 177"/>
                <a:gd name="T21" fmla="*/ 85 h 144"/>
                <a:gd name="T22" fmla="*/ 177 w 177"/>
                <a:gd name="T23" fmla="*/ 67 h 144"/>
                <a:gd name="T24" fmla="*/ 176 w 177"/>
                <a:gd name="T25" fmla="*/ 50 h 144"/>
                <a:gd name="T26" fmla="*/ 170 w 177"/>
                <a:gd name="T27" fmla="*/ 38 h 144"/>
                <a:gd name="T28" fmla="*/ 161 w 177"/>
                <a:gd name="T29" fmla="*/ 27 h 144"/>
                <a:gd name="T30" fmla="*/ 147 w 177"/>
                <a:gd name="T31" fmla="*/ 19 h 144"/>
                <a:gd name="T32" fmla="*/ 132 w 177"/>
                <a:gd name="T33" fmla="*/ 12 h 144"/>
                <a:gd name="T34" fmla="*/ 116 w 177"/>
                <a:gd name="T35" fmla="*/ 8 h 144"/>
                <a:gd name="T36" fmla="*/ 98 w 177"/>
                <a:gd name="T37" fmla="*/ 4 h 144"/>
                <a:gd name="T38" fmla="*/ 81 w 177"/>
                <a:gd name="T39" fmla="*/ 2 h 144"/>
                <a:gd name="T40" fmla="*/ 63 w 177"/>
                <a:gd name="T41" fmla="*/ 1 h 144"/>
                <a:gd name="T42" fmla="*/ 48 w 177"/>
                <a:gd name="T43" fmla="*/ 0 h 144"/>
                <a:gd name="T44" fmla="*/ 35 w 177"/>
                <a:gd name="T45" fmla="*/ 0 h 144"/>
                <a:gd name="T46" fmla="*/ 24 w 177"/>
                <a:gd name="T47" fmla="*/ 1 h 144"/>
                <a:gd name="T48" fmla="*/ 17 w 177"/>
                <a:gd name="T49" fmla="*/ 1 h 144"/>
                <a:gd name="T50" fmla="*/ 15 w 177"/>
                <a:gd name="T51" fmla="*/ 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7" h="144">
                  <a:moveTo>
                    <a:pt x="15" y="1"/>
                  </a:moveTo>
                  <a:lnTo>
                    <a:pt x="0" y="26"/>
                  </a:lnTo>
                  <a:lnTo>
                    <a:pt x="5" y="34"/>
                  </a:lnTo>
                  <a:lnTo>
                    <a:pt x="16" y="55"/>
                  </a:lnTo>
                  <a:lnTo>
                    <a:pt x="33" y="83"/>
                  </a:lnTo>
                  <a:lnTo>
                    <a:pt x="56" y="110"/>
                  </a:lnTo>
                  <a:lnTo>
                    <a:pt x="82" y="132"/>
                  </a:lnTo>
                  <a:lnTo>
                    <a:pt x="109" y="144"/>
                  </a:lnTo>
                  <a:lnTo>
                    <a:pt x="137" y="137"/>
                  </a:lnTo>
                  <a:lnTo>
                    <a:pt x="164" y="106"/>
                  </a:lnTo>
                  <a:lnTo>
                    <a:pt x="174" y="85"/>
                  </a:lnTo>
                  <a:lnTo>
                    <a:pt x="177" y="67"/>
                  </a:lnTo>
                  <a:lnTo>
                    <a:pt x="176" y="50"/>
                  </a:lnTo>
                  <a:lnTo>
                    <a:pt x="170" y="38"/>
                  </a:lnTo>
                  <a:lnTo>
                    <a:pt x="161" y="27"/>
                  </a:lnTo>
                  <a:lnTo>
                    <a:pt x="147" y="19"/>
                  </a:lnTo>
                  <a:lnTo>
                    <a:pt x="132" y="12"/>
                  </a:lnTo>
                  <a:lnTo>
                    <a:pt x="116" y="8"/>
                  </a:lnTo>
                  <a:lnTo>
                    <a:pt x="98" y="4"/>
                  </a:lnTo>
                  <a:lnTo>
                    <a:pt x="81" y="2"/>
                  </a:lnTo>
                  <a:lnTo>
                    <a:pt x="63" y="1"/>
                  </a:lnTo>
                  <a:lnTo>
                    <a:pt x="48" y="0"/>
                  </a:lnTo>
                  <a:lnTo>
                    <a:pt x="35" y="0"/>
                  </a:lnTo>
                  <a:lnTo>
                    <a:pt x="24" y="1"/>
                  </a:lnTo>
                  <a:lnTo>
                    <a:pt x="17" y="1"/>
                  </a:lnTo>
                  <a:lnTo>
                    <a:pt x="15"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8" name="Freeform 330"/>
            <p:cNvSpPr>
              <a:spLocks/>
            </p:cNvSpPr>
            <p:nvPr/>
          </p:nvSpPr>
          <p:spPr bwMode="auto">
            <a:xfrm>
              <a:off x="2481" y="2051"/>
              <a:ext cx="90" cy="72"/>
            </a:xfrm>
            <a:custGeom>
              <a:avLst/>
              <a:gdLst>
                <a:gd name="T0" fmla="*/ 0 w 180"/>
                <a:gd name="T1" fmla="*/ 116 h 143"/>
                <a:gd name="T2" fmla="*/ 15 w 180"/>
                <a:gd name="T3" fmla="*/ 142 h 143"/>
                <a:gd name="T4" fmla="*/ 17 w 180"/>
                <a:gd name="T5" fmla="*/ 142 h 143"/>
                <a:gd name="T6" fmla="*/ 24 w 180"/>
                <a:gd name="T7" fmla="*/ 142 h 143"/>
                <a:gd name="T8" fmla="*/ 34 w 180"/>
                <a:gd name="T9" fmla="*/ 143 h 143"/>
                <a:gd name="T10" fmla="*/ 48 w 180"/>
                <a:gd name="T11" fmla="*/ 143 h 143"/>
                <a:gd name="T12" fmla="*/ 63 w 180"/>
                <a:gd name="T13" fmla="*/ 142 h 143"/>
                <a:gd name="T14" fmla="*/ 80 w 180"/>
                <a:gd name="T15" fmla="*/ 141 h 143"/>
                <a:gd name="T16" fmla="*/ 99 w 180"/>
                <a:gd name="T17" fmla="*/ 139 h 143"/>
                <a:gd name="T18" fmla="*/ 116 w 180"/>
                <a:gd name="T19" fmla="*/ 135 h 143"/>
                <a:gd name="T20" fmla="*/ 133 w 180"/>
                <a:gd name="T21" fmla="*/ 131 h 143"/>
                <a:gd name="T22" fmla="*/ 148 w 180"/>
                <a:gd name="T23" fmla="*/ 125 h 143"/>
                <a:gd name="T24" fmla="*/ 161 w 180"/>
                <a:gd name="T25" fmla="*/ 117 h 143"/>
                <a:gd name="T26" fmla="*/ 171 w 180"/>
                <a:gd name="T27" fmla="*/ 106 h 143"/>
                <a:gd name="T28" fmla="*/ 177 w 180"/>
                <a:gd name="T29" fmla="*/ 94 h 143"/>
                <a:gd name="T30" fmla="*/ 180 w 180"/>
                <a:gd name="T31" fmla="*/ 79 h 143"/>
                <a:gd name="T32" fmla="*/ 175 w 180"/>
                <a:gd name="T33" fmla="*/ 60 h 143"/>
                <a:gd name="T34" fmla="*/ 166 w 180"/>
                <a:gd name="T35" fmla="*/ 40 h 143"/>
                <a:gd name="T36" fmla="*/ 138 w 180"/>
                <a:gd name="T37" fmla="*/ 7 h 143"/>
                <a:gd name="T38" fmla="*/ 109 w 180"/>
                <a:gd name="T39" fmla="*/ 0 h 143"/>
                <a:gd name="T40" fmla="*/ 82 w 180"/>
                <a:gd name="T41" fmla="*/ 10 h 143"/>
                <a:gd name="T42" fmla="*/ 56 w 180"/>
                <a:gd name="T43" fmla="*/ 32 h 143"/>
                <a:gd name="T44" fmla="*/ 33 w 180"/>
                <a:gd name="T45" fmla="*/ 59 h 143"/>
                <a:gd name="T46" fmla="*/ 16 w 180"/>
                <a:gd name="T47" fmla="*/ 87 h 143"/>
                <a:gd name="T48" fmla="*/ 4 w 180"/>
                <a:gd name="T49" fmla="*/ 108 h 143"/>
                <a:gd name="T50" fmla="*/ 0 w 180"/>
                <a:gd name="T51" fmla="*/ 11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0" h="143">
                  <a:moveTo>
                    <a:pt x="0" y="116"/>
                  </a:moveTo>
                  <a:lnTo>
                    <a:pt x="15" y="142"/>
                  </a:lnTo>
                  <a:lnTo>
                    <a:pt x="17" y="142"/>
                  </a:lnTo>
                  <a:lnTo>
                    <a:pt x="24" y="142"/>
                  </a:lnTo>
                  <a:lnTo>
                    <a:pt x="34" y="143"/>
                  </a:lnTo>
                  <a:lnTo>
                    <a:pt x="48" y="143"/>
                  </a:lnTo>
                  <a:lnTo>
                    <a:pt x="63" y="142"/>
                  </a:lnTo>
                  <a:lnTo>
                    <a:pt x="80" y="141"/>
                  </a:lnTo>
                  <a:lnTo>
                    <a:pt x="99" y="139"/>
                  </a:lnTo>
                  <a:lnTo>
                    <a:pt x="116" y="135"/>
                  </a:lnTo>
                  <a:lnTo>
                    <a:pt x="133" y="131"/>
                  </a:lnTo>
                  <a:lnTo>
                    <a:pt x="148" y="125"/>
                  </a:lnTo>
                  <a:lnTo>
                    <a:pt x="161" y="117"/>
                  </a:lnTo>
                  <a:lnTo>
                    <a:pt x="171" y="106"/>
                  </a:lnTo>
                  <a:lnTo>
                    <a:pt x="177" y="94"/>
                  </a:lnTo>
                  <a:lnTo>
                    <a:pt x="180" y="79"/>
                  </a:lnTo>
                  <a:lnTo>
                    <a:pt x="175" y="60"/>
                  </a:lnTo>
                  <a:lnTo>
                    <a:pt x="166" y="40"/>
                  </a:lnTo>
                  <a:lnTo>
                    <a:pt x="138" y="7"/>
                  </a:lnTo>
                  <a:lnTo>
                    <a:pt x="109" y="0"/>
                  </a:lnTo>
                  <a:lnTo>
                    <a:pt x="82" y="10"/>
                  </a:lnTo>
                  <a:lnTo>
                    <a:pt x="56" y="32"/>
                  </a:lnTo>
                  <a:lnTo>
                    <a:pt x="33" y="59"/>
                  </a:lnTo>
                  <a:lnTo>
                    <a:pt x="16" y="87"/>
                  </a:lnTo>
                  <a:lnTo>
                    <a:pt x="4" y="108"/>
                  </a:lnTo>
                  <a:lnTo>
                    <a:pt x="0" y="11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9" name="Freeform 331"/>
            <p:cNvSpPr>
              <a:spLocks/>
            </p:cNvSpPr>
            <p:nvPr/>
          </p:nvSpPr>
          <p:spPr bwMode="auto">
            <a:xfrm>
              <a:off x="2654" y="1594"/>
              <a:ext cx="12" cy="12"/>
            </a:xfrm>
            <a:custGeom>
              <a:avLst/>
              <a:gdLst>
                <a:gd name="T0" fmla="*/ 12 w 24"/>
                <a:gd name="T1" fmla="*/ 24 h 24"/>
                <a:gd name="T2" fmla="*/ 8 w 24"/>
                <a:gd name="T3" fmla="*/ 23 h 24"/>
                <a:gd name="T4" fmla="*/ 3 w 24"/>
                <a:gd name="T5" fmla="*/ 21 h 24"/>
                <a:gd name="T6" fmla="*/ 1 w 24"/>
                <a:gd name="T7" fmla="*/ 16 h 24"/>
                <a:gd name="T8" fmla="*/ 0 w 24"/>
                <a:gd name="T9" fmla="*/ 11 h 24"/>
                <a:gd name="T10" fmla="*/ 1 w 24"/>
                <a:gd name="T11" fmla="*/ 7 h 24"/>
                <a:gd name="T12" fmla="*/ 3 w 24"/>
                <a:gd name="T13" fmla="*/ 3 h 24"/>
                <a:gd name="T14" fmla="*/ 8 w 24"/>
                <a:gd name="T15" fmla="*/ 1 h 24"/>
                <a:gd name="T16" fmla="*/ 12 w 24"/>
                <a:gd name="T17" fmla="*/ 0 h 24"/>
                <a:gd name="T18" fmla="*/ 17 w 24"/>
                <a:gd name="T19" fmla="*/ 1 h 24"/>
                <a:gd name="T20" fmla="*/ 20 w 24"/>
                <a:gd name="T21" fmla="*/ 3 h 24"/>
                <a:gd name="T22" fmla="*/ 23 w 24"/>
                <a:gd name="T23" fmla="*/ 7 h 24"/>
                <a:gd name="T24" fmla="*/ 24 w 24"/>
                <a:gd name="T25" fmla="*/ 11 h 24"/>
                <a:gd name="T26" fmla="*/ 23 w 24"/>
                <a:gd name="T27" fmla="*/ 16 h 24"/>
                <a:gd name="T28" fmla="*/ 20 w 24"/>
                <a:gd name="T29" fmla="*/ 21 h 24"/>
                <a:gd name="T30" fmla="*/ 17 w 24"/>
                <a:gd name="T31" fmla="*/ 23 h 24"/>
                <a:gd name="T32" fmla="*/ 12 w 24"/>
                <a:gd name="T3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lnTo>
                    <a:pt x="8" y="23"/>
                  </a:lnTo>
                  <a:lnTo>
                    <a:pt x="3" y="21"/>
                  </a:lnTo>
                  <a:lnTo>
                    <a:pt x="1" y="16"/>
                  </a:lnTo>
                  <a:lnTo>
                    <a:pt x="0" y="11"/>
                  </a:lnTo>
                  <a:lnTo>
                    <a:pt x="1" y="7"/>
                  </a:lnTo>
                  <a:lnTo>
                    <a:pt x="3" y="3"/>
                  </a:lnTo>
                  <a:lnTo>
                    <a:pt x="8" y="1"/>
                  </a:lnTo>
                  <a:lnTo>
                    <a:pt x="12" y="0"/>
                  </a:lnTo>
                  <a:lnTo>
                    <a:pt x="17" y="1"/>
                  </a:lnTo>
                  <a:lnTo>
                    <a:pt x="20" y="3"/>
                  </a:lnTo>
                  <a:lnTo>
                    <a:pt x="23" y="7"/>
                  </a:lnTo>
                  <a:lnTo>
                    <a:pt x="24" y="11"/>
                  </a:lnTo>
                  <a:lnTo>
                    <a:pt x="23" y="16"/>
                  </a:lnTo>
                  <a:lnTo>
                    <a:pt x="20" y="21"/>
                  </a:lnTo>
                  <a:lnTo>
                    <a:pt x="17" y="23"/>
                  </a:lnTo>
                  <a:lnTo>
                    <a:pt x="12" y="2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0" name="Freeform 332"/>
            <p:cNvSpPr>
              <a:spLocks/>
            </p:cNvSpPr>
            <p:nvPr/>
          </p:nvSpPr>
          <p:spPr bwMode="auto">
            <a:xfrm>
              <a:off x="2647" y="1554"/>
              <a:ext cx="26" cy="37"/>
            </a:xfrm>
            <a:custGeom>
              <a:avLst/>
              <a:gdLst>
                <a:gd name="T0" fmla="*/ 19 w 52"/>
                <a:gd name="T1" fmla="*/ 73 h 73"/>
                <a:gd name="T2" fmla="*/ 31 w 52"/>
                <a:gd name="T3" fmla="*/ 73 h 73"/>
                <a:gd name="T4" fmla="*/ 33 w 52"/>
                <a:gd name="T5" fmla="*/ 70 h 73"/>
                <a:gd name="T6" fmla="*/ 38 w 52"/>
                <a:gd name="T7" fmla="*/ 62 h 73"/>
                <a:gd name="T8" fmla="*/ 43 w 52"/>
                <a:gd name="T9" fmla="*/ 50 h 73"/>
                <a:gd name="T10" fmla="*/ 49 w 52"/>
                <a:gd name="T11" fmla="*/ 36 h 73"/>
                <a:gd name="T12" fmla="*/ 52 w 52"/>
                <a:gd name="T13" fmla="*/ 24 h 73"/>
                <a:gd name="T14" fmla="*/ 50 w 52"/>
                <a:gd name="T15" fmla="*/ 12 h 73"/>
                <a:gd name="T16" fmla="*/ 42 w 52"/>
                <a:gd name="T17" fmla="*/ 4 h 73"/>
                <a:gd name="T18" fmla="*/ 26 w 52"/>
                <a:gd name="T19" fmla="*/ 0 h 73"/>
                <a:gd name="T20" fmla="*/ 10 w 52"/>
                <a:gd name="T21" fmla="*/ 4 h 73"/>
                <a:gd name="T22" fmla="*/ 1 w 52"/>
                <a:gd name="T23" fmla="*/ 12 h 73"/>
                <a:gd name="T24" fmla="*/ 0 w 52"/>
                <a:gd name="T25" fmla="*/ 24 h 73"/>
                <a:gd name="T26" fmla="*/ 2 w 52"/>
                <a:gd name="T27" fmla="*/ 36 h 73"/>
                <a:gd name="T28" fmla="*/ 7 w 52"/>
                <a:gd name="T29" fmla="*/ 50 h 73"/>
                <a:gd name="T30" fmla="*/ 12 w 52"/>
                <a:gd name="T31" fmla="*/ 62 h 73"/>
                <a:gd name="T32" fmla="*/ 17 w 52"/>
                <a:gd name="T33" fmla="*/ 70 h 73"/>
                <a:gd name="T34" fmla="*/ 19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1" name="Freeform 333"/>
            <p:cNvSpPr>
              <a:spLocks/>
            </p:cNvSpPr>
            <p:nvPr/>
          </p:nvSpPr>
          <p:spPr bwMode="auto">
            <a:xfrm>
              <a:off x="2647" y="1554"/>
              <a:ext cx="26" cy="37"/>
            </a:xfrm>
            <a:custGeom>
              <a:avLst/>
              <a:gdLst>
                <a:gd name="T0" fmla="*/ 19 w 52"/>
                <a:gd name="T1" fmla="*/ 73 h 73"/>
                <a:gd name="T2" fmla="*/ 31 w 52"/>
                <a:gd name="T3" fmla="*/ 73 h 73"/>
                <a:gd name="T4" fmla="*/ 33 w 52"/>
                <a:gd name="T5" fmla="*/ 70 h 73"/>
                <a:gd name="T6" fmla="*/ 38 w 52"/>
                <a:gd name="T7" fmla="*/ 62 h 73"/>
                <a:gd name="T8" fmla="*/ 43 w 52"/>
                <a:gd name="T9" fmla="*/ 50 h 73"/>
                <a:gd name="T10" fmla="*/ 49 w 52"/>
                <a:gd name="T11" fmla="*/ 36 h 73"/>
                <a:gd name="T12" fmla="*/ 52 w 52"/>
                <a:gd name="T13" fmla="*/ 24 h 73"/>
                <a:gd name="T14" fmla="*/ 50 w 52"/>
                <a:gd name="T15" fmla="*/ 12 h 73"/>
                <a:gd name="T16" fmla="*/ 42 w 52"/>
                <a:gd name="T17" fmla="*/ 4 h 73"/>
                <a:gd name="T18" fmla="*/ 26 w 52"/>
                <a:gd name="T19" fmla="*/ 0 h 73"/>
                <a:gd name="T20" fmla="*/ 10 w 52"/>
                <a:gd name="T21" fmla="*/ 4 h 73"/>
                <a:gd name="T22" fmla="*/ 1 w 52"/>
                <a:gd name="T23" fmla="*/ 12 h 73"/>
                <a:gd name="T24" fmla="*/ 0 w 52"/>
                <a:gd name="T25" fmla="*/ 24 h 73"/>
                <a:gd name="T26" fmla="*/ 2 w 52"/>
                <a:gd name="T27" fmla="*/ 36 h 73"/>
                <a:gd name="T28" fmla="*/ 7 w 52"/>
                <a:gd name="T29" fmla="*/ 50 h 73"/>
                <a:gd name="T30" fmla="*/ 12 w 52"/>
                <a:gd name="T31" fmla="*/ 62 h 73"/>
                <a:gd name="T32" fmla="*/ 17 w 52"/>
                <a:gd name="T33" fmla="*/ 70 h 73"/>
                <a:gd name="T34" fmla="*/ 19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2" name="Freeform 334"/>
            <p:cNvSpPr>
              <a:spLocks/>
            </p:cNvSpPr>
            <p:nvPr/>
          </p:nvSpPr>
          <p:spPr bwMode="auto">
            <a:xfrm>
              <a:off x="2618" y="1569"/>
              <a:ext cx="36" cy="29"/>
            </a:xfrm>
            <a:custGeom>
              <a:avLst/>
              <a:gdLst>
                <a:gd name="T0" fmla="*/ 66 w 71"/>
                <a:gd name="T1" fmla="*/ 58 h 58"/>
                <a:gd name="T2" fmla="*/ 71 w 71"/>
                <a:gd name="T3" fmla="*/ 48 h 58"/>
                <a:gd name="T4" fmla="*/ 70 w 71"/>
                <a:gd name="T5" fmla="*/ 44 h 58"/>
                <a:gd name="T6" fmla="*/ 64 w 71"/>
                <a:gd name="T7" fmla="*/ 36 h 58"/>
                <a:gd name="T8" fmla="*/ 58 w 71"/>
                <a:gd name="T9" fmla="*/ 25 h 58"/>
                <a:gd name="T10" fmla="*/ 49 w 71"/>
                <a:gd name="T11" fmla="*/ 14 h 58"/>
                <a:gd name="T12" fmla="*/ 39 w 71"/>
                <a:gd name="T13" fmla="*/ 5 h 58"/>
                <a:gd name="T14" fmla="*/ 28 w 71"/>
                <a:gd name="T15" fmla="*/ 0 h 58"/>
                <a:gd name="T16" fmla="*/ 16 w 71"/>
                <a:gd name="T17" fmla="*/ 4 h 58"/>
                <a:gd name="T18" fmla="*/ 6 w 71"/>
                <a:gd name="T19" fmla="*/ 17 h 58"/>
                <a:gd name="T20" fmla="*/ 0 w 71"/>
                <a:gd name="T21" fmla="*/ 33 h 58"/>
                <a:gd name="T22" fmla="*/ 3 w 71"/>
                <a:gd name="T23" fmla="*/ 43 h 58"/>
                <a:gd name="T24" fmla="*/ 11 w 71"/>
                <a:gd name="T25" fmla="*/ 51 h 58"/>
                <a:gd name="T26" fmla="*/ 25 w 71"/>
                <a:gd name="T27" fmla="*/ 56 h 58"/>
                <a:gd name="T28" fmla="*/ 39 w 71"/>
                <a:gd name="T29" fmla="*/ 58 h 58"/>
                <a:gd name="T30" fmla="*/ 52 w 71"/>
                <a:gd name="T31" fmla="*/ 58 h 58"/>
                <a:gd name="T32" fmla="*/ 62 w 71"/>
                <a:gd name="T33" fmla="*/ 58 h 58"/>
                <a:gd name="T34" fmla="*/ 66 w 71"/>
                <a:gd name="T3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8">
                  <a:moveTo>
                    <a:pt x="66" y="58"/>
                  </a:moveTo>
                  <a:lnTo>
                    <a:pt x="71" y="48"/>
                  </a:lnTo>
                  <a:lnTo>
                    <a:pt x="70" y="44"/>
                  </a:lnTo>
                  <a:lnTo>
                    <a:pt x="64" y="36"/>
                  </a:lnTo>
                  <a:lnTo>
                    <a:pt x="58" y="25"/>
                  </a:lnTo>
                  <a:lnTo>
                    <a:pt x="49" y="14"/>
                  </a:lnTo>
                  <a:lnTo>
                    <a:pt x="39" y="5"/>
                  </a:lnTo>
                  <a:lnTo>
                    <a:pt x="28" y="0"/>
                  </a:lnTo>
                  <a:lnTo>
                    <a:pt x="16" y="4"/>
                  </a:lnTo>
                  <a:lnTo>
                    <a:pt x="6" y="17"/>
                  </a:lnTo>
                  <a:lnTo>
                    <a:pt x="0" y="33"/>
                  </a:lnTo>
                  <a:lnTo>
                    <a:pt x="3" y="43"/>
                  </a:lnTo>
                  <a:lnTo>
                    <a:pt x="11" y="51"/>
                  </a:lnTo>
                  <a:lnTo>
                    <a:pt x="25" y="56"/>
                  </a:lnTo>
                  <a:lnTo>
                    <a:pt x="39" y="58"/>
                  </a:lnTo>
                  <a:lnTo>
                    <a:pt x="52" y="58"/>
                  </a:lnTo>
                  <a:lnTo>
                    <a:pt x="62" y="58"/>
                  </a:lnTo>
                  <a:lnTo>
                    <a:pt x="66" y="5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3" name="Freeform 335"/>
            <p:cNvSpPr>
              <a:spLocks/>
            </p:cNvSpPr>
            <p:nvPr/>
          </p:nvSpPr>
          <p:spPr bwMode="auto">
            <a:xfrm>
              <a:off x="2618" y="1602"/>
              <a:ext cx="36" cy="28"/>
            </a:xfrm>
            <a:custGeom>
              <a:avLst/>
              <a:gdLst>
                <a:gd name="T0" fmla="*/ 71 w 71"/>
                <a:gd name="T1" fmla="*/ 10 h 57"/>
                <a:gd name="T2" fmla="*/ 66 w 71"/>
                <a:gd name="T3" fmla="*/ 0 h 57"/>
                <a:gd name="T4" fmla="*/ 62 w 71"/>
                <a:gd name="T5" fmla="*/ 0 h 57"/>
                <a:gd name="T6" fmla="*/ 53 w 71"/>
                <a:gd name="T7" fmla="*/ 0 h 57"/>
                <a:gd name="T8" fmla="*/ 39 w 71"/>
                <a:gd name="T9" fmla="*/ 0 h 57"/>
                <a:gd name="T10" fmla="*/ 25 w 71"/>
                <a:gd name="T11" fmla="*/ 2 h 57"/>
                <a:gd name="T12" fmla="*/ 13 w 71"/>
                <a:gd name="T13" fmla="*/ 7 h 57"/>
                <a:gd name="T14" fmla="*/ 3 w 71"/>
                <a:gd name="T15" fmla="*/ 15 h 57"/>
                <a:gd name="T16" fmla="*/ 0 w 71"/>
                <a:gd name="T17" fmla="*/ 25 h 57"/>
                <a:gd name="T18" fmla="*/ 6 w 71"/>
                <a:gd name="T19" fmla="*/ 42 h 57"/>
                <a:gd name="T20" fmla="*/ 16 w 71"/>
                <a:gd name="T21" fmla="*/ 54 h 57"/>
                <a:gd name="T22" fmla="*/ 28 w 71"/>
                <a:gd name="T23" fmla="*/ 57 h 57"/>
                <a:gd name="T24" fmla="*/ 39 w 71"/>
                <a:gd name="T25" fmla="*/ 53 h 57"/>
                <a:gd name="T26" fmla="*/ 49 w 71"/>
                <a:gd name="T27" fmla="*/ 44 h 57"/>
                <a:gd name="T28" fmla="*/ 58 w 71"/>
                <a:gd name="T29" fmla="*/ 33 h 57"/>
                <a:gd name="T30" fmla="*/ 64 w 71"/>
                <a:gd name="T31" fmla="*/ 22 h 57"/>
                <a:gd name="T32" fmla="*/ 70 w 71"/>
                <a:gd name="T33" fmla="*/ 14 h 57"/>
                <a:gd name="T34" fmla="*/ 71 w 71"/>
                <a:gd name="T35" fmla="*/ 1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7">
                  <a:moveTo>
                    <a:pt x="71" y="10"/>
                  </a:moveTo>
                  <a:lnTo>
                    <a:pt x="66" y="0"/>
                  </a:lnTo>
                  <a:lnTo>
                    <a:pt x="62" y="0"/>
                  </a:lnTo>
                  <a:lnTo>
                    <a:pt x="53" y="0"/>
                  </a:lnTo>
                  <a:lnTo>
                    <a:pt x="39" y="0"/>
                  </a:lnTo>
                  <a:lnTo>
                    <a:pt x="25" y="2"/>
                  </a:lnTo>
                  <a:lnTo>
                    <a:pt x="13" y="7"/>
                  </a:lnTo>
                  <a:lnTo>
                    <a:pt x="3" y="15"/>
                  </a:lnTo>
                  <a:lnTo>
                    <a:pt x="0" y="25"/>
                  </a:lnTo>
                  <a:lnTo>
                    <a:pt x="6" y="42"/>
                  </a:lnTo>
                  <a:lnTo>
                    <a:pt x="16" y="54"/>
                  </a:lnTo>
                  <a:lnTo>
                    <a:pt x="28" y="57"/>
                  </a:lnTo>
                  <a:lnTo>
                    <a:pt x="39" y="53"/>
                  </a:lnTo>
                  <a:lnTo>
                    <a:pt x="49" y="44"/>
                  </a:lnTo>
                  <a:lnTo>
                    <a:pt x="58" y="33"/>
                  </a:lnTo>
                  <a:lnTo>
                    <a:pt x="64" y="22"/>
                  </a:lnTo>
                  <a:lnTo>
                    <a:pt x="70" y="14"/>
                  </a:lnTo>
                  <a:lnTo>
                    <a:pt x="71" y="1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4" name="Freeform 336"/>
            <p:cNvSpPr>
              <a:spLocks/>
            </p:cNvSpPr>
            <p:nvPr/>
          </p:nvSpPr>
          <p:spPr bwMode="auto">
            <a:xfrm>
              <a:off x="2647" y="1610"/>
              <a:ext cx="26" cy="36"/>
            </a:xfrm>
            <a:custGeom>
              <a:avLst/>
              <a:gdLst>
                <a:gd name="T0" fmla="*/ 32 w 52"/>
                <a:gd name="T1" fmla="*/ 0 h 73"/>
                <a:gd name="T2" fmla="*/ 20 w 52"/>
                <a:gd name="T3" fmla="*/ 0 h 73"/>
                <a:gd name="T4" fmla="*/ 18 w 52"/>
                <a:gd name="T5" fmla="*/ 4 h 73"/>
                <a:gd name="T6" fmla="*/ 14 w 52"/>
                <a:gd name="T7" fmla="*/ 12 h 73"/>
                <a:gd name="T8" fmla="*/ 8 w 52"/>
                <a:gd name="T9" fmla="*/ 23 h 73"/>
                <a:gd name="T10" fmla="*/ 2 w 52"/>
                <a:gd name="T11" fmla="*/ 36 h 73"/>
                <a:gd name="T12" fmla="*/ 0 w 52"/>
                <a:gd name="T13" fmla="*/ 50 h 73"/>
                <a:gd name="T14" fmla="*/ 1 w 52"/>
                <a:gd name="T15" fmla="*/ 61 h 73"/>
                <a:gd name="T16" fmla="*/ 9 w 52"/>
                <a:gd name="T17" fmla="*/ 69 h 73"/>
                <a:gd name="T18" fmla="*/ 25 w 52"/>
                <a:gd name="T19" fmla="*/ 73 h 73"/>
                <a:gd name="T20" fmla="*/ 41 w 52"/>
                <a:gd name="T21" fmla="*/ 69 h 73"/>
                <a:gd name="T22" fmla="*/ 50 w 52"/>
                <a:gd name="T23" fmla="*/ 61 h 73"/>
                <a:gd name="T24" fmla="*/ 52 w 52"/>
                <a:gd name="T25" fmla="*/ 50 h 73"/>
                <a:gd name="T26" fmla="*/ 49 w 52"/>
                <a:gd name="T27" fmla="*/ 36 h 73"/>
                <a:gd name="T28" fmla="*/ 45 w 52"/>
                <a:gd name="T29" fmla="*/ 23 h 73"/>
                <a:gd name="T30" fmla="*/ 39 w 52"/>
                <a:gd name="T31" fmla="*/ 12 h 73"/>
                <a:gd name="T32" fmla="*/ 34 w 52"/>
                <a:gd name="T33" fmla="*/ 4 h 73"/>
                <a:gd name="T34" fmla="*/ 32 w 52"/>
                <a:gd name="T3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32" y="0"/>
                  </a:moveTo>
                  <a:lnTo>
                    <a:pt x="20" y="0"/>
                  </a:lnTo>
                  <a:lnTo>
                    <a:pt x="18" y="4"/>
                  </a:lnTo>
                  <a:lnTo>
                    <a:pt x="14" y="12"/>
                  </a:lnTo>
                  <a:lnTo>
                    <a:pt x="8" y="23"/>
                  </a:lnTo>
                  <a:lnTo>
                    <a:pt x="2" y="36"/>
                  </a:lnTo>
                  <a:lnTo>
                    <a:pt x="0" y="50"/>
                  </a:lnTo>
                  <a:lnTo>
                    <a:pt x="1" y="61"/>
                  </a:lnTo>
                  <a:lnTo>
                    <a:pt x="9" y="69"/>
                  </a:lnTo>
                  <a:lnTo>
                    <a:pt x="25" y="73"/>
                  </a:lnTo>
                  <a:lnTo>
                    <a:pt x="41" y="69"/>
                  </a:lnTo>
                  <a:lnTo>
                    <a:pt x="50" y="61"/>
                  </a:lnTo>
                  <a:lnTo>
                    <a:pt x="52" y="50"/>
                  </a:lnTo>
                  <a:lnTo>
                    <a:pt x="49" y="36"/>
                  </a:lnTo>
                  <a:lnTo>
                    <a:pt x="45" y="23"/>
                  </a:lnTo>
                  <a:lnTo>
                    <a:pt x="39" y="12"/>
                  </a:lnTo>
                  <a:lnTo>
                    <a:pt x="34" y="4"/>
                  </a:lnTo>
                  <a:lnTo>
                    <a:pt x="32"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5" name="Freeform 337"/>
            <p:cNvSpPr>
              <a:spLocks/>
            </p:cNvSpPr>
            <p:nvPr/>
          </p:nvSpPr>
          <p:spPr bwMode="auto">
            <a:xfrm>
              <a:off x="2667" y="1602"/>
              <a:ext cx="36" cy="28"/>
            </a:xfrm>
            <a:custGeom>
              <a:avLst/>
              <a:gdLst>
                <a:gd name="T0" fmla="*/ 6 w 71"/>
                <a:gd name="T1" fmla="*/ 0 h 57"/>
                <a:gd name="T2" fmla="*/ 0 w 71"/>
                <a:gd name="T3" fmla="*/ 10 h 57"/>
                <a:gd name="T4" fmla="*/ 1 w 71"/>
                <a:gd name="T5" fmla="*/ 14 h 57"/>
                <a:gd name="T6" fmla="*/ 7 w 71"/>
                <a:gd name="T7" fmla="*/ 22 h 57"/>
                <a:gd name="T8" fmla="*/ 14 w 71"/>
                <a:gd name="T9" fmla="*/ 33 h 57"/>
                <a:gd name="T10" fmla="*/ 23 w 71"/>
                <a:gd name="T11" fmla="*/ 44 h 57"/>
                <a:gd name="T12" fmla="*/ 32 w 71"/>
                <a:gd name="T13" fmla="*/ 53 h 57"/>
                <a:gd name="T14" fmla="*/ 44 w 71"/>
                <a:gd name="T15" fmla="*/ 57 h 57"/>
                <a:gd name="T16" fmla="*/ 55 w 71"/>
                <a:gd name="T17" fmla="*/ 54 h 57"/>
                <a:gd name="T18" fmla="*/ 66 w 71"/>
                <a:gd name="T19" fmla="*/ 42 h 57"/>
                <a:gd name="T20" fmla="*/ 71 w 71"/>
                <a:gd name="T21" fmla="*/ 25 h 57"/>
                <a:gd name="T22" fmla="*/ 68 w 71"/>
                <a:gd name="T23" fmla="*/ 15 h 57"/>
                <a:gd name="T24" fmla="*/ 60 w 71"/>
                <a:gd name="T25" fmla="*/ 7 h 57"/>
                <a:gd name="T26" fmla="*/ 46 w 71"/>
                <a:gd name="T27" fmla="*/ 2 h 57"/>
                <a:gd name="T28" fmla="*/ 32 w 71"/>
                <a:gd name="T29" fmla="*/ 0 h 57"/>
                <a:gd name="T30" fmla="*/ 19 w 71"/>
                <a:gd name="T31" fmla="*/ 0 h 57"/>
                <a:gd name="T32" fmla="*/ 9 w 71"/>
                <a:gd name="T33" fmla="*/ 0 h 57"/>
                <a:gd name="T34" fmla="*/ 6 w 71"/>
                <a:gd name="T3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7">
                  <a:moveTo>
                    <a:pt x="6" y="0"/>
                  </a:moveTo>
                  <a:lnTo>
                    <a:pt x="0" y="10"/>
                  </a:lnTo>
                  <a:lnTo>
                    <a:pt x="1" y="14"/>
                  </a:lnTo>
                  <a:lnTo>
                    <a:pt x="7" y="22"/>
                  </a:lnTo>
                  <a:lnTo>
                    <a:pt x="14" y="33"/>
                  </a:lnTo>
                  <a:lnTo>
                    <a:pt x="23" y="44"/>
                  </a:lnTo>
                  <a:lnTo>
                    <a:pt x="32" y="53"/>
                  </a:lnTo>
                  <a:lnTo>
                    <a:pt x="44" y="57"/>
                  </a:lnTo>
                  <a:lnTo>
                    <a:pt x="55" y="54"/>
                  </a:lnTo>
                  <a:lnTo>
                    <a:pt x="66" y="42"/>
                  </a:lnTo>
                  <a:lnTo>
                    <a:pt x="71" y="25"/>
                  </a:lnTo>
                  <a:lnTo>
                    <a:pt x="68" y="15"/>
                  </a:lnTo>
                  <a:lnTo>
                    <a:pt x="60" y="7"/>
                  </a:lnTo>
                  <a:lnTo>
                    <a:pt x="46" y="2"/>
                  </a:lnTo>
                  <a:lnTo>
                    <a:pt x="32" y="0"/>
                  </a:lnTo>
                  <a:lnTo>
                    <a:pt x="19" y="0"/>
                  </a:lnTo>
                  <a:lnTo>
                    <a:pt x="9" y="0"/>
                  </a:lnTo>
                  <a:lnTo>
                    <a:pt x="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6" name="Freeform 338"/>
            <p:cNvSpPr>
              <a:spLocks/>
            </p:cNvSpPr>
            <p:nvPr/>
          </p:nvSpPr>
          <p:spPr bwMode="auto">
            <a:xfrm>
              <a:off x="2667" y="1569"/>
              <a:ext cx="36" cy="28"/>
            </a:xfrm>
            <a:custGeom>
              <a:avLst/>
              <a:gdLst>
                <a:gd name="T0" fmla="*/ 0 w 71"/>
                <a:gd name="T1" fmla="*/ 47 h 57"/>
                <a:gd name="T2" fmla="*/ 6 w 71"/>
                <a:gd name="T3" fmla="*/ 57 h 57"/>
                <a:gd name="T4" fmla="*/ 9 w 71"/>
                <a:gd name="T5" fmla="*/ 57 h 57"/>
                <a:gd name="T6" fmla="*/ 19 w 71"/>
                <a:gd name="T7" fmla="*/ 57 h 57"/>
                <a:gd name="T8" fmla="*/ 32 w 71"/>
                <a:gd name="T9" fmla="*/ 57 h 57"/>
                <a:gd name="T10" fmla="*/ 46 w 71"/>
                <a:gd name="T11" fmla="*/ 55 h 57"/>
                <a:gd name="T12" fmla="*/ 59 w 71"/>
                <a:gd name="T13" fmla="*/ 50 h 57"/>
                <a:gd name="T14" fmla="*/ 68 w 71"/>
                <a:gd name="T15" fmla="*/ 43 h 57"/>
                <a:gd name="T16" fmla="*/ 71 w 71"/>
                <a:gd name="T17" fmla="*/ 32 h 57"/>
                <a:gd name="T18" fmla="*/ 66 w 71"/>
                <a:gd name="T19" fmla="*/ 17 h 57"/>
                <a:gd name="T20" fmla="*/ 55 w 71"/>
                <a:gd name="T21" fmla="*/ 4 h 57"/>
                <a:gd name="T22" fmla="*/ 44 w 71"/>
                <a:gd name="T23" fmla="*/ 0 h 57"/>
                <a:gd name="T24" fmla="*/ 32 w 71"/>
                <a:gd name="T25" fmla="*/ 4 h 57"/>
                <a:gd name="T26" fmla="*/ 23 w 71"/>
                <a:gd name="T27" fmla="*/ 13 h 57"/>
                <a:gd name="T28" fmla="*/ 14 w 71"/>
                <a:gd name="T29" fmla="*/ 23 h 57"/>
                <a:gd name="T30" fmla="*/ 7 w 71"/>
                <a:gd name="T31" fmla="*/ 35 h 57"/>
                <a:gd name="T32" fmla="*/ 1 w 71"/>
                <a:gd name="T33" fmla="*/ 43 h 57"/>
                <a:gd name="T34" fmla="*/ 0 w 71"/>
                <a:gd name="T35" fmla="*/ 4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7">
                  <a:moveTo>
                    <a:pt x="0" y="47"/>
                  </a:moveTo>
                  <a:lnTo>
                    <a:pt x="6" y="57"/>
                  </a:lnTo>
                  <a:lnTo>
                    <a:pt x="9" y="57"/>
                  </a:lnTo>
                  <a:lnTo>
                    <a:pt x="19" y="57"/>
                  </a:lnTo>
                  <a:lnTo>
                    <a:pt x="32" y="57"/>
                  </a:lnTo>
                  <a:lnTo>
                    <a:pt x="46" y="55"/>
                  </a:lnTo>
                  <a:lnTo>
                    <a:pt x="59" y="50"/>
                  </a:lnTo>
                  <a:lnTo>
                    <a:pt x="68" y="43"/>
                  </a:lnTo>
                  <a:lnTo>
                    <a:pt x="71" y="32"/>
                  </a:lnTo>
                  <a:lnTo>
                    <a:pt x="66" y="17"/>
                  </a:lnTo>
                  <a:lnTo>
                    <a:pt x="55" y="4"/>
                  </a:lnTo>
                  <a:lnTo>
                    <a:pt x="44" y="0"/>
                  </a:lnTo>
                  <a:lnTo>
                    <a:pt x="32" y="4"/>
                  </a:lnTo>
                  <a:lnTo>
                    <a:pt x="23" y="13"/>
                  </a:lnTo>
                  <a:lnTo>
                    <a:pt x="14" y="23"/>
                  </a:lnTo>
                  <a:lnTo>
                    <a:pt x="7" y="35"/>
                  </a:lnTo>
                  <a:lnTo>
                    <a:pt x="1" y="43"/>
                  </a:lnTo>
                  <a:lnTo>
                    <a:pt x="0" y="4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7" name="Freeform 339"/>
            <p:cNvSpPr>
              <a:spLocks/>
            </p:cNvSpPr>
            <p:nvPr/>
          </p:nvSpPr>
          <p:spPr bwMode="auto">
            <a:xfrm>
              <a:off x="3368" y="2439"/>
              <a:ext cx="12" cy="12"/>
            </a:xfrm>
            <a:custGeom>
              <a:avLst/>
              <a:gdLst>
                <a:gd name="T0" fmla="*/ 11 w 24"/>
                <a:gd name="T1" fmla="*/ 24 h 24"/>
                <a:gd name="T2" fmla="*/ 7 w 24"/>
                <a:gd name="T3" fmla="*/ 23 h 24"/>
                <a:gd name="T4" fmla="*/ 3 w 24"/>
                <a:gd name="T5" fmla="*/ 20 h 24"/>
                <a:gd name="T6" fmla="*/ 1 w 24"/>
                <a:gd name="T7" fmla="*/ 16 h 24"/>
                <a:gd name="T8" fmla="*/ 0 w 24"/>
                <a:gd name="T9" fmla="*/ 11 h 24"/>
                <a:gd name="T10" fmla="*/ 1 w 24"/>
                <a:gd name="T11" fmla="*/ 7 h 24"/>
                <a:gd name="T12" fmla="*/ 3 w 24"/>
                <a:gd name="T13" fmla="*/ 3 h 24"/>
                <a:gd name="T14" fmla="*/ 7 w 24"/>
                <a:gd name="T15" fmla="*/ 1 h 24"/>
                <a:gd name="T16" fmla="*/ 11 w 24"/>
                <a:gd name="T17" fmla="*/ 0 h 24"/>
                <a:gd name="T18" fmla="*/ 16 w 24"/>
                <a:gd name="T19" fmla="*/ 1 h 24"/>
                <a:gd name="T20" fmla="*/ 20 w 24"/>
                <a:gd name="T21" fmla="*/ 3 h 24"/>
                <a:gd name="T22" fmla="*/ 23 w 24"/>
                <a:gd name="T23" fmla="*/ 7 h 24"/>
                <a:gd name="T24" fmla="*/ 24 w 24"/>
                <a:gd name="T25" fmla="*/ 11 h 24"/>
                <a:gd name="T26" fmla="*/ 23 w 24"/>
                <a:gd name="T27" fmla="*/ 16 h 24"/>
                <a:gd name="T28" fmla="*/ 20 w 24"/>
                <a:gd name="T29" fmla="*/ 20 h 24"/>
                <a:gd name="T30" fmla="*/ 16 w 24"/>
                <a:gd name="T31" fmla="*/ 23 h 24"/>
                <a:gd name="T32" fmla="*/ 11 w 24"/>
                <a:gd name="T3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1" y="24"/>
                  </a:moveTo>
                  <a:lnTo>
                    <a:pt x="7" y="23"/>
                  </a:lnTo>
                  <a:lnTo>
                    <a:pt x="3" y="20"/>
                  </a:lnTo>
                  <a:lnTo>
                    <a:pt x="1" y="16"/>
                  </a:lnTo>
                  <a:lnTo>
                    <a:pt x="0" y="11"/>
                  </a:lnTo>
                  <a:lnTo>
                    <a:pt x="1" y="7"/>
                  </a:lnTo>
                  <a:lnTo>
                    <a:pt x="3" y="3"/>
                  </a:lnTo>
                  <a:lnTo>
                    <a:pt x="7" y="1"/>
                  </a:lnTo>
                  <a:lnTo>
                    <a:pt x="11" y="0"/>
                  </a:lnTo>
                  <a:lnTo>
                    <a:pt x="16" y="1"/>
                  </a:lnTo>
                  <a:lnTo>
                    <a:pt x="20" y="3"/>
                  </a:lnTo>
                  <a:lnTo>
                    <a:pt x="23" y="7"/>
                  </a:lnTo>
                  <a:lnTo>
                    <a:pt x="24" y="11"/>
                  </a:lnTo>
                  <a:lnTo>
                    <a:pt x="23" y="16"/>
                  </a:lnTo>
                  <a:lnTo>
                    <a:pt x="20" y="20"/>
                  </a:lnTo>
                  <a:lnTo>
                    <a:pt x="16" y="23"/>
                  </a:lnTo>
                  <a:lnTo>
                    <a:pt x="11" y="2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8" name="Freeform 340"/>
            <p:cNvSpPr>
              <a:spLocks/>
            </p:cNvSpPr>
            <p:nvPr/>
          </p:nvSpPr>
          <p:spPr bwMode="auto">
            <a:xfrm>
              <a:off x="3361" y="2399"/>
              <a:ext cx="26" cy="36"/>
            </a:xfrm>
            <a:custGeom>
              <a:avLst/>
              <a:gdLst>
                <a:gd name="T0" fmla="*/ 19 w 53"/>
                <a:gd name="T1" fmla="*/ 73 h 73"/>
                <a:gd name="T2" fmla="*/ 32 w 53"/>
                <a:gd name="T3" fmla="*/ 73 h 73"/>
                <a:gd name="T4" fmla="*/ 34 w 53"/>
                <a:gd name="T5" fmla="*/ 69 h 73"/>
                <a:gd name="T6" fmla="*/ 39 w 53"/>
                <a:gd name="T7" fmla="*/ 61 h 73"/>
                <a:gd name="T8" fmla="*/ 45 w 53"/>
                <a:gd name="T9" fmla="*/ 50 h 73"/>
                <a:gd name="T10" fmla="*/ 50 w 53"/>
                <a:gd name="T11" fmla="*/ 36 h 73"/>
                <a:gd name="T12" fmla="*/ 53 w 53"/>
                <a:gd name="T13" fmla="*/ 23 h 73"/>
                <a:gd name="T14" fmla="*/ 50 w 53"/>
                <a:gd name="T15" fmla="*/ 12 h 73"/>
                <a:gd name="T16" fmla="*/ 42 w 53"/>
                <a:gd name="T17" fmla="*/ 4 h 73"/>
                <a:gd name="T18" fmla="*/ 26 w 53"/>
                <a:gd name="T19" fmla="*/ 0 h 73"/>
                <a:gd name="T20" fmla="*/ 10 w 53"/>
                <a:gd name="T21" fmla="*/ 4 h 73"/>
                <a:gd name="T22" fmla="*/ 1 w 53"/>
                <a:gd name="T23" fmla="*/ 12 h 73"/>
                <a:gd name="T24" fmla="*/ 0 w 53"/>
                <a:gd name="T25" fmla="*/ 23 h 73"/>
                <a:gd name="T26" fmla="*/ 2 w 53"/>
                <a:gd name="T27" fmla="*/ 36 h 73"/>
                <a:gd name="T28" fmla="*/ 7 w 53"/>
                <a:gd name="T29" fmla="*/ 50 h 73"/>
                <a:gd name="T30" fmla="*/ 12 w 53"/>
                <a:gd name="T31" fmla="*/ 61 h 73"/>
                <a:gd name="T32" fmla="*/ 17 w 53"/>
                <a:gd name="T33" fmla="*/ 69 h 73"/>
                <a:gd name="T34" fmla="*/ 19 w 53"/>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9" name="Freeform 341"/>
            <p:cNvSpPr>
              <a:spLocks/>
            </p:cNvSpPr>
            <p:nvPr/>
          </p:nvSpPr>
          <p:spPr bwMode="auto">
            <a:xfrm>
              <a:off x="3361" y="2399"/>
              <a:ext cx="26" cy="36"/>
            </a:xfrm>
            <a:custGeom>
              <a:avLst/>
              <a:gdLst>
                <a:gd name="T0" fmla="*/ 19 w 53"/>
                <a:gd name="T1" fmla="*/ 73 h 73"/>
                <a:gd name="T2" fmla="*/ 32 w 53"/>
                <a:gd name="T3" fmla="*/ 73 h 73"/>
                <a:gd name="T4" fmla="*/ 34 w 53"/>
                <a:gd name="T5" fmla="*/ 69 h 73"/>
                <a:gd name="T6" fmla="*/ 39 w 53"/>
                <a:gd name="T7" fmla="*/ 61 h 73"/>
                <a:gd name="T8" fmla="*/ 45 w 53"/>
                <a:gd name="T9" fmla="*/ 50 h 73"/>
                <a:gd name="T10" fmla="*/ 50 w 53"/>
                <a:gd name="T11" fmla="*/ 36 h 73"/>
                <a:gd name="T12" fmla="*/ 53 w 53"/>
                <a:gd name="T13" fmla="*/ 23 h 73"/>
                <a:gd name="T14" fmla="*/ 50 w 53"/>
                <a:gd name="T15" fmla="*/ 12 h 73"/>
                <a:gd name="T16" fmla="*/ 42 w 53"/>
                <a:gd name="T17" fmla="*/ 4 h 73"/>
                <a:gd name="T18" fmla="*/ 26 w 53"/>
                <a:gd name="T19" fmla="*/ 0 h 73"/>
                <a:gd name="T20" fmla="*/ 10 w 53"/>
                <a:gd name="T21" fmla="*/ 4 h 73"/>
                <a:gd name="T22" fmla="*/ 1 w 53"/>
                <a:gd name="T23" fmla="*/ 12 h 73"/>
                <a:gd name="T24" fmla="*/ 0 w 53"/>
                <a:gd name="T25" fmla="*/ 23 h 73"/>
                <a:gd name="T26" fmla="*/ 2 w 53"/>
                <a:gd name="T27" fmla="*/ 36 h 73"/>
                <a:gd name="T28" fmla="*/ 7 w 53"/>
                <a:gd name="T29" fmla="*/ 50 h 73"/>
                <a:gd name="T30" fmla="*/ 12 w 53"/>
                <a:gd name="T31" fmla="*/ 61 h 73"/>
                <a:gd name="T32" fmla="*/ 17 w 53"/>
                <a:gd name="T33" fmla="*/ 69 h 73"/>
                <a:gd name="T34" fmla="*/ 19 w 53"/>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0" name="Freeform 342"/>
            <p:cNvSpPr>
              <a:spLocks/>
            </p:cNvSpPr>
            <p:nvPr/>
          </p:nvSpPr>
          <p:spPr bwMode="auto">
            <a:xfrm>
              <a:off x="3331" y="2414"/>
              <a:ext cx="36" cy="29"/>
            </a:xfrm>
            <a:custGeom>
              <a:avLst/>
              <a:gdLst>
                <a:gd name="T0" fmla="*/ 66 w 71"/>
                <a:gd name="T1" fmla="*/ 58 h 58"/>
                <a:gd name="T2" fmla="*/ 71 w 71"/>
                <a:gd name="T3" fmla="*/ 47 h 58"/>
                <a:gd name="T4" fmla="*/ 70 w 71"/>
                <a:gd name="T5" fmla="*/ 44 h 58"/>
                <a:gd name="T6" fmla="*/ 64 w 71"/>
                <a:gd name="T7" fmla="*/ 36 h 58"/>
                <a:gd name="T8" fmla="*/ 58 w 71"/>
                <a:gd name="T9" fmla="*/ 24 h 58"/>
                <a:gd name="T10" fmla="*/ 49 w 71"/>
                <a:gd name="T11" fmla="*/ 14 h 58"/>
                <a:gd name="T12" fmla="*/ 39 w 71"/>
                <a:gd name="T13" fmla="*/ 5 h 58"/>
                <a:gd name="T14" fmla="*/ 28 w 71"/>
                <a:gd name="T15" fmla="*/ 0 h 58"/>
                <a:gd name="T16" fmla="*/ 16 w 71"/>
                <a:gd name="T17" fmla="*/ 4 h 58"/>
                <a:gd name="T18" fmla="*/ 6 w 71"/>
                <a:gd name="T19" fmla="*/ 16 h 58"/>
                <a:gd name="T20" fmla="*/ 0 w 71"/>
                <a:gd name="T21" fmla="*/ 32 h 58"/>
                <a:gd name="T22" fmla="*/ 3 w 71"/>
                <a:gd name="T23" fmla="*/ 43 h 58"/>
                <a:gd name="T24" fmla="*/ 13 w 71"/>
                <a:gd name="T25" fmla="*/ 51 h 58"/>
                <a:gd name="T26" fmla="*/ 25 w 71"/>
                <a:gd name="T27" fmla="*/ 55 h 58"/>
                <a:gd name="T28" fmla="*/ 39 w 71"/>
                <a:gd name="T29" fmla="*/ 58 h 58"/>
                <a:gd name="T30" fmla="*/ 53 w 71"/>
                <a:gd name="T31" fmla="*/ 58 h 58"/>
                <a:gd name="T32" fmla="*/ 62 w 71"/>
                <a:gd name="T33" fmla="*/ 58 h 58"/>
                <a:gd name="T34" fmla="*/ 66 w 71"/>
                <a:gd name="T3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8">
                  <a:moveTo>
                    <a:pt x="66" y="58"/>
                  </a:moveTo>
                  <a:lnTo>
                    <a:pt x="71" y="47"/>
                  </a:lnTo>
                  <a:lnTo>
                    <a:pt x="70" y="44"/>
                  </a:lnTo>
                  <a:lnTo>
                    <a:pt x="64" y="36"/>
                  </a:lnTo>
                  <a:lnTo>
                    <a:pt x="58" y="24"/>
                  </a:lnTo>
                  <a:lnTo>
                    <a:pt x="49" y="14"/>
                  </a:lnTo>
                  <a:lnTo>
                    <a:pt x="39" y="5"/>
                  </a:lnTo>
                  <a:lnTo>
                    <a:pt x="28" y="0"/>
                  </a:lnTo>
                  <a:lnTo>
                    <a:pt x="16" y="4"/>
                  </a:lnTo>
                  <a:lnTo>
                    <a:pt x="6" y="16"/>
                  </a:lnTo>
                  <a:lnTo>
                    <a:pt x="0" y="32"/>
                  </a:lnTo>
                  <a:lnTo>
                    <a:pt x="3" y="43"/>
                  </a:lnTo>
                  <a:lnTo>
                    <a:pt x="13" y="51"/>
                  </a:lnTo>
                  <a:lnTo>
                    <a:pt x="25" y="55"/>
                  </a:lnTo>
                  <a:lnTo>
                    <a:pt x="39" y="58"/>
                  </a:lnTo>
                  <a:lnTo>
                    <a:pt x="53" y="58"/>
                  </a:lnTo>
                  <a:lnTo>
                    <a:pt x="62" y="58"/>
                  </a:lnTo>
                  <a:lnTo>
                    <a:pt x="66" y="5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1" name="Freeform 343"/>
            <p:cNvSpPr>
              <a:spLocks/>
            </p:cNvSpPr>
            <p:nvPr/>
          </p:nvSpPr>
          <p:spPr bwMode="auto">
            <a:xfrm>
              <a:off x="3331" y="2447"/>
              <a:ext cx="37" cy="28"/>
            </a:xfrm>
            <a:custGeom>
              <a:avLst/>
              <a:gdLst>
                <a:gd name="T0" fmla="*/ 72 w 72"/>
                <a:gd name="T1" fmla="*/ 10 h 56"/>
                <a:gd name="T2" fmla="*/ 67 w 72"/>
                <a:gd name="T3" fmla="*/ 0 h 56"/>
                <a:gd name="T4" fmla="*/ 63 w 72"/>
                <a:gd name="T5" fmla="*/ 0 h 56"/>
                <a:gd name="T6" fmla="*/ 53 w 72"/>
                <a:gd name="T7" fmla="*/ 0 h 56"/>
                <a:gd name="T8" fmla="*/ 40 w 72"/>
                <a:gd name="T9" fmla="*/ 0 h 56"/>
                <a:gd name="T10" fmla="*/ 26 w 72"/>
                <a:gd name="T11" fmla="*/ 2 h 56"/>
                <a:gd name="T12" fmla="*/ 13 w 72"/>
                <a:gd name="T13" fmla="*/ 7 h 56"/>
                <a:gd name="T14" fmla="*/ 3 w 72"/>
                <a:gd name="T15" fmla="*/ 15 h 56"/>
                <a:gd name="T16" fmla="*/ 0 w 72"/>
                <a:gd name="T17" fmla="*/ 25 h 56"/>
                <a:gd name="T18" fmla="*/ 6 w 72"/>
                <a:gd name="T19" fmla="*/ 41 h 56"/>
                <a:gd name="T20" fmla="*/ 17 w 72"/>
                <a:gd name="T21" fmla="*/ 54 h 56"/>
                <a:gd name="T22" fmla="*/ 29 w 72"/>
                <a:gd name="T23" fmla="*/ 56 h 56"/>
                <a:gd name="T24" fmla="*/ 39 w 72"/>
                <a:gd name="T25" fmla="*/ 53 h 56"/>
                <a:gd name="T26" fmla="*/ 49 w 72"/>
                <a:gd name="T27" fmla="*/ 44 h 56"/>
                <a:gd name="T28" fmla="*/ 59 w 72"/>
                <a:gd name="T29" fmla="*/ 33 h 56"/>
                <a:gd name="T30" fmla="*/ 66 w 72"/>
                <a:gd name="T31" fmla="*/ 22 h 56"/>
                <a:gd name="T32" fmla="*/ 71 w 72"/>
                <a:gd name="T33" fmla="*/ 14 h 56"/>
                <a:gd name="T34" fmla="*/ 72 w 72"/>
                <a:gd name="T35" fmla="*/ 1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6">
                  <a:moveTo>
                    <a:pt x="72" y="10"/>
                  </a:moveTo>
                  <a:lnTo>
                    <a:pt x="67" y="0"/>
                  </a:lnTo>
                  <a:lnTo>
                    <a:pt x="63" y="0"/>
                  </a:lnTo>
                  <a:lnTo>
                    <a:pt x="53" y="0"/>
                  </a:lnTo>
                  <a:lnTo>
                    <a:pt x="40" y="0"/>
                  </a:lnTo>
                  <a:lnTo>
                    <a:pt x="26" y="2"/>
                  </a:lnTo>
                  <a:lnTo>
                    <a:pt x="13" y="7"/>
                  </a:lnTo>
                  <a:lnTo>
                    <a:pt x="3" y="15"/>
                  </a:lnTo>
                  <a:lnTo>
                    <a:pt x="0" y="25"/>
                  </a:lnTo>
                  <a:lnTo>
                    <a:pt x="6" y="41"/>
                  </a:lnTo>
                  <a:lnTo>
                    <a:pt x="17" y="54"/>
                  </a:lnTo>
                  <a:lnTo>
                    <a:pt x="29" y="56"/>
                  </a:lnTo>
                  <a:lnTo>
                    <a:pt x="39" y="53"/>
                  </a:lnTo>
                  <a:lnTo>
                    <a:pt x="49" y="44"/>
                  </a:lnTo>
                  <a:lnTo>
                    <a:pt x="59" y="33"/>
                  </a:lnTo>
                  <a:lnTo>
                    <a:pt x="66" y="22"/>
                  </a:lnTo>
                  <a:lnTo>
                    <a:pt x="71" y="14"/>
                  </a:lnTo>
                  <a:lnTo>
                    <a:pt x="72" y="1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2" name="Freeform 344"/>
            <p:cNvSpPr>
              <a:spLocks/>
            </p:cNvSpPr>
            <p:nvPr/>
          </p:nvSpPr>
          <p:spPr bwMode="auto">
            <a:xfrm>
              <a:off x="3361" y="2454"/>
              <a:ext cx="26" cy="37"/>
            </a:xfrm>
            <a:custGeom>
              <a:avLst/>
              <a:gdLst>
                <a:gd name="T0" fmla="*/ 33 w 53"/>
                <a:gd name="T1" fmla="*/ 0 h 72"/>
                <a:gd name="T2" fmla="*/ 20 w 53"/>
                <a:gd name="T3" fmla="*/ 0 h 72"/>
                <a:gd name="T4" fmla="*/ 18 w 53"/>
                <a:gd name="T5" fmla="*/ 3 h 72"/>
                <a:gd name="T6" fmla="*/ 13 w 53"/>
                <a:gd name="T7" fmla="*/ 11 h 72"/>
                <a:gd name="T8" fmla="*/ 8 w 53"/>
                <a:gd name="T9" fmla="*/ 23 h 72"/>
                <a:gd name="T10" fmla="*/ 3 w 53"/>
                <a:gd name="T11" fmla="*/ 35 h 72"/>
                <a:gd name="T12" fmla="*/ 0 w 53"/>
                <a:gd name="T13" fmla="*/ 49 h 72"/>
                <a:gd name="T14" fmla="*/ 2 w 53"/>
                <a:gd name="T15" fmla="*/ 61 h 72"/>
                <a:gd name="T16" fmla="*/ 10 w 53"/>
                <a:gd name="T17" fmla="*/ 69 h 72"/>
                <a:gd name="T18" fmla="*/ 26 w 53"/>
                <a:gd name="T19" fmla="*/ 72 h 72"/>
                <a:gd name="T20" fmla="*/ 42 w 53"/>
                <a:gd name="T21" fmla="*/ 69 h 72"/>
                <a:gd name="T22" fmla="*/ 51 w 53"/>
                <a:gd name="T23" fmla="*/ 61 h 72"/>
                <a:gd name="T24" fmla="*/ 53 w 53"/>
                <a:gd name="T25" fmla="*/ 49 h 72"/>
                <a:gd name="T26" fmla="*/ 50 w 53"/>
                <a:gd name="T27" fmla="*/ 35 h 72"/>
                <a:gd name="T28" fmla="*/ 46 w 53"/>
                <a:gd name="T29" fmla="*/ 23 h 72"/>
                <a:gd name="T30" fmla="*/ 40 w 53"/>
                <a:gd name="T31" fmla="*/ 11 h 72"/>
                <a:gd name="T32" fmla="*/ 35 w 53"/>
                <a:gd name="T33" fmla="*/ 3 h 72"/>
                <a:gd name="T34" fmla="*/ 33 w 53"/>
                <a:gd name="T3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2">
                  <a:moveTo>
                    <a:pt x="33" y="0"/>
                  </a:moveTo>
                  <a:lnTo>
                    <a:pt x="20" y="0"/>
                  </a:lnTo>
                  <a:lnTo>
                    <a:pt x="18" y="3"/>
                  </a:lnTo>
                  <a:lnTo>
                    <a:pt x="13" y="11"/>
                  </a:lnTo>
                  <a:lnTo>
                    <a:pt x="8" y="23"/>
                  </a:lnTo>
                  <a:lnTo>
                    <a:pt x="3" y="35"/>
                  </a:lnTo>
                  <a:lnTo>
                    <a:pt x="0" y="49"/>
                  </a:lnTo>
                  <a:lnTo>
                    <a:pt x="2" y="61"/>
                  </a:lnTo>
                  <a:lnTo>
                    <a:pt x="10" y="69"/>
                  </a:lnTo>
                  <a:lnTo>
                    <a:pt x="26" y="72"/>
                  </a:lnTo>
                  <a:lnTo>
                    <a:pt x="42" y="69"/>
                  </a:lnTo>
                  <a:lnTo>
                    <a:pt x="51" y="61"/>
                  </a:lnTo>
                  <a:lnTo>
                    <a:pt x="53" y="49"/>
                  </a:lnTo>
                  <a:lnTo>
                    <a:pt x="50" y="35"/>
                  </a:lnTo>
                  <a:lnTo>
                    <a:pt x="46" y="23"/>
                  </a:lnTo>
                  <a:lnTo>
                    <a:pt x="40" y="11"/>
                  </a:lnTo>
                  <a:lnTo>
                    <a:pt x="35" y="3"/>
                  </a:lnTo>
                  <a:lnTo>
                    <a:pt x="3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3" name="Freeform 345"/>
            <p:cNvSpPr>
              <a:spLocks/>
            </p:cNvSpPr>
            <p:nvPr/>
          </p:nvSpPr>
          <p:spPr bwMode="auto">
            <a:xfrm>
              <a:off x="3381" y="2447"/>
              <a:ext cx="36" cy="28"/>
            </a:xfrm>
            <a:custGeom>
              <a:avLst/>
              <a:gdLst>
                <a:gd name="T0" fmla="*/ 6 w 71"/>
                <a:gd name="T1" fmla="*/ 0 h 56"/>
                <a:gd name="T2" fmla="*/ 0 w 71"/>
                <a:gd name="T3" fmla="*/ 10 h 56"/>
                <a:gd name="T4" fmla="*/ 1 w 71"/>
                <a:gd name="T5" fmla="*/ 14 h 56"/>
                <a:gd name="T6" fmla="*/ 7 w 71"/>
                <a:gd name="T7" fmla="*/ 22 h 56"/>
                <a:gd name="T8" fmla="*/ 14 w 71"/>
                <a:gd name="T9" fmla="*/ 33 h 56"/>
                <a:gd name="T10" fmla="*/ 23 w 71"/>
                <a:gd name="T11" fmla="*/ 44 h 56"/>
                <a:gd name="T12" fmla="*/ 32 w 71"/>
                <a:gd name="T13" fmla="*/ 53 h 56"/>
                <a:gd name="T14" fmla="*/ 44 w 71"/>
                <a:gd name="T15" fmla="*/ 56 h 56"/>
                <a:gd name="T16" fmla="*/ 55 w 71"/>
                <a:gd name="T17" fmla="*/ 54 h 56"/>
                <a:gd name="T18" fmla="*/ 66 w 71"/>
                <a:gd name="T19" fmla="*/ 41 h 56"/>
                <a:gd name="T20" fmla="*/ 71 w 71"/>
                <a:gd name="T21" fmla="*/ 25 h 56"/>
                <a:gd name="T22" fmla="*/ 68 w 71"/>
                <a:gd name="T23" fmla="*/ 15 h 56"/>
                <a:gd name="T24" fmla="*/ 59 w 71"/>
                <a:gd name="T25" fmla="*/ 7 h 56"/>
                <a:gd name="T26" fmla="*/ 46 w 71"/>
                <a:gd name="T27" fmla="*/ 2 h 56"/>
                <a:gd name="T28" fmla="*/ 32 w 71"/>
                <a:gd name="T29" fmla="*/ 0 h 56"/>
                <a:gd name="T30" fmla="*/ 20 w 71"/>
                <a:gd name="T31" fmla="*/ 0 h 56"/>
                <a:gd name="T32" fmla="*/ 9 w 71"/>
                <a:gd name="T33" fmla="*/ 0 h 56"/>
                <a:gd name="T34" fmla="*/ 6 w 71"/>
                <a:gd name="T3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6">
                  <a:moveTo>
                    <a:pt x="6" y="0"/>
                  </a:moveTo>
                  <a:lnTo>
                    <a:pt x="0" y="10"/>
                  </a:lnTo>
                  <a:lnTo>
                    <a:pt x="1" y="14"/>
                  </a:lnTo>
                  <a:lnTo>
                    <a:pt x="7" y="22"/>
                  </a:lnTo>
                  <a:lnTo>
                    <a:pt x="14" y="33"/>
                  </a:lnTo>
                  <a:lnTo>
                    <a:pt x="23" y="44"/>
                  </a:lnTo>
                  <a:lnTo>
                    <a:pt x="32" y="53"/>
                  </a:lnTo>
                  <a:lnTo>
                    <a:pt x="44" y="56"/>
                  </a:lnTo>
                  <a:lnTo>
                    <a:pt x="55" y="54"/>
                  </a:lnTo>
                  <a:lnTo>
                    <a:pt x="66" y="41"/>
                  </a:lnTo>
                  <a:lnTo>
                    <a:pt x="71" y="25"/>
                  </a:lnTo>
                  <a:lnTo>
                    <a:pt x="68" y="15"/>
                  </a:lnTo>
                  <a:lnTo>
                    <a:pt x="59" y="7"/>
                  </a:lnTo>
                  <a:lnTo>
                    <a:pt x="46" y="2"/>
                  </a:lnTo>
                  <a:lnTo>
                    <a:pt x="32" y="0"/>
                  </a:lnTo>
                  <a:lnTo>
                    <a:pt x="20" y="0"/>
                  </a:lnTo>
                  <a:lnTo>
                    <a:pt x="9" y="0"/>
                  </a:lnTo>
                  <a:lnTo>
                    <a:pt x="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4" name="Freeform 346"/>
            <p:cNvSpPr>
              <a:spLocks/>
            </p:cNvSpPr>
            <p:nvPr/>
          </p:nvSpPr>
          <p:spPr bwMode="auto">
            <a:xfrm>
              <a:off x="3380" y="2414"/>
              <a:ext cx="37" cy="28"/>
            </a:xfrm>
            <a:custGeom>
              <a:avLst/>
              <a:gdLst>
                <a:gd name="T0" fmla="*/ 0 w 72"/>
                <a:gd name="T1" fmla="*/ 46 h 57"/>
                <a:gd name="T2" fmla="*/ 6 w 72"/>
                <a:gd name="T3" fmla="*/ 57 h 57"/>
                <a:gd name="T4" fmla="*/ 9 w 72"/>
                <a:gd name="T5" fmla="*/ 57 h 57"/>
                <a:gd name="T6" fmla="*/ 19 w 72"/>
                <a:gd name="T7" fmla="*/ 57 h 57"/>
                <a:gd name="T8" fmla="*/ 32 w 72"/>
                <a:gd name="T9" fmla="*/ 57 h 57"/>
                <a:gd name="T10" fmla="*/ 47 w 72"/>
                <a:gd name="T11" fmla="*/ 54 h 57"/>
                <a:gd name="T12" fmla="*/ 60 w 72"/>
                <a:gd name="T13" fmla="*/ 50 h 57"/>
                <a:gd name="T14" fmla="*/ 69 w 72"/>
                <a:gd name="T15" fmla="*/ 43 h 57"/>
                <a:gd name="T16" fmla="*/ 72 w 72"/>
                <a:gd name="T17" fmla="*/ 31 h 57"/>
                <a:gd name="T18" fmla="*/ 67 w 72"/>
                <a:gd name="T19" fmla="*/ 16 h 57"/>
                <a:gd name="T20" fmla="*/ 55 w 72"/>
                <a:gd name="T21" fmla="*/ 4 h 57"/>
                <a:gd name="T22" fmla="*/ 44 w 72"/>
                <a:gd name="T23" fmla="*/ 0 h 57"/>
                <a:gd name="T24" fmla="*/ 33 w 72"/>
                <a:gd name="T25" fmla="*/ 4 h 57"/>
                <a:gd name="T26" fmla="*/ 23 w 72"/>
                <a:gd name="T27" fmla="*/ 13 h 57"/>
                <a:gd name="T28" fmla="*/ 14 w 72"/>
                <a:gd name="T29" fmla="*/ 23 h 57"/>
                <a:gd name="T30" fmla="*/ 7 w 72"/>
                <a:gd name="T31" fmla="*/ 35 h 57"/>
                <a:gd name="T32" fmla="*/ 1 w 72"/>
                <a:gd name="T33" fmla="*/ 43 h 57"/>
                <a:gd name="T34" fmla="*/ 0 w 72"/>
                <a:gd name="T35"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7">
                  <a:moveTo>
                    <a:pt x="0" y="46"/>
                  </a:moveTo>
                  <a:lnTo>
                    <a:pt x="6" y="57"/>
                  </a:lnTo>
                  <a:lnTo>
                    <a:pt x="9" y="57"/>
                  </a:lnTo>
                  <a:lnTo>
                    <a:pt x="19" y="57"/>
                  </a:lnTo>
                  <a:lnTo>
                    <a:pt x="32" y="57"/>
                  </a:lnTo>
                  <a:lnTo>
                    <a:pt x="47" y="54"/>
                  </a:lnTo>
                  <a:lnTo>
                    <a:pt x="60" y="50"/>
                  </a:lnTo>
                  <a:lnTo>
                    <a:pt x="69" y="43"/>
                  </a:lnTo>
                  <a:lnTo>
                    <a:pt x="72" y="31"/>
                  </a:lnTo>
                  <a:lnTo>
                    <a:pt x="67" y="16"/>
                  </a:lnTo>
                  <a:lnTo>
                    <a:pt x="55" y="4"/>
                  </a:lnTo>
                  <a:lnTo>
                    <a:pt x="44" y="0"/>
                  </a:lnTo>
                  <a:lnTo>
                    <a:pt x="33" y="4"/>
                  </a:lnTo>
                  <a:lnTo>
                    <a:pt x="23" y="13"/>
                  </a:lnTo>
                  <a:lnTo>
                    <a:pt x="14" y="23"/>
                  </a:lnTo>
                  <a:lnTo>
                    <a:pt x="7" y="35"/>
                  </a:lnTo>
                  <a:lnTo>
                    <a:pt x="1" y="43"/>
                  </a:lnTo>
                  <a:lnTo>
                    <a:pt x="0" y="4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5" name="Freeform 347"/>
            <p:cNvSpPr>
              <a:spLocks/>
            </p:cNvSpPr>
            <p:nvPr/>
          </p:nvSpPr>
          <p:spPr bwMode="auto">
            <a:xfrm>
              <a:off x="2672" y="2420"/>
              <a:ext cx="11" cy="12"/>
            </a:xfrm>
            <a:custGeom>
              <a:avLst/>
              <a:gdLst>
                <a:gd name="T0" fmla="*/ 12 w 23"/>
                <a:gd name="T1" fmla="*/ 24 h 24"/>
                <a:gd name="T2" fmla="*/ 7 w 23"/>
                <a:gd name="T3" fmla="*/ 23 h 24"/>
                <a:gd name="T4" fmla="*/ 4 w 23"/>
                <a:gd name="T5" fmla="*/ 20 h 24"/>
                <a:gd name="T6" fmla="*/ 1 w 23"/>
                <a:gd name="T7" fmla="*/ 17 h 24"/>
                <a:gd name="T8" fmla="*/ 0 w 23"/>
                <a:gd name="T9" fmla="*/ 12 h 24"/>
                <a:gd name="T10" fmla="*/ 1 w 23"/>
                <a:gd name="T11" fmla="*/ 8 h 24"/>
                <a:gd name="T12" fmla="*/ 4 w 23"/>
                <a:gd name="T13" fmla="*/ 3 h 24"/>
                <a:gd name="T14" fmla="*/ 7 w 23"/>
                <a:gd name="T15" fmla="*/ 1 h 24"/>
                <a:gd name="T16" fmla="*/ 12 w 23"/>
                <a:gd name="T17" fmla="*/ 0 h 24"/>
                <a:gd name="T18" fmla="*/ 16 w 23"/>
                <a:gd name="T19" fmla="*/ 1 h 24"/>
                <a:gd name="T20" fmla="*/ 20 w 23"/>
                <a:gd name="T21" fmla="*/ 3 h 24"/>
                <a:gd name="T22" fmla="*/ 22 w 23"/>
                <a:gd name="T23" fmla="*/ 8 h 24"/>
                <a:gd name="T24" fmla="*/ 23 w 23"/>
                <a:gd name="T25" fmla="*/ 12 h 24"/>
                <a:gd name="T26" fmla="*/ 22 w 23"/>
                <a:gd name="T27" fmla="*/ 17 h 24"/>
                <a:gd name="T28" fmla="*/ 20 w 23"/>
                <a:gd name="T29" fmla="*/ 20 h 24"/>
                <a:gd name="T30" fmla="*/ 16 w 23"/>
                <a:gd name="T31" fmla="*/ 23 h 24"/>
                <a:gd name="T32" fmla="*/ 12 w 23"/>
                <a:gd name="T3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24">
                  <a:moveTo>
                    <a:pt x="12" y="24"/>
                  </a:moveTo>
                  <a:lnTo>
                    <a:pt x="7" y="23"/>
                  </a:lnTo>
                  <a:lnTo>
                    <a:pt x="4" y="20"/>
                  </a:lnTo>
                  <a:lnTo>
                    <a:pt x="1" y="17"/>
                  </a:lnTo>
                  <a:lnTo>
                    <a:pt x="0" y="12"/>
                  </a:lnTo>
                  <a:lnTo>
                    <a:pt x="1" y="8"/>
                  </a:lnTo>
                  <a:lnTo>
                    <a:pt x="4" y="3"/>
                  </a:lnTo>
                  <a:lnTo>
                    <a:pt x="7" y="1"/>
                  </a:lnTo>
                  <a:lnTo>
                    <a:pt x="12" y="0"/>
                  </a:lnTo>
                  <a:lnTo>
                    <a:pt x="16" y="1"/>
                  </a:lnTo>
                  <a:lnTo>
                    <a:pt x="20" y="3"/>
                  </a:lnTo>
                  <a:lnTo>
                    <a:pt x="22" y="8"/>
                  </a:lnTo>
                  <a:lnTo>
                    <a:pt x="23" y="12"/>
                  </a:lnTo>
                  <a:lnTo>
                    <a:pt x="22" y="17"/>
                  </a:lnTo>
                  <a:lnTo>
                    <a:pt x="20" y="20"/>
                  </a:lnTo>
                  <a:lnTo>
                    <a:pt x="16" y="23"/>
                  </a:lnTo>
                  <a:lnTo>
                    <a:pt x="12" y="2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6" name="Freeform 348"/>
            <p:cNvSpPr>
              <a:spLocks/>
            </p:cNvSpPr>
            <p:nvPr/>
          </p:nvSpPr>
          <p:spPr bwMode="auto">
            <a:xfrm>
              <a:off x="2664" y="2381"/>
              <a:ext cx="26" cy="36"/>
            </a:xfrm>
            <a:custGeom>
              <a:avLst/>
              <a:gdLst>
                <a:gd name="T0" fmla="*/ 20 w 52"/>
                <a:gd name="T1" fmla="*/ 73 h 73"/>
                <a:gd name="T2" fmla="*/ 31 w 52"/>
                <a:gd name="T3" fmla="*/ 73 h 73"/>
                <a:gd name="T4" fmla="*/ 34 w 52"/>
                <a:gd name="T5" fmla="*/ 69 h 73"/>
                <a:gd name="T6" fmla="*/ 38 w 52"/>
                <a:gd name="T7" fmla="*/ 61 h 73"/>
                <a:gd name="T8" fmla="*/ 44 w 52"/>
                <a:gd name="T9" fmla="*/ 50 h 73"/>
                <a:gd name="T10" fmla="*/ 50 w 52"/>
                <a:gd name="T11" fmla="*/ 36 h 73"/>
                <a:gd name="T12" fmla="*/ 52 w 52"/>
                <a:gd name="T13" fmla="*/ 23 h 73"/>
                <a:gd name="T14" fmla="*/ 51 w 52"/>
                <a:gd name="T15" fmla="*/ 12 h 73"/>
                <a:gd name="T16" fmla="*/ 43 w 52"/>
                <a:gd name="T17" fmla="*/ 4 h 73"/>
                <a:gd name="T18" fmla="*/ 27 w 52"/>
                <a:gd name="T19" fmla="*/ 0 h 73"/>
                <a:gd name="T20" fmla="*/ 10 w 52"/>
                <a:gd name="T21" fmla="*/ 4 h 73"/>
                <a:gd name="T22" fmla="*/ 1 w 52"/>
                <a:gd name="T23" fmla="*/ 12 h 73"/>
                <a:gd name="T24" fmla="*/ 0 w 52"/>
                <a:gd name="T25" fmla="*/ 23 h 73"/>
                <a:gd name="T26" fmla="*/ 2 w 52"/>
                <a:gd name="T27" fmla="*/ 36 h 73"/>
                <a:gd name="T28" fmla="*/ 7 w 52"/>
                <a:gd name="T29" fmla="*/ 50 h 73"/>
                <a:gd name="T30" fmla="*/ 13 w 52"/>
                <a:gd name="T31" fmla="*/ 61 h 73"/>
                <a:gd name="T32" fmla="*/ 17 w 52"/>
                <a:gd name="T33" fmla="*/ 69 h 73"/>
                <a:gd name="T34" fmla="*/ 20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7" name="Freeform 349"/>
            <p:cNvSpPr>
              <a:spLocks/>
            </p:cNvSpPr>
            <p:nvPr/>
          </p:nvSpPr>
          <p:spPr bwMode="auto">
            <a:xfrm>
              <a:off x="2664" y="2381"/>
              <a:ext cx="26" cy="36"/>
            </a:xfrm>
            <a:custGeom>
              <a:avLst/>
              <a:gdLst>
                <a:gd name="T0" fmla="*/ 20 w 52"/>
                <a:gd name="T1" fmla="*/ 73 h 73"/>
                <a:gd name="T2" fmla="*/ 31 w 52"/>
                <a:gd name="T3" fmla="*/ 73 h 73"/>
                <a:gd name="T4" fmla="*/ 34 w 52"/>
                <a:gd name="T5" fmla="*/ 69 h 73"/>
                <a:gd name="T6" fmla="*/ 38 w 52"/>
                <a:gd name="T7" fmla="*/ 61 h 73"/>
                <a:gd name="T8" fmla="*/ 44 w 52"/>
                <a:gd name="T9" fmla="*/ 50 h 73"/>
                <a:gd name="T10" fmla="*/ 50 w 52"/>
                <a:gd name="T11" fmla="*/ 36 h 73"/>
                <a:gd name="T12" fmla="*/ 52 w 52"/>
                <a:gd name="T13" fmla="*/ 23 h 73"/>
                <a:gd name="T14" fmla="*/ 51 w 52"/>
                <a:gd name="T15" fmla="*/ 12 h 73"/>
                <a:gd name="T16" fmla="*/ 43 w 52"/>
                <a:gd name="T17" fmla="*/ 4 h 73"/>
                <a:gd name="T18" fmla="*/ 27 w 52"/>
                <a:gd name="T19" fmla="*/ 0 h 73"/>
                <a:gd name="T20" fmla="*/ 10 w 52"/>
                <a:gd name="T21" fmla="*/ 4 h 73"/>
                <a:gd name="T22" fmla="*/ 1 w 52"/>
                <a:gd name="T23" fmla="*/ 12 h 73"/>
                <a:gd name="T24" fmla="*/ 0 w 52"/>
                <a:gd name="T25" fmla="*/ 23 h 73"/>
                <a:gd name="T26" fmla="*/ 2 w 52"/>
                <a:gd name="T27" fmla="*/ 36 h 73"/>
                <a:gd name="T28" fmla="*/ 7 w 52"/>
                <a:gd name="T29" fmla="*/ 50 h 73"/>
                <a:gd name="T30" fmla="*/ 13 w 52"/>
                <a:gd name="T31" fmla="*/ 61 h 73"/>
                <a:gd name="T32" fmla="*/ 17 w 52"/>
                <a:gd name="T33" fmla="*/ 69 h 73"/>
                <a:gd name="T34" fmla="*/ 20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8" name="Freeform 350"/>
            <p:cNvSpPr>
              <a:spLocks/>
            </p:cNvSpPr>
            <p:nvPr/>
          </p:nvSpPr>
          <p:spPr bwMode="auto">
            <a:xfrm>
              <a:off x="2635" y="2396"/>
              <a:ext cx="35" cy="28"/>
            </a:xfrm>
            <a:custGeom>
              <a:avLst/>
              <a:gdLst>
                <a:gd name="T0" fmla="*/ 66 w 72"/>
                <a:gd name="T1" fmla="*/ 58 h 58"/>
                <a:gd name="T2" fmla="*/ 72 w 72"/>
                <a:gd name="T3" fmla="*/ 47 h 58"/>
                <a:gd name="T4" fmla="*/ 71 w 72"/>
                <a:gd name="T5" fmla="*/ 44 h 58"/>
                <a:gd name="T6" fmla="*/ 65 w 72"/>
                <a:gd name="T7" fmla="*/ 36 h 58"/>
                <a:gd name="T8" fmla="*/ 58 w 72"/>
                <a:gd name="T9" fmla="*/ 24 h 58"/>
                <a:gd name="T10" fmla="*/ 50 w 72"/>
                <a:gd name="T11" fmla="*/ 14 h 58"/>
                <a:gd name="T12" fmla="*/ 40 w 72"/>
                <a:gd name="T13" fmla="*/ 5 h 58"/>
                <a:gd name="T14" fmla="*/ 28 w 72"/>
                <a:gd name="T15" fmla="*/ 0 h 58"/>
                <a:gd name="T16" fmla="*/ 16 w 72"/>
                <a:gd name="T17" fmla="*/ 3 h 58"/>
                <a:gd name="T18" fmla="*/ 6 w 72"/>
                <a:gd name="T19" fmla="*/ 15 h 58"/>
                <a:gd name="T20" fmla="*/ 0 w 72"/>
                <a:gd name="T21" fmla="*/ 31 h 58"/>
                <a:gd name="T22" fmla="*/ 4 w 72"/>
                <a:gd name="T23" fmla="*/ 43 h 58"/>
                <a:gd name="T24" fmla="*/ 12 w 72"/>
                <a:gd name="T25" fmla="*/ 51 h 58"/>
                <a:gd name="T26" fmla="*/ 26 w 72"/>
                <a:gd name="T27" fmla="*/ 56 h 58"/>
                <a:gd name="T28" fmla="*/ 40 w 72"/>
                <a:gd name="T29" fmla="*/ 58 h 58"/>
                <a:gd name="T30" fmla="*/ 52 w 72"/>
                <a:gd name="T31" fmla="*/ 58 h 58"/>
                <a:gd name="T32" fmla="*/ 63 w 72"/>
                <a:gd name="T33" fmla="*/ 58 h 58"/>
                <a:gd name="T34" fmla="*/ 66 w 72"/>
                <a:gd name="T3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8">
                  <a:moveTo>
                    <a:pt x="66" y="58"/>
                  </a:moveTo>
                  <a:lnTo>
                    <a:pt x="72" y="47"/>
                  </a:lnTo>
                  <a:lnTo>
                    <a:pt x="71" y="44"/>
                  </a:lnTo>
                  <a:lnTo>
                    <a:pt x="65" y="36"/>
                  </a:lnTo>
                  <a:lnTo>
                    <a:pt x="58" y="24"/>
                  </a:lnTo>
                  <a:lnTo>
                    <a:pt x="50" y="14"/>
                  </a:lnTo>
                  <a:lnTo>
                    <a:pt x="40" y="5"/>
                  </a:lnTo>
                  <a:lnTo>
                    <a:pt x="28" y="0"/>
                  </a:lnTo>
                  <a:lnTo>
                    <a:pt x="16" y="3"/>
                  </a:lnTo>
                  <a:lnTo>
                    <a:pt x="6" y="15"/>
                  </a:lnTo>
                  <a:lnTo>
                    <a:pt x="0" y="31"/>
                  </a:lnTo>
                  <a:lnTo>
                    <a:pt x="4" y="43"/>
                  </a:lnTo>
                  <a:lnTo>
                    <a:pt x="12" y="51"/>
                  </a:lnTo>
                  <a:lnTo>
                    <a:pt x="26" y="56"/>
                  </a:lnTo>
                  <a:lnTo>
                    <a:pt x="40" y="58"/>
                  </a:lnTo>
                  <a:lnTo>
                    <a:pt x="52" y="58"/>
                  </a:lnTo>
                  <a:lnTo>
                    <a:pt x="63" y="58"/>
                  </a:lnTo>
                  <a:lnTo>
                    <a:pt x="66" y="5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9" name="Freeform 351"/>
            <p:cNvSpPr>
              <a:spLocks/>
            </p:cNvSpPr>
            <p:nvPr/>
          </p:nvSpPr>
          <p:spPr bwMode="auto">
            <a:xfrm>
              <a:off x="2635" y="2428"/>
              <a:ext cx="35" cy="29"/>
            </a:xfrm>
            <a:custGeom>
              <a:avLst/>
              <a:gdLst>
                <a:gd name="T0" fmla="*/ 72 w 72"/>
                <a:gd name="T1" fmla="*/ 10 h 56"/>
                <a:gd name="T2" fmla="*/ 66 w 72"/>
                <a:gd name="T3" fmla="*/ 0 h 56"/>
                <a:gd name="T4" fmla="*/ 63 w 72"/>
                <a:gd name="T5" fmla="*/ 0 h 56"/>
                <a:gd name="T6" fmla="*/ 53 w 72"/>
                <a:gd name="T7" fmla="*/ 0 h 56"/>
                <a:gd name="T8" fmla="*/ 40 w 72"/>
                <a:gd name="T9" fmla="*/ 0 h 56"/>
                <a:gd name="T10" fmla="*/ 26 w 72"/>
                <a:gd name="T11" fmla="*/ 2 h 56"/>
                <a:gd name="T12" fmla="*/ 13 w 72"/>
                <a:gd name="T13" fmla="*/ 7 h 56"/>
                <a:gd name="T14" fmla="*/ 4 w 72"/>
                <a:gd name="T15" fmla="*/ 14 h 56"/>
                <a:gd name="T16" fmla="*/ 0 w 72"/>
                <a:gd name="T17" fmla="*/ 25 h 56"/>
                <a:gd name="T18" fmla="*/ 6 w 72"/>
                <a:gd name="T19" fmla="*/ 40 h 56"/>
                <a:gd name="T20" fmla="*/ 16 w 72"/>
                <a:gd name="T21" fmla="*/ 53 h 56"/>
                <a:gd name="T22" fmla="*/ 28 w 72"/>
                <a:gd name="T23" fmla="*/ 56 h 56"/>
                <a:gd name="T24" fmla="*/ 40 w 72"/>
                <a:gd name="T25" fmla="*/ 53 h 56"/>
                <a:gd name="T26" fmla="*/ 50 w 72"/>
                <a:gd name="T27" fmla="*/ 44 h 56"/>
                <a:gd name="T28" fmla="*/ 58 w 72"/>
                <a:gd name="T29" fmla="*/ 33 h 56"/>
                <a:gd name="T30" fmla="*/ 65 w 72"/>
                <a:gd name="T31" fmla="*/ 22 h 56"/>
                <a:gd name="T32" fmla="*/ 71 w 72"/>
                <a:gd name="T33" fmla="*/ 14 h 56"/>
                <a:gd name="T34" fmla="*/ 72 w 72"/>
                <a:gd name="T35" fmla="*/ 1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6">
                  <a:moveTo>
                    <a:pt x="72" y="10"/>
                  </a:moveTo>
                  <a:lnTo>
                    <a:pt x="66" y="0"/>
                  </a:lnTo>
                  <a:lnTo>
                    <a:pt x="63" y="0"/>
                  </a:lnTo>
                  <a:lnTo>
                    <a:pt x="53" y="0"/>
                  </a:lnTo>
                  <a:lnTo>
                    <a:pt x="40" y="0"/>
                  </a:lnTo>
                  <a:lnTo>
                    <a:pt x="26" y="2"/>
                  </a:lnTo>
                  <a:lnTo>
                    <a:pt x="13" y="7"/>
                  </a:lnTo>
                  <a:lnTo>
                    <a:pt x="4" y="14"/>
                  </a:lnTo>
                  <a:lnTo>
                    <a:pt x="0" y="25"/>
                  </a:lnTo>
                  <a:lnTo>
                    <a:pt x="6" y="40"/>
                  </a:lnTo>
                  <a:lnTo>
                    <a:pt x="16" y="53"/>
                  </a:lnTo>
                  <a:lnTo>
                    <a:pt x="28" y="56"/>
                  </a:lnTo>
                  <a:lnTo>
                    <a:pt x="40" y="53"/>
                  </a:lnTo>
                  <a:lnTo>
                    <a:pt x="50" y="44"/>
                  </a:lnTo>
                  <a:lnTo>
                    <a:pt x="58" y="33"/>
                  </a:lnTo>
                  <a:lnTo>
                    <a:pt x="65" y="22"/>
                  </a:lnTo>
                  <a:lnTo>
                    <a:pt x="71" y="14"/>
                  </a:lnTo>
                  <a:lnTo>
                    <a:pt x="72" y="1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0" name="Freeform 352"/>
            <p:cNvSpPr>
              <a:spLocks/>
            </p:cNvSpPr>
            <p:nvPr/>
          </p:nvSpPr>
          <p:spPr bwMode="auto">
            <a:xfrm>
              <a:off x="2664" y="2435"/>
              <a:ext cx="27" cy="37"/>
            </a:xfrm>
            <a:custGeom>
              <a:avLst/>
              <a:gdLst>
                <a:gd name="T0" fmla="*/ 32 w 53"/>
                <a:gd name="T1" fmla="*/ 0 h 72"/>
                <a:gd name="T2" fmla="*/ 21 w 53"/>
                <a:gd name="T3" fmla="*/ 0 h 72"/>
                <a:gd name="T4" fmla="*/ 19 w 53"/>
                <a:gd name="T5" fmla="*/ 3 h 72"/>
                <a:gd name="T6" fmla="*/ 14 w 53"/>
                <a:gd name="T7" fmla="*/ 11 h 72"/>
                <a:gd name="T8" fmla="*/ 8 w 53"/>
                <a:gd name="T9" fmla="*/ 23 h 72"/>
                <a:gd name="T10" fmla="*/ 2 w 53"/>
                <a:gd name="T11" fmla="*/ 35 h 72"/>
                <a:gd name="T12" fmla="*/ 0 w 53"/>
                <a:gd name="T13" fmla="*/ 49 h 72"/>
                <a:gd name="T14" fmla="*/ 2 w 53"/>
                <a:gd name="T15" fmla="*/ 61 h 72"/>
                <a:gd name="T16" fmla="*/ 10 w 53"/>
                <a:gd name="T17" fmla="*/ 69 h 72"/>
                <a:gd name="T18" fmla="*/ 27 w 53"/>
                <a:gd name="T19" fmla="*/ 72 h 72"/>
                <a:gd name="T20" fmla="*/ 43 w 53"/>
                <a:gd name="T21" fmla="*/ 69 h 72"/>
                <a:gd name="T22" fmla="*/ 51 w 53"/>
                <a:gd name="T23" fmla="*/ 61 h 72"/>
                <a:gd name="T24" fmla="*/ 53 w 53"/>
                <a:gd name="T25" fmla="*/ 49 h 72"/>
                <a:gd name="T26" fmla="*/ 51 w 53"/>
                <a:gd name="T27" fmla="*/ 35 h 72"/>
                <a:gd name="T28" fmla="*/ 45 w 53"/>
                <a:gd name="T29" fmla="*/ 23 h 72"/>
                <a:gd name="T30" fmla="*/ 39 w 53"/>
                <a:gd name="T31" fmla="*/ 11 h 72"/>
                <a:gd name="T32" fmla="*/ 35 w 53"/>
                <a:gd name="T33" fmla="*/ 3 h 72"/>
                <a:gd name="T34" fmla="*/ 32 w 53"/>
                <a:gd name="T3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2">
                  <a:moveTo>
                    <a:pt x="32" y="0"/>
                  </a:moveTo>
                  <a:lnTo>
                    <a:pt x="21" y="0"/>
                  </a:lnTo>
                  <a:lnTo>
                    <a:pt x="19" y="3"/>
                  </a:lnTo>
                  <a:lnTo>
                    <a:pt x="14" y="11"/>
                  </a:lnTo>
                  <a:lnTo>
                    <a:pt x="8" y="23"/>
                  </a:lnTo>
                  <a:lnTo>
                    <a:pt x="2" y="35"/>
                  </a:lnTo>
                  <a:lnTo>
                    <a:pt x="0" y="49"/>
                  </a:lnTo>
                  <a:lnTo>
                    <a:pt x="2" y="61"/>
                  </a:lnTo>
                  <a:lnTo>
                    <a:pt x="10" y="69"/>
                  </a:lnTo>
                  <a:lnTo>
                    <a:pt x="27" y="72"/>
                  </a:lnTo>
                  <a:lnTo>
                    <a:pt x="43" y="69"/>
                  </a:lnTo>
                  <a:lnTo>
                    <a:pt x="51" y="61"/>
                  </a:lnTo>
                  <a:lnTo>
                    <a:pt x="53" y="49"/>
                  </a:lnTo>
                  <a:lnTo>
                    <a:pt x="51" y="35"/>
                  </a:lnTo>
                  <a:lnTo>
                    <a:pt x="45" y="23"/>
                  </a:lnTo>
                  <a:lnTo>
                    <a:pt x="39" y="11"/>
                  </a:lnTo>
                  <a:lnTo>
                    <a:pt x="35" y="3"/>
                  </a:lnTo>
                  <a:lnTo>
                    <a:pt x="32"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1" name="Freeform 353"/>
            <p:cNvSpPr>
              <a:spLocks/>
            </p:cNvSpPr>
            <p:nvPr/>
          </p:nvSpPr>
          <p:spPr bwMode="auto">
            <a:xfrm>
              <a:off x="2684" y="2428"/>
              <a:ext cx="35" cy="29"/>
            </a:xfrm>
            <a:custGeom>
              <a:avLst/>
              <a:gdLst>
                <a:gd name="T0" fmla="*/ 6 w 72"/>
                <a:gd name="T1" fmla="*/ 0 h 57"/>
                <a:gd name="T2" fmla="*/ 0 w 72"/>
                <a:gd name="T3" fmla="*/ 10 h 57"/>
                <a:gd name="T4" fmla="*/ 1 w 72"/>
                <a:gd name="T5" fmla="*/ 14 h 57"/>
                <a:gd name="T6" fmla="*/ 7 w 72"/>
                <a:gd name="T7" fmla="*/ 22 h 57"/>
                <a:gd name="T8" fmla="*/ 14 w 72"/>
                <a:gd name="T9" fmla="*/ 33 h 57"/>
                <a:gd name="T10" fmla="*/ 23 w 72"/>
                <a:gd name="T11" fmla="*/ 43 h 57"/>
                <a:gd name="T12" fmla="*/ 33 w 72"/>
                <a:gd name="T13" fmla="*/ 53 h 57"/>
                <a:gd name="T14" fmla="*/ 44 w 72"/>
                <a:gd name="T15" fmla="*/ 57 h 57"/>
                <a:gd name="T16" fmla="*/ 56 w 72"/>
                <a:gd name="T17" fmla="*/ 55 h 57"/>
                <a:gd name="T18" fmla="*/ 66 w 72"/>
                <a:gd name="T19" fmla="*/ 42 h 57"/>
                <a:gd name="T20" fmla="*/ 72 w 72"/>
                <a:gd name="T21" fmla="*/ 26 h 57"/>
                <a:gd name="T22" fmla="*/ 68 w 72"/>
                <a:gd name="T23" fmla="*/ 15 h 57"/>
                <a:gd name="T24" fmla="*/ 60 w 72"/>
                <a:gd name="T25" fmla="*/ 7 h 57"/>
                <a:gd name="T26" fmla="*/ 46 w 72"/>
                <a:gd name="T27" fmla="*/ 2 h 57"/>
                <a:gd name="T28" fmla="*/ 33 w 72"/>
                <a:gd name="T29" fmla="*/ 0 h 57"/>
                <a:gd name="T30" fmla="*/ 20 w 72"/>
                <a:gd name="T31" fmla="*/ 0 h 57"/>
                <a:gd name="T32" fmla="*/ 9 w 72"/>
                <a:gd name="T33" fmla="*/ 0 h 57"/>
                <a:gd name="T34" fmla="*/ 6 w 72"/>
                <a:gd name="T3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7">
                  <a:moveTo>
                    <a:pt x="6" y="0"/>
                  </a:moveTo>
                  <a:lnTo>
                    <a:pt x="0" y="10"/>
                  </a:lnTo>
                  <a:lnTo>
                    <a:pt x="1" y="14"/>
                  </a:lnTo>
                  <a:lnTo>
                    <a:pt x="7" y="22"/>
                  </a:lnTo>
                  <a:lnTo>
                    <a:pt x="14" y="33"/>
                  </a:lnTo>
                  <a:lnTo>
                    <a:pt x="23" y="43"/>
                  </a:lnTo>
                  <a:lnTo>
                    <a:pt x="33" y="53"/>
                  </a:lnTo>
                  <a:lnTo>
                    <a:pt x="44" y="57"/>
                  </a:lnTo>
                  <a:lnTo>
                    <a:pt x="56" y="55"/>
                  </a:lnTo>
                  <a:lnTo>
                    <a:pt x="66" y="42"/>
                  </a:lnTo>
                  <a:lnTo>
                    <a:pt x="72" y="26"/>
                  </a:lnTo>
                  <a:lnTo>
                    <a:pt x="68" y="15"/>
                  </a:lnTo>
                  <a:lnTo>
                    <a:pt x="60" y="7"/>
                  </a:lnTo>
                  <a:lnTo>
                    <a:pt x="46" y="2"/>
                  </a:lnTo>
                  <a:lnTo>
                    <a:pt x="33" y="0"/>
                  </a:lnTo>
                  <a:lnTo>
                    <a:pt x="20" y="0"/>
                  </a:lnTo>
                  <a:lnTo>
                    <a:pt x="9" y="0"/>
                  </a:lnTo>
                  <a:lnTo>
                    <a:pt x="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2" name="Freeform 354"/>
            <p:cNvSpPr>
              <a:spLocks/>
            </p:cNvSpPr>
            <p:nvPr/>
          </p:nvSpPr>
          <p:spPr bwMode="auto">
            <a:xfrm>
              <a:off x="2684" y="2395"/>
              <a:ext cx="35" cy="29"/>
            </a:xfrm>
            <a:custGeom>
              <a:avLst/>
              <a:gdLst>
                <a:gd name="T0" fmla="*/ 0 w 72"/>
                <a:gd name="T1" fmla="*/ 47 h 58"/>
                <a:gd name="T2" fmla="*/ 6 w 72"/>
                <a:gd name="T3" fmla="*/ 58 h 58"/>
                <a:gd name="T4" fmla="*/ 9 w 72"/>
                <a:gd name="T5" fmla="*/ 58 h 58"/>
                <a:gd name="T6" fmla="*/ 20 w 72"/>
                <a:gd name="T7" fmla="*/ 58 h 58"/>
                <a:gd name="T8" fmla="*/ 33 w 72"/>
                <a:gd name="T9" fmla="*/ 58 h 58"/>
                <a:gd name="T10" fmla="*/ 46 w 72"/>
                <a:gd name="T11" fmla="*/ 55 h 58"/>
                <a:gd name="T12" fmla="*/ 59 w 72"/>
                <a:gd name="T13" fmla="*/ 51 h 58"/>
                <a:gd name="T14" fmla="*/ 68 w 72"/>
                <a:gd name="T15" fmla="*/ 43 h 58"/>
                <a:gd name="T16" fmla="*/ 72 w 72"/>
                <a:gd name="T17" fmla="*/ 32 h 58"/>
                <a:gd name="T18" fmla="*/ 66 w 72"/>
                <a:gd name="T19" fmla="*/ 16 h 58"/>
                <a:gd name="T20" fmla="*/ 56 w 72"/>
                <a:gd name="T21" fmla="*/ 4 h 58"/>
                <a:gd name="T22" fmla="*/ 44 w 72"/>
                <a:gd name="T23" fmla="*/ 0 h 58"/>
                <a:gd name="T24" fmla="*/ 33 w 72"/>
                <a:gd name="T25" fmla="*/ 5 h 58"/>
                <a:gd name="T26" fmla="*/ 23 w 72"/>
                <a:gd name="T27" fmla="*/ 14 h 58"/>
                <a:gd name="T28" fmla="*/ 14 w 72"/>
                <a:gd name="T29" fmla="*/ 24 h 58"/>
                <a:gd name="T30" fmla="*/ 7 w 72"/>
                <a:gd name="T31" fmla="*/ 36 h 58"/>
                <a:gd name="T32" fmla="*/ 1 w 72"/>
                <a:gd name="T33" fmla="*/ 44 h 58"/>
                <a:gd name="T34" fmla="*/ 0 w 72"/>
                <a:gd name="T35" fmla="*/ 4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8">
                  <a:moveTo>
                    <a:pt x="0" y="47"/>
                  </a:moveTo>
                  <a:lnTo>
                    <a:pt x="6" y="58"/>
                  </a:lnTo>
                  <a:lnTo>
                    <a:pt x="9" y="58"/>
                  </a:lnTo>
                  <a:lnTo>
                    <a:pt x="20" y="58"/>
                  </a:lnTo>
                  <a:lnTo>
                    <a:pt x="33" y="58"/>
                  </a:lnTo>
                  <a:lnTo>
                    <a:pt x="46" y="55"/>
                  </a:lnTo>
                  <a:lnTo>
                    <a:pt x="59" y="51"/>
                  </a:lnTo>
                  <a:lnTo>
                    <a:pt x="68" y="43"/>
                  </a:lnTo>
                  <a:lnTo>
                    <a:pt x="72" y="32"/>
                  </a:lnTo>
                  <a:lnTo>
                    <a:pt x="66" y="16"/>
                  </a:lnTo>
                  <a:lnTo>
                    <a:pt x="56" y="4"/>
                  </a:lnTo>
                  <a:lnTo>
                    <a:pt x="44" y="0"/>
                  </a:lnTo>
                  <a:lnTo>
                    <a:pt x="33" y="5"/>
                  </a:lnTo>
                  <a:lnTo>
                    <a:pt x="23" y="14"/>
                  </a:lnTo>
                  <a:lnTo>
                    <a:pt x="14" y="24"/>
                  </a:lnTo>
                  <a:lnTo>
                    <a:pt x="7" y="36"/>
                  </a:lnTo>
                  <a:lnTo>
                    <a:pt x="1" y="44"/>
                  </a:lnTo>
                  <a:lnTo>
                    <a:pt x="0" y="4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3" name="Freeform 355"/>
            <p:cNvSpPr>
              <a:spLocks/>
            </p:cNvSpPr>
            <p:nvPr/>
          </p:nvSpPr>
          <p:spPr bwMode="auto">
            <a:xfrm>
              <a:off x="2471" y="1815"/>
              <a:ext cx="72" cy="84"/>
            </a:xfrm>
            <a:custGeom>
              <a:avLst/>
              <a:gdLst>
                <a:gd name="T0" fmla="*/ 144 w 144"/>
                <a:gd name="T1" fmla="*/ 0 h 167"/>
                <a:gd name="T2" fmla="*/ 143 w 144"/>
                <a:gd name="T3" fmla="*/ 28 h 167"/>
                <a:gd name="T4" fmla="*/ 138 w 144"/>
                <a:gd name="T5" fmla="*/ 57 h 167"/>
                <a:gd name="T6" fmla="*/ 129 w 144"/>
                <a:gd name="T7" fmla="*/ 84 h 167"/>
                <a:gd name="T8" fmla="*/ 116 w 144"/>
                <a:gd name="T9" fmla="*/ 111 h 167"/>
                <a:gd name="T10" fmla="*/ 100 w 144"/>
                <a:gd name="T11" fmla="*/ 135 h 167"/>
                <a:gd name="T12" fmla="*/ 82 w 144"/>
                <a:gd name="T13" fmla="*/ 152 h 167"/>
                <a:gd name="T14" fmla="*/ 60 w 144"/>
                <a:gd name="T15" fmla="*/ 164 h 167"/>
                <a:gd name="T16" fmla="*/ 36 w 144"/>
                <a:gd name="T17" fmla="*/ 167 h 167"/>
                <a:gd name="T18" fmla="*/ 16 w 144"/>
                <a:gd name="T19" fmla="*/ 163 h 167"/>
                <a:gd name="T20" fmla="*/ 5 w 144"/>
                <a:gd name="T21" fmla="*/ 152 h 167"/>
                <a:gd name="T22" fmla="*/ 0 w 144"/>
                <a:gd name="T23" fmla="*/ 140 h 167"/>
                <a:gd name="T24" fmla="*/ 2 w 144"/>
                <a:gd name="T25" fmla="*/ 123 h 167"/>
                <a:gd name="T26" fmla="*/ 12 w 144"/>
                <a:gd name="T27" fmla="*/ 109 h 167"/>
                <a:gd name="T28" fmla="*/ 24 w 144"/>
                <a:gd name="T29" fmla="*/ 96 h 167"/>
                <a:gd name="T30" fmla="*/ 42 w 144"/>
                <a:gd name="T31" fmla="*/ 85 h 167"/>
                <a:gd name="T32" fmla="*/ 62 w 144"/>
                <a:gd name="T33" fmla="*/ 82 h 167"/>
                <a:gd name="T34" fmla="*/ 80 w 144"/>
                <a:gd name="T35" fmla="*/ 79 h 167"/>
                <a:gd name="T36" fmla="*/ 95 w 144"/>
                <a:gd name="T37" fmla="*/ 69 h 167"/>
                <a:gd name="T38" fmla="*/ 108 w 144"/>
                <a:gd name="T39" fmla="*/ 57 h 167"/>
                <a:gd name="T40" fmla="*/ 121 w 144"/>
                <a:gd name="T41" fmla="*/ 41 h 167"/>
                <a:gd name="T42" fmla="*/ 130 w 144"/>
                <a:gd name="T43" fmla="*/ 26 h 167"/>
                <a:gd name="T44" fmla="*/ 138 w 144"/>
                <a:gd name="T45" fmla="*/ 13 h 167"/>
                <a:gd name="T46" fmla="*/ 143 w 144"/>
                <a:gd name="T47" fmla="*/ 4 h 167"/>
                <a:gd name="T48" fmla="*/ 144 w 144"/>
                <a:gd name="T49"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167">
                  <a:moveTo>
                    <a:pt x="144" y="0"/>
                  </a:moveTo>
                  <a:lnTo>
                    <a:pt x="143" y="28"/>
                  </a:lnTo>
                  <a:lnTo>
                    <a:pt x="138" y="57"/>
                  </a:lnTo>
                  <a:lnTo>
                    <a:pt x="129" y="84"/>
                  </a:lnTo>
                  <a:lnTo>
                    <a:pt x="116" y="111"/>
                  </a:lnTo>
                  <a:lnTo>
                    <a:pt x="100" y="135"/>
                  </a:lnTo>
                  <a:lnTo>
                    <a:pt x="82" y="152"/>
                  </a:lnTo>
                  <a:lnTo>
                    <a:pt x="60" y="164"/>
                  </a:lnTo>
                  <a:lnTo>
                    <a:pt x="36" y="167"/>
                  </a:lnTo>
                  <a:lnTo>
                    <a:pt x="16" y="163"/>
                  </a:lnTo>
                  <a:lnTo>
                    <a:pt x="5" y="152"/>
                  </a:lnTo>
                  <a:lnTo>
                    <a:pt x="0" y="140"/>
                  </a:lnTo>
                  <a:lnTo>
                    <a:pt x="2" y="123"/>
                  </a:lnTo>
                  <a:lnTo>
                    <a:pt x="12" y="109"/>
                  </a:lnTo>
                  <a:lnTo>
                    <a:pt x="24" y="96"/>
                  </a:lnTo>
                  <a:lnTo>
                    <a:pt x="42" y="85"/>
                  </a:lnTo>
                  <a:lnTo>
                    <a:pt x="62" y="82"/>
                  </a:lnTo>
                  <a:lnTo>
                    <a:pt x="80" y="79"/>
                  </a:lnTo>
                  <a:lnTo>
                    <a:pt x="95" y="69"/>
                  </a:lnTo>
                  <a:lnTo>
                    <a:pt x="108" y="57"/>
                  </a:lnTo>
                  <a:lnTo>
                    <a:pt x="121" y="41"/>
                  </a:lnTo>
                  <a:lnTo>
                    <a:pt x="130" y="26"/>
                  </a:lnTo>
                  <a:lnTo>
                    <a:pt x="138" y="13"/>
                  </a:lnTo>
                  <a:lnTo>
                    <a:pt x="143" y="4"/>
                  </a:lnTo>
                  <a:lnTo>
                    <a:pt x="144"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4" name="Freeform 356"/>
            <p:cNvSpPr>
              <a:spLocks/>
            </p:cNvSpPr>
            <p:nvPr/>
          </p:nvSpPr>
          <p:spPr bwMode="auto">
            <a:xfrm>
              <a:off x="2436" y="1811"/>
              <a:ext cx="102" cy="40"/>
            </a:xfrm>
            <a:custGeom>
              <a:avLst/>
              <a:gdLst>
                <a:gd name="T0" fmla="*/ 204 w 204"/>
                <a:gd name="T1" fmla="*/ 0 h 82"/>
                <a:gd name="T2" fmla="*/ 196 w 204"/>
                <a:gd name="T3" fmla="*/ 10 h 82"/>
                <a:gd name="T4" fmla="*/ 187 w 204"/>
                <a:gd name="T5" fmla="*/ 21 h 82"/>
                <a:gd name="T6" fmla="*/ 175 w 204"/>
                <a:gd name="T7" fmla="*/ 31 h 82"/>
                <a:gd name="T8" fmla="*/ 165 w 204"/>
                <a:gd name="T9" fmla="*/ 40 h 82"/>
                <a:gd name="T10" fmla="*/ 152 w 204"/>
                <a:gd name="T11" fmla="*/ 50 h 82"/>
                <a:gd name="T12" fmla="*/ 139 w 204"/>
                <a:gd name="T13" fmla="*/ 58 h 82"/>
                <a:gd name="T14" fmla="*/ 127 w 204"/>
                <a:gd name="T15" fmla="*/ 65 h 82"/>
                <a:gd name="T16" fmla="*/ 114 w 204"/>
                <a:gd name="T17" fmla="*/ 70 h 82"/>
                <a:gd name="T18" fmla="*/ 100 w 204"/>
                <a:gd name="T19" fmla="*/ 76 h 82"/>
                <a:gd name="T20" fmla="*/ 88 w 204"/>
                <a:gd name="T21" fmla="*/ 80 h 82"/>
                <a:gd name="T22" fmla="*/ 74 w 204"/>
                <a:gd name="T23" fmla="*/ 81 h 82"/>
                <a:gd name="T24" fmla="*/ 61 w 204"/>
                <a:gd name="T25" fmla="*/ 82 h 82"/>
                <a:gd name="T26" fmla="*/ 48 w 204"/>
                <a:gd name="T27" fmla="*/ 81 h 82"/>
                <a:gd name="T28" fmla="*/ 37 w 204"/>
                <a:gd name="T29" fmla="*/ 77 h 82"/>
                <a:gd name="T30" fmla="*/ 25 w 204"/>
                <a:gd name="T31" fmla="*/ 71 h 82"/>
                <a:gd name="T32" fmla="*/ 15 w 204"/>
                <a:gd name="T33" fmla="*/ 65 h 82"/>
                <a:gd name="T34" fmla="*/ 2 w 204"/>
                <a:gd name="T35" fmla="*/ 48 h 82"/>
                <a:gd name="T36" fmla="*/ 0 w 204"/>
                <a:gd name="T37" fmla="*/ 33 h 82"/>
                <a:gd name="T38" fmla="*/ 6 w 204"/>
                <a:gd name="T39" fmla="*/ 21 h 82"/>
                <a:gd name="T40" fmla="*/ 17 w 204"/>
                <a:gd name="T41" fmla="*/ 10 h 82"/>
                <a:gd name="T42" fmla="*/ 33 w 204"/>
                <a:gd name="T43" fmla="*/ 3 h 82"/>
                <a:gd name="T44" fmla="*/ 52 w 204"/>
                <a:gd name="T45" fmla="*/ 1 h 82"/>
                <a:gd name="T46" fmla="*/ 71 w 204"/>
                <a:gd name="T47" fmla="*/ 5 h 82"/>
                <a:gd name="T48" fmla="*/ 90 w 204"/>
                <a:gd name="T49" fmla="*/ 15 h 82"/>
                <a:gd name="T50" fmla="*/ 105 w 204"/>
                <a:gd name="T51" fmla="*/ 22 h 82"/>
                <a:gd name="T52" fmla="*/ 123 w 204"/>
                <a:gd name="T53" fmla="*/ 24 h 82"/>
                <a:gd name="T54" fmla="*/ 142 w 204"/>
                <a:gd name="T55" fmla="*/ 22 h 82"/>
                <a:gd name="T56" fmla="*/ 160 w 204"/>
                <a:gd name="T57" fmla="*/ 17 h 82"/>
                <a:gd name="T58" fmla="*/ 177 w 204"/>
                <a:gd name="T59" fmla="*/ 12 h 82"/>
                <a:gd name="T60" fmla="*/ 191 w 204"/>
                <a:gd name="T61" fmla="*/ 6 h 82"/>
                <a:gd name="T62" fmla="*/ 200 w 204"/>
                <a:gd name="T63" fmla="*/ 2 h 82"/>
                <a:gd name="T64" fmla="*/ 204 w 204"/>
                <a:gd name="T65"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4" h="82">
                  <a:moveTo>
                    <a:pt x="204" y="0"/>
                  </a:moveTo>
                  <a:lnTo>
                    <a:pt x="196" y="10"/>
                  </a:lnTo>
                  <a:lnTo>
                    <a:pt x="187" y="21"/>
                  </a:lnTo>
                  <a:lnTo>
                    <a:pt x="175" y="31"/>
                  </a:lnTo>
                  <a:lnTo>
                    <a:pt x="165" y="40"/>
                  </a:lnTo>
                  <a:lnTo>
                    <a:pt x="152" y="50"/>
                  </a:lnTo>
                  <a:lnTo>
                    <a:pt x="139" y="58"/>
                  </a:lnTo>
                  <a:lnTo>
                    <a:pt x="127" y="65"/>
                  </a:lnTo>
                  <a:lnTo>
                    <a:pt x="114" y="70"/>
                  </a:lnTo>
                  <a:lnTo>
                    <a:pt x="100" y="76"/>
                  </a:lnTo>
                  <a:lnTo>
                    <a:pt x="88" y="80"/>
                  </a:lnTo>
                  <a:lnTo>
                    <a:pt x="74" y="81"/>
                  </a:lnTo>
                  <a:lnTo>
                    <a:pt x="61" y="82"/>
                  </a:lnTo>
                  <a:lnTo>
                    <a:pt x="48" y="81"/>
                  </a:lnTo>
                  <a:lnTo>
                    <a:pt x="37" y="77"/>
                  </a:lnTo>
                  <a:lnTo>
                    <a:pt x="25" y="71"/>
                  </a:lnTo>
                  <a:lnTo>
                    <a:pt x="15" y="65"/>
                  </a:lnTo>
                  <a:lnTo>
                    <a:pt x="2" y="48"/>
                  </a:lnTo>
                  <a:lnTo>
                    <a:pt x="0" y="33"/>
                  </a:lnTo>
                  <a:lnTo>
                    <a:pt x="6" y="21"/>
                  </a:lnTo>
                  <a:lnTo>
                    <a:pt x="17" y="10"/>
                  </a:lnTo>
                  <a:lnTo>
                    <a:pt x="33" y="3"/>
                  </a:lnTo>
                  <a:lnTo>
                    <a:pt x="52" y="1"/>
                  </a:lnTo>
                  <a:lnTo>
                    <a:pt x="71" y="5"/>
                  </a:lnTo>
                  <a:lnTo>
                    <a:pt x="90" y="15"/>
                  </a:lnTo>
                  <a:lnTo>
                    <a:pt x="105" y="22"/>
                  </a:lnTo>
                  <a:lnTo>
                    <a:pt x="123" y="24"/>
                  </a:lnTo>
                  <a:lnTo>
                    <a:pt x="142" y="22"/>
                  </a:lnTo>
                  <a:lnTo>
                    <a:pt x="160" y="17"/>
                  </a:lnTo>
                  <a:lnTo>
                    <a:pt x="177" y="12"/>
                  </a:lnTo>
                  <a:lnTo>
                    <a:pt x="191" y="6"/>
                  </a:lnTo>
                  <a:lnTo>
                    <a:pt x="200" y="2"/>
                  </a:lnTo>
                  <a:lnTo>
                    <a:pt x="204"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5" name="Freeform 357"/>
            <p:cNvSpPr>
              <a:spLocks/>
            </p:cNvSpPr>
            <p:nvPr/>
          </p:nvSpPr>
          <p:spPr bwMode="auto">
            <a:xfrm>
              <a:off x="2534" y="1815"/>
              <a:ext cx="42" cy="104"/>
            </a:xfrm>
            <a:custGeom>
              <a:avLst/>
              <a:gdLst>
                <a:gd name="T0" fmla="*/ 24 w 84"/>
                <a:gd name="T1" fmla="*/ 0 h 208"/>
                <a:gd name="T2" fmla="*/ 42 w 84"/>
                <a:gd name="T3" fmla="*/ 21 h 208"/>
                <a:gd name="T4" fmla="*/ 59 w 84"/>
                <a:gd name="T5" fmla="*/ 45 h 208"/>
                <a:gd name="T6" fmla="*/ 71 w 84"/>
                <a:gd name="T7" fmla="*/ 73 h 208"/>
                <a:gd name="T8" fmla="*/ 79 w 84"/>
                <a:gd name="T9" fmla="*/ 100 h 208"/>
                <a:gd name="T10" fmla="*/ 84 w 84"/>
                <a:gd name="T11" fmla="*/ 128 h 208"/>
                <a:gd name="T12" fmla="*/ 82 w 84"/>
                <a:gd name="T13" fmla="*/ 155 h 208"/>
                <a:gd name="T14" fmla="*/ 74 w 84"/>
                <a:gd name="T15" fmla="*/ 178 h 208"/>
                <a:gd name="T16" fmla="*/ 57 w 84"/>
                <a:gd name="T17" fmla="*/ 197 h 208"/>
                <a:gd name="T18" fmla="*/ 40 w 84"/>
                <a:gd name="T19" fmla="*/ 208 h 208"/>
                <a:gd name="T20" fmla="*/ 25 w 84"/>
                <a:gd name="T21" fmla="*/ 208 h 208"/>
                <a:gd name="T22" fmla="*/ 12 w 84"/>
                <a:gd name="T23" fmla="*/ 201 h 208"/>
                <a:gd name="T24" fmla="*/ 4 w 84"/>
                <a:gd name="T25" fmla="*/ 187 h 208"/>
                <a:gd name="T26" fmla="*/ 0 w 84"/>
                <a:gd name="T27" fmla="*/ 170 h 208"/>
                <a:gd name="T28" fmla="*/ 1 w 84"/>
                <a:gd name="T29" fmla="*/ 151 h 208"/>
                <a:gd name="T30" fmla="*/ 7 w 84"/>
                <a:gd name="T31" fmla="*/ 133 h 208"/>
                <a:gd name="T32" fmla="*/ 19 w 84"/>
                <a:gd name="T33" fmla="*/ 115 h 208"/>
                <a:gd name="T34" fmla="*/ 34 w 84"/>
                <a:gd name="T35" fmla="*/ 84 h 208"/>
                <a:gd name="T36" fmla="*/ 34 w 84"/>
                <a:gd name="T37" fmla="*/ 46 h 208"/>
                <a:gd name="T38" fmla="*/ 27 w 84"/>
                <a:gd name="T39" fmla="*/ 14 h 208"/>
                <a:gd name="T40" fmla="*/ 24 w 84"/>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 h="208">
                  <a:moveTo>
                    <a:pt x="24" y="0"/>
                  </a:moveTo>
                  <a:lnTo>
                    <a:pt x="42" y="21"/>
                  </a:lnTo>
                  <a:lnTo>
                    <a:pt x="59" y="45"/>
                  </a:lnTo>
                  <a:lnTo>
                    <a:pt x="71" y="73"/>
                  </a:lnTo>
                  <a:lnTo>
                    <a:pt x="79" y="100"/>
                  </a:lnTo>
                  <a:lnTo>
                    <a:pt x="84" y="128"/>
                  </a:lnTo>
                  <a:lnTo>
                    <a:pt x="82" y="155"/>
                  </a:lnTo>
                  <a:lnTo>
                    <a:pt x="74" y="178"/>
                  </a:lnTo>
                  <a:lnTo>
                    <a:pt x="57" y="197"/>
                  </a:lnTo>
                  <a:lnTo>
                    <a:pt x="40" y="208"/>
                  </a:lnTo>
                  <a:lnTo>
                    <a:pt x="25" y="208"/>
                  </a:lnTo>
                  <a:lnTo>
                    <a:pt x="12" y="201"/>
                  </a:lnTo>
                  <a:lnTo>
                    <a:pt x="4" y="187"/>
                  </a:lnTo>
                  <a:lnTo>
                    <a:pt x="0" y="170"/>
                  </a:lnTo>
                  <a:lnTo>
                    <a:pt x="1" y="151"/>
                  </a:lnTo>
                  <a:lnTo>
                    <a:pt x="7" y="133"/>
                  </a:lnTo>
                  <a:lnTo>
                    <a:pt x="19" y="115"/>
                  </a:lnTo>
                  <a:lnTo>
                    <a:pt x="34" y="84"/>
                  </a:lnTo>
                  <a:lnTo>
                    <a:pt x="34" y="46"/>
                  </a:lnTo>
                  <a:lnTo>
                    <a:pt x="27" y="14"/>
                  </a:lnTo>
                  <a:lnTo>
                    <a:pt x="24"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6" name="Freeform 358"/>
            <p:cNvSpPr>
              <a:spLocks/>
            </p:cNvSpPr>
            <p:nvPr/>
          </p:nvSpPr>
          <p:spPr bwMode="auto">
            <a:xfrm>
              <a:off x="2551" y="1812"/>
              <a:ext cx="72" cy="84"/>
            </a:xfrm>
            <a:custGeom>
              <a:avLst/>
              <a:gdLst>
                <a:gd name="T0" fmla="*/ 0 w 144"/>
                <a:gd name="T1" fmla="*/ 0 h 170"/>
                <a:gd name="T2" fmla="*/ 27 w 144"/>
                <a:gd name="T3" fmla="*/ 7 h 170"/>
                <a:gd name="T4" fmla="*/ 54 w 144"/>
                <a:gd name="T5" fmla="*/ 18 h 170"/>
                <a:gd name="T6" fmla="*/ 81 w 144"/>
                <a:gd name="T7" fmla="*/ 33 h 170"/>
                <a:gd name="T8" fmla="*/ 104 w 144"/>
                <a:gd name="T9" fmla="*/ 50 h 170"/>
                <a:gd name="T10" fmla="*/ 123 w 144"/>
                <a:gd name="T11" fmla="*/ 71 h 170"/>
                <a:gd name="T12" fmla="*/ 137 w 144"/>
                <a:gd name="T13" fmla="*/ 92 h 170"/>
                <a:gd name="T14" fmla="*/ 144 w 144"/>
                <a:gd name="T15" fmla="*/ 117 h 170"/>
                <a:gd name="T16" fmla="*/ 142 w 144"/>
                <a:gd name="T17" fmla="*/ 141 h 170"/>
                <a:gd name="T18" fmla="*/ 134 w 144"/>
                <a:gd name="T19" fmla="*/ 159 h 170"/>
                <a:gd name="T20" fmla="*/ 121 w 144"/>
                <a:gd name="T21" fmla="*/ 168 h 170"/>
                <a:gd name="T22" fmla="*/ 107 w 144"/>
                <a:gd name="T23" fmla="*/ 170 h 170"/>
                <a:gd name="T24" fmla="*/ 94 w 144"/>
                <a:gd name="T25" fmla="*/ 164 h 170"/>
                <a:gd name="T26" fmla="*/ 80 w 144"/>
                <a:gd name="T27" fmla="*/ 152 h 170"/>
                <a:gd name="T28" fmla="*/ 69 w 144"/>
                <a:gd name="T29" fmla="*/ 136 h 170"/>
                <a:gd name="T30" fmla="*/ 64 w 144"/>
                <a:gd name="T31" fmla="*/ 118 h 170"/>
                <a:gd name="T32" fmla="*/ 65 w 144"/>
                <a:gd name="T33" fmla="*/ 97 h 170"/>
                <a:gd name="T34" fmla="*/ 65 w 144"/>
                <a:gd name="T35" fmla="*/ 80 h 170"/>
                <a:gd name="T36" fmla="*/ 59 w 144"/>
                <a:gd name="T37" fmla="*/ 63 h 170"/>
                <a:gd name="T38" fmla="*/ 49 w 144"/>
                <a:gd name="T39" fmla="*/ 46 h 170"/>
                <a:gd name="T40" fmla="*/ 36 w 144"/>
                <a:gd name="T41" fmla="*/ 31 h 170"/>
                <a:gd name="T42" fmla="*/ 23 w 144"/>
                <a:gd name="T43" fmla="*/ 19 h 170"/>
                <a:gd name="T44" fmla="*/ 12 w 144"/>
                <a:gd name="T45" fmla="*/ 10 h 170"/>
                <a:gd name="T46" fmla="*/ 4 w 144"/>
                <a:gd name="T47" fmla="*/ 3 h 170"/>
                <a:gd name="T48" fmla="*/ 0 w 144"/>
                <a:gd name="T49"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170">
                  <a:moveTo>
                    <a:pt x="0" y="0"/>
                  </a:moveTo>
                  <a:lnTo>
                    <a:pt x="27" y="7"/>
                  </a:lnTo>
                  <a:lnTo>
                    <a:pt x="54" y="18"/>
                  </a:lnTo>
                  <a:lnTo>
                    <a:pt x="81" y="33"/>
                  </a:lnTo>
                  <a:lnTo>
                    <a:pt x="104" y="50"/>
                  </a:lnTo>
                  <a:lnTo>
                    <a:pt x="123" y="71"/>
                  </a:lnTo>
                  <a:lnTo>
                    <a:pt x="137" y="92"/>
                  </a:lnTo>
                  <a:lnTo>
                    <a:pt x="144" y="117"/>
                  </a:lnTo>
                  <a:lnTo>
                    <a:pt x="142" y="141"/>
                  </a:lnTo>
                  <a:lnTo>
                    <a:pt x="134" y="159"/>
                  </a:lnTo>
                  <a:lnTo>
                    <a:pt x="121" y="168"/>
                  </a:lnTo>
                  <a:lnTo>
                    <a:pt x="107" y="170"/>
                  </a:lnTo>
                  <a:lnTo>
                    <a:pt x="94" y="164"/>
                  </a:lnTo>
                  <a:lnTo>
                    <a:pt x="80" y="152"/>
                  </a:lnTo>
                  <a:lnTo>
                    <a:pt x="69" y="136"/>
                  </a:lnTo>
                  <a:lnTo>
                    <a:pt x="64" y="118"/>
                  </a:lnTo>
                  <a:lnTo>
                    <a:pt x="65" y="97"/>
                  </a:lnTo>
                  <a:lnTo>
                    <a:pt x="65" y="80"/>
                  </a:lnTo>
                  <a:lnTo>
                    <a:pt x="59" y="63"/>
                  </a:lnTo>
                  <a:lnTo>
                    <a:pt x="49" y="46"/>
                  </a:lnTo>
                  <a:lnTo>
                    <a:pt x="36" y="31"/>
                  </a:lnTo>
                  <a:lnTo>
                    <a:pt x="23" y="19"/>
                  </a:lnTo>
                  <a:lnTo>
                    <a:pt x="12" y="10"/>
                  </a:lnTo>
                  <a:lnTo>
                    <a:pt x="4" y="3"/>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7" name="Freeform 359"/>
            <p:cNvSpPr>
              <a:spLocks/>
            </p:cNvSpPr>
            <p:nvPr/>
          </p:nvSpPr>
          <p:spPr bwMode="auto">
            <a:xfrm>
              <a:off x="2558" y="1793"/>
              <a:ext cx="99" cy="51"/>
            </a:xfrm>
            <a:custGeom>
              <a:avLst/>
              <a:gdLst>
                <a:gd name="T0" fmla="*/ 0 w 199"/>
                <a:gd name="T1" fmla="*/ 18 h 103"/>
                <a:gd name="T2" fmla="*/ 13 w 199"/>
                <a:gd name="T3" fmla="*/ 13 h 103"/>
                <a:gd name="T4" fmla="*/ 27 w 199"/>
                <a:gd name="T5" fmla="*/ 8 h 103"/>
                <a:gd name="T6" fmla="*/ 40 w 199"/>
                <a:gd name="T7" fmla="*/ 5 h 103"/>
                <a:gd name="T8" fmla="*/ 54 w 199"/>
                <a:gd name="T9" fmla="*/ 3 h 103"/>
                <a:gd name="T10" fmla="*/ 69 w 199"/>
                <a:gd name="T11" fmla="*/ 0 h 103"/>
                <a:gd name="T12" fmla="*/ 84 w 199"/>
                <a:gd name="T13" fmla="*/ 0 h 103"/>
                <a:gd name="T14" fmla="*/ 99 w 199"/>
                <a:gd name="T15" fmla="*/ 0 h 103"/>
                <a:gd name="T16" fmla="*/ 114 w 199"/>
                <a:gd name="T17" fmla="*/ 1 h 103"/>
                <a:gd name="T18" fmla="*/ 128 w 199"/>
                <a:gd name="T19" fmla="*/ 4 h 103"/>
                <a:gd name="T20" fmla="*/ 141 w 199"/>
                <a:gd name="T21" fmla="*/ 8 h 103"/>
                <a:gd name="T22" fmla="*/ 153 w 199"/>
                <a:gd name="T23" fmla="*/ 13 h 103"/>
                <a:gd name="T24" fmla="*/ 165 w 199"/>
                <a:gd name="T25" fmla="*/ 19 h 103"/>
                <a:gd name="T26" fmla="*/ 175 w 199"/>
                <a:gd name="T27" fmla="*/ 27 h 103"/>
                <a:gd name="T28" fmla="*/ 183 w 199"/>
                <a:gd name="T29" fmla="*/ 35 h 103"/>
                <a:gd name="T30" fmla="*/ 190 w 199"/>
                <a:gd name="T31" fmla="*/ 45 h 103"/>
                <a:gd name="T32" fmla="*/ 196 w 199"/>
                <a:gd name="T33" fmla="*/ 57 h 103"/>
                <a:gd name="T34" fmla="*/ 199 w 199"/>
                <a:gd name="T35" fmla="*/ 76 h 103"/>
                <a:gd name="T36" fmla="*/ 194 w 199"/>
                <a:gd name="T37" fmla="*/ 91 h 103"/>
                <a:gd name="T38" fmla="*/ 182 w 199"/>
                <a:gd name="T39" fmla="*/ 99 h 103"/>
                <a:gd name="T40" fmla="*/ 167 w 199"/>
                <a:gd name="T41" fmla="*/ 103 h 103"/>
                <a:gd name="T42" fmla="*/ 150 w 199"/>
                <a:gd name="T43" fmla="*/ 101 h 103"/>
                <a:gd name="T44" fmla="*/ 132 w 199"/>
                <a:gd name="T45" fmla="*/ 92 h 103"/>
                <a:gd name="T46" fmla="*/ 118 w 199"/>
                <a:gd name="T47" fmla="*/ 80 h 103"/>
                <a:gd name="T48" fmla="*/ 106 w 199"/>
                <a:gd name="T49" fmla="*/ 63 h 103"/>
                <a:gd name="T50" fmla="*/ 97 w 199"/>
                <a:gd name="T51" fmla="*/ 49 h 103"/>
                <a:gd name="T52" fmla="*/ 82 w 199"/>
                <a:gd name="T53" fmla="*/ 37 h 103"/>
                <a:gd name="T54" fmla="*/ 65 w 199"/>
                <a:gd name="T55" fmla="*/ 29 h 103"/>
                <a:gd name="T56" fmla="*/ 46 w 199"/>
                <a:gd name="T57" fmla="*/ 25 h 103"/>
                <a:gd name="T58" fmla="*/ 29 w 199"/>
                <a:gd name="T59" fmla="*/ 21 h 103"/>
                <a:gd name="T60" fmla="*/ 14 w 199"/>
                <a:gd name="T61" fmla="*/ 19 h 103"/>
                <a:gd name="T62" fmla="*/ 4 w 199"/>
                <a:gd name="T63" fmla="*/ 18 h 103"/>
                <a:gd name="T64" fmla="*/ 0 w 199"/>
                <a:gd name="T65" fmla="*/ 1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9" h="103">
                  <a:moveTo>
                    <a:pt x="0" y="18"/>
                  </a:moveTo>
                  <a:lnTo>
                    <a:pt x="13" y="13"/>
                  </a:lnTo>
                  <a:lnTo>
                    <a:pt x="27" y="8"/>
                  </a:lnTo>
                  <a:lnTo>
                    <a:pt x="40" y="5"/>
                  </a:lnTo>
                  <a:lnTo>
                    <a:pt x="54" y="3"/>
                  </a:lnTo>
                  <a:lnTo>
                    <a:pt x="69" y="0"/>
                  </a:lnTo>
                  <a:lnTo>
                    <a:pt x="84" y="0"/>
                  </a:lnTo>
                  <a:lnTo>
                    <a:pt x="99" y="0"/>
                  </a:lnTo>
                  <a:lnTo>
                    <a:pt x="114" y="1"/>
                  </a:lnTo>
                  <a:lnTo>
                    <a:pt x="128" y="4"/>
                  </a:lnTo>
                  <a:lnTo>
                    <a:pt x="141" y="8"/>
                  </a:lnTo>
                  <a:lnTo>
                    <a:pt x="153" y="13"/>
                  </a:lnTo>
                  <a:lnTo>
                    <a:pt x="165" y="19"/>
                  </a:lnTo>
                  <a:lnTo>
                    <a:pt x="175" y="27"/>
                  </a:lnTo>
                  <a:lnTo>
                    <a:pt x="183" y="35"/>
                  </a:lnTo>
                  <a:lnTo>
                    <a:pt x="190" y="45"/>
                  </a:lnTo>
                  <a:lnTo>
                    <a:pt x="196" y="57"/>
                  </a:lnTo>
                  <a:lnTo>
                    <a:pt x="199" y="76"/>
                  </a:lnTo>
                  <a:lnTo>
                    <a:pt x="194" y="91"/>
                  </a:lnTo>
                  <a:lnTo>
                    <a:pt x="182" y="99"/>
                  </a:lnTo>
                  <a:lnTo>
                    <a:pt x="167" y="103"/>
                  </a:lnTo>
                  <a:lnTo>
                    <a:pt x="150" y="101"/>
                  </a:lnTo>
                  <a:lnTo>
                    <a:pt x="132" y="92"/>
                  </a:lnTo>
                  <a:lnTo>
                    <a:pt x="118" y="80"/>
                  </a:lnTo>
                  <a:lnTo>
                    <a:pt x="106" y="63"/>
                  </a:lnTo>
                  <a:lnTo>
                    <a:pt x="97" y="49"/>
                  </a:lnTo>
                  <a:lnTo>
                    <a:pt x="82" y="37"/>
                  </a:lnTo>
                  <a:lnTo>
                    <a:pt x="65" y="29"/>
                  </a:lnTo>
                  <a:lnTo>
                    <a:pt x="46" y="25"/>
                  </a:lnTo>
                  <a:lnTo>
                    <a:pt x="29" y="21"/>
                  </a:lnTo>
                  <a:lnTo>
                    <a:pt x="14" y="19"/>
                  </a:lnTo>
                  <a:lnTo>
                    <a:pt x="4" y="18"/>
                  </a:lnTo>
                  <a:lnTo>
                    <a:pt x="0" y="1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8" name="Freeform 360"/>
            <p:cNvSpPr>
              <a:spLocks/>
            </p:cNvSpPr>
            <p:nvPr/>
          </p:nvSpPr>
          <p:spPr bwMode="auto">
            <a:xfrm>
              <a:off x="2631" y="2659"/>
              <a:ext cx="53" cy="98"/>
            </a:xfrm>
            <a:custGeom>
              <a:avLst/>
              <a:gdLst>
                <a:gd name="T0" fmla="*/ 95 w 107"/>
                <a:gd name="T1" fmla="*/ 0 h 195"/>
                <a:gd name="T2" fmla="*/ 103 w 107"/>
                <a:gd name="T3" fmla="*/ 26 h 195"/>
                <a:gd name="T4" fmla="*/ 107 w 107"/>
                <a:gd name="T5" fmla="*/ 55 h 195"/>
                <a:gd name="T6" fmla="*/ 107 w 107"/>
                <a:gd name="T7" fmla="*/ 85 h 195"/>
                <a:gd name="T8" fmla="*/ 104 w 107"/>
                <a:gd name="T9" fmla="*/ 114 h 195"/>
                <a:gd name="T10" fmla="*/ 96 w 107"/>
                <a:gd name="T11" fmla="*/ 141 h 195"/>
                <a:gd name="T12" fmla="*/ 83 w 107"/>
                <a:gd name="T13" fmla="*/ 164 h 195"/>
                <a:gd name="T14" fmla="*/ 66 w 107"/>
                <a:gd name="T15" fmla="*/ 183 h 195"/>
                <a:gd name="T16" fmla="*/ 44 w 107"/>
                <a:gd name="T17" fmla="*/ 193 h 195"/>
                <a:gd name="T18" fmla="*/ 24 w 107"/>
                <a:gd name="T19" fmla="*/ 195 h 195"/>
                <a:gd name="T20" fmla="*/ 10 w 107"/>
                <a:gd name="T21" fmla="*/ 190 h 195"/>
                <a:gd name="T22" fmla="*/ 3 w 107"/>
                <a:gd name="T23" fmla="*/ 177 h 195"/>
                <a:gd name="T24" fmla="*/ 0 w 107"/>
                <a:gd name="T25" fmla="*/ 162 h 195"/>
                <a:gd name="T26" fmla="*/ 3 w 107"/>
                <a:gd name="T27" fmla="*/ 145 h 195"/>
                <a:gd name="T28" fmla="*/ 12 w 107"/>
                <a:gd name="T29" fmla="*/ 127 h 195"/>
                <a:gd name="T30" fmla="*/ 24 w 107"/>
                <a:gd name="T31" fmla="*/ 114 h 195"/>
                <a:gd name="T32" fmla="*/ 43 w 107"/>
                <a:gd name="T33" fmla="*/ 103 h 195"/>
                <a:gd name="T34" fmla="*/ 58 w 107"/>
                <a:gd name="T35" fmla="*/ 94 h 195"/>
                <a:gd name="T36" fmla="*/ 69 w 107"/>
                <a:gd name="T37" fmla="*/ 80 h 195"/>
                <a:gd name="T38" fmla="*/ 79 w 107"/>
                <a:gd name="T39" fmla="*/ 64 h 195"/>
                <a:gd name="T40" fmla="*/ 86 w 107"/>
                <a:gd name="T41" fmla="*/ 46 h 195"/>
                <a:gd name="T42" fmla="*/ 90 w 107"/>
                <a:gd name="T43" fmla="*/ 28 h 195"/>
                <a:gd name="T44" fmla="*/ 92 w 107"/>
                <a:gd name="T45" fmla="*/ 13 h 195"/>
                <a:gd name="T46" fmla="*/ 95 w 107"/>
                <a:gd name="T47" fmla="*/ 3 h 195"/>
                <a:gd name="T48" fmla="*/ 95 w 107"/>
                <a:gd name="T49"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7" h="195">
                  <a:moveTo>
                    <a:pt x="95" y="0"/>
                  </a:moveTo>
                  <a:lnTo>
                    <a:pt x="103" y="26"/>
                  </a:lnTo>
                  <a:lnTo>
                    <a:pt x="107" y="55"/>
                  </a:lnTo>
                  <a:lnTo>
                    <a:pt x="107" y="85"/>
                  </a:lnTo>
                  <a:lnTo>
                    <a:pt x="104" y="114"/>
                  </a:lnTo>
                  <a:lnTo>
                    <a:pt x="96" y="141"/>
                  </a:lnTo>
                  <a:lnTo>
                    <a:pt x="83" y="164"/>
                  </a:lnTo>
                  <a:lnTo>
                    <a:pt x="66" y="183"/>
                  </a:lnTo>
                  <a:lnTo>
                    <a:pt x="44" y="193"/>
                  </a:lnTo>
                  <a:lnTo>
                    <a:pt x="24" y="195"/>
                  </a:lnTo>
                  <a:lnTo>
                    <a:pt x="10" y="190"/>
                  </a:lnTo>
                  <a:lnTo>
                    <a:pt x="3" y="177"/>
                  </a:lnTo>
                  <a:lnTo>
                    <a:pt x="0" y="162"/>
                  </a:lnTo>
                  <a:lnTo>
                    <a:pt x="3" y="145"/>
                  </a:lnTo>
                  <a:lnTo>
                    <a:pt x="12" y="127"/>
                  </a:lnTo>
                  <a:lnTo>
                    <a:pt x="24" y="114"/>
                  </a:lnTo>
                  <a:lnTo>
                    <a:pt x="43" y="103"/>
                  </a:lnTo>
                  <a:lnTo>
                    <a:pt x="58" y="94"/>
                  </a:lnTo>
                  <a:lnTo>
                    <a:pt x="69" y="80"/>
                  </a:lnTo>
                  <a:lnTo>
                    <a:pt x="79" y="64"/>
                  </a:lnTo>
                  <a:lnTo>
                    <a:pt x="86" y="46"/>
                  </a:lnTo>
                  <a:lnTo>
                    <a:pt x="90" y="28"/>
                  </a:lnTo>
                  <a:lnTo>
                    <a:pt x="92" y="13"/>
                  </a:lnTo>
                  <a:lnTo>
                    <a:pt x="95" y="3"/>
                  </a:lnTo>
                  <a:lnTo>
                    <a:pt x="95"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9" name="Freeform 361"/>
            <p:cNvSpPr>
              <a:spLocks/>
            </p:cNvSpPr>
            <p:nvPr/>
          </p:nvSpPr>
          <p:spPr bwMode="auto">
            <a:xfrm>
              <a:off x="2581" y="2656"/>
              <a:ext cx="91" cy="63"/>
            </a:xfrm>
            <a:custGeom>
              <a:avLst/>
              <a:gdLst>
                <a:gd name="T0" fmla="*/ 183 w 183"/>
                <a:gd name="T1" fmla="*/ 0 h 126"/>
                <a:gd name="T2" fmla="*/ 173 w 183"/>
                <a:gd name="T3" fmla="*/ 25 h 126"/>
                <a:gd name="T4" fmla="*/ 159 w 183"/>
                <a:gd name="T5" fmla="*/ 51 h 126"/>
                <a:gd name="T6" fmla="*/ 141 w 183"/>
                <a:gd name="T7" fmla="*/ 74 h 126"/>
                <a:gd name="T8" fmla="*/ 120 w 183"/>
                <a:gd name="T9" fmla="*/ 94 h 126"/>
                <a:gd name="T10" fmla="*/ 97 w 183"/>
                <a:gd name="T11" fmla="*/ 111 h 126"/>
                <a:gd name="T12" fmla="*/ 73 w 183"/>
                <a:gd name="T13" fmla="*/ 122 h 126"/>
                <a:gd name="T14" fmla="*/ 48 w 183"/>
                <a:gd name="T15" fmla="*/ 126 h 126"/>
                <a:gd name="T16" fmla="*/ 24 w 183"/>
                <a:gd name="T17" fmla="*/ 120 h 126"/>
                <a:gd name="T18" fmla="*/ 7 w 183"/>
                <a:gd name="T19" fmla="*/ 109 h 126"/>
                <a:gd name="T20" fmla="*/ 0 w 183"/>
                <a:gd name="T21" fmla="*/ 96 h 126"/>
                <a:gd name="T22" fmla="*/ 1 w 183"/>
                <a:gd name="T23" fmla="*/ 82 h 126"/>
                <a:gd name="T24" fmla="*/ 8 w 183"/>
                <a:gd name="T25" fmla="*/ 69 h 126"/>
                <a:gd name="T26" fmla="*/ 22 w 183"/>
                <a:gd name="T27" fmla="*/ 58 h 126"/>
                <a:gd name="T28" fmla="*/ 39 w 183"/>
                <a:gd name="T29" fmla="*/ 50 h 126"/>
                <a:gd name="T30" fmla="*/ 58 w 183"/>
                <a:gd name="T31" fmla="*/ 46 h 126"/>
                <a:gd name="T32" fmla="*/ 78 w 183"/>
                <a:gd name="T33" fmla="*/ 50 h 126"/>
                <a:gd name="T34" fmla="*/ 96 w 183"/>
                <a:gd name="T35" fmla="*/ 52 h 126"/>
                <a:gd name="T36" fmla="*/ 113 w 183"/>
                <a:gd name="T37" fmla="*/ 48 h 126"/>
                <a:gd name="T38" fmla="*/ 130 w 183"/>
                <a:gd name="T39" fmla="*/ 40 h 126"/>
                <a:gd name="T40" fmla="*/ 148 w 183"/>
                <a:gd name="T41" fmla="*/ 30 h 126"/>
                <a:gd name="T42" fmla="*/ 161 w 183"/>
                <a:gd name="T43" fmla="*/ 20 h 126"/>
                <a:gd name="T44" fmla="*/ 173 w 183"/>
                <a:gd name="T45" fmla="*/ 10 h 126"/>
                <a:gd name="T46" fmla="*/ 181 w 183"/>
                <a:gd name="T47" fmla="*/ 2 h 126"/>
                <a:gd name="T48" fmla="*/ 183 w 183"/>
                <a:gd name="T49"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3" h="126">
                  <a:moveTo>
                    <a:pt x="183" y="0"/>
                  </a:moveTo>
                  <a:lnTo>
                    <a:pt x="173" y="25"/>
                  </a:lnTo>
                  <a:lnTo>
                    <a:pt x="159" y="51"/>
                  </a:lnTo>
                  <a:lnTo>
                    <a:pt x="141" y="74"/>
                  </a:lnTo>
                  <a:lnTo>
                    <a:pt x="120" y="94"/>
                  </a:lnTo>
                  <a:lnTo>
                    <a:pt x="97" y="111"/>
                  </a:lnTo>
                  <a:lnTo>
                    <a:pt x="73" y="122"/>
                  </a:lnTo>
                  <a:lnTo>
                    <a:pt x="48" y="126"/>
                  </a:lnTo>
                  <a:lnTo>
                    <a:pt x="24" y="120"/>
                  </a:lnTo>
                  <a:lnTo>
                    <a:pt x="7" y="109"/>
                  </a:lnTo>
                  <a:lnTo>
                    <a:pt x="0" y="96"/>
                  </a:lnTo>
                  <a:lnTo>
                    <a:pt x="1" y="82"/>
                  </a:lnTo>
                  <a:lnTo>
                    <a:pt x="8" y="69"/>
                  </a:lnTo>
                  <a:lnTo>
                    <a:pt x="22" y="58"/>
                  </a:lnTo>
                  <a:lnTo>
                    <a:pt x="39" y="50"/>
                  </a:lnTo>
                  <a:lnTo>
                    <a:pt x="58" y="46"/>
                  </a:lnTo>
                  <a:lnTo>
                    <a:pt x="78" y="50"/>
                  </a:lnTo>
                  <a:lnTo>
                    <a:pt x="96" y="52"/>
                  </a:lnTo>
                  <a:lnTo>
                    <a:pt x="113" y="48"/>
                  </a:lnTo>
                  <a:lnTo>
                    <a:pt x="130" y="40"/>
                  </a:lnTo>
                  <a:lnTo>
                    <a:pt x="148" y="30"/>
                  </a:lnTo>
                  <a:lnTo>
                    <a:pt x="161" y="20"/>
                  </a:lnTo>
                  <a:lnTo>
                    <a:pt x="173" y="10"/>
                  </a:lnTo>
                  <a:lnTo>
                    <a:pt x="181" y="2"/>
                  </a:lnTo>
                  <a:lnTo>
                    <a:pt x="18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0" name="Freeform 362"/>
            <p:cNvSpPr>
              <a:spLocks/>
            </p:cNvSpPr>
            <p:nvPr/>
          </p:nvSpPr>
          <p:spPr bwMode="auto">
            <a:xfrm>
              <a:off x="2681" y="2658"/>
              <a:ext cx="52" cy="98"/>
            </a:xfrm>
            <a:custGeom>
              <a:avLst/>
              <a:gdLst>
                <a:gd name="T0" fmla="*/ 0 w 102"/>
                <a:gd name="T1" fmla="*/ 0 h 197"/>
                <a:gd name="T2" fmla="*/ 23 w 102"/>
                <a:gd name="T3" fmla="*/ 14 h 197"/>
                <a:gd name="T4" fmla="*/ 46 w 102"/>
                <a:gd name="T5" fmla="*/ 33 h 197"/>
                <a:gd name="T6" fmla="*/ 66 w 102"/>
                <a:gd name="T7" fmla="*/ 54 h 197"/>
                <a:gd name="T8" fmla="*/ 83 w 102"/>
                <a:gd name="T9" fmla="*/ 77 h 197"/>
                <a:gd name="T10" fmla="*/ 95 w 102"/>
                <a:gd name="T11" fmla="*/ 103 h 197"/>
                <a:gd name="T12" fmla="*/ 102 w 102"/>
                <a:gd name="T13" fmla="*/ 128 h 197"/>
                <a:gd name="T14" fmla="*/ 102 w 102"/>
                <a:gd name="T15" fmla="*/ 153 h 197"/>
                <a:gd name="T16" fmla="*/ 93 w 102"/>
                <a:gd name="T17" fmla="*/ 177 h 197"/>
                <a:gd name="T18" fmla="*/ 79 w 102"/>
                <a:gd name="T19" fmla="*/ 191 h 197"/>
                <a:gd name="T20" fmla="*/ 65 w 102"/>
                <a:gd name="T21" fmla="*/ 197 h 197"/>
                <a:gd name="T22" fmla="*/ 51 w 102"/>
                <a:gd name="T23" fmla="*/ 194 h 197"/>
                <a:gd name="T24" fmla="*/ 39 w 102"/>
                <a:gd name="T25" fmla="*/ 183 h 197"/>
                <a:gd name="T26" fmla="*/ 30 w 102"/>
                <a:gd name="T27" fmla="*/ 170 h 197"/>
                <a:gd name="T28" fmla="*/ 25 w 102"/>
                <a:gd name="T29" fmla="*/ 151 h 197"/>
                <a:gd name="T30" fmla="*/ 25 w 102"/>
                <a:gd name="T31" fmla="*/ 132 h 197"/>
                <a:gd name="T32" fmla="*/ 32 w 102"/>
                <a:gd name="T33" fmla="*/ 112 h 197"/>
                <a:gd name="T34" fmla="*/ 37 w 102"/>
                <a:gd name="T35" fmla="*/ 96 h 197"/>
                <a:gd name="T36" fmla="*/ 35 w 102"/>
                <a:gd name="T37" fmla="*/ 77 h 197"/>
                <a:gd name="T38" fmla="*/ 31 w 102"/>
                <a:gd name="T39" fmla="*/ 59 h 197"/>
                <a:gd name="T40" fmla="*/ 24 w 102"/>
                <a:gd name="T41" fmla="*/ 41 h 197"/>
                <a:gd name="T42" fmla="*/ 16 w 102"/>
                <a:gd name="T43" fmla="*/ 24 h 197"/>
                <a:gd name="T44" fmla="*/ 8 w 102"/>
                <a:gd name="T45" fmla="*/ 12 h 197"/>
                <a:gd name="T46" fmla="*/ 2 w 102"/>
                <a:gd name="T47" fmla="*/ 4 h 197"/>
                <a:gd name="T48" fmla="*/ 0 w 102"/>
                <a:gd name="T49"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 h="197">
                  <a:moveTo>
                    <a:pt x="0" y="0"/>
                  </a:moveTo>
                  <a:lnTo>
                    <a:pt x="23" y="14"/>
                  </a:lnTo>
                  <a:lnTo>
                    <a:pt x="46" y="33"/>
                  </a:lnTo>
                  <a:lnTo>
                    <a:pt x="66" y="54"/>
                  </a:lnTo>
                  <a:lnTo>
                    <a:pt x="83" y="77"/>
                  </a:lnTo>
                  <a:lnTo>
                    <a:pt x="95" y="103"/>
                  </a:lnTo>
                  <a:lnTo>
                    <a:pt x="102" y="128"/>
                  </a:lnTo>
                  <a:lnTo>
                    <a:pt x="102" y="153"/>
                  </a:lnTo>
                  <a:lnTo>
                    <a:pt x="93" y="177"/>
                  </a:lnTo>
                  <a:lnTo>
                    <a:pt x="79" y="191"/>
                  </a:lnTo>
                  <a:lnTo>
                    <a:pt x="65" y="197"/>
                  </a:lnTo>
                  <a:lnTo>
                    <a:pt x="51" y="194"/>
                  </a:lnTo>
                  <a:lnTo>
                    <a:pt x="39" y="183"/>
                  </a:lnTo>
                  <a:lnTo>
                    <a:pt x="30" y="170"/>
                  </a:lnTo>
                  <a:lnTo>
                    <a:pt x="25" y="151"/>
                  </a:lnTo>
                  <a:lnTo>
                    <a:pt x="25" y="132"/>
                  </a:lnTo>
                  <a:lnTo>
                    <a:pt x="32" y="112"/>
                  </a:lnTo>
                  <a:lnTo>
                    <a:pt x="37" y="96"/>
                  </a:lnTo>
                  <a:lnTo>
                    <a:pt x="35" y="77"/>
                  </a:lnTo>
                  <a:lnTo>
                    <a:pt x="31" y="59"/>
                  </a:lnTo>
                  <a:lnTo>
                    <a:pt x="24" y="41"/>
                  </a:lnTo>
                  <a:lnTo>
                    <a:pt x="16" y="24"/>
                  </a:lnTo>
                  <a:lnTo>
                    <a:pt x="8" y="12"/>
                  </a:lnTo>
                  <a:lnTo>
                    <a:pt x="2" y="4"/>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1" name="Freeform 363"/>
            <p:cNvSpPr>
              <a:spLocks/>
            </p:cNvSpPr>
            <p:nvPr/>
          </p:nvSpPr>
          <p:spPr bwMode="auto">
            <a:xfrm>
              <a:off x="2684" y="2652"/>
              <a:ext cx="90" cy="64"/>
            </a:xfrm>
            <a:custGeom>
              <a:avLst/>
              <a:gdLst>
                <a:gd name="T0" fmla="*/ 0 w 180"/>
                <a:gd name="T1" fmla="*/ 2 h 129"/>
                <a:gd name="T2" fmla="*/ 28 w 180"/>
                <a:gd name="T3" fmla="*/ 0 h 129"/>
                <a:gd name="T4" fmla="*/ 57 w 180"/>
                <a:gd name="T5" fmla="*/ 1 h 129"/>
                <a:gd name="T6" fmla="*/ 87 w 180"/>
                <a:gd name="T7" fmla="*/ 7 h 129"/>
                <a:gd name="T8" fmla="*/ 114 w 180"/>
                <a:gd name="T9" fmla="*/ 16 h 129"/>
                <a:gd name="T10" fmla="*/ 140 w 180"/>
                <a:gd name="T11" fmla="*/ 30 h 129"/>
                <a:gd name="T12" fmla="*/ 159 w 180"/>
                <a:gd name="T13" fmla="*/ 46 h 129"/>
                <a:gd name="T14" fmla="*/ 173 w 180"/>
                <a:gd name="T15" fmla="*/ 67 h 129"/>
                <a:gd name="T16" fmla="*/ 180 w 180"/>
                <a:gd name="T17" fmla="*/ 91 h 129"/>
                <a:gd name="T18" fmla="*/ 178 w 180"/>
                <a:gd name="T19" fmla="*/ 110 h 129"/>
                <a:gd name="T20" fmla="*/ 170 w 180"/>
                <a:gd name="T21" fmla="*/ 123 h 129"/>
                <a:gd name="T22" fmla="*/ 156 w 180"/>
                <a:gd name="T23" fmla="*/ 129 h 129"/>
                <a:gd name="T24" fmla="*/ 141 w 180"/>
                <a:gd name="T25" fmla="*/ 128 h 129"/>
                <a:gd name="T26" fmla="*/ 125 w 180"/>
                <a:gd name="T27" fmla="*/ 121 h 129"/>
                <a:gd name="T28" fmla="*/ 110 w 180"/>
                <a:gd name="T29" fmla="*/ 109 h 129"/>
                <a:gd name="T30" fmla="*/ 98 w 180"/>
                <a:gd name="T31" fmla="*/ 93 h 129"/>
                <a:gd name="T32" fmla="*/ 93 w 180"/>
                <a:gd name="T33" fmla="*/ 73 h 129"/>
                <a:gd name="T34" fmla="*/ 87 w 180"/>
                <a:gd name="T35" fmla="*/ 57 h 129"/>
                <a:gd name="T36" fmla="*/ 75 w 180"/>
                <a:gd name="T37" fmla="*/ 44 h 129"/>
                <a:gd name="T38" fmla="*/ 60 w 180"/>
                <a:gd name="T39" fmla="*/ 31 h 129"/>
                <a:gd name="T40" fmla="*/ 44 w 180"/>
                <a:gd name="T41" fmla="*/ 20 h 129"/>
                <a:gd name="T42" fmla="*/ 28 w 180"/>
                <a:gd name="T43" fmla="*/ 12 h 129"/>
                <a:gd name="T44" fmla="*/ 14 w 180"/>
                <a:gd name="T45" fmla="*/ 7 h 129"/>
                <a:gd name="T46" fmla="*/ 4 w 180"/>
                <a:gd name="T47" fmla="*/ 3 h 129"/>
                <a:gd name="T48" fmla="*/ 0 w 180"/>
                <a:gd name="T49" fmla="*/ 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0" h="129">
                  <a:moveTo>
                    <a:pt x="0" y="2"/>
                  </a:moveTo>
                  <a:lnTo>
                    <a:pt x="28" y="0"/>
                  </a:lnTo>
                  <a:lnTo>
                    <a:pt x="57" y="1"/>
                  </a:lnTo>
                  <a:lnTo>
                    <a:pt x="87" y="7"/>
                  </a:lnTo>
                  <a:lnTo>
                    <a:pt x="114" y="16"/>
                  </a:lnTo>
                  <a:lnTo>
                    <a:pt x="140" y="30"/>
                  </a:lnTo>
                  <a:lnTo>
                    <a:pt x="159" y="46"/>
                  </a:lnTo>
                  <a:lnTo>
                    <a:pt x="173" y="67"/>
                  </a:lnTo>
                  <a:lnTo>
                    <a:pt x="180" y="91"/>
                  </a:lnTo>
                  <a:lnTo>
                    <a:pt x="178" y="110"/>
                  </a:lnTo>
                  <a:lnTo>
                    <a:pt x="170" y="123"/>
                  </a:lnTo>
                  <a:lnTo>
                    <a:pt x="156" y="129"/>
                  </a:lnTo>
                  <a:lnTo>
                    <a:pt x="141" y="128"/>
                  </a:lnTo>
                  <a:lnTo>
                    <a:pt x="125" y="121"/>
                  </a:lnTo>
                  <a:lnTo>
                    <a:pt x="110" y="109"/>
                  </a:lnTo>
                  <a:lnTo>
                    <a:pt x="98" y="93"/>
                  </a:lnTo>
                  <a:lnTo>
                    <a:pt x="93" y="73"/>
                  </a:lnTo>
                  <a:lnTo>
                    <a:pt x="87" y="57"/>
                  </a:lnTo>
                  <a:lnTo>
                    <a:pt x="75" y="44"/>
                  </a:lnTo>
                  <a:lnTo>
                    <a:pt x="60" y="31"/>
                  </a:lnTo>
                  <a:lnTo>
                    <a:pt x="44" y="20"/>
                  </a:lnTo>
                  <a:lnTo>
                    <a:pt x="28" y="12"/>
                  </a:lnTo>
                  <a:lnTo>
                    <a:pt x="14" y="7"/>
                  </a:lnTo>
                  <a:lnTo>
                    <a:pt x="4" y="3"/>
                  </a:lnTo>
                  <a:lnTo>
                    <a:pt x="0" y="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2" name="Freeform 364"/>
            <p:cNvSpPr>
              <a:spLocks/>
            </p:cNvSpPr>
            <p:nvPr/>
          </p:nvSpPr>
          <p:spPr bwMode="auto">
            <a:xfrm>
              <a:off x="2688" y="2614"/>
              <a:ext cx="103" cy="42"/>
            </a:xfrm>
            <a:custGeom>
              <a:avLst/>
              <a:gdLst>
                <a:gd name="T0" fmla="*/ 0 w 206"/>
                <a:gd name="T1" fmla="*/ 54 h 85"/>
                <a:gd name="T2" fmla="*/ 11 w 206"/>
                <a:gd name="T3" fmla="*/ 45 h 85"/>
                <a:gd name="T4" fmla="*/ 22 w 206"/>
                <a:gd name="T5" fmla="*/ 37 h 85"/>
                <a:gd name="T6" fmla="*/ 34 w 206"/>
                <a:gd name="T7" fmla="*/ 30 h 85"/>
                <a:gd name="T8" fmla="*/ 46 w 206"/>
                <a:gd name="T9" fmla="*/ 23 h 85"/>
                <a:gd name="T10" fmla="*/ 60 w 206"/>
                <a:gd name="T11" fmla="*/ 16 h 85"/>
                <a:gd name="T12" fmla="*/ 74 w 206"/>
                <a:gd name="T13" fmla="*/ 11 h 85"/>
                <a:gd name="T14" fmla="*/ 88 w 206"/>
                <a:gd name="T15" fmla="*/ 7 h 85"/>
                <a:gd name="T16" fmla="*/ 103 w 206"/>
                <a:gd name="T17" fmla="*/ 3 h 85"/>
                <a:gd name="T18" fmla="*/ 117 w 206"/>
                <a:gd name="T19" fmla="*/ 1 h 85"/>
                <a:gd name="T20" fmla="*/ 130 w 206"/>
                <a:gd name="T21" fmla="*/ 0 h 85"/>
                <a:gd name="T22" fmla="*/ 143 w 206"/>
                <a:gd name="T23" fmla="*/ 1 h 85"/>
                <a:gd name="T24" fmla="*/ 156 w 206"/>
                <a:gd name="T25" fmla="*/ 3 h 85"/>
                <a:gd name="T26" fmla="*/ 168 w 206"/>
                <a:gd name="T27" fmla="*/ 7 h 85"/>
                <a:gd name="T28" fmla="*/ 179 w 206"/>
                <a:gd name="T29" fmla="*/ 12 h 85"/>
                <a:gd name="T30" fmla="*/ 189 w 206"/>
                <a:gd name="T31" fmla="*/ 19 h 85"/>
                <a:gd name="T32" fmla="*/ 197 w 206"/>
                <a:gd name="T33" fmla="*/ 29 h 85"/>
                <a:gd name="T34" fmla="*/ 206 w 206"/>
                <a:gd name="T35" fmla="*/ 47 h 85"/>
                <a:gd name="T36" fmla="*/ 206 w 206"/>
                <a:gd name="T37" fmla="*/ 62 h 85"/>
                <a:gd name="T38" fmla="*/ 198 w 206"/>
                <a:gd name="T39" fmla="*/ 73 h 85"/>
                <a:gd name="T40" fmla="*/ 185 w 206"/>
                <a:gd name="T41" fmla="*/ 82 h 85"/>
                <a:gd name="T42" fmla="*/ 167 w 206"/>
                <a:gd name="T43" fmla="*/ 85 h 85"/>
                <a:gd name="T44" fmla="*/ 149 w 206"/>
                <a:gd name="T45" fmla="*/ 84 h 85"/>
                <a:gd name="T46" fmla="*/ 132 w 206"/>
                <a:gd name="T47" fmla="*/ 76 h 85"/>
                <a:gd name="T48" fmla="*/ 116 w 206"/>
                <a:gd name="T49" fmla="*/ 63 h 85"/>
                <a:gd name="T50" fmla="*/ 102 w 206"/>
                <a:gd name="T51" fmla="*/ 53 h 85"/>
                <a:gd name="T52" fmla="*/ 84 w 206"/>
                <a:gd name="T53" fmla="*/ 47 h 85"/>
                <a:gd name="T54" fmla="*/ 66 w 206"/>
                <a:gd name="T55" fmla="*/ 45 h 85"/>
                <a:gd name="T56" fmla="*/ 46 w 206"/>
                <a:gd name="T57" fmla="*/ 46 h 85"/>
                <a:gd name="T58" fmla="*/ 29 w 206"/>
                <a:gd name="T59" fmla="*/ 48 h 85"/>
                <a:gd name="T60" fmla="*/ 14 w 206"/>
                <a:gd name="T61" fmla="*/ 50 h 85"/>
                <a:gd name="T62" fmla="*/ 4 w 206"/>
                <a:gd name="T63" fmla="*/ 53 h 85"/>
                <a:gd name="T64" fmla="*/ 0 w 206"/>
                <a:gd name="T65" fmla="*/ 5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6" h="85">
                  <a:moveTo>
                    <a:pt x="0" y="54"/>
                  </a:moveTo>
                  <a:lnTo>
                    <a:pt x="11" y="45"/>
                  </a:lnTo>
                  <a:lnTo>
                    <a:pt x="22" y="37"/>
                  </a:lnTo>
                  <a:lnTo>
                    <a:pt x="34" y="30"/>
                  </a:lnTo>
                  <a:lnTo>
                    <a:pt x="46" y="23"/>
                  </a:lnTo>
                  <a:lnTo>
                    <a:pt x="60" y="16"/>
                  </a:lnTo>
                  <a:lnTo>
                    <a:pt x="74" y="11"/>
                  </a:lnTo>
                  <a:lnTo>
                    <a:pt x="88" y="7"/>
                  </a:lnTo>
                  <a:lnTo>
                    <a:pt x="103" y="3"/>
                  </a:lnTo>
                  <a:lnTo>
                    <a:pt x="117" y="1"/>
                  </a:lnTo>
                  <a:lnTo>
                    <a:pt x="130" y="0"/>
                  </a:lnTo>
                  <a:lnTo>
                    <a:pt x="143" y="1"/>
                  </a:lnTo>
                  <a:lnTo>
                    <a:pt x="156" y="3"/>
                  </a:lnTo>
                  <a:lnTo>
                    <a:pt x="168" y="7"/>
                  </a:lnTo>
                  <a:lnTo>
                    <a:pt x="179" y="12"/>
                  </a:lnTo>
                  <a:lnTo>
                    <a:pt x="189" y="19"/>
                  </a:lnTo>
                  <a:lnTo>
                    <a:pt x="197" y="29"/>
                  </a:lnTo>
                  <a:lnTo>
                    <a:pt x="206" y="47"/>
                  </a:lnTo>
                  <a:lnTo>
                    <a:pt x="206" y="62"/>
                  </a:lnTo>
                  <a:lnTo>
                    <a:pt x="198" y="73"/>
                  </a:lnTo>
                  <a:lnTo>
                    <a:pt x="185" y="82"/>
                  </a:lnTo>
                  <a:lnTo>
                    <a:pt x="167" y="85"/>
                  </a:lnTo>
                  <a:lnTo>
                    <a:pt x="149" y="84"/>
                  </a:lnTo>
                  <a:lnTo>
                    <a:pt x="132" y="76"/>
                  </a:lnTo>
                  <a:lnTo>
                    <a:pt x="116" y="63"/>
                  </a:lnTo>
                  <a:lnTo>
                    <a:pt x="102" y="53"/>
                  </a:lnTo>
                  <a:lnTo>
                    <a:pt x="84" y="47"/>
                  </a:lnTo>
                  <a:lnTo>
                    <a:pt x="66" y="45"/>
                  </a:lnTo>
                  <a:lnTo>
                    <a:pt x="46" y="46"/>
                  </a:lnTo>
                  <a:lnTo>
                    <a:pt x="29" y="48"/>
                  </a:lnTo>
                  <a:lnTo>
                    <a:pt x="14" y="50"/>
                  </a:lnTo>
                  <a:lnTo>
                    <a:pt x="4" y="53"/>
                  </a:lnTo>
                  <a:lnTo>
                    <a:pt x="0" y="5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3" name="Freeform 365"/>
            <p:cNvSpPr>
              <a:spLocks/>
            </p:cNvSpPr>
            <p:nvPr/>
          </p:nvSpPr>
          <p:spPr bwMode="auto">
            <a:xfrm>
              <a:off x="2360" y="2408"/>
              <a:ext cx="74" cy="47"/>
            </a:xfrm>
            <a:custGeom>
              <a:avLst/>
              <a:gdLst>
                <a:gd name="T0" fmla="*/ 0 w 147"/>
                <a:gd name="T1" fmla="*/ 5 h 95"/>
                <a:gd name="T2" fmla="*/ 22 w 147"/>
                <a:gd name="T3" fmla="*/ 2 h 95"/>
                <a:gd name="T4" fmla="*/ 45 w 147"/>
                <a:gd name="T5" fmla="*/ 0 h 95"/>
                <a:gd name="T6" fmla="*/ 68 w 147"/>
                <a:gd name="T7" fmla="*/ 3 h 95"/>
                <a:gd name="T8" fmla="*/ 91 w 147"/>
                <a:gd name="T9" fmla="*/ 8 h 95"/>
                <a:gd name="T10" fmla="*/ 111 w 147"/>
                <a:gd name="T11" fmla="*/ 17 h 95"/>
                <a:gd name="T12" fmla="*/ 128 w 147"/>
                <a:gd name="T13" fmla="*/ 29 h 95"/>
                <a:gd name="T14" fmla="*/ 141 w 147"/>
                <a:gd name="T15" fmla="*/ 44 h 95"/>
                <a:gd name="T16" fmla="*/ 147 w 147"/>
                <a:gd name="T17" fmla="*/ 63 h 95"/>
                <a:gd name="T18" fmla="*/ 146 w 147"/>
                <a:gd name="T19" fmla="*/ 79 h 95"/>
                <a:gd name="T20" fmla="*/ 141 w 147"/>
                <a:gd name="T21" fmla="*/ 89 h 95"/>
                <a:gd name="T22" fmla="*/ 130 w 147"/>
                <a:gd name="T23" fmla="*/ 94 h 95"/>
                <a:gd name="T24" fmla="*/ 119 w 147"/>
                <a:gd name="T25" fmla="*/ 95 h 95"/>
                <a:gd name="T26" fmla="*/ 105 w 147"/>
                <a:gd name="T27" fmla="*/ 90 h 95"/>
                <a:gd name="T28" fmla="*/ 93 w 147"/>
                <a:gd name="T29" fmla="*/ 82 h 95"/>
                <a:gd name="T30" fmla="*/ 83 w 147"/>
                <a:gd name="T31" fmla="*/ 70 h 95"/>
                <a:gd name="T32" fmla="*/ 77 w 147"/>
                <a:gd name="T33" fmla="*/ 55 h 95"/>
                <a:gd name="T34" fmla="*/ 71 w 147"/>
                <a:gd name="T35" fmla="*/ 43 h 95"/>
                <a:gd name="T36" fmla="*/ 62 w 147"/>
                <a:gd name="T37" fmla="*/ 33 h 95"/>
                <a:gd name="T38" fmla="*/ 50 w 147"/>
                <a:gd name="T39" fmla="*/ 23 h 95"/>
                <a:gd name="T40" fmla="*/ 36 w 147"/>
                <a:gd name="T41" fmla="*/ 17 h 95"/>
                <a:gd name="T42" fmla="*/ 22 w 147"/>
                <a:gd name="T43" fmla="*/ 12 h 95"/>
                <a:gd name="T44" fmla="*/ 10 w 147"/>
                <a:gd name="T45" fmla="*/ 7 h 95"/>
                <a:gd name="T46" fmla="*/ 3 w 147"/>
                <a:gd name="T47" fmla="*/ 6 h 95"/>
                <a:gd name="T48" fmla="*/ 0 w 147"/>
                <a:gd name="T49" fmla="*/ 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7" h="95">
                  <a:moveTo>
                    <a:pt x="0" y="5"/>
                  </a:moveTo>
                  <a:lnTo>
                    <a:pt x="22" y="2"/>
                  </a:lnTo>
                  <a:lnTo>
                    <a:pt x="45" y="0"/>
                  </a:lnTo>
                  <a:lnTo>
                    <a:pt x="68" y="3"/>
                  </a:lnTo>
                  <a:lnTo>
                    <a:pt x="91" y="8"/>
                  </a:lnTo>
                  <a:lnTo>
                    <a:pt x="111" y="17"/>
                  </a:lnTo>
                  <a:lnTo>
                    <a:pt x="128" y="29"/>
                  </a:lnTo>
                  <a:lnTo>
                    <a:pt x="141" y="44"/>
                  </a:lnTo>
                  <a:lnTo>
                    <a:pt x="147" y="63"/>
                  </a:lnTo>
                  <a:lnTo>
                    <a:pt x="146" y="79"/>
                  </a:lnTo>
                  <a:lnTo>
                    <a:pt x="141" y="89"/>
                  </a:lnTo>
                  <a:lnTo>
                    <a:pt x="130" y="94"/>
                  </a:lnTo>
                  <a:lnTo>
                    <a:pt x="119" y="95"/>
                  </a:lnTo>
                  <a:lnTo>
                    <a:pt x="105" y="90"/>
                  </a:lnTo>
                  <a:lnTo>
                    <a:pt x="93" y="82"/>
                  </a:lnTo>
                  <a:lnTo>
                    <a:pt x="83" y="70"/>
                  </a:lnTo>
                  <a:lnTo>
                    <a:pt x="77" y="55"/>
                  </a:lnTo>
                  <a:lnTo>
                    <a:pt x="71" y="43"/>
                  </a:lnTo>
                  <a:lnTo>
                    <a:pt x="62" y="33"/>
                  </a:lnTo>
                  <a:lnTo>
                    <a:pt x="50" y="23"/>
                  </a:lnTo>
                  <a:lnTo>
                    <a:pt x="36" y="17"/>
                  </a:lnTo>
                  <a:lnTo>
                    <a:pt x="22" y="12"/>
                  </a:lnTo>
                  <a:lnTo>
                    <a:pt x="10" y="7"/>
                  </a:lnTo>
                  <a:lnTo>
                    <a:pt x="3" y="6"/>
                  </a:lnTo>
                  <a:lnTo>
                    <a:pt x="0" y="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4" name="Freeform 366"/>
            <p:cNvSpPr>
              <a:spLocks/>
            </p:cNvSpPr>
            <p:nvPr/>
          </p:nvSpPr>
          <p:spPr bwMode="auto">
            <a:xfrm>
              <a:off x="2357" y="2414"/>
              <a:ext cx="43" cy="77"/>
            </a:xfrm>
            <a:custGeom>
              <a:avLst/>
              <a:gdLst>
                <a:gd name="T0" fmla="*/ 0 w 87"/>
                <a:gd name="T1" fmla="*/ 0 h 154"/>
                <a:gd name="T2" fmla="*/ 20 w 87"/>
                <a:gd name="T3" fmla="*/ 10 h 154"/>
                <a:gd name="T4" fmla="*/ 38 w 87"/>
                <a:gd name="T5" fmla="*/ 24 h 154"/>
                <a:gd name="T6" fmla="*/ 56 w 87"/>
                <a:gd name="T7" fmla="*/ 40 h 154"/>
                <a:gd name="T8" fmla="*/ 69 w 87"/>
                <a:gd name="T9" fmla="*/ 59 h 154"/>
                <a:gd name="T10" fmla="*/ 81 w 87"/>
                <a:gd name="T11" fmla="*/ 78 h 154"/>
                <a:gd name="T12" fmla="*/ 87 w 87"/>
                <a:gd name="T13" fmla="*/ 98 h 154"/>
                <a:gd name="T14" fmla="*/ 87 w 87"/>
                <a:gd name="T15" fmla="*/ 119 h 154"/>
                <a:gd name="T16" fmla="*/ 81 w 87"/>
                <a:gd name="T17" fmla="*/ 137 h 154"/>
                <a:gd name="T18" fmla="*/ 71 w 87"/>
                <a:gd name="T19" fmla="*/ 150 h 154"/>
                <a:gd name="T20" fmla="*/ 59 w 87"/>
                <a:gd name="T21" fmla="*/ 154 h 154"/>
                <a:gd name="T22" fmla="*/ 49 w 87"/>
                <a:gd name="T23" fmla="*/ 152 h 154"/>
                <a:gd name="T24" fmla="*/ 38 w 87"/>
                <a:gd name="T25" fmla="*/ 144 h 154"/>
                <a:gd name="T26" fmla="*/ 30 w 87"/>
                <a:gd name="T27" fmla="*/ 133 h 154"/>
                <a:gd name="T28" fmla="*/ 26 w 87"/>
                <a:gd name="T29" fmla="*/ 119 h 154"/>
                <a:gd name="T30" fmla="*/ 26 w 87"/>
                <a:gd name="T31" fmla="*/ 103 h 154"/>
                <a:gd name="T32" fmla="*/ 30 w 87"/>
                <a:gd name="T33" fmla="*/ 88 h 154"/>
                <a:gd name="T34" fmla="*/ 34 w 87"/>
                <a:gd name="T35" fmla="*/ 74 h 154"/>
                <a:gd name="T36" fmla="*/ 31 w 87"/>
                <a:gd name="T37" fmla="*/ 60 h 154"/>
                <a:gd name="T38" fmla="*/ 27 w 87"/>
                <a:gd name="T39" fmla="*/ 45 h 154"/>
                <a:gd name="T40" fmla="*/ 21 w 87"/>
                <a:gd name="T41" fmla="*/ 31 h 154"/>
                <a:gd name="T42" fmla="*/ 14 w 87"/>
                <a:gd name="T43" fmla="*/ 19 h 154"/>
                <a:gd name="T44" fmla="*/ 7 w 87"/>
                <a:gd name="T45" fmla="*/ 9 h 154"/>
                <a:gd name="T46" fmla="*/ 3 w 87"/>
                <a:gd name="T47" fmla="*/ 2 h 154"/>
                <a:gd name="T48" fmla="*/ 0 w 87"/>
                <a:gd name="T4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7" h="154">
                  <a:moveTo>
                    <a:pt x="0" y="0"/>
                  </a:moveTo>
                  <a:lnTo>
                    <a:pt x="20" y="10"/>
                  </a:lnTo>
                  <a:lnTo>
                    <a:pt x="38" y="24"/>
                  </a:lnTo>
                  <a:lnTo>
                    <a:pt x="56" y="40"/>
                  </a:lnTo>
                  <a:lnTo>
                    <a:pt x="69" y="59"/>
                  </a:lnTo>
                  <a:lnTo>
                    <a:pt x="81" y="78"/>
                  </a:lnTo>
                  <a:lnTo>
                    <a:pt x="87" y="98"/>
                  </a:lnTo>
                  <a:lnTo>
                    <a:pt x="87" y="119"/>
                  </a:lnTo>
                  <a:lnTo>
                    <a:pt x="81" y="137"/>
                  </a:lnTo>
                  <a:lnTo>
                    <a:pt x="71" y="150"/>
                  </a:lnTo>
                  <a:lnTo>
                    <a:pt x="59" y="154"/>
                  </a:lnTo>
                  <a:lnTo>
                    <a:pt x="49" y="152"/>
                  </a:lnTo>
                  <a:lnTo>
                    <a:pt x="38" y="144"/>
                  </a:lnTo>
                  <a:lnTo>
                    <a:pt x="30" y="133"/>
                  </a:lnTo>
                  <a:lnTo>
                    <a:pt x="26" y="119"/>
                  </a:lnTo>
                  <a:lnTo>
                    <a:pt x="26" y="103"/>
                  </a:lnTo>
                  <a:lnTo>
                    <a:pt x="30" y="88"/>
                  </a:lnTo>
                  <a:lnTo>
                    <a:pt x="34" y="74"/>
                  </a:lnTo>
                  <a:lnTo>
                    <a:pt x="31" y="60"/>
                  </a:lnTo>
                  <a:lnTo>
                    <a:pt x="27" y="45"/>
                  </a:lnTo>
                  <a:lnTo>
                    <a:pt x="21" y="31"/>
                  </a:lnTo>
                  <a:lnTo>
                    <a:pt x="14" y="19"/>
                  </a:lnTo>
                  <a:lnTo>
                    <a:pt x="7" y="9"/>
                  </a:lnTo>
                  <a:lnTo>
                    <a:pt x="3" y="2"/>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5" name="Freeform 367"/>
            <p:cNvSpPr>
              <a:spLocks/>
            </p:cNvSpPr>
            <p:nvPr/>
          </p:nvSpPr>
          <p:spPr bwMode="auto">
            <a:xfrm>
              <a:off x="2359" y="2373"/>
              <a:ext cx="81" cy="34"/>
            </a:xfrm>
            <a:custGeom>
              <a:avLst/>
              <a:gdLst>
                <a:gd name="T0" fmla="*/ 0 w 161"/>
                <a:gd name="T1" fmla="*/ 69 h 69"/>
                <a:gd name="T2" fmla="*/ 14 w 161"/>
                <a:gd name="T3" fmla="*/ 52 h 69"/>
                <a:gd name="T4" fmla="*/ 30 w 161"/>
                <a:gd name="T5" fmla="*/ 36 h 69"/>
                <a:gd name="T6" fmla="*/ 49 w 161"/>
                <a:gd name="T7" fmla="*/ 22 h 69"/>
                <a:gd name="T8" fmla="*/ 69 w 161"/>
                <a:gd name="T9" fmla="*/ 11 h 69"/>
                <a:gd name="T10" fmla="*/ 90 w 161"/>
                <a:gd name="T11" fmla="*/ 4 h 69"/>
                <a:gd name="T12" fmla="*/ 110 w 161"/>
                <a:gd name="T13" fmla="*/ 0 h 69"/>
                <a:gd name="T14" fmla="*/ 130 w 161"/>
                <a:gd name="T15" fmla="*/ 4 h 69"/>
                <a:gd name="T16" fmla="*/ 147 w 161"/>
                <a:gd name="T17" fmla="*/ 13 h 69"/>
                <a:gd name="T18" fmla="*/ 158 w 161"/>
                <a:gd name="T19" fmla="*/ 25 h 69"/>
                <a:gd name="T20" fmla="*/ 161 w 161"/>
                <a:gd name="T21" fmla="*/ 37 h 69"/>
                <a:gd name="T22" fmla="*/ 156 w 161"/>
                <a:gd name="T23" fmla="*/ 47 h 69"/>
                <a:gd name="T24" fmla="*/ 148 w 161"/>
                <a:gd name="T25" fmla="*/ 55 h 69"/>
                <a:gd name="T26" fmla="*/ 136 w 161"/>
                <a:gd name="T27" fmla="*/ 61 h 69"/>
                <a:gd name="T28" fmla="*/ 121 w 161"/>
                <a:gd name="T29" fmla="*/ 64 h 69"/>
                <a:gd name="T30" fmla="*/ 105 w 161"/>
                <a:gd name="T31" fmla="*/ 61 h 69"/>
                <a:gd name="T32" fmla="*/ 90 w 161"/>
                <a:gd name="T33" fmla="*/ 54 h 69"/>
                <a:gd name="T34" fmla="*/ 77 w 161"/>
                <a:gd name="T35" fmla="*/ 49 h 69"/>
                <a:gd name="T36" fmla="*/ 63 w 161"/>
                <a:gd name="T37" fmla="*/ 47 h 69"/>
                <a:gd name="T38" fmla="*/ 48 w 161"/>
                <a:gd name="T39" fmla="*/ 50 h 69"/>
                <a:gd name="T40" fmla="*/ 34 w 161"/>
                <a:gd name="T41" fmla="*/ 54 h 69"/>
                <a:gd name="T42" fmla="*/ 21 w 161"/>
                <a:gd name="T43" fmla="*/ 59 h 69"/>
                <a:gd name="T44" fmla="*/ 10 w 161"/>
                <a:gd name="T45" fmla="*/ 64 h 69"/>
                <a:gd name="T46" fmla="*/ 2 w 161"/>
                <a:gd name="T47" fmla="*/ 68 h 69"/>
                <a:gd name="T48" fmla="*/ 0 w 161"/>
                <a:gd name="T4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1" h="69">
                  <a:moveTo>
                    <a:pt x="0" y="69"/>
                  </a:moveTo>
                  <a:lnTo>
                    <a:pt x="14" y="52"/>
                  </a:lnTo>
                  <a:lnTo>
                    <a:pt x="30" y="36"/>
                  </a:lnTo>
                  <a:lnTo>
                    <a:pt x="49" y="22"/>
                  </a:lnTo>
                  <a:lnTo>
                    <a:pt x="69" y="11"/>
                  </a:lnTo>
                  <a:lnTo>
                    <a:pt x="90" y="4"/>
                  </a:lnTo>
                  <a:lnTo>
                    <a:pt x="110" y="0"/>
                  </a:lnTo>
                  <a:lnTo>
                    <a:pt x="130" y="4"/>
                  </a:lnTo>
                  <a:lnTo>
                    <a:pt x="147" y="13"/>
                  </a:lnTo>
                  <a:lnTo>
                    <a:pt x="158" y="25"/>
                  </a:lnTo>
                  <a:lnTo>
                    <a:pt x="161" y="37"/>
                  </a:lnTo>
                  <a:lnTo>
                    <a:pt x="156" y="47"/>
                  </a:lnTo>
                  <a:lnTo>
                    <a:pt x="148" y="55"/>
                  </a:lnTo>
                  <a:lnTo>
                    <a:pt x="136" y="61"/>
                  </a:lnTo>
                  <a:lnTo>
                    <a:pt x="121" y="64"/>
                  </a:lnTo>
                  <a:lnTo>
                    <a:pt x="105" y="61"/>
                  </a:lnTo>
                  <a:lnTo>
                    <a:pt x="90" y="54"/>
                  </a:lnTo>
                  <a:lnTo>
                    <a:pt x="77" y="49"/>
                  </a:lnTo>
                  <a:lnTo>
                    <a:pt x="63" y="47"/>
                  </a:lnTo>
                  <a:lnTo>
                    <a:pt x="48" y="50"/>
                  </a:lnTo>
                  <a:lnTo>
                    <a:pt x="34" y="54"/>
                  </a:lnTo>
                  <a:lnTo>
                    <a:pt x="21" y="59"/>
                  </a:lnTo>
                  <a:lnTo>
                    <a:pt x="10" y="64"/>
                  </a:lnTo>
                  <a:lnTo>
                    <a:pt x="2" y="68"/>
                  </a:lnTo>
                  <a:lnTo>
                    <a:pt x="0" y="6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6" name="Freeform 368"/>
            <p:cNvSpPr>
              <a:spLocks/>
            </p:cNvSpPr>
            <p:nvPr/>
          </p:nvSpPr>
          <p:spPr bwMode="auto">
            <a:xfrm>
              <a:off x="2356" y="2338"/>
              <a:ext cx="57" cy="66"/>
            </a:xfrm>
            <a:custGeom>
              <a:avLst/>
              <a:gdLst>
                <a:gd name="T0" fmla="*/ 0 w 114"/>
                <a:gd name="T1" fmla="*/ 133 h 133"/>
                <a:gd name="T2" fmla="*/ 1 w 114"/>
                <a:gd name="T3" fmla="*/ 111 h 133"/>
                <a:gd name="T4" fmla="*/ 5 w 114"/>
                <a:gd name="T5" fmla="*/ 88 h 133"/>
                <a:gd name="T6" fmla="*/ 11 w 114"/>
                <a:gd name="T7" fmla="*/ 65 h 133"/>
                <a:gd name="T8" fmla="*/ 22 w 114"/>
                <a:gd name="T9" fmla="*/ 44 h 133"/>
                <a:gd name="T10" fmla="*/ 35 w 114"/>
                <a:gd name="T11" fmla="*/ 25 h 133"/>
                <a:gd name="T12" fmla="*/ 49 w 114"/>
                <a:gd name="T13" fmla="*/ 12 h 133"/>
                <a:gd name="T14" fmla="*/ 67 w 114"/>
                <a:gd name="T15" fmla="*/ 2 h 133"/>
                <a:gd name="T16" fmla="*/ 86 w 114"/>
                <a:gd name="T17" fmla="*/ 0 h 133"/>
                <a:gd name="T18" fmla="*/ 102 w 114"/>
                <a:gd name="T19" fmla="*/ 4 h 133"/>
                <a:gd name="T20" fmla="*/ 112 w 114"/>
                <a:gd name="T21" fmla="*/ 12 h 133"/>
                <a:gd name="T22" fmla="*/ 114 w 114"/>
                <a:gd name="T23" fmla="*/ 22 h 133"/>
                <a:gd name="T24" fmla="*/ 112 w 114"/>
                <a:gd name="T25" fmla="*/ 35 h 133"/>
                <a:gd name="T26" fmla="*/ 105 w 114"/>
                <a:gd name="T27" fmla="*/ 46 h 133"/>
                <a:gd name="T28" fmla="*/ 94 w 114"/>
                <a:gd name="T29" fmla="*/ 56 h 133"/>
                <a:gd name="T30" fmla="*/ 81 w 114"/>
                <a:gd name="T31" fmla="*/ 65 h 133"/>
                <a:gd name="T32" fmla="*/ 64 w 114"/>
                <a:gd name="T33" fmla="*/ 67 h 133"/>
                <a:gd name="T34" fmla="*/ 52 w 114"/>
                <a:gd name="T35" fmla="*/ 69 h 133"/>
                <a:gd name="T36" fmla="*/ 39 w 114"/>
                <a:gd name="T37" fmla="*/ 77 h 133"/>
                <a:gd name="T38" fmla="*/ 29 w 114"/>
                <a:gd name="T39" fmla="*/ 88 h 133"/>
                <a:gd name="T40" fmla="*/ 18 w 114"/>
                <a:gd name="T41" fmla="*/ 99 h 133"/>
                <a:gd name="T42" fmla="*/ 11 w 114"/>
                <a:gd name="T43" fmla="*/ 112 h 133"/>
                <a:gd name="T44" fmla="*/ 5 w 114"/>
                <a:gd name="T45" fmla="*/ 122 h 133"/>
                <a:gd name="T46" fmla="*/ 1 w 114"/>
                <a:gd name="T47" fmla="*/ 130 h 133"/>
                <a:gd name="T48" fmla="*/ 0 w 114"/>
                <a:gd name="T49"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4" h="133">
                  <a:moveTo>
                    <a:pt x="0" y="133"/>
                  </a:moveTo>
                  <a:lnTo>
                    <a:pt x="1" y="111"/>
                  </a:lnTo>
                  <a:lnTo>
                    <a:pt x="5" y="88"/>
                  </a:lnTo>
                  <a:lnTo>
                    <a:pt x="11" y="65"/>
                  </a:lnTo>
                  <a:lnTo>
                    <a:pt x="22" y="44"/>
                  </a:lnTo>
                  <a:lnTo>
                    <a:pt x="35" y="25"/>
                  </a:lnTo>
                  <a:lnTo>
                    <a:pt x="49" y="12"/>
                  </a:lnTo>
                  <a:lnTo>
                    <a:pt x="67" y="2"/>
                  </a:lnTo>
                  <a:lnTo>
                    <a:pt x="86" y="0"/>
                  </a:lnTo>
                  <a:lnTo>
                    <a:pt x="102" y="4"/>
                  </a:lnTo>
                  <a:lnTo>
                    <a:pt x="112" y="12"/>
                  </a:lnTo>
                  <a:lnTo>
                    <a:pt x="114" y="22"/>
                  </a:lnTo>
                  <a:lnTo>
                    <a:pt x="112" y="35"/>
                  </a:lnTo>
                  <a:lnTo>
                    <a:pt x="105" y="46"/>
                  </a:lnTo>
                  <a:lnTo>
                    <a:pt x="94" y="56"/>
                  </a:lnTo>
                  <a:lnTo>
                    <a:pt x="81" y="65"/>
                  </a:lnTo>
                  <a:lnTo>
                    <a:pt x="64" y="67"/>
                  </a:lnTo>
                  <a:lnTo>
                    <a:pt x="52" y="69"/>
                  </a:lnTo>
                  <a:lnTo>
                    <a:pt x="39" y="77"/>
                  </a:lnTo>
                  <a:lnTo>
                    <a:pt x="29" y="88"/>
                  </a:lnTo>
                  <a:lnTo>
                    <a:pt x="18" y="99"/>
                  </a:lnTo>
                  <a:lnTo>
                    <a:pt x="11" y="112"/>
                  </a:lnTo>
                  <a:lnTo>
                    <a:pt x="5" y="122"/>
                  </a:lnTo>
                  <a:lnTo>
                    <a:pt x="1" y="130"/>
                  </a:lnTo>
                  <a:lnTo>
                    <a:pt x="0" y="13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7" name="Freeform 369"/>
            <p:cNvSpPr>
              <a:spLocks/>
            </p:cNvSpPr>
            <p:nvPr/>
          </p:nvSpPr>
          <p:spPr bwMode="auto">
            <a:xfrm>
              <a:off x="2332" y="2318"/>
              <a:ext cx="35" cy="82"/>
            </a:xfrm>
            <a:custGeom>
              <a:avLst/>
              <a:gdLst>
                <a:gd name="T0" fmla="*/ 30 w 70"/>
                <a:gd name="T1" fmla="*/ 163 h 163"/>
                <a:gd name="T2" fmla="*/ 18 w 70"/>
                <a:gd name="T3" fmla="*/ 145 h 163"/>
                <a:gd name="T4" fmla="*/ 9 w 70"/>
                <a:gd name="T5" fmla="*/ 124 h 163"/>
                <a:gd name="T6" fmla="*/ 3 w 70"/>
                <a:gd name="T7" fmla="*/ 101 h 163"/>
                <a:gd name="T8" fmla="*/ 0 w 70"/>
                <a:gd name="T9" fmla="*/ 78 h 163"/>
                <a:gd name="T10" fmla="*/ 0 w 70"/>
                <a:gd name="T11" fmla="*/ 56 h 163"/>
                <a:gd name="T12" fmla="*/ 4 w 70"/>
                <a:gd name="T13" fmla="*/ 36 h 163"/>
                <a:gd name="T14" fmla="*/ 13 w 70"/>
                <a:gd name="T15" fmla="*/ 18 h 163"/>
                <a:gd name="T16" fmla="*/ 28 w 70"/>
                <a:gd name="T17" fmla="*/ 6 h 163"/>
                <a:gd name="T18" fmla="*/ 43 w 70"/>
                <a:gd name="T19" fmla="*/ 0 h 163"/>
                <a:gd name="T20" fmla="*/ 56 w 70"/>
                <a:gd name="T21" fmla="*/ 2 h 163"/>
                <a:gd name="T22" fmla="*/ 64 w 70"/>
                <a:gd name="T23" fmla="*/ 9 h 163"/>
                <a:gd name="T24" fmla="*/ 70 w 70"/>
                <a:gd name="T25" fmla="*/ 21 h 163"/>
                <a:gd name="T26" fmla="*/ 70 w 70"/>
                <a:gd name="T27" fmla="*/ 34 h 163"/>
                <a:gd name="T28" fmla="*/ 68 w 70"/>
                <a:gd name="T29" fmla="*/ 48 h 163"/>
                <a:gd name="T30" fmla="*/ 59 w 70"/>
                <a:gd name="T31" fmla="*/ 62 h 163"/>
                <a:gd name="T32" fmla="*/ 48 w 70"/>
                <a:gd name="T33" fmla="*/ 74 h 163"/>
                <a:gd name="T34" fmla="*/ 33 w 70"/>
                <a:gd name="T35" fmla="*/ 97 h 163"/>
                <a:gd name="T36" fmla="*/ 27 w 70"/>
                <a:gd name="T37" fmla="*/ 127 h 163"/>
                <a:gd name="T38" fmla="*/ 28 w 70"/>
                <a:gd name="T39" fmla="*/ 152 h 163"/>
                <a:gd name="T40" fmla="*/ 30 w 70"/>
                <a:gd name="T41"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 h="163">
                  <a:moveTo>
                    <a:pt x="30" y="163"/>
                  </a:moveTo>
                  <a:lnTo>
                    <a:pt x="18" y="145"/>
                  </a:lnTo>
                  <a:lnTo>
                    <a:pt x="9" y="124"/>
                  </a:lnTo>
                  <a:lnTo>
                    <a:pt x="3" y="101"/>
                  </a:lnTo>
                  <a:lnTo>
                    <a:pt x="0" y="78"/>
                  </a:lnTo>
                  <a:lnTo>
                    <a:pt x="0" y="56"/>
                  </a:lnTo>
                  <a:lnTo>
                    <a:pt x="4" y="36"/>
                  </a:lnTo>
                  <a:lnTo>
                    <a:pt x="13" y="18"/>
                  </a:lnTo>
                  <a:lnTo>
                    <a:pt x="28" y="6"/>
                  </a:lnTo>
                  <a:lnTo>
                    <a:pt x="43" y="0"/>
                  </a:lnTo>
                  <a:lnTo>
                    <a:pt x="56" y="2"/>
                  </a:lnTo>
                  <a:lnTo>
                    <a:pt x="64" y="9"/>
                  </a:lnTo>
                  <a:lnTo>
                    <a:pt x="70" y="21"/>
                  </a:lnTo>
                  <a:lnTo>
                    <a:pt x="70" y="34"/>
                  </a:lnTo>
                  <a:lnTo>
                    <a:pt x="68" y="48"/>
                  </a:lnTo>
                  <a:lnTo>
                    <a:pt x="59" y="62"/>
                  </a:lnTo>
                  <a:lnTo>
                    <a:pt x="48" y="74"/>
                  </a:lnTo>
                  <a:lnTo>
                    <a:pt x="33" y="97"/>
                  </a:lnTo>
                  <a:lnTo>
                    <a:pt x="27" y="127"/>
                  </a:lnTo>
                  <a:lnTo>
                    <a:pt x="28" y="152"/>
                  </a:lnTo>
                  <a:lnTo>
                    <a:pt x="30" y="16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8" name="Freeform 370"/>
            <p:cNvSpPr>
              <a:spLocks/>
            </p:cNvSpPr>
            <p:nvPr/>
          </p:nvSpPr>
          <p:spPr bwMode="auto">
            <a:xfrm>
              <a:off x="2376" y="1599"/>
              <a:ext cx="180" cy="174"/>
            </a:xfrm>
            <a:custGeom>
              <a:avLst/>
              <a:gdLst>
                <a:gd name="T0" fmla="*/ 8 w 361"/>
                <a:gd name="T1" fmla="*/ 6 h 348"/>
                <a:gd name="T2" fmla="*/ 0 w 361"/>
                <a:gd name="T3" fmla="*/ 1 h 348"/>
                <a:gd name="T4" fmla="*/ 0 w 361"/>
                <a:gd name="T5" fmla="*/ 0 h 348"/>
                <a:gd name="T6" fmla="*/ 8 w 361"/>
                <a:gd name="T7" fmla="*/ 0 h 348"/>
                <a:gd name="T8" fmla="*/ 23 w 361"/>
                <a:gd name="T9" fmla="*/ 4 h 348"/>
                <a:gd name="T10" fmla="*/ 44 w 361"/>
                <a:gd name="T11" fmla="*/ 8 h 348"/>
                <a:gd name="T12" fmla="*/ 69 w 361"/>
                <a:gd name="T13" fmla="*/ 16 h 348"/>
                <a:gd name="T14" fmla="*/ 98 w 361"/>
                <a:gd name="T15" fmla="*/ 27 h 348"/>
                <a:gd name="T16" fmla="*/ 129 w 361"/>
                <a:gd name="T17" fmla="*/ 39 h 348"/>
                <a:gd name="T18" fmla="*/ 162 w 361"/>
                <a:gd name="T19" fmla="*/ 55 h 348"/>
                <a:gd name="T20" fmla="*/ 196 w 361"/>
                <a:gd name="T21" fmla="*/ 74 h 348"/>
                <a:gd name="T22" fmla="*/ 229 w 361"/>
                <a:gd name="T23" fmla="*/ 96 h 348"/>
                <a:gd name="T24" fmla="*/ 262 w 361"/>
                <a:gd name="T25" fmla="*/ 120 h 348"/>
                <a:gd name="T26" fmla="*/ 291 w 361"/>
                <a:gd name="T27" fmla="*/ 146 h 348"/>
                <a:gd name="T28" fmla="*/ 317 w 361"/>
                <a:gd name="T29" fmla="*/ 178 h 348"/>
                <a:gd name="T30" fmla="*/ 340 w 361"/>
                <a:gd name="T31" fmla="*/ 210 h 348"/>
                <a:gd name="T32" fmla="*/ 356 w 361"/>
                <a:gd name="T33" fmla="*/ 247 h 348"/>
                <a:gd name="T34" fmla="*/ 361 w 361"/>
                <a:gd name="T35" fmla="*/ 267 h 348"/>
                <a:gd name="T36" fmla="*/ 358 w 361"/>
                <a:gd name="T37" fmla="*/ 287 h 348"/>
                <a:gd name="T38" fmla="*/ 354 w 361"/>
                <a:gd name="T39" fmla="*/ 304 h 348"/>
                <a:gd name="T40" fmla="*/ 346 w 361"/>
                <a:gd name="T41" fmla="*/ 319 h 348"/>
                <a:gd name="T42" fmla="*/ 336 w 361"/>
                <a:gd name="T43" fmla="*/ 331 h 348"/>
                <a:gd name="T44" fmla="*/ 328 w 361"/>
                <a:gd name="T45" fmla="*/ 340 h 348"/>
                <a:gd name="T46" fmla="*/ 323 w 361"/>
                <a:gd name="T47" fmla="*/ 346 h 348"/>
                <a:gd name="T48" fmla="*/ 320 w 361"/>
                <a:gd name="T49" fmla="*/ 348 h 348"/>
                <a:gd name="T50" fmla="*/ 321 w 361"/>
                <a:gd name="T51" fmla="*/ 346 h 348"/>
                <a:gd name="T52" fmla="*/ 326 w 361"/>
                <a:gd name="T53" fmla="*/ 341 h 348"/>
                <a:gd name="T54" fmla="*/ 331 w 361"/>
                <a:gd name="T55" fmla="*/ 332 h 348"/>
                <a:gd name="T56" fmla="*/ 336 w 361"/>
                <a:gd name="T57" fmla="*/ 320 h 348"/>
                <a:gd name="T58" fmla="*/ 340 w 361"/>
                <a:gd name="T59" fmla="*/ 305 h 348"/>
                <a:gd name="T60" fmla="*/ 342 w 361"/>
                <a:gd name="T61" fmla="*/ 287 h 348"/>
                <a:gd name="T62" fmla="*/ 341 w 361"/>
                <a:gd name="T63" fmla="*/ 267 h 348"/>
                <a:gd name="T64" fmla="*/ 336 w 361"/>
                <a:gd name="T65" fmla="*/ 244 h 348"/>
                <a:gd name="T66" fmla="*/ 326 w 361"/>
                <a:gd name="T67" fmla="*/ 220 h 348"/>
                <a:gd name="T68" fmla="*/ 309 w 361"/>
                <a:gd name="T69" fmla="*/ 194 h 348"/>
                <a:gd name="T70" fmla="*/ 283 w 361"/>
                <a:gd name="T71" fmla="*/ 165 h 348"/>
                <a:gd name="T72" fmla="*/ 250 w 361"/>
                <a:gd name="T73" fmla="*/ 136 h 348"/>
                <a:gd name="T74" fmla="*/ 207 w 361"/>
                <a:gd name="T75" fmla="*/ 105 h 348"/>
                <a:gd name="T76" fmla="*/ 153 w 361"/>
                <a:gd name="T77" fmla="*/ 73 h 348"/>
                <a:gd name="T78" fmla="*/ 88 w 361"/>
                <a:gd name="T79" fmla="*/ 39 h 348"/>
                <a:gd name="T80" fmla="*/ 8 w 361"/>
                <a:gd name="T81" fmla="*/ 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61" h="348">
                  <a:moveTo>
                    <a:pt x="8" y="6"/>
                  </a:moveTo>
                  <a:lnTo>
                    <a:pt x="0" y="1"/>
                  </a:lnTo>
                  <a:lnTo>
                    <a:pt x="0" y="0"/>
                  </a:lnTo>
                  <a:lnTo>
                    <a:pt x="8" y="0"/>
                  </a:lnTo>
                  <a:lnTo>
                    <a:pt x="23" y="4"/>
                  </a:lnTo>
                  <a:lnTo>
                    <a:pt x="44" y="8"/>
                  </a:lnTo>
                  <a:lnTo>
                    <a:pt x="69" y="16"/>
                  </a:lnTo>
                  <a:lnTo>
                    <a:pt x="98" y="27"/>
                  </a:lnTo>
                  <a:lnTo>
                    <a:pt x="129" y="39"/>
                  </a:lnTo>
                  <a:lnTo>
                    <a:pt x="162" y="55"/>
                  </a:lnTo>
                  <a:lnTo>
                    <a:pt x="196" y="74"/>
                  </a:lnTo>
                  <a:lnTo>
                    <a:pt x="229" y="96"/>
                  </a:lnTo>
                  <a:lnTo>
                    <a:pt x="262" y="120"/>
                  </a:lnTo>
                  <a:lnTo>
                    <a:pt x="291" y="146"/>
                  </a:lnTo>
                  <a:lnTo>
                    <a:pt x="317" y="178"/>
                  </a:lnTo>
                  <a:lnTo>
                    <a:pt x="340" y="210"/>
                  </a:lnTo>
                  <a:lnTo>
                    <a:pt x="356" y="247"/>
                  </a:lnTo>
                  <a:lnTo>
                    <a:pt x="361" y="267"/>
                  </a:lnTo>
                  <a:lnTo>
                    <a:pt x="358" y="287"/>
                  </a:lnTo>
                  <a:lnTo>
                    <a:pt x="354" y="304"/>
                  </a:lnTo>
                  <a:lnTo>
                    <a:pt x="346" y="319"/>
                  </a:lnTo>
                  <a:lnTo>
                    <a:pt x="336" y="331"/>
                  </a:lnTo>
                  <a:lnTo>
                    <a:pt x="328" y="340"/>
                  </a:lnTo>
                  <a:lnTo>
                    <a:pt x="323" y="346"/>
                  </a:lnTo>
                  <a:lnTo>
                    <a:pt x="320" y="348"/>
                  </a:lnTo>
                  <a:lnTo>
                    <a:pt x="321" y="346"/>
                  </a:lnTo>
                  <a:lnTo>
                    <a:pt x="326" y="341"/>
                  </a:lnTo>
                  <a:lnTo>
                    <a:pt x="331" y="332"/>
                  </a:lnTo>
                  <a:lnTo>
                    <a:pt x="336" y="320"/>
                  </a:lnTo>
                  <a:lnTo>
                    <a:pt x="340" y="305"/>
                  </a:lnTo>
                  <a:lnTo>
                    <a:pt x="342" y="287"/>
                  </a:lnTo>
                  <a:lnTo>
                    <a:pt x="341" y="267"/>
                  </a:lnTo>
                  <a:lnTo>
                    <a:pt x="336" y="244"/>
                  </a:lnTo>
                  <a:lnTo>
                    <a:pt x="326" y="220"/>
                  </a:lnTo>
                  <a:lnTo>
                    <a:pt x="309" y="194"/>
                  </a:lnTo>
                  <a:lnTo>
                    <a:pt x="283" y="165"/>
                  </a:lnTo>
                  <a:lnTo>
                    <a:pt x="250" y="136"/>
                  </a:lnTo>
                  <a:lnTo>
                    <a:pt x="207" y="105"/>
                  </a:lnTo>
                  <a:lnTo>
                    <a:pt x="153" y="73"/>
                  </a:lnTo>
                  <a:lnTo>
                    <a:pt x="88" y="39"/>
                  </a:lnTo>
                  <a:lnTo>
                    <a:pt x="8"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9" name="Freeform 371"/>
            <p:cNvSpPr>
              <a:spLocks/>
            </p:cNvSpPr>
            <p:nvPr/>
          </p:nvSpPr>
          <p:spPr bwMode="auto">
            <a:xfrm>
              <a:off x="2332" y="2439"/>
              <a:ext cx="63" cy="171"/>
            </a:xfrm>
            <a:custGeom>
              <a:avLst/>
              <a:gdLst>
                <a:gd name="T0" fmla="*/ 25 w 126"/>
                <a:gd name="T1" fmla="*/ 0 h 343"/>
                <a:gd name="T2" fmla="*/ 10 w 126"/>
                <a:gd name="T3" fmla="*/ 30 h 343"/>
                <a:gd name="T4" fmla="*/ 2 w 126"/>
                <a:gd name="T5" fmla="*/ 71 h 343"/>
                <a:gd name="T6" fmla="*/ 0 w 126"/>
                <a:gd name="T7" fmla="*/ 121 h 343"/>
                <a:gd name="T8" fmla="*/ 5 w 126"/>
                <a:gd name="T9" fmla="*/ 175 h 343"/>
                <a:gd name="T10" fmla="*/ 19 w 126"/>
                <a:gd name="T11" fmla="*/ 228 h 343"/>
                <a:gd name="T12" fmla="*/ 43 w 126"/>
                <a:gd name="T13" fmla="*/ 276 h 343"/>
                <a:gd name="T14" fmla="*/ 79 w 126"/>
                <a:gd name="T15" fmla="*/ 316 h 343"/>
                <a:gd name="T16" fmla="*/ 126 w 126"/>
                <a:gd name="T17" fmla="*/ 343 h 343"/>
                <a:gd name="T18" fmla="*/ 123 w 126"/>
                <a:gd name="T19" fmla="*/ 341 h 343"/>
                <a:gd name="T20" fmla="*/ 115 w 126"/>
                <a:gd name="T21" fmla="*/ 332 h 343"/>
                <a:gd name="T22" fmla="*/ 102 w 126"/>
                <a:gd name="T23" fmla="*/ 321 h 343"/>
                <a:gd name="T24" fmla="*/ 87 w 126"/>
                <a:gd name="T25" fmla="*/ 306 h 343"/>
                <a:gd name="T26" fmla="*/ 71 w 126"/>
                <a:gd name="T27" fmla="*/ 288 h 343"/>
                <a:gd name="T28" fmla="*/ 55 w 126"/>
                <a:gd name="T29" fmla="*/ 267 h 343"/>
                <a:gd name="T30" fmla="*/ 41 w 126"/>
                <a:gd name="T31" fmla="*/ 245 h 343"/>
                <a:gd name="T32" fmla="*/ 30 w 126"/>
                <a:gd name="T33" fmla="*/ 221 h 343"/>
                <a:gd name="T34" fmla="*/ 19 w 126"/>
                <a:gd name="T35" fmla="*/ 183 h 343"/>
                <a:gd name="T36" fmla="*/ 13 w 126"/>
                <a:gd name="T37" fmla="*/ 145 h 343"/>
                <a:gd name="T38" fmla="*/ 12 w 126"/>
                <a:gd name="T39" fmla="*/ 108 h 343"/>
                <a:gd name="T40" fmla="*/ 13 w 126"/>
                <a:gd name="T41" fmla="*/ 73 h 343"/>
                <a:gd name="T42" fmla="*/ 17 w 126"/>
                <a:gd name="T43" fmla="*/ 43 h 343"/>
                <a:gd name="T44" fmla="*/ 20 w 126"/>
                <a:gd name="T45" fmla="*/ 20 h 343"/>
                <a:gd name="T46" fmla="*/ 24 w 126"/>
                <a:gd name="T47" fmla="*/ 5 h 343"/>
                <a:gd name="T48" fmla="*/ 25 w 126"/>
                <a:gd name="T49"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6" h="343">
                  <a:moveTo>
                    <a:pt x="25" y="0"/>
                  </a:moveTo>
                  <a:lnTo>
                    <a:pt x="10" y="30"/>
                  </a:lnTo>
                  <a:lnTo>
                    <a:pt x="2" y="71"/>
                  </a:lnTo>
                  <a:lnTo>
                    <a:pt x="0" y="121"/>
                  </a:lnTo>
                  <a:lnTo>
                    <a:pt x="5" y="175"/>
                  </a:lnTo>
                  <a:lnTo>
                    <a:pt x="19" y="228"/>
                  </a:lnTo>
                  <a:lnTo>
                    <a:pt x="43" y="276"/>
                  </a:lnTo>
                  <a:lnTo>
                    <a:pt x="79" y="316"/>
                  </a:lnTo>
                  <a:lnTo>
                    <a:pt x="126" y="343"/>
                  </a:lnTo>
                  <a:lnTo>
                    <a:pt x="123" y="341"/>
                  </a:lnTo>
                  <a:lnTo>
                    <a:pt x="115" y="332"/>
                  </a:lnTo>
                  <a:lnTo>
                    <a:pt x="102" y="321"/>
                  </a:lnTo>
                  <a:lnTo>
                    <a:pt x="87" y="306"/>
                  </a:lnTo>
                  <a:lnTo>
                    <a:pt x="71" y="288"/>
                  </a:lnTo>
                  <a:lnTo>
                    <a:pt x="55" y="267"/>
                  </a:lnTo>
                  <a:lnTo>
                    <a:pt x="41" y="245"/>
                  </a:lnTo>
                  <a:lnTo>
                    <a:pt x="30" y="221"/>
                  </a:lnTo>
                  <a:lnTo>
                    <a:pt x="19" y="183"/>
                  </a:lnTo>
                  <a:lnTo>
                    <a:pt x="13" y="145"/>
                  </a:lnTo>
                  <a:lnTo>
                    <a:pt x="12" y="108"/>
                  </a:lnTo>
                  <a:lnTo>
                    <a:pt x="13" y="73"/>
                  </a:lnTo>
                  <a:lnTo>
                    <a:pt x="17" y="43"/>
                  </a:lnTo>
                  <a:lnTo>
                    <a:pt x="20" y="20"/>
                  </a:lnTo>
                  <a:lnTo>
                    <a:pt x="24" y="5"/>
                  </a:lnTo>
                  <a:lnTo>
                    <a:pt x="25"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0" name="Freeform 372"/>
            <p:cNvSpPr>
              <a:spLocks/>
            </p:cNvSpPr>
            <p:nvPr/>
          </p:nvSpPr>
          <p:spPr bwMode="auto">
            <a:xfrm>
              <a:off x="2684" y="2480"/>
              <a:ext cx="165" cy="80"/>
            </a:xfrm>
            <a:custGeom>
              <a:avLst/>
              <a:gdLst>
                <a:gd name="T0" fmla="*/ 332 w 332"/>
                <a:gd name="T1" fmla="*/ 160 h 160"/>
                <a:gd name="T2" fmla="*/ 326 w 332"/>
                <a:gd name="T3" fmla="*/ 146 h 160"/>
                <a:gd name="T4" fmla="*/ 318 w 332"/>
                <a:gd name="T5" fmla="*/ 130 h 160"/>
                <a:gd name="T6" fmla="*/ 305 w 332"/>
                <a:gd name="T7" fmla="*/ 114 h 160"/>
                <a:gd name="T8" fmla="*/ 290 w 332"/>
                <a:gd name="T9" fmla="*/ 96 h 160"/>
                <a:gd name="T10" fmla="*/ 273 w 332"/>
                <a:gd name="T11" fmla="*/ 79 h 160"/>
                <a:gd name="T12" fmla="*/ 254 w 332"/>
                <a:gd name="T13" fmla="*/ 63 h 160"/>
                <a:gd name="T14" fmla="*/ 232 w 332"/>
                <a:gd name="T15" fmla="*/ 48 h 160"/>
                <a:gd name="T16" fmla="*/ 208 w 332"/>
                <a:gd name="T17" fmla="*/ 34 h 160"/>
                <a:gd name="T18" fmla="*/ 183 w 332"/>
                <a:gd name="T19" fmla="*/ 21 h 160"/>
                <a:gd name="T20" fmla="*/ 158 w 332"/>
                <a:gd name="T21" fmla="*/ 11 h 160"/>
                <a:gd name="T22" fmla="*/ 132 w 332"/>
                <a:gd name="T23" fmla="*/ 4 h 160"/>
                <a:gd name="T24" fmla="*/ 104 w 332"/>
                <a:gd name="T25" fmla="*/ 0 h 160"/>
                <a:gd name="T26" fmla="*/ 77 w 332"/>
                <a:gd name="T27" fmla="*/ 0 h 160"/>
                <a:gd name="T28" fmla="*/ 51 w 332"/>
                <a:gd name="T29" fmla="*/ 2 h 160"/>
                <a:gd name="T30" fmla="*/ 26 w 332"/>
                <a:gd name="T31" fmla="*/ 10 h 160"/>
                <a:gd name="T32" fmla="*/ 0 w 332"/>
                <a:gd name="T33" fmla="*/ 23 h 160"/>
                <a:gd name="T34" fmla="*/ 5 w 332"/>
                <a:gd name="T35" fmla="*/ 21 h 160"/>
                <a:gd name="T36" fmla="*/ 15 w 332"/>
                <a:gd name="T37" fmla="*/ 19 h 160"/>
                <a:gd name="T38" fmla="*/ 33 w 332"/>
                <a:gd name="T39" fmla="*/ 17 h 160"/>
                <a:gd name="T40" fmla="*/ 54 w 332"/>
                <a:gd name="T41" fmla="*/ 15 h 160"/>
                <a:gd name="T42" fmla="*/ 79 w 332"/>
                <a:gd name="T43" fmla="*/ 13 h 160"/>
                <a:gd name="T44" fmla="*/ 105 w 332"/>
                <a:gd name="T45" fmla="*/ 15 h 160"/>
                <a:gd name="T46" fmla="*/ 132 w 332"/>
                <a:gd name="T47" fmla="*/ 18 h 160"/>
                <a:gd name="T48" fmla="*/ 157 w 332"/>
                <a:gd name="T49" fmla="*/ 24 h 160"/>
                <a:gd name="T50" fmla="*/ 194 w 332"/>
                <a:gd name="T51" fmla="*/ 39 h 160"/>
                <a:gd name="T52" fmla="*/ 226 w 332"/>
                <a:gd name="T53" fmla="*/ 59 h 160"/>
                <a:gd name="T54" fmla="*/ 256 w 332"/>
                <a:gd name="T55" fmla="*/ 81 h 160"/>
                <a:gd name="T56" fmla="*/ 282 w 332"/>
                <a:gd name="T57" fmla="*/ 104 h 160"/>
                <a:gd name="T58" fmla="*/ 303 w 332"/>
                <a:gd name="T59" fmla="*/ 125 h 160"/>
                <a:gd name="T60" fmla="*/ 318 w 332"/>
                <a:gd name="T61" fmla="*/ 144 h 160"/>
                <a:gd name="T62" fmla="*/ 329 w 332"/>
                <a:gd name="T63" fmla="*/ 155 h 160"/>
                <a:gd name="T64" fmla="*/ 332 w 332"/>
                <a:gd name="T65"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2" h="160">
                  <a:moveTo>
                    <a:pt x="332" y="160"/>
                  </a:moveTo>
                  <a:lnTo>
                    <a:pt x="326" y="146"/>
                  </a:lnTo>
                  <a:lnTo>
                    <a:pt x="318" y="130"/>
                  </a:lnTo>
                  <a:lnTo>
                    <a:pt x="305" y="114"/>
                  </a:lnTo>
                  <a:lnTo>
                    <a:pt x="290" y="96"/>
                  </a:lnTo>
                  <a:lnTo>
                    <a:pt x="273" y="79"/>
                  </a:lnTo>
                  <a:lnTo>
                    <a:pt x="254" y="63"/>
                  </a:lnTo>
                  <a:lnTo>
                    <a:pt x="232" y="48"/>
                  </a:lnTo>
                  <a:lnTo>
                    <a:pt x="208" y="34"/>
                  </a:lnTo>
                  <a:lnTo>
                    <a:pt x="183" y="21"/>
                  </a:lnTo>
                  <a:lnTo>
                    <a:pt x="158" y="11"/>
                  </a:lnTo>
                  <a:lnTo>
                    <a:pt x="132" y="4"/>
                  </a:lnTo>
                  <a:lnTo>
                    <a:pt x="104" y="0"/>
                  </a:lnTo>
                  <a:lnTo>
                    <a:pt x="77" y="0"/>
                  </a:lnTo>
                  <a:lnTo>
                    <a:pt x="51" y="2"/>
                  </a:lnTo>
                  <a:lnTo>
                    <a:pt x="26" y="10"/>
                  </a:lnTo>
                  <a:lnTo>
                    <a:pt x="0" y="23"/>
                  </a:lnTo>
                  <a:lnTo>
                    <a:pt x="5" y="21"/>
                  </a:lnTo>
                  <a:lnTo>
                    <a:pt x="15" y="19"/>
                  </a:lnTo>
                  <a:lnTo>
                    <a:pt x="33" y="17"/>
                  </a:lnTo>
                  <a:lnTo>
                    <a:pt x="54" y="15"/>
                  </a:lnTo>
                  <a:lnTo>
                    <a:pt x="79" y="13"/>
                  </a:lnTo>
                  <a:lnTo>
                    <a:pt x="105" y="15"/>
                  </a:lnTo>
                  <a:lnTo>
                    <a:pt x="132" y="18"/>
                  </a:lnTo>
                  <a:lnTo>
                    <a:pt x="157" y="24"/>
                  </a:lnTo>
                  <a:lnTo>
                    <a:pt x="194" y="39"/>
                  </a:lnTo>
                  <a:lnTo>
                    <a:pt x="226" y="59"/>
                  </a:lnTo>
                  <a:lnTo>
                    <a:pt x="256" y="81"/>
                  </a:lnTo>
                  <a:lnTo>
                    <a:pt x="282" y="104"/>
                  </a:lnTo>
                  <a:lnTo>
                    <a:pt x="303" y="125"/>
                  </a:lnTo>
                  <a:lnTo>
                    <a:pt x="318" y="144"/>
                  </a:lnTo>
                  <a:lnTo>
                    <a:pt x="329" y="155"/>
                  </a:lnTo>
                  <a:lnTo>
                    <a:pt x="332" y="16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1" name="Freeform 373"/>
            <p:cNvSpPr>
              <a:spLocks/>
            </p:cNvSpPr>
            <p:nvPr/>
          </p:nvSpPr>
          <p:spPr bwMode="auto">
            <a:xfrm>
              <a:off x="2464" y="1984"/>
              <a:ext cx="186" cy="670"/>
            </a:xfrm>
            <a:custGeom>
              <a:avLst/>
              <a:gdLst>
                <a:gd name="T0" fmla="*/ 330 w 373"/>
                <a:gd name="T1" fmla="*/ 1333 h 1340"/>
                <a:gd name="T2" fmla="*/ 242 w 373"/>
                <a:gd name="T3" fmla="*/ 1323 h 1340"/>
                <a:gd name="T4" fmla="*/ 162 w 373"/>
                <a:gd name="T5" fmla="*/ 1304 h 1340"/>
                <a:gd name="T6" fmla="*/ 96 w 373"/>
                <a:gd name="T7" fmla="*/ 1268 h 1340"/>
                <a:gd name="T8" fmla="*/ 53 w 373"/>
                <a:gd name="T9" fmla="*/ 1211 h 1340"/>
                <a:gd name="T10" fmla="*/ 42 w 373"/>
                <a:gd name="T11" fmla="*/ 1130 h 1340"/>
                <a:gd name="T12" fmla="*/ 68 w 373"/>
                <a:gd name="T13" fmla="*/ 1017 h 1340"/>
                <a:gd name="T14" fmla="*/ 142 w 373"/>
                <a:gd name="T15" fmla="*/ 867 h 1340"/>
                <a:gd name="T16" fmla="*/ 248 w 373"/>
                <a:gd name="T17" fmla="*/ 700 h 1340"/>
                <a:gd name="T18" fmla="*/ 318 w 373"/>
                <a:gd name="T19" fmla="*/ 556 h 1340"/>
                <a:gd name="T20" fmla="*/ 357 w 373"/>
                <a:gd name="T21" fmla="*/ 426 h 1340"/>
                <a:gd name="T22" fmla="*/ 368 w 373"/>
                <a:gd name="T23" fmla="*/ 310 h 1340"/>
                <a:gd name="T24" fmla="*/ 355 w 373"/>
                <a:gd name="T25" fmla="*/ 210 h 1340"/>
                <a:gd name="T26" fmla="*/ 323 w 373"/>
                <a:gd name="T27" fmla="*/ 129 h 1340"/>
                <a:gd name="T28" fmla="*/ 276 w 373"/>
                <a:gd name="T29" fmla="*/ 65 h 1340"/>
                <a:gd name="T30" fmla="*/ 218 w 373"/>
                <a:gd name="T31" fmla="*/ 22 h 1340"/>
                <a:gd name="T32" fmla="*/ 162 w 373"/>
                <a:gd name="T33" fmla="*/ 2 h 1340"/>
                <a:gd name="T34" fmla="*/ 119 w 373"/>
                <a:gd name="T35" fmla="*/ 2 h 1340"/>
                <a:gd name="T36" fmla="*/ 84 w 373"/>
                <a:gd name="T37" fmla="*/ 15 h 1340"/>
                <a:gd name="T38" fmla="*/ 56 w 373"/>
                <a:gd name="T39" fmla="*/ 35 h 1340"/>
                <a:gd name="T40" fmla="*/ 33 w 373"/>
                <a:gd name="T41" fmla="*/ 62 h 1340"/>
                <a:gd name="T42" fmla="*/ 16 w 373"/>
                <a:gd name="T43" fmla="*/ 87 h 1340"/>
                <a:gd name="T44" fmla="*/ 6 w 373"/>
                <a:gd name="T45" fmla="*/ 108 h 1340"/>
                <a:gd name="T46" fmla="*/ 1 w 373"/>
                <a:gd name="T47" fmla="*/ 121 h 1340"/>
                <a:gd name="T48" fmla="*/ 1 w 373"/>
                <a:gd name="T49" fmla="*/ 122 h 1340"/>
                <a:gd name="T50" fmla="*/ 8 w 373"/>
                <a:gd name="T51" fmla="*/ 111 h 1340"/>
                <a:gd name="T52" fmla="*/ 23 w 373"/>
                <a:gd name="T53" fmla="*/ 94 h 1340"/>
                <a:gd name="T54" fmla="*/ 44 w 373"/>
                <a:gd name="T55" fmla="*/ 75 h 1340"/>
                <a:gd name="T56" fmla="*/ 69 w 373"/>
                <a:gd name="T57" fmla="*/ 54 h 1340"/>
                <a:gd name="T58" fmla="*/ 99 w 373"/>
                <a:gd name="T59" fmla="*/ 37 h 1340"/>
                <a:gd name="T60" fmla="*/ 133 w 373"/>
                <a:gd name="T61" fmla="*/ 27 h 1340"/>
                <a:gd name="T62" fmla="*/ 170 w 373"/>
                <a:gd name="T63" fmla="*/ 27 h 1340"/>
                <a:gd name="T64" fmla="*/ 210 w 373"/>
                <a:gd name="T65" fmla="*/ 42 h 1340"/>
                <a:gd name="T66" fmla="*/ 253 w 373"/>
                <a:gd name="T67" fmla="*/ 72 h 1340"/>
                <a:gd name="T68" fmla="*/ 293 w 373"/>
                <a:gd name="T69" fmla="*/ 114 h 1340"/>
                <a:gd name="T70" fmla="*/ 327 w 373"/>
                <a:gd name="T71" fmla="*/ 169 h 1340"/>
                <a:gd name="T72" fmla="*/ 350 w 373"/>
                <a:gd name="T73" fmla="*/ 236 h 1340"/>
                <a:gd name="T74" fmla="*/ 361 w 373"/>
                <a:gd name="T75" fmla="*/ 313 h 1340"/>
                <a:gd name="T76" fmla="*/ 353 w 373"/>
                <a:gd name="T77" fmla="*/ 402 h 1340"/>
                <a:gd name="T78" fmla="*/ 322 w 373"/>
                <a:gd name="T79" fmla="*/ 501 h 1340"/>
                <a:gd name="T80" fmla="*/ 268 w 373"/>
                <a:gd name="T81" fmla="*/ 610 h 1340"/>
                <a:gd name="T82" fmla="*/ 205 w 373"/>
                <a:gd name="T83" fmla="*/ 715 h 1340"/>
                <a:gd name="T84" fmla="*/ 145 w 373"/>
                <a:gd name="T85" fmla="*/ 813 h 1340"/>
                <a:gd name="T86" fmla="*/ 92 w 373"/>
                <a:gd name="T87" fmla="*/ 902 h 1340"/>
                <a:gd name="T88" fmla="*/ 49 w 373"/>
                <a:gd name="T89" fmla="*/ 984 h 1340"/>
                <a:gd name="T90" fmla="*/ 19 w 373"/>
                <a:gd name="T91" fmla="*/ 1060 h 1340"/>
                <a:gd name="T92" fmla="*/ 7 w 373"/>
                <a:gd name="T93" fmla="*/ 1130 h 1340"/>
                <a:gd name="T94" fmla="*/ 19 w 373"/>
                <a:gd name="T95" fmla="*/ 1193 h 1340"/>
                <a:gd name="T96" fmla="*/ 56 w 373"/>
                <a:gd name="T97" fmla="*/ 1249 h 1340"/>
                <a:gd name="T98" fmla="*/ 104 w 373"/>
                <a:gd name="T99" fmla="*/ 1290 h 1340"/>
                <a:gd name="T100" fmla="*/ 158 w 373"/>
                <a:gd name="T101" fmla="*/ 1317 h 1340"/>
                <a:gd name="T102" fmla="*/ 215 w 373"/>
                <a:gd name="T103" fmla="*/ 1332 h 1340"/>
                <a:gd name="T104" fmla="*/ 269 w 373"/>
                <a:gd name="T105" fmla="*/ 1339 h 1340"/>
                <a:gd name="T106" fmla="*/ 316 w 373"/>
                <a:gd name="T107" fmla="*/ 1340 h 1340"/>
                <a:gd name="T108" fmla="*/ 350 w 373"/>
                <a:gd name="T109" fmla="*/ 1338 h 1340"/>
                <a:gd name="T110" fmla="*/ 371 w 373"/>
                <a:gd name="T111" fmla="*/ 1336 h 1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3" h="1340">
                  <a:moveTo>
                    <a:pt x="373" y="1336"/>
                  </a:moveTo>
                  <a:lnTo>
                    <a:pt x="330" y="1333"/>
                  </a:lnTo>
                  <a:lnTo>
                    <a:pt x="286" y="1329"/>
                  </a:lnTo>
                  <a:lnTo>
                    <a:pt x="242" y="1323"/>
                  </a:lnTo>
                  <a:lnTo>
                    <a:pt x="201" y="1315"/>
                  </a:lnTo>
                  <a:lnTo>
                    <a:pt x="162" y="1304"/>
                  </a:lnTo>
                  <a:lnTo>
                    <a:pt x="127" y="1287"/>
                  </a:lnTo>
                  <a:lnTo>
                    <a:pt x="96" y="1268"/>
                  </a:lnTo>
                  <a:lnTo>
                    <a:pt x="72" y="1242"/>
                  </a:lnTo>
                  <a:lnTo>
                    <a:pt x="53" y="1211"/>
                  </a:lnTo>
                  <a:lnTo>
                    <a:pt x="43" y="1175"/>
                  </a:lnTo>
                  <a:lnTo>
                    <a:pt x="42" y="1130"/>
                  </a:lnTo>
                  <a:lnTo>
                    <a:pt x="50" y="1077"/>
                  </a:lnTo>
                  <a:lnTo>
                    <a:pt x="68" y="1017"/>
                  </a:lnTo>
                  <a:lnTo>
                    <a:pt x="99" y="946"/>
                  </a:lnTo>
                  <a:lnTo>
                    <a:pt x="142" y="867"/>
                  </a:lnTo>
                  <a:lnTo>
                    <a:pt x="200" y="777"/>
                  </a:lnTo>
                  <a:lnTo>
                    <a:pt x="248" y="700"/>
                  </a:lnTo>
                  <a:lnTo>
                    <a:pt x="287" y="626"/>
                  </a:lnTo>
                  <a:lnTo>
                    <a:pt x="318" y="556"/>
                  </a:lnTo>
                  <a:lnTo>
                    <a:pt x="341" y="489"/>
                  </a:lnTo>
                  <a:lnTo>
                    <a:pt x="357" y="426"/>
                  </a:lnTo>
                  <a:lnTo>
                    <a:pt x="365" y="366"/>
                  </a:lnTo>
                  <a:lnTo>
                    <a:pt x="368" y="310"/>
                  </a:lnTo>
                  <a:lnTo>
                    <a:pt x="364" y="258"/>
                  </a:lnTo>
                  <a:lnTo>
                    <a:pt x="355" y="210"/>
                  </a:lnTo>
                  <a:lnTo>
                    <a:pt x="341" y="167"/>
                  </a:lnTo>
                  <a:lnTo>
                    <a:pt x="323" y="129"/>
                  </a:lnTo>
                  <a:lnTo>
                    <a:pt x="301" y="94"/>
                  </a:lnTo>
                  <a:lnTo>
                    <a:pt x="276" y="65"/>
                  </a:lnTo>
                  <a:lnTo>
                    <a:pt x="248" y="41"/>
                  </a:lnTo>
                  <a:lnTo>
                    <a:pt x="218" y="22"/>
                  </a:lnTo>
                  <a:lnTo>
                    <a:pt x="186" y="8"/>
                  </a:lnTo>
                  <a:lnTo>
                    <a:pt x="162" y="2"/>
                  </a:lnTo>
                  <a:lnTo>
                    <a:pt x="140" y="0"/>
                  </a:lnTo>
                  <a:lnTo>
                    <a:pt x="119" y="2"/>
                  </a:lnTo>
                  <a:lnTo>
                    <a:pt x="101" y="7"/>
                  </a:lnTo>
                  <a:lnTo>
                    <a:pt x="84" y="15"/>
                  </a:lnTo>
                  <a:lnTo>
                    <a:pt x="69" y="25"/>
                  </a:lnTo>
                  <a:lnTo>
                    <a:pt x="56" y="35"/>
                  </a:lnTo>
                  <a:lnTo>
                    <a:pt x="43" y="48"/>
                  </a:lnTo>
                  <a:lnTo>
                    <a:pt x="33" y="62"/>
                  </a:lnTo>
                  <a:lnTo>
                    <a:pt x="25" y="75"/>
                  </a:lnTo>
                  <a:lnTo>
                    <a:pt x="16" y="87"/>
                  </a:lnTo>
                  <a:lnTo>
                    <a:pt x="11" y="99"/>
                  </a:lnTo>
                  <a:lnTo>
                    <a:pt x="6" y="108"/>
                  </a:lnTo>
                  <a:lnTo>
                    <a:pt x="3" y="116"/>
                  </a:lnTo>
                  <a:lnTo>
                    <a:pt x="1" y="121"/>
                  </a:lnTo>
                  <a:lnTo>
                    <a:pt x="0" y="123"/>
                  </a:lnTo>
                  <a:lnTo>
                    <a:pt x="1" y="122"/>
                  </a:lnTo>
                  <a:lnTo>
                    <a:pt x="4" y="117"/>
                  </a:lnTo>
                  <a:lnTo>
                    <a:pt x="8" y="111"/>
                  </a:lnTo>
                  <a:lnTo>
                    <a:pt x="15" y="103"/>
                  </a:lnTo>
                  <a:lnTo>
                    <a:pt x="23" y="94"/>
                  </a:lnTo>
                  <a:lnTo>
                    <a:pt x="33" y="85"/>
                  </a:lnTo>
                  <a:lnTo>
                    <a:pt x="44" y="75"/>
                  </a:lnTo>
                  <a:lnTo>
                    <a:pt x="56" y="64"/>
                  </a:lnTo>
                  <a:lnTo>
                    <a:pt x="69" y="54"/>
                  </a:lnTo>
                  <a:lnTo>
                    <a:pt x="84" y="45"/>
                  </a:lnTo>
                  <a:lnTo>
                    <a:pt x="99" y="37"/>
                  </a:lnTo>
                  <a:lnTo>
                    <a:pt x="115" y="31"/>
                  </a:lnTo>
                  <a:lnTo>
                    <a:pt x="133" y="27"/>
                  </a:lnTo>
                  <a:lnTo>
                    <a:pt x="151" y="26"/>
                  </a:lnTo>
                  <a:lnTo>
                    <a:pt x="170" y="27"/>
                  </a:lnTo>
                  <a:lnTo>
                    <a:pt x="189" y="33"/>
                  </a:lnTo>
                  <a:lnTo>
                    <a:pt x="210" y="42"/>
                  </a:lnTo>
                  <a:lnTo>
                    <a:pt x="232" y="55"/>
                  </a:lnTo>
                  <a:lnTo>
                    <a:pt x="253" y="72"/>
                  </a:lnTo>
                  <a:lnTo>
                    <a:pt x="273" y="92"/>
                  </a:lnTo>
                  <a:lnTo>
                    <a:pt x="293" y="114"/>
                  </a:lnTo>
                  <a:lnTo>
                    <a:pt x="311" y="140"/>
                  </a:lnTo>
                  <a:lnTo>
                    <a:pt x="327" y="169"/>
                  </a:lnTo>
                  <a:lnTo>
                    <a:pt x="340" y="200"/>
                  </a:lnTo>
                  <a:lnTo>
                    <a:pt x="350" y="236"/>
                  </a:lnTo>
                  <a:lnTo>
                    <a:pt x="357" y="273"/>
                  </a:lnTo>
                  <a:lnTo>
                    <a:pt x="361" y="313"/>
                  </a:lnTo>
                  <a:lnTo>
                    <a:pt x="360" y="357"/>
                  </a:lnTo>
                  <a:lnTo>
                    <a:pt x="353" y="402"/>
                  </a:lnTo>
                  <a:lnTo>
                    <a:pt x="340" y="450"/>
                  </a:lnTo>
                  <a:lnTo>
                    <a:pt x="322" y="501"/>
                  </a:lnTo>
                  <a:lnTo>
                    <a:pt x="297" y="554"/>
                  </a:lnTo>
                  <a:lnTo>
                    <a:pt x="268" y="610"/>
                  </a:lnTo>
                  <a:lnTo>
                    <a:pt x="236" y="663"/>
                  </a:lnTo>
                  <a:lnTo>
                    <a:pt x="205" y="715"/>
                  </a:lnTo>
                  <a:lnTo>
                    <a:pt x="175" y="764"/>
                  </a:lnTo>
                  <a:lnTo>
                    <a:pt x="145" y="813"/>
                  </a:lnTo>
                  <a:lnTo>
                    <a:pt x="118" y="858"/>
                  </a:lnTo>
                  <a:lnTo>
                    <a:pt x="92" y="902"/>
                  </a:lnTo>
                  <a:lnTo>
                    <a:pt x="68" y="944"/>
                  </a:lnTo>
                  <a:lnTo>
                    <a:pt x="49" y="984"/>
                  </a:lnTo>
                  <a:lnTo>
                    <a:pt x="31" y="1022"/>
                  </a:lnTo>
                  <a:lnTo>
                    <a:pt x="19" y="1060"/>
                  </a:lnTo>
                  <a:lnTo>
                    <a:pt x="11" y="1095"/>
                  </a:lnTo>
                  <a:lnTo>
                    <a:pt x="7" y="1130"/>
                  </a:lnTo>
                  <a:lnTo>
                    <a:pt x="11" y="1162"/>
                  </a:lnTo>
                  <a:lnTo>
                    <a:pt x="19" y="1193"/>
                  </a:lnTo>
                  <a:lnTo>
                    <a:pt x="35" y="1223"/>
                  </a:lnTo>
                  <a:lnTo>
                    <a:pt x="56" y="1249"/>
                  </a:lnTo>
                  <a:lnTo>
                    <a:pt x="79" y="1271"/>
                  </a:lnTo>
                  <a:lnTo>
                    <a:pt x="104" y="1290"/>
                  </a:lnTo>
                  <a:lnTo>
                    <a:pt x="130" y="1305"/>
                  </a:lnTo>
                  <a:lnTo>
                    <a:pt x="158" y="1317"/>
                  </a:lnTo>
                  <a:lnTo>
                    <a:pt x="187" y="1325"/>
                  </a:lnTo>
                  <a:lnTo>
                    <a:pt x="215" y="1332"/>
                  </a:lnTo>
                  <a:lnTo>
                    <a:pt x="242" y="1337"/>
                  </a:lnTo>
                  <a:lnTo>
                    <a:pt x="269" y="1339"/>
                  </a:lnTo>
                  <a:lnTo>
                    <a:pt x="293" y="1340"/>
                  </a:lnTo>
                  <a:lnTo>
                    <a:pt x="316" y="1340"/>
                  </a:lnTo>
                  <a:lnTo>
                    <a:pt x="334" y="1339"/>
                  </a:lnTo>
                  <a:lnTo>
                    <a:pt x="350" y="1338"/>
                  </a:lnTo>
                  <a:lnTo>
                    <a:pt x="363" y="1337"/>
                  </a:lnTo>
                  <a:lnTo>
                    <a:pt x="371" y="1336"/>
                  </a:lnTo>
                  <a:lnTo>
                    <a:pt x="373" y="13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2" name="Freeform 374"/>
            <p:cNvSpPr>
              <a:spLocks/>
            </p:cNvSpPr>
            <p:nvPr/>
          </p:nvSpPr>
          <p:spPr bwMode="auto">
            <a:xfrm>
              <a:off x="2886" y="2685"/>
              <a:ext cx="55" cy="62"/>
            </a:xfrm>
            <a:custGeom>
              <a:avLst/>
              <a:gdLst>
                <a:gd name="T0" fmla="*/ 99 w 110"/>
                <a:gd name="T1" fmla="*/ 62 h 123"/>
                <a:gd name="T2" fmla="*/ 105 w 110"/>
                <a:gd name="T3" fmla="*/ 56 h 123"/>
                <a:gd name="T4" fmla="*/ 110 w 110"/>
                <a:gd name="T5" fmla="*/ 48 h 123"/>
                <a:gd name="T6" fmla="*/ 110 w 110"/>
                <a:gd name="T7" fmla="*/ 39 h 123"/>
                <a:gd name="T8" fmla="*/ 108 w 110"/>
                <a:gd name="T9" fmla="*/ 31 h 123"/>
                <a:gd name="T10" fmla="*/ 102 w 110"/>
                <a:gd name="T11" fmla="*/ 25 h 123"/>
                <a:gd name="T12" fmla="*/ 94 w 110"/>
                <a:gd name="T13" fmla="*/ 21 h 123"/>
                <a:gd name="T14" fmla="*/ 86 w 110"/>
                <a:gd name="T15" fmla="*/ 20 h 123"/>
                <a:gd name="T16" fmla="*/ 77 w 110"/>
                <a:gd name="T17" fmla="*/ 23 h 123"/>
                <a:gd name="T18" fmla="*/ 74 w 110"/>
                <a:gd name="T19" fmla="*/ 13 h 123"/>
                <a:gd name="T20" fmla="*/ 70 w 110"/>
                <a:gd name="T21" fmla="*/ 6 h 123"/>
                <a:gd name="T22" fmla="*/ 63 w 110"/>
                <a:gd name="T23" fmla="*/ 2 h 123"/>
                <a:gd name="T24" fmla="*/ 55 w 110"/>
                <a:gd name="T25" fmla="*/ 0 h 123"/>
                <a:gd name="T26" fmla="*/ 48 w 110"/>
                <a:gd name="T27" fmla="*/ 2 h 123"/>
                <a:gd name="T28" fmla="*/ 41 w 110"/>
                <a:gd name="T29" fmla="*/ 6 h 123"/>
                <a:gd name="T30" fmla="*/ 36 w 110"/>
                <a:gd name="T31" fmla="*/ 13 h 123"/>
                <a:gd name="T32" fmla="*/ 34 w 110"/>
                <a:gd name="T33" fmla="*/ 23 h 123"/>
                <a:gd name="T34" fmla="*/ 25 w 110"/>
                <a:gd name="T35" fmla="*/ 20 h 123"/>
                <a:gd name="T36" fmla="*/ 17 w 110"/>
                <a:gd name="T37" fmla="*/ 20 h 123"/>
                <a:gd name="T38" fmla="*/ 9 w 110"/>
                <a:gd name="T39" fmla="*/ 24 h 123"/>
                <a:gd name="T40" fmla="*/ 3 w 110"/>
                <a:gd name="T41" fmla="*/ 31 h 123"/>
                <a:gd name="T42" fmla="*/ 1 w 110"/>
                <a:gd name="T43" fmla="*/ 39 h 123"/>
                <a:gd name="T44" fmla="*/ 1 w 110"/>
                <a:gd name="T45" fmla="*/ 47 h 123"/>
                <a:gd name="T46" fmla="*/ 4 w 110"/>
                <a:gd name="T47" fmla="*/ 55 h 123"/>
                <a:gd name="T48" fmla="*/ 11 w 110"/>
                <a:gd name="T49" fmla="*/ 61 h 123"/>
                <a:gd name="T50" fmla="*/ 4 w 110"/>
                <a:gd name="T51" fmla="*/ 66 h 123"/>
                <a:gd name="T52" fmla="*/ 0 w 110"/>
                <a:gd name="T53" fmla="*/ 74 h 123"/>
                <a:gd name="T54" fmla="*/ 0 w 110"/>
                <a:gd name="T55" fmla="*/ 84 h 123"/>
                <a:gd name="T56" fmla="*/ 2 w 110"/>
                <a:gd name="T57" fmla="*/ 92 h 123"/>
                <a:gd name="T58" fmla="*/ 8 w 110"/>
                <a:gd name="T59" fmla="*/ 97 h 123"/>
                <a:gd name="T60" fmla="*/ 16 w 110"/>
                <a:gd name="T61" fmla="*/ 101 h 123"/>
                <a:gd name="T62" fmla="*/ 24 w 110"/>
                <a:gd name="T63" fmla="*/ 102 h 123"/>
                <a:gd name="T64" fmla="*/ 33 w 110"/>
                <a:gd name="T65" fmla="*/ 100 h 123"/>
                <a:gd name="T66" fmla="*/ 35 w 110"/>
                <a:gd name="T67" fmla="*/ 109 h 123"/>
                <a:gd name="T68" fmla="*/ 40 w 110"/>
                <a:gd name="T69" fmla="*/ 116 h 123"/>
                <a:gd name="T70" fmla="*/ 46 w 110"/>
                <a:gd name="T71" fmla="*/ 121 h 123"/>
                <a:gd name="T72" fmla="*/ 54 w 110"/>
                <a:gd name="T73" fmla="*/ 123 h 123"/>
                <a:gd name="T74" fmla="*/ 62 w 110"/>
                <a:gd name="T75" fmla="*/ 121 h 123"/>
                <a:gd name="T76" fmla="*/ 69 w 110"/>
                <a:gd name="T77" fmla="*/ 116 h 123"/>
                <a:gd name="T78" fmla="*/ 73 w 110"/>
                <a:gd name="T79" fmla="*/ 109 h 123"/>
                <a:gd name="T80" fmla="*/ 76 w 110"/>
                <a:gd name="T81" fmla="*/ 101 h 123"/>
                <a:gd name="T82" fmla="*/ 85 w 110"/>
                <a:gd name="T83" fmla="*/ 103 h 123"/>
                <a:gd name="T84" fmla="*/ 93 w 110"/>
                <a:gd name="T85" fmla="*/ 102 h 123"/>
                <a:gd name="T86" fmla="*/ 101 w 110"/>
                <a:gd name="T87" fmla="*/ 99 h 123"/>
                <a:gd name="T88" fmla="*/ 107 w 110"/>
                <a:gd name="T89" fmla="*/ 93 h 123"/>
                <a:gd name="T90" fmla="*/ 109 w 110"/>
                <a:gd name="T91" fmla="*/ 85 h 123"/>
                <a:gd name="T92" fmla="*/ 109 w 110"/>
                <a:gd name="T93" fmla="*/ 77 h 123"/>
                <a:gd name="T94" fmla="*/ 105 w 110"/>
                <a:gd name="T95" fmla="*/ 69 h 123"/>
                <a:gd name="T96" fmla="*/ 99 w 110"/>
                <a:gd name="T97" fmla="*/ 6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0" h="123">
                  <a:moveTo>
                    <a:pt x="99" y="62"/>
                  </a:moveTo>
                  <a:lnTo>
                    <a:pt x="105" y="56"/>
                  </a:lnTo>
                  <a:lnTo>
                    <a:pt x="110" y="48"/>
                  </a:lnTo>
                  <a:lnTo>
                    <a:pt x="110" y="39"/>
                  </a:lnTo>
                  <a:lnTo>
                    <a:pt x="108" y="31"/>
                  </a:lnTo>
                  <a:lnTo>
                    <a:pt x="102" y="25"/>
                  </a:lnTo>
                  <a:lnTo>
                    <a:pt x="94" y="21"/>
                  </a:lnTo>
                  <a:lnTo>
                    <a:pt x="86" y="20"/>
                  </a:lnTo>
                  <a:lnTo>
                    <a:pt x="77" y="23"/>
                  </a:lnTo>
                  <a:lnTo>
                    <a:pt x="74" y="13"/>
                  </a:lnTo>
                  <a:lnTo>
                    <a:pt x="70" y="6"/>
                  </a:lnTo>
                  <a:lnTo>
                    <a:pt x="63" y="2"/>
                  </a:lnTo>
                  <a:lnTo>
                    <a:pt x="55" y="0"/>
                  </a:lnTo>
                  <a:lnTo>
                    <a:pt x="48" y="2"/>
                  </a:lnTo>
                  <a:lnTo>
                    <a:pt x="41" y="6"/>
                  </a:lnTo>
                  <a:lnTo>
                    <a:pt x="36" y="13"/>
                  </a:lnTo>
                  <a:lnTo>
                    <a:pt x="34" y="23"/>
                  </a:lnTo>
                  <a:lnTo>
                    <a:pt x="25" y="20"/>
                  </a:lnTo>
                  <a:lnTo>
                    <a:pt x="17" y="20"/>
                  </a:lnTo>
                  <a:lnTo>
                    <a:pt x="9" y="24"/>
                  </a:lnTo>
                  <a:lnTo>
                    <a:pt x="3" y="31"/>
                  </a:lnTo>
                  <a:lnTo>
                    <a:pt x="1" y="39"/>
                  </a:lnTo>
                  <a:lnTo>
                    <a:pt x="1" y="47"/>
                  </a:lnTo>
                  <a:lnTo>
                    <a:pt x="4" y="55"/>
                  </a:lnTo>
                  <a:lnTo>
                    <a:pt x="11" y="61"/>
                  </a:lnTo>
                  <a:lnTo>
                    <a:pt x="4" y="66"/>
                  </a:lnTo>
                  <a:lnTo>
                    <a:pt x="0" y="74"/>
                  </a:lnTo>
                  <a:lnTo>
                    <a:pt x="0" y="84"/>
                  </a:lnTo>
                  <a:lnTo>
                    <a:pt x="2" y="92"/>
                  </a:lnTo>
                  <a:lnTo>
                    <a:pt x="8" y="97"/>
                  </a:lnTo>
                  <a:lnTo>
                    <a:pt x="16" y="101"/>
                  </a:lnTo>
                  <a:lnTo>
                    <a:pt x="24" y="102"/>
                  </a:lnTo>
                  <a:lnTo>
                    <a:pt x="33" y="100"/>
                  </a:lnTo>
                  <a:lnTo>
                    <a:pt x="35" y="109"/>
                  </a:lnTo>
                  <a:lnTo>
                    <a:pt x="40" y="116"/>
                  </a:lnTo>
                  <a:lnTo>
                    <a:pt x="46" y="121"/>
                  </a:lnTo>
                  <a:lnTo>
                    <a:pt x="54" y="123"/>
                  </a:lnTo>
                  <a:lnTo>
                    <a:pt x="62" y="121"/>
                  </a:lnTo>
                  <a:lnTo>
                    <a:pt x="69" y="116"/>
                  </a:lnTo>
                  <a:lnTo>
                    <a:pt x="73" y="109"/>
                  </a:lnTo>
                  <a:lnTo>
                    <a:pt x="76" y="101"/>
                  </a:lnTo>
                  <a:lnTo>
                    <a:pt x="85" y="103"/>
                  </a:lnTo>
                  <a:lnTo>
                    <a:pt x="93" y="102"/>
                  </a:lnTo>
                  <a:lnTo>
                    <a:pt x="101" y="99"/>
                  </a:lnTo>
                  <a:lnTo>
                    <a:pt x="107" y="93"/>
                  </a:lnTo>
                  <a:lnTo>
                    <a:pt x="109" y="85"/>
                  </a:lnTo>
                  <a:lnTo>
                    <a:pt x="109" y="77"/>
                  </a:lnTo>
                  <a:lnTo>
                    <a:pt x="105" y="69"/>
                  </a:lnTo>
                  <a:lnTo>
                    <a:pt x="99" y="6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3" name="Freeform 375"/>
            <p:cNvSpPr>
              <a:spLocks/>
            </p:cNvSpPr>
            <p:nvPr/>
          </p:nvSpPr>
          <p:spPr bwMode="auto">
            <a:xfrm>
              <a:off x="2905" y="2708"/>
              <a:ext cx="16" cy="16"/>
            </a:xfrm>
            <a:custGeom>
              <a:avLst/>
              <a:gdLst>
                <a:gd name="T0" fmla="*/ 15 w 31"/>
                <a:gd name="T1" fmla="*/ 33 h 33"/>
                <a:gd name="T2" fmla="*/ 9 w 31"/>
                <a:gd name="T3" fmla="*/ 32 h 33"/>
                <a:gd name="T4" fmla="*/ 4 w 31"/>
                <a:gd name="T5" fmla="*/ 28 h 33"/>
                <a:gd name="T6" fmla="*/ 1 w 31"/>
                <a:gd name="T7" fmla="*/ 24 h 33"/>
                <a:gd name="T8" fmla="*/ 0 w 31"/>
                <a:gd name="T9" fmla="*/ 17 h 33"/>
                <a:gd name="T10" fmla="*/ 1 w 31"/>
                <a:gd name="T11" fmla="*/ 10 h 33"/>
                <a:gd name="T12" fmla="*/ 4 w 31"/>
                <a:gd name="T13" fmla="*/ 5 h 33"/>
                <a:gd name="T14" fmla="*/ 9 w 31"/>
                <a:gd name="T15" fmla="*/ 2 h 33"/>
                <a:gd name="T16" fmla="*/ 15 w 31"/>
                <a:gd name="T17" fmla="*/ 0 h 33"/>
                <a:gd name="T18" fmla="*/ 22 w 31"/>
                <a:gd name="T19" fmla="*/ 2 h 33"/>
                <a:gd name="T20" fmla="*/ 26 w 31"/>
                <a:gd name="T21" fmla="*/ 5 h 33"/>
                <a:gd name="T22" fmla="*/ 30 w 31"/>
                <a:gd name="T23" fmla="*/ 10 h 33"/>
                <a:gd name="T24" fmla="*/ 31 w 31"/>
                <a:gd name="T25" fmla="*/ 17 h 33"/>
                <a:gd name="T26" fmla="*/ 30 w 31"/>
                <a:gd name="T27" fmla="*/ 24 h 33"/>
                <a:gd name="T28" fmla="*/ 26 w 31"/>
                <a:gd name="T29" fmla="*/ 28 h 33"/>
                <a:gd name="T30" fmla="*/ 22 w 31"/>
                <a:gd name="T31" fmla="*/ 32 h 33"/>
                <a:gd name="T32" fmla="*/ 15 w 31"/>
                <a:gd name="T33"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33">
                  <a:moveTo>
                    <a:pt x="15" y="33"/>
                  </a:moveTo>
                  <a:lnTo>
                    <a:pt x="9" y="32"/>
                  </a:lnTo>
                  <a:lnTo>
                    <a:pt x="4" y="28"/>
                  </a:lnTo>
                  <a:lnTo>
                    <a:pt x="1" y="24"/>
                  </a:lnTo>
                  <a:lnTo>
                    <a:pt x="0" y="17"/>
                  </a:lnTo>
                  <a:lnTo>
                    <a:pt x="1" y="10"/>
                  </a:lnTo>
                  <a:lnTo>
                    <a:pt x="4" y="5"/>
                  </a:lnTo>
                  <a:lnTo>
                    <a:pt x="9" y="2"/>
                  </a:lnTo>
                  <a:lnTo>
                    <a:pt x="15" y="0"/>
                  </a:lnTo>
                  <a:lnTo>
                    <a:pt x="22" y="2"/>
                  </a:lnTo>
                  <a:lnTo>
                    <a:pt x="26" y="5"/>
                  </a:lnTo>
                  <a:lnTo>
                    <a:pt x="30" y="10"/>
                  </a:lnTo>
                  <a:lnTo>
                    <a:pt x="31" y="17"/>
                  </a:lnTo>
                  <a:lnTo>
                    <a:pt x="30" y="24"/>
                  </a:lnTo>
                  <a:lnTo>
                    <a:pt x="26" y="28"/>
                  </a:lnTo>
                  <a:lnTo>
                    <a:pt x="22" y="32"/>
                  </a:lnTo>
                  <a:lnTo>
                    <a:pt x="15" y="3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4" name="Freeform 376"/>
            <p:cNvSpPr>
              <a:spLocks/>
            </p:cNvSpPr>
            <p:nvPr/>
          </p:nvSpPr>
          <p:spPr bwMode="auto">
            <a:xfrm>
              <a:off x="2366" y="2699"/>
              <a:ext cx="56" cy="61"/>
            </a:xfrm>
            <a:custGeom>
              <a:avLst/>
              <a:gdLst>
                <a:gd name="T0" fmla="*/ 101 w 111"/>
                <a:gd name="T1" fmla="*/ 61 h 122"/>
                <a:gd name="T2" fmla="*/ 108 w 111"/>
                <a:gd name="T3" fmla="*/ 55 h 122"/>
                <a:gd name="T4" fmla="*/ 111 w 111"/>
                <a:gd name="T5" fmla="*/ 47 h 122"/>
                <a:gd name="T6" fmla="*/ 111 w 111"/>
                <a:gd name="T7" fmla="*/ 39 h 122"/>
                <a:gd name="T8" fmla="*/ 109 w 111"/>
                <a:gd name="T9" fmla="*/ 31 h 122"/>
                <a:gd name="T10" fmla="*/ 103 w 111"/>
                <a:gd name="T11" fmla="*/ 24 h 122"/>
                <a:gd name="T12" fmla="*/ 96 w 111"/>
                <a:gd name="T13" fmla="*/ 21 h 122"/>
                <a:gd name="T14" fmla="*/ 88 w 111"/>
                <a:gd name="T15" fmla="*/ 20 h 122"/>
                <a:gd name="T16" fmla="*/ 79 w 111"/>
                <a:gd name="T17" fmla="*/ 22 h 122"/>
                <a:gd name="T18" fmla="*/ 77 w 111"/>
                <a:gd name="T19" fmla="*/ 13 h 122"/>
                <a:gd name="T20" fmla="*/ 71 w 111"/>
                <a:gd name="T21" fmla="*/ 6 h 122"/>
                <a:gd name="T22" fmla="*/ 64 w 111"/>
                <a:gd name="T23" fmla="*/ 1 h 122"/>
                <a:gd name="T24" fmla="*/ 56 w 111"/>
                <a:gd name="T25" fmla="*/ 0 h 122"/>
                <a:gd name="T26" fmla="*/ 48 w 111"/>
                <a:gd name="T27" fmla="*/ 1 h 122"/>
                <a:gd name="T28" fmla="*/ 41 w 111"/>
                <a:gd name="T29" fmla="*/ 6 h 122"/>
                <a:gd name="T30" fmla="*/ 36 w 111"/>
                <a:gd name="T31" fmla="*/ 13 h 122"/>
                <a:gd name="T32" fmla="*/ 34 w 111"/>
                <a:gd name="T33" fmla="*/ 22 h 122"/>
                <a:gd name="T34" fmla="*/ 25 w 111"/>
                <a:gd name="T35" fmla="*/ 20 h 122"/>
                <a:gd name="T36" fmla="*/ 17 w 111"/>
                <a:gd name="T37" fmla="*/ 20 h 122"/>
                <a:gd name="T38" fmla="*/ 9 w 111"/>
                <a:gd name="T39" fmla="*/ 23 h 122"/>
                <a:gd name="T40" fmla="*/ 3 w 111"/>
                <a:gd name="T41" fmla="*/ 30 h 122"/>
                <a:gd name="T42" fmla="*/ 1 w 111"/>
                <a:gd name="T43" fmla="*/ 38 h 122"/>
                <a:gd name="T44" fmla="*/ 1 w 111"/>
                <a:gd name="T45" fmla="*/ 46 h 122"/>
                <a:gd name="T46" fmla="*/ 4 w 111"/>
                <a:gd name="T47" fmla="*/ 54 h 122"/>
                <a:gd name="T48" fmla="*/ 11 w 111"/>
                <a:gd name="T49" fmla="*/ 60 h 122"/>
                <a:gd name="T50" fmla="*/ 4 w 111"/>
                <a:gd name="T51" fmla="*/ 66 h 122"/>
                <a:gd name="T52" fmla="*/ 1 w 111"/>
                <a:gd name="T53" fmla="*/ 74 h 122"/>
                <a:gd name="T54" fmla="*/ 0 w 111"/>
                <a:gd name="T55" fmla="*/ 83 h 122"/>
                <a:gd name="T56" fmla="*/ 2 w 111"/>
                <a:gd name="T57" fmla="*/ 91 h 122"/>
                <a:gd name="T58" fmla="*/ 8 w 111"/>
                <a:gd name="T59" fmla="*/ 98 h 122"/>
                <a:gd name="T60" fmla="*/ 16 w 111"/>
                <a:gd name="T61" fmla="*/ 102 h 122"/>
                <a:gd name="T62" fmla="*/ 24 w 111"/>
                <a:gd name="T63" fmla="*/ 102 h 122"/>
                <a:gd name="T64" fmla="*/ 33 w 111"/>
                <a:gd name="T65" fmla="*/ 99 h 122"/>
                <a:gd name="T66" fmla="*/ 35 w 111"/>
                <a:gd name="T67" fmla="*/ 108 h 122"/>
                <a:gd name="T68" fmla="*/ 40 w 111"/>
                <a:gd name="T69" fmla="*/ 115 h 122"/>
                <a:gd name="T70" fmla="*/ 47 w 111"/>
                <a:gd name="T71" fmla="*/ 120 h 122"/>
                <a:gd name="T72" fmla="*/ 55 w 111"/>
                <a:gd name="T73" fmla="*/ 122 h 122"/>
                <a:gd name="T74" fmla="*/ 63 w 111"/>
                <a:gd name="T75" fmla="*/ 120 h 122"/>
                <a:gd name="T76" fmla="*/ 70 w 111"/>
                <a:gd name="T77" fmla="*/ 115 h 122"/>
                <a:gd name="T78" fmla="*/ 76 w 111"/>
                <a:gd name="T79" fmla="*/ 108 h 122"/>
                <a:gd name="T80" fmla="*/ 78 w 111"/>
                <a:gd name="T81" fmla="*/ 100 h 122"/>
                <a:gd name="T82" fmla="*/ 87 w 111"/>
                <a:gd name="T83" fmla="*/ 103 h 122"/>
                <a:gd name="T84" fmla="*/ 95 w 111"/>
                <a:gd name="T85" fmla="*/ 102 h 122"/>
                <a:gd name="T86" fmla="*/ 103 w 111"/>
                <a:gd name="T87" fmla="*/ 98 h 122"/>
                <a:gd name="T88" fmla="*/ 109 w 111"/>
                <a:gd name="T89" fmla="*/ 92 h 122"/>
                <a:gd name="T90" fmla="*/ 111 w 111"/>
                <a:gd name="T91" fmla="*/ 84 h 122"/>
                <a:gd name="T92" fmla="*/ 110 w 111"/>
                <a:gd name="T93" fmla="*/ 76 h 122"/>
                <a:gd name="T94" fmla="*/ 107 w 111"/>
                <a:gd name="T95" fmla="*/ 68 h 122"/>
                <a:gd name="T96" fmla="*/ 101 w 111"/>
                <a:gd name="T97" fmla="*/ 6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122">
                  <a:moveTo>
                    <a:pt x="101" y="61"/>
                  </a:moveTo>
                  <a:lnTo>
                    <a:pt x="108" y="55"/>
                  </a:lnTo>
                  <a:lnTo>
                    <a:pt x="111" y="47"/>
                  </a:lnTo>
                  <a:lnTo>
                    <a:pt x="111" y="39"/>
                  </a:lnTo>
                  <a:lnTo>
                    <a:pt x="109" y="31"/>
                  </a:lnTo>
                  <a:lnTo>
                    <a:pt x="103" y="24"/>
                  </a:lnTo>
                  <a:lnTo>
                    <a:pt x="96" y="21"/>
                  </a:lnTo>
                  <a:lnTo>
                    <a:pt x="88" y="20"/>
                  </a:lnTo>
                  <a:lnTo>
                    <a:pt x="79" y="22"/>
                  </a:lnTo>
                  <a:lnTo>
                    <a:pt x="77" y="13"/>
                  </a:lnTo>
                  <a:lnTo>
                    <a:pt x="71" y="6"/>
                  </a:lnTo>
                  <a:lnTo>
                    <a:pt x="64" y="1"/>
                  </a:lnTo>
                  <a:lnTo>
                    <a:pt x="56" y="0"/>
                  </a:lnTo>
                  <a:lnTo>
                    <a:pt x="48" y="1"/>
                  </a:lnTo>
                  <a:lnTo>
                    <a:pt x="41" y="6"/>
                  </a:lnTo>
                  <a:lnTo>
                    <a:pt x="36" y="13"/>
                  </a:lnTo>
                  <a:lnTo>
                    <a:pt x="34" y="22"/>
                  </a:lnTo>
                  <a:lnTo>
                    <a:pt x="25" y="20"/>
                  </a:lnTo>
                  <a:lnTo>
                    <a:pt x="17" y="20"/>
                  </a:lnTo>
                  <a:lnTo>
                    <a:pt x="9" y="23"/>
                  </a:lnTo>
                  <a:lnTo>
                    <a:pt x="3" y="30"/>
                  </a:lnTo>
                  <a:lnTo>
                    <a:pt x="1" y="38"/>
                  </a:lnTo>
                  <a:lnTo>
                    <a:pt x="1" y="46"/>
                  </a:lnTo>
                  <a:lnTo>
                    <a:pt x="4" y="54"/>
                  </a:lnTo>
                  <a:lnTo>
                    <a:pt x="11" y="60"/>
                  </a:lnTo>
                  <a:lnTo>
                    <a:pt x="4" y="66"/>
                  </a:lnTo>
                  <a:lnTo>
                    <a:pt x="1" y="74"/>
                  </a:lnTo>
                  <a:lnTo>
                    <a:pt x="0" y="83"/>
                  </a:lnTo>
                  <a:lnTo>
                    <a:pt x="2" y="91"/>
                  </a:lnTo>
                  <a:lnTo>
                    <a:pt x="8" y="98"/>
                  </a:lnTo>
                  <a:lnTo>
                    <a:pt x="16" y="102"/>
                  </a:lnTo>
                  <a:lnTo>
                    <a:pt x="24" y="102"/>
                  </a:lnTo>
                  <a:lnTo>
                    <a:pt x="33" y="99"/>
                  </a:lnTo>
                  <a:lnTo>
                    <a:pt x="35" y="108"/>
                  </a:lnTo>
                  <a:lnTo>
                    <a:pt x="40" y="115"/>
                  </a:lnTo>
                  <a:lnTo>
                    <a:pt x="47" y="120"/>
                  </a:lnTo>
                  <a:lnTo>
                    <a:pt x="55" y="122"/>
                  </a:lnTo>
                  <a:lnTo>
                    <a:pt x="63" y="120"/>
                  </a:lnTo>
                  <a:lnTo>
                    <a:pt x="70" y="115"/>
                  </a:lnTo>
                  <a:lnTo>
                    <a:pt x="76" y="108"/>
                  </a:lnTo>
                  <a:lnTo>
                    <a:pt x="78" y="100"/>
                  </a:lnTo>
                  <a:lnTo>
                    <a:pt x="87" y="103"/>
                  </a:lnTo>
                  <a:lnTo>
                    <a:pt x="95" y="102"/>
                  </a:lnTo>
                  <a:lnTo>
                    <a:pt x="103" y="98"/>
                  </a:lnTo>
                  <a:lnTo>
                    <a:pt x="109" y="92"/>
                  </a:lnTo>
                  <a:lnTo>
                    <a:pt x="111" y="84"/>
                  </a:lnTo>
                  <a:lnTo>
                    <a:pt x="110" y="76"/>
                  </a:lnTo>
                  <a:lnTo>
                    <a:pt x="107" y="68"/>
                  </a:lnTo>
                  <a:lnTo>
                    <a:pt x="101" y="6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5" name="Freeform 377"/>
            <p:cNvSpPr>
              <a:spLocks/>
            </p:cNvSpPr>
            <p:nvPr/>
          </p:nvSpPr>
          <p:spPr bwMode="auto">
            <a:xfrm>
              <a:off x="2385" y="2721"/>
              <a:ext cx="16" cy="16"/>
            </a:xfrm>
            <a:custGeom>
              <a:avLst/>
              <a:gdLst>
                <a:gd name="T0" fmla="*/ 16 w 32"/>
                <a:gd name="T1" fmla="*/ 32 h 32"/>
                <a:gd name="T2" fmla="*/ 9 w 32"/>
                <a:gd name="T3" fmla="*/ 31 h 32"/>
                <a:gd name="T4" fmla="*/ 4 w 32"/>
                <a:gd name="T5" fmla="*/ 28 h 32"/>
                <a:gd name="T6" fmla="*/ 1 w 32"/>
                <a:gd name="T7" fmla="*/ 23 h 32"/>
                <a:gd name="T8" fmla="*/ 0 w 32"/>
                <a:gd name="T9" fmla="*/ 16 h 32"/>
                <a:gd name="T10" fmla="*/ 1 w 32"/>
                <a:gd name="T11" fmla="*/ 9 h 32"/>
                <a:gd name="T12" fmla="*/ 4 w 32"/>
                <a:gd name="T13" fmla="*/ 5 h 32"/>
                <a:gd name="T14" fmla="*/ 9 w 32"/>
                <a:gd name="T15" fmla="*/ 1 h 32"/>
                <a:gd name="T16" fmla="*/ 16 w 32"/>
                <a:gd name="T17" fmla="*/ 0 h 32"/>
                <a:gd name="T18" fmla="*/ 23 w 32"/>
                <a:gd name="T19" fmla="*/ 1 h 32"/>
                <a:gd name="T20" fmla="*/ 27 w 32"/>
                <a:gd name="T21" fmla="*/ 5 h 32"/>
                <a:gd name="T22" fmla="*/ 31 w 32"/>
                <a:gd name="T23" fmla="*/ 9 h 32"/>
                <a:gd name="T24" fmla="*/ 32 w 32"/>
                <a:gd name="T25" fmla="*/ 16 h 32"/>
                <a:gd name="T26" fmla="*/ 31 w 32"/>
                <a:gd name="T27" fmla="*/ 23 h 32"/>
                <a:gd name="T28" fmla="*/ 27 w 32"/>
                <a:gd name="T29" fmla="*/ 28 h 32"/>
                <a:gd name="T30" fmla="*/ 23 w 32"/>
                <a:gd name="T31" fmla="*/ 31 h 32"/>
                <a:gd name="T32" fmla="*/ 16 w 32"/>
                <a:gd name="T33"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2">
                  <a:moveTo>
                    <a:pt x="16" y="32"/>
                  </a:moveTo>
                  <a:lnTo>
                    <a:pt x="9" y="31"/>
                  </a:lnTo>
                  <a:lnTo>
                    <a:pt x="4" y="28"/>
                  </a:lnTo>
                  <a:lnTo>
                    <a:pt x="1" y="23"/>
                  </a:lnTo>
                  <a:lnTo>
                    <a:pt x="0" y="16"/>
                  </a:lnTo>
                  <a:lnTo>
                    <a:pt x="1" y="9"/>
                  </a:lnTo>
                  <a:lnTo>
                    <a:pt x="4" y="5"/>
                  </a:lnTo>
                  <a:lnTo>
                    <a:pt x="9" y="1"/>
                  </a:lnTo>
                  <a:lnTo>
                    <a:pt x="16" y="0"/>
                  </a:lnTo>
                  <a:lnTo>
                    <a:pt x="23" y="1"/>
                  </a:lnTo>
                  <a:lnTo>
                    <a:pt x="27" y="5"/>
                  </a:lnTo>
                  <a:lnTo>
                    <a:pt x="31" y="9"/>
                  </a:lnTo>
                  <a:lnTo>
                    <a:pt x="32" y="16"/>
                  </a:lnTo>
                  <a:lnTo>
                    <a:pt x="31" y="23"/>
                  </a:lnTo>
                  <a:lnTo>
                    <a:pt x="27" y="28"/>
                  </a:lnTo>
                  <a:lnTo>
                    <a:pt x="23" y="31"/>
                  </a:lnTo>
                  <a:lnTo>
                    <a:pt x="16" y="3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6" name="Freeform 378"/>
            <p:cNvSpPr>
              <a:spLocks/>
            </p:cNvSpPr>
            <p:nvPr/>
          </p:nvSpPr>
          <p:spPr bwMode="auto">
            <a:xfrm>
              <a:off x="2400" y="1686"/>
              <a:ext cx="68" cy="74"/>
            </a:xfrm>
            <a:custGeom>
              <a:avLst/>
              <a:gdLst>
                <a:gd name="T0" fmla="*/ 131 w 136"/>
                <a:gd name="T1" fmla="*/ 67 h 149"/>
                <a:gd name="T2" fmla="*/ 136 w 136"/>
                <a:gd name="T3" fmla="*/ 47 h 149"/>
                <a:gd name="T4" fmla="*/ 129 w 136"/>
                <a:gd name="T5" fmla="*/ 34 h 149"/>
                <a:gd name="T6" fmla="*/ 121 w 136"/>
                <a:gd name="T7" fmla="*/ 28 h 149"/>
                <a:gd name="T8" fmla="*/ 112 w 136"/>
                <a:gd name="T9" fmla="*/ 26 h 149"/>
                <a:gd name="T10" fmla="*/ 102 w 136"/>
                <a:gd name="T11" fmla="*/ 26 h 149"/>
                <a:gd name="T12" fmla="*/ 94 w 136"/>
                <a:gd name="T13" fmla="*/ 18 h 149"/>
                <a:gd name="T14" fmla="*/ 79 w 136"/>
                <a:gd name="T15" fmla="*/ 3 h 149"/>
                <a:gd name="T16" fmla="*/ 58 w 136"/>
                <a:gd name="T17" fmla="*/ 3 h 149"/>
                <a:gd name="T18" fmla="*/ 44 w 136"/>
                <a:gd name="T19" fmla="*/ 16 h 149"/>
                <a:gd name="T20" fmla="*/ 36 w 136"/>
                <a:gd name="T21" fmla="*/ 24 h 149"/>
                <a:gd name="T22" fmla="*/ 25 w 136"/>
                <a:gd name="T23" fmla="*/ 24 h 149"/>
                <a:gd name="T24" fmla="*/ 15 w 136"/>
                <a:gd name="T25" fmla="*/ 27 h 149"/>
                <a:gd name="T26" fmla="*/ 7 w 136"/>
                <a:gd name="T27" fmla="*/ 32 h 149"/>
                <a:gd name="T28" fmla="*/ 0 w 136"/>
                <a:gd name="T29" fmla="*/ 46 h 149"/>
                <a:gd name="T30" fmla="*/ 6 w 136"/>
                <a:gd name="T31" fmla="*/ 66 h 149"/>
                <a:gd name="T32" fmla="*/ 5 w 136"/>
                <a:gd name="T33" fmla="*/ 81 h 149"/>
                <a:gd name="T34" fmla="*/ 0 w 136"/>
                <a:gd name="T35" fmla="*/ 100 h 149"/>
                <a:gd name="T36" fmla="*/ 7 w 136"/>
                <a:gd name="T37" fmla="*/ 115 h 149"/>
                <a:gd name="T38" fmla="*/ 14 w 136"/>
                <a:gd name="T39" fmla="*/ 121 h 149"/>
                <a:gd name="T40" fmla="*/ 25 w 136"/>
                <a:gd name="T41" fmla="*/ 123 h 149"/>
                <a:gd name="T42" fmla="*/ 34 w 136"/>
                <a:gd name="T43" fmla="*/ 122 h 149"/>
                <a:gd name="T44" fmla="*/ 42 w 136"/>
                <a:gd name="T45" fmla="*/ 132 h 149"/>
                <a:gd name="T46" fmla="*/ 57 w 136"/>
                <a:gd name="T47" fmla="*/ 147 h 149"/>
                <a:gd name="T48" fmla="*/ 78 w 136"/>
                <a:gd name="T49" fmla="*/ 147 h 149"/>
                <a:gd name="T50" fmla="*/ 91 w 136"/>
                <a:gd name="T51" fmla="*/ 133 h 149"/>
                <a:gd name="T52" fmla="*/ 100 w 136"/>
                <a:gd name="T53" fmla="*/ 123 h 149"/>
                <a:gd name="T54" fmla="*/ 111 w 136"/>
                <a:gd name="T55" fmla="*/ 125 h 149"/>
                <a:gd name="T56" fmla="*/ 120 w 136"/>
                <a:gd name="T57" fmla="*/ 122 h 149"/>
                <a:gd name="T58" fmla="*/ 128 w 136"/>
                <a:gd name="T59" fmla="*/ 117 h 149"/>
                <a:gd name="T60" fmla="*/ 135 w 136"/>
                <a:gd name="T61" fmla="*/ 103 h 149"/>
                <a:gd name="T62" fmla="*/ 129 w 136"/>
                <a:gd name="T63" fmla="*/ 8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6" h="149">
                  <a:moveTo>
                    <a:pt x="123" y="75"/>
                  </a:moveTo>
                  <a:lnTo>
                    <a:pt x="131" y="67"/>
                  </a:lnTo>
                  <a:lnTo>
                    <a:pt x="135" y="58"/>
                  </a:lnTo>
                  <a:lnTo>
                    <a:pt x="136" y="47"/>
                  </a:lnTo>
                  <a:lnTo>
                    <a:pt x="133" y="38"/>
                  </a:lnTo>
                  <a:lnTo>
                    <a:pt x="129" y="34"/>
                  </a:lnTo>
                  <a:lnTo>
                    <a:pt x="126" y="30"/>
                  </a:lnTo>
                  <a:lnTo>
                    <a:pt x="121" y="28"/>
                  </a:lnTo>
                  <a:lnTo>
                    <a:pt x="117" y="26"/>
                  </a:lnTo>
                  <a:lnTo>
                    <a:pt x="112" y="26"/>
                  </a:lnTo>
                  <a:lnTo>
                    <a:pt x="106" y="26"/>
                  </a:lnTo>
                  <a:lnTo>
                    <a:pt x="102" y="26"/>
                  </a:lnTo>
                  <a:lnTo>
                    <a:pt x="96" y="28"/>
                  </a:lnTo>
                  <a:lnTo>
                    <a:pt x="94" y="18"/>
                  </a:lnTo>
                  <a:lnTo>
                    <a:pt x="88" y="8"/>
                  </a:lnTo>
                  <a:lnTo>
                    <a:pt x="79" y="3"/>
                  </a:lnTo>
                  <a:lnTo>
                    <a:pt x="68" y="0"/>
                  </a:lnTo>
                  <a:lnTo>
                    <a:pt x="58" y="3"/>
                  </a:lnTo>
                  <a:lnTo>
                    <a:pt x="50" y="8"/>
                  </a:lnTo>
                  <a:lnTo>
                    <a:pt x="44" y="16"/>
                  </a:lnTo>
                  <a:lnTo>
                    <a:pt x="42" y="27"/>
                  </a:lnTo>
                  <a:lnTo>
                    <a:pt x="36" y="24"/>
                  </a:lnTo>
                  <a:lnTo>
                    <a:pt x="30" y="24"/>
                  </a:lnTo>
                  <a:lnTo>
                    <a:pt x="25" y="24"/>
                  </a:lnTo>
                  <a:lnTo>
                    <a:pt x="20" y="24"/>
                  </a:lnTo>
                  <a:lnTo>
                    <a:pt x="15" y="27"/>
                  </a:lnTo>
                  <a:lnTo>
                    <a:pt x="11" y="29"/>
                  </a:lnTo>
                  <a:lnTo>
                    <a:pt x="7" y="32"/>
                  </a:lnTo>
                  <a:lnTo>
                    <a:pt x="4" y="37"/>
                  </a:lnTo>
                  <a:lnTo>
                    <a:pt x="0" y="46"/>
                  </a:lnTo>
                  <a:lnTo>
                    <a:pt x="2" y="57"/>
                  </a:lnTo>
                  <a:lnTo>
                    <a:pt x="6" y="66"/>
                  </a:lnTo>
                  <a:lnTo>
                    <a:pt x="13" y="74"/>
                  </a:lnTo>
                  <a:lnTo>
                    <a:pt x="5" y="81"/>
                  </a:lnTo>
                  <a:lnTo>
                    <a:pt x="0" y="90"/>
                  </a:lnTo>
                  <a:lnTo>
                    <a:pt x="0" y="100"/>
                  </a:lnTo>
                  <a:lnTo>
                    <a:pt x="4" y="111"/>
                  </a:lnTo>
                  <a:lnTo>
                    <a:pt x="7" y="115"/>
                  </a:lnTo>
                  <a:lnTo>
                    <a:pt x="11" y="119"/>
                  </a:lnTo>
                  <a:lnTo>
                    <a:pt x="14" y="121"/>
                  </a:lnTo>
                  <a:lnTo>
                    <a:pt x="19" y="122"/>
                  </a:lnTo>
                  <a:lnTo>
                    <a:pt x="25" y="123"/>
                  </a:lnTo>
                  <a:lnTo>
                    <a:pt x="29" y="123"/>
                  </a:lnTo>
                  <a:lnTo>
                    <a:pt x="34" y="122"/>
                  </a:lnTo>
                  <a:lnTo>
                    <a:pt x="40" y="121"/>
                  </a:lnTo>
                  <a:lnTo>
                    <a:pt x="42" y="132"/>
                  </a:lnTo>
                  <a:lnTo>
                    <a:pt x="49" y="141"/>
                  </a:lnTo>
                  <a:lnTo>
                    <a:pt x="57" y="147"/>
                  </a:lnTo>
                  <a:lnTo>
                    <a:pt x="67" y="149"/>
                  </a:lnTo>
                  <a:lnTo>
                    <a:pt x="78" y="147"/>
                  </a:lnTo>
                  <a:lnTo>
                    <a:pt x="86" y="141"/>
                  </a:lnTo>
                  <a:lnTo>
                    <a:pt x="91" y="133"/>
                  </a:lnTo>
                  <a:lnTo>
                    <a:pt x="94" y="122"/>
                  </a:lnTo>
                  <a:lnTo>
                    <a:pt x="100" y="123"/>
                  </a:lnTo>
                  <a:lnTo>
                    <a:pt x="105" y="125"/>
                  </a:lnTo>
                  <a:lnTo>
                    <a:pt x="111" y="125"/>
                  </a:lnTo>
                  <a:lnTo>
                    <a:pt x="116" y="123"/>
                  </a:lnTo>
                  <a:lnTo>
                    <a:pt x="120" y="122"/>
                  </a:lnTo>
                  <a:lnTo>
                    <a:pt x="125" y="120"/>
                  </a:lnTo>
                  <a:lnTo>
                    <a:pt x="128" y="117"/>
                  </a:lnTo>
                  <a:lnTo>
                    <a:pt x="132" y="112"/>
                  </a:lnTo>
                  <a:lnTo>
                    <a:pt x="135" y="103"/>
                  </a:lnTo>
                  <a:lnTo>
                    <a:pt x="134" y="92"/>
                  </a:lnTo>
                  <a:lnTo>
                    <a:pt x="129" y="83"/>
                  </a:lnTo>
                  <a:lnTo>
                    <a:pt x="123" y="7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7" name="Freeform 379"/>
            <p:cNvSpPr>
              <a:spLocks/>
            </p:cNvSpPr>
            <p:nvPr/>
          </p:nvSpPr>
          <p:spPr bwMode="auto">
            <a:xfrm>
              <a:off x="2423" y="1713"/>
              <a:ext cx="20" cy="20"/>
            </a:xfrm>
            <a:custGeom>
              <a:avLst/>
              <a:gdLst>
                <a:gd name="T0" fmla="*/ 19 w 39"/>
                <a:gd name="T1" fmla="*/ 40 h 40"/>
                <a:gd name="T2" fmla="*/ 11 w 39"/>
                <a:gd name="T3" fmla="*/ 38 h 40"/>
                <a:gd name="T4" fmla="*/ 5 w 39"/>
                <a:gd name="T5" fmla="*/ 34 h 40"/>
                <a:gd name="T6" fmla="*/ 1 w 39"/>
                <a:gd name="T7" fmla="*/ 27 h 40"/>
                <a:gd name="T8" fmla="*/ 0 w 39"/>
                <a:gd name="T9" fmla="*/ 20 h 40"/>
                <a:gd name="T10" fmla="*/ 1 w 39"/>
                <a:gd name="T11" fmla="*/ 12 h 40"/>
                <a:gd name="T12" fmla="*/ 5 w 39"/>
                <a:gd name="T13" fmla="*/ 6 h 40"/>
                <a:gd name="T14" fmla="*/ 11 w 39"/>
                <a:gd name="T15" fmla="*/ 2 h 40"/>
                <a:gd name="T16" fmla="*/ 19 w 39"/>
                <a:gd name="T17" fmla="*/ 0 h 40"/>
                <a:gd name="T18" fmla="*/ 26 w 39"/>
                <a:gd name="T19" fmla="*/ 2 h 40"/>
                <a:gd name="T20" fmla="*/ 33 w 39"/>
                <a:gd name="T21" fmla="*/ 6 h 40"/>
                <a:gd name="T22" fmla="*/ 38 w 39"/>
                <a:gd name="T23" fmla="*/ 12 h 40"/>
                <a:gd name="T24" fmla="*/ 39 w 39"/>
                <a:gd name="T25" fmla="*/ 20 h 40"/>
                <a:gd name="T26" fmla="*/ 38 w 39"/>
                <a:gd name="T27" fmla="*/ 27 h 40"/>
                <a:gd name="T28" fmla="*/ 33 w 39"/>
                <a:gd name="T29" fmla="*/ 34 h 40"/>
                <a:gd name="T30" fmla="*/ 26 w 39"/>
                <a:gd name="T31" fmla="*/ 38 h 40"/>
                <a:gd name="T32" fmla="*/ 19 w 39"/>
                <a:gd name="T33"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40">
                  <a:moveTo>
                    <a:pt x="19" y="40"/>
                  </a:moveTo>
                  <a:lnTo>
                    <a:pt x="11" y="38"/>
                  </a:lnTo>
                  <a:lnTo>
                    <a:pt x="5" y="34"/>
                  </a:lnTo>
                  <a:lnTo>
                    <a:pt x="1" y="27"/>
                  </a:lnTo>
                  <a:lnTo>
                    <a:pt x="0" y="20"/>
                  </a:lnTo>
                  <a:lnTo>
                    <a:pt x="1" y="12"/>
                  </a:lnTo>
                  <a:lnTo>
                    <a:pt x="5" y="6"/>
                  </a:lnTo>
                  <a:lnTo>
                    <a:pt x="11" y="2"/>
                  </a:lnTo>
                  <a:lnTo>
                    <a:pt x="19" y="0"/>
                  </a:lnTo>
                  <a:lnTo>
                    <a:pt x="26" y="2"/>
                  </a:lnTo>
                  <a:lnTo>
                    <a:pt x="33" y="6"/>
                  </a:lnTo>
                  <a:lnTo>
                    <a:pt x="38" y="12"/>
                  </a:lnTo>
                  <a:lnTo>
                    <a:pt x="39" y="20"/>
                  </a:lnTo>
                  <a:lnTo>
                    <a:pt x="38" y="27"/>
                  </a:lnTo>
                  <a:lnTo>
                    <a:pt x="33" y="34"/>
                  </a:lnTo>
                  <a:lnTo>
                    <a:pt x="26" y="38"/>
                  </a:lnTo>
                  <a:lnTo>
                    <a:pt x="19" y="4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8" name="Freeform 380"/>
            <p:cNvSpPr>
              <a:spLocks/>
            </p:cNvSpPr>
            <p:nvPr/>
          </p:nvSpPr>
          <p:spPr bwMode="auto">
            <a:xfrm>
              <a:off x="3282" y="2529"/>
              <a:ext cx="64" cy="90"/>
            </a:xfrm>
            <a:custGeom>
              <a:avLst/>
              <a:gdLst>
                <a:gd name="T0" fmla="*/ 0 w 129"/>
                <a:gd name="T1" fmla="*/ 181 h 181"/>
                <a:gd name="T2" fmla="*/ 25 w 129"/>
                <a:gd name="T3" fmla="*/ 172 h 181"/>
                <a:gd name="T4" fmla="*/ 52 w 129"/>
                <a:gd name="T5" fmla="*/ 158 h 181"/>
                <a:gd name="T6" fmla="*/ 76 w 129"/>
                <a:gd name="T7" fmla="*/ 141 h 181"/>
                <a:gd name="T8" fmla="*/ 97 w 129"/>
                <a:gd name="T9" fmla="*/ 120 h 181"/>
                <a:gd name="T10" fmla="*/ 114 w 129"/>
                <a:gd name="T11" fmla="*/ 98 h 181"/>
                <a:gd name="T12" fmla="*/ 124 w 129"/>
                <a:gd name="T13" fmla="*/ 74 h 181"/>
                <a:gd name="T14" fmla="*/ 129 w 129"/>
                <a:gd name="T15" fmla="*/ 50 h 181"/>
                <a:gd name="T16" fmla="*/ 124 w 129"/>
                <a:gd name="T17" fmla="*/ 26 h 181"/>
                <a:gd name="T18" fmla="*/ 114 w 129"/>
                <a:gd name="T19" fmla="*/ 8 h 181"/>
                <a:gd name="T20" fmla="*/ 100 w 129"/>
                <a:gd name="T21" fmla="*/ 0 h 181"/>
                <a:gd name="T22" fmla="*/ 86 w 129"/>
                <a:gd name="T23" fmla="*/ 1 h 181"/>
                <a:gd name="T24" fmla="*/ 72 w 129"/>
                <a:gd name="T25" fmla="*/ 8 h 181"/>
                <a:gd name="T26" fmla="*/ 61 w 129"/>
                <a:gd name="T27" fmla="*/ 21 h 181"/>
                <a:gd name="T28" fmla="*/ 53 w 129"/>
                <a:gd name="T29" fmla="*/ 38 h 181"/>
                <a:gd name="T30" fmla="*/ 49 w 129"/>
                <a:gd name="T31" fmla="*/ 58 h 181"/>
                <a:gd name="T32" fmla="*/ 52 w 129"/>
                <a:gd name="T33" fmla="*/ 79 h 181"/>
                <a:gd name="T34" fmla="*/ 54 w 129"/>
                <a:gd name="T35" fmla="*/ 95 h 181"/>
                <a:gd name="T36" fmla="*/ 49 w 129"/>
                <a:gd name="T37" fmla="*/ 113 h 181"/>
                <a:gd name="T38" fmla="*/ 41 w 129"/>
                <a:gd name="T39" fmla="*/ 129 h 181"/>
                <a:gd name="T40" fmla="*/ 31 w 129"/>
                <a:gd name="T41" fmla="*/ 145 h 181"/>
                <a:gd name="T42" fmla="*/ 19 w 129"/>
                <a:gd name="T43" fmla="*/ 160 h 181"/>
                <a:gd name="T44" fmla="*/ 10 w 129"/>
                <a:gd name="T45" fmla="*/ 171 h 181"/>
                <a:gd name="T46" fmla="*/ 2 w 129"/>
                <a:gd name="T47" fmla="*/ 179 h 181"/>
                <a:gd name="T48" fmla="*/ 0 w 129"/>
                <a:gd name="T49"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9" h="181">
                  <a:moveTo>
                    <a:pt x="0" y="181"/>
                  </a:moveTo>
                  <a:lnTo>
                    <a:pt x="25" y="172"/>
                  </a:lnTo>
                  <a:lnTo>
                    <a:pt x="52" y="158"/>
                  </a:lnTo>
                  <a:lnTo>
                    <a:pt x="76" y="141"/>
                  </a:lnTo>
                  <a:lnTo>
                    <a:pt x="97" y="120"/>
                  </a:lnTo>
                  <a:lnTo>
                    <a:pt x="114" y="98"/>
                  </a:lnTo>
                  <a:lnTo>
                    <a:pt x="124" y="74"/>
                  </a:lnTo>
                  <a:lnTo>
                    <a:pt x="129" y="50"/>
                  </a:lnTo>
                  <a:lnTo>
                    <a:pt x="124" y="26"/>
                  </a:lnTo>
                  <a:lnTo>
                    <a:pt x="114" y="8"/>
                  </a:lnTo>
                  <a:lnTo>
                    <a:pt x="100" y="0"/>
                  </a:lnTo>
                  <a:lnTo>
                    <a:pt x="86" y="1"/>
                  </a:lnTo>
                  <a:lnTo>
                    <a:pt x="72" y="8"/>
                  </a:lnTo>
                  <a:lnTo>
                    <a:pt x="61" y="21"/>
                  </a:lnTo>
                  <a:lnTo>
                    <a:pt x="53" y="38"/>
                  </a:lnTo>
                  <a:lnTo>
                    <a:pt x="49" y="58"/>
                  </a:lnTo>
                  <a:lnTo>
                    <a:pt x="52" y="79"/>
                  </a:lnTo>
                  <a:lnTo>
                    <a:pt x="54" y="95"/>
                  </a:lnTo>
                  <a:lnTo>
                    <a:pt x="49" y="113"/>
                  </a:lnTo>
                  <a:lnTo>
                    <a:pt x="41" y="129"/>
                  </a:lnTo>
                  <a:lnTo>
                    <a:pt x="31" y="145"/>
                  </a:lnTo>
                  <a:lnTo>
                    <a:pt x="19" y="160"/>
                  </a:lnTo>
                  <a:lnTo>
                    <a:pt x="10" y="171"/>
                  </a:lnTo>
                  <a:lnTo>
                    <a:pt x="2" y="179"/>
                  </a:lnTo>
                  <a:lnTo>
                    <a:pt x="0" y="18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9" name="Freeform 381"/>
            <p:cNvSpPr>
              <a:spLocks/>
            </p:cNvSpPr>
            <p:nvPr/>
          </p:nvSpPr>
          <p:spPr bwMode="auto">
            <a:xfrm>
              <a:off x="3251" y="2513"/>
              <a:ext cx="45" cy="103"/>
            </a:xfrm>
            <a:custGeom>
              <a:avLst/>
              <a:gdLst>
                <a:gd name="T0" fmla="*/ 50 w 90"/>
                <a:gd name="T1" fmla="*/ 206 h 206"/>
                <a:gd name="T2" fmla="*/ 65 w 90"/>
                <a:gd name="T3" fmla="*/ 183 h 206"/>
                <a:gd name="T4" fmla="*/ 77 w 90"/>
                <a:gd name="T5" fmla="*/ 157 h 206"/>
                <a:gd name="T6" fmla="*/ 85 w 90"/>
                <a:gd name="T7" fmla="*/ 128 h 206"/>
                <a:gd name="T8" fmla="*/ 90 w 90"/>
                <a:gd name="T9" fmla="*/ 99 h 206"/>
                <a:gd name="T10" fmla="*/ 88 w 90"/>
                <a:gd name="T11" fmla="*/ 70 h 206"/>
                <a:gd name="T12" fmla="*/ 83 w 90"/>
                <a:gd name="T13" fmla="*/ 45 h 206"/>
                <a:gd name="T14" fmla="*/ 70 w 90"/>
                <a:gd name="T15" fmla="*/ 23 h 206"/>
                <a:gd name="T16" fmla="*/ 52 w 90"/>
                <a:gd name="T17" fmla="*/ 7 h 206"/>
                <a:gd name="T18" fmla="*/ 33 w 90"/>
                <a:gd name="T19" fmla="*/ 0 h 206"/>
                <a:gd name="T20" fmla="*/ 18 w 90"/>
                <a:gd name="T21" fmla="*/ 2 h 206"/>
                <a:gd name="T22" fmla="*/ 7 w 90"/>
                <a:gd name="T23" fmla="*/ 12 h 206"/>
                <a:gd name="T24" fmla="*/ 1 w 90"/>
                <a:gd name="T25" fmla="*/ 26 h 206"/>
                <a:gd name="T26" fmla="*/ 0 w 90"/>
                <a:gd name="T27" fmla="*/ 43 h 206"/>
                <a:gd name="T28" fmla="*/ 3 w 90"/>
                <a:gd name="T29" fmla="*/ 61 h 206"/>
                <a:gd name="T30" fmla="*/ 12 w 90"/>
                <a:gd name="T31" fmla="*/ 80 h 206"/>
                <a:gd name="T32" fmla="*/ 27 w 90"/>
                <a:gd name="T33" fmla="*/ 93 h 206"/>
                <a:gd name="T34" fmla="*/ 39 w 90"/>
                <a:gd name="T35" fmla="*/ 106 h 206"/>
                <a:gd name="T36" fmla="*/ 47 w 90"/>
                <a:gd name="T37" fmla="*/ 122 h 206"/>
                <a:gd name="T38" fmla="*/ 52 w 90"/>
                <a:gd name="T39" fmla="*/ 141 h 206"/>
                <a:gd name="T40" fmla="*/ 53 w 90"/>
                <a:gd name="T41" fmla="*/ 159 h 206"/>
                <a:gd name="T42" fmla="*/ 53 w 90"/>
                <a:gd name="T43" fmla="*/ 178 h 206"/>
                <a:gd name="T44" fmla="*/ 53 w 90"/>
                <a:gd name="T45" fmla="*/ 193 h 206"/>
                <a:gd name="T46" fmla="*/ 50 w 90"/>
                <a:gd name="T47" fmla="*/ 203 h 206"/>
                <a:gd name="T48" fmla="*/ 50 w 90"/>
                <a:gd name="T49" fmla="*/ 20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0" h="206">
                  <a:moveTo>
                    <a:pt x="50" y="206"/>
                  </a:moveTo>
                  <a:lnTo>
                    <a:pt x="65" y="183"/>
                  </a:lnTo>
                  <a:lnTo>
                    <a:pt x="77" y="157"/>
                  </a:lnTo>
                  <a:lnTo>
                    <a:pt x="85" y="128"/>
                  </a:lnTo>
                  <a:lnTo>
                    <a:pt x="90" y="99"/>
                  </a:lnTo>
                  <a:lnTo>
                    <a:pt x="88" y="70"/>
                  </a:lnTo>
                  <a:lnTo>
                    <a:pt x="83" y="45"/>
                  </a:lnTo>
                  <a:lnTo>
                    <a:pt x="70" y="23"/>
                  </a:lnTo>
                  <a:lnTo>
                    <a:pt x="52" y="7"/>
                  </a:lnTo>
                  <a:lnTo>
                    <a:pt x="33" y="0"/>
                  </a:lnTo>
                  <a:lnTo>
                    <a:pt x="18" y="2"/>
                  </a:lnTo>
                  <a:lnTo>
                    <a:pt x="7" y="12"/>
                  </a:lnTo>
                  <a:lnTo>
                    <a:pt x="1" y="26"/>
                  </a:lnTo>
                  <a:lnTo>
                    <a:pt x="0" y="43"/>
                  </a:lnTo>
                  <a:lnTo>
                    <a:pt x="3" y="61"/>
                  </a:lnTo>
                  <a:lnTo>
                    <a:pt x="12" y="80"/>
                  </a:lnTo>
                  <a:lnTo>
                    <a:pt x="27" y="93"/>
                  </a:lnTo>
                  <a:lnTo>
                    <a:pt x="39" y="106"/>
                  </a:lnTo>
                  <a:lnTo>
                    <a:pt x="47" y="122"/>
                  </a:lnTo>
                  <a:lnTo>
                    <a:pt x="52" y="141"/>
                  </a:lnTo>
                  <a:lnTo>
                    <a:pt x="53" y="159"/>
                  </a:lnTo>
                  <a:lnTo>
                    <a:pt x="53" y="178"/>
                  </a:lnTo>
                  <a:lnTo>
                    <a:pt x="53" y="193"/>
                  </a:lnTo>
                  <a:lnTo>
                    <a:pt x="50" y="203"/>
                  </a:lnTo>
                  <a:lnTo>
                    <a:pt x="50" y="20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0" name="Freeform 382"/>
            <p:cNvSpPr>
              <a:spLocks/>
            </p:cNvSpPr>
            <p:nvPr/>
          </p:nvSpPr>
          <p:spPr bwMode="auto">
            <a:xfrm>
              <a:off x="3283" y="2583"/>
              <a:ext cx="100" cy="50"/>
            </a:xfrm>
            <a:custGeom>
              <a:avLst/>
              <a:gdLst>
                <a:gd name="T0" fmla="*/ 0 w 201"/>
                <a:gd name="T1" fmla="*/ 78 h 99"/>
                <a:gd name="T2" fmla="*/ 13 w 201"/>
                <a:gd name="T3" fmla="*/ 84 h 99"/>
                <a:gd name="T4" fmla="*/ 26 w 201"/>
                <a:gd name="T5" fmla="*/ 88 h 99"/>
                <a:gd name="T6" fmla="*/ 39 w 201"/>
                <a:gd name="T7" fmla="*/ 92 h 99"/>
                <a:gd name="T8" fmla="*/ 53 w 201"/>
                <a:gd name="T9" fmla="*/ 95 h 99"/>
                <a:gd name="T10" fmla="*/ 68 w 201"/>
                <a:gd name="T11" fmla="*/ 98 h 99"/>
                <a:gd name="T12" fmla="*/ 83 w 201"/>
                <a:gd name="T13" fmla="*/ 99 h 99"/>
                <a:gd name="T14" fmla="*/ 98 w 201"/>
                <a:gd name="T15" fmla="*/ 99 h 99"/>
                <a:gd name="T16" fmla="*/ 113 w 201"/>
                <a:gd name="T17" fmla="*/ 99 h 99"/>
                <a:gd name="T18" fmla="*/ 127 w 201"/>
                <a:gd name="T19" fmla="*/ 96 h 99"/>
                <a:gd name="T20" fmla="*/ 140 w 201"/>
                <a:gd name="T21" fmla="*/ 93 h 99"/>
                <a:gd name="T22" fmla="*/ 152 w 201"/>
                <a:gd name="T23" fmla="*/ 90 h 99"/>
                <a:gd name="T24" fmla="*/ 165 w 201"/>
                <a:gd name="T25" fmla="*/ 84 h 99"/>
                <a:gd name="T26" fmla="*/ 175 w 201"/>
                <a:gd name="T27" fmla="*/ 77 h 99"/>
                <a:gd name="T28" fmla="*/ 184 w 201"/>
                <a:gd name="T29" fmla="*/ 68 h 99"/>
                <a:gd name="T30" fmla="*/ 191 w 201"/>
                <a:gd name="T31" fmla="*/ 58 h 99"/>
                <a:gd name="T32" fmla="*/ 197 w 201"/>
                <a:gd name="T33" fmla="*/ 47 h 99"/>
                <a:gd name="T34" fmla="*/ 201 w 201"/>
                <a:gd name="T35" fmla="*/ 27 h 99"/>
                <a:gd name="T36" fmla="*/ 196 w 201"/>
                <a:gd name="T37" fmla="*/ 12 h 99"/>
                <a:gd name="T38" fmla="*/ 186 w 201"/>
                <a:gd name="T39" fmla="*/ 3 h 99"/>
                <a:gd name="T40" fmla="*/ 171 w 201"/>
                <a:gd name="T41" fmla="*/ 0 h 99"/>
                <a:gd name="T42" fmla="*/ 153 w 201"/>
                <a:gd name="T43" fmla="*/ 2 h 99"/>
                <a:gd name="T44" fmla="*/ 136 w 201"/>
                <a:gd name="T45" fmla="*/ 9 h 99"/>
                <a:gd name="T46" fmla="*/ 120 w 201"/>
                <a:gd name="T47" fmla="*/ 20 h 99"/>
                <a:gd name="T48" fmla="*/ 108 w 201"/>
                <a:gd name="T49" fmla="*/ 38 h 99"/>
                <a:gd name="T50" fmla="*/ 98 w 201"/>
                <a:gd name="T51" fmla="*/ 52 h 99"/>
                <a:gd name="T52" fmla="*/ 83 w 201"/>
                <a:gd name="T53" fmla="*/ 62 h 99"/>
                <a:gd name="T54" fmla="*/ 66 w 201"/>
                <a:gd name="T55" fmla="*/ 69 h 99"/>
                <a:gd name="T56" fmla="*/ 47 w 201"/>
                <a:gd name="T57" fmla="*/ 73 h 99"/>
                <a:gd name="T58" fmla="*/ 29 w 201"/>
                <a:gd name="T59" fmla="*/ 76 h 99"/>
                <a:gd name="T60" fmla="*/ 14 w 201"/>
                <a:gd name="T61" fmla="*/ 78 h 99"/>
                <a:gd name="T62" fmla="*/ 4 w 201"/>
                <a:gd name="T63" fmla="*/ 78 h 99"/>
                <a:gd name="T64" fmla="*/ 0 w 201"/>
                <a:gd name="T65" fmla="*/ 7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1" h="99">
                  <a:moveTo>
                    <a:pt x="0" y="78"/>
                  </a:moveTo>
                  <a:lnTo>
                    <a:pt x="13" y="84"/>
                  </a:lnTo>
                  <a:lnTo>
                    <a:pt x="26" y="88"/>
                  </a:lnTo>
                  <a:lnTo>
                    <a:pt x="39" y="92"/>
                  </a:lnTo>
                  <a:lnTo>
                    <a:pt x="53" y="95"/>
                  </a:lnTo>
                  <a:lnTo>
                    <a:pt x="68" y="98"/>
                  </a:lnTo>
                  <a:lnTo>
                    <a:pt x="83" y="99"/>
                  </a:lnTo>
                  <a:lnTo>
                    <a:pt x="98" y="99"/>
                  </a:lnTo>
                  <a:lnTo>
                    <a:pt x="113" y="99"/>
                  </a:lnTo>
                  <a:lnTo>
                    <a:pt x="127" y="96"/>
                  </a:lnTo>
                  <a:lnTo>
                    <a:pt x="140" y="93"/>
                  </a:lnTo>
                  <a:lnTo>
                    <a:pt x="152" y="90"/>
                  </a:lnTo>
                  <a:lnTo>
                    <a:pt x="165" y="84"/>
                  </a:lnTo>
                  <a:lnTo>
                    <a:pt x="175" y="77"/>
                  </a:lnTo>
                  <a:lnTo>
                    <a:pt x="184" y="68"/>
                  </a:lnTo>
                  <a:lnTo>
                    <a:pt x="191" y="58"/>
                  </a:lnTo>
                  <a:lnTo>
                    <a:pt x="197" y="47"/>
                  </a:lnTo>
                  <a:lnTo>
                    <a:pt x="201" y="27"/>
                  </a:lnTo>
                  <a:lnTo>
                    <a:pt x="196" y="12"/>
                  </a:lnTo>
                  <a:lnTo>
                    <a:pt x="186" y="3"/>
                  </a:lnTo>
                  <a:lnTo>
                    <a:pt x="171" y="0"/>
                  </a:lnTo>
                  <a:lnTo>
                    <a:pt x="153" y="2"/>
                  </a:lnTo>
                  <a:lnTo>
                    <a:pt x="136" y="9"/>
                  </a:lnTo>
                  <a:lnTo>
                    <a:pt x="120" y="20"/>
                  </a:lnTo>
                  <a:lnTo>
                    <a:pt x="108" y="38"/>
                  </a:lnTo>
                  <a:lnTo>
                    <a:pt x="98" y="52"/>
                  </a:lnTo>
                  <a:lnTo>
                    <a:pt x="83" y="62"/>
                  </a:lnTo>
                  <a:lnTo>
                    <a:pt x="66" y="69"/>
                  </a:lnTo>
                  <a:lnTo>
                    <a:pt x="47" y="73"/>
                  </a:lnTo>
                  <a:lnTo>
                    <a:pt x="29" y="76"/>
                  </a:lnTo>
                  <a:lnTo>
                    <a:pt x="14" y="78"/>
                  </a:lnTo>
                  <a:lnTo>
                    <a:pt x="4" y="78"/>
                  </a:lnTo>
                  <a:lnTo>
                    <a:pt x="0" y="7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1" name="Freeform 383"/>
            <p:cNvSpPr>
              <a:spLocks/>
            </p:cNvSpPr>
            <p:nvPr/>
          </p:nvSpPr>
          <p:spPr bwMode="auto">
            <a:xfrm>
              <a:off x="3281" y="2628"/>
              <a:ext cx="99" cy="50"/>
            </a:xfrm>
            <a:custGeom>
              <a:avLst/>
              <a:gdLst>
                <a:gd name="T0" fmla="*/ 0 w 198"/>
                <a:gd name="T1" fmla="*/ 0 h 100"/>
                <a:gd name="T2" fmla="*/ 15 w 198"/>
                <a:gd name="T3" fmla="*/ 23 h 100"/>
                <a:gd name="T4" fmla="*/ 33 w 198"/>
                <a:gd name="T5" fmla="*/ 44 h 100"/>
                <a:gd name="T6" fmla="*/ 55 w 198"/>
                <a:gd name="T7" fmla="*/ 65 h 100"/>
                <a:gd name="T8" fmla="*/ 79 w 198"/>
                <a:gd name="T9" fmla="*/ 81 h 100"/>
                <a:gd name="T10" fmla="*/ 105 w 198"/>
                <a:gd name="T11" fmla="*/ 94 h 100"/>
                <a:gd name="T12" fmla="*/ 130 w 198"/>
                <a:gd name="T13" fmla="*/ 100 h 100"/>
                <a:gd name="T14" fmla="*/ 154 w 198"/>
                <a:gd name="T15" fmla="*/ 99 h 100"/>
                <a:gd name="T16" fmla="*/ 177 w 198"/>
                <a:gd name="T17" fmla="*/ 89 h 100"/>
                <a:gd name="T18" fmla="*/ 192 w 198"/>
                <a:gd name="T19" fmla="*/ 76 h 100"/>
                <a:gd name="T20" fmla="*/ 198 w 198"/>
                <a:gd name="T21" fmla="*/ 61 h 100"/>
                <a:gd name="T22" fmla="*/ 194 w 198"/>
                <a:gd name="T23" fmla="*/ 47 h 100"/>
                <a:gd name="T24" fmla="*/ 184 w 198"/>
                <a:gd name="T25" fmla="*/ 35 h 100"/>
                <a:gd name="T26" fmla="*/ 169 w 198"/>
                <a:gd name="T27" fmla="*/ 26 h 100"/>
                <a:gd name="T28" fmla="*/ 151 w 198"/>
                <a:gd name="T29" fmla="*/ 21 h 100"/>
                <a:gd name="T30" fmla="*/ 131 w 198"/>
                <a:gd name="T31" fmla="*/ 23 h 100"/>
                <a:gd name="T32" fmla="*/ 111 w 198"/>
                <a:gd name="T33" fmla="*/ 29 h 100"/>
                <a:gd name="T34" fmla="*/ 95 w 198"/>
                <a:gd name="T35" fmla="*/ 34 h 100"/>
                <a:gd name="T36" fmla="*/ 78 w 198"/>
                <a:gd name="T37" fmla="*/ 34 h 100"/>
                <a:gd name="T38" fmla="*/ 58 w 198"/>
                <a:gd name="T39" fmla="*/ 29 h 100"/>
                <a:gd name="T40" fmla="*/ 41 w 198"/>
                <a:gd name="T41" fmla="*/ 23 h 100"/>
                <a:gd name="T42" fmla="*/ 25 w 198"/>
                <a:gd name="T43" fmla="*/ 15 h 100"/>
                <a:gd name="T44" fmla="*/ 11 w 198"/>
                <a:gd name="T45" fmla="*/ 8 h 100"/>
                <a:gd name="T46" fmla="*/ 3 w 198"/>
                <a:gd name="T47" fmla="*/ 2 h 100"/>
                <a:gd name="T48" fmla="*/ 0 w 198"/>
                <a:gd name="T49"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8" h="100">
                  <a:moveTo>
                    <a:pt x="0" y="0"/>
                  </a:moveTo>
                  <a:lnTo>
                    <a:pt x="15" y="23"/>
                  </a:lnTo>
                  <a:lnTo>
                    <a:pt x="33" y="44"/>
                  </a:lnTo>
                  <a:lnTo>
                    <a:pt x="55" y="65"/>
                  </a:lnTo>
                  <a:lnTo>
                    <a:pt x="79" y="81"/>
                  </a:lnTo>
                  <a:lnTo>
                    <a:pt x="105" y="94"/>
                  </a:lnTo>
                  <a:lnTo>
                    <a:pt x="130" y="100"/>
                  </a:lnTo>
                  <a:lnTo>
                    <a:pt x="154" y="99"/>
                  </a:lnTo>
                  <a:lnTo>
                    <a:pt x="177" y="89"/>
                  </a:lnTo>
                  <a:lnTo>
                    <a:pt x="192" y="76"/>
                  </a:lnTo>
                  <a:lnTo>
                    <a:pt x="198" y="61"/>
                  </a:lnTo>
                  <a:lnTo>
                    <a:pt x="194" y="47"/>
                  </a:lnTo>
                  <a:lnTo>
                    <a:pt x="184" y="35"/>
                  </a:lnTo>
                  <a:lnTo>
                    <a:pt x="169" y="26"/>
                  </a:lnTo>
                  <a:lnTo>
                    <a:pt x="151" y="21"/>
                  </a:lnTo>
                  <a:lnTo>
                    <a:pt x="131" y="23"/>
                  </a:lnTo>
                  <a:lnTo>
                    <a:pt x="111" y="29"/>
                  </a:lnTo>
                  <a:lnTo>
                    <a:pt x="95" y="34"/>
                  </a:lnTo>
                  <a:lnTo>
                    <a:pt x="78" y="34"/>
                  </a:lnTo>
                  <a:lnTo>
                    <a:pt x="58" y="29"/>
                  </a:lnTo>
                  <a:lnTo>
                    <a:pt x="41" y="23"/>
                  </a:lnTo>
                  <a:lnTo>
                    <a:pt x="25" y="15"/>
                  </a:lnTo>
                  <a:lnTo>
                    <a:pt x="11" y="8"/>
                  </a:lnTo>
                  <a:lnTo>
                    <a:pt x="3" y="2"/>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2" name="Freeform 384"/>
            <p:cNvSpPr>
              <a:spLocks/>
            </p:cNvSpPr>
            <p:nvPr/>
          </p:nvSpPr>
          <p:spPr bwMode="auto">
            <a:xfrm>
              <a:off x="3273" y="2637"/>
              <a:ext cx="68" cy="87"/>
            </a:xfrm>
            <a:custGeom>
              <a:avLst/>
              <a:gdLst>
                <a:gd name="T0" fmla="*/ 0 w 136"/>
                <a:gd name="T1" fmla="*/ 0 h 174"/>
                <a:gd name="T2" fmla="*/ 0 w 136"/>
                <a:gd name="T3" fmla="*/ 28 h 174"/>
                <a:gd name="T4" fmla="*/ 2 w 136"/>
                <a:gd name="T5" fmla="*/ 56 h 174"/>
                <a:gd name="T6" fmla="*/ 10 w 136"/>
                <a:gd name="T7" fmla="*/ 85 h 174"/>
                <a:gd name="T8" fmla="*/ 20 w 136"/>
                <a:gd name="T9" fmla="*/ 113 h 174"/>
                <a:gd name="T10" fmla="*/ 35 w 136"/>
                <a:gd name="T11" fmla="*/ 137 h 174"/>
                <a:gd name="T12" fmla="*/ 53 w 136"/>
                <a:gd name="T13" fmla="*/ 157 h 174"/>
                <a:gd name="T14" fmla="*/ 74 w 136"/>
                <a:gd name="T15" fmla="*/ 169 h 174"/>
                <a:gd name="T16" fmla="*/ 99 w 136"/>
                <a:gd name="T17" fmla="*/ 174 h 174"/>
                <a:gd name="T18" fmla="*/ 118 w 136"/>
                <a:gd name="T19" fmla="*/ 170 h 174"/>
                <a:gd name="T20" fmla="*/ 131 w 136"/>
                <a:gd name="T21" fmla="*/ 161 h 174"/>
                <a:gd name="T22" fmla="*/ 136 w 136"/>
                <a:gd name="T23" fmla="*/ 147 h 174"/>
                <a:gd name="T24" fmla="*/ 133 w 136"/>
                <a:gd name="T25" fmla="*/ 132 h 174"/>
                <a:gd name="T26" fmla="*/ 126 w 136"/>
                <a:gd name="T27" fmla="*/ 116 h 174"/>
                <a:gd name="T28" fmla="*/ 114 w 136"/>
                <a:gd name="T29" fmla="*/ 102 h 174"/>
                <a:gd name="T30" fmla="*/ 96 w 136"/>
                <a:gd name="T31" fmla="*/ 92 h 174"/>
                <a:gd name="T32" fmla="*/ 77 w 136"/>
                <a:gd name="T33" fmla="*/ 88 h 174"/>
                <a:gd name="T34" fmla="*/ 61 w 136"/>
                <a:gd name="T35" fmla="*/ 83 h 174"/>
                <a:gd name="T36" fmla="*/ 46 w 136"/>
                <a:gd name="T37" fmla="*/ 73 h 174"/>
                <a:gd name="T38" fmla="*/ 32 w 136"/>
                <a:gd name="T39" fmla="*/ 59 h 174"/>
                <a:gd name="T40" fmla="*/ 21 w 136"/>
                <a:gd name="T41" fmla="*/ 43 h 174"/>
                <a:gd name="T42" fmla="*/ 12 w 136"/>
                <a:gd name="T43" fmla="*/ 26 h 174"/>
                <a:gd name="T44" fmla="*/ 5 w 136"/>
                <a:gd name="T45" fmla="*/ 13 h 174"/>
                <a:gd name="T46" fmla="*/ 1 w 136"/>
                <a:gd name="T47" fmla="*/ 3 h 174"/>
                <a:gd name="T48" fmla="*/ 0 w 136"/>
                <a:gd name="T49"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6" h="174">
                  <a:moveTo>
                    <a:pt x="0" y="0"/>
                  </a:moveTo>
                  <a:lnTo>
                    <a:pt x="0" y="28"/>
                  </a:lnTo>
                  <a:lnTo>
                    <a:pt x="2" y="56"/>
                  </a:lnTo>
                  <a:lnTo>
                    <a:pt x="10" y="85"/>
                  </a:lnTo>
                  <a:lnTo>
                    <a:pt x="20" y="113"/>
                  </a:lnTo>
                  <a:lnTo>
                    <a:pt x="35" y="137"/>
                  </a:lnTo>
                  <a:lnTo>
                    <a:pt x="53" y="157"/>
                  </a:lnTo>
                  <a:lnTo>
                    <a:pt x="74" y="169"/>
                  </a:lnTo>
                  <a:lnTo>
                    <a:pt x="99" y="174"/>
                  </a:lnTo>
                  <a:lnTo>
                    <a:pt x="118" y="170"/>
                  </a:lnTo>
                  <a:lnTo>
                    <a:pt x="131" y="161"/>
                  </a:lnTo>
                  <a:lnTo>
                    <a:pt x="136" y="147"/>
                  </a:lnTo>
                  <a:lnTo>
                    <a:pt x="133" y="132"/>
                  </a:lnTo>
                  <a:lnTo>
                    <a:pt x="126" y="116"/>
                  </a:lnTo>
                  <a:lnTo>
                    <a:pt x="114" y="102"/>
                  </a:lnTo>
                  <a:lnTo>
                    <a:pt x="96" y="92"/>
                  </a:lnTo>
                  <a:lnTo>
                    <a:pt x="77" y="88"/>
                  </a:lnTo>
                  <a:lnTo>
                    <a:pt x="61" y="83"/>
                  </a:lnTo>
                  <a:lnTo>
                    <a:pt x="46" y="73"/>
                  </a:lnTo>
                  <a:lnTo>
                    <a:pt x="32" y="59"/>
                  </a:lnTo>
                  <a:lnTo>
                    <a:pt x="21" y="43"/>
                  </a:lnTo>
                  <a:lnTo>
                    <a:pt x="12" y="26"/>
                  </a:lnTo>
                  <a:lnTo>
                    <a:pt x="5" y="13"/>
                  </a:lnTo>
                  <a:lnTo>
                    <a:pt x="1" y="3"/>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3" name="Freeform 385"/>
            <p:cNvSpPr>
              <a:spLocks/>
            </p:cNvSpPr>
            <p:nvPr/>
          </p:nvSpPr>
          <p:spPr bwMode="auto">
            <a:xfrm>
              <a:off x="3028" y="2593"/>
              <a:ext cx="234" cy="81"/>
            </a:xfrm>
            <a:custGeom>
              <a:avLst/>
              <a:gdLst>
                <a:gd name="T0" fmla="*/ 9 w 469"/>
                <a:gd name="T1" fmla="*/ 5 h 163"/>
                <a:gd name="T2" fmla="*/ 1 w 469"/>
                <a:gd name="T3" fmla="*/ 0 h 163"/>
                <a:gd name="T4" fmla="*/ 0 w 469"/>
                <a:gd name="T5" fmla="*/ 2 h 163"/>
                <a:gd name="T6" fmla="*/ 6 w 469"/>
                <a:gd name="T7" fmla="*/ 8 h 163"/>
                <a:gd name="T8" fmla="*/ 16 w 469"/>
                <a:gd name="T9" fmla="*/ 19 h 163"/>
                <a:gd name="T10" fmla="*/ 32 w 469"/>
                <a:gd name="T11" fmla="*/ 34 h 163"/>
                <a:gd name="T12" fmla="*/ 53 w 469"/>
                <a:gd name="T13" fmla="*/ 50 h 163"/>
                <a:gd name="T14" fmla="*/ 78 w 469"/>
                <a:gd name="T15" fmla="*/ 67 h 163"/>
                <a:gd name="T16" fmla="*/ 107 w 469"/>
                <a:gd name="T17" fmla="*/ 85 h 163"/>
                <a:gd name="T18" fmla="*/ 138 w 469"/>
                <a:gd name="T19" fmla="*/ 104 h 163"/>
                <a:gd name="T20" fmla="*/ 173 w 469"/>
                <a:gd name="T21" fmla="*/ 121 h 163"/>
                <a:gd name="T22" fmla="*/ 210 w 469"/>
                <a:gd name="T23" fmla="*/ 137 h 163"/>
                <a:gd name="T24" fmla="*/ 248 w 469"/>
                <a:gd name="T25" fmla="*/ 149 h 163"/>
                <a:gd name="T26" fmla="*/ 287 w 469"/>
                <a:gd name="T27" fmla="*/ 158 h 163"/>
                <a:gd name="T28" fmla="*/ 326 w 469"/>
                <a:gd name="T29" fmla="*/ 163 h 163"/>
                <a:gd name="T30" fmla="*/ 366 w 469"/>
                <a:gd name="T31" fmla="*/ 161 h 163"/>
                <a:gd name="T32" fmla="*/ 405 w 469"/>
                <a:gd name="T33" fmla="*/ 154 h 163"/>
                <a:gd name="T34" fmla="*/ 425 w 469"/>
                <a:gd name="T35" fmla="*/ 146 h 163"/>
                <a:gd name="T36" fmla="*/ 440 w 469"/>
                <a:gd name="T37" fmla="*/ 135 h 163"/>
                <a:gd name="T38" fmla="*/ 451 w 469"/>
                <a:gd name="T39" fmla="*/ 121 h 163"/>
                <a:gd name="T40" fmla="*/ 460 w 469"/>
                <a:gd name="T41" fmla="*/ 106 h 163"/>
                <a:gd name="T42" fmla="*/ 464 w 469"/>
                <a:gd name="T43" fmla="*/ 91 h 163"/>
                <a:gd name="T44" fmla="*/ 468 w 469"/>
                <a:gd name="T45" fmla="*/ 80 h 163"/>
                <a:gd name="T46" fmla="*/ 469 w 469"/>
                <a:gd name="T47" fmla="*/ 72 h 163"/>
                <a:gd name="T48" fmla="*/ 469 w 469"/>
                <a:gd name="T49" fmla="*/ 68 h 163"/>
                <a:gd name="T50" fmla="*/ 468 w 469"/>
                <a:gd name="T51" fmla="*/ 70 h 163"/>
                <a:gd name="T52" fmla="*/ 465 w 469"/>
                <a:gd name="T53" fmla="*/ 76 h 163"/>
                <a:gd name="T54" fmla="*/ 462 w 469"/>
                <a:gd name="T55" fmla="*/ 85 h 163"/>
                <a:gd name="T56" fmla="*/ 455 w 469"/>
                <a:gd name="T57" fmla="*/ 97 h 163"/>
                <a:gd name="T58" fmla="*/ 445 w 469"/>
                <a:gd name="T59" fmla="*/ 108 h 163"/>
                <a:gd name="T60" fmla="*/ 432 w 469"/>
                <a:gd name="T61" fmla="*/ 121 h 163"/>
                <a:gd name="T62" fmla="*/ 415 w 469"/>
                <a:gd name="T63" fmla="*/ 131 h 163"/>
                <a:gd name="T64" fmla="*/ 393 w 469"/>
                <a:gd name="T65" fmla="*/ 139 h 163"/>
                <a:gd name="T66" fmla="*/ 366 w 469"/>
                <a:gd name="T67" fmla="*/ 145 h 163"/>
                <a:gd name="T68" fmla="*/ 335 w 469"/>
                <a:gd name="T69" fmla="*/ 145 h 163"/>
                <a:gd name="T70" fmla="*/ 297 w 469"/>
                <a:gd name="T71" fmla="*/ 142 h 163"/>
                <a:gd name="T72" fmla="*/ 255 w 469"/>
                <a:gd name="T73" fmla="*/ 130 h 163"/>
                <a:gd name="T74" fmla="*/ 204 w 469"/>
                <a:gd name="T75" fmla="*/ 113 h 163"/>
                <a:gd name="T76" fmla="*/ 146 w 469"/>
                <a:gd name="T77" fmla="*/ 87 h 163"/>
                <a:gd name="T78" fmla="*/ 82 w 469"/>
                <a:gd name="T79" fmla="*/ 51 h 163"/>
                <a:gd name="T80" fmla="*/ 9 w 469"/>
                <a:gd name="T81" fmla="*/ 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69" h="163">
                  <a:moveTo>
                    <a:pt x="9" y="5"/>
                  </a:moveTo>
                  <a:lnTo>
                    <a:pt x="1" y="0"/>
                  </a:lnTo>
                  <a:lnTo>
                    <a:pt x="0" y="2"/>
                  </a:lnTo>
                  <a:lnTo>
                    <a:pt x="6" y="8"/>
                  </a:lnTo>
                  <a:lnTo>
                    <a:pt x="16" y="19"/>
                  </a:lnTo>
                  <a:lnTo>
                    <a:pt x="32" y="34"/>
                  </a:lnTo>
                  <a:lnTo>
                    <a:pt x="53" y="50"/>
                  </a:lnTo>
                  <a:lnTo>
                    <a:pt x="78" y="67"/>
                  </a:lnTo>
                  <a:lnTo>
                    <a:pt x="107" y="85"/>
                  </a:lnTo>
                  <a:lnTo>
                    <a:pt x="138" y="104"/>
                  </a:lnTo>
                  <a:lnTo>
                    <a:pt x="173" y="121"/>
                  </a:lnTo>
                  <a:lnTo>
                    <a:pt x="210" y="137"/>
                  </a:lnTo>
                  <a:lnTo>
                    <a:pt x="248" y="149"/>
                  </a:lnTo>
                  <a:lnTo>
                    <a:pt x="287" y="158"/>
                  </a:lnTo>
                  <a:lnTo>
                    <a:pt x="326" y="163"/>
                  </a:lnTo>
                  <a:lnTo>
                    <a:pt x="366" y="161"/>
                  </a:lnTo>
                  <a:lnTo>
                    <a:pt x="405" y="154"/>
                  </a:lnTo>
                  <a:lnTo>
                    <a:pt x="425" y="146"/>
                  </a:lnTo>
                  <a:lnTo>
                    <a:pt x="440" y="135"/>
                  </a:lnTo>
                  <a:lnTo>
                    <a:pt x="451" y="121"/>
                  </a:lnTo>
                  <a:lnTo>
                    <a:pt x="460" y="106"/>
                  </a:lnTo>
                  <a:lnTo>
                    <a:pt x="464" y="91"/>
                  </a:lnTo>
                  <a:lnTo>
                    <a:pt x="468" y="80"/>
                  </a:lnTo>
                  <a:lnTo>
                    <a:pt x="469" y="72"/>
                  </a:lnTo>
                  <a:lnTo>
                    <a:pt x="469" y="68"/>
                  </a:lnTo>
                  <a:lnTo>
                    <a:pt x="468" y="70"/>
                  </a:lnTo>
                  <a:lnTo>
                    <a:pt x="465" y="76"/>
                  </a:lnTo>
                  <a:lnTo>
                    <a:pt x="462" y="85"/>
                  </a:lnTo>
                  <a:lnTo>
                    <a:pt x="455" y="97"/>
                  </a:lnTo>
                  <a:lnTo>
                    <a:pt x="445" y="108"/>
                  </a:lnTo>
                  <a:lnTo>
                    <a:pt x="432" y="121"/>
                  </a:lnTo>
                  <a:lnTo>
                    <a:pt x="415" y="131"/>
                  </a:lnTo>
                  <a:lnTo>
                    <a:pt x="393" y="139"/>
                  </a:lnTo>
                  <a:lnTo>
                    <a:pt x="366" y="145"/>
                  </a:lnTo>
                  <a:lnTo>
                    <a:pt x="335" y="145"/>
                  </a:lnTo>
                  <a:lnTo>
                    <a:pt x="297" y="142"/>
                  </a:lnTo>
                  <a:lnTo>
                    <a:pt x="255" y="130"/>
                  </a:lnTo>
                  <a:lnTo>
                    <a:pt x="204" y="113"/>
                  </a:lnTo>
                  <a:lnTo>
                    <a:pt x="146" y="87"/>
                  </a:lnTo>
                  <a:lnTo>
                    <a:pt x="82" y="51"/>
                  </a:lnTo>
                  <a:lnTo>
                    <a:pt x="9" y="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4" name="Freeform 386"/>
            <p:cNvSpPr>
              <a:spLocks/>
            </p:cNvSpPr>
            <p:nvPr/>
          </p:nvSpPr>
          <p:spPr bwMode="auto">
            <a:xfrm>
              <a:off x="3125" y="2508"/>
              <a:ext cx="71" cy="73"/>
            </a:xfrm>
            <a:custGeom>
              <a:avLst/>
              <a:gdLst>
                <a:gd name="T0" fmla="*/ 85 w 142"/>
                <a:gd name="T1" fmla="*/ 134 h 145"/>
                <a:gd name="T2" fmla="*/ 67 w 142"/>
                <a:gd name="T3" fmla="*/ 145 h 145"/>
                <a:gd name="T4" fmla="*/ 48 w 142"/>
                <a:gd name="T5" fmla="*/ 140 h 145"/>
                <a:gd name="T6" fmla="*/ 37 w 142"/>
                <a:gd name="T7" fmla="*/ 124 h 145"/>
                <a:gd name="T8" fmla="*/ 30 w 142"/>
                <a:gd name="T9" fmla="*/ 114 h 145"/>
                <a:gd name="T10" fmla="*/ 20 w 142"/>
                <a:gd name="T11" fmla="*/ 113 h 145"/>
                <a:gd name="T12" fmla="*/ 11 w 142"/>
                <a:gd name="T13" fmla="*/ 108 h 145"/>
                <a:gd name="T14" fmla="*/ 4 w 142"/>
                <a:gd name="T15" fmla="*/ 101 h 145"/>
                <a:gd name="T16" fmla="*/ 0 w 142"/>
                <a:gd name="T17" fmla="*/ 86 h 145"/>
                <a:gd name="T18" fmla="*/ 9 w 142"/>
                <a:gd name="T19" fmla="*/ 68 h 145"/>
                <a:gd name="T20" fmla="*/ 12 w 142"/>
                <a:gd name="T21" fmla="*/ 53 h 145"/>
                <a:gd name="T22" fmla="*/ 11 w 142"/>
                <a:gd name="T23" fmla="*/ 32 h 145"/>
                <a:gd name="T24" fmla="*/ 19 w 142"/>
                <a:gd name="T25" fmla="*/ 20 h 145"/>
                <a:gd name="T26" fmla="*/ 28 w 142"/>
                <a:gd name="T27" fmla="*/ 16 h 145"/>
                <a:gd name="T28" fmla="*/ 38 w 142"/>
                <a:gd name="T29" fmla="*/ 15 h 145"/>
                <a:gd name="T30" fmla="*/ 49 w 142"/>
                <a:gd name="T31" fmla="*/ 18 h 145"/>
                <a:gd name="T32" fmla="*/ 58 w 142"/>
                <a:gd name="T33" fmla="*/ 10 h 145"/>
                <a:gd name="T34" fmla="*/ 75 w 142"/>
                <a:gd name="T35" fmla="*/ 0 h 145"/>
                <a:gd name="T36" fmla="*/ 95 w 142"/>
                <a:gd name="T37" fmla="*/ 3 h 145"/>
                <a:gd name="T38" fmla="*/ 106 w 142"/>
                <a:gd name="T39" fmla="*/ 21 h 145"/>
                <a:gd name="T40" fmla="*/ 112 w 142"/>
                <a:gd name="T41" fmla="*/ 30 h 145"/>
                <a:gd name="T42" fmla="*/ 123 w 142"/>
                <a:gd name="T43" fmla="*/ 31 h 145"/>
                <a:gd name="T44" fmla="*/ 133 w 142"/>
                <a:gd name="T45" fmla="*/ 36 h 145"/>
                <a:gd name="T46" fmla="*/ 139 w 142"/>
                <a:gd name="T47" fmla="*/ 44 h 145"/>
                <a:gd name="T48" fmla="*/ 142 w 142"/>
                <a:gd name="T49" fmla="*/ 58 h 145"/>
                <a:gd name="T50" fmla="*/ 134 w 142"/>
                <a:gd name="T51" fmla="*/ 76 h 145"/>
                <a:gd name="T52" fmla="*/ 131 w 142"/>
                <a:gd name="T53" fmla="*/ 92 h 145"/>
                <a:gd name="T54" fmla="*/ 132 w 142"/>
                <a:gd name="T55" fmla="*/ 112 h 145"/>
                <a:gd name="T56" fmla="*/ 124 w 142"/>
                <a:gd name="T57" fmla="*/ 124 h 145"/>
                <a:gd name="T58" fmla="*/ 114 w 142"/>
                <a:gd name="T59" fmla="*/ 129 h 145"/>
                <a:gd name="T60" fmla="*/ 104 w 142"/>
                <a:gd name="T61" fmla="*/ 129 h 145"/>
                <a:gd name="T62" fmla="*/ 94 w 142"/>
                <a:gd name="T63" fmla="*/ 12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2" h="145">
                  <a:moveTo>
                    <a:pt x="89" y="123"/>
                  </a:moveTo>
                  <a:lnTo>
                    <a:pt x="85" y="134"/>
                  </a:lnTo>
                  <a:lnTo>
                    <a:pt x="76" y="140"/>
                  </a:lnTo>
                  <a:lnTo>
                    <a:pt x="67" y="145"/>
                  </a:lnTo>
                  <a:lnTo>
                    <a:pt x="57" y="145"/>
                  </a:lnTo>
                  <a:lnTo>
                    <a:pt x="48" y="140"/>
                  </a:lnTo>
                  <a:lnTo>
                    <a:pt x="41" y="134"/>
                  </a:lnTo>
                  <a:lnTo>
                    <a:pt x="37" y="124"/>
                  </a:lnTo>
                  <a:lnTo>
                    <a:pt x="36" y="113"/>
                  </a:lnTo>
                  <a:lnTo>
                    <a:pt x="30" y="114"/>
                  </a:lnTo>
                  <a:lnTo>
                    <a:pt x="25" y="114"/>
                  </a:lnTo>
                  <a:lnTo>
                    <a:pt x="20" y="113"/>
                  </a:lnTo>
                  <a:lnTo>
                    <a:pt x="15" y="112"/>
                  </a:lnTo>
                  <a:lnTo>
                    <a:pt x="11" y="108"/>
                  </a:lnTo>
                  <a:lnTo>
                    <a:pt x="7" y="105"/>
                  </a:lnTo>
                  <a:lnTo>
                    <a:pt x="4" y="101"/>
                  </a:lnTo>
                  <a:lnTo>
                    <a:pt x="2" y="97"/>
                  </a:lnTo>
                  <a:lnTo>
                    <a:pt x="0" y="86"/>
                  </a:lnTo>
                  <a:lnTo>
                    <a:pt x="3" y="76"/>
                  </a:lnTo>
                  <a:lnTo>
                    <a:pt x="9" y="68"/>
                  </a:lnTo>
                  <a:lnTo>
                    <a:pt x="18" y="62"/>
                  </a:lnTo>
                  <a:lnTo>
                    <a:pt x="12" y="53"/>
                  </a:lnTo>
                  <a:lnTo>
                    <a:pt x="10" y="43"/>
                  </a:lnTo>
                  <a:lnTo>
                    <a:pt x="11" y="32"/>
                  </a:lnTo>
                  <a:lnTo>
                    <a:pt x="15" y="23"/>
                  </a:lnTo>
                  <a:lnTo>
                    <a:pt x="19" y="20"/>
                  </a:lnTo>
                  <a:lnTo>
                    <a:pt x="24" y="17"/>
                  </a:lnTo>
                  <a:lnTo>
                    <a:pt x="28" y="16"/>
                  </a:lnTo>
                  <a:lnTo>
                    <a:pt x="33" y="15"/>
                  </a:lnTo>
                  <a:lnTo>
                    <a:pt x="38" y="15"/>
                  </a:lnTo>
                  <a:lnTo>
                    <a:pt x="43" y="16"/>
                  </a:lnTo>
                  <a:lnTo>
                    <a:pt x="49" y="18"/>
                  </a:lnTo>
                  <a:lnTo>
                    <a:pt x="53" y="21"/>
                  </a:lnTo>
                  <a:lnTo>
                    <a:pt x="58" y="10"/>
                  </a:lnTo>
                  <a:lnTo>
                    <a:pt x="66" y="3"/>
                  </a:lnTo>
                  <a:lnTo>
                    <a:pt x="75" y="0"/>
                  </a:lnTo>
                  <a:lnTo>
                    <a:pt x="86" y="0"/>
                  </a:lnTo>
                  <a:lnTo>
                    <a:pt x="95" y="3"/>
                  </a:lnTo>
                  <a:lnTo>
                    <a:pt x="102" y="10"/>
                  </a:lnTo>
                  <a:lnTo>
                    <a:pt x="106" y="21"/>
                  </a:lnTo>
                  <a:lnTo>
                    <a:pt x="106" y="31"/>
                  </a:lnTo>
                  <a:lnTo>
                    <a:pt x="112" y="30"/>
                  </a:lnTo>
                  <a:lnTo>
                    <a:pt x="118" y="30"/>
                  </a:lnTo>
                  <a:lnTo>
                    <a:pt x="123" y="31"/>
                  </a:lnTo>
                  <a:lnTo>
                    <a:pt x="128" y="33"/>
                  </a:lnTo>
                  <a:lnTo>
                    <a:pt x="133" y="36"/>
                  </a:lnTo>
                  <a:lnTo>
                    <a:pt x="136" y="39"/>
                  </a:lnTo>
                  <a:lnTo>
                    <a:pt x="139" y="44"/>
                  </a:lnTo>
                  <a:lnTo>
                    <a:pt x="141" y="48"/>
                  </a:lnTo>
                  <a:lnTo>
                    <a:pt x="142" y="58"/>
                  </a:lnTo>
                  <a:lnTo>
                    <a:pt x="140" y="68"/>
                  </a:lnTo>
                  <a:lnTo>
                    <a:pt x="134" y="76"/>
                  </a:lnTo>
                  <a:lnTo>
                    <a:pt x="125" y="83"/>
                  </a:lnTo>
                  <a:lnTo>
                    <a:pt x="131" y="92"/>
                  </a:lnTo>
                  <a:lnTo>
                    <a:pt x="133" y="101"/>
                  </a:lnTo>
                  <a:lnTo>
                    <a:pt x="132" y="112"/>
                  </a:lnTo>
                  <a:lnTo>
                    <a:pt x="127" y="121"/>
                  </a:lnTo>
                  <a:lnTo>
                    <a:pt x="124" y="124"/>
                  </a:lnTo>
                  <a:lnTo>
                    <a:pt x="119" y="127"/>
                  </a:lnTo>
                  <a:lnTo>
                    <a:pt x="114" y="129"/>
                  </a:lnTo>
                  <a:lnTo>
                    <a:pt x="110" y="129"/>
                  </a:lnTo>
                  <a:lnTo>
                    <a:pt x="104" y="129"/>
                  </a:lnTo>
                  <a:lnTo>
                    <a:pt x="100" y="128"/>
                  </a:lnTo>
                  <a:lnTo>
                    <a:pt x="94" y="127"/>
                  </a:lnTo>
                  <a:lnTo>
                    <a:pt x="89" y="12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5" name="Freeform 387"/>
            <p:cNvSpPr>
              <a:spLocks/>
            </p:cNvSpPr>
            <p:nvPr/>
          </p:nvSpPr>
          <p:spPr bwMode="auto">
            <a:xfrm>
              <a:off x="3149" y="2534"/>
              <a:ext cx="21" cy="20"/>
            </a:xfrm>
            <a:custGeom>
              <a:avLst/>
              <a:gdLst>
                <a:gd name="T0" fmla="*/ 39 w 40"/>
                <a:gd name="T1" fmla="*/ 14 h 39"/>
                <a:gd name="T2" fmla="*/ 36 w 40"/>
                <a:gd name="T3" fmla="*/ 7 h 39"/>
                <a:gd name="T4" fmla="*/ 29 w 40"/>
                <a:gd name="T5" fmla="*/ 2 h 39"/>
                <a:gd name="T6" fmla="*/ 22 w 40"/>
                <a:gd name="T7" fmla="*/ 0 h 39"/>
                <a:gd name="T8" fmla="*/ 14 w 40"/>
                <a:gd name="T9" fmla="*/ 1 h 39"/>
                <a:gd name="T10" fmla="*/ 7 w 40"/>
                <a:gd name="T11" fmla="*/ 4 h 39"/>
                <a:gd name="T12" fmla="*/ 2 w 40"/>
                <a:gd name="T13" fmla="*/ 11 h 39"/>
                <a:gd name="T14" fmla="*/ 0 w 40"/>
                <a:gd name="T15" fmla="*/ 18 h 39"/>
                <a:gd name="T16" fmla="*/ 1 w 40"/>
                <a:gd name="T17" fmla="*/ 26 h 39"/>
                <a:gd name="T18" fmla="*/ 5 w 40"/>
                <a:gd name="T19" fmla="*/ 32 h 39"/>
                <a:gd name="T20" fmla="*/ 12 w 40"/>
                <a:gd name="T21" fmla="*/ 37 h 39"/>
                <a:gd name="T22" fmla="*/ 18 w 40"/>
                <a:gd name="T23" fmla="*/ 39 h 39"/>
                <a:gd name="T24" fmla="*/ 26 w 40"/>
                <a:gd name="T25" fmla="*/ 38 h 39"/>
                <a:gd name="T26" fmla="*/ 33 w 40"/>
                <a:gd name="T27" fmla="*/ 34 h 39"/>
                <a:gd name="T28" fmla="*/ 38 w 40"/>
                <a:gd name="T29" fmla="*/ 29 h 39"/>
                <a:gd name="T30" fmla="*/ 40 w 40"/>
                <a:gd name="T31" fmla="*/ 22 h 39"/>
                <a:gd name="T32" fmla="*/ 39 w 40"/>
                <a:gd name="T33"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39">
                  <a:moveTo>
                    <a:pt x="39" y="14"/>
                  </a:moveTo>
                  <a:lnTo>
                    <a:pt x="36" y="7"/>
                  </a:lnTo>
                  <a:lnTo>
                    <a:pt x="29" y="2"/>
                  </a:lnTo>
                  <a:lnTo>
                    <a:pt x="22" y="0"/>
                  </a:lnTo>
                  <a:lnTo>
                    <a:pt x="14" y="1"/>
                  </a:lnTo>
                  <a:lnTo>
                    <a:pt x="7" y="4"/>
                  </a:lnTo>
                  <a:lnTo>
                    <a:pt x="2" y="11"/>
                  </a:lnTo>
                  <a:lnTo>
                    <a:pt x="0" y="18"/>
                  </a:lnTo>
                  <a:lnTo>
                    <a:pt x="1" y="26"/>
                  </a:lnTo>
                  <a:lnTo>
                    <a:pt x="5" y="32"/>
                  </a:lnTo>
                  <a:lnTo>
                    <a:pt x="12" y="37"/>
                  </a:lnTo>
                  <a:lnTo>
                    <a:pt x="18" y="39"/>
                  </a:lnTo>
                  <a:lnTo>
                    <a:pt x="26" y="38"/>
                  </a:lnTo>
                  <a:lnTo>
                    <a:pt x="33" y="34"/>
                  </a:lnTo>
                  <a:lnTo>
                    <a:pt x="38" y="29"/>
                  </a:lnTo>
                  <a:lnTo>
                    <a:pt x="40" y="22"/>
                  </a:lnTo>
                  <a:lnTo>
                    <a:pt x="39" y="1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6" name="Freeform 388"/>
            <p:cNvSpPr>
              <a:spLocks/>
            </p:cNvSpPr>
            <p:nvPr/>
          </p:nvSpPr>
          <p:spPr bwMode="auto">
            <a:xfrm>
              <a:off x="2944" y="2499"/>
              <a:ext cx="26" cy="26"/>
            </a:xfrm>
            <a:custGeom>
              <a:avLst/>
              <a:gdLst>
                <a:gd name="T0" fmla="*/ 26 w 52"/>
                <a:gd name="T1" fmla="*/ 50 h 50"/>
                <a:gd name="T2" fmla="*/ 37 w 52"/>
                <a:gd name="T3" fmla="*/ 48 h 50"/>
                <a:gd name="T4" fmla="*/ 45 w 52"/>
                <a:gd name="T5" fmla="*/ 42 h 50"/>
                <a:gd name="T6" fmla="*/ 49 w 52"/>
                <a:gd name="T7" fmla="*/ 34 h 50"/>
                <a:gd name="T8" fmla="*/ 52 w 52"/>
                <a:gd name="T9" fmla="*/ 25 h 50"/>
                <a:gd name="T10" fmla="*/ 49 w 52"/>
                <a:gd name="T11" fmla="*/ 15 h 50"/>
                <a:gd name="T12" fmla="*/ 45 w 52"/>
                <a:gd name="T13" fmla="*/ 6 h 50"/>
                <a:gd name="T14" fmla="*/ 37 w 52"/>
                <a:gd name="T15" fmla="*/ 2 h 50"/>
                <a:gd name="T16" fmla="*/ 26 w 52"/>
                <a:gd name="T17" fmla="*/ 0 h 50"/>
                <a:gd name="T18" fmla="*/ 16 w 52"/>
                <a:gd name="T19" fmla="*/ 2 h 50"/>
                <a:gd name="T20" fmla="*/ 8 w 52"/>
                <a:gd name="T21" fmla="*/ 6 h 50"/>
                <a:gd name="T22" fmla="*/ 2 w 52"/>
                <a:gd name="T23" fmla="*/ 15 h 50"/>
                <a:gd name="T24" fmla="*/ 0 w 52"/>
                <a:gd name="T25" fmla="*/ 25 h 50"/>
                <a:gd name="T26" fmla="*/ 2 w 52"/>
                <a:gd name="T27" fmla="*/ 34 h 50"/>
                <a:gd name="T28" fmla="*/ 8 w 52"/>
                <a:gd name="T29" fmla="*/ 42 h 50"/>
                <a:gd name="T30" fmla="*/ 16 w 52"/>
                <a:gd name="T31" fmla="*/ 48 h 50"/>
                <a:gd name="T32" fmla="*/ 26 w 52"/>
                <a:gd name="T33"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50">
                  <a:moveTo>
                    <a:pt x="26" y="50"/>
                  </a:moveTo>
                  <a:lnTo>
                    <a:pt x="37" y="48"/>
                  </a:lnTo>
                  <a:lnTo>
                    <a:pt x="45" y="42"/>
                  </a:lnTo>
                  <a:lnTo>
                    <a:pt x="49" y="34"/>
                  </a:lnTo>
                  <a:lnTo>
                    <a:pt x="52" y="25"/>
                  </a:lnTo>
                  <a:lnTo>
                    <a:pt x="49" y="15"/>
                  </a:lnTo>
                  <a:lnTo>
                    <a:pt x="45" y="6"/>
                  </a:lnTo>
                  <a:lnTo>
                    <a:pt x="37" y="2"/>
                  </a:lnTo>
                  <a:lnTo>
                    <a:pt x="26" y="0"/>
                  </a:lnTo>
                  <a:lnTo>
                    <a:pt x="16" y="2"/>
                  </a:lnTo>
                  <a:lnTo>
                    <a:pt x="8" y="6"/>
                  </a:lnTo>
                  <a:lnTo>
                    <a:pt x="2" y="15"/>
                  </a:lnTo>
                  <a:lnTo>
                    <a:pt x="0" y="25"/>
                  </a:lnTo>
                  <a:lnTo>
                    <a:pt x="2" y="34"/>
                  </a:lnTo>
                  <a:lnTo>
                    <a:pt x="8" y="42"/>
                  </a:lnTo>
                  <a:lnTo>
                    <a:pt x="16" y="48"/>
                  </a:lnTo>
                  <a:lnTo>
                    <a:pt x="26" y="5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7" name="Freeform 389"/>
            <p:cNvSpPr>
              <a:spLocks/>
            </p:cNvSpPr>
            <p:nvPr/>
          </p:nvSpPr>
          <p:spPr bwMode="auto">
            <a:xfrm>
              <a:off x="2930" y="2414"/>
              <a:ext cx="56" cy="78"/>
            </a:xfrm>
            <a:custGeom>
              <a:avLst/>
              <a:gdLst>
                <a:gd name="T0" fmla="*/ 69 w 113"/>
                <a:gd name="T1" fmla="*/ 156 h 156"/>
                <a:gd name="T2" fmla="*/ 44 w 113"/>
                <a:gd name="T3" fmla="*/ 156 h 156"/>
                <a:gd name="T4" fmla="*/ 39 w 113"/>
                <a:gd name="T5" fmla="*/ 149 h 156"/>
                <a:gd name="T6" fmla="*/ 29 w 113"/>
                <a:gd name="T7" fmla="*/ 131 h 156"/>
                <a:gd name="T8" fmla="*/ 17 w 113"/>
                <a:gd name="T9" fmla="*/ 106 h 156"/>
                <a:gd name="T10" fmla="*/ 6 w 113"/>
                <a:gd name="T11" fmla="*/ 77 h 156"/>
                <a:gd name="T12" fmla="*/ 0 w 113"/>
                <a:gd name="T13" fmla="*/ 50 h 156"/>
                <a:gd name="T14" fmla="*/ 5 w 113"/>
                <a:gd name="T15" fmla="*/ 24 h 156"/>
                <a:gd name="T16" fmla="*/ 22 w 113"/>
                <a:gd name="T17" fmla="*/ 7 h 156"/>
                <a:gd name="T18" fmla="*/ 55 w 113"/>
                <a:gd name="T19" fmla="*/ 0 h 156"/>
                <a:gd name="T20" fmla="*/ 91 w 113"/>
                <a:gd name="T21" fmla="*/ 7 h 156"/>
                <a:gd name="T22" fmla="*/ 108 w 113"/>
                <a:gd name="T23" fmla="*/ 24 h 156"/>
                <a:gd name="T24" fmla="*/ 113 w 113"/>
                <a:gd name="T25" fmla="*/ 50 h 156"/>
                <a:gd name="T26" fmla="*/ 107 w 113"/>
                <a:gd name="T27" fmla="*/ 77 h 156"/>
                <a:gd name="T28" fmla="*/ 97 w 113"/>
                <a:gd name="T29" fmla="*/ 106 h 156"/>
                <a:gd name="T30" fmla="*/ 84 w 113"/>
                <a:gd name="T31" fmla="*/ 131 h 156"/>
                <a:gd name="T32" fmla="*/ 74 w 113"/>
                <a:gd name="T33" fmla="*/ 149 h 156"/>
                <a:gd name="T34" fmla="*/ 69 w 113"/>
                <a:gd name="T35"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8" name="Freeform 390"/>
            <p:cNvSpPr>
              <a:spLocks/>
            </p:cNvSpPr>
            <p:nvPr/>
          </p:nvSpPr>
          <p:spPr bwMode="auto">
            <a:xfrm>
              <a:off x="2930" y="2414"/>
              <a:ext cx="56" cy="78"/>
            </a:xfrm>
            <a:custGeom>
              <a:avLst/>
              <a:gdLst>
                <a:gd name="T0" fmla="*/ 69 w 113"/>
                <a:gd name="T1" fmla="*/ 156 h 156"/>
                <a:gd name="T2" fmla="*/ 44 w 113"/>
                <a:gd name="T3" fmla="*/ 156 h 156"/>
                <a:gd name="T4" fmla="*/ 39 w 113"/>
                <a:gd name="T5" fmla="*/ 149 h 156"/>
                <a:gd name="T6" fmla="*/ 29 w 113"/>
                <a:gd name="T7" fmla="*/ 131 h 156"/>
                <a:gd name="T8" fmla="*/ 17 w 113"/>
                <a:gd name="T9" fmla="*/ 106 h 156"/>
                <a:gd name="T10" fmla="*/ 6 w 113"/>
                <a:gd name="T11" fmla="*/ 77 h 156"/>
                <a:gd name="T12" fmla="*/ 0 w 113"/>
                <a:gd name="T13" fmla="*/ 50 h 156"/>
                <a:gd name="T14" fmla="*/ 5 w 113"/>
                <a:gd name="T15" fmla="*/ 24 h 156"/>
                <a:gd name="T16" fmla="*/ 22 w 113"/>
                <a:gd name="T17" fmla="*/ 7 h 156"/>
                <a:gd name="T18" fmla="*/ 55 w 113"/>
                <a:gd name="T19" fmla="*/ 0 h 156"/>
                <a:gd name="T20" fmla="*/ 91 w 113"/>
                <a:gd name="T21" fmla="*/ 7 h 156"/>
                <a:gd name="T22" fmla="*/ 108 w 113"/>
                <a:gd name="T23" fmla="*/ 24 h 156"/>
                <a:gd name="T24" fmla="*/ 113 w 113"/>
                <a:gd name="T25" fmla="*/ 50 h 156"/>
                <a:gd name="T26" fmla="*/ 107 w 113"/>
                <a:gd name="T27" fmla="*/ 77 h 156"/>
                <a:gd name="T28" fmla="*/ 97 w 113"/>
                <a:gd name="T29" fmla="*/ 106 h 156"/>
                <a:gd name="T30" fmla="*/ 84 w 113"/>
                <a:gd name="T31" fmla="*/ 131 h 156"/>
                <a:gd name="T32" fmla="*/ 74 w 113"/>
                <a:gd name="T33" fmla="*/ 149 h 156"/>
                <a:gd name="T34" fmla="*/ 69 w 113"/>
                <a:gd name="T35"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9" name="Freeform 391"/>
            <p:cNvSpPr>
              <a:spLocks/>
            </p:cNvSpPr>
            <p:nvPr/>
          </p:nvSpPr>
          <p:spPr bwMode="auto">
            <a:xfrm>
              <a:off x="2972" y="2447"/>
              <a:ext cx="76" cy="61"/>
            </a:xfrm>
            <a:custGeom>
              <a:avLst/>
              <a:gdLst>
                <a:gd name="T0" fmla="*/ 13 w 152"/>
                <a:gd name="T1" fmla="*/ 122 h 123"/>
                <a:gd name="T2" fmla="*/ 0 w 152"/>
                <a:gd name="T3" fmla="*/ 100 h 123"/>
                <a:gd name="T4" fmla="*/ 4 w 152"/>
                <a:gd name="T5" fmla="*/ 93 h 123"/>
                <a:gd name="T6" fmla="*/ 14 w 152"/>
                <a:gd name="T7" fmla="*/ 75 h 123"/>
                <a:gd name="T8" fmla="*/ 29 w 152"/>
                <a:gd name="T9" fmla="*/ 52 h 123"/>
                <a:gd name="T10" fmla="*/ 48 w 152"/>
                <a:gd name="T11" fmla="*/ 27 h 123"/>
                <a:gd name="T12" fmla="*/ 70 w 152"/>
                <a:gd name="T13" fmla="*/ 9 h 123"/>
                <a:gd name="T14" fmla="*/ 93 w 152"/>
                <a:gd name="T15" fmla="*/ 0 h 123"/>
                <a:gd name="T16" fmla="*/ 118 w 152"/>
                <a:gd name="T17" fmla="*/ 5 h 123"/>
                <a:gd name="T18" fmla="*/ 141 w 152"/>
                <a:gd name="T19" fmla="*/ 32 h 123"/>
                <a:gd name="T20" fmla="*/ 149 w 152"/>
                <a:gd name="T21" fmla="*/ 50 h 123"/>
                <a:gd name="T22" fmla="*/ 152 w 152"/>
                <a:gd name="T23" fmla="*/ 65 h 123"/>
                <a:gd name="T24" fmla="*/ 151 w 152"/>
                <a:gd name="T25" fmla="*/ 79 h 123"/>
                <a:gd name="T26" fmla="*/ 146 w 152"/>
                <a:gd name="T27" fmla="*/ 91 h 123"/>
                <a:gd name="T28" fmla="*/ 138 w 152"/>
                <a:gd name="T29" fmla="*/ 99 h 123"/>
                <a:gd name="T30" fmla="*/ 127 w 152"/>
                <a:gd name="T31" fmla="*/ 107 h 123"/>
                <a:gd name="T32" fmla="*/ 114 w 152"/>
                <a:gd name="T33" fmla="*/ 113 h 123"/>
                <a:gd name="T34" fmla="*/ 99 w 152"/>
                <a:gd name="T35" fmla="*/ 116 h 123"/>
                <a:gd name="T36" fmla="*/ 84 w 152"/>
                <a:gd name="T37" fmla="*/ 120 h 123"/>
                <a:gd name="T38" fmla="*/ 69 w 152"/>
                <a:gd name="T39" fmla="*/ 121 h 123"/>
                <a:gd name="T40" fmla="*/ 54 w 152"/>
                <a:gd name="T41" fmla="*/ 122 h 123"/>
                <a:gd name="T42" fmla="*/ 42 w 152"/>
                <a:gd name="T43" fmla="*/ 123 h 123"/>
                <a:gd name="T44" fmla="*/ 30 w 152"/>
                <a:gd name="T45" fmla="*/ 123 h 123"/>
                <a:gd name="T46" fmla="*/ 21 w 152"/>
                <a:gd name="T47" fmla="*/ 122 h 123"/>
                <a:gd name="T48" fmla="*/ 15 w 152"/>
                <a:gd name="T49" fmla="*/ 122 h 123"/>
                <a:gd name="T50" fmla="*/ 13 w 152"/>
                <a:gd name="T51" fmla="*/ 12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2" h="123">
                  <a:moveTo>
                    <a:pt x="13" y="122"/>
                  </a:moveTo>
                  <a:lnTo>
                    <a:pt x="0" y="100"/>
                  </a:lnTo>
                  <a:lnTo>
                    <a:pt x="4" y="93"/>
                  </a:lnTo>
                  <a:lnTo>
                    <a:pt x="14" y="75"/>
                  </a:lnTo>
                  <a:lnTo>
                    <a:pt x="29" y="52"/>
                  </a:lnTo>
                  <a:lnTo>
                    <a:pt x="48" y="27"/>
                  </a:lnTo>
                  <a:lnTo>
                    <a:pt x="70" y="9"/>
                  </a:lnTo>
                  <a:lnTo>
                    <a:pt x="93" y="0"/>
                  </a:lnTo>
                  <a:lnTo>
                    <a:pt x="118" y="5"/>
                  </a:lnTo>
                  <a:lnTo>
                    <a:pt x="141" y="32"/>
                  </a:lnTo>
                  <a:lnTo>
                    <a:pt x="149" y="50"/>
                  </a:lnTo>
                  <a:lnTo>
                    <a:pt x="152" y="65"/>
                  </a:lnTo>
                  <a:lnTo>
                    <a:pt x="151" y="79"/>
                  </a:lnTo>
                  <a:lnTo>
                    <a:pt x="146" y="91"/>
                  </a:lnTo>
                  <a:lnTo>
                    <a:pt x="138" y="99"/>
                  </a:lnTo>
                  <a:lnTo>
                    <a:pt x="127" y="107"/>
                  </a:lnTo>
                  <a:lnTo>
                    <a:pt x="114" y="113"/>
                  </a:lnTo>
                  <a:lnTo>
                    <a:pt x="99" y="116"/>
                  </a:lnTo>
                  <a:lnTo>
                    <a:pt x="84" y="120"/>
                  </a:lnTo>
                  <a:lnTo>
                    <a:pt x="69" y="121"/>
                  </a:lnTo>
                  <a:lnTo>
                    <a:pt x="54" y="122"/>
                  </a:lnTo>
                  <a:lnTo>
                    <a:pt x="42" y="123"/>
                  </a:lnTo>
                  <a:lnTo>
                    <a:pt x="30" y="123"/>
                  </a:lnTo>
                  <a:lnTo>
                    <a:pt x="21" y="122"/>
                  </a:lnTo>
                  <a:lnTo>
                    <a:pt x="15" y="122"/>
                  </a:lnTo>
                  <a:lnTo>
                    <a:pt x="13" y="12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0" name="Freeform 392"/>
            <p:cNvSpPr>
              <a:spLocks/>
            </p:cNvSpPr>
            <p:nvPr/>
          </p:nvSpPr>
          <p:spPr bwMode="auto">
            <a:xfrm>
              <a:off x="2972" y="2517"/>
              <a:ext cx="76" cy="61"/>
            </a:xfrm>
            <a:custGeom>
              <a:avLst/>
              <a:gdLst>
                <a:gd name="T0" fmla="*/ 0 w 153"/>
                <a:gd name="T1" fmla="*/ 23 h 122"/>
                <a:gd name="T2" fmla="*/ 13 w 153"/>
                <a:gd name="T3" fmla="*/ 1 h 122"/>
                <a:gd name="T4" fmla="*/ 15 w 153"/>
                <a:gd name="T5" fmla="*/ 1 h 122"/>
                <a:gd name="T6" fmla="*/ 21 w 153"/>
                <a:gd name="T7" fmla="*/ 1 h 122"/>
                <a:gd name="T8" fmla="*/ 30 w 153"/>
                <a:gd name="T9" fmla="*/ 0 h 122"/>
                <a:gd name="T10" fmla="*/ 42 w 153"/>
                <a:gd name="T11" fmla="*/ 0 h 122"/>
                <a:gd name="T12" fmla="*/ 54 w 153"/>
                <a:gd name="T13" fmla="*/ 1 h 122"/>
                <a:gd name="T14" fmla="*/ 69 w 153"/>
                <a:gd name="T15" fmla="*/ 2 h 122"/>
                <a:gd name="T16" fmla="*/ 84 w 153"/>
                <a:gd name="T17" fmla="*/ 4 h 122"/>
                <a:gd name="T18" fmla="*/ 99 w 153"/>
                <a:gd name="T19" fmla="*/ 7 h 122"/>
                <a:gd name="T20" fmla="*/ 114 w 153"/>
                <a:gd name="T21" fmla="*/ 10 h 122"/>
                <a:gd name="T22" fmla="*/ 127 w 153"/>
                <a:gd name="T23" fmla="*/ 16 h 122"/>
                <a:gd name="T24" fmla="*/ 138 w 153"/>
                <a:gd name="T25" fmla="*/ 23 h 122"/>
                <a:gd name="T26" fmla="*/ 146 w 153"/>
                <a:gd name="T27" fmla="*/ 32 h 122"/>
                <a:gd name="T28" fmla="*/ 152 w 153"/>
                <a:gd name="T29" fmla="*/ 43 h 122"/>
                <a:gd name="T30" fmla="*/ 153 w 153"/>
                <a:gd name="T31" fmla="*/ 55 h 122"/>
                <a:gd name="T32" fmla="*/ 150 w 153"/>
                <a:gd name="T33" fmla="*/ 70 h 122"/>
                <a:gd name="T34" fmla="*/ 142 w 153"/>
                <a:gd name="T35" fmla="*/ 89 h 122"/>
                <a:gd name="T36" fmla="*/ 118 w 153"/>
                <a:gd name="T37" fmla="*/ 115 h 122"/>
                <a:gd name="T38" fmla="*/ 93 w 153"/>
                <a:gd name="T39" fmla="*/ 122 h 122"/>
                <a:gd name="T40" fmla="*/ 70 w 153"/>
                <a:gd name="T41" fmla="*/ 114 h 122"/>
                <a:gd name="T42" fmla="*/ 48 w 153"/>
                <a:gd name="T43" fmla="*/ 95 h 122"/>
                <a:gd name="T44" fmla="*/ 29 w 153"/>
                <a:gd name="T45" fmla="*/ 72 h 122"/>
                <a:gd name="T46" fmla="*/ 14 w 153"/>
                <a:gd name="T47" fmla="*/ 48 h 122"/>
                <a:gd name="T48" fmla="*/ 4 w 153"/>
                <a:gd name="T49" fmla="*/ 30 h 122"/>
                <a:gd name="T50" fmla="*/ 0 w 153"/>
                <a:gd name="T51" fmla="*/ 2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3" h="122">
                  <a:moveTo>
                    <a:pt x="0" y="23"/>
                  </a:moveTo>
                  <a:lnTo>
                    <a:pt x="13" y="1"/>
                  </a:lnTo>
                  <a:lnTo>
                    <a:pt x="15" y="1"/>
                  </a:lnTo>
                  <a:lnTo>
                    <a:pt x="21" y="1"/>
                  </a:lnTo>
                  <a:lnTo>
                    <a:pt x="30" y="0"/>
                  </a:lnTo>
                  <a:lnTo>
                    <a:pt x="42" y="0"/>
                  </a:lnTo>
                  <a:lnTo>
                    <a:pt x="54" y="1"/>
                  </a:lnTo>
                  <a:lnTo>
                    <a:pt x="69" y="2"/>
                  </a:lnTo>
                  <a:lnTo>
                    <a:pt x="84" y="4"/>
                  </a:lnTo>
                  <a:lnTo>
                    <a:pt x="99" y="7"/>
                  </a:lnTo>
                  <a:lnTo>
                    <a:pt x="114" y="10"/>
                  </a:lnTo>
                  <a:lnTo>
                    <a:pt x="127" y="16"/>
                  </a:lnTo>
                  <a:lnTo>
                    <a:pt x="138" y="23"/>
                  </a:lnTo>
                  <a:lnTo>
                    <a:pt x="146" y="32"/>
                  </a:lnTo>
                  <a:lnTo>
                    <a:pt x="152" y="43"/>
                  </a:lnTo>
                  <a:lnTo>
                    <a:pt x="153" y="55"/>
                  </a:lnTo>
                  <a:lnTo>
                    <a:pt x="150" y="70"/>
                  </a:lnTo>
                  <a:lnTo>
                    <a:pt x="142" y="89"/>
                  </a:lnTo>
                  <a:lnTo>
                    <a:pt x="118" y="115"/>
                  </a:lnTo>
                  <a:lnTo>
                    <a:pt x="93" y="122"/>
                  </a:lnTo>
                  <a:lnTo>
                    <a:pt x="70" y="114"/>
                  </a:lnTo>
                  <a:lnTo>
                    <a:pt x="48" y="95"/>
                  </a:lnTo>
                  <a:lnTo>
                    <a:pt x="29" y="72"/>
                  </a:lnTo>
                  <a:lnTo>
                    <a:pt x="14" y="48"/>
                  </a:lnTo>
                  <a:lnTo>
                    <a:pt x="4" y="30"/>
                  </a:lnTo>
                  <a:lnTo>
                    <a:pt x="0" y="2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1" name="Freeform 393"/>
            <p:cNvSpPr>
              <a:spLocks/>
            </p:cNvSpPr>
            <p:nvPr/>
          </p:nvSpPr>
          <p:spPr bwMode="auto">
            <a:xfrm>
              <a:off x="2930" y="2532"/>
              <a:ext cx="55" cy="78"/>
            </a:xfrm>
            <a:custGeom>
              <a:avLst/>
              <a:gdLst>
                <a:gd name="T0" fmla="*/ 43 w 112"/>
                <a:gd name="T1" fmla="*/ 0 h 156"/>
                <a:gd name="T2" fmla="*/ 68 w 112"/>
                <a:gd name="T3" fmla="*/ 0 h 156"/>
                <a:gd name="T4" fmla="*/ 73 w 112"/>
                <a:gd name="T5" fmla="*/ 7 h 156"/>
                <a:gd name="T6" fmla="*/ 83 w 112"/>
                <a:gd name="T7" fmla="*/ 24 h 156"/>
                <a:gd name="T8" fmla="*/ 96 w 112"/>
                <a:gd name="T9" fmla="*/ 50 h 156"/>
                <a:gd name="T10" fmla="*/ 106 w 112"/>
                <a:gd name="T11" fmla="*/ 77 h 156"/>
                <a:gd name="T12" fmla="*/ 112 w 112"/>
                <a:gd name="T13" fmla="*/ 106 h 156"/>
                <a:gd name="T14" fmla="*/ 108 w 112"/>
                <a:gd name="T15" fmla="*/ 131 h 156"/>
                <a:gd name="T16" fmla="*/ 91 w 112"/>
                <a:gd name="T17" fmla="*/ 149 h 156"/>
                <a:gd name="T18" fmla="*/ 56 w 112"/>
                <a:gd name="T19" fmla="*/ 156 h 156"/>
                <a:gd name="T20" fmla="*/ 22 w 112"/>
                <a:gd name="T21" fmla="*/ 149 h 156"/>
                <a:gd name="T22" fmla="*/ 4 w 112"/>
                <a:gd name="T23" fmla="*/ 131 h 156"/>
                <a:gd name="T24" fmla="*/ 0 w 112"/>
                <a:gd name="T25" fmla="*/ 106 h 156"/>
                <a:gd name="T26" fmla="*/ 5 w 112"/>
                <a:gd name="T27" fmla="*/ 77 h 156"/>
                <a:gd name="T28" fmla="*/ 15 w 112"/>
                <a:gd name="T29" fmla="*/ 50 h 156"/>
                <a:gd name="T30" fmla="*/ 28 w 112"/>
                <a:gd name="T31" fmla="*/ 24 h 156"/>
                <a:gd name="T32" fmla="*/ 38 w 112"/>
                <a:gd name="T33" fmla="*/ 7 h 156"/>
                <a:gd name="T34" fmla="*/ 43 w 112"/>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156">
                  <a:moveTo>
                    <a:pt x="43" y="0"/>
                  </a:moveTo>
                  <a:lnTo>
                    <a:pt x="68" y="0"/>
                  </a:lnTo>
                  <a:lnTo>
                    <a:pt x="73" y="7"/>
                  </a:lnTo>
                  <a:lnTo>
                    <a:pt x="83" y="24"/>
                  </a:lnTo>
                  <a:lnTo>
                    <a:pt x="96" y="50"/>
                  </a:lnTo>
                  <a:lnTo>
                    <a:pt x="106" y="77"/>
                  </a:lnTo>
                  <a:lnTo>
                    <a:pt x="112" y="106"/>
                  </a:lnTo>
                  <a:lnTo>
                    <a:pt x="108" y="131"/>
                  </a:lnTo>
                  <a:lnTo>
                    <a:pt x="91" y="149"/>
                  </a:lnTo>
                  <a:lnTo>
                    <a:pt x="56" y="156"/>
                  </a:lnTo>
                  <a:lnTo>
                    <a:pt x="22" y="149"/>
                  </a:lnTo>
                  <a:lnTo>
                    <a:pt x="4" y="131"/>
                  </a:lnTo>
                  <a:lnTo>
                    <a:pt x="0" y="106"/>
                  </a:lnTo>
                  <a:lnTo>
                    <a:pt x="5" y="77"/>
                  </a:lnTo>
                  <a:lnTo>
                    <a:pt x="15" y="50"/>
                  </a:lnTo>
                  <a:lnTo>
                    <a:pt x="28" y="24"/>
                  </a:lnTo>
                  <a:lnTo>
                    <a:pt x="38" y="7"/>
                  </a:lnTo>
                  <a:lnTo>
                    <a:pt x="4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2" name="Freeform 394"/>
            <p:cNvSpPr>
              <a:spLocks/>
            </p:cNvSpPr>
            <p:nvPr/>
          </p:nvSpPr>
          <p:spPr bwMode="auto">
            <a:xfrm>
              <a:off x="2868" y="2515"/>
              <a:ext cx="75" cy="62"/>
            </a:xfrm>
            <a:custGeom>
              <a:avLst/>
              <a:gdLst>
                <a:gd name="T0" fmla="*/ 138 w 151"/>
                <a:gd name="T1" fmla="*/ 1 h 123"/>
                <a:gd name="T2" fmla="*/ 151 w 151"/>
                <a:gd name="T3" fmla="*/ 23 h 123"/>
                <a:gd name="T4" fmla="*/ 147 w 151"/>
                <a:gd name="T5" fmla="*/ 30 h 123"/>
                <a:gd name="T6" fmla="*/ 137 w 151"/>
                <a:gd name="T7" fmla="*/ 48 h 123"/>
                <a:gd name="T8" fmla="*/ 122 w 151"/>
                <a:gd name="T9" fmla="*/ 71 h 123"/>
                <a:gd name="T10" fmla="*/ 103 w 151"/>
                <a:gd name="T11" fmla="*/ 95 h 123"/>
                <a:gd name="T12" fmla="*/ 82 w 151"/>
                <a:gd name="T13" fmla="*/ 114 h 123"/>
                <a:gd name="T14" fmla="*/ 57 w 151"/>
                <a:gd name="T15" fmla="*/ 123 h 123"/>
                <a:gd name="T16" fmla="*/ 34 w 151"/>
                <a:gd name="T17" fmla="*/ 117 h 123"/>
                <a:gd name="T18" fmla="*/ 11 w 151"/>
                <a:gd name="T19" fmla="*/ 91 h 123"/>
                <a:gd name="T20" fmla="*/ 3 w 151"/>
                <a:gd name="T21" fmla="*/ 72 h 123"/>
                <a:gd name="T22" fmla="*/ 0 w 151"/>
                <a:gd name="T23" fmla="*/ 57 h 123"/>
                <a:gd name="T24" fmla="*/ 0 w 151"/>
                <a:gd name="T25" fmla="*/ 44 h 123"/>
                <a:gd name="T26" fmla="*/ 6 w 151"/>
                <a:gd name="T27" fmla="*/ 32 h 123"/>
                <a:gd name="T28" fmla="*/ 14 w 151"/>
                <a:gd name="T29" fmla="*/ 24 h 123"/>
                <a:gd name="T30" fmla="*/ 25 w 151"/>
                <a:gd name="T31" fmla="*/ 16 h 123"/>
                <a:gd name="T32" fmla="*/ 38 w 151"/>
                <a:gd name="T33" fmla="*/ 10 h 123"/>
                <a:gd name="T34" fmla="*/ 52 w 151"/>
                <a:gd name="T35" fmla="*/ 7 h 123"/>
                <a:gd name="T36" fmla="*/ 67 w 151"/>
                <a:gd name="T37" fmla="*/ 3 h 123"/>
                <a:gd name="T38" fmla="*/ 82 w 151"/>
                <a:gd name="T39" fmla="*/ 2 h 123"/>
                <a:gd name="T40" fmla="*/ 97 w 151"/>
                <a:gd name="T41" fmla="*/ 1 h 123"/>
                <a:gd name="T42" fmla="*/ 109 w 151"/>
                <a:gd name="T43" fmla="*/ 0 h 123"/>
                <a:gd name="T44" fmla="*/ 121 w 151"/>
                <a:gd name="T45" fmla="*/ 0 h 123"/>
                <a:gd name="T46" fmla="*/ 130 w 151"/>
                <a:gd name="T47" fmla="*/ 1 h 123"/>
                <a:gd name="T48" fmla="*/ 136 w 151"/>
                <a:gd name="T49" fmla="*/ 1 h 123"/>
                <a:gd name="T50" fmla="*/ 138 w 151"/>
                <a:gd name="T51" fmla="*/ 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1" h="123">
                  <a:moveTo>
                    <a:pt x="138" y="1"/>
                  </a:moveTo>
                  <a:lnTo>
                    <a:pt x="151" y="23"/>
                  </a:lnTo>
                  <a:lnTo>
                    <a:pt x="147" y="30"/>
                  </a:lnTo>
                  <a:lnTo>
                    <a:pt x="137" y="48"/>
                  </a:lnTo>
                  <a:lnTo>
                    <a:pt x="122" y="71"/>
                  </a:lnTo>
                  <a:lnTo>
                    <a:pt x="103" y="95"/>
                  </a:lnTo>
                  <a:lnTo>
                    <a:pt x="82" y="114"/>
                  </a:lnTo>
                  <a:lnTo>
                    <a:pt x="57" y="123"/>
                  </a:lnTo>
                  <a:lnTo>
                    <a:pt x="34" y="117"/>
                  </a:lnTo>
                  <a:lnTo>
                    <a:pt x="11" y="91"/>
                  </a:lnTo>
                  <a:lnTo>
                    <a:pt x="3" y="72"/>
                  </a:lnTo>
                  <a:lnTo>
                    <a:pt x="0" y="57"/>
                  </a:lnTo>
                  <a:lnTo>
                    <a:pt x="0" y="44"/>
                  </a:lnTo>
                  <a:lnTo>
                    <a:pt x="6" y="32"/>
                  </a:lnTo>
                  <a:lnTo>
                    <a:pt x="14" y="24"/>
                  </a:lnTo>
                  <a:lnTo>
                    <a:pt x="25" y="16"/>
                  </a:lnTo>
                  <a:lnTo>
                    <a:pt x="38" y="10"/>
                  </a:lnTo>
                  <a:lnTo>
                    <a:pt x="52" y="7"/>
                  </a:lnTo>
                  <a:lnTo>
                    <a:pt x="67" y="3"/>
                  </a:lnTo>
                  <a:lnTo>
                    <a:pt x="82" y="2"/>
                  </a:lnTo>
                  <a:lnTo>
                    <a:pt x="97" y="1"/>
                  </a:lnTo>
                  <a:lnTo>
                    <a:pt x="109" y="0"/>
                  </a:lnTo>
                  <a:lnTo>
                    <a:pt x="121" y="0"/>
                  </a:lnTo>
                  <a:lnTo>
                    <a:pt x="130" y="1"/>
                  </a:lnTo>
                  <a:lnTo>
                    <a:pt x="136" y="1"/>
                  </a:lnTo>
                  <a:lnTo>
                    <a:pt x="138"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3" name="Freeform 395"/>
            <p:cNvSpPr>
              <a:spLocks/>
            </p:cNvSpPr>
            <p:nvPr/>
          </p:nvSpPr>
          <p:spPr bwMode="auto">
            <a:xfrm>
              <a:off x="2867" y="2446"/>
              <a:ext cx="76" cy="62"/>
            </a:xfrm>
            <a:custGeom>
              <a:avLst/>
              <a:gdLst>
                <a:gd name="T0" fmla="*/ 152 w 152"/>
                <a:gd name="T1" fmla="*/ 99 h 123"/>
                <a:gd name="T2" fmla="*/ 139 w 152"/>
                <a:gd name="T3" fmla="*/ 122 h 123"/>
                <a:gd name="T4" fmla="*/ 137 w 152"/>
                <a:gd name="T5" fmla="*/ 122 h 123"/>
                <a:gd name="T6" fmla="*/ 131 w 152"/>
                <a:gd name="T7" fmla="*/ 122 h 123"/>
                <a:gd name="T8" fmla="*/ 122 w 152"/>
                <a:gd name="T9" fmla="*/ 123 h 123"/>
                <a:gd name="T10" fmla="*/ 110 w 152"/>
                <a:gd name="T11" fmla="*/ 122 h 123"/>
                <a:gd name="T12" fmla="*/ 98 w 152"/>
                <a:gd name="T13" fmla="*/ 122 h 123"/>
                <a:gd name="T14" fmla="*/ 83 w 152"/>
                <a:gd name="T15" fmla="*/ 121 h 123"/>
                <a:gd name="T16" fmla="*/ 68 w 152"/>
                <a:gd name="T17" fmla="*/ 118 h 123"/>
                <a:gd name="T18" fmla="*/ 53 w 152"/>
                <a:gd name="T19" fmla="*/ 116 h 123"/>
                <a:gd name="T20" fmla="*/ 39 w 152"/>
                <a:gd name="T21" fmla="*/ 111 h 123"/>
                <a:gd name="T22" fmla="*/ 26 w 152"/>
                <a:gd name="T23" fmla="*/ 106 h 123"/>
                <a:gd name="T24" fmla="*/ 15 w 152"/>
                <a:gd name="T25" fmla="*/ 99 h 123"/>
                <a:gd name="T26" fmla="*/ 7 w 152"/>
                <a:gd name="T27" fmla="*/ 91 h 123"/>
                <a:gd name="T28" fmla="*/ 1 w 152"/>
                <a:gd name="T29" fmla="*/ 79 h 123"/>
                <a:gd name="T30" fmla="*/ 0 w 152"/>
                <a:gd name="T31" fmla="*/ 66 h 123"/>
                <a:gd name="T32" fmla="*/ 3 w 152"/>
                <a:gd name="T33" fmla="*/ 51 h 123"/>
                <a:gd name="T34" fmla="*/ 11 w 152"/>
                <a:gd name="T35" fmla="*/ 33 h 123"/>
                <a:gd name="T36" fmla="*/ 34 w 152"/>
                <a:gd name="T37" fmla="*/ 6 h 123"/>
                <a:gd name="T38" fmla="*/ 58 w 152"/>
                <a:gd name="T39" fmla="*/ 0 h 123"/>
                <a:gd name="T40" fmla="*/ 83 w 152"/>
                <a:gd name="T41" fmla="*/ 8 h 123"/>
                <a:gd name="T42" fmla="*/ 104 w 152"/>
                <a:gd name="T43" fmla="*/ 27 h 123"/>
                <a:gd name="T44" fmla="*/ 123 w 152"/>
                <a:gd name="T45" fmla="*/ 50 h 123"/>
                <a:gd name="T46" fmla="*/ 138 w 152"/>
                <a:gd name="T47" fmla="*/ 73 h 123"/>
                <a:gd name="T48" fmla="*/ 148 w 152"/>
                <a:gd name="T49" fmla="*/ 92 h 123"/>
                <a:gd name="T50" fmla="*/ 152 w 152"/>
                <a:gd name="T51" fmla="*/ 9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2" h="123">
                  <a:moveTo>
                    <a:pt x="152" y="99"/>
                  </a:moveTo>
                  <a:lnTo>
                    <a:pt x="139" y="122"/>
                  </a:lnTo>
                  <a:lnTo>
                    <a:pt x="137" y="122"/>
                  </a:lnTo>
                  <a:lnTo>
                    <a:pt x="131" y="122"/>
                  </a:lnTo>
                  <a:lnTo>
                    <a:pt x="122" y="123"/>
                  </a:lnTo>
                  <a:lnTo>
                    <a:pt x="110" y="122"/>
                  </a:lnTo>
                  <a:lnTo>
                    <a:pt x="98" y="122"/>
                  </a:lnTo>
                  <a:lnTo>
                    <a:pt x="83" y="121"/>
                  </a:lnTo>
                  <a:lnTo>
                    <a:pt x="68" y="118"/>
                  </a:lnTo>
                  <a:lnTo>
                    <a:pt x="53" y="116"/>
                  </a:lnTo>
                  <a:lnTo>
                    <a:pt x="39" y="111"/>
                  </a:lnTo>
                  <a:lnTo>
                    <a:pt x="26" y="106"/>
                  </a:lnTo>
                  <a:lnTo>
                    <a:pt x="15" y="99"/>
                  </a:lnTo>
                  <a:lnTo>
                    <a:pt x="7" y="91"/>
                  </a:lnTo>
                  <a:lnTo>
                    <a:pt x="1" y="79"/>
                  </a:lnTo>
                  <a:lnTo>
                    <a:pt x="0" y="66"/>
                  </a:lnTo>
                  <a:lnTo>
                    <a:pt x="3" y="51"/>
                  </a:lnTo>
                  <a:lnTo>
                    <a:pt x="11" y="33"/>
                  </a:lnTo>
                  <a:lnTo>
                    <a:pt x="34" y="6"/>
                  </a:lnTo>
                  <a:lnTo>
                    <a:pt x="58" y="0"/>
                  </a:lnTo>
                  <a:lnTo>
                    <a:pt x="83" y="8"/>
                  </a:lnTo>
                  <a:lnTo>
                    <a:pt x="104" y="27"/>
                  </a:lnTo>
                  <a:lnTo>
                    <a:pt x="123" y="50"/>
                  </a:lnTo>
                  <a:lnTo>
                    <a:pt x="138" y="73"/>
                  </a:lnTo>
                  <a:lnTo>
                    <a:pt x="148" y="92"/>
                  </a:lnTo>
                  <a:lnTo>
                    <a:pt x="152" y="9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4" name="Freeform 396"/>
            <p:cNvSpPr>
              <a:spLocks/>
            </p:cNvSpPr>
            <p:nvPr/>
          </p:nvSpPr>
          <p:spPr bwMode="auto">
            <a:xfrm>
              <a:off x="2555" y="2447"/>
              <a:ext cx="68" cy="74"/>
            </a:xfrm>
            <a:custGeom>
              <a:avLst/>
              <a:gdLst>
                <a:gd name="T0" fmla="*/ 6 w 136"/>
                <a:gd name="T1" fmla="*/ 67 h 148"/>
                <a:gd name="T2" fmla="*/ 0 w 136"/>
                <a:gd name="T3" fmla="*/ 47 h 148"/>
                <a:gd name="T4" fmla="*/ 7 w 136"/>
                <a:gd name="T5" fmla="*/ 33 h 148"/>
                <a:gd name="T6" fmla="*/ 15 w 136"/>
                <a:gd name="T7" fmla="*/ 27 h 148"/>
                <a:gd name="T8" fmla="*/ 24 w 136"/>
                <a:gd name="T9" fmla="*/ 25 h 148"/>
                <a:gd name="T10" fmla="*/ 35 w 136"/>
                <a:gd name="T11" fmla="*/ 25 h 148"/>
                <a:gd name="T12" fmla="*/ 43 w 136"/>
                <a:gd name="T13" fmla="*/ 16 h 148"/>
                <a:gd name="T14" fmla="*/ 58 w 136"/>
                <a:gd name="T15" fmla="*/ 2 h 148"/>
                <a:gd name="T16" fmla="*/ 79 w 136"/>
                <a:gd name="T17" fmla="*/ 2 h 148"/>
                <a:gd name="T18" fmla="*/ 92 w 136"/>
                <a:gd name="T19" fmla="*/ 16 h 148"/>
                <a:gd name="T20" fmla="*/ 100 w 136"/>
                <a:gd name="T21" fmla="*/ 24 h 148"/>
                <a:gd name="T22" fmla="*/ 111 w 136"/>
                <a:gd name="T23" fmla="*/ 23 h 148"/>
                <a:gd name="T24" fmla="*/ 121 w 136"/>
                <a:gd name="T25" fmla="*/ 26 h 148"/>
                <a:gd name="T26" fmla="*/ 129 w 136"/>
                <a:gd name="T27" fmla="*/ 32 h 148"/>
                <a:gd name="T28" fmla="*/ 136 w 136"/>
                <a:gd name="T29" fmla="*/ 46 h 148"/>
                <a:gd name="T30" fmla="*/ 130 w 136"/>
                <a:gd name="T31" fmla="*/ 65 h 148"/>
                <a:gd name="T32" fmla="*/ 130 w 136"/>
                <a:gd name="T33" fmla="*/ 80 h 148"/>
                <a:gd name="T34" fmla="*/ 136 w 136"/>
                <a:gd name="T35" fmla="*/ 100 h 148"/>
                <a:gd name="T36" fmla="*/ 129 w 136"/>
                <a:gd name="T37" fmla="*/ 115 h 148"/>
                <a:gd name="T38" fmla="*/ 121 w 136"/>
                <a:gd name="T39" fmla="*/ 121 h 148"/>
                <a:gd name="T40" fmla="*/ 112 w 136"/>
                <a:gd name="T41" fmla="*/ 123 h 148"/>
                <a:gd name="T42" fmla="*/ 102 w 136"/>
                <a:gd name="T43" fmla="*/ 122 h 148"/>
                <a:gd name="T44" fmla="*/ 94 w 136"/>
                <a:gd name="T45" fmla="*/ 131 h 148"/>
                <a:gd name="T46" fmla="*/ 80 w 136"/>
                <a:gd name="T47" fmla="*/ 146 h 148"/>
                <a:gd name="T48" fmla="*/ 59 w 136"/>
                <a:gd name="T49" fmla="*/ 146 h 148"/>
                <a:gd name="T50" fmla="*/ 45 w 136"/>
                <a:gd name="T51" fmla="*/ 131 h 148"/>
                <a:gd name="T52" fmla="*/ 36 w 136"/>
                <a:gd name="T53" fmla="*/ 123 h 148"/>
                <a:gd name="T54" fmla="*/ 26 w 136"/>
                <a:gd name="T55" fmla="*/ 124 h 148"/>
                <a:gd name="T56" fmla="*/ 16 w 136"/>
                <a:gd name="T57" fmla="*/ 122 h 148"/>
                <a:gd name="T58" fmla="*/ 8 w 136"/>
                <a:gd name="T59" fmla="*/ 116 h 148"/>
                <a:gd name="T60" fmla="*/ 1 w 136"/>
                <a:gd name="T61" fmla="*/ 101 h 148"/>
                <a:gd name="T62" fmla="*/ 7 w 136"/>
                <a:gd name="T63" fmla="*/ 83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6" h="148">
                  <a:moveTo>
                    <a:pt x="14" y="75"/>
                  </a:moveTo>
                  <a:lnTo>
                    <a:pt x="6" y="67"/>
                  </a:lnTo>
                  <a:lnTo>
                    <a:pt x="1" y="57"/>
                  </a:lnTo>
                  <a:lnTo>
                    <a:pt x="0" y="47"/>
                  </a:lnTo>
                  <a:lnTo>
                    <a:pt x="4" y="38"/>
                  </a:lnTo>
                  <a:lnTo>
                    <a:pt x="7" y="33"/>
                  </a:lnTo>
                  <a:lnTo>
                    <a:pt x="11" y="30"/>
                  </a:lnTo>
                  <a:lnTo>
                    <a:pt x="15" y="27"/>
                  </a:lnTo>
                  <a:lnTo>
                    <a:pt x="20" y="25"/>
                  </a:lnTo>
                  <a:lnTo>
                    <a:pt x="24" y="25"/>
                  </a:lnTo>
                  <a:lnTo>
                    <a:pt x="30" y="25"/>
                  </a:lnTo>
                  <a:lnTo>
                    <a:pt x="35" y="25"/>
                  </a:lnTo>
                  <a:lnTo>
                    <a:pt x="41" y="27"/>
                  </a:lnTo>
                  <a:lnTo>
                    <a:pt x="43" y="16"/>
                  </a:lnTo>
                  <a:lnTo>
                    <a:pt x="50" y="8"/>
                  </a:lnTo>
                  <a:lnTo>
                    <a:pt x="58" y="2"/>
                  </a:lnTo>
                  <a:lnTo>
                    <a:pt x="68" y="0"/>
                  </a:lnTo>
                  <a:lnTo>
                    <a:pt x="79" y="2"/>
                  </a:lnTo>
                  <a:lnTo>
                    <a:pt x="87" y="8"/>
                  </a:lnTo>
                  <a:lnTo>
                    <a:pt x="92" y="16"/>
                  </a:lnTo>
                  <a:lnTo>
                    <a:pt x="95" y="26"/>
                  </a:lnTo>
                  <a:lnTo>
                    <a:pt x="100" y="24"/>
                  </a:lnTo>
                  <a:lnTo>
                    <a:pt x="105" y="23"/>
                  </a:lnTo>
                  <a:lnTo>
                    <a:pt x="111" y="23"/>
                  </a:lnTo>
                  <a:lnTo>
                    <a:pt x="117" y="24"/>
                  </a:lnTo>
                  <a:lnTo>
                    <a:pt x="121" y="26"/>
                  </a:lnTo>
                  <a:lnTo>
                    <a:pt x="126" y="29"/>
                  </a:lnTo>
                  <a:lnTo>
                    <a:pt x="129" y="32"/>
                  </a:lnTo>
                  <a:lnTo>
                    <a:pt x="133" y="37"/>
                  </a:lnTo>
                  <a:lnTo>
                    <a:pt x="136" y="46"/>
                  </a:lnTo>
                  <a:lnTo>
                    <a:pt x="135" y="56"/>
                  </a:lnTo>
                  <a:lnTo>
                    <a:pt x="130" y="65"/>
                  </a:lnTo>
                  <a:lnTo>
                    <a:pt x="122" y="73"/>
                  </a:lnTo>
                  <a:lnTo>
                    <a:pt x="130" y="80"/>
                  </a:lnTo>
                  <a:lnTo>
                    <a:pt x="135" y="90"/>
                  </a:lnTo>
                  <a:lnTo>
                    <a:pt x="136" y="100"/>
                  </a:lnTo>
                  <a:lnTo>
                    <a:pt x="133" y="110"/>
                  </a:lnTo>
                  <a:lnTo>
                    <a:pt x="129" y="115"/>
                  </a:lnTo>
                  <a:lnTo>
                    <a:pt x="126" y="118"/>
                  </a:lnTo>
                  <a:lnTo>
                    <a:pt x="121" y="121"/>
                  </a:lnTo>
                  <a:lnTo>
                    <a:pt x="117" y="122"/>
                  </a:lnTo>
                  <a:lnTo>
                    <a:pt x="112" y="123"/>
                  </a:lnTo>
                  <a:lnTo>
                    <a:pt x="106" y="123"/>
                  </a:lnTo>
                  <a:lnTo>
                    <a:pt x="102" y="122"/>
                  </a:lnTo>
                  <a:lnTo>
                    <a:pt x="96" y="121"/>
                  </a:lnTo>
                  <a:lnTo>
                    <a:pt x="94" y="131"/>
                  </a:lnTo>
                  <a:lnTo>
                    <a:pt x="88" y="140"/>
                  </a:lnTo>
                  <a:lnTo>
                    <a:pt x="80" y="146"/>
                  </a:lnTo>
                  <a:lnTo>
                    <a:pt x="69" y="148"/>
                  </a:lnTo>
                  <a:lnTo>
                    <a:pt x="59" y="146"/>
                  </a:lnTo>
                  <a:lnTo>
                    <a:pt x="51" y="140"/>
                  </a:lnTo>
                  <a:lnTo>
                    <a:pt x="45" y="131"/>
                  </a:lnTo>
                  <a:lnTo>
                    <a:pt x="42" y="121"/>
                  </a:lnTo>
                  <a:lnTo>
                    <a:pt x="36" y="123"/>
                  </a:lnTo>
                  <a:lnTo>
                    <a:pt x="31" y="124"/>
                  </a:lnTo>
                  <a:lnTo>
                    <a:pt x="26" y="124"/>
                  </a:lnTo>
                  <a:lnTo>
                    <a:pt x="21" y="123"/>
                  </a:lnTo>
                  <a:lnTo>
                    <a:pt x="16" y="122"/>
                  </a:lnTo>
                  <a:lnTo>
                    <a:pt x="12" y="120"/>
                  </a:lnTo>
                  <a:lnTo>
                    <a:pt x="8" y="116"/>
                  </a:lnTo>
                  <a:lnTo>
                    <a:pt x="5" y="111"/>
                  </a:lnTo>
                  <a:lnTo>
                    <a:pt x="1" y="101"/>
                  </a:lnTo>
                  <a:lnTo>
                    <a:pt x="3" y="92"/>
                  </a:lnTo>
                  <a:lnTo>
                    <a:pt x="7" y="83"/>
                  </a:lnTo>
                  <a:lnTo>
                    <a:pt x="14" y="7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5" name="Freeform 397"/>
            <p:cNvSpPr>
              <a:spLocks/>
            </p:cNvSpPr>
            <p:nvPr/>
          </p:nvSpPr>
          <p:spPr bwMode="auto">
            <a:xfrm>
              <a:off x="2579" y="2473"/>
              <a:ext cx="20" cy="21"/>
            </a:xfrm>
            <a:custGeom>
              <a:avLst/>
              <a:gdLst>
                <a:gd name="T0" fmla="*/ 19 w 39"/>
                <a:gd name="T1" fmla="*/ 40 h 40"/>
                <a:gd name="T2" fmla="*/ 27 w 39"/>
                <a:gd name="T3" fmla="*/ 39 h 40"/>
                <a:gd name="T4" fmla="*/ 33 w 39"/>
                <a:gd name="T5" fmla="*/ 34 h 40"/>
                <a:gd name="T6" fmla="*/ 38 w 39"/>
                <a:gd name="T7" fmla="*/ 27 h 40"/>
                <a:gd name="T8" fmla="*/ 39 w 39"/>
                <a:gd name="T9" fmla="*/ 20 h 40"/>
                <a:gd name="T10" fmla="*/ 38 w 39"/>
                <a:gd name="T11" fmla="*/ 12 h 40"/>
                <a:gd name="T12" fmla="*/ 33 w 39"/>
                <a:gd name="T13" fmla="*/ 5 h 40"/>
                <a:gd name="T14" fmla="*/ 27 w 39"/>
                <a:gd name="T15" fmla="*/ 1 h 40"/>
                <a:gd name="T16" fmla="*/ 19 w 39"/>
                <a:gd name="T17" fmla="*/ 0 h 40"/>
                <a:gd name="T18" fmla="*/ 12 w 39"/>
                <a:gd name="T19" fmla="*/ 1 h 40"/>
                <a:gd name="T20" fmla="*/ 6 w 39"/>
                <a:gd name="T21" fmla="*/ 5 h 40"/>
                <a:gd name="T22" fmla="*/ 1 w 39"/>
                <a:gd name="T23" fmla="*/ 12 h 40"/>
                <a:gd name="T24" fmla="*/ 0 w 39"/>
                <a:gd name="T25" fmla="*/ 20 h 40"/>
                <a:gd name="T26" fmla="*/ 1 w 39"/>
                <a:gd name="T27" fmla="*/ 27 h 40"/>
                <a:gd name="T28" fmla="*/ 6 w 39"/>
                <a:gd name="T29" fmla="*/ 34 h 40"/>
                <a:gd name="T30" fmla="*/ 12 w 39"/>
                <a:gd name="T31" fmla="*/ 39 h 40"/>
                <a:gd name="T32" fmla="*/ 19 w 39"/>
                <a:gd name="T33"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40">
                  <a:moveTo>
                    <a:pt x="19" y="40"/>
                  </a:moveTo>
                  <a:lnTo>
                    <a:pt x="27" y="39"/>
                  </a:lnTo>
                  <a:lnTo>
                    <a:pt x="33" y="34"/>
                  </a:lnTo>
                  <a:lnTo>
                    <a:pt x="38" y="27"/>
                  </a:lnTo>
                  <a:lnTo>
                    <a:pt x="39" y="20"/>
                  </a:lnTo>
                  <a:lnTo>
                    <a:pt x="38" y="12"/>
                  </a:lnTo>
                  <a:lnTo>
                    <a:pt x="33" y="5"/>
                  </a:lnTo>
                  <a:lnTo>
                    <a:pt x="27" y="1"/>
                  </a:lnTo>
                  <a:lnTo>
                    <a:pt x="19" y="0"/>
                  </a:lnTo>
                  <a:lnTo>
                    <a:pt x="12" y="1"/>
                  </a:lnTo>
                  <a:lnTo>
                    <a:pt x="6" y="5"/>
                  </a:lnTo>
                  <a:lnTo>
                    <a:pt x="1" y="12"/>
                  </a:lnTo>
                  <a:lnTo>
                    <a:pt x="0" y="20"/>
                  </a:lnTo>
                  <a:lnTo>
                    <a:pt x="1" y="27"/>
                  </a:lnTo>
                  <a:lnTo>
                    <a:pt x="6" y="34"/>
                  </a:lnTo>
                  <a:lnTo>
                    <a:pt x="12" y="39"/>
                  </a:lnTo>
                  <a:lnTo>
                    <a:pt x="19" y="4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6" name="Freeform 398"/>
            <p:cNvSpPr>
              <a:spLocks/>
            </p:cNvSpPr>
            <p:nvPr/>
          </p:nvSpPr>
          <p:spPr bwMode="auto">
            <a:xfrm>
              <a:off x="2642" y="1923"/>
              <a:ext cx="68" cy="74"/>
            </a:xfrm>
            <a:custGeom>
              <a:avLst/>
              <a:gdLst>
                <a:gd name="T0" fmla="*/ 6 w 136"/>
                <a:gd name="T1" fmla="*/ 66 h 147"/>
                <a:gd name="T2" fmla="*/ 0 w 136"/>
                <a:gd name="T3" fmla="*/ 47 h 147"/>
                <a:gd name="T4" fmla="*/ 7 w 136"/>
                <a:gd name="T5" fmla="*/ 33 h 147"/>
                <a:gd name="T6" fmla="*/ 15 w 136"/>
                <a:gd name="T7" fmla="*/ 26 h 147"/>
                <a:gd name="T8" fmla="*/ 25 w 136"/>
                <a:gd name="T9" fmla="*/ 24 h 147"/>
                <a:gd name="T10" fmla="*/ 35 w 136"/>
                <a:gd name="T11" fmla="*/ 25 h 147"/>
                <a:gd name="T12" fmla="*/ 43 w 136"/>
                <a:gd name="T13" fmla="*/ 16 h 147"/>
                <a:gd name="T14" fmla="*/ 58 w 136"/>
                <a:gd name="T15" fmla="*/ 2 h 147"/>
                <a:gd name="T16" fmla="*/ 79 w 136"/>
                <a:gd name="T17" fmla="*/ 2 h 147"/>
                <a:gd name="T18" fmla="*/ 92 w 136"/>
                <a:gd name="T19" fmla="*/ 16 h 147"/>
                <a:gd name="T20" fmla="*/ 101 w 136"/>
                <a:gd name="T21" fmla="*/ 24 h 147"/>
                <a:gd name="T22" fmla="*/ 111 w 136"/>
                <a:gd name="T23" fmla="*/ 23 h 147"/>
                <a:gd name="T24" fmla="*/ 121 w 136"/>
                <a:gd name="T25" fmla="*/ 25 h 147"/>
                <a:gd name="T26" fmla="*/ 129 w 136"/>
                <a:gd name="T27" fmla="*/ 32 h 147"/>
                <a:gd name="T28" fmla="*/ 136 w 136"/>
                <a:gd name="T29" fmla="*/ 46 h 147"/>
                <a:gd name="T30" fmla="*/ 130 w 136"/>
                <a:gd name="T31" fmla="*/ 65 h 147"/>
                <a:gd name="T32" fmla="*/ 130 w 136"/>
                <a:gd name="T33" fmla="*/ 80 h 147"/>
                <a:gd name="T34" fmla="*/ 136 w 136"/>
                <a:gd name="T35" fmla="*/ 100 h 147"/>
                <a:gd name="T36" fmla="*/ 129 w 136"/>
                <a:gd name="T37" fmla="*/ 114 h 147"/>
                <a:gd name="T38" fmla="*/ 121 w 136"/>
                <a:gd name="T39" fmla="*/ 121 h 147"/>
                <a:gd name="T40" fmla="*/ 112 w 136"/>
                <a:gd name="T41" fmla="*/ 123 h 147"/>
                <a:gd name="T42" fmla="*/ 102 w 136"/>
                <a:gd name="T43" fmla="*/ 122 h 147"/>
                <a:gd name="T44" fmla="*/ 94 w 136"/>
                <a:gd name="T45" fmla="*/ 131 h 147"/>
                <a:gd name="T46" fmla="*/ 80 w 136"/>
                <a:gd name="T47" fmla="*/ 145 h 147"/>
                <a:gd name="T48" fmla="*/ 59 w 136"/>
                <a:gd name="T49" fmla="*/ 145 h 147"/>
                <a:gd name="T50" fmla="*/ 45 w 136"/>
                <a:gd name="T51" fmla="*/ 131 h 147"/>
                <a:gd name="T52" fmla="*/ 36 w 136"/>
                <a:gd name="T53" fmla="*/ 123 h 147"/>
                <a:gd name="T54" fmla="*/ 26 w 136"/>
                <a:gd name="T55" fmla="*/ 124 h 147"/>
                <a:gd name="T56" fmla="*/ 16 w 136"/>
                <a:gd name="T57" fmla="*/ 122 h 147"/>
                <a:gd name="T58" fmla="*/ 8 w 136"/>
                <a:gd name="T59" fmla="*/ 116 h 147"/>
                <a:gd name="T60" fmla="*/ 1 w 136"/>
                <a:gd name="T61" fmla="*/ 101 h 147"/>
                <a:gd name="T62" fmla="*/ 7 w 136"/>
                <a:gd name="T63" fmla="*/ 8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6" h="147">
                  <a:moveTo>
                    <a:pt x="14" y="74"/>
                  </a:moveTo>
                  <a:lnTo>
                    <a:pt x="6" y="66"/>
                  </a:lnTo>
                  <a:lnTo>
                    <a:pt x="1" y="57"/>
                  </a:lnTo>
                  <a:lnTo>
                    <a:pt x="0" y="47"/>
                  </a:lnTo>
                  <a:lnTo>
                    <a:pt x="4" y="36"/>
                  </a:lnTo>
                  <a:lnTo>
                    <a:pt x="7" y="33"/>
                  </a:lnTo>
                  <a:lnTo>
                    <a:pt x="11" y="30"/>
                  </a:lnTo>
                  <a:lnTo>
                    <a:pt x="15" y="26"/>
                  </a:lnTo>
                  <a:lnTo>
                    <a:pt x="20" y="25"/>
                  </a:lnTo>
                  <a:lnTo>
                    <a:pt x="25" y="24"/>
                  </a:lnTo>
                  <a:lnTo>
                    <a:pt x="30" y="24"/>
                  </a:lnTo>
                  <a:lnTo>
                    <a:pt x="35" y="25"/>
                  </a:lnTo>
                  <a:lnTo>
                    <a:pt x="41" y="27"/>
                  </a:lnTo>
                  <a:lnTo>
                    <a:pt x="43" y="16"/>
                  </a:lnTo>
                  <a:lnTo>
                    <a:pt x="50" y="8"/>
                  </a:lnTo>
                  <a:lnTo>
                    <a:pt x="58" y="2"/>
                  </a:lnTo>
                  <a:lnTo>
                    <a:pt x="68" y="0"/>
                  </a:lnTo>
                  <a:lnTo>
                    <a:pt x="79" y="2"/>
                  </a:lnTo>
                  <a:lnTo>
                    <a:pt x="87" y="8"/>
                  </a:lnTo>
                  <a:lnTo>
                    <a:pt x="92" y="16"/>
                  </a:lnTo>
                  <a:lnTo>
                    <a:pt x="95" y="26"/>
                  </a:lnTo>
                  <a:lnTo>
                    <a:pt x="101" y="24"/>
                  </a:lnTo>
                  <a:lnTo>
                    <a:pt x="105" y="23"/>
                  </a:lnTo>
                  <a:lnTo>
                    <a:pt x="111" y="23"/>
                  </a:lnTo>
                  <a:lnTo>
                    <a:pt x="116" y="24"/>
                  </a:lnTo>
                  <a:lnTo>
                    <a:pt x="121" y="25"/>
                  </a:lnTo>
                  <a:lnTo>
                    <a:pt x="126" y="28"/>
                  </a:lnTo>
                  <a:lnTo>
                    <a:pt x="129" y="32"/>
                  </a:lnTo>
                  <a:lnTo>
                    <a:pt x="133" y="35"/>
                  </a:lnTo>
                  <a:lnTo>
                    <a:pt x="136" y="46"/>
                  </a:lnTo>
                  <a:lnTo>
                    <a:pt x="135" y="55"/>
                  </a:lnTo>
                  <a:lnTo>
                    <a:pt x="130" y="65"/>
                  </a:lnTo>
                  <a:lnTo>
                    <a:pt x="122" y="72"/>
                  </a:lnTo>
                  <a:lnTo>
                    <a:pt x="130" y="80"/>
                  </a:lnTo>
                  <a:lnTo>
                    <a:pt x="135" y="89"/>
                  </a:lnTo>
                  <a:lnTo>
                    <a:pt x="136" y="100"/>
                  </a:lnTo>
                  <a:lnTo>
                    <a:pt x="133" y="110"/>
                  </a:lnTo>
                  <a:lnTo>
                    <a:pt x="129" y="114"/>
                  </a:lnTo>
                  <a:lnTo>
                    <a:pt x="126" y="117"/>
                  </a:lnTo>
                  <a:lnTo>
                    <a:pt x="121" y="121"/>
                  </a:lnTo>
                  <a:lnTo>
                    <a:pt x="117" y="122"/>
                  </a:lnTo>
                  <a:lnTo>
                    <a:pt x="112" y="123"/>
                  </a:lnTo>
                  <a:lnTo>
                    <a:pt x="106" y="123"/>
                  </a:lnTo>
                  <a:lnTo>
                    <a:pt x="102" y="122"/>
                  </a:lnTo>
                  <a:lnTo>
                    <a:pt x="96" y="121"/>
                  </a:lnTo>
                  <a:lnTo>
                    <a:pt x="94" y="131"/>
                  </a:lnTo>
                  <a:lnTo>
                    <a:pt x="88" y="139"/>
                  </a:lnTo>
                  <a:lnTo>
                    <a:pt x="80" y="145"/>
                  </a:lnTo>
                  <a:lnTo>
                    <a:pt x="69" y="147"/>
                  </a:lnTo>
                  <a:lnTo>
                    <a:pt x="59" y="145"/>
                  </a:lnTo>
                  <a:lnTo>
                    <a:pt x="51" y="139"/>
                  </a:lnTo>
                  <a:lnTo>
                    <a:pt x="45" y="131"/>
                  </a:lnTo>
                  <a:lnTo>
                    <a:pt x="42" y="121"/>
                  </a:lnTo>
                  <a:lnTo>
                    <a:pt x="36" y="123"/>
                  </a:lnTo>
                  <a:lnTo>
                    <a:pt x="31" y="124"/>
                  </a:lnTo>
                  <a:lnTo>
                    <a:pt x="26" y="124"/>
                  </a:lnTo>
                  <a:lnTo>
                    <a:pt x="21" y="123"/>
                  </a:lnTo>
                  <a:lnTo>
                    <a:pt x="16" y="122"/>
                  </a:lnTo>
                  <a:lnTo>
                    <a:pt x="12" y="119"/>
                  </a:lnTo>
                  <a:lnTo>
                    <a:pt x="8" y="116"/>
                  </a:lnTo>
                  <a:lnTo>
                    <a:pt x="5" y="111"/>
                  </a:lnTo>
                  <a:lnTo>
                    <a:pt x="1" y="101"/>
                  </a:lnTo>
                  <a:lnTo>
                    <a:pt x="3" y="92"/>
                  </a:lnTo>
                  <a:lnTo>
                    <a:pt x="7" y="83"/>
                  </a:lnTo>
                  <a:lnTo>
                    <a:pt x="14" y="7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7" name="Freeform 399"/>
            <p:cNvSpPr>
              <a:spLocks/>
            </p:cNvSpPr>
            <p:nvPr/>
          </p:nvSpPr>
          <p:spPr bwMode="auto">
            <a:xfrm>
              <a:off x="2667" y="1949"/>
              <a:ext cx="20" cy="20"/>
            </a:xfrm>
            <a:custGeom>
              <a:avLst/>
              <a:gdLst>
                <a:gd name="T0" fmla="*/ 19 w 39"/>
                <a:gd name="T1" fmla="*/ 39 h 39"/>
                <a:gd name="T2" fmla="*/ 28 w 39"/>
                <a:gd name="T3" fmla="*/ 38 h 39"/>
                <a:gd name="T4" fmla="*/ 33 w 39"/>
                <a:gd name="T5" fmla="*/ 33 h 39"/>
                <a:gd name="T6" fmla="*/ 38 w 39"/>
                <a:gd name="T7" fmla="*/ 27 h 39"/>
                <a:gd name="T8" fmla="*/ 39 w 39"/>
                <a:gd name="T9" fmla="*/ 19 h 39"/>
                <a:gd name="T10" fmla="*/ 38 w 39"/>
                <a:gd name="T11" fmla="*/ 12 h 39"/>
                <a:gd name="T12" fmla="*/ 33 w 39"/>
                <a:gd name="T13" fmla="*/ 5 h 39"/>
                <a:gd name="T14" fmla="*/ 28 w 39"/>
                <a:gd name="T15" fmla="*/ 1 h 39"/>
                <a:gd name="T16" fmla="*/ 19 w 39"/>
                <a:gd name="T17" fmla="*/ 0 h 39"/>
                <a:gd name="T18" fmla="*/ 13 w 39"/>
                <a:gd name="T19" fmla="*/ 1 h 39"/>
                <a:gd name="T20" fmla="*/ 6 w 39"/>
                <a:gd name="T21" fmla="*/ 5 h 39"/>
                <a:gd name="T22" fmla="*/ 1 w 39"/>
                <a:gd name="T23" fmla="*/ 12 h 39"/>
                <a:gd name="T24" fmla="*/ 0 w 39"/>
                <a:gd name="T25" fmla="*/ 19 h 39"/>
                <a:gd name="T26" fmla="*/ 1 w 39"/>
                <a:gd name="T27" fmla="*/ 27 h 39"/>
                <a:gd name="T28" fmla="*/ 6 w 39"/>
                <a:gd name="T29" fmla="*/ 33 h 39"/>
                <a:gd name="T30" fmla="*/ 13 w 39"/>
                <a:gd name="T31" fmla="*/ 38 h 39"/>
                <a:gd name="T32" fmla="*/ 19 w 39"/>
                <a:gd name="T33"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39">
                  <a:moveTo>
                    <a:pt x="19" y="39"/>
                  </a:moveTo>
                  <a:lnTo>
                    <a:pt x="28" y="38"/>
                  </a:lnTo>
                  <a:lnTo>
                    <a:pt x="33" y="33"/>
                  </a:lnTo>
                  <a:lnTo>
                    <a:pt x="38" y="27"/>
                  </a:lnTo>
                  <a:lnTo>
                    <a:pt x="39" y="19"/>
                  </a:lnTo>
                  <a:lnTo>
                    <a:pt x="38" y="12"/>
                  </a:lnTo>
                  <a:lnTo>
                    <a:pt x="33" y="5"/>
                  </a:lnTo>
                  <a:lnTo>
                    <a:pt x="28" y="1"/>
                  </a:lnTo>
                  <a:lnTo>
                    <a:pt x="19" y="0"/>
                  </a:lnTo>
                  <a:lnTo>
                    <a:pt x="13" y="1"/>
                  </a:lnTo>
                  <a:lnTo>
                    <a:pt x="6" y="5"/>
                  </a:lnTo>
                  <a:lnTo>
                    <a:pt x="1" y="12"/>
                  </a:lnTo>
                  <a:lnTo>
                    <a:pt x="0" y="19"/>
                  </a:lnTo>
                  <a:lnTo>
                    <a:pt x="1" y="27"/>
                  </a:lnTo>
                  <a:lnTo>
                    <a:pt x="6" y="33"/>
                  </a:lnTo>
                  <a:lnTo>
                    <a:pt x="13" y="38"/>
                  </a:lnTo>
                  <a:lnTo>
                    <a:pt x="19" y="3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8" name="Freeform 400"/>
            <p:cNvSpPr>
              <a:spLocks/>
            </p:cNvSpPr>
            <p:nvPr/>
          </p:nvSpPr>
          <p:spPr bwMode="auto">
            <a:xfrm>
              <a:off x="2593" y="1695"/>
              <a:ext cx="30" cy="30"/>
            </a:xfrm>
            <a:custGeom>
              <a:avLst/>
              <a:gdLst>
                <a:gd name="T0" fmla="*/ 60 w 60"/>
                <a:gd name="T1" fmla="*/ 29 h 59"/>
                <a:gd name="T2" fmla="*/ 59 w 60"/>
                <a:gd name="T3" fmla="*/ 24 h 59"/>
                <a:gd name="T4" fmla="*/ 58 w 60"/>
                <a:gd name="T5" fmla="*/ 18 h 59"/>
                <a:gd name="T6" fmla="*/ 55 w 60"/>
                <a:gd name="T7" fmla="*/ 13 h 59"/>
                <a:gd name="T8" fmla="*/ 51 w 60"/>
                <a:gd name="T9" fmla="*/ 9 h 59"/>
                <a:gd name="T10" fmla="*/ 47 w 60"/>
                <a:gd name="T11" fmla="*/ 5 h 59"/>
                <a:gd name="T12" fmla="*/ 42 w 60"/>
                <a:gd name="T13" fmla="*/ 2 h 59"/>
                <a:gd name="T14" fmla="*/ 36 w 60"/>
                <a:gd name="T15" fmla="*/ 1 h 59"/>
                <a:gd name="T16" fmla="*/ 30 w 60"/>
                <a:gd name="T17" fmla="*/ 0 h 59"/>
                <a:gd name="T18" fmla="*/ 19 w 60"/>
                <a:gd name="T19" fmla="*/ 2 h 59"/>
                <a:gd name="T20" fmla="*/ 10 w 60"/>
                <a:gd name="T21" fmla="*/ 9 h 59"/>
                <a:gd name="T22" fmla="*/ 3 w 60"/>
                <a:gd name="T23" fmla="*/ 18 h 59"/>
                <a:gd name="T24" fmla="*/ 0 w 60"/>
                <a:gd name="T25" fmla="*/ 29 h 59"/>
                <a:gd name="T26" fmla="*/ 2 w 60"/>
                <a:gd name="T27" fmla="*/ 35 h 59"/>
                <a:gd name="T28" fmla="*/ 3 w 60"/>
                <a:gd name="T29" fmla="*/ 41 h 59"/>
                <a:gd name="T30" fmla="*/ 6 w 60"/>
                <a:gd name="T31" fmla="*/ 46 h 59"/>
                <a:gd name="T32" fmla="*/ 10 w 60"/>
                <a:gd name="T33" fmla="*/ 50 h 59"/>
                <a:gd name="T34" fmla="*/ 14 w 60"/>
                <a:gd name="T35" fmla="*/ 54 h 59"/>
                <a:gd name="T36" fmla="*/ 19 w 60"/>
                <a:gd name="T37" fmla="*/ 57 h 59"/>
                <a:gd name="T38" fmla="*/ 25 w 60"/>
                <a:gd name="T39" fmla="*/ 58 h 59"/>
                <a:gd name="T40" fmla="*/ 30 w 60"/>
                <a:gd name="T41" fmla="*/ 59 h 59"/>
                <a:gd name="T42" fmla="*/ 36 w 60"/>
                <a:gd name="T43" fmla="*/ 58 h 59"/>
                <a:gd name="T44" fmla="*/ 42 w 60"/>
                <a:gd name="T45" fmla="*/ 57 h 59"/>
                <a:gd name="T46" fmla="*/ 47 w 60"/>
                <a:gd name="T47" fmla="*/ 54 h 59"/>
                <a:gd name="T48" fmla="*/ 51 w 60"/>
                <a:gd name="T49" fmla="*/ 50 h 59"/>
                <a:gd name="T50" fmla="*/ 55 w 60"/>
                <a:gd name="T51" fmla="*/ 46 h 59"/>
                <a:gd name="T52" fmla="*/ 58 w 60"/>
                <a:gd name="T53" fmla="*/ 41 h 59"/>
                <a:gd name="T54" fmla="*/ 59 w 60"/>
                <a:gd name="T55" fmla="*/ 35 h 59"/>
                <a:gd name="T56" fmla="*/ 60 w 60"/>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29"/>
                  </a:moveTo>
                  <a:lnTo>
                    <a:pt x="59" y="24"/>
                  </a:lnTo>
                  <a:lnTo>
                    <a:pt x="58" y="18"/>
                  </a:lnTo>
                  <a:lnTo>
                    <a:pt x="55" y="13"/>
                  </a:lnTo>
                  <a:lnTo>
                    <a:pt x="51" y="9"/>
                  </a:lnTo>
                  <a:lnTo>
                    <a:pt x="47" y="5"/>
                  </a:lnTo>
                  <a:lnTo>
                    <a:pt x="42" y="2"/>
                  </a:lnTo>
                  <a:lnTo>
                    <a:pt x="36" y="1"/>
                  </a:lnTo>
                  <a:lnTo>
                    <a:pt x="30" y="0"/>
                  </a:lnTo>
                  <a:lnTo>
                    <a:pt x="19" y="2"/>
                  </a:lnTo>
                  <a:lnTo>
                    <a:pt x="10" y="9"/>
                  </a:lnTo>
                  <a:lnTo>
                    <a:pt x="3" y="18"/>
                  </a:lnTo>
                  <a:lnTo>
                    <a:pt x="0" y="29"/>
                  </a:lnTo>
                  <a:lnTo>
                    <a:pt x="2" y="35"/>
                  </a:lnTo>
                  <a:lnTo>
                    <a:pt x="3" y="41"/>
                  </a:lnTo>
                  <a:lnTo>
                    <a:pt x="6" y="46"/>
                  </a:lnTo>
                  <a:lnTo>
                    <a:pt x="10" y="50"/>
                  </a:lnTo>
                  <a:lnTo>
                    <a:pt x="14" y="54"/>
                  </a:lnTo>
                  <a:lnTo>
                    <a:pt x="19" y="57"/>
                  </a:lnTo>
                  <a:lnTo>
                    <a:pt x="25" y="58"/>
                  </a:lnTo>
                  <a:lnTo>
                    <a:pt x="30" y="59"/>
                  </a:lnTo>
                  <a:lnTo>
                    <a:pt x="36" y="58"/>
                  </a:lnTo>
                  <a:lnTo>
                    <a:pt x="42" y="57"/>
                  </a:lnTo>
                  <a:lnTo>
                    <a:pt x="47" y="54"/>
                  </a:lnTo>
                  <a:lnTo>
                    <a:pt x="51" y="50"/>
                  </a:lnTo>
                  <a:lnTo>
                    <a:pt x="55" y="46"/>
                  </a:lnTo>
                  <a:lnTo>
                    <a:pt x="58" y="41"/>
                  </a:lnTo>
                  <a:lnTo>
                    <a:pt x="59" y="35"/>
                  </a:lnTo>
                  <a:lnTo>
                    <a:pt x="60"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9" name="Freeform 401"/>
            <p:cNvSpPr>
              <a:spLocks/>
            </p:cNvSpPr>
            <p:nvPr/>
          </p:nvSpPr>
          <p:spPr bwMode="auto">
            <a:xfrm>
              <a:off x="2601" y="1702"/>
              <a:ext cx="15" cy="15"/>
            </a:xfrm>
            <a:custGeom>
              <a:avLst/>
              <a:gdLst>
                <a:gd name="T0" fmla="*/ 15 w 30"/>
                <a:gd name="T1" fmla="*/ 30 h 30"/>
                <a:gd name="T2" fmla="*/ 13 w 30"/>
                <a:gd name="T3" fmla="*/ 30 h 30"/>
                <a:gd name="T4" fmla="*/ 11 w 30"/>
                <a:gd name="T5" fmla="*/ 29 h 30"/>
                <a:gd name="T6" fmla="*/ 7 w 30"/>
                <a:gd name="T7" fmla="*/ 27 h 30"/>
                <a:gd name="T8" fmla="*/ 5 w 30"/>
                <a:gd name="T9" fmla="*/ 26 h 30"/>
                <a:gd name="T10" fmla="*/ 4 w 30"/>
                <a:gd name="T11" fmla="*/ 24 h 30"/>
                <a:gd name="T12" fmla="*/ 2 w 30"/>
                <a:gd name="T13" fmla="*/ 20 h 30"/>
                <a:gd name="T14" fmla="*/ 0 w 30"/>
                <a:gd name="T15" fmla="*/ 18 h 30"/>
                <a:gd name="T16" fmla="*/ 0 w 30"/>
                <a:gd name="T17" fmla="*/ 15 h 30"/>
                <a:gd name="T18" fmla="*/ 0 w 30"/>
                <a:gd name="T19" fmla="*/ 12 h 30"/>
                <a:gd name="T20" fmla="*/ 2 w 30"/>
                <a:gd name="T21" fmla="*/ 10 h 30"/>
                <a:gd name="T22" fmla="*/ 4 w 30"/>
                <a:gd name="T23" fmla="*/ 7 h 30"/>
                <a:gd name="T24" fmla="*/ 5 w 30"/>
                <a:gd name="T25" fmla="*/ 5 h 30"/>
                <a:gd name="T26" fmla="*/ 7 w 30"/>
                <a:gd name="T27" fmla="*/ 3 h 30"/>
                <a:gd name="T28" fmla="*/ 11 w 30"/>
                <a:gd name="T29" fmla="*/ 2 h 30"/>
                <a:gd name="T30" fmla="*/ 13 w 30"/>
                <a:gd name="T31" fmla="*/ 0 h 30"/>
                <a:gd name="T32" fmla="*/ 15 w 30"/>
                <a:gd name="T33" fmla="*/ 0 h 30"/>
                <a:gd name="T34" fmla="*/ 19 w 30"/>
                <a:gd name="T35" fmla="*/ 0 h 30"/>
                <a:gd name="T36" fmla="*/ 21 w 30"/>
                <a:gd name="T37" fmla="*/ 2 h 30"/>
                <a:gd name="T38" fmla="*/ 23 w 30"/>
                <a:gd name="T39" fmla="*/ 3 h 30"/>
                <a:gd name="T40" fmla="*/ 26 w 30"/>
                <a:gd name="T41" fmla="*/ 5 h 30"/>
                <a:gd name="T42" fmla="*/ 28 w 30"/>
                <a:gd name="T43" fmla="*/ 7 h 30"/>
                <a:gd name="T44" fmla="*/ 29 w 30"/>
                <a:gd name="T45" fmla="*/ 10 h 30"/>
                <a:gd name="T46" fmla="*/ 30 w 30"/>
                <a:gd name="T47" fmla="*/ 12 h 30"/>
                <a:gd name="T48" fmla="*/ 30 w 30"/>
                <a:gd name="T49" fmla="*/ 15 h 30"/>
                <a:gd name="T50" fmla="*/ 29 w 30"/>
                <a:gd name="T51" fmla="*/ 21 h 30"/>
                <a:gd name="T52" fmla="*/ 26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1" y="29"/>
                  </a:lnTo>
                  <a:lnTo>
                    <a:pt x="7" y="27"/>
                  </a:lnTo>
                  <a:lnTo>
                    <a:pt x="5" y="26"/>
                  </a:lnTo>
                  <a:lnTo>
                    <a:pt x="4" y="24"/>
                  </a:lnTo>
                  <a:lnTo>
                    <a:pt x="2" y="20"/>
                  </a:lnTo>
                  <a:lnTo>
                    <a:pt x="0" y="18"/>
                  </a:lnTo>
                  <a:lnTo>
                    <a:pt x="0" y="15"/>
                  </a:lnTo>
                  <a:lnTo>
                    <a:pt x="0" y="12"/>
                  </a:lnTo>
                  <a:lnTo>
                    <a:pt x="2" y="10"/>
                  </a:lnTo>
                  <a:lnTo>
                    <a:pt x="4" y="7"/>
                  </a:lnTo>
                  <a:lnTo>
                    <a:pt x="5" y="5"/>
                  </a:lnTo>
                  <a:lnTo>
                    <a:pt x="7" y="3"/>
                  </a:lnTo>
                  <a:lnTo>
                    <a:pt x="11" y="2"/>
                  </a:lnTo>
                  <a:lnTo>
                    <a:pt x="13" y="0"/>
                  </a:lnTo>
                  <a:lnTo>
                    <a:pt x="15" y="0"/>
                  </a:lnTo>
                  <a:lnTo>
                    <a:pt x="19" y="0"/>
                  </a:lnTo>
                  <a:lnTo>
                    <a:pt x="21" y="2"/>
                  </a:lnTo>
                  <a:lnTo>
                    <a:pt x="23" y="3"/>
                  </a:lnTo>
                  <a:lnTo>
                    <a:pt x="26" y="5"/>
                  </a:lnTo>
                  <a:lnTo>
                    <a:pt x="28" y="7"/>
                  </a:lnTo>
                  <a:lnTo>
                    <a:pt x="29" y="10"/>
                  </a:lnTo>
                  <a:lnTo>
                    <a:pt x="30" y="12"/>
                  </a:lnTo>
                  <a:lnTo>
                    <a:pt x="30" y="15"/>
                  </a:lnTo>
                  <a:lnTo>
                    <a:pt x="29" y="21"/>
                  </a:lnTo>
                  <a:lnTo>
                    <a:pt x="26"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0" name="Freeform 402"/>
            <p:cNvSpPr>
              <a:spLocks/>
            </p:cNvSpPr>
            <p:nvPr/>
          </p:nvSpPr>
          <p:spPr bwMode="auto">
            <a:xfrm>
              <a:off x="2352" y="1812"/>
              <a:ext cx="30" cy="30"/>
            </a:xfrm>
            <a:custGeom>
              <a:avLst/>
              <a:gdLst>
                <a:gd name="T0" fmla="*/ 60 w 60"/>
                <a:gd name="T1" fmla="*/ 30 h 60"/>
                <a:gd name="T2" fmla="*/ 59 w 60"/>
                <a:gd name="T3" fmla="*/ 25 h 60"/>
                <a:gd name="T4" fmla="*/ 57 w 60"/>
                <a:gd name="T5" fmla="*/ 19 h 60"/>
                <a:gd name="T6" fmla="*/ 54 w 60"/>
                <a:gd name="T7" fmla="*/ 14 h 60"/>
                <a:gd name="T8" fmla="*/ 51 w 60"/>
                <a:gd name="T9" fmla="*/ 10 h 60"/>
                <a:gd name="T10" fmla="*/ 46 w 60"/>
                <a:gd name="T11" fmla="*/ 6 h 60"/>
                <a:gd name="T12" fmla="*/ 41 w 60"/>
                <a:gd name="T13" fmla="*/ 3 h 60"/>
                <a:gd name="T14" fmla="*/ 36 w 60"/>
                <a:gd name="T15" fmla="*/ 1 h 60"/>
                <a:gd name="T16" fmla="*/ 30 w 60"/>
                <a:gd name="T17" fmla="*/ 0 h 60"/>
                <a:gd name="T18" fmla="*/ 18 w 60"/>
                <a:gd name="T19" fmla="*/ 3 h 60"/>
                <a:gd name="T20" fmla="*/ 8 w 60"/>
                <a:gd name="T21" fmla="*/ 10 h 60"/>
                <a:gd name="T22" fmla="*/ 2 w 60"/>
                <a:gd name="T23" fmla="*/ 19 h 60"/>
                <a:gd name="T24" fmla="*/ 0 w 60"/>
                <a:gd name="T25" fmla="*/ 30 h 60"/>
                <a:gd name="T26" fmla="*/ 0 w 60"/>
                <a:gd name="T27" fmla="*/ 36 h 60"/>
                <a:gd name="T28" fmla="*/ 2 w 60"/>
                <a:gd name="T29" fmla="*/ 42 h 60"/>
                <a:gd name="T30" fmla="*/ 4 w 60"/>
                <a:gd name="T31" fmla="*/ 46 h 60"/>
                <a:gd name="T32" fmla="*/ 8 w 60"/>
                <a:gd name="T33" fmla="*/ 51 h 60"/>
                <a:gd name="T34" fmla="*/ 13 w 60"/>
                <a:gd name="T35" fmla="*/ 54 h 60"/>
                <a:gd name="T36" fmla="*/ 18 w 60"/>
                <a:gd name="T37" fmla="*/ 58 h 60"/>
                <a:gd name="T38" fmla="*/ 24 w 60"/>
                <a:gd name="T39" fmla="*/ 59 h 60"/>
                <a:gd name="T40" fmla="*/ 30 w 60"/>
                <a:gd name="T41" fmla="*/ 60 h 60"/>
                <a:gd name="T42" fmla="*/ 36 w 60"/>
                <a:gd name="T43" fmla="*/ 59 h 60"/>
                <a:gd name="T44" fmla="*/ 41 w 60"/>
                <a:gd name="T45" fmla="*/ 58 h 60"/>
                <a:gd name="T46" fmla="*/ 46 w 60"/>
                <a:gd name="T47" fmla="*/ 54 h 60"/>
                <a:gd name="T48" fmla="*/ 51 w 60"/>
                <a:gd name="T49" fmla="*/ 51 h 60"/>
                <a:gd name="T50" fmla="*/ 54 w 60"/>
                <a:gd name="T51" fmla="*/ 46 h 60"/>
                <a:gd name="T52" fmla="*/ 57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5"/>
                  </a:lnTo>
                  <a:lnTo>
                    <a:pt x="57" y="19"/>
                  </a:lnTo>
                  <a:lnTo>
                    <a:pt x="54" y="14"/>
                  </a:lnTo>
                  <a:lnTo>
                    <a:pt x="51" y="10"/>
                  </a:lnTo>
                  <a:lnTo>
                    <a:pt x="46" y="6"/>
                  </a:lnTo>
                  <a:lnTo>
                    <a:pt x="41" y="3"/>
                  </a:lnTo>
                  <a:lnTo>
                    <a:pt x="36" y="1"/>
                  </a:lnTo>
                  <a:lnTo>
                    <a:pt x="30" y="0"/>
                  </a:lnTo>
                  <a:lnTo>
                    <a:pt x="18" y="3"/>
                  </a:lnTo>
                  <a:lnTo>
                    <a:pt x="8" y="10"/>
                  </a:lnTo>
                  <a:lnTo>
                    <a:pt x="2" y="19"/>
                  </a:lnTo>
                  <a:lnTo>
                    <a:pt x="0" y="30"/>
                  </a:lnTo>
                  <a:lnTo>
                    <a:pt x="0" y="36"/>
                  </a:lnTo>
                  <a:lnTo>
                    <a:pt x="2" y="42"/>
                  </a:lnTo>
                  <a:lnTo>
                    <a:pt x="4" y="46"/>
                  </a:lnTo>
                  <a:lnTo>
                    <a:pt x="8" y="51"/>
                  </a:lnTo>
                  <a:lnTo>
                    <a:pt x="13" y="54"/>
                  </a:lnTo>
                  <a:lnTo>
                    <a:pt x="18" y="58"/>
                  </a:lnTo>
                  <a:lnTo>
                    <a:pt x="24" y="59"/>
                  </a:lnTo>
                  <a:lnTo>
                    <a:pt x="30" y="60"/>
                  </a:lnTo>
                  <a:lnTo>
                    <a:pt x="36" y="59"/>
                  </a:lnTo>
                  <a:lnTo>
                    <a:pt x="41" y="58"/>
                  </a:lnTo>
                  <a:lnTo>
                    <a:pt x="46" y="54"/>
                  </a:lnTo>
                  <a:lnTo>
                    <a:pt x="51" y="51"/>
                  </a:lnTo>
                  <a:lnTo>
                    <a:pt x="54" y="46"/>
                  </a:lnTo>
                  <a:lnTo>
                    <a:pt x="57"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1" name="Freeform 403"/>
            <p:cNvSpPr>
              <a:spLocks/>
            </p:cNvSpPr>
            <p:nvPr/>
          </p:nvSpPr>
          <p:spPr bwMode="auto">
            <a:xfrm>
              <a:off x="2359" y="1819"/>
              <a:ext cx="15" cy="15"/>
            </a:xfrm>
            <a:custGeom>
              <a:avLst/>
              <a:gdLst>
                <a:gd name="T0" fmla="*/ 15 w 29"/>
                <a:gd name="T1" fmla="*/ 30 h 30"/>
                <a:gd name="T2" fmla="*/ 11 w 29"/>
                <a:gd name="T3" fmla="*/ 30 h 30"/>
                <a:gd name="T4" fmla="*/ 9 w 29"/>
                <a:gd name="T5" fmla="*/ 29 h 30"/>
                <a:gd name="T6" fmla="*/ 7 w 29"/>
                <a:gd name="T7" fmla="*/ 27 h 30"/>
                <a:gd name="T8" fmla="*/ 4 w 29"/>
                <a:gd name="T9" fmla="*/ 26 h 30"/>
                <a:gd name="T10" fmla="*/ 2 w 29"/>
                <a:gd name="T11" fmla="*/ 23 h 30"/>
                <a:gd name="T12" fmla="*/ 1 w 29"/>
                <a:gd name="T13" fmla="*/ 21 h 30"/>
                <a:gd name="T14" fmla="*/ 0 w 29"/>
                <a:gd name="T15" fmla="*/ 18 h 30"/>
                <a:gd name="T16" fmla="*/ 0 w 29"/>
                <a:gd name="T17" fmla="*/ 15 h 30"/>
                <a:gd name="T18" fmla="*/ 0 w 29"/>
                <a:gd name="T19" fmla="*/ 13 h 30"/>
                <a:gd name="T20" fmla="*/ 1 w 29"/>
                <a:gd name="T21" fmla="*/ 10 h 30"/>
                <a:gd name="T22" fmla="*/ 2 w 29"/>
                <a:gd name="T23" fmla="*/ 7 h 30"/>
                <a:gd name="T24" fmla="*/ 4 w 29"/>
                <a:gd name="T25" fmla="*/ 5 h 30"/>
                <a:gd name="T26" fmla="*/ 7 w 29"/>
                <a:gd name="T27" fmla="*/ 3 h 30"/>
                <a:gd name="T28" fmla="*/ 9 w 29"/>
                <a:gd name="T29" fmla="*/ 1 h 30"/>
                <a:gd name="T30" fmla="*/ 11 w 29"/>
                <a:gd name="T31" fmla="*/ 0 h 30"/>
                <a:gd name="T32" fmla="*/ 15 w 29"/>
                <a:gd name="T33" fmla="*/ 0 h 30"/>
                <a:gd name="T34" fmla="*/ 17 w 29"/>
                <a:gd name="T35" fmla="*/ 0 h 30"/>
                <a:gd name="T36" fmla="*/ 21 w 29"/>
                <a:gd name="T37" fmla="*/ 1 h 30"/>
                <a:gd name="T38" fmla="*/ 23 w 29"/>
                <a:gd name="T39" fmla="*/ 3 h 30"/>
                <a:gd name="T40" fmla="*/ 25 w 29"/>
                <a:gd name="T41" fmla="*/ 5 h 30"/>
                <a:gd name="T42" fmla="*/ 26 w 29"/>
                <a:gd name="T43" fmla="*/ 7 h 30"/>
                <a:gd name="T44" fmla="*/ 28 w 29"/>
                <a:gd name="T45" fmla="*/ 10 h 30"/>
                <a:gd name="T46" fmla="*/ 29 w 29"/>
                <a:gd name="T47" fmla="*/ 13 h 30"/>
                <a:gd name="T48" fmla="*/ 29 w 29"/>
                <a:gd name="T49" fmla="*/ 15 h 30"/>
                <a:gd name="T50" fmla="*/ 28 w 29"/>
                <a:gd name="T51" fmla="*/ 21 h 30"/>
                <a:gd name="T52" fmla="*/ 25 w 29"/>
                <a:gd name="T53" fmla="*/ 26 h 30"/>
                <a:gd name="T54" fmla="*/ 21 w 29"/>
                <a:gd name="T55" fmla="*/ 29 h 30"/>
                <a:gd name="T56" fmla="*/ 15 w 29"/>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30">
                  <a:moveTo>
                    <a:pt x="15" y="30"/>
                  </a:moveTo>
                  <a:lnTo>
                    <a:pt x="11" y="30"/>
                  </a:lnTo>
                  <a:lnTo>
                    <a:pt x="9" y="29"/>
                  </a:lnTo>
                  <a:lnTo>
                    <a:pt x="7" y="27"/>
                  </a:lnTo>
                  <a:lnTo>
                    <a:pt x="4" y="26"/>
                  </a:lnTo>
                  <a:lnTo>
                    <a:pt x="2" y="23"/>
                  </a:lnTo>
                  <a:lnTo>
                    <a:pt x="1" y="21"/>
                  </a:lnTo>
                  <a:lnTo>
                    <a:pt x="0" y="18"/>
                  </a:lnTo>
                  <a:lnTo>
                    <a:pt x="0" y="15"/>
                  </a:lnTo>
                  <a:lnTo>
                    <a:pt x="0" y="13"/>
                  </a:lnTo>
                  <a:lnTo>
                    <a:pt x="1" y="10"/>
                  </a:lnTo>
                  <a:lnTo>
                    <a:pt x="2" y="7"/>
                  </a:lnTo>
                  <a:lnTo>
                    <a:pt x="4" y="5"/>
                  </a:lnTo>
                  <a:lnTo>
                    <a:pt x="7" y="3"/>
                  </a:lnTo>
                  <a:lnTo>
                    <a:pt x="9" y="1"/>
                  </a:lnTo>
                  <a:lnTo>
                    <a:pt x="11" y="0"/>
                  </a:lnTo>
                  <a:lnTo>
                    <a:pt x="15" y="0"/>
                  </a:lnTo>
                  <a:lnTo>
                    <a:pt x="17" y="0"/>
                  </a:lnTo>
                  <a:lnTo>
                    <a:pt x="21" y="1"/>
                  </a:lnTo>
                  <a:lnTo>
                    <a:pt x="23" y="3"/>
                  </a:lnTo>
                  <a:lnTo>
                    <a:pt x="25" y="5"/>
                  </a:lnTo>
                  <a:lnTo>
                    <a:pt x="26" y="7"/>
                  </a:lnTo>
                  <a:lnTo>
                    <a:pt x="28" y="10"/>
                  </a:lnTo>
                  <a:lnTo>
                    <a:pt x="29" y="13"/>
                  </a:lnTo>
                  <a:lnTo>
                    <a:pt x="29" y="15"/>
                  </a:lnTo>
                  <a:lnTo>
                    <a:pt x="28"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2" name="Freeform 404"/>
            <p:cNvSpPr>
              <a:spLocks/>
            </p:cNvSpPr>
            <p:nvPr/>
          </p:nvSpPr>
          <p:spPr bwMode="auto">
            <a:xfrm>
              <a:off x="2336" y="1607"/>
              <a:ext cx="30" cy="29"/>
            </a:xfrm>
            <a:custGeom>
              <a:avLst/>
              <a:gdLst>
                <a:gd name="T0" fmla="*/ 60 w 60"/>
                <a:gd name="T1" fmla="*/ 30 h 59"/>
                <a:gd name="T2" fmla="*/ 58 w 60"/>
                <a:gd name="T3" fmla="*/ 24 h 59"/>
                <a:gd name="T4" fmla="*/ 57 w 60"/>
                <a:gd name="T5" fmla="*/ 19 h 59"/>
                <a:gd name="T6" fmla="*/ 54 w 60"/>
                <a:gd name="T7" fmla="*/ 13 h 59"/>
                <a:gd name="T8" fmla="*/ 50 w 60"/>
                <a:gd name="T9" fmla="*/ 8 h 59"/>
                <a:gd name="T10" fmla="*/ 46 w 60"/>
                <a:gd name="T11" fmla="*/ 5 h 59"/>
                <a:gd name="T12" fmla="*/ 41 w 60"/>
                <a:gd name="T13" fmla="*/ 3 h 59"/>
                <a:gd name="T14" fmla="*/ 35 w 60"/>
                <a:gd name="T15" fmla="*/ 0 h 59"/>
                <a:gd name="T16" fmla="*/ 30 w 60"/>
                <a:gd name="T17" fmla="*/ 0 h 59"/>
                <a:gd name="T18" fmla="*/ 18 w 60"/>
                <a:gd name="T19" fmla="*/ 3 h 59"/>
                <a:gd name="T20" fmla="*/ 9 w 60"/>
                <a:gd name="T21" fmla="*/ 8 h 59"/>
                <a:gd name="T22" fmla="*/ 2 w 60"/>
                <a:gd name="T23" fmla="*/ 19 h 59"/>
                <a:gd name="T24" fmla="*/ 0 w 60"/>
                <a:gd name="T25" fmla="*/ 30 h 59"/>
                <a:gd name="T26" fmla="*/ 1 w 60"/>
                <a:gd name="T27" fmla="*/ 36 h 59"/>
                <a:gd name="T28" fmla="*/ 2 w 60"/>
                <a:gd name="T29" fmla="*/ 41 h 59"/>
                <a:gd name="T30" fmla="*/ 5 w 60"/>
                <a:gd name="T31" fmla="*/ 46 h 59"/>
                <a:gd name="T32" fmla="*/ 9 w 60"/>
                <a:gd name="T33" fmla="*/ 51 h 59"/>
                <a:gd name="T34" fmla="*/ 13 w 60"/>
                <a:gd name="T35" fmla="*/ 54 h 59"/>
                <a:gd name="T36" fmla="*/ 18 w 60"/>
                <a:gd name="T37" fmla="*/ 57 h 59"/>
                <a:gd name="T38" fmla="*/ 24 w 60"/>
                <a:gd name="T39" fmla="*/ 59 h 59"/>
                <a:gd name="T40" fmla="*/ 30 w 60"/>
                <a:gd name="T41" fmla="*/ 59 h 59"/>
                <a:gd name="T42" fmla="*/ 35 w 60"/>
                <a:gd name="T43" fmla="*/ 59 h 59"/>
                <a:gd name="T44" fmla="*/ 41 w 60"/>
                <a:gd name="T45" fmla="*/ 57 h 59"/>
                <a:gd name="T46" fmla="*/ 46 w 60"/>
                <a:gd name="T47" fmla="*/ 54 h 59"/>
                <a:gd name="T48" fmla="*/ 50 w 60"/>
                <a:gd name="T49" fmla="*/ 51 h 59"/>
                <a:gd name="T50" fmla="*/ 54 w 60"/>
                <a:gd name="T51" fmla="*/ 46 h 59"/>
                <a:gd name="T52" fmla="*/ 57 w 60"/>
                <a:gd name="T53" fmla="*/ 41 h 59"/>
                <a:gd name="T54" fmla="*/ 58 w 60"/>
                <a:gd name="T55" fmla="*/ 36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8" y="24"/>
                  </a:lnTo>
                  <a:lnTo>
                    <a:pt x="57" y="19"/>
                  </a:lnTo>
                  <a:lnTo>
                    <a:pt x="54" y="13"/>
                  </a:lnTo>
                  <a:lnTo>
                    <a:pt x="50" y="8"/>
                  </a:lnTo>
                  <a:lnTo>
                    <a:pt x="46" y="5"/>
                  </a:lnTo>
                  <a:lnTo>
                    <a:pt x="41" y="3"/>
                  </a:lnTo>
                  <a:lnTo>
                    <a:pt x="35" y="0"/>
                  </a:lnTo>
                  <a:lnTo>
                    <a:pt x="30" y="0"/>
                  </a:lnTo>
                  <a:lnTo>
                    <a:pt x="18" y="3"/>
                  </a:lnTo>
                  <a:lnTo>
                    <a:pt x="9" y="8"/>
                  </a:lnTo>
                  <a:lnTo>
                    <a:pt x="2" y="19"/>
                  </a:lnTo>
                  <a:lnTo>
                    <a:pt x="0" y="30"/>
                  </a:lnTo>
                  <a:lnTo>
                    <a:pt x="1" y="36"/>
                  </a:lnTo>
                  <a:lnTo>
                    <a:pt x="2" y="41"/>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1"/>
                  </a:lnTo>
                  <a:lnTo>
                    <a:pt x="58"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3" name="Freeform 405"/>
            <p:cNvSpPr>
              <a:spLocks/>
            </p:cNvSpPr>
            <p:nvPr/>
          </p:nvSpPr>
          <p:spPr bwMode="auto">
            <a:xfrm>
              <a:off x="2343" y="1614"/>
              <a:ext cx="15" cy="15"/>
            </a:xfrm>
            <a:custGeom>
              <a:avLst/>
              <a:gdLst>
                <a:gd name="T0" fmla="*/ 15 w 30"/>
                <a:gd name="T1" fmla="*/ 29 h 29"/>
                <a:gd name="T2" fmla="*/ 11 w 30"/>
                <a:gd name="T3" fmla="*/ 29 h 29"/>
                <a:gd name="T4" fmla="*/ 9 w 30"/>
                <a:gd name="T5" fmla="*/ 28 h 29"/>
                <a:gd name="T6" fmla="*/ 7 w 30"/>
                <a:gd name="T7" fmla="*/ 27 h 29"/>
                <a:gd name="T8" fmla="*/ 4 w 30"/>
                <a:gd name="T9" fmla="*/ 26 h 29"/>
                <a:gd name="T10" fmla="*/ 2 w 30"/>
                <a:gd name="T11" fmla="*/ 23 h 29"/>
                <a:gd name="T12" fmla="*/ 1 w 30"/>
                <a:gd name="T13" fmla="*/ 20 h 29"/>
                <a:gd name="T14" fmla="*/ 0 w 30"/>
                <a:gd name="T15" fmla="*/ 18 h 29"/>
                <a:gd name="T16" fmla="*/ 0 w 30"/>
                <a:gd name="T17" fmla="*/ 15 h 29"/>
                <a:gd name="T18" fmla="*/ 0 w 30"/>
                <a:gd name="T19" fmla="*/ 12 h 29"/>
                <a:gd name="T20" fmla="*/ 1 w 30"/>
                <a:gd name="T21" fmla="*/ 9 h 29"/>
                <a:gd name="T22" fmla="*/ 2 w 30"/>
                <a:gd name="T23" fmla="*/ 6 h 29"/>
                <a:gd name="T24" fmla="*/ 4 w 30"/>
                <a:gd name="T25" fmla="*/ 4 h 29"/>
                <a:gd name="T26" fmla="*/ 7 w 30"/>
                <a:gd name="T27" fmla="*/ 3 h 29"/>
                <a:gd name="T28" fmla="*/ 9 w 30"/>
                <a:gd name="T29" fmla="*/ 1 h 29"/>
                <a:gd name="T30" fmla="*/ 11 w 30"/>
                <a:gd name="T31" fmla="*/ 0 h 29"/>
                <a:gd name="T32" fmla="*/ 15 w 30"/>
                <a:gd name="T33" fmla="*/ 0 h 29"/>
                <a:gd name="T34" fmla="*/ 17 w 30"/>
                <a:gd name="T35" fmla="*/ 0 h 29"/>
                <a:gd name="T36" fmla="*/ 20 w 30"/>
                <a:gd name="T37" fmla="*/ 1 h 29"/>
                <a:gd name="T38" fmla="*/ 23 w 30"/>
                <a:gd name="T39" fmla="*/ 3 h 29"/>
                <a:gd name="T40" fmla="*/ 25 w 30"/>
                <a:gd name="T41" fmla="*/ 4 h 29"/>
                <a:gd name="T42" fmla="*/ 26 w 30"/>
                <a:gd name="T43" fmla="*/ 6 h 29"/>
                <a:gd name="T44" fmla="*/ 28 w 30"/>
                <a:gd name="T45" fmla="*/ 9 h 29"/>
                <a:gd name="T46" fmla="*/ 30 w 30"/>
                <a:gd name="T47" fmla="*/ 12 h 29"/>
                <a:gd name="T48" fmla="*/ 30 w 30"/>
                <a:gd name="T49" fmla="*/ 15 h 29"/>
                <a:gd name="T50" fmla="*/ 28 w 30"/>
                <a:gd name="T51" fmla="*/ 21 h 29"/>
                <a:gd name="T52" fmla="*/ 25 w 30"/>
                <a:gd name="T53" fmla="*/ 26 h 29"/>
                <a:gd name="T54" fmla="*/ 20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1" y="29"/>
                  </a:lnTo>
                  <a:lnTo>
                    <a:pt x="9" y="28"/>
                  </a:lnTo>
                  <a:lnTo>
                    <a:pt x="7" y="27"/>
                  </a:lnTo>
                  <a:lnTo>
                    <a:pt x="4" y="26"/>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1"/>
                  </a:lnTo>
                  <a:lnTo>
                    <a:pt x="25" y="26"/>
                  </a:lnTo>
                  <a:lnTo>
                    <a:pt x="20"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4" name="Freeform 406"/>
            <p:cNvSpPr>
              <a:spLocks/>
            </p:cNvSpPr>
            <p:nvPr/>
          </p:nvSpPr>
          <p:spPr bwMode="auto">
            <a:xfrm>
              <a:off x="2456" y="1929"/>
              <a:ext cx="30" cy="30"/>
            </a:xfrm>
            <a:custGeom>
              <a:avLst/>
              <a:gdLst>
                <a:gd name="T0" fmla="*/ 60 w 60"/>
                <a:gd name="T1" fmla="*/ 30 h 60"/>
                <a:gd name="T2" fmla="*/ 59 w 60"/>
                <a:gd name="T3" fmla="*/ 24 h 60"/>
                <a:gd name="T4" fmla="*/ 58 w 60"/>
                <a:gd name="T5" fmla="*/ 19 h 60"/>
                <a:gd name="T6" fmla="*/ 55 w 60"/>
                <a:gd name="T7" fmla="*/ 13 h 60"/>
                <a:gd name="T8" fmla="*/ 52 w 60"/>
                <a:gd name="T9" fmla="*/ 8 h 60"/>
                <a:gd name="T10" fmla="*/ 47 w 60"/>
                <a:gd name="T11" fmla="*/ 5 h 60"/>
                <a:gd name="T12" fmla="*/ 42 w 60"/>
                <a:gd name="T13" fmla="*/ 3 h 60"/>
                <a:gd name="T14" fmla="*/ 36 w 60"/>
                <a:gd name="T15" fmla="*/ 0 h 60"/>
                <a:gd name="T16" fmla="*/ 30 w 60"/>
                <a:gd name="T17" fmla="*/ 0 h 60"/>
                <a:gd name="T18" fmla="*/ 19 w 60"/>
                <a:gd name="T19" fmla="*/ 3 h 60"/>
                <a:gd name="T20" fmla="*/ 9 w 60"/>
                <a:gd name="T21" fmla="*/ 8 h 60"/>
                <a:gd name="T22" fmla="*/ 2 w 60"/>
                <a:gd name="T23" fmla="*/ 19 h 60"/>
                <a:gd name="T24" fmla="*/ 0 w 60"/>
                <a:gd name="T25" fmla="*/ 30 h 60"/>
                <a:gd name="T26" fmla="*/ 1 w 60"/>
                <a:gd name="T27" fmla="*/ 36 h 60"/>
                <a:gd name="T28" fmla="*/ 2 w 60"/>
                <a:gd name="T29" fmla="*/ 42 h 60"/>
                <a:gd name="T30" fmla="*/ 6 w 60"/>
                <a:gd name="T31" fmla="*/ 46 h 60"/>
                <a:gd name="T32" fmla="*/ 9 w 60"/>
                <a:gd name="T33" fmla="*/ 51 h 60"/>
                <a:gd name="T34" fmla="*/ 14 w 60"/>
                <a:gd name="T35" fmla="*/ 54 h 60"/>
                <a:gd name="T36" fmla="*/ 19 w 60"/>
                <a:gd name="T37" fmla="*/ 58 h 60"/>
                <a:gd name="T38" fmla="*/ 24 w 60"/>
                <a:gd name="T39" fmla="*/ 59 h 60"/>
                <a:gd name="T40" fmla="*/ 30 w 60"/>
                <a:gd name="T41" fmla="*/ 60 h 60"/>
                <a:gd name="T42" fmla="*/ 36 w 60"/>
                <a:gd name="T43" fmla="*/ 59 h 60"/>
                <a:gd name="T44" fmla="*/ 42 w 60"/>
                <a:gd name="T45" fmla="*/ 58 h 60"/>
                <a:gd name="T46" fmla="*/ 47 w 60"/>
                <a:gd name="T47" fmla="*/ 54 h 60"/>
                <a:gd name="T48" fmla="*/ 52 w 60"/>
                <a:gd name="T49" fmla="*/ 51 h 60"/>
                <a:gd name="T50" fmla="*/ 55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9"/>
                  </a:lnTo>
                  <a:lnTo>
                    <a:pt x="55" y="13"/>
                  </a:lnTo>
                  <a:lnTo>
                    <a:pt x="52" y="8"/>
                  </a:lnTo>
                  <a:lnTo>
                    <a:pt x="47" y="5"/>
                  </a:lnTo>
                  <a:lnTo>
                    <a:pt x="42" y="3"/>
                  </a:lnTo>
                  <a:lnTo>
                    <a:pt x="36" y="0"/>
                  </a:lnTo>
                  <a:lnTo>
                    <a:pt x="30" y="0"/>
                  </a:lnTo>
                  <a:lnTo>
                    <a:pt x="19" y="3"/>
                  </a:lnTo>
                  <a:lnTo>
                    <a:pt x="9" y="8"/>
                  </a:lnTo>
                  <a:lnTo>
                    <a:pt x="2" y="19"/>
                  </a:lnTo>
                  <a:lnTo>
                    <a:pt x="0" y="30"/>
                  </a:lnTo>
                  <a:lnTo>
                    <a:pt x="1" y="36"/>
                  </a:lnTo>
                  <a:lnTo>
                    <a:pt x="2" y="42"/>
                  </a:lnTo>
                  <a:lnTo>
                    <a:pt x="6" y="46"/>
                  </a:lnTo>
                  <a:lnTo>
                    <a:pt x="9" y="51"/>
                  </a:lnTo>
                  <a:lnTo>
                    <a:pt x="14" y="54"/>
                  </a:lnTo>
                  <a:lnTo>
                    <a:pt x="19" y="58"/>
                  </a:lnTo>
                  <a:lnTo>
                    <a:pt x="24" y="59"/>
                  </a:lnTo>
                  <a:lnTo>
                    <a:pt x="30" y="60"/>
                  </a:lnTo>
                  <a:lnTo>
                    <a:pt x="36" y="59"/>
                  </a:lnTo>
                  <a:lnTo>
                    <a:pt x="42" y="58"/>
                  </a:lnTo>
                  <a:lnTo>
                    <a:pt x="47" y="54"/>
                  </a:lnTo>
                  <a:lnTo>
                    <a:pt x="52" y="51"/>
                  </a:lnTo>
                  <a:lnTo>
                    <a:pt x="55" y="46"/>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5" name="Freeform 407"/>
            <p:cNvSpPr>
              <a:spLocks/>
            </p:cNvSpPr>
            <p:nvPr/>
          </p:nvSpPr>
          <p:spPr bwMode="auto">
            <a:xfrm>
              <a:off x="2463" y="1937"/>
              <a:ext cx="15" cy="15"/>
            </a:xfrm>
            <a:custGeom>
              <a:avLst/>
              <a:gdLst>
                <a:gd name="T0" fmla="*/ 15 w 30"/>
                <a:gd name="T1" fmla="*/ 30 h 30"/>
                <a:gd name="T2" fmla="*/ 13 w 30"/>
                <a:gd name="T3" fmla="*/ 30 h 30"/>
                <a:gd name="T4" fmla="*/ 11 w 30"/>
                <a:gd name="T5" fmla="*/ 29 h 30"/>
                <a:gd name="T6" fmla="*/ 7 w 30"/>
                <a:gd name="T7" fmla="*/ 27 h 30"/>
                <a:gd name="T8" fmla="*/ 5 w 30"/>
                <a:gd name="T9" fmla="*/ 26 h 30"/>
                <a:gd name="T10" fmla="*/ 4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4 w 30"/>
                <a:gd name="T23" fmla="*/ 7 h 30"/>
                <a:gd name="T24" fmla="*/ 5 w 30"/>
                <a:gd name="T25" fmla="*/ 5 h 30"/>
                <a:gd name="T26" fmla="*/ 7 w 30"/>
                <a:gd name="T27" fmla="*/ 3 h 30"/>
                <a:gd name="T28" fmla="*/ 11 w 30"/>
                <a:gd name="T29" fmla="*/ 1 h 30"/>
                <a:gd name="T30" fmla="*/ 13 w 30"/>
                <a:gd name="T31" fmla="*/ 0 h 30"/>
                <a:gd name="T32" fmla="*/ 15 w 30"/>
                <a:gd name="T33" fmla="*/ 0 h 30"/>
                <a:gd name="T34" fmla="*/ 19 w 30"/>
                <a:gd name="T35" fmla="*/ 0 h 30"/>
                <a:gd name="T36" fmla="*/ 21 w 30"/>
                <a:gd name="T37" fmla="*/ 1 h 30"/>
                <a:gd name="T38" fmla="*/ 23 w 30"/>
                <a:gd name="T39" fmla="*/ 3 h 30"/>
                <a:gd name="T40" fmla="*/ 26 w 30"/>
                <a:gd name="T41" fmla="*/ 5 h 30"/>
                <a:gd name="T42" fmla="*/ 28 w 30"/>
                <a:gd name="T43" fmla="*/ 7 h 30"/>
                <a:gd name="T44" fmla="*/ 29 w 30"/>
                <a:gd name="T45" fmla="*/ 9 h 30"/>
                <a:gd name="T46" fmla="*/ 30 w 30"/>
                <a:gd name="T47" fmla="*/ 12 h 30"/>
                <a:gd name="T48" fmla="*/ 30 w 30"/>
                <a:gd name="T49" fmla="*/ 15 h 30"/>
                <a:gd name="T50" fmla="*/ 29 w 30"/>
                <a:gd name="T51" fmla="*/ 21 h 30"/>
                <a:gd name="T52" fmla="*/ 26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1" y="29"/>
                  </a:lnTo>
                  <a:lnTo>
                    <a:pt x="7" y="27"/>
                  </a:lnTo>
                  <a:lnTo>
                    <a:pt x="5" y="26"/>
                  </a:lnTo>
                  <a:lnTo>
                    <a:pt x="4" y="23"/>
                  </a:lnTo>
                  <a:lnTo>
                    <a:pt x="1" y="20"/>
                  </a:lnTo>
                  <a:lnTo>
                    <a:pt x="0" y="18"/>
                  </a:lnTo>
                  <a:lnTo>
                    <a:pt x="0" y="15"/>
                  </a:lnTo>
                  <a:lnTo>
                    <a:pt x="0" y="12"/>
                  </a:lnTo>
                  <a:lnTo>
                    <a:pt x="1" y="9"/>
                  </a:lnTo>
                  <a:lnTo>
                    <a:pt x="4" y="7"/>
                  </a:lnTo>
                  <a:lnTo>
                    <a:pt x="5" y="5"/>
                  </a:lnTo>
                  <a:lnTo>
                    <a:pt x="7" y="3"/>
                  </a:lnTo>
                  <a:lnTo>
                    <a:pt x="11" y="1"/>
                  </a:lnTo>
                  <a:lnTo>
                    <a:pt x="13" y="0"/>
                  </a:lnTo>
                  <a:lnTo>
                    <a:pt x="15" y="0"/>
                  </a:lnTo>
                  <a:lnTo>
                    <a:pt x="19" y="0"/>
                  </a:lnTo>
                  <a:lnTo>
                    <a:pt x="21" y="1"/>
                  </a:lnTo>
                  <a:lnTo>
                    <a:pt x="23" y="3"/>
                  </a:lnTo>
                  <a:lnTo>
                    <a:pt x="26" y="5"/>
                  </a:lnTo>
                  <a:lnTo>
                    <a:pt x="28" y="7"/>
                  </a:lnTo>
                  <a:lnTo>
                    <a:pt x="29" y="9"/>
                  </a:lnTo>
                  <a:lnTo>
                    <a:pt x="30" y="12"/>
                  </a:lnTo>
                  <a:lnTo>
                    <a:pt x="30" y="15"/>
                  </a:lnTo>
                  <a:lnTo>
                    <a:pt x="29" y="21"/>
                  </a:lnTo>
                  <a:lnTo>
                    <a:pt x="26"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6" name="Freeform 408"/>
            <p:cNvSpPr>
              <a:spLocks/>
            </p:cNvSpPr>
            <p:nvPr/>
          </p:nvSpPr>
          <p:spPr bwMode="auto">
            <a:xfrm>
              <a:off x="2357" y="1988"/>
              <a:ext cx="30" cy="29"/>
            </a:xfrm>
            <a:custGeom>
              <a:avLst/>
              <a:gdLst>
                <a:gd name="T0" fmla="*/ 60 w 60"/>
                <a:gd name="T1" fmla="*/ 30 h 59"/>
                <a:gd name="T2" fmla="*/ 59 w 60"/>
                <a:gd name="T3" fmla="*/ 24 h 59"/>
                <a:gd name="T4" fmla="*/ 58 w 60"/>
                <a:gd name="T5" fmla="*/ 18 h 59"/>
                <a:gd name="T6" fmla="*/ 54 w 60"/>
                <a:gd name="T7" fmla="*/ 12 h 59"/>
                <a:gd name="T8" fmla="*/ 51 w 60"/>
                <a:gd name="T9" fmla="*/ 8 h 59"/>
                <a:gd name="T10" fmla="*/ 46 w 60"/>
                <a:gd name="T11" fmla="*/ 4 h 59"/>
                <a:gd name="T12" fmla="*/ 42 w 60"/>
                <a:gd name="T13" fmla="*/ 2 h 59"/>
                <a:gd name="T14" fmla="*/ 36 w 60"/>
                <a:gd name="T15" fmla="*/ 0 h 59"/>
                <a:gd name="T16" fmla="*/ 30 w 60"/>
                <a:gd name="T17" fmla="*/ 0 h 59"/>
                <a:gd name="T18" fmla="*/ 19 w 60"/>
                <a:gd name="T19" fmla="*/ 2 h 59"/>
                <a:gd name="T20" fmla="*/ 9 w 60"/>
                <a:gd name="T21" fmla="*/ 8 h 59"/>
                <a:gd name="T22" fmla="*/ 3 w 60"/>
                <a:gd name="T23" fmla="*/ 18 h 59"/>
                <a:gd name="T24" fmla="*/ 0 w 60"/>
                <a:gd name="T25" fmla="*/ 30 h 59"/>
                <a:gd name="T26" fmla="*/ 1 w 60"/>
                <a:gd name="T27" fmla="*/ 35 h 59"/>
                <a:gd name="T28" fmla="*/ 3 w 60"/>
                <a:gd name="T29" fmla="*/ 40 h 59"/>
                <a:gd name="T30" fmla="*/ 6 w 60"/>
                <a:gd name="T31" fmla="*/ 46 h 59"/>
                <a:gd name="T32" fmla="*/ 9 w 60"/>
                <a:gd name="T33" fmla="*/ 50 h 59"/>
                <a:gd name="T34" fmla="*/ 14 w 60"/>
                <a:gd name="T35" fmla="*/ 54 h 59"/>
                <a:gd name="T36" fmla="*/ 19 w 60"/>
                <a:gd name="T37" fmla="*/ 56 h 59"/>
                <a:gd name="T38" fmla="*/ 24 w 60"/>
                <a:gd name="T39" fmla="*/ 59 h 59"/>
                <a:gd name="T40" fmla="*/ 30 w 60"/>
                <a:gd name="T41" fmla="*/ 59 h 59"/>
                <a:gd name="T42" fmla="*/ 36 w 60"/>
                <a:gd name="T43" fmla="*/ 59 h 59"/>
                <a:gd name="T44" fmla="*/ 42 w 60"/>
                <a:gd name="T45" fmla="*/ 56 h 59"/>
                <a:gd name="T46" fmla="*/ 46 w 60"/>
                <a:gd name="T47" fmla="*/ 54 h 59"/>
                <a:gd name="T48" fmla="*/ 51 w 60"/>
                <a:gd name="T49" fmla="*/ 50 h 59"/>
                <a:gd name="T50" fmla="*/ 54 w 60"/>
                <a:gd name="T51" fmla="*/ 46 h 59"/>
                <a:gd name="T52" fmla="*/ 58 w 60"/>
                <a:gd name="T53" fmla="*/ 40 h 59"/>
                <a:gd name="T54" fmla="*/ 59 w 60"/>
                <a:gd name="T55" fmla="*/ 35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9" y="24"/>
                  </a:lnTo>
                  <a:lnTo>
                    <a:pt x="58" y="18"/>
                  </a:lnTo>
                  <a:lnTo>
                    <a:pt x="54" y="12"/>
                  </a:lnTo>
                  <a:lnTo>
                    <a:pt x="51" y="8"/>
                  </a:lnTo>
                  <a:lnTo>
                    <a:pt x="46" y="4"/>
                  </a:lnTo>
                  <a:lnTo>
                    <a:pt x="42" y="2"/>
                  </a:lnTo>
                  <a:lnTo>
                    <a:pt x="36" y="0"/>
                  </a:lnTo>
                  <a:lnTo>
                    <a:pt x="30" y="0"/>
                  </a:lnTo>
                  <a:lnTo>
                    <a:pt x="19" y="2"/>
                  </a:lnTo>
                  <a:lnTo>
                    <a:pt x="9" y="8"/>
                  </a:lnTo>
                  <a:lnTo>
                    <a:pt x="3" y="18"/>
                  </a:lnTo>
                  <a:lnTo>
                    <a:pt x="0" y="30"/>
                  </a:lnTo>
                  <a:lnTo>
                    <a:pt x="1" y="35"/>
                  </a:lnTo>
                  <a:lnTo>
                    <a:pt x="3" y="40"/>
                  </a:lnTo>
                  <a:lnTo>
                    <a:pt x="6" y="46"/>
                  </a:lnTo>
                  <a:lnTo>
                    <a:pt x="9" y="50"/>
                  </a:lnTo>
                  <a:lnTo>
                    <a:pt x="14" y="54"/>
                  </a:lnTo>
                  <a:lnTo>
                    <a:pt x="19" y="56"/>
                  </a:lnTo>
                  <a:lnTo>
                    <a:pt x="24" y="59"/>
                  </a:lnTo>
                  <a:lnTo>
                    <a:pt x="30" y="59"/>
                  </a:lnTo>
                  <a:lnTo>
                    <a:pt x="36" y="59"/>
                  </a:lnTo>
                  <a:lnTo>
                    <a:pt x="42" y="56"/>
                  </a:lnTo>
                  <a:lnTo>
                    <a:pt x="46" y="54"/>
                  </a:lnTo>
                  <a:lnTo>
                    <a:pt x="51" y="50"/>
                  </a:lnTo>
                  <a:lnTo>
                    <a:pt x="54" y="46"/>
                  </a:lnTo>
                  <a:lnTo>
                    <a:pt x="58" y="40"/>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7" name="Freeform 409"/>
            <p:cNvSpPr>
              <a:spLocks/>
            </p:cNvSpPr>
            <p:nvPr/>
          </p:nvSpPr>
          <p:spPr bwMode="auto">
            <a:xfrm>
              <a:off x="2365" y="1995"/>
              <a:ext cx="15" cy="15"/>
            </a:xfrm>
            <a:custGeom>
              <a:avLst/>
              <a:gdLst>
                <a:gd name="T0" fmla="*/ 15 w 30"/>
                <a:gd name="T1" fmla="*/ 29 h 29"/>
                <a:gd name="T2" fmla="*/ 13 w 30"/>
                <a:gd name="T3" fmla="*/ 29 h 29"/>
                <a:gd name="T4" fmla="*/ 9 w 30"/>
                <a:gd name="T5" fmla="*/ 27 h 29"/>
                <a:gd name="T6" fmla="*/ 7 w 30"/>
                <a:gd name="T7" fmla="*/ 26 h 29"/>
                <a:gd name="T8" fmla="*/ 5 w 30"/>
                <a:gd name="T9" fmla="*/ 25 h 29"/>
                <a:gd name="T10" fmla="*/ 3 w 30"/>
                <a:gd name="T11" fmla="*/ 23 h 29"/>
                <a:gd name="T12" fmla="*/ 1 w 30"/>
                <a:gd name="T13" fmla="*/ 19 h 29"/>
                <a:gd name="T14" fmla="*/ 0 w 30"/>
                <a:gd name="T15" fmla="*/ 17 h 29"/>
                <a:gd name="T16" fmla="*/ 0 w 30"/>
                <a:gd name="T17" fmla="*/ 15 h 29"/>
                <a:gd name="T18" fmla="*/ 0 w 30"/>
                <a:gd name="T19" fmla="*/ 11 h 29"/>
                <a:gd name="T20" fmla="*/ 1 w 30"/>
                <a:gd name="T21" fmla="*/ 9 h 29"/>
                <a:gd name="T22" fmla="*/ 3 w 30"/>
                <a:gd name="T23" fmla="*/ 6 h 29"/>
                <a:gd name="T24" fmla="*/ 5 w 30"/>
                <a:gd name="T25" fmla="*/ 3 h 29"/>
                <a:gd name="T26" fmla="*/ 7 w 30"/>
                <a:gd name="T27" fmla="*/ 2 h 29"/>
                <a:gd name="T28" fmla="*/ 9 w 30"/>
                <a:gd name="T29" fmla="*/ 1 h 29"/>
                <a:gd name="T30" fmla="*/ 13 w 30"/>
                <a:gd name="T31" fmla="*/ 0 h 29"/>
                <a:gd name="T32" fmla="*/ 15 w 30"/>
                <a:gd name="T33" fmla="*/ 0 h 29"/>
                <a:gd name="T34" fmla="*/ 18 w 30"/>
                <a:gd name="T35" fmla="*/ 0 h 29"/>
                <a:gd name="T36" fmla="*/ 21 w 30"/>
                <a:gd name="T37" fmla="*/ 1 h 29"/>
                <a:gd name="T38" fmla="*/ 23 w 30"/>
                <a:gd name="T39" fmla="*/ 2 h 29"/>
                <a:gd name="T40" fmla="*/ 26 w 30"/>
                <a:gd name="T41" fmla="*/ 3 h 29"/>
                <a:gd name="T42" fmla="*/ 27 w 30"/>
                <a:gd name="T43" fmla="*/ 6 h 29"/>
                <a:gd name="T44" fmla="*/ 29 w 30"/>
                <a:gd name="T45" fmla="*/ 9 h 29"/>
                <a:gd name="T46" fmla="*/ 30 w 30"/>
                <a:gd name="T47" fmla="*/ 11 h 29"/>
                <a:gd name="T48" fmla="*/ 30 w 30"/>
                <a:gd name="T49" fmla="*/ 15 h 29"/>
                <a:gd name="T50" fmla="*/ 29 w 30"/>
                <a:gd name="T51" fmla="*/ 20 h 29"/>
                <a:gd name="T52" fmla="*/ 26 w 30"/>
                <a:gd name="T53" fmla="*/ 25 h 29"/>
                <a:gd name="T54" fmla="*/ 21 w 30"/>
                <a:gd name="T55" fmla="*/ 27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3" y="29"/>
                  </a:lnTo>
                  <a:lnTo>
                    <a:pt x="9" y="27"/>
                  </a:lnTo>
                  <a:lnTo>
                    <a:pt x="7" y="26"/>
                  </a:lnTo>
                  <a:lnTo>
                    <a:pt x="5" y="25"/>
                  </a:lnTo>
                  <a:lnTo>
                    <a:pt x="3" y="23"/>
                  </a:lnTo>
                  <a:lnTo>
                    <a:pt x="1" y="19"/>
                  </a:lnTo>
                  <a:lnTo>
                    <a:pt x="0" y="17"/>
                  </a:lnTo>
                  <a:lnTo>
                    <a:pt x="0" y="15"/>
                  </a:lnTo>
                  <a:lnTo>
                    <a:pt x="0" y="11"/>
                  </a:lnTo>
                  <a:lnTo>
                    <a:pt x="1" y="9"/>
                  </a:lnTo>
                  <a:lnTo>
                    <a:pt x="3" y="6"/>
                  </a:lnTo>
                  <a:lnTo>
                    <a:pt x="5" y="3"/>
                  </a:lnTo>
                  <a:lnTo>
                    <a:pt x="7" y="2"/>
                  </a:lnTo>
                  <a:lnTo>
                    <a:pt x="9" y="1"/>
                  </a:lnTo>
                  <a:lnTo>
                    <a:pt x="13" y="0"/>
                  </a:lnTo>
                  <a:lnTo>
                    <a:pt x="15" y="0"/>
                  </a:lnTo>
                  <a:lnTo>
                    <a:pt x="18" y="0"/>
                  </a:lnTo>
                  <a:lnTo>
                    <a:pt x="21" y="1"/>
                  </a:lnTo>
                  <a:lnTo>
                    <a:pt x="23" y="2"/>
                  </a:lnTo>
                  <a:lnTo>
                    <a:pt x="26" y="3"/>
                  </a:lnTo>
                  <a:lnTo>
                    <a:pt x="27" y="6"/>
                  </a:lnTo>
                  <a:lnTo>
                    <a:pt x="29" y="9"/>
                  </a:lnTo>
                  <a:lnTo>
                    <a:pt x="30" y="11"/>
                  </a:lnTo>
                  <a:lnTo>
                    <a:pt x="30" y="15"/>
                  </a:lnTo>
                  <a:lnTo>
                    <a:pt x="29" y="20"/>
                  </a:lnTo>
                  <a:lnTo>
                    <a:pt x="26" y="25"/>
                  </a:lnTo>
                  <a:lnTo>
                    <a:pt x="21" y="27"/>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8" name="Freeform 410"/>
            <p:cNvSpPr>
              <a:spLocks/>
            </p:cNvSpPr>
            <p:nvPr/>
          </p:nvSpPr>
          <p:spPr bwMode="auto">
            <a:xfrm>
              <a:off x="2658" y="2044"/>
              <a:ext cx="30" cy="30"/>
            </a:xfrm>
            <a:custGeom>
              <a:avLst/>
              <a:gdLst>
                <a:gd name="T0" fmla="*/ 59 w 59"/>
                <a:gd name="T1" fmla="*/ 30 h 60"/>
                <a:gd name="T2" fmla="*/ 58 w 59"/>
                <a:gd name="T3" fmla="*/ 25 h 60"/>
                <a:gd name="T4" fmla="*/ 57 w 59"/>
                <a:gd name="T5" fmla="*/ 19 h 60"/>
                <a:gd name="T6" fmla="*/ 54 w 59"/>
                <a:gd name="T7" fmla="*/ 13 h 60"/>
                <a:gd name="T8" fmla="*/ 50 w 59"/>
                <a:gd name="T9" fmla="*/ 9 h 60"/>
                <a:gd name="T10" fmla="*/ 46 w 59"/>
                <a:gd name="T11" fmla="*/ 5 h 60"/>
                <a:gd name="T12" fmla="*/ 41 w 59"/>
                <a:gd name="T13" fmla="*/ 3 h 60"/>
                <a:gd name="T14" fmla="*/ 35 w 59"/>
                <a:gd name="T15" fmla="*/ 2 h 60"/>
                <a:gd name="T16" fmla="*/ 30 w 59"/>
                <a:gd name="T17" fmla="*/ 0 h 60"/>
                <a:gd name="T18" fmla="*/ 18 w 59"/>
                <a:gd name="T19" fmla="*/ 3 h 60"/>
                <a:gd name="T20" fmla="*/ 9 w 59"/>
                <a:gd name="T21" fmla="*/ 9 h 60"/>
                <a:gd name="T22" fmla="*/ 2 w 59"/>
                <a:gd name="T23" fmla="*/ 19 h 60"/>
                <a:gd name="T24" fmla="*/ 0 w 59"/>
                <a:gd name="T25" fmla="*/ 30 h 60"/>
                <a:gd name="T26" fmla="*/ 1 w 59"/>
                <a:gd name="T27" fmla="*/ 36 h 60"/>
                <a:gd name="T28" fmla="*/ 2 w 59"/>
                <a:gd name="T29" fmla="*/ 42 h 60"/>
                <a:gd name="T30" fmla="*/ 5 w 59"/>
                <a:gd name="T31" fmla="*/ 47 h 60"/>
                <a:gd name="T32" fmla="*/ 9 w 59"/>
                <a:gd name="T33" fmla="*/ 51 h 60"/>
                <a:gd name="T34" fmla="*/ 13 w 59"/>
                <a:gd name="T35" fmla="*/ 55 h 60"/>
                <a:gd name="T36" fmla="*/ 18 w 59"/>
                <a:gd name="T37" fmla="*/ 58 h 60"/>
                <a:gd name="T38" fmla="*/ 24 w 59"/>
                <a:gd name="T39" fmla="*/ 59 h 60"/>
                <a:gd name="T40" fmla="*/ 30 w 59"/>
                <a:gd name="T41" fmla="*/ 60 h 60"/>
                <a:gd name="T42" fmla="*/ 35 w 59"/>
                <a:gd name="T43" fmla="*/ 59 h 60"/>
                <a:gd name="T44" fmla="*/ 41 w 59"/>
                <a:gd name="T45" fmla="*/ 58 h 60"/>
                <a:gd name="T46" fmla="*/ 46 w 59"/>
                <a:gd name="T47" fmla="*/ 55 h 60"/>
                <a:gd name="T48" fmla="*/ 50 w 59"/>
                <a:gd name="T49" fmla="*/ 51 h 60"/>
                <a:gd name="T50" fmla="*/ 54 w 59"/>
                <a:gd name="T51" fmla="*/ 47 h 60"/>
                <a:gd name="T52" fmla="*/ 57 w 59"/>
                <a:gd name="T53" fmla="*/ 42 h 60"/>
                <a:gd name="T54" fmla="*/ 58 w 59"/>
                <a:gd name="T55" fmla="*/ 36 h 60"/>
                <a:gd name="T56" fmla="*/ 59 w 59"/>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60">
                  <a:moveTo>
                    <a:pt x="59" y="30"/>
                  </a:moveTo>
                  <a:lnTo>
                    <a:pt x="58" y="25"/>
                  </a:lnTo>
                  <a:lnTo>
                    <a:pt x="57" y="19"/>
                  </a:lnTo>
                  <a:lnTo>
                    <a:pt x="54" y="13"/>
                  </a:lnTo>
                  <a:lnTo>
                    <a:pt x="50" y="9"/>
                  </a:lnTo>
                  <a:lnTo>
                    <a:pt x="46" y="5"/>
                  </a:lnTo>
                  <a:lnTo>
                    <a:pt x="41" y="3"/>
                  </a:lnTo>
                  <a:lnTo>
                    <a:pt x="35" y="2"/>
                  </a:lnTo>
                  <a:lnTo>
                    <a:pt x="30" y="0"/>
                  </a:lnTo>
                  <a:lnTo>
                    <a:pt x="18" y="3"/>
                  </a:lnTo>
                  <a:lnTo>
                    <a:pt x="9" y="9"/>
                  </a:lnTo>
                  <a:lnTo>
                    <a:pt x="2" y="19"/>
                  </a:lnTo>
                  <a:lnTo>
                    <a:pt x="0" y="30"/>
                  </a:lnTo>
                  <a:lnTo>
                    <a:pt x="1" y="36"/>
                  </a:lnTo>
                  <a:lnTo>
                    <a:pt x="2" y="42"/>
                  </a:lnTo>
                  <a:lnTo>
                    <a:pt x="5" y="47"/>
                  </a:lnTo>
                  <a:lnTo>
                    <a:pt x="9" y="51"/>
                  </a:lnTo>
                  <a:lnTo>
                    <a:pt x="13" y="55"/>
                  </a:lnTo>
                  <a:lnTo>
                    <a:pt x="18" y="58"/>
                  </a:lnTo>
                  <a:lnTo>
                    <a:pt x="24" y="59"/>
                  </a:lnTo>
                  <a:lnTo>
                    <a:pt x="30" y="60"/>
                  </a:lnTo>
                  <a:lnTo>
                    <a:pt x="35" y="59"/>
                  </a:lnTo>
                  <a:lnTo>
                    <a:pt x="41" y="58"/>
                  </a:lnTo>
                  <a:lnTo>
                    <a:pt x="46" y="55"/>
                  </a:lnTo>
                  <a:lnTo>
                    <a:pt x="50" y="51"/>
                  </a:lnTo>
                  <a:lnTo>
                    <a:pt x="54" y="47"/>
                  </a:lnTo>
                  <a:lnTo>
                    <a:pt x="57" y="42"/>
                  </a:lnTo>
                  <a:lnTo>
                    <a:pt x="58" y="36"/>
                  </a:lnTo>
                  <a:lnTo>
                    <a:pt x="59"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9" name="Freeform 411"/>
            <p:cNvSpPr>
              <a:spLocks/>
            </p:cNvSpPr>
            <p:nvPr/>
          </p:nvSpPr>
          <p:spPr bwMode="auto">
            <a:xfrm>
              <a:off x="2666" y="2051"/>
              <a:ext cx="15" cy="15"/>
            </a:xfrm>
            <a:custGeom>
              <a:avLst/>
              <a:gdLst>
                <a:gd name="T0" fmla="*/ 15 w 30"/>
                <a:gd name="T1" fmla="*/ 30 h 30"/>
                <a:gd name="T2" fmla="*/ 12 w 30"/>
                <a:gd name="T3" fmla="*/ 30 h 30"/>
                <a:gd name="T4" fmla="*/ 9 w 30"/>
                <a:gd name="T5" fmla="*/ 29 h 30"/>
                <a:gd name="T6" fmla="*/ 6 w 30"/>
                <a:gd name="T7" fmla="*/ 27 h 30"/>
                <a:gd name="T8" fmla="*/ 4 w 30"/>
                <a:gd name="T9" fmla="*/ 26 h 30"/>
                <a:gd name="T10" fmla="*/ 3 w 30"/>
                <a:gd name="T11" fmla="*/ 24 h 30"/>
                <a:gd name="T12" fmla="*/ 1 w 30"/>
                <a:gd name="T13" fmla="*/ 20 h 30"/>
                <a:gd name="T14" fmla="*/ 0 w 30"/>
                <a:gd name="T15" fmla="*/ 18 h 30"/>
                <a:gd name="T16" fmla="*/ 0 w 30"/>
                <a:gd name="T17" fmla="*/ 15 h 30"/>
                <a:gd name="T18" fmla="*/ 0 w 30"/>
                <a:gd name="T19" fmla="*/ 12 h 30"/>
                <a:gd name="T20" fmla="*/ 1 w 30"/>
                <a:gd name="T21" fmla="*/ 10 h 30"/>
                <a:gd name="T22" fmla="*/ 3 w 30"/>
                <a:gd name="T23" fmla="*/ 7 h 30"/>
                <a:gd name="T24" fmla="*/ 4 w 30"/>
                <a:gd name="T25" fmla="*/ 5 h 30"/>
                <a:gd name="T26" fmla="*/ 6 w 30"/>
                <a:gd name="T27" fmla="*/ 3 h 30"/>
                <a:gd name="T28" fmla="*/ 9 w 30"/>
                <a:gd name="T29" fmla="*/ 2 h 30"/>
                <a:gd name="T30" fmla="*/ 12 w 30"/>
                <a:gd name="T31" fmla="*/ 0 h 30"/>
                <a:gd name="T32" fmla="*/ 15 w 30"/>
                <a:gd name="T33" fmla="*/ 0 h 30"/>
                <a:gd name="T34" fmla="*/ 18 w 30"/>
                <a:gd name="T35" fmla="*/ 0 h 30"/>
                <a:gd name="T36" fmla="*/ 20 w 30"/>
                <a:gd name="T37" fmla="*/ 2 h 30"/>
                <a:gd name="T38" fmla="*/ 23 w 30"/>
                <a:gd name="T39" fmla="*/ 3 h 30"/>
                <a:gd name="T40" fmla="*/ 25 w 30"/>
                <a:gd name="T41" fmla="*/ 5 h 30"/>
                <a:gd name="T42" fmla="*/ 27 w 30"/>
                <a:gd name="T43" fmla="*/ 7 h 30"/>
                <a:gd name="T44" fmla="*/ 28 w 30"/>
                <a:gd name="T45" fmla="*/ 10 h 30"/>
                <a:gd name="T46" fmla="*/ 30 w 30"/>
                <a:gd name="T47" fmla="*/ 12 h 30"/>
                <a:gd name="T48" fmla="*/ 30 w 30"/>
                <a:gd name="T49" fmla="*/ 15 h 30"/>
                <a:gd name="T50" fmla="*/ 28 w 30"/>
                <a:gd name="T51" fmla="*/ 21 h 30"/>
                <a:gd name="T52" fmla="*/ 25 w 30"/>
                <a:gd name="T53" fmla="*/ 26 h 30"/>
                <a:gd name="T54" fmla="*/ 20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9"/>
                  </a:lnTo>
                  <a:lnTo>
                    <a:pt x="6" y="27"/>
                  </a:lnTo>
                  <a:lnTo>
                    <a:pt x="4" y="26"/>
                  </a:lnTo>
                  <a:lnTo>
                    <a:pt x="3" y="24"/>
                  </a:lnTo>
                  <a:lnTo>
                    <a:pt x="1" y="20"/>
                  </a:lnTo>
                  <a:lnTo>
                    <a:pt x="0" y="18"/>
                  </a:lnTo>
                  <a:lnTo>
                    <a:pt x="0" y="15"/>
                  </a:lnTo>
                  <a:lnTo>
                    <a:pt x="0" y="12"/>
                  </a:lnTo>
                  <a:lnTo>
                    <a:pt x="1" y="10"/>
                  </a:lnTo>
                  <a:lnTo>
                    <a:pt x="3" y="7"/>
                  </a:lnTo>
                  <a:lnTo>
                    <a:pt x="4" y="5"/>
                  </a:lnTo>
                  <a:lnTo>
                    <a:pt x="6" y="3"/>
                  </a:lnTo>
                  <a:lnTo>
                    <a:pt x="9" y="2"/>
                  </a:lnTo>
                  <a:lnTo>
                    <a:pt x="12" y="0"/>
                  </a:lnTo>
                  <a:lnTo>
                    <a:pt x="15" y="0"/>
                  </a:lnTo>
                  <a:lnTo>
                    <a:pt x="18" y="0"/>
                  </a:lnTo>
                  <a:lnTo>
                    <a:pt x="20" y="2"/>
                  </a:lnTo>
                  <a:lnTo>
                    <a:pt x="23" y="3"/>
                  </a:lnTo>
                  <a:lnTo>
                    <a:pt x="25" y="5"/>
                  </a:lnTo>
                  <a:lnTo>
                    <a:pt x="27" y="7"/>
                  </a:lnTo>
                  <a:lnTo>
                    <a:pt x="28" y="10"/>
                  </a:lnTo>
                  <a:lnTo>
                    <a:pt x="30" y="12"/>
                  </a:lnTo>
                  <a:lnTo>
                    <a:pt x="30" y="15"/>
                  </a:lnTo>
                  <a:lnTo>
                    <a:pt x="28" y="21"/>
                  </a:lnTo>
                  <a:lnTo>
                    <a:pt x="25" y="26"/>
                  </a:lnTo>
                  <a:lnTo>
                    <a:pt x="20"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0" name="Freeform 412"/>
            <p:cNvSpPr>
              <a:spLocks/>
            </p:cNvSpPr>
            <p:nvPr/>
          </p:nvSpPr>
          <p:spPr bwMode="auto">
            <a:xfrm>
              <a:off x="2674" y="1787"/>
              <a:ext cx="30" cy="30"/>
            </a:xfrm>
            <a:custGeom>
              <a:avLst/>
              <a:gdLst>
                <a:gd name="T0" fmla="*/ 60 w 60"/>
                <a:gd name="T1" fmla="*/ 30 h 60"/>
                <a:gd name="T2" fmla="*/ 59 w 60"/>
                <a:gd name="T3" fmla="*/ 24 h 60"/>
                <a:gd name="T4" fmla="*/ 57 w 60"/>
                <a:gd name="T5" fmla="*/ 18 h 60"/>
                <a:gd name="T6" fmla="*/ 54 w 60"/>
                <a:gd name="T7" fmla="*/ 14 h 60"/>
                <a:gd name="T8" fmla="*/ 51 w 60"/>
                <a:gd name="T9" fmla="*/ 9 h 60"/>
                <a:gd name="T10" fmla="*/ 46 w 60"/>
                <a:gd name="T11" fmla="*/ 6 h 60"/>
                <a:gd name="T12" fmla="*/ 41 w 60"/>
                <a:gd name="T13" fmla="*/ 2 h 60"/>
                <a:gd name="T14" fmla="*/ 36 w 60"/>
                <a:gd name="T15" fmla="*/ 1 h 60"/>
                <a:gd name="T16" fmla="*/ 30 w 60"/>
                <a:gd name="T17" fmla="*/ 0 h 60"/>
                <a:gd name="T18" fmla="*/ 18 w 60"/>
                <a:gd name="T19" fmla="*/ 2 h 60"/>
                <a:gd name="T20" fmla="*/ 9 w 60"/>
                <a:gd name="T21" fmla="*/ 9 h 60"/>
                <a:gd name="T22" fmla="*/ 2 w 60"/>
                <a:gd name="T23" fmla="*/ 18 h 60"/>
                <a:gd name="T24" fmla="*/ 0 w 60"/>
                <a:gd name="T25" fmla="*/ 30 h 60"/>
                <a:gd name="T26" fmla="*/ 1 w 60"/>
                <a:gd name="T27" fmla="*/ 36 h 60"/>
                <a:gd name="T28" fmla="*/ 2 w 60"/>
                <a:gd name="T29" fmla="*/ 41 h 60"/>
                <a:gd name="T30" fmla="*/ 6 w 60"/>
                <a:gd name="T31" fmla="*/ 47 h 60"/>
                <a:gd name="T32" fmla="*/ 9 w 60"/>
                <a:gd name="T33" fmla="*/ 52 h 60"/>
                <a:gd name="T34" fmla="*/ 14 w 60"/>
                <a:gd name="T35" fmla="*/ 55 h 60"/>
                <a:gd name="T36" fmla="*/ 18 w 60"/>
                <a:gd name="T37" fmla="*/ 58 h 60"/>
                <a:gd name="T38" fmla="*/ 24 w 60"/>
                <a:gd name="T39" fmla="*/ 60 h 60"/>
                <a:gd name="T40" fmla="*/ 30 w 60"/>
                <a:gd name="T41" fmla="*/ 60 h 60"/>
                <a:gd name="T42" fmla="*/ 36 w 60"/>
                <a:gd name="T43" fmla="*/ 60 h 60"/>
                <a:gd name="T44" fmla="*/ 41 w 60"/>
                <a:gd name="T45" fmla="*/ 58 h 60"/>
                <a:gd name="T46" fmla="*/ 46 w 60"/>
                <a:gd name="T47" fmla="*/ 55 h 60"/>
                <a:gd name="T48" fmla="*/ 51 w 60"/>
                <a:gd name="T49" fmla="*/ 52 h 60"/>
                <a:gd name="T50" fmla="*/ 54 w 60"/>
                <a:gd name="T51" fmla="*/ 47 h 60"/>
                <a:gd name="T52" fmla="*/ 57 w 60"/>
                <a:gd name="T53" fmla="*/ 41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7" y="18"/>
                  </a:lnTo>
                  <a:lnTo>
                    <a:pt x="54" y="14"/>
                  </a:lnTo>
                  <a:lnTo>
                    <a:pt x="51" y="9"/>
                  </a:lnTo>
                  <a:lnTo>
                    <a:pt x="46" y="6"/>
                  </a:lnTo>
                  <a:lnTo>
                    <a:pt x="41" y="2"/>
                  </a:lnTo>
                  <a:lnTo>
                    <a:pt x="36" y="1"/>
                  </a:lnTo>
                  <a:lnTo>
                    <a:pt x="30" y="0"/>
                  </a:lnTo>
                  <a:lnTo>
                    <a:pt x="18" y="2"/>
                  </a:lnTo>
                  <a:lnTo>
                    <a:pt x="9" y="9"/>
                  </a:lnTo>
                  <a:lnTo>
                    <a:pt x="2" y="18"/>
                  </a:lnTo>
                  <a:lnTo>
                    <a:pt x="0" y="30"/>
                  </a:lnTo>
                  <a:lnTo>
                    <a:pt x="1" y="36"/>
                  </a:lnTo>
                  <a:lnTo>
                    <a:pt x="2" y="41"/>
                  </a:lnTo>
                  <a:lnTo>
                    <a:pt x="6" y="47"/>
                  </a:lnTo>
                  <a:lnTo>
                    <a:pt x="9" y="52"/>
                  </a:lnTo>
                  <a:lnTo>
                    <a:pt x="14" y="55"/>
                  </a:lnTo>
                  <a:lnTo>
                    <a:pt x="18" y="58"/>
                  </a:lnTo>
                  <a:lnTo>
                    <a:pt x="24" y="60"/>
                  </a:lnTo>
                  <a:lnTo>
                    <a:pt x="30" y="60"/>
                  </a:lnTo>
                  <a:lnTo>
                    <a:pt x="36" y="60"/>
                  </a:lnTo>
                  <a:lnTo>
                    <a:pt x="41" y="58"/>
                  </a:lnTo>
                  <a:lnTo>
                    <a:pt x="46" y="55"/>
                  </a:lnTo>
                  <a:lnTo>
                    <a:pt x="51" y="52"/>
                  </a:lnTo>
                  <a:lnTo>
                    <a:pt x="54" y="47"/>
                  </a:lnTo>
                  <a:lnTo>
                    <a:pt x="57" y="41"/>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1" name="Freeform 413"/>
            <p:cNvSpPr>
              <a:spLocks/>
            </p:cNvSpPr>
            <p:nvPr/>
          </p:nvSpPr>
          <p:spPr bwMode="auto">
            <a:xfrm>
              <a:off x="2682" y="1795"/>
              <a:ext cx="15" cy="15"/>
            </a:xfrm>
            <a:custGeom>
              <a:avLst/>
              <a:gdLst>
                <a:gd name="T0" fmla="*/ 15 w 30"/>
                <a:gd name="T1" fmla="*/ 30 h 30"/>
                <a:gd name="T2" fmla="*/ 11 w 30"/>
                <a:gd name="T3" fmla="*/ 30 h 30"/>
                <a:gd name="T4" fmla="*/ 9 w 30"/>
                <a:gd name="T5" fmla="*/ 29 h 30"/>
                <a:gd name="T6" fmla="*/ 7 w 30"/>
                <a:gd name="T7" fmla="*/ 28 h 30"/>
                <a:gd name="T8" fmla="*/ 4 w 30"/>
                <a:gd name="T9" fmla="*/ 25 h 30"/>
                <a:gd name="T10" fmla="*/ 2 w 30"/>
                <a:gd name="T11" fmla="*/ 23 h 30"/>
                <a:gd name="T12" fmla="*/ 1 w 30"/>
                <a:gd name="T13" fmla="*/ 21 h 30"/>
                <a:gd name="T14" fmla="*/ 0 w 30"/>
                <a:gd name="T15" fmla="*/ 18 h 30"/>
                <a:gd name="T16" fmla="*/ 0 w 30"/>
                <a:gd name="T17" fmla="*/ 15 h 30"/>
                <a:gd name="T18" fmla="*/ 0 w 30"/>
                <a:gd name="T19" fmla="*/ 13 h 30"/>
                <a:gd name="T20" fmla="*/ 1 w 30"/>
                <a:gd name="T21" fmla="*/ 9 h 30"/>
                <a:gd name="T22" fmla="*/ 2 w 30"/>
                <a:gd name="T23" fmla="*/ 7 h 30"/>
                <a:gd name="T24" fmla="*/ 4 w 30"/>
                <a:gd name="T25" fmla="*/ 5 h 30"/>
                <a:gd name="T26" fmla="*/ 7 w 30"/>
                <a:gd name="T27" fmla="*/ 3 h 30"/>
                <a:gd name="T28" fmla="*/ 9 w 30"/>
                <a:gd name="T29" fmla="*/ 1 h 30"/>
                <a:gd name="T30" fmla="*/ 11 w 30"/>
                <a:gd name="T31" fmla="*/ 0 h 30"/>
                <a:gd name="T32" fmla="*/ 15 w 30"/>
                <a:gd name="T33" fmla="*/ 0 h 30"/>
                <a:gd name="T34" fmla="*/ 17 w 30"/>
                <a:gd name="T35" fmla="*/ 0 h 30"/>
                <a:gd name="T36" fmla="*/ 21 w 30"/>
                <a:gd name="T37" fmla="*/ 1 h 30"/>
                <a:gd name="T38" fmla="*/ 23 w 30"/>
                <a:gd name="T39" fmla="*/ 3 h 30"/>
                <a:gd name="T40" fmla="*/ 25 w 30"/>
                <a:gd name="T41" fmla="*/ 5 h 30"/>
                <a:gd name="T42" fmla="*/ 26 w 30"/>
                <a:gd name="T43" fmla="*/ 7 h 30"/>
                <a:gd name="T44" fmla="*/ 29 w 30"/>
                <a:gd name="T45" fmla="*/ 9 h 30"/>
                <a:gd name="T46" fmla="*/ 30 w 30"/>
                <a:gd name="T47" fmla="*/ 13 h 30"/>
                <a:gd name="T48" fmla="*/ 30 w 30"/>
                <a:gd name="T49" fmla="*/ 15 h 30"/>
                <a:gd name="T50" fmla="*/ 29 w 30"/>
                <a:gd name="T51" fmla="*/ 21 h 30"/>
                <a:gd name="T52" fmla="*/ 25 w 30"/>
                <a:gd name="T53" fmla="*/ 25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1" y="30"/>
                  </a:lnTo>
                  <a:lnTo>
                    <a:pt x="9" y="29"/>
                  </a:lnTo>
                  <a:lnTo>
                    <a:pt x="7" y="28"/>
                  </a:lnTo>
                  <a:lnTo>
                    <a:pt x="4" y="25"/>
                  </a:lnTo>
                  <a:lnTo>
                    <a:pt x="2" y="23"/>
                  </a:lnTo>
                  <a:lnTo>
                    <a:pt x="1" y="21"/>
                  </a:lnTo>
                  <a:lnTo>
                    <a:pt x="0" y="18"/>
                  </a:lnTo>
                  <a:lnTo>
                    <a:pt x="0" y="15"/>
                  </a:lnTo>
                  <a:lnTo>
                    <a:pt x="0" y="13"/>
                  </a:lnTo>
                  <a:lnTo>
                    <a:pt x="1" y="9"/>
                  </a:lnTo>
                  <a:lnTo>
                    <a:pt x="2" y="7"/>
                  </a:lnTo>
                  <a:lnTo>
                    <a:pt x="4" y="5"/>
                  </a:lnTo>
                  <a:lnTo>
                    <a:pt x="7" y="3"/>
                  </a:lnTo>
                  <a:lnTo>
                    <a:pt x="9" y="1"/>
                  </a:lnTo>
                  <a:lnTo>
                    <a:pt x="11" y="0"/>
                  </a:lnTo>
                  <a:lnTo>
                    <a:pt x="15" y="0"/>
                  </a:lnTo>
                  <a:lnTo>
                    <a:pt x="17" y="0"/>
                  </a:lnTo>
                  <a:lnTo>
                    <a:pt x="21" y="1"/>
                  </a:lnTo>
                  <a:lnTo>
                    <a:pt x="23" y="3"/>
                  </a:lnTo>
                  <a:lnTo>
                    <a:pt x="25" y="5"/>
                  </a:lnTo>
                  <a:lnTo>
                    <a:pt x="26" y="7"/>
                  </a:lnTo>
                  <a:lnTo>
                    <a:pt x="29" y="9"/>
                  </a:lnTo>
                  <a:lnTo>
                    <a:pt x="30" y="13"/>
                  </a:lnTo>
                  <a:lnTo>
                    <a:pt x="30" y="15"/>
                  </a:lnTo>
                  <a:lnTo>
                    <a:pt x="29" y="21"/>
                  </a:lnTo>
                  <a:lnTo>
                    <a:pt x="25" y="25"/>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2" name="Freeform 414"/>
            <p:cNvSpPr>
              <a:spLocks/>
            </p:cNvSpPr>
            <p:nvPr/>
          </p:nvSpPr>
          <p:spPr bwMode="auto">
            <a:xfrm>
              <a:off x="2677" y="2164"/>
              <a:ext cx="30" cy="29"/>
            </a:xfrm>
            <a:custGeom>
              <a:avLst/>
              <a:gdLst>
                <a:gd name="T0" fmla="*/ 58 w 58"/>
                <a:gd name="T1" fmla="*/ 30 h 60"/>
                <a:gd name="T2" fmla="*/ 58 w 58"/>
                <a:gd name="T3" fmla="*/ 24 h 60"/>
                <a:gd name="T4" fmla="*/ 56 w 58"/>
                <a:gd name="T5" fmla="*/ 18 h 60"/>
                <a:gd name="T6" fmla="*/ 54 w 58"/>
                <a:gd name="T7" fmla="*/ 14 h 60"/>
                <a:gd name="T8" fmla="*/ 50 w 58"/>
                <a:gd name="T9" fmla="*/ 9 h 60"/>
                <a:gd name="T10" fmla="*/ 46 w 58"/>
                <a:gd name="T11" fmla="*/ 6 h 60"/>
                <a:gd name="T12" fmla="*/ 40 w 58"/>
                <a:gd name="T13" fmla="*/ 2 h 60"/>
                <a:gd name="T14" fmla="*/ 34 w 58"/>
                <a:gd name="T15" fmla="*/ 1 h 60"/>
                <a:gd name="T16" fmla="*/ 28 w 58"/>
                <a:gd name="T17" fmla="*/ 0 h 60"/>
                <a:gd name="T18" fmla="*/ 17 w 58"/>
                <a:gd name="T19" fmla="*/ 2 h 60"/>
                <a:gd name="T20" fmla="*/ 8 w 58"/>
                <a:gd name="T21" fmla="*/ 9 h 60"/>
                <a:gd name="T22" fmla="*/ 2 w 58"/>
                <a:gd name="T23" fmla="*/ 18 h 60"/>
                <a:gd name="T24" fmla="*/ 0 w 58"/>
                <a:gd name="T25" fmla="*/ 30 h 60"/>
                <a:gd name="T26" fmla="*/ 0 w 58"/>
                <a:gd name="T27" fmla="*/ 36 h 60"/>
                <a:gd name="T28" fmla="*/ 2 w 58"/>
                <a:gd name="T29" fmla="*/ 42 h 60"/>
                <a:gd name="T30" fmla="*/ 4 w 58"/>
                <a:gd name="T31" fmla="*/ 46 h 60"/>
                <a:gd name="T32" fmla="*/ 8 w 58"/>
                <a:gd name="T33" fmla="*/ 51 h 60"/>
                <a:gd name="T34" fmla="*/ 12 w 58"/>
                <a:gd name="T35" fmla="*/ 54 h 60"/>
                <a:gd name="T36" fmla="*/ 18 w 58"/>
                <a:gd name="T37" fmla="*/ 58 h 60"/>
                <a:gd name="T38" fmla="*/ 23 w 58"/>
                <a:gd name="T39" fmla="*/ 59 h 60"/>
                <a:gd name="T40" fmla="*/ 28 w 58"/>
                <a:gd name="T41" fmla="*/ 60 h 60"/>
                <a:gd name="T42" fmla="*/ 34 w 58"/>
                <a:gd name="T43" fmla="*/ 59 h 60"/>
                <a:gd name="T44" fmla="*/ 40 w 58"/>
                <a:gd name="T45" fmla="*/ 58 h 60"/>
                <a:gd name="T46" fmla="*/ 46 w 58"/>
                <a:gd name="T47" fmla="*/ 54 h 60"/>
                <a:gd name="T48" fmla="*/ 50 w 58"/>
                <a:gd name="T49" fmla="*/ 51 h 60"/>
                <a:gd name="T50" fmla="*/ 54 w 58"/>
                <a:gd name="T51" fmla="*/ 46 h 60"/>
                <a:gd name="T52" fmla="*/ 56 w 58"/>
                <a:gd name="T53" fmla="*/ 42 h 60"/>
                <a:gd name="T54" fmla="*/ 58 w 58"/>
                <a:gd name="T55" fmla="*/ 36 h 60"/>
                <a:gd name="T56" fmla="*/ 58 w 58"/>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60">
                  <a:moveTo>
                    <a:pt x="58" y="30"/>
                  </a:moveTo>
                  <a:lnTo>
                    <a:pt x="58" y="24"/>
                  </a:lnTo>
                  <a:lnTo>
                    <a:pt x="56" y="18"/>
                  </a:lnTo>
                  <a:lnTo>
                    <a:pt x="54" y="14"/>
                  </a:lnTo>
                  <a:lnTo>
                    <a:pt x="50" y="9"/>
                  </a:lnTo>
                  <a:lnTo>
                    <a:pt x="46" y="6"/>
                  </a:lnTo>
                  <a:lnTo>
                    <a:pt x="40" y="2"/>
                  </a:lnTo>
                  <a:lnTo>
                    <a:pt x="34" y="1"/>
                  </a:lnTo>
                  <a:lnTo>
                    <a:pt x="28" y="0"/>
                  </a:lnTo>
                  <a:lnTo>
                    <a:pt x="17" y="2"/>
                  </a:lnTo>
                  <a:lnTo>
                    <a:pt x="8" y="9"/>
                  </a:lnTo>
                  <a:lnTo>
                    <a:pt x="2" y="18"/>
                  </a:lnTo>
                  <a:lnTo>
                    <a:pt x="0" y="30"/>
                  </a:lnTo>
                  <a:lnTo>
                    <a:pt x="0" y="36"/>
                  </a:lnTo>
                  <a:lnTo>
                    <a:pt x="2" y="42"/>
                  </a:lnTo>
                  <a:lnTo>
                    <a:pt x="4" y="46"/>
                  </a:lnTo>
                  <a:lnTo>
                    <a:pt x="8" y="51"/>
                  </a:lnTo>
                  <a:lnTo>
                    <a:pt x="12" y="54"/>
                  </a:lnTo>
                  <a:lnTo>
                    <a:pt x="18" y="58"/>
                  </a:lnTo>
                  <a:lnTo>
                    <a:pt x="23" y="59"/>
                  </a:lnTo>
                  <a:lnTo>
                    <a:pt x="28" y="60"/>
                  </a:lnTo>
                  <a:lnTo>
                    <a:pt x="34" y="59"/>
                  </a:lnTo>
                  <a:lnTo>
                    <a:pt x="40" y="58"/>
                  </a:lnTo>
                  <a:lnTo>
                    <a:pt x="46" y="54"/>
                  </a:lnTo>
                  <a:lnTo>
                    <a:pt x="50" y="51"/>
                  </a:lnTo>
                  <a:lnTo>
                    <a:pt x="54" y="46"/>
                  </a:lnTo>
                  <a:lnTo>
                    <a:pt x="56" y="42"/>
                  </a:lnTo>
                  <a:lnTo>
                    <a:pt x="58" y="36"/>
                  </a:lnTo>
                  <a:lnTo>
                    <a:pt x="58"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3" name="Freeform 415"/>
            <p:cNvSpPr>
              <a:spLocks/>
            </p:cNvSpPr>
            <p:nvPr/>
          </p:nvSpPr>
          <p:spPr bwMode="auto">
            <a:xfrm>
              <a:off x="2685" y="2171"/>
              <a:ext cx="14" cy="15"/>
            </a:xfrm>
            <a:custGeom>
              <a:avLst/>
              <a:gdLst>
                <a:gd name="T0" fmla="*/ 13 w 28"/>
                <a:gd name="T1" fmla="*/ 30 h 30"/>
                <a:gd name="T2" fmla="*/ 11 w 28"/>
                <a:gd name="T3" fmla="*/ 30 h 30"/>
                <a:gd name="T4" fmla="*/ 9 w 28"/>
                <a:gd name="T5" fmla="*/ 29 h 30"/>
                <a:gd name="T6" fmla="*/ 5 w 28"/>
                <a:gd name="T7" fmla="*/ 28 h 30"/>
                <a:gd name="T8" fmla="*/ 3 w 28"/>
                <a:gd name="T9" fmla="*/ 25 h 30"/>
                <a:gd name="T10" fmla="*/ 2 w 28"/>
                <a:gd name="T11" fmla="*/ 23 h 30"/>
                <a:gd name="T12" fmla="*/ 1 w 28"/>
                <a:gd name="T13" fmla="*/ 21 h 30"/>
                <a:gd name="T14" fmla="*/ 0 w 28"/>
                <a:gd name="T15" fmla="*/ 18 h 30"/>
                <a:gd name="T16" fmla="*/ 0 w 28"/>
                <a:gd name="T17" fmla="*/ 15 h 30"/>
                <a:gd name="T18" fmla="*/ 0 w 28"/>
                <a:gd name="T19" fmla="*/ 13 h 30"/>
                <a:gd name="T20" fmla="*/ 1 w 28"/>
                <a:gd name="T21" fmla="*/ 9 h 30"/>
                <a:gd name="T22" fmla="*/ 2 w 28"/>
                <a:gd name="T23" fmla="*/ 7 h 30"/>
                <a:gd name="T24" fmla="*/ 3 w 28"/>
                <a:gd name="T25" fmla="*/ 5 h 30"/>
                <a:gd name="T26" fmla="*/ 5 w 28"/>
                <a:gd name="T27" fmla="*/ 3 h 30"/>
                <a:gd name="T28" fmla="*/ 9 w 28"/>
                <a:gd name="T29" fmla="*/ 1 h 30"/>
                <a:gd name="T30" fmla="*/ 11 w 28"/>
                <a:gd name="T31" fmla="*/ 0 h 30"/>
                <a:gd name="T32" fmla="*/ 13 w 28"/>
                <a:gd name="T33" fmla="*/ 0 h 30"/>
                <a:gd name="T34" fmla="*/ 17 w 28"/>
                <a:gd name="T35" fmla="*/ 0 h 30"/>
                <a:gd name="T36" fmla="*/ 19 w 28"/>
                <a:gd name="T37" fmla="*/ 1 h 30"/>
                <a:gd name="T38" fmla="*/ 23 w 28"/>
                <a:gd name="T39" fmla="*/ 3 h 30"/>
                <a:gd name="T40" fmla="*/ 25 w 28"/>
                <a:gd name="T41" fmla="*/ 5 h 30"/>
                <a:gd name="T42" fmla="*/ 26 w 28"/>
                <a:gd name="T43" fmla="*/ 7 h 30"/>
                <a:gd name="T44" fmla="*/ 27 w 28"/>
                <a:gd name="T45" fmla="*/ 9 h 30"/>
                <a:gd name="T46" fmla="*/ 28 w 28"/>
                <a:gd name="T47" fmla="*/ 13 h 30"/>
                <a:gd name="T48" fmla="*/ 28 w 28"/>
                <a:gd name="T49" fmla="*/ 15 h 30"/>
                <a:gd name="T50" fmla="*/ 27 w 28"/>
                <a:gd name="T51" fmla="*/ 21 h 30"/>
                <a:gd name="T52" fmla="*/ 25 w 28"/>
                <a:gd name="T53" fmla="*/ 25 h 30"/>
                <a:gd name="T54" fmla="*/ 19 w 28"/>
                <a:gd name="T55" fmla="*/ 29 h 30"/>
                <a:gd name="T56" fmla="*/ 13 w 28"/>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 h="30">
                  <a:moveTo>
                    <a:pt x="13" y="30"/>
                  </a:moveTo>
                  <a:lnTo>
                    <a:pt x="11" y="30"/>
                  </a:lnTo>
                  <a:lnTo>
                    <a:pt x="9" y="29"/>
                  </a:lnTo>
                  <a:lnTo>
                    <a:pt x="5" y="28"/>
                  </a:lnTo>
                  <a:lnTo>
                    <a:pt x="3" y="25"/>
                  </a:lnTo>
                  <a:lnTo>
                    <a:pt x="2" y="23"/>
                  </a:lnTo>
                  <a:lnTo>
                    <a:pt x="1" y="21"/>
                  </a:lnTo>
                  <a:lnTo>
                    <a:pt x="0" y="18"/>
                  </a:lnTo>
                  <a:lnTo>
                    <a:pt x="0" y="15"/>
                  </a:lnTo>
                  <a:lnTo>
                    <a:pt x="0" y="13"/>
                  </a:lnTo>
                  <a:lnTo>
                    <a:pt x="1" y="9"/>
                  </a:lnTo>
                  <a:lnTo>
                    <a:pt x="2" y="7"/>
                  </a:lnTo>
                  <a:lnTo>
                    <a:pt x="3" y="5"/>
                  </a:lnTo>
                  <a:lnTo>
                    <a:pt x="5" y="3"/>
                  </a:lnTo>
                  <a:lnTo>
                    <a:pt x="9" y="1"/>
                  </a:lnTo>
                  <a:lnTo>
                    <a:pt x="11" y="0"/>
                  </a:lnTo>
                  <a:lnTo>
                    <a:pt x="13" y="0"/>
                  </a:lnTo>
                  <a:lnTo>
                    <a:pt x="17" y="0"/>
                  </a:lnTo>
                  <a:lnTo>
                    <a:pt x="19" y="1"/>
                  </a:lnTo>
                  <a:lnTo>
                    <a:pt x="23" y="3"/>
                  </a:lnTo>
                  <a:lnTo>
                    <a:pt x="25" y="5"/>
                  </a:lnTo>
                  <a:lnTo>
                    <a:pt x="26" y="7"/>
                  </a:lnTo>
                  <a:lnTo>
                    <a:pt x="27" y="9"/>
                  </a:lnTo>
                  <a:lnTo>
                    <a:pt x="28" y="13"/>
                  </a:lnTo>
                  <a:lnTo>
                    <a:pt x="28" y="15"/>
                  </a:lnTo>
                  <a:lnTo>
                    <a:pt x="27" y="21"/>
                  </a:lnTo>
                  <a:lnTo>
                    <a:pt x="25" y="25"/>
                  </a:lnTo>
                  <a:lnTo>
                    <a:pt x="19" y="29"/>
                  </a:lnTo>
                  <a:lnTo>
                    <a:pt x="13"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4" name="Freeform 416"/>
            <p:cNvSpPr>
              <a:spLocks/>
            </p:cNvSpPr>
            <p:nvPr/>
          </p:nvSpPr>
          <p:spPr bwMode="auto">
            <a:xfrm>
              <a:off x="2539" y="2259"/>
              <a:ext cx="29" cy="30"/>
            </a:xfrm>
            <a:custGeom>
              <a:avLst/>
              <a:gdLst>
                <a:gd name="T0" fmla="*/ 60 w 60"/>
                <a:gd name="T1" fmla="*/ 30 h 60"/>
                <a:gd name="T2" fmla="*/ 59 w 60"/>
                <a:gd name="T3" fmla="*/ 24 h 60"/>
                <a:gd name="T4" fmla="*/ 58 w 60"/>
                <a:gd name="T5" fmla="*/ 19 h 60"/>
                <a:gd name="T6" fmla="*/ 54 w 60"/>
                <a:gd name="T7" fmla="*/ 13 h 60"/>
                <a:gd name="T8" fmla="*/ 51 w 60"/>
                <a:gd name="T9" fmla="*/ 8 h 60"/>
                <a:gd name="T10" fmla="*/ 46 w 60"/>
                <a:gd name="T11" fmla="*/ 5 h 60"/>
                <a:gd name="T12" fmla="*/ 42 w 60"/>
                <a:gd name="T13" fmla="*/ 3 h 60"/>
                <a:gd name="T14" fmla="*/ 36 w 60"/>
                <a:gd name="T15" fmla="*/ 1 h 60"/>
                <a:gd name="T16" fmla="*/ 30 w 60"/>
                <a:gd name="T17" fmla="*/ 0 h 60"/>
                <a:gd name="T18" fmla="*/ 18 w 60"/>
                <a:gd name="T19" fmla="*/ 3 h 60"/>
                <a:gd name="T20" fmla="*/ 8 w 60"/>
                <a:gd name="T21" fmla="*/ 8 h 60"/>
                <a:gd name="T22" fmla="*/ 2 w 60"/>
                <a:gd name="T23" fmla="*/ 19 h 60"/>
                <a:gd name="T24" fmla="*/ 0 w 60"/>
                <a:gd name="T25" fmla="*/ 30 h 60"/>
                <a:gd name="T26" fmla="*/ 1 w 60"/>
                <a:gd name="T27" fmla="*/ 36 h 60"/>
                <a:gd name="T28" fmla="*/ 2 w 60"/>
                <a:gd name="T29" fmla="*/ 42 h 60"/>
                <a:gd name="T30" fmla="*/ 5 w 60"/>
                <a:gd name="T31" fmla="*/ 46 h 60"/>
                <a:gd name="T32" fmla="*/ 8 w 60"/>
                <a:gd name="T33" fmla="*/ 51 h 60"/>
                <a:gd name="T34" fmla="*/ 13 w 60"/>
                <a:gd name="T35" fmla="*/ 54 h 60"/>
                <a:gd name="T36" fmla="*/ 18 w 60"/>
                <a:gd name="T37" fmla="*/ 58 h 60"/>
                <a:gd name="T38" fmla="*/ 24 w 60"/>
                <a:gd name="T39" fmla="*/ 59 h 60"/>
                <a:gd name="T40" fmla="*/ 30 w 60"/>
                <a:gd name="T41" fmla="*/ 60 h 60"/>
                <a:gd name="T42" fmla="*/ 36 w 60"/>
                <a:gd name="T43" fmla="*/ 59 h 60"/>
                <a:gd name="T44" fmla="*/ 42 w 60"/>
                <a:gd name="T45" fmla="*/ 58 h 60"/>
                <a:gd name="T46" fmla="*/ 46 w 60"/>
                <a:gd name="T47" fmla="*/ 54 h 60"/>
                <a:gd name="T48" fmla="*/ 51 w 60"/>
                <a:gd name="T49" fmla="*/ 51 h 60"/>
                <a:gd name="T50" fmla="*/ 54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9"/>
                  </a:lnTo>
                  <a:lnTo>
                    <a:pt x="54" y="13"/>
                  </a:lnTo>
                  <a:lnTo>
                    <a:pt x="51" y="8"/>
                  </a:lnTo>
                  <a:lnTo>
                    <a:pt x="46" y="5"/>
                  </a:lnTo>
                  <a:lnTo>
                    <a:pt x="42" y="3"/>
                  </a:lnTo>
                  <a:lnTo>
                    <a:pt x="36" y="1"/>
                  </a:lnTo>
                  <a:lnTo>
                    <a:pt x="30" y="0"/>
                  </a:lnTo>
                  <a:lnTo>
                    <a:pt x="18" y="3"/>
                  </a:lnTo>
                  <a:lnTo>
                    <a:pt x="8" y="8"/>
                  </a:lnTo>
                  <a:lnTo>
                    <a:pt x="2" y="19"/>
                  </a:lnTo>
                  <a:lnTo>
                    <a:pt x="0" y="30"/>
                  </a:lnTo>
                  <a:lnTo>
                    <a:pt x="1" y="36"/>
                  </a:lnTo>
                  <a:lnTo>
                    <a:pt x="2" y="42"/>
                  </a:lnTo>
                  <a:lnTo>
                    <a:pt x="5" y="46"/>
                  </a:lnTo>
                  <a:lnTo>
                    <a:pt x="8" y="51"/>
                  </a:lnTo>
                  <a:lnTo>
                    <a:pt x="13" y="54"/>
                  </a:lnTo>
                  <a:lnTo>
                    <a:pt x="18" y="58"/>
                  </a:lnTo>
                  <a:lnTo>
                    <a:pt x="24" y="59"/>
                  </a:lnTo>
                  <a:lnTo>
                    <a:pt x="30" y="60"/>
                  </a:lnTo>
                  <a:lnTo>
                    <a:pt x="36" y="59"/>
                  </a:lnTo>
                  <a:lnTo>
                    <a:pt x="42" y="58"/>
                  </a:lnTo>
                  <a:lnTo>
                    <a:pt x="46" y="54"/>
                  </a:lnTo>
                  <a:lnTo>
                    <a:pt x="51" y="51"/>
                  </a:lnTo>
                  <a:lnTo>
                    <a:pt x="54" y="46"/>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5" name="Freeform 417"/>
            <p:cNvSpPr>
              <a:spLocks/>
            </p:cNvSpPr>
            <p:nvPr/>
          </p:nvSpPr>
          <p:spPr bwMode="auto">
            <a:xfrm>
              <a:off x="2546" y="2267"/>
              <a:ext cx="15" cy="15"/>
            </a:xfrm>
            <a:custGeom>
              <a:avLst/>
              <a:gdLst>
                <a:gd name="T0" fmla="*/ 15 w 30"/>
                <a:gd name="T1" fmla="*/ 30 h 30"/>
                <a:gd name="T2" fmla="*/ 12 w 30"/>
                <a:gd name="T3" fmla="*/ 30 h 30"/>
                <a:gd name="T4" fmla="*/ 9 w 30"/>
                <a:gd name="T5" fmla="*/ 29 h 30"/>
                <a:gd name="T6" fmla="*/ 7 w 30"/>
                <a:gd name="T7" fmla="*/ 27 h 30"/>
                <a:gd name="T8" fmla="*/ 5 w 30"/>
                <a:gd name="T9" fmla="*/ 26 h 30"/>
                <a:gd name="T10" fmla="*/ 2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2 w 30"/>
                <a:gd name="T23" fmla="*/ 7 h 30"/>
                <a:gd name="T24" fmla="*/ 5 w 30"/>
                <a:gd name="T25" fmla="*/ 5 h 30"/>
                <a:gd name="T26" fmla="*/ 7 w 30"/>
                <a:gd name="T27" fmla="*/ 3 h 30"/>
                <a:gd name="T28" fmla="*/ 9 w 30"/>
                <a:gd name="T29" fmla="*/ 1 h 30"/>
                <a:gd name="T30" fmla="*/ 12 w 30"/>
                <a:gd name="T31" fmla="*/ 0 h 30"/>
                <a:gd name="T32" fmla="*/ 15 w 30"/>
                <a:gd name="T33" fmla="*/ 0 h 30"/>
                <a:gd name="T34" fmla="*/ 17 w 30"/>
                <a:gd name="T35" fmla="*/ 0 h 30"/>
                <a:gd name="T36" fmla="*/ 21 w 30"/>
                <a:gd name="T37" fmla="*/ 1 h 30"/>
                <a:gd name="T38" fmla="*/ 23 w 30"/>
                <a:gd name="T39" fmla="*/ 3 h 30"/>
                <a:gd name="T40" fmla="*/ 25 w 30"/>
                <a:gd name="T41" fmla="*/ 5 h 30"/>
                <a:gd name="T42" fmla="*/ 27 w 30"/>
                <a:gd name="T43" fmla="*/ 7 h 30"/>
                <a:gd name="T44" fmla="*/ 29 w 30"/>
                <a:gd name="T45" fmla="*/ 9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9"/>
                  </a:lnTo>
                  <a:lnTo>
                    <a:pt x="7" y="27"/>
                  </a:lnTo>
                  <a:lnTo>
                    <a:pt x="5" y="26"/>
                  </a:lnTo>
                  <a:lnTo>
                    <a:pt x="2" y="23"/>
                  </a:lnTo>
                  <a:lnTo>
                    <a:pt x="1" y="20"/>
                  </a:lnTo>
                  <a:lnTo>
                    <a:pt x="0" y="18"/>
                  </a:lnTo>
                  <a:lnTo>
                    <a:pt x="0" y="15"/>
                  </a:lnTo>
                  <a:lnTo>
                    <a:pt x="0" y="12"/>
                  </a:lnTo>
                  <a:lnTo>
                    <a:pt x="1" y="9"/>
                  </a:lnTo>
                  <a:lnTo>
                    <a:pt x="2" y="7"/>
                  </a:lnTo>
                  <a:lnTo>
                    <a:pt x="5" y="5"/>
                  </a:lnTo>
                  <a:lnTo>
                    <a:pt x="7" y="3"/>
                  </a:lnTo>
                  <a:lnTo>
                    <a:pt x="9" y="1"/>
                  </a:lnTo>
                  <a:lnTo>
                    <a:pt x="12" y="0"/>
                  </a:lnTo>
                  <a:lnTo>
                    <a:pt x="15" y="0"/>
                  </a:lnTo>
                  <a:lnTo>
                    <a:pt x="17" y="0"/>
                  </a:lnTo>
                  <a:lnTo>
                    <a:pt x="21" y="1"/>
                  </a:lnTo>
                  <a:lnTo>
                    <a:pt x="23" y="3"/>
                  </a:lnTo>
                  <a:lnTo>
                    <a:pt x="25" y="5"/>
                  </a:lnTo>
                  <a:lnTo>
                    <a:pt x="27" y="7"/>
                  </a:lnTo>
                  <a:lnTo>
                    <a:pt x="29" y="9"/>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6" name="Freeform 418"/>
            <p:cNvSpPr>
              <a:spLocks/>
            </p:cNvSpPr>
            <p:nvPr/>
          </p:nvSpPr>
          <p:spPr bwMode="auto">
            <a:xfrm>
              <a:off x="2416" y="2291"/>
              <a:ext cx="30" cy="30"/>
            </a:xfrm>
            <a:custGeom>
              <a:avLst/>
              <a:gdLst>
                <a:gd name="T0" fmla="*/ 60 w 60"/>
                <a:gd name="T1" fmla="*/ 30 h 59"/>
                <a:gd name="T2" fmla="*/ 58 w 60"/>
                <a:gd name="T3" fmla="*/ 24 h 59"/>
                <a:gd name="T4" fmla="*/ 57 w 60"/>
                <a:gd name="T5" fmla="*/ 18 h 59"/>
                <a:gd name="T6" fmla="*/ 54 w 60"/>
                <a:gd name="T7" fmla="*/ 13 h 59"/>
                <a:gd name="T8" fmla="*/ 50 w 60"/>
                <a:gd name="T9" fmla="*/ 9 h 59"/>
                <a:gd name="T10" fmla="*/ 46 w 60"/>
                <a:gd name="T11" fmla="*/ 5 h 59"/>
                <a:gd name="T12" fmla="*/ 41 w 60"/>
                <a:gd name="T13" fmla="*/ 2 h 59"/>
                <a:gd name="T14" fmla="*/ 35 w 60"/>
                <a:gd name="T15" fmla="*/ 1 h 59"/>
                <a:gd name="T16" fmla="*/ 30 w 60"/>
                <a:gd name="T17" fmla="*/ 0 h 59"/>
                <a:gd name="T18" fmla="*/ 18 w 60"/>
                <a:gd name="T19" fmla="*/ 2 h 59"/>
                <a:gd name="T20" fmla="*/ 9 w 60"/>
                <a:gd name="T21" fmla="*/ 9 h 59"/>
                <a:gd name="T22" fmla="*/ 2 w 60"/>
                <a:gd name="T23" fmla="*/ 18 h 59"/>
                <a:gd name="T24" fmla="*/ 0 w 60"/>
                <a:gd name="T25" fmla="*/ 30 h 59"/>
                <a:gd name="T26" fmla="*/ 1 w 60"/>
                <a:gd name="T27" fmla="*/ 35 h 59"/>
                <a:gd name="T28" fmla="*/ 2 w 60"/>
                <a:gd name="T29" fmla="*/ 41 h 59"/>
                <a:gd name="T30" fmla="*/ 4 w 60"/>
                <a:gd name="T31" fmla="*/ 47 h 59"/>
                <a:gd name="T32" fmla="*/ 8 w 60"/>
                <a:gd name="T33" fmla="*/ 51 h 59"/>
                <a:gd name="T34" fmla="*/ 12 w 60"/>
                <a:gd name="T35" fmla="*/ 55 h 59"/>
                <a:gd name="T36" fmla="*/ 18 w 60"/>
                <a:gd name="T37" fmla="*/ 57 h 59"/>
                <a:gd name="T38" fmla="*/ 24 w 60"/>
                <a:gd name="T39" fmla="*/ 59 h 59"/>
                <a:gd name="T40" fmla="*/ 30 w 60"/>
                <a:gd name="T41" fmla="*/ 59 h 59"/>
                <a:gd name="T42" fmla="*/ 35 w 60"/>
                <a:gd name="T43" fmla="*/ 59 h 59"/>
                <a:gd name="T44" fmla="*/ 41 w 60"/>
                <a:gd name="T45" fmla="*/ 57 h 59"/>
                <a:gd name="T46" fmla="*/ 46 w 60"/>
                <a:gd name="T47" fmla="*/ 55 h 59"/>
                <a:gd name="T48" fmla="*/ 50 w 60"/>
                <a:gd name="T49" fmla="*/ 51 h 59"/>
                <a:gd name="T50" fmla="*/ 54 w 60"/>
                <a:gd name="T51" fmla="*/ 47 h 59"/>
                <a:gd name="T52" fmla="*/ 57 w 60"/>
                <a:gd name="T53" fmla="*/ 41 h 59"/>
                <a:gd name="T54" fmla="*/ 58 w 60"/>
                <a:gd name="T55" fmla="*/ 35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8" y="24"/>
                  </a:lnTo>
                  <a:lnTo>
                    <a:pt x="57" y="18"/>
                  </a:lnTo>
                  <a:lnTo>
                    <a:pt x="54" y="13"/>
                  </a:lnTo>
                  <a:lnTo>
                    <a:pt x="50" y="9"/>
                  </a:lnTo>
                  <a:lnTo>
                    <a:pt x="46" y="5"/>
                  </a:lnTo>
                  <a:lnTo>
                    <a:pt x="41" y="2"/>
                  </a:lnTo>
                  <a:lnTo>
                    <a:pt x="35" y="1"/>
                  </a:lnTo>
                  <a:lnTo>
                    <a:pt x="30" y="0"/>
                  </a:lnTo>
                  <a:lnTo>
                    <a:pt x="18" y="2"/>
                  </a:lnTo>
                  <a:lnTo>
                    <a:pt x="9" y="9"/>
                  </a:lnTo>
                  <a:lnTo>
                    <a:pt x="2" y="18"/>
                  </a:lnTo>
                  <a:lnTo>
                    <a:pt x="0" y="30"/>
                  </a:lnTo>
                  <a:lnTo>
                    <a:pt x="1" y="35"/>
                  </a:lnTo>
                  <a:lnTo>
                    <a:pt x="2" y="41"/>
                  </a:lnTo>
                  <a:lnTo>
                    <a:pt x="4" y="47"/>
                  </a:lnTo>
                  <a:lnTo>
                    <a:pt x="8" y="51"/>
                  </a:lnTo>
                  <a:lnTo>
                    <a:pt x="12" y="55"/>
                  </a:lnTo>
                  <a:lnTo>
                    <a:pt x="18" y="57"/>
                  </a:lnTo>
                  <a:lnTo>
                    <a:pt x="24" y="59"/>
                  </a:lnTo>
                  <a:lnTo>
                    <a:pt x="30" y="59"/>
                  </a:lnTo>
                  <a:lnTo>
                    <a:pt x="35" y="59"/>
                  </a:lnTo>
                  <a:lnTo>
                    <a:pt x="41" y="57"/>
                  </a:lnTo>
                  <a:lnTo>
                    <a:pt x="46" y="55"/>
                  </a:lnTo>
                  <a:lnTo>
                    <a:pt x="50" y="51"/>
                  </a:lnTo>
                  <a:lnTo>
                    <a:pt x="54" y="47"/>
                  </a:lnTo>
                  <a:lnTo>
                    <a:pt x="57" y="41"/>
                  </a:lnTo>
                  <a:lnTo>
                    <a:pt x="58"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7" name="Freeform 419"/>
            <p:cNvSpPr>
              <a:spLocks/>
            </p:cNvSpPr>
            <p:nvPr/>
          </p:nvSpPr>
          <p:spPr bwMode="auto">
            <a:xfrm>
              <a:off x="2423" y="2298"/>
              <a:ext cx="15" cy="15"/>
            </a:xfrm>
            <a:custGeom>
              <a:avLst/>
              <a:gdLst>
                <a:gd name="T0" fmla="*/ 15 w 30"/>
                <a:gd name="T1" fmla="*/ 30 h 30"/>
                <a:gd name="T2" fmla="*/ 11 w 30"/>
                <a:gd name="T3" fmla="*/ 30 h 30"/>
                <a:gd name="T4" fmla="*/ 9 w 30"/>
                <a:gd name="T5" fmla="*/ 28 h 30"/>
                <a:gd name="T6" fmla="*/ 7 w 30"/>
                <a:gd name="T7" fmla="*/ 27 h 30"/>
                <a:gd name="T8" fmla="*/ 4 w 30"/>
                <a:gd name="T9" fmla="*/ 25 h 30"/>
                <a:gd name="T10" fmla="*/ 2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2 w 30"/>
                <a:gd name="T23" fmla="*/ 6 h 30"/>
                <a:gd name="T24" fmla="*/ 4 w 30"/>
                <a:gd name="T25" fmla="*/ 4 h 30"/>
                <a:gd name="T26" fmla="*/ 7 w 30"/>
                <a:gd name="T27" fmla="*/ 3 h 30"/>
                <a:gd name="T28" fmla="*/ 9 w 30"/>
                <a:gd name="T29" fmla="*/ 1 h 30"/>
                <a:gd name="T30" fmla="*/ 11 w 30"/>
                <a:gd name="T31" fmla="*/ 0 h 30"/>
                <a:gd name="T32" fmla="*/ 15 w 30"/>
                <a:gd name="T33" fmla="*/ 0 h 30"/>
                <a:gd name="T34" fmla="*/ 17 w 30"/>
                <a:gd name="T35" fmla="*/ 0 h 30"/>
                <a:gd name="T36" fmla="*/ 20 w 30"/>
                <a:gd name="T37" fmla="*/ 1 h 30"/>
                <a:gd name="T38" fmla="*/ 23 w 30"/>
                <a:gd name="T39" fmla="*/ 3 h 30"/>
                <a:gd name="T40" fmla="*/ 25 w 30"/>
                <a:gd name="T41" fmla="*/ 4 h 30"/>
                <a:gd name="T42" fmla="*/ 26 w 30"/>
                <a:gd name="T43" fmla="*/ 6 h 30"/>
                <a:gd name="T44" fmla="*/ 28 w 30"/>
                <a:gd name="T45" fmla="*/ 9 h 30"/>
                <a:gd name="T46" fmla="*/ 30 w 30"/>
                <a:gd name="T47" fmla="*/ 12 h 30"/>
                <a:gd name="T48" fmla="*/ 30 w 30"/>
                <a:gd name="T49" fmla="*/ 15 h 30"/>
                <a:gd name="T50" fmla="*/ 28 w 30"/>
                <a:gd name="T51" fmla="*/ 20 h 30"/>
                <a:gd name="T52" fmla="*/ 25 w 30"/>
                <a:gd name="T53" fmla="*/ 25 h 30"/>
                <a:gd name="T54" fmla="*/ 20 w 30"/>
                <a:gd name="T55" fmla="*/ 28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1" y="30"/>
                  </a:lnTo>
                  <a:lnTo>
                    <a:pt x="9" y="28"/>
                  </a:lnTo>
                  <a:lnTo>
                    <a:pt x="7" y="27"/>
                  </a:lnTo>
                  <a:lnTo>
                    <a:pt x="4" y="25"/>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0"/>
                  </a:lnTo>
                  <a:lnTo>
                    <a:pt x="25" y="25"/>
                  </a:lnTo>
                  <a:lnTo>
                    <a:pt x="20" y="28"/>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8" name="Freeform 420"/>
            <p:cNvSpPr>
              <a:spLocks/>
            </p:cNvSpPr>
            <p:nvPr/>
          </p:nvSpPr>
          <p:spPr bwMode="auto">
            <a:xfrm>
              <a:off x="2344" y="2212"/>
              <a:ext cx="30" cy="29"/>
            </a:xfrm>
            <a:custGeom>
              <a:avLst/>
              <a:gdLst>
                <a:gd name="T0" fmla="*/ 60 w 60"/>
                <a:gd name="T1" fmla="*/ 27 h 57"/>
                <a:gd name="T2" fmla="*/ 59 w 60"/>
                <a:gd name="T3" fmla="*/ 23 h 57"/>
                <a:gd name="T4" fmla="*/ 57 w 60"/>
                <a:gd name="T5" fmla="*/ 17 h 57"/>
                <a:gd name="T6" fmla="*/ 54 w 60"/>
                <a:gd name="T7" fmla="*/ 12 h 57"/>
                <a:gd name="T8" fmla="*/ 50 w 60"/>
                <a:gd name="T9" fmla="*/ 8 h 57"/>
                <a:gd name="T10" fmla="*/ 46 w 60"/>
                <a:gd name="T11" fmla="*/ 4 h 57"/>
                <a:gd name="T12" fmla="*/ 41 w 60"/>
                <a:gd name="T13" fmla="*/ 2 h 57"/>
                <a:gd name="T14" fmla="*/ 35 w 60"/>
                <a:gd name="T15" fmla="*/ 0 h 57"/>
                <a:gd name="T16" fmla="*/ 30 w 60"/>
                <a:gd name="T17" fmla="*/ 0 h 57"/>
                <a:gd name="T18" fmla="*/ 18 w 60"/>
                <a:gd name="T19" fmla="*/ 2 h 57"/>
                <a:gd name="T20" fmla="*/ 9 w 60"/>
                <a:gd name="T21" fmla="*/ 8 h 57"/>
                <a:gd name="T22" fmla="*/ 2 w 60"/>
                <a:gd name="T23" fmla="*/ 17 h 57"/>
                <a:gd name="T24" fmla="*/ 0 w 60"/>
                <a:gd name="T25" fmla="*/ 27 h 57"/>
                <a:gd name="T26" fmla="*/ 1 w 60"/>
                <a:gd name="T27" fmla="*/ 33 h 57"/>
                <a:gd name="T28" fmla="*/ 2 w 60"/>
                <a:gd name="T29" fmla="*/ 39 h 57"/>
                <a:gd name="T30" fmla="*/ 4 w 60"/>
                <a:gd name="T31" fmla="*/ 45 h 57"/>
                <a:gd name="T32" fmla="*/ 8 w 60"/>
                <a:gd name="T33" fmla="*/ 49 h 57"/>
                <a:gd name="T34" fmla="*/ 12 w 60"/>
                <a:gd name="T35" fmla="*/ 53 h 57"/>
                <a:gd name="T36" fmla="*/ 18 w 60"/>
                <a:gd name="T37" fmla="*/ 55 h 57"/>
                <a:gd name="T38" fmla="*/ 24 w 60"/>
                <a:gd name="T39" fmla="*/ 57 h 57"/>
                <a:gd name="T40" fmla="*/ 30 w 60"/>
                <a:gd name="T41" fmla="*/ 57 h 57"/>
                <a:gd name="T42" fmla="*/ 35 w 60"/>
                <a:gd name="T43" fmla="*/ 57 h 57"/>
                <a:gd name="T44" fmla="*/ 41 w 60"/>
                <a:gd name="T45" fmla="*/ 55 h 57"/>
                <a:gd name="T46" fmla="*/ 46 w 60"/>
                <a:gd name="T47" fmla="*/ 53 h 57"/>
                <a:gd name="T48" fmla="*/ 50 w 60"/>
                <a:gd name="T49" fmla="*/ 49 h 57"/>
                <a:gd name="T50" fmla="*/ 54 w 60"/>
                <a:gd name="T51" fmla="*/ 45 h 57"/>
                <a:gd name="T52" fmla="*/ 57 w 60"/>
                <a:gd name="T53" fmla="*/ 39 h 57"/>
                <a:gd name="T54" fmla="*/ 59 w 60"/>
                <a:gd name="T55" fmla="*/ 33 h 57"/>
                <a:gd name="T56" fmla="*/ 60 w 60"/>
                <a:gd name="T57" fmla="*/ 2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7">
                  <a:moveTo>
                    <a:pt x="60" y="27"/>
                  </a:moveTo>
                  <a:lnTo>
                    <a:pt x="59" y="23"/>
                  </a:lnTo>
                  <a:lnTo>
                    <a:pt x="57" y="17"/>
                  </a:lnTo>
                  <a:lnTo>
                    <a:pt x="54" y="12"/>
                  </a:lnTo>
                  <a:lnTo>
                    <a:pt x="50" y="8"/>
                  </a:lnTo>
                  <a:lnTo>
                    <a:pt x="46" y="4"/>
                  </a:lnTo>
                  <a:lnTo>
                    <a:pt x="41" y="2"/>
                  </a:lnTo>
                  <a:lnTo>
                    <a:pt x="35" y="0"/>
                  </a:lnTo>
                  <a:lnTo>
                    <a:pt x="30" y="0"/>
                  </a:lnTo>
                  <a:lnTo>
                    <a:pt x="18" y="2"/>
                  </a:lnTo>
                  <a:lnTo>
                    <a:pt x="9" y="8"/>
                  </a:lnTo>
                  <a:lnTo>
                    <a:pt x="2" y="17"/>
                  </a:lnTo>
                  <a:lnTo>
                    <a:pt x="0" y="27"/>
                  </a:lnTo>
                  <a:lnTo>
                    <a:pt x="1" y="33"/>
                  </a:lnTo>
                  <a:lnTo>
                    <a:pt x="2" y="39"/>
                  </a:lnTo>
                  <a:lnTo>
                    <a:pt x="4" y="45"/>
                  </a:lnTo>
                  <a:lnTo>
                    <a:pt x="8" y="49"/>
                  </a:lnTo>
                  <a:lnTo>
                    <a:pt x="12" y="53"/>
                  </a:lnTo>
                  <a:lnTo>
                    <a:pt x="18" y="55"/>
                  </a:lnTo>
                  <a:lnTo>
                    <a:pt x="24" y="57"/>
                  </a:lnTo>
                  <a:lnTo>
                    <a:pt x="30" y="57"/>
                  </a:lnTo>
                  <a:lnTo>
                    <a:pt x="35" y="57"/>
                  </a:lnTo>
                  <a:lnTo>
                    <a:pt x="41" y="55"/>
                  </a:lnTo>
                  <a:lnTo>
                    <a:pt x="46" y="53"/>
                  </a:lnTo>
                  <a:lnTo>
                    <a:pt x="50" y="49"/>
                  </a:lnTo>
                  <a:lnTo>
                    <a:pt x="54" y="45"/>
                  </a:lnTo>
                  <a:lnTo>
                    <a:pt x="57" y="39"/>
                  </a:lnTo>
                  <a:lnTo>
                    <a:pt x="59" y="33"/>
                  </a:lnTo>
                  <a:lnTo>
                    <a:pt x="60" y="2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9" name="Freeform 421"/>
            <p:cNvSpPr>
              <a:spLocks/>
            </p:cNvSpPr>
            <p:nvPr/>
          </p:nvSpPr>
          <p:spPr bwMode="auto">
            <a:xfrm>
              <a:off x="2351" y="2219"/>
              <a:ext cx="15" cy="14"/>
            </a:xfrm>
            <a:custGeom>
              <a:avLst/>
              <a:gdLst>
                <a:gd name="T0" fmla="*/ 15 w 30"/>
                <a:gd name="T1" fmla="*/ 27 h 27"/>
                <a:gd name="T2" fmla="*/ 11 w 30"/>
                <a:gd name="T3" fmla="*/ 27 h 27"/>
                <a:gd name="T4" fmla="*/ 9 w 30"/>
                <a:gd name="T5" fmla="*/ 26 h 27"/>
                <a:gd name="T6" fmla="*/ 7 w 30"/>
                <a:gd name="T7" fmla="*/ 25 h 27"/>
                <a:gd name="T8" fmla="*/ 4 w 30"/>
                <a:gd name="T9" fmla="*/ 23 h 27"/>
                <a:gd name="T10" fmla="*/ 2 w 30"/>
                <a:gd name="T11" fmla="*/ 21 h 27"/>
                <a:gd name="T12" fmla="*/ 1 w 30"/>
                <a:gd name="T13" fmla="*/ 18 h 27"/>
                <a:gd name="T14" fmla="*/ 0 w 30"/>
                <a:gd name="T15" fmla="*/ 16 h 27"/>
                <a:gd name="T16" fmla="*/ 0 w 30"/>
                <a:gd name="T17" fmla="*/ 12 h 27"/>
                <a:gd name="T18" fmla="*/ 0 w 30"/>
                <a:gd name="T19" fmla="*/ 10 h 27"/>
                <a:gd name="T20" fmla="*/ 1 w 30"/>
                <a:gd name="T21" fmla="*/ 7 h 27"/>
                <a:gd name="T22" fmla="*/ 2 w 30"/>
                <a:gd name="T23" fmla="*/ 4 h 27"/>
                <a:gd name="T24" fmla="*/ 4 w 30"/>
                <a:gd name="T25" fmla="*/ 2 h 27"/>
                <a:gd name="T26" fmla="*/ 7 w 30"/>
                <a:gd name="T27" fmla="*/ 1 h 27"/>
                <a:gd name="T28" fmla="*/ 9 w 30"/>
                <a:gd name="T29" fmla="*/ 0 h 27"/>
                <a:gd name="T30" fmla="*/ 11 w 30"/>
                <a:gd name="T31" fmla="*/ 0 h 27"/>
                <a:gd name="T32" fmla="*/ 15 w 30"/>
                <a:gd name="T33" fmla="*/ 0 h 27"/>
                <a:gd name="T34" fmla="*/ 17 w 30"/>
                <a:gd name="T35" fmla="*/ 0 h 27"/>
                <a:gd name="T36" fmla="*/ 20 w 30"/>
                <a:gd name="T37" fmla="*/ 0 h 27"/>
                <a:gd name="T38" fmla="*/ 23 w 30"/>
                <a:gd name="T39" fmla="*/ 1 h 27"/>
                <a:gd name="T40" fmla="*/ 25 w 30"/>
                <a:gd name="T41" fmla="*/ 2 h 27"/>
                <a:gd name="T42" fmla="*/ 26 w 30"/>
                <a:gd name="T43" fmla="*/ 4 h 27"/>
                <a:gd name="T44" fmla="*/ 29 w 30"/>
                <a:gd name="T45" fmla="*/ 7 h 27"/>
                <a:gd name="T46" fmla="*/ 30 w 30"/>
                <a:gd name="T47" fmla="*/ 10 h 27"/>
                <a:gd name="T48" fmla="*/ 30 w 30"/>
                <a:gd name="T49" fmla="*/ 12 h 27"/>
                <a:gd name="T50" fmla="*/ 29 w 30"/>
                <a:gd name="T51" fmla="*/ 18 h 27"/>
                <a:gd name="T52" fmla="*/ 25 w 30"/>
                <a:gd name="T53" fmla="*/ 23 h 27"/>
                <a:gd name="T54" fmla="*/ 20 w 30"/>
                <a:gd name="T55" fmla="*/ 26 h 27"/>
                <a:gd name="T56" fmla="*/ 15 w 30"/>
                <a:gd name="T5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7">
                  <a:moveTo>
                    <a:pt x="15" y="27"/>
                  </a:moveTo>
                  <a:lnTo>
                    <a:pt x="11" y="27"/>
                  </a:lnTo>
                  <a:lnTo>
                    <a:pt x="9" y="26"/>
                  </a:lnTo>
                  <a:lnTo>
                    <a:pt x="7" y="25"/>
                  </a:lnTo>
                  <a:lnTo>
                    <a:pt x="4" y="23"/>
                  </a:lnTo>
                  <a:lnTo>
                    <a:pt x="2" y="21"/>
                  </a:lnTo>
                  <a:lnTo>
                    <a:pt x="1" y="18"/>
                  </a:lnTo>
                  <a:lnTo>
                    <a:pt x="0" y="16"/>
                  </a:lnTo>
                  <a:lnTo>
                    <a:pt x="0" y="12"/>
                  </a:lnTo>
                  <a:lnTo>
                    <a:pt x="0" y="10"/>
                  </a:lnTo>
                  <a:lnTo>
                    <a:pt x="1" y="7"/>
                  </a:lnTo>
                  <a:lnTo>
                    <a:pt x="2" y="4"/>
                  </a:lnTo>
                  <a:lnTo>
                    <a:pt x="4" y="2"/>
                  </a:lnTo>
                  <a:lnTo>
                    <a:pt x="7" y="1"/>
                  </a:lnTo>
                  <a:lnTo>
                    <a:pt x="9" y="0"/>
                  </a:lnTo>
                  <a:lnTo>
                    <a:pt x="11" y="0"/>
                  </a:lnTo>
                  <a:lnTo>
                    <a:pt x="15" y="0"/>
                  </a:lnTo>
                  <a:lnTo>
                    <a:pt x="17" y="0"/>
                  </a:lnTo>
                  <a:lnTo>
                    <a:pt x="20" y="0"/>
                  </a:lnTo>
                  <a:lnTo>
                    <a:pt x="23" y="1"/>
                  </a:lnTo>
                  <a:lnTo>
                    <a:pt x="25" y="2"/>
                  </a:lnTo>
                  <a:lnTo>
                    <a:pt x="26" y="4"/>
                  </a:lnTo>
                  <a:lnTo>
                    <a:pt x="29" y="7"/>
                  </a:lnTo>
                  <a:lnTo>
                    <a:pt x="30" y="10"/>
                  </a:lnTo>
                  <a:lnTo>
                    <a:pt x="30" y="12"/>
                  </a:lnTo>
                  <a:lnTo>
                    <a:pt x="29" y="18"/>
                  </a:lnTo>
                  <a:lnTo>
                    <a:pt x="25" y="23"/>
                  </a:lnTo>
                  <a:lnTo>
                    <a:pt x="20" y="26"/>
                  </a:lnTo>
                  <a:lnTo>
                    <a:pt x="15" y="2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0" name="Freeform 422"/>
            <p:cNvSpPr>
              <a:spLocks/>
            </p:cNvSpPr>
            <p:nvPr/>
          </p:nvSpPr>
          <p:spPr bwMode="auto">
            <a:xfrm>
              <a:off x="2458" y="2403"/>
              <a:ext cx="30" cy="30"/>
            </a:xfrm>
            <a:custGeom>
              <a:avLst/>
              <a:gdLst>
                <a:gd name="T0" fmla="*/ 60 w 60"/>
                <a:gd name="T1" fmla="*/ 30 h 60"/>
                <a:gd name="T2" fmla="*/ 59 w 60"/>
                <a:gd name="T3" fmla="*/ 24 h 60"/>
                <a:gd name="T4" fmla="*/ 58 w 60"/>
                <a:gd name="T5" fmla="*/ 19 h 60"/>
                <a:gd name="T6" fmla="*/ 54 w 60"/>
                <a:gd name="T7" fmla="*/ 13 h 60"/>
                <a:gd name="T8" fmla="*/ 51 w 60"/>
                <a:gd name="T9" fmla="*/ 8 h 60"/>
                <a:gd name="T10" fmla="*/ 46 w 60"/>
                <a:gd name="T11" fmla="*/ 5 h 60"/>
                <a:gd name="T12" fmla="*/ 41 w 60"/>
                <a:gd name="T13" fmla="*/ 3 h 60"/>
                <a:gd name="T14" fmla="*/ 36 w 60"/>
                <a:gd name="T15" fmla="*/ 1 h 60"/>
                <a:gd name="T16" fmla="*/ 30 w 60"/>
                <a:gd name="T17" fmla="*/ 0 h 60"/>
                <a:gd name="T18" fmla="*/ 18 w 60"/>
                <a:gd name="T19" fmla="*/ 3 h 60"/>
                <a:gd name="T20" fmla="*/ 9 w 60"/>
                <a:gd name="T21" fmla="*/ 8 h 60"/>
                <a:gd name="T22" fmla="*/ 2 w 60"/>
                <a:gd name="T23" fmla="*/ 19 h 60"/>
                <a:gd name="T24" fmla="*/ 0 w 60"/>
                <a:gd name="T25" fmla="*/ 30 h 60"/>
                <a:gd name="T26" fmla="*/ 1 w 60"/>
                <a:gd name="T27" fmla="*/ 36 h 60"/>
                <a:gd name="T28" fmla="*/ 2 w 60"/>
                <a:gd name="T29" fmla="*/ 42 h 60"/>
                <a:gd name="T30" fmla="*/ 6 w 60"/>
                <a:gd name="T31" fmla="*/ 46 h 60"/>
                <a:gd name="T32" fmla="*/ 9 w 60"/>
                <a:gd name="T33" fmla="*/ 51 h 60"/>
                <a:gd name="T34" fmla="*/ 14 w 60"/>
                <a:gd name="T35" fmla="*/ 54 h 60"/>
                <a:gd name="T36" fmla="*/ 18 w 60"/>
                <a:gd name="T37" fmla="*/ 58 h 60"/>
                <a:gd name="T38" fmla="*/ 24 w 60"/>
                <a:gd name="T39" fmla="*/ 59 h 60"/>
                <a:gd name="T40" fmla="*/ 30 w 60"/>
                <a:gd name="T41" fmla="*/ 60 h 60"/>
                <a:gd name="T42" fmla="*/ 36 w 60"/>
                <a:gd name="T43" fmla="*/ 59 h 60"/>
                <a:gd name="T44" fmla="*/ 41 w 60"/>
                <a:gd name="T45" fmla="*/ 58 h 60"/>
                <a:gd name="T46" fmla="*/ 46 w 60"/>
                <a:gd name="T47" fmla="*/ 54 h 60"/>
                <a:gd name="T48" fmla="*/ 51 w 60"/>
                <a:gd name="T49" fmla="*/ 51 h 60"/>
                <a:gd name="T50" fmla="*/ 54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9"/>
                  </a:lnTo>
                  <a:lnTo>
                    <a:pt x="54" y="13"/>
                  </a:lnTo>
                  <a:lnTo>
                    <a:pt x="51" y="8"/>
                  </a:lnTo>
                  <a:lnTo>
                    <a:pt x="46" y="5"/>
                  </a:lnTo>
                  <a:lnTo>
                    <a:pt x="41" y="3"/>
                  </a:lnTo>
                  <a:lnTo>
                    <a:pt x="36" y="1"/>
                  </a:lnTo>
                  <a:lnTo>
                    <a:pt x="30" y="0"/>
                  </a:lnTo>
                  <a:lnTo>
                    <a:pt x="18" y="3"/>
                  </a:lnTo>
                  <a:lnTo>
                    <a:pt x="9" y="8"/>
                  </a:lnTo>
                  <a:lnTo>
                    <a:pt x="2" y="19"/>
                  </a:lnTo>
                  <a:lnTo>
                    <a:pt x="0" y="30"/>
                  </a:lnTo>
                  <a:lnTo>
                    <a:pt x="1" y="36"/>
                  </a:lnTo>
                  <a:lnTo>
                    <a:pt x="2" y="42"/>
                  </a:lnTo>
                  <a:lnTo>
                    <a:pt x="6" y="46"/>
                  </a:lnTo>
                  <a:lnTo>
                    <a:pt x="9" y="51"/>
                  </a:lnTo>
                  <a:lnTo>
                    <a:pt x="14" y="54"/>
                  </a:lnTo>
                  <a:lnTo>
                    <a:pt x="18" y="58"/>
                  </a:lnTo>
                  <a:lnTo>
                    <a:pt x="24" y="59"/>
                  </a:lnTo>
                  <a:lnTo>
                    <a:pt x="30" y="60"/>
                  </a:lnTo>
                  <a:lnTo>
                    <a:pt x="36" y="59"/>
                  </a:lnTo>
                  <a:lnTo>
                    <a:pt x="41" y="58"/>
                  </a:lnTo>
                  <a:lnTo>
                    <a:pt x="46" y="54"/>
                  </a:lnTo>
                  <a:lnTo>
                    <a:pt x="51" y="51"/>
                  </a:lnTo>
                  <a:lnTo>
                    <a:pt x="54" y="46"/>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1" name="Freeform 423"/>
            <p:cNvSpPr>
              <a:spLocks/>
            </p:cNvSpPr>
            <p:nvPr/>
          </p:nvSpPr>
          <p:spPr bwMode="auto">
            <a:xfrm>
              <a:off x="2466" y="2411"/>
              <a:ext cx="15" cy="15"/>
            </a:xfrm>
            <a:custGeom>
              <a:avLst/>
              <a:gdLst>
                <a:gd name="T0" fmla="*/ 15 w 30"/>
                <a:gd name="T1" fmla="*/ 30 h 30"/>
                <a:gd name="T2" fmla="*/ 11 w 30"/>
                <a:gd name="T3" fmla="*/ 30 h 30"/>
                <a:gd name="T4" fmla="*/ 9 w 30"/>
                <a:gd name="T5" fmla="*/ 29 h 30"/>
                <a:gd name="T6" fmla="*/ 7 w 30"/>
                <a:gd name="T7" fmla="*/ 27 h 30"/>
                <a:gd name="T8" fmla="*/ 5 w 30"/>
                <a:gd name="T9" fmla="*/ 26 h 30"/>
                <a:gd name="T10" fmla="*/ 2 w 30"/>
                <a:gd name="T11" fmla="*/ 23 h 30"/>
                <a:gd name="T12" fmla="*/ 1 w 30"/>
                <a:gd name="T13" fmla="*/ 20 h 30"/>
                <a:gd name="T14" fmla="*/ 0 w 30"/>
                <a:gd name="T15" fmla="*/ 17 h 30"/>
                <a:gd name="T16" fmla="*/ 0 w 30"/>
                <a:gd name="T17" fmla="*/ 15 h 30"/>
                <a:gd name="T18" fmla="*/ 0 w 30"/>
                <a:gd name="T19" fmla="*/ 12 h 30"/>
                <a:gd name="T20" fmla="*/ 1 w 30"/>
                <a:gd name="T21" fmla="*/ 9 h 30"/>
                <a:gd name="T22" fmla="*/ 2 w 30"/>
                <a:gd name="T23" fmla="*/ 7 h 30"/>
                <a:gd name="T24" fmla="*/ 5 w 30"/>
                <a:gd name="T25" fmla="*/ 5 h 30"/>
                <a:gd name="T26" fmla="*/ 7 w 30"/>
                <a:gd name="T27" fmla="*/ 2 h 30"/>
                <a:gd name="T28" fmla="*/ 9 w 30"/>
                <a:gd name="T29" fmla="*/ 1 h 30"/>
                <a:gd name="T30" fmla="*/ 11 w 30"/>
                <a:gd name="T31" fmla="*/ 0 h 30"/>
                <a:gd name="T32" fmla="*/ 15 w 30"/>
                <a:gd name="T33" fmla="*/ 0 h 30"/>
                <a:gd name="T34" fmla="*/ 17 w 30"/>
                <a:gd name="T35" fmla="*/ 0 h 30"/>
                <a:gd name="T36" fmla="*/ 21 w 30"/>
                <a:gd name="T37" fmla="*/ 1 h 30"/>
                <a:gd name="T38" fmla="*/ 23 w 30"/>
                <a:gd name="T39" fmla="*/ 2 h 30"/>
                <a:gd name="T40" fmla="*/ 25 w 30"/>
                <a:gd name="T41" fmla="*/ 5 h 30"/>
                <a:gd name="T42" fmla="*/ 26 w 30"/>
                <a:gd name="T43" fmla="*/ 7 h 30"/>
                <a:gd name="T44" fmla="*/ 29 w 30"/>
                <a:gd name="T45" fmla="*/ 9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1" y="30"/>
                  </a:lnTo>
                  <a:lnTo>
                    <a:pt x="9" y="29"/>
                  </a:lnTo>
                  <a:lnTo>
                    <a:pt x="7" y="27"/>
                  </a:lnTo>
                  <a:lnTo>
                    <a:pt x="5" y="26"/>
                  </a:lnTo>
                  <a:lnTo>
                    <a:pt x="2" y="23"/>
                  </a:lnTo>
                  <a:lnTo>
                    <a:pt x="1" y="20"/>
                  </a:lnTo>
                  <a:lnTo>
                    <a:pt x="0" y="17"/>
                  </a:lnTo>
                  <a:lnTo>
                    <a:pt x="0" y="15"/>
                  </a:lnTo>
                  <a:lnTo>
                    <a:pt x="0" y="12"/>
                  </a:lnTo>
                  <a:lnTo>
                    <a:pt x="1" y="9"/>
                  </a:lnTo>
                  <a:lnTo>
                    <a:pt x="2" y="7"/>
                  </a:lnTo>
                  <a:lnTo>
                    <a:pt x="5" y="5"/>
                  </a:lnTo>
                  <a:lnTo>
                    <a:pt x="7" y="2"/>
                  </a:lnTo>
                  <a:lnTo>
                    <a:pt x="9" y="1"/>
                  </a:lnTo>
                  <a:lnTo>
                    <a:pt x="11" y="0"/>
                  </a:lnTo>
                  <a:lnTo>
                    <a:pt x="15" y="0"/>
                  </a:lnTo>
                  <a:lnTo>
                    <a:pt x="17" y="0"/>
                  </a:lnTo>
                  <a:lnTo>
                    <a:pt x="21" y="1"/>
                  </a:lnTo>
                  <a:lnTo>
                    <a:pt x="23" y="2"/>
                  </a:lnTo>
                  <a:lnTo>
                    <a:pt x="25" y="5"/>
                  </a:lnTo>
                  <a:lnTo>
                    <a:pt x="26" y="7"/>
                  </a:lnTo>
                  <a:lnTo>
                    <a:pt x="29" y="9"/>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2" name="Freeform 424"/>
            <p:cNvSpPr>
              <a:spLocks/>
            </p:cNvSpPr>
            <p:nvPr/>
          </p:nvSpPr>
          <p:spPr bwMode="auto">
            <a:xfrm>
              <a:off x="2403" y="2539"/>
              <a:ext cx="30" cy="30"/>
            </a:xfrm>
            <a:custGeom>
              <a:avLst/>
              <a:gdLst>
                <a:gd name="T0" fmla="*/ 60 w 60"/>
                <a:gd name="T1" fmla="*/ 30 h 60"/>
                <a:gd name="T2" fmla="*/ 59 w 60"/>
                <a:gd name="T3" fmla="*/ 24 h 60"/>
                <a:gd name="T4" fmla="*/ 58 w 60"/>
                <a:gd name="T5" fmla="*/ 18 h 60"/>
                <a:gd name="T6" fmla="*/ 54 w 60"/>
                <a:gd name="T7" fmla="*/ 14 h 60"/>
                <a:gd name="T8" fmla="*/ 51 w 60"/>
                <a:gd name="T9" fmla="*/ 9 h 60"/>
                <a:gd name="T10" fmla="*/ 46 w 60"/>
                <a:gd name="T11" fmla="*/ 6 h 60"/>
                <a:gd name="T12" fmla="*/ 42 w 60"/>
                <a:gd name="T13" fmla="*/ 2 h 60"/>
                <a:gd name="T14" fmla="*/ 36 w 60"/>
                <a:gd name="T15" fmla="*/ 1 h 60"/>
                <a:gd name="T16" fmla="*/ 30 w 60"/>
                <a:gd name="T17" fmla="*/ 0 h 60"/>
                <a:gd name="T18" fmla="*/ 19 w 60"/>
                <a:gd name="T19" fmla="*/ 2 h 60"/>
                <a:gd name="T20" fmla="*/ 8 w 60"/>
                <a:gd name="T21" fmla="*/ 9 h 60"/>
                <a:gd name="T22" fmla="*/ 3 w 60"/>
                <a:gd name="T23" fmla="*/ 18 h 60"/>
                <a:gd name="T24" fmla="*/ 0 w 60"/>
                <a:gd name="T25" fmla="*/ 30 h 60"/>
                <a:gd name="T26" fmla="*/ 0 w 60"/>
                <a:gd name="T27" fmla="*/ 36 h 60"/>
                <a:gd name="T28" fmla="*/ 3 w 60"/>
                <a:gd name="T29" fmla="*/ 41 h 60"/>
                <a:gd name="T30" fmla="*/ 5 w 60"/>
                <a:gd name="T31" fmla="*/ 46 h 60"/>
                <a:gd name="T32" fmla="*/ 8 w 60"/>
                <a:gd name="T33" fmla="*/ 51 h 60"/>
                <a:gd name="T34" fmla="*/ 13 w 60"/>
                <a:gd name="T35" fmla="*/ 54 h 60"/>
                <a:gd name="T36" fmla="*/ 19 w 60"/>
                <a:gd name="T37" fmla="*/ 58 h 60"/>
                <a:gd name="T38" fmla="*/ 24 w 60"/>
                <a:gd name="T39" fmla="*/ 59 h 60"/>
                <a:gd name="T40" fmla="*/ 30 w 60"/>
                <a:gd name="T41" fmla="*/ 60 h 60"/>
                <a:gd name="T42" fmla="*/ 36 w 60"/>
                <a:gd name="T43" fmla="*/ 59 h 60"/>
                <a:gd name="T44" fmla="*/ 42 w 60"/>
                <a:gd name="T45" fmla="*/ 58 h 60"/>
                <a:gd name="T46" fmla="*/ 46 w 60"/>
                <a:gd name="T47" fmla="*/ 54 h 60"/>
                <a:gd name="T48" fmla="*/ 51 w 60"/>
                <a:gd name="T49" fmla="*/ 51 h 60"/>
                <a:gd name="T50" fmla="*/ 54 w 60"/>
                <a:gd name="T51" fmla="*/ 46 h 60"/>
                <a:gd name="T52" fmla="*/ 58 w 60"/>
                <a:gd name="T53" fmla="*/ 41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8"/>
                  </a:lnTo>
                  <a:lnTo>
                    <a:pt x="54" y="14"/>
                  </a:lnTo>
                  <a:lnTo>
                    <a:pt x="51" y="9"/>
                  </a:lnTo>
                  <a:lnTo>
                    <a:pt x="46" y="6"/>
                  </a:lnTo>
                  <a:lnTo>
                    <a:pt x="42" y="2"/>
                  </a:lnTo>
                  <a:lnTo>
                    <a:pt x="36" y="1"/>
                  </a:lnTo>
                  <a:lnTo>
                    <a:pt x="30" y="0"/>
                  </a:lnTo>
                  <a:lnTo>
                    <a:pt x="19" y="2"/>
                  </a:lnTo>
                  <a:lnTo>
                    <a:pt x="8" y="9"/>
                  </a:lnTo>
                  <a:lnTo>
                    <a:pt x="3" y="18"/>
                  </a:lnTo>
                  <a:lnTo>
                    <a:pt x="0" y="30"/>
                  </a:lnTo>
                  <a:lnTo>
                    <a:pt x="0" y="36"/>
                  </a:lnTo>
                  <a:lnTo>
                    <a:pt x="3" y="41"/>
                  </a:lnTo>
                  <a:lnTo>
                    <a:pt x="5" y="46"/>
                  </a:lnTo>
                  <a:lnTo>
                    <a:pt x="8" y="51"/>
                  </a:lnTo>
                  <a:lnTo>
                    <a:pt x="13"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3" name="Freeform 425"/>
            <p:cNvSpPr>
              <a:spLocks/>
            </p:cNvSpPr>
            <p:nvPr/>
          </p:nvSpPr>
          <p:spPr bwMode="auto">
            <a:xfrm>
              <a:off x="2410" y="2546"/>
              <a:ext cx="15" cy="15"/>
            </a:xfrm>
            <a:custGeom>
              <a:avLst/>
              <a:gdLst>
                <a:gd name="T0" fmla="*/ 15 w 29"/>
                <a:gd name="T1" fmla="*/ 30 h 30"/>
                <a:gd name="T2" fmla="*/ 12 w 29"/>
                <a:gd name="T3" fmla="*/ 30 h 30"/>
                <a:gd name="T4" fmla="*/ 9 w 29"/>
                <a:gd name="T5" fmla="*/ 29 h 30"/>
                <a:gd name="T6" fmla="*/ 7 w 29"/>
                <a:gd name="T7" fmla="*/ 26 h 30"/>
                <a:gd name="T8" fmla="*/ 5 w 29"/>
                <a:gd name="T9" fmla="*/ 25 h 30"/>
                <a:gd name="T10" fmla="*/ 3 w 29"/>
                <a:gd name="T11" fmla="*/ 23 h 30"/>
                <a:gd name="T12" fmla="*/ 1 w 29"/>
                <a:gd name="T13" fmla="*/ 21 h 30"/>
                <a:gd name="T14" fmla="*/ 0 w 29"/>
                <a:gd name="T15" fmla="*/ 17 h 30"/>
                <a:gd name="T16" fmla="*/ 0 w 29"/>
                <a:gd name="T17" fmla="*/ 15 h 30"/>
                <a:gd name="T18" fmla="*/ 0 w 29"/>
                <a:gd name="T19" fmla="*/ 12 h 30"/>
                <a:gd name="T20" fmla="*/ 1 w 29"/>
                <a:gd name="T21" fmla="*/ 9 h 30"/>
                <a:gd name="T22" fmla="*/ 3 w 29"/>
                <a:gd name="T23" fmla="*/ 7 h 30"/>
                <a:gd name="T24" fmla="*/ 5 w 29"/>
                <a:gd name="T25" fmla="*/ 5 h 30"/>
                <a:gd name="T26" fmla="*/ 7 w 29"/>
                <a:gd name="T27" fmla="*/ 2 h 30"/>
                <a:gd name="T28" fmla="*/ 9 w 29"/>
                <a:gd name="T29" fmla="*/ 1 h 30"/>
                <a:gd name="T30" fmla="*/ 12 w 29"/>
                <a:gd name="T31" fmla="*/ 0 h 30"/>
                <a:gd name="T32" fmla="*/ 15 w 29"/>
                <a:gd name="T33" fmla="*/ 0 h 30"/>
                <a:gd name="T34" fmla="*/ 17 w 29"/>
                <a:gd name="T35" fmla="*/ 0 h 30"/>
                <a:gd name="T36" fmla="*/ 21 w 29"/>
                <a:gd name="T37" fmla="*/ 1 h 30"/>
                <a:gd name="T38" fmla="*/ 23 w 29"/>
                <a:gd name="T39" fmla="*/ 2 h 30"/>
                <a:gd name="T40" fmla="*/ 26 w 29"/>
                <a:gd name="T41" fmla="*/ 5 h 30"/>
                <a:gd name="T42" fmla="*/ 27 w 29"/>
                <a:gd name="T43" fmla="*/ 7 h 30"/>
                <a:gd name="T44" fmla="*/ 28 w 29"/>
                <a:gd name="T45" fmla="*/ 9 h 30"/>
                <a:gd name="T46" fmla="*/ 29 w 29"/>
                <a:gd name="T47" fmla="*/ 12 h 30"/>
                <a:gd name="T48" fmla="*/ 29 w 29"/>
                <a:gd name="T49" fmla="*/ 15 h 30"/>
                <a:gd name="T50" fmla="*/ 28 w 29"/>
                <a:gd name="T51" fmla="*/ 21 h 30"/>
                <a:gd name="T52" fmla="*/ 26 w 29"/>
                <a:gd name="T53" fmla="*/ 25 h 30"/>
                <a:gd name="T54" fmla="*/ 21 w 29"/>
                <a:gd name="T55" fmla="*/ 29 h 30"/>
                <a:gd name="T56" fmla="*/ 15 w 29"/>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30">
                  <a:moveTo>
                    <a:pt x="15" y="30"/>
                  </a:moveTo>
                  <a:lnTo>
                    <a:pt x="12" y="30"/>
                  </a:lnTo>
                  <a:lnTo>
                    <a:pt x="9" y="29"/>
                  </a:lnTo>
                  <a:lnTo>
                    <a:pt x="7" y="26"/>
                  </a:lnTo>
                  <a:lnTo>
                    <a:pt x="5" y="25"/>
                  </a:lnTo>
                  <a:lnTo>
                    <a:pt x="3" y="23"/>
                  </a:lnTo>
                  <a:lnTo>
                    <a:pt x="1" y="21"/>
                  </a:lnTo>
                  <a:lnTo>
                    <a:pt x="0" y="17"/>
                  </a:lnTo>
                  <a:lnTo>
                    <a:pt x="0" y="15"/>
                  </a:lnTo>
                  <a:lnTo>
                    <a:pt x="0" y="12"/>
                  </a:lnTo>
                  <a:lnTo>
                    <a:pt x="1" y="9"/>
                  </a:lnTo>
                  <a:lnTo>
                    <a:pt x="3" y="7"/>
                  </a:lnTo>
                  <a:lnTo>
                    <a:pt x="5" y="5"/>
                  </a:lnTo>
                  <a:lnTo>
                    <a:pt x="7" y="2"/>
                  </a:lnTo>
                  <a:lnTo>
                    <a:pt x="9" y="1"/>
                  </a:lnTo>
                  <a:lnTo>
                    <a:pt x="12" y="0"/>
                  </a:lnTo>
                  <a:lnTo>
                    <a:pt x="15" y="0"/>
                  </a:lnTo>
                  <a:lnTo>
                    <a:pt x="17" y="0"/>
                  </a:lnTo>
                  <a:lnTo>
                    <a:pt x="21" y="1"/>
                  </a:lnTo>
                  <a:lnTo>
                    <a:pt x="23" y="2"/>
                  </a:lnTo>
                  <a:lnTo>
                    <a:pt x="26" y="5"/>
                  </a:lnTo>
                  <a:lnTo>
                    <a:pt x="27" y="7"/>
                  </a:lnTo>
                  <a:lnTo>
                    <a:pt x="28" y="9"/>
                  </a:lnTo>
                  <a:lnTo>
                    <a:pt x="29" y="12"/>
                  </a:lnTo>
                  <a:lnTo>
                    <a:pt x="29" y="15"/>
                  </a:lnTo>
                  <a:lnTo>
                    <a:pt x="28" y="21"/>
                  </a:lnTo>
                  <a:lnTo>
                    <a:pt x="26" y="25"/>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4" name="Freeform 426"/>
            <p:cNvSpPr>
              <a:spLocks/>
            </p:cNvSpPr>
            <p:nvPr/>
          </p:nvSpPr>
          <p:spPr bwMode="auto">
            <a:xfrm>
              <a:off x="2480" y="2665"/>
              <a:ext cx="30" cy="29"/>
            </a:xfrm>
            <a:custGeom>
              <a:avLst/>
              <a:gdLst>
                <a:gd name="T0" fmla="*/ 59 w 59"/>
                <a:gd name="T1" fmla="*/ 29 h 59"/>
                <a:gd name="T2" fmla="*/ 58 w 59"/>
                <a:gd name="T3" fmla="*/ 23 h 59"/>
                <a:gd name="T4" fmla="*/ 57 w 59"/>
                <a:gd name="T5" fmla="*/ 19 h 59"/>
                <a:gd name="T6" fmla="*/ 54 w 59"/>
                <a:gd name="T7" fmla="*/ 13 h 59"/>
                <a:gd name="T8" fmla="*/ 50 w 59"/>
                <a:gd name="T9" fmla="*/ 8 h 59"/>
                <a:gd name="T10" fmla="*/ 46 w 59"/>
                <a:gd name="T11" fmla="*/ 5 h 59"/>
                <a:gd name="T12" fmla="*/ 41 w 59"/>
                <a:gd name="T13" fmla="*/ 2 h 59"/>
                <a:gd name="T14" fmla="*/ 35 w 59"/>
                <a:gd name="T15" fmla="*/ 0 h 59"/>
                <a:gd name="T16" fmla="*/ 30 w 59"/>
                <a:gd name="T17" fmla="*/ 0 h 59"/>
                <a:gd name="T18" fmla="*/ 18 w 59"/>
                <a:gd name="T19" fmla="*/ 2 h 59"/>
                <a:gd name="T20" fmla="*/ 9 w 59"/>
                <a:gd name="T21" fmla="*/ 8 h 59"/>
                <a:gd name="T22" fmla="*/ 2 w 59"/>
                <a:gd name="T23" fmla="*/ 17 h 59"/>
                <a:gd name="T24" fmla="*/ 0 w 59"/>
                <a:gd name="T25" fmla="*/ 29 h 59"/>
                <a:gd name="T26" fmla="*/ 1 w 59"/>
                <a:gd name="T27" fmla="*/ 35 h 59"/>
                <a:gd name="T28" fmla="*/ 2 w 59"/>
                <a:gd name="T29" fmla="*/ 40 h 59"/>
                <a:gd name="T30" fmla="*/ 5 w 59"/>
                <a:gd name="T31" fmla="*/ 46 h 59"/>
                <a:gd name="T32" fmla="*/ 9 w 59"/>
                <a:gd name="T33" fmla="*/ 51 h 59"/>
                <a:gd name="T34" fmla="*/ 13 w 59"/>
                <a:gd name="T35" fmla="*/ 54 h 59"/>
                <a:gd name="T36" fmla="*/ 18 w 59"/>
                <a:gd name="T37" fmla="*/ 57 h 59"/>
                <a:gd name="T38" fmla="*/ 24 w 59"/>
                <a:gd name="T39" fmla="*/ 59 h 59"/>
                <a:gd name="T40" fmla="*/ 30 w 59"/>
                <a:gd name="T41" fmla="*/ 59 h 59"/>
                <a:gd name="T42" fmla="*/ 35 w 59"/>
                <a:gd name="T43" fmla="*/ 59 h 59"/>
                <a:gd name="T44" fmla="*/ 41 w 59"/>
                <a:gd name="T45" fmla="*/ 57 h 59"/>
                <a:gd name="T46" fmla="*/ 46 w 59"/>
                <a:gd name="T47" fmla="*/ 54 h 59"/>
                <a:gd name="T48" fmla="*/ 50 w 59"/>
                <a:gd name="T49" fmla="*/ 51 h 59"/>
                <a:gd name="T50" fmla="*/ 54 w 59"/>
                <a:gd name="T51" fmla="*/ 46 h 59"/>
                <a:gd name="T52" fmla="*/ 57 w 59"/>
                <a:gd name="T53" fmla="*/ 40 h 59"/>
                <a:gd name="T54" fmla="*/ 58 w 59"/>
                <a:gd name="T55" fmla="*/ 35 h 59"/>
                <a:gd name="T56" fmla="*/ 59 w 59"/>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59">
                  <a:moveTo>
                    <a:pt x="59" y="29"/>
                  </a:moveTo>
                  <a:lnTo>
                    <a:pt x="58" y="23"/>
                  </a:lnTo>
                  <a:lnTo>
                    <a:pt x="57" y="19"/>
                  </a:lnTo>
                  <a:lnTo>
                    <a:pt x="54" y="13"/>
                  </a:lnTo>
                  <a:lnTo>
                    <a:pt x="50" y="8"/>
                  </a:lnTo>
                  <a:lnTo>
                    <a:pt x="46" y="5"/>
                  </a:lnTo>
                  <a:lnTo>
                    <a:pt x="41" y="2"/>
                  </a:lnTo>
                  <a:lnTo>
                    <a:pt x="35" y="0"/>
                  </a:lnTo>
                  <a:lnTo>
                    <a:pt x="30" y="0"/>
                  </a:lnTo>
                  <a:lnTo>
                    <a:pt x="18" y="2"/>
                  </a:lnTo>
                  <a:lnTo>
                    <a:pt x="9" y="8"/>
                  </a:lnTo>
                  <a:lnTo>
                    <a:pt x="2" y="17"/>
                  </a:lnTo>
                  <a:lnTo>
                    <a:pt x="0" y="29"/>
                  </a:lnTo>
                  <a:lnTo>
                    <a:pt x="1" y="35"/>
                  </a:lnTo>
                  <a:lnTo>
                    <a:pt x="2" y="40"/>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0"/>
                  </a:lnTo>
                  <a:lnTo>
                    <a:pt x="58" y="35"/>
                  </a:lnTo>
                  <a:lnTo>
                    <a:pt x="59"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5" name="Freeform 427"/>
            <p:cNvSpPr>
              <a:spLocks/>
            </p:cNvSpPr>
            <p:nvPr/>
          </p:nvSpPr>
          <p:spPr bwMode="auto">
            <a:xfrm>
              <a:off x="2487" y="2672"/>
              <a:ext cx="15" cy="14"/>
            </a:xfrm>
            <a:custGeom>
              <a:avLst/>
              <a:gdLst>
                <a:gd name="T0" fmla="*/ 15 w 29"/>
                <a:gd name="T1" fmla="*/ 29 h 29"/>
                <a:gd name="T2" fmla="*/ 11 w 29"/>
                <a:gd name="T3" fmla="*/ 29 h 29"/>
                <a:gd name="T4" fmla="*/ 9 w 29"/>
                <a:gd name="T5" fmla="*/ 28 h 29"/>
                <a:gd name="T6" fmla="*/ 6 w 29"/>
                <a:gd name="T7" fmla="*/ 27 h 29"/>
                <a:gd name="T8" fmla="*/ 4 w 29"/>
                <a:gd name="T9" fmla="*/ 25 h 29"/>
                <a:gd name="T10" fmla="*/ 2 w 29"/>
                <a:gd name="T11" fmla="*/ 23 h 29"/>
                <a:gd name="T12" fmla="*/ 1 w 29"/>
                <a:gd name="T13" fmla="*/ 20 h 29"/>
                <a:gd name="T14" fmla="*/ 0 w 29"/>
                <a:gd name="T15" fmla="*/ 17 h 29"/>
                <a:gd name="T16" fmla="*/ 0 w 29"/>
                <a:gd name="T17" fmla="*/ 14 h 29"/>
                <a:gd name="T18" fmla="*/ 0 w 29"/>
                <a:gd name="T19" fmla="*/ 12 h 29"/>
                <a:gd name="T20" fmla="*/ 1 w 29"/>
                <a:gd name="T21" fmla="*/ 8 h 29"/>
                <a:gd name="T22" fmla="*/ 2 w 29"/>
                <a:gd name="T23" fmla="*/ 6 h 29"/>
                <a:gd name="T24" fmla="*/ 4 w 29"/>
                <a:gd name="T25" fmla="*/ 4 h 29"/>
                <a:gd name="T26" fmla="*/ 6 w 29"/>
                <a:gd name="T27" fmla="*/ 2 h 29"/>
                <a:gd name="T28" fmla="*/ 9 w 29"/>
                <a:gd name="T29" fmla="*/ 1 h 29"/>
                <a:gd name="T30" fmla="*/ 11 w 29"/>
                <a:gd name="T31" fmla="*/ 0 h 29"/>
                <a:gd name="T32" fmla="*/ 15 w 29"/>
                <a:gd name="T33" fmla="*/ 0 h 29"/>
                <a:gd name="T34" fmla="*/ 17 w 29"/>
                <a:gd name="T35" fmla="*/ 0 h 29"/>
                <a:gd name="T36" fmla="*/ 20 w 29"/>
                <a:gd name="T37" fmla="*/ 1 h 29"/>
                <a:gd name="T38" fmla="*/ 23 w 29"/>
                <a:gd name="T39" fmla="*/ 2 h 29"/>
                <a:gd name="T40" fmla="*/ 25 w 29"/>
                <a:gd name="T41" fmla="*/ 4 h 29"/>
                <a:gd name="T42" fmla="*/ 26 w 29"/>
                <a:gd name="T43" fmla="*/ 6 h 29"/>
                <a:gd name="T44" fmla="*/ 28 w 29"/>
                <a:gd name="T45" fmla="*/ 8 h 29"/>
                <a:gd name="T46" fmla="*/ 29 w 29"/>
                <a:gd name="T47" fmla="*/ 12 h 29"/>
                <a:gd name="T48" fmla="*/ 29 w 29"/>
                <a:gd name="T49" fmla="*/ 14 h 29"/>
                <a:gd name="T50" fmla="*/ 28 w 29"/>
                <a:gd name="T51" fmla="*/ 20 h 29"/>
                <a:gd name="T52" fmla="*/ 25 w 29"/>
                <a:gd name="T53" fmla="*/ 24 h 29"/>
                <a:gd name="T54" fmla="*/ 20 w 29"/>
                <a:gd name="T55" fmla="*/ 28 h 29"/>
                <a:gd name="T56" fmla="*/ 15 w 29"/>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9">
                  <a:moveTo>
                    <a:pt x="15" y="29"/>
                  </a:moveTo>
                  <a:lnTo>
                    <a:pt x="11" y="29"/>
                  </a:lnTo>
                  <a:lnTo>
                    <a:pt x="9" y="28"/>
                  </a:lnTo>
                  <a:lnTo>
                    <a:pt x="6" y="27"/>
                  </a:lnTo>
                  <a:lnTo>
                    <a:pt x="4" y="25"/>
                  </a:lnTo>
                  <a:lnTo>
                    <a:pt x="2" y="23"/>
                  </a:lnTo>
                  <a:lnTo>
                    <a:pt x="1" y="20"/>
                  </a:lnTo>
                  <a:lnTo>
                    <a:pt x="0" y="17"/>
                  </a:lnTo>
                  <a:lnTo>
                    <a:pt x="0" y="14"/>
                  </a:lnTo>
                  <a:lnTo>
                    <a:pt x="0" y="12"/>
                  </a:lnTo>
                  <a:lnTo>
                    <a:pt x="1" y="8"/>
                  </a:lnTo>
                  <a:lnTo>
                    <a:pt x="2" y="6"/>
                  </a:lnTo>
                  <a:lnTo>
                    <a:pt x="4" y="4"/>
                  </a:lnTo>
                  <a:lnTo>
                    <a:pt x="6" y="2"/>
                  </a:lnTo>
                  <a:lnTo>
                    <a:pt x="9" y="1"/>
                  </a:lnTo>
                  <a:lnTo>
                    <a:pt x="11" y="0"/>
                  </a:lnTo>
                  <a:lnTo>
                    <a:pt x="15" y="0"/>
                  </a:lnTo>
                  <a:lnTo>
                    <a:pt x="17" y="0"/>
                  </a:lnTo>
                  <a:lnTo>
                    <a:pt x="20" y="1"/>
                  </a:lnTo>
                  <a:lnTo>
                    <a:pt x="23" y="2"/>
                  </a:lnTo>
                  <a:lnTo>
                    <a:pt x="25" y="4"/>
                  </a:lnTo>
                  <a:lnTo>
                    <a:pt x="26" y="6"/>
                  </a:lnTo>
                  <a:lnTo>
                    <a:pt x="28" y="8"/>
                  </a:lnTo>
                  <a:lnTo>
                    <a:pt x="29" y="12"/>
                  </a:lnTo>
                  <a:lnTo>
                    <a:pt x="29" y="14"/>
                  </a:lnTo>
                  <a:lnTo>
                    <a:pt x="28" y="20"/>
                  </a:lnTo>
                  <a:lnTo>
                    <a:pt x="25" y="24"/>
                  </a:lnTo>
                  <a:lnTo>
                    <a:pt x="20"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6" name="Freeform 428"/>
            <p:cNvSpPr>
              <a:spLocks/>
            </p:cNvSpPr>
            <p:nvPr/>
          </p:nvSpPr>
          <p:spPr bwMode="auto">
            <a:xfrm>
              <a:off x="2624" y="2585"/>
              <a:ext cx="30" cy="29"/>
            </a:xfrm>
            <a:custGeom>
              <a:avLst/>
              <a:gdLst>
                <a:gd name="T0" fmla="*/ 60 w 60"/>
                <a:gd name="T1" fmla="*/ 30 h 59"/>
                <a:gd name="T2" fmla="*/ 59 w 60"/>
                <a:gd name="T3" fmla="*/ 24 h 59"/>
                <a:gd name="T4" fmla="*/ 58 w 60"/>
                <a:gd name="T5" fmla="*/ 18 h 59"/>
                <a:gd name="T6" fmla="*/ 55 w 60"/>
                <a:gd name="T7" fmla="*/ 13 h 59"/>
                <a:gd name="T8" fmla="*/ 51 w 60"/>
                <a:gd name="T9" fmla="*/ 8 h 59"/>
                <a:gd name="T10" fmla="*/ 47 w 60"/>
                <a:gd name="T11" fmla="*/ 5 h 59"/>
                <a:gd name="T12" fmla="*/ 42 w 60"/>
                <a:gd name="T13" fmla="*/ 2 h 59"/>
                <a:gd name="T14" fmla="*/ 36 w 60"/>
                <a:gd name="T15" fmla="*/ 0 h 59"/>
                <a:gd name="T16" fmla="*/ 30 w 60"/>
                <a:gd name="T17" fmla="*/ 0 h 59"/>
                <a:gd name="T18" fmla="*/ 19 w 60"/>
                <a:gd name="T19" fmla="*/ 2 h 59"/>
                <a:gd name="T20" fmla="*/ 10 w 60"/>
                <a:gd name="T21" fmla="*/ 8 h 59"/>
                <a:gd name="T22" fmla="*/ 3 w 60"/>
                <a:gd name="T23" fmla="*/ 18 h 59"/>
                <a:gd name="T24" fmla="*/ 0 w 60"/>
                <a:gd name="T25" fmla="*/ 30 h 59"/>
                <a:gd name="T26" fmla="*/ 2 w 60"/>
                <a:gd name="T27" fmla="*/ 36 h 59"/>
                <a:gd name="T28" fmla="*/ 3 w 60"/>
                <a:gd name="T29" fmla="*/ 40 h 59"/>
                <a:gd name="T30" fmla="*/ 6 w 60"/>
                <a:gd name="T31" fmla="*/ 46 h 59"/>
                <a:gd name="T32" fmla="*/ 10 w 60"/>
                <a:gd name="T33" fmla="*/ 51 h 59"/>
                <a:gd name="T34" fmla="*/ 14 w 60"/>
                <a:gd name="T35" fmla="*/ 54 h 59"/>
                <a:gd name="T36" fmla="*/ 19 w 60"/>
                <a:gd name="T37" fmla="*/ 56 h 59"/>
                <a:gd name="T38" fmla="*/ 25 w 60"/>
                <a:gd name="T39" fmla="*/ 59 h 59"/>
                <a:gd name="T40" fmla="*/ 30 w 60"/>
                <a:gd name="T41" fmla="*/ 59 h 59"/>
                <a:gd name="T42" fmla="*/ 36 w 60"/>
                <a:gd name="T43" fmla="*/ 59 h 59"/>
                <a:gd name="T44" fmla="*/ 42 w 60"/>
                <a:gd name="T45" fmla="*/ 56 h 59"/>
                <a:gd name="T46" fmla="*/ 47 w 60"/>
                <a:gd name="T47" fmla="*/ 54 h 59"/>
                <a:gd name="T48" fmla="*/ 51 w 60"/>
                <a:gd name="T49" fmla="*/ 51 h 59"/>
                <a:gd name="T50" fmla="*/ 55 w 60"/>
                <a:gd name="T51" fmla="*/ 46 h 59"/>
                <a:gd name="T52" fmla="*/ 58 w 60"/>
                <a:gd name="T53" fmla="*/ 40 h 59"/>
                <a:gd name="T54" fmla="*/ 59 w 60"/>
                <a:gd name="T55" fmla="*/ 36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9" y="24"/>
                  </a:lnTo>
                  <a:lnTo>
                    <a:pt x="58" y="18"/>
                  </a:lnTo>
                  <a:lnTo>
                    <a:pt x="55" y="13"/>
                  </a:lnTo>
                  <a:lnTo>
                    <a:pt x="51" y="8"/>
                  </a:lnTo>
                  <a:lnTo>
                    <a:pt x="47" y="5"/>
                  </a:lnTo>
                  <a:lnTo>
                    <a:pt x="42" y="2"/>
                  </a:lnTo>
                  <a:lnTo>
                    <a:pt x="36" y="0"/>
                  </a:lnTo>
                  <a:lnTo>
                    <a:pt x="30" y="0"/>
                  </a:lnTo>
                  <a:lnTo>
                    <a:pt x="19" y="2"/>
                  </a:lnTo>
                  <a:lnTo>
                    <a:pt x="10" y="8"/>
                  </a:lnTo>
                  <a:lnTo>
                    <a:pt x="3" y="18"/>
                  </a:lnTo>
                  <a:lnTo>
                    <a:pt x="0" y="30"/>
                  </a:lnTo>
                  <a:lnTo>
                    <a:pt x="2" y="36"/>
                  </a:lnTo>
                  <a:lnTo>
                    <a:pt x="3" y="40"/>
                  </a:lnTo>
                  <a:lnTo>
                    <a:pt x="6" y="46"/>
                  </a:lnTo>
                  <a:lnTo>
                    <a:pt x="10" y="51"/>
                  </a:lnTo>
                  <a:lnTo>
                    <a:pt x="14" y="54"/>
                  </a:lnTo>
                  <a:lnTo>
                    <a:pt x="19" y="56"/>
                  </a:lnTo>
                  <a:lnTo>
                    <a:pt x="25" y="59"/>
                  </a:lnTo>
                  <a:lnTo>
                    <a:pt x="30" y="59"/>
                  </a:lnTo>
                  <a:lnTo>
                    <a:pt x="36" y="59"/>
                  </a:lnTo>
                  <a:lnTo>
                    <a:pt x="42" y="56"/>
                  </a:lnTo>
                  <a:lnTo>
                    <a:pt x="47" y="54"/>
                  </a:lnTo>
                  <a:lnTo>
                    <a:pt x="51" y="51"/>
                  </a:lnTo>
                  <a:lnTo>
                    <a:pt x="55" y="46"/>
                  </a:lnTo>
                  <a:lnTo>
                    <a:pt x="58" y="40"/>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7" name="Freeform 429"/>
            <p:cNvSpPr>
              <a:spLocks/>
            </p:cNvSpPr>
            <p:nvPr/>
          </p:nvSpPr>
          <p:spPr bwMode="auto">
            <a:xfrm>
              <a:off x="2631" y="2592"/>
              <a:ext cx="15" cy="14"/>
            </a:xfrm>
            <a:custGeom>
              <a:avLst/>
              <a:gdLst>
                <a:gd name="T0" fmla="*/ 15 w 30"/>
                <a:gd name="T1" fmla="*/ 29 h 29"/>
                <a:gd name="T2" fmla="*/ 12 w 30"/>
                <a:gd name="T3" fmla="*/ 29 h 29"/>
                <a:gd name="T4" fmla="*/ 10 w 30"/>
                <a:gd name="T5" fmla="*/ 28 h 29"/>
                <a:gd name="T6" fmla="*/ 7 w 30"/>
                <a:gd name="T7" fmla="*/ 26 h 29"/>
                <a:gd name="T8" fmla="*/ 5 w 30"/>
                <a:gd name="T9" fmla="*/ 25 h 29"/>
                <a:gd name="T10" fmla="*/ 3 w 30"/>
                <a:gd name="T11" fmla="*/ 23 h 29"/>
                <a:gd name="T12" fmla="*/ 2 w 30"/>
                <a:gd name="T13" fmla="*/ 20 h 29"/>
                <a:gd name="T14" fmla="*/ 0 w 30"/>
                <a:gd name="T15" fmla="*/ 17 h 29"/>
                <a:gd name="T16" fmla="*/ 0 w 30"/>
                <a:gd name="T17" fmla="*/ 15 h 29"/>
                <a:gd name="T18" fmla="*/ 0 w 30"/>
                <a:gd name="T19" fmla="*/ 11 h 29"/>
                <a:gd name="T20" fmla="*/ 2 w 30"/>
                <a:gd name="T21" fmla="*/ 9 h 29"/>
                <a:gd name="T22" fmla="*/ 3 w 30"/>
                <a:gd name="T23" fmla="*/ 7 h 29"/>
                <a:gd name="T24" fmla="*/ 5 w 30"/>
                <a:gd name="T25" fmla="*/ 5 h 29"/>
                <a:gd name="T26" fmla="*/ 7 w 30"/>
                <a:gd name="T27" fmla="*/ 2 h 29"/>
                <a:gd name="T28" fmla="*/ 10 w 30"/>
                <a:gd name="T29" fmla="*/ 1 h 29"/>
                <a:gd name="T30" fmla="*/ 12 w 30"/>
                <a:gd name="T31" fmla="*/ 0 h 29"/>
                <a:gd name="T32" fmla="*/ 15 w 30"/>
                <a:gd name="T33" fmla="*/ 0 h 29"/>
                <a:gd name="T34" fmla="*/ 18 w 30"/>
                <a:gd name="T35" fmla="*/ 0 h 29"/>
                <a:gd name="T36" fmla="*/ 21 w 30"/>
                <a:gd name="T37" fmla="*/ 1 h 29"/>
                <a:gd name="T38" fmla="*/ 23 w 30"/>
                <a:gd name="T39" fmla="*/ 2 h 29"/>
                <a:gd name="T40" fmla="*/ 26 w 30"/>
                <a:gd name="T41" fmla="*/ 5 h 29"/>
                <a:gd name="T42" fmla="*/ 27 w 30"/>
                <a:gd name="T43" fmla="*/ 7 h 29"/>
                <a:gd name="T44" fmla="*/ 29 w 30"/>
                <a:gd name="T45" fmla="*/ 9 h 29"/>
                <a:gd name="T46" fmla="*/ 30 w 30"/>
                <a:gd name="T47" fmla="*/ 11 h 29"/>
                <a:gd name="T48" fmla="*/ 30 w 30"/>
                <a:gd name="T49" fmla="*/ 15 h 29"/>
                <a:gd name="T50" fmla="*/ 29 w 30"/>
                <a:gd name="T51" fmla="*/ 21 h 29"/>
                <a:gd name="T52" fmla="*/ 26 w 30"/>
                <a:gd name="T53" fmla="*/ 25 h 29"/>
                <a:gd name="T54" fmla="*/ 21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2" y="29"/>
                  </a:lnTo>
                  <a:lnTo>
                    <a:pt x="10" y="28"/>
                  </a:lnTo>
                  <a:lnTo>
                    <a:pt x="7" y="26"/>
                  </a:lnTo>
                  <a:lnTo>
                    <a:pt x="5" y="25"/>
                  </a:lnTo>
                  <a:lnTo>
                    <a:pt x="3" y="23"/>
                  </a:lnTo>
                  <a:lnTo>
                    <a:pt x="2" y="20"/>
                  </a:lnTo>
                  <a:lnTo>
                    <a:pt x="0" y="17"/>
                  </a:lnTo>
                  <a:lnTo>
                    <a:pt x="0" y="15"/>
                  </a:lnTo>
                  <a:lnTo>
                    <a:pt x="0" y="11"/>
                  </a:lnTo>
                  <a:lnTo>
                    <a:pt x="2" y="9"/>
                  </a:lnTo>
                  <a:lnTo>
                    <a:pt x="3" y="7"/>
                  </a:lnTo>
                  <a:lnTo>
                    <a:pt x="5" y="5"/>
                  </a:lnTo>
                  <a:lnTo>
                    <a:pt x="7" y="2"/>
                  </a:lnTo>
                  <a:lnTo>
                    <a:pt x="10" y="1"/>
                  </a:lnTo>
                  <a:lnTo>
                    <a:pt x="12" y="0"/>
                  </a:lnTo>
                  <a:lnTo>
                    <a:pt x="15" y="0"/>
                  </a:lnTo>
                  <a:lnTo>
                    <a:pt x="18" y="0"/>
                  </a:lnTo>
                  <a:lnTo>
                    <a:pt x="21" y="1"/>
                  </a:lnTo>
                  <a:lnTo>
                    <a:pt x="23" y="2"/>
                  </a:lnTo>
                  <a:lnTo>
                    <a:pt x="26" y="5"/>
                  </a:lnTo>
                  <a:lnTo>
                    <a:pt x="27" y="7"/>
                  </a:lnTo>
                  <a:lnTo>
                    <a:pt x="29" y="9"/>
                  </a:lnTo>
                  <a:lnTo>
                    <a:pt x="30" y="11"/>
                  </a:lnTo>
                  <a:lnTo>
                    <a:pt x="30" y="15"/>
                  </a:lnTo>
                  <a:lnTo>
                    <a:pt x="29" y="21"/>
                  </a:lnTo>
                  <a:lnTo>
                    <a:pt x="26" y="25"/>
                  </a:lnTo>
                  <a:lnTo>
                    <a:pt x="21"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8" name="Freeform 430"/>
            <p:cNvSpPr>
              <a:spLocks/>
            </p:cNvSpPr>
            <p:nvPr/>
          </p:nvSpPr>
          <p:spPr bwMode="auto">
            <a:xfrm>
              <a:off x="2621" y="2333"/>
              <a:ext cx="30" cy="30"/>
            </a:xfrm>
            <a:custGeom>
              <a:avLst/>
              <a:gdLst>
                <a:gd name="T0" fmla="*/ 60 w 60"/>
                <a:gd name="T1" fmla="*/ 30 h 60"/>
                <a:gd name="T2" fmla="*/ 58 w 60"/>
                <a:gd name="T3" fmla="*/ 24 h 60"/>
                <a:gd name="T4" fmla="*/ 57 w 60"/>
                <a:gd name="T5" fmla="*/ 18 h 60"/>
                <a:gd name="T6" fmla="*/ 55 w 60"/>
                <a:gd name="T7" fmla="*/ 14 h 60"/>
                <a:gd name="T8" fmla="*/ 52 w 60"/>
                <a:gd name="T9" fmla="*/ 9 h 60"/>
                <a:gd name="T10" fmla="*/ 47 w 60"/>
                <a:gd name="T11" fmla="*/ 6 h 60"/>
                <a:gd name="T12" fmla="*/ 41 w 60"/>
                <a:gd name="T13" fmla="*/ 2 h 60"/>
                <a:gd name="T14" fmla="*/ 35 w 60"/>
                <a:gd name="T15" fmla="*/ 1 h 60"/>
                <a:gd name="T16" fmla="*/ 30 w 60"/>
                <a:gd name="T17" fmla="*/ 0 h 60"/>
                <a:gd name="T18" fmla="*/ 18 w 60"/>
                <a:gd name="T19" fmla="*/ 2 h 60"/>
                <a:gd name="T20" fmla="*/ 9 w 60"/>
                <a:gd name="T21" fmla="*/ 9 h 60"/>
                <a:gd name="T22" fmla="*/ 2 w 60"/>
                <a:gd name="T23" fmla="*/ 18 h 60"/>
                <a:gd name="T24" fmla="*/ 0 w 60"/>
                <a:gd name="T25" fmla="*/ 30 h 60"/>
                <a:gd name="T26" fmla="*/ 1 w 60"/>
                <a:gd name="T27" fmla="*/ 36 h 60"/>
                <a:gd name="T28" fmla="*/ 2 w 60"/>
                <a:gd name="T29" fmla="*/ 41 h 60"/>
                <a:gd name="T30" fmla="*/ 5 w 60"/>
                <a:gd name="T31" fmla="*/ 47 h 60"/>
                <a:gd name="T32" fmla="*/ 9 w 60"/>
                <a:gd name="T33" fmla="*/ 52 h 60"/>
                <a:gd name="T34" fmla="*/ 14 w 60"/>
                <a:gd name="T35" fmla="*/ 55 h 60"/>
                <a:gd name="T36" fmla="*/ 18 w 60"/>
                <a:gd name="T37" fmla="*/ 57 h 60"/>
                <a:gd name="T38" fmla="*/ 24 w 60"/>
                <a:gd name="T39" fmla="*/ 60 h 60"/>
                <a:gd name="T40" fmla="*/ 30 w 60"/>
                <a:gd name="T41" fmla="*/ 60 h 60"/>
                <a:gd name="T42" fmla="*/ 35 w 60"/>
                <a:gd name="T43" fmla="*/ 60 h 60"/>
                <a:gd name="T44" fmla="*/ 41 w 60"/>
                <a:gd name="T45" fmla="*/ 57 h 60"/>
                <a:gd name="T46" fmla="*/ 47 w 60"/>
                <a:gd name="T47" fmla="*/ 55 h 60"/>
                <a:gd name="T48" fmla="*/ 52 w 60"/>
                <a:gd name="T49" fmla="*/ 52 h 60"/>
                <a:gd name="T50" fmla="*/ 55 w 60"/>
                <a:gd name="T51" fmla="*/ 47 h 60"/>
                <a:gd name="T52" fmla="*/ 57 w 60"/>
                <a:gd name="T53" fmla="*/ 41 h 60"/>
                <a:gd name="T54" fmla="*/ 58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8" y="24"/>
                  </a:lnTo>
                  <a:lnTo>
                    <a:pt x="57" y="18"/>
                  </a:lnTo>
                  <a:lnTo>
                    <a:pt x="55" y="14"/>
                  </a:lnTo>
                  <a:lnTo>
                    <a:pt x="52" y="9"/>
                  </a:lnTo>
                  <a:lnTo>
                    <a:pt x="47" y="6"/>
                  </a:lnTo>
                  <a:lnTo>
                    <a:pt x="41" y="2"/>
                  </a:lnTo>
                  <a:lnTo>
                    <a:pt x="35" y="1"/>
                  </a:lnTo>
                  <a:lnTo>
                    <a:pt x="30" y="0"/>
                  </a:lnTo>
                  <a:lnTo>
                    <a:pt x="18" y="2"/>
                  </a:lnTo>
                  <a:lnTo>
                    <a:pt x="9" y="9"/>
                  </a:lnTo>
                  <a:lnTo>
                    <a:pt x="2" y="18"/>
                  </a:lnTo>
                  <a:lnTo>
                    <a:pt x="0" y="30"/>
                  </a:lnTo>
                  <a:lnTo>
                    <a:pt x="1" y="36"/>
                  </a:lnTo>
                  <a:lnTo>
                    <a:pt x="2" y="41"/>
                  </a:lnTo>
                  <a:lnTo>
                    <a:pt x="5" y="47"/>
                  </a:lnTo>
                  <a:lnTo>
                    <a:pt x="9" y="52"/>
                  </a:lnTo>
                  <a:lnTo>
                    <a:pt x="14" y="55"/>
                  </a:lnTo>
                  <a:lnTo>
                    <a:pt x="18" y="57"/>
                  </a:lnTo>
                  <a:lnTo>
                    <a:pt x="24" y="60"/>
                  </a:lnTo>
                  <a:lnTo>
                    <a:pt x="30" y="60"/>
                  </a:lnTo>
                  <a:lnTo>
                    <a:pt x="35" y="60"/>
                  </a:lnTo>
                  <a:lnTo>
                    <a:pt x="41" y="57"/>
                  </a:lnTo>
                  <a:lnTo>
                    <a:pt x="47" y="55"/>
                  </a:lnTo>
                  <a:lnTo>
                    <a:pt x="52" y="52"/>
                  </a:lnTo>
                  <a:lnTo>
                    <a:pt x="55" y="47"/>
                  </a:lnTo>
                  <a:lnTo>
                    <a:pt x="57" y="41"/>
                  </a:lnTo>
                  <a:lnTo>
                    <a:pt x="58"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9" name="Freeform 431"/>
            <p:cNvSpPr>
              <a:spLocks/>
            </p:cNvSpPr>
            <p:nvPr/>
          </p:nvSpPr>
          <p:spPr bwMode="auto">
            <a:xfrm>
              <a:off x="2628" y="2341"/>
              <a:ext cx="15" cy="15"/>
            </a:xfrm>
            <a:custGeom>
              <a:avLst/>
              <a:gdLst>
                <a:gd name="T0" fmla="*/ 15 w 30"/>
                <a:gd name="T1" fmla="*/ 29 h 29"/>
                <a:gd name="T2" fmla="*/ 12 w 30"/>
                <a:gd name="T3" fmla="*/ 29 h 29"/>
                <a:gd name="T4" fmla="*/ 10 w 30"/>
                <a:gd name="T5" fmla="*/ 28 h 29"/>
                <a:gd name="T6" fmla="*/ 7 w 30"/>
                <a:gd name="T7" fmla="*/ 26 h 29"/>
                <a:gd name="T8" fmla="*/ 4 w 30"/>
                <a:gd name="T9" fmla="*/ 24 h 29"/>
                <a:gd name="T10" fmla="*/ 3 w 30"/>
                <a:gd name="T11" fmla="*/ 22 h 29"/>
                <a:gd name="T12" fmla="*/ 1 w 30"/>
                <a:gd name="T13" fmla="*/ 20 h 29"/>
                <a:gd name="T14" fmla="*/ 0 w 30"/>
                <a:gd name="T15" fmla="*/ 17 h 29"/>
                <a:gd name="T16" fmla="*/ 0 w 30"/>
                <a:gd name="T17" fmla="*/ 14 h 29"/>
                <a:gd name="T18" fmla="*/ 0 w 30"/>
                <a:gd name="T19" fmla="*/ 11 h 29"/>
                <a:gd name="T20" fmla="*/ 1 w 30"/>
                <a:gd name="T21" fmla="*/ 8 h 29"/>
                <a:gd name="T22" fmla="*/ 3 w 30"/>
                <a:gd name="T23" fmla="*/ 6 h 29"/>
                <a:gd name="T24" fmla="*/ 4 w 30"/>
                <a:gd name="T25" fmla="*/ 3 h 29"/>
                <a:gd name="T26" fmla="*/ 7 w 30"/>
                <a:gd name="T27" fmla="*/ 2 h 29"/>
                <a:gd name="T28" fmla="*/ 10 w 30"/>
                <a:gd name="T29" fmla="*/ 1 h 29"/>
                <a:gd name="T30" fmla="*/ 12 w 30"/>
                <a:gd name="T31" fmla="*/ 0 h 29"/>
                <a:gd name="T32" fmla="*/ 15 w 30"/>
                <a:gd name="T33" fmla="*/ 0 h 29"/>
                <a:gd name="T34" fmla="*/ 18 w 30"/>
                <a:gd name="T35" fmla="*/ 0 h 29"/>
                <a:gd name="T36" fmla="*/ 20 w 30"/>
                <a:gd name="T37" fmla="*/ 1 h 29"/>
                <a:gd name="T38" fmla="*/ 23 w 30"/>
                <a:gd name="T39" fmla="*/ 2 h 29"/>
                <a:gd name="T40" fmla="*/ 25 w 30"/>
                <a:gd name="T41" fmla="*/ 3 h 29"/>
                <a:gd name="T42" fmla="*/ 27 w 30"/>
                <a:gd name="T43" fmla="*/ 6 h 29"/>
                <a:gd name="T44" fmla="*/ 28 w 30"/>
                <a:gd name="T45" fmla="*/ 8 h 29"/>
                <a:gd name="T46" fmla="*/ 30 w 30"/>
                <a:gd name="T47" fmla="*/ 11 h 29"/>
                <a:gd name="T48" fmla="*/ 30 w 30"/>
                <a:gd name="T49" fmla="*/ 14 h 29"/>
                <a:gd name="T50" fmla="*/ 28 w 30"/>
                <a:gd name="T51" fmla="*/ 20 h 29"/>
                <a:gd name="T52" fmla="*/ 25 w 30"/>
                <a:gd name="T53" fmla="*/ 24 h 29"/>
                <a:gd name="T54" fmla="*/ 20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2" y="29"/>
                  </a:lnTo>
                  <a:lnTo>
                    <a:pt x="10" y="28"/>
                  </a:lnTo>
                  <a:lnTo>
                    <a:pt x="7" y="26"/>
                  </a:lnTo>
                  <a:lnTo>
                    <a:pt x="4" y="24"/>
                  </a:lnTo>
                  <a:lnTo>
                    <a:pt x="3" y="22"/>
                  </a:lnTo>
                  <a:lnTo>
                    <a:pt x="1" y="20"/>
                  </a:lnTo>
                  <a:lnTo>
                    <a:pt x="0" y="17"/>
                  </a:lnTo>
                  <a:lnTo>
                    <a:pt x="0" y="14"/>
                  </a:lnTo>
                  <a:lnTo>
                    <a:pt x="0" y="11"/>
                  </a:lnTo>
                  <a:lnTo>
                    <a:pt x="1" y="8"/>
                  </a:lnTo>
                  <a:lnTo>
                    <a:pt x="3" y="6"/>
                  </a:lnTo>
                  <a:lnTo>
                    <a:pt x="4" y="3"/>
                  </a:lnTo>
                  <a:lnTo>
                    <a:pt x="7" y="2"/>
                  </a:lnTo>
                  <a:lnTo>
                    <a:pt x="10" y="1"/>
                  </a:lnTo>
                  <a:lnTo>
                    <a:pt x="12" y="0"/>
                  </a:lnTo>
                  <a:lnTo>
                    <a:pt x="15" y="0"/>
                  </a:lnTo>
                  <a:lnTo>
                    <a:pt x="18" y="0"/>
                  </a:lnTo>
                  <a:lnTo>
                    <a:pt x="20" y="1"/>
                  </a:lnTo>
                  <a:lnTo>
                    <a:pt x="23" y="2"/>
                  </a:lnTo>
                  <a:lnTo>
                    <a:pt x="25" y="3"/>
                  </a:lnTo>
                  <a:lnTo>
                    <a:pt x="27" y="6"/>
                  </a:lnTo>
                  <a:lnTo>
                    <a:pt x="28" y="8"/>
                  </a:lnTo>
                  <a:lnTo>
                    <a:pt x="30" y="11"/>
                  </a:lnTo>
                  <a:lnTo>
                    <a:pt x="30" y="14"/>
                  </a:lnTo>
                  <a:lnTo>
                    <a:pt x="28" y="20"/>
                  </a:lnTo>
                  <a:lnTo>
                    <a:pt x="25" y="24"/>
                  </a:lnTo>
                  <a:lnTo>
                    <a:pt x="20"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0" name="Freeform 432"/>
            <p:cNvSpPr>
              <a:spLocks/>
            </p:cNvSpPr>
            <p:nvPr/>
          </p:nvSpPr>
          <p:spPr bwMode="auto">
            <a:xfrm>
              <a:off x="2709" y="2526"/>
              <a:ext cx="30" cy="30"/>
            </a:xfrm>
            <a:custGeom>
              <a:avLst/>
              <a:gdLst>
                <a:gd name="T0" fmla="*/ 60 w 60"/>
                <a:gd name="T1" fmla="*/ 29 h 59"/>
                <a:gd name="T2" fmla="*/ 59 w 60"/>
                <a:gd name="T3" fmla="*/ 24 h 59"/>
                <a:gd name="T4" fmla="*/ 58 w 60"/>
                <a:gd name="T5" fmla="*/ 18 h 59"/>
                <a:gd name="T6" fmla="*/ 54 w 60"/>
                <a:gd name="T7" fmla="*/ 12 h 59"/>
                <a:gd name="T8" fmla="*/ 51 w 60"/>
                <a:gd name="T9" fmla="*/ 8 h 59"/>
                <a:gd name="T10" fmla="*/ 46 w 60"/>
                <a:gd name="T11" fmla="*/ 4 h 59"/>
                <a:gd name="T12" fmla="*/ 41 w 60"/>
                <a:gd name="T13" fmla="*/ 2 h 59"/>
                <a:gd name="T14" fmla="*/ 36 w 60"/>
                <a:gd name="T15" fmla="*/ 1 h 59"/>
                <a:gd name="T16" fmla="*/ 30 w 60"/>
                <a:gd name="T17" fmla="*/ 0 h 59"/>
                <a:gd name="T18" fmla="*/ 18 w 60"/>
                <a:gd name="T19" fmla="*/ 2 h 59"/>
                <a:gd name="T20" fmla="*/ 9 w 60"/>
                <a:gd name="T21" fmla="*/ 8 h 59"/>
                <a:gd name="T22" fmla="*/ 2 w 60"/>
                <a:gd name="T23" fmla="*/ 18 h 59"/>
                <a:gd name="T24" fmla="*/ 0 w 60"/>
                <a:gd name="T25" fmla="*/ 29 h 59"/>
                <a:gd name="T26" fmla="*/ 1 w 60"/>
                <a:gd name="T27" fmla="*/ 35 h 59"/>
                <a:gd name="T28" fmla="*/ 2 w 60"/>
                <a:gd name="T29" fmla="*/ 41 h 59"/>
                <a:gd name="T30" fmla="*/ 6 w 60"/>
                <a:gd name="T31" fmla="*/ 46 h 59"/>
                <a:gd name="T32" fmla="*/ 9 w 60"/>
                <a:gd name="T33" fmla="*/ 50 h 59"/>
                <a:gd name="T34" fmla="*/ 14 w 60"/>
                <a:gd name="T35" fmla="*/ 54 h 59"/>
                <a:gd name="T36" fmla="*/ 18 w 60"/>
                <a:gd name="T37" fmla="*/ 57 h 59"/>
                <a:gd name="T38" fmla="*/ 24 w 60"/>
                <a:gd name="T39" fmla="*/ 58 h 59"/>
                <a:gd name="T40" fmla="*/ 30 w 60"/>
                <a:gd name="T41" fmla="*/ 59 h 59"/>
                <a:gd name="T42" fmla="*/ 36 w 60"/>
                <a:gd name="T43" fmla="*/ 58 h 59"/>
                <a:gd name="T44" fmla="*/ 41 w 60"/>
                <a:gd name="T45" fmla="*/ 57 h 59"/>
                <a:gd name="T46" fmla="*/ 46 w 60"/>
                <a:gd name="T47" fmla="*/ 54 h 59"/>
                <a:gd name="T48" fmla="*/ 51 w 60"/>
                <a:gd name="T49" fmla="*/ 50 h 59"/>
                <a:gd name="T50" fmla="*/ 54 w 60"/>
                <a:gd name="T51" fmla="*/ 46 h 59"/>
                <a:gd name="T52" fmla="*/ 58 w 60"/>
                <a:gd name="T53" fmla="*/ 41 h 59"/>
                <a:gd name="T54" fmla="*/ 59 w 60"/>
                <a:gd name="T55" fmla="*/ 35 h 59"/>
                <a:gd name="T56" fmla="*/ 60 w 60"/>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29"/>
                  </a:moveTo>
                  <a:lnTo>
                    <a:pt x="59" y="24"/>
                  </a:lnTo>
                  <a:lnTo>
                    <a:pt x="58" y="18"/>
                  </a:lnTo>
                  <a:lnTo>
                    <a:pt x="54" y="12"/>
                  </a:lnTo>
                  <a:lnTo>
                    <a:pt x="51" y="8"/>
                  </a:lnTo>
                  <a:lnTo>
                    <a:pt x="46" y="4"/>
                  </a:lnTo>
                  <a:lnTo>
                    <a:pt x="41" y="2"/>
                  </a:lnTo>
                  <a:lnTo>
                    <a:pt x="36" y="1"/>
                  </a:lnTo>
                  <a:lnTo>
                    <a:pt x="30" y="0"/>
                  </a:lnTo>
                  <a:lnTo>
                    <a:pt x="18" y="2"/>
                  </a:lnTo>
                  <a:lnTo>
                    <a:pt x="9" y="8"/>
                  </a:lnTo>
                  <a:lnTo>
                    <a:pt x="2" y="18"/>
                  </a:lnTo>
                  <a:lnTo>
                    <a:pt x="0" y="29"/>
                  </a:lnTo>
                  <a:lnTo>
                    <a:pt x="1" y="35"/>
                  </a:lnTo>
                  <a:lnTo>
                    <a:pt x="2" y="41"/>
                  </a:lnTo>
                  <a:lnTo>
                    <a:pt x="6" y="46"/>
                  </a:lnTo>
                  <a:lnTo>
                    <a:pt x="9" y="50"/>
                  </a:lnTo>
                  <a:lnTo>
                    <a:pt x="14" y="54"/>
                  </a:lnTo>
                  <a:lnTo>
                    <a:pt x="18" y="57"/>
                  </a:lnTo>
                  <a:lnTo>
                    <a:pt x="24" y="58"/>
                  </a:lnTo>
                  <a:lnTo>
                    <a:pt x="30" y="59"/>
                  </a:lnTo>
                  <a:lnTo>
                    <a:pt x="36" y="58"/>
                  </a:lnTo>
                  <a:lnTo>
                    <a:pt x="41" y="57"/>
                  </a:lnTo>
                  <a:lnTo>
                    <a:pt x="46" y="54"/>
                  </a:lnTo>
                  <a:lnTo>
                    <a:pt x="51" y="50"/>
                  </a:lnTo>
                  <a:lnTo>
                    <a:pt x="54" y="46"/>
                  </a:lnTo>
                  <a:lnTo>
                    <a:pt x="58" y="41"/>
                  </a:lnTo>
                  <a:lnTo>
                    <a:pt x="59" y="35"/>
                  </a:lnTo>
                  <a:lnTo>
                    <a:pt x="60"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1" name="Freeform 433"/>
            <p:cNvSpPr>
              <a:spLocks/>
            </p:cNvSpPr>
            <p:nvPr/>
          </p:nvSpPr>
          <p:spPr bwMode="auto">
            <a:xfrm>
              <a:off x="2716" y="2533"/>
              <a:ext cx="15" cy="15"/>
            </a:xfrm>
            <a:custGeom>
              <a:avLst/>
              <a:gdLst>
                <a:gd name="T0" fmla="*/ 15 w 30"/>
                <a:gd name="T1" fmla="*/ 30 h 30"/>
                <a:gd name="T2" fmla="*/ 13 w 30"/>
                <a:gd name="T3" fmla="*/ 30 h 30"/>
                <a:gd name="T4" fmla="*/ 9 w 30"/>
                <a:gd name="T5" fmla="*/ 29 h 30"/>
                <a:gd name="T6" fmla="*/ 7 w 30"/>
                <a:gd name="T7" fmla="*/ 27 h 30"/>
                <a:gd name="T8" fmla="*/ 5 w 30"/>
                <a:gd name="T9" fmla="*/ 26 h 30"/>
                <a:gd name="T10" fmla="*/ 3 w 30"/>
                <a:gd name="T11" fmla="*/ 24 h 30"/>
                <a:gd name="T12" fmla="*/ 1 w 30"/>
                <a:gd name="T13" fmla="*/ 20 h 30"/>
                <a:gd name="T14" fmla="*/ 0 w 30"/>
                <a:gd name="T15" fmla="*/ 18 h 30"/>
                <a:gd name="T16" fmla="*/ 0 w 30"/>
                <a:gd name="T17" fmla="*/ 15 h 30"/>
                <a:gd name="T18" fmla="*/ 0 w 30"/>
                <a:gd name="T19" fmla="*/ 12 h 30"/>
                <a:gd name="T20" fmla="*/ 1 w 30"/>
                <a:gd name="T21" fmla="*/ 10 h 30"/>
                <a:gd name="T22" fmla="*/ 3 w 30"/>
                <a:gd name="T23" fmla="*/ 7 h 30"/>
                <a:gd name="T24" fmla="*/ 5 w 30"/>
                <a:gd name="T25" fmla="*/ 5 h 30"/>
                <a:gd name="T26" fmla="*/ 7 w 30"/>
                <a:gd name="T27" fmla="*/ 3 h 30"/>
                <a:gd name="T28" fmla="*/ 9 w 30"/>
                <a:gd name="T29" fmla="*/ 2 h 30"/>
                <a:gd name="T30" fmla="*/ 13 w 30"/>
                <a:gd name="T31" fmla="*/ 0 h 30"/>
                <a:gd name="T32" fmla="*/ 15 w 30"/>
                <a:gd name="T33" fmla="*/ 0 h 30"/>
                <a:gd name="T34" fmla="*/ 17 w 30"/>
                <a:gd name="T35" fmla="*/ 0 h 30"/>
                <a:gd name="T36" fmla="*/ 21 w 30"/>
                <a:gd name="T37" fmla="*/ 2 h 30"/>
                <a:gd name="T38" fmla="*/ 23 w 30"/>
                <a:gd name="T39" fmla="*/ 3 h 30"/>
                <a:gd name="T40" fmla="*/ 25 w 30"/>
                <a:gd name="T41" fmla="*/ 5 h 30"/>
                <a:gd name="T42" fmla="*/ 28 w 30"/>
                <a:gd name="T43" fmla="*/ 7 h 30"/>
                <a:gd name="T44" fmla="*/ 29 w 30"/>
                <a:gd name="T45" fmla="*/ 10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9" y="29"/>
                  </a:lnTo>
                  <a:lnTo>
                    <a:pt x="7" y="27"/>
                  </a:lnTo>
                  <a:lnTo>
                    <a:pt x="5" y="26"/>
                  </a:lnTo>
                  <a:lnTo>
                    <a:pt x="3" y="24"/>
                  </a:lnTo>
                  <a:lnTo>
                    <a:pt x="1" y="20"/>
                  </a:lnTo>
                  <a:lnTo>
                    <a:pt x="0" y="18"/>
                  </a:lnTo>
                  <a:lnTo>
                    <a:pt x="0" y="15"/>
                  </a:lnTo>
                  <a:lnTo>
                    <a:pt x="0" y="12"/>
                  </a:lnTo>
                  <a:lnTo>
                    <a:pt x="1" y="10"/>
                  </a:lnTo>
                  <a:lnTo>
                    <a:pt x="3" y="7"/>
                  </a:lnTo>
                  <a:lnTo>
                    <a:pt x="5" y="5"/>
                  </a:lnTo>
                  <a:lnTo>
                    <a:pt x="7" y="3"/>
                  </a:lnTo>
                  <a:lnTo>
                    <a:pt x="9" y="2"/>
                  </a:lnTo>
                  <a:lnTo>
                    <a:pt x="13" y="0"/>
                  </a:lnTo>
                  <a:lnTo>
                    <a:pt x="15" y="0"/>
                  </a:lnTo>
                  <a:lnTo>
                    <a:pt x="17"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2" name="Freeform 434"/>
            <p:cNvSpPr>
              <a:spLocks/>
            </p:cNvSpPr>
            <p:nvPr/>
          </p:nvSpPr>
          <p:spPr bwMode="auto">
            <a:xfrm>
              <a:off x="2821" y="2427"/>
              <a:ext cx="30" cy="30"/>
            </a:xfrm>
            <a:custGeom>
              <a:avLst/>
              <a:gdLst>
                <a:gd name="T0" fmla="*/ 58 w 58"/>
                <a:gd name="T1" fmla="*/ 28 h 58"/>
                <a:gd name="T2" fmla="*/ 58 w 58"/>
                <a:gd name="T3" fmla="*/ 23 h 58"/>
                <a:gd name="T4" fmla="*/ 56 w 58"/>
                <a:gd name="T5" fmla="*/ 18 h 58"/>
                <a:gd name="T6" fmla="*/ 54 w 58"/>
                <a:gd name="T7" fmla="*/ 12 h 58"/>
                <a:gd name="T8" fmla="*/ 50 w 58"/>
                <a:gd name="T9" fmla="*/ 8 h 58"/>
                <a:gd name="T10" fmla="*/ 46 w 58"/>
                <a:gd name="T11" fmla="*/ 4 h 58"/>
                <a:gd name="T12" fmla="*/ 40 w 58"/>
                <a:gd name="T13" fmla="*/ 2 h 58"/>
                <a:gd name="T14" fmla="*/ 34 w 58"/>
                <a:gd name="T15" fmla="*/ 0 h 58"/>
                <a:gd name="T16" fmla="*/ 28 w 58"/>
                <a:gd name="T17" fmla="*/ 0 h 58"/>
                <a:gd name="T18" fmla="*/ 17 w 58"/>
                <a:gd name="T19" fmla="*/ 2 h 58"/>
                <a:gd name="T20" fmla="*/ 8 w 58"/>
                <a:gd name="T21" fmla="*/ 8 h 58"/>
                <a:gd name="T22" fmla="*/ 2 w 58"/>
                <a:gd name="T23" fmla="*/ 17 h 58"/>
                <a:gd name="T24" fmla="*/ 0 w 58"/>
                <a:gd name="T25" fmla="*/ 28 h 58"/>
                <a:gd name="T26" fmla="*/ 0 w 58"/>
                <a:gd name="T27" fmla="*/ 34 h 58"/>
                <a:gd name="T28" fmla="*/ 2 w 58"/>
                <a:gd name="T29" fmla="*/ 40 h 58"/>
                <a:gd name="T30" fmla="*/ 4 w 58"/>
                <a:gd name="T31" fmla="*/ 46 h 58"/>
                <a:gd name="T32" fmla="*/ 8 w 58"/>
                <a:gd name="T33" fmla="*/ 50 h 58"/>
                <a:gd name="T34" fmla="*/ 12 w 58"/>
                <a:gd name="T35" fmla="*/ 54 h 58"/>
                <a:gd name="T36" fmla="*/ 18 w 58"/>
                <a:gd name="T37" fmla="*/ 56 h 58"/>
                <a:gd name="T38" fmla="*/ 23 w 58"/>
                <a:gd name="T39" fmla="*/ 58 h 58"/>
                <a:gd name="T40" fmla="*/ 28 w 58"/>
                <a:gd name="T41" fmla="*/ 58 h 58"/>
                <a:gd name="T42" fmla="*/ 34 w 58"/>
                <a:gd name="T43" fmla="*/ 58 h 58"/>
                <a:gd name="T44" fmla="*/ 40 w 58"/>
                <a:gd name="T45" fmla="*/ 56 h 58"/>
                <a:gd name="T46" fmla="*/ 46 w 58"/>
                <a:gd name="T47" fmla="*/ 54 h 58"/>
                <a:gd name="T48" fmla="*/ 50 w 58"/>
                <a:gd name="T49" fmla="*/ 50 h 58"/>
                <a:gd name="T50" fmla="*/ 54 w 58"/>
                <a:gd name="T51" fmla="*/ 46 h 58"/>
                <a:gd name="T52" fmla="*/ 56 w 58"/>
                <a:gd name="T53" fmla="*/ 40 h 58"/>
                <a:gd name="T54" fmla="*/ 58 w 58"/>
                <a:gd name="T55" fmla="*/ 34 h 58"/>
                <a:gd name="T56" fmla="*/ 58 w 58"/>
                <a:gd name="T57"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58">
                  <a:moveTo>
                    <a:pt x="58" y="28"/>
                  </a:moveTo>
                  <a:lnTo>
                    <a:pt x="58" y="23"/>
                  </a:lnTo>
                  <a:lnTo>
                    <a:pt x="56" y="18"/>
                  </a:lnTo>
                  <a:lnTo>
                    <a:pt x="54" y="12"/>
                  </a:lnTo>
                  <a:lnTo>
                    <a:pt x="50" y="8"/>
                  </a:lnTo>
                  <a:lnTo>
                    <a:pt x="46" y="4"/>
                  </a:lnTo>
                  <a:lnTo>
                    <a:pt x="40" y="2"/>
                  </a:lnTo>
                  <a:lnTo>
                    <a:pt x="34" y="0"/>
                  </a:lnTo>
                  <a:lnTo>
                    <a:pt x="28" y="0"/>
                  </a:lnTo>
                  <a:lnTo>
                    <a:pt x="17" y="2"/>
                  </a:lnTo>
                  <a:lnTo>
                    <a:pt x="8" y="8"/>
                  </a:lnTo>
                  <a:lnTo>
                    <a:pt x="2" y="17"/>
                  </a:lnTo>
                  <a:lnTo>
                    <a:pt x="0" y="28"/>
                  </a:lnTo>
                  <a:lnTo>
                    <a:pt x="0" y="34"/>
                  </a:lnTo>
                  <a:lnTo>
                    <a:pt x="2" y="40"/>
                  </a:lnTo>
                  <a:lnTo>
                    <a:pt x="4" y="46"/>
                  </a:lnTo>
                  <a:lnTo>
                    <a:pt x="8" y="50"/>
                  </a:lnTo>
                  <a:lnTo>
                    <a:pt x="12" y="54"/>
                  </a:lnTo>
                  <a:lnTo>
                    <a:pt x="18" y="56"/>
                  </a:lnTo>
                  <a:lnTo>
                    <a:pt x="23" y="58"/>
                  </a:lnTo>
                  <a:lnTo>
                    <a:pt x="28" y="58"/>
                  </a:lnTo>
                  <a:lnTo>
                    <a:pt x="34" y="58"/>
                  </a:lnTo>
                  <a:lnTo>
                    <a:pt x="40" y="56"/>
                  </a:lnTo>
                  <a:lnTo>
                    <a:pt x="46" y="54"/>
                  </a:lnTo>
                  <a:lnTo>
                    <a:pt x="50" y="50"/>
                  </a:lnTo>
                  <a:lnTo>
                    <a:pt x="54" y="46"/>
                  </a:lnTo>
                  <a:lnTo>
                    <a:pt x="56" y="40"/>
                  </a:lnTo>
                  <a:lnTo>
                    <a:pt x="58" y="34"/>
                  </a:lnTo>
                  <a:lnTo>
                    <a:pt x="58"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3" name="Freeform 435"/>
            <p:cNvSpPr>
              <a:spLocks/>
            </p:cNvSpPr>
            <p:nvPr/>
          </p:nvSpPr>
          <p:spPr bwMode="auto">
            <a:xfrm>
              <a:off x="2829" y="2435"/>
              <a:ext cx="14" cy="14"/>
            </a:xfrm>
            <a:custGeom>
              <a:avLst/>
              <a:gdLst>
                <a:gd name="T0" fmla="*/ 14 w 29"/>
                <a:gd name="T1" fmla="*/ 28 h 28"/>
                <a:gd name="T2" fmla="*/ 12 w 29"/>
                <a:gd name="T3" fmla="*/ 28 h 28"/>
                <a:gd name="T4" fmla="*/ 10 w 29"/>
                <a:gd name="T5" fmla="*/ 27 h 28"/>
                <a:gd name="T6" fmla="*/ 6 w 29"/>
                <a:gd name="T7" fmla="*/ 26 h 28"/>
                <a:gd name="T8" fmla="*/ 4 w 29"/>
                <a:gd name="T9" fmla="*/ 24 h 28"/>
                <a:gd name="T10" fmla="*/ 3 w 29"/>
                <a:gd name="T11" fmla="*/ 21 h 28"/>
                <a:gd name="T12" fmla="*/ 2 w 29"/>
                <a:gd name="T13" fmla="*/ 19 h 28"/>
                <a:gd name="T14" fmla="*/ 0 w 29"/>
                <a:gd name="T15" fmla="*/ 17 h 28"/>
                <a:gd name="T16" fmla="*/ 0 w 29"/>
                <a:gd name="T17" fmla="*/ 13 h 28"/>
                <a:gd name="T18" fmla="*/ 0 w 29"/>
                <a:gd name="T19" fmla="*/ 11 h 28"/>
                <a:gd name="T20" fmla="*/ 2 w 29"/>
                <a:gd name="T21" fmla="*/ 8 h 28"/>
                <a:gd name="T22" fmla="*/ 3 w 29"/>
                <a:gd name="T23" fmla="*/ 5 h 28"/>
                <a:gd name="T24" fmla="*/ 4 w 29"/>
                <a:gd name="T25" fmla="*/ 3 h 28"/>
                <a:gd name="T26" fmla="*/ 6 w 29"/>
                <a:gd name="T27" fmla="*/ 2 h 28"/>
                <a:gd name="T28" fmla="*/ 10 w 29"/>
                <a:gd name="T29" fmla="*/ 1 h 28"/>
                <a:gd name="T30" fmla="*/ 12 w 29"/>
                <a:gd name="T31" fmla="*/ 0 h 28"/>
                <a:gd name="T32" fmla="*/ 14 w 29"/>
                <a:gd name="T33" fmla="*/ 0 h 28"/>
                <a:gd name="T34" fmla="*/ 18 w 29"/>
                <a:gd name="T35" fmla="*/ 0 h 28"/>
                <a:gd name="T36" fmla="*/ 20 w 29"/>
                <a:gd name="T37" fmla="*/ 1 h 28"/>
                <a:gd name="T38" fmla="*/ 24 w 29"/>
                <a:gd name="T39" fmla="*/ 2 h 28"/>
                <a:gd name="T40" fmla="*/ 26 w 29"/>
                <a:gd name="T41" fmla="*/ 3 h 28"/>
                <a:gd name="T42" fmla="*/ 27 w 29"/>
                <a:gd name="T43" fmla="*/ 5 h 28"/>
                <a:gd name="T44" fmla="*/ 28 w 29"/>
                <a:gd name="T45" fmla="*/ 8 h 28"/>
                <a:gd name="T46" fmla="*/ 29 w 29"/>
                <a:gd name="T47" fmla="*/ 11 h 28"/>
                <a:gd name="T48" fmla="*/ 29 w 29"/>
                <a:gd name="T49" fmla="*/ 13 h 28"/>
                <a:gd name="T50" fmla="*/ 28 w 29"/>
                <a:gd name="T51" fmla="*/ 19 h 28"/>
                <a:gd name="T52" fmla="*/ 26 w 29"/>
                <a:gd name="T53" fmla="*/ 24 h 28"/>
                <a:gd name="T54" fmla="*/ 20 w 29"/>
                <a:gd name="T55" fmla="*/ 27 h 28"/>
                <a:gd name="T56" fmla="*/ 14 w 29"/>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8">
                  <a:moveTo>
                    <a:pt x="14" y="28"/>
                  </a:moveTo>
                  <a:lnTo>
                    <a:pt x="12" y="28"/>
                  </a:lnTo>
                  <a:lnTo>
                    <a:pt x="10" y="27"/>
                  </a:lnTo>
                  <a:lnTo>
                    <a:pt x="6" y="26"/>
                  </a:lnTo>
                  <a:lnTo>
                    <a:pt x="4" y="24"/>
                  </a:lnTo>
                  <a:lnTo>
                    <a:pt x="3" y="21"/>
                  </a:lnTo>
                  <a:lnTo>
                    <a:pt x="2" y="19"/>
                  </a:lnTo>
                  <a:lnTo>
                    <a:pt x="0" y="17"/>
                  </a:lnTo>
                  <a:lnTo>
                    <a:pt x="0" y="13"/>
                  </a:lnTo>
                  <a:lnTo>
                    <a:pt x="0" y="11"/>
                  </a:lnTo>
                  <a:lnTo>
                    <a:pt x="2" y="8"/>
                  </a:lnTo>
                  <a:lnTo>
                    <a:pt x="3" y="5"/>
                  </a:lnTo>
                  <a:lnTo>
                    <a:pt x="4" y="3"/>
                  </a:lnTo>
                  <a:lnTo>
                    <a:pt x="6" y="2"/>
                  </a:lnTo>
                  <a:lnTo>
                    <a:pt x="10" y="1"/>
                  </a:lnTo>
                  <a:lnTo>
                    <a:pt x="12" y="0"/>
                  </a:lnTo>
                  <a:lnTo>
                    <a:pt x="14" y="0"/>
                  </a:lnTo>
                  <a:lnTo>
                    <a:pt x="18" y="0"/>
                  </a:lnTo>
                  <a:lnTo>
                    <a:pt x="20" y="1"/>
                  </a:lnTo>
                  <a:lnTo>
                    <a:pt x="24" y="2"/>
                  </a:lnTo>
                  <a:lnTo>
                    <a:pt x="26" y="3"/>
                  </a:lnTo>
                  <a:lnTo>
                    <a:pt x="27" y="5"/>
                  </a:lnTo>
                  <a:lnTo>
                    <a:pt x="28" y="8"/>
                  </a:lnTo>
                  <a:lnTo>
                    <a:pt x="29" y="11"/>
                  </a:lnTo>
                  <a:lnTo>
                    <a:pt x="29" y="13"/>
                  </a:lnTo>
                  <a:lnTo>
                    <a:pt x="28" y="19"/>
                  </a:lnTo>
                  <a:lnTo>
                    <a:pt x="26" y="24"/>
                  </a:lnTo>
                  <a:lnTo>
                    <a:pt x="20" y="27"/>
                  </a:lnTo>
                  <a:lnTo>
                    <a:pt x="14"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4" name="Freeform 436"/>
            <p:cNvSpPr>
              <a:spLocks/>
            </p:cNvSpPr>
            <p:nvPr/>
          </p:nvSpPr>
          <p:spPr bwMode="auto">
            <a:xfrm>
              <a:off x="2818" y="2606"/>
              <a:ext cx="30" cy="30"/>
            </a:xfrm>
            <a:custGeom>
              <a:avLst/>
              <a:gdLst>
                <a:gd name="T0" fmla="*/ 60 w 60"/>
                <a:gd name="T1" fmla="*/ 30 h 60"/>
                <a:gd name="T2" fmla="*/ 59 w 60"/>
                <a:gd name="T3" fmla="*/ 24 h 60"/>
                <a:gd name="T4" fmla="*/ 57 w 60"/>
                <a:gd name="T5" fmla="*/ 18 h 60"/>
                <a:gd name="T6" fmla="*/ 54 w 60"/>
                <a:gd name="T7" fmla="*/ 12 h 60"/>
                <a:gd name="T8" fmla="*/ 50 w 60"/>
                <a:gd name="T9" fmla="*/ 8 h 60"/>
                <a:gd name="T10" fmla="*/ 46 w 60"/>
                <a:gd name="T11" fmla="*/ 4 h 60"/>
                <a:gd name="T12" fmla="*/ 41 w 60"/>
                <a:gd name="T13" fmla="*/ 2 h 60"/>
                <a:gd name="T14" fmla="*/ 35 w 60"/>
                <a:gd name="T15" fmla="*/ 0 h 60"/>
                <a:gd name="T16" fmla="*/ 30 w 60"/>
                <a:gd name="T17" fmla="*/ 0 h 60"/>
                <a:gd name="T18" fmla="*/ 18 w 60"/>
                <a:gd name="T19" fmla="*/ 2 h 60"/>
                <a:gd name="T20" fmla="*/ 9 w 60"/>
                <a:gd name="T21" fmla="*/ 8 h 60"/>
                <a:gd name="T22" fmla="*/ 2 w 60"/>
                <a:gd name="T23" fmla="*/ 18 h 60"/>
                <a:gd name="T24" fmla="*/ 0 w 60"/>
                <a:gd name="T25" fmla="*/ 30 h 60"/>
                <a:gd name="T26" fmla="*/ 1 w 60"/>
                <a:gd name="T27" fmla="*/ 35 h 60"/>
                <a:gd name="T28" fmla="*/ 2 w 60"/>
                <a:gd name="T29" fmla="*/ 41 h 60"/>
                <a:gd name="T30" fmla="*/ 6 w 60"/>
                <a:gd name="T31" fmla="*/ 46 h 60"/>
                <a:gd name="T32" fmla="*/ 9 w 60"/>
                <a:gd name="T33" fmla="*/ 50 h 60"/>
                <a:gd name="T34" fmla="*/ 14 w 60"/>
                <a:gd name="T35" fmla="*/ 54 h 60"/>
                <a:gd name="T36" fmla="*/ 18 w 60"/>
                <a:gd name="T37" fmla="*/ 57 h 60"/>
                <a:gd name="T38" fmla="*/ 24 w 60"/>
                <a:gd name="T39" fmla="*/ 58 h 60"/>
                <a:gd name="T40" fmla="*/ 30 w 60"/>
                <a:gd name="T41" fmla="*/ 60 h 60"/>
                <a:gd name="T42" fmla="*/ 35 w 60"/>
                <a:gd name="T43" fmla="*/ 58 h 60"/>
                <a:gd name="T44" fmla="*/ 41 w 60"/>
                <a:gd name="T45" fmla="*/ 57 h 60"/>
                <a:gd name="T46" fmla="*/ 46 w 60"/>
                <a:gd name="T47" fmla="*/ 54 h 60"/>
                <a:gd name="T48" fmla="*/ 50 w 60"/>
                <a:gd name="T49" fmla="*/ 50 h 60"/>
                <a:gd name="T50" fmla="*/ 54 w 60"/>
                <a:gd name="T51" fmla="*/ 46 h 60"/>
                <a:gd name="T52" fmla="*/ 57 w 60"/>
                <a:gd name="T53" fmla="*/ 41 h 60"/>
                <a:gd name="T54" fmla="*/ 59 w 60"/>
                <a:gd name="T55" fmla="*/ 35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7" y="18"/>
                  </a:lnTo>
                  <a:lnTo>
                    <a:pt x="54" y="12"/>
                  </a:lnTo>
                  <a:lnTo>
                    <a:pt x="50" y="8"/>
                  </a:lnTo>
                  <a:lnTo>
                    <a:pt x="46" y="4"/>
                  </a:lnTo>
                  <a:lnTo>
                    <a:pt x="41" y="2"/>
                  </a:lnTo>
                  <a:lnTo>
                    <a:pt x="35" y="0"/>
                  </a:lnTo>
                  <a:lnTo>
                    <a:pt x="30" y="0"/>
                  </a:lnTo>
                  <a:lnTo>
                    <a:pt x="18" y="2"/>
                  </a:lnTo>
                  <a:lnTo>
                    <a:pt x="9" y="8"/>
                  </a:lnTo>
                  <a:lnTo>
                    <a:pt x="2" y="18"/>
                  </a:lnTo>
                  <a:lnTo>
                    <a:pt x="0" y="30"/>
                  </a:lnTo>
                  <a:lnTo>
                    <a:pt x="1" y="35"/>
                  </a:lnTo>
                  <a:lnTo>
                    <a:pt x="2" y="41"/>
                  </a:lnTo>
                  <a:lnTo>
                    <a:pt x="6" y="46"/>
                  </a:lnTo>
                  <a:lnTo>
                    <a:pt x="9" y="50"/>
                  </a:lnTo>
                  <a:lnTo>
                    <a:pt x="14" y="54"/>
                  </a:lnTo>
                  <a:lnTo>
                    <a:pt x="18" y="57"/>
                  </a:lnTo>
                  <a:lnTo>
                    <a:pt x="24" y="58"/>
                  </a:lnTo>
                  <a:lnTo>
                    <a:pt x="30" y="60"/>
                  </a:lnTo>
                  <a:lnTo>
                    <a:pt x="35" y="58"/>
                  </a:lnTo>
                  <a:lnTo>
                    <a:pt x="41" y="57"/>
                  </a:lnTo>
                  <a:lnTo>
                    <a:pt x="46" y="54"/>
                  </a:lnTo>
                  <a:lnTo>
                    <a:pt x="50" y="50"/>
                  </a:lnTo>
                  <a:lnTo>
                    <a:pt x="54" y="46"/>
                  </a:lnTo>
                  <a:lnTo>
                    <a:pt x="57" y="41"/>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5" name="Freeform 437"/>
            <p:cNvSpPr>
              <a:spLocks/>
            </p:cNvSpPr>
            <p:nvPr/>
          </p:nvSpPr>
          <p:spPr bwMode="auto">
            <a:xfrm>
              <a:off x="2826" y="2613"/>
              <a:ext cx="15" cy="15"/>
            </a:xfrm>
            <a:custGeom>
              <a:avLst/>
              <a:gdLst>
                <a:gd name="T0" fmla="*/ 15 w 30"/>
                <a:gd name="T1" fmla="*/ 28 h 28"/>
                <a:gd name="T2" fmla="*/ 11 w 30"/>
                <a:gd name="T3" fmla="*/ 28 h 28"/>
                <a:gd name="T4" fmla="*/ 9 w 30"/>
                <a:gd name="T5" fmla="*/ 27 h 28"/>
                <a:gd name="T6" fmla="*/ 7 w 30"/>
                <a:gd name="T7" fmla="*/ 26 h 28"/>
                <a:gd name="T8" fmla="*/ 4 w 30"/>
                <a:gd name="T9" fmla="*/ 25 h 28"/>
                <a:gd name="T10" fmla="*/ 2 w 30"/>
                <a:gd name="T11" fmla="*/ 23 h 28"/>
                <a:gd name="T12" fmla="*/ 1 w 30"/>
                <a:gd name="T13" fmla="*/ 19 h 28"/>
                <a:gd name="T14" fmla="*/ 0 w 30"/>
                <a:gd name="T15" fmla="*/ 17 h 28"/>
                <a:gd name="T16" fmla="*/ 0 w 30"/>
                <a:gd name="T17" fmla="*/ 15 h 28"/>
                <a:gd name="T18" fmla="*/ 0 w 30"/>
                <a:gd name="T19" fmla="*/ 11 h 28"/>
                <a:gd name="T20" fmla="*/ 1 w 30"/>
                <a:gd name="T21" fmla="*/ 9 h 28"/>
                <a:gd name="T22" fmla="*/ 2 w 30"/>
                <a:gd name="T23" fmla="*/ 7 h 28"/>
                <a:gd name="T24" fmla="*/ 4 w 30"/>
                <a:gd name="T25" fmla="*/ 4 h 28"/>
                <a:gd name="T26" fmla="*/ 7 w 30"/>
                <a:gd name="T27" fmla="*/ 2 h 28"/>
                <a:gd name="T28" fmla="*/ 9 w 30"/>
                <a:gd name="T29" fmla="*/ 1 h 28"/>
                <a:gd name="T30" fmla="*/ 11 w 30"/>
                <a:gd name="T31" fmla="*/ 0 h 28"/>
                <a:gd name="T32" fmla="*/ 15 w 30"/>
                <a:gd name="T33" fmla="*/ 0 h 28"/>
                <a:gd name="T34" fmla="*/ 17 w 30"/>
                <a:gd name="T35" fmla="*/ 0 h 28"/>
                <a:gd name="T36" fmla="*/ 20 w 30"/>
                <a:gd name="T37" fmla="*/ 1 h 28"/>
                <a:gd name="T38" fmla="*/ 23 w 30"/>
                <a:gd name="T39" fmla="*/ 2 h 28"/>
                <a:gd name="T40" fmla="*/ 25 w 30"/>
                <a:gd name="T41" fmla="*/ 4 h 28"/>
                <a:gd name="T42" fmla="*/ 26 w 30"/>
                <a:gd name="T43" fmla="*/ 7 h 28"/>
                <a:gd name="T44" fmla="*/ 29 w 30"/>
                <a:gd name="T45" fmla="*/ 9 h 28"/>
                <a:gd name="T46" fmla="*/ 30 w 30"/>
                <a:gd name="T47" fmla="*/ 11 h 28"/>
                <a:gd name="T48" fmla="*/ 30 w 30"/>
                <a:gd name="T49" fmla="*/ 15 h 28"/>
                <a:gd name="T50" fmla="*/ 29 w 30"/>
                <a:gd name="T51" fmla="*/ 20 h 28"/>
                <a:gd name="T52" fmla="*/ 25 w 30"/>
                <a:gd name="T53" fmla="*/ 25 h 28"/>
                <a:gd name="T54" fmla="*/ 20 w 30"/>
                <a:gd name="T55" fmla="*/ 27 h 28"/>
                <a:gd name="T56" fmla="*/ 15 w 30"/>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7"/>
                  </a:lnTo>
                  <a:lnTo>
                    <a:pt x="4" y="4"/>
                  </a:lnTo>
                  <a:lnTo>
                    <a:pt x="7" y="2"/>
                  </a:lnTo>
                  <a:lnTo>
                    <a:pt x="9" y="1"/>
                  </a:lnTo>
                  <a:lnTo>
                    <a:pt x="11" y="0"/>
                  </a:lnTo>
                  <a:lnTo>
                    <a:pt x="15" y="0"/>
                  </a:lnTo>
                  <a:lnTo>
                    <a:pt x="17" y="0"/>
                  </a:lnTo>
                  <a:lnTo>
                    <a:pt x="20" y="1"/>
                  </a:lnTo>
                  <a:lnTo>
                    <a:pt x="23" y="2"/>
                  </a:lnTo>
                  <a:lnTo>
                    <a:pt x="25" y="4"/>
                  </a:lnTo>
                  <a:lnTo>
                    <a:pt x="26" y="7"/>
                  </a:lnTo>
                  <a:lnTo>
                    <a:pt x="29" y="9"/>
                  </a:lnTo>
                  <a:lnTo>
                    <a:pt x="30" y="11"/>
                  </a:lnTo>
                  <a:lnTo>
                    <a:pt x="30" y="15"/>
                  </a:lnTo>
                  <a:lnTo>
                    <a:pt x="29" y="20"/>
                  </a:lnTo>
                  <a:lnTo>
                    <a:pt x="25" y="25"/>
                  </a:lnTo>
                  <a:lnTo>
                    <a:pt x="20" y="27"/>
                  </a:lnTo>
                  <a:lnTo>
                    <a:pt x="15"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6" name="Freeform 438"/>
            <p:cNvSpPr>
              <a:spLocks/>
            </p:cNvSpPr>
            <p:nvPr/>
          </p:nvSpPr>
          <p:spPr bwMode="auto">
            <a:xfrm>
              <a:off x="2802" y="2723"/>
              <a:ext cx="30" cy="30"/>
            </a:xfrm>
            <a:custGeom>
              <a:avLst/>
              <a:gdLst>
                <a:gd name="T0" fmla="*/ 59 w 59"/>
                <a:gd name="T1" fmla="*/ 30 h 60"/>
                <a:gd name="T2" fmla="*/ 58 w 59"/>
                <a:gd name="T3" fmla="*/ 25 h 60"/>
                <a:gd name="T4" fmla="*/ 57 w 59"/>
                <a:gd name="T5" fmla="*/ 19 h 60"/>
                <a:gd name="T6" fmla="*/ 54 w 59"/>
                <a:gd name="T7" fmla="*/ 14 h 60"/>
                <a:gd name="T8" fmla="*/ 50 w 59"/>
                <a:gd name="T9" fmla="*/ 10 h 60"/>
                <a:gd name="T10" fmla="*/ 46 w 59"/>
                <a:gd name="T11" fmla="*/ 6 h 60"/>
                <a:gd name="T12" fmla="*/ 41 w 59"/>
                <a:gd name="T13" fmla="*/ 3 h 60"/>
                <a:gd name="T14" fmla="*/ 35 w 59"/>
                <a:gd name="T15" fmla="*/ 2 h 60"/>
                <a:gd name="T16" fmla="*/ 29 w 59"/>
                <a:gd name="T17" fmla="*/ 0 h 60"/>
                <a:gd name="T18" fmla="*/ 18 w 59"/>
                <a:gd name="T19" fmla="*/ 3 h 60"/>
                <a:gd name="T20" fmla="*/ 9 w 59"/>
                <a:gd name="T21" fmla="*/ 10 h 60"/>
                <a:gd name="T22" fmla="*/ 2 w 59"/>
                <a:gd name="T23" fmla="*/ 19 h 60"/>
                <a:gd name="T24" fmla="*/ 0 w 59"/>
                <a:gd name="T25" fmla="*/ 30 h 60"/>
                <a:gd name="T26" fmla="*/ 1 w 59"/>
                <a:gd name="T27" fmla="*/ 36 h 60"/>
                <a:gd name="T28" fmla="*/ 2 w 59"/>
                <a:gd name="T29" fmla="*/ 42 h 60"/>
                <a:gd name="T30" fmla="*/ 5 w 59"/>
                <a:gd name="T31" fmla="*/ 48 h 60"/>
                <a:gd name="T32" fmla="*/ 9 w 59"/>
                <a:gd name="T33" fmla="*/ 52 h 60"/>
                <a:gd name="T34" fmla="*/ 13 w 59"/>
                <a:gd name="T35" fmla="*/ 56 h 60"/>
                <a:gd name="T36" fmla="*/ 18 w 59"/>
                <a:gd name="T37" fmla="*/ 58 h 60"/>
                <a:gd name="T38" fmla="*/ 24 w 59"/>
                <a:gd name="T39" fmla="*/ 60 h 60"/>
                <a:gd name="T40" fmla="*/ 29 w 59"/>
                <a:gd name="T41" fmla="*/ 60 h 60"/>
                <a:gd name="T42" fmla="*/ 35 w 59"/>
                <a:gd name="T43" fmla="*/ 60 h 60"/>
                <a:gd name="T44" fmla="*/ 41 w 59"/>
                <a:gd name="T45" fmla="*/ 58 h 60"/>
                <a:gd name="T46" fmla="*/ 46 w 59"/>
                <a:gd name="T47" fmla="*/ 56 h 60"/>
                <a:gd name="T48" fmla="*/ 50 w 59"/>
                <a:gd name="T49" fmla="*/ 52 h 60"/>
                <a:gd name="T50" fmla="*/ 54 w 59"/>
                <a:gd name="T51" fmla="*/ 48 h 60"/>
                <a:gd name="T52" fmla="*/ 57 w 59"/>
                <a:gd name="T53" fmla="*/ 42 h 60"/>
                <a:gd name="T54" fmla="*/ 58 w 59"/>
                <a:gd name="T55" fmla="*/ 36 h 60"/>
                <a:gd name="T56" fmla="*/ 59 w 59"/>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60">
                  <a:moveTo>
                    <a:pt x="59" y="30"/>
                  </a:moveTo>
                  <a:lnTo>
                    <a:pt x="58" y="25"/>
                  </a:lnTo>
                  <a:lnTo>
                    <a:pt x="57" y="19"/>
                  </a:lnTo>
                  <a:lnTo>
                    <a:pt x="54" y="14"/>
                  </a:lnTo>
                  <a:lnTo>
                    <a:pt x="50" y="10"/>
                  </a:lnTo>
                  <a:lnTo>
                    <a:pt x="46" y="6"/>
                  </a:lnTo>
                  <a:lnTo>
                    <a:pt x="41" y="3"/>
                  </a:lnTo>
                  <a:lnTo>
                    <a:pt x="35" y="2"/>
                  </a:lnTo>
                  <a:lnTo>
                    <a:pt x="29" y="0"/>
                  </a:lnTo>
                  <a:lnTo>
                    <a:pt x="18" y="3"/>
                  </a:lnTo>
                  <a:lnTo>
                    <a:pt x="9" y="10"/>
                  </a:lnTo>
                  <a:lnTo>
                    <a:pt x="2" y="19"/>
                  </a:lnTo>
                  <a:lnTo>
                    <a:pt x="0" y="30"/>
                  </a:lnTo>
                  <a:lnTo>
                    <a:pt x="1" y="36"/>
                  </a:lnTo>
                  <a:lnTo>
                    <a:pt x="2" y="42"/>
                  </a:lnTo>
                  <a:lnTo>
                    <a:pt x="5" y="48"/>
                  </a:lnTo>
                  <a:lnTo>
                    <a:pt x="9" y="52"/>
                  </a:lnTo>
                  <a:lnTo>
                    <a:pt x="13" y="56"/>
                  </a:lnTo>
                  <a:lnTo>
                    <a:pt x="18" y="58"/>
                  </a:lnTo>
                  <a:lnTo>
                    <a:pt x="24" y="60"/>
                  </a:lnTo>
                  <a:lnTo>
                    <a:pt x="29" y="60"/>
                  </a:lnTo>
                  <a:lnTo>
                    <a:pt x="35" y="60"/>
                  </a:lnTo>
                  <a:lnTo>
                    <a:pt x="41" y="58"/>
                  </a:lnTo>
                  <a:lnTo>
                    <a:pt x="46" y="56"/>
                  </a:lnTo>
                  <a:lnTo>
                    <a:pt x="50" y="52"/>
                  </a:lnTo>
                  <a:lnTo>
                    <a:pt x="54" y="48"/>
                  </a:lnTo>
                  <a:lnTo>
                    <a:pt x="57" y="42"/>
                  </a:lnTo>
                  <a:lnTo>
                    <a:pt x="58" y="36"/>
                  </a:lnTo>
                  <a:lnTo>
                    <a:pt x="59"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7" name="Freeform 439"/>
            <p:cNvSpPr>
              <a:spLocks/>
            </p:cNvSpPr>
            <p:nvPr/>
          </p:nvSpPr>
          <p:spPr bwMode="auto">
            <a:xfrm>
              <a:off x="2810" y="2730"/>
              <a:ext cx="15" cy="15"/>
            </a:xfrm>
            <a:custGeom>
              <a:avLst/>
              <a:gdLst>
                <a:gd name="T0" fmla="*/ 15 w 30"/>
                <a:gd name="T1" fmla="*/ 30 h 30"/>
                <a:gd name="T2" fmla="*/ 13 w 30"/>
                <a:gd name="T3" fmla="*/ 30 h 30"/>
                <a:gd name="T4" fmla="*/ 10 w 30"/>
                <a:gd name="T5" fmla="*/ 29 h 30"/>
                <a:gd name="T6" fmla="*/ 7 w 30"/>
                <a:gd name="T7" fmla="*/ 28 h 30"/>
                <a:gd name="T8" fmla="*/ 5 w 30"/>
                <a:gd name="T9" fmla="*/ 26 h 30"/>
                <a:gd name="T10" fmla="*/ 4 w 30"/>
                <a:gd name="T11" fmla="*/ 23 h 30"/>
                <a:gd name="T12" fmla="*/ 2 w 30"/>
                <a:gd name="T13" fmla="*/ 21 h 30"/>
                <a:gd name="T14" fmla="*/ 0 w 30"/>
                <a:gd name="T15" fmla="*/ 19 h 30"/>
                <a:gd name="T16" fmla="*/ 0 w 30"/>
                <a:gd name="T17" fmla="*/ 15 h 30"/>
                <a:gd name="T18" fmla="*/ 0 w 30"/>
                <a:gd name="T19" fmla="*/ 13 h 30"/>
                <a:gd name="T20" fmla="*/ 2 w 30"/>
                <a:gd name="T21" fmla="*/ 10 h 30"/>
                <a:gd name="T22" fmla="*/ 4 w 30"/>
                <a:gd name="T23" fmla="*/ 7 h 30"/>
                <a:gd name="T24" fmla="*/ 5 w 30"/>
                <a:gd name="T25" fmla="*/ 5 h 30"/>
                <a:gd name="T26" fmla="*/ 7 w 30"/>
                <a:gd name="T27" fmla="*/ 4 h 30"/>
                <a:gd name="T28" fmla="*/ 10 w 30"/>
                <a:gd name="T29" fmla="*/ 2 h 30"/>
                <a:gd name="T30" fmla="*/ 13 w 30"/>
                <a:gd name="T31" fmla="*/ 0 h 30"/>
                <a:gd name="T32" fmla="*/ 15 w 30"/>
                <a:gd name="T33" fmla="*/ 0 h 30"/>
                <a:gd name="T34" fmla="*/ 19 w 30"/>
                <a:gd name="T35" fmla="*/ 0 h 30"/>
                <a:gd name="T36" fmla="*/ 21 w 30"/>
                <a:gd name="T37" fmla="*/ 2 h 30"/>
                <a:gd name="T38" fmla="*/ 24 w 30"/>
                <a:gd name="T39" fmla="*/ 4 h 30"/>
                <a:gd name="T40" fmla="*/ 26 w 30"/>
                <a:gd name="T41" fmla="*/ 5 h 30"/>
                <a:gd name="T42" fmla="*/ 28 w 30"/>
                <a:gd name="T43" fmla="*/ 7 h 30"/>
                <a:gd name="T44" fmla="*/ 29 w 30"/>
                <a:gd name="T45" fmla="*/ 10 h 30"/>
                <a:gd name="T46" fmla="*/ 30 w 30"/>
                <a:gd name="T47" fmla="*/ 13 h 30"/>
                <a:gd name="T48" fmla="*/ 30 w 30"/>
                <a:gd name="T49" fmla="*/ 15 h 30"/>
                <a:gd name="T50" fmla="*/ 29 w 30"/>
                <a:gd name="T51" fmla="*/ 21 h 30"/>
                <a:gd name="T52" fmla="*/ 26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0" y="29"/>
                  </a:lnTo>
                  <a:lnTo>
                    <a:pt x="7" y="28"/>
                  </a:lnTo>
                  <a:lnTo>
                    <a:pt x="5" y="26"/>
                  </a:lnTo>
                  <a:lnTo>
                    <a:pt x="4" y="23"/>
                  </a:lnTo>
                  <a:lnTo>
                    <a:pt x="2" y="21"/>
                  </a:lnTo>
                  <a:lnTo>
                    <a:pt x="0" y="19"/>
                  </a:lnTo>
                  <a:lnTo>
                    <a:pt x="0" y="15"/>
                  </a:lnTo>
                  <a:lnTo>
                    <a:pt x="0" y="13"/>
                  </a:lnTo>
                  <a:lnTo>
                    <a:pt x="2" y="10"/>
                  </a:lnTo>
                  <a:lnTo>
                    <a:pt x="4" y="7"/>
                  </a:lnTo>
                  <a:lnTo>
                    <a:pt x="5" y="5"/>
                  </a:lnTo>
                  <a:lnTo>
                    <a:pt x="7" y="4"/>
                  </a:lnTo>
                  <a:lnTo>
                    <a:pt x="10" y="2"/>
                  </a:lnTo>
                  <a:lnTo>
                    <a:pt x="13" y="0"/>
                  </a:lnTo>
                  <a:lnTo>
                    <a:pt x="15" y="0"/>
                  </a:lnTo>
                  <a:lnTo>
                    <a:pt x="19" y="0"/>
                  </a:lnTo>
                  <a:lnTo>
                    <a:pt x="21" y="2"/>
                  </a:lnTo>
                  <a:lnTo>
                    <a:pt x="24" y="4"/>
                  </a:lnTo>
                  <a:lnTo>
                    <a:pt x="26" y="5"/>
                  </a:lnTo>
                  <a:lnTo>
                    <a:pt x="28" y="7"/>
                  </a:lnTo>
                  <a:lnTo>
                    <a:pt x="29" y="10"/>
                  </a:lnTo>
                  <a:lnTo>
                    <a:pt x="30" y="13"/>
                  </a:lnTo>
                  <a:lnTo>
                    <a:pt x="30" y="15"/>
                  </a:lnTo>
                  <a:lnTo>
                    <a:pt x="29" y="21"/>
                  </a:lnTo>
                  <a:lnTo>
                    <a:pt x="26"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8" name="Freeform 440"/>
            <p:cNvSpPr>
              <a:spLocks/>
            </p:cNvSpPr>
            <p:nvPr/>
          </p:nvSpPr>
          <p:spPr bwMode="auto">
            <a:xfrm>
              <a:off x="3018" y="2652"/>
              <a:ext cx="30" cy="30"/>
            </a:xfrm>
            <a:custGeom>
              <a:avLst/>
              <a:gdLst>
                <a:gd name="T0" fmla="*/ 60 w 60"/>
                <a:gd name="T1" fmla="*/ 30 h 60"/>
                <a:gd name="T2" fmla="*/ 59 w 60"/>
                <a:gd name="T3" fmla="*/ 24 h 60"/>
                <a:gd name="T4" fmla="*/ 58 w 60"/>
                <a:gd name="T5" fmla="*/ 18 h 60"/>
                <a:gd name="T6" fmla="*/ 54 w 60"/>
                <a:gd name="T7" fmla="*/ 14 h 60"/>
                <a:gd name="T8" fmla="*/ 51 w 60"/>
                <a:gd name="T9" fmla="*/ 9 h 60"/>
                <a:gd name="T10" fmla="*/ 46 w 60"/>
                <a:gd name="T11" fmla="*/ 6 h 60"/>
                <a:gd name="T12" fmla="*/ 42 w 60"/>
                <a:gd name="T13" fmla="*/ 2 h 60"/>
                <a:gd name="T14" fmla="*/ 36 w 60"/>
                <a:gd name="T15" fmla="*/ 1 h 60"/>
                <a:gd name="T16" fmla="*/ 30 w 60"/>
                <a:gd name="T17" fmla="*/ 0 h 60"/>
                <a:gd name="T18" fmla="*/ 19 w 60"/>
                <a:gd name="T19" fmla="*/ 2 h 60"/>
                <a:gd name="T20" fmla="*/ 9 w 60"/>
                <a:gd name="T21" fmla="*/ 9 h 60"/>
                <a:gd name="T22" fmla="*/ 3 w 60"/>
                <a:gd name="T23" fmla="*/ 18 h 60"/>
                <a:gd name="T24" fmla="*/ 0 w 60"/>
                <a:gd name="T25" fmla="*/ 30 h 60"/>
                <a:gd name="T26" fmla="*/ 1 w 60"/>
                <a:gd name="T27" fmla="*/ 36 h 60"/>
                <a:gd name="T28" fmla="*/ 3 w 60"/>
                <a:gd name="T29" fmla="*/ 41 h 60"/>
                <a:gd name="T30" fmla="*/ 6 w 60"/>
                <a:gd name="T31" fmla="*/ 46 h 60"/>
                <a:gd name="T32" fmla="*/ 9 w 60"/>
                <a:gd name="T33" fmla="*/ 51 h 60"/>
                <a:gd name="T34" fmla="*/ 14 w 60"/>
                <a:gd name="T35" fmla="*/ 54 h 60"/>
                <a:gd name="T36" fmla="*/ 19 w 60"/>
                <a:gd name="T37" fmla="*/ 58 h 60"/>
                <a:gd name="T38" fmla="*/ 24 w 60"/>
                <a:gd name="T39" fmla="*/ 59 h 60"/>
                <a:gd name="T40" fmla="*/ 30 w 60"/>
                <a:gd name="T41" fmla="*/ 60 h 60"/>
                <a:gd name="T42" fmla="*/ 36 w 60"/>
                <a:gd name="T43" fmla="*/ 59 h 60"/>
                <a:gd name="T44" fmla="*/ 42 w 60"/>
                <a:gd name="T45" fmla="*/ 58 h 60"/>
                <a:gd name="T46" fmla="*/ 46 w 60"/>
                <a:gd name="T47" fmla="*/ 54 h 60"/>
                <a:gd name="T48" fmla="*/ 51 w 60"/>
                <a:gd name="T49" fmla="*/ 51 h 60"/>
                <a:gd name="T50" fmla="*/ 54 w 60"/>
                <a:gd name="T51" fmla="*/ 46 h 60"/>
                <a:gd name="T52" fmla="*/ 58 w 60"/>
                <a:gd name="T53" fmla="*/ 41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8"/>
                  </a:lnTo>
                  <a:lnTo>
                    <a:pt x="54" y="14"/>
                  </a:lnTo>
                  <a:lnTo>
                    <a:pt x="51" y="9"/>
                  </a:lnTo>
                  <a:lnTo>
                    <a:pt x="46" y="6"/>
                  </a:lnTo>
                  <a:lnTo>
                    <a:pt x="42" y="2"/>
                  </a:lnTo>
                  <a:lnTo>
                    <a:pt x="36" y="1"/>
                  </a:lnTo>
                  <a:lnTo>
                    <a:pt x="30" y="0"/>
                  </a:lnTo>
                  <a:lnTo>
                    <a:pt x="19" y="2"/>
                  </a:lnTo>
                  <a:lnTo>
                    <a:pt x="9" y="9"/>
                  </a:lnTo>
                  <a:lnTo>
                    <a:pt x="3" y="18"/>
                  </a:lnTo>
                  <a:lnTo>
                    <a:pt x="0" y="30"/>
                  </a:lnTo>
                  <a:lnTo>
                    <a:pt x="1" y="36"/>
                  </a:lnTo>
                  <a:lnTo>
                    <a:pt x="3" y="41"/>
                  </a:lnTo>
                  <a:lnTo>
                    <a:pt x="6" y="46"/>
                  </a:lnTo>
                  <a:lnTo>
                    <a:pt x="9" y="51"/>
                  </a:lnTo>
                  <a:lnTo>
                    <a:pt x="14"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9" name="Freeform 441"/>
            <p:cNvSpPr>
              <a:spLocks/>
            </p:cNvSpPr>
            <p:nvPr/>
          </p:nvSpPr>
          <p:spPr bwMode="auto">
            <a:xfrm>
              <a:off x="3025" y="2660"/>
              <a:ext cx="15" cy="15"/>
            </a:xfrm>
            <a:custGeom>
              <a:avLst/>
              <a:gdLst>
                <a:gd name="T0" fmla="*/ 15 w 30"/>
                <a:gd name="T1" fmla="*/ 30 h 30"/>
                <a:gd name="T2" fmla="*/ 13 w 30"/>
                <a:gd name="T3" fmla="*/ 30 h 30"/>
                <a:gd name="T4" fmla="*/ 9 w 30"/>
                <a:gd name="T5" fmla="*/ 29 h 30"/>
                <a:gd name="T6" fmla="*/ 7 w 30"/>
                <a:gd name="T7" fmla="*/ 26 h 30"/>
                <a:gd name="T8" fmla="*/ 5 w 30"/>
                <a:gd name="T9" fmla="*/ 25 h 30"/>
                <a:gd name="T10" fmla="*/ 4 w 30"/>
                <a:gd name="T11" fmla="*/ 23 h 30"/>
                <a:gd name="T12" fmla="*/ 1 w 30"/>
                <a:gd name="T13" fmla="*/ 19 h 30"/>
                <a:gd name="T14" fmla="*/ 0 w 30"/>
                <a:gd name="T15" fmla="*/ 17 h 30"/>
                <a:gd name="T16" fmla="*/ 0 w 30"/>
                <a:gd name="T17" fmla="*/ 15 h 30"/>
                <a:gd name="T18" fmla="*/ 0 w 30"/>
                <a:gd name="T19" fmla="*/ 11 h 30"/>
                <a:gd name="T20" fmla="*/ 1 w 30"/>
                <a:gd name="T21" fmla="*/ 9 h 30"/>
                <a:gd name="T22" fmla="*/ 4 w 30"/>
                <a:gd name="T23" fmla="*/ 7 h 30"/>
                <a:gd name="T24" fmla="*/ 5 w 30"/>
                <a:gd name="T25" fmla="*/ 4 h 30"/>
                <a:gd name="T26" fmla="*/ 7 w 30"/>
                <a:gd name="T27" fmla="*/ 2 h 30"/>
                <a:gd name="T28" fmla="*/ 9 w 30"/>
                <a:gd name="T29" fmla="*/ 1 h 30"/>
                <a:gd name="T30" fmla="*/ 13 w 30"/>
                <a:gd name="T31" fmla="*/ 0 h 30"/>
                <a:gd name="T32" fmla="*/ 15 w 30"/>
                <a:gd name="T33" fmla="*/ 0 h 30"/>
                <a:gd name="T34" fmla="*/ 19 w 30"/>
                <a:gd name="T35" fmla="*/ 0 h 30"/>
                <a:gd name="T36" fmla="*/ 21 w 30"/>
                <a:gd name="T37" fmla="*/ 1 h 30"/>
                <a:gd name="T38" fmla="*/ 23 w 30"/>
                <a:gd name="T39" fmla="*/ 2 h 30"/>
                <a:gd name="T40" fmla="*/ 26 w 30"/>
                <a:gd name="T41" fmla="*/ 4 h 30"/>
                <a:gd name="T42" fmla="*/ 28 w 30"/>
                <a:gd name="T43" fmla="*/ 7 h 30"/>
                <a:gd name="T44" fmla="*/ 29 w 30"/>
                <a:gd name="T45" fmla="*/ 9 h 30"/>
                <a:gd name="T46" fmla="*/ 30 w 30"/>
                <a:gd name="T47" fmla="*/ 11 h 30"/>
                <a:gd name="T48" fmla="*/ 30 w 30"/>
                <a:gd name="T49" fmla="*/ 15 h 30"/>
                <a:gd name="T50" fmla="*/ 29 w 30"/>
                <a:gd name="T51" fmla="*/ 21 h 30"/>
                <a:gd name="T52" fmla="*/ 26 w 30"/>
                <a:gd name="T53" fmla="*/ 25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9" y="29"/>
                  </a:lnTo>
                  <a:lnTo>
                    <a:pt x="7" y="26"/>
                  </a:lnTo>
                  <a:lnTo>
                    <a:pt x="5" y="25"/>
                  </a:lnTo>
                  <a:lnTo>
                    <a:pt x="4" y="23"/>
                  </a:lnTo>
                  <a:lnTo>
                    <a:pt x="1" y="19"/>
                  </a:lnTo>
                  <a:lnTo>
                    <a:pt x="0" y="17"/>
                  </a:lnTo>
                  <a:lnTo>
                    <a:pt x="0" y="15"/>
                  </a:lnTo>
                  <a:lnTo>
                    <a:pt x="0" y="11"/>
                  </a:lnTo>
                  <a:lnTo>
                    <a:pt x="1" y="9"/>
                  </a:lnTo>
                  <a:lnTo>
                    <a:pt x="4" y="7"/>
                  </a:lnTo>
                  <a:lnTo>
                    <a:pt x="5" y="4"/>
                  </a:lnTo>
                  <a:lnTo>
                    <a:pt x="7" y="2"/>
                  </a:lnTo>
                  <a:lnTo>
                    <a:pt x="9" y="1"/>
                  </a:lnTo>
                  <a:lnTo>
                    <a:pt x="13" y="0"/>
                  </a:lnTo>
                  <a:lnTo>
                    <a:pt x="15" y="0"/>
                  </a:lnTo>
                  <a:lnTo>
                    <a:pt x="19" y="0"/>
                  </a:lnTo>
                  <a:lnTo>
                    <a:pt x="21" y="1"/>
                  </a:lnTo>
                  <a:lnTo>
                    <a:pt x="23" y="2"/>
                  </a:lnTo>
                  <a:lnTo>
                    <a:pt x="26" y="4"/>
                  </a:lnTo>
                  <a:lnTo>
                    <a:pt x="28" y="7"/>
                  </a:lnTo>
                  <a:lnTo>
                    <a:pt x="29" y="9"/>
                  </a:lnTo>
                  <a:lnTo>
                    <a:pt x="30" y="11"/>
                  </a:lnTo>
                  <a:lnTo>
                    <a:pt x="30" y="15"/>
                  </a:lnTo>
                  <a:lnTo>
                    <a:pt x="29" y="21"/>
                  </a:lnTo>
                  <a:lnTo>
                    <a:pt x="26" y="25"/>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90" name="Freeform 442"/>
            <p:cNvSpPr>
              <a:spLocks/>
            </p:cNvSpPr>
            <p:nvPr/>
          </p:nvSpPr>
          <p:spPr bwMode="auto">
            <a:xfrm>
              <a:off x="3124" y="2731"/>
              <a:ext cx="30" cy="30"/>
            </a:xfrm>
            <a:custGeom>
              <a:avLst/>
              <a:gdLst>
                <a:gd name="T0" fmla="*/ 60 w 60"/>
                <a:gd name="T1" fmla="*/ 30 h 59"/>
                <a:gd name="T2" fmla="*/ 59 w 60"/>
                <a:gd name="T3" fmla="*/ 24 h 59"/>
                <a:gd name="T4" fmla="*/ 58 w 60"/>
                <a:gd name="T5" fmla="*/ 18 h 59"/>
                <a:gd name="T6" fmla="*/ 56 w 60"/>
                <a:gd name="T7" fmla="*/ 13 h 59"/>
                <a:gd name="T8" fmla="*/ 52 w 60"/>
                <a:gd name="T9" fmla="*/ 9 h 59"/>
                <a:gd name="T10" fmla="*/ 48 w 60"/>
                <a:gd name="T11" fmla="*/ 5 h 59"/>
                <a:gd name="T12" fmla="*/ 42 w 60"/>
                <a:gd name="T13" fmla="*/ 2 h 59"/>
                <a:gd name="T14" fmla="*/ 36 w 60"/>
                <a:gd name="T15" fmla="*/ 1 h 59"/>
                <a:gd name="T16" fmla="*/ 30 w 60"/>
                <a:gd name="T17" fmla="*/ 0 h 59"/>
                <a:gd name="T18" fmla="*/ 19 w 60"/>
                <a:gd name="T19" fmla="*/ 2 h 59"/>
                <a:gd name="T20" fmla="*/ 10 w 60"/>
                <a:gd name="T21" fmla="*/ 9 h 59"/>
                <a:gd name="T22" fmla="*/ 3 w 60"/>
                <a:gd name="T23" fmla="*/ 18 h 59"/>
                <a:gd name="T24" fmla="*/ 0 w 60"/>
                <a:gd name="T25" fmla="*/ 30 h 59"/>
                <a:gd name="T26" fmla="*/ 1 w 60"/>
                <a:gd name="T27" fmla="*/ 35 h 59"/>
                <a:gd name="T28" fmla="*/ 3 w 60"/>
                <a:gd name="T29" fmla="*/ 41 h 59"/>
                <a:gd name="T30" fmla="*/ 6 w 60"/>
                <a:gd name="T31" fmla="*/ 47 h 59"/>
                <a:gd name="T32" fmla="*/ 10 w 60"/>
                <a:gd name="T33" fmla="*/ 51 h 59"/>
                <a:gd name="T34" fmla="*/ 14 w 60"/>
                <a:gd name="T35" fmla="*/ 55 h 59"/>
                <a:gd name="T36" fmla="*/ 19 w 60"/>
                <a:gd name="T37" fmla="*/ 57 h 59"/>
                <a:gd name="T38" fmla="*/ 25 w 60"/>
                <a:gd name="T39" fmla="*/ 58 h 59"/>
                <a:gd name="T40" fmla="*/ 30 w 60"/>
                <a:gd name="T41" fmla="*/ 59 h 59"/>
                <a:gd name="T42" fmla="*/ 36 w 60"/>
                <a:gd name="T43" fmla="*/ 58 h 59"/>
                <a:gd name="T44" fmla="*/ 42 w 60"/>
                <a:gd name="T45" fmla="*/ 57 h 59"/>
                <a:gd name="T46" fmla="*/ 48 w 60"/>
                <a:gd name="T47" fmla="*/ 55 h 59"/>
                <a:gd name="T48" fmla="*/ 52 w 60"/>
                <a:gd name="T49" fmla="*/ 51 h 59"/>
                <a:gd name="T50" fmla="*/ 56 w 60"/>
                <a:gd name="T51" fmla="*/ 47 h 59"/>
                <a:gd name="T52" fmla="*/ 58 w 60"/>
                <a:gd name="T53" fmla="*/ 41 h 59"/>
                <a:gd name="T54" fmla="*/ 59 w 60"/>
                <a:gd name="T55" fmla="*/ 35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9" y="24"/>
                  </a:lnTo>
                  <a:lnTo>
                    <a:pt x="58" y="18"/>
                  </a:lnTo>
                  <a:lnTo>
                    <a:pt x="56" y="13"/>
                  </a:lnTo>
                  <a:lnTo>
                    <a:pt x="52" y="9"/>
                  </a:lnTo>
                  <a:lnTo>
                    <a:pt x="48" y="5"/>
                  </a:lnTo>
                  <a:lnTo>
                    <a:pt x="42" y="2"/>
                  </a:lnTo>
                  <a:lnTo>
                    <a:pt x="36" y="1"/>
                  </a:lnTo>
                  <a:lnTo>
                    <a:pt x="30" y="0"/>
                  </a:lnTo>
                  <a:lnTo>
                    <a:pt x="19" y="2"/>
                  </a:lnTo>
                  <a:lnTo>
                    <a:pt x="10" y="9"/>
                  </a:lnTo>
                  <a:lnTo>
                    <a:pt x="3" y="18"/>
                  </a:lnTo>
                  <a:lnTo>
                    <a:pt x="0" y="30"/>
                  </a:lnTo>
                  <a:lnTo>
                    <a:pt x="1" y="35"/>
                  </a:lnTo>
                  <a:lnTo>
                    <a:pt x="3" y="41"/>
                  </a:lnTo>
                  <a:lnTo>
                    <a:pt x="6" y="47"/>
                  </a:lnTo>
                  <a:lnTo>
                    <a:pt x="10" y="51"/>
                  </a:lnTo>
                  <a:lnTo>
                    <a:pt x="14" y="55"/>
                  </a:lnTo>
                  <a:lnTo>
                    <a:pt x="19" y="57"/>
                  </a:lnTo>
                  <a:lnTo>
                    <a:pt x="25" y="58"/>
                  </a:lnTo>
                  <a:lnTo>
                    <a:pt x="30" y="59"/>
                  </a:lnTo>
                  <a:lnTo>
                    <a:pt x="36" y="58"/>
                  </a:lnTo>
                  <a:lnTo>
                    <a:pt x="42" y="57"/>
                  </a:lnTo>
                  <a:lnTo>
                    <a:pt x="48" y="55"/>
                  </a:lnTo>
                  <a:lnTo>
                    <a:pt x="52" y="51"/>
                  </a:lnTo>
                  <a:lnTo>
                    <a:pt x="56" y="47"/>
                  </a:lnTo>
                  <a:lnTo>
                    <a:pt x="58" y="41"/>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91" name="Freeform 443"/>
            <p:cNvSpPr>
              <a:spLocks/>
            </p:cNvSpPr>
            <p:nvPr/>
          </p:nvSpPr>
          <p:spPr bwMode="auto">
            <a:xfrm>
              <a:off x="3132" y="2738"/>
              <a:ext cx="15" cy="15"/>
            </a:xfrm>
            <a:custGeom>
              <a:avLst/>
              <a:gdLst>
                <a:gd name="T0" fmla="*/ 15 w 30"/>
                <a:gd name="T1" fmla="*/ 29 h 29"/>
                <a:gd name="T2" fmla="*/ 13 w 30"/>
                <a:gd name="T3" fmla="*/ 29 h 29"/>
                <a:gd name="T4" fmla="*/ 11 w 30"/>
                <a:gd name="T5" fmla="*/ 28 h 29"/>
                <a:gd name="T6" fmla="*/ 7 w 30"/>
                <a:gd name="T7" fmla="*/ 27 h 29"/>
                <a:gd name="T8" fmla="*/ 5 w 30"/>
                <a:gd name="T9" fmla="*/ 25 h 29"/>
                <a:gd name="T10" fmla="*/ 4 w 30"/>
                <a:gd name="T11" fmla="*/ 23 h 29"/>
                <a:gd name="T12" fmla="*/ 1 w 30"/>
                <a:gd name="T13" fmla="*/ 20 h 29"/>
                <a:gd name="T14" fmla="*/ 0 w 30"/>
                <a:gd name="T15" fmla="*/ 18 h 29"/>
                <a:gd name="T16" fmla="*/ 0 w 30"/>
                <a:gd name="T17" fmla="*/ 15 h 29"/>
                <a:gd name="T18" fmla="*/ 0 w 30"/>
                <a:gd name="T19" fmla="*/ 12 h 29"/>
                <a:gd name="T20" fmla="*/ 1 w 30"/>
                <a:gd name="T21" fmla="*/ 9 h 29"/>
                <a:gd name="T22" fmla="*/ 4 w 30"/>
                <a:gd name="T23" fmla="*/ 6 h 29"/>
                <a:gd name="T24" fmla="*/ 5 w 30"/>
                <a:gd name="T25" fmla="*/ 4 h 29"/>
                <a:gd name="T26" fmla="*/ 7 w 30"/>
                <a:gd name="T27" fmla="*/ 3 h 29"/>
                <a:gd name="T28" fmla="*/ 11 w 30"/>
                <a:gd name="T29" fmla="*/ 1 h 29"/>
                <a:gd name="T30" fmla="*/ 13 w 30"/>
                <a:gd name="T31" fmla="*/ 0 h 29"/>
                <a:gd name="T32" fmla="*/ 15 w 30"/>
                <a:gd name="T33" fmla="*/ 0 h 29"/>
                <a:gd name="T34" fmla="*/ 19 w 30"/>
                <a:gd name="T35" fmla="*/ 0 h 29"/>
                <a:gd name="T36" fmla="*/ 21 w 30"/>
                <a:gd name="T37" fmla="*/ 1 h 29"/>
                <a:gd name="T38" fmla="*/ 23 w 30"/>
                <a:gd name="T39" fmla="*/ 3 h 29"/>
                <a:gd name="T40" fmla="*/ 26 w 30"/>
                <a:gd name="T41" fmla="*/ 4 h 29"/>
                <a:gd name="T42" fmla="*/ 28 w 30"/>
                <a:gd name="T43" fmla="*/ 6 h 29"/>
                <a:gd name="T44" fmla="*/ 29 w 30"/>
                <a:gd name="T45" fmla="*/ 9 h 29"/>
                <a:gd name="T46" fmla="*/ 30 w 30"/>
                <a:gd name="T47" fmla="*/ 12 h 29"/>
                <a:gd name="T48" fmla="*/ 30 w 30"/>
                <a:gd name="T49" fmla="*/ 15 h 29"/>
                <a:gd name="T50" fmla="*/ 29 w 30"/>
                <a:gd name="T51" fmla="*/ 20 h 29"/>
                <a:gd name="T52" fmla="*/ 26 w 30"/>
                <a:gd name="T53" fmla="*/ 25 h 29"/>
                <a:gd name="T54" fmla="*/ 21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3" y="29"/>
                  </a:lnTo>
                  <a:lnTo>
                    <a:pt x="11" y="28"/>
                  </a:lnTo>
                  <a:lnTo>
                    <a:pt x="7" y="27"/>
                  </a:lnTo>
                  <a:lnTo>
                    <a:pt x="5" y="25"/>
                  </a:lnTo>
                  <a:lnTo>
                    <a:pt x="4" y="23"/>
                  </a:lnTo>
                  <a:lnTo>
                    <a:pt x="1" y="20"/>
                  </a:lnTo>
                  <a:lnTo>
                    <a:pt x="0" y="18"/>
                  </a:lnTo>
                  <a:lnTo>
                    <a:pt x="0" y="15"/>
                  </a:lnTo>
                  <a:lnTo>
                    <a:pt x="0" y="12"/>
                  </a:lnTo>
                  <a:lnTo>
                    <a:pt x="1" y="9"/>
                  </a:lnTo>
                  <a:lnTo>
                    <a:pt x="4" y="6"/>
                  </a:lnTo>
                  <a:lnTo>
                    <a:pt x="5" y="4"/>
                  </a:lnTo>
                  <a:lnTo>
                    <a:pt x="7" y="3"/>
                  </a:lnTo>
                  <a:lnTo>
                    <a:pt x="11" y="1"/>
                  </a:lnTo>
                  <a:lnTo>
                    <a:pt x="13" y="0"/>
                  </a:lnTo>
                  <a:lnTo>
                    <a:pt x="15" y="0"/>
                  </a:lnTo>
                  <a:lnTo>
                    <a:pt x="19" y="0"/>
                  </a:lnTo>
                  <a:lnTo>
                    <a:pt x="21" y="1"/>
                  </a:lnTo>
                  <a:lnTo>
                    <a:pt x="23" y="3"/>
                  </a:lnTo>
                  <a:lnTo>
                    <a:pt x="26" y="4"/>
                  </a:lnTo>
                  <a:lnTo>
                    <a:pt x="28" y="6"/>
                  </a:lnTo>
                  <a:lnTo>
                    <a:pt x="29" y="9"/>
                  </a:lnTo>
                  <a:lnTo>
                    <a:pt x="30" y="12"/>
                  </a:lnTo>
                  <a:lnTo>
                    <a:pt x="30" y="15"/>
                  </a:lnTo>
                  <a:lnTo>
                    <a:pt x="29" y="20"/>
                  </a:lnTo>
                  <a:lnTo>
                    <a:pt x="26" y="25"/>
                  </a:lnTo>
                  <a:lnTo>
                    <a:pt x="21"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92" name="Freeform 444"/>
            <p:cNvSpPr>
              <a:spLocks/>
            </p:cNvSpPr>
            <p:nvPr/>
          </p:nvSpPr>
          <p:spPr bwMode="auto">
            <a:xfrm>
              <a:off x="3079" y="2462"/>
              <a:ext cx="30" cy="30"/>
            </a:xfrm>
            <a:custGeom>
              <a:avLst/>
              <a:gdLst>
                <a:gd name="T0" fmla="*/ 59 w 59"/>
                <a:gd name="T1" fmla="*/ 30 h 60"/>
                <a:gd name="T2" fmla="*/ 59 w 59"/>
                <a:gd name="T3" fmla="*/ 24 h 60"/>
                <a:gd name="T4" fmla="*/ 57 w 59"/>
                <a:gd name="T5" fmla="*/ 18 h 60"/>
                <a:gd name="T6" fmla="*/ 55 w 59"/>
                <a:gd name="T7" fmla="*/ 12 h 60"/>
                <a:gd name="T8" fmla="*/ 51 w 59"/>
                <a:gd name="T9" fmla="*/ 8 h 60"/>
                <a:gd name="T10" fmla="*/ 47 w 59"/>
                <a:gd name="T11" fmla="*/ 4 h 60"/>
                <a:gd name="T12" fmla="*/ 41 w 59"/>
                <a:gd name="T13" fmla="*/ 2 h 60"/>
                <a:gd name="T14" fmla="*/ 36 w 59"/>
                <a:gd name="T15" fmla="*/ 0 h 60"/>
                <a:gd name="T16" fmla="*/ 30 w 59"/>
                <a:gd name="T17" fmla="*/ 0 h 60"/>
                <a:gd name="T18" fmla="*/ 19 w 59"/>
                <a:gd name="T19" fmla="*/ 2 h 60"/>
                <a:gd name="T20" fmla="*/ 9 w 59"/>
                <a:gd name="T21" fmla="*/ 8 h 60"/>
                <a:gd name="T22" fmla="*/ 3 w 59"/>
                <a:gd name="T23" fmla="*/ 18 h 60"/>
                <a:gd name="T24" fmla="*/ 0 w 59"/>
                <a:gd name="T25" fmla="*/ 30 h 60"/>
                <a:gd name="T26" fmla="*/ 0 w 59"/>
                <a:gd name="T27" fmla="*/ 35 h 60"/>
                <a:gd name="T28" fmla="*/ 3 w 59"/>
                <a:gd name="T29" fmla="*/ 41 h 60"/>
                <a:gd name="T30" fmla="*/ 5 w 59"/>
                <a:gd name="T31" fmla="*/ 46 h 60"/>
                <a:gd name="T32" fmla="*/ 9 w 59"/>
                <a:gd name="T33" fmla="*/ 50 h 60"/>
                <a:gd name="T34" fmla="*/ 13 w 59"/>
                <a:gd name="T35" fmla="*/ 54 h 60"/>
                <a:gd name="T36" fmla="*/ 19 w 59"/>
                <a:gd name="T37" fmla="*/ 57 h 60"/>
                <a:gd name="T38" fmla="*/ 25 w 59"/>
                <a:gd name="T39" fmla="*/ 58 h 60"/>
                <a:gd name="T40" fmla="*/ 30 w 59"/>
                <a:gd name="T41" fmla="*/ 60 h 60"/>
                <a:gd name="T42" fmla="*/ 36 w 59"/>
                <a:gd name="T43" fmla="*/ 58 h 60"/>
                <a:gd name="T44" fmla="*/ 41 w 59"/>
                <a:gd name="T45" fmla="*/ 57 h 60"/>
                <a:gd name="T46" fmla="*/ 47 w 59"/>
                <a:gd name="T47" fmla="*/ 54 h 60"/>
                <a:gd name="T48" fmla="*/ 51 w 59"/>
                <a:gd name="T49" fmla="*/ 50 h 60"/>
                <a:gd name="T50" fmla="*/ 55 w 59"/>
                <a:gd name="T51" fmla="*/ 46 h 60"/>
                <a:gd name="T52" fmla="*/ 57 w 59"/>
                <a:gd name="T53" fmla="*/ 41 h 60"/>
                <a:gd name="T54" fmla="*/ 59 w 59"/>
                <a:gd name="T55" fmla="*/ 35 h 60"/>
                <a:gd name="T56" fmla="*/ 59 w 59"/>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60">
                  <a:moveTo>
                    <a:pt x="59" y="30"/>
                  </a:moveTo>
                  <a:lnTo>
                    <a:pt x="59" y="24"/>
                  </a:lnTo>
                  <a:lnTo>
                    <a:pt x="57" y="18"/>
                  </a:lnTo>
                  <a:lnTo>
                    <a:pt x="55" y="12"/>
                  </a:lnTo>
                  <a:lnTo>
                    <a:pt x="51" y="8"/>
                  </a:lnTo>
                  <a:lnTo>
                    <a:pt x="47" y="4"/>
                  </a:lnTo>
                  <a:lnTo>
                    <a:pt x="41" y="2"/>
                  </a:lnTo>
                  <a:lnTo>
                    <a:pt x="36" y="0"/>
                  </a:lnTo>
                  <a:lnTo>
                    <a:pt x="30" y="0"/>
                  </a:lnTo>
                  <a:lnTo>
                    <a:pt x="19" y="2"/>
                  </a:lnTo>
                  <a:lnTo>
                    <a:pt x="9" y="8"/>
                  </a:lnTo>
                  <a:lnTo>
                    <a:pt x="3" y="18"/>
                  </a:lnTo>
                  <a:lnTo>
                    <a:pt x="0" y="30"/>
                  </a:lnTo>
                  <a:lnTo>
                    <a:pt x="0" y="35"/>
                  </a:lnTo>
                  <a:lnTo>
                    <a:pt x="3" y="41"/>
                  </a:lnTo>
                  <a:lnTo>
                    <a:pt x="5" y="46"/>
                  </a:lnTo>
                  <a:lnTo>
                    <a:pt x="9" y="50"/>
                  </a:lnTo>
                  <a:lnTo>
                    <a:pt x="13" y="54"/>
                  </a:lnTo>
                  <a:lnTo>
                    <a:pt x="19" y="57"/>
                  </a:lnTo>
                  <a:lnTo>
                    <a:pt x="25" y="58"/>
                  </a:lnTo>
                  <a:lnTo>
                    <a:pt x="30" y="60"/>
                  </a:lnTo>
                  <a:lnTo>
                    <a:pt x="36" y="58"/>
                  </a:lnTo>
                  <a:lnTo>
                    <a:pt x="41" y="57"/>
                  </a:lnTo>
                  <a:lnTo>
                    <a:pt x="47" y="54"/>
                  </a:lnTo>
                  <a:lnTo>
                    <a:pt x="51" y="50"/>
                  </a:lnTo>
                  <a:lnTo>
                    <a:pt x="55" y="46"/>
                  </a:lnTo>
                  <a:lnTo>
                    <a:pt x="57" y="41"/>
                  </a:lnTo>
                  <a:lnTo>
                    <a:pt x="59" y="35"/>
                  </a:lnTo>
                  <a:lnTo>
                    <a:pt x="59"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93" name="Freeform 445"/>
            <p:cNvSpPr>
              <a:spLocks/>
            </p:cNvSpPr>
            <p:nvPr/>
          </p:nvSpPr>
          <p:spPr bwMode="auto">
            <a:xfrm>
              <a:off x="3087" y="2469"/>
              <a:ext cx="14" cy="15"/>
            </a:xfrm>
            <a:custGeom>
              <a:avLst/>
              <a:gdLst>
                <a:gd name="T0" fmla="*/ 15 w 29"/>
                <a:gd name="T1" fmla="*/ 28 h 28"/>
                <a:gd name="T2" fmla="*/ 12 w 29"/>
                <a:gd name="T3" fmla="*/ 28 h 28"/>
                <a:gd name="T4" fmla="*/ 10 w 29"/>
                <a:gd name="T5" fmla="*/ 27 h 28"/>
                <a:gd name="T6" fmla="*/ 6 w 29"/>
                <a:gd name="T7" fmla="*/ 26 h 28"/>
                <a:gd name="T8" fmla="*/ 4 w 29"/>
                <a:gd name="T9" fmla="*/ 25 h 28"/>
                <a:gd name="T10" fmla="*/ 3 w 29"/>
                <a:gd name="T11" fmla="*/ 23 h 28"/>
                <a:gd name="T12" fmla="*/ 2 w 29"/>
                <a:gd name="T13" fmla="*/ 19 h 28"/>
                <a:gd name="T14" fmla="*/ 0 w 29"/>
                <a:gd name="T15" fmla="*/ 17 h 28"/>
                <a:gd name="T16" fmla="*/ 0 w 29"/>
                <a:gd name="T17" fmla="*/ 15 h 28"/>
                <a:gd name="T18" fmla="*/ 0 w 29"/>
                <a:gd name="T19" fmla="*/ 11 h 28"/>
                <a:gd name="T20" fmla="*/ 2 w 29"/>
                <a:gd name="T21" fmla="*/ 9 h 28"/>
                <a:gd name="T22" fmla="*/ 3 w 29"/>
                <a:gd name="T23" fmla="*/ 7 h 28"/>
                <a:gd name="T24" fmla="*/ 4 w 29"/>
                <a:gd name="T25" fmla="*/ 4 h 28"/>
                <a:gd name="T26" fmla="*/ 6 w 29"/>
                <a:gd name="T27" fmla="*/ 2 h 28"/>
                <a:gd name="T28" fmla="*/ 10 w 29"/>
                <a:gd name="T29" fmla="*/ 1 h 28"/>
                <a:gd name="T30" fmla="*/ 12 w 29"/>
                <a:gd name="T31" fmla="*/ 0 h 28"/>
                <a:gd name="T32" fmla="*/ 15 w 29"/>
                <a:gd name="T33" fmla="*/ 0 h 28"/>
                <a:gd name="T34" fmla="*/ 18 w 29"/>
                <a:gd name="T35" fmla="*/ 0 h 28"/>
                <a:gd name="T36" fmla="*/ 21 w 29"/>
                <a:gd name="T37" fmla="*/ 1 h 28"/>
                <a:gd name="T38" fmla="*/ 23 w 29"/>
                <a:gd name="T39" fmla="*/ 2 h 28"/>
                <a:gd name="T40" fmla="*/ 26 w 29"/>
                <a:gd name="T41" fmla="*/ 4 h 28"/>
                <a:gd name="T42" fmla="*/ 27 w 29"/>
                <a:gd name="T43" fmla="*/ 7 h 28"/>
                <a:gd name="T44" fmla="*/ 28 w 29"/>
                <a:gd name="T45" fmla="*/ 9 h 28"/>
                <a:gd name="T46" fmla="*/ 29 w 29"/>
                <a:gd name="T47" fmla="*/ 11 h 28"/>
                <a:gd name="T48" fmla="*/ 29 w 29"/>
                <a:gd name="T49" fmla="*/ 15 h 28"/>
                <a:gd name="T50" fmla="*/ 28 w 29"/>
                <a:gd name="T51" fmla="*/ 20 h 28"/>
                <a:gd name="T52" fmla="*/ 26 w 29"/>
                <a:gd name="T53" fmla="*/ 25 h 28"/>
                <a:gd name="T54" fmla="*/ 21 w 29"/>
                <a:gd name="T55" fmla="*/ 27 h 28"/>
                <a:gd name="T56" fmla="*/ 15 w 29"/>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8">
                  <a:moveTo>
                    <a:pt x="15" y="28"/>
                  </a:moveTo>
                  <a:lnTo>
                    <a:pt x="12" y="28"/>
                  </a:lnTo>
                  <a:lnTo>
                    <a:pt x="10" y="27"/>
                  </a:lnTo>
                  <a:lnTo>
                    <a:pt x="6" y="26"/>
                  </a:lnTo>
                  <a:lnTo>
                    <a:pt x="4" y="25"/>
                  </a:lnTo>
                  <a:lnTo>
                    <a:pt x="3" y="23"/>
                  </a:lnTo>
                  <a:lnTo>
                    <a:pt x="2" y="19"/>
                  </a:lnTo>
                  <a:lnTo>
                    <a:pt x="0" y="17"/>
                  </a:lnTo>
                  <a:lnTo>
                    <a:pt x="0" y="15"/>
                  </a:lnTo>
                  <a:lnTo>
                    <a:pt x="0" y="11"/>
                  </a:lnTo>
                  <a:lnTo>
                    <a:pt x="2" y="9"/>
                  </a:lnTo>
                  <a:lnTo>
                    <a:pt x="3" y="7"/>
                  </a:lnTo>
                  <a:lnTo>
                    <a:pt x="4" y="4"/>
                  </a:lnTo>
                  <a:lnTo>
                    <a:pt x="6" y="2"/>
                  </a:lnTo>
                  <a:lnTo>
                    <a:pt x="10" y="1"/>
                  </a:lnTo>
                  <a:lnTo>
                    <a:pt x="12" y="0"/>
                  </a:lnTo>
                  <a:lnTo>
                    <a:pt x="15" y="0"/>
                  </a:lnTo>
                  <a:lnTo>
                    <a:pt x="18" y="0"/>
                  </a:lnTo>
                  <a:lnTo>
                    <a:pt x="21" y="1"/>
                  </a:lnTo>
                  <a:lnTo>
                    <a:pt x="23" y="2"/>
                  </a:lnTo>
                  <a:lnTo>
                    <a:pt x="26" y="4"/>
                  </a:lnTo>
                  <a:lnTo>
                    <a:pt x="27" y="7"/>
                  </a:lnTo>
                  <a:lnTo>
                    <a:pt x="28" y="9"/>
                  </a:lnTo>
                  <a:lnTo>
                    <a:pt x="29" y="11"/>
                  </a:lnTo>
                  <a:lnTo>
                    <a:pt x="29" y="15"/>
                  </a:lnTo>
                  <a:lnTo>
                    <a:pt x="28" y="20"/>
                  </a:lnTo>
                  <a:lnTo>
                    <a:pt x="26" y="25"/>
                  </a:lnTo>
                  <a:lnTo>
                    <a:pt x="21" y="27"/>
                  </a:lnTo>
                  <a:lnTo>
                    <a:pt x="15"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94" name="Freeform 446"/>
            <p:cNvSpPr>
              <a:spLocks/>
            </p:cNvSpPr>
            <p:nvPr/>
          </p:nvSpPr>
          <p:spPr bwMode="auto">
            <a:xfrm>
              <a:off x="3234" y="2443"/>
              <a:ext cx="30" cy="30"/>
            </a:xfrm>
            <a:custGeom>
              <a:avLst/>
              <a:gdLst>
                <a:gd name="T0" fmla="*/ 60 w 60"/>
                <a:gd name="T1" fmla="*/ 30 h 60"/>
                <a:gd name="T2" fmla="*/ 59 w 60"/>
                <a:gd name="T3" fmla="*/ 24 h 60"/>
                <a:gd name="T4" fmla="*/ 58 w 60"/>
                <a:gd name="T5" fmla="*/ 18 h 60"/>
                <a:gd name="T6" fmla="*/ 54 w 60"/>
                <a:gd name="T7" fmla="*/ 13 h 60"/>
                <a:gd name="T8" fmla="*/ 51 w 60"/>
                <a:gd name="T9" fmla="*/ 9 h 60"/>
                <a:gd name="T10" fmla="*/ 46 w 60"/>
                <a:gd name="T11" fmla="*/ 5 h 60"/>
                <a:gd name="T12" fmla="*/ 42 w 60"/>
                <a:gd name="T13" fmla="*/ 2 h 60"/>
                <a:gd name="T14" fmla="*/ 36 w 60"/>
                <a:gd name="T15" fmla="*/ 1 h 60"/>
                <a:gd name="T16" fmla="*/ 30 w 60"/>
                <a:gd name="T17" fmla="*/ 0 h 60"/>
                <a:gd name="T18" fmla="*/ 19 w 60"/>
                <a:gd name="T19" fmla="*/ 2 h 60"/>
                <a:gd name="T20" fmla="*/ 9 w 60"/>
                <a:gd name="T21" fmla="*/ 9 h 60"/>
                <a:gd name="T22" fmla="*/ 2 w 60"/>
                <a:gd name="T23" fmla="*/ 18 h 60"/>
                <a:gd name="T24" fmla="*/ 0 w 60"/>
                <a:gd name="T25" fmla="*/ 30 h 60"/>
                <a:gd name="T26" fmla="*/ 1 w 60"/>
                <a:gd name="T27" fmla="*/ 35 h 60"/>
                <a:gd name="T28" fmla="*/ 2 w 60"/>
                <a:gd name="T29" fmla="*/ 41 h 60"/>
                <a:gd name="T30" fmla="*/ 6 w 60"/>
                <a:gd name="T31" fmla="*/ 47 h 60"/>
                <a:gd name="T32" fmla="*/ 9 w 60"/>
                <a:gd name="T33" fmla="*/ 52 h 60"/>
                <a:gd name="T34" fmla="*/ 14 w 60"/>
                <a:gd name="T35" fmla="*/ 55 h 60"/>
                <a:gd name="T36" fmla="*/ 19 w 60"/>
                <a:gd name="T37" fmla="*/ 57 h 60"/>
                <a:gd name="T38" fmla="*/ 24 w 60"/>
                <a:gd name="T39" fmla="*/ 58 h 60"/>
                <a:gd name="T40" fmla="*/ 30 w 60"/>
                <a:gd name="T41" fmla="*/ 60 h 60"/>
                <a:gd name="T42" fmla="*/ 36 w 60"/>
                <a:gd name="T43" fmla="*/ 58 h 60"/>
                <a:gd name="T44" fmla="*/ 42 w 60"/>
                <a:gd name="T45" fmla="*/ 57 h 60"/>
                <a:gd name="T46" fmla="*/ 46 w 60"/>
                <a:gd name="T47" fmla="*/ 55 h 60"/>
                <a:gd name="T48" fmla="*/ 51 w 60"/>
                <a:gd name="T49" fmla="*/ 52 h 60"/>
                <a:gd name="T50" fmla="*/ 54 w 60"/>
                <a:gd name="T51" fmla="*/ 47 h 60"/>
                <a:gd name="T52" fmla="*/ 58 w 60"/>
                <a:gd name="T53" fmla="*/ 41 h 60"/>
                <a:gd name="T54" fmla="*/ 59 w 60"/>
                <a:gd name="T55" fmla="*/ 35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8"/>
                  </a:lnTo>
                  <a:lnTo>
                    <a:pt x="54" y="13"/>
                  </a:lnTo>
                  <a:lnTo>
                    <a:pt x="51" y="9"/>
                  </a:lnTo>
                  <a:lnTo>
                    <a:pt x="46" y="5"/>
                  </a:lnTo>
                  <a:lnTo>
                    <a:pt x="42" y="2"/>
                  </a:lnTo>
                  <a:lnTo>
                    <a:pt x="36" y="1"/>
                  </a:lnTo>
                  <a:lnTo>
                    <a:pt x="30" y="0"/>
                  </a:lnTo>
                  <a:lnTo>
                    <a:pt x="19" y="2"/>
                  </a:lnTo>
                  <a:lnTo>
                    <a:pt x="9" y="9"/>
                  </a:lnTo>
                  <a:lnTo>
                    <a:pt x="2" y="18"/>
                  </a:lnTo>
                  <a:lnTo>
                    <a:pt x="0" y="30"/>
                  </a:lnTo>
                  <a:lnTo>
                    <a:pt x="1" y="35"/>
                  </a:lnTo>
                  <a:lnTo>
                    <a:pt x="2" y="41"/>
                  </a:lnTo>
                  <a:lnTo>
                    <a:pt x="6" y="47"/>
                  </a:lnTo>
                  <a:lnTo>
                    <a:pt x="9" y="52"/>
                  </a:lnTo>
                  <a:lnTo>
                    <a:pt x="14" y="55"/>
                  </a:lnTo>
                  <a:lnTo>
                    <a:pt x="19" y="57"/>
                  </a:lnTo>
                  <a:lnTo>
                    <a:pt x="24" y="58"/>
                  </a:lnTo>
                  <a:lnTo>
                    <a:pt x="30" y="60"/>
                  </a:lnTo>
                  <a:lnTo>
                    <a:pt x="36" y="58"/>
                  </a:lnTo>
                  <a:lnTo>
                    <a:pt x="42" y="57"/>
                  </a:lnTo>
                  <a:lnTo>
                    <a:pt x="46" y="55"/>
                  </a:lnTo>
                  <a:lnTo>
                    <a:pt x="51" y="52"/>
                  </a:lnTo>
                  <a:lnTo>
                    <a:pt x="54" y="47"/>
                  </a:lnTo>
                  <a:lnTo>
                    <a:pt x="58" y="41"/>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95" name="Freeform 447"/>
            <p:cNvSpPr>
              <a:spLocks/>
            </p:cNvSpPr>
            <p:nvPr/>
          </p:nvSpPr>
          <p:spPr bwMode="auto">
            <a:xfrm>
              <a:off x="3241" y="2450"/>
              <a:ext cx="15" cy="15"/>
            </a:xfrm>
            <a:custGeom>
              <a:avLst/>
              <a:gdLst>
                <a:gd name="T0" fmla="*/ 15 w 30"/>
                <a:gd name="T1" fmla="*/ 30 h 30"/>
                <a:gd name="T2" fmla="*/ 13 w 30"/>
                <a:gd name="T3" fmla="*/ 30 h 30"/>
                <a:gd name="T4" fmla="*/ 9 w 30"/>
                <a:gd name="T5" fmla="*/ 28 h 30"/>
                <a:gd name="T6" fmla="*/ 7 w 30"/>
                <a:gd name="T7" fmla="*/ 27 h 30"/>
                <a:gd name="T8" fmla="*/ 5 w 30"/>
                <a:gd name="T9" fmla="*/ 25 h 30"/>
                <a:gd name="T10" fmla="*/ 4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4 w 30"/>
                <a:gd name="T23" fmla="*/ 7 h 30"/>
                <a:gd name="T24" fmla="*/ 5 w 30"/>
                <a:gd name="T25" fmla="*/ 4 h 30"/>
                <a:gd name="T26" fmla="*/ 7 w 30"/>
                <a:gd name="T27" fmla="*/ 3 h 30"/>
                <a:gd name="T28" fmla="*/ 9 w 30"/>
                <a:gd name="T29" fmla="*/ 1 h 30"/>
                <a:gd name="T30" fmla="*/ 13 w 30"/>
                <a:gd name="T31" fmla="*/ 0 h 30"/>
                <a:gd name="T32" fmla="*/ 15 w 30"/>
                <a:gd name="T33" fmla="*/ 0 h 30"/>
                <a:gd name="T34" fmla="*/ 19 w 30"/>
                <a:gd name="T35" fmla="*/ 0 h 30"/>
                <a:gd name="T36" fmla="*/ 21 w 30"/>
                <a:gd name="T37" fmla="*/ 1 h 30"/>
                <a:gd name="T38" fmla="*/ 23 w 30"/>
                <a:gd name="T39" fmla="*/ 3 h 30"/>
                <a:gd name="T40" fmla="*/ 25 w 30"/>
                <a:gd name="T41" fmla="*/ 4 h 30"/>
                <a:gd name="T42" fmla="*/ 28 w 30"/>
                <a:gd name="T43" fmla="*/ 7 h 30"/>
                <a:gd name="T44" fmla="*/ 29 w 30"/>
                <a:gd name="T45" fmla="*/ 9 h 30"/>
                <a:gd name="T46" fmla="*/ 30 w 30"/>
                <a:gd name="T47" fmla="*/ 12 h 30"/>
                <a:gd name="T48" fmla="*/ 30 w 30"/>
                <a:gd name="T49" fmla="*/ 15 h 30"/>
                <a:gd name="T50" fmla="*/ 29 w 30"/>
                <a:gd name="T51" fmla="*/ 20 h 30"/>
                <a:gd name="T52" fmla="*/ 25 w 30"/>
                <a:gd name="T53" fmla="*/ 25 h 30"/>
                <a:gd name="T54" fmla="*/ 21 w 30"/>
                <a:gd name="T55" fmla="*/ 28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9" y="28"/>
                  </a:lnTo>
                  <a:lnTo>
                    <a:pt x="7" y="27"/>
                  </a:lnTo>
                  <a:lnTo>
                    <a:pt x="5" y="25"/>
                  </a:lnTo>
                  <a:lnTo>
                    <a:pt x="4" y="23"/>
                  </a:lnTo>
                  <a:lnTo>
                    <a:pt x="1" y="20"/>
                  </a:lnTo>
                  <a:lnTo>
                    <a:pt x="0" y="18"/>
                  </a:lnTo>
                  <a:lnTo>
                    <a:pt x="0" y="15"/>
                  </a:lnTo>
                  <a:lnTo>
                    <a:pt x="0" y="12"/>
                  </a:lnTo>
                  <a:lnTo>
                    <a:pt x="1" y="9"/>
                  </a:lnTo>
                  <a:lnTo>
                    <a:pt x="4" y="7"/>
                  </a:lnTo>
                  <a:lnTo>
                    <a:pt x="5" y="4"/>
                  </a:lnTo>
                  <a:lnTo>
                    <a:pt x="7" y="3"/>
                  </a:lnTo>
                  <a:lnTo>
                    <a:pt x="9" y="1"/>
                  </a:lnTo>
                  <a:lnTo>
                    <a:pt x="13" y="0"/>
                  </a:lnTo>
                  <a:lnTo>
                    <a:pt x="15" y="0"/>
                  </a:lnTo>
                  <a:lnTo>
                    <a:pt x="19" y="0"/>
                  </a:lnTo>
                  <a:lnTo>
                    <a:pt x="21" y="1"/>
                  </a:lnTo>
                  <a:lnTo>
                    <a:pt x="23" y="3"/>
                  </a:lnTo>
                  <a:lnTo>
                    <a:pt x="25" y="4"/>
                  </a:lnTo>
                  <a:lnTo>
                    <a:pt x="28" y="7"/>
                  </a:lnTo>
                  <a:lnTo>
                    <a:pt x="29" y="9"/>
                  </a:lnTo>
                  <a:lnTo>
                    <a:pt x="30" y="12"/>
                  </a:lnTo>
                  <a:lnTo>
                    <a:pt x="30" y="15"/>
                  </a:lnTo>
                  <a:lnTo>
                    <a:pt x="29" y="20"/>
                  </a:lnTo>
                  <a:lnTo>
                    <a:pt x="25" y="25"/>
                  </a:lnTo>
                  <a:lnTo>
                    <a:pt x="21" y="28"/>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96" name="Freeform 448"/>
            <p:cNvSpPr>
              <a:spLocks/>
            </p:cNvSpPr>
            <p:nvPr/>
          </p:nvSpPr>
          <p:spPr bwMode="auto">
            <a:xfrm>
              <a:off x="3207" y="2590"/>
              <a:ext cx="30" cy="30"/>
            </a:xfrm>
            <a:custGeom>
              <a:avLst/>
              <a:gdLst>
                <a:gd name="T0" fmla="*/ 60 w 60"/>
                <a:gd name="T1" fmla="*/ 30 h 60"/>
                <a:gd name="T2" fmla="*/ 59 w 60"/>
                <a:gd name="T3" fmla="*/ 25 h 60"/>
                <a:gd name="T4" fmla="*/ 58 w 60"/>
                <a:gd name="T5" fmla="*/ 19 h 60"/>
                <a:gd name="T6" fmla="*/ 54 w 60"/>
                <a:gd name="T7" fmla="*/ 14 h 60"/>
                <a:gd name="T8" fmla="*/ 51 w 60"/>
                <a:gd name="T9" fmla="*/ 10 h 60"/>
                <a:gd name="T10" fmla="*/ 46 w 60"/>
                <a:gd name="T11" fmla="*/ 6 h 60"/>
                <a:gd name="T12" fmla="*/ 42 w 60"/>
                <a:gd name="T13" fmla="*/ 3 h 60"/>
                <a:gd name="T14" fmla="*/ 36 w 60"/>
                <a:gd name="T15" fmla="*/ 2 h 60"/>
                <a:gd name="T16" fmla="*/ 30 w 60"/>
                <a:gd name="T17" fmla="*/ 0 h 60"/>
                <a:gd name="T18" fmla="*/ 19 w 60"/>
                <a:gd name="T19" fmla="*/ 3 h 60"/>
                <a:gd name="T20" fmla="*/ 9 w 60"/>
                <a:gd name="T21" fmla="*/ 10 h 60"/>
                <a:gd name="T22" fmla="*/ 2 w 60"/>
                <a:gd name="T23" fmla="*/ 19 h 60"/>
                <a:gd name="T24" fmla="*/ 0 w 60"/>
                <a:gd name="T25" fmla="*/ 30 h 60"/>
                <a:gd name="T26" fmla="*/ 1 w 60"/>
                <a:gd name="T27" fmla="*/ 36 h 60"/>
                <a:gd name="T28" fmla="*/ 2 w 60"/>
                <a:gd name="T29" fmla="*/ 42 h 60"/>
                <a:gd name="T30" fmla="*/ 5 w 60"/>
                <a:gd name="T31" fmla="*/ 46 h 60"/>
                <a:gd name="T32" fmla="*/ 8 w 60"/>
                <a:gd name="T33" fmla="*/ 51 h 60"/>
                <a:gd name="T34" fmla="*/ 13 w 60"/>
                <a:gd name="T35" fmla="*/ 55 h 60"/>
                <a:gd name="T36" fmla="*/ 19 w 60"/>
                <a:gd name="T37" fmla="*/ 58 h 60"/>
                <a:gd name="T38" fmla="*/ 24 w 60"/>
                <a:gd name="T39" fmla="*/ 59 h 60"/>
                <a:gd name="T40" fmla="*/ 30 w 60"/>
                <a:gd name="T41" fmla="*/ 60 h 60"/>
                <a:gd name="T42" fmla="*/ 36 w 60"/>
                <a:gd name="T43" fmla="*/ 59 h 60"/>
                <a:gd name="T44" fmla="*/ 42 w 60"/>
                <a:gd name="T45" fmla="*/ 58 h 60"/>
                <a:gd name="T46" fmla="*/ 46 w 60"/>
                <a:gd name="T47" fmla="*/ 55 h 60"/>
                <a:gd name="T48" fmla="*/ 51 w 60"/>
                <a:gd name="T49" fmla="*/ 51 h 60"/>
                <a:gd name="T50" fmla="*/ 54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5"/>
                  </a:lnTo>
                  <a:lnTo>
                    <a:pt x="58" y="19"/>
                  </a:lnTo>
                  <a:lnTo>
                    <a:pt x="54" y="14"/>
                  </a:lnTo>
                  <a:lnTo>
                    <a:pt x="51" y="10"/>
                  </a:lnTo>
                  <a:lnTo>
                    <a:pt x="46" y="6"/>
                  </a:lnTo>
                  <a:lnTo>
                    <a:pt x="42" y="3"/>
                  </a:lnTo>
                  <a:lnTo>
                    <a:pt x="36" y="2"/>
                  </a:lnTo>
                  <a:lnTo>
                    <a:pt x="30" y="0"/>
                  </a:lnTo>
                  <a:lnTo>
                    <a:pt x="19" y="3"/>
                  </a:lnTo>
                  <a:lnTo>
                    <a:pt x="9" y="10"/>
                  </a:lnTo>
                  <a:lnTo>
                    <a:pt x="2" y="19"/>
                  </a:lnTo>
                  <a:lnTo>
                    <a:pt x="0" y="30"/>
                  </a:lnTo>
                  <a:lnTo>
                    <a:pt x="1" y="36"/>
                  </a:lnTo>
                  <a:lnTo>
                    <a:pt x="2" y="42"/>
                  </a:lnTo>
                  <a:lnTo>
                    <a:pt x="5" y="46"/>
                  </a:lnTo>
                  <a:lnTo>
                    <a:pt x="8" y="51"/>
                  </a:lnTo>
                  <a:lnTo>
                    <a:pt x="13" y="55"/>
                  </a:lnTo>
                  <a:lnTo>
                    <a:pt x="19" y="58"/>
                  </a:lnTo>
                  <a:lnTo>
                    <a:pt x="24" y="59"/>
                  </a:lnTo>
                  <a:lnTo>
                    <a:pt x="30" y="60"/>
                  </a:lnTo>
                  <a:lnTo>
                    <a:pt x="36" y="59"/>
                  </a:lnTo>
                  <a:lnTo>
                    <a:pt x="42" y="58"/>
                  </a:lnTo>
                  <a:lnTo>
                    <a:pt x="46" y="55"/>
                  </a:lnTo>
                  <a:lnTo>
                    <a:pt x="51" y="51"/>
                  </a:lnTo>
                  <a:lnTo>
                    <a:pt x="54" y="46"/>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97" name="Freeform 449"/>
            <p:cNvSpPr>
              <a:spLocks/>
            </p:cNvSpPr>
            <p:nvPr/>
          </p:nvSpPr>
          <p:spPr bwMode="auto">
            <a:xfrm>
              <a:off x="3215" y="2597"/>
              <a:ext cx="15" cy="15"/>
            </a:xfrm>
            <a:custGeom>
              <a:avLst/>
              <a:gdLst>
                <a:gd name="T0" fmla="*/ 15 w 30"/>
                <a:gd name="T1" fmla="*/ 30 h 30"/>
                <a:gd name="T2" fmla="*/ 12 w 30"/>
                <a:gd name="T3" fmla="*/ 30 h 30"/>
                <a:gd name="T4" fmla="*/ 9 w 30"/>
                <a:gd name="T5" fmla="*/ 29 h 30"/>
                <a:gd name="T6" fmla="*/ 7 w 30"/>
                <a:gd name="T7" fmla="*/ 27 h 30"/>
                <a:gd name="T8" fmla="*/ 5 w 30"/>
                <a:gd name="T9" fmla="*/ 26 h 30"/>
                <a:gd name="T10" fmla="*/ 2 w 30"/>
                <a:gd name="T11" fmla="*/ 23 h 30"/>
                <a:gd name="T12" fmla="*/ 1 w 30"/>
                <a:gd name="T13" fmla="*/ 20 h 30"/>
                <a:gd name="T14" fmla="*/ 0 w 30"/>
                <a:gd name="T15" fmla="*/ 18 h 30"/>
                <a:gd name="T16" fmla="*/ 0 w 30"/>
                <a:gd name="T17" fmla="*/ 15 h 30"/>
                <a:gd name="T18" fmla="*/ 0 w 30"/>
                <a:gd name="T19" fmla="*/ 12 h 30"/>
                <a:gd name="T20" fmla="*/ 1 w 30"/>
                <a:gd name="T21" fmla="*/ 10 h 30"/>
                <a:gd name="T22" fmla="*/ 2 w 30"/>
                <a:gd name="T23" fmla="*/ 7 h 30"/>
                <a:gd name="T24" fmla="*/ 5 w 30"/>
                <a:gd name="T25" fmla="*/ 5 h 30"/>
                <a:gd name="T26" fmla="*/ 7 w 30"/>
                <a:gd name="T27" fmla="*/ 3 h 30"/>
                <a:gd name="T28" fmla="*/ 9 w 30"/>
                <a:gd name="T29" fmla="*/ 1 h 30"/>
                <a:gd name="T30" fmla="*/ 12 w 30"/>
                <a:gd name="T31" fmla="*/ 0 h 30"/>
                <a:gd name="T32" fmla="*/ 15 w 30"/>
                <a:gd name="T33" fmla="*/ 0 h 30"/>
                <a:gd name="T34" fmla="*/ 17 w 30"/>
                <a:gd name="T35" fmla="*/ 0 h 30"/>
                <a:gd name="T36" fmla="*/ 21 w 30"/>
                <a:gd name="T37" fmla="*/ 1 h 30"/>
                <a:gd name="T38" fmla="*/ 23 w 30"/>
                <a:gd name="T39" fmla="*/ 3 h 30"/>
                <a:gd name="T40" fmla="*/ 25 w 30"/>
                <a:gd name="T41" fmla="*/ 5 h 30"/>
                <a:gd name="T42" fmla="*/ 27 w 30"/>
                <a:gd name="T43" fmla="*/ 7 h 30"/>
                <a:gd name="T44" fmla="*/ 29 w 30"/>
                <a:gd name="T45" fmla="*/ 10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9"/>
                  </a:lnTo>
                  <a:lnTo>
                    <a:pt x="7" y="27"/>
                  </a:lnTo>
                  <a:lnTo>
                    <a:pt x="5" y="26"/>
                  </a:lnTo>
                  <a:lnTo>
                    <a:pt x="2" y="23"/>
                  </a:lnTo>
                  <a:lnTo>
                    <a:pt x="1" y="20"/>
                  </a:lnTo>
                  <a:lnTo>
                    <a:pt x="0" y="18"/>
                  </a:lnTo>
                  <a:lnTo>
                    <a:pt x="0" y="15"/>
                  </a:lnTo>
                  <a:lnTo>
                    <a:pt x="0" y="12"/>
                  </a:lnTo>
                  <a:lnTo>
                    <a:pt x="1" y="10"/>
                  </a:lnTo>
                  <a:lnTo>
                    <a:pt x="2" y="7"/>
                  </a:lnTo>
                  <a:lnTo>
                    <a:pt x="5" y="5"/>
                  </a:lnTo>
                  <a:lnTo>
                    <a:pt x="7" y="3"/>
                  </a:lnTo>
                  <a:lnTo>
                    <a:pt x="9" y="1"/>
                  </a:lnTo>
                  <a:lnTo>
                    <a:pt x="12" y="0"/>
                  </a:lnTo>
                  <a:lnTo>
                    <a:pt x="15" y="0"/>
                  </a:lnTo>
                  <a:lnTo>
                    <a:pt x="17" y="0"/>
                  </a:lnTo>
                  <a:lnTo>
                    <a:pt x="21" y="1"/>
                  </a:lnTo>
                  <a:lnTo>
                    <a:pt x="23" y="3"/>
                  </a:lnTo>
                  <a:lnTo>
                    <a:pt x="25" y="5"/>
                  </a:lnTo>
                  <a:lnTo>
                    <a:pt x="27" y="7"/>
                  </a:lnTo>
                  <a:lnTo>
                    <a:pt x="29" y="10"/>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98" name="Freeform 450"/>
            <p:cNvSpPr>
              <a:spLocks/>
            </p:cNvSpPr>
            <p:nvPr/>
          </p:nvSpPr>
          <p:spPr bwMode="auto">
            <a:xfrm>
              <a:off x="3231" y="2715"/>
              <a:ext cx="30" cy="30"/>
            </a:xfrm>
            <a:custGeom>
              <a:avLst/>
              <a:gdLst>
                <a:gd name="T0" fmla="*/ 58 w 58"/>
                <a:gd name="T1" fmla="*/ 29 h 59"/>
                <a:gd name="T2" fmla="*/ 58 w 58"/>
                <a:gd name="T3" fmla="*/ 23 h 59"/>
                <a:gd name="T4" fmla="*/ 56 w 58"/>
                <a:gd name="T5" fmla="*/ 19 h 59"/>
                <a:gd name="T6" fmla="*/ 54 w 58"/>
                <a:gd name="T7" fmla="*/ 13 h 59"/>
                <a:gd name="T8" fmla="*/ 50 w 58"/>
                <a:gd name="T9" fmla="*/ 9 h 59"/>
                <a:gd name="T10" fmla="*/ 46 w 58"/>
                <a:gd name="T11" fmla="*/ 5 h 59"/>
                <a:gd name="T12" fmla="*/ 40 w 58"/>
                <a:gd name="T13" fmla="*/ 3 h 59"/>
                <a:gd name="T14" fmla="*/ 34 w 58"/>
                <a:gd name="T15" fmla="*/ 0 h 59"/>
                <a:gd name="T16" fmla="*/ 28 w 58"/>
                <a:gd name="T17" fmla="*/ 0 h 59"/>
                <a:gd name="T18" fmla="*/ 17 w 58"/>
                <a:gd name="T19" fmla="*/ 3 h 59"/>
                <a:gd name="T20" fmla="*/ 8 w 58"/>
                <a:gd name="T21" fmla="*/ 9 h 59"/>
                <a:gd name="T22" fmla="*/ 2 w 58"/>
                <a:gd name="T23" fmla="*/ 18 h 59"/>
                <a:gd name="T24" fmla="*/ 0 w 58"/>
                <a:gd name="T25" fmla="*/ 29 h 59"/>
                <a:gd name="T26" fmla="*/ 0 w 58"/>
                <a:gd name="T27" fmla="*/ 35 h 59"/>
                <a:gd name="T28" fmla="*/ 2 w 58"/>
                <a:gd name="T29" fmla="*/ 41 h 59"/>
                <a:gd name="T30" fmla="*/ 4 w 58"/>
                <a:gd name="T31" fmla="*/ 47 h 59"/>
                <a:gd name="T32" fmla="*/ 8 w 58"/>
                <a:gd name="T33" fmla="*/ 51 h 59"/>
                <a:gd name="T34" fmla="*/ 12 w 58"/>
                <a:gd name="T35" fmla="*/ 55 h 59"/>
                <a:gd name="T36" fmla="*/ 18 w 58"/>
                <a:gd name="T37" fmla="*/ 57 h 59"/>
                <a:gd name="T38" fmla="*/ 23 w 58"/>
                <a:gd name="T39" fmla="*/ 59 h 59"/>
                <a:gd name="T40" fmla="*/ 28 w 58"/>
                <a:gd name="T41" fmla="*/ 59 h 59"/>
                <a:gd name="T42" fmla="*/ 34 w 58"/>
                <a:gd name="T43" fmla="*/ 59 h 59"/>
                <a:gd name="T44" fmla="*/ 40 w 58"/>
                <a:gd name="T45" fmla="*/ 57 h 59"/>
                <a:gd name="T46" fmla="*/ 46 w 58"/>
                <a:gd name="T47" fmla="*/ 55 h 59"/>
                <a:gd name="T48" fmla="*/ 50 w 58"/>
                <a:gd name="T49" fmla="*/ 51 h 59"/>
                <a:gd name="T50" fmla="*/ 54 w 58"/>
                <a:gd name="T51" fmla="*/ 47 h 59"/>
                <a:gd name="T52" fmla="*/ 56 w 58"/>
                <a:gd name="T53" fmla="*/ 41 h 59"/>
                <a:gd name="T54" fmla="*/ 58 w 58"/>
                <a:gd name="T55" fmla="*/ 35 h 59"/>
                <a:gd name="T56" fmla="*/ 58 w 58"/>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59">
                  <a:moveTo>
                    <a:pt x="58" y="29"/>
                  </a:moveTo>
                  <a:lnTo>
                    <a:pt x="58" y="23"/>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8"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99" name="Freeform 451"/>
            <p:cNvSpPr>
              <a:spLocks/>
            </p:cNvSpPr>
            <p:nvPr/>
          </p:nvSpPr>
          <p:spPr bwMode="auto">
            <a:xfrm>
              <a:off x="3239" y="2723"/>
              <a:ext cx="14" cy="14"/>
            </a:xfrm>
            <a:custGeom>
              <a:avLst/>
              <a:gdLst>
                <a:gd name="T0" fmla="*/ 13 w 28"/>
                <a:gd name="T1" fmla="*/ 29 h 29"/>
                <a:gd name="T2" fmla="*/ 11 w 28"/>
                <a:gd name="T3" fmla="*/ 29 h 29"/>
                <a:gd name="T4" fmla="*/ 9 w 28"/>
                <a:gd name="T5" fmla="*/ 28 h 29"/>
                <a:gd name="T6" fmla="*/ 5 w 28"/>
                <a:gd name="T7" fmla="*/ 27 h 29"/>
                <a:gd name="T8" fmla="*/ 3 w 28"/>
                <a:gd name="T9" fmla="*/ 25 h 29"/>
                <a:gd name="T10" fmla="*/ 2 w 28"/>
                <a:gd name="T11" fmla="*/ 22 h 29"/>
                <a:gd name="T12" fmla="*/ 1 w 28"/>
                <a:gd name="T13" fmla="*/ 20 h 29"/>
                <a:gd name="T14" fmla="*/ 0 w 28"/>
                <a:gd name="T15" fmla="*/ 18 h 29"/>
                <a:gd name="T16" fmla="*/ 0 w 28"/>
                <a:gd name="T17" fmla="*/ 14 h 29"/>
                <a:gd name="T18" fmla="*/ 0 w 28"/>
                <a:gd name="T19" fmla="*/ 12 h 29"/>
                <a:gd name="T20" fmla="*/ 1 w 28"/>
                <a:gd name="T21" fmla="*/ 8 h 29"/>
                <a:gd name="T22" fmla="*/ 2 w 28"/>
                <a:gd name="T23" fmla="*/ 6 h 29"/>
                <a:gd name="T24" fmla="*/ 3 w 28"/>
                <a:gd name="T25" fmla="*/ 4 h 29"/>
                <a:gd name="T26" fmla="*/ 5 w 28"/>
                <a:gd name="T27" fmla="*/ 3 h 29"/>
                <a:gd name="T28" fmla="*/ 9 w 28"/>
                <a:gd name="T29" fmla="*/ 2 h 29"/>
                <a:gd name="T30" fmla="*/ 11 w 28"/>
                <a:gd name="T31" fmla="*/ 0 h 29"/>
                <a:gd name="T32" fmla="*/ 13 w 28"/>
                <a:gd name="T33" fmla="*/ 0 h 29"/>
                <a:gd name="T34" fmla="*/ 17 w 28"/>
                <a:gd name="T35" fmla="*/ 0 h 29"/>
                <a:gd name="T36" fmla="*/ 19 w 28"/>
                <a:gd name="T37" fmla="*/ 2 h 29"/>
                <a:gd name="T38" fmla="*/ 23 w 28"/>
                <a:gd name="T39" fmla="*/ 3 h 29"/>
                <a:gd name="T40" fmla="*/ 25 w 28"/>
                <a:gd name="T41" fmla="*/ 4 h 29"/>
                <a:gd name="T42" fmla="*/ 26 w 28"/>
                <a:gd name="T43" fmla="*/ 6 h 29"/>
                <a:gd name="T44" fmla="*/ 27 w 28"/>
                <a:gd name="T45" fmla="*/ 8 h 29"/>
                <a:gd name="T46" fmla="*/ 28 w 28"/>
                <a:gd name="T47" fmla="*/ 12 h 29"/>
                <a:gd name="T48" fmla="*/ 28 w 28"/>
                <a:gd name="T49" fmla="*/ 14 h 29"/>
                <a:gd name="T50" fmla="*/ 27 w 28"/>
                <a:gd name="T51" fmla="*/ 20 h 29"/>
                <a:gd name="T52" fmla="*/ 25 w 28"/>
                <a:gd name="T53" fmla="*/ 25 h 29"/>
                <a:gd name="T54" fmla="*/ 19 w 28"/>
                <a:gd name="T55" fmla="*/ 28 h 29"/>
                <a:gd name="T56" fmla="*/ 13 w 28"/>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 h="29">
                  <a:moveTo>
                    <a:pt x="13" y="29"/>
                  </a:moveTo>
                  <a:lnTo>
                    <a:pt x="11" y="29"/>
                  </a:lnTo>
                  <a:lnTo>
                    <a:pt x="9" y="28"/>
                  </a:lnTo>
                  <a:lnTo>
                    <a:pt x="5" y="27"/>
                  </a:lnTo>
                  <a:lnTo>
                    <a:pt x="3" y="25"/>
                  </a:lnTo>
                  <a:lnTo>
                    <a:pt x="2" y="22"/>
                  </a:lnTo>
                  <a:lnTo>
                    <a:pt x="1" y="20"/>
                  </a:lnTo>
                  <a:lnTo>
                    <a:pt x="0" y="18"/>
                  </a:lnTo>
                  <a:lnTo>
                    <a:pt x="0" y="14"/>
                  </a:lnTo>
                  <a:lnTo>
                    <a:pt x="0" y="12"/>
                  </a:lnTo>
                  <a:lnTo>
                    <a:pt x="1" y="8"/>
                  </a:lnTo>
                  <a:lnTo>
                    <a:pt x="2" y="6"/>
                  </a:lnTo>
                  <a:lnTo>
                    <a:pt x="3" y="4"/>
                  </a:lnTo>
                  <a:lnTo>
                    <a:pt x="5" y="3"/>
                  </a:lnTo>
                  <a:lnTo>
                    <a:pt x="9" y="2"/>
                  </a:lnTo>
                  <a:lnTo>
                    <a:pt x="11" y="0"/>
                  </a:lnTo>
                  <a:lnTo>
                    <a:pt x="13" y="0"/>
                  </a:lnTo>
                  <a:lnTo>
                    <a:pt x="17" y="0"/>
                  </a:lnTo>
                  <a:lnTo>
                    <a:pt x="19" y="2"/>
                  </a:lnTo>
                  <a:lnTo>
                    <a:pt x="23" y="3"/>
                  </a:lnTo>
                  <a:lnTo>
                    <a:pt x="25" y="4"/>
                  </a:lnTo>
                  <a:lnTo>
                    <a:pt x="26" y="6"/>
                  </a:lnTo>
                  <a:lnTo>
                    <a:pt x="27" y="8"/>
                  </a:lnTo>
                  <a:lnTo>
                    <a:pt x="28" y="12"/>
                  </a:lnTo>
                  <a:lnTo>
                    <a:pt x="28" y="14"/>
                  </a:lnTo>
                  <a:lnTo>
                    <a:pt x="27" y="20"/>
                  </a:lnTo>
                  <a:lnTo>
                    <a:pt x="25" y="25"/>
                  </a:lnTo>
                  <a:lnTo>
                    <a:pt x="19" y="28"/>
                  </a:lnTo>
                  <a:lnTo>
                    <a:pt x="13"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00" name="Freeform 452"/>
            <p:cNvSpPr>
              <a:spLocks/>
            </p:cNvSpPr>
            <p:nvPr/>
          </p:nvSpPr>
          <p:spPr bwMode="auto">
            <a:xfrm>
              <a:off x="3380" y="2742"/>
              <a:ext cx="30" cy="30"/>
            </a:xfrm>
            <a:custGeom>
              <a:avLst/>
              <a:gdLst>
                <a:gd name="T0" fmla="*/ 60 w 60"/>
                <a:gd name="T1" fmla="*/ 30 h 58"/>
                <a:gd name="T2" fmla="*/ 59 w 60"/>
                <a:gd name="T3" fmla="*/ 24 h 58"/>
                <a:gd name="T4" fmla="*/ 57 w 60"/>
                <a:gd name="T5" fmla="*/ 18 h 58"/>
                <a:gd name="T6" fmla="*/ 54 w 60"/>
                <a:gd name="T7" fmla="*/ 12 h 58"/>
                <a:gd name="T8" fmla="*/ 51 w 60"/>
                <a:gd name="T9" fmla="*/ 8 h 58"/>
                <a:gd name="T10" fmla="*/ 46 w 60"/>
                <a:gd name="T11" fmla="*/ 4 h 58"/>
                <a:gd name="T12" fmla="*/ 41 w 60"/>
                <a:gd name="T13" fmla="*/ 2 h 58"/>
                <a:gd name="T14" fmla="*/ 36 w 60"/>
                <a:gd name="T15" fmla="*/ 0 h 58"/>
                <a:gd name="T16" fmla="*/ 30 w 60"/>
                <a:gd name="T17" fmla="*/ 0 h 58"/>
                <a:gd name="T18" fmla="*/ 18 w 60"/>
                <a:gd name="T19" fmla="*/ 2 h 58"/>
                <a:gd name="T20" fmla="*/ 8 w 60"/>
                <a:gd name="T21" fmla="*/ 8 h 58"/>
                <a:gd name="T22" fmla="*/ 2 w 60"/>
                <a:gd name="T23" fmla="*/ 18 h 58"/>
                <a:gd name="T24" fmla="*/ 0 w 60"/>
                <a:gd name="T25" fmla="*/ 30 h 58"/>
                <a:gd name="T26" fmla="*/ 1 w 60"/>
                <a:gd name="T27" fmla="*/ 35 h 58"/>
                <a:gd name="T28" fmla="*/ 2 w 60"/>
                <a:gd name="T29" fmla="*/ 40 h 58"/>
                <a:gd name="T30" fmla="*/ 4 w 60"/>
                <a:gd name="T31" fmla="*/ 46 h 58"/>
                <a:gd name="T32" fmla="*/ 8 w 60"/>
                <a:gd name="T33" fmla="*/ 50 h 58"/>
                <a:gd name="T34" fmla="*/ 12 w 60"/>
                <a:gd name="T35" fmla="*/ 54 h 58"/>
                <a:gd name="T36" fmla="*/ 18 w 60"/>
                <a:gd name="T37" fmla="*/ 56 h 58"/>
                <a:gd name="T38" fmla="*/ 24 w 60"/>
                <a:gd name="T39" fmla="*/ 58 h 58"/>
                <a:gd name="T40" fmla="*/ 30 w 60"/>
                <a:gd name="T41" fmla="*/ 58 h 58"/>
                <a:gd name="T42" fmla="*/ 36 w 60"/>
                <a:gd name="T43" fmla="*/ 58 h 58"/>
                <a:gd name="T44" fmla="*/ 41 w 60"/>
                <a:gd name="T45" fmla="*/ 56 h 58"/>
                <a:gd name="T46" fmla="*/ 46 w 60"/>
                <a:gd name="T47" fmla="*/ 54 h 58"/>
                <a:gd name="T48" fmla="*/ 51 w 60"/>
                <a:gd name="T49" fmla="*/ 50 h 58"/>
                <a:gd name="T50" fmla="*/ 54 w 60"/>
                <a:gd name="T51" fmla="*/ 46 h 58"/>
                <a:gd name="T52" fmla="*/ 57 w 60"/>
                <a:gd name="T53" fmla="*/ 40 h 58"/>
                <a:gd name="T54" fmla="*/ 59 w 60"/>
                <a:gd name="T55" fmla="*/ 35 h 58"/>
                <a:gd name="T56" fmla="*/ 60 w 60"/>
                <a:gd name="T57"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8">
                  <a:moveTo>
                    <a:pt x="60" y="30"/>
                  </a:moveTo>
                  <a:lnTo>
                    <a:pt x="59" y="24"/>
                  </a:lnTo>
                  <a:lnTo>
                    <a:pt x="57" y="18"/>
                  </a:lnTo>
                  <a:lnTo>
                    <a:pt x="54" y="12"/>
                  </a:lnTo>
                  <a:lnTo>
                    <a:pt x="51" y="8"/>
                  </a:lnTo>
                  <a:lnTo>
                    <a:pt x="46" y="4"/>
                  </a:lnTo>
                  <a:lnTo>
                    <a:pt x="41" y="2"/>
                  </a:lnTo>
                  <a:lnTo>
                    <a:pt x="36" y="0"/>
                  </a:lnTo>
                  <a:lnTo>
                    <a:pt x="30" y="0"/>
                  </a:lnTo>
                  <a:lnTo>
                    <a:pt x="18" y="2"/>
                  </a:lnTo>
                  <a:lnTo>
                    <a:pt x="8" y="8"/>
                  </a:lnTo>
                  <a:lnTo>
                    <a:pt x="2" y="18"/>
                  </a:lnTo>
                  <a:lnTo>
                    <a:pt x="0" y="30"/>
                  </a:lnTo>
                  <a:lnTo>
                    <a:pt x="1" y="35"/>
                  </a:lnTo>
                  <a:lnTo>
                    <a:pt x="2" y="40"/>
                  </a:lnTo>
                  <a:lnTo>
                    <a:pt x="4" y="46"/>
                  </a:lnTo>
                  <a:lnTo>
                    <a:pt x="8" y="50"/>
                  </a:lnTo>
                  <a:lnTo>
                    <a:pt x="12" y="54"/>
                  </a:lnTo>
                  <a:lnTo>
                    <a:pt x="18" y="56"/>
                  </a:lnTo>
                  <a:lnTo>
                    <a:pt x="24" y="58"/>
                  </a:lnTo>
                  <a:lnTo>
                    <a:pt x="30" y="58"/>
                  </a:lnTo>
                  <a:lnTo>
                    <a:pt x="36" y="58"/>
                  </a:lnTo>
                  <a:lnTo>
                    <a:pt x="41" y="56"/>
                  </a:lnTo>
                  <a:lnTo>
                    <a:pt x="46" y="54"/>
                  </a:lnTo>
                  <a:lnTo>
                    <a:pt x="51" y="50"/>
                  </a:lnTo>
                  <a:lnTo>
                    <a:pt x="54" y="46"/>
                  </a:lnTo>
                  <a:lnTo>
                    <a:pt x="57" y="40"/>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01" name="Freeform 453"/>
            <p:cNvSpPr>
              <a:spLocks/>
            </p:cNvSpPr>
            <p:nvPr/>
          </p:nvSpPr>
          <p:spPr bwMode="auto">
            <a:xfrm>
              <a:off x="3388" y="2750"/>
              <a:ext cx="15" cy="14"/>
            </a:xfrm>
            <a:custGeom>
              <a:avLst/>
              <a:gdLst>
                <a:gd name="T0" fmla="*/ 15 w 30"/>
                <a:gd name="T1" fmla="*/ 28 h 28"/>
                <a:gd name="T2" fmla="*/ 11 w 30"/>
                <a:gd name="T3" fmla="*/ 28 h 28"/>
                <a:gd name="T4" fmla="*/ 9 w 30"/>
                <a:gd name="T5" fmla="*/ 27 h 28"/>
                <a:gd name="T6" fmla="*/ 7 w 30"/>
                <a:gd name="T7" fmla="*/ 26 h 28"/>
                <a:gd name="T8" fmla="*/ 4 w 30"/>
                <a:gd name="T9" fmla="*/ 25 h 28"/>
                <a:gd name="T10" fmla="*/ 2 w 30"/>
                <a:gd name="T11" fmla="*/ 23 h 28"/>
                <a:gd name="T12" fmla="*/ 1 w 30"/>
                <a:gd name="T13" fmla="*/ 19 h 28"/>
                <a:gd name="T14" fmla="*/ 0 w 30"/>
                <a:gd name="T15" fmla="*/ 17 h 28"/>
                <a:gd name="T16" fmla="*/ 0 w 30"/>
                <a:gd name="T17" fmla="*/ 15 h 28"/>
                <a:gd name="T18" fmla="*/ 0 w 30"/>
                <a:gd name="T19" fmla="*/ 11 h 28"/>
                <a:gd name="T20" fmla="*/ 1 w 30"/>
                <a:gd name="T21" fmla="*/ 9 h 28"/>
                <a:gd name="T22" fmla="*/ 2 w 30"/>
                <a:gd name="T23" fmla="*/ 5 h 28"/>
                <a:gd name="T24" fmla="*/ 4 w 30"/>
                <a:gd name="T25" fmla="*/ 3 h 28"/>
                <a:gd name="T26" fmla="*/ 7 w 30"/>
                <a:gd name="T27" fmla="*/ 2 h 28"/>
                <a:gd name="T28" fmla="*/ 9 w 30"/>
                <a:gd name="T29" fmla="*/ 1 h 28"/>
                <a:gd name="T30" fmla="*/ 11 w 30"/>
                <a:gd name="T31" fmla="*/ 0 h 28"/>
                <a:gd name="T32" fmla="*/ 15 w 30"/>
                <a:gd name="T33" fmla="*/ 0 h 28"/>
                <a:gd name="T34" fmla="*/ 17 w 30"/>
                <a:gd name="T35" fmla="*/ 0 h 28"/>
                <a:gd name="T36" fmla="*/ 21 w 30"/>
                <a:gd name="T37" fmla="*/ 1 h 28"/>
                <a:gd name="T38" fmla="*/ 23 w 30"/>
                <a:gd name="T39" fmla="*/ 2 h 28"/>
                <a:gd name="T40" fmla="*/ 25 w 30"/>
                <a:gd name="T41" fmla="*/ 3 h 28"/>
                <a:gd name="T42" fmla="*/ 26 w 30"/>
                <a:gd name="T43" fmla="*/ 5 h 28"/>
                <a:gd name="T44" fmla="*/ 29 w 30"/>
                <a:gd name="T45" fmla="*/ 9 h 28"/>
                <a:gd name="T46" fmla="*/ 30 w 30"/>
                <a:gd name="T47" fmla="*/ 11 h 28"/>
                <a:gd name="T48" fmla="*/ 30 w 30"/>
                <a:gd name="T49" fmla="*/ 15 h 28"/>
                <a:gd name="T50" fmla="*/ 29 w 30"/>
                <a:gd name="T51" fmla="*/ 20 h 28"/>
                <a:gd name="T52" fmla="*/ 25 w 30"/>
                <a:gd name="T53" fmla="*/ 25 h 28"/>
                <a:gd name="T54" fmla="*/ 21 w 30"/>
                <a:gd name="T55" fmla="*/ 27 h 28"/>
                <a:gd name="T56" fmla="*/ 15 w 30"/>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5"/>
                  </a:lnTo>
                  <a:lnTo>
                    <a:pt x="4" y="3"/>
                  </a:lnTo>
                  <a:lnTo>
                    <a:pt x="7" y="2"/>
                  </a:lnTo>
                  <a:lnTo>
                    <a:pt x="9" y="1"/>
                  </a:lnTo>
                  <a:lnTo>
                    <a:pt x="11" y="0"/>
                  </a:lnTo>
                  <a:lnTo>
                    <a:pt x="15" y="0"/>
                  </a:lnTo>
                  <a:lnTo>
                    <a:pt x="17" y="0"/>
                  </a:lnTo>
                  <a:lnTo>
                    <a:pt x="21" y="1"/>
                  </a:lnTo>
                  <a:lnTo>
                    <a:pt x="23" y="2"/>
                  </a:lnTo>
                  <a:lnTo>
                    <a:pt x="25" y="3"/>
                  </a:lnTo>
                  <a:lnTo>
                    <a:pt x="26" y="5"/>
                  </a:lnTo>
                  <a:lnTo>
                    <a:pt x="29" y="9"/>
                  </a:lnTo>
                  <a:lnTo>
                    <a:pt x="30" y="11"/>
                  </a:lnTo>
                  <a:lnTo>
                    <a:pt x="30" y="15"/>
                  </a:lnTo>
                  <a:lnTo>
                    <a:pt x="29" y="20"/>
                  </a:lnTo>
                  <a:lnTo>
                    <a:pt x="25" y="25"/>
                  </a:lnTo>
                  <a:lnTo>
                    <a:pt x="21" y="27"/>
                  </a:lnTo>
                  <a:lnTo>
                    <a:pt x="15"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02" name="Freeform 454"/>
            <p:cNvSpPr>
              <a:spLocks/>
            </p:cNvSpPr>
            <p:nvPr/>
          </p:nvSpPr>
          <p:spPr bwMode="auto">
            <a:xfrm>
              <a:off x="3407" y="2643"/>
              <a:ext cx="30" cy="30"/>
            </a:xfrm>
            <a:custGeom>
              <a:avLst/>
              <a:gdLst>
                <a:gd name="T0" fmla="*/ 60 w 60"/>
                <a:gd name="T1" fmla="*/ 29 h 59"/>
                <a:gd name="T2" fmla="*/ 59 w 60"/>
                <a:gd name="T3" fmla="*/ 24 h 59"/>
                <a:gd name="T4" fmla="*/ 57 w 60"/>
                <a:gd name="T5" fmla="*/ 19 h 59"/>
                <a:gd name="T6" fmla="*/ 54 w 60"/>
                <a:gd name="T7" fmla="*/ 13 h 59"/>
                <a:gd name="T8" fmla="*/ 50 w 60"/>
                <a:gd name="T9" fmla="*/ 9 h 59"/>
                <a:gd name="T10" fmla="*/ 46 w 60"/>
                <a:gd name="T11" fmla="*/ 5 h 59"/>
                <a:gd name="T12" fmla="*/ 41 w 60"/>
                <a:gd name="T13" fmla="*/ 3 h 59"/>
                <a:gd name="T14" fmla="*/ 36 w 60"/>
                <a:gd name="T15" fmla="*/ 0 h 59"/>
                <a:gd name="T16" fmla="*/ 30 w 60"/>
                <a:gd name="T17" fmla="*/ 0 h 59"/>
                <a:gd name="T18" fmla="*/ 18 w 60"/>
                <a:gd name="T19" fmla="*/ 3 h 59"/>
                <a:gd name="T20" fmla="*/ 9 w 60"/>
                <a:gd name="T21" fmla="*/ 9 h 59"/>
                <a:gd name="T22" fmla="*/ 2 w 60"/>
                <a:gd name="T23" fmla="*/ 18 h 59"/>
                <a:gd name="T24" fmla="*/ 0 w 60"/>
                <a:gd name="T25" fmla="*/ 29 h 59"/>
                <a:gd name="T26" fmla="*/ 1 w 60"/>
                <a:gd name="T27" fmla="*/ 35 h 59"/>
                <a:gd name="T28" fmla="*/ 2 w 60"/>
                <a:gd name="T29" fmla="*/ 41 h 59"/>
                <a:gd name="T30" fmla="*/ 6 w 60"/>
                <a:gd name="T31" fmla="*/ 47 h 59"/>
                <a:gd name="T32" fmla="*/ 9 w 60"/>
                <a:gd name="T33" fmla="*/ 51 h 59"/>
                <a:gd name="T34" fmla="*/ 14 w 60"/>
                <a:gd name="T35" fmla="*/ 55 h 59"/>
                <a:gd name="T36" fmla="*/ 18 w 60"/>
                <a:gd name="T37" fmla="*/ 57 h 59"/>
                <a:gd name="T38" fmla="*/ 24 w 60"/>
                <a:gd name="T39" fmla="*/ 59 h 59"/>
                <a:gd name="T40" fmla="*/ 30 w 60"/>
                <a:gd name="T41" fmla="*/ 59 h 59"/>
                <a:gd name="T42" fmla="*/ 36 w 60"/>
                <a:gd name="T43" fmla="*/ 59 h 59"/>
                <a:gd name="T44" fmla="*/ 41 w 60"/>
                <a:gd name="T45" fmla="*/ 57 h 59"/>
                <a:gd name="T46" fmla="*/ 46 w 60"/>
                <a:gd name="T47" fmla="*/ 55 h 59"/>
                <a:gd name="T48" fmla="*/ 50 w 60"/>
                <a:gd name="T49" fmla="*/ 51 h 59"/>
                <a:gd name="T50" fmla="*/ 54 w 60"/>
                <a:gd name="T51" fmla="*/ 47 h 59"/>
                <a:gd name="T52" fmla="*/ 57 w 60"/>
                <a:gd name="T53" fmla="*/ 41 h 59"/>
                <a:gd name="T54" fmla="*/ 59 w 60"/>
                <a:gd name="T55" fmla="*/ 35 h 59"/>
                <a:gd name="T56" fmla="*/ 60 w 60"/>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29"/>
                  </a:moveTo>
                  <a:lnTo>
                    <a:pt x="59" y="24"/>
                  </a:lnTo>
                  <a:lnTo>
                    <a:pt x="57" y="19"/>
                  </a:lnTo>
                  <a:lnTo>
                    <a:pt x="54" y="13"/>
                  </a:lnTo>
                  <a:lnTo>
                    <a:pt x="50" y="9"/>
                  </a:lnTo>
                  <a:lnTo>
                    <a:pt x="46" y="5"/>
                  </a:lnTo>
                  <a:lnTo>
                    <a:pt x="41" y="3"/>
                  </a:lnTo>
                  <a:lnTo>
                    <a:pt x="36" y="0"/>
                  </a:lnTo>
                  <a:lnTo>
                    <a:pt x="30" y="0"/>
                  </a:lnTo>
                  <a:lnTo>
                    <a:pt x="18" y="3"/>
                  </a:lnTo>
                  <a:lnTo>
                    <a:pt x="9" y="9"/>
                  </a:lnTo>
                  <a:lnTo>
                    <a:pt x="2" y="18"/>
                  </a:lnTo>
                  <a:lnTo>
                    <a:pt x="0" y="29"/>
                  </a:lnTo>
                  <a:lnTo>
                    <a:pt x="1" y="35"/>
                  </a:lnTo>
                  <a:lnTo>
                    <a:pt x="2" y="41"/>
                  </a:lnTo>
                  <a:lnTo>
                    <a:pt x="6" y="47"/>
                  </a:lnTo>
                  <a:lnTo>
                    <a:pt x="9" y="51"/>
                  </a:lnTo>
                  <a:lnTo>
                    <a:pt x="14" y="55"/>
                  </a:lnTo>
                  <a:lnTo>
                    <a:pt x="18" y="57"/>
                  </a:lnTo>
                  <a:lnTo>
                    <a:pt x="24" y="59"/>
                  </a:lnTo>
                  <a:lnTo>
                    <a:pt x="30" y="59"/>
                  </a:lnTo>
                  <a:lnTo>
                    <a:pt x="36" y="59"/>
                  </a:lnTo>
                  <a:lnTo>
                    <a:pt x="41" y="57"/>
                  </a:lnTo>
                  <a:lnTo>
                    <a:pt x="46" y="55"/>
                  </a:lnTo>
                  <a:lnTo>
                    <a:pt x="50" y="51"/>
                  </a:lnTo>
                  <a:lnTo>
                    <a:pt x="54" y="47"/>
                  </a:lnTo>
                  <a:lnTo>
                    <a:pt x="57" y="41"/>
                  </a:lnTo>
                  <a:lnTo>
                    <a:pt x="59" y="35"/>
                  </a:lnTo>
                  <a:lnTo>
                    <a:pt x="60"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03" name="Freeform 455"/>
            <p:cNvSpPr>
              <a:spLocks/>
            </p:cNvSpPr>
            <p:nvPr/>
          </p:nvSpPr>
          <p:spPr bwMode="auto">
            <a:xfrm>
              <a:off x="3414" y="2651"/>
              <a:ext cx="15" cy="14"/>
            </a:xfrm>
            <a:custGeom>
              <a:avLst/>
              <a:gdLst>
                <a:gd name="T0" fmla="*/ 15 w 30"/>
                <a:gd name="T1" fmla="*/ 29 h 29"/>
                <a:gd name="T2" fmla="*/ 12 w 30"/>
                <a:gd name="T3" fmla="*/ 29 h 29"/>
                <a:gd name="T4" fmla="*/ 9 w 30"/>
                <a:gd name="T5" fmla="*/ 28 h 29"/>
                <a:gd name="T6" fmla="*/ 7 w 30"/>
                <a:gd name="T7" fmla="*/ 27 h 29"/>
                <a:gd name="T8" fmla="*/ 4 w 30"/>
                <a:gd name="T9" fmla="*/ 25 h 29"/>
                <a:gd name="T10" fmla="*/ 3 w 30"/>
                <a:gd name="T11" fmla="*/ 22 h 29"/>
                <a:gd name="T12" fmla="*/ 1 w 30"/>
                <a:gd name="T13" fmla="*/ 20 h 29"/>
                <a:gd name="T14" fmla="*/ 0 w 30"/>
                <a:gd name="T15" fmla="*/ 18 h 29"/>
                <a:gd name="T16" fmla="*/ 0 w 30"/>
                <a:gd name="T17" fmla="*/ 14 h 29"/>
                <a:gd name="T18" fmla="*/ 0 w 30"/>
                <a:gd name="T19" fmla="*/ 12 h 29"/>
                <a:gd name="T20" fmla="*/ 1 w 30"/>
                <a:gd name="T21" fmla="*/ 9 h 29"/>
                <a:gd name="T22" fmla="*/ 3 w 30"/>
                <a:gd name="T23" fmla="*/ 6 h 29"/>
                <a:gd name="T24" fmla="*/ 4 w 30"/>
                <a:gd name="T25" fmla="*/ 4 h 29"/>
                <a:gd name="T26" fmla="*/ 7 w 30"/>
                <a:gd name="T27" fmla="*/ 3 h 29"/>
                <a:gd name="T28" fmla="*/ 9 w 30"/>
                <a:gd name="T29" fmla="*/ 2 h 29"/>
                <a:gd name="T30" fmla="*/ 12 w 30"/>
                <a:gd name="T31" fmla="*/ 0 h 29"/>
                <a:gd name="T32" fmla="*/ 15 w 30"/>
                <a:gd name="T33" fmla="*/ 0 h 29"/>
                <a:gd name="T34" fmla="*/ 17 w 30"/>
                <a:gd name="T35" fmla="*/ 0 h 29"/>
                <a:gd name="T36" fmla="*/ 21 w 30"/>
                <a:gd name="T37" fmla="*/ 2 h 29"/>
                <a:gd name="T38" fmla="*/ 23 w 30"/>
                <a:gd name="T39" fmla="*/ 3 h 29"/>
                <a:gd name="T40" fmla="*/ 25 w 30"/>
                <a:gd name="T41" fmla="*/ 4 h 29"/>
                <a:gd name="T42" fmla="*/ 26 w 30"/>
                <a:gd name="T43" fmla="*/ 6 h 29"/>
                <a:gd name="T44" fmla="*/ 29 w 30"/>
                <a:gd name="T45" fmla="*/ 9 h 29"/>
                <a:gd name="T46" fmla="*/ 30 w 30"/>
                <a:gd name="T47" fmla="*/ 12 h 29"/>
                <a:gd name="T48" fmla="*/ 30 w 30"/>
                <a:gd name="T49" fmla="*/ 14 h 29"/>
                <a:gd name="T50" fmla="*/ 29 w 30"/>
                <a:gd name="T51" fmla="*/ 20 h 29"/>
                <a:gd name="T52" fmla="*/ 25 w 30"/>
                <a:gd name="T53" fmla="*/ 25 h 29"/>
                <a:gd name="T54" fmla="*/ 21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2" y="29"/>
                  </a:lnTo>
                  <a:lnTo>
                    <a:pt x="9" y="28"/>
                  </a:lnTo>
                  <a:lnTo>
                    <a:pt x="7" y="27"/>
                  </a:lnTo>
                  <a:lnTo>
                    <a:pt x="4" y="25"/>
                  </a:lnTo>
                  <a:lnTo>
                    <a:pt x="3" y="22"/>
                  </a:lnTo>
                  <a:lnTo>
                    <a:pt x="1" y="20"/>
                  </a:lnTo>
                  <a:lnTo>
                    <a:pt x="0" y="18"/>
                  </a:lnTo>
                  <a:lnTo>
                    <a:pt x="0" y="14"/>
                  </a:lnTo>
                  <a:lnTo>
                    <a:pt x="0" y="12"/>
                  </a:lnTo>
                  <a:lnTo>
                    <a:pt x="1" y="9"/>
                  </a:lnTo>
                  <a:lnTo>
                    <a:pt x="3" y="6"/>
                  </a:lnTo>
                  <a:lnTo>
                    <a:pt x="4" y="4"/>
                  </a:lnTo>
                  <a:lnTo>
                    <a:pt x="7" y="3"/>
                  </a:lnTo>
                  <a:lnTo>
                    <a:pt x="9" y="2"/>
                  </a:lnTo>
                  <a:lnTo>
                    <a:pt x="12" y="0"/>
                  </a:lnTo>
                  <a:lnTo>
                    <a:pt x="15" y="0"/>
                  </a:lnTo>
                  <a:lnTo>
                    <a:pt x="17" y="0"/>
                  </a:lnTo>
                  <a:lnTo>
                    <a:pt x="21" y="2"/>
                  </a:lnTo>
                  <a:lnTo>
                    <a:pt x="23" y="3"/>
                  </a:lnTo>
                  <a:lnTo>
                    <a:pt x="25" y="4"/>
                  </a:lnTo>
                  <a:lnTo>
                    <a:pt x="26" y="6"/>
                  </a:lnTo>
                  <a:lnTo>
                    <a:pt x="29" y="9"/>
                  </a:lnTo>
                  <a:lnTo>
                    <a:pt x="30" y="12"/>
                  </a:lnTo>
                  <a:lnTo>
                    <a:pt x="30" y="14"/>
                  </a:lnTo>
                  <a:lnTo>
                    <a:pt x="29" y="20"/>
                  </a:lnTo>
                  <a:lnTo>
                    <a:pt x="25" y="25"/>
                  </a:lnTo>
                  <a:lnTo>
                    <a:pt x="21"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04" name="Freeform 456"/>
            <p:cNvSpPr>
              <a:spLocks/>
            </p:cNvSpPr>
            <p:nvPr/>
          </p:nvSpPr>
          <p:spPr bwMode="auto">
            <a:xfrm>
              <a:off x="3407" y="2515"/>
              <a:ext cx="30" cy="30"/>
            </a:xfrm>
            <a:custGeom>
              <a:avLst/>
              <a:gdLst>
                <a:gd name="T0" fmla="*/ 60 w 60"/>
                <a:gd name="T1" fmla="*/ 30 h 60"/>
                <a:gd name="T2" fmla="*/ 59 w 60"/>
                <a:gd name="T3" fmla="*/ 24 h 60"/>
                <a:gd name="T4" fmla="*/ 57 w 60"/>
                <a:gd name="T5" fmla="*/ 18 h 60"/>
                <a:gd name="T6" fmla="*/ 54 w 60"/>
                <a:gd name="T7" fmla="*/ 13 h 60"/>
                <a:gd name="T8" fmla="*/ 50 w 60"/>
                <a:gd name="T9" fmla="*/ 9 h 60"/>
                <a:gd name="T10" fmla="*/ 46 w 60"/>
                <a:gd name="T11" fmla="*/ 5 h 60"/>
                <a:gd name="T12" fmla="*/ 41 w 60"/>
                <a:gd name="T13" fmla="*/ 2 h 60"/>
                <a:gd name="T14" fmla="*/ 36 w 60"/>
                <a:gd name="T15" fmla="*/ 1 h 60"/>
                <a:gd name="T16" fmla="*/ 30 w 60"/>
                <a:gd name="T17" fmla="*/ 0 h 60"/>
                <a:gd name="T18" fmla="*/ 18 w 60"/>
                <a:gd name="T19" fmla="*/ 2 h 60"/>
                <a:gd name="T20" fmla="*/ 9 w 60"/>
                <a:gd name="T21" fmla="*/ 9 h 60"/>
                <a:gd name="T22" fmla="*/ 2 w 60"/>
                <a:gd name="T23" fmla="*/ 18 h 60"/>
                <a:gd name="T24" fmla="*/ 0 w 60"/>
                <a:gd name="T25" fmla="*/ 30 h 60"/>
                <a:gd name="T26" fmla="*/ 1 w 60"/>
                <a:gd name="T27" fmla="*/ 35 h 60"/>
                <a:gd name="T28" fmla="*/ 2 w 60"/>
                <a:gd name="T29" fmla="*/ 41 h 60"/>
                <a:gd name="T30" fmla="*/ 6 w 60"/>
                <a:gd name="T31" fmla="*/ 47 h 60"/>
                <a:gd name="T32" fmla="*/ 9 w 60"/>
                <a:gd name="T33" fmla="*/ 51 h 60"/>
                <a:gd name="T34" fmla="*/ 14 w 60"/>
                <a:gd name="T35" fmla="*/ 55 h 60"/>
                <a:gd name="T36" fmla="*/ 18 w 60"/>
                <a:gd name="T37" fmla="*/ 57 h 60"/>
                <a:gd name="T38" fmla="*/ 24 w 60"/>
                <a:gd name="T39" fmla="*/ 58 h 60"/>
                <a:gd name="T40" fmla="*/ 30 w 60"/>
                <a:gd name="T41" fmla="*/ 60 h 60"/>
                <a:gd name="T42" fmla="*/ 36 w 60"/>
                <a:gd name="T43" fmla="*/ 58 h 60"/>
                <a:gd name="T44" fmla="*/ 41 w 60"/>
                <a:gd name="T45" fmla="*/ 57 h 60"/>
                <a:gd name="T46" fmla="*/ 46 w 60"/>
                <a:gd name="T47" fmla="*/ 55 h 60"/>
                <a:gd name="T48" fmla="*/ 50 w 60"/>
                <a:gd name="T49" fmla="*/ 51 h 60"/>
                <a:gd name="T50" fmla="*/ 54 w 60"/>
                <a:gd name="T51" fmla="*/ 47 h 60"/>
                <a:gd name="T52" fmla="*/ 57 w 60"/>
                <a:gd name="T53" fmla="*/ 41 h 60"/>
                <a:gd name="T54" fmla="*/ 59 w 60"/>
                <a:gd name="T55" fmla="*/ 35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7" y="18"/>
                  </a:lnTo>
                  <a:lnTo>
                    <a:pt x="54" y="13"/>
                  </a:lnTo>
                  <a:lnTo>
                    <a:pt x="50" y="9"/>
                  </a:lnTo>
                  <a:lnTo>
                    <a:pt x="46" y="5"/>
                  </a:lnTo>
                  <a:lnTo>
                    <a:pt x="41" y="2"/>
                  </a:lnTo>
                  <a:lnTo>
                    <a:pt x="36" y="1"/>
                  </a:lnTo>
                  <a:lnTo>
                    <a:pt x="30" y="0"/>
                  </a:lnTo>
                  <a:lnTo>
                    <a:pt x="18" y="2"/>
                  </a:lnTo>
                  <a:lnTo>
                    <a:pt x="9" y="9"/>
                  </a:lnTo>
                  <a:lnTo>
                    <a:pt x="2" y="18"/>
                  </a:lnTo>
                  <a:lnTo>
                    <a:pt x="0" y="30"/>
                  </a:lnTo>
                  <a:lnTo>
                    <a:pt x="1" y="35"/>
                  </a:lnTo>
                  <a:lnTo>
                    <a:pt x="2" y="41"/>
                  </a:lnTo>
                  <a:lnTo>
                    <a:pt x="6" y="47"/>
                  </a:lnTo>
                  <a:lnTo>
                    <a:pt x="9" y="51"/>
                  </a:lnTo>
                  <a:lnTo>
                    <a:pt x="14" y="55"/>
                  </a:lnTo>
                  <a:lnTo>
                    <a:pt x="18" y="57"/>
                  </a:lnTo>
                  <a:lnTo>
                    <a:pt x="24" y="58"/>
                  </a:lnTo>
                  <a:lnTo>
                    <a:pt x="30" y="60"/>
                  </a:lnTo>
                  <a:lnTo>
                    <a:pt x="36" y="58"/>
                  </a:lnTo>
                  <a:lnTo>
                    <a:pt x="41" y="57"/>
                  </a:lnTo>
                  <a:lnTo>
                    <a:pt x="46" y="55"/>
                  </a:lnTo>
                  <a:lnTo>
                    <a:pt x="50" y="51"/>
                  </a:lnTo>
                  <a:lnTo>
                    <a:pt x="54" y="47"/>
                  </a:lnTo>
                  <a:lnTo>
                    <a:pt x="57" y="41"/>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05" name="Freeform 457"/>
            <p:cNvSpPr>
              <a:spLocks/>
            </p:cNvSpPr>
            <p:nvPr/>
          </p:nvSpPr>
          <p:spPr bwMode="auto">
            <a:xfrm>
              <a:off x="3414" y="2522"/>
              <a:ext cx="15" cy="15"/>
            </a:xfrm>
            <a:custGeom>
              <a:avLst/>
              <a:gdLst>
                <a:gd name="T0" fmla="*/ 15 w 30"/>
                <a:gd name="T1" fmla="*/ 30 h 30"/>
                <a:gd name="T2" fmla="*/ 12 w 30"/>
                <a:gd name="T3" fmla="*/ 30 h 30"/>
                <a:gd name="T4" fmla="*/ 9 w 30"/>
                <a:gd name="T5" fmla="*/ 28 h 30"/>
                <a:gd name="T6" fmla="*/ 7 w 30"/>
                <a:gd name="T7" fmla="*/ 27 h 30"/>
                <a:gd name="T8" fmla="*/ 4 w 30"/>
                <a:gd name="T9" fmla="*/ 25 h 30"/>
                <a:gd name="T10" fmla="*/ 3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3 w 30"/>
                <a:gd name="T23" fmla="*/ 7 h 30"/>
                <a:gd name="T24" fmla="*/ 4 w 30"/>
                <a:gd name="T25" fmla="*/ 4 h 30"/>
                <a:gd name="T26" fmla="*/ 7 w 30"/>
                <a:gd name="T27" fmla="*/ 3 h 30"/>
                <a:gd name="T28" fmla="*/ 9 w 30"/>
                <a:gd name="T29" fmla="*/ 1 h 30"/>
                <a:gd name="T30" fmla="*/ 12 w 30"/>
                <a:gd name="T31" fmla="*/ 0 h 30"/>
                <a:gd name="T32" fmla="*/ 15 w 30"/>
                <a:gd name="T33" fmla="*/ 0 h 30"/>
                <a:gd name="T34" fmla="*/ 17 w 30"/>
                <a:gd name="T35" fmla="*/ 0 h 30"/>
                <a:gd name="T36" fmla="*/ 21 w 30"/>
                <a:gd name="T37" fmla="*/ 1 h 30"/>
                <a:gd name="T38" fmla="*/ 23 w 30"/>
                <a:gd name="T39" fmla="*/ 3 h 30"/>
                <a:gd name="T40" fmla="*/ 25 w 30"/>
                <a:gd name="T41" fmla="*/ 4 h 30"/>
                <a:gd name="T42" fmla="*/ 26 w 30"/>
                <a:gd name="T43" fmla="*/ 7 h 30"/>
                <a:gd name="T44" fmla="*/ 29 w 30"/>
                <a:gd name="T45" fmla="*/ 9 h 30"/>
                <a:gd name="T46" fmla="*/ 30 w 30"/>
                <a:gd name="T47" fmla="*/ 12 h 30"/>
                <a:gd name="T48" fmla="*/ 30 w 30"/>
                <a:gd name="T49" fmla="*/ 15 h 30"/>
                <a:gd name="T50" fmla="*/ 29 w 30"/>
                <a:gd name="T51" fmla="*/ 20 h 30"/>
                <a:gd name="T52" fmla="*/ 25 w 30"/>
                <a:gd name="T53" fmla="*/ 25 h 30"/>
                <a:gd name="T54" fmla="*/ 21 w 30"/>
                <a:gd name="T55" fmla="*/ 28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8"/>
                  </a:lnTo>
                  <a:lnTo>
                    <a:pt x="7" y="27"/>
                  </a:lnTo>
                  <a:lnTo>
                    <a:pt x="4" y="25"/>
                  </a:lnTo>
                  <a:lnTo>
                    <a:pt x="3" y="23"/>
                  </a:lnTo>
                  <a:lnTo>
                    <a:pt x="1" y="20"/>
                  </a:lnTo>
                  <a:lnTo>
                    <a:pt x="0" y="18"/>
                  </a:lnTo>
                  <a:lnTo>
                    <a:pt x="0" y="15"/>
                  </a:lnTo>
                  <a:lnTo>
                    <a:pt x="0" y="12"/>
                  </a:lnTo>
                  <a:lnTo>
                    <a:pt x="1" y="9"/>
                  </a:lnTo>
                  <a:lnTo>
                    <a:pt x="3" y="7"/>
                  </a:lnTo>
                  <a:lnTo>
                    <a:pt x="4" y="4"/>
                  </a:lnTo>
                  <a:lnTo>
                    <a:pt x="7" y="3"/>
                  </a:lnTo>
                  <a:lnTo>
                    <a:pt x="9" y="1"/>
                  </a:lnTo>
                  <a:lnTo>
                    <a:pt x="12" y="0"/>
                  </a:lnTo>
                  <a:lnTo>
                    <a:pt x="15" y="0"/>
                  </a:lnTo>
                  <a:lnTo>
                    <a:pt x="17" y="0"/>
                  </a:lnTo>
                  <a:lnTo>
                    <a:pt x="21" y="1"/>
                  </a:lnTo>
                  <a:lnTo>
                    <a:pt x="23" y="3"/>
                  </a:lnTo>
                  <a:lnTo>
                    <a:pt x="25" y="4"/>
                  </a:lnTo>
                  <a:lnTo>
                    <a:pt x="26" y="7"/>
                  </a:lnTo>
                  <a:lnTo>
                    <a:pt x="29" y="9"/>
                  </a:lnTo>
                  <a:lnTo>
                    <a:pt x="30" y="12"/>
                  </a:lnTo>
                  <a:lnTo>
                    <a:pt x="30" y="15"/>
                  </a:lnTo>
                  <a:lnTo>
                    <a:pt x="29" y="20"/>
                  </a:lnTo>
                  <a:lnTo>
                    <a:pt x="25" y="25"/>
                  </a:lnTo>
                  <a:lnTo>
                    <a:pt x="21" y="28"/>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06" name="Freeform 458"/>
            <p:cNvSpPr>
              <a:spLocks/>
            </p:cNvSpPr>
            <p:nvPr/>
          </p:nvSpPr>
          <p:spPr bwMode="auto">
            <a:xfrm>
              <a:off x="2347" y="2643"/>
              <a:ext cx="29" cy="30"/>
            </a:xfrm>
            <a:custGeom>
              <a:avLst/>
              <a:gdLst>
                <a:gd name="T0" fmla="*/ 58 w 58"/>
                <a:gd name="T1" fmla="*/ 29 h 59"/>
                <a:gd name="T2" fmla="*/ 58 w 58"/>
                <a:gd name="T3" fmla="*/ 24 h 59"/>
                <a:gd name="T4" fmla="*/ 56 w 58"/>
                <a:gd name="T5" fmla="*/ 19 h 59"/>
                <a:gd name="T6" fmla="*/ 54 w 58"/>
                <a:gd name="T7" fmla="*/ 13 h 59"/>
                <a:gd name="T8" fmla="*/ 50 w 58"/>
                <a:gd name="T9" fmla="*/ 9 h 59"/>
                <a:gd name="T10" fmla="*/ 46 w 58"/>
                <a:gd name="T11" fmla="*/ 5 h 59"/>
                <a:gd name="T12" fmla="*/ 40 w 58"/>
                <a:gd name="T13" fmla="*/ 3 h 59"/>
                <a:gd name="T14" fmla="*/ 34 w 58"/>
                <a:gd name="T15" fmla="*/ 0 h 59"/>
                <a:gd name="T16" fmla="*/ 28 w 58"/>
                <a:gd name="T17" fmla="*/ 0 h 59"/>
                <a:gd name="T18" fmla="*/ 17 w 58"/>
                <a:gd name="T19" fmla="*/ 3 h 59"/>
                <a:gd name="T20" fmla="*/ 8 w 58"/>
                <a:gd name="T21" fmla="*/ 9 h 59"/>
                <a:gd name="T22" fmla="*/ 2 w 58"/>
                <a:gd name="T23" fmla="*/ 18 h 59"/>
                <a:gd name="T24" fmla="*/ 0 w 58"/>
                <a:gd name="T25" fmla="*/ 29 h 59"/>
                <a:gd name="T26" fmla="*/ 0 w 58"/>
                <a:gd name="T27" fmla="*/ 35 h 59"/>
                <a:gd name="T28" fmla="*/ 2 w 58"/>
                <a:gd name="T29" fmla="*/ 41 h 59"/>
                <a:gd name="T30" fmla="*/ 4 w 58"/>
                <a:gd name="T31" fmla="*/ 47 h 59"/>
                <a:gd name="T32" fmla="*/ 8 w 58"/>
                <a:gd name="T33" fmla="*/ 51 h 59"/>
                <a:gd name="T34" fmla="*/ 12 w 58"/>
                <a:gd name="T35" fmla="*/ 55 h 59"/>
                <a:gd name="T36" fmla="*/ 17 w 58"/>
                <a:gd name="T37" fmla="*/ 57 h 59"/>
                <a:gd name="T38" fmla="*/ 23 w 58"/>
                <a:gd name="T39" fmla="*/ 59 h 59"/>
                <a:gd name="T40" fmla="*/ 28 w 58"/>
                <a:gd name="T41" fmla="*/ 59 h 59"/>
                <a:gd name="T42" fmla="*/ 34 w 58"/>
                <a:gd name="T43" fmla="*/ 59 h 59"/>
                <a:gd name="T44" fmla="*/ 40 w 58"/>
                <a:gd name="T45" fmla="*/ 57 h 59"/>
                <a:gd name="T46" fmla="*/ 46 w 58"/>
                <a:gd name="T47" fmla="*/ 55 h 59"/>
                <a:gd name="T48" fmla="*/ 50 w 58"/>
                <a:gd name="T49" fmla="*/ 51 h 59"/>
                <a:gd name="T50" fmla="*/ 54 w 58"/>
                <a:gd name="T51" fmla="*/ 47 h 59"/>
                <a:gd name="T52" fmla="*/ 56 w 58"/>
                <a:gd name="T53" fmla="*/ 41 h 59"/>
                <a:gd name="T54" fmla="*/ 58 w 58"/>
                <a:gd name="T55" fmla="*/ 35 h 59"/>
                <a:gd name="T56" fmla="*/ 58 w 58"/>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59">
                  <a:moveTo>
                    <a:pt x="58" y="29"/>
                  </a:moveTo>
                  <a:lnTo>
                    <a:pt x="58" y="24"/>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7"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07" name="Freeform 459"/>
            <p:cNvSpPr>
              <a:spLocks/>
            </p:cNvSpPr>
            <p:nvPr/>
          </p:nvSpPr>
          <p:spPr bwMode="auto">
            <a:xfrm>
              <a:off x="2354" y="2651"/>
              <a:ext cx="15" cy="14"/>
            </a:xfrm>
            <a:custGeom>
              <a:avLst/>
              <a:gdLst>
                <a:gd name="T0" fmla="*/ 14 w 29"/>
                <a:gd name="T1" fmla="*/ 29 h 29"/>
                <a:gd name="T2" fmla="*/ 12 w 29"/>
                <a:gd name="T3" fmla="*/ 29 h 29"/>
                <a:gd name="T4" fmla="*/ 10 w 29"/>
                <a:gd name="T5" fmla="*/ 28 h 29"/>
                <a:gd name="T6" fmla="*/ 6 w 29"/>
                <a:gd name="T7" fmla="*/ 27 h 29"/>
                <a:gd name="T8" fmla="*/ 4 w 29"/>
                <a:gd name="T9" fmla="*/ 25 h 29"/>
                <a:gd name="T10" fmla="*/ 3 w 29"/>
                <a:gd name="T11" fmla="*/ 22 h 29"/>
                <a:gd name="T12" fmla="*/ 2 w 29"/>
                <a:gd name="T13" fmla="*/ 20 h 29"/>
                <a:gd name="T14" fmla="*/ 0 w 29"/>
                <a:gd name="T15" fmla="*/ 18 h 29"/>
                <a:gd name="T16" fmla="*/ 0 w 29"/>
                <a:gd name="T17" fmla="*/ 14 h 29"/>
                <a:gd name="T18" fmla="*/ 0 w 29"/>
                <a:gd name="T19" fmla="*/ 12 h 29"/>
                <a:gd name="T20" fmla="*/ 2 w 29"/>
                <a:gd name="T21" fmla="*/ 9 h 29"/>
                <a:gd name="T22" fmla="*/ 3 w 29"/>
                <a:gd name="T23" fmla="*/ 6 h 29"/>
                <a:gd name="T24" fmla="*/ 4 w 29"/>
                <a:gd name="T25" fmla="*/ 4 h 29"/>
                <a:gd name="T26" fmla="*/ 6 w 29"/>
                <a:gd name="T27" fmla="*/ 3 h 29"/>
                <a:gd name="T28" fmla="*/ 10 w 29"/>
                <a:gd name="T29" fmla="*/ 2 h 29"/>
                <a:gd name="T30" fmla="*/ 12 w 29"/>
                <a:gd name="T31" fmla="*/ 0 h 29"/>
                <a:gd name="T32" fmla="*/ 14 w 29"/>
                <a:gd name="T33" fmla="*/ 0 h 29"/>
                <a:gd name="T34" fmla="*/ 18 w 29"/>
                <a:gd name="T35" fmla="*/ 0 h 29"/>
                <a:gd name="T36" fmla="*/ 20 w 29"/>
                <a:gd name="T37" fmla="*/ 2 h 29"/>
                <a:gd name="T38" fmla="*/ 22 w 29"/>
                <a:gd name="T39" fmla="*/ 3 h 29"/>
                <a:gd name="T40" fmla="*/ 25 w 29"/>
                <a:gd name="T41" fmla="*/ 4 h 29"/>
                <a:gd name="T42" fmla="*/ 27 w 29"/>
                <a:gd name="T43" fmla="*/ 6 h 29"/>
                <a:gd name="T44" fmla="*/ 28 w 29"/>
                <a:gd name="T45" fmla="*/ 9 h 29"/>
                <a:gd name="T46" fmla="*/ 29 w 29"/>
                <a:gd name="T47" fmla="*/ 12 h 29"/>
                <a:gd name="T48" fmla="*/ 29 w 29"/>
                <a:gd name="T49" fmla="*/ 14 h 29"/>
                <a:gd name="T50" fmla="*/ 28 w 29"/>
                <a:gd name="T51" fmla="*/ 20 h 29"/>
                <a:gd name="T52" fmla="*/ 25 w 29"/>
                <a:gd name="T53" fmla="*/ 25 h 29"/>
                <a:gd name="T54" fmla="*/ 20 w 29"/>
                <a:gd name="T55" fmla="*/ 28 h 29"/>
                <a:gd name="T56" fmla="*/ 14 w 29"/>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9">
                  <a:moveTo>
                    <a:pt x="14" y="29"/>
                  </a:moveTo>
                  <a:lnTo>
                    <a:pt x="12" y="29"/>
                  </a:lnTo>
                  <a:lnTo>
                    <a:pt x="10" y="28"/>
                  </a:lnTo>
                  <a:lnTo>
                    <a:pt x="6" y="27"/>
                  </a:lnTo>
                  <a:lnTo>
                    <a:pt x="4" y="25"/>
                  </a:lnTo>
                  <a:lnTo>
                    <a:pt x="3" y="22"/>
                  </a:lnTo>
                  <a:lnTo>
                    <a:pt x="2" y="20"/>
                  </a:lnTo>
                  <a:lnTo>
                    <a:pt x="0" y="18"/>
                  </a:lnTo>
                  <a:lnTo>
                    <a:pt x="0" y="14"/>
                  </a:lnTo>
                  <a:lnTo>
                    <a:pt x="0" y="12"/>
                  </a:lnTo>
                  <a:lnTo>
                    <a:pt x="2" y="9"/>
                  </a:lnTo>
                  <a:lnTo>
                    <a:pt x="3" y="6"/>
                  </a:lnTo>
                  <a:lnTo>
                    <a:pt x="4" y="4"/>
                  </a:lnTo>
                  <a:lnTo>
                    <a:pt x="6" y="3"/>
                  </a:lnTo>
                  <a:lnTo>
                    <a:pt x="10" y="2"/>
                  </a:lnTo>
                  <a:lnTo>
                    <a:pt x="12" y="0"/>
                  </a:lnTo>
                  <a:lnTo>
                    <a:pt x="14" y="0"/>
                  </a:lnTo>
                  <a:lnTo>
                    <a:pt x="18" y="0"/>
                  </a:lnTo>
                  <a:lnTo>
                    <a:pt x="20" y="2"/>
                  </a:lnTo>
                  <a:lnTo>
                    <a:pt x="22" y="3"/>
                  </a:lnTo>
                  <a:lnTo>
                    <a:pt x="25" y="4"/>
                  </a:lnTo>
                  <a:lnTo>
                    <a:pt x="27" y="6"/>
                  </a:lnTo>
                  <a:lnTo>
                    <a:pt x="28" y="9"/>
                  </a:lnTo>
                  <a:lnTo>
                    <a:pt x="29" y="12"/>
                  </a:lnTo>
                  <a:lnTo>
                    <a:pt x="29" y="14"/>
                  </a:lnTo>
                  <a:lnTo>
                    <a:pt x="28" y="20"/>
                  </a:lnTo>
                  <a:lnTo>
                    <a:pt x="25" y="25"/>
                  </a:lnTo>
                  <a:lnTo>
                    <a:pt x="20" y="28"/>
                  </a:lnTo>
                  <a:lnTo>
                    <a:pt x="14"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08" name="Freeform 460"/>
            <p:cNvSpPr>
              <a:spLocks/>
            </p:cNvSpPr>
            <p:nvPr/>
          </p:nvSpPr>
          <p:spPr bwMode="auto">
            <a:xfrm>
              <a:off x="2485" y="1569"/>
              <a:ext cx="30" cy="30"/>
            </a:xfrm>
            <a:custGeom>
              <a:avLst/>
              <a:gdLst>
                <a:gd name="T0" fmla="*/ 60 w 60"/>
                <a:gd name="T1" fmla="*/ 30 h 60"/>
                <a:gd name="T2" fmla="*/ 59 w 60"/>
                <a:gd name="T3" fmla="*/ 25 h 60"/>
                <a:gd name="T4" fmla="*/ 58 w 60"/>
                <a:gd name="T5" fmla="*/ 19 h 60"/>
                <a:gd name="T6" fmla="*/ 54 w 60"/>
                <a:gd name="T7" fmla="*/ 13 h 60"/>
                <a:gd name="T8" fmla="*/ 51 w 60"/>
                <a:gd name="T9" fmla="*/ 8 h 60"/>
                <a:gd name="T10" fmla="*/ 46 w 60"/>
                <a:gd name="T11" fmla="*/ 5 h 60"/>
                <a:gd name="T12" fmla="*/ 41 w 60"/>
                <a:gd name="T13" fmla="*/ 3 h 60"/>
                <a:gd name="T14" fmla="*/ 36 w 60"/>
                <a:gd name="T15" fmla="*/ 0 h 60"/>
                <a:gd name="T16" fmla="*/ 30 w 60"/>
                <a:gd name="T17" fmla="*/ 0 h 60"/>
                <a:gd name="T18" fmla="*/ 18 w 60"/>
                <a:gd name="T19" fmla="*/ 3 h 60"/>
                <a:gd name="T20" fmla="*/ 9 w 60"/>
                <a:gd name="T21" fmla="*/ 8 h 60"/>
                <a:gd name="T22" fmla="*/ 2 w 60"/>
                <a:gd name="T23" fmla="*/ 19 h 60"/>
                <a:gd name="T24" fmla="*/ 0 w 60"/>
                <a:gd name="T25" fmla="*/ 30 h 60"/>
                <a:gd name="T26" fmla="*/ 1 w 60"/>
                <a:gd name="T27" fmla="*/ 36 h 60"/>
                <a:gd name="T28" fmla="*/ 2 w 60"/>
                <a:gd name="T29" fmla="*/ 42 h 60"/>
                <a:gd name="T30" fmla="*/ 6 w 60"/>
                <a:gd name="T31" fmla="*/ 47 h 60"/>
                <a:gd name="T32" fmla="*/ 9 w 60"/>
                <a:gd name="T33" fmla="*/ 51 h 60"/>
                <a:gd name="T34" fmla="*/ 14 w 60"/>
                <a:gd name="T35" fmla="*/ 55 h 60"/>
                <a:gd name="T36" fmla="*/ 18 w 60"/>
                <a:gd name="T37" fmla="*/ 58 h 60"/>
                <a:gd name="T38" fmla="*/ 24 w 60"/>
                <a:gd name="T39" fmla="*/ 59 h 60"/>
                <a:gd name="T40" fmla="*/ 30 w 60"/>
                <a:gd name="T41" fmla="*/ 60 h 60"/>
                <a:gd name="T42" fmla="*/ 36 w 60"/>
                <a:gd name="T43" fmla="*/ 59 h 60"/>
                <a:gd name="T44" fmla="*/ 41 w 60"/>
                <a:gd name="T45" fmla="*/ 58 h 60"/>
                <a:gd name="T46" fmla="*/ 46 w 60"/>
                <a:gd name="T47" fmla="*/ 55 h 60"/>
                <a:gd name="T48" fmla="*/ 51 w 60"/>
                <a:gd name="T49" fmla="*/ 51 h 60"/>
                <a:gd name="T50" fmla="*/ 54 w 60"/>
                <a:gd name="T51" fmla="*/ 47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5"/>
                  </a:lnTo>
                  <a:lnTo>
                    <a:pt x="58" y="19"/>
                  </a:lnTo>
                  <a:lnTo>
                    <a:pt x="54" y="13"/>
                  </a:lnTo>
                  <a:lnTo>
                    <a:pt x="51" y="8"/>
                  </a:lnTo>
                  <a:lnTo>
                    <a:pt x="46" y="5"/>
                  </a:lnTo>
                  <a:lnTo>
                    <a:pt x="41" y="3"/>
                  </a:lnTo>
                  <a:lnTo>
                    <a:pt x="36" y="0"/>
                  </a:lnTo>
                  <a:lnTo>
                    <a:pt x="30" y="0"/>
                  </a:lnTo>
                  <a:lnTo>
                    <a:pt x="18" y="3"/>
                  </a:lnTo>
                  <a:lnTo>
                    <a:pt x="9" y="8"/>
                  </a:lnTo>
                  <a:lnTo>
                    <a:pt x="2" y="19"/>
                  </a:lnTo>
                  <a:lnTo>
                    <a:pt x="0" y="30"/>
                  </a:lnTo>
                  <a:lnTo>
                    <a:pt x="1" y="36"/>
                  </a:lnTo>
                  <a:lnTo>
                    <a:pt x="2" y="42"/>
                  </a:lnTo>
                  <a:lnTo>
                    <a:pt x="6" y="47"/>
                  </a:lnTo>
                  <a:lnTo>
                    <a:pt x="9" y="51"/>
                  </a:lnTo>
                  <a:lnTo>
                    <a:pt x="14" y="55"/>
                  </a:lnTo>
                  <a:lnTo>
                    <a:pt x="18" y="58"/>
                  </a:lnTo>
                  <a:lnTo>
                    <a:pt x="24" y="59"/>
                  </a:lnTo>
                  <a:lnTo>
                    <a:pt x="30" y="60"/>
                  </a:lnTo>
                  <a:lnTo>
                    <a:pt x="36" y="59"/>
                  </a:lnTo>
                  <a:lnTo>
                    <a:pt x="41" y="58"/>
                  </a:lnTo>
                  <a:lnTo>
                    <a:pt x="46" y="55"/>
                  </a:lnTo>
                  <a:lnTo>
                    <a:pt x="51" y="51"/>
                  </a:lnTo>
                  <a:lnTo>
                    <a:pt x="54" y="47"/>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09" name="Freeform 461"/>
            <p:cNvSpPr>
              <a:spLocks/>
            </p:cNvSpPr>
            <p:nvPr/>
          </p:nvSpPr>
          <p:spPr bwMode="auto">
            <a:xfrm>
              <a:off x="2492" y="1577"/>
              <a:ext cx="15" cy="15"/>
            </a:xfrm>
            <a:custGeom>
              <a:avLst/>
              <a:gdLst>
                <a:gd name="T0" fmla="*/ 15 w 30"/>
                <a:gd name="T1" fmla="*/ 30 h 30"/>
                <a:gd name="T2" fmla="*/ 13 w 30"/>
                <a:gd name="T3" fmla="*/ 30 h 30"/>
                <a:gd name="T4" fmla="*/ 10 w 30"/>
                <a:gd name="T5" fmla="*/ 29 h 30"/>
                <a:gd name="T6" fmla="*/ 7 w 30"/>
                <a:gd name="T7" fmla="*/ 27 h 30"/>
                <a:gd name="T8" fmla="*/ 5 w 30"/>
                <a:gd name="T9" fmla="*/ 26 h 30"/>
                <a:gd name="T10" fmla="*/ 3 w 30"/>
                <a:gd name="T11" fmla="*/ 23 h 30"/>
                <a:gd name="T12" fmla="*/ 1 w 30"/>
                <a:gd name="T13" fmla="*/ 20 h 30"/>
                <a:gd name="T14" fmla="*/ 0 w 30"/>
                <a:gd name="T15" fmla="*/ 18 h 30"/>
                <a:gd name="T16" fmla="*/ 0 w 30"/>
                <a:gd name="T17" fmla="*/ 15 h 30"/>
                <a:gd name="T18" fmla="*/ 0 w 30"/>
                <a:gd name="T19" fmla="*/ 12 h 30"/>
                <a:gd name="T20" fmla="*/ 1 w 30"/>
                <a:gd name="T21" fmla="*/ 10 h 30"/>
                <a:gd name="T22" fmla="*/ 3 w 30"/>
                <a:gd name="T23" fmla="*/ 7 h 30"/>
                <a:gd name="T24" fmla="*/ 5 w 30"/>
                <a:gd name="T25" fmla="*/ 5 h 30"/>
                <a:gd name="T26" fmla="*/ 7 w 30"/>
                <a:gd name="T27" fmla="*/ 3 h 30"/>
                <a:gd name="T28" fmla="*/ 10 w 30"/>
                <a:gd name="T29" fmla="*/ 2 h 30"/>
                <a:gd name="T30" fmla="*/ 13 w 30"/>
                <a:gd name="T31" fmla="*/ 0 h 30"/>
                <a:gd name="T32" fmla="*/ 15 w 30"/>
                <a:gd name="T33" fmla="*/ 0 h 30"/>
                <a:gd name="T34" fmla="*/ 18 w 30"/>
                <a:gd name="T35" fmla="*/ 0 h 30"/>
                <a:gd name="T36" fmla="*/ 21 w 30"/>
                <a:gd name="T37" fmla="*/ 2 h 30"/>
                <a:gd name="T38" fmla="*/ 23 w 30"/>
                <a:gd name="T39" fmla="*/ 3 h 30"/>
                <a:gd name="T40" fmla="*/ 25 w 30"/>
                <a:gd name="T41" fmla="*/ 5 h 30"/>
                <a:gd name="T42" fmla="*/ 28 w 30"/>
                <a:gd name="T43" fmla="*/ 7 h 30"/>
                <a:gd name="T44" fmla="*/ 29 w 30"/>
                <a:gd name="T45" fmla="*/ 10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0" y="29"/>
                  </a:lnTo>
                  <a:lnTo>
                    <a:pt x="7" y="27"/>
                  </a:lnTo>
                  <a:lnTo>
                    <a:pt x="5" y="26"/>
                  </a:lnTo>
                  <a:lnTo>
                    <a:pt x="3" y="23"/>
                  </a:lnTo>
                  <a:lnTo>
                    <a:pt x="1" y="20"/>
                  </a:lnTo>
                  <a:lnTo>
                    <a:pt x="0" y="18"/>
                  </a:lnTo>
                  <a:lnTo>
                    <a:pt x="0" y="15"/>
                  </a:lnTo>
                  <a:lnTo>
                    <a:pt x="0" y="12"/>
                  </a:lnTo>
                  <a:lnTo>
                    <a:pt x="1" y="10"/>
                  </a:lnTo>
                  <a:lnTo>
                    <a:pt x="3" y="7"/>
                  </a:lnTo>
                  <a:lnTo>
                    <a:pt x="5" y="5"/>
                  </a:lnTo>
                  <a:lnTo>
                    <a:pt x="7" y="3"/>
                  </a:lnTo>
                  <a:lnTo>
                    <a:pt x="10" y="2"/>
                  </a:lnTo>
                  <a:lnTo>
                    <a:pt x="13" y="0"/>
                  </a:lnTo>
                  <a:lnTo>
                    <a:pt x="15" y="0"/>
                  </a:lnTo>
                  <a:lnTo>
                    <a:pt x="18"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510" name="Group 462"/>
          <p:cNvGrpSpPr>
            <a:grpSpLocks/>
          </p:cNvGrpSpPr>
          <p:nvPr/>
        </p:nvGrpSpPr>
        <p:grpSpPr bwMode="auto">
          <a:xfrm rot="10800000">
            <a:off x="7315200" y="2"/>
            <a:ext cx="1828800" cy="1831975"/>
            <a:chOff x="2332" y="1554"/>
            <a:chExt cx="1105" cy="1218"/>
          </a:xfrm>
        </p:grpSpPr>
        <p:sp>
          <p:nvSpPr>
            <p:cNvPr id="2511" name="Freeform 463"/>
            <p:cNvSpPr>
              <a:spLocks/>
            </p:cNvSpPr>
            <p:nvPr/>
          </p:nvSpPr>
          <p:spPr bwMode="auto">
            <a:xfrm>
              <a:off x="2450" y="2113"/>
              <a:ext cx="30" cy="30"/>
            </a:xfrm>
            <a:custGeom>
              <a:avLst/>
              <a:gdLst>
                <a:gd name="T0" fmla="*/ 31 w 61"/>
                <a:gd name="T1" fmla="*/ 60 h 60"/>
                <a:gd name="T2" fmla="*/ 18 w 61"/>
                <a:gd name="T3" fmla="*/ 57 h 60"/>
                <a:gd name="T4" fmla="*/ 9 w 61"/>
                <a:gd name="T5" fmla="*/ 50 h 60"/>
                <a:gd name="T6" fmla="*/ 2 w 61"/>
                <a:gd name="T7" fmla="*/ 41 h 60"/>
                <a:gd name="T8" fmla="*/ 0 w 61"/>
                <a:gd name="T9" fmla="*/ 30 h 60"/>
                <a:gd name="T10" fmla="*/ 2 w 61"/>
                <a:gd name="T11" fmla="*/ 18 h 60"/>
                <a:gd name="T12" fmla="*/ 9 w 61"/>
                <a:gd name="T13" fmla="*/ 8 h 60"/>
                <a:gd name="T14" fmla="*/ 18 w 61"/>
                <a:gd name="T15" fmla="*/ 2 h 60"/>
                <a:gd name="T16" fmla="*/ 31 w 61"/>
                <a:gd name="T17" fmla="*/ 0 h 60"/>
                <a:gd name="T18" fmla="*/ 42 w 61"/>
                <a:gd name="T19" fmla="*/ 2 h 60"/>
                <a:gd name="T20" fmla="*/ 52 w 61"/>
                <a:gd name="T21" fmla="*/ 8 h 60"/>
                <a:gd name="T22" fmla="*/ 58 w 61"/>
                <a:gd name="T23" fmla="*/ 18 h 60"/>
                <a:gd name="T24" fmla="*/ 61 w 61"/>
                <a:gd name="T25" fmla="*/ 30 h 60"/>
                <a:gd name="T26" fmla="*/ 58 w 61"/>
                <a:gd name="T27" fmla="*/ 41 h 60"/>
                <a:gd name="T28" fmla="*/ 52 w 61"/>
                <a:gd name="T29" fmla="*/ 50 h 60"/>
                <a:gd name="T30" fmla="*/ 42 w 61"/>
                <a:gd name="T31" fmla="*/ 57 h 60"/>
                <a:gd name="T32" fmla="*/ 31 w 61"/>
                <a:gd name="T33"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 h="60">
                  <a:moveTo>
                    <a:pt x="31" y="60"/>
                  </a:moveTo>
                  <a:lnTo>
                    <a:pt x="18" y="57"/>
                  </a:lnTo>
                  <a:lnTo>
                    <a:pt x="9" y="50"/>
                  </a:lnTo>
                  <a:lnTo>
                    <a:pt x="2" y="41"/>
                  </a:lnTo>
                  <a:lnTo>
                    <a:pt x="0" y="30"/>
                  </a:lnTo>
                  <a:lnTo>
                    <a:pt x="2" y="18"/>
                  </a:lnTo>
                  <a:lnTo>
                    <a:pt x="9" y="8"/>
                  </a:lnTo>
                  <a:lnTo>
                    <a:pt x="18" y="2"/>
                  </a:lnTo>
                  <a:lnTo>
                    <a:pt x="31" y="0"/>
                  </a:lnTo>
                  <a:lnTo>
                    <a:pt x="42" y="2"/>
                  </a:lnTo>
                  <a:lnTo>
                    <a:pt x="52" y="8"/>
                  </a:lnTo>
                  <a:lnTo>
                    <a:pt x="58" y="18"/>
                  </a:lnTo>
                  <a:lnTo>
                    <a:pt x="61" y="30"/>
                  </a:lnTo>
                  <a:lnTo>
                    <a:pt x="58" y="41"/>
                  </a:lnTo>
                  <a:lnTo>
                    <a:pt x="52" y="50"/>
                  </a:lnTo>
                  <a:lnTo>
                    <a:pt x="42" y="57"/>
                  </a:lnTo>
                  <a:lnTo>
                    <a:pt x="31" y="6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12" name="Freeform 464"/>
            <p:cNvSpPr>
              <a:spLocks/>
            </p:cNvSpPr>
            <p:nvPr/>
          </p:nvSpPr>
          <p:spPr bwMode="auto">
            <a:xfrm>
              <a:off x="2431" y="2013"/>
              <a:ext cx="67" cy="91"/>
            </a:xfrm>
            <a:custGeom>
              <a:avLst/>
              <a:gdLst>
                <a:gd name="T0" fmla="*/ 50 w 132"/>
                <a:gd name="T1" fmla="*/ 182 h 182"/>
                <a:gd name="T2" fmla="*/ 80 w 132"/>
                <a:gd name="T3" fmla="*/ 182 h 182"/>
                <a:gd name="T4" fmla="*/ 85 w 132"/>
                <a:gd name="T5" fmla="*/ 174 h 182"/>
                <a:gd name="T6" fmla="*/ 98 w 132"/>
                <a:gd name="T7" fmla="*/ 154 h 182"/>
                <a:gd name="T8" fmla="*/ 113 w 132"/>
                <a:gd name="T9" fmla="*/ 125 h 182"/>
                <a:gd name="T10" fmla="*/ 125 w 132"/>
                <a:gd name="T11" fmla="*/ 91 h 182"/>
                <a:gd name="T12" fmla="*/ 132 w 132"/>
                <a:gd name="T13" fmla="*/ 58 h 182"/>
                <a:gd name="T14" fmla="*/ 128 w 132"/>
                <a:gd name="T15" fmla="*/ 29 h 182"/>
                <a:gd name="T16" fmla="*/ 107 w 132"/>
                <a:gd name="T17" fmla="*/ 9 h 182"/>
                <a:gd name="T18" fmla="*/ 67 w 132"/>
                <a:gd name="T19" fmla="*/ 0 h 182"/>
                <a:gd name="T20" fmla="*/ 25 w 132"/>
                <a:gd name="T21" fmla="*/ 9 h 182"/>
                <a:gd name="T22" fmla="*/ 4 w 132"/>
                <a:gd name="T23" fmla="*/ 29 h 182"/>
                <a:gd name="T24" fmla="*/ 0 w 132"/>
                <a:gd name="T25" fmla="*/ 58 h 182"/>
                <a:gd name="T26" fmla="*/ 6 w 132"/>
                <a:gd name="T27" fmla="*/ 91 h 182"/>
                <a:gd name="T28" fmla="*/ 18 w 132"/>
                <a:gd name="T29" fmla="*/ 125 h 182"/>
                <a:gd name="T30" fmla="*/ 33 w 132"/>
                <a:gd name="T31" fmla="*/ 154 h 182"/>
                <a:gd name="T32" fmla="*/ 46 w 132"/>
                <a:gd name="T33" fmla="*/ 174 h 182"/>
                <a:gd name="T34" fmla="*/ 50 w 132"/>
                <a:gd name="T35"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13" name="Freeform 465"/>
            <p:cNvSpPr>
              <a:spLocks/>
            </p:cNvSpPr>
            <p:nvPr/>
          </p:nvSpPr>
          <p:spPr bwMode="auto">
            <a:xfrm>
              <a:off x="2431" y="2013"/>
              <a:ext cx="67" cy="91"/>
            </a:xfrm>
            <a:custGeom>
              <a:avLst/>
              <a:gdLst>
                <a:gd name="T0" fmla="*/ 50 w 132"/>
                <a:gd name="T1" fmla="*/ 182 h 182"/>
                <a:gd name="T2" fmla="*/ 80 w 132"/>
                <a:gd name="T3" fmla="*/ 182 h 182"/>
                <a:gd name="T4" fmla="*/ 85 w 132"/>
                <a:gd name="T5" fmla="*/ 174 h 182"/>
                <a:gd name="T6" fmla="*/ 98 w 132"/>
                <a:gd name="T7" fmla="*/ 154 h 182"/>
                <a:gd name="T8" fmla="*/ 113 w 132"/>
                <a:gd name="T9" fmla="*/ 125 h 182"/>
                <a:gd name="T10" fmla="*/ 125 w 132"/>
                <a:gd name="T11" fmla="*/ 91 h 182"/>
                <a:gd name="T12" fmla="*/ 132 w 132"/>
                <a:gd name="T13" fmla="*/ 58 h 182"/>
                <a:gd name="T14" fmla="*/ 128 w 132"/>
                <a:gd name="T15" fmla="*/ 29 h 182"/>
                <a:gd name="T16" fmla="*/ 107 w 132"/>
                <a:gd name="T17" fmla="*/ 9 h 182"/>
                <a:gd name="T18" fmla="*/ 67 w 132"/>
                <a:gd name="T19" fmla="*/ 0 h 182"/>
                <a:gd name="T20" fmla="*/ 25 w 132"/>
                <a:gd name="T21" fmla="*/ 9 h 182"/>
                <a:gd name="T22" fmla="*/ 4 w 132"/>
                <a:gd name="T23" fmla="*/ 29 h 182"/>
                <a:gd name="T24" fmla="*/ 0 w 132"/>
                <a:gd name="T25" fmla="*/ 58 h 182"/>
                <a:gd name="T26" fmla="*/ 6 w 132"/>
                <a:gd name="T27" fmla="*/ 91 h 182"/>
                <a:gd name="T28" fmla="*/ 18 w 132"/>
                <a:gd name="T29" fmla="*/ 125 h 182"/>
                <a:gd name="T30" fmla="*/ 33 w 132"/>
                <a:gd name="T31" fmla="*/ 154 h 182"/>
                <a:gd name="T32" fmla="*/ 46 w 132"/>
                <a:gd name="T33" fmla="*/ 174 h 182"/>
                <a:gd name="T34" fmla="*/ 50 w 132"/>
                <a:gd name="T35"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14" name="Freeform 466"/>
            <p:cNvSpPr>
              <a:spLocks/>
            </p:cNvSpPr>
            <p:nvPr/>
          </p:nvSpPr>
          <p:spPr bwMode="auto">
            <a:xfrm>
              <a:off x="2359" y="2051"/>
              <a:ext cx="89" cy="73"/>
            </a:xfrm>
            <a:custGeom>
              <a:avLst/>
              <a:gdLst>
                <a:gd name="T0" fmla="*/ 163 w 177"/>
                <a:gd name="T1" fmla="*/ 144 h 146"/>
                <a:gd name="T2" fmla="*/ 177 w 177"/>
                <a:gd name="T3" fmla="*/ 118 h 146"/>
                <a:gd name="T4" fmla="*/ 172 w 177"/>
                <a:gd name="T5" fmla="*/ 110 h 146"/>
                <a:gd name="T6" fmla="*/ 161 w 177"/>
                <a:gd name="T7" fmla="*/ 89 h 146"/>
                <a:gd name="T8" fmla="*/ 144 w 177"/>
                <a:gd name="T9" fmla="*/ 62 h 146"/>
                <a:gd name="T10" fmla="*/ 122 w 177"/>
                <a:gd name="T11" fmla="*/ 33 h 146"/>
                <a:gd name="T12" fmla="*/ 95 w 177"/>
                <a:gd name="T13" fmla="*/ 11 h 146"/>
                <a:gd name="T14" fmla="*/ 69 w 177"/>
                <a:gd name="T15" fmla="*/ 0 h 146"/>
                <a:gd name="T16" fmla="*/ 40 w 177"/>
                <a:gd name="T17" fmla="*/ 7 h 146"/>
                <a:gd name="T18" fmla="*/ 14 w 177"/>
                <a:gd name="T19" fmla="*/ 38 h 146"/>
                <a:gd name="T20" fmla="*/ 3 w 177"/>
                <a:gd name="T21" fmla="*/ 60 h 146"/>
                <a:gd name="T22" fmla="*/ 0 w 177"/>
                <a:gd name="T23" fmla="*/ 78 h 146"/>
                <a:gd name="T24" fmla="*/ 1 w 177"/>
                <a:gd name="T25" fmla="*/ 94 h 146"/>
                <a:gd name="T26" fmla="*/ 8 w 177"/>
                <a:gd name="T27" fmla="*/ 106 h 146"/>
                <a:gd name="T28" fmla="*/ 17 w 177"/>
                <a:gd name="T29" fmla="*/ 117 h 146"/>
                <a:gd name="T30" fmla="*/ 30 w 177"/>
                <a:gd name="T31" fmla="*/ 126 h 146"/>
                <a:gd name="T32" fmla="*/ 46 w 177"/>
                <a:gd name="T33" fmla="*/ 132 h 146"/>
                <a:gd name="T34" fmla="*/ 62 w 177"/>
                <a:gd name="T35" fmla="*/ 138 h 146"/>
                <a:gd name="T36" fmla="*/ 79 w 177"/>
                <a:gd name="T37" fmla="*/ 141 h 146"/>
                <a:gd name="T38" fmla="*/ 98 w 177"/>
                <a:gd name="T39" fmla="*/ 143 h 146"/>
                <a:gd name="T40" fmla="*/ 115 w 177"/>
                <a:gd name="T41" fmla="*/ 144 h 146"/>
                <a:gd name="T42" fmla="*/ 130 w 177"/>
                <a:gd name="T43" fmla="*/ 146 h 146"/>
                <a:gd name="T44" fmla="*/ 144 w 177"/>
                <a:gd name="T45" fmla="*/ 146 h 146"/>
                <a:gd name="T46" fmla="*/ 154 w 177"/>
                <a:gd name="T47" fmla="*/ 144 h 146"/>
                <a:gd name="T48" fmla="*/ 161 w 177"/>
                <a:gd name="T49" fmla="*/ 144 h 146"/>
                <a:gd name="T50" fmla="*/ 163 w 177"/>
                <a:gd name="T51" fmla="*/ 14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7" h="146">
                  <a:moveTo>
                    <a:pt x="163" y="144"/>
                  </a:moveTo>
                  <a:lnTo>
                    <a:pt x="177" y="118"/>
                  </a:lnTo>
                  <a:lnTo>
                    <a:pt x="172" y="110"/>
                  </a:lnTo>
                  <a:lnTo>
                    <a:pt x="161" y="89"/>
                  </a:lnTo>
                  <a:lnTo>
                    <a:pt x="144" y="62"/>
                  </a:lnTo>
                  <a:lnTo>
                    <a:pt x="122" y="33"/>
                  </a:lnTo>
                  <a:lnTo>
                    <a:pt x="95" y="11"/>
                  </a:lnTo>
                  <a:lnTo>
                    <a:pt x="69" y="0"/>
                  </a:lnTo>
                  <a:lnTo>
                    <a:pt x="40" y="7"/>
                  </a:lnTo>
                  <a:lnTo>
                    <a:pt x="14" y="38"/>
                  </a:lnTo>
                  <a:lnTo>
                    <a:pt x="3" y="60"/>
                  </a:lnTo>
                  <a:lnTo>
                    <a:pt x="0" y="78"/>
                  </a:lnTo>
                  <a:lnTo>
                    <a:pt x="1" y="94"/>
                  </a:lnTo>
                  <a:lnTo>
                    <a:pt x="8" y="106"/>
                  </a:lnTo>
                  <a:lnTo>
                    <a:pt x="17" y="117"/>
                  </a:lnTo>
                  <a:lnTo>
                    <a:pt x="30" y="126"/>
                  </a:lnTo>
                  <a:lnTo>
                    <a:pt x="46" y="132"/>
                  </a:lnTo>
                  <a:lnTo>
                    <a:pt x="62" y="138"/>
                  </a:lnTo>
                  <a:lnTo>
                    <a:pt x="79" y="141"/>
                  </a:lnTo>
                  <a:lnTo>
                    <a:pt x="98" y="143"/>
                  </a:lnTo>
                  <a:lnTo>
                    <a:pt x="115" y="144"/>
                  </a:lnTo>
                  <a:lnTo>
                    <a:pt x="130" y="146"/>
                  </a:lnTo>
                  <a:lnTo>
                    <a:pt x="144" y="146"/>
                  </a:lnTo>
                  <a:lnTo>
                    <a:pt x="154" y="144"/>
                  </a:lnTo>
                  <a:lnTo>
                    <a:pt x="161" y="144"/>
                  </a:lnTo>
                  <a:lnTo>
                    <a:pt x="163" y="14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15" name="Freeform 467"/>
            <p:cNvSpPr>
              <a:spLocks/>
            </p:cNvSpPr>
            <p:nvPr/>
          </p:nvSpPr>
          <p:spPr bwMode="auto">
            <a:xfrm>
              <a:off x="2359" y="2133"/>
              <a:ext cx="89" cy="71"/>
            </a:xfrm>
            <a:custGeom>
              <a:avLst/>
              <a:gdLst>
                <a:gd name="T0" fmla="*/ 178 w 178"/>
                <a:gd name="T1" fmla="*/ 27 h 143"/>
                <a:gd name="T2" fmla="*/ 164 w 178"/>
                <a:gd name="T3" fmla="*/ 1 h 143"/>
                <a:gd name="T4" fmla="*/ 162 w 178"/>
                <a:gd name="T5" fmla="*/ 1 h 143"/>
                <a:gd name="T6" fmla="*/ 155 w 178"/>
                <a:gd name="T7" fmla="*/ 1 h 143"/>
                <a:gd name="T8" fmla="*/ 145 w 178"/>
                <a:gd name="T9" fmla="*/ 0 h 143"/>
                <a:gd name="T10" fmla="*/ 131 w 178"/>
                <a:gd name="T11" fmla="*/ 0 h 143"/>
                <a:gd name="T12" fmla="*/ 116 w 178"/>
                <a:gd name="T13" fmla="*/ 1 h 143"/>
                <a:gd name="T14" fmla="*/ 99 w 178"/>
                <a:gd name="T15" fmla="*/ 2 h 143"/>
                <a:gd name="T16" fmla="*/ 80 w 178"/>
                <a:gd name="T17" fmla="*/ 5 h 143"/>
                <a:gd name="T18" fmla="*/ 63 w 178"/>
                <a:gd name="T19" fmla="*/ 7 h 143"/>
                <a:gd name="T20" fmla="*/ 46 w 178"/>
                <a:gd name="T21" fmla="*/ 13 h 143"/>
                <a:gd name="T22" fmla="*/ 31 w 178"/>
                <a:gd name="T23" fmla="*/ 18 h 143"/>
                <a:gd name="T24" fmla="*/ 18 w 178"/>
                <a:gd name="T25" fmla="*/ 27 h 143"/>
                <a:gd name="T26" fmla="*/ 8 w 178"/>
                <a:gd name="T27" fmla="*/ 37 h 143"/>
                <a:gd name="T28" fmla="*/ 2 w 178"/>
                <a:gd name="T29" fmla="*/ 50 h 143"/>
                <a:gd name="T30" fmla="*/ 0 w 178"/>
                <a:gd name="T31" fmla="*/ 65 h 143"/>
                <a:gd name="T32" fmla="*/ 4 w 178"/>
                <a:gd name="T33" fmla="*/ 83 h 143"/>
                <a:gd name="T34" fmla="*/ 14 w 178"/>
                <a:gd name="T35" fmla="*/ 104 h 143"/>
                <a:gd name="T36" fmla="*/ 41 w 178"/>
                <a:gd name="T37" fmla="*/ 135 h 143"/>
                <a:gd name="T38" fmla="*/ 69 w 178"/>
                <a:gd name="T39" fmla="*/ 143 h 143"/>
                <a:gd name="T40" fmla="*/ 96 w 178"/>
                <a:gd name="T41" fmla="*/ 132 h 143"/>
                <a:gd name="T42" fmla="*/ 122 w 178"/>
                <a:gd name="T43" fmla="*/ 111 h 143"/>
                <a:gd name="T44" fmla="*/ 145 w 178"/>
                <a:gd name="T45" fmla="*/ 83 h 143"/>
                <a:gd name="T46" fmla="*/ 162 w 178"/>
                <a:gd name="T47" fmla="*/ 55 h 143"/>
                <a:gd name="T48" fmla="*/ 174 w 178"/>
                <a:gd name="T49" fmla="*/ 35 h 143"/>
                <a:gd name="T50" fmla="*/ 178 w 178"/>
                <a:gd name="T51" fmla="*/ 2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8" h="143">
                  <a:moveTo>
                    <a:pt x="178" y="27"/>
                  </a:moveTo>
                  <a:lnTo>
                    <a:pt x="164" y="1"/>
                  </a:lnTo>
                  <a:lnTo>
                    <a:pt x="162" y="1"/>
                  </a:lnTo>
                  <a:lnTo>
                    <a:pt x="155" y="1"/>
                  </a:lnTo>
                  <a:lnTo>
                    <a:pt x="145" y="0"/>
                  </a:lnTo>
                  <a:lnTo>
                    <a:pt x="131" y="0"/>
                  </a:lnTo>
                  <a:lnTo>
                    <a:pt x="116" y="1"/>
                  </a:lnTo>
                  <a:lnTo>
                    <a:pt x="99" y="2"/>
                  </a:lnTo>
                  <a:lnTo>
                    <a:pt x="80" y="5"/>
                  </a:lnTo>
                  <a:lnTo>
                    <a:pt x="63" y="7"/>
                  </a:lnTo>
                  <a:lnTo>
                    <a:pt x="46" y="13"/>
                  </a:lnTo>
                  <a:lnTo>
                    <a:pt x="31" y="18"/>
                  </a:lnTo>
                  <a:lnTo>
                    <a:pt x="18" y="27"/>
                  </a:lnTo>
                  <a:lnTo>
                    <a:pt x="8" y="37"/>
                  </a:lnTo>
                  <a:lnTo>
                    <a:pt x="2" y="50"/>
                  </a:lnTo>
                  <a:lnTo>
                    <a:pt x="0" y="65"/>
                  </a:lnTo>
                  <a:lnTo>
                    <a:pt x="4" y="83"/>
                  </a:lnTo>
                  <a:lnTo>
                    <a:pt x="14" y="104"/>
                  </a:lnTo>
                  <a:lnTo>
                    <a:pt x="41" y="135"/>
                  </a:lnTo>
                  <a:lnTo>
                    <a:pt x="69" y="143"/>
                  </a:lnTo>
                  <a:lnTo>
                    <a:pt x="96" y="132"/>
                  </a:lnTo>
                  <a:lnTo>
                    <a:pt x="122" y="111"/>
                  </a:lnTo>
                  <a:lnTo>
                    <a:pt x="145" y="83"/>
                  </a:lnTo>
                  <a:lnTo>
                    <a:pt x="162" y="55"/>
                  </a:lnTo>
                  <a:lnTo>
                    <a:pt x="174" y="35"/>
                  </a:lnTo>
                  <a:lnTo>
                    <a:pt x="178" y="2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16" name="Freeform 468"/>
            <p:cNvSpPr>
              <a:spLocks/>
            </p:cNvSpPr>
            <p:nvPr/>
          </p:nvSpPr>
          <p:spPr bwMode="auto">
            <a:xfrm>
              <a:off x="2432" y="2151"/>
              <a:ext cx="66" cy="90"/>
            </a:xfrm>
            <a:custGeom>
              <a:avLst/>
              <a:gdLst>
                <a:gd name="T0" fmla="*/ 82 w 132"/>
                <a:gd name="T1" fmla="*/ 0 h 181"/>
                <a:gd name="T2" fmla="*/ 52 w 132"/>
                <a:gd name="T3" fmla="*/ 0 h 181"/>
                <a:gd name="T4" fmla="*/ 47 w 132"/>
                <a:gd name="T5" fmla="*/ 8 h 181"/>
                <a:gd name="T6" fmla="*/ 35 w 132"/>
                <a:gd name="T7" fmla="*/ 29 h 181"/>
                <a:gd name="T8" fmla="*/ 20 w 132"/>
                <a:gd name="T9" fmla="*/ 57 h 181"/>
                <a:gd name="T10" fmla="*/ 7 w 132"/>
                <a:gd name="T11" fmla="*/ 90 h 181"/>
                <a:gd name="T12" fmla="*/ 0 w 132"/>
                <a:gd name="T13" fmla="*/ 123 h 181"/>
                <a:gd name="T14" fmla="*/ 5 w 132"/>
                <a:gd name="T15" fmla="*/ 152 h 181"/>
                <a:gd name="T16" fmla="*/ 24 w 132"/>
                <a:gd name="T17" fmla="*/ 172 h 181"/>
                <a:gd name="T18" fmla="*/ 64 w 132"/>
                <a:gd name="T19" fmla="*/ 181 h 181"/>
                <a:gd name="T20" fmla="*/ 106 w 132"/>
                <a:gd name="T21" fmla="*/ 172 h 181"/>
                <a:gd name="T22" fmla="*/ 127 w 132"/>
                <a:gd name="T23" fmla="*/ 152 h 181"/>
                <a:gd name="T24" fmla="*/ 132 w 132"/>
                <a:gd name="T25" fmla="*/ 123 h 181"/>
                <a:gd name="T26" fmla="*/ 127 w 132"/>
                <a:gd name="T27" fmla="*/ 90 h 181"/>
                <a:gd name="T28" fmla="*/ 114 w 132"/>
                <a:gd name="T29" fmla="*/ 57 h 181"/>
                <a:gd name="T30" fmla="*/ 99 w 132"/>
                <a:gd name="T31" fmla="*/ 29 h 181"/>
                <a:gd name="T32" fmla="*/ 86 w 132"/>
                <a:gd name="T33" fmla="*/ 8 h 181"/>
                <a:gd name="T34" fmla="*/ 82 w 132"/>
                <a:gd name="T35"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81">
                  <a:moveTo>
                    <a:pt x="82" y="0"/>
                  </a:moveTo>
                  <a:lnTo>
                    <a:pt x="52" y="0"/>
                  </a:lnTo>
                  <a:lnTo>
                    <a:pt x="47" y="8"/>
                  </a:lnTo>
                  <a:lnTo>
                    <a:pt x="35" y="29"/>
                  </a:lnTo>
                  <a:lnTo>
                    <a:pt x="20" y="57"/>
                  </a:lnTo>
                  <a:lnTo>
                    <a:pt x="7" y="90"/>
                  </a:lnTo>
                  <a:lnTo>
                    <a:pt x="0" y="123"/>
                  </a:lnTo>
                  <a:lnTo>
                    <a:pt x="5" y="152"/>
                  </a:lnTo>
                  <a:lnTo>
                    <a:pt x="24" y="172"/>
                  </a:lnTo>
                  <a:lnTo>
                    <a:pt x="64" y="181"/>
                  </a:lnTo>
                  <a:lnTo>
                    <a:pt x="106" y="172"/>
                  </a:lnTo>
                  <a:lnTo>
                    <a:pt x="127" y="152"/>
                  </a:lnTo>
                  <a:lnTo>
                    <a:pt x="132" y="123"/>
                  </a:lnTo>
                  <a:lnTo>
                    <a:pt x="127" y="90"/>
                  </a:lnTo>
                  <a:lnTo>
                    <a:pt x="114" y="57"/>
                  </a:lnTo>
                  <a:lnTo>
                    <a:pt x="99" y="29"/>
                  </a:lnTo>
                  <a:lnTo>
                    <a:pt x="86" y="8"/>
                  </a:lnTo>
                  <a:lnTo>
                    <a:pt x="82"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17" name="Freeform 469"/>
            <p:cNvSpPr>
              <a:spLocks/>
            </p:cNvSpPr>
            <p:nvPr/>
          </p:nvSpPr>
          <p:spPr bwMode="auto">
            <a:xfrm>
              <a:off x="2482" y="2132"/>
              <a:ext cx="88" cy="72"/>
            </a:xfrm>
            <a:custGeom>
              <a:avLst/>
              <a:gdLst>
                <a:gd name="T0" fmla="*/ 15 w 177"/>
                <a:gd name="T1" fmla="*/ 1 h 144"/>
                <a:gd name="T2" fmla="*/ 0 w 177"/>
                <a:gd name="T3" fmla="*/ 26 h 144"/>
                <a:gd name="T4" fmla="*/ 5 w 177"/>
                <a:gd name="T5" fmla="*/ 34 h 144"/>
                <a:gd name="T6" fmla="*/ 16 w 177"/>
                <a:gd name="T7" fmla="*/ 55 h 144"/>
                <a:gd name="T8" fmla="*/ 33 w 177"/>
                <a:gd name="T9" fmla="*/ 83 h 144"/>
                <a:gd name="T10" fmla="*/ 56 w 177"/>
                <a:gd name="T11" fmla="*/ 110 h 144"/>
                <a:gd name="T12" fmla="*/ 82 w 177"/>
                <a:gd name="T13" fmla="*/ 132 h 144"/>
                <a:gd name="T14" fmla="*/ 109 w 177"/>
                <a:gd name="T15" fmla="*/ 144 h 144"/>
                <a:gd name="T16" fmla="*/ 137 w 177"/>
                <a:gd name="T17" fmla="*/ 137 h 144"/>
                <a:gd name="T18" fmla="*/ 164 w 177"/>
                <a:gd name="T19" fmla="*/ 106 h 144"/>
                <a:gd name="T20" fmla="*/ 174 w 177"/>
                <a:gd name="T21" fmla="*/ 85 h 144"/>
                <a:gd name="T22" fmla="*/ 177 w 177"/>
                <a:gd name="T23" fmla="*/ 67 h 144"/>
                <a:gd name="T24" fmla="*/ 176 w 177"/>
                <a:gd name="T25" fmla="*/ 50 h 144"/>
                <a:gd name="T26" fmla="*/ 170 w 177"/>
                <a:gd name="T27" fmla="*/ 38 h 144"/>
                <a:gd name="T28" fmla="*/ 161 w 177"/>
                <a:gd name="T29" fmla="*/ 27 h 144"/>
                <a:gd name="T30" fmla="*/ 147 w 177"/>
                <a:gd name="T31" fmla="*/ 19 h 144"/>
                <a:gd name="T32" fmla="*/ 132 w 177"/>
                <a:gd name="T33" fmla="*/ 12 h 144"/>
                <a:gd name="T34" fmla="*/ 116 w 177"/>
                <a:gd name="T35" fmla="*/ 8 h 144"/>
                <a:gd name="T36" fmla="*/ 98 w 177"/>
                <a:gd name="T37" fmla="*/ 4 h 144"/>
                <a:gd name="T38" fmla="*/ 81 w 177"/>
                <a:gd name="T39" fmla="*/ 2 h 144"/>
                <a:gd name="T40" fmla="*/ 63 w 177"/>
                <a:gd name="T41" fmla="*/ 1 h 144"/>
                <a:gd name="T42" fmla="*/ 48 w 177"/>
                <a:gd name="T43" fmla="*/ 0 h 144"/>
                <a:gd name="T44" fmla="*/ 35 w 177"/>
                <a:gd name="T45" fmla="*/ 0 h 144"/>
                <a:gd name="T46" fmla="*/ 24 w 177"/>
                <a:gd name="T47" fmla="*/ 1 h 144"/>
                <a:gd name="T48" fmla="*/ 17 w 177"/>
                <a:gd name="T49" fmla="*/ 1 h 144"/>
                <a:gd name="T50" fmla="*/ 15 w 177"/>
                <a:gd name="T51" fmla="*/ 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7" h="144">
                  <a:moveTo>
                    <a:pt x="15" y="1"/>
                  </a:moveTo>
                  <a:lnTo>
                    <a:pt x="0" y="26"/>
                  </a:lnTo>
                  <a:lnTo>
                    <a:pt x="5" y="34"/>
                  </a:lnTo>
                  <a:lnTo>
                    <a:pt x="16" y="55"/>
                  </a:lnTo>
                  <a:lnTo>
                    <a:pt x="33" y="83"/>
                  </a:lnTo>
                  <a:lnTo>
                    <a:pt x="56" y="110"/>
                  </a:lnTo>
                  <a:lnTo>
                    <a:pt x="82" y="132"/>
                  </a:lnTo>
                  <a:lnTo>
                    <a:pt x="109" y="144"/>
                  </a:lnTo>
                  <a:lnTo>
                    <a:pt x="137" y="137"/>
                  </a:lnTo>
                  <a:lnTo>
                    <a:pt x="164" y="106"/>
                  </a:lnTo>
                  <a:lnTo>
                    <a:pt x="174" y="85"/>
                  </a:lnTo>
                  <a:lnTo>
                    <a:pt x="177" y="67"/>
                  </a:lnTo>
                  <a:lnTo>
                    <a:pt x="176" y="50"/>
                  </a:lnTo>
                  <a:lnTo>
                    <a:pt x="170" y="38"/>
                  </a:lnTo>
                  <a:lnTo>
                    <a:pt x="161" y="27"/>
                  </a:lnTo>
                  <a:lnTo>
                    <a:pt x="147" y="19"/>
                  </a:lnTo>
                  <a:lnTo>
                    <a:pt x="132" y="12"/>
                  </a:lnTo>
                  <a:lnTo>
                    <a:pt x="116" y="8"/>
                  </a:lnTo>
                  <a:lnTo>
                    <a:pt x="98" y="4"/>
                  </a:lnTo>
                  <a:lnTo>
                    <a:pt x="81" y="2"/>
                  </a:lnTo>
                  <a:lnTo>
                    <a:pt x="63" y="1"/>
                  </a:lnTo>
                  <a:lnTo>
                    <a:pt x="48" y="0"/>
                  </a:lnTo>
                  <a:lnTo>
                    <a:pt x="35" y="0"/>
                  </a:lnTo>
                  <a:lnTo>
                    <a:pt x="24" y="1"/>
                  </a:lnTo>
                  <a:lnTo>
                    <a:pt x="17" y="1"/>
                  </a:lnTo>
                  <a:lnTo>
                    <a:pt x="15"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18" name="Freeform 470"/>
            <p:cNvSpPr>
              <a:spLocks/>
            </p:cNvSpPr>
            <p:nvPr/>
          </p:nvSpPr>
          <p:spPr bwMode="auto">
            <a:xfrm>
              <a:off x="2481" y="2051"/>
              <a:ext cx="90" cy="72"/>
            </a:xfrm>
            <a:custGeom>
              <a:avLst/>
              <a:gdLst>
                <a:gd name="T0" fmla="*/ 0 w 180"/>
                <a:gd name="T1" fmla="*/ 116 h 143"/>
                <a:gd name="T2" fmla="*/ 15 w 180"/>
                <a:gd name="T3" fmla="*/ 142 h 143"/>
                <a:gd name="T4" fmla="*/ 17 w 180"/>
                <a:gd name="T5" fmla="*/ 142 h 143"/>
                <a:gd name="T6" fmla="*/ 24 w 180"/>
                <a:gd name="T7" fmla="*/ 142 h 143"/>
                <a:gd name="T8" fmla="*/ 34 w 180"/>
                <a:gd name="T9" fmla="*/ 143 h 143"/>
                <a:gd name="T10" fmla="*/ 48 w 180"/>
                <a:gd name="T11" fmla="*/ 143 h 143"/>
                <a:gd name="T12" fmla="*/ 63 w 180"/>
                <a:gd name="T13" fmla="*/ 142 h 143"/>
                <a:gd name="T14" fmla="*/ 80 w 180"/>
                <a:gd name="T15" fmla="*/ 141 h 143"/>
                <a:gd name="T16" fmla="*/ 99 w 180"/>
                <a:gd name="T17" fmla="*/ 139 h 143"/>
                <a:gd name="T18" fmla="*/ 116 w 180"/>
                <a:gd name="T19" fmla="*/ 135 h 143"/>
                <a:gd name="T20" fmla="*/ 133 w 180"/>
                <a:gd name="T21" fmla="*/ 131 h 143"/>
                <a:gd name="T22" fmla="*/ 148 w 180"/>
                <a:gd name="T23" fmla="*/ 125 h 143"/>
                <a:gd name="T24" fmla="*/ 161 w 180"/>
                <a:gd name="T25" fmla="*/ 117 h 143"/>
                <a:gd name="T26" fmla="*/ 171 w 180"/>
                <a:gd name="T27" fmla="*/ 106 h 143"/>
                <a:gd name="T28" fmla="*/ 177 w 180"/>
                <a:gd name="T29" fmla="*/ 94 h 143"/>
                <a:gd name="T30" fmla="*/ 180 w 180"/>
                <a:gd name="T31" fmla="*/ 79 h 143"/>
                <a:gd name="T32" fmla="*/ 175 w 180"/>
                <a:gd name="T33" fmla="*/ 60 h 143"/>
                <a:gd name="T34" fmla="*/ 166 w 180"/>
                <a:gd name="T35" fmla="*/ 40 h 143"/>
                <a:gd name="T36" fmla="*/ 138 w 180"/>
                <a:gd name="T37" fmla="*/ 7 h 143"/>
                <a:gd name="T38" fmla="*/ 109 w 180"/>
                <a:gd name="T39" fmla="*/ 0 h 143"/>
                <a:gd name="T40" fmla="*/ 82 w 180"/>
                <a:gd name="T41" fmla="*/ 10 h 143"/>
                <a:gd name="T42" fmla="*/ 56 w 180"/>
                <a:gd name="T43" fmla="*/ 32 h 143"/>
                <a:gd name="T44" fmla="*/ 33 w 180"/>
                <a:gd name="T45" fmla="*/ 59 h 143"/>
                <a:gd name="T46" fmla="*/ 16 w 180"/>
                <a:gd name="T47" fmla="*/ 87 h 143"/>
                <a:gd name="T48" fmla="*/ 4 w 180"/>
                <a:gd name="T49" fmla="*/ 108 h 143"/>
                <a:gd name="T50" fmla="*/ 0 w 180"/>
                <a:gd name="T51" fmla="*/ 11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0" h="143">
                  <a:moveTo>
                    <a:pt x="0" y="116"/>
                  </a:moveTo>
                  <a:lnTo>
                    <a:pt x="15" y="142"/>
                  </a:lnTo>
                  <a:lnTo>
                    <a:pt x="17" y="142"/>
                  </a:lnTo>
                  <a:lnTo>
                    <a:pt x="24" y="142"/>
                  </a:lnTo>
                  <a:lnTo>
                    <a:pt x="34" y="143"/>
                  </a:lnTo>
                  <a:lnTo>
                    <a:pt x="48" y="143"/>
                  </a:lnTo>
                  <a:lnTo>
                    <a:pt x="63" y="142"/>
                  </a:lnTo>
                  <a:lnTo>
                    <a:pt x="80" y="141"/>
                  </a:lnTo>
                  <a:lnTo>
                    <a:pt x="99" y="139"/>
                  </a:lnTo>
                  <a:lnTo>
                    <a:pt x="116" y="135"/>
                  </a:lnTo>
                  <a:lnTo>
                    <a:pt x="133" y="131"/>
                  </a:lnTo>
                  <a:lnTo>
                    <a:pt x="148" y="125"/>
                  </a:lnTo>
                  <a:lnTo>
                    <a:pt x="161" y="117"/>
                  </a:lnTo>
                  <a:lnTo>
                    <a:pt x="171" y="106"/>
                  </a:lnTo>
                  <a:lnTo>
                    <a:pt x="177" y="94"/>
                  </a:lnTo>
                  <a:lnTo>
                    <a:pt x="180" y="79"/>
                  </a:lnTo>
                  <a:lnTo>
                    <a:pt x="175" y="60"/>
                  </a:lnTo>
                  <a:lnTo>
                    <a:pt x="166" y="40"/>
                  </a:lnTo>
                  <a:lnTo>
                    <a:pt x="138" y="7"/>
                  </a:lnTo>
                  <a:lnTo>
                    <a:pt x="109" y="0"/>
                  </a:lnTo>
                  <a:lnTo>
                    <a:pt x="82" y="10"/>
                  </a:lnTo>
                  <a:lnTo>
                    <a:pt x="56" y="32"/>
                  </a:lnTo>
                  <a:lnTo>
                    <a:pt x="33" y="59"/>
                  </a:lnTo>
                  <a:lnTo>
                    <a:pt x="16" y="87"/>
                  </a:lnTo>
                  <a:lnTo>
                    <a:pt x="4" y="108"/>
                  </a:lnTo>
                  <a:lnTo>
                    <a:pt x="0" y="11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19" name="Freeform 471"/>
            <p:cNvSpPr>
              <a:spLocks/>
            </p:cNvSpPr>
            <p:nvPr/>
          </p:nvSpPr>
          <p:spPr bwMode="auto">
            <a:xfrm>
              <a:off x="2654" y="1594"/>
              <a:ext cx="12" cy="12"/>
            </a:xfrm>
            <a:custGeom>
              <a:avLst/>
              <a:gdLst>
                <a:gd name="T0" fmla="*/ 12 w 24"/>
                <a:gd name="T1" fmla="*/ 24 h 24"/>
                <a:gd name="T2" fmla="*/ 8 w 24"/>
                <a:gd name="T3" fmla="*/ 23 h 24"/>
                <a:gd name="T4" fmla="*/ 3 w 24"/>
                <a:gd name="T5" fmla="*/ 21 h 24"/>
                <a:gd name="T6" fmla="*/ 1 w 24"/>
                <a:gd name="T7" fmla="*/ 16 h 24"/>
                <a:gd name="T8" fmla="*/ 0 w 24"/>
                <a:gd name="T9" fmla="*/ 11 h 24"/>
                <a:gd name="T10" fmla="*/ 1 w 24"/>
                <a:gd name="T11" fmla="*/ 7 h 24"/>
                <a:gd name="T12" fmla="*/ 3 w 24"/>
                <a:gd name="T13" fmla="*/ 3 h 24"/>
                <a:gd name="T14" fmla="*/ 8 w 24"/>
                <a:gd name="T15" fmla="*/ 1 h 24"/>
                <a:gd name="T16" fmla="*/ 12 w 24"/>
                <a:gd name="T17" fmla="*/ 0 h 24"/>
                <a:gd name="T18" fmla="*/ 17 w 24"/>
                <a:gd name="T19" fmla="*/ 1 h 24"/>
                <a:gd name="T20" fmla="*/ 20 w 24"/>
                <a:gd name="T21" fmla="*/ 3 h 24"/>
                <a:gd name="T22" fmla="*/ 23 w 24"/>
                <a:gd name="T23" fmla="*/ 7 h 24"/>
                <a:gd name="T24" fmla="*/ 24 w 24"/>
                <a:gd name="T25" fmla="*/ 11 h 24"/>
                <a:gd name="T26" fmla="*/ 23 w 24"/>
                <a:gd name="T27" fmla="*/ 16 h 24"/>
                <a:gd name="T28" fmla="*/ 20 w 24"/>
                <a:gd name="T29" fmla="*/ 21 h 24"/>
                <a:gd name="T30" fmla="*/ 17 w 24"/>
                <a:gd name="T31" fmla="*/ 23 h 24"/>
                <a:gd name="T32" fmla="*/ 12 w 24"/>
                <a:gd name="T3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lnTo>
                    <a:pt x="8" y="23"/>
                  </a:lnTo>
                  <a:lnTo>
                    <a:pt x="3" y="21"/>
                  </a:lnTo>
                  <a:lnTo>
                    <a:pt x="1" y="16"/>
                  </a:lnTo>
                  <a:lnTo>
                    <a:pt x="0" y="11"/>
                  </a:lnTo>
                  <a:lnTo>
                    <a:pt x="1" y="7"/>
                  </a:lnTo>
                  <a:lnTo>
                    <a:pt x="3" y="3"/>
                  </a:lnTo>
                  <a:lnTo>
                    <a:pt x="8" y="1"/>
                  </a:lnTo>
                  <a:lnTo>
                    <a:pt x="12" y="0"/>
                  </a:lnTo>
                  <a:lnTo>
                    <a:pt x="17" y="1"/>
                  </a:lnTo>
                  <a:lnTo>
                    <a:pt x="20" y="3"/>
                  </a:lnTo>
                  <a:lnTo>
                    <a:pt x="23" y="7"/>
                  </a:lnTo>
                  <a:lnTo>
                    <a:pt x="24" y="11"/>
                  </a:lnTo>
                  <a:lnTo>
                    <a:pt x="23" y="16"/>
                  </a:lnTo>
                  <a:lnTo>
                    <a:pt x="20" y="21"/>
                  </a:lnTo>
                  <a:lnTo>
                    <a:pt x="17" y="23"/>
                  </a:lnTo>
                  <a:lnTo>
                    <a:pt x="12" y="2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20" name="Freeform 472"/>
            <p:cNvSpPr>
              <a:spLocks/>
            </p:cNvSpPr>
            <p:nvPr/>
          </p:nvSpPr>
          <p:spPr bwMode="auto">
            <a:xfrm>
              <a:off x="2647" y="1554"/>
              <a:ext cx="26" cy="37"/>
            </a:xfrm>
            <a:custGeom>
              <a:avLst/>
              <a:gdLst>
                <a:gd name="T0" fmla="*/ 19 w 52"/>
                <a:gd name="T1" fmla="*/ 73 h 73"/>
                <a:gd name="T2" fmla="*/ 31 w 52"/>
                <a:gd name="T3" fmla="*/ 73 h 73"/>
                <a:gd name="T4" fmla="*/ 33 w 52"/>
                <a:gd name="T5" fmla="*/ 70 h 73"/>
                <a:gd name="T6" fmla="*/ 38 w 52"/>
                <a:gd name="T7" fmla="*/ 62 h 73"/>
                <a:gd name="T8" fmla="*/ 43 w 52"/>
                <a:gd name="T9" fmla="*/ 50 h 73"/>
                <a:gd name="T10" fmla="*/ 49 w 52"/>
                <a:gd name="T11" fmla="*/ 36 h 73"/>
                <a:gd name="T12" fmla="*/ 52 w 52"/>
                <a:gd name="T13" fmla="*/ 24 h 73"/>
                <a:gd name="T14" fmla="*/ 50 w 52"/>
                <a:gd name="T15" fmla="*/ 12 h 73"/>
                <a:gd name="T16" fmla="*/ 42 w 52"/>
                <a:gd name="T17" fmla="*/ 4 h 73"/>
                <a:gd name="T18" fmla="*/ 26 w 52"/>
                <a:gd name="T19" fmla="*/ 0 h 73"/>
                <a:gd name="T20" fmla="*/ 10 w 52"/>
                <a:gd name="T21" fmla="*/ 4 h 73"/>
                <a:gd name="T22" fmla="*/ 1 w 52"/>
                <a:gd name="T23" fmla="*/ 12 h 73"/>
                <a:gd name="T24" fmla="*/ 0 w 52"/>
                <a:gd name="T25" fmla="*/ 24 h 73"/>
                <a:gd name="T26" fmla="*/ 2 w 52"/>
                <a:gd name="T27" fmla="*/ 36 h 73"/>
                <a:gd name="T28" fmla="*/ 7 w 52"/>
                <a:gd name="T29" fmla="*/ 50 h 73"/>
                <a:gd name="T30" fmla="*/ 12 w 52"/>
                <a:gd name="T31" fmla="*/ 62 h 73"/>
                <a:gd name="T32" fmla="*/ 17 w 52"/>
                <a:gd name="T33" fmla="*/ 70 h 73"/>
                <a:gd name="T34" fmla="*/ 19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21" name="Freeform 473"/>
            <p:cNvSpPr>
              <a:spLocks/>
            </p:cNvSpPr>
            <p:nvPr/>
          </p:nvSpPr>
          <p:spPr bwMode="auto">
            <a:xfrm>
              <a:off x="2647" y="1554"/>
              <a:ext cx="26" cy="37"/>
            </a:xfrm>
            <a:custGeom>
              <a:avLst/>
              <a:gdLst>
                <a:gd name="T0" fmla="*/ 19 w 52"/>
                <a:gd name="T1" fmla="*/ 73 h 73"/>
                <a:gd name="T2" fmla="*/ 31 w 52"/>
                <a:gd name="T3" fmla="*/ 73 h 73"/>
                <a:gd name="T4" fmla="*/ 33 w 52"/>
                <a:gd name="T5" fmla="*/ 70 h 73"/>
                <a:gd name="T6" fmla="*/ 38 w 52"/>
                <a:gd name="T7" fmla="*/ 62 h 73"/>
                <a:gd name="T8" fmla="*/ 43 w 52"/>
                <a:gd name="T9" fmla="*/ 50 h 73"/>
                <a:gd name="T10" fmla="*/ 49 w 52"/>
                <a:gd name="T11" fmla="*/ 36 h 73"/>
                <a:gd name="T12" fmla="*/ 52 w 52"/>
                <a:gd name="T13" fmla="*/ 24 h 73"/>
                <a:gd name="T14" fmla="*/ 50 w 52"/>
                <a:gd name="T15" fmla="*/ 12 h 73"/>
                <a:gd name="T16" fmla="*/ 42 w 52"/>
                <a:gd name="T17" fmla="*/ 4 h 73"/>
                <a:gd name="T18" fmla="*/ 26 w 52"/>
                <a:gd name="T19" fmla="*/ 0 h 73"/>
                <a:gd name="T20" fmla="*/ 10 w 52"/>
                <a:gd name="T21" fmla="*/ 4 h 73"/>
                <a:gd name="T22" fmla="*/ 1 w 52"/>
                <a:gd name="T23" fmla="*/ 12 h 73"/>
                <a:gd name="T24" fmla="*/ 0 w 52"/>
                <a:gd name="T25" fmla="*/ 24 h 73"/>
                <a:gd name="T26" fmla="*/ 2 w 52"/>
                <a:gd name="T27" fmla="*/ 36 h 73"/>
                <a:gd name="T28" fmla="*/ 7 w 52"/>
                <a:gd name="T29" fmla="*/ 50 h 73"/>
                <a:gd name="T30" fmla="*/ 12 w 52"/>
                <a:gd name="T31" fmla="*/ 62 h 73"/>
                <a:gd name="T32" fmla="*/ 17 w 52"/>
                <a:gd name="T33" fmla="*/ 70 h 73"/>
                <a:gd name="T34" fmla="*/ 19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22" name="Freeform 474"/>
            <p:cNvSpPr>
              <a:spLocks/>
            </p:cNvSpPr>
            <p:nvPr/>
          </p:nvSpPr>
          <p:spPr bwMode="auto">
            <a:xfrm>
              <a:off x="2618" y="1569"/>
              <a:ext cx="36" cy="29"/>
            </a:xfrm>
            <a:custGeom>
              <a:avLst/>
              <a:gdLst>
                <a:gd name="T0" fmla="*/ 66 w 71"/>
                <a:gd name="T1" fmla="*/ 58 h 58"/>
                <a:gd name="T2" fmla="*/ 71 w 71"/>
                <a:gd name="T3" fmla="*/ 48 h 58"/>
                <a:gd name="T4" fmla="*/ 70 w 71"/>
                <a:gd name="T5" fmla="*/ 44 h 58"/>
                <a:gd name="T6" fmla="*/ 64 w 71"/>
                <a:gd name="T7" fmla="*/ 36 h 58"/>
                <a:gd name="T8" fmla="*/ 58 w 71"/>
                <a:gd name="T9" fmla="*/ 25 h 58"/>
                <a:gd name="T10" fmla="*/ 49 w 71"/>
                <a:gd name="T11" fmla="*/ 14 h 58"/>
                <a:gd name="T12" fmla="*/ 39 w 71"/>
                <a:gd name="T13" fmla="*/ 5 h 58"/>
                <a:gd name="T14" fmla="*/ 28 w 71"/>
                <a:gd name="T15" fmla="*/ 0 h 58"/>
                <a:gd name="T16" fmla="*/ 16 w 71"/>
                <a:gd name="T17" fmla="*/ 4 h 58"/>
                <a:gd name="T18" fmla="*/ 6 w 71"/>
                <a:gd name="T19" fmla="*/ 17 h 58"/>
                <a:gd name="T20" fmla="*/ 0 w 71"/>
                <a:gd name="T21" fmla="*/ 33 h 58"/>
                <a:gd name="T22" fmla="*/ 3 w 71"/>
                <a:gd name="T23" fmla="*/ 43 h 58"/>
                <a:gd name="T24" fmla="*/ 11 w 71"/>
                <a:gd name="T25" fmla="*/ 51 h 58"/>
                <a:gd name="T26" fmla="*/ 25 w 71"/>
                <a:gd name="T27" fmla="*/ 56 h 58"/>
                <a:gd name="T28" fmla="*/ 39 w 71"/>
                <a:gd name="T29" fmla="*/ 58 h 58"/>
                <a:gd name="T30" fmla="*/ 52 w 71"/>
                <a:gd name="T31" fmla="*/ 58 h 58"/>
                <a:gd name="T32" fmla="*/ 62 w 71"/>
                <a:gd name="T33" fmla="*/ 58 h 58"/>
                <a:gd name="T34" fmla="*/ 66 w 71"/>
                <a:gd name="T3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8">
                  <a:moveTo>
                    <a:pt x="66" y="58"/>
                  </a:moveTo>
                  <a:lnTo>
                    <a:pt x="71" y="48"/>
                  </a:lnTo>
                  <a:lnTo>
                    <a:pt x="70" y="44"/>
                  </a:lnTo>
                  <a:lnTo>
                    <a:pt x="64" y="36"/>
                  </a:lnTo>
                  <a:lnTo>
                    <a:pt x="58" y="25"/>
                  </a:lnTo>
                  <a:lnTo>
                    <a:pt x="49" y="14"/>
                  </a:lnTo>
                  <a:lnTo>
                    <a:pt x="39" y="5"/>
                  </a:lnTo>
                  <a:lnTo>
                    <a:pt x="28" y="0"/>
                  </a:lnTo>
                  <a:lnTo>
                    <a:pt x="16" y="4"/>
                  </a:lnTo>
                  <a:lnTo>
                    <a:pt x="6" y="17"/>
                  </a:lnTo>
                  <a:lnTo>
                    <a:pt x="0" y="33"/>
                  </a:lnTo>
                  <a:lnTo>
                    <a:pt x="3" y="43"/>
                  </a:lnTo>
                  <a:lnTo>
                    <a:pt x="11" y="51"/>
                  </a:lnTo>
                  <a:lnTo>
                    <a:pt x="25" y="56"/>
                  </a:lnTo>
                  <a:lnTo>
                    <a:pt x="39" y="58"/>
                  </a:lnTo>
                  <a:lnTo>
                    <a:pt x="52" y="58"/>
                  </a:lnTo>
                  <a:lnTo>
                    <a:pt x="62" y="58"/>
                  </a:lnTo>
                  <a:lnTo>
                    <a:pt x="66" y="5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23" name="Freeform 475"/>
            <p:cNvSpPr>
              <a:spLocks/>
            </p:cNvSpPr>
            <p:nvPr/>
          </p:nvSpPr>
          <p:spPr bwMode="auto">
            <a:xfrm>
              <a:off x="2618" y="1602"/>
              <a:ext cx="36" cy="28"/>
            </a:xfrm>
            <a:custGeom>
              <a:avLst/>
              <a:gdLst>
                <a:gd name="T0" fmla="*/ 71 w 71"/>
                <a:gd name="T1" fmla="*/ 10 h 57"/>
                <a:gd name="T2" fmla="*/ 66 w 71"/>
                <a:gd name="T3" fmla="*/ 0 h 57"/>
                <a:gd name="T4" fmla="*/ 62 w 71"/>
                <a:gd name="T5" fmla="*/ 0 h 57"/>
                <a:gd name="T6" fmla="*/ 53 w 71"/>
                <a:gd name="T7" fmla="*/ 0 h 57"/>
                <a:gd name="T8" fmla="*/ 39 w 71"/>
                <a:gd name="T9" fmla="*/ 0 h 57"/>
                <a:gd name="T10" fmla="*/ 25 w 71"/>
                <a:gd name="T11" fmla="*/ 2 h 57"/>
                <a:gd name="T12" fmla="*/ 13 w 71"/>
                <a:gd name="T13" fmla="*/ 7 h 57"/>
                <a:gd name="T14" fmla="*/ 3 w 71"/>
                <a:gd name="T15" fmla="*/ 15 h 57"/>
                <a:gd name="T16" fmla="*/ 0 w 71"/>
                <a:gd name="T17" fmla="*/ 25 h 57"/>
                <a:gd name="T18" fmla="*/ 6 w 71"/>
                <a:gd name="T19" fmla="*/ 42 h 57"/>
                <a:gd name="T20" fmla="*/ 16 w 71"/>
                <a:gd name="T21" fmla="*/ 54 h 57"/>
                <a:gd name="T22" fmla="*/ 28 w 71"/>
                <a:gd name="T23" fmla="*/ 57 h 57"/>
                <a:gd name="T24" fmla="*/ 39 w 71"/>
                <a:gd name="T25" fmla="*/ 53 h 57"/>
                <a:gd name="T26" fmla="*/ 49 w 71"/>
                <a:gd name="T27" fmla="*/ 44 h 57"/>
                <a:gd name="T28" fmla="*/ 58 w 71"/>
                <a:gd name="T29" fmla="*/ 33 h 57"/>
                <a:gd name="T30" fmla="*/ 64 w 71"/>
                <a:gd name="T31" fmla="*/ 22 h 57"/>
                <a:gd name="T32" fmla="*/ 70 w 71"/>
                <a:gd name="T33" fmla="*/ 14 h 57"/>
                <a:gd name="T34" fmla="*/ 71 w 71"/>
                <a:gd name="T35" fmla="*/ 1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7">
                  <a:moveTo>
                    <a:pt x="71" y="10"/>
                  </a:moveTo>
                  <a:lnTo>
                    <a:pt x="66" y="0"/>
                  </a:lnTo>
                  <a:lnTo>
                    <a:pt x="62" y="0"/>
                  </a:lnTo>
                  <a:lnTo>
                    <a:pt x="53" y="0"/>
                  </a:lnTo>
                  <a:lnTo>
                    <a:pt x="39" y="0"/>
                  </a:lnTo>
                  <a:lnTo>
                    <a:pt x="25" y="2"/>
                  </a:lnTo>
                  <a:lnTo>
                    <a:pt x="13" y="7"/>
                  </a:lnTo>
                  <a:lnTo>
                    <a:pt x="3" y="15"/>
                  </a:lnTo>
                  <a:lnTo>
                    <a:pt x="0" y="25"/>
                  </a:lnTo>
                  <a:lnTo>
                    <a:pt x="6" y="42"/>
                  </a:lnTo>
                  <a:lnTo>
                    <a:pt x="16" y="54"/>
                  </a:lnTo>
                  <a:lnTo>
                    <a:pt x="28" y="57"/>
                  </a:lnTo>
                  <a:lnTo>
                    <a:pt x="39" y="53"/>
                  </a:lnTo>
                  <a:lnTo>
                    <a:pt x="49" y="44"/>
                  </a:lnTo>
                  <a:lnTo>
                    <a:pt x="58" y="33"/>
                  </a:lnTo>
                  <a:lnTo>
                    <a:pt x="64" y="22"/>
                  </a:lnTo>
                  <a:lnTo>
                    <a:pt x="70" y="14"/>
                  </a:lnTo>
                  <a:lnTo>
                    <a:pt x="71" y="1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24" name="Freeform 476"/>
            <p:cNvSpPr>
              <a:spLocks/>
            </p:cNvSpPr>
            <p:nvPr/>
          </p:nvSpPr>
          <p:spPr bwMode="auto">
            <a:xfrm>
              <a:off x="2647" y="1610"/>
              <a:ext cx="26" cy="36"/>
            </a:xfrm>
            <a:custGeom>
              <a:avLst/>
              <a:gdLst>
                <a:gd name="T0" fmla="*/ 32 w 52"/>
                <a:gd name="T1" fmla="*/ 0 h 73"/>
                <a:gd name="T2" fmla="*/ 20 w 52"/>
                <a:gd name="T3" fmla="*/ 0 h 73"/>
                <a:gd name="T4" fmla="*/ 18 w 52"/>
                <a:gd name="T5" fmla="*/ 4 h 73"/>
                <a:gd name="T6" fmla="*/ 14 w 52"/>
                <a:gd name="T7" fmla="*/ 12 h 73"/>
                <a:gd name="T8" fmla="*/ 8 w 52"/>
                <a:gd name="T9" fmla="*/ 23 h 73"/>
                <a:gd name="T10" fmla="*/ 2 w 52"/>
                <a:gd name="T11" fmla="*/ 36 h 73"/>
                <a:gd name="T12" fmla="*/ 0 w 52"/>
                <a:gd name="T13" fmla="*/ 50 h 73"/>
                <a:gd name="T14" fmla="*/ 1 w 52"/>
                <a:gd name="T15" fmla="*/ 61 h 73"/>
                <a:gd name="T16" fmla="*/ 9 w 52"/>
                <a:gd name="T17" fmla="*/ 69 h 73"/>
                <a:gd name="T18" fmla="*/ 25 w 52"/>
                <a:gd name="T19" fmla="*/ 73 h 73"/>
                <a:gd name="T20" fmla="*/ 41 w 52"/>
                <a:gd name="T21" fmla="*/ 69 h 73"/>
                <a:gd name="T22" fmla="*/ 50 w 52"/>
                <a:gd name="T23" fmla="*/ 61 h 73"/>
                <a:gd name="T24" fmla="*/ 52 w 52"/>
                <a:gd name="T25" fmla="*/ 50 h 73"/>
                <a:gd name="T26" fmla="*/ 49 w 52"/>
                <a:gd name="T27" fmla="*/ 36 h 73"/>
                <a:gd name="T28" fmla="*/ 45 w 52"/>
                <a:gd name="T29" fmla="*/ 23 h 73"/>
                <a:gd name="T30" fmla="*/ 39 w 52"/>
                <a:gd name="T31" fmla="*/ 12 h 73"/>
                <a:gd name="T32" fmla="*/ 34 w 52"/>
                <a:gd name="T33" fmla="*/ 4 h 73"/>
                <a:gd name="T34" fmla="*/ 32 w 52"/>
                <a:gd name="T3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32" y="0"/>
                  </a:moveTo>
                  <a:lnTo>
                    <a:pt x="20" y="0"/>
                  </a:lnTo>
                  <a:lnTo>
                    <a:pt x="18" y="4"/>
                  </a:lnTo>
                  <a:lnTo>
                    <a:pt x="14" y="12"/>
                  </a:lnTo>
                  <a:lnTo>
                    <a:pt x="8" y="23"/>
                  </a:lnTo>
                  <a:lnTo>
                    <a:pt x="2" y="36"/>
                  </a:lnTo>
                  <a:lnTo>
                    <a:pt x="0" y="50"/>
                  </a:lnTo>
                  <a:lnTo>
                    <a:pt x="1" y="61"/>
                  </a:lnTo>
                  <a:lnTo>
                    <a:pt x="9" y="69"/>
                  </a:lnTo>
                  <a:lnTo>
                    <a:pt x="25" y="73"/>
                  </a:lnTo>
                  <a:lnTo>
                    <a:pt x="41" y="69"/>
                  </a:lnTo>
                  <a:lnTo>
                    <a:pt x="50" y="61"/>
                  </a:lnTo>
                  <a:lnTo>
                    <a:pt x="52" y="50"/>
                  </a:lnTo>
                  <a:lnTo>
                    <a:pt x="49" y="36"/>
                  </a:lnTo>
                  <a:lnTo>
                    <a:pt x="45" y="23"/>
                  </a:lnTo>
                  <a:lnTo>
                    <a:pt x="39" y="12"/>
                  </a:lnTo>
                  <a:lnTo>
                    <a:pt x="34" y="4"/>
                  </a:lnTo>
                  <a:lnTo>
                    <a:pt x="32"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25" name="Freeform 477"/>
            <p:cNvSpPr>
              <a:spLocks/>
            </p:cNvSpPr>
            <p:nvPr/>
          </p:nvSpPr>
          <p:spPr bwMode="auto">
            <a:xfrm>
              <a:off x="2667" y="1602"/>
              <a:ext cx="36" cy="28"/>
            </a:xfrm>
            <a:custGeom>
              <a:avLst/>
              <a:gdLst>
                <a:gd name="T0" fmla="*/ 6 w 71"/>
                <a:gd name="T1" fmla="*/ 0 h 57"/>
                <a:gd name="T2" fmla="*/ 0 w 71"/>
                <a:gd name="T3" fmla="*/ 10 h 57"/>
                <a:gd name="T4" fmla="*/ 1 w 71"/>
                <a:gd name="T5" fmla="*/ 14 h 57"/>
                <a:gd name="T6" fmla="*/ 7 w 71"/>
                <a:gd name="T7" fmla="*/ 22 h 57"/>
                <a:gd name="T8" fmla="*/ 14 w 71"/>
                <a:gd name="T9" fmla="*/ 33 h 57"/>
                <a:gd name="T10" fmla="*/ 23 w 71"/>
                <a:gd name="T11" fmla="*/ 44 h 57"/>
                <a:gd name="T12" fmla="*/ 32 w 71"/>
                <a:gd name="T13" fmla="*/ 53 h 57"/>
                <a:gd name="T14" fmla="*/ 44 w 71"/>
                <a:gd name="T15" fmla="*/ 57 h 57"/>
                <a:gd name="T16" fmla="*/ 55 w 71"/>
                <a:gd name="T17" fmla="*/ 54 h 57"/>
                <a:gd name="T18" fmla="*/ 66 w 71"/>
                <a:gd name="T19" fmla="*/ 42 h 57"/>
                <a:gd name="T20" fmla="*/ 71 w 71"/>
                <a:gd name="T21" fmla="*/ 25 h 57"/>
                <a:gd name="T22" fmla="*/ 68 w 71"/>
                <a:gd name="T23" fmla="*/ 15 h 57"/>
                <a:gd name="T24" fmla="*/ 60 w 71"/>
                <a:gd name="T25" fmla="*/ 7 h 57"/>
                <a:gd name="T26" fmla="*/ 46 w 71"/>
                <a:gd name="T27" fmla="*/ 2 h 57"/>
                <a:gd name="T28" fmla="*/ 32 w 71"/>
                <a:gd name="T29" fmla="*/ 0 h 57"/>
                <a:gd name="T30" fmla="*/ 19 w 71"/>
                <a:gd name="T31" fmla="*/ 0 h 57"/>
                <a:gd name="T32" fmla="*/ 9 w 71"/>
                <a:gd name="T33" fmla="*/ 0 h 57"/>
                <a:gd name="T34" fmla="*/ 6 w 71"/>
                <a:gd name="T3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7">
                  <a:moveTo>
                    <a:pt x="6" y="0"/>
                  </a:moveTo>
                  <a:lnTo>
                    <a:pt x="0" y="10"/>
                  </a:lnTo>
                  <a:lnTo>
                    <a:pt x="1" y="14"/>
                  </a:lnTo>
                  <a:lnTo>
                    <a:pt x="7" y="22"/>
                  </a:lnTo>
                  <a:lnTo>
                    <a:pt x="14" y="33"/>
                  </a:lnTo>
                  <a:lnTo>
                    <a:pt x="23" y="44"/>
                  </a:lnTo>
                  <a:lnTo>
                    <a:pt x="32" y="53"/>
                  </a:lnTo>
                  <a:lnTo>
                    <a:pt x="44" y="57"/>
                  </a:lnTo>
                  <a:lnTo>
                    <a:pt x="55" y="54"/>
                  </a:lnTo>
                  <a:lnTo>
                    <a:pt x="66" y="42"/>
                  </a:lnTo>
                  <a:lnTo>
                    <a:pt x="71" y="25"/>
                  </a:lnTo>
                  <a:lnTo>
                    <a:pt x="68" y="15"/>
                  </a:lnTo>
                  <a:lnTo>
                    <a:pt x="60" y="7"/>
                  </a:lnTo>
                  <a:lnTo>
                    <a:pt x="46" y="2"/>
                  </a:lnTo>
                  <a:lnTo>
                    <a:pt x="32" y="0"/>
                  </a:lnTo>
                  <a:lnTo>
                    <a:pt x="19" y="0"/>
                  </a:lnTo>
                  <a:lnTo>
                    <a:pt x="9" y="0"/>
                  </a:lnTo>
                  <a:lnTo>
                    <a:pt x="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26" name="Freeform 478"/>
            <p:cNvSpPr>
              <a:spLocks/>
            </p:cNvSpPr>
            <p:nvPr/>
          </p:nvSpPr>
          <p:spPr bwMode="auto">
            <a:xfrm>
              <a:off x="2667" y="1569"/>
              <a:ext cx="36" cy="28"/>
            </a:xfrm>
            <a:custGeom>
              <a:avLst/>
              <a:gdLst>
                <a:gd name="T0" fmla="*/ 0 w 71"/>
                <a:gd name="T1" fmla="*/ 47 h 57"/>
                <a:gd name="T2" fmla="*/ 6 w 71"/>
                <a:gd name="T3" fmla="*/ 57 h 57"/>
                <a:gd name="T4" fmla="*/ 9 w 71"/>
                <a:gd name="T5" fmla="*/ 57 h 57"/>
                <a:gd name="T6" fmla="*/ 19 w 71"/>
                <a:gd name="T7" fmla="*/ 57 h 57"/>
                <a:gd name="T8" fmla="*/ 32 w 71"/>
                <a:gd name="T9" fmla="*/ 57 h 57"/>
                <a:gd name="T10" fmla="*/ 46 w 71"/>
                <a:gd name="T11" fmla="*/ 55 h 57"/>
                <a:gd name="T12" fmla="*/ 59 w 71"/>
                <a:gd name="T13" fmla="*/ 50 h 57"/>
                <a:gd name="T14" fmla="*/ 68 w 71"/>
                <a:gd name="T15" fmla="*/ 43 h 57"/>
                <a:gd name="T16" fmla="*/ 71 w 71"/>
                <a:gd name="T17" fmla="*/ 32 h 57"/>
                <a:gd name="T18" fmla="*/ 66 w 71"/>
                <a:gd name="T19" fmla="*/ 17 h 57"/>
                <a:gd name="T20" fmla="*/ 55 w 71"/>
                <a:gd name="T21" fmla="*/ 4 h 57"/>
                <a:gd name="T22" fmla="*/ 44 w 71"/>
                <a:gd name="T23" fmla="*/ 0 h 57"/>
                <a:gd name="T24" fmla="*/ 32 w 71"/>
                <a:gd name="T25" fmla="*/ 4 h 57"/>
                <a:gd name="T26" fmla="*/ 23 w 71"/>
                <a:gd name="T27" fmla="*/ 13 h 57"/>
                <a:gd name="T28" fmla="*/ 14 w 71"/>
                <a:gd name="T29" fmla="*/ 23 h 57"/>
                <a:gd name="T30" fmla="*/ 7 w 71"/>
                <a:gd name="T31" fmla="*/ 35 h 57"/>
                <a:gd name="T32" fmla="*/ 1 w 71"/>
                <a:gd name="T33" fmla="*/ 43 h 57"/>
                <a:gd name="T34" fmla="*/ 0 w 71"/>
                <a:gd name="T35" fmla="*/ 4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7">
                  <a:moveTo>
                    <a:pt x="0" y="47"/>
                  </a:moveTo>
                  <a:lnTo>
                    <a:pt x="6" y="57"/>
                  </a:lnTo>
                  <a:lnTo>
                    <a:pt x="9" y="57"/>
                  </a:lnTo>
                  <a:lnTo>
                    <a:pt x="19" y="57"/>
                  </a:lnTo>
                  <a:lnTo>
                    <a:pt x="32" y="57"/>
                  </a:lnTo>
                  <a:lnTo>
                    <a:pt x="46" y="55"/>
                  </a:lnTo>
                  <a:lnTo>
                    <a:pt x="59" y="50"/>
                  </a:lnTo>
                  <a:lnTo>
                    <a:pt x="68" y="43"/>
                  </a:lnTo>
                  <a:lnTo>
                    <a:pt x="71" y="32"/>
                  </a:lnTo>
                  <a:lnTo>
                    <a:pt x="66" y="17"/>
                  </a:lnTo>
                  <a:lnTo>
                    <a:pt x="55" y="4"/>
                  </a:lnTo>
                  <a:lnTo>
                    <a:pt x="44" y="0"/>
                  </a:lnTo>
                  <a:lnTo>
                    <a:pt x="32" y="4"/>
                  </a:lnTo>
                  <a:lnTo>
                    <a:pt x="23" y="13"/>
                  </a:lnTo>
                  <a:lnTo>
                    <a:pt x="14" y="23"/>
                  </a:lnTo>
                  <a:lnTo>
                    <a:pt x="7" y="35"/>
                  </a:lnTo>
                  <a:lnTo>
                    <a:pt x="1" y="43"/>
                  </a:lnTo>
                  <a:lnTo>
                    <a:pt x="0" y="4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27" name="Freeform 479"/>
            <p:cNvSpPr>
              <a:spLocks/>
            </p:cNvSpPr>
            <p:nvPr/>
          </p:nvSpPr>
          <p:spPr bwMode="auto">
            <a:xfrm>
              <a:off x="3368" y="2439"/>
              <a:ext cx="12" cy="12"/>
            </a:xfrm>
            <a:custGeom>
              <a:avLst/>
              <a:gdLst>
                <a:gd name="T0" fmla="*/ 11 w 24"/>
                <a:gd name="T1" fmla="*/ 24 h 24"/>
                <a:gd name="T2" fmla="*/ 7 w 24"/>
                <a:gd name="T3" fmla="*/ 23 h 24"/>
                <a:gd name="T4" fmla="*/ 3 w 24"/>
                <a:gd name="T5" fmla="*/ 20 h 24"/>
                <a:gd name="T6" fmla="*/ 1 w 24"/>
                <a:gd name="T7" fmla="*/ 16 h 24"/>
                <a:gd name="T8" fmla="*/ 0 w 24"/>
                <a:gd name="T9" fmla="*/ 11 h 24"/>
                <a:gd name="T10" fmla="*/ 1 w 24"/>
                <a:gd name="T11" fmla="*/ 7 h 24"/>
                <a:gd name="T12" fmla="*/ 3 w 24"/>
                <a:gd name="T13" fmla="*/ 3 h 24"/>
                <a:gd name="T14" fmla="*/ 7 w 24"/>
                <a:gd name="T15" fmla="*/ 1 h 24"/>
                <a:gd name="T16" fmla="*/ 11 w 24"/>
                <a:gd name="T17" fmla="*/ 0 h 24"/>
                <a:gd name="T18" fmla="*/ 16 w 24"/>
                <a:gd name="T19" fmla="*/ 1 h 24"/>
                <a:gd name="T20" fmla="*/ 20 w 24"/>
                <a:gd name="T21" fmla="*/ 3 h 24"/>
                <a:gd name="T22" fmla="*/ 23 w 24"/>
                <a:gd name="T23" fmla="*/ 7 h 24"/>
                <a:gd name="T24" fmla="*/ 24 w 24"/>
                <a:gd name="T25" fmla="*/ 11 h 24"/>
                <a:gd name="T26" fmla="*/ 23 w 24"/>
                <a:gd name="T27" fmla="*/ 16 h 24"/>
                <a:gd name="T28" fmla="*/ 20 w 24"/>
                <a:gd name="T29" fmla="*/ 20 h 24"/>
                <a:gd name="T30" fmla="*/ 16 w 24"/>
                <a:gd name="T31" fmla="*/ 23 h 24"/>
                <a:gd name="T32" fmla="*/ 11 w 24"/>
                <a:gd name="T3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1" y="24"/>
                  </a:moveTo>
                  <a:lnTo>
                    <a:pt x="7" y="23"/>
                  </a:lnTo>
                  <a:lnTo>
                    <a:pt x="3" y="20"/>
                  </a:lnTo>
                  <a:lnTo>
                    <a:pt x="1" y="16"/>
                  </a:lnTo>
                  <a:lnTo>
                    <a:pt x="0" y="11"/>
                  </a:lnTo>
                  <a:lnTo>
                    <a:pt x="1" y="7"/>
                  </a:lnTo>
                  <a:lnTo>
                    <a:pt x="3" y="3"/>
                  </a:lnTo>
                  <a:lnTo>
                    <a:pt x="7" y="1"/>
                  </a:lnTo>
                  <a:lnTo>
                    <a:pt x="11" y="0"/>
                  </a:lnTo>
                  <a:lnTo>
                    <a:pt x="16" y="1"/>
                  </a:lnTo>
                  <a:lnTo>
                    <a:pt x="20" y="3"/>
                  </a:lnTo>
                  <a:lnTo>
                    <a:pt x="23" y="7"/>
                  </a:lnTo>
                  <a:lnTo>
                    <a:pt x="24" y="11"/>
                  </a:lnTo>
                  <a:lnTo>
                    <a:pt x="23" y="16"/>
                  </a:lnTo>
                  <a:lnTo>
                    <a:pt x="20" y="20"/>
                  </a:lnTo>
                  <a:lnTo>
                    <a:pt x="16" y="23"/>
                  </a:lnTo>
                  <a:lnTo>
                    <a:pt x="11" y="2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28" name="Freeform 480"/>
            <p:cNvSpPr>
              <a:spLocks/>
            </p:cNvSpPr>
            <p:nvPr/>
          </p:nvSpPr>
          <p:spPr bwMode="auto">
            <a:xfrm>
              <a:off x="3361" y="2399"/>
              <a:ext cx="26" cy="36"/>
            </a:xfrm>
            <a:custGeom>
              <a:avLst/>
              <a:gdLst>
                <a:gd name="T0" fmla="*/ 19 w 53"/>
                <a:gd name="T1" fmla="*/ 73 h 73"/>
                <a:gd name="T2" fmla="*/ 32 w 53"/>
                <a:gd name="T3" fmla="*/ 73 h 73"/>
                <a:gd name="T4" fmla="*/ 34 w 53"/>
                <a:gd name="T5" fmla="*/ 69 h 73"/>
                <a:gd name="T6" fmla="*/ 39 w 53"/>
                <a:gd name="T7" fmla="*/ 61 h 73"/>
                <a:gd name="T8" fmla="*/ 45 w 53"/>
                <a:gd name="T9" fmla="*/ 50 h 73"/>
                <a:gd name="T10" fmla="*/ 50 w 53"/>
                <a:gd name="T11" fmla="*/ 36 h 73"/>
                <a:gd name="T12" fmla="*/ 53 w 53"/>
                <a:gd name="T13" fmla="*/ 23 h 73"/>
                <a:gd name="T14" fmla="*/ 50 w 53"/>
                <a:gd name="T15" fmla="*/ 12 h 73"/>
                <a:gd name="T16" fmla="*/ 42 w 53"/>
                <a:gd name="T17" fmla="*/ 4 h 73"/>
                <a:gd name="T18" fmla="*/ 26 w 53"/>
                <a:gd name="T19" fmla="*/ 0 h 73"/>
                <a:gd name="T20" fmla="*/ 10 w 53"/>
                <a:gd name="T21" fmla="*/ 4 h 73"/>
                <a:gd name="T22" fmla="*/ 1 w 53"/>
                <a:gd name="T23" fmla="*/ 12 h 73"/>
                <a:gd name="T24" fmla="*/ 0 w 53"/>
                <a:gd name="T25" fmla="*/ 23 h 73"/>
                <a:gd name="T26" fmla="*/ 2 w 53"/>
                <a:gd name="T27" fmla="*/ 36 h 73"/>
                <a:gd name="T28" fmla="*/ 7 w 53"/>
                <a:gd name="T29" fmla="*/ 50 h 73"/>
                <a:gd name="T30" fmla="*/ 12 w 53"/>
                <a:gd name="T31" fmla="*/ 61 h 73"/>
                <a:gd name="T32" fmla="*/ 17 w 53"/>
                <a:gd name="T33" fmla="*/ 69 h 73"/>
                <a:gd name="T34" fmla="*/ 19 w 53"/>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29" name="Freeform 481"/>
            <p:cNvSpPr>
              <a:spLocks/>
            </p:cNvSpPr>
            <p:nvPr/>
          </p:nvSpPr>
          <p:spPr bwMode="auto">
            <a:xfrm>
              <a:off x="3361" y="2399"/>
              <a:ext cx="26" cy="36"/>
            </a:xfrm>
            <a:custGeom>
              <a:avLst/>
              <a:gdLst>
                <a:gd name="T0" fmla="*/ 19 w 53"/>
                <a:gd name="T1" fmla="*/ 73 h 73"/>
                <a:gd name="T2" fmla="*/ 32 w 53"/>
                <a:gd name="T3" fmla="*/ 73 h 73"/>
                <a:gd name="T4" fmla="*/ 34 w 53"/>
                <a:gd name="T5" fmla="*/ 69 h 73"/>
                <a:gd name="T6" fmla="*/ 39 w 53"/>
                <a:gd name="T7" fmla="*/ 61 h 73"/>
                <a:gd name="T8" fmla="*/ 45 w 53"/>
                <a:gd name="T9" fmla="*/ 50 h 73"/>
                <a:gd name="T10" fmla="*/ 50 w 53"/>
                <a:gd name="T11" fmla="*/ 36 h 73"/>
                <a:gd name="T12" fmla="*/ 53 w 53"/>
                <a:gd name="T13" fmla="*/ 23 h 73"/>
                <a:gd name="T14" fmla="*/ 50 w 53"/>
                <a:gd name="T15" fmla="*/ 12 h 73"/>
                <a:gd name="T16" fmla="*/ 42 w 53"/>
                <a:gd name="T17" fmla="*/ 4 h 73"/>
                <a:gd name="T18" fmla="*/ 26 w 53"/>
                <a:gd name="T19" fmla="*/ 0 h 73"/>
                <a:gd name="T20" fmla="*/ 10 w 53"/>
                <a:gd name="T21" fmla="*/ 4 h 73"/>
                <a:gd name="T22" fmla="*/ 1 w 53"/>
                <a:gd name="T23" fmla="*/ 12 h 73"/>
                <a:gd name="T24" fmla="*/ 0 w 53"/>
                <a:gd name="T25" fmla="*/ 23 h 73"/>
                <a:gd name="T26" fmla="*/ 2 w 53"/>
                <a:gd name="T27" fmla="*/ 36 h 73"/>
                <a:gd name="T28" fmla="*/ 7 w 53"/>
                <a:gd name="T29" fmla="*/ 50 h 73"/>
                <a:gd name="T30" fmla="*/ 12 w 53"/>
                <a:gd name="T31" fmla="*/ 61 h 73"/>
                <a:gd name="T32" fmla="*/ 17 w 53"/>
                <a:gd name="T33" fmla="*/ 69 h 73"/>
                <a:gd name="T34" fmla="*/ 19 w 53"/>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30" name="Freeform 482"/>
            <p:cNvSpPr>
              <a:spLocks/>
            </p:cNvSpPr>
            <p:nvPr/>
          </p:nvSpPr>
          <p:spPr bwMode="auto">
            <a:xfrm>
              <a:off x="3331" y="2414"/>
              <a:ext cx="36" cy="29"/>
            </a:xfrm>
            <a:custGeom>
              <a:avLst/>
              <a:gdLst>
                <a:gd name="T0" fmla="*/ 66 w 71"/>
                <a:gd name="T1" fmla="*/ 58 h 58"/>
                <a:gd name="T2" fmla="*/ 71 w 71"/>
                <a:gd name="T3" fmla="*/ 47 h 58"/>
                <a:gd name="T4" fmla="*/ 70 w 71"/>
                <a:gd name="T5" fmla="*/ 44 h 58"/>
                <a:gd name="T6" fmla="*/ 64 w 71"/>
                <a:gd name="T7" fmla="*/ 36 h 58"/>
                <a:gd name="T8" fmla="*/ 58 w 71"/>
                <a:gd name="T9" fmla="*/ 24 h 58"/>
                <a:gd name="T10" fmla="*/ 49 w 71"/>
                <a:gd name="T11" fmla="*/ 14 h 58"/>
                <a:gd name="T12" fmla="*/ 39 w 71"/>
                <a:gd name="T13" fmla="*/ 5 h 58"/>
                <a:gd name="T14" fmla="*/ 28 w 71"/>
                <a:gd name="T15" fmla="*/ 0 h 58"/>
                <a:gd name="T16" fmla="*/ 16 w 71"/>
                <a:gd name="T17" fmla="*/ 4 h 58"/>
                <a:gd name="T18" fmla="*/ 6 w 71"/>
                <a:gd name="T19" fmla="*/ 16 h 58"/>
                <a:gd name="T20" fmla="*/ 0 w 71"/>
                <a:gd name="T21" fmla="*/ 32 h 58"/>
                <a:gd name="T22" fmla="*/ 3 w 71"/>
                <a:gd name="T23" fmla="*/ 43 h 58"/>
                <a:gd name="T24" fmla="*/ 13 w 71"/>
                <a:gd name="T25" fmla="*/ 51 h 58"/>
                <a:gd name="T26" fmla="*/ 25 w 71"/>
                <a:gd name="T27" fmla="*/ 55 h 58"/>
                <a:gd name="T28" fmla="*/ 39 w 71"/>
                <a:gd name="T29" fmla="*/ 58 h 58"/>
                <a:gd name="T30" fmla="*/ 53 w 71"/>
                <a:gd name="T31" fmla="*/ 58 h 58"/>
                <a:gd name="T32" fmla="*/ 62 w 71"/>
                <a:gd name="T33" fmla="*/ 58 h 58"/>
                <a:gd name="T34" fmla="*/ 66 w 71"/>
                <a:gd name="T3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8">
                  <a:moveTo>
                    <a:pt x="66" y="58"/>
                  </a:moveTo>
                  <a:lnTo>
                    <a:pt x="71" y="47"/>
                  </a:lnTo>
                  <a:lnTo>
                    <a:pt x="70" y="44"/>
                  </a:lnTo>
                  <a:lnTo>
                    <a:pt x="64" y="36"/>
                  </a:lnTo>
                  <a:lnTo>
                    <a:pt x="58" y="24"/>
                  </a:lnTo>
                  <a:lnTo>
                    <a:pt x="49" y="14"/>
                  </a:lnTo>
                  <a:lnTo>
                    <a:pt x="39" y="5"/>
                  </a:lnTo>
                  <a:lnTo>
                    <a:pt x="28" y="0"/>
                  </a:lnTo>
                  <a:lnTo>
                    <a:pt x="16" y="4"/>
                  </a:lnTo>
                  <a:lnTo>
                    <a:pt x="6" y="16"/>
                  </a:lnTo>
                  <a:lnTo>
                    <a:pt x="0" y="32"/>
                  </a:lnTo>
                  <a:lnTo>
                    <a:pt x="3" y="43"/>
                  </a:lnTo>
                  <a:lnTo>
                    <a:pt x="13" y="51"/>
                  </a:lnTo>
                  <a:lnTo>
                    <a:pt x="25" y="55"/>
                  </a:lnTo>
                  <a:lnTo>
                    <a:pt x="39" y="58"/>
                  </a:lnTo>
                  <a:lnTo>
                    <a:pt x="53" y="58"/>
                  </a:lnTo>
                  <a:lnTo>
                    <a:pt x="62" y="58"/>
                  </a:lnTo>
                  <a:lnTo>
                    <a:pt x="66" y="5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31" name="Freeform 483"/>
            <p:cNvSpPr>
              <a:spLocks/>
            </p:cNvSpPr>
            <p:nvPr/>
          </p:nvSpPr>
          <p:spPr bwMode="auto">
            <a:xfrm>
              <a:off x="3331" y="2447"/>
              <a:ext cx="37" cy="28"/>
            </a:xfrm>
            <a:custGeom>
              <a:avLst/>
              <a:gdLst>
                <a:gd name="T0" fmla="*/ 72 w 72"/>
                <a:gd name="T1" fmla="*/ 10 h 56"/>
                <a:gd name="T2" fmla="*/ 67 w 72"/>
                <a:gd name="T3" fmla="*/ 0 h 56"/>
                <a:gd name="T4" fmla="*/ 63 w 72"/>
                <a:gd name="T5" fmla="*/ 0 h 56"/>
                <a:gd name="T6" fmla="*/ 53 w 72"/>
                <a:gd name="T7" fmla="*/ 0 h 56"/>
                <a:gd name="T8" fmla="*/ 40 w 72"/>
                <a:gd name="T9" fmla="*/ 0 h 56"/>
                <a:gd name="T10" fmla="*/ 26 w 72"/>
                <a:gd name="T11" fmla="*/ 2 h 56"/>
                <a:gd name="T12" fmla="*/ 13 w 72"/>
                <a:gd name="T13" fmla="*/ 7 h 56"/>
                <a:gd name="T14" fmla="*/ 3 w 72"/>
                <a:gd name="T15" fmla="*/ 15 h 56"/>
                <a:gd name="T16" fmla="*/ 0 w 72"/>
                <a:gd name="T17" fmla="*/ 25 h 56"/>
                <a:gd name="T18" fmla="*/ 6 w 72"/>
                <a:gd name="T19" fmla="*/ 41 h 56"/>
                <a:gd name="T20" fmla="*/ 17 w 72"/>
                <a:gd name="T21" fmla="*/ 54 h 56"/>
                <a:gd name="T22" fmla="*/ 29 w 72"/>
                <a:gd name="T23" fmla="*/ 56 h 56"/>
                <a:gd name="T24" fmla="*/ 39 w 72"/>
                <a:gd name="T25" fmla="*/ 53 h 56"/>
                <a:gd name="T26" fmla="*/ 49 w 72"/>
                <a:gd name="T27" fmla="*/ 44 h 56"/>
                <a:gd name="T28" fmla="*/ 59 w 72"/>
                <a:gd name="T29" fmla="*/ 33 h 56"/>
                <a:gd name="T30" fmla="*/ 66 w 72"/>
                <a:gd name="T31" fmla="*/ 22 h 56"/>
                <a:gd name="T32" fmla="*/ 71 w 72"/>
                <a:gd name="T33" fmla="*/ 14 h 56"/>
                <a:gd name="T34" fmla="*/ 72 w 72"/>
                <a:gd name="T35" fmla="*/ 1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6">
                  <a:moveTo>
                    <a:pt x="72" y="10"/>
                  </a:moveTo>
                  <a:lnTo>
                    <a:pt x="67" y="0"/>
                  </a:lnTo>
                  <a:lnTo>
                    <a:pt x="63" y="0"/>
                  </a:lnTo>
                  <a:lnTo>
                    <a:pt x="53" y="0"/>
                  </a:lnTo>
                  <a:lnTo>
                    <a:pt x="40" y="0"/>
                  </a:lnTo>
                  <a:lnTo>
                    <a:pt x="26" y="2"/>
                  </a:lnTo>
                  <a:lnTo>
                    <a:pt x="13" y="7"/>
                  </a:lnTo>
                  <a:lnTo>
                    <a:pt x="3" y="15"/>
                  </a:lnTo>
                  <a:lnTo>
                    <a:pt x="0" y="25"/>
                  </a:lnTo>
                  <a:lnTo>
                    <a:pt x="6" y="41"/>
                  </a:lnTo>
                  <a:lnTo>
                    <a:pt x="17" y="54"/>
                  </a:lnTo>
                  <a:lnTo>
                    <a:pt x="29" y="56"/>
                  </a:lnTo>
                  <a:lnTo>
                    <a:pt x="39" y="53"/>
                  </a:lnTo>
                  <a:lnTo>
                    <a:pt x="49" y="44"/>
                  </a:lnTo>
                  <a:lnTo>
                    <a:pt x="59" y="33"/>
                  </a:lnTo>
                  <a:lnTo>
                    <a:pt x="66" y="22"/>
                  </a:lnTo>
                  <a:lnTo>
                    <a:pt x="71" y="14"/>
                  </a:lnTo>
                  <a:lnTo>
                    <a:pt x="72" y="1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32" name="Freeform 484"/>
            <p:cNvSpPr>
              <a:spLocks/>
            </p:cNvSpPr>
            <p:nvPr/>
          </p:nvSpPr>
          <p:spPr bwMode="auto">
            <a:xfrm>
              <a:off x="3361" y="2454"/>
              <a:ext cx="26" cy="37"/>
            </a:xfrm>
            <a:custGeom>
              <a:avLst/>
              <a:gdLst>
                <a:gd name="T0" fmla="*/ 33 w 53"/>
                <a:gd name="T1" fmla="*/ 0 h 72"/>
                <a:gd name="T2" fmla="*/ 20 w 53"/>
                <a:gd name="T3" fmla="*/ 0 h 72"/>
                <a:gd name="T4" fmla="*/ 18 w 53"/>
                <a:gd name="T5" fmla="*/ 3 h 72"/>
                <a:gd name="T6" fmla="*/ 13 w 53"/>
                <a:gd name="T7" fmla="*/ 11 h 72"/>
                <a:gd name="T8" fmla="*/ 8 w 53"/>
                <a:gd name="T9" fmla="*/ 23 h 72"/>
                <a:gd name="T10" fmla="*/ 3 w 53"/>
                <a:gd name="T11" fmla="*/ 35 h 72"/>
                <a:gd name="T12" fmla="*/ 0 w 53"/>
                <a:gd name="T13" fmla="*/ 49 h 72"/>
                <a:gd name="T14" fmla="*/ 2 w 53"/>
                <a:gd name="T15" fmla="*/ 61 h 72"/>
                <a:gd name="T16" fmla="*/ 10 w 53"/>
                <a:gd name="T17" fmla="*/ 69 h 72"/>
                <a:gd name="T18" fmla="*/ 26 w 53"/>
                <a:gd name="T19" fmla="*/ 72 h 72"/>
                <a:gd name="T20" fmla="*/ 42 w 53"/>
                <a:gd name="T21" fmla="*/ 69 h 72"/>
                <a:gd name="T22" fmla="*/ 51 w 53"/>
                <a:gd name="T23" fmla="*/ 61 h 72"/>
                <a:gd name="T24" fmla="*/ 53 w 53"/>
                <a:gd name="T25" fmla="*/ 49 h 72"/>
                <a:gd name="T26" fmla="*/ 50 w 53"/>
                <a:gd name="T27" fmla="*/ 35 h 72"/>
                <a:gd name="T28" fmla="*/ 46 w 53"/>
                <a:gd name="T29" fmla="*/ 23 h 72"/>
                <a:gd name="T30" fmla="*/ 40 w 53"/>
                <a:gd name="T31" fmla="*/ 11 h 72"/>
                <a:gd name="T32" fmla="*/ 35 w 53"/>
                <a:gd name="T33" fmla="*/ 3 h 72"/>
                <a:gd name="T34" fmla="*/ 33 w 53"/>
                <a:gd name="T3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2">
                  <a:moveTo>
                    <a:pt x="33" y="0"/>
                  </a:moveTo>
                  <a:lnTo>
                    <a:pt x="20" y="0"/>
                  </a:lnTo>
                  <a:lnTo>
                    <a:pt x="18" y="3"/>
                  </a:lnTo>
                  <a:lnTo>
                    <a:pt x="13" y="11"/>
                  </a:lnTo>
                  <a:lnTo>
                    <a:pt x="8" y="23"/>
                  </a:lnTo>
                  <a:lnTo>
                    <a:pt x="3" y="35"/>
                  </a:lnTo>
                  <a:lnTo>
                    <a:pt x="0" y="49"/>
                  </a:lnTo>
                  <a:lnTo>
                    <a:pt x="2" y="61"/>
                  </a:lnTo>
                  <a:lnTo>
                    <a:pt x="10" y="69"/>
                  </a:lnTo>
                  <a:lnTo>
                    <a:pt x="26" y="72"/>
                  </a:lnTo>
                  <a:lnTo>
                    <a:pt x="42" y="69"/>
                  </a:lnTo>
                  <a:lnTo>
                    <a:pt x="51" y="61"/>
                  </a:lnTo>
                  <a:lnTo>
                    <a:pt x="53" y="49"/>
                  </a:lnTo>
                  <a:lnTo>
                    <a:pt x="50" y="35"/>
                  </a:lnTo>
                  <a:lnTo>
                    <a:pt x="46" y="23"/>
                  </a:lnTo>
                  <a:lnTo>
                    <a:pt x="40" y="11"/>
                  </a:lnTo>
                  <a:lnTo>
                    <a:pt x="35" y="3"/>
                  </a:lnTo>
                  <a:lnTo>
                    <a:pt x="3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33" name="Freeform 485"/>
            <p:cNvSpPr>
              <a:spLocks/>
            </p:cNvSpPr>
            <p:nvPr/>
          </p:nvSpPr>
          <p:spPr bwMode="auto">
            <a:xfrm>
              <a:off x="3381" y="2447"/>
              <a:ext cx="36" cy="28"/>
            </a:xfrm>
            <a:custGeom>
              <a:avLst/>
              <a:gdLst>
                <a:gd name="T0" fmla="*/ 6 w 71"/>
                <a:gd name="T1" fmla="*/ 0 h 56"/>
                <a:gd name="T2" fmla="*/ 0 w 71"/>
                <a:gd name="T3" fmla="*/ 10 h 56"/>
                <a:gd name="T4" fmla="*/ 1 w 71"/>
                <a:gd name="T5" fmla="*/ 14 h 56"/>
                <a:gd name="T6" fmla="*/ 7 w 71"/>
                <a:gd name="T7" fmla="*/ 22 h 56"/>
                <a:gd name="T8" fmla="*/ 14 w 71"/>
                <a:gd name="T9" fmla="*/ 33 h 56"/>
                <a:gd name="T10" fmla="*/ 23 w 71"/>
                <a:gd name="T11" fmla="*/ 44 h 56"/>
                <a:gd name="T12" fmla="*/ 32 w 71"/>
                <a:gd name="T13" fmla="*/ 53 h 56"/>
                <a:gd name="T14" fmla="*/ 44 w 71"/>
                <a:gd name="T15" fmla="*/ 56 h 56"/>
                <a:gd name="T16" fmla="*/ 55 w 71"/>
                <a:gd name="T17" fmla="*/ 54 h 56"/>
                <a:gd name="T18" fmla="*/ 66 w 71"/>
                <a:gd name="T19" fmla="*/ 41 h 56"/>
                <a:gd name="T20" fmla="*/ 71 w 71"/>
                <a:gd name="T21" fmla="*/ 25 h 56"/>
                <a:gd name="T22" fmla="*/ 68 w 71"/>
                <a:gd name="T23" fmla="*/ 15 h 56"/>
                <a:gd name="T24" fmla="*/ 59 w 71"/>
                <a:gd name="T25" fmla="*/ 7 h 56"/>
                <a:gd name="T26" fmla="*/ 46 w 71"/>
                <a:gd name="T27" fmla="*/ 2 h 56"/>
                <a:gd name="T28" fmla="*/ 32 w 71"/>
                <a:gd name="T29" fmla="*/ 0 h 56"/>
                <a:gd name="T30" fmla="*/ 20 w 71"/>
                <a:gd name="T31" fmla="*/ 0 h 56"/>
                <a:gd name="T32" fmla="*/ 9 w 71"/>
                <a:gd name="T33" fmla="*/ 0 h 56"/>
                <a:gd name="T34" fmla="*/ 6 w 71"/>
                <a:gd name="T3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6">
                  <a:moveTo>
                    <a:pt x="6" y="0"/>
                  </a:moveTo>
                  <a:lnTo>
                    <a:pt x="0" y="10"/>
                  </a:lnTo>
                  <a:lnTo>
                    <a:pt x="1" y="14"/>
                  </a:lnTo>
                  <a:lnTo>
                    <a:pt x="7" y="22"/>
                  </a:lnTo>
                  <a:lnTo>
                    <a:pt x="14" y="33"/>
                  </a:lnTo>
                  <a:lnTo>
                    <a:pt x="23" y="44"/>
                  </a:lnTo>
                  <a:lnTo>
                    <a:pt x="32" y="53"/>
                  </a:lnTo>
                  <a:lnTo>
                    <a:pt x="44" y="56"/>
                  </a:lnTo>
                  <a:lnTo>
                    <a:pt x="55" y="54"/>
                  </a:lnTo>
                  <a:lnTo>
                    <a:pt x="66" y="41"/>
                  </a:lnTo>
                  <a:lnTo>
                    <a:pt x="71" y="25"/>
                  </a:lnTo>
                  <a:lnTo>
                    <a:pt x="68" y="15"/>
                  </a:lnTo>
                  <a:lnTo>
                    <a:pt x="59" y="7"/>
                  </a:lnTo>
                  <a:lnTo>
                    <a:pt x="46" y="2"/>
                  </a:lnTo>
                  <a:lnTo>
                    <a:pt x="32" y="0"/>
                  </a:lnTo>
                  <a:lnTo>
                    <a:pt x="20" y="0"/>
                  </a:lnTo>
                  <a:lnTo>
                    <a:pt x="9" y="0"/>
                  </a:lnTo>
                  <a:lnTo>
                    <a:pt x="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34" name="Freeform 486"/>
            <p:cNvSpPr>
              <a:spLocks/>
            </p:cNvSpPr>
            <p:nvPr/>
          </p:nvSpPr>
          <p:spPr bwMode="auto">
            <a:xfrm>
              <a:off x="3380" y="2414"/>
              <a:ext cx="37" cy="28"/>
            </a:xfrm>
            <a:custGeom>
              <a:avLst/>
              <a:gdLst>
                <a:gd name="T0" fmla="*/ 0 w 72"/>
                <a:gd name="T1" fmla="*/ 46 h 57"/>
                <a:gd name="T2" fmla="*/ 6 w 72"/>
                <a:gd name="T3" fmla="*/ 57 h 57"/>
                <a:gd name="T4" fmla="*/ 9 w 72"/>
                <a:gd name="T5" fmla="*/ 57 h 57"/>
                <a:gd name="T6" fmla="*/ 19 w 72"/>
                <a:gd name="T7" fmla="*/ 57 h 57"/>
                <a:gd name="T8" fmla="*/ 32 w 72"/>
                <a:gd name="T9" fmla="*/ 57 h 57"/>
                <a:gd name="T10" fmla="*/ 47 w 72"/>
                <a:gd name="T11" fmla="*/ 54 h 57"/>
                <a:gd name="T12" fmla="*/ 60 w 72"/>
                <a:gd name="T13" fmla="*/ 50 h 57"/>
                <a:gd name="T14" fmla="*/ 69 w 72"/>
                <a:gd name="T15" fmla="*/ 43 h 57"/>
                <a:gd name="T16" fmla="*/ 72 w 72"/>
                <a:gd name="T17" fmla="*/ 31 h 57"/>
                <a:gd name="T18" fmla="*/ 67 w 72"/>
                <a:gd name="T19" fmla="*/ 16 h 57"/>
                <a:gd name="T20" fmla="*/ 55 w 72"/>
                <a:gd name="T21" fmla="*/ 4 h 57"/>
                <a:gd name="T22" fmla="*/ 44 w 72"/>
                <a:gd name="T23" fmla="*/ 0 h 57"/>
                <a:gd name="T24" fmla="*/ 33 w 72"/>
                <a:gd name="T25" fmla="*/ 4 h 57"/>
                <a:gd name="T26" fmla="*/ 23 w 72"/>
                <a:gd name="T27" fmla="*/ 13 h 57"/>
                <a:gd name="T28" fmla="*/ 14 w 72"/>
                <a:gd name="T29" fmla="*/ 23 h 57"/>
                <a:gd name="T30" fmla="*/ 7 w 72"/>
                <a:gd name="T31" fmla="*/ 35 h 57"/>
                <a:gd name="T32" fmla="*/ 1 w 72"/>
                <a:gd name="T33" fmla="*/ 43 h 57"/>
                <a:gd name="T34" fmla="*/ 0 w 72"/>
                <a:gd name="T35"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7">
                  <a:moveTo>
                    <a:pt x="0" y="46"/>
                  </a:moveTo>
                  <a:lnTo>
                    <a:pt x="6" y="57"/>
                  </a:lnTo>
                  <a:lnTo>
                    <a:pt x="9" y="57"/>
                  </a:lnTo>
                  <a:lnTo>
                    <a:pt x="19" y="57"/>
                  </a:lnTo>
                  <a:lnTo>
                    <a:pt x="32" y="57"/>
                  </a:lnTo>
                  <a:lnTo>
                    <a:pt x="47" y="54"/>
                  </a:lnTo>
                  <a:lnTo>
                    <a:pt x="60" y="50"/>
                  </a:lnTo>
                  <a:lnTo>
                    <a:pt x="69" y="43"/>
                  </a:lnTo>
                  <a:lnTo>
                    <a:pt x="72" y="31"/>
                  </a:lnTo>
                  <a:lnTo>
                    <a:pt x="67" y="16"/>
                  </a:lnTo>
                  <a:lnTo>
                    <a:pt x="55" y="4"/>
                  </a:lnTo>
                  <a:lnTo>
                    <a:pt x="44" y="0"/>
                  </a:lnTo>
                  <a:lnTo>
                    <a:pt x="33" y="4"/>
                  </a:lnTo>
                  <a:lnTo>
                    <a:pt x="23" y="13"/>
                  </a:lnTo>
                  <a:lnTo>
                    <a:pt x="14" y="23"/>
                  </a:lnTo>
                  <a:lnTo>
                    <a:pt x="7" y="35"/>
                  </a:lnTo>
                  <a:lnTo>
                    <a:pt x="1" y="43"/>
                  </a:lnTo>
                  <a:lnTo>
                    <a:pt x="0" y="4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35" name="Freeform 487"/>
            <p:cNvSpPr>
              <a:spLocks/>
            </p:cNvSpPr>
            <p:nvPr/>
          </p:nvSpPr>
          <p:spPr bwMode="auto">
            <a:xfrm>
              <a:off x="2672" y="2420"/>
              <a:ext cx="11" cy="12"/>
            </a:xfrm>
            <a:custGeom>
              <a:avLst/>
              <a:gdLst>
                <a:gd name="T0" fmla="*/ 12 w 23"/>
                <a:gd name="T1" fmla="*/ 24 h 24"/>
                <a:gd name="T2" fmla="*/ 7 w 23"/>
                <a:gd name="T3" fmla="*/ 23 h 24"/>
                <a:gd name="T4" fmla="*/ 4 w 23"/>
                <a:gd name="T5" fmla="*/ 20 h 24"/>
                <a:gd name="T6" fmla="*/ 1 w 23"/>
                <a:gd name="T7" fmla="*/ 17 h 24"/>
                <a:gd name="T8" fmla="*/ 0 w 23"/>
                <a:gd name="T9" fmla="*/ 12 h 24"/>
                <a:gd name="T10" fmla="*/ 1 w 23"/>
                <a:gd name="T11" fmla="*/ 8 h 24"/>
                <a:gd name="T12" fmla="*/ 4 w 23"/>
                <a:gd name="T13" fmla="*/ 3 h 24"/>
                <a:gd name="T14" fmla="*/ 7 w 23"/>
                <a:gd name="T15" fmla="*/ 1 h 24"/>
                <a:gd name="T16" fmla="*/ 12 w 23"/>
                <a:gd name="T17" fmla="*/ 0 h 24"/>
                <a:gd name="T18" fmla="*/ 16 w 23"/>
                <a:gd name="T19" fmla="*/ 1 h 24"/>
                <a:gd name="T20" fmla="*/ 20 w 23"/>
                <a:gd name="T21" fmla="*/ 3 h 24"/>
                <a:gd name="T22" fmla="*/ 22 w 23"/>
                <a:gd name="T23" fmla="*/ 8 h 24"/>
                <a:gd name="T24" fmla="*/ 23 w 23"/>
                <a:gd name="T25" fmla="*/ 12 h 24"/>
                <a:gd name="T26" fmla="*/ 22 w 23"/>
                <a:gd name="T27" fmla="*/ 17 h 24"/>
                <a:gd name="T28" fmla="*/ 20 w 23"/>
                <a:gd name="T29" fmla="*/ 20 h 24"/>
                <a:gd name="T30" fmla="*/ 16 w 23"/>
                <a:gd name="T31" fmla="*/ 23 h 24"/>
                <a:gd name="T32" fmla="*/ 12 w 23"/>
                <a:gd name="T3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24">
                  <a:moveTo>
                    <a:pt x="12" y="24"/>
                  </a:moveTo>
                  <a:lnTo>
                    <a:pt x="7" y="23"/>
                  </a:lnTo>
                  <a:lnTo>
                    <a:pt x="4" y="20"/>
                  </a:lnTo>
                  <a:lnTo>
                    <a:pt x="1" y="17"/>
                  </a:lnTo>
                  <a:lnTo>
                    <a:pt x="0" y="12"/>
                  </a:lnTo>
                  <a:lnTo>
                    <a:pt x="1" y="8"/>
                  </a:lnTo>
                  <a:lnTo>
                    <a:pt x="4" y="3"/>
                  </a:lnTo>
                  <a:lnTo>
                    <a:pt x="7" y="1"/>
                  </a:lnTo>
                  <a:lnTo>
                    <a:pt x="12" y="0"/>
                  </a:lnTo>
                  <a:lnTo>
                    <a:pt x="16" y="1"/>
                  </a:lnTo>
                  <a:lnTo>
                    <a:pt x="20" y="3"/>
                  </a:lnTo>
                  <a:lnTo>
                    <a:pt x="22" y="8"/>
                  </a:lnTo>
                  <a:lnTo>
                    <a:pt x="23" y="12"/>
                  </a:lnTo>
                  <a:lnTo>
                    <a:pt x="22" y="17"/>
                  </a:lnTo>
                  <a:lnTo>
                    <a:pt x="20" y="20"/>
                  </a:lnTo>
                  <a:lnTo>
                    <a:pt x="16" y="23"/>
                  </a:lnTo>
                  <a:lnTo>
                    <a:pt x="12" y="2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36" name="Freeform 488"/>
            <p:cNvSpPr>
              <a:spLocks/>
            </p:cNvSpPr>
            <p:nvPr/>
          </p:nvSpPr>
          <p:spPr bwMode="auto">
            <a:xfrm>
              <a:off x="2664" y="2381"/>
              <a:ext cx="26" cy="36"/>
            </a:xfrm>
            <a:custGeom>
              <a:avLst/>
              <a:gdLst>
                <a:gd name="T0" fmla="*/ 20 w 52"/>
                <a:gd name="T1" fmla="*/ 73 h 73"/>
                <a:gd name="T2" fmla="*/ 31 w 52"/>
                <a:gd name="T3" fmla="*/ 73 h 73"/>
                <a:gd name="T4" fmla="*/ 34 w 52"/>
                <a:gd name="T5" fmla="*/ 69 h 73"/>
                <a:gd name="T6" fmla="*/ 38 w 52"/>
                <a:gd name="T7" fmla="*/ 61 h 73"/>
                <a:gd name="T8" fmla="*/ 44 w 52"/>
                <a:gd name="T9" fmla="*/ 50 h 73"/>
                <a:gd name="T10" fmla="*/ 50 w 52"/>
                <a:gd name="T11" fmla="*/ 36 h 73"/>
                <a:gd name="T12" fmla="*/ 52 w 52"/>
                <a:gd name="T13" fmla="*/ 23 h 73"/>
                <a:gd name="T14" fmla="*/ 51 w 52"/>
                <a:gd name="T15" fmla="*/ 12 h 73"/>
                <a:gd name="T16" fmla="*/ 43 w 52"/>
                <a:gd name="T17" fmla="*/ 4 h 73"/>
                <a:gd name="T18" fmla="*/ 27 w 52"/>
                <a:gd name="T19" fmla="*/ 0 h 73"/>
                <a:gd name="T20" fmla="*/ 10 w 52"/>
                <a:gd name="T21" fmla="*/ 4 h 73"/>
                <a:gd name="T22" fmla="*/ 1 w 52"/>
                <a:gd name="T23" fmla="*/ 12 h 73"/>
                <a:gd name="T24" fmla="*/ 0 w 52"/>
                <a:gd name="T25" fmla="*/ 23 h 73"/>
                <a:gd name="T26" fmla="*/ 2 w 52"/>
                <a:gd name="T27" fmla="*/ 36 h 73"/>
                <a:gd name="T28" fmla="*/ 7 w 52"/>
                <a:gd name="T29" fmla="*/ 50 h 73"/>
                <a:gd name="T30" fmla="*/ 13 w 52"/>
                <a:gd name="T31" fmla="*/ 61 h 73"/>
                <a:gd name="T32" fmla="*/ 17 w 52"/>
                <a:gd name="T33" fmla="*/ 69 h 73"/>
                <a:gd name="T34" fmla="*/ 20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37" name="Freeform 489"/>
            <p:cNvSpPr>
              <a:spLocks/>
            </p:cNvSpPr>
            <p:nvPr/>
          </p:nvSpPr>
          <p:spPr bwMode="auto">
            <a:xfrm>
              <a:off x="2664" y="2381"/>
              <a:ext cx="26" cy="36"/>
            </a:xfrm>
            <a:custGeom>
              <a:avLst/>
              <a:gdLst>
                <a:gd name="T0" fmla="*/ 20 w 52"/>
                <a:gd name="T1" fmla="*/ 73 h 73"/>
                <a:gd name="T2" fmla="*/ 31 w 52"/>
                <a:gd name="T3" fmla="*/ 73 h 73"/>
                <a:gd name="T4" fmla="*/ 34 w 52"/>
                <a:gd name="T5" fmla="*/ 69 h 73"/>
                <a:gd name="T6" fmla="*/ 38 w 52"/>
                <a:gd name="T7" fmla="*/ 61 h 73"/>
                <a:gd name="T8" fmla="*/ 44 w 52"/>
                <a:gd name="T9" fmla="*/ 50 h 73"/>
                <a:gd name="T10" fmla="*/ 50 w 52"/>
                <a:gd name="T11" fmla="*/ 36 h 73"/>
                <a:gd name="T12" fmla="*/ 52 w 52"/>
                <a:gd name="T13" fmla="*/ 23 h 73"/>
                <a:gd name="T14" fmla="*/ 51 w 52"/>
                <a:gd name="T15" fmla="*/ 12 h 73"/>
                <a:gd name="T16" fmla="*/ 43 w 52"/>
                <a:gd name="T17" fmla="*/ 4 h 73"/>
                <a:gd name="T18" fmla="*/ 27 w 52"/>
                <a:gd name="T19" fmla="*/ 0 h 73"/>
                <a:gd name="T20" fmla="*/ 10 w 52"/>
                <a:gd name="T21" fmla="*/ 4 h 73"/>
                <a:gd name="T22" fmla="*/ 1 w 52"/>
                <a:gd name="T23" fmla="*/ 12 h 73"/>
                <a:gd name="T24" fmla="*/ 0 w 52"/>
                <a:gd name="T25" fmla="*/ 23 h 73"/>
                <a:gd name="T26" fmla="*/ 2 w 52"/>
                <a:gd name="T27" fmla="*/ 36 h 73"/>
                <a:gd name="T28" fmla="*/ 7 w 52"/>
                <a:gd name="T29" fmla="*/ 50 h 73"/>
                <a:gd name="T30" fmla="*/ 13 w 52"/>
                <a:gd name="T31" fmla="*/ 61 h 73"/>
                <a:gd name="T32" fmla="*/ 17 w 52"/>
                <a:gd name="T33" fmla="*/ 69 h 73"/>
                <a:gd name="T34" fmla="*/ 20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38" name="Freeform 490"/>
            <p:cNvSpPr>
              <a:spLocks/>
            </p:cNvSpPr>
            <p:nvPr/>
          </p:nvSpPr>
          <p:spPr bwMode="auto">
            <a:xfrm>
              <a:off x="2635" y="2396"/>
              <a:ext cx="35" cy="28"/>
            </a:xfrm>
            <a:custGeom>
              <a:avLst/>
              <a:gdLst>
                <a:gd name="T0" fmla="*/ 66 w 72"/>
                <a:gd name="T1" fmla="*/ 58 h 58"/>
                <a:gd name="T2" fmla="*/ 72 w 72"/>
                <a:gd name="T3" fmla="*/ 47 h 58"/>
                <a:gd name="T4" fmla="*/ 71 w 72"/>
                <a:gd name="T5" fmla="*/ 44 h 58"/>
                <a:gd name="T6" fmla="*/ 65 w 72"/>
                <a:gd name="T7" fmla="*/ 36 h 58"/>
                <a:gd name="T8" fmla="*/ 58 w 72"/>
                <a:gd name="T9" fmla="*/ 24 h 58"/>
                <a:gd name="T10" fmla="*/ 50 w 72"/>
                <a:gd name="T11" fmla="*/ 14 h 58"/>
                <a:gd name="T12" fmla="*/ 40 w 72"/>
                <a:gd name="T13" fmla="*/ 5 h 58"/>
                <a:gd name="T14" fmla="*/ 28 w 72"/>
                <a:gd name="T15" fmla="*/ 0 h 58"/>
                <a:gd name="T16" fmla="*/ 16 w 72"/>
                <a:gd name="T17" fmla="*/ 3 h 58"/>
                <a:gd name="T18" fmla="*/ 6 w 72"/>
                <a:gd name="T19" fmla="*/ 15 h 58"/>
                <a:gd name="T20" fmla="*/ 0 w 72"/>
                <a:gd name="T21" fmla="*/ 31 h 58"/>
                <a:gd name="T22" fmla="*/ 4 w 72"/>
                <a:gd name="T23" fmla="*/ 43 h 58"/>
                <a:gd name="T24" fmla="*/ 12 w 72"/>
                <a:gd name="T25" fmla="*/ 51 h 58"/>
                <a:gd name="T26" fmla="*/ 26 w 72"/>
                <a:gd name="T27" fmla="*/ 56 h 58"/>
                <a:gd name="T28" fmla="*/ 40 w 72"/>
                <a:gd name="T29" fmla="*/ 58 h 58"/>
                <a:gd name="T30" fmla="*/ 52 w 72"/>
                <a:gd name="T31" fmla="*/ 58 h 58"/>
                <a:gd name="T32" fmla="*/ 63 w 72"/>
                <a:gd name="T33" fmla="*/ 58 h 58"/>
                <a:gd name="T34" fmla="*/ 66 w 72"/>
                <a:gd name="T3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8">
                  <a:moveTo>
                    <a:pt x="66" y="58"/>
                  </a:moveTo>
                  <a:lnTo>
                    <a:pt x="72" y="47"/>
                  </a:lnTo>
                  <a:lnTo>
                    <a:pt x="71" y="44"/>
                  </a:lnTo>
                  <a:lnTo>
                    <a:pt x="65" y="36"/>
                  </a:lnTo>
                  <a:lnTo>
                    <a:pt x="58" y="24"/>
                  </a:lnTo>
                  <a:lnTo>
                    <a:pt x="50" y="14"/>
                  </a:lnTo>
                  <a:lnTo>
                    <a:pt x="40" y="5"/>
                  </a:lnTo>
                  <a:lnTo>
                    <a:pt x="28" y="0"/>
                  </a:lnTo>
                  <a:lnTo>
                    <a:pt x="16" y="3"/>
                  </a:lnTo>
                  <a:lnTo>
                    <a:pt x="6" y="15"/>
                  </a:lnTo>
                  <a:lnTo>
                    <a:pt x="0" y="31"/>
                  </a:lnTo>
                  <a:lnTo>
                    <a:pt x="4" y="43"/>
                  </a:lnTo>
                  <a:lnTo>
                    <a:pt x="12" y="51"/>
                  </a:lnTo>
                  <a:lnTo>
                    <a:pt x="26" y="56"/>
                  </a:lnTo>
                  <a:lnTo>
                    <a:pt x="40" y="58"/>
                  </a:lnTo>
                  <a:lnTo>
                    <a:pt x="52" y="58"/>
                  </a:lnTo>
                  <a:lnTo>
                    <a:pt x="63" y="58"/>
                  </a:lnTo>
                  <a:lnTo>
                    <a:pt x="66" y="5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39" name="Freeform 491"/>
            <p:cNvSpPr>
              <a:spLocks/>
            </p:cNvSpPr>
            <p:nvPr/>
          </p:nvSpPr>
          <p:spPr bwMode="auto">
            <a:xfrm>
              <a:off x="2635" y="2428"/>
              <a:ext cx="35" cy="29"/>
            </a:xfrm>
            <a:custGeom>
              <a:avLst/>
              <a:gdLst>
                <a:gd name="T0" fmla="*/ 72 w 72"/>
                <a:gd name="T1" fmla="*/ 10 h 56"/>
                <a:gd name="T2" fmla="*/ 66 w 72"/>
                <a:gd name="T3" fmla="*/ 0 h 56"/>
                <a:gd name="T4" fmla="*/ 63 w 72"/>
                <a:gd name="T5" fmla="*/ 0 h 56"/>
                <a:gd name="T6" fmla="*/ 53 w 72"/>
                <a:gd name="T7" fmla="*/ 0 h 56"/>
                <a:gd name="T8" fmla="*/ 40 w 72"/>
                <a:gd name="T9" fmla="*/ 0 h 56"/>
                <a:gd name="T10" fmla="*/ 26 w 72"/>
                <a:gd name="T11" fmla="*/ 2 h 56"/>
                <a:gd name="T12" fmla="*/ 13 w 72"/>
                <a:gd name="T13" fmla="*/ 7 h 56"/>
                <a:gd name="T14" fmla="*/ 4 w 72"/>
                <a:gd name="T15" fmla="*/ 14 h 56"/>
                <a:gd name="T16" fmla="*/ 0 w 72"/>
                <a:gd name="T17" fmla="*/ 25 h 56"/>
                <a:gd name="T18" fmla="*/ 6 w 72"/>
                <a:gd name="T19" fmla="*/ 40 h 56"/>
                <a:gd name="T20" fmla="*/ 16 w 72"/>
                <a:gd name="T21" fmla="*/ 53 h 56"/>
                <a:gd name="T22" fmla="*/ 28 w 72"/>
                <a:gd name="T23" fmla="*/ 56 h 56"/>
                <a:gd name="T24" fmla="*/ 40 w 72"/>
                <a:gd name="T25" fmla="*/ 53 h 56"/>
                <a:gd name="T26" fmla="*/ 50 w 72"/>
                <a:gd name="T27" fmla="*/ 44 h 56"/>
                <a:gd name="T28" fmla="*/ 58 w 72"/>
                <a:gd name="T29" fmla="*/ 33 h 56"/>
                <a:gd name="T30" fmla="*/ 65 w 72"/>
                <a:gd name="T31" fmla="*/ 22 h 56"/>
                <a:gd name="T32" fmla="*/ 71 w 72"/>
                <a:gd name="T33" fmla="*/ 14 h 56"/>
                <a:gd name="T34" fmla="*/ 72 w 72"/>
                <a:gd name="T35" fmla="*/ 1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6">
                  <a:moveTo>
                    <a:pt x="72" y="10"/>
                  </a:moveTo>
                  <a:lnTo>
                    <a:pt x="66" y="0"/>
                  </a:lnTo>
                  <a:lnTo>
                    <a:pt x="63" y="0"/>
                  </a:lnTo>
                  <a:lnTo>
                    <a:pt x="53" y="0"/>
                  </a:lnTo>
                  <a:lnTo>
                    <a:pt x="40" y="0"/>
                  </a:lnTo>
                  <a:lnTo>
                    <a:pt x="26" y="2"/>
                  </a:lnTo>
                  <a:lnTo>
                    <a:pt x="13" y="7"/>
                  </a:lnTo>
                  <a:lnTo>
                    <a:pt x="4" y="14"/>
                  </a:lnTo>
                  <a:lnTo>
                    <a:pt x="0" y="25"/>
                  </a:lnTo>
                  <a:lnTo>
                    <a:pt x="6" y="40"/>
                  </a:lnTo>
                  <a:lnTo>
                    <a:pt x="16" y="53"/>
                  </a:lnTo>
                  <a:lnTo>
                    <a:pt x="28" y="56"/>
                  </a:lnTo>
                  <a:lnTo>
                    <a:pt x="40" y="53"/>
                  </a:lnTo>
                  <a:lnTo>
                    <a:pt x="50" y="44"/>
                  </a:lnTo>
                  <a:lnTo>
                    <a:pt x="58" y="33"/>
                  </a:lnTo>
                  <a:lnTo>
                    <a:pt x="65" y="22"/>
                  </a:lnTo>
                  <a:lnTo>
                    <a:pt x="71" y="14"/>
                  </a:lnTo>
                  <a:lnTo>
                    <a:pt x="72" y="1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40" name="Freeform 492"/>
            <p:cNvSpPr>
              <a:spLocks/>
            </p:cNvSpPr>
            <p:nvPr/>
          </p:nvSpPr>
          <p:spPr bwMode="auto">
            <a:xfrm>
              <a:off x="2664" y="2435"/>
              <a:ext cx="27" cy="37"/>
            </a:xfrm>
            <a:custGeom>
              <a:avLst/>
              <a:gdLst>
                <a:gd name="T0" fmla="*/ 32 w 53"/>
                <a:gd name="T1" fmla="*/ 0 h 72"/>
                <a:gd name="T2" fmla="*/ 21 w 53"/>
                <a:gd name="T3" fmla="*/ 0 h 72"/>
                <a:gd name="T4" fmla="*/ 19 w 53"/>
                <a:gd name="T5" fmla="*/ 3 h 72"/>
                <a:gd name="T6" fmla="*/ 14 w 53"/>
                <a:gd name="T7" fmla="*/ 11 h 72"/>
                <a:gd name="T8" fmla="*/ 8 w 53"/>
                <a:gd name="T9" fmla="*/ 23 h 72"/>
                <a:gd name="T10" fmla="*/ 2 w 53"/>
                <a:gd name="T11" fmla="*/ 35 h 72"/>
                <a:gd name="T12" fmla="*/ 0 w 53"/>
                <a:gd name="T13" fmla="*/ 49 h 72"/>
                <a:gd name="T14" fmla="*/ 2 w 53"/>
                <a:gd name="T15" fmla="*/ 61 h 72"/>
                <a:gd name="T16" fmla="*/ 10 w 53"/>
                <a:gd name="T17" fmla="*/ 69 h 72"/>
                <a:gd name="T18" fmla="*/ 27 w 53"/>
                <a:gd name="T19" fmla="*/ 72 h 72"/>
                <a:gd name="T20" fmla="*/ 43 w 53"/>
                <a:gd name="T21" fmla="*/ 69 h 72"/>
                <a:gd name="T22" fmla="*/ 51 w 53"/>
                <a:gd name="T23" fmla="*/ 61 h 72"/>
                <a:gd name="T24" fmla="*/ 53 w 53"/>
                <a:gd name="T25" fmla="*/ 49 h 72"/>
                <a:gd name="T26" fmla="*/ 51 w 53"/>
                <a:gd name="T27" fmla="*/ 35 h 72"/>
                <a:gd name="T28" fmla="*/ 45 w 53"/>
                <a:gd name="T29" fmla="*/ 23 h 72"/>
                <a:gd name="T30" fmla="*/ 39 w 53"/>
                <a:gd name="T31" fmla="*/ 11 h 72"/>
                <a:gd name="T32" fmla="*/ 35 w 53"/>
                <a:gd name="T33" fmla="*/ 3 h 72"/>
                <a:gd name="T34" fmla="*/ 32 w 53"/>
                <a:gd name="T3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2">
                  <a:moveTo>
                    <a:pt x="32" y="0"/>
                  </a:moveTo>
                  <a:lnTo>
                    <a:pt x="21" y="0"/>
                  </a:lnTo>
                  <a:lnTo>
                    <a:pt x="19" y="3"/>
                  </a:lnTo>
                  <a:lnTo>
                    <a:pt x="14" y="11"/>
                  </a:lnTo>
                  <a:lnTo>
                    <a:pt x="8" y="23"/>
                  </a:lnTo>
                  <a:lnTo>
                    <a:pt x="2" y="35"/>
                  </a:lnTo>
                  <a:lnTo>
                    <a:pt x="0" y="49"/>
                  </a:lnTo>
                  <a:lnTo>
                    <a:pt x="2" y="61"/>
                  </a:lnTo>
                  <a:lnTo>
                    <a:pt x="10" y="69"/>
                  </a:lnTo>
                  <a:lnTo>
                    <a:pt x="27" y="72"/>
                  </a:lnTo>
                  <a:lnTo>
                    <a:pt x="43" y="69"/>
                  </a:lnTo>
                  <a:lnTo>
                    <a:pt x="51" y="61"/>
                  </a:lnTo>
                  <a:lnTo>
                    <a:pt x="53" y="49"/>
                  </a:lnTo>
                  <a:lnTo>
                    <a:pt x="51" y="35"/>
                  </a:lnTo>
                  <a:lnTo>
                    <a:pt x="45" y="23"/>
                  </a:lnTo>
                  <a:lnTo>
                    <a:pt x="39" y="11"/>
                  </a:lnTo>
                  <a:lnTo>
                    <a:pt x="35" y="3"/>
                  </a:lnTo>
                  <a:lnTo>
                    <a:pt x="32"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41" name="Freeform 493"/>
            <p:cNvSpPr>
              <a:spLocks/>
            </p:cNvSpPr>
            <p:nvPr/>
          </p:nvSpPr>
          <p:spPr bwMode="auto">
            <a:xfrm>
              <a:off x="2684" y="2428"/>
              <a:ext cx="35" cy="29"/>
            </a:xfrm>
            <a:custGeom>
              <a:avLst/>
              <a:gdLst>
                <a:gd name="T0" fmla="*/ 6 w 72"/>
                <a:gd name="T1" fmla="*/ 0 h 57"/>
                <a:gd name="T2" fmla="*/ 0 w 72"/>
                <a:gd name="T3" fmla="*/ 10 h 57"/>
                <a:gd name="T4" fmla="*/ 1 w 72"/>
                <a:gd name="T5" fmla="*/ 14 h 57"/>
                <a:gd name="T6" fmla="*/ 7 w 72"/>
                <a:gd name="T7" fmla="*/ 22 h 57"/>
                <a:gd name="T8" fmla="*/ 14 w 72"/>
                <a:gd name="T9" fmla="*/ 33 h 57"/>
                <a:gd name="T10" fmla="*/ 23 w 72"/>
                <a:gd name="T11" fmla="*/ 43 h 57"/>
                <a:gd name="T12" fmla="*/ 33 w 72"/>
                <a:gd name="T13" fmla="*/ 53 h 57"/>
                <a:gd name="T14" fmla="*/ 44 w 72"/>
                <a:gd name="T15" fmla="*/ 57 h 57"/>
                <a:gd name="T16" fmla="*/ 56 w 72"/>
                <a:gd name="T17" fmla="*/ 55 h 57"/>
                <a:gd name="T18" fmla="*/ 66 w 72"/>
                <a:gd name="T19" fmla="*/ 42 h 57"/>
                <a:gd name="T20" fmla="*/ 72 w 72"/>
                <a:gd name="T21" fmla="*/ 26 h 57"/>
                <a:gd name="T22" fmla="*/ 68 w 72"/>
                <a:gd name="T23" fmla="*/ 15 h 57"/>
                <a:gd name="T24" fmla="*/ 60 w 72"/>
                <a:gd name="T25" fmla="*/ 7 h 57"/>
                <a:gd name="T26" fmla="*/ 46 w 72"/>
                <a:gd name="T27" fmla="*/ 2 h 57"/>
                <a:gd name="T28" fmla="*/ 33 w 72"/>
                <a:gd name="T29" fmla="*/ 0 h 57"/>
                <a:gd name="T30" fmla="*/ 20 w 72"/>
                <a:gd name="T31" fmla="*/ 0 h 57"/>
                <a:gd name="T32" fmla="*/ 9 w 72"/>
                <a:gd name="T33" fmla="*/ 0 h 57"/>
                <a:gd name="T34" fmla="*/ 6 w 72"/>
                <a:gd name="T3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7">
                  <a:moveTo>
                    <a:pt x="6" y="0"/>
                  </a:moveTo>
                  <a:lnTo>
                    <a:pt x="0" y="10"/>
                  </a:lnTo>
                  <a:lnTo>
                    <a:pt x="1" y="14"/>
                  </a:lnTo>
                  <a:lnTo>
                    <a:pt x="7" y="22"/>
                  </a:lnTo>
                  <a:lnTo>
                    <a:pt x="14" y="33"/>
                  </a:lnTo>
                  <a:lnTo>
                    <a:pt x="23" y="43"/>
                  </a:lnTo>
                  <a:lnTo>
                    <a:pt x="33" y="53"/>
                  </a:lnTo>
                  <a:lnTo>
                    <a:pt x="44" y="57"/>
                  </a:lnTo>
                  <a:lnTo>
                    <a:pt x="56" y="55"/>
                  </a:lnTo>
                  <a:lnTo>
                    <a:pt x="66" y="42"/>
                  </a:lnTo>
                  <a:lnTo>
                    <a:pt x="72" y="26"/>
                  </a:lnTo>
                  <a:lnTo>
                    <a:pt x="68" y="15"/>
                  </a:lnTo>
                  <a:lnTo>
                    <a:pt x="60" y="7"/>
                  </a:lnTo>
                  <a:lnTo>
                    <a:pt x="46" y="2"/>
                  </a:lnTo>
                  <a:lnTo>
                    <a:pt x="33" y="0"/>
                  </a:lnTo>
                  <a:lnTo>
                    <a:pt x="20" y="0"/>
                  </a:lnTo>
                  <a:lnTo>
                    <a:pt x="9" y="0"/>
                  </a:lnTo>
                  <a:lnTo>
                    <a:pt x="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42" name="Freeform 494"/>
            <p:cNvSpPr>
              <a:spLocks/>
            </p:cNvSpPr>
            <p:nvPr/>
          </p:nvSpPr>
          <p:spPr bwMode="auto">
            <a:xfrm>
              <a:off x="2684" y="2395"/>
              <a:ext cx="35" cy="29"/>
            </a:xfrm>
            <a:custGeom>
              <a:avLst/>
              <a:gdLst>
                <a:gd name="T0" fmla="*/ 0 w 72"/>
                <a:gd name="T1" fmla="*/ 47 h 58"/>
                <a:gd name="T2" fmla="*/ 6 w 72"/>
                <a:gd name="T3" fmla="*/ 58 h 58"/>
                <a:gd name="T4" fmla="*/ 9 w 72"/>
                <a:gd name="T5" fmla="*/ 58 h 58"/>
                <a:gd name="T6" fmla="*/ 20 w 72"/>
                <a:gd name="T7" fmla="*/ 58 h 58"/>
                <a:gd name="T8" fmla="*/ 33 w 72"/>
                <a:gd name="T9" fmla="*/ 58 h 58"/>
                <a:gd name="T10" fmla="*/ 46 w 72"/>
                <a:gd name="T11" fmla="*/ 55 h 58"/>
                <a:gd name="T12" fmla="*/ 59 w 72"/>
                <a:gd name="T13" fmla="*/ 51 h 58"/>
                <a:gd name="T14" fmla="*/ 68 w 72"/>
                <a:gd name="T15" fmla="*/ 43 h 58"/>
                <a:gd name="T16" fmla="*/ 72 w 72"/>
                <a:gd name="T17" fmla="*/ 32 h 58"/>
                <a:gd name="T18" fmla="*/ 66 w 72"/>
                <a:gd name="T19" fmla="*/ 16 h 58"/>
                <a:gd name="T20" fmla="*/ 56 w 72"/>
                <a:gd name="T21" fmla="*/ 4 h 58"/>
                <a:gd name="T22" fmla="*/ 44 w 72"/>
                <a:gd name="T23" fmla="*/ 0 h 58"/>
                <a:gd name="T24" fmla="*/ 33 w 72"/>
                <a:gd name="T25" fmla="*/ 5 h 58"/>
                <a:gd name="T26" fmla="*/ 23 w 72"/>
                <a:gd name="T27" fmla="*/ 14 h 58"/>
                <a:gd name="T28" fmla="*/ 14 w 72"/>
                <a:gd name="T29" fmla="*/ 24 h 58"/>
                <a:gd name="T30" fmla="*/ 7 w 72"/>
                <a:gd name="T31" fmla="*/ 36 h 58"/>
                <a:gd name="T32" fmla="*/ 1 w 72"/>
                <a:gd name="T33" fmla="*/ 44 h 58"/>
                <a:gd name="T34" fmla="*/ 0 w 72"/>
                <a:gd name="T35" fmla="*/ 4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8">
                  <a:moveTo>
                    <a:pt x="0" y="47"/>
                  </a:moveTo>
                  <a:lnTo>
                    <a:pt x="6" y="58"/>
                  </a:lnTo>
                  <a:lnTo>
                    <a:pt x="9" y="58"/>
                  </a:lnTo>
                  <a:lnTo>
                    <a:pt x="20" y="58"/>
                  </a:lnTo>
                  <a:lnTo>
                    <a:pt x="33" y="58"/>
                  </a:lnTo>
                  <a:lnTo>
                    <a:pt x="46" y="55"/>
                  </a:lnTo>
                  <a:lnTo>
                    <a:pt x="59" y="51"/>
                  </a:lnTo>
                  <a:lnTo>
                    <a:pt x="68" y="43"/>
                  </a:lnTo>
                  <a:lnTo>
                    <a:pt x="72" y="32"/>
                  </a:lnTo>
                  <a:lnTo>
                    <a:pt x="66" y="16"/>
                  </a:lnTo>
                  <a:lnTo>
                    <a:pt x="56" y="4"/>
                  </a:lnTo>
                  <a:lnTo>
                    <a:pt x="44" y="0"/>
                  </a:lnTo>
                  <a:lnTo>
                    <a:pt x="33" y="5"/>
                  </a:lnTo>
                  <a:lnTo>
                    <a:pt x="23" y="14"/>
                  </a:lnTo>
                  <a:lnTo>
                    <a:pt x="14" y="24"/>
                  </a:lnTo>
                  <a:lnTo>
                    <a:pt x="7" y="36"/>
                  </a:lnTo>
                  <a:lnTo>
                    <a:pt x="1" y="44"/>
                  </a:lnTo>
                  <a:lnTo>
                    <a:pt x="0" y="4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43" name="Freeform 495"/>
            <p:cNvSpPr>
              <a:spLocks/>
            </p:cNvSpPr>
            <p:nvPr/>
          </p:nvSpPr>
          <p:spPr bwMode="auto">
            <a:xfrm>
              <a:off x="2471" y="1815"/>
              <a:ext cx="72" cy="84"/>
            </a:xfrm>
            <a:custGeom>
              <a:avLst/>
              <a:gdLst>
                <a:gd name="T0" fmla="*/ 144 w 144"/>
                <a:gd name="T1" fmla="*/ 0 h 167"/>
                <a:gd name="T2" fmla="*/ 143 w 144"/>
                <a:gd name="T3" fmla="*/ 28 h 167"/>
                <a:gd name="T4" fmla="*/ 138 w 144"/>
                <a:gd name="T5" fmla="*/ 57 h 167"/>
                <a:gd name="T6" fmla="*/ 129 w 144"/>
                <a:gd name="T7" fmla="*/ 84 h 167"/>
                <a:gd name="T8" fmla="*/ 116 w 144"/>
                <a:gd name="T9" fmla="*/ 111 h 167"/>
                <a:gd name="T10" fmla="*/ 100 w 144"/>
                <a:gd name="T11" fmla="*/ 135 h 167"/>
                <a:gd name="T12" fmla="*/ 82 w 144"/>
                <a:gd name="T13" fmla="*/ 152 h 167"/>
                <a:gd name="T14" fmla="*/ 60 w 144"/>
                <a:gd name="T15" fmla="*/ 164 h 167"/>
                <a:gd name="T16" fmla="*/ 36 w 144"/>
                <a:gd name="T17" fmla="*/ 167 h 167"/>
                <a:gd name="T18" fmla="*/ 16 w 144"/>
                <a:gd name="T19" fmla="*/ 163 h 167"/>
                <a:gd name="T20" fmla="*/ 5 w 144"/>
                <a:gd name="T21" fmla="*/ 152 h 167"/>
                <a:gd name="T22" fmla="*/ 0 w 144"/>
                <a:gd name="T23" fmla="*/ 140 h 167"/>
                <a:gd name="T24" fmla="*/ 2 w 144"/>
                <a:gd name="T25" fmla="*/ 123 h 167"/>
                <a:gd name="T26" fmla="*/ 12 w 144"/>
                <a:gd name="T27" fmla="*/ 109 h 167"/>
                <a:gd name="T28" fmla="*/ 24 w 144"/>
                <a:gd name="T29" fmla="*/ 96 h 167"/>
                <a:gd name="T30" fmla="*/ 42 w 144"/>
                <a:gd name="T31" fmla="*/ 85 h 167"/>
                <a:gd name="T32" fmla="*/ 62 w 144"/>
                <a:gd name="T33" fmla="*/ 82 h 167"/>
                <a:gd name="T34" fmla="*/ 80 w 144"/>
                <a:gd name="T35" fmla="*/ 79 h 167"/>
                <a:gd name="T36" fmla="*/ 95 w 144"/>
                <a:gd name="T37" fmla="*/ 69 h 167"/>
                <a:gd name="T38" fmla="*/ 108 w 144"/>
                <a:gd name="T39" fmla="*/ 57 h 167"/>
                <a:gd name="T40" fmla="*/ 121 w 144"/>
                <a:gd name="T41" fmla="*/ 41 h 167"/>
                <a:gd name="T42" fmla="*/ 130 w 144"/>
                <a:gd name="T43" fmla="*/ 26 h 167"/>
                <a:gd name="T44" fmla="*/ 138 w 144"/>
                <a:gd name="T45" fmla="*/ 13 h 167"/>
                <a:gd name="T46" fmla="*/ 143 w 144"/>
                <a:gd name="T47" fmla="*/ 4 h 167"/>
                <a:gd name="T48" fmla="*/ 144 w 144"/>
                <a:gd name="T49"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167">
                  <a:moveTo>
                    <a:pt x="144" y="0"/>
                  </a:moveTo>
                  <a:lnTo>
                    <a:pt x="143" y="28"/>
                  </a:lnTo>
                  <a:lnTo>
                    <a:pt x="138" y="57"/>
                  </a:lnTo>
                  <a:lnTo>
                    <a:pt x="129" y="84"/>
                  </a:lnTo>
                  <a:lnTo>
                    <a:pt x="116" y="111"/>
                  </a:lnTo>
                  <a:lnTo>
                    <a:pt x="100" y="135"/>
                  </a:lnTo>
                  <a:lnTo>
                    <a:pt x="82" y="152"/>
                  </a:lnTo>
                  <a:lnTo>
                    <a:pt x="60" y="164"/>
                  </a:lnTo>
                  <a:lnTo>
                    <a:pt x="36" y="167"/>
                  </a:lnTo>
                  <a:lnTo>
                    <a:pt x="16" y="163"/>
                  </a:lnTo>
                  <a:lnTo>
                    <a:pt x="5" y="152"/>
                  </a:lnTo>
                  <a:lnTo>
                    <a:pt x="0" y="140"/>
                  </a:lnTo>
                  <a:lnTo>
                    <a:pt x="2" y="123"/>
                  </a:lnTo>
                  <a:lnTo>
                    <a:pt x="12" y="109"/>
                  </a:lnTo>
                  <a:lnTo>
                    <a:pt x="24" y="96"/>
                  </a:lnTo>
                  <a:lnTo>
                    <a:pt x="42" y="85"/>
                  </a:lnTo>
                  <a:lnTo>
                    <a:pt x="62" y="82"/>
                  </a:lnTo>
                  <a:lnTo>
                    <a:pt x="80" y="79"/>
                  </a:lnTo>
                  <a:lnTo>
                    <a:pt x="95" y="69"/>
                  </a:lnTo>
                  <a:lnTo>
                    <a:pt x="108" y="57"/>
                  </a:lnTo>
                  <a:lnTo>
                    <a:pt x="121" y="41"/>
                  </a:lnTo>
                  <a:lnTo>
                    <a:pt x="130" y="26"/>
                  </a:lnTo>
                  <a:lnTo>
                    <a:pt x="138" y="13"/>
                  </a:lnTo>
                  <a:lnTo>
                    <a:pt x="143" y="4"/>
                  </a:lnTo>
                  <a:lnTo>
                    <a:pt x="144"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44" name="Freeform 496"/>
            <p:cNvSpPr>
              <a:spLocks/>
            </p:cNvSpPr>
            <p:nvPr/>
          </p:nvSpPr>
          <p:spPr bwMode="auto">
            <a:xfrm>
              <a:off x="2436" y="1811"/>
              <a:ext cx="102" cy="40"/>
            </a:xfrm>
            <a:custGeom>
              <a:avLst/>
              <a:gdLst>
                <a:gd name="T0" fmla="*/ 204 w 204"/>
                <a:gd name="T1" fmla="*/ 0 h 82"/>
                <a:gd name="T2" fmla="*/ 196 w 204"/>
                <a:gd name="T3" fmla="*/ 10 h 82"/>
                <a:gd name="T4" fmla="*/ 187 w 204"/>
                <a:gd name="T5" fmla="*/ 21 h 82"/>
                <a:gd name="T6" fmla="*/ 175 w 204"/>
                <a:gd name="T7" fmla="*/ 31 h 82"/>
                <a:gd name="T8" fmla="*/ 165 w 204"/>
                <a:gd name="T9" fmla="*/ 40 h 82"/>
                <a:gd name="T10" fmla="*/ 152 w 204"/>
                <a:gd name="T11" fmla="*/ 50 h 82"/>
                <a:gd name="T12" fmla="*/ 139 w 204"/>
                <a:gd name="T13" fmla="*/ 58 h 82"/>
                <a:gd name="T14" fmla="*/ 127 w 204"/>
                <a:gd name="T15" fmla="*/ 65 h 82"/>
                <a:gd name="T16" fmla="*/ 114 w 204"/>
                <a:gd name="T17" fmla="*/ 70 h 82"/>
                <a:gd name="T18" fmla="*/ 100 w 204"/>
                <a:gd name="T19" fmla="*/ 76 h 82"/>
                <a:gd name="T20" fmla="*/ 88 w 204"/>
                <a:gd name="T21" fmla="*/ 80 h 82"/>
                <a:gd name="T22" fmla="*/ 74 w 204"/>
                <a:gd name="T23" fmla="*/ 81 h 82"/>
                <a:gd name="T24" fmla="*/ 61 w 204"/>
                <a:gd name="T25" fmla="*/ 82 h 82"/>
                <a:gd name="T26" fmla="*/ 48 w 204"/>
                <a:gd name="T27" fmla="*/ 81 h 82"/>
                <a:gd name="T28" fmla="*/ 37 w 204"/>
                <a:gd name="T29" fmla="*/ 77 h 82"/>
                <a:gd name="T30" fmla="*/ 25 w 204"/>
                <a:gd name="T31" fmla="*/ 71 h 82"/>
                <a:gd name="T32" fmla="*/ 15 w 204"/>
                <a:gd name="T33" fmla="*/ 65 h 82"/>
                <a:gd name="T34" fmla="*/ 2 w 204"/>
                <a:gd name="T35" fmla="*/ 48 h 82"/>
                <a:gd name="T36" fmla="*/ 0 w 204"/>
                <a:gd name="T37" fmla="*/ 33 h 82"/>
                <a:gd name="T38" fmla="*/ 6 w 204"/>
                <a:gd name="T39" fmla="*/ 21 h 82"/>
                <a:gd name="T40" fmla="*/ 17 w 204"/>
                <a:gd name="T41" fmla="*/ 10 h 82"/>
                <a:gd name="T42" fmla="*/ 33 w 204"/>
                <a:gd name="T43" fmla="*/ 3 h 82"/>
                <a:gd name="T44" fmla="*/ 52 w 204"/>
                <a:gd name="T45" fmla="*/ 1 h 82"/>
                <a:gd name="T46" fmla="*/ 71 w 204"/>
                <a:gd name="T47" fmla="*/ 5 h 82"/>
                <a:gd name="T48" fmla="*/ 90 w 204"/>
                <a:gd name="T49" fmla="*/ 15 h 82"/>
                <a:gd name="T50" fmla="*/ 105 w 204"/>
                <a:gd name="T51" fmla="*/ 22 h 82"/>
                <a:gd name="T52" fmla="*/ 123 w 204"/>
                <a:gd name="T53" fmla="*/ 24 h 82"/>
                <a:gd name="T54" fmla="*/ 142 w 204"/>
                <a:gd name="T55" fmla="*/ 22 h 82"/>
                <a:gd name="T56" fmla="*/ 160 w 204"/>
                <a:gd name="T57" fmla="*/ 17 h 82"/>
                <a:gd name="T58" fmla="*/ 177 w 204"/>
                <a:gd name="T59" fmla="*/ 12 h 82"/>
                <a:gd name="T60" fmla="*/ 191 w 204"/>
                <a:gd name="T61" fmla="*/ 6 h 82"/>
                <a:gd name="T62" fmla="*/ 200 w 204"/>
                <a:gd name="T63" fmla="*/ 2 h 82"/>
                <a:gd name="T64" fmla="*/ 204 w 204"/>
                <a:gd name="T65"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4" h="82">
                  <a:moveTo>
                    <a:pt x="204" y="0"/>
                  </a:moveTo>
                  <a:lnTo>
                    <a:pt x="196" y="10"/>
                  </a:lnTo>
                  <a:lnTo>
                    <a:pt x="187" y="21"/>
                  </a:lnTo>
                  <a:lnTo>
                    <a:pt x="175" y="31"/>
                  </a:lnTo>
                  <a:lnTo>
                    <a:pt x="165" y="40"/>
                  </a:lnTo>
                  <a:lnTo>
                    <a:pt x="152" y="50"/>
                  </a:lnTo>
                  <a:lnTo>
                    <a:pt x="139" y="58"/>
                  </a:lnTo>
                  <a:lnTo>
                    <a:pt x="127" y="65"/>
                  </a:lnTo>
                  <a:lnTo>
                    <a:pt x="114" y="70"/>
                  </a:lnTo>
                  <a:lnTo>
                    <a:pt x="100" y="76"/>
                  </a:lnTo>
                  <a:lnTo>
                    <a:pt x="88" y="80"/>
                  </a:lnTo>
                  <a:lnTo>
                    <a:pt x="74" y="81"/>
                  </a:lnTo>
                  <a:lnTo>
                    <a:pt x="61" y="82"/>
                  </a:lnTo>
                  <a:lnTo>
                    <a:pt x="48" y="81"/>
                  </a:lnTo>
                  <a:lnTo>
                    <a:pt x="37" y="77"/>
                  </a:lnTo>
                  <a:lnTo>
                    <a:pt x="25" y="71"/>
                  </a:lnTo>
                  <a:lnTo>
                    <a:pt x="15" y="65"/>
                  </a:lnTo>
                  <a:lnTo>
                    <a:pt x="2" y="48"/>
                  </a:lnTo>
                  <a:lnTo>
                    <a:pt x="0" y="33"/>
                  </a:lnTo>
                  <a:lnTo>
                    <a:pt x="6" y="21"/>
                  </a:lnTo>
                  <a:lnTo>
                    <a:pt x="17" y="10"/>
                  </a:lnTo>
                  <a:lnTo>
                    <a:pt x="33" y="3"/>
                  </a:lnTo>
                  <a:lnTo>
                    <a:pt x="52" y="1"/>
                  </a:lnTo>
                  <a:lnTo>
                    <a:pt x="71" y="5"/>
                  </a:lnTo>
                  <a:lnTo>
                    <a:pt x="90" y="15"/>
                  </a:lnTo>
                  <a:lnTo>
                    <a:pt x="105" y="22"/>
                  </a:lnTo>
                  <a:lnTo>
                    <a:pt x="123" y="24"/>
                  </a:lnTo>
                  <a:lnTo>
                    <a:pt x="142" y="22"/>
                  </a:lnTo>
                  <a:lnTo>
                    <a:pt x="160" y="17"/>
                  </a:lnTo>
                  <a:lnTo>
                    <a:pt x="177" y="12"/>
                  </a:lnTo>
                  <a:lnTo>
                    <a:pt x="191" y="6"/>
                  </a:lnTo>
                  <a:lnTo>
                    <a:pt x="200" y="2"/>
                  </a:lnTo>
                  <a:lnTo>
                    <a:pt x="204"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45" name="Freeform 497"/>
            <p:cNvSpPr>
              <a:spLocks/>
            </p:cNvSpPr>
            <p:nvPr/>
          </p:nvSpPr>
          <p:spPr bwMode="auto">
            <a:xfrm>
              <a:off x="2534" y="1815"/>
              <a:ext cx="42" cy="104"/>
            </a:xfrm>
            <a:custGeom>
              <a:avLst/>
              <a:gdLst>
                <a:gd name="T0" fmla="*/ 24 w 84"/>
                <a:gd name="T1" fmla="*/ 0 h 208"/>
                <a:gd name="T2" fmla="*/ 42 w 84"/>
                <a:gd name="T3" fmla="*/ 21 h 208"/>
                <a:gd name="T4" fmla="*/ 59 w 84"/>
                <a:gd name="T5" fmla="*/ 45 h 208"/>
                <a:gd name="T6" fmla="*/ 71 w 84"/>
                <a:gd name="T7" fmla="*/ 73 h 208"/>
                <a:gd name="T8" fmla="*/ 79 w 84"/>
                <a:gd name="T9" fmla="*/ 100 h 208"/>
                <a:gd name="T10" fmla="*/ 84 w 84"/>
                <a:gd name="T11" fmla="*/ 128 h 208"/>
                <a:gd name="T12" fmla="*/ 82 w 84"/>
                <a:gd name="T13" fmla="*/ 155 h 208"/>
                <a:gd name="T14" fmla="*/ 74 w 84"/>
                <a:gd name="T15" fmla="*/ 178 h 208"/>
                <a:gd name="T16" fmla="*/ 57 w 84"/>
                <a:gd name="T17" fmla="*/ 197 h 208"/>
                <a:gd name="T18" fmla="*/ 40 w 84"/>
                <a:gd name="T19" fmla="*/ 208 h 208"/>
                <a:gd name="T20" fmla="*/ 25 w 84"/>
                <a:gd name="T21" fmla="*/ 208 h 208"/>
                <a:gd name="T22" fmla="*/ 12 w 84"/>
                <a:gd name="T23" fmla="*/ 201 h 208"/>
                <a:gd name="T24" fmla="*/ 4 w 84"/>
                <a:gd name="T25" fmla="*/ 187 h 208"/>
                <a:gd name="T26" fmla="*/ 0 w 84"/>
                <a:gd name="T27" fmla="*/ 170 h 208"/>
                <a:gd name="T28" fmla="*/ 1 w 84"/>
                <a:gd name="T29" fmla="*/ 151 h 208"/>
                <a:gd name="T30" fmla="*/ 7 w 84"/>
                <a:gd name="T31" fmla="*/ 133 h 208"/>
                <a:gd name="T32" fmla="*/ 19 w 84"/>
                <a:gd name="T33" fmla="*/ 115 h 208"/>
                <a:gd name="T34" fmla="*/ 34 w 84"/>
                <a:gd name="T35" fmla="*/ 84 h 208"/>
                <a:gd name="T36" fmla="*/ 34 w 84"/>
                <a:gd name="T37" fmla="*/ 46 h 208"/>
                <a:gd name="T38" fmla="*/ 27 w 84"/>
                <a:gd name="T39" fmla="*/ 14 h 208"/>
                <a:gd name="T40" fmla="*/ 24 w 84"/>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 h="208">
                  <a:moveTo>
                    <a:pt x="24" y="0"/>
                  </a:moveTo>
                  <a:lnTo>
                    <a:pt x="42" y="21"/>
                  </a:lnTo>
                  <a:lnTo>
                    <a:pt x="59" y="45"/>
                  </a:lnTo>
                  <a:lnTo>
                    <a:pt x="71" y="73"/>
                  </a:lnTo>
                  <a:lnTo>
                    <a:pt x="79" y="100"/>
                  </a:lnTo>
                  <a:lnTo>
                    <a:pt x="84" y="128"/>
                  </a:lnTo>
                  <a:lnTo>
                    <a:pt x="82" y="155"/>
                  </a:lnTo>
                  <a:lnTo>
                    <a:pt x="74" y="178"/>
                  </a:lnTo>
                  <a:lnTo>
                    <a:pt x="57" y="197"/>
                  </a:lnTo>
                  <a:lnTo>
                    <a:pt x="40" y="208"/>
                  </a:lnTo>
                  <a:lnTo>
                    <a:pt x="25" y="208"/>
                  </a:lnTo>
                  <a:lnTo>
                    <a:pt x="12" y="201"/>
                  </a:lnTo>
                  <a:lnTo>
                    <a:pt x="4" y="187"/>
                  </a:lnTo>
                  <a:lnTo>
                    <a:pt x="0" y="170"/>
                  </a:lnTo>
                  <a:lnTo>
                    <a:pt x="1" y="151"/>
                  </a:lnTo>
                  <a:lnTo>
                    <a:pt x="7" y="133"/>
                  </a:lnTo>
                  <a:lnTo>
                    <a:pt x="19" y="115"/>
                  </a:lnTo>
                  <a:lnTo>
                    <a:pt x="34" y="84"/>
                  </a:lnTo>
                  <a:lnTo>
                    <a:pt x="34" y="46"/>
                  </a:lnTo>
                  <a:lnTo>
                    <a:pt x="27" y="14"/>
                  </a:lnTo>
                  <a:lnTo>
                    <a:pt x="24"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46" name="Freeform 498"/>
            <p:cNvSpPr>
              <a:spLocks/>
            </p:cNvSpPr>
            <p:nvPr/>
          </p:nvSpPr>
          <p:spPr bwMode="auto">
            <a:xfrm>
              <a:off x="2551" y="1812"/>
              <a:ext cx="72" cy="84"/>
            </a:xfrm>
            <a:custGeom>
              <a:avLst/>
              <a:gdLst>
                <a:gd name="T0" fmla="*/ 0 w 144"/>
                <a:gd name="T1" fmla="*/ 0 h 170"/>
                <a:gd name="T2" fmla="*/ 27 w 144"/>
                <a:gd name="T3" fmla="*/ 7 h 170"/>
                <a:gd name="T4" fmla="*/ 54 w 144"/>
                <a:gd name="T5" fmla="*/ 18 h 170"/>
                <a:gd name="T6" fmla="*/ 81 w 144"/>
                <a:gd name="T7" fmla="*/ 33 h 170"/>
                <a:gd name="T8" fmla="*/ 104 w 144"/>
                <a:gd name="T9" fmla="*/ 50 h 170"/>
                <a:gd name="T10" fmla="*/ 123 w 144"/>
                <a:gd name="T11" fmla="*/ 71 h 170"/>
                <a:gd name="T12" fmla="*/ 137 w 144"/>
                <a:gd name="T13" fmla="*/ 92 h 170"/>
                <a:gd name="T14" fmla="*/ 144 w 144"/>
                <a:gd name="T15" fmla="*/ 117 h 170"/>
                <a:gd name="T16" fmla="*/ 142 w 144"/>
                <a:gd name="T17" fmla="*/ 141 h 170"/>
                <a:gd name="T18" fmla="*/ 134 w 144"/>
                <a:gd name="T19" fmla="*/ 159 h 170"/>
                <a:gd name="T20" fmla="*/ 121 w 144"/>
                <a:gd name="T21" fmla="*/ 168 h 170"/>
                <a:gd name="T22" fmla="*/ 107 w 144"/>
                <a:gd name="T23" fmla="*/ 170 h 170"/>
                <a:gd name="T24" fmla="*/ 94 w 144"/>
                <a:gd name="T25" fmla="*/ 164 h 170"/>
                <a:gd name="T26" fmla="*/ 80 w 144"/>
                <a:gd name="T27" fmla="*/ 152 h 170"/>
                <a:gd name="T28" fmla="*/ 69 w 144"/>
                <a:gd name="T29" fmla="*/ 136 h 170"/>
                <a:gd name="T30" fmla="*/ 64 w 144"/>
                <a:gd name="T31" fmla="*/ 118 h 170"/>
                <a:gd name="T32" fmla="*/ 65 w 144"/>
                <a:gd name="T33" fmla="*/ 97 h 170"/>
                <a:gd name="T34" fmla="*/ 65 w 144"/>
                <a:gd name="T35" fmla="*/ 80 h 170"/>
                <a:gd name="T36" fmla="*/ 59 w 144"/>
                <a:gd name="T37" fmla="*/ 63 h 170"/>
                <a:gd name="T38" fmla="*/ 49 w 144"/>
                <a:gd name="T39" fmla="*/ 46 h 170"/>
                <a:gd name="T40" fmla="*/ 36 w 144"/>
                <a:gd name="T41" fmla="*/ 31 h 170"/>
                <a:gd name="T42" fmla="*/ 23 w 144"/>
                <a:gd name="T43" fmla="*/ 19 h 170"/>
                <a:gd name="T44" fmla="*/ 12 w 144"/>
                <a:gd name="T45" fmla="*/ 10 h 170"/>
                <a:gd name="T46" fmla="*/ 4 w 144"/>
                <a:gd name="T47" fmla="*/ 3 h 170"/>
                <a:gd name="T48" fmla="*/ 0 w 144"/>
                <a:gd name="T49"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170">
                  <a:moveTo>
                    <a:pt x="0" y="0"/>
                  </a:moveTo>
                  <a:lnTo>
                    <a:pt x="27" y="7"/>
                  </a:lnTo>
                  <a:lnTo>
                    <a:pt x="54" y="18"/>
                  </a:lnTo>
                  <a:lnTo>
                    <a:pt x="81" y="33"/>
                  </a:lnTo>
                  <a:lnTo>
                    <a:pt x="104" y="50"/>
                  </a:lnTo>
                  <a:lnTo>
                    <a:pt x="123" y="71"/>
                  </a:lnTo>
                  <a:lnTo>
                    <a:pt x="137" y="92"/>
                  </a:lnTo>
                  <a:lnTo>
                    <a:pt x="144" y="117"/>
                  </a:lnTo>
                  <a:lnTo>
                    <a:pt x="142" y="141"/>
                  </a:lnTo>
                  <a:lnTo>
                    <a:pt x="134" y="159"/>
                  </a:lnTo>
                  <a:lnTo>
                    <a:pt x="121" y="168"/>
                  </a:lnTo>
                  <a:lnTo>
                    <a:pt x="107" y="170"/>
                  </a:lnTo>
                  <a:lnTo>
                    <a:pt x="94" y="164"/>
                  </a:lnTo>
                  <a:lnTo>
                    <a:pt x="80" y="152"/>
                  </a:lnTo>
                  <a:lnTo>
                    <a:pt x="69" y="136"/>
                  </a:lnTo>
                  <a:lnTo>
                    <a:pt x="64" y="118"/>
                  </a:lnTo>
                  <a:lnTo>
                    <a:pt x="65" y="97"/>
                  </a:lnTo>
                  <a:lnTo>
                    <a:pt x="65" y="80"/>
                  </a:lnTo>
                  <a:lnTo>
                    <a:pt x="59" y="63"/>
                  </a:lnTo>
                  <a:lnTo>
                    <a:pt x="49" y="46"/>
                  </a:lnTo>
                  <a:lnTo>
                    <a:pt x="36" y="31"/>
                  </a:lnTo>
                  <a:lnTo>
                    <a:pt x="23" y="19"/>
                  </a:lnTo>
                  <a:lnTo>
                    <a:pt x="12" y="10"/>
                  </a:lnTo>
                  <a:lnTo>
                    <a:pt x="4" y="3"/>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47" name="Freeform 499"/>
            <p:cNvSpPr>
              <a:spLocks/>
            </p:cNvSpPr>
            <p:nvPr/>
          </p:nvSpPr>
          <p:spPr bwMode="auto">
            <a:xfrm>
              <a:off x="2558" y="1793"/>
              <a:ext cx="99" cy="51"/>
            </a:xfrm>
            <a:custGeom>
              <a:avLst/>
              <a:gdLst>
                <a:gd name="T0" fmla="*/ 0 w 199"/>
                <a:gd name="T1" fmla="*/ 18 h 103"/>
                <a:gd name="T2" fmla="*/ 13 w 199"/>
                <a:gd name="T3" fmla="*/ 13 h 103"/>
                <a:gd name="T4" fmla="*/ 27 w 199"/>
                <a:gd name="T5" fmla="*/ 8 h 103"/>
                <a:gd name="T6" fmla="*/ 40 w 199"/>
                <a:gd name="T7" fmla="*/ 5 h 103"/>
                <a:gd name="T8" fmla="*/ 54 w 199"/>
                <a:gd name="T9" fmla="*/ 3 h 103"/>
                <a:gd name="T10" fmla="*/ 69 w 199"/>
                <a:gd name="T11" fmla="*/ 0 h 103"/>
                <a:gd name="T12" fmla="*/ 84 w 199"/>
                <a:gd name="T13" fmla="*/ 0 h 103"/>
                <a:gd name="T14" fmla="*/ 99 w 199"/>
                <a:gd name="T15" fmla="*/ 0 h 103"/>
                <a:gd name="T16" fmla="*/ 114 w 199"/>
                <a:gd name="T17" fmla="*/ 1 h 103"/>
                <a:gd name="T18" fmla="*/ 128 w 199"/>
                <a:gd name="T19" fmla="*/ 4 h 103"/>
                <a:gd name="T20" fmla="*/ 141 w 199"/>
                <a:gd name="T21" fmla="*/ 8 h 103"/>
                <a:gd name="T22" fmla="*/ 153 w 199"/>
                <a:gd name="T23" fmla="*/ 13 h 103"/>
                <a:gd name="T24" fmla="*/ 165 w 199"/>
                <a:gd name="T25" fmla="*/ 19 h 103"/>
                <a:gd name="T26" fmla="*/ 175 w 199"/>
                <a:gd name="T27" fmla="*/ 27 h 103"/>
                <a:gd name="T28" fmla="*/ 183 w 199"/>
                <a:gd name="T29" fmla="*/ 35 h 103"/>
                <a:gd name="T30" fmla="*/ 190 w 199"/>
                <a:gd name="T31" fmla="*/ 45 h 103"/>
                <a:gd name="T32" fmla="*/ 196 w 199"/>
                <a:gd name="T33" fmla="*/ 57 h 103"/>
                <a:gd name="T34" fmla="*/ 199 w 199"/>
                <a:gd name="T35" fmla="*/ 76 h 103"/>
                <a:gd name="T36" fmla="*/ 194 w 199"/>
                <a:gd name="T37" fmla="*/ 91 h 103"/>
                <a:gd name="T38" fmla="*/ 182 w 199"/>
                <a:gd name="T39" fmla="*/ 99 h 103"/>
                <a:gd name="T40" fmla="*/ 167 w 199"/>
                <a:gd name="T41" fmla="*/ 103 h 103"/>
                <a:gd name="T42" fmla="*/ 150 w 199"/>
                <a:gd name="T43" fmla="*/ 101 h 103"/>
                <a:gd name="T44" fmla="*/ 132 w 199"/>
                <a:gd name="T45" fmla="*/ 92 h 103"/>
                <a:gd name="T46" fmla="*/ 118 w 199"/>
                <a:gd name="T47" fmla="*/ 80 h 103"/>
                <a:gd name="T48" fmla="*/ 106 w 199"/>
                <a:gd name="T49" fmla="*/ 63 h 103"/>
                <a:gd name="T50" fmla="*/ 97 w 199"/>
                <a:gd name="T51" fmla="*/ 49 h 103"/>
                <a:gd name="T52" fmla="*/ 82 w 199"/>
                <a:gd name="T53" fmla="*/ 37 h 103"/>
                <a:gd name="T54" fmla="*/ 65 w 199"/>
                <a:gd name="T55" fmla="*/ 29 h 103"/>
                <a:gd name="T56" fmla="*/ 46 w 199"/>
                <a:gd name="T57" fmla="*/ 25 h 103"/>
                <a:gd name="T58" fmla="*/ 29 w 199"/>
                <a:gd name="T59" fmla="*/ 21 h 103"/>
                <a:gd name="T60" fmla="*/ 14 w 199"/>
                <a:gd name="T61" fmla="*/ 19 h 103"/>
                <a:gd name="T62" fmla="*/ 4 w 199"/>
                <a:gd name="T63" fmla="*/ 18 h 103"/>
                <a:gd name="T64" fmla="*/ 0 w 199"/>
                <a:gd name="T65" fmla="*/ 1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9" h="103">
                  <a:moveTo>
                    <a:pt x="0" y="18"/>
                  </a:moveTo>
                  <a:lnTo>
                    <a:pt x="13" y="13"/>
                  </a:lnTo>
                  <a:lnTo>
                    <a:pt x="27" y="8"/>
                  </a:lnTo>
                  <a:lnTo>
                    <a:pt x="40" y="5"/>
                  </a:lnTo>
                  <a:lnTo>
                    <a:pt x="54" y="3"/>
                  </a:lnTo>
                  <a:lnTo>
                    <a:pt x="69" y="0"/>
                  </a:lnTo>
                  <a:lnTo>
                    <a:pt x="84" y="0"/>
                  </a:lnTo>
                  <a:lnTo>
                    <a:pt x="99" y="0"/>
                  </a:lnTo>
                  <a:lnTo>
                    <a:pt x="114" y="1"/>
                  </a:lnTo>
                  <a:lnTo>
                    <a:pt x="128" y="4"/>
                  </a:lnTo>
                  <a:lnTo>
                    <a:pt x="141" y="8"/>
                  </a:lnTo>
                  <a:lnTo>
                    <a:pt x="153" y="13"/>
                  </a:lnTo>
                  <a:lnTo>
                    <a:pt x="165" y="19"/>
                  </a:lnTo>
                  <a:lnTo>
                    <a:pt x="175" y="27"/>
                  </a:lnTo>
                  <a:lnTo>
                    <a:pt x="183" y="35"/>
                  </a:lnTo>
                  <a:lnTo>
                    <a:pt x="190" y="45"/>
                  </a:lnTo>
                  <a:lnTo>
                    <a:pt x="196" y="57"/>
                  </a:lnTo>
                  <a:lnTo>
                    <a:pt x="199" y="76"/>
                  </a:lnTo>
                  <a:lnTo>
                    <a:pt x="194" y="91"/>
                  </a:lnTo>
                  <a:lnTo>
                    <a:pt x="182" y="99"/>
                  </a:lnTo>
                  <a:lnTo>
                    <a:pt x="167" y="103"/>
                  </a:lnTo>
                  <a:lnTo>
                    <a:pt x="150" y="101"/>
                  </a:lnTo>
                  <a:lnTo>
                    <a:pt x="132" y="92"/>
                  </a:lnTo>
                  <a:lnTo>
                    <a:pt x="118" y="80"/>
                  </a:lnTo>
                  <a:lnTo>
                    <a:pt x="106" y="63"/>
                  </a:lnTo>
                  <a:lnTo>
                    <a:pt x="97" y="49"/>
                  </a:lnTo>
                  <a:lnTo>
                    <a:pt x="82" y="37"/>
                  </a:lnTo>
                  <a:lnTo>
                    <a:pt x="65" y="29"/>
                  </a:lnTo>
                  <a:lnTo>
                    <a:pt x="46" y="25"/>
                  </a:lnTo>
                  <a:lnTo>
                    <a:pt x="29" y="21"/>
                  </a:lnTo>
                  <a:lnTo>
                    <a:pt x="14" y="19"/>
                  </a:lnTo>
                  <a:lnTo>
                    <a:pt x="4" y="18"/>
                  </a:lnTo>
                  <a:lnTo>
                    <a:pt x="0" y="1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48" name="Freeform 500"/>
            <p:cNvSpPr>
              <a:spLocks/>
            </p:cNvSpPr>
            <p:nvPr/>
          </p:nvSpPr>
          <p:spPr bwMode="auto">
            <a:xfrm>
              <a:off x="2631" y="2659"/>
              <a:ext cx="53" cy="98"/>
            </a:xfrm>
            <a:custGeom>
              <a:avLst/>
              <a:gdLst>
                <a:gd name="T0" fmla="*/ 95 w 107"/>
                <a:gd name="T1" fmla="*/ 0 h 195"/>
                <a:gd name="T2" fmla="*/ 103 w 107"/>
                <a:gd name="T3" fmla="*/ 26 h 195"/>
                <a:gd name="T4" fmla="*/ 107 w 107"/>
                <a:gd name="T5" fmla="*/ 55 h 195"/>
                <a:gd name="T6" fmla="*/ 107 w 107"/>
                <a:gd name="T7" fmla="*/ 85 h 195"/>
                <a:gd name="T8" fmla="*/ 104 w 107"/>
                <a:gd name="T9" fmla="*/ 114 h 195"/>
                <a:gd name="T10" fmla="*/ 96 w 107"/>
                <a:gd name="T11" fmla="*/ 141 h 195"/>
                <a:gd name="T12" fmla="*/ 83 w 107"/>
                <a:gd name="T13" fmla="*/ 164 h 195"/>
                <a:gd name="T14" fmla="*/ 66 w 107"/>
                <a:gd name="T15" fmla="*/ 183 h 195"/>
                <a:gd name="T16" fmla="*/ 44 w 107"/>
                <a:gd name="T17" fmla="*/ 193 h 195"/>
                <a:gd name="T18" fmla="*/ 24 w 107"/>
                <a:gd name="T19" fmla="*/ 195 h 195"/>
                <a:gd name="T20" fmla="*/ 10 w 107"/>
                <a:gd name="T21" fmla="*/ 190 h 195"/>
                <a:gd name="T22" fmla="*/ 3 w 107"/>
                <a:gd name="T23" fmla="*/ 177 h 195"/>
                <a:gd name="T24" fmla="*/ 0 w 107"/>
                <a:gd name="T25" fmla="*/ 162 h 195"/>
                <a:gd name="T26" fmla="*/ 3 w 107"/>
                <a:gd name="T27" fmla="*/ 145 h 195"/>
                <a:gd name="T28" fmla="*/ 12 w 107"/>
                <a:gd name="T29" fmla="*/ 127 h 195"/>
                <a:gd name="T30" fmla="*/ 24 w 107"/>
                <a:gd name="T31" fmla="*/ 114 h 195"/>
                <a:gd name="T32" fmla="*/ 43 w 107"/>
                <a:gd name="T33" fmla="*/ 103 h 195"/>
                <a:gd name="T34" fmla="*/ 58 w 107"/>
                <a:gd name="T35" fmla="*/ 94 h 195"/>
                <a:gd name="T36" fmla="*/ 69 w 107"/>
                <a:gd name="T37" fmla="*/ 80 h 195"/>
                <a:gd name="T38" fmla="*/ 79 w 107"/>
                <a:gd name="T39" fmla="*/ 64 h 195"/>
                <a:gd name="T40" fmla="*/ 86 w 107"/>
                <a:gd name="T41" fmla="*/ 46 h 195"/>
                <a:gd name="T42" fmla="*/ 90 w 107"/>
                <a:gd name="T43" fmla="*/ 28 h 195"/>
                <a:gd name="T44" fmla="*/ 92 w 107"/>
                <a:gd name="T45" fmla="*/ 13 h 195"/>
                <a:gd name="T46" fmla="*/ 95 w 107"/>
                <a:gd name="T47" fmla="*/ 3 h 195"/>
                <a:gd name="T48" fmla="*/ 95 w 107"/>
                <a:gd name="T49"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7" h="195">
                  <a:moveTo>
                    <a:pt x="95" y="0"/>
                  </a:moveTo>
                  <a:lnTo>
                    <a:pt x="103" y="26"/>
                  </a:lnTo>
                  <a:lnTo>
                    <a:pt x="107" y="55"/>
                  </a:lnTo>
                  <a:lnTo>
                    <a:pt x="107" y="85"/>
                  </a:lnTo>
                  <a:lnTo>
                    <a:pt x="104" y="114"/>
                  </a:lnTo>
                  <a:lnTo>
                    <a:pt x="96" y="141"/>
                  </a:lnTo>
                  <a:lnTo>
                    <a:pt x="83" y="164"/>
                  </a:lnTo>
                  <a:lnTo>
                    <a:pt x="66" y="183"/>
                  </a:lnTo>
                  <a:lnTo>
                    <a:pt x="44" y="193"/>
                  </a:lnTo>
                  <a:lnTo>
                    <a:pt x="24" y="195"/>
                  </a:lnTo>
                  <a:lnTo>
                    <a:pt x="10" y="190"/>
                  </a:lnTo>
                  <a:lnTo>
                    <a:pt x="3" y="177"/>
                  </a:lnTo>
                  <a:lnTo>
                    <a:pt x="0" y="162"/>
                  </a:lnTo>
                  <a:lnTo>
                    <a:pt x="3" y="145"/>
                  </a:lnTo>
                  <a:lnTo>
                    <a:pt x="12" y="127"/>
                  </a:lnTo>
                  <a:lnTo>
                    <a:pt x="24" y="114"/>
                  </a:lnTo>
                  <a:lnTo>
                    <a:pt x="43" y="103"/>
                  </a:lnTo>
                  <a:lnTo>
                    <a:pt x="58" y="94"/>
                  </a:lnTo>
                  <a:lnTo>
                    <a:pt x="69" y="80"/>
                  </a:lnTo>
                  <a:lnTo>
                    <a:pt x="79" y="64"/>
                  </a:lnTo>
                  <a:lnTo>
                    <a:pt x="86" y="46"/>
                  </a:lnTo>
                  <a:lnTo>
                    <a:pt x="90" y="28"/>
                  </a:lnTo>
                  <a:lnTo>
                    <a:pt x="92" y="13"/>
                  </a:lnTo>
                  <a:lnTo>
                    <a:pt x="95" y="3"/>
                  </a:lnTo>
                  <a:lnTo>
                    <a:pt x="95"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49" name="Freeform 501"/>
            <p:cNvSpPr>
              <a:spLocks/>
            </p:cNvSpPr>
            <p:nvPr/>
          </p:nvSpPr>
          <p:spPr bwMode="auto">
            <a:xfrm>
              <a:off x="2581" y="2656"/>
              <a:ext cx="91" cy="63"/>
            </a:xfrm>
            <a:custGeom>
              <a:avLst/>
              <a:gdLst>
                <a:gd name="T0" fmla="*/ 183 w 183"/>
                <a:gd name="T1" fmla="*/ 0 h 126"/>
                <a:gd name="T2" fmla="*/ 173 w 183"/>
                <a:gd name="T3" fmla="*/ 25 h 126"/>
                <a:gd name="T4" fmla="*/ 159 w 183"/>
                <a:gd name="T5" fmla="*/ 51 h 126"/>
                <a:gd name="T6" fmla="*/ 141 w 183"/>
                <a:gd name="T7" fmla="*/ 74 h 126"/>
                <a:gd name="T8" fmla="*/ 120 w 183"/>
                <a:gd name="T9" fmla="*/ 94 h 126"/>
                <a:gd name="T10" fmla="*/ 97 w 183"/>
                <a:gd name="T11" fmla="*/ 111 h 126"/>
                <a:gd name="T12" fmla="*/ 73 w 183"/>
                <a:gd name="T13" fmla="*/ 122 h 126"/>
                <a:gd name="T14" fmla="*/ 48 w 183"/>
                <a:gd name="T15" fmla="*/ 126 h 126"/>
                <a:gd name="T16" fmla="*/ 24 w 183"/>
                <a:gd name="T17" fmla="*/ 120 h 126"/>
                <a:gd name="T18" fmla="*/ 7 w 183"/>
                <a:gd name="T19" fmla="*/ 109 h 126"/>
                <a:gd name="T20" fmla="*/ 0 w 183"/>
                <a:gd name="T21" fmla="*/ 96 h 126"/>
                <a:gd name="T22" fmla="*/ 1 w 183"/>
                <a:gd name="T23" fmla="*/ 82 h 126"/>
                <a:gd name="T24" fmla="*/ 8 w 183"/>
                <a:gd name="T25" fmla="*/ 69 h 126"/>
                <a:gd name="T26" fmla="*/ 22 w 183"/>
                <a:gd name="T27" fmla="*/ 58 h 126"/>
                <a:gd name="T28" fmla="*/ 39 w 183"/>
                <a:gd name="T29" fmla="*/ 50 h 126"/>
                <a:gd name="T30" fmla="*/ 58 w 183"/>
                <a:gd name="T31" fmla="*/ 46 h 126"/>
                <a:gd name="T32" fmla="*/ 78 w 183"/>
                <a:gd name="T33" fmla="*/ 50 h 126"/>
                <a:gd name="T34" fmla="*/ 96 w 183"/>
                <a:gd name="T35" fmla="*/ 52 h 126"/>
                <a:gd name="T36" fmla="*/ 113 w 183"/>
                <a:gd name="T37" fmla="*/ 48 h 126"/>
                <a:gd name="T38" fmla="*/ 130 w 183"/>
                <a:gd name="T39" fmla="*/ 40 h 126"/>
                <a:gd name="T40" fmla="*/ 148 w 183"/>
                <a:gd name="T41" fmla="*/ 30 h 126"/>
                <a:gd name="T42" fmla="*/ 161 w 183"/>
                <a:gd name="T43" fmla="*/ 20 h 126"/>
                <a:gd name="T44" fmla="*/ 173 w 183"/>
                <a:gd name="T45" fmla="*/ 10 h 126"/>
                <a:gd name="T46" fmla="*/ 181 w 183"/>
                <a:gd name="T47" fmla="*/ 2 h 126"/>
                <a:gd name="T48" fmla="*/ 183 w 183"/>
                <a:gd name="T49"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3" h="126">
                  <a:moveTo>
                    <a:pt x="183" y="0"/>
                  </a:moveTo>
                  <a:lnTo>
                    <a:pt x="173" y="25"/>
                  </a:lnTo>
                  <a:lnTo>
                    <a:pt x="159" y="51"/>
                  </a:lnTo>
                  <a:lnTo>
                    <a:pt x="141" y="74"/>
                  </a:lnTo>
                  <a:lnTo>
                    <a:pt x="120" y="94"/>
                  </a:lnTo>
                  <a:lnTo>
                    <a:pt x="97" y="111"/>
                  </a:lnTo>
                  <a:lnTo>
                    <a:pt x="73" y="122"/>
                  </a:lnTo>
                  <a:lnTo>
                    <a:pt x="48" y="126"/>
                  </a:lnTo>
                  <a:lnTo>
                    <a:pt x="24" y="120"/>
                  </a:lnTo>
                  <a:lnTo>
                    <a:pt x="7" y="109"/>
                  </a:lnTo>
                  <a:lnTo>
                    <a:pt x="0" y="96"/>
                  </a:lnTo>
                  <a:lnTo>
                    <a:pt x="1" y="82"/>
                  </a:lnTo>
                  <a:lnTo>
                    <a:pt x="8" y="69"/>
                  </a:lnTo>
                  <a:lnTo>
                    <a:pt x="22" y="58"/>
                  </a:lnTo>
                  <a:lnTo>
                    <a:pt x="39" y="50"/>
                  </a:lnTo>
                  <a:lnTo>
                    <a:pt x="58" y="46"/>
                  </a:lnTo>
                  <a:lnTo>
                    <a:pt x="78" y="50"/>
                  </a:lnTo>
                  <a:lnTo>
                    <a:pt x="96" y="52"/>
                  </a:lnTo>
                  <a:lnTo>
                    <a:pt x="113" y="48"/>
                  </a:lnTo>
                  <a:lnTo>
                    <a:pt x="130" y="40"/>
                  </a:lnTo>
                  <a:lnTo>
                    <a:pt x="148" y="30"/>
                  </a:lnTo>
                  <a:lnTo>
                    <a:pt x="161" y="20"/>
                  </a:lnTo>
                  <a:lnTo>
                    <a:pt x="173" y="10"/>
                  </a:lnTo>
                  <a:lnTo>
                    <a:pt x="181" y="2"/>
                  </a:lnTo>
                  <a:lnTo>
                    <a:pt x="18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50" name="Freeform 502"/>
            <p:cNvSpPr>
              <a:spLocks/>
            </p:cNvSpPr>
            <p:nvPr/>
          </p:nvSpPr>
          <p:spPr bwMode="auto">
            <a:xfrm>
              <a:off x="2681" y="2658"/>
              <a:ext cx="52" cy="98"/>
            </a:xfrm>
            <a:custGeom>
              <a:avLst/>
              <a:gdLst>
                <a:gd name="T0" fmla="*/ 0 w 102"/>
                <a:gd name="T1" fmla="*/ 0 h 197"/>
                <a:gd name="T2" fmla="*/ 23 w 102"/>
                <a:gd name="T3" fmla="*/ 14 h 197"/>
                <a:gd name="T4" fmla="*/ 46 w 102"/>
                <a:gd name="T5" fmla="*/ 33 h 197"/>
                <a:gd name="T6" fmla="*/ 66 w 102"/>
                <a:gd name="T7" fmla="*/ 54 h 197"/>
                <a:gd name="T8" fmla="*/ 83 w 102"/>
                <a:gd name="T9" fmla="*/ 77 h 197"/>
                <a:gd name="T10" fmla="*/ 95 w 102"/>
                <a:gd name="T11" fmla="*/ 103 h 197"/>
                <a:gd name="T12" fmla="*/ 102 w 102"/>
                <a:gd name="T13" fmla="*/ 128 h 197"/>
                <a:gd name="T14" fmla="*/ 102 w 102"/>
                <a:gd name="T15" fmla="*/ 153 h 197"/>
                <a:gd name="T16" fmla="*/ 93 w 102"/>
                <a:gd name="T17" fmla="*/ 177 h 197"/>
                <a:gd name="T18" fmla="*/ 79 w 102"/>
                <a:gd name="T19" fmla="*/ 191 h 197"/>
                <a:gd name="T20" fmla="*/ 65 w 102"/>
                <a:gd name="T21" fmla="*/ 197 h 197"/>
                <a:gd name="T22" fmla="*/ 51 w 102"/>
                <a:gd name="T23" fmla="*/ 194 h 197"/>
                <a:gd name="T24" fmla="*/ 39 w 102"/>
                <a:gd name="T25" fmla="*/ 183 h 197"/>
                <a:gd name="T26" fmla="*/ 30 w 102"/>
                <a:gd name="T27" fmla="*/ 170 h 197"/>
                <a:gd name="T28" fmla="*/ 25 w 102"/>
                <a:gd name="T29" fmla="*/ 151 h 197"/>
                <a:gd name="T30" fmla="*/ 25 w 102"/>
                <a:gd name="T31" fmla="*/ 132 h 197"/>
                <a:gd name="T32" fmla="*/ 32 w 102"/>
                <a:gd name="T33" fmla="*/ 112 h 197"/>
                <a:gd name="T34" fmla="*/ 37 w 102"/>
                <a:gd name="T35" fmla="*/ 96 h 197"/>
                <a:gd name="T36" fmla="*/ 35 w 102"/>
                <a:gd name="T37" fmla="*/ 77 h 197"/>
                <a:gd name="T38" fmla="*/ 31 w 102"/>
                <a:gd name="T39" fmla="*/ 59 h 197"/>
                <a:gd name="T40" fmla="*/ 24 w 102"/>
                <a:gd name="T41" fmla="*/ 41 h 197"/>
                <a:gd name="T42" fmla="*/ 16 w 102"/>
                <a:gd name="T43" fmla="*/ 24 h 197"/>
                <a:gd name="T44" fmla="*/ 8 w 102"/>
                <a:gd name="T45" fmla="*/ 12 h 197"/>
                <a:gd name="T46" fmla="*/ 2 w 102"/>
                <a:gd name="T47" fmla="*/ 4 h 197"/>
                <a:gd name="T48" fmla="*/ 0 w 102"/>
                <a:gd name="T49"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 h="197">
                  <a:moveTo>
                    <a:pt x="0" y="0"/>
                  </a:moveTo>
                  <a:lnTo>
                    <a:pt x="23" y="14"/>
                  </a:lnTo>
                  <a:lnTo>
                    <a:pt x="46" y="33"/>
                  </a:lnTo>
                  <a:lnTo>
                    <a:pt x="66" y="54"/>
                  </a:lnTo>
                  <a:lnTo>
                    <a:pt x="83" y="77"/>
                  </a:lnTo>
                  <a:lnTo>
                    <a:pt x="95" y="103"/>
                  </a:lnTo>
                  <a:lnTo>
                    <a:pt x="102" y="128"/>
                  </a:lnTo>
                  <a:lnTo>
                    <a:pt x="102" y="153"/>
                  </a:lnTo>
                  <a:lnTo>
                    <a:pt x="93" y="177"/>
                  </a:lnTo>
                  <a:lnTo>
                    <a:pt x="79" y="191"/>
                  </a:lnTo>
                  <a:lnTo>
                    <a:pt x="65" y="197"/>
                  </a:lnTo>
                  <a:lnTo>
                    <a:pt x="51" y="194"/>
                  </a:lnTo>
                  <a:lnTo>
                    <a:pt x="39" y="183"/>
                  </a:lnTo>
                  <a:lnTo>
                    <a:pt x="30" y="170"/>
                  </a:lnTo>
                  <a:lnTo>
                    <a:pt x="25" y="151"/>
                  </a:lnTo>
                  <a:lnTo>
                    <a:pt x="25" y="132"/>
                  </a:lnTo>
                  <a:lnTo>
                    <a:pt x="32" y="112"/>
                  </a:lnTo>
                  <a:lnTo>
                    <a:pt x="37" y="96"/>
                  </a:lnTo>
                  <a:lnTo>
                    <a:pt x="35" y="77"/>
                  </a:lnTo>
                  <a:lnTo>
                    <a:pt x="31" y="59"/>
                  </a:lnTo>
                  <a:lnTo>
                    <a:pt x="24" y="41"/>
                  </a:lnTo>
                  <a:lnTo>
                    <a:pt x="16" y="24"/>
                  </a:lnTo>
                  <a:lnTo>
                    <a:pt x="8" y="12"/>
                  </a:lnTo>
                  <a:lnTo>
                    <a:pt x="2" y="4"/>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51" name="Freeform 503"/>
            <p:cNvSpPr>
              <a:spLocks/>
            </p:cNvSpPr>
            <p:nvPr/>
          </p:nvSpPr>
          <p:spPr bwMode="auto">
            <a:xfrm>
              <a:off x="2684" y="2652"/>
              <a:ext cx="90" cy="64"/>
            </a:xfrm>
            <a:custGeom>
              <a:avLst/>
              <a:gdLst>
                <a:gd name="T0" fmla="*/ 0 w 180"/>
                <a:gd name="T1" fmla="*/ 2 h 129"/>
                <a:gd name="T2" fmla="*/ 28 w 180"/>
                <a:gd name="T3" fmla="*/ 0 h 129"/>
                <a:gd name="T4" fmla="*/ 57 w 180"/>
                <a:gd name="T5" fmla="*/ 1 h 129"/>
                <a:gd name="T6" fmla="*/ 87 w 180"/>
                <a:gd name="T7" fmla="*/ 7 h 129"/>
                <a:gd name="T8" fmla="*/ 114 w 180"/>
                <a:gd name="T9" fmla="*/ 16 h 129"/>
                <a:gd name="T10" fmla="*/ 140 w 180"/>
                <a:gd name="T11" fmla="*/ 30 h 129"/>
                <a:gd name="T12" fmla="*/ 159 w 180"/>
                <a:gd name="T13" fmla="*/ 46 h 129"/>
                <a:gd name="T14" fmla="*/ 173 w 180"/>
                <a:gd name="T15" fmla="*/ 67 h 129"/>
                <a:gd name="T16" fmla="*/ 180 w 180"/>
                <a:gd name="T17" fmla="*/ 91 h 129"/>
                <a:gd name="T18" fmla="*/ 178 w 180"/>
                <a:gd name="T19" fmla="*/ 110 h 129"/>
                <a:gd name="T20" fmla="*/ 170 w 180"/>
                <a:gd name="T21" fmla="*/ 123 h 129"/>
                <a:gd name="T22" fmla="*/ 156 w 180"/>
                <a:gd name="T23" fmla="*/ 129 h 129"/>
                <a:gd name="T24" fmla="*/ 141 w 180"/>
                <a:gd name="T25" fmla="*/ 128 h 129"/>
                <a:gd name="T26" fmla="*/ 125 w 180"/>
                <a:gd name="T27" fmla="*/ 121 h 129"/>
                <a:gd name="T28" fmla="*/ 110 w 180"/>
                <a:gd name="T29" fmla="*/ 109 h 129"/>
                <a:gd name="T30" fmla="*/ 98 w 180"/>
                <a:gd name="T31" fmla="*/ 93 h 129"/>
                <a:gd name="T32" fmla="*/ 93 w 180"/>
                <a:gd name="T33" fmla="*/ 73 h 129"/>
                <a:gd name="T34" fmla="*/ 87 w 180"/>
                <a:gd name="T35" fmla="*/ 57 h 129"/>
                <a:gd name="T36" fmla="*/ 75 w 180"/>
                <a:gd name="T37" fmla="*/ 44 h 129"/>
                <a:gd name="T38" fmla="*/ 60 w 180"/>
                <a:gd name="T39" fmla="*/ 31 h 129"/>
                <a:gd name="T40" fmla="*/ 44 w 180"/>
                <a:gd name="T41" fmla="*/ 20 h 129"/>
                <a:gd name="T42" fmla="*/ 28 w 180"/>
                <a:gd name="T43" fmla="*/ 12 h 129"/>
                <a:gd name="T44" fmla="*/ 14 w 180"/>
                <a:gd name="T45" fmla="*/ 7 h 129"/>
                <a:gd name="T46" fmla="*/ 4 w 180"/>
                <a:gd name="T47" fmla="*/ 3 h 129"/>
                <a:gd name="T48" fmla="*/ 0 w 180"/>
                <a:gd name="T49" fmla="*/ 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0" h="129">
                  <a:moveTo>
                    <a:pt x="0" y="2"/>
                  </a:moveTo>
                  <a:lnTo>
                    <a:pt x="28" y="0"/>
                  </a:lnTo>
                  <a:lnTo>
                    <a:pt x="57" y="1"/>
                  </a:lnTo>
                  <a:lnTo>
                    <a:pt x="87" y="7"/>
                  </a:lnTo>
                  <a:lnTo>
                    <a:pt x="114" y="16"/>
                  </a:lnTo>
                  <a:lnTo>
                    <a:pt x="140" y="30"/>
                  </a:lnTo>
                  <a:lnTo>
                    <a:pt x="159" y="46"/>
                  </a:lnTo>
                  <a:lnTo>
                    <a:pt x="173" y="67"/>
                  </a:lnTo>
                  <a:lnTo>
                    <a:pt x="180" y="91"/>
                  </a:lnTo>
                  <a:lnTo>
                    <a:pt x="178" y="110"/>
                  </a:lnTo>
                  <a:lnTo>
                    <a:pt x="170" y="123"/>
                  </a:lnTo>
                  <a:lnTo>
                    <a:pt x="156" y="129"/>
                  </a:lnTo>
                  <a:lnTo>
                    <a:pt x="141" y="128"/>
                  </a:lnTo>
                  <a:lnTo>
                    <a:pt x="125" y="121"/>
                  </a:lnTo>
                  <a:lnTo>
                    <a:pt x="110" y="109"/>
                  </a:lnTo>
                  <a:lnTo>
                    <a:pt x="98" y="93"/>
                  </a:lnTo>
                  <a:lnTo>
                    <a:pt x="93" y="73"/>
                  </a:lnTo>
                  <a:lnTo>
                    <a:pt x="87" y="57"/>
                  </a:lnTo>
                  <a:lnTo>
                    <a:pt x="75" y="44"/>
                  </a:lnTo>
                  <a:lnTo>
                    <a:pt x="60" y="31"/>
                  </a:lnTo>
                  <a:lnTo>
                    <a:pt x="44" y="20"/>
                  </a:lnTo>
                  <a:lnTo>
                    <a:pt x="28" y="12"/>
                  </a:lnTo>
                  <a:lnTo>
                    <a:pt x="14" y="7"/>
                  </a:lnTo>
                  <a:lnTo>
                    <a:pt x="4" y="3"/>
                  </a:lnTo>
                  <a:lnTo>
                    <a:pt x="0" y="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52" name="Freeform 504"/>
            <p:cNvSpPr>
              <a:spLocks/>
            </p:cNvSpPr>
            <p:nvPr/>
          </p:nvSpPr>
          <p:spPr bwMode="auto">
            <a:xfrm>
              <a:off x="2688" y="2614"/>
              <a:ext cx="103" cy="42"/>
            </a:xfrm>
            <a:custGeom>
              <a:avLst/>
              <a:gdLst>
                <a:gd name="T0" fmla="*/ 0 w 206"/>
                <a:gd name="T1" fmla="*/ 54 h 85"/>
                <a:gd name="T2" fmla="*/ 11 w 206"/>
                <a:gd name="T3" fmla="*/ 45 h 85"/>
                <a:gd name="T4" fmla="*/ 22 w 206"/>
                <a:gd name="T5" fmla="*/ 37 h 85"/>
                <a:gd name="T6" fmla="*/ 34 w 206"/>
                <a:gd name="T7" fmla="*/ 30 h 85"/>
                <a:gd name="T8" fmla="*/ 46 w 206"/>
                <a:gd name="T9" fmla="*/ 23 h 85"/>
                <a:gd name="T10" fmla="*/ 60 w 206"/>
                <a:gd name="T11" fmla="*/ 16 h 85"/>
                <a:gd name="T12" fmla="*/ 74 w 206"/>
                <a:gd name="T13" fmla="*/ 11 h 85"/>
                <a:gd name="T14" fmla="*/ 88 w 206"/>
                <a:gd name="T15" fmla="*/ 7 h 85"/>
                <a:gd name="T16" fmla="*/ 103 w 206"/>
                <a:gd name="T17" fmla="*/ 3 h 85"/>
                <a:gd name="T18" fmla="*/ 117 w 206"/>
                <a:gd name="T19" fmla="*/ 1 h 85"/>
                <a:gd name="T20" fmla="*/ 130 w 206"/>
                <a:gd name="T21" fmla="*/ 0 h 85"/>
                <a:gd name="T22" fmla="*/ 143 w 206"/>
                <a:gd name="T23" fmla="*/ 1 h 85"/>
                <a:gd name="T24" fmla="*/ 156 w 206"/>
                <a:gd name="T25" fmla="*/ 3 h 85"/>
                <a:gd name="T26" fmla="*/ 168 w 206"/>
                <a:gd name="T27" fmla="*/ 7 h 85"/>
                <a:gd name="T28" fmla="*/ 179 w 206"/>
                <a:gd name="T29" fmla="*/ 12 h 85"/>
                <a:gd name="T30" fmla="*/ 189 w 206"/>
                <a:gd name="T31" fmla="*/ 19 h 85"/>
                <a:gd name="T32" fmla="*/ 197 w 206"/>
                <a:gd name="T33" fmla="*/ 29 h 85"/>
                <a:gd name="T34" fmla="*/ 206 w 206"/>
                <a:gd name="T35" fmla="*/ 47 h 85"/>
                <a:gd name="T36" fmla="*/ 206 w 206"/>
                <a:gd name="T37" fmla="*/ 62 h 85"/>
                <a:gd name="T38" fmla="*/ 198 w 206"/>
                <a:gd name="T39" fmla="*/ 73 h 85"/>
                <a:gd name="T40" fmla="*/ 185 w 206"/>
                <a:gd name="T41" fmla="*/ 82 h 85"/>
                <a:gd name="T42" fmla="*/ 167 w 206"/>
                <a:gd name="T43" fmla="*/ 85 h 85"/>
                <a:gd name="T44" fmla="*/ 149 w 206"/>
                <a:gd name="T45" fmla="*/ 84 h 85"/>
                <a:gd name="T46" fmla="*/ 132 w 206"/>
                <a:gd name="T47" fmla="*/ 76 h 85"/>
                <a:gd name="T48" fmla="*/ 116 w 206"/>
                <a:gd name="T49" fmla="*/ 63 h 85"/>
                <a:gd name="T50" fmla="*/ 102 w 206"/>
                <a:gd name="T51" fmla="*/ 53 h 85"/>
                <a:gd name="T52" fmla="*/ 84 w 206"/>
                <a:gd name="T53" fmla="*/ 47 h 85"/>
                <a:gd name="T54" fmla="*/ 66 w 206"/>
                <a:gd name="T55" fmla="*/ 45 h 85"/>
                <a:gd name="T56" fmla="*/ 46 w 206"/>
                <a:gd name="T57" fmla="*/ 46 h 85"/>
                <a:gd name="T58" fmla="*/ 29 w 206"/>
                <a:gd name="T59" fmla="*/ 48 h 85"/>
                <a:gd name="T60" fmla="*/ 14 w 206"/>
                <a:gd name="T61" fmla="*/ 50 h 85"/>
                <a:gd name="T62" fmla="*/ 4 w 206"/>
                <a:gd name="T63" fmla="*/ 53 h 85"/>
                <a:gd name="T64" fmla="*/ 0 w 206"/>
                <a:gd name="T65" fmla="*/ 5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6" h="85">
                  <a:moveTo>
                    <a:pt x="0" y="54"/>
                  </a:moveTo>
                  <a:lnTo>
                    <a:pt x="11" y="45"/>
                  </a:lnTo>
                  <a:lnTo>
                    <a:pt x="22" y="37"/>
                  </a:lnTo>
                  <a:lnTo>
                    <a:pt x="34" y="30"/>
                  </a:lnTo>
                  <a:lnTo>
                    <a:pt x="46" y="23"/>
                  </a:lnTo>
                  <a:lnTo>
                    <a:pt x="60" y="16"/>
                  </a:lnTo>
                  <a:lnTo>
                    <a:pt x="74" y="11"/>
                  </a:lnTo>
                  <a:lnTo>
                    <a:pt x="88" y="7"/>
                  </a:lnTo>
                  <a:lnTo>
                    <a:pt x="103" y="3"/>
                  </a:lnTo>
                  <a:lnTo>
                    <a:pt x="117" y="1"/>
                  </a:lnTo>
                  <a:lnTo>
                    <a:pt x="130" y="0"/>
                  </a:lnTo>
                  <a:lnTo>
                    <a:pt x="143" y="1"/>
                  </a:lnTo>
                  <a:lnTo>
                    <a:pt x="156" y="3"/>
                  </a:lnTo>
                  <a:lnTo>
                    <a:pt x="168" y="7"/>
                  </a:lnTo>
                  <a:lnTo>
                    <a:pt x="179" y="12"/>
                  </a:lnTo>
                  <a:lnTo>
                    <a:pt x="189" y="19"/>
                  </a:lnTo>
                  <a:lnTo>
                    <a:pt x="197" y="29"/>
                  </a:lnTo>
                  <a:lnTo>
                    <a:pt x="206" y="47"/>
                  </a:lnTo>
                  <a:lnTo>
                    <a:pt x="206" y="62"/>
                  </a:lnTo>
                  <a:lnTo>
                    <a:pt x="198" y="73"/>
                  </a:lnTo>
                  <a:lnTo>
                    <a:pt x="185" y="82"/>
                  </a:lnTo>
                  <a:lnTo>
                    <a:pt x="167" y="85"/>
                  </a:lnTo>
                  <a:lnTo>
                    <a:pt x="149" y="84"/>
                  </a:lnTo>
                  <a:lnTo>
                    <a:pt x="132" y="76"/>
                  </a:lnTo>
                  <a:lnTo>
                    <a:pt x="116" y="63"/>
                  </a:lnTo>
                  <a:lnTo>
                    <a:pt x="102" y="53"/>
                  </a:lnTo>
                  <a:lnTo>
                    <a:pt x="84" y="47"/>
                  </a:lnTo>
                  <a:lnTo>
                    <a:pt x="66" y="45"/>
                  </a:lnTo>
                  <a:lnTo>
                    <a:pt x="46" y="46"/>
                  </a:lnTo>
                  <a:lnTo>
                    <a:pt x="29" y="48"/>
                  </a:lnTo>
                  <a:lnTo>
                    <a:pt x="14" y="50"/>
                  </a:lnTo>
                  <a:lnTo>
                    <a:pt x="4" y="53"/>
                  </a:lnTo>
                  <a:lnTo>
                    <a:pt x="0" y="5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53" name="Freeform 505"/>
            <p:cNvSpPr>
              <a:spLocks/>
            </p:cNvSpPr>
            <p:nvPr/>
          </p:nvSpPr>
          <p:spPr bwMode="auto">
            <a:xfrm>
              <a:off x="2360" y="2408"/>
              <a:ext cx="74" cy="47"/>
            </a:xfrm>
            <a:custGeom>
              <a:avLst/>
              <a:gdLst>
                <a:gd name="T0" fmla="*/ 0 w 147"/>
                <a:gd name="T1" fmla="*/ 5 h 95"/>
                <a:gd name="T2" fmla="*/ 22 w 147"/>
                <a:gd name="T3" fmla="*/ 2 h 95"/>
                <a:gd name="T4" fmla="*/ 45 w 147"/>
                <a:gd name="T5" fmla="*/ 0 h 95"/>
                <a:gd name="T6" fmla="*/ 68 w 147"/>
                <a:gd name="T7" fmla="*/ 3 h 95"/>
                <a:gd name="T8" fmla="*/ 91 w 147"/>
                <a:gd name="T9" fmla="*/ 8 h 95"/>
                <a:gd name="T10" fmla="*/ 111 w 147"/>
                <a:gd name="T11" fmla="*/ 17 h 95"/>
                <a:gd name="T12" fmla="*/ 128 w 147"/>
                <a:gd name="T13" fmla="*/ 29 h 95"/>
                <a:gd name="T14" fmla="*/ 141 w 147"/>
                <a:gd name="T15" fmla="*/ 44 h 95"/>
                <a:gd name="T16" fmla="*/ 147 w 147"/>
                <a:gd name="T17" fmla="*/ 63 h 95"/>
                <a:gd name="T18" fmla="*/ 146 w 147"/>
                <a:gd name="T19" fmla="*/ 79 h 95"/>
                <a:gd name="T20" fmla="*/ 141 w 147"/>
                <a:gd name="T21" fmla="*/ 89 h 95"/>
                <a:gd name="T22" fmla="*/ 130 w 147"/>
                <a:gd name="T23" fmla="*/ 94 h 95"/>
                <a:gd name="T24" fmla="*/ 119 w 147"/>
                <a:gd name="T25" fmla="*/ 95 h 95"/>
                <a:gd name="T26" fmla="*/ 105 w 147"/>
                <a:gd name="T27" fmla="*/ 90 h 95"/>
                <a:gd name="T28" fmla="*/ 93 w 147"/>
                <a:gd name="T29" fmla="*/ 82 h 95"/>
                <a:gd name="T30" fmla="*/ 83 w 147"/>
                <a:gd name="T31" fmla="*/ 70 h 95"/>
                <a:gd name="T32" fmla="*/ 77 w 147"/>
                <a:gd name="T33" fmla="*/ 55 h 95"/>
                <a:gd name="T34" fmla="*/ 71 w 147"/>
                <a:gd name="T35" fmla="*/ 43 h 95"/>
                <a:gd name="T36" fmla="*/ 62 w 147"/>
                <a:gd name="T37" fmla="*/ 33 h 95"/>
                <a:gd name="T38" fmla="*/ 50 w 147"/>
                <a:gd name="T39" fmla="*/ 23 h 95"/>
                <a:gd name="T40" fmla="*/ 36 w 147"/>
                <a:gd name="T41" fmla="*/ 17 h 95"/>
                <a:gd name="T42" fmla="*/ 22 w 147"/>
                <a:gd name="T43" fmla="*/ 12 h 95"/>
                <a:gd name="T44" fmla="*/ 10 w 147"/>
                <a:gd name="T45" fmla="*/ 7 h 95"/>
                <a:gd name="T46" fmla="*/ 3 w 147"/>
                <a:gd name="T47" fmla="*/ 6 h 95"/>
                <a:gd name="T48" fmla="*/ 0 w 147"/>
                <a:gd name="T49" fmla="*/ 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7" h="95">
                  <a:moveTo>
                    <a:pt x="0" y="5"/>
                  </a:moveTo>
                  <a:lnTo>
                    <a:pt x="22" y="2"/>
                  </a:lnTo>
                  <a:lnTo>
                    <a:pt x="45" y="0"/>
                  </a:lnTo>
                  <a:lnTo>
                    <a:pt x="68" y="3"/>
                  </a:lnTo>
                  <a:lnTo>
                    <a:pt x="91" y="8"/>
                  </a:lnTo>
                  <a:lnTo>
                    <a:pt x="111" y="17"/>
                  </a:lnTo>
                  <a:lnTo>
                    <a:pt x="128" y="29"/>
                  </a:lnTo>
                  <a:lnTo>
                    <a:pt x="141" y="44"/>
                  </a:lnTo>
                  <a:lnTo>
                    <a:pt x="147" y="63"/>
                  </a:lnTo>
                  <a:lnTo>
                    <a:pt x="146" y="79"/>
                  </a:lnTo>
                  <a:lnTo>
                    <a:pt x="141" y="89"/>
                  </a:lnTo>
                  <a:lnTo>
                    <a:pt x="130" y="94"/>
                  </a:lnTo>
                  <a:lnTo>
                    <a:pt x="119" y="95"/>
                  </a:lnTo>
                  <a:lnTo>
                    <a:pt x="105" y="90"/>
                  </a:lnTo>
                  <a:lnTo>
                    <a:pt x="93" y="82"/>
                  </a:lnTo>
                  <a:lnTo>
                    <a:pt x="83" y="70"/>
                  </a:lnTo>
                  <a:lnTo>
                    <a:pt x="77" y="55"/>
                  </a:lnTo>
                  <a:lnTo>
                    <a:pt x="71" y="43"/>
                  </a:lnTo>
                  <a:lnTo>
                    <a:pt x="62" y="33"/>
                  </a:lnTo>
                  <a:lnTo>
                    <a:pt x="50" y="23"/>
                  </a:lnTo>
                  <a:lnTo>
                    <a:pt x="36" y="17"/>
                  </a:lnTo>
                  <a:lnTo>
                    <a:pt x="22" y="12"/>
                  </a:lnTo>
                  <a:lnTo>
                    <a:pt x="10" y="7"/>
                  </a:lnTo>
                  <a:lnTo>
                    <a:pt x="3" y="6"/>
                  </a:lnTo>
                  <a:lnTo>
                    <a:pt x="0" y="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54" name="Freeform 506"/>
            <p:cNvSpPr>
              <a:spLocks/>
            </p:cNvSpPr>
            <p:nvPr/>
          </p:nvSpPr>
          <p:spPr bwMode="auto">
            <a:xfrm>
              <a:off x="2357" y="2414"/>
              <a:ext cx="43" cy="77"/>
            </a:xfrm>
            <a:custGeom>
              <a:avLst/>
              <a:gdLst>
                <a:gd name="T0" fmla="*/ 0 w 87"/>
                <a:gd name="T1" fmla="*/ 0 h 154"/>
                <a:gd name="T2" fmla="*/ 20 w 87"/>
                <a:gd name="T3" fmla="*/ 10 h 154"/>
                <a:gd name="T4" fmla="*/ 38 w 87"/>
                <a:gd name="T5" fmla="*/ 24 h 154"/>
                <a:gd name="T6" fmla="*/ 56 w 87"/>
                <a:gd name="T7" fmla="*/ 40 h 154"/>
                <a:gd name="T8" fmla="*/ 69 w 87"/>
                <a:gd name="T9" fmla="*/ 59 h 154"/>
                <a:gd name="T10" fmla="*/ 81 w 87"/>
                <a:gd name="T11" fmla="*/ 78 h 154"/>
                <a:gd name="T12" fmla="*/ 87 w 87"/>
                <a:gd name="T13" fmla="*/ 98 h 154"/>
                <a:gd name="T14" fmla="*/ 87 w 87"/>
                <a:gd name="T15" fmla="*/ 119 h 154"/>
                <a:gd name="T16" fmla="*/ 81 w 87"/>
                <a:gd name="T17" fmla="*/ 137 h 154"/>
                <a:gd name="T18" fmla="*/ 71 w 87"/>
                <a:gd name="T19" fmla="*/ 150 h 154"/>
                <a:gd name="T20" fmla="*/ 59 w 87"/>
                <a:gd name="T21" fmla="*/ 154 h 154"/>
                <a:gd name="T22" fmla="*/ 49 w 87"/>
                <a:gd name="T23" fmla="*/ 152 h 154"/>
                <a:gd name="T24" fmla="*/ 38 w 87"/>
                <a:gd name="T25" fmla="*/ 144 h 154"/>
                <a:gd name="T26" fmla="*/ 30 w 87"/>
                <a:gd name="T27" fmla="*/ 133 h 154"/>
                <a:gd name="T28" fmla="*/ 26 w 87"/>
                <a:gd name="T29" fmla="*/ 119 h 154"/>
                <a:gd name="T30" fmla="*/ 26 w 87"/>
                <a:gd name="T31" fmla="*/ 103 h 154"/>
                <a:gd name="T32" fmla="*/ 30 w 87"/>
                <a:gd name="T33" fmla="*/ 88 h 154"/>
                <a:gd name="T34" fmla="*/ 34 w 87"/>
                <a:gd name="T35" fmla="*/ 74 h 154"/>
                <a:gd name="T36" fmla="*/ 31 w 87"/>
                <a:gd name="T37" fmla="*/ 60 h 154"/>
                <a:gd name="T38" fmla="*/ 27 w 87"/>
                <a:gd name="T39" fmla="*/ 45 h 154"/>
                <a:gd name="T40" fmla="*/ 21 w 87"/>
                <a:gd name="T41" fmla="*/ 31 h 154"/>
                <a:gd name="T42" fmla="*/ 14 w 87"/>
                <a:gd name="T43" fmla="*/ 19 h 154"/>
                <a:gd name="T44" fmla="*/ 7 w 87"/>
                <a:gd name="T45" fmla="*/ 9 h 154"/>
                <a:gd name="T46" fmla="*/ 3 w 87"/>
                <a:gd name="T47" fmla="*/ 2 h 154"/>
                <a:gd name="T48" fmla="*/ 0 w 87"/>
                <a:gd name="T4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7" h="154">
                  <a:moveTo>
                    <a:pt x="0" y="0"/>
                  </a:moveTo>
                  <a:lnTo>
                    <a:pt x="20" y="10"/>
                  </a:lnTo>
                  <a:lnTo>
                    <a:pt x="38" y="24"/>
                  </a:lnTo>
                  <a:lnTo>
                    <a:pt x="56" y="40"/>
                  </a:lnTo>
                  <a:lnTo>
                    <a:pt x="69" y="59"/>
                  </a:lnTo>
                  <a:lnTo>
                    <a:pt x="81" y="78"/>
                  </a:lnTo>
                  <a:lnTo>
                    <a:pt x="87" y="98"/>
                  </a:lnTo>
                  <a:lnTo>
                    <a:pt x="87" y="119"/>
                  </a:lnTo>
                  <a:lnTo>
                    <a:pt x="81" y="137"/>
                  </a:lnTo>
                  <a:lnTo>
                    <a:pt x="71" y="150"/>
                  </a:lnTo>
                  <a:lnTo>
                    <a:pt x="59" y="154"/>
                  </a:lnTo>
                  <a:lnTo>
                    <a:pt x="49" y="152"/>
                  </a:lnTo>
                  <a:lnTo>
                    <a:pt x="38" y="144"/>
                  </a:lnTo>
                  <a:lnTo>
                    <a:pt x="30" y="133"/>
                  </a:lnTo>
                  <a:lnTo>
                    <a:pt x="26" y="119"/>
                  </a:lnTo>
                  <a:lnTo>
                    <a:pt x="26" y="103"/>
                  </a:lnTo>
                  <a:lnTo>
                    <a:pt x="30" y="88"/>
                  </a:lnTo>
                  <a:lnTo>
                    <a:pt x="34" y="74"/>
                  </a:lnTo>
                  <a:lnTo>
                    <a:pt x="31" y="60"/>
                  </a:lnTo>
                  <a:lnTo>
                    <a:pt x="27" y="45"/>
                  </a:lnTo>
                  <a:lnTo>
                    <a:pt x="21" y="31"/>
                  </a:lnTo>
                  <a:lnTo>
                    <a:pt x="14" y="19"/>
                  </a:lnTo>
                  <a:lnTo>
                    <a:pt x="7" y="9"/>
                  </a:lnTo>
                  <a:lnTo>
                    <a:pt x="3" y="2"/>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55" name="Freeform 507"/>
            <p:cNvSpPr>
              <a:spLocks/>
            </p:cNvSpPr>
            <p:nvPr/>
          </p:nvSpPr>
          <p:spPr bwMode="auto">
            <a:xfrm>
              <a:off x="2359" y="2373"/>
              <a:ext cx="81" cy="34"/>
            </a:xfrm>
            <a:custGeom>
              <a:avLst/>
              <a:gdLst>
                <a:gd name="T0" fmla="*/ 0 w 161"/>
                <a:gd name="T1" fmla="*/ 69 h 69"/>
                <a:gd name="T2" fmla="*/ 14 w 161"/>
                <a:gd name="T3" fmla="*/ 52 h 69"/>
                <a:gd name="T4" fmla="*/ 30 w 161"/>
                <a:gd name="T5" fmla="*/ 36 h 69"/>
                <a:gd name="T6" fmla="*/ 49 w 161"/>
                <a:gd name="T7" fmla="*/ 22 h 69"/>
                <a:gd name="T8" fmla="*/ 69 w 161"/>
                <a:gd name="T9" fmla="*/ 11 h 69"/>
                <a:gd name="T10" fmla="*/ 90 w 161"/>
                <a:gd name="T11" fmla="*/ 4 h 69"/>
                <a:gd name="T12" fmla="*/ 110 w 161"/>
                <a:gd name="T13" fmla="*/ 0 h 69"/>
                <a:gd name="T14" fmla="*/ 130 w 161"/>
                <a:gd name="T15" fmla="*/ 4 h 69"/>
                <a:gd name="T16" fmla="*/ 147 w 161"/>
                <a:gd name="T17" fmla="*/ 13 h 69"/>
                <a:gd name="T18" fmla="*/ 158 w 161"/>
                <a:gd name="T19" fmla="*/ 25 h 69"/>
                <a:gd name="T20" fmla="*/ 161 w 161"/>
                <a:gd name="T21" fmla="*/ 37 h 69"/>
                <a:gd name="T22" fmla="*/ 156 w 161"/>
                <a:gd name="T23" fmla="*/ 47 h 69"/>
                <a:gd name="T24" fmla="*/ 148 w 161"/>
                <a:gd name="T25" fmla="*/ 55 h 69"/>
                <a:gd name="T26" fmla="*/ 136 w 161"/>
                <a:gd name="T27" fmla="*/ 61 h 69"/>
                <a:gd name="T28" fmla="*/ 121 w 161"/>
                <a:gd name="T29" fmla="*/ 64 h 69"/>
                <a:gd name="T30" fmla="*/ 105 w 161"/>
                <a:gd name="T31" fmla="*/ 61 h 69"/>
                <a:gd name="T32" fmla="*/ 90 w 161"/>
                <a:gd name="T33" fmla="*/ 54 h 69"/>
                <a:gd name="T34" fmla="*/ 77 w 161"/>
                <a:gd name="T35" fmla="*/ 49 h 69"/>
                <a:gd name="T36" fmla="*/ 63 w 161"/>
                <a:gd name="T37" fmla="*/ 47 h 69"/>
                <a:gd name="T38" fmla="*/ 48 w 161"/>
                <a:gd name="T39" fmla="*/ 50 h 69"/>
                <a:gd name="T40" fmla="*/ 34 w 161"/>
                <a:gd name="T41" fmla="*/ 54 h 69"/>
                <a:gd name="T42" fmla="*/ 21 w 161"/>
                <a:gd name="T43" fmla="*/ 59 h 69"/>
                <a:gd name="T44" fmla="*/ 10 w 161"/>
                <a:gd name="T45" fmla="*/ 64 h 69"/>
                <a:gd name="T46" fmla="*/ 2 w 161"/>
                <a:gd name="T47" fmla="*/ 68 h 69"/>
                <a:gd name="T48" fmla="*/ 0 w 161"/>
                <a:gd name="T4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1" h="69">
                  <a:moveTo>
                    <a:pt x="0" y="69"/>
                  </a:moveTo>
                  <a:lnTo>
                    <a:pt x="14" y="52"/>
                  </a:lnTo>
                  <a:lnTo>
                    <a:pt x="30" y="36"/>
                  </a:lnTo>
                  <a:lnTo>
                    <a:pt x="49" y="22"/>
                  </a:lnTo>
                  <a:lnTo>
                    <a:pt x="69" y="11"/>
                  </a:lnTo>
                  <a:lnTo>
                    <a:pt x="90" y="4"/>
                  </a:lnTo>
                  <a:lnTo>
                    <a:pt x="110" y="0"/>
                  </a:lnTo>
                  <a:lnTo>
                    <a:pt x="130" y="4"/>
                  </a:lnTo>
                  <a:lnTo>
                    <a:pt x="147" y="13"/>
                  </a:lnTo>
                  <a:lnTo>
                    <a:pt x="158" y="25"/>
                  </a:lnTo>
                  <a:lnTo>
                    <a:pt x="161" y="37"/>
                  </a:lnTo>
                  <a:lnTo>
                    <a:pt x="156" y="47"/>
                  </a:lnTo>
                  <a:lnTo>
                    <a:pt x="148" y="55"/>
                  </a:lnTo>
                  <a:lnTo>
                    <a:pt x="136" y="61"/>
                  </a:lnTo>
                  <a:lnTo>
                    <a:pt x="121" y="64"/>
                  </a:lnTo>
                  <a:lnTo>
                    <a:pt x="105" y="61"/>
                  </a:lnTo>
                  <a:lnTo>
                    <a:pt x="90" y="54"/>
                  </a:lnTo>
                  <a:lnTo>
                    <a:pt x="77" y="49"/>
                  </a:lnTo>
                  <a:lnTo>
                    <a:pt x="63" y="47"/>
                  </a:lnTo>
                  <a:lnTo>
                    <a:pt x="48" y="50"/>
                  </a:lnTo>
                  <a:lnTo>
                    <a:pt x="34" y="54"/>
                  </a:lnTo>
                  <a:lnTo>
                    <a:pt x="21" y="59"/>
                  </a:lnTo>
                  <a:lnTo>
                    <a:pt x="10" y="64"/>
                  </a:lnTo>
                  <a:lnTo>
                    <a:pt x="2" y="68"/>
                  </a:lnTo>
                  <a:lnTo>
                    <a:pt x="0" y="6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56" name="Freeform 508"/>
            <p:cNvSpPr>
              <a:spLocks/>
            </p:cNvSpPr>
            <p:nvPr/>
          </p:nvSpPr>
          <p:spPr bwMode="auto">
            <a:xfrm>
              <a:off x="2356" y="2338"/>
              <a:ext cx="57" cy="66"/>
            </a:xfrm>
            <a:custGeom>
              <a:avLst/>
              <a:gdLst>
                <a:gd name="T0" fmla="*/ 0 w 114"/>
                <a:gd name="T1" fmla="*/ 133 h 133"/>
                <a:gd name="T2" fmla="*/ 1 w 114"/>
                <a:gd name="T3" fmla="*/ 111 h 133"/>
                <a:gd name="T4" fmla="*/ 5 w 114"/>
                <a:gd name="T5" fmla="*/ 88 h 133"/>
                <a:gd name="T6" fmla="*/ 11 w 114"/>
                <a:gd name="T7" fmla="*/ 65 h 133"/>
                <a:gd name="T8" fmla="*/ 22 w 114"/>
                <a:gd name="T9" fmla="*/ 44 h 133"/>
                <a:gd name="T10" fmla="*/ 35 w 114"/>
                <a:gd name="T11" fmla="*/ 25 h 133"/>
                <a:gd name="T12" fmla="*/ 49 w 114"/>
                <a:gd name="T13" fmla="*/ 12 h 133"/>
                <a:gd name="T14" fmla="*/ 67 w 114"/>
                <a:gd name="T15" fmla="*/ 2 h 133"/>
                <a:gd name="T16" fmla="*/ 86 w 114"/>
                <a:gd name="T17" fmla="*/ 0 h 133"/>
                <a:gd name="T18" fmla="*/ 102 w 114"/>
                <a:gd name="T19" fmla="*/ 4 h 133"/>
                <a:gd name="T20" fmla="*/ 112 w 114"/>
                <a:gd name="T21" fmla="*/ 12 h 133"/>
                <a:gd name="T22" fmla="*/ 114 w 114"/>
                <a:gd name="T23" fmla="*/ 22 h 133"/>
                <a:gd name="T24" fmla="*/ 112 w 114"/>
                <a:gd name="T25" fmla="*/ 35 h 133"/>
                <a:gd name="T26" fmla="*/ 105 w 114"/>
                <a:gd name="T27" fmla="*/ 46 h 133"/>
                <a:gd name="T28" fmla="*/ 94 w 114"/>
                <a:gd name="T29" fmla="*/ 56 h 133"/>
                <a:gd name="T30" fmla="*/ 81 w 114"/>
                <a:gd name="T31" fmla="*/ 65 h 133"/>
                <a:gd name="T32" fmla="*/ 64 w 114"/>
                <a:gd name="T33" fmla="*/ 67 h 133"/>
                <a:gd name="T34" fmla="*/ 52 w 114"/>
                <a:gd name="T35" fmla="*/ 69 h 133"/>
                <a:gd name="T36" fmla="*/ 39 w 114"/>
                <a:gd name="T37" fmla="*/ 77 h 133"/>
                <a:gd name="T38" fmla="*/ 29 w 114"/>
                <a:gd name="T39" fmla="*/ 88 h 133"/>
                <a:gd name="T40" fmla="*/ 18 w 114"/>
                <a:gd name="T41" fmla="*/ 99 h 133"/>
                <a:gd name="T42" fmla="*/ 11 w 114"/>
                <a:gd name="T43" fmla="*/ 112 h 133"/>
                <a:gd name="T44" fmla="*/ 5 w 114"/>
                <a:gd name="T45" fmla="*/ 122 h 133"/>
                <a:gd name="T46" fmla="*/ 1 w 114"/>
                <a:gd name="T47" fmla="*/ 130 h 133"/>
                <a:gd name="T48" fmla="*/ 0 w 114"/>
                <a:gd name="T49"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4" h="133">
                  <a:moveTo>
                    <a:pt x="0" y="133"/>
                  </a:moveTo>
                  <a:lnTo>
                    <a:pt x="1" y="111"/>
                  </a:lnTo>
                  <a:lnTo>
                    <a:pt x="5" y="88"/>
                  </a:lnTo>
                  <a:lnTo>
                    <a:pt x="11" y="65"/>
                  </a:lnTo>
                  <a:lnTo>
                    <a:pt x="22" y="44"/>
                  </a:lnTo>
                  <a:lnTo>
                    <a:pt x="35" y="25"/>
                  </a:lnTo>
                  <a:lnTo>
                    <a:pt x="49" y="12"/>
                  </a:lnTo>
                  <a:lnTo>
                    <a:pt x="67" y="2"/>
                  </a:lnTo>
                  <a:lnTo>
                    <a:pt x="86" y="0"/>
                  </a:lnTo>
                  <a:lnTo>
                    <a:pt x="102" y="4"/>
                  </a:lnTo>
                  <a:lnTo>
                    <a:pt x="112" y="12"/>
                  </a:lnTo>
                  <a:lnTo>
                    <a:pt x="114" y="22"/>
                  </a:lnTo>
                  <a:lnTo>
                    <a:pt x="112" y="35"/>
                  </a:lnTo>
                  <a:lnTo>
                    <a:pt x="105" y="46"/>
                  </a:lnTo>
                  <a:lnTo>
                    <a:pt x="94" y="56"/>
                  </a:lnTo>
                  <a:lnTo>
                    <a:pt x="81" y="65"/>
                  </a:lnTo>
                  <a:lnTo>
                    <a:pt x="64" y="67"/>
                  </a:lnTo>
                  <a:lnTo>
                    <a:pt x="52" y="69"/>
                  </a:lnTo>
                  <a:lnTo>
                    <a:pt x="39" y="77"/>
                  </a:lnTo>
                  <a:lnTo>
                    <a:pt x="29" y="88"/>
                  </a:lnTo>
                  <a:lnTo>
                    <a:pt x="18" y="99"/>
                  </a:lnTo>
                  <a:lnTo>
                    <a:pt x="11" y="112"/>
                  </a:lnTo>
                  <a:lnTo>
                    <a:pt x="5" y="122"/>
                  </a:lnTo>
                  <a:lnTo>
                    <a:pt x="1" y="130"/>
                  </a:lnTo>
                  <a:lnTo>
                    <a:pt x="0" y="13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57" name="Freeform 509"/>
            <p:cNvSpPr>
              <a:spLocks/>
            </p:cNvSpPr>
            <p:nvPr/>
          </p:nvSpPr>
          <p:spPr bwMode="auto">
            <a:xfrm>
              <a:off x="2332" y="2318"/>
              <a:ext cx="35" cy="82"/>
            </a:xfrm>
            <a:custGeom>
              <a:avLst/>
              <a:gdLst>
                <a:gd name="T0" fmla="*/ 30 w 70"/>
                <a:gd name="T1" fmla="*/ 163 h 163"/>
                <a:gd name="T2" fmla="*/ 18 w 70"/>
                <a:gd name="T3" fmla="*/ 145 h 163"/>
                <a:gd name="T4" fmla="*/ 9 w 70"/>
                <a:gd name="T5" fmla="*/ 124 h 163"/>
                <a:gd name="T6" fmla="*/ 3 w 70"/>
                <a:gd name="T7" fmla="*/ 101 h 163"/>
                <a:gd name="T8" fmla="*/ 0 w 70"/>
                <a:gd name="T9" fmla="*/ 78 h 163"/>
                <a:gd name="T10" fmla="*/ 0 w 70"/>
                <a:gd name="T11" fmla="*/ 56 h 163"/>
                <a:gd name="T12" fmla="*/ 4 w 70"/>
                <a:gd name="T13" fmla="*/ 36 h 163"/>
                <a:gd name="T14" fmla="*/ 13 w 70"/>
                <a:gd name="T15" fmla="*/ 18 h 163"/>
                <a:gd name="T16" fmla="*/ 28 w 70"/>
                <a:gd name="T17" fmla="*/ 6 h 163"/>
                <a:gd name="T18" fmla="*/ 43 w 70"/>
                <a:gd name="T19" fmla="*/ 0 h 163"/>
                <a:gd name="T20" fmla="*/ 56 w 70"/>
                <a:gd name="T21" fmla="*/ 2 h 163"/>
                <a:gd name="T22" fmla="*/ 64 w 70"/>
                <a:gd name="T23" fmla="*/ 9 h 163"/>
                <a:gd name="T24" fmla="*/ 70 w 70"/>
                <a:gd name="T25" fmla="*/ 21 h 163"/>
                <a:gd name="T26" fmla="*/ 70 w 70"/>
                <a:gd name="T27" fmla="*/ 34 h 163"/>
                <a:gd name="T28" fmla="*/ 68 w 70"/>
                <a:gd name="T29" fmla="*/ 48 h 163"/>
                <a:gd name="T30" fmla="*/ 59 w 70"/>
                <a:gd name="T31" fmla="*/ 62 h 163"/>
                <a:gd name="T32" fmla="*/ 48 w 70"/>
                <a:gd name="T33" fmla="*/ 74 h 163"/>
                <a:gd name="T34" fmla="*/ 33 w 70"/>
                <a:gd name="T35" fmla="*/ 97 h 163"/>
                <a:gd name="T36" fmla="*/ 27 w 70"/>
                <a:gd name="T37" fmla="*/ 127 h 163"/>
                <a:gd name="T38" fmla="*/ 28 w 70"/>
                <a:gd name="T39" fmla="*/ 152 h 163"/>
                <a:gd name="T40" fmla="*/ 30 w 70"/>
                <a:gd name="T41"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 h="163">
                  <a:moveTo>
                    <a:pt x="30" y="163"/>
                  </a:moveTo>
                  <a:lnTo>
                    <a:pt x="18" y="145"/>
                  </a:lnTo>
                  <a:lnTo>
                    <a:pt x="9" y="124"/>
                  </a:lnTo>
                  <a:lnTo>
                    <a:pt x="3" y="101"/>
                  </a:lnTo>
                  <a:lnTo>
                    <a:pt x="0" y="78"/>
                  </a:lnTo>
                  <a:lnTo>
                    <a:pt x="0" y="56"/>
                  </a:lnTo>
                  <a:lnTo>
                    <a:pt x="4" y="36"/>
                  </a:lnTo>
                  <a:lnTo>
                    <a:pt x="13" y="18"/>
                  </a:lnTo>
                  <a:lnTo>
                    <a:pt x="28" y="6"/>
                  </a:lnTo>
                  <a:lnTo>
                    <a:pt x="43" y="0"/>
                  </a:lnTo>
                  <a:lnTo>
                    <a:pt x="56" y="2"/>
                  </a:lnTo>
                  <a:lnTo>
                    <a:pt x="64" y="9"/>
                  </a:lnTo>
                  <a:lnTo>
                    <a:pt x="70" y="21"/>
                  </a:lnTo>
                  <a:lnTo>
                    <a:pt x="70" y="34"/>
                  </a:lnTo>
                  <a:lnTo>
                    <a:pt x="68" y="48"/>
                  </a:lnTo>
                  <a:lnTo>
                    <a:pt x="59" y="62"/>
                  </a:lnTo>
                  <a:lnTo>
                    <a:pt x="48" y="74"/>
                  </a:lnTo>
                  <a:lnTo>
                    <a:pt x="33" y="97"/>
                  </a:lnTo>
                  <a:lnTo>
                    <a:pt x="27" y="127"/>
                  </a:lnTo>
                  <a:lnTo>
                    <a:pt x="28" y="152"/>
                  </a:lnTo>
                  <a:lnTo>
                    <a:pt x="30" y="16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58" name="Freeform 510"/>
            <p:cNvSpPr>
              <a:spLocks/>
            </p:cNvSpPr>
            <p:nvPr/>
          </p:nvSpPr>
          <p:spPr bwMode="auto">
            <a:xfrm>
              <a:off x="2376" y="1599"/>
              <a:ext cx="180" cy="174"/>
            </a:xfrm>
            <a:custGeom>
              <a:avLst/>
              <a:gdLst>
                <a:gd name="T0" fmla="*/ 8 w 361"/>
                <a:gd name="T1" fmla="*/ 6 h 348"/>
                <a:gd name="T2" fmla="*/ 0 w 361"/>
                <a:gd name="T3" fmla="*/ 1 h 348"/>
                <a:gd name="T4" fmla="*/ 0 w 361"/>
                <a:gd name="T5" fmla="*/ 0 h 348"/>
                <a:gd name="T6" fmla="*/ 8 w 361"/>
                <a:gd name="T7" fmla="*/ 0 h 348"/>
                <a:gd name="T8" fmla="*/ 23 w 361"/>
                <a:gd name="T9" fmla="*/ 4 h 348"/>
                <a:gd name="T10" fmla="*/ 44 w 361"/>
                <a:gd name="T11" fmla="*/ 8 h 348"/>
                <a:gd name="T12" fmla="*/ 69 w 361"/>
                <a:gd name="T13" fmla="*/ 16 h 348"/>
                <a:gd name="T14" fmla="*/ 98 w 361"/>
                <a:gd name="T15" fmla="*/ 27 h 348"/>
                <a:gd name="T16" fmla="*/ 129 w 361"/>
                <a:gd name="T17" fmla="*/ 39 h 348"/>
                <a:gd name="T18" fmla="*/ 162 w 361"/>
                <a:gd name="T19" fmla="*/ 55 h 348"/>
                <a:gd name="T20" fmla="*/ 196 w 361"/>
                <a:gd name="T21" fmla="*/ 74 h 348"/>
                <a:gd name="T22" fmla="*/ 229 w 361"/>
                <a:gd name="T23" fmla="*/ 96 h 348"/>
                <a:gd name="T24" fmla="*/ 262 w 361"/>
                <a:gd name="T25" fmla="*/ 120 h 348"/>
                <a:gd name="T26" fmla="*/ 291 w 361"/>
                <a:gd name="T27" fmla="*/ 146 h 348"/>
                <a:gd name="T28" fmla="*/ 317 w 361"/>
                <a:gd name="T29" fmla="*/ 178 h 348"/>
                <a:gd name="T30" fmla="*/ 340 w 361"/>
                <a:gd name="T31" fmla="*/ 210 h 348"/>
                <a:gd name="T32" fmla="*/ 356 w 361"/>
                <a:gd name="T33" fmla="*/ 247 h 348"/>
                <a:gd name="T34" fmla="*/ 361 w 361"/>
                <a:gd name="T35" fmla="*/ 267 h 348"/>
                <a:gd name="T36" fmla="*/ 358 w 361"/>
                <a:gd name="T37" fmla="*/ 287 h 348"/>
                <a:gd name="T38" fmla="*/ 354 w 361"/>
                <a:gd name="T39" fmla="*/ 304 h 348"/>
                <a:gd name="T40" fmla="*/ 346 w 361"/>
                <a:gd name="T41" fmla="*/ 319 h 348"/>
                <a:gd name="T42" fmla="*/ 336 w 361"/>
                <a:gd name="T43" fmla="*/ 331 h 348"/>
                <a:gd name="T44" fmla="*/ 328 w 361"/>
                <a:gd name="T45" fmla="*/ 340 h 348"/>
                <a:gd name="T46" fmla="*/ 323 w 361"/>
                <a:gd name="T47" fmla="*/ 346 h 348"/>
                <a:gd name="T48" fmla="*/ 320 w 361"/>
                <a:gd name="T49" fmla="*/ 348 h 348"/>
                <a:gd name="T50" fmla="*/ 321 w 361"/>
                <a:gd name="T51" fmla="*/ 346 h 348"/>
                <a:gd name="T52" fmla="*/ 326 w 361"/>
                <a:gd name="T53" fmla="*/ 341 h 348"/>
                <a:gd name="T54" fmla="*/ 331 w 361"/>
                <a:gd name="T55" fmla="*/ 332 h 348"/>
                <a:gd name="T56" fmla="*/ 336 w 361"/>
                <a:gd name="T57" fmla="*/ 320 h 348"/>
                <a:gd name="T58" fmla="*/ 340 w 361"/>
                <a:gd name="T59" fmla="*/ 305 h 348"/>
                <a:gd name="T60" fmla="*/ 342 w 361"/>
                <a:gd name="T61" fmla="*/ 287 h 348"/>
                <a:gd name="T62" fmla="*/ 341 w 361"/>
                <a:gd name="T63" fmla="*/ 267 h 348"/>
                <a:gd name="T64" fmla="*/ 336 w 361"/>
                <a:gd name="T65" fmla="*/ 244 h 348"/>
                <a:gd name="T66" fmla="*/ 326 w 361"/>
                <a:gd name="T67" fmla="*/ 220 h 348"/>
                <a:gd name="T68" fmla="*/ 309 w 361"/>
                <a:gd name="T69" fmla="*/ 194 h 348"/>
                <a:gd name="T70" fmla="*/ 283 w 361"/>
                <a:gd name="T71" fmla="*/ 165 h 348"/>
                <a:gd name="T72" fmla="*/ 250 w 361"/>
                <a:gd name="T73" fmla="*/ 136 h 348"/>
                <a:gd name="T74" fmla="*/ 207 w 361"/>
                <a:gd name="T75" fmla="*/ 105 h 348"/>
                <a:gd name="T76" fmla="*/ 153 w 361"/>
                <a:gd name="T77" fmla="*/ 73 h 348"/>
                <a:gd name="T78" fmla="*/ 88 w 361"/>
                <a:gd name="T79" fmla="*/ 39 h 348"/>
                <a:gd name="T80" fmla="*/ 8 w 361"/>
                <a:gd name="T81" fmla="*/ 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61" h="348">
                  <a:moveTo>
                    <a:pt x="8" y="6"/>
                  </a:moveTo>
                  <a:lnTo>
                    <a:pt x="0" y="1"/>
                  </a:lnTo>
                  <a:lnTo>
                    <a:pt x="0" y="0"/>
                  </a:lnTo>
                  <a:lnTo>
                    <a:pt x="8" y="0"/>
                  </a:lnTo>
                  <a:lnTo>
                    <a:pt x="23" y="4"/>
                  </a:lnTo>
                  <a:lnTo>
                    <a:pt x="44" y="8"/>
                  </a:lnTo>
                  <a:lnTo>
                    <a:pt x="69" y="16"/>
                  </a:lnTo>
                  <a:lnTo>
                    <a:pt x="98" y="27"/>
                  </a:lnTo>
                  <a:lnTo>
                    <a:pt x="129" y="39"/>
                  </a:lnTo>
                  <a:lnTo>
                    <a:pt x="162" y="55"/>
                  </a:lnTo>
                  <a:lnTo>
                    <a:pt x="196" y="74"/>
                  </a:lnTo>
                  <a:lnTo>
                    <a:pt x="229" y="96"/>
                  </a:lnTo>
                  <a:lnTo>
                    <a:pt x="262" y="120"/>
                  </a:lnTo>
                  <a:lnTo>
                    <a:pt x="291" y="146"/>
                  </a:lnTo>
                  <a:lnTo>
                    <a:pt x="317" y="178"/>
                  </a:lnTo>
                  <a:lnTo>
                    <a:pt x="340" y="210"/>
                  </a:lnTo>
                  <a:lnTo>
                    <a:pt x="356" y="247"/>
                  </a:lnTo>
                  <a:lnTo>
                    <a:pt x="361" y="267"/>
                  </a:lnTo>
                  <a:lnTo>
                    <a:pt x="358" y="287"/>
                  </a:lnTo>
                  <a:lnTo>
                    <a:pt x="354" y="304"/>
                  </a:lnTo>
                  <a:lnTo>
                    <a:pt x="346" y="319"/>
                  </a:lnTo>
                  <a:lnTo>
                    <a:pt x="336" y="331"/>
                  </a:lnTo>
                  <a:lnTo>
                    <a:pt x="328" y="340"/>
                  </a:lnTo>
                  <a:lnTo>
                    <a:pt x="323" y="346"/>
                  </a:lnTo>
                  <a:lnTo>
                    <a:pt x="320" y="348"/>
                  </a:lnTo>
                  <a:lnTo>
                    <a:pt x="321" y="346"/>
                  </a:lnTo>
                  <a:lnTo>
                    <a:pt x="326" y="341"/>
                  </a:lnTo>
                  <a:lnTo>
                    <a:pt x="331" y="332"/>
                  </a:lnTo>
                  <a:lnTo>
                    <a:pt x="336" y="320"/>
                  </a:lnTo>
                  <a:lnTo>
                    <a:pt x="340" y="305"/>
                  </a:lnTo>
                  <a:lnTo>
                    <a:pt x="342" y="287"/>
                  </a:lnTo>
                  <a:lnTo>
                    <a:pt x="341" y="267"/>
                  </a:lnTo>
                  <a:lnTo>
                    <a:pt x="336" y="244"/>
                  </a:lnTo>
                  <a:lnTo>
                    <a:pt x="326" y="220"/>
                  </a:lnTo>
                  <a:lnTo>
                    <a:pt x="309" y="194"/>
                  </a:lnTo>
                  <a:lnTo>
                    <a:pt x="283" y="165"/>
                  </a:lnTo>
                  <a:lnTo>
                    <a:pt x="250" y="136"/>
                  </a:lnTo>
                  <a:lnTo>
                    <a:pt x="207" y="105"/>
                  </a:lnTo>
                  <a:lnTo>
                    <a:pt x="153" y="73"/>
                  </a:lnTo>
                  <a:lnTo>
                    <a:pt x="88" y="39"/>
                  </a:lnTo>
                  <a:lnTo>
                    <a:pt x="8"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59" name="Freeform 511"/>
            <p:cNvSpPr>
              <a:spLocks/>
            </p:cNvSpPr>
            <p:nvPr/>
          </p:nvSpPr>
          <p:spPr bwMode="auto">
            <a:xfrm>
              <a:off x="2332" y="2439"/>
              <a:ext cx="63" cy="171"/>
            </a:xfrm>
            <a:custGeom>
              <a:avLst/>
              <a:gdLst>
                <a:gd name="T0" fmla="*/ 25 w 126"/>
                <a:gd name="T1" fmla="*/ 0 h 343"/>
                <a:gd name="T2" fmla="*/ 10 w 126"/>
                <a:gd name="T3" fmla="*/ 30 h 343"/>
                <a:gd name="T4" fmla="*/ 2 w 126"/>
                <a:gd name="T5" fmla="*/ 71 h 343"/>
                <a:gd name="T6" fmla="*/ 0 w 126"/>
                <a:gd name="T7" fmla="*/ 121 h 343"/>
                <a:gd name="T8" fmla="*/ 5 w 126"/>
                <a:gd name="T9" fmla="*/ 175 h 343"/>
                <a:gd name="T10" fmla="*/ 19 w 126"/>
                <a:gd name="T11" fmla="*/ 228 h 343"/>
                <a:gd name="T12" fmla="*/ 43 w 126"/>
                <a:gd name="T13" fmla="*/ 276 h 343"/>
                <a:gd name="T14" fmla="*/ 79 w 126"/>
                <a:gd name="T15" fmla="*/ 316 h 343"/>
                <a:gd name="T16" fmla="*/ 126 w 126"/>
                <a:gd name="T17" fmla="*/ 343 h 343"/>
                <a:gd name="T18" fmla="*/ 123 w 126"/>
                <a:gd name="T19" fmla="*/ 341 h 343"/>
                <a:gd name="T20" fmla="*/ 115 w 126"/>
                <a:gd name="T21" fmla="*/ 332 h 343"/>
                <a:gd name="T22" fmla="*/ 102 w 126"/>
                <a:gd name="T23" fmla="*/ 321 h 343"/>
                <a:gd name="T24" fmla="*/ 87 w 126"/>
                <a:gd name="T25" fmla="*/ 306 h 343"/>
                <a:gd name="T26" fmla="*/ 71 w 126"/>
                <a:gd name="T27" fmla="*/ 288 h 343"/>
                <a:gd name="T28" fmla="*/ 55 w 126"/>
                <a:gd name="T29" fmla="*/ 267 h 343"/>
                <a:gd name="T30" fmla="*/ 41 w 126"/>
                <a:gd name="T31" fmla="*/ 245 h 343"/>
                <a:gd name="T32" fmla="*/ 30 w 126"/>
                <a:gd name="T33" fmla="*/ 221 h 343"/>
                <a:gd name="T34" fmla="*/ 19 w 126"/>
                <a:gd name="T35" fmla="*/ 183 h 343"/>
                <a:gd name="T36" fmla="*/ 13 w 126"/>
                <a:gd name="T37" fmla="*/ 145 h 343"/>
                <a:gd name="T38" fmla="*/ 12 w 126"/>
                <a:gd name="T39" fmla="*/ 108 h 343"/>
                <a:gd name="T40" fmla="*/ 13 w 126"/>
                <a:gd name="T41" fmla="*/ 73 h 343"/>
                <a:gd name="T42" fmla="*/ 17 w 126"/>
                <a:gd name="T43" fmla="*/ 43 h 343"/>
                <a:gd name="T44" fmla="*/ 20 w 126"/>
                <a:gd name="T45" fmla="*/ 20 h 343"/>
                <a:gd name="T46" fmla="*/ 24 w 126"/>
                <a:gd name="T47" fmla="*/ 5 h 343"/>
                <a:gd name="T48" fmla="*/ 25 w 126"/>
                <a:gd name="T49"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6" h="343">
                  <a:moveTo>
                    <a:pt x="25" y="0"/>
                  </a:moveTo>
                  <a:lnTo>
                    <a:pt x="10" y="30"/>
                  </a:lnTo>
                  <a:lnTo>
                    <a:pt x="2" y="71"/>
                  </a:lnTo>
                  <a:lnTo>
                    <a:pt x="0" y="121"/>
                  </a:lnTo>
                  <a:lnTo>
                    <a:pt x="5" y="175"/>
                  </a:lnTo>
                  <a:lnTo>
                    <a:pt x="19" y="228"/>
                  </a:lnTo>
                  <a:lnTo>
                    <a:pt x="43" y="276"/>
                  </a:lnTo>
                  <a:lnTo>
                    <a:pt x="79" y="316"/>
                  </a:lnTo>
                  <a:lnTo>
                    <a:pt x="126" y="343"/>
                  </a:lnTo>
                  <a:lnTo>
                    <a:pt x="123" y="341"/>
                  </a:lnTo>
                  <a:lnTo>
                    <a:pt x="115" y="332"/>
                  </a:lnTo>
                  <a:lnTo>
                    <a:pt x="102" y="321"/>
                  </a:lnTo>
                  <a:lnTo>
                    <a:pt x="87" y="306"/>
                  </a:lnTo>
                  <a:lnTo>
                    <a:pt x="71" y="288"/>
                  </a:lnTo>
                  <a:lnTo>
                    <a:pt x="55" y="267"/>
                  </a:lnTo>
                  <a:lnTo>
                    <a:pt x="41" y="245"/>
                  </a:lnTo>
                  <a:lnTo>
                    <a:pt x="30" y="221"/>
                  </a:lnTo>
                  <a:lnTo>
                    <a:pt x="19" y="183"/>
                  </a:lnTo>
                  <a:lnTo>
                    <a:pt x="13" y="145"/>
                  </a:lnTo>
                  <a:lnTo>
                    <a:pt x="12" y="108"/>
                  </a:lnTo>
                  <a:lnTo>
                    <a:pt x="13" y="73"/>
                  </a:lnTo>
                  <a:lnTo>
                    <a:pt x="17" y="43"/>
                  </a:lnTo>
                  <a:lnTo>
                    <a:pt x="20" y="20"/>
                  </a:lnTo>
                  <a:lnTo>
                    <a:pt x="24" y="5"/>
                  </a:lnTo>
                  <a:lnTo>
                    <a:pt x="25"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0" name="Freeform 512"/>
            <p:cNvSpPr>
              <a:spLocks/>
            </p:cNvSpPr>
            <p:nvPr/>
          </p:nvSpPr>
          <p:spPr bwMode="auto">
            <a:xfrm>
              <a:off x="2684" y="2480"/>
              <a:ext cx="165" cy="80"/>
            </a:xfrm>
            <a:custGeom>
              <a:avLst/>
              <a:gdLst>
                <a:gd name="T0" fmla="*/ 332 w 332"/>
                <a:gd name="T1" fmla="*/ 160 h 160"/>
                <a:gd name="T2" fmla="*/ 326 w 332"/>
                <a:gd name="T3" fmla="*/ 146 h 160"/>
                <a:gd name="T4" fmla="*/ 318 w 332"/>
                <a:gd name="T5" fmla="*/ 130 h 160"/>
                <a:gd name="T6" fmla="*/ 305 w 332"/>
                <a:gd name="T7" fmla="*/ 114 h 160"/>
                <a:gd name="T8" fmla="*/ 290 w 332"/>
                <a:gd name="T9" fmla="*/ 96 h 160"/>
                <a:gd name="T10" fmla="*/ 273 w 332"/>
                <a:gd name="T11" fmla="*/ 79 h 160"/>
                <a:gd name="T12" fmla="*/ 254 w 332"/>
                <a:gd name="T13" fmla="*/ 63 h 160"/>
                <a:gd name="T14" fmla="*/ 232 w 332"/>
                <a:gd name="T15" fmla="*/ 48 h 160"/>
                <a:gd name="T16" fmla="*/ 208 w 332"/>
                <a:gd name="T17" fmla="*/ 34 h 160"/>
                <a:gd name="T18" fmla="*/ 183 w 332"/>
                <a:gd name="T19" fmla="*/ 21 h 160"/>
                <a:gd name="T20" fmla="*/ 158 w 332"/>
                <a:gd name="T21" fmla="*/ 11 h 160"/>
                <a:gd name="T22" fmla="*/ 132 w 332"/>
                <a:gd name="T23" fmla="*/ 4 h 160"/>
                <a:gd name="T24" fmla="*/ 104 w 332"/>
                <a:gd name="T25" fmla="*/ 0 h 160"/>
                <a:gd name="T26" fmla="*/ 77 w 332"/>
                <a:gd name="T27" fmla="*/ 0 h 160"/>
                <a:gd name="T28" fmla="*/ 51 w 332"/>
                <a:gd name="T29" fmla="*/ 2 h 160"/>
                <a:gd name="T30" fmla="*/ 26 w 332"/>
                <a:gd name="T31" fmla="*/ 10 h 160"/>
                <a:gd name="T32" fmla="*/ 0 w 332"/>
                <a:gd name="T33" fmla="*/ 23 h 160"/>
                <a:gd name="T34" fmla="*/ 5 w 332"/>
                <a:gd name="T35" fmla="*/ 21 h 160"/>
                <a:gd name="T36" fmla="*/ 15 w 332"/>
                <a:gd name="T37" fmla="*/ 19 h 160"/>
                <a:gd name="T38" fmla="*/ 33 w 332"/>
                <a:gd name="T39" fmla="*/ 17 h 160"/>
                <a:gd name="T40" fmla="*/ 54 w 332"/>
                <a:gd name="T41" fmla="*/ 15 h 160"/>
                <a:gd name="T42" fmla="*/ 79 w 332"/>
                <a:gd name="T43" fmla="*/ 13 h 160"/>
                <a:gd name="T44" fmla="*/ 105 w 332"/>
                <a:gd name="T45" fmla="*/ 15 h 160"/>
                <a:gd name="T46" fmla="*/ 132 w 332"/>
                <a:gd name="T47" fmla="*/ 18 h 160"/>
                <a:gd name="T48" fmla="*/ 157 w 332"/>
                <a:gd name="T49" fmla="*/ 24 h 160"/>
                <a:gd name="T50" fmla="*/ 194 w 332"/>
                <a:gd name="T51" fmla="*/ 39 h 160"/>
                <a:gd name="T52" fmla="*/ 226 w 332"/>
                <a:gd name="T53" fmla="*/ 59 h 160"/>
                <a:gd name="T54" fmla="*/ 256 w 332"/>
                <a:gd name="T55" fmla="*/ 81 h 160"/>
                <a:gd name="T56" fmla="*/ 282 w 332"/>
                <a:gd name="T57" fmla="*/ 104 h 160"/>
                <a:gd name="T58" fmla="*/ 303 w 332"/>
                <a:gd name="T59" fmla="*/ 125 h 160"/>
                <a:gd name="T60" fmla="*/ 318 w 332"/>
                <a:gd name="T61" fmla="*/ 144 h 160"/>
                <a:gd name="T62" fmla="*/ 329 w 332"/>
                <a:gd name="T63" fmla="*/ 155 h 160"/>
                <a:gd name="T64" fmla="*/ 332 w 332"/>
                <a:gd name="T65"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2" h="160">
                  <a:moveTo>
                    <a:pt x="332" y="160"/>
                  </a:moveTo>
                  <a:lnTo>
                    <a:pt x="326" y="146"/>
                  </a:lnTo>
                  <a:lnTo>
                    <a:pt x="318" y="130"/>
                  </a:lnTo>
                  <a:lnTo>
                    <a:pt x="305" y="114"/>
                  </a:lnTo>
                  <a:lnTo>
                    <a:pt x="290" y="96"/>
                  </a:lnTo>
                  <a:lnTo>
                    <a:pt x="273" y="79"/>
                  </a:lnTo>
                  <a:lnTo>
                    <a:pt x="254" y="63"/>
                  </a:lnTo>
                  <a:lnTo>
                    <a:pt x="232" y="48"/>
                  </a:lnTo>
                  <a:lnTo>
                    <a:pt x="208" y="34"/>
                  </a:lnTo>
                  <a:lnTo>
                    <a:pt x="183" y="21"/>
                  </a:lnTo>
                  <a:lnTo>
                    <a:pt x="158" y="11"/>
                  </a:lnTo>
                  <a:lnTo>
                    <a:pt x="132" y="4"/>
                  </a:lnTo>
                  <a:lnTo>
                    <a:pt x="104" y="0"/>
                  </a:lnTo>
                  <a:lnTo>
                    <a:pt x="77" y="0"/>
                  </a:lnTo>
                  <a:lnTo>
                    <a:pt x="51" y="2"/>
                  </a:lnTo>
                  <a:lnTo>
                    <a:pt x="26" y="10"/>
                  </a:lnTo>
                  <a:lnTo>
                    <a:pt x="0" y="23"/>
                  </a:lnTo>
                  <a:lnTo>
                    <a:pt x="5" y="21"/>
                  </a:lnTo>
                  <a:lnTo>
                    <a:pt x="15" y="19"/>
                  </a:lnTo>
                  <a:lnTo>
                    <a:pt x="33" y="17"/>
                  </a:lnTo>
                  <a:lnTo>
                    <a:pt x="54" y="15"/>
                  </a:lnTo>
                  <a:lnTo>
                    <a:pt x="79" y="13"/>
                  </a:lnTo>
                  <a:lnTo>
                    <a:pt x="105" y="15"/>
                  </a:lnTo>
                  <a:lnTo>
                    <a:pt x="132" y="18"/>
                  </a:lnTo>
                  <a:lnTo>
                    <a:pt x="157" y="24"/>
                  </a:lnTo>
                  <a:lnTo>
                    <a:pt x="194" y="39"/>
                  </a:lnTo>
                  <a:lnTo>
                    <a:pt x="226" y="59"/>
                  </a:lnTo>
                  <a:lnTo>
                    <a:pt x="256" y="81"/>
                  </a:lnTo>
                  <a:lnTo>
                    <a:pt x="282" y="104"/>
                  </a:lnTo>
                  <a:lnTo>
                    <a:pt x="303" y="125"/>
                  </a:lnTo>
                  <a:lnTo>
                    <a:pt x="318" y="144"/>
                  </a:lnTo>
                  <a:lnTo>
                    <a:pt x="329" y="155"/>
                  </a:lnTo>
                  <a:lnTo>
                    <a:pt x="332" y="16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1" name="Freeform 513"/>
            <p:cNvSpPr>
              <a:spLocks/>
            </p:cNvSpPr>
            <p:nvPr/>
          </p:nvSpPr>
          <p:spPr bwMode="auto">
            <a:xfrm>
              <a:off x="2464" y="1984"/>
              <a:ext cx="186" cy="670"/>
            </a:xfrm>
            <a:custGeom>
              <a:avLst/>
              <a:gdLst>
                <a:gd name="T0" fmla="*/ 330 w 373"/>
                <a:gd name="T1" fmla="*/ 1333 h 1340"/>
                <a:gd name="T2" fmla="*/ 242 w 373"/>
                <a:gd name="T3" fmla="*/ 1323 h 1340"/>
                <a:gd name="T4" fmla="*/ 162 w 373"/>
                <a:gd name="T5" fmla="*/ 1304 h 1340"/>
                <a:gd name="T6" fmla="*/ 96 w 373"/>
                <a:gd name="T7" fmla="*/ 1268 h 1340"/>
                <a:gd name="T8" fmla="*/ 53 w 373"/>
                <a:gd name="T9" fmla="*/ 1211 h 1340"/>
                <a:gd name="T10" fmla="*/ 42 w 373"/>
                <a:gd name="T11" fmla="*/ 1130 h 1340"/>
                <a:gd name="T12" fmla="*/ 68 w 373"/>
                <a:gd name="T13" fmla="*/ 1017 h 1340"/>
                <a:gd name="T14" fmla="*/ 142 w 373"/>
                <a:gd name="T15" fmla="*/ 867 h 1340"/>
                <a:gd name="T16" fmla="*/ 248 w 373"/>
                <a:gd name="T17" fmla="*/ 700 h 1340"/>
                <a:gd name="T18" fmla="*/ 318 w 373"/>
                <a:gd name="T19" fmla="*/ 556 h 1340"/>
                <a:gd name="T20" fmla="*/ 357 w 373"/>
                <a:gd name="T21" fmla="*/ 426 h 1340"/>
                <a:gd name="T22" fmla="*/ 368 w 373"/>
                <a:gd name="T23" fmla="*/ 310 h 1340"/>
                <a:gd name="T24" fmla="*/ 355 w 373"/>
                <a:gd name="T25" fmla="*/ 210 h 1340"/>
                <a:gd name="T26" fmla="*/ 323 w 373"/>
                <a:gd name="T27" fmla="*/ 129 h 1340"/>
                <a:gd name="T28" fmla="*/ 276 w 373"/>
                <a:gd name="T29" fmla="*/ 65 h 1340"/>
                <a:gd name="T30" fmla="*/ 218 w 373"/>
                <a:gd name="T31" fmla="*/ 22 h 1340"/>
                <a:gd name="T32" fmla="*/ 162 w 373"/>
                <a:gd name="T33" fmla="*/ 2 h 1340"/>
                <a:gd name="T34" fmla="*/ 119 w 373"/>
                <a:gd name="T35" fmla="*/ 2 h 1340"/>
                <a:gd name="T36" fmla="*/ 84 w 373"/>
                <a:gd name="T37" fmla="*/ 15 h 1340"/>
                <a:gd name="T38" fmla="*/ 56 w 373"/>
                <a:gd name="T39" fmla="*/ 35 h 1340"/>
                <a:gd name="T40" fmla="*/ 33 w 373"/>
                <a:gd name="T41" fmla="*/ 62 h 1340"/>
                <a:gd name="T42" fmla="*/ 16 w 373"/>
                <a:gd name="T43" fmla="*/ 87 h 1340"/>
                <a:gd name="T44" fmla="*/ 6 w 373"/>
                <a:gd name="T45" fmla="*/ 108 h 1340"/>
                <a:gd name="T46" fmla="*/ 1 w 373"/>
                <a:gd name="T47" fmla="*/ 121 h 1340"/>
                <a:gd name="T48" fmla="*/ 1 w 373"/>
                <a:gd name="T49" fmla="*/ 122 h 1340"/>
                <a:gd name="T50" fmla="*/ 8 w 373"/>
                <a:gd name="T51" fmla="*/ 111 h 1340"/>
                <a:gd name="T52" fmla="*/ 23 w 373"/>
                <a:gd name="T53" fmla="*/ 94 h 1340"/>
                <a:gd name="T54" fmla="*/ 44 w 373"/>
                <a:gd name="T55" fmla="*/ 75 h 1340"/>
                <a:gd name="T56" fmla="*/ 69 w 373"/>
                <a:gd name="T57" fmla="*/ 54 h 1340"/>
                <a:gd name="T58" fmla="*/ 99 w 373"/>
                <a:gd name="T59" fmla="*/ 37 h 1340"/>
                <a:gd name="T60" fmla="*/ 133 w 373"/>
                <a:gd name="T61" fmla="*/ 27 h 1340"/>
                <a:gd name="T62" fmla="*/ 170 w 373"/>
                <a:gd name="T63" fmla="*/ 27 h 1340"/>
                <a:gd name="T64" fmla="*/ 210 w 373"/>
                <a:gd name="T65" fmla="*/ 42 h 1340"/>
                <a:gd name="T66" fmla="*/ 253 w 373"/>
                <a:gd name="T67" fmla="*/ 72 h 1340"/>
                <a:gd name="T68" fmla="*/ 293 w 373"/>
                <a:gd name="T69" fmla="*/ 114 h 1340"/>
                <a:gd name="T70" fmla="*/ 327 w 373"/>
                <a:gd name="T71" fmla="*/ 169 h 1340"/>
                <a:gd name="T72" fmla="*/ 350 w 373"/>
                <a:gd name="T73" fmla="*/ 236 h 1340"/>
                <a:gd name="T74" fmla="*/ 361 w 373"/>
                <a:gd name="T75" fmla="*/ 313 h 1340"/>
                <a:gd name="T76" fmla="*/ 353 w 373"/>
                <a:gd name="T77" fmla="*/ 402 h 1340"/>
                <a:gd name="T78" fmla="*/ 322 w 373"/>
                <a:gd name="T79" fmla="*/ 501 h 1340"/>
                <a:gd name="T80" fmla="*/ 268 w 373"/>
                <a:gd name="T81" fmla="*/ 610 h 1340"/>
                <a:gd name="T82" fmla="*/ 205 w 373"/>
                <a:gd name="T83" fmla="*/ 715 h 1340"/>
                <a:gd name="T84" fmla="*/ 145 w 373"/>
                <a:gd name="T85" fmla="*/ 813 h 1340"/>
                <a:gd name="T86" fmla="*/ 92 w 373"/>
                <a:gd name="T87" fmla="*/ 902 h 1340"/>
                <a:gd name="T88" fmla="*/ 49 w 373"/>
                <a:gd name="T89" fmla="*/ 984 h 1340"/>
                <a:gd name="T90" fmla="*/ 19 w 373"/>
                <a:gd name="T91" fmla="*/ 1060 h 1340"/>
                <a:gd name="T92" fmla="*/ 7 w 373"/>
                <a:gd name="T93" fmla="*/ 1130 h 1340"/>
                <a:gd name="T94" fmla="*/ 19 w 373"/>
                <a:gd name="T95" fmla="*/ 1193 h 1340"/>
                <a:gd name="T96" fmla="*/ 56 w 373"/>
                <a:gd name="T97" fmla="*/ 1249 h 1340"/>
                <a:gd name="T98" fmla="*/ 104 w 373"/>
                <a:gd name="T99" fmla="*/ 1290 h 1340"/>
                <a:gd name="T100" fmla="*/ 158 w 373"/>
                <a:gd name="T101" fmla="*/ 1317 h 1340"/>
                <a:gd name="T102" fmla="*/ 215 w 373"/>
                <a:gd name="T103" fmla="*/ 1332 h 1340"/>
                <a:gd name="T104" fmla="*/ 269 w 373"/>
                <a:gd name="T105" fmla="*/ 1339 h 1340"/>
                <a:gd name="T106" fmla="*/ 316 w 373"/>
                <a:gd name="T107" fmla="*/ 1340 h 1340"/>
                <a:gd name="T108" fmla="*/ 350 w 373"/>
                <a:gd name="T109" fmla="*/ 1338 h 1340"/>
                <a:gd name="T110" fmla="*/ 371 w 373"/>
                <a:gd name="T111" fmla="*/ 1336 h 1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3" h="1340">
                  <a:moveTo>
                    <a:pt x="373" y="1336"/>
                  </a:moveTo>
                  <a:lnTo>
                    <a:pt x="330" y="1333"/>
                  </a:lnTo>
                  <a:lnTo>
                    <a:pt x="286" y="1329"/>
                  </a:lnTo>
                  <a:lnTo>
                    <a:pt x="242" y="1323"/>
                  </a:lnTo>
                  <a:lnTo>
                    <a:pt x="201" y="1315"/>
                  </a:lnTo>
                  <a:lnTo>
                    <a:pt x="162" y="1304"/>
                  </a:lnTo>
                  <a:lnTo>
                    <a:pt x="127" y="1287"/>
                  </a:lnTo>
                  <a:lnTo>
                    <a:pt x="96" y="1268"/>
                  </a:lnTo>
                  <a:lnTo>
                    <a:pt x="72" y="1242"/>
                  </a:lnTo>
                  <a:lnTo>
                    <a:pt x="53" y="1211"/>
                  </a:lnTo>
                  <a:lnTo>
                    <a:pt x="43" y="1175"/>
                  </a:lnTo>
                  <a:lnTo>
                    <a:pt x="42" y="1130"/>
                  </a:lnTo>
                  <a:lnTo>
                    <a:pt x="50" y="1077"/>
                  </a:lnTo>
                  <a:lnTo>
                    <a:pt x="68" y="1017"/>
                  </a:lnTo>
                  <a:lnTo>
                    <a:pt x="99" y="946"/>
                  </a:lnTo>
                  <a:lnTo>
                    <a:pt x="142" y="867"/>
                  </a:lnTo>
                  <a:lnTo>
                    <a:pt x="200" y="777"/>
                  </a:lnTo>
                  <a:lnTo>
                    <a:pt x="248" y="700"/>
                  </a:lnTo>
                  <a:lnTo>
                    <a:pt x="287" y="626"/>
                  </a:lnTo>
                  <a:lnTo>
                    <a:pt x="318" y="556"/>
                  </a:lnTo>
                  <a:lnTo>
                    <a:pt x="341" y="489"/>
                  </a:lnTo>
                  <a:lnTo>
                    <a:pt x="357" y="426"/>
                  </a:lnTo>
                  <a:lnTo>
                    <a:pt x="365" y="366"/>
                  </a:lnTo>
                  <a:lnTo>
                    <a:pt x="368" y="310"/>
                  </a:lnTo>
                  <a:lnTo>
                    <a:pt x="364" y="258"/>
                  </a:lnTo>
                  <a:lnTo>
                    <a:pt x="355" y="210"/>
                  </a:lnTo>
                  <a:lnTo>
                    <a:pt x="341" y="167"/>
                  </a:lnTo>
                  <a:lnTo>
                    <a:pt x="323" y="129"/>
                  </a:lnTo>
                  <a:lnTo>
                    <a:pt x="301" y="94"/>
                  </a:lnTo>
                  <a:lnTo>
                    <a:pt x="276" y="65"/>
                  </a:lnTo>
                  <a:lnTo>
                    <a:pt x="248" y="41"/>
                  </a:lnTo>
                  <a:lnTo>
                    <a:pt x="218" y="22"/>
                  </a:lnTo>
                  <a:lnTo>
                    <a:pt x="186" y="8"/>
                  </a:lnTo>
                  <a:lnTo>
                    <a:pt x="162" y="2"/>
                  </a:lnTo>
                  <a:lnTo>
                    <a:pt x="140" y="0"/>
                  </a:lnTo>
                  <a:lnTo>
                    <a:pt x="119" y="2"/>
                  </a:lnTo>
                  <a:lnTo>
                    <a:pt x="101" y="7"/>
                  </a:lnTo>
                  <a:lnTo>
                    <a:pt x="84" y="15"/>
                  </a:lnTo>
                  <a:lnTo>
                    <a:pt x="69" y="25"/>
                  </a:lnTo>
                  <a:lnTo>
                    <a:pt x="56" y="35"/>
                  </a:lnTo>
                  <a:lnTo>
                    <a:pt x="43" y="48"/>
                  </a:lnTo>
                  <a:lnTo>
                    <a:pt x="33" y="62"/>
                  </a:lnTo>
                  <a:lnTo>
                    <a:pt x="25" y="75"/>
                  </a:lnTo>
                  <a:lnTo>
                    <a:pt x="16" y="87"/>
                  </a:lnTo>
                  <a:lnTo>
                    <a:pt x="11" y="99"/>
                  </a:lnTo>
                  <a:lnTo>
                    <a:pt x="6" y="108"/>
                  </a:lnTo>
                  <a:lnTo>
                    <a:pt x="3" y="116"/>
                  </a:lnTo>
                  <a:lnTo>
                    <a:pt x="1" y="121"/>
                  </a:lnTo>
                  <a:lnTo>
                    <a:pt x="0" y="123"/>
                  </a:lnTo>
                  <a:lnTo>
                    <a:pt x="1" y="122"/>
                  </a:lnTo>
                  <a:lnTo>
                    <a:pt x="4" y="117"/>
                  </a:lnTo>
                  <a:lnTo>
                    <a:pt x="8" y="111"/>
                  </a:lnTo>
                  <a:lnTo>
                    <a:pt x="15" y="103"/>
                  </a:lnTo>
                  <a:lnTo>
                    <a:pt x="23" y="94"/>
                  </a:lnTo>
                  <a:lnTo>
                    <a:pt x="33" y="85"/>
                  </a:lnTo>
                  <a:lnTo>
                    <a:pt x="44" y="75"/>
                  </a:lnTo>
                  <a:lnTo>
                    <a:pt x="56" y="64"/>
                  </a:lnTo>
                  <a:lnTo>
                    <a:pt x="69" y="54"/>
                  </a:lnTo>
                  <a:lnTo>
                    <a:pt x="84" y="45"/>
                  </a:lnTo>
                  <a:lnTo>
                    <a:pt x="99" y="37"/>
                  </a:lnTo>
                  <a:lnTo>
                    <a:pt x="115" y="31"/>
                  </a:lnTo>
                  <a:lnTo>
                    <a:pt x="133" y="27"/>
                  </a:lnTo>
                  <a:lnTo>
                    <a:pt x="151" y="26"/>
                  </a:lnTo>
                  <a:lnTo>
                    <a:pt x="170" y="27"/>
                  </a:lnTo>
                  <a:lnTo>
                    <a:pt x="189" y="33"/>
                  </a:lnTo>
                  <a:lnTo>
                    <a:pt x="210" y="42"/>
                  </a:lnTo>
                  <a:lnTo>
                    <a:pt x="232" y="55"/>
                  </a:lnTo>
                  <a:lnTo>
                    <a:pt x="253" y="72"/>
                  </a:lnTo>
                  <a:lnTo>
                    <a:pt x="273" y="92"/>
                  </a:lnTo>
                  <a:lnTo>
                    <a:pt x="293" y="114"/>
                  </a:lnTo>
                  <a:lnTo>
                    <a:pt x="311" y="140"/>
                  </a:lnTo>
                  <a:lnTo>
                    <a:pt x="327" y="169"/>
                  </a:lnTo>
                  <a:lnTo>
                    <a:pt x="340" y="200"/>
                  </a:lnTo>
                  <a:lnTo>
                    <a:pt x="350" y="236"/>
                  </a:lnTo>
                  <a:lnTo>
                    <a:pt x="357" y="273"/>
                  </a:lnTo>
                  <a:lnTo>
                    <a:pt x="361" y="313"/>
                  </a:lnTo>
                  <a:lnTo>
                    <a:pt x="360" y="357"/>
                  </a:lnTo>
                  <a:lnTo>
                    <a:pt x="353" y="402"/>
                  </a:lnTo>
                  <a:lnTo>
                    <a:pt x="340" y="450"/>
                  </a:lnTo>
                  <a:lnTo>
                    <a:pt x="322" y="501"/>
                  </a:lnTo>
                  <a:lnTo>
                    <a:pt x="297" y="554"/>
                  </a:lnTo>
                  <a:lnTo>
                    <a:pt x="268" y="610"/>
                  </a:lnTo>
                  <a:lnTo>
                    <a:pt x="236" y="663"/>
                  </a:lnTo>
                  <a:lnTo>
                    <a:pt x="205" y="715"/>
                  </a:lnTo>
                  <a:lnTo>
                    <a:pt x="175" y="764"/>
                  </a:lnTo>
                  <a:lnTo>
                    <a:pt x="145" y="813"/>
                  </a:lnTo>
                  <a:lnTo>
                    <a:pt x="118" y="858"/>
                  </a:lnTo>
                  <a:lnTo>
                    <a:pt x="92" y="902"/>
                  </a:lnTo>
                  <a:lnTo>
                    <a:pt x="68" y="944"/>
                  </a:lnTo>
                  <a:lnTo>
                    <a:pt x="49" y="984"/>
                  </a:lnTo>
                  <a:lnTo>
                    <a:pt x="31" y="1022"/>
                  </a:lnTo>
                  <a:lnTo>
                    <a:pt x="19" y="1060"/>
                  </a:lnTo>
                  <a:lnTo>
                    <a:pt x="11" y="1095"/>
                  </a:lnTo>
                  <a:lnTo>
                    <a:pt x="7" y="1130"/>
                  </a:lnTo>
                  <a:lnTo>
                    <a:pt x="11" y="1162"/>
                  </a:lnTo>
                  <a:lnTo>
                    <a:pt x="19" y="1193"/>
                  </a:lnTo>
                  <a:lnTo>
                    <a:pt x="35" y="1223"/>
                  </a:lnTo>
                  <a:lnTo>
                    <a:pt x="56" y="1249"/>
                  </a:lnTo>
                  <a:lnTo>
                    <a:pt x="79" y="1271"/>
                  </a:lnTo>
                  <a:lnTo>
                    <a:pt x="104" y="1290"/>
                  </a:lnTo>
                  <a:lnTo>
                    <a:pt x="130" y="1305"/>
                  </a:lnTo>
                  <a:lnTo>
                    <a:pt x="158" y="1317"/>
                  </a:lnTo>
                  <a:lnTo>
                    <a:pt x="187" y="1325"/>
                  </a:lnTo>
                  <a:lnTo>
                    <a:pt x="215" y="1332"/>
                  </a:lnTo>
                  <a:lnTo>
                    <a:pt x="242" y="1337"/>
                  </a:lnTo>
                  <a:lnTo>
                    <a:pt x="269" y="1339"/>
                  </a:lnTo>
                  <a:lnTo>
                    <a:pt x="293" y="1340"/>
                  </a:lnTo>
                  <a:lnTo>
                    <a:pt x="316" y="1340"/>
                  </a:lnTo>
                  <a:lnTo>
                    <a:pt x="334" y="1339"/>
                  </a:lnTo>
                  <a:lnTo>
                    <a:pt x="350" y="1338"/>
                  </a:lnTo>
                  <a:lnTo>
                    <a:pt x="363" y="1337"/>
                  </a:lnTo>
                  <a:lnTo>
                    <a:pt x="371" y="1336"/>
                  </a:lnTo>
                  <a:lnTo>
                    <a:pt x="373" y="13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2" name="Freeform 514"/>
            <p:cNvSpPr>
              <a:spLocks/>
            </p:cNvSpPr>
            <p:nvPr/>
          </p:nvSpPr>
          <p:spPr bwMode="auto">
            <a:xfrm>
              <a:off x="2886" y="2685"/>
              <a:ext cx="55" cy="62"/>
            </a:xfrm>
            <a:custGeom>
              <a:avLst/>
              <a:gdLst>
                <a:gd name="T0" fmla="*/ 99 w 110"/>
                <a:gd name="T1" fmla="*/ 62 h 123"/>
                <a:gd name="T2" fmla="*/ 105 w 110"/>
                <a:gd name="T3" fmla="*/ 56 h 123"/>
                <a:gd name="T4" fmla="*/ 110 w 110"/>
                <a:gd name="T5" fmla="*/ 48 h 123"/>
                <a:gd name="T6" fmla="*/ 110 w 110"/>
                <a:gd name="T7" fmla="*/ 39 h 123"/>
                <a:gd name="T8" fmla="*/ 108 w 110"/>
                <a:gd name="T9" fmla="*/ 31 h 123"/>
                <a:gd name="T10" fmla="*/ 102 w 110"/>
                <a:gd name="T11" fmla="*/ 25 h 123"/>
                <a:gd name="T12" fmla="*/ 94 w 110"/>
                <a:gd name="T13" fmla="*/ 21 h 123"/>
                <a:gd name="T14" fmla="*/ 86 w 110"/>
                <a:gd name="T15" fmla="*/ 20 h 123"/>
                <a:gd name="T16" fmla="*/ 77 w 110"/>
                <a:gd name="T17" fmla="*/ 23 h 123"/>
                <a:gd name="T18" fmla="*/ 74 w 110"/>
                <a:gd name="T19" fmla="*/ 13 h 123"/>
                <a:gd name="T20" fmla="*/ 70 w 110"/>
                <a:gd name="T21" fmla="*/ 6 h 123"/>
                <a:gd name="T22" fmla="*/ 63 w 110"/>
                <a:gd name="T23" fmla="*/ 2 h 123"/>
                <a:gd name="T24" fmla="*/ 55 w 110"/>
                <a:gd name="T25" fmla="*/ 0 h 123"/>
                <a:gd name="T26" fmla="*/ 48 w 110"/>
                <a:gd name="T27" fmla="*/ 2 h 123"/>
                <a:gd name="T28" fmla="*/ 41 w 110"/>
                <a:gd name="T29" fmla="*/ 6 h 123"/>
                <a:gd name="T30" fmla="*/ 36 w 110"/>
                <a:gd name="T31" fmla="*/ 13 h 123"/>
                <a:gd name="T32" fmla="*/ 34 w 110"/>
                <a:gd name="T33" fmla="*/ 23 h 123"/>
                <a:gd name="T34" fmla="*/ 25 w 110"/>
                <a:gd name="T35" fmla="*/ 20 h 123"/>
                <a:gd name="T36" fmla="*/ 17 w 110"/>
                <a:gd name="T37" fmla="*/ 20 h 123"/>
                <a:gd name="T38" fmla="*/ 9 w 110"/>
                <a:gd name="T39" fmla="*/ 24 h 123"/>
                <a:gd name="T40" fmla="*/ 3 w 110"/>
                <a:gd name="T41" fmla="*/ 31 h 123"/>
                <a:gd name="T42" fmla="*/ 1 w 110"/>
                <a:gd name="T43" fmla="*/ 39 h 123"/>
                <a:gd name="T44" fmla="*/ 1 w 110"/>
                <a:gd name="T45" fmla="*/ 47 h 123"/>
                <a:gd name="T46" fmla="*/ 4 w 110"/>
                <a:gd name="T47" fmla="*/ 55 h 123"/>
                <a:gd name="T48" fmla="*/ 11 w 110"/>
                <a:gd name="T49" fmla="*/ 61 h 123"/>
                <a:gd name="T50" fmla="*/ 4 w 110"/>
                <a:gd name="T51" fmla="*/ 66 h 123"/>
                <a:gd name="T52" fmla="*/ 0 w 110"/>
                <a:gd name="T53" fmla="*/ 74 h 123"/>
                <a:gd name="T54" fmla="*/ 0 w 110"/>
                <a:gd name="T55" fmla="*/ 84 h 123"/>
                <a:gd name="T56" fmla="*/ 2 w 110"/>
                <a:gd name="T57" fmla="*/ 92 h 123"/>
                <a:gd name="T58" fmla="*/ 8 w 110"/>
                <a:gd name="T59" fmla="*/ 97 h 123"/>
                <a:gd name="T60" fmla="*/ 16 w 110"/>
                <a:gd name="T61" fmla="*/ 101 h 123"/>
                <a:gd name="T62" fmla="*/ 24 w 110"/>
                <a:gd name="T63" fmla="*/ 102 h 123"/>
                <a:gd name="T64" fmla="*/ 33 w 110"/>
                <a:gd name="T65" fmla="*/ 100 h 123"/>
                <a:gd name="T66" fmla="*/ 35 w 110"/>
                <a:gd name="T67" fmla="*/ 109 h 123"/>
                <a:gd name="T68" fmla="*/ 40 w 110"/>
                <a:gd name="T69" fmla="*/ 116 h 123"/>
                <a:gd name="T70" fmla="*/ 46 w 110"/>
                <a:gd name="T71" fmla="*/ 121 h 123"/>
                <a:gd name="T72" fmla="*/ 54 w 110"/>
                <a:gd name="T73" fmla="*/ 123 h 123"/>
                <a:gd name="T74" fmla="*/ 62 w 110"/>
                <a:gd name="T75" fmla="*/ 121 h 123"/>
                <a:gd name="T76" fmla="*/ 69 w 110"/>
                <a:gd name="T77" fmla="*/ 116 h 123"/>
                <a:gd name="T78" fmla="*/ 73 w 110"/>
                <a:gd name="T79" fmla="*/ 109 h 123"/>
                <a:gd name="T80" fmla="*/ 76 w 110"/>
                <a:gd name="T81" fmla="*/ 101 h 123"/>
                <a:gd name="T82" fmla="*/ 85 w 110"/>
                <a:gd name="T83" fmla="*/ 103 h 123"/>
                <a:gd name="T84" fmla="*/ 93 w 110"/>
                <a:gd name="T85" fmla="*/ 102 h 123"/>
                <a:gd name="T86" fmla="*/ 101 w 110"/>
                <a:gd name="T87" fmla="*/ 99 h 123"/>
                <a:gd name="T88" fmla="*/ 107 w 110"/>
                <a:gd name="T89" fmla="*/ 93 h 123"/>
                <a:gd name="T90" fmla="*/ 109 w 110"/>
                <a:gd name="T91" fmla="*/ 85 h 123"/>
                <a:gd name="T92" fmla="*/ 109 w 110"/>
                <a:gd name="T93" fmla="*/ 77 h 123"/>
                <a:gd name="T94" fmla="*/ 105 w 110"/>
                <a:gd name="T95" fmla="*/ 69 h 123"/>
                <a:gd name="T96" fmla="*/ 99 w 110"/>
                <a:gd name="T97" fmla="*/ 6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0" h="123">
                  <a:moveTo>
                    <a:pt x="99" y="62"/>
                  </a:moveTo>
                  <a:lnTo>
                    <a:pt x="105" y="56"/>
                  </a:lnTo>
                  <a:lnTo>
                    <a:pt x="110" y="48"/>
                  </a:lnTo>
                  <a:lnTo>
                    <a:pt x="110" y="39"/>
                  </a:lnTo>
                  <a:lnTo>
                    <a:pt x="108" y="31"/>
                  </a:lnTo>
                  <a:lnTo>
                    <a:pt x="102" y="25"/>
                  </a:lnTo>
                  <a:lnTo>
                    <a:pt x="94" y="21"/>
                  </a:lnTo>
                  <a:lnTo>
                    <a:pt x="86" y="20"/>
                  </a:lnTo>
                  <a:lnTo>
                    <a:pt x="77" y="23"/>
                  </a:lnTo>
                  <a:lnTo>
                    <a:pt x="74" y="13"/>
                  </a:lnTo>
                  <a:lnTo>
                    <a:pt x="70" y="6"/>
                  </a:lnTo>
                  <a:lnTo>
                    <a:pt x="63" y="2"/>
                  </a:lnTo>
                  <a:lnTo>
                    <a:pt x="55" y="0"/>
                  </a:lnTo>
                  <a:lnTo>
                    <a:pt x="48" y="2"/>
                  </a:lnTo>
                  <a:lnTo>
                    <a:pt x="41" y="6"/>
                  </a:lnTo>
                  <a:lnTo>
                    <a:pt x="36" y="13"/>
                  </a:lnTo>
                  <a:lnTo>
                    <a:pt x="34" y="23"/>
                  </a:lnTo>
                  <a:lnTo>
                    <a:pt x="25" y="20"/>
                  </a:lnTo>
                  <a:lnTo>
                    <a:pt x="17" y="20"/>
                  </a:lnTo>
                  <a:lnTo>
                    <a:pt x="9" y="24"/>
                  </a:lnTo>
                  <a:lnTo>
                    <a:pt x="3" y="31"/>
                  </a:lnTo>
                  <a:lnTo>
                    <a:pt x="1" y="39"/>
                  </a:lnTo>
                  <a:lnTo>
                    <a:pt x="1" y="47"/>
                  </a:lnTo>
                  <a:lnTo>
                    <a:pt x="4" y="55"/>
                  </a:lnTo>
                  <a:lnTo>
                    <a:pt x="11" y="61"/>
                  </a:lnTo>
                  <a:lnTo>
                    <a:pt x="4" y="66"/>
                  </a:lnTo>
                  <a:lnTo>
                    <a:pt x="0" y="74"/>
                  </a:lnTo>
                  <a:lnTo>
                    <a:pt x="0" y="84"/>
                  </a:lnTo>
                  <a:lnTo>
                    <a:pt x="2" y="92"/>
                  </a:lnTo>
                  <a:lnTo>
                    <a:pt x="8" y="97"/>
                  </a:lnTo>
                  <a:lnTo>
                    <a:pt x="16" y="101"/>
                  </a:lnTo>
                  <a:lnTo>
                    <a:pt x="24" y="102"/>
                  </a:lnTo>
                  <a:lnTo>
                    <a:pt x="33" y="100"/>
                  </a:lnTo>
                  <a:lnTo>
                    <a:pt x="35" y="109"/>
                  </a:lnTo>
                  <a:lnTo>
                    <a:pt x="40" y="116"/>
                  </a:lnTo>
                  <a:lnTo>
                    <a:pt x="46" y="121"/>
                  </a:lnTo>
                  <a:lnTo>
                    <a:pt x="54" y="123"/>
                  </a:lnTo>
                  <a:lnTo>
                    <a:pt x="62" y="121"/>
                  </a:lnTo>
                  <a:lnTo>
                    <a:pt x="69" y="116"/>
                  </a:lnTo>
                  <a:lnTo>
                    <a:pt x="73" y="109"/>
                  </a:lnTo>
                  <a:lnTo>
                    <a:pt x="76" y="101"/>
                  </a:lnTo>
                  <a:lnTo>
                    <a:pt x="85" y="103"/>
                  </a:lnTo>
                  <a:lnTo>
                    <a:pt x="93" y="102"/>
                  </a:lnTo>
                  <a:lnTo>
                    <a:pt x="101" y="99"/>
                  </a:lnTo>
                  <a:lnTo>
                    <a:pt x="107" y="93"/>
                  </a:lnTo>
                  <a:lnTo>
                    <a:pt x="109" y="85"/>
                  </a:lnTo>
                  <a:lnTo>
                    <a:pt x="109" y="77"/>
                  </a:lnTo>
                  <a:lnTo>
                    <a:pt x="105" y="69"/>
                  </a:lnTo>
                  <a:lnTo>
                    <a:pt x="99" y="6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3" name="Freeform 515"/>
            <p:cNvSpPr>
              <a:spLocks/>
            </p:cNvSpPr>
            <p:nvPr/>
          </p:nvSpPr>
          <p:spPr bwMode="auto">
            <a:xfrm>
              <a:off x="2905" y="2708"/>
              <a:ext cx="16" cy="16"/>
            </a:xfrm>
            <a:custGeom>
              <a:avLst/>
              <a:gdLst>
                <a:gd name="T0" fmla="*/ 15 w 31"/>
                <a:gd name="T1" fmla="*/ 33 h 33"/>
                <a:gd name="T2" fmla="*/ 9 w 31"/>
                <a:gd name="T3" fmla="*/ 32 h 33"/>
                <a:gd name="T4" fmla="*/ 4 w 31"/>
                <a:gd name="T5" fmla="*/ 28 h 33"/>
                <a:gd name="T6" fmla="*/ 1 w 31"/>
                <a:gd name="T7" fmla="*/ 24 h 33"/>
                <a:gd name="T8" fmla="*/ 0 w 31"/>
                <a:gd name="T9" fmla="*/ 17 h 33"/>
                <a:gd name="T10" fmla="*/ 1 w 31"/>
                <a:gd name="T11" fmla="*/ 10 h 33"/>
                <a:gd name="T12" fmla="*/ 4 w 31"/>
                <a:gd name="T13" fmla="*/ 5 h 33"/>
                <a:gd name="T14" fmla="*/ 9 w 31"/>
                <a:gd name="T15" fmla="*/ 2 h 33"/>
                <a:gd name="T16" fmla="*/ 15 w 31"/>
                <a:gd name="T17" fmla="*/ 0 h 33"/>
                <a:gd name="T18" fmla="*/ 22 w 31"/>
                <a:gd name="T19" fmla="*/ 2 h 33"/>
                <a:gd name="T20" fmla="*/ 26 w 31"/>
                <a:gd name="T21" fmla="*/ 5 h 33"/>
                <a:gd name="T22" fmla="*/ 30 w 31"/>
                <a:gd name="T23" fmla="*/ 10 h 33"/>
                <a:gd name="T24" fmla="*/ 31 w 31"/>
                <a:gd name="T25" fmla="*/ 17 h 33"/>
                <a:gd name="T26" fmla="*/ 30 w 31"/>
                <a:gd name="T27" fmla="*/ 24 h 33"/>
                <a:gd name="T28" fmla="*/ 26 w 31"/>
                <a:gd name="T29" fmla="*/ 28 h 33"/>
                <a:gd name="T30" fmla="*/ 22 w 31"/>
                <a:gd name="T31" fmla="*/ 32 h 33"/>
                <a:gd name="T32" fmla="*/ 15 w 31"/>
                <a:gd name="T33"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33">
                  <a:moveTo>
                    <a:pt x="15" y="33"/>
                  </a:moveTo>
                  <a:lnTo>
                    <a:pt x="9" y="32"/>
                  </a:lnTo>
                  <a:lnTo>
                    <a:pt x="4" y="28"/>
                  </a:lnTo>
                  <a:lnTo>
                    <a:pt x="1" y="24"/>
                  </a:lnTo>
                  <a:lnTo>
                    <a:pt x="0" y="17"/>
                  </a:lnTo>
                  <a:lnTo>
                    <a:pt x="1" y="10"/>
                  </a:lnTo>
                  <a:lnTo>
                    <a:pt x="4" y="5"/>
                  </a:lnTo>
                  <a:lnTo>
                    <a:pt x="9" y="2"/>
                  </a:lnTo>
                  <a:lnTo>
                    <a:pt x="15" y="0"/>
                  </a:lnTo>
                  <a:lnTo>
                    <a:pt x="22" y="2"/>
                  </a:lnTo>
                  <a:lnTo>
                    <a:pt x="26" y="5"/>
                  </a:lnTo>
                  <a:lnTo>
                    <a:pt x="30" y="10"/>
                  </a:lnTo>
                  <a:lnTo>
                    <a:pt x="31" y="17"/>
                  </a:lnTo>
                  <a:lnTo>
                    <a:pt x="30" y="24"/>
                  </a:lnTo>
                  <a:lnTo>
                    <a:pt x="26" y="28"/>
                  </a:lnTo>
                  <a:lnTo>
                    <a:pt x="22" y="32"/>
                  </a:lnTo>
                  <a:lnTo>
                    <a:pt x="15" y="3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4" name="Freeform 516"/>
            <p:cNvSpPr>
              <a:spLocks/>
            </p:cNvSpPr>
            <p:nvPr/>
          </p:nvSpPr>
          <p:spPr bwMode="auto">
            <a:xfrm>
              <a:off x="2366" y="2699"/>
              <a:ext cx="56" cy="61"/>
            </a:xfrm>
            <a:custGeom>
              <a:avLst/>
              <a:gdLst>
                <a:gd name="T0" fmla="*/ 101 w 111"/>
                <a:gd name="T1" fmla="*/ 61 h 122"/>
                <a:gd name="T2" fmla="*/ 108 w 111"/>
                <a:gd name="T3" fmla="*/ 55 h 122"/>
                <a:gd name="T4" fmla="*/ 111 w 111"/>
                <a:gd name="T5" fmla="*/ 47 h 122"/>
                <a:gd name="T6" fmla="*/ 111 w 111"/>
                <a:gd name="T7" fmla="*/ 39 h 122"/>
                <a:gd name="T8" fmla="*/ 109 w 111"/>
                <a:gd name="T9" fmla="*/ 31 h 122"/>
                <a:gd name="T10" fmla="*/ 103 w 111"/>
                <a:gd name="T11" fmla="*/ 24 h 122"/>
                <a:gd name="T12" fmla="*/ 96 w 111"/>
                <a:gd name="T13" fmla="*/ 21 h 122"/>
                <a:gd name="T14" fmla="*/ 88 w 111"/>
                <a:gd name="T15" fmla="*/ 20 h 122"/>
                <a:gd name="T16" fmla="*/ 79 w 111"/>
                <a:gd name="T17" fmla="*/ 22 h 122"/>
                <a:gd name="T18" fmla="*/ 77 w 111"/>
                <a:gd name="T19" fmla="*/ 13 h 122"/>
                <a:gd name="T20" fmla="*/ 71 w 111"/>
                <a:gd name="T21" fmla="*/ 6 h 122"/>
                <a:gd name="T22" fmla="*/ 64 w 111"/>
                <a:gd name="T23" fmla="*/ 1 h 122"/>
                <a:gd name="T24" fmla="*/ 56 w 111"/>
                <a:gd name="T25" fmla="*/ 0 h 122"/>
                <a:gd name="T26" fmla="*/ 48 w 111"/>
                <a:gd name="T27" fmla="*/ 1 h 122"/>
                <a:gd name="T28" fmla="*/ 41 w 111"/>
                <a:gd name="T29" fmla="*/ 6 h 122"/>
                <a:gd name="T30" fmla="*/ 36 w 111"/>
                <a:gd name="T31" fmla="*/ 13 h 122"/>
                <a:gd name="T32" fmla="*/ 34 w 111"/>
                <a:gd name="T33" fmla="*/ 22 h 122"/>
                <a:gd name="T34" fmla="*/ 25 w 111"/>
                <a:gd name="T35" fmla="*/ 20 h 122"/>
                <a:gd name="T36" fmla="*/ 17 w 111"/>
                <a:gd name="T37" fmla="*/ 20 h 122"/>
                <a:gd name="T38" fmla="*/ 9 w 111"/>
                <a:gd name="T39" fmla="*/ 23 h 122"/>
                <a:gd name="T40" fmla="*/ 3 w 111"/>
                <a:gd name="T41" fmla="*/ 30 h 122"/>
                <a:gd name="T42" fmla="*/ 1 w 111"/>
                <a:gd name="T43" fmla="*/ 38 h 122"/>
                <a:gd name="T44" fmla="*/ 1 w 111"/>
                <a:gd name="T45" fmla="*/ 46 h 122"/>
                <a:gd name="T46" fmla="*/ 4 w 111"/>
                <a:gd name="T47" fmla="*/ 54 h 122"/>
                <a:gd name="T48" fmla="*/ 11 w 111"/>
                <a:gd name="T49" fmla="*/ 60 h 122"/>
                <a:gd name="T50" fmla="*/ 4 w 111"/>
                <a:gd name="T51" fmla="*/ 66 h 122"/>
                <a:gd name="T52" fmla="*/ 1 w 111"/>
                <a:gd name="T53" fmla="*/ 74 h 122"/>
                <a:gd name="T54" fmla="*/ 0 w 111"/>
                <a:gd name="T55" fmla="*/ 83 h 122"/>
                <a:gd name="T56" fmla="*/ 2 w 111"/>
                <a:gd name="T57" fmla="*/ 91 h 122"/>
                <a:gd name="T58" fmla="*/ 8 w 111"/>
                <a:gd name="T59" fmla="*/ 98 h 122"/>
                <a:gd name="T60" fmla="*/ 16 w 111"/>
                <a:gd name="T61" fmla="*/ 102 h 122"/>
                <a:gd name="T62" fmla="*/ 24 w 111"/>
                <a:gd name="T63" fmla="*/ 102 h 122"/>
                <a:gd name="T64" fmla="*/ 33 w 111"/>
                <a:gd name="T65" fmla="*/ 99 h 122"/>
                <a:gd name="T66" fmla="*/ 35 w 111"/>
                <a:gd name="T67" fmla="*/ 108 h 122"/>
                <a:gd name="T68" fmla="*/ 40 w 111"/>
                <a:gd name="T69" fmla="*/ 115 h 122"/>
                <a:gd name="T70" fmla="*/ 47 w 111"/>
                <a:gd name="T71" fmla="*/ 120 h 122"/>
                <a:gd name="T72" fmla="*/ 55 w 111"/>
                <a:gd name="T73" fmla="*/ 122 h 122"/>
                <a:gd name="T74" fmla="*/ 63 w 111"/>
                <a:gd name="T75" fmla="*/ 120 h 122"/>
                <a:gd name="T76" fmla="*/ 70 w 111"/>
                <a:gd name="T77" fmla="*/ 115 h 122"/>
                <a:gd name="T78" fmla="*/ 76 w 111"/>
                <a:gd name="T79" fmla="*/ 108 h 122"/>
                <a:gd name="T80" fmla="*/ 78 w 111"/>
                <a:gd name="T81" fmla="*/ 100 h 122"/>
                <a:gd name="T82" fmla="*/ 87 w 111"/>
                <a:gd name="T83" fmla="*/ 103 h 122"/>
                <a:gd name="T84" fmla="*/ 95 w 111"/>
                <a:gd name="T85" fmla="*/ 102 h 122"/>
                <a:gd name="T86" fmla="*/ 103 w 111"/>
                <a:gd name="T87" fmla="*/ 98 h 122"/>
                <a:gd name="T88" fmla="*/ 109 w 111"/>
                <a:gd name="T89" fmla="*/ 92 h 122"/>
                <a:gd name="T90" fmla="*/ 111 w 111"/>
                <a:gd name="T91" fmla="*/ 84 h 122"/>
                <a:gd name="T92" fmla="*/ 110 w 111"/>
                <a:gd name="T93" fmla="*/ 76 h 122"/>
                <a:gd name="T94" fmla="*/ 107 w 111"/>
                <a:gd name="T95" fmla="*/ 68 h 122"/>
                <a:gd name="T96" fmla="*/ 101 w 111"/>
                <a:gd name="T97" fmla="*/ 6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122">
                  <a:moveTo>
                    <a:pt x="101" y="61"/>
                  </a:moveTo>
                  <a:lnTo>
                    <a:pt x="108" y="55"/>
                  </a:lnTo>
                  <a:lnTo>
                    <a:pt x="111" y="47"/>
                  </a:lnTo>
                  <a:lnTo>
                    <a:pt x="111" y="39"/>
                  </a:lnTo>
                  <a:lnTo>
                    <a:pt x="109" y="31"/>
                  </a:lnTo>
                  <a:lnTo>
                    <a:pt x="103" y="24"/>
                  </a:lnTo>
                  <a:lnTo>
                    <a:pt x="96" y="21"/>
                  </a:lnTo>
                  <a:lnTo>
                    <a:pt x="88" y="20"/>
                  </a:lnTo>
                  <a:lnTo>
                    <a:pt x="79" y="22"/>
                  </a:lnTo>
                  <a:lnTo>
                    <a:pt x="77" y="13"/>
                  </a:lnTo>
                  <a:lnTo>
                    <a:pt x="71" y="6"/>
                  </a:lnTo>
                  <a:lnTo>
                    <a:pt x="64" y="1"/>
                  </a:lnTo>
                  <a:lnTo>
                    <a:pt x="56" y="0"/>
                  </a:lnTo>
                  <a:lnTo>
                    <a:pt x="48" y="1"/>
                  </a:lnTo>
                  <a:lnTo>
                    <a:pt x="41" y="6"/>
                  </a:lnTo>
                  <a:lnTo>
                    <a:pt x="36" y="13"/>
                  </a:lnTo>
                  <a:lnTo>
                    <a:pt x="34" y="22"/>
                  </a:lnTo>
                  <a:lnTo>
                    <a:pt x="25" y="20"/>
                  </a:lnTo>
                  <a:lnTo>
                    <a:pt x="17" y="20"/>
                  </a:lnTo>
                  <a:lnTo>
                    <a:pt x="9" y="23"/>
                  </a:lnTo>
                  <a:lnTo>
                    <a:pt x="3" y="30"/>
                  </a:lnTo>
                  <a:lnTo>
                    <a:pt x="1" y="38"/>
                  </a:lnTo>
                  <a:lnTo>
                    <a:pt x="1" y="46"/>
                  </a:lnTo>
                  <a:lnTo>
                    <a:pt x="4" y="54"/>
                  </a:lnTo>
                  <a:lnTo>
                    <a:pt x="11" y="60"/>
                  </a:lnTo>
                  <a:lnTo>
                    <a:pt x="4" y="66"/>
                  </a:lnTo>
                  <a:lnTo>
                    <a:pt x="1" y="74"/>
                  </a:lnTo>
                  <a:lnTo>
                    <a:pt x="0" y="83"/>
                  </a:lnTo>
                  <a:lnTo>
                    <a:pt x="2" y="91"/>
                  </a:lnTo>
                  <a:lnTo>
                    <a:pt x="8" y="98"/>
                  </a:lnTo>
                  <a:lnTo>
                    <a:pt x="16" y="102"/>
                  </a:lnTo>
                  <a:lnTo>
                    <a:pt x="24" y="102"/>
                  </a:lnTo>
                  <a:lnTo>
                    <a:pt x="33" y="99"/>
                  </a:lnTo>
                  <a:lnTo>
                    <a:pt x="35" y="108"/>
                  </a:lnTo>
                  <a:lnTo>
                    <a:pt x="40" y="115"/>
                  </a:lnTo>
                  <a:lnTo>
                    <a:pt x="47" y="120"/>
                  </a:lnTo>
                  <a:lnTo>
                    <a:pt x="55" y="122"/>
                  </a:lnTo>
                  <a:lnTo>
                    <a:pt x="63" y="120"/>
                  </a:lnTo>
                  <a:lnTo>
                    <a:pt x="70" y="115"/>
                  </a:lnTo>
                  <a:lnTo>
                    <a:pt x="76" y="108"/>
                  </a:lnTo>
                  <a:lnTo>
                    <a:pt x="78" y="100"/>
                  </a:lnTo>
                  <a:lnTo>
                    <a:pt x="87" y="103"/>
                  </a:lnTo>
                  <a:lnTo>
                    <a:pt x="95" y="102"/>
                  </a:lnTo>
                  <a:lnTo>
                    <a:pt x="103" y="98"/>
                  </a:lnTo>
                  <a:lnTo>
                    <a:pt x="109" y="92"/>
                  </a:lnTo>
                  <a:lnTo>
                    <a:pt x="111" y="84"/>
                  </a:lnTo>
                  <a:lnTo>
                    <a:pt x="110" y="76"/>
                  </a:lnTo>
                  <a:lnTo>
                    <a:pt x="107" y="68"/>
                  </a:lnTo>
                  <a:lnTo>
                    <a:pt x="101" y="6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5" name="Freeform 517"/>
            <p:cNvSpPr>
              <a:spLocks/>
            </p:cNvSpPr>
            <p:nvPr/>
          </p:nvSpPr>
          <p:spPr bwMode="auto">
            <a:xfrm>
              <a:off x="2385" y="2721"/>
              <a:ext cx="16" cy="16"/>
            </a:xfrm>
            <a:custGeom>
              <a:avLst/>
              <a:gdLst>
                <a:gd name="T0" fmla="*/ 16 w 32"/>
                <a:gd name="T1" fmla="*/ 32 h 32"/>
                <a:gd name="T2" fmla="*/ 9 w 32"/>
                <a:gd name="T3" fmla="*/ 31 h 32"/>
                <a:gd name="T4" fmla="*/ 4 w 32"/>
                <a:gd name="T5" fmla="*/ 28 h 32"/>
                <a:gd name="T6" fmla="*/ 1 w 32"/>
                <a:gd name="T7" fmla="*/ 23 h 32"/>
                <a:gd name="T8" fmla="*/ 0 w 32"/>
                <a:gd name="T9" fmla="*/ 16 h 32"/>
                <a:gd name="T10" fmla="*/ 1 w 32"/>
                <a:gd name="T11" fmla="*/ 9 h 32"/>
                <a:gd name="T12" fmla="*/ 4 w 32"/>
                <a:gd name="T13" fmla="*/ 5 h 32"/>
                <a:gd name="T14" fmla="*/ 9 w 32"/>
                <a:gd name="T15" fmla="*/ 1 h 32"/>
                <a:gd name="T16" fmla="*/ 16 w 32"/>
                <a:gd name="T17" fmla="*/ 0 h 32"/>
                <a:gd name="T18" fmla="*/ 23 w 32"/>
                <a:gd name="T19" fmla="*/ 1 h 32"/>
                <a:gd name="T20" fmla="*/ 27 w 32"/>
                <a:gd name="T21" fmla="*/ 5 h 32"/>
                <a:gd name="T22" fmla="*/ 31 w 32"/>
                <a:gd name="T23" fmla="*/ 9 h 32"/>
                <a:gd name="T24" fmla="*/ 32 w 32"/>
                <a:gd name="T25" fmla="*/ 16 h 32"/>
                <a:gd name="T26" fmla="*/ 31 w 32"/>
                <a:gd name="T27" fmla="*/ 23 h 32"/>
                <a:gd name="T28" fmla="*/ 27 w 32"/>
                <a:gd name="T29" fmla="*/ 28 h 32"/>
                <a:gd name="T30" fmla="*/ 23 w 32"/>
                <a:gd name="T31" fmla="*/ 31 h 32"/>
                <a:gd name="T32" fmla="*/ 16 w 32"/>
                <a:gd name="T33"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2">
                  <a:moveTo>
                    <a:pt x="16" y="32"/>
                  </a:moveTo>
                  <a:lnTo>
                    <a:pt x="9" y="31"/>
                  </a:lnTo>
                  <a:lnTo>
                    <a:pt x="4" y="28"/>
                  </a:lnTo>
                  <a:lnTo>
                    <a:pt x="1" y="23"/>
                  </a:lnTo>
                  <a:lnTo>
                    <a:pt x="0" y="16"/>
                  </a:lnTo>
                  <a:lnTo>
                    <a:pt x="1" y="9"/>
                  </a:lnTo>
                  <a:lnTo>
                    <a:pt x="4" y="5"/>
                  </a:lnTo>
                  <a:lnTo>
                    <a:pt x="9" y="1"/>
                  </a:lnTo>
                  <a:lnTo>
                    <a:pt x="16" y="0"/>
                  </a:lnTo>
                  <a:lnTo>
                    <a:pt x="23" y="1"/>
                  </a:lnTo>
                  <a:lnTo>
                    <a:pt x="27" y="5"/>
                  </a:lnTo>
                  <a:lnTo>
                    <a:pt x="31" y="9"/>
                  </a:lnTo>
                  <a:lnTo>
                    <a:pt x="32" y="16"/>
                  </a:lnTo>
                  <a:lnTo>
                    <a:pt x="31" y="23"/>
                  </a:lnTo>
                  <a:lnTo>
                    <a:pt x="27" y="28"/>
                  </a:lnTo>
                  <a:lnTo>
                    <a:pt x="23" y="31"/>
                  </a:lnTo>
                  <a:lnTo>
                    <a:pt x="16" y="3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6" name="Freeform 518"/>
            <p:cNvSpPr>
              <a:spLocks/>
            </p:cNvSpPr>
            <p:nvPr/>
          </p:nvSpPr>
          <p:spPr bwMode="auto">
            <a:xfrm>
              <a:off x="2400" y="1686"/>
              <a:ext cx="68" cy="74"/>
            </a:xfrm>
            <a:custGeom>
              <a:avLst/>
              <a:gdLst>
                <a:gd name="T0" fmla="*/ 131 w 136"/>
                <a:gd name="T1" fmla="*/ 67 h 149"/>
                <a:gd name="T2" fmla="*/ 136 w 136"/>
                <a:gd name="T3" fmla="*/ 47 h 149"/>
                <a:gd name="T4" fmla="*/ 129 w 136"/>
                <a:gd name="T5" fmla="*/ 34 h 149"/>
                <a:gd name="T6" fmla="*/ 121 w 136"/>
                <a:gd name="T7" fmla="*/ 28 h 149"/>
                <a:gd name="T8" fmla="*/ 112 w 136"/>
                <a:gd name="T9" fmla="*/ 26 h 149"/>
                <a:gd name="T10" fmla="*/ 102 w 136"/>
                <a:gd name="T11" fmla="*/ 26 h 149"/>
                <a:gd name="T12" fmla="*/ 94 w 136"/>
                <a:gd name="T13" fmla="*/ 18 h 149"/>
                <a:gd name="T14" fmla="*/ 79 w 136"/>
                <a:gd name="T15" fmla="*/ 3 h 149"/>
                <a:gd name="T16" fmla="*/ 58 w 136"/>
                <a:gd name="T17" fmla="*/ 3 h 149"/>
                <a:gd name="T18" fmla="*/ 44 w 136"/>
                <a:gd name="T19" fmla="*/ 16 h 149"/>
                <a:gd name="T20" fmla="*/ 36 w 136"/>
                <a:gd name="T21" fmla="*/ 24 h 149"/>
                <a:gd name="T22" fmla="*/ 25 w 136"/>
                <a:gd name="T23" fmla="*/ 24 h 149"/>
                <a:gd name="T24" fmla="*/ 15 w 136"/>
                <a:gd name="T25" fmla="*/ 27 h 149"/>
                <a:gd name="T26" fmla="*/ 7 w 136"/>
                <a:gd name="T27" fmla="*/ 32 h 149"/>
                <a:gd name="T28" fmla="*/ 0 w 136"/>
                <a:gd name="T29" fmla="*/ 46 h 149"/>
                <a:gd name="T30" fmla="*/ 6 w 136"/>
                <a:gd name="T31" fmla="*/ 66 h 149"/>
                <a:gd name="T32" fmla="*/ 5 w 136"/>
                <a:gd name="T33" fmla="*/ 81 h 149"/>
                <a:gd name="T34" fmla="*/ 0 w 136"/>
                <a:gd name="T35" fmla="*/ 100 h 149"/>
                <a:gd name="T36" fmla="*/ 7 w 136"/>
                <a:gd name="T37" fmla="*/ 115 h 149"/>
                <a:gd name="T38" fmla="*/ 14 w 136"/>
                <a:gd name="T39" fmla="*/ 121 h 149"/>
                <a:gd name="T40" fmla="*/ 25 w 136"/>
                <a:gd name="T41" fmla="*/ 123 h 149"/>
                <a:gd name="T42" fmla="*/ 34 w 136"/>
                <a:gd name="T43" fmla="*/ 122 h 149"/>
                <a:gd name="T44" fmla="*/ 42 w 136"/>
                <a:gd name="T45" fmla="*/ 132 h 149"/>
                <a:gd name="T46" fmla="*/ 57 w 136"/>
                <a:gd name="T47" fmla="*/ 147 h 149"/>
                <a:gd name="T48" fmla="*/ 78 w 136"/>
                <a:gd name="T49" fmla="*/ 147 h 149"/>
                <a:gd name="T50" fmla="*/ 91 w 136"/>
                <a:gd name="T51" fmla="*/ 133 h 149"/>
                <a:gd name="T52" fmla="*/ 100 w 136"/>
                <a:gd name="T53" fmla="*/ 123 h 149"/>
                <a:gd name="T54" fmla="*/ 111 w 136"/>
                <a:gd name="T55" fmla="*/ 125 h 149"/>
                <a:gd name="T56" fmla="*/ 120 w 136"/>
                <a:gd name="T57" fmla="*/ 122 h 149"/>
                <a:gd name="T58" fmla="*/ 128 w 136"/>
                <a:gd name="T59" fmla="*/ 117 h 149"/>
                <a:gd name="T60" fmla="*/ 135 w 136"/>
                <a:gd name="T61" fmla="*/ 103 h 149"/>
                <a:gd name="T62" fmla="*/ 129 w 136"/>
                <a:gd name="T63" fmla="*/ 8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6" h="149">
                  <a:moveTo>
                    <a:pt x="123" y="75"/>
                  </a:moveTo>
                  <a:lnTo>
                    <a:pt x="131" y="67"/>
                  </a:lnTo>
                  <a:lnTo>
                    <a:pt x="135" y="58"/>
                  </a:lnTo>
                  <a:lnTo>
                    <a:pt x="136" y="47"/>
                  </a:lnTo>
                  <a:lnTo>
                    <a:pt x="133" y="38"/>
                  </a:lnTo>
                  <a:lnTo>
                    <a:pt x="129" y="34"/>
                  </a:lnTo>
                  <a:lnTo>
                    <a:pt x="126" y="30"/>
                  </a:lnTo>
                  <a:lnTo>
                    <a:pt x="121" y="28"/>
                  </a:lnTo>
                  <a:lnTo>
                    <a:pt x="117" y="26"/>
                  </a:lnTo>
                  <a:lnTo>
                    <a:pt x="112" y="26"/>
                  </a:lnTo>
                  <a:lnTo>
                    <a:pt x="106" y="26"/>
                  </a:lnTo>
                  <a:lnTo>
                    <a:pt x="102" y="26"/>
                  </a:lnTo>
                  <a:lnTo>
                    <a:pt x="96" y="28"/>
                  </a:lnTo>
                  <a:lnTo>
                    <a:pt x="94" y="18"/>
                  </a:lnTo>
                  <a:lnTo>
                    <a:pt x="88" y="8"/>
                  </a:lnTo>
                  <a:lnTo>
                    <a:pt x="79" y="3"/>
                  </a:lnTo>
                  <a:lnTo>
                    <a:pt x="68" y="0"/>
                  </a:lnTo>
                  <a:lnTo>
                    <a:pt x="58" y="3"/>
                  </a:lnTo>
                  <a:lnTo>
                    <a:pt x="50" y="8"/>
                  </a:lnTo>
                  <a:lnTo>
                    <a:pt x="44" y="16"/>
                  </a:lnTo>
                  <a:lnTo>
                    <a:pt x="42" y="27"/>
                  </a:lnTo>
                  <a:lnTo>
                    <a:pt x="36" y="24"/>
                  </a:lnTo>
                  <a:lnTo>
                    <a:pt x="30" y="24"/>
                  </a:lnTo>
                  <a:lnTo>
                    <a:pt x="25" y="24"/>
                  </a:lnTo>
                  <a:lnTo>
                    <a:pt x="20" y="24"/>
                  </a:lnTo>
                  <a:lnTo>
                    <a:pt x="15" y="27"/>
                  </a:lnTo>
                  <a:lnTo>
                    <a:pt x="11" y="29"/>
                  </a:lnTo>
                  <a:lnTo>
                    <a:pt x="7" y="32"/>
                  </a:lnTo>
                  <a:lnTo>
                    <a:pt x="4" y="37"/>
                  </a:lnTo>
                  <a:lnTo>
                    <a:pt x="0" y="46"/>
                  </a:lnTo>
                  <a:lnTo>
                    <a:pt x="2" y="57"/>
                  </a:lnTo>
                  <a:lnTo>
                    <a:pt x="6" y="66"/>
                  </a:lnTo>
                  <a:lnTo>
                    <a:pt x="13" y="74"/>
                  </a:lnTo>
                  <a:lnTo>
                    <a:pt x="5" y="81"/>
                  </a:lnTo>
                  <a:lnTo>
                    <a:pt x="0" y="90"/>
                  </a:lnTo>
                  <a:lnTo>
                    <a:pt x="0" y="100"/>
                  </a:lnTo>
                  <a:lnTo>
                    <a:pt x="4" y="111"/>
                  </a:lnTo>
                  <a:lnTo>
                    <a:pt x="7" y="115"/>
                  </a:lnTo>
                  <a:lnTo>
                    <a:pt x="11" y="119"/>
                  </a:lnTo>
                  <a:lnTo>
                    <a:pt x="14" y="121"/>
                  </a:lnTo>
                  <a:lnTo>
                    <a:pt x="19" y="122"/>
                  </a:lnTo>
                  <a:lnTo>
                    <a:pt x="25" y="123"/>
                  </a:lnTo>
                  <a:lnTo>
                    <a:pt x="29" y="123"/>
                  </a:lnTo>
                  <a:lnTo>
                    <a:pt x="34" y="122"/>
                  </a:lnTo>
                  <a:lnTo>
                    <a:pt x="40" y="121"/>
                  </a:lnTo>
                  <a:lnTo>
                    <a:pt x="42" y="132"/>
                  </a:lnTo>
                  <a:lnTo>
                    <a:pt x="49" y="141"/>
                  </a:lnTo>
                  <a:lnTo>
                    <a:pt x="57" y="147"/>
                  </a:lnTo>
                  <a:lnTo>
                    <a:pt x="67" y="149"/>
                  </a:lnTo>
                  <a:lnTo>
                    <a:pt x="78" y="147"/>
                  </a:lnTo>
                  <a:lnTo>
                    <a:pt x="86" y="141"/>
                  </a:lnTo>
                  <a:lnTo>
                    <a:pt x="91" y="133"/>
                  </a:lnTo>
                  <a:lnTo>
                    <a:pt x="94" y="122"/>
                  </a:lnTo>
                  <a:lnTo>
                    <a:pt x="100" y="123"/>
                  </a:lnTo>
                  <a:lnTo>
                    <a:pt x="105" y="125"/>
                  </a:lnTo>
                  <a:lnTo>
                    <a:pt x="111" y="125"/>
                  </a:lnTo>
                  <a:lnTo>
                    <a:pt x="116" y="123"/>
                  </a:lnTo>
                  <a:lnTo>
                    <a:pt x="120" y="122"/>
                  </a:lnTo>
                  <a:lnTo>
                    <a:pt x="125" y="120"/>
                  </a:lnTo>
                  <a:lnTo>
                    <a:pt x="128" y="117"/>
                  </a:lnTo>
                  <a:lnTo>
                    <a:pt x="132" y="112"/>
                  </a:lnTo>
                  <a:lnTo>
                    <a:pt x="135" y="103"/>
                  </a:lnTo>
                  <a:lnTo>
                    <a:pt x="134" y="92"/>
                  </a:lnTo>
                  <a:lnTo>
                    <a:pt x="129" y="83"/>
                  </a:lnTo>
                  <a:lnTo>
                    <a:pt x="123" y="7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7" name="Freeform 519"/>
            <p:cNvSpPr>
              <a:spLocks/>
            </p:cNvSpPr>
            <p:nvPr/>
          </p:nvSpPr>
          <p:spPr bwMode="auto">
            <a:xfrm>
              <a:off x="2423" y="1713"/>
              <a:ext cx="20" cy="20"/>
            </a:xfrm>
            <a:custGeom>
              <a:avLst/>
              <a:gdLst>
                <a:gd name="T0" fmla="*/ 19 w 39"/>
                <a:gd name="T1" fmla="*/ 40 h 40"/>
                <a:gd name="T2" fmla="*/ 11 w 39"/>
                <a:gd name="T3" fmla="*/ 38 h 40"/>
                <a:gd name="T4" fmla="*/ 5 w 39"/>
                <a:gd name="T5" fmla="*/ 34 h 40"/>
                <a:gd name="T6" fmla="*/ 1 w 39"/>
                <a:gd name="T7" fmla="*/ 27 h 40"/>
                <a:gd name="T8" fmla="*/ 0 w 39"/>
                <a:gd name="T9" fmla="*/ 20 h 40"/>
                <a:gd name="T10" fmla="*/ 1 w 39"/>
                <a:gd name="T11" fmla="*/ 12 h 40"/>
                <a:gd name="T12" fmla="*/ 5 w 39"/>
                <a:gd name="T13" fmla="*/ 6 h 40"/>
                <a:gd name="T14" fmla="*/ 11 w 39"/>
                <a:gd name="T15" fmla="*/ 2 h 40"/>
                <a:gd name="T16" fmla="*/ 19 w 39"/>
                <a:gd name="T17" fmla="*/ 0 h 40"/>
                <a:gd name="T18" fmla="*/ 26 w 39"/>
                <a:gd name="T19" fmla="*/ 2 h 40"/>
                <a:gd name="T20" fmla="*/ 33 w 39"/>
                <a:gd name="T21" fmla="*/ 6 h 40"/>
                <a:gd name="T22" fmla="*/ 38 w 39"/>
                <a:gd name="T23" fmla="*/ 12 h 40"/>
                <a:gd name="T24" fmla="*/ 39 w 39"/>
                <a:gd name="T25" fmla="*/ 20 h 40"/>
                <a:gd name="T26" fmla="*/ 38 w 39"/>
                <a:gd name="T27" fmla="*/ 27 h 40"/>
                <a:gd name="T28" fmla="*/ 33 w 39"/>
                <a:gd name="T29" fmla="*/ 34 h 40"/>
                <a:gd name="T30" fmla="*/ 26 w 39"/>
                <a:gd name="T31" fmla="*/ 38 h 40"/>
                <a:gd name="T32" fmla="*/ 19 w 39"/>
                <a:gd name="T33"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40">
                  <a:moveTo>
                    <a:pt x="19" y="40"/>
                  </a:moveTo>
                  <a:lnTo>
                    <a:pt x="11" y="38"/>
                  </a:lnTo>
                  <a:lnTo>
                    <a:pt x="5" y="34"/>
                  </a:lnTo>
                  <a:lnTo>
                    <a:pt x="1" y="27"/>
                  </a:lnTo>
                  <a:lnTo>
                    <a:pt x="0" y="20"/>
                  </a:lnTo>
                  <a:lnTo>
                    <a:pt x="1" y="12"/>
                  </a:lnTo>
                  <a:lnTo>
                    <a:pt x="5" y="6"/>
                  </a:lnTo>
                  <a:lnTo>
                    <a:pt x="11" y="2"/>
                  </a:lnTo>
                  <a:lnTo>
                    <a:pt x="19" y="0"/>
                  </a:lnTo>
                  <a:lnTo>
                    <a:pt x="26" y="2"/>
                  </a:lnTo>
                  <a:lnTo>
                    <a:pt x="33" y="6"/>
                  </a:lnTo>
                  <a:lnTo>
                    <a:pt x="38" y="12"/>
                  </a:lnTo>
                  <a:lnTo>
                    <a:pt x="39" y="20"/>
                  </a:lnTo>
                  <a:lnTo>
                    <a:pt x="38" y="27"/>
                  </a:lnTo>
                  <a:lnTo>
                    <a:pt x="33" y="34"/>
                  </a:lnTo>
                  <a:lnTo>
                    <a:pt x="26" y="38"/>
                  </a:lnTo>
                  <a:lnTo>
                    <a:pt x="19" y="4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8" name="Freeform 520"/>
            <p:cNvSpPr>
              <a:spLocks/>
            </p:cNvSpPr>
            <p:nvPr/>
          </p:nvSpPr>
          <p:spPr bwMode="auto">
            <a:xfrm>
              <a:off x="3282" y="2529"/>
              <a:ext cx="64" cy="90"/>
            </a:xfrm>
            <a:custGeom>
              <a:avLst/>
              <a:gdLst>
                <a:gd name="T0" fmla="*/ 0 w 129"/>
                <a:gd name="T1" fmla="*/ 181 h 181"/>
                <a:gd name="T2" fmla="*/ 25 w 129"/>
                <a:gd name="T3" fmla="*/ 172 h 181"/>
                <a:gd name="T4" fmla="*/ 52 w 129"/>
                <a:gd name="T5" fmla="*/ 158 h 181"/>
                <a:gd name="T6" fmla="*/ 76 w 129"/>
                <a:gd name="T7" fmla="*/ 141 h 181"/>
                <a:gd name="T8" fmla="*/ 97 w 129"/>
                <a:gd name="T9" fmla="*/ 120 h 181"/>
                <a:gd name="T10" fmla="*/ 114 w 129"/>
                <a:gd name="T11" fmla="*/ 98 h 181"/>
                <a:gd name="T12" fmla="*/ 124 w 129"/>
                <a:gd name="T13" fmla="*/ 74 h 181"/>
                <a:gd name="T14" fmla="*/ 129 w 129"/>
                <a:gd name="T15" fmla="*/ 50 h 181"/>
                <a:gd name="T16" fmla="*/ 124 w 129"/>
                <a:gd name="T17" fmla="*/ 26 h 181"/>
                <a:gd name="T18" fmla="*/ 114 w 129"/>
                <a:gd name="T19" fmla="*/ 8 h 181"/>
                <a:gd name="T20" fmla="*/ 100 w 129"/>
                <a:gd name="T21" fmla="*/ 0 h 181"/>
                <a:gd name="T22" fmla="*/ 86 w 129"/>
                <a:gd name="T23" fmla="*/ 1 h 181"/>
                <a:gd name="T24" fmla="*/ 72 w 129"/>
                <a:gd name="T25" fmla="*/ 8 h 181"/>
                <a:gd name="T26" fmla="*/ 61 w 129"/>
                <a:gd name="T27" fmla="*/ 21 h 181"/>
                <a:gd name="T28" fmla="*/ 53 w 129"/>
                <a:gd name="T29" fmla="*/ 38 h 181"/>
                <a:gd name="T30" fmla="*/ 49 w 129"/>
                <a:gd name="T31" fmla="*/ 58 h 181"/>
                <a:gd name="T32" fmla="*/ 52 w 129"/>
                <a:gd name="T33" fmla="*/ 79 h 181"/>
                <a:gd name="T34" fmla="*/ 54 w 129"/>
                <a:gd name="T35" fmla="*/ 95 h 181"/>
                <a:gd name="T36" fmla="*/ 49 w 129"/>
                <a:gd name="T37" fmla="*/ 113 h 181"/>
                <a:gd name="T38" fmla="*/ 41 w 129"/>
                <a:gd name="T39" fmla="*/ 129 h 181"/>
                <a:gd name="T40" fmla="*/ 31 w 129"/>
                <a:gd name="T41" fmla="*/ 145 h 181"/>
                <a:gd name="T42" fmla="*/ 19 w 129"/>
                <a:gd name="T43" fmla="*/ 160 h 181"/>
                <a:gd name="T44" fmla="*/ 10 w 129"/>
                <a:gd name="T45" fmla="*/ 171 h 181"/>
                <a:gd name="T46" fmla="*/ 2 w 129"/>
                <a:gd name="T47" fmla="*/ 179 h 181"/>
                <a:gd name="T48" fmla="*/ 0 w 129"/>
                <a:gd name="T49"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9" h="181">
                  <a:moveTo>
                    <a:pt x="0" y="181"/>
                  </a:moveTo>
                  <a:lnTo>
                    <a:pt x="25" y="172"/>
                  </a:lnTo>
                  <a:lnTo>
                    <a:pt x="52" y="158"/>
                  </a:lnTo>
                  <a:lnTo>
                    <a:pt x="76" y="141"/>
                  </a:lnTo>
                  <a:lnTo>
                    <a:pt x="97" y="120"/>
                  </a:lnTo>
                  <a:lnTo>
                    <a:pt x="114" y="98"/>
                  </a:lnTo>
                  <a:lnTo>
                    <a:pt x="124" y="74"/>
                  </a:lnTo>
                  <a:lnTo>
                    <a:pt x="129" y="50"/>
                  </a:lnTo>
                  <a:lnTo>
                    <a:pt x="124" y="26"/>
                  </a:lnTo>
                  <a:lnTo>
                    <a:pt x="114" y="8"/>
                  </a:lnTo>
                  <a:lnTo>
                    <a:pt x="100" y="0"/>
                  </a:lnTo>
                  <a:lnTo>
                    <a:pt x="86" y="1"/>
                  </a:lnTo>
                  <a:lnTo>
                    <a:pt x="72" y="8"/>
                  </a:lnTo>
                  <a:lnTo>
                    <a:pt x="61" y="21"/>
                  </a:lnTo>
                  <a:lnTo>
                    <a:pt x="53" y="38"/>
                  </a:lnTo>
                  <a:lnTo>
                    <a:pt x="49" y="58"/>
                  </a:lnTo>
                  <a:lnTo>
                    <a:pt x="52" y="79"/>
                  </a:lnTo>
                  <a:lnTo>
                    <a:pt x="54" y="95"/>
                  </a:lnTo>
                  <a:lnTo>
                    <a:pt x="49" y="113"/>
                  </a:lnTo>
                  <a:lnTo>
                    <a:pt x="41" y="129"/>
                  </a:lnTo>
                  <a:lnTo>
                    <a:pt x="31" y="145"/>
                  </a:lnTo>
                  <a:lnTo>
                    <a:pt x="19" y="160"/>
                  </a:lnTo>
                  <a:lnTo>
                    <a:pt x="10" y="171"/>
                  </a:lnTo>
                  <a:lnTo>
                    <a:pt x="2" y="179"/>
                  </a:lnTo>
                  <a:lnTo>
                    <a:pt x="0" y="18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9" name="Freeform 521"/>
            <p:cNvSpPr>
              <a:spLocks/>
            </p:cNvSpPr>
            <p:nvPr/>
          </p:nvSpPr>
          <p:spPr bwMode="auto">
            <a:xfrm>
              <a:off x="3251" y="2513"/>
              <a:ext cx="45" cy="103"/>
            </a:xfrm>
            <a:custGeom>
              <a:avLst/>
              <a:gdLst>
                <a:gd name="T0" fmla="*/ 50 w 90"/>
                <a:gd name="T1" fmla="*/ 206 h 206"/>
                <a:gd name="T2" fmla="*/ 65 w 90"/>
                <a:gd name="T3" fmla="*/ 183 h 206"/>
                <a:gd name="T4" fmla="*/ 77 w 90"/>
                <a:gd name="T5" fmla="*/ 157 h 206"/>
                <a:gd name="T6" fmla="*/ 85 w 90"/>
                <a:gd name="T7" fmla="*/ 128 h 206"/>
                <a:gd name="T8" fmla="*/ 90 w 90"/>
                <a:gd name="T9" fmla="*/ 99 h 206"/>
                <a:gd name="T10" fmla="*/ 88 w 90"/>
                <a:gd name="T11" fmla="*/ 70 h 206"/>
                <a:gd name="T12" fmla="*/ 83 w 90"/>
                <a:gd name="T13" fmla="*/ 45 h 206"/>
                <a:gd name="T14" fmla="*/ 70 w 90"/>
                <a:gd name="T15" fmla="*/ 23 h 206"/>
                <a:gd name="T16" fmla="*/ 52 w 90"/>
                <a:gd name="T17" fmla="*/ 7 h 206"/>
                <a:gd name="T18" fmla="*/ 33 w 90"/>
                <a:gd name="T19" fmla="*/ 0 h 206"/>
                <a:gd name="T20" fmla="*/ 18 w 90"/>
                <a:gd name="T21" fmla="*/ 2 h 206"/>
                <a:gd name="T22" fmla="*/ 7 w 90"/>
                <a:gd name="T23" fmla="*/ 12 h 206"/>
                <a:gd name="T24" fmla="*/ 1 w 90"/>
                <a:gd name="T25" fmla="*/ 26 h 206"/>
                <a:gd name="T26" fmla="*/ 0 w 90"/>
                <a:gd name="T27" fmla="*/ 43 h 206"/>
                <a:gd name="T28" fmla="*/ 3 w 90"/>
                <a:gd name="T29" fmla="*/ 61 h 206"/>
                <a:gd name="T30" fmla="*/ 12 w 90"/>
                <a:gd name="T31" fmla="*/ 80 h 206"/>
                <a:gd name="T32" fmla="*/ 27 w 90"/>
                <a:gd name="T33" fmla="*/ 93 h 206"/>
                <a:gd name="T34" fmla="*/ 39 w 90"/>
                <a:gd name="T35" fmla="*/ 106 h 206"/>
                <a:gd name="T36" fmla="*/ 47 w 90"/>
                <a:gd name="T37" fmla="*/ 122 h 206"/>
                <a:gd name="T38" fmla="*/ 52 w 90"/>
                <a:gd name="T39" fmla="*/ 141 h 206"/>
                <a:gd name="T40" fmla="*/ 53 w 90"/>
                <a:gd name="T41" fmla="*/ 159 h 206"/>
                <a:gd name="T42" fmla="*/ 53 w 90"/>
                <a:gd name="T43" fmla="*/ 178 h 206"/>
                <a:gd name="T44" fmla="*/ 53 w 90"/>
                <a:gd name="T45" fmla="*/ 193 h 206"/>
                <a:gd name="T46" fmla="*/ 50 w 90"/>
                <a:gd name="T47" fmla="*/ 203 h 206"/>
                <a:gd name="T48" fmla="*/ 50 w 90"/>
                <a:gd name="T49" fmla="*/ 20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0" h="206">
                  <a:moveTo>
                    <a:pt x="50" y="206"/>
                  </a:moveTo>
                  <a:lnTo>
                    <a:pt x="65" y="183"/>
                  </a:lnTo>
                  <a:lnTo>
                    <a:pt x="77" y="157"/>
                  </a:lnTo>
                  <a:lnTo>
                    <a:pt x="85" y="128"/>
                  </a:lnTo>
                  <a:lnTo>
                    <a:pt x="90" y="99"/>
                  </a:lnTo>
                  <a:lnTo>
                    <a:pt x="88" y="70"/>
                  </a:lnTo>
                  <a:lnTo>
                    <a:pt x="83" y="45"/>
                  </a:lnTo>
                  <a:lnTo>
                    <a:pt x="70" y="23"/>
                  </a:lnTo>
                  <a:lnTo>
                    <a:pt x="52" y="7"/>
                  </a:lnTo>
                  <a:lnTo>
                    <a:pt x="33" y="0"/>
                  </a:lnTo>
                  <a:lnTo>
                    <a:pt x="18" y="2"/>
                  </a:lnTo>
                  <a:lnTo>
                    <a:pt x="7" y="12"/>
                  </a:lnTo>
                  <a:lnTo>
                    <a:pt x="1" y="26"/>
                  </a:lnTo>
                  <a:lnTo>
                    <a:pt x="0" y="43"/>
                  </a:lnTo>
                  <a:lnTo>
                    <a:pt x="3" y="61"/>
                  </a:lnTo>
                  <a:lnTo>
                    <a:pt x="12" y="80"/>
                  </a:lnTo>
                  <a:lnTo>
                    <a:pt x="27" y="93"/>
                  </a:lnTo>
                  <a:lnTo>
                    <a:pt x="39" y="106"/>
                  </a:lnTo>
                  <a:lnTo>
                    <a:pt x="47" y="122"/>
                  </a:lnTo>
                  <a:lnTo>
                    <a:pt x="52" y="141"/>
                  </a:lnTo>
                  <a:lnTo>
                    <a:pt x="53" y="159"/>
                  </a:lnTo>
                  <a:lnTo>
                    <a:pt x="53" y="178"/>
                  </a:lnTo>
                  <a:lnTo>
                    <a:pt x="53" y="193"/>
                  </a:lnTo>
                  <a:lnTo>
                    <a:pt x="50" y="203"/>
                  </a:lnTo>
                  <a:lnTo>
                    <a:pt x="50" y="20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0" name="Freeform 522"/>
            <p:cNvSpPr>
              <a:spLocks/>
            </p:cNvSpPr>
            <p:nvPr/>
          </p:nvSpPr>
          <p:spPr bwMode="auto">
            <a:xfrm>
              <a:off x="3283" y="2583"/>
              <a:ext cx="100" cy="50"/>
            </a:xfrm>
            <a:custGeom>
              <a:avLst/>
              <a:gdLst>
                <a:gd name="T0" fmla="*/ 0 w 201"/>
                <a:gd name="T1" fmla="*/ 78 h 99"/>
                <a:gd name="T2" fmla="*/ 13 w 201"/>
                <a:gd name="T3" fmla="*/ 84 h 99"/>
                <a:gd name="T4" fmla="*/ 26 w 201"/>
                <a:gd name="T5" fmla="*/ 88 h 99"/>
                <a:gd name="T6" fmla="*/ 39 w 201"/>
                <a:gd name="T7" fmla="*/ 92 h 99"/>
                <a:gd name="T8" fmla="*/ 53 w 201"/>
                <a:gd name="T9" fmla="*/ 95 h 99"/>
                <a:gd name="T10" fmla="*/ 68 w 201"/>
                <a:gd name="T11" fmla="*/ 98 h 99"/>
                <a:gd name="T12" fmla="*/ 83 w 201"/>
                <a:gd name="T13" fmla="*/ 99 h 99"/>
                <a:gd name="T14" fmla="*/ 98 w 201"/>
                <a:gd name="T15" fmla="*/ 99 h 99"/>
                <a:gd name="T16" fmla="*/ 113 w 201"/>
                <a:gd name="T17" fmla="*/ 99 h 99"/>
                <a:gd name="T18" fmla="*/ 127 w 201"/>
                <a:gd name="T19" fmla="*/ 96 h 99"/>
                <a:gd name="T20" fmla="*/ 140 w 201"/>
                <a:gd name="T21" fmla="*/ 93 h 99"/>
                <a:gd name="T22" fmla="*/ 152 w 201"/>
                <a:gd name="T23" fmla="*/ 90 h 99"/>
                <a:gd name="T24" fmla="*/ 165 w 201"/>
                <a:gd name="T25" fmla="*/ 84 h 99"/>
                <a:gd name="T26" fmla="*/ 175 w 201"/>
                <a:gd name="T27" fmla="*/ 77 h 99"/>
                <a:gd name="T28" fmla="*/ 184 w 201"/>
                <a:gd name="T29" fmla="*/ 68 h 99"/>
                <a:gd name="T30" fmla="*/ 191 w 201"/>
                <a:gd name="T31" fmla="*/ 58 h 99"/>
                <a:gd name="T32" fmla="*/ 197 w 201"/>
                <a:gd name="T33" fmla="*/ 47 h 99"/>
                <a:gd name="T34" fmla="*/ 201 w 201"/>
                <a:gd name="T35" fmla="*/ 27 h 99"/>
                <a:gd name="T36" fmla="*/ 196 w 201"/>
                <a:gd name="T37" fmla="*/ 12 h 99"/>
                <a:gd name="T38" fmla="*/ 186 w 201"/>
                <a:gd name="T39" fmla="*/ 3 h 99"/>
                <a:gd name="T40" fmla="*/ 171 w 201"/>
                <a:gd name="T41" fmla="*/ 0 h 99"/>
                <a:gd name="T42" fmla="*/ 153 w 201"/>
                <a:gd name="T43" fmla="*/ 2 h 99"/>
                <a:gd name="T44" fmla="*/ 136 w 201"/>
                <a:gd name="T45" fmla="*/ 9 h 99"/>
                <a:gd name="T46" fmla="*/ 120 w 201"/>
                <a:gd name="T47" fmla="*/ 20 h 99"/>
                <a:gd name="T48" fmla="*/ 108 w 201"/>
                <a:gd name="T49" fmla="*/ 38 h 99"/>
                <a:gd name="T50" fmla="*/ 98 w 201"/>
                <a:gd name="T51" fmla="*/ 52 h 99"/>
                <a:gd name="T52" fmla="*/ 83 w 201"/>
                <a:gd name="T53" fmla="*/ 62 h 99"/>
                <a:gd name="T54" fmla="*/ 66 w 201"/>
                <a:gd name="T55" fmla="*/ 69 h 99"/>
                <a:gd name="T56" fmla="*/ 47 w 201"/>
                <a:gd name="T57" fmla="*/ 73 h 99"/>
                <a:gd name="T58" fmla="*/ 29 w 201"/>
                <a:gd name="T59" fmla="*/ 76 h 99"/>
                <a:gd name="T60" fmla="*/ 14 w 201"/>
                <a:gd name="T61" fmla="*/ 78 h 99"/>
                <a:gd name="T62" fmla="*/ 4 w 201"/>
                <a:gd name="T63" fmla="*/ 78 h 99"/>
                <a:gd name="T64" fmla="*/ 0 w 201"/>
                <a:gd name="T65" fmla="*/ 7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1" h="99">
                  <a:moveTo>
                    <a:pt x="0" y="78"/>
                  </a:moveTo>
                  <a:lnTo>
                    <a:pt x="13" y="84"/>
                  </a:lnTo>
                  <a:lnTo>
                    <a:pt x="26" y="88"/>
                  </a:lnTo>
                  <a:lnTo>
                    <a:pt x="39" y="92"/>
                  </a:lnTo>
                  <a:lnTo>
                    <a:pt x="53" y="95"/>
                  </a:lnTo>
                  <a:lnTo>
                    <a:pt x="68" y="98"/>
                  </a:lnTo>
                  <a:lnTo>
                    <a:pt x="83" y="99"/>
                  </a:lnTo>
                  <a:lnTo>
                    <a:pt x="98" y="99"/>
                  </a:lnTo>
                  <a:lnTo>
                    <a:pt x="113" y="99"/>
                  </a:lnTo>
                  <a:lnTo>
                    <a:pt x="127" y="96"/>
                  </a:lnTo>
                  <a:lnTo>
                    <a:pt x="140" y="93"/>
                  </a:lnTo>
                  <a:lnTo>
                    <a:pt x="152" y="90"/>
                  </a:lnTo>
                  <a:lnTo>
                    <a:pt x="165" y="84"/>
                  </a:lnTo>
                  <a:lnTo>
                    <a:pt x="175" y="77"/>
                  </a:lnTo>
                  <a:lnTo>
                    <a:pt x="184" y="68"/>
                  </a:lnTo>
                  <a:lnTo>
                    <a:pt x="191" y="58"/>
                  </a:lnTo>
                  <a:lnTo>
                    <a:pt x="197" y="47"/>
                  </a:lnTo>
                  <a:lnTo>
                    <a:pt x="201" y="27"/>
                  </a:lnTo>
                  <a:lnTo>
                    <a:pt x="196" y="12"/>
                  </a:lnTo>
                  <a:lnTo>
                    <a:pt x="186" y="3"/>
                  </a:lnTo>
                  <a:lnTo>
                    <a:pt x="171" y="0"/>
                  </a:lnTo>
                  <a:lnTo>
                    <a:pt x="153" y="2"/>
                  </a:lnTo>
                  <a:lnTo>
                    <a:pt x="136" y="9"/>
                  </a:lnTo>
                  <a:lnTo>
                    <a:pt x="120" y="20"/>
                  </a:lnTo>
                  <a:lnTo>
                    <a:pt x="108" y="38"/>
                  </a:lnTo>
                  <a:lnTo>
                    <a:pt x="98" y="52"/>
                  </a:lnTo>
                  <a:lnTo>
                    <a:pt x="83" y="62"/>
                  </a:lnTo>
                  <a:lnTo>
                    <a:pt x="66" y="69"/>
                  </a:lnTo>
                  <a:lnTo>
                    <a:pt x="47" y="73"/>
                  </a:lnTo>
                  <a:lnTo>
                    <a:pt x="29" y="76"/>
                  </a:lnTo>
                  <a:lnTo>
                    <a:pt x="14" y="78"/>
                  </a:lnTo>
                  <a:lnTo>
                    <a:pt x="4" y="78"/>
                  </a:lnTo>
                  <a:lnTo>
                    <a:pt x="0" y="7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1" name="Freeform 523"/>
            <p:cNvSpPr>
              <a:spLocks/>
            </p:cNvSpPr>
            <p:nvPr/>
          </p:nvSpPr>
          <p:spPr bwMode="auto">
            <a:xfrm>
              <a:off x="3281" y="2628"/>
              <a:ext cx="99" cy="50"/>
            </a:xfrm>
            <a:custGeom>
              <a:avLst/>
              <a:gdLst>
                <a:gd name="T0" fmla="*/ 0 w 198"/>
                <a:gd name="T1" fmla="*/ 0 h 100"/>
                <a:gd name="T2" fmla="*/ 15 w 198"/>
                <a:gd name="T3" fmla="*/ 23 h 100"/>
                <a:gd name="T4" fmla="*/ 33 w 198"/>
                <a:gd name="T5" fmla="*/ 44 h 100"/>
                <a:gd name="T6" fmla="*/ 55 w 198"/>
                <a:gd name="T7" fmla="*/ 65 h 100"/>
                <a:gd name="T8" fmla="*/ 79 w 198"/>
                <a:gd name="T9" fmla="*/ 81 h 100"/>
                <a:gd name="T10" fmla="*/ 105 w 198"/>
                <a:gd name="T11" fmla="*/ 94 h 100"/>
                <a:gd name="T12" fmla="*/ 130 w 198"/>
                <a:gd name="T13" fmla="*/ 100 h 100"/>
                <a:gd name="T14" fmla="*/ 154 w 198"/>
                <a:gd name="T15" fmla="*/ 99 h 100"/>
                <a:gd name="T16" fmla="*/ 177 w 198"/>
                <a:gd name="T17" fmla="*/ 89 h 100"/>
                <a:gd name="T18" fmla="*/ 192 w 198"/>
                <a:gd name="T19" fmla="*/ 76 h 100"/>
                <a:gd name="T20" fmla="*/ 198 w 198"/>
                <a:gd name="T21" fmla="*/ 61 h 100"/>
                <a:gd name="T22" fmla="*/ 194 w 198"/>
                <a:gd name="T23" fmla="*/ 47 h 100"/>
                <a:gd name="T24" fmla="*/ 184 w 198"/>
                <a:gd name="T25" fmla="*/ 35 h 100"/>
                <a:gd name="T26" fmla="*/ 169 w 198"/>
                <a:gd name="T27" fmla="*/ 26 h 100"/>
                <a:gd name="T28" fmla="*/ 151 w 198"/>
                <a:gd name="T29" fmla="*/ 21 h 100"/>
                <a:gd name="T30" fmla="*/ 131 w 198"/>
                <a:gd name="T31" fmla="*/ 23 h 100"/>
                <a:gd name="T32" fmla="*/ 111 w 198"/>
                <a:gd name="T33" fmla="*/ 29 h 100"/>
                <a:gd name="T34" fmla="*/ 95 w 198"/>
                <a:gd name="T35" fmla="*/ 34 h 100"/>
                <a:gd name="T36" fmla="*/ 78 w 198"/>
                <a:gd name="T37" fmla="*/ 34 h 100"/>
                <a:gd name="T38" fmla="*/ 58 w 198"/>
                <a:gd name="T39" fmla="*/ 29 h 100"/>
                <a:gd name="T40" fmla="*/ 41 w 198"/>
                <a:gd name="T41" fmla="*/ 23 h 100"/>
                <a:gd name="T42" fmla="*/ 25 w 198"/>
                <a:gd name="T43" fmla="*/ 15 h 100"/>
                <a:gd name="T44" fmla="*/ 11 w 198"/>
                <a:gd name="T45" fmla="*/ 8 h 100"/>
                <a:gd name="T46" fmla="*/ 3 w 198"/>
                <a:gd name="T47" fmla="*/ 2 h 100"/>
                <a:gd name="T48" fmla="*/ 0 w 198"/>
                <a:gd name="T49"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8" h="100">
                  <a:moveTo>
                    <a:pt x="0" y="0"/>
                  </a:moveTo>
                  <a:lnTo>
                    <a:pt x="15" y="23"/>
                  </a:lnTo>
                  <a:lnTo>
                    <a:pt x="33" y="44"/>
                  </a:lnTo>
                  <a:lnTo>
                    <a:pt x="55" y="65"/>
                  </a:lnTo>
                  <a:lnTo>
                    <a:pt x="79" y="81"/>
                  </a:lnTo>
                  <a:lnTo>
                    <a:pt x="105" y="94"/>
                  </a:lnTo>
                  <a:lnTo>
                    <a:pt x="130" y="100"/>
                  </a:lnTo>
                  <a:lnTo>
                    <a:pt x="154" y="99"/>
                  </a:lnTo>
                  <a:lnTo>
                    <a:pt x="177" y="89"/>
                  </a:lnTo>
                  <a:lnTo>
                    <a:pt x="192" y="76"/>
                  </a:lnTo>
                  <a:lnTo>
                    <a:pt x="198" y="61"/>
                  </a:lnTo>
                  <a:lnTo>
                    <a:pt x="194" y="47"/>
                  </a:lnTo>
                  <a:lnTo>
                    <a:pt x="184" y="35"/>
                  </a:lnTo>
                  <a:lnTo>
                    <a:pt x="169" y="26"/>
                  </a:lnTo>
                  <a:lnTo>
                    <a:pt x="151" y="21"/>
                  </a:lnTo>
                  <a:lnTo>
                    <a:pt x="131" y="23"/>
                  </a:lnTo>
                  <a:lnTo>
                    <a:pt x="111" y="29"/>
                  </a:lnTo>
                  <a:lnTo>
                    <a:pt x="95" y="34"/>
                  </a:lnTo>
                  <a:lnTo>
                    <a:pt x="78" y="34"/>
                  </a:lnTo>
                  <a:lnTo>
                    <a:pt x="58" y="29"/>
                  </a:lnTo>
                  <a:lnTo>
                    <a:pt x="41" y="23"/>
                  </a:lnTo>
                  <a:lnTo>
                    <a:pt x="25" y="15"/>
                  </a:lnTo>
                  <a:lnTo>
                    <a:pt x="11" y="8"/>
                  </a:lnTo>
                  <a:lnTo>
                    <a:pt x="3" y="2"/>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2" name="Freeform 524"/>
            <p:cNvSpPr>
              <a:spLocks/>
            </p:cNvSpPr>
            <p:nvPr/>
          </p:nvSpPr>
          <p:spPr bwMode="auto">
            <a:xfrm>
              <a:off x="3273" y="2637"/>
              <a:ext cx="68" cy="87"/>
            </a:xfrm>
            <a:custGeom>
              <a:avLst/>
              <a:gdLst>
                <a:gd name="T0" fmla="*/ 0 w 136"/>
                <a:gd name="T1" fmla="*/ 0 h 174"/>
                <a:gd name="T2" fmla="*/ 0 w 136"/>
                <a:gd name="T3" fmla="*/ 28 h 174"/>
                <a:gd name="T4" fmla="*/ 2 w 136"/>
                <a:gd name="T5" fmla="*/ 56 h 174"/>
                <a:gd name="T6" fmla="*/ 10 w 136"/>
                <a:gd name="T7" fmla="*/ 85 h 174"/>
                <a:gd name="T8" fmla="*/ 20 w 136"/>
                <a:gd name="T9" fmla="*/ 113 h 174"/>
                <a:gd name="T10" fmla="*/ 35 w 136"/>
                <a:gd name="T11" fmla="*/ 137 h 174"/>
                <a:gd name="T12" fmla="*/ 53 w 136"/>
                <a:gd name="T13" fmla="*/ 157 h 174"/>
                <a:gd name="T14" fmla="*/ 74 w 136"/>
                <a:gd name="T15" fmla="*/ 169 h 174"/>
                <a:gd name="T16" fmla="*/ 99 w 136"/>
                <a:gd name="T17" fmla="*/ 174 h 174"/>
                <a:gd name="T18" fmla="*/ 118 w 136"/>
                <a:gd name="T19" fmla="*/ 170 h 174"/>
                <a:gd name="T20" fmla="*/ 131 w 136"/>
                <a:gd name="T21" fmla="*/ 161 h 174"/>
                <a:gd name="T22" fmla="*/ 136 w 136"/>
                <a:gd name="T23" fmla="*/ 147 h 174"/>
                <a:gd name="T24" fmla="*/ 133 w 136"/>
                <a:gd name="T25" fmla="*/ 132 h 174"/>
                <a:gd name="T26" fmla="*/ 126 w 136"/>
                <a:gd name="T27" fmla="*/ 116 h 174"/>
                <a:gd name="T28" fmla="*/ 114 w 136"/>
                <a:gd name="T29" fmla="*/ 102 h 174"/>
                <a:gd name="T30" fmla="*/ 96 w 136"/>
                <a:gd name="T31" fmla="*/ 92 h 174"/>
                <a:gd name="T32" fmla="*/ 77 w 136"/>
                <a:gd name="T33" fmla="*/ 88 h 174"/>
                <a:gd name="T34" fmla="*/ 61 w 136"/>
                <a:gd name="T35" fmla="*/ 83 h 174"/>
                <a:gd name="T36" fmla="*/ 46 w 136"/>
                <a:gd name="T37" fmla="*/ 73 h 174"/>
                <a:gd name="T38" fmla="*/ 32 w 136"/>
                <a:gd name="T39" fmla="*/ 59 h 174"/>
                <a:gd name="T40" fmla="*/ 21 w 136"/>
                <a:gd name="T41" fmla="*/ 43 h 174"/>
                <a:gd name="T42" fmla="*/ 12 w 136"/>
                <a:gd name="T43" fmla="*/ 26 h 174"/>
                <a:gd name="T44" fmla="*/ 5 w 136"/>
                <a:gd name="T45" fmla="*/ 13 h 174"/>
                <a:gd name="T46" fmla="*/ 1 w 136"/>
                <a:gd name="T47" fmla="*/ 3 h 174"/>
                <a:gd name="T48" fmla="*/ 0 w 136"/>
                <a:gd name="T49"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6" h="174">
                  <a:moveTo>
                    <a:pt x="0" y="0"/>
                  </a:moveTo>
                  <a:lnTo>
                    <a:pt x="0" y="28"/>
                  </a:lnTo>
                  <a:lnTo>
                    <a:pt x="2" y="56"/>
                  </a:lnTo>
                  <a:lnTo>
                    <a:pt x="10" y="85"/>
                  </a:lnTo>
                  <a:lnTo>
                    <a:pt x="20" y="113"/>
                  </a:lnTo>
                  <a:lnTo>
                    <a:pt x="35" y="137"/>
                  </a:lnTo>
                  <a:lnTo>
                    <a:pt x="53" y="157"/>
                  </a:lnTo>
                  <a:lnTo>
                    <a:pt x="74" y="169"/>
                  </a:lnTo>
                  <a:lnTo>
                    <a:pt x="99" y="174"/>
                  </a:lnTo>
                  <a:lnTo>
                    <a:pt x="118" y="170"/>
                  </a:lnTo>
                  <a:lnTo>
                    <a:pt x="131" y="161"/>
                  </a:lnTo>
                  <a:lnTo>
                    <a:pt x="136" y="147"/>
                  </a:lnTo>
                  <a:lnTo>
                    <a:pt x="133" y="132"/>
                  </a:lnTo>
                  <a:lnTo>
                    <a:pt x="126" y="116"/>
                  </a:lnTo>
                  <a:lnTo>
                    <a:pt x="114" y="102"/>
                  </a:lnTo>
                  <a:lnTo>
                    <a:pt x="96" y="92"/>
                  </a:lnTo>
                  <a:lnTo>
                    <a:pt x="77" y="88"/>
                  </a:lnTo>
                  <a:lnTo>
                    <a:pt x="61" y="83"/>
                  </a:lnTo>
                  <a:lnTo>
                    <a:pt x="46" y="73"/>
                  </a:lnTo>
                  <a:lnTo>
                    <a:pt x="32" y="59"/>
                  </a:lnTo>
                  <a:lnTo>
                    <a:pt x="21" y="43"/>
                  </a:lnTo>
                  <a:lnTo>
                    <a:pt x="12" y="26"/>
                  </a:lnTo>
                  <a:lnTo>
                    <a:pt x="5" y="13"/>
                  </a:lnTo>
                  <a:lnTo>
                    <a:pt x="1" y="3"/>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3" name="Freeform 525"/>
            <p:cNvSpPr>
              <a:spLocks/>
            </p:cNvSpPr>
            <p:nvPr/>
          </p:nvSpPr>
          <p:spPr bwMode="auto">
            <a:xfrm>
              <a:off x="3028" y="2593"/>
              <a:ext cx="234" cy="81"/>
            </a:xfrm>
            <a:custGeom>
              <a:avLst/>
              <a:gdLst>
                <a:gd name="T0" fmla="*/ 9 w 469"/>
                <a:gd name="T1" fmla="*/ 5 h 163"/>
                <a:gd name="T2" fmla="*/ 1 w 469"/>
                <a:gd name="T3" fmla="*/ 0 h 163"/>
                <a:gd name="T4" fmla="*/ 0 w 469"/>
                <a:gd name="T5" fmla="*/ 2 h 163"/>
                <a:gd name="T6" fmla="*/ 6 w 469"/>
                <a:gd name="T7" fmla="*/ 8 h 163"/>
                <a:gd name="T8" fmla="*/ 16 w 469"/>
                <a:gd name="T9" fmla="*/ 19 h 163"/>
                <a:gd name="T10" fmla="*/ 32 w 469"/>
                <a:gd name="T11" fmla="*/ 34 h 163"/>
                <a:gd name="T12" fmla="*/ 53 w 469"/>
                <a:gd name="T13" fmla="*/ 50 h 163"/>
                <a:gd name="T14" fmla="*/ 78 w 469"/>
                <a:gd name="T15" fmla="*/ 67 h 163"/>
                <a:gd name="T16" fmla="*/ 107 w 469"/>
                <a:gd name="T17" fmla="*/ 85 h 163"/>
                <a:gd name="T18" fmla="*/ 138 w 469"/>
                <a:gd name="T19" fmla="*/ 104 h 163"/>
                <a:gd name="T20" fmla="*/ 173 w 469"/>
                <a:gd name="T21" fmla="*/ 121 h 163"/>
                <a:gd name="T22" fmla="*/ 210 w 469"/>
                <a:gd name="T23" fmla="*/ 137 h 163"/>
                <a:gd name="T24" fmla="*/ 248 w 469"/>
                <a:gd name="T25" fmla="*/ 149 h 163"/>
                <a:gd name="T26" fmla="*/ 287 w 469"/>
                <a:gd name="T27" fmla="*/ 158 h 163"/>
                <a:gd name="T28" fmla="*/ 326 w 469"/>
                <a:gd name="T29" fmla="*/ 163 h 163"/>
                <a:gd name="T30" fmla="*/ 366 w 469"/>
                <a:gd name="T31" fmla="*/ 161 h 163"/>
                <a:gd name="T32" fmla="*/ 405 w 469"/>
                <a:gd name="T33" fmla="*/ 154 h 163"/>
                <a:gd name="T34" fmla="*/ 425 w 469"/>
                <a:gd name="T35" fmla="*/ 146 h 163"/>
                <a:gd name="T36" fmla="*/ 440 w 469"/>
                <a:gd name="T37" fmla="*/ 135 h 163"/>
                <a:gd name="T38" fmla="*/ 451 w 469"/>
                <a:gd name="T39" fmla="*/ 121 h 163"/>
                <a:gd name="T40" fmla="*/ 460 w 469"/>
                <a:gd name="T41" fmla="*/ 106 h 163"/>
                <a:gd name="T42" fmla="*/ 464 w 469"/>
                <a:gd name="T43" fmla="*/ 91 h 163"/>
                <a:gd name="T44" fmla="*/ 468 w 469"/>
                <a:gd name="T45" fmla="*/ 80 h 163"/>
                <a:gd name="T46" fmla="*/ 469 w 469"/>
                <a:gd name="T47" fmla="*/ 72 h 163"/>
                <a:gd name="T48" fmla="*/ 469 w 469"/>
                <a:gd name="T49" fmla="*/ 68 h 163"/>
                <a:gd name="T50" fmla="*/ 468 w 469"/>
                <a:gd name="T51" fmla="*/ 70 h 163"/>
                <a:gd name="T52" fmla="*/ 465 w 469"/>
                <a:gd name="T53" fmla="*/ 76 h 163"/>
                <a:gd name="T54" fmla="*/ 462 w 469"/>
                <a:gd name="T55" fmla="*/ 85 h 163"/>
                <a:gd name="T56" fmla="*/ 455 w 469"/>
                <a:gd name="T57" fmla="*/ 97 h 163"/>
                <a:gd name="T58" fmla="*/ 445 w 469"/>
                <a:gd name="T59" fmla="*/ 108 h 163"/>
                <a:gd name="T60" fmla="*/ 432 w 469"/>
                <a:gd name="T61" fmla="*/ 121 h 163"/>
                <a:gd name="T62" fmla="*/ 415 w 469"/>
                <a:gd name="T63" fmla="*/ 131 h 163"/>
                <a:gd name="T64" fmla="*/ 393 w 469"/>
                <a:gd name="T65" fmla="*/ 139 h 163"/>
                <a:gd name="T66" fmla="*/ 366 w 469"/>
                <a:gd name="T67" fmla="*/ 145 h 163"/>
                <a:gd name="T68" fmla="*/ 335 w 469"/>
                <a:gd name="T69" fmla="*/ 145 h 163"/>
                <a:gd name="T70" fmla="*/ 297 w 469"/>
                <a:gd name="T71" fmla="*/ 142 h 163"/>
                <a:gd name="T72" fmla="*/ 255 w 469"/>
                <a:gd name="T73" fmla="*/ 130 h 163"/>
                <a:gd name="T74" fmla="*/ 204 w 469"/>
                <a:gd name="T75" fmla="*/ 113 h 163"/>
                <a:gd name="T76" fmla="*/ 146 w 469"/>
                <a:gd name="T77" fmla="*/ 87 h 163"/>
                <a:gd name="T78" fmla="*/ 82 w 469"/>
                <a:gd name="T79" fmla="*/ 51 h 163"/>
                <a:gd name="T80" fmla="*/ 9 w 469"/>
                <a:gd name="T81" fmla="*/ 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69" h="163">
                  <a:moveTo>
                    <a:pt x="9" y="5"/>
                  </a:moveTo>
                  <a:lnTo>
                    <a:pt x="1" y="0"/>
                  </a:lnTo>
                  <a:lnTo>
                    <a:pt x="0" y="2"/>
                  </a:lnTo>
                  <a:lnTo>
                    <a:pt x="6" y="8"/>
                  </a:lnTo>
                  <a:lnTo>
                    <a:pt x="16" y="19"/>
                  </a:lnTo>
                  <a:lnTo>
                    <a:pt x="32" y="34"/>
                  </a:lnTo>
                  <a:lnTo>
                    <a:pt x="53" y="50"/>
                  </a:lnTo>
                  <a:lnTo>
                    <a:pt x="78" y="67"/>
                  </a:lnTo>
                  <a:lnTo>
                    <a:pt x="107" y="85"/>
                  </a:lnTo>
                  <a:lnTo>
                    <a:pt x="138" y="104"/>
                  </a:lnTo>
                  <a:lnTo>
                    <a:pt x="173" y="121"/>
                  </a:lnTo>
                  <a:lnTo>
                    <a:pt x="210" y="137"/>
                  </a:lnTo>
                  <a:lnTo>
                    <a:pt x="248" y="149"/>
                  </a:lnTo>
                  <a:lnTo>
                    <a:pt x="287" y="158"/>
                  </a:lnTo>
                  <a:lnTo>
                    <a:pt x="326" y="163"/>
                  </a:lnTo>
                  <a:lnTo>
                    <a:pt x="366" y="161"/>
                  </a:lnTo>
                  <a:lnTo>
                    <a:pt x="405" y="154"/>
                  </a:lnTo>
                  <a:lnTo>
                    <a:pt x="425" y="146"/>
                  </a:lnTo>
                  <a:lnTo>
                    <a:pt x="440" y="135"/>
                  </a:lnTo>
                  <a:lnTo>
                    <a:pt x="451" y="121"/>
                  </a:lnTo>
                  <a:lnTo>
                    <a:pt x="460" y="106"/>
                  </a:lnTo>
                  <a:lnTo>
                    <a:pt x="464" y="91"/>
                  </a:lnTo>
                  <a:lnTo>
                    <a:pt x="468" y="80"/>
                  </a:lnTo>
                  <a:lnTo>
                    <a:pt x="469" y="72"/>
                  </a:lnTo>
                  <a:lnTo>
                    <a:pt x="469" y="68"/>
                  </a:lnTo>
                  <a:lnTo>
                    <a:pt x="468" y="70"/>
                  </a:lnTo>
                  <a:lnTo>
                    <a:pt x="465" y="76"/>
                  </a:lnTo>
                  <a:lnTo>
                    <a:pt x="462" y="85"/>
                  </a:lnTo>
                  <a:lnTo>
                    <a:pt x="455" y="97"/>
                  </a:lnTo>
                  <a:lnTo>
                    <a:pt x="445" y="108"/>
                  </a:lnTo>
                  <a:lnTo>
                    <a:pt x="432" y="121"/>
                  </a:lnTo>
                  <a:lnTo>
                    <a:pt x="415" y="131"/>
                  </a:lnTo>
                  <a:lnTo>
                    <a:pt x="393" y="139"/>
                  </a:lnTo>
                  <a:lnTo>
                    <a:pt x="366" y="145"/>
                  </a:lnTo>
                  <a:lnTo>
                    <a:pt x="335" y="145"/>
                  </a:lnTo>
                  <a:lnTo>
                    <a:pt x="297" y="142"/>
                  </a:lnTo>
                  <a:lnTo>
                    <a:pt x="255" y="130"/>
                  </a:lnTo>
                  <a:lnTo>
                    <a:pt x="204" y="113"/>
                  </a:lnTo>
                  <a:lnTo>
                    <a:pt x="146" y="87"/>
                  </a:lnTo>
                  <a:lnTo>
                    <a:pt x="82" y="51"/>
                  </a:lnTo>
                  <a:lnTo>
                    <a:pt x="9" y="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4" name="Freeform 526"/>
            <p:cNvSpPr>
              <a:spLocks/>
            </p:cNvSpPr>
            <p:nvPr/>
          </p:nvSpPr>
          <p:spPr bwMode="auto">
            <a:xfrm>
              <a:off x="3125" y="2508"/>
              <a:ext cx="71" cy="73"/>
            </a:xfrm>
            <a:custGeom>
              <a:avLst/>
              <a:gdLst>
                <a:gd name="T0" fmla="*/ 85 w 142"/>
                <a:gd name="T1" fmla="*/ 134 h 145"/>
                <a:gd name="T2" fmla="*/ 67 w 142"/>
                <a:gd name="T3" fmla="*/ 145 h 145"/>
                <a:gd name="T4" fmla="*/ 48 w 142"/>
                <a:gd name="T5" fmla="*/ 140 h 145"/>
                <a:gd name="T6" fmla="*/ 37 w 142"/>
                <a:gd name="T7" fmla="*/ 124 h 145"/>
                <a:gd name="T8" fmla="*/ 30 w 142"/>
                <a:gd name="T9" fmla="*/ 114 h 145"/>
                <a:gd name="T10" fmla="*/ 20 w 142"/>
                <a:gd name="T11" fmla="*/ 113 h 145"/>
                <a:gd name="T12" fmla="*/ 11 w 142"/>
                <a:gd name="T13" fmla="*/ 108 h 145"/>
                <a:gd name="T14" fmla="*/ 4 w 142"/>
                <a:gd name="T15" fmla="*/ 101 h 145"/>
                <a:gd name="T16" fmla="*/ 0 w 142"/>
                <a:gd name="T17" fmla="*/ 86 h 145"/>
                <a:gd name="T18" fmla="*/ 9 w 142"/>
                <a:gd name="T19" fmla="*/ 68 h 145"/>
                <a:gd name="T20" fmla="*/ 12 w 142"/>
                <a:gd name="T21" fmla="*/ 53 h 145"/>
                <a:gd name="T22" fmla="*/ 11 w 142"/>
                <a:gd name="T23" fmla="*/ 32 h 145"/>
                <a:gd name="T24" fmla="*/ 19 w 142"/>
                <a:gd name="T25" fmla="*/ 20 h 145"/>
                <a:gd name="T26" fmla="*/ 28 w 142"/>
                <a:gd name="T27" fmla="*/ 16 h 145"/>
                <a:gd name="T28" fmla="*/ 38 w 142"/>
                <a:gd name="T29" fmla="*/ 15 h 145"/>
                <a:gd name="T30" fmla="*/ 49 w 142"/>
                <a:gd name="T31" fmla="*/ 18 h 145"/>
                <a:gd name="T32" fmla="*/ 58 w 142"/>
                <a:gd name="T33" fmla="*/ 10 h 145"/>
                <a:gd name="T34" fmla="*/ 75 w 142"/>
                <a:gd name="T35" fmla="*/ 0 h 145"/>
                <a:gd name="T36" fmla="*/ 95 w 142"/>
                <a:gd name="T37" fmla="*/ 3 h 145"/>
                <a:gd name="T38" fmla="*/ 106 w 142"/>
                <a:gd name="T39" fmla="*/ 21 h 145"/>
                <a:gd name="T40" fmla="*/ 112 w 142"/>
                <a:gd name="T41" fmla="*/ 30 h 145"/>
                <a:gd name="T42" fmla="*/ 123 w 142"/>
                <a:gd name="T43" fmla="*/ 31 h 145"/>
                <a:gd name="T44" fmla="*/ 133 w 142"/>
                <a:gd name="T45" fmla="*/ 36 h 145"/>
                <a:gd name="T46" fmla="*/ 139 w 142"/>
                <a:gd name="T47" fmla="*/ 44 h 145"/>
                <a:gd name="T48" fmla="*/ 142 w 142"/>
                <a:gd name="T49" fmla="*/ 58 h 145"/>
                <a:gd name="T50" fmla="*/ 134 w 142"/>
                <a:gd name="T51" fmla="*/ 76 h 145"/>
                <a:gd name="T52" fmla="*/ 131 w 142"/>
                <a:gd name="T53" fmla="*/ 92 h 145"/>
                <a:gd name="T54" fmla="*/ 132 w 142"/>
                <a:gd name="T55" fmla="*/ 112 h 145"/>
                <a:gd name="T56" fmla="*/ 124 w 142"/>
                <a:gd name="T57" fmla="*/ 124 h 145"/>
                <a:gd name="T58" fmla="*/ 114 w 142"/>
                <a:gd name="T59" fmla="*/ 129 h 145"/>
                <a:gd name="T60" fmla="*/ 104 w 142"/>
                <a:gd name="T61" fmla="*/ 129 h 145"/>
                <a:gd name="T62" fmla="*/ 94 w 142"/>
                <a:gd name="T63" fmla="*/ 12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2" h="145">
                  <a:moveTo>
                    <a:pt x="89" y="123"/>
                  </a:moveTo>
                  <a:lnTo>
                    <a:pt x="85" y="134"/>
                  </a:lnTo>
                  <a:lnTo>
                    <a:pt x="76" y="140"/>
                  </a:lnTo>
                  <a:lnTo>
                    <a:pt x="67" y="145"/>
                  </a:lnTo>
                  <a:lnTo>
                    <a:pt x="57" y="145"/>
                  </a:lnTo>
                  <a:lnTo>
                    <a:pt x="48" y="140"/>
                  </a:lnTo>
                  <a:lnTo>
                    <a:pt x="41" y="134"/>
                  </a:lnTo>
                  <a:lnTo>
                    <a:pt x="37" y="124"/>
                  </a:lnTo>
                  <a:lnTo>
                    <a:pt x="36" y="113"/>
                  </a:lnTo>
                  <a:lnTo>
                    <a:pt x="30" y="114"/>
                  </a:lnTo>
                  <a:lnTo>
                    <a:pt x="25" y="114"/>
                  </a:lnTo>
                  <a:lnTo>
                    <a:pt x="20" y="113"/>
                  </a:lnTo>
                  <a:lnTo>
                    <a:pt x="15" y="112"/>
                  </a:lnTo>
                  <a:lnTo>
                    <a:pt x="11" y="108"/>
                  </a:lnTo>
                  <a:lnTo>
                    <a:pt x="7" y="105"/>
                  </a:lnTo>
                  <a:lnTo>
                    <a:pt x="4" y="101"/>
                  </a:lnTo>
                  <a:lnTo>
                    <a:pt x="2" y="97"/>
                  </a:lnTo>
                  <a:lnTo>
                    <a:pt x="0" y="86"/>
                  </a:lnTo>
                  <a:lnTo>
                    <a:pt x="3" y="76"/>
                  </a:lnTo>
                  <a:lnTo>
                    <a:pt x="9" y="68"/>
                  </a:lnTo>
                  <a:lnTo>
                    <a:pt x="18" y="62"/>
                  </a:lnTo>
                  <a:lnTo>
                    <a:pt x="12" y="53"/>
                  </a:lnTo>
                  <a:lnTo>
                    <a:pt x="10" y="43"/>
                  </a:lnTo>
                  <a:lnTo>
                    <a:pt x="11" y="32"/>
                  </a:lnTo>
                  <a:lnTo>
                    <a:pt x="15" y="23"/>
                  </a:lnTo>
                  <a:lnTo>
                    <a:pt x="19" y="20"/>
                  </a:lnTo>
                  <a:lnTo>
                    <a:pt x="24" y="17"/>
                  </a:lnTo>
                  <a:lnTo>
                    <a:pt x="28" y="16"/>
                  </a:lnTo>
                  <a:lnTo>
                    <a:pt x="33" y="15"/>
                  </a:lnTo>
                  <a:lnTo>
                    <a:pt x="38" y="15"/>
                  </a:lnTo>
                  <a:lnTo>
                    <a:pt x="43" y="16"/>
                  </a:lnTo>
                  <a:lnTo>
                    <a:pt x="49" y="18"/>
                  </a:lnTo>
                  <a:lnTo>
                    <a:pt x="53" y="21"/>
                  </a:lnTo>
                  <a:lnTo>
                    <a:pt x="58" y="10"/>
                  </a:lnTo>
                  <a:lnTo>
                    <a:pt x="66" y="3"/>
                  </a:lnTo>
                  <a:lnTo>
                    <a:pt x="75" y="0"/>
                  </a:lnTo>
                  <a:lnTo>
                    <a:pt x="86" y="0"/>
                  </a:lnTo>
                  <a:lnTo>
                    <a:pt x="95" y="3"/>
                  </a:lnTo>
                  <a:lnTo>
                    <a:pt x="102" y="10"/>
                  </a:lnTo>
                  <a:lnTo>
                    <a:pt x="106" y="21"/>
                  </a:lnTo>
                  <a:lnTo>
                    <a:pt x="106" y="31"/>
                  </a:lnTo>
                  <a:lnTo>
                    <a:pt x="112" y="30"/>
                  </a:lnTo>
                  <a:lnTo>
                    <a:pt x="118" y="30"/>
                  </a:lnTo>
                  <a:lnTo>
                    <a:pt x="123" y="31"/>
                  </a:lnTo>
                  <a:lnTo>
                    <a:pt x="128" y="33"/>
                  </a:lnTo>
                  <a:lnTo>
                    <a:pt x="133" y="36"/>
                  </a:lnTo>
                  <a:lnTo>
                    <a:pt x="136" y="39"/>
                  </a:lnTo>
                  <a:lnTo>
                    <a:pt x="139" y="44"/>
                  </a:lnTo>
                  <a:lnTo>
                    <a:pt x="141" y="48"/>
                  </a:lnTo>
                  <a:lnTo>
                    <a:pt x="142" y="58"/>
                  </a:lnTo>
                  <a:lnTo>
                    <a:pt x="140" y="68"/>
                  </a:lnTo>
                  <a:lnTo>
                    <a:pt x="134" y="76"/>
                  </a:lnTo>
                  <a:lnTo>
                    <a:pt x="125" y="83"/>
                  </a:lnTo>
                  <a:lnTo>
                    <a:pt x="131" y="92"/>
                  </a:lnTo>
                  <a:lnTo>
                    <a:pt x="133" y="101"/>
                  </a:lnTo>
                  <a:lnTo>
                    <a:pt x="132" y="112"/>
                  </a:lnTo>
                  <a:lnTo>
                    <a:pt x="127" y="121"/>
                  </a:lnTo>
                  <a:lnTo>
                    <a:pt x="124" y="124"/>
                  </a:lnTo>
                  <a:lnTo>
                    <a:pt x="119" y="127"/>
                  </a:lnTo>
                  <a:lnTo>
                    <a:pt x="114" y="129"/>
                  </a:lnTo>
                  <a:lnTo>
                    <a:pt x="110" y="129"/>
                  </a:lnTo>
                  <a:lnTo>
                    <a:pt x="104" y="129"/>
                  </a:lnTo>
                  <a:lnTo>
                    <a:pt x="100" y="128"/>
                  </a:lnTo>
                  <a:lnTo>
                    <a:pt x="94" y="127"/>
                  </a:lnTo>
                  <a:lnTo>
                    <a:pt x="89" y="12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5" name="Freeform 527"/>
            <p:cNvSpPr>
              <a:spLocks/>
            </p:cNvSpPr>
            <p:nvPr/>
          </p:nvSpPr>
          <p:spPr bwMode="auto">
            <a:xfrm>
              <a:off x="3149" y="2534"/>
              <a:ext cx="21" cy="20"/>
            </a:xfrm>
            <a:custGeom>
              <a:avLst/>
              <a:gdLst>
                <a:gd name="T0" fmla="*/ 39 w 40"/>
                <a:gd name="T1" fmla="*/ 14 h 39"/>
                <a:gd name="T2" fmla="*/ 36 w 40"/>
                <a:gd name="T3" fmla="*/ 7 h 39"/>
                <a:gd name="T4" fmla="*/ 29 w 40"/>
                <a:gd name="T5" fmla="*/ 2 h 39"/>
                <a:gd name="T6" fmla="*/ 22 w 40"/>
                <a:gd name="T7" fmla="*/ 0 h 39"/>
                <a:gd name="T8" fmla="*/ 14 w 40"/>
                <a:gd name="T9" fmla="*/ 1 h 39"/>
                <a:gd name="T10" fmla="*/ 7 w 40"/>
                <a:gd name="T11" fmla="*/ 4 h 39"/>
                <a:gd name="T12" fmla="*/ 2 w 40"/>
                <a:gd name="T13" fmla="*/ 11 h 39"/>
                <a:gd name="T14" fmla="*/ 0 w 40"/>
                <a:gd name="T15" fmla="*/ 18 h 39"/>
                <a:gd name="T16" fmla="*/ 1 w 40"/>
                <a:gd name="T17" fmla="*/ 26 h 39"/>
                <a:gd name="T18" fmla="*/ 5 w 40"/>
                <a:gd name="T19" fmla="*/ 32 h 39"/>
                <a:gd name="T20" fmla="*/ 12 w 40"/>
                <a:gd name="T21" fmla="*/ 37 h 39"/>
                <a:gd name="T22" fmla="*/ 18 w 40"/>
                <a:gd name="T23" fmla="*/ 39 h 39"/>
                <a:gd name="T24" fmla="*/ 26 w 40"/>
                <a:gd name="T25" fmla="*/ 38 h 39"/>
                <a:gd name="T26" fmla="*/ 33 w 40"/>
                <a:gd name="T27" fmla="*/ 34 h 39"/>
                <a:gd name="T28" fmla="*/ 38 w 40"/>
                <a:gd name="T29" fmla="*/ 29 h 39"/>
                <a:gd name="T30" fmla="*/ 40 w 40"/>
                <a:gd name="T31" fmla="*/ 22 h 39"/>
                <a:gd name="T32" fmla="*/ 39 w 40"/>
                <a:gd name="T33"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39">
                  <a:moveTo>
                    <a:pt x="39" y="14"/>
                  </a:moveTo>
                  <a:lnTo>
                    <a:pt x="36" y="7"/>
                  </a:lnTo>
                  <a:lnTo>
                    <a:pt x="29" y="2"/>
                  </a:lnTo>
                  <a:lnTo>
                    <a:pt x="22" y="0"/>
                  </a:lnTo>
                  <a:lnTo>
                    <a:pt x="14" y="1"/>
                  </a:lnTo>
                  <a:lnTo>
                    <a:pt x="7" y="4"/>
                  </a:lnTo>
                  <a:lnTo>
                    <a:pt x="2" y="11"/>
                  </a:lnTo>
                  <a:lnTo>
                    <a:pt x="0" y="18"/>
                  </a:lnTo>
                  <a:lnTo>
                    <a:pt x="1" y="26"/>
                  </a:lnTo>
                  <a:lnTo>
                    <a:pt x="5" y="32"/>
                  </a:lnTo>
                  <a:lnTo>
                    <a:pt x="12" y="37"/>
                  </a:lnTo>
                  <a:lnTo>
                    <a:pt x="18" y="39"/>
                  </a:lnTo>
                  <a:lnTo>
                    <a:pt x="26" y="38"/>
                  </a:lnTo>
                  <a:lnTo>
                    <a:pt x="33" y="34"/>
                  </a:lnTo>
                  <a:lnTo>
                    <a:pt x="38" y="29"/>
                  </a:lnTo>
                  <a:lnTo>
                    <a:pt x="40" y="22"/>
                  </a:lnTo>
                  <a:lnTo>
                    <a:pt x="39" y="1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6" name="Freeform 528"/>
            <p:cNvSpPr>
              <a:spLocks/>
            </p:cNvSpPr>
            <p:nvPr/>
          </p:nvSpPr>
          <p:spPr bwMode="auto">
            <a:xfrm>
              <a:off x="2944" y="2499"/>
              <a:ext cx="26" cy="26"/>
            </a:xfrm>
            <a:custGeom>
              <a:avLst/>
              <a:gdLst>
                <a:gd name="T0" fmla="*/ 26 w 52"/>
                <a:gd name="T1" fmla="*/ 50 h 50"/>
                <a:gd name="T2" fmla="*/ 37 w 52"/>
                <a:gd name="T3" fmla="*/ 48 h 50"/>
                <a:gd name="T4" fmla="*/ 45 w 52"/>
                <a:gd name="T5" fmla="*/ 42 h 50"/>
                <a:gd name="T6" fmla="*/ 49 w 52"/>
                <a:gd name="T7" fmla="*/ 34 h 50"/>
                <a:gd name="T8" fmla="*/ 52 w 52"/>
                <a:gd name="T9" fmla="*/ 25 h 50"/>
                <a:gd name="T10" fmla="*/ 49 w 52"/>
                <a:gd name="T11" fmla="*/ 15 h 50"/>
                <a:gd name="T12" fmla="*/ 45 w 52"/>
                <a:gd name="T13" fmla="*/ 6 h 50"/>
                <a:gd name="T14" fmla="*/ 37 w 52"/>
                <a:gd name="T15" fmla="*/ 2 h 50"/>
                <a:gd name="T16" fmla="*/ 26 w 52"/>
                <a:gd name="T17" fmla="*/ 0 h 50"/>
                <a:gd name="T18" fmla="*/ 16 w 52"/>
                <a:gd name="T19" fmla="*/ 2 h 50"/>
                <a:gd name="T20" fmla="*/ 8 w 52"/>
                <a:gd name="T21" fmla="*/ 6 h 50"/>
                <a:gd name="T22" fmla="*/ 2 w 52"/>
                <a:gd name="T23" fmla="*/ 15 h 50"/>
                <a:gd name="T24" fmla="*/ 0 w 52"/>
                <a:gd name="T25" fmla="*/ 25 h 50"/>
                <a:gd name="T26" fmla="*/ 2 w 52"/>
                <a:gd name="T27" fmla="*/ 34 h 50"/>
                <a:gd name="T28" fmla="*/ 8 w 52"/>
                <a:gd name="T29" fmla="*/ 42 h 50"/>
                <a:gd name="T30" fmla="*/ 16 w 52"/>
                <a:gd name="T31" fmla="*/ 48 h 50"/>
                <a:gd name="T32" fmla="*/ 26 w 52"/>
                <a:gd name="T33"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50">
                  <a:moveTo>
                    <a:pt x="26" y="50"/>
                  </a:moveTo>
                  <a:lnTo>
                    <a:pt x="37" y="48"/>
                  </a:lnTo>
                  <a:lnTo>
                    <a:pt x="45" y="42"/>
                  </a:lnTo>
                  <a:lnTo>
                    <a:pt x="49" y="34"/>
                  </a:lnTo>
                  <a:lnTo>
                    <a:pt x="52" y="25"/>
                  </a:lnTo>
                  <a:lnTo>
                    <a:pt x="49" y="15"/>
                  </a:lnTo>
                  <a:lnTo>
                    <a:pt x="45" y="6"/>
                  </a:lnTo>
                  <a:lnTo>
                    <a:pt x="37" y="2"/>
                  </a:lnTo>
                  <a:lnTo>
                    <a:pt x="26" y="0"/>
                  </a:lnTo>
                  <a:lnTo>
                    <a:pt x="16" y="2"/>
                  </a:lnTo>
                  <a:lnTo>
                    <a:pt x="8" y="6"/>
                  </a:lnTo>
                  <a:lnTo>
                    <a:pt x="2" y="15"/>
                  </a:lnTo>
                  <a:lnTo>
                    <a:pt x="0" y="25"/>
                  </a:lnTo>
                  <a:lnTo>
                    <a:pt x="2" y="34"/>
                  </a:lnTo>
                  <a:lnTo>
                    <a:pt x="8" y="42"/>
                  </a:lnTo>
                  <a:lnTo>
                    <a:pt x="16" y="48"/>
                  </a:lnTo>
                  <a:lnTo>
                    <a:pt x="26" y="5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7" name="Freeform 529"/>
            <p:cNvSpPr>
              <a:spLocks/>
            </p:cNvSpPr>
            <p:nvPr/>
          </p:nvSpPr>
          <p:spPr bwMode="auto">
            <a:xfrm>
              <a:off x="2930" y="2414"/>
              <a:ext cx="56" cy="78"/>
            </a:xfrm>
            <a:custGeom>
              <a:avLst/>
              <a:gdLst>
                <a:gd name="T0" fmla="*/ 69 w 113"/>
                <a:gd name="T1" fmla="*/ 156 h 156"/>
                <a:gd name="T2" fmla="*/ 44 w 113"/>
                <a:gd name="T3" fmla="*/ 156 h 156"/>
                <a:gd name="T4" fmla="*/ 39 w 113"/>
                <a:gd name="T5" fmla="*/ 149 h 156"/>
                <a:gd name="T6" fmla="*/ 29 w 113"/>
                <a:gd name="T7" fmla="*/ 131 h 156"/>
                <a:gd name="T8" fmla="*/ 17 w 113"/>
                <a:gd name="T9" fmla="*/ 106 h 156"/>
                <a:gd name="T10" fmla="*/ 6 w 113"/>
                <a:gd name="T11" fmla="*/ 77 h 156"/>
                <a:gd name="T12" fmla="*/ 0 w 113"/>
                <a:gd name="T13" fmla="*/ 50 h 156"/>
                <a:gd name="T14" fmla="*/ 5 w 113"/>
                <a:gd name="T15" fmla="*/ 24 h 156"/>
                <a:gd name="T16" fmla="*/ 22 w 113"/>
                <a:gd name="T17" fmla="*/ 7 h 156"/>
                <a:gd name="T18" fmla="*/ 55 w 113"/>
                <a:gd name="T19" fmla="*/ 0 h 156"/>
                <a:gd name="T20" fmla="*/ 91 w 113"/>
                <a:gd name="T21" fmla="*/ 7 h 156"/>
                <a:gd name="T22" fmla="*/ 108 w 113"/>
                <a:gd name="T23" fmla="*/ 24 h 156"/>
                <a:gd name="T24" fmla="*/ 113 w 113"/>
                <a:gd name="T25" fmla="*/ 50 h 156"/>
                <a:gd name="T26" fmla="*/ 107 w 113"/>
                <a:gd name="T27" fmla="*/ 77 h 156"/>
                <a:gd name="T28" fmla="*/ 97 w 113"/>
                <a:gd name="T29" fmla="*/ 106 h 156"/>
                <a:gd name="T30" fmla="*/ 84 w 113"/>
                <a:gd name="T31" fmla="*/ 131 h 156"/>
                <a:gd name="T32" fmla="*/ 74 w 113"/>
                <a:gd name="T33" fmla="*/ 149 h 156"/>
                <a:gd name="T34" fmla="*/ 69 w 113"/>
                <a:gd name="T35"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8" name="Freeform 530"/>
            <p:cNvSpPr>
              <a:spLocks/>
            </p:cNvSpPr>
            <p:nvPr/>
          </p:nvSpPr>
          <p:spPr bwMode="auto">
            <a:xfrm>
              <a:off x="2930" y="2414"/>
              <a:ext cx="56" cy="78"/>
            </a:xfrm>
            <a:custGeom>
              <a:avLst/>
              <a:gdLst>
                <a:gd name="T0" fmla="*/ 69 w 113"/>
                <a:gd name="T1" fmla="*/ 156 h 156"/>
                <a:gd name="T2" fmla="*/ 44 w 113"/>
                <a:gd name="T3" fmla="*/ 156 h 156"/>
                <a:gd name="T4" fmla="*/ 39 w 113"/>
                <a:gd name="T5" fmla="*/ 149 h 156"/>
                <a:gd name="T6" fmla="*/ 29 w 113"/>
                <a:gd name="T7" fmla="*/ 131 h 156"/>
                <a:gd name="T8" fmla="*/ 17 w 113"/>
                <a:gd name="T9" fmla="*/ 106 h 156"/>
                <a:gd name="T10" fmla="*/ 6 w 113"/>
                <a:gd name="T11" fmla="*/ 77 h 156"/>
                <a:gd name="T12" fmla="*/ 0 w 113"/>
                <a:gd name="T13" fmla="*/ 50 h 156"/>
                <a:gd name="T14" fmla="*/ 5 w 113"/>
                <a:gd name="T15" fmla="*/ 24 h 156"/>
                <a:gd name="T16" fmla="*/ 22 w 113"/>
                <a:gd name="T17" fmla="*/ 7 h 156"/>
                <a:gd name="T18" fmla="*/ 55 w 113"/>
                <a:gd name="T19" fmla="*/ 0 h 156"/>
                <a:gd name="T20" fmla="*/ 91 w 113"/>
                <a:gd name="T21" fmla="*/ 7 h 156"/>
                <a:gd name="T22" fmla="*/ 108 w 113"/>
                <a:gd name="T23" fmla="*/ 24 h 156"/>
                <a:gd name="T24" fmla="*/ 113 w 113"/>
                <a:gd name="T25" fmla="*/ 50 h 156"/>
                <a:gd name="T26" fmla="*/ 107 w 113"/>
                <a:gd name="T27" fmla="*/ 77 h 156"/>
                <a:gd name="T28" fmla="*/ 97 w 113"/>
                <a:gd name="T29" fmla="*/ 106 h 156"/>
                <a:gd name="T30" fmla="*/ 84 w 113"/>
                <a:gd name="T31" fmla="*/ 131 h 156"/>
                <a:gd name="T32" fmla="*/ 74 w 113"/>
                <a:gd name="T33" fmla="*/ 149 h 156"/>
                <a:gd name="T34" fmla="*/ 69 w 113"/>
                <a:gd name="T35"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9" name="Freeform 531"/>
            <p:cNvSpPr>
              <a:spLocks/>
            </p:cNvSpPr>
            <p:nvPr/>
          </p:nvSpPr>
          <p:spPr bwMode="auto">
            <a:xfrm>
              <a:off x="2972" y="2447"/>
              <a:ext cx="76" cy="61"/>
            </a:xfrm>
            <a:custGeom>
              <a:avLst/>
              <a:gdLst>
                <a:gd name="T0" fmla="*/ 13 w 152"/>
                <a:gd name="T1" fmla="*/ 122 h 123"/>
                <a:gd name="T2" fmla="*/ 0 w 152"/>
                <a:gd name="T3" fmla="*/ 100 h 123"/>
                <a:gd name="T4" fmla="*/ 4 w 152"/>
                <a:gd name="T5" fmla="*/ 93 h 123"/>
                <a:gd name="T6" fmla="*/ 14 w 152"/>
                <a:gd name="T7" fmla="*/ 75 h 123"/>
                <a:gd name="T8" fmla="*/ 29 w 152"/>
                <a:gd name="T9" fmla="*/ 52 h 123"/>
                <a:gd name="T10" fmla="*/ 48 w 152"/>
                <a:gd name="T11" fmla="*/ 27 h 123"/>
                <a:gd name="T12" fmla="*/ 70 w 152"/>
                <a:gd name="T13" fmla="*/ 9 h 123"/>
                <a:gd name="T14" fmla="*/ 93 w 152"/>
                <a:gd name="T15" fmla="*/ 0 h 123"/>
                <a:gd name="T16" fmla="*/ 118 w 152"/>
                <a:gd name="T17" fmla="*/ 5 h 123"/>
                <a:gd name="T18" fmla="*/ 141 w 152"/>
                <a:gd name="T19" fmla="*/ 32 h 123"/>
                <a:gd name="T20" fmla="*/ 149 w 152"/>
                <a:gd name="T21" fmla="*/ 50 h 123"/>
                <a:gd name="T22" fmla="*/ 152 w 152"/>
                <a:gd name="T23" fmla="*/ 65 h 123"/>
                <a:gd name="T24" fmla="*/ 151 w 152"/>
                <a:gd name="T25" fmla="*/ 79 h 123"/>
                <a:gd name="T26" fmla="*/ 146 w 152"/>
                <a:gd name="T27" fmla="*/ 91 h 123"/>
                <a:gd name="T28" fmla="*/ 138 w 152"/>
                <a:gd name="T29" fmla="*/ 99 h 123"/>
                <a:gd name="T30" fmla="*/ 127 w 152"/>
                <a:gd name="T31" fmla="*/ 107 h 123"/>
                <a:gd name="T32" fmla="*/ 114 w 152"/>
                <a:gd name="T33" fmla="*/ 113 h 123"/>
                <a:gd name="T34" fmla="*/ 99 w 152"/>
                <a:gd name="T35" fmla="*/ 116 h 123"/>
                <a:gd name="T36" fmla="*/ 84 w 152"/>
                <a:gd name="T37" fmla="*/ 120 h 123"/>
                <a:gd name="T38" fmla="*/ 69 w 152"/>
                <a:gd name="T39" fmla="*/ 121 h 123"/>
                <a:gd name="T40" fmla="*/ 54 w 152"/>
                <a:gd name="T41" fmla="*/ 122 h 123"/>
                <a:gd name="T42" fmla="*/ 42 w 152"/>
                <a:gd name="T43" fmla="*/ 123 h 123"/>
                <a:gd name="T44" fmla="*/ 30 w 152"/>
                <a:gd name="T45" fmla="*/ 123 h 123"/>
                <a:gd name="T46" fmla="*/ 21 w 152"/>
                <a:gd name="T47" fmla="*/ 122 h 123"/>
                <a:gd name="T48" fmla="*/ 15 w 152"/>
                <a:gd name="T49" fmla="*/ 122 h 123"/>
                <a:gd name="T50" fmla="*/ 13 w 152"/>
                <a:gd name="T51" fmla="*/ 12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2" h="123">
                  <a:moveTo>
                    <a:pt x="13" y="122"/>
                  </a:moveTo>
                  <a:lnTo>
                    <a:pt x="0" y="100"/>
                  </a:lnTo>
                  <a:lnTo>
                    <a:pt x="4" y="93"/>
                  </a:lnTo>
                  <a:lnTo>
                    <a:pt x="14" y="75"/>
                  </a:lnTo>
                  <a:lnTo>
                    <a:pt x="29" y="52"/>
                  </a:lnTo>
                  <a:lnTo>
                    <a:pt x="48" y="27"/>
                  </a:lnTo>
                  <a:lnTo>
                    <a:pt x="70" y="9"/>
                  </a:lnTo>
                  <a:lnTo>
                    <a:pt x="93" y="0"/>
                  </a:lnTo>
                  <a:lnTo>
                    <a:pt x="118" y="5"/>
                  </a:lnTo>
                  <a:lnTo>
                    <a:pt x="141" y="32"/>
                  </a:lnTo>
                  <a:lnTo>
                    <a:pt x="149" y="50"/>
                  </a:lnTo>
                  <a:lnTo>
                    <a:pt x="152" y="65"/>
                  </a:lnTo>
                  <a:lnTo>
                    <a:pt x="151" y="79"/>
                  </a:lnTo>
                  <a:lnTo>
                    <a:pt x="146" y="91"/>
                  </a:lnTo>
                  <a:lnTo>
                    <a:pt x="138" y="99"/>
                  </a:lnTo>
                  <a:lnTo>
                    <a:pt x="127" y="107"/>
                  </a:lnTo>
                  <a:lnTo>
                    <a:pt x="114" y="113"/>
                  </a:lnTo>
                  <a:lnTo>
                    <a:pt x="99" y="116"/>
                  </a:lnTo>
                  <a:lnTo>
                    <a:pt x="84" y="120"/>
                  </a:lnTo>
                  <a:lnTo>
                    <a:pt x="69" y="121"/>
                  </a:lnTo>
                  <a:lnTo>
                    <a:pt x="54" y="122"/>
                  </a:lnTo>
                  <a:lnTo>
                    <a:pt x="42" y="123"/>
                  </a:lnTo>
                  <a:lnTo>
                    <a:pt x="30" y="123"/>
                  </a:lnTo>
                  <a:lnTo>
                    <a:pt x="21" y="122"/>
                  </a:lnTo>
                  <a:lnTo>
                    <a:pt x="15" y="122"/>
                  </a:lnTo>
                  <a:lnTo>
                    <a:pt x="13" y="12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0" name="Freeform 532"/>
            <p:cNvSpPr>
              <a:spLocks/>
            </p:cNvSpPr>
            <p:nvPr/>
          </p:nvSpPr>
          <p:spPr bwMode="auto">
            <a:xfrm>
              <a:off x="2972" y="2517"/>
              <a:ext cx="76" cy="61"/>
            </a:xfrm>
            <a:custGeom>
              <a:avLst/>
              <a:gdLst>
                <a:gd name="T0" fmla="*/ 0 w 153"/>
                <a:gd name="T1" fmla="*/ 23 h 122"/>
                <a:gd name="T2" fmla="*/ 13 w 153"/>
                <a:gd name="T3" fmla="*/ 1 h 122"/>
                <a:gd name="T4" fmla="*/ 15 w 153"/>
                <a:gd name="T5" fmla="*/ 1 h 122"/>
                <a:gd name="T6" fmla="*/ 21 w 153"/>
                <a:gd name="T7" fmla="*/ 1 h 122"/>
                <a:gd name="T8" fmla="*/ 30 w 153"/>
                <a:gd name="T9" fmla="*/ 0 h 122"/>
                <a:gd name="T10" fmla="*/ 42 w 153"/>
                <a:gd name="T11" fmla="*/ 0 h 122"/>
                <a:gd name="T12" fmla="*/ 54 w 153"/>
                <a:gd name="T13" fmla="*/ 1 h 122"/>
                <a:gd name="T14" fmla="*/ 69 w 153"/>
                <a:gd name="T15" fmla="*/ 2 h 122"/>
                <a:gd name="T16" fmla="*/ 84 w 153"/>
                <a:gd name="T17" fmla="*/ 4 h 122"/>
                <a:gd name="T18" fmla="*/ 99 w 153"/>
                <a:gd name="T19" fmla="*/ 7 h 122"/>
                <a:gd name="T20" fmla="*/ 114 w 153"/>
                <a:gd name="T21" fmla="*/ 10 h 122"/>
                <a:gd name="T22" fmla="*/ 127 w 153"/>
                <a:gd name="T23" fmla="*/ 16 h 122"/>
                <a:gd name="T24" fmla="*/ 138 w 153"/>
                <a:gd name="T25" fmla="*/ 23 h 122"/>
                <a:gd name="T26" fmla="*/ 146 w 153"/>
                <a:gd name="T27" fmla="*/ 32 h 122"/>
                <a:gd name="T28" fmla="*/ 152 w 153"/>
                <a:gd name="T29" fmla="*/ 43 h 122"/>
                <a:gd name="T30" fmla="*/ 153 w 153"/>
                <a:gd name="T31" fmla="*/ 55 h 122"/>
                <a:gd name="T32" fmla="*/ 150 w 153"/>
                <a:gd name="T33" fmla="*/ 70 h 122"/>
                <a:gd name="T34" fmla="*/ 142 w 153"/>
                <a:gd name="T35" fmla="*/ 89 h 122"/>
                <a:gd name="T36" fmla="*/ 118 w 153"/>
                <a:gd name="T37" fmla="*/ 115 h 122"/>
                <a:gd name="T38" fmla="*/ 93 w 153"/>
                <a:gd name="T39" fmla="*/ 122 h 122"/>
                <a:gd name="T40" fmla="*/ 70 w 153"/>
                <a:gd name="T41" fmla="*/ 114 h 122"/>
                <a:gd name="T42" fmla="*/ 48 w 153"/>
                <a:gd name="T43" fmla="*/ 95 h 122"/>
                <a:gd name="T44" fmla="*/ 29 w 153"/>
                <a:gd name="T45" fmla="*/ 72 h 122"/>
                <a:gd name="T46" fmla="*/ 14 w 153"/>
                <a:gd name="T47" fmla="*/ 48 h 122"/>
                <a:gd name="T48" fmla="*/ 4 w 153"/>
                <a:gd name="T49" fmla="*/ 30 h 122"/>
                <a:gd name="T50" fmla="*/ 0 w 153"/>
                <a:gd name="T51" fmla="*/ 2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3" h="122">
                  <a:moveTo>
                    <a:pt x="0" y="23"/>
                  </a:moveTo>
                  <a:lnTo>
                    <a:pt x="13" y="1"/>
                  </a:lnTo>
                  <a:lnTo>
                    <a:pt x="15" y="1"/>
                  </a:lnTo>
                  <a:lnTo>
                    <a:pt x="21" y="1"/>
                  </a:lnTo>
                  <a:lnTo>
                    <a:pt x="30" y="0"/>
                  </a:lnTo>
                  <a:lnTo>
                    <a:pt x="42" y="0"/>
                  </a:lnTo>
                  <a:lnTo>
                    <a:pt x="54" y="1"/>
                  </a:lnTo>
                  <a:lnTo>
                    <a:pt x="69" y="2"/>
                  </a:lnTo>
                  <a:lnTo>
                    <a:pt x="84" y="4"/>
                  </a:lnTo>
                  <a:lnTo>
                    <a:pt x="99" y="7"/>
                  </a:lnTo>
                  <a:lnTo>
                    <a:pt x="114" y="10"/>
                  </a:lnTo>
                  <a:lnTo>
                    <a:pt x="127" y="16"/>
                  </a:lnTo>
                  <a:lnTo>
                    <a:pt x="138" y="23"/>
                  </a:lnTo>
                  <a:lnTo>
                    <a:pt x="146" y="32"/>
                  </a:lnTo>
                  <a:lnTo>
                    <a:pt x="152" y="43"/>
                  </a:lnTo>
                  <a:lnTo>
                    <a:pt x="153" y="55"/>
                  </a:lnTo>
                  <a:lnTo>
                    <a:pt x="150" y="70"/>
                  </a:lnTo>
                  <a:lnTo>
                    <a:pt x="142" y="89"/>
                  </a:lnTo>
                  <a:lnTo>
                    <a:pt x="118" y="115"/>
                  </a:lnTo>
                  <a:lnTo>
                    <a:pt x="93" y="122"/>
                  </a:lnTo>
                  <a:lnTo>
                    <a:pt x="70" y="114"/>
                  </a:lnTo>
                  <a:lnTo>
                    <a:pt x="48" y="95"/>
                  </a:lnTo>
                  <a:lnTo>
                    <a:pt x="29" y="72"/>
                  </a:lnTo>
                  <a:lnTo>
                    <a:pt x="14" y="48"/>
                  </a:lnTo>
                  <a:lnTo>
                    <a:pt x="4" y="30"/>
                  </a:lnTo>
                  <a:lnTo>
                    <a:pt x="0" y="2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1" name="Freeform 533"/>
            <p:cNvSpPr>
              <a:spLocks/>
            </p:cNvSpPr>
            <p:nvPr/>
          </p:nvSpPr>
          <p:spPr bwMode="auto">
            <a:xfrm>
              <a:off x="2930" y="2532"/>
              <a:ext cx="55" cy="78"/>
            </a:xfrm>
            <a:custGeom>
              <a:avLst/>
              <a:gdLst>
                <a:gd name="T0" fmla="*/ 43 w 112"/>
                <a:gd name="T1" fmla="*/ 0 h 156"/>
                <a:gd name="T2" fmla="*/ 68 w 112"/>
                <a:gd name="T3" fmla="*/ 0 h 156"/>
                <a:gd name="T4" fmla="*/ 73 w 112"/>
                <a:gd name="T5" fmla="*/ 7 h 156"/>
                <a:gd name="T6" fmla="*/ 83 w 112"/>
                <a:gd name="T7" fmla="*/ 24 h 156"/>
                <a:gd name="T8" fmla="*/ 96 w 112"/>
                <a:gd name="T9" fmla="*/ 50 h 156"/>
                <a:gd name="T10" fmla="*/ 106 w 112"/>
                <a:gd name="T11" fmla="*/ 77 h 156"/>
                <a:gd name="T12" fmla="*/ 112 w 112"/>
                <a:gd name="T13" fmla="*/ 106 h 156"/>
                <a:gd name="T14" fmla="*/ 108 w 112"/>
                <a:gd name="T15" fmla="*/ 131 h 156"/>
                <a:gd name="T16" fmla="*/ 91 w 112"/>
                <a:gd name="T17" fmla="*/ 149 h 156"/>
                <a:gd name="T18" fmla="*/ 56 w 112"/>
                <a:gd name="T19" fmla="*/ 156 h 156"/>
                <a:gd name="T20" fmla="*/ 22 w 112"/>
                <a:gd name="T21" fmla="*/ 149 h 156"/>
                <a:gd name="T22" fmla="*/ 4 w 112"/>
                <a:gd name="T23" fmla="*/ 131 h 156"/>
                <a:gd name="T24" fmla="*/ 0 w 112"/>
                <a:gd name="T25" fmla="*/ 106 h 156"/>
                <a:gd name="T26" fmla="*/ 5 w 112"/>
                <a:gd name="T27" fmla="*/ 77 h 156"/>
                <a:gd name="T28" fmla="*/ 15 w 112"/>
                <a:gd name="T29" fmla="*/ 50 h 156"/>
                <a:gd name="T30" fmla="*/ 28 w 112"/>
                <a:gd name="T31" fmla="*/ 24 h 156"/>
                <a:gd name="T32" fmla="*/ 38 w 112"/>
                <a:gd name="T33" fmla="*/ 7 h 156"/>
                <a:gd name="T34" fmla="*/ 43 w 112"/>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156">
                  <a:moveTo>
                    <a:pt x="43" y="0"/>
                  </a:moveTo>
                  <a:lnTo>
                    <a:pt x="68" y="0"/>
                  </a:lnTo>
                  <a:lnTo>
                    <a:pt x="73" y="7"/>
                  </a:lnTo>
                  <a:lnTo>
                    <a:pt x="83" y="24"/>
                  </a:lnTo>
                  <a:lnTo>
                    <a:pt x="96" y="50"/>
                  </a:lnTo>
                  <a:lnTo>
                    <a:pt x="106" y="77"/>
                  </a:lnTo>
                  <a:lnTo>
                    <a:pt x="112" y="106"/>
                  </a:lnTo>
                  <a:lnTo>
                    <a:pt x="108" y="131"/>
                  </a:lnTo>
                  <a:lnTo>
                    <a:pt x="91" y="149"/>
                  </a:lnTo>
                  <a:lnTo>
                    <a:pt x="56" y="156"/>
                  </a:lnTo>
                  <a:lnTo>
                    <a:pt x="22" y="149"/>
                  </a:lnTo>
                  <a:lnTo>
                    <a:pt x="4" y="131"/>
                  </a:lnTo>
                  <a:lnTo>
                    <a:pt x="0" y="106"/>
                  </a:lnTo>
                  <a:lnTo>
                    <a:pt x="5" y="77"/>
                  </a:lnTo>
                  <a:lnTo>
                    <a:pt x="15" y="50"/>
                  </a:lnTo>
                  <a:lnTo>
                    <a:pt x="28" y="24"/>
                  </a:lnTo>
                  <a:lnTo>
                    <a:pt x="38" y="7"/>
                  </a:lnTo>
                  <a:lnTo>
                    <a:pt x="4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2" name="Freeform 534"/>
            <p:cNvSpPr>
              <a:spLocks/>
            </p:cNvSpPr>
            <p:nvPr/>
          </p:nvSpPr>
          <p:spPr bwMode="auto">
            <a:xfrm>
              <a:off x="2868" y="2515"/>
              <a:ext cx="75" cy="62"/>
            </a:xfrm>
            <a:custGeom>
              <a:avLst/>
              <a:gdLst>
                <a:gd name="T0" fmla="*/ 138 w 151"/>
                <a:gd name="T1" fmla="*/ 1 h 123"/>
                <a:gd name="T2" fmla="*/ 151 w 151"/>
                <a:gd name="T3" fmla="*/ 23 h 123"/>
                <a:gd name="T4" fmla="*/ 147 w 151"/>
                <a:gd name="T5" fmla="*/ 30 h 123"/>
                <a:gd name="T6" fmla="*/ 137 w 151"/>
                <a:gd name="T7" fmla="*/ 48 h 123"/>
                <a:gd name="T8" fmla="*/ 122 w 151"/>
                <a:gd name="T9" fmla="*/ 71 h 123"/>
                <a:gd name="T10" fmla="*/ 103 w 151"/>
                <a:gd name="T11" fmla="*/ 95 h 123"/>
                <a:gd name="T12" fmla="*/ 82 w 151"/>
                <a:gd name="T13" fmla="*/ 114 h 123"/>
                <a:gd name="T14" fmla="*/ 57 w 151"/>
                <a:gd name="T15" fmla="*/ 123 h 123"/>
                <a:gd name="T16" fmla="*/ 34 w 151"/>
                <a:gd name="T17" fmla="*/ 117 h 123"/>
                <a:gd name="T18" fmla="*/ 11 w 151"/>
                <a:gd name="T19" fmla="*/ 91 h 123"/>
                <a:gd name="T20" fmla="*/ 3 w 151"/>
                <a:gd name="T21" fmla="*/ 72 h 123"/>
                <a:gd name="T22" fmla="*/ 0 w 151"/>
                <a:gd name="T23" fmla="*/ 57 h 123"/>
                <a:gd name="T24" fmla="*/ 0 w 151"/>
                <a:gd name="T25" fmla="*/ 44 h 123"/>
                <a:gd name="T26" fmla="*/ 6 w 151"/>
                <a:gd name="T27" fmla="*/ 32 h 123"/>
                <a:gd name="T28" fmla="*/ 14 w 151"/>
                <a:gd name="T29" fmla="*/ 24 h 123"/>
                <a:gd name="T30" fmla="*/ 25 w 151"/>
                <a:gd name="T31" fmla="*/ 16 h 123"/>
                <a:gd name="T32" fmla="*/ 38 w 151"/>
                <a:gd name="T33" fmla="*/ 10 h 123"/>
                <a:gd name="T34" fmla="*/ 52 w 151"/>
                <a:gd name="T35" fmla="*/ 7 h 123"/>
                <a:gd name="T36" fmla="*/ 67 w 151"/>
                <a:gd name="T37" fmla="*/ 3 h 123"/>
                <a:gd name="T38" fmla="*/ 82 w 151"/>
                <a:gd name="T39" fmla="*/ 2 h 123"/>
                <a:gd name="T40" fmla="*/ 97 w 151"/>
                <a:gd name="T41" fmla="*/ 1 h 123"/>
                <a:gd name="T42" fmla="*/ 109 w 151"/>
                <a:gd name="T43" fmla="*/ 0 h 123"/>
                <a:gd name="T44" fmla="*/ 121 w 151"/>
                <a:gd name="T45" fmla="*/ 0 h 123"/>
                <a:gd name="T46" fmla="*/ 130 w 151"/>
                <a:gd name="T47" fmla="*/ 1 h 123"/>
                <a:gd name="T48" fmla="*/ 136 w 151"/>
                <a:gd name="T49" fmla="*/ 1 h 123"/>
                <a:gd name="T50" fmla="*/ 138 w 151"/>
                <a:gd name="T51" fmla="*/ 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1" h="123">
                  <a:moveTo>
                    <a:pt x="138" y="1"/>
                  </a:moveTo>
                  <a:lnTo>
                    <a:pt x="151" y="23"/>
                  </a:lnTo>
                  <a:lnTo>
                    <a:pt x="147" y="30"/>
                  </a:lnTo>
                  <a:lnTo>
                    <a:pt x="137" y="48"/>
                  </a:lnTo>
                  <a:lnTo>
                    <a:pt x="122" y="71"/>
                  </a:lnTo>
                  <a:lnTo>
                    <a:pt x="103" y="95"/>
                  </a:lnTo>
                  <a:lnTo>
                    <a:pt x="82" y="114"/>
                  </a:lnTo>
                  <a:lnTo>
                    <a:pt x="57" y="123"/>
                  </a:lnTo>
                  <a:lnTo>
                    <a:pt x="34" y="117"/>
                  </a:lnTo>
                  <a:lnTo>
                    <a:pt x="11" y="91"/>
                  </a:lnTo>
                  <a:lnTo>
                    <a:pt x="3" y="72"/>
                  </a:lnTo>
                  <a:lnTo>
                    <a:pt x="0" y="57"/>
                  </a:lnTo>
                  <a:lnTo>
                    <a:pt x="0" y="44"/>
                  </a:lnTo>
                  <a:lnTo>
                    <a:pt x="6" y="32"/>
                  </a:lnTo>
                  <a:lnTo>
                    <a:pt x="14" y="24"/>
                  </a:lnTo>
                  <a:lnTo>
                    <a:pt x="25" y="16"/>
                  </a:lnTo>
                  <a:lnTo>
                    <a:pt x="38" y="10"/>
                  </a:lnTo>
                  <a:lnTo>
                    <a:pt x="52" y="7"/>
                  </a:lnTo>
                  <a:lnTo>
                    <a:pt x="67" y="3"/>
                  </a:lnTo>
                  <a:lnTo>
                    <a:pt x="82" y="2"/>
                  </a:lnTo>
                  <a:lnTo>
                    <a:pt x="97" y="1"/>
                  </a:lnTo>
                  <a:lnTo>
                    <a:pt x="109" y="0"/>
                  </a:lnTo>
                  <a:lnTo>
                    <a:pt x="121" y="0"/>
                  </a:lnTo>
                  <a:lnTo>
                    <a:pt x="130" y="1"/>
                  </a:lnTo>
                  <a:lnTo>
                    <a:pt x="136" y="1"/>
                  </a:lnTo>
                  <a:lnTo>
                    <a:pt x="138"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3" name="Freeform 535"/>
            <p:cNvSpPr>
              <a:spLocks/>
            </p:cNvSpPr>
            <p:nvPr/>
          </p:nvSpPr>
          <p:spPr bwMode="auto">
            <a:xfrm>
              <a:off x="2867" y="2446"/>
              <a:ext cx="76" cy="62"/>
            </a:xfrm>
            <a:custGeom>
              <a:avLst/>
              <a:gdLst>
                <a:gd name="T0" fmla="*/ 152 w 152"/>
                <a:gd name="T1" fmla="*/ 99 h 123"/>
                <a:gd name="T2" fmla="*/ 139 w 152"/>
                <a:gd name="T3" fmla="*/ 122 h 123"/>
                <a:gd name="T4" fmla="*/ 137 w 152"/>
                <a:gd name="T5" fmla="*/ 122 h 123"/>
                <a:gd name="T6" fmla="*/ 131 w 152"/>
                <a:gd name="T7" fmla="*/ 122 h 123"/>
                <a:gd name="T8" fmla="*/ 122 w 152"/>
                <a:gd name="T9" fmla="*/ 123 h 123"/>
                <a:gd name="T10" fmla="*/ 110 w 152"/>
                <a:gd name="T11" fmla="*/ 122 h 123"/>
                <a:gd name="T12" fmla="*/ 98 w 152"/>
                <a:gd name="T13" fmla="*/ 122 h 123"/>
                <a:gd name="T14" fmla="*/ 83 w 152"/>
                <a:gd name="T15" fmla="*/ 121 h 123"/>
                <a:gd name="T16" fmla="*/ 68 w 152"/>
                <a:gd name="T17" fmla="*/ 118 h 123"/>
                <a:gd name="T18" fmla="*/ 53 w 152"/>
                <a:gd name="T19" fmla="*/ 116 h 123"/>
                <a:gd name="T20" fmla="*/ 39 w 152"/>
                <a:gd name="T21" fmla="*/ 111 h 123"/>
                <a:gd name="T22" fmla="*/ 26 w 152"/>
                <a:gd name="T23" fmla="*/ 106 h 123"/>
                <a:gd name="T24" fmla="*/ 15 w 152"/>
                <a:gd name="T25" fmla="*/ 99 h 123"/>
                <a:gd name="T26" fmla="*/ 7 w 152"/>
                <a:gd name="T27" fmla="*/ 91 h 123"/>
                <a:gd name="T28" fmla="*/ 1 w 152"/>
                <a:gd name="T29" fmla="*/ 79 h 123"/>
                <a:gd name="T30" fmla="*/ 0 w 152"/>
                <a:gd name="T31" fmla="*/ 66 h 123"/>
                <a:gd name="T32" fmla="*/ 3 w 152"/>
                <a:gd name="T33" fmla="*/ 51 h 123"/>
                <a:gd name="T34" fmla="*/ 11 w 152"/>
                <a:gd name="T35" fmla="*/ 33 h 123"/>
                <a:gd name="T36" fmla="*/ 34 w 152"/>
                <a:gd name="T37" fmla="*/ 6 h 123"/>
                <a:gd name="T38" fmla="*/ 58 w 152"/>
                <a:gd name="T39" fmla="*/ 0 h 123"/>
                <a:gd name="T40" fmla="*/ 83 w 152"/>
                <a:gd name="T41" fmla="*/ 8 h 123"/>
                <a:gd name="T42" fmla="*/ 104 w 152"/>
                <a:gd name="T43" fmla="*/ 27 h 123"/>
                <a:gd name="T44" fmla="*/ 123 w 152"/>
                <a:gd name="T45" fmla="*/ 50 h 123"/>
                <a:gd name="T46" fmla="*/ 138 w 152"/>
                <a:gd name="T47" fmla="*/ 73 h 123"/>
                <a:gd name="T48" fmla="*/ 148 w 152"/>
                <a:gd name="T49" fmla="*/ 92 h 123"/>
                <a:gd name="T50" fmla="*/ 152 w 152"/>
                <a:gd name="T51" fmla="*/ 9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2" h="123">
                  <a:moveTo>
                    <a:pt x="152" y="99"/>
                  </a:moveTo>
                  <a:lnTo>
                    <a:pt x="139" y="122"/>
                  </a:lnTo>
                  <a:lnTo>
                    <a:pt x="137" y="122"/>
                  </a:lnTo>
                  <a:lnTo>
                    <a:pt x="131" y="122"/>
                  </a:lnTo>
                  <a:lnTo>
                    <a:pt x="122" y="123"/>
                  </a:lnTo>
                  <a:lnTo>
                    <a:pt x="110" y="122"/>
                  </a:lnTo>
                  <a:lnTo>
                    <a:pt x="98" y="122"/>
                  </a:lnTo>
                  <a:lnTo>
                    <a:pt x="83" y="121"/>
                  </a:lnTo>
                  <a:lnTo>
                    <a:pt x="68" y="118"/>
                  </a:lnTo>
                  <a:lnTo>
                    <a:pt x="53" y="116"/>
                  </a:lnTo>
                  <a:lnTo>
                    <a:pt x="39" y="111"/>
                  </a:lnTo>
                  <a:lnTo>
                    <a:pt x="26" y="106"/>
                  </a:lnTo>
                  <a:lnTo>
                    <a:pt x="15" y="99"/>
                  </a:lnTo>
                  <a:lnTo>
                    <a:pt x="7" y="91"/>
                  </a:lnTo>
                  <a:lnTo>
                    <a:pt x="1" y="79"/>
                  </a:lnTo>
                  <a:lnTo>
                    <a:pt x="0" y="66"/>
                  </a:lnTo>
                  <a:lnTo>
                    <a:pt x="3" y="51"/>
                  </a:lnTo>
                  <a:lnTo>
                    <a:pt x="11" y="33"/>
                  </a:lnTo>
                  <a:lnTo>
                    <a:pt x="34" y="6"/>
                  </a:lnTo>
                  <a:lnTo>
                    <a:pt x="58" y="0"/>
                  </a:lnTo>
                  <a:lnTo>
                    <a:pt x="83" y="8"/>
                  </a:lnTo>
                  <a:lnTo>
                    <a:pt x="104" y="27"/>
                  </a:lnTo>
                  <a:lnTo>
                    <a:pt x="123" y="50"/>
                  </a:lnTo>
                  <a:lnTo>
                    <a:pt x="138" y="73"/>
                  </a:lnTo>
                  <a:lnTo>
                    <a:pt x="148" y="92"/>
                  </a:lnTo>
                  <a:lnTo>
                    <a:pt x="152" y="9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4" name="Freeform 536"/>
            <p:cNvSpPr>
              <a:spLocks/>
            </p:cNvSpPr>
            <p:nvPr/>
          </p:nvSpPr>
          <p:spPr bwMode="auto">
            <a:xfrm>
              <a:off x="2555" y="2447"/>
              <a:ext cx="68" cy="74"/>
            </a:xfrm>
            <a:custGeom>
              <a:avLst/>
              <a:gdLst>
                <a:gd name="T0" fmla="*/ 6 w 136"/>
                <a:gd name="T1" fmla="*/ 67 h 148"/>
                <a:gd name="T2" fmla="*/ 0 w 136"/>
                <a:gd name="T3" fmla="*/ 47 h 148"/>
                <a:gd name="T4" fmla="*/ 7 w 136"/>
                <a:gd name="T5" fmla="*/ 33 h 148"/>
                <a:gd name="T6" fmla="*/ 15 w 136"/>
                <a:gd name="T7" fmla="*/ 27 h 148"/>
                <a:gd name="T8" fmla="*/ 24 w 136"/>
                <a:gd name="T9" fmla="*/ 25 h 148"/>
                <a:gd name="T10" fmla="*/ 35 w 136"/>
                <a:gd name="T11" fmla="*/ 25 h 148"/>
                <a:gd name="T12" fmla="*/ 43 w 136"/>
                <a:gd name="T13" fmla="*/ 16 h 148"/>
                <a:gd name="T14" fmla="*/ 58 w 136"/>
                <a:gd name="T15" fmla="*/ 2 h 148"/>
                <a:gd name="T16" fmla="*/ 79 w 136"/>
                <a:gd name="T17" fmla="*/ 2 h 148"/>
                <a:gd name="T18" fmla="*/ 92 w 136"/>
                <a:gd name="T19" fmla="*/ 16 h 148"/>
                <a:gd name="T20" fmla="*/ 100 w 136"/>
                <a:gd name="T21" fmla="*/ 24 h 148"/>
                <a:gd name="T22" fmla="*/ 111 w 136"/>
                <a:gd name="T23" fmla="*/ 23 h 148"/>
                <a:gd name="T24" fmla="*/ 121 w 136"/>
                <a:gd name="T25" fmla="*/ 26 h 148"/>
                <a:gd name="T26" fmla="*/ 129 w 136"/>
                <a:gd name="T27" fmla="*/ 32 h 148"/>
                <a:gd name="T28" fmla="*/ 136 w 136"/>
                <a:gd name="T29" fmla="*/ 46 h 148"/>
                <a:gd name="T30" fmla="*/ 130 w 136"/>
                <a:gd name="T31" fmla="*/ 65 h 148"/>
                <a:gd name="T32" fmla="*/ 130 w 136"/>
                <a:gd name="T33" fmla="*/ 80 h 148"/>
                <a:gd name="T34" fmla="*/ 136 w 136"/>
                <a:gd name="T35" fmla="*/ 100 h 148"/>
                <a:gd name="T36" fmla="*/ 129 w 136"/>
                <a:gd name="T37" fmla="*/ 115 h 148"/>
                <a:gd name="T38" fmla="*/ 121 w 136"/>
                <a:gd name="T39" fmla="*/ 121 h 148"/>
                <a:gd name="T40" fmla="*/ 112 w 136"/>
                <a:gd name="T41" fmla="*/ 123 h 148"/>
                <a:gd name="T42" fmla="*/ 102 w 136"/>
                <a:gd name="T43" fmla="*/ 122 h 148"/>
                <a:gd name="T44" fmla="*/ 94 w 136"/>
                <a:gd name="T45" fmla="*/ 131 h 148"/>
                <a:gd name="T46" fmla="*/ 80 w 136"/>
                <a:gd name="T47" fmla="*/ 146 h 148"/>
                <a:gd name="T48" fmla="*/ 59 w 136"/>
                <a:gd name="T49" fmla="*/ 146 h 148"/>
                <a:gd name="T50" fmla="*/ 45 w 136"/>
                <a:gd name="T51" fmla="*/ 131 h 148"/>
                <a:gd name="T52" fmla="*/ 36 w 136"/>
                <a:gd name="T53" fmla="*/ 123 h 148"/>
                <a:gd name="T54" fmla="*/ 26 w 136"/>
                <a:gd name="T55" fmla="*/ 124 h 148"/>
                <a:gd name="T56" fmla="*/ 16 w 136"/>
                <a:gd name="T57" fmla="*/ 122 h 148"/>
                <a:gd name="T58" fmla="*/ 8 w 136"/>
                <a:gd name="T59" fmla="*/ 116 h 148"/>
                <a:gd name="T60" fmla="*/ 1 w 136"/>
                <a:gd name="T61" fmla="*/ 101 h 148"/>
                <a:gd name="T62" fmla="*/ 7 w 136"/>
                <a:gd name="T63" fmla="*/ 83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6" h="148">
                  <a:moveTo>
                    <a:pt x="14" y="75"/>
                  </a:moveTo>
                  <a:lnTo>
                    <a:pt x="6" y="67"/>
                  </a:lnTo>
                  <a:lnTo>
                    <a:pt x="1" y="57"/>
                  </a:lnTo>
                  <a:lnTo>
                    <a:pt x="0" y="47"/>
                  </a:lnTo>
                  <a:lnTo>
                    <a:pt x="4" y="38"/>
                  </a:lnTo>
                  <a:lnTo>
                    <a:pt x="7" y="33"/>
                  </a:lnTo>
                  <a:lnTo>
                    <a:pt x="11" y="30"/>
                  </a:lnTo>
                  <a:lnTo>
                    <a:pt x="15" y="27"/>
                  </a:lnTo>
                  <a:lnTo>
                    <a:pt x="20" y="25"/>
                  </a:lnTo>
                  <a:lnTo>
                    <a:pt x="24" y="25"/>
                  </a:lnTo>
                  <a:lnTo>
                    <a:pt x="30" y="25"/>
                  </a:lnTo>
                  <a:lnTo>
                    <a:pt x="35" y="25"/>
                  </a:lnTo>
                  <a:lnTo>
                    <a:pt x="41" y="27"/>
                  </a:lnTo>
                  <a:lnTo>
                    <a:pt x="43" y="16"/>
                  </a:lnTo>
                  <a:lnTo>
                    <a:pt x="50" y="8"/>
                  </a:lnTo>
                  <a:lnTo>
                    <a:pt x="58" y="2"/>
                  </a:lnTo>
                  <a:lnTo>
                    <a:pt x="68" y="0"/>
                  </a:lnTo>
                  <a:lnTo>
                    <a:pt x="79" y="2"/>
                  </a:lnTo>
                  <a:lnTo>
                    <a:pt x="87" y="8"/>
                  </a:lnTo>
                  <a:lnTo>
                    <a:pt x="92" y="16"/>
                  </a:lnTo>
                  <a:lnTo>
                    <a:pt x="95" y="26"/>
                  </a:lnTo>
                  <a:lnTo>
                    <a:pt x="100" y="24"/>
                  </a:lnTo>
                  <a:lnTo>
                    <a:pt x="105" y="23"/>
                  </a:lnTo>
                  <a:lnTo>
                    <a:pt x="111" y="23"/>
                  </a:lnTo>
                  <a:lnTo>
                    <a:pt x="117" y="24"/>
                  </a:lnTo>
                  <a:lnTo>
                    <a:pt x="121" y="26"/>
                  </a:lnTo>
                  <a:lnTo>
                    <a:pt x="126" y="29"/>
                  </a:lnTo>
                  <a:lnTo>
                    <a:pt x="129" y="32"/>
                  </a:lnTo>
                  <a:lnTo>
                    <a:pt x="133" y="37"/>
                  </a:lnTo>
                  <a:lnTo>
                    <a:pt x="136" y="46"/>
                  </a:lnTo>
                  <a:lnTo>
                    <a:pt x="135" y="56"/>
                  </a:lnTo>
                  <a:lnTo>
                    <a:pt x="130" y="65"/>
                  </a:lnTo>
                  <a:lnTo>
                    <a:pt x="122" y="73"/>
                  </a:lnTo>
                  <a:lnTo>
                    <a:pt x="130" y="80"/>
                  </a:lnTo>
                  <a:lnTo>
                    <a:pt x="135" y="90"/>
                  </a:lnTo>
                  <a:lnTo>
                    <a:pt x="136" y="100"/>
                  </a:lnTo>
                  <a:lnTo>
                    <a:pt x="133" y="110"/>
                  </a:lnTo>
                  <a:lnTo>
                    <a:pt x="129" y="115"/>
                  </a:lnTo>
                  <a:lnTo>
                    <a:pt x="126" y="118"/>
                  </a:lnTo>
                  <a:lnTo>
                    <a:pt x="121" y="121"/>
                  </a:lnTo>
                  <a:lnTo>
                    <a:pt x="117" y="122"/>
                  </a:lnTo>
                  <a:lnTo>
                    <a:pt x="112" y="123"/>
                  </a:lnTo>
                  <a:lnTo>
                    <a:pt x="106" y="123"/>
                  </a:lnTo>
                  <a:lnTo>
                    <a:pt x="102" y="122"/>
                  </a:lnTo>
                  <a:lnTo>
                    <a:pt x="96" y="121"/>
                  </a:lnTo>
                  <a:lnTo>
                    <a:pt x="94" y="131"/>
                  </a:lnTo>
                  <a:lnTo>
                    <a:pt x="88" y="140"/>
                  </a:lnTo>
                  <a:lnTo>
                    <a:pt x="80" y="146"/>
                  </a:lnTo>
                  <a:lnTo>
                    <a:pt x="69" y="148"/>
                  </a:lnTo>
                  <a:lnTo>
                    <a:pt x="59" y="146"/>
                  </a:lnTo>
                  <a:lnTo>
                    <a:pt x="51" y="140"/>
                  </a:lnTo>
                  <a:lnTo>
                    <a:pt x="45" y="131"/>
                  </a:lnTo>
                  <a:lnTo>
                    <a:pt x="42" y="121"/>
                  </a:lnTo>
                  <a:lnTo>
                    <a:pt x="36" y="123"/>
                  </a:lnTo>
                  <a:lnTo>
                    <a:pt x="31" y="124"/>
                  </a:lnTo>
                  <a:lnTo>
                    <a:pt x="26" y="124"/>
                  </a:lnTo>
                  <a:lnTo>
                    <a:pt x="21" y="123"/>
                  </a:lnTo>
                  <a:lnTo>
                    <a:pt x="16" y="122"/>
                  </a:lnTo>
                  <a:lnTo>
                    <a:pt x="12" y="120"/>
                  </a:lnTo>
                  <a:lnTo>
                    <a:pt x="8" y="116"/>
                  </a:lnTo>
                  <a:lnTo>
                    <a:pt x="5" y="111"/>
                  </a:lnTo>
                  <a:lnTo>
                    <a:pt x="1" y="101"/>
                  </a:lnTo>
                  <a:lnTo>
                    <a:pt x="3" y="92"/>
                  </a:lnTo>
                  <a:lnTo>
                    <a:pt x="7" y="83"/>
                  </a:lnTo>
                  <a:lnTo>
                    <a:pt x="14" y="7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5" name="Freeform 537"/>
            <p:cNvSpPr>
              <a:spLocks/>
            </p:cNvSpPr>
            <p:nvPr/>
          </p:nvSpPr>
          <p:spPr bwMode="auto">
            <a:xfrm>
              <a:off x="2579" y="2473"/>
              <a:ext cx="20" cy="21"/>
            </a:xfrm>
            <a:custGeom>
              <a:avLst/>
              <a:gdLst>
                <a:gd name="T0" fmla="*/ 19 w 39"/>
                <a:gd name="T1" fmla="*/ 40 h 40"/>
                <a:gd name="T2" fmla="*/ 27 w 39"/>
                <a:gd name="T3" fmla="*/ 39 h 40"/>
                <a:gd name="T4" fmla="*/ 33 w 39"/>
                <a:gd name="T5" fmla="*/ 34 h 40"/>
                <a:gd name="T6" fmla="*/ 38 w 39"/>
                <a:gd name="T7" fmla="*/ 27 h 40"/>
                <a:gd name="T8" fmla="*/ 39 w 39"/>
                <a:gd name="T9" fmla="*/ 20 h 40"/>
                <a:gd name="T10" fmla="*/ 38 w 39"/>
                <a:gd name="T11" fmla="*/ 12 h 40"/>
                <a:gd name="T12" fmla="*/ 33 w 39"/>
                <a:gd name="T13" fmla="*/ 5 h 40"/>
                <a:gd name="T14" fmla="*/ 27 w 39"/>
                <a:gd name="T15" fmla="*/ 1 h 40"/>
                <a:gd name="T16" fmla="*/ 19 w 39"/>
                <a:gd name="T17" fmla="*/ 0 h 40"/>
                <a:gd name="T18" fmla="*/ 12 w 39"/>
                <a:gd name="T19" fmla="*/ 1 h 40"/>
                <a:gd name="T20" fmla="*/ 6 w 39"/>
                <a:gd name="T21" fmla="*/ 5 h 40"/>
                <a:gd name="T22" fmla="*/ 1 w 39"/>
                <a:gd name="T23" fmla="*/ 12 h 40"/>
                <a:gd name="T24" fmla="*/ 0 w 39"/>
                <a:gd name="T25" fmla="*/ 20 h 40"/>
                <a:gd name="T26" fmla="*/ 1 w 39"/>
                <a:gd name="T27" fmla="*/ 27 h 40"/>
                <a:gd name="T28" fmla="*/ 6 w 39"/>
                <a:gd name="T29" fmla="*/ 34 h 40"/>
                <a:gd name="T30" fmla="*/ 12 w 39"/>
                <a:gd name="T31" fmla="*/ 39 h 40"/>
                <a:gd name="T32" fmla="*/ 19 w 39"/>
                <a:gd name="T33"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40">
                  <a:moveTo>
                    <a:pt x="19" y="40"/>
                  </a:moveTo>
                  <a:lnTo>
                    <a:pt x="27" y="39"/>
                  </a:lnTo>
                  <a:lnTo>
                    <a:pt x="33" y="34"/>
                  </a:lnTo>
                  <a:lnTo>
                    <a:pt x="38" y="27"/>
                  </a:lnTo>
                  <a:lnTo>
                    <a:pt x="39" y="20"/>
                  </a:lnTo>
                  <a:lnTo>
                    <a:pt x="38" y="12"/>
                  </a:lnTo>
                  <a:lnTo>
                    <a:pt x="33" y="5"/>
                  </a:lnTo>
                  <a:lnTo>
                    <a:pt x="27" y="1"/>
                  </a:lnTo>
                  <a:lnTo>
                    <a:pt x="19" y="0"/>
                  </a:lnTo>
                  <a:lnTo>
                    <a:pt x="12" y="1"/>
                  </a:lnTo>
                  <a:lnTo>
                    <a:pt x="6" y="5"/>
                  </a:lnTo>
                  <a:lnTo>
                    <a:pt x="1" y="12"/>
                  </a:lnTo>
                  <a:lnTo>
                    <a:pt x="0" y="20"/>
                  </a:lnTo>
                  <a:lnTo>
                    <a:pt x="1" y="27"/>
                  </a:lnTo>
                  <a:lnTo>
                    <a:pt x="6" y="34"/>
                  </a:lnTo>
                  <a:lnTo>
                    <a:pt x="12" y="39"/>
                  </a:lnTo>
                  <a:lnTo>
                    <a:pt x="19" y="4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6" name="Freeform 538"/>
            <p:cNvSpPr>
              <a:spLocks/>
            </p:cNvSpPr>
            <p:nvPr/>
          </p:nvSpPr>
          <p:spPr bwMode="auto">
            <a:xfrm>
              <a:off x="2642" y="1923"/>
              <a:ext cx="68" cy="74"/>
            </a:xfrm>
            <a:custGeom>
              <a:avLst/>
              <a:gdLst>
                <a:gd name="T0" fmla="*/ 6 w 136"/>
                <a:gd name="T1" fmla="*/ 66 h 147"/>
                <a:gd name="T2" fmla="*/ 0 w 136"/>
                <a:gd name="T3" fmla="*/ 47 h 147"/>
                <a:gd name="T4" fmla="*/ 7 w 136"/>
                <a:gd name="T5" fmla="*/ 33 h 147"/>
                <a:gd name="T6" fmla="*/ 15 w 136"/>
                <a:gd name="T7" fmla="*/ 26 h 147"/>
                <a:gd name="T8" fmla="*/ 25 w 136"/>
                <a:gd name="T9" fmla="*/ 24 h 147"/>
                <a:gd name="T10" fmla="*/ 35 w 136"/>
                <a:gd name="T11" fmla="*/ 25 h 147"/>
                <a:gd name="T12" fmla="*/ 43 w 136"/>
                <a:gd name="T13" fmla="*/ 16 h 147"/>
                <a:gd name="T14" fmla="*/ 58 w 136"/>
                <a:gd name="T15" fmla="*/ 2 h 147"/>
                <a:gd name="T16" fmla="*/ 79 w 136"/>
                <a:gd name="T17" fmla="*/ 2 h 147"/>
                <a:gd name="T18" fmla="*/ 92 w 136"/>
                <a:gd name="T19" fmla="*/ 16 h 147"/>
                <a:gd name="T20" fmla="*/ 101 w 136"/>
                <a:gd name="T21" fmla="*/ 24 h 147"/>
                <a:gd name="T22" fmla="*/ 111 w 136"/>
                <a:gd name="T23" fmla="*/ 23 h 147"/>
                <a:gd name="T24" fmla="*/ 121 w 136"/>
                <a:gd name="T25" fmla="*/ 25 h 147"/>
                <a:gd name="T26" fmla="*/ 129 w 136"/>
                <a:gd name="T27" fmla="*/ 32 h 147"/>
                <a:gd name="T28" fmla="*/ 136 w 136"/>
                <a:gd name="T29" fmla="*/ 46 h 147"/>
                <a:gd name="T30" fmla="*/ 130 w 136"/>
                <a:gd name="T31" fmla="*/ 65 h 147"/>
                <a:gd name="T32" fmla="*/ 130 w 136"/>
                <a:gd name="T33" fmla="*/ 80 h 147"/>
                <a:gd name="T34" fmla="*/ 136 w 136"/>
                <a:gd name="T35" fmla="*/ 100 h 147"/>
                <a:gd name="T36" fmla="*/ 129 w 136"/>
                <a:gd name="T37" fmla="*/ 114 h 147"/>
                <a:gd name="T38" fmla="*/ 121 w 136"/>
                <a:gd name="T39" fmla="*/ 121 h 147"/>
                <a:gd name="T40" fmla="*/ 112 w 136"/>
                <a:gd name="T41" fmla="*/ 123 h 147"/>
                <a:gd name="T42" fmla="*/ 102 w 136"/>
                <a:gd name="T43" fmla="*/ 122 h 147"/>
                <a:gd name="T44" fmla="*/ 94 w 136"/>
                <a:gd name="T45" fmla="*/ 131 h 147"/>
                <a:gd name="T46" fmla="*/ 80 w 136"/>
                <a:gd name="T47" fmla="*/ 145 h 147"/>
                <a:gd name="T48" fmla="*/ 59 w 136"/>
                <a:gd name="T49" fmla="*/ 145 h 147"/>
                <a:gd name="T50" fmla="*/ 45 w 136"/>
                <a:gd name="T51" fmla="*/ 131 h 147"/>
                <a:gd name="T52" fmla="*/ 36 w 136"/>
                <a:gd name="T53" fmla="*/ 123 h 147"/>
                <a:gd name="T54" fmla="*/ 26 w 136"/>
                <a:gd name="T55" fmla="*/ 124 h 147"/>
                <a:gd name="T56" fmla="*/ 16 w 136"/>
                <a:gd name="T57" fmla="*/ 122 h 147"/>
                <a:gd name="T58" fmla="*/ 8 w 136"/>
                <a:gd name="T59" fmla="*/ 116 h 147"/>
                <a:gd name="T60" fmla="*/ 1 w 136"/>
                <a:gd name="T61" fmla="*/ 101 h 147"/>
                <a:gd name="T62" fmla="*/ 7 w 136"/>
                <a:gd name="T63" fmla="*/ 8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6" h="147">
                  <a:moveTo>
                    <a:pt x="14" y="74"/>
                  </a:moveTo>
                  <a:lnTo>
                    <a:pt x="6" y="66"/>
                  </a:lnTo>
                  <a:lnTo>
                    <a:pt x="1" y="57"/>
                  </a:lnTo>
                  <a:lnTo>
                    <a:pt x="0" y="47"/>
                  </a:lnTo>
                  <a:lnTo>
                    <a:pt x="4" y="36"/>
                  </a:lnTo>
                  <a:lnTo>
                    <a:pt x="7" y="33"/>
                  </a:lnTo>
                  <a:lnTo>
                    <a:pt x="11" y="30"/>
                  </a:lnTo>
                  <a:lnTo>
                    <a:pt x="15" y="26"/>
                  </a:lnTo>
                  <a:lnTo>
                    <a:pt x="20" y="25"/>
                  </a:lnTo>
                  <a:lnTo>
                    <a:pt x="25" y="24"/>
                  </a:lnTo>
                  <a:lnTo>
                    <a:pt x="30" y="24"/>
                  </a:lnTo>
                  <a:lnTo>
                    <a:pt x="35" y="25"/>
                  </a:lnTo>
                  <a:lnTo>
                    <a:pt x="41" y="27"/>
                  </a:lnTo>
                  <a:lnTo>
                    <a:pt x="43" y="16"/>
                  </a:lnTo>
                  <a:lnTo>
                    <a:pt x="50" y="8"/>
                  </a:lnTo>
                  <a:lnTo>
                    <a:pt x="58" y="2"/>
                  </a:lnTo>
                  <a:lnTo>
                    <a:pt x="68" y="0"/>
                  </a:lnTo>
                  <a:lnTo>
                    <a:pt x="79" y="2"/>
                  </a:lnTo>
                  <a:lnTo>
                    <a:pt x="87" y="8"/>
                  </a:lnTo>
                  <a:lnTo>
                    <a:pt x="92" y="16"/>
                  </a:lnTo>
                  <a:lnTo>
                    <a:pt x="95" y="26"/>
                  </a:lnTo>
                  <a:lnTo>
                    <a:pt x="101" y="24"/>
                  </a:lnTo>
                  <a:lnTo>
                    <a:pt x="105" y="23"/>
                  </a:lnTo>
                  <a:lnTo>
                    <a:pt x="111" y="23"/>
                  </a:lnTo>
                  <a:lnTo>
                    <a:pt x="116" y="24"/>
                  </a:lnTo>
                  <a:lnTo>
                    <a:pt x="121" y="25"/>
                  </a:lnTo>
                  <a:lnTo>
                    <a:pt x="126" y="28"/>
                  </a:lnTo>
                  <a:lnTo>
                    <a:pt x="129" y="32"/>
                  </a:lnTo>
                  <a:lnTo>
                    <a:pt x="133" y="35"/>
                  </a:lnTo>
                  <a:lnTo>
                    <a:pt x="136" y="46"/>
                  </a:lnTo>
                  <a:lnTo>
                    <a:pt x="135" y="55"/>
                  </a:lnTo>
                  <a:lnTo>
                    <a:pt x="130" y="65"/>
                  </a:lnTo>
                  <a:lnTo>
                    <a:pt x="122" y="72"/>
                  </a:lnTo>
                  <a:lnTo>
                    <a:pt x="130" y="80"/>
                  </a:lnTo>
                  <a:lnTo>
                    <a:pt x="135" y="89"/>
                  </a:lnTo>
                  <a:lnTo>
                    <a:pt x="136" y="100"/>
                  </a:lnTo>
                  <a:lnTo>
                    <a:pt x="133" y="110"/>
                  </a:lnTo>
                  <a:lnTo>
                    <a:pt x="129" y="114"/>
                  </a:lnTo>
                  <a:lnTo>
                    <a:pt x="126" y="117"/>
                  </a:lnTo>
                  <a:lnTo>
                    <a:pt x="121" y="121"/>
                  </a:lnTo>
                  <a:lnTo>
                    <a:pt x="117" y="122"/>
                  </a:lnTo>
                  <a:lnTo>
                    <a:pt x="112" y="123"/>
                  </a:lnTo>
                  <a:lnTo>
                    <a:pt x="106" y="123"/>
                  </a:lnTo>
                  <a:lnTo>
                    <a:pt x="102" y="122"/>
                  </a:lnTo>
                  <a:lnTo>
                    <a:pt x="96" y="121"/>
                  </a:lnTo>
                  <a:lnTo>
                    <a:pt x="94" y="131"/>
                  </a:lnTo>
                  <a:lnTo>
                    <a:pt x="88" y="139"/>
                  </a:lnTo>
                  <a:lnTo>
                    <a:pt x="80" y="145"/>
                  </a:lnTo>
                  <a:lnTo>
                    <a:pt x="69" y="147"/>
                  </a:lnTo>
                  <a:lnTo>
                    <a:pt x="59" y="145"/>
                  </a:lnTo>
                  <a:lnTo>
                    <a:pt x="51" y="139"/>
                  </a:lnTo>
                  <a:lnTo>
                    <a:pt x="45" y="131"/>
                  </a:lnTo>
                  <a:lnTo>
                    <a:pt x="42" y="121"/>
                  </a:lnTo>
                  <a:lnTo>
                    <a:pt x="36" y="123"/>
                  </a:lnTo>
                  <a:lnTo>
                    <a:pt x="31" y="124"/>
                  </a:lnTo>
                  <a:lnTo>
                    <a:pt x="26" y="124"/>
                  </a:lnTo>
                  <a:lnTo>
                    <a:pt x="21" y="123"/>
                  </a:lnTo>
                  <a:lnTo>
                    <a:pt x="16" y="122"/>
                  </a:lnTo>
                  <a:lnTo>
                    <a:pt x="12" y="119"/>
                  </a:lnTo>
                  <a:lnTo>
                    <a:pt x="8" y="116"/>
                  </a:lnTo>
                  <a:lnTo>
                    <a:pt x="5" y="111"/>
                  </a:lnTo>
                  <a:lnTo>
                    <a:pt x="1" y="101"/>
                  </a:lnTo>
                  <a:lnTo>
                    <a:pt x="3" y="92"/>
                  </a:lnTo>
                  <a:lnTo>
                    <a:pt x="7" y="83"/>
                  </a:lnTo>
                  <a:lnTo>
                    <a:pt x="14" y="7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7" name="Freeform 539"/>
            <p:cNvSpPr>
              <a:spLocks/>
            </p:cNvSpPr>
            <p:nvPr/>
          </p:nvSpPr>
          <p:spPr bwMode="auto">
            <a:xfrm>
              <a:off x="2667" y="1949"/>
              <a:ext cx="20" cy="20"/>
            </a:xfrm>
            <a:custGeom>
              <a:avLst/>
              <a:gdLst>
                <a:gd name="T0" fmla="*/ 19 w 39"/>
                <a:gd name="T1" fmla="*/ 39 h 39"/>
                <a:gd name="T2" fmla="*/ 28 w 39"/>
                <a:gd name="T3" fmla="*/ 38 h 39"/>
                <a:gd name="T4" fmla="*/ 33 w 39"/>
                <a:gd name="T5" fmla="*/ 33 h 39"/>
                <a:gd name="T6" fmla="*/ 38 w 39"/>
                <a:gd name="T7" fmla="*/ 27 h 39"/>
                <a:gd name="T8" fmla="*/ 39 w 39"/>
                <a:gd name="T9" fmla="*/ 19 h 39"/>
                <a:gd name="T10" fmla="*/ 38 w 39"/>
                <a:gd name="T11" fmla="*/ 12 h 39"/>
                <a:gd name="T12" fmla="*/ 33 w 39"/>
                <a:gd name="T13" fmla="*/ 5 h 39"/>
                <a:gd name="T14" fmla="*/ 28 w 39"/>
                <a:gd name="T15" fmla="*/ 1 h 39"/>
                <a:gd name="T16" fmla="*/ 19 w 39"/>
                <a:gd name="T17" fmla="*/ 0 h 39"/>
                <a:gd name="T18" fmla="*/ 13 w 39"/>
                <a:gd name="T19" fmla="*/ 1 h 39"/>
                <a:gd name="T20" fmla="*/ 6 w 39"/>
                <a:gd name="T21" fmla="*/ 5 h 39"/>
                <a:gd name="T22" fmla="*/ 1 w 39"/>
                <a:gd name="T23" fmla="*/ 12 h 39"/>
                <a:gd name="T24" fmla="*/ 0 w 39"/>
                <a:gd name="T25" fmla="*/ 19 h 39"/>
                <a:gd name="T26" fmla="*/ 1 w 39"/>
                <a:gd name="T27" fmla="*/ 27 h 39"/>
                <a:gd name="T28" fmla="*/ 6 w 39"/>
                <a:gd name="T29" fmla="*/ 33 h 39"/>
                <a:gd name="T30" fmla="*/ 13 w 39"/>
                <a:gd name="T31" fmla="*/ 38 h 39"/>
                <a:gd name="T32" fmla="*/ 19 w 39"/>
                <a:gd name="T33"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39">
                  <a:moveTo>
                    <a:pt x="19" y="39"/>
                  </a:moveTo>
                  <a:lnTo>
                    <a:pt x="28" y="38"/>
                  </a:lnTo>
                  <a:lnTo>
                    <a:pt x="33" y="33"/>
                  </a:lnTo>
                  <a:lnTo>
                    <a:pt x="38" y="27"/>
                  </a:lnTo>
                  <a:lnTo>
                    <a:pt x="39" y="19"/>
                  </a:lnTo>
                  <a:lnTo>
                    <a:pt x="38" y="12"/>
                  </a:lnTo>
                  <a:lnTo>
                    <a:pt x="33" y="5"/>
                  </a:lnTo>
                  <a:lnTo>
                    <a:pt x="28" y="1"/>
                  </a:lnTo>
                  <a:lnTo>
                    <a:pt x="19" y="0"/>
                  </a:lnTo>
                  <a:lnTo>
                    <a:pt x="13" y="1"/>
                  </a:lnTo>
                  <a:lnTo>
                    <a:pt x="6" y="5"/>
                  </a:lnTo>
                  <a:lnTo>
                    <a:pt x="1" y="12"/>
                  </a:lnTo>
                  <a:lnTo>
                    <a:pt x="0" y="19"/>
                  </a:lnTo>
                  <a:lnTo>
                    <a:pt x="1" y="27"/>
                  </a:lnTo>
                  <a:lnTo>
                    <a:pt x="6" y="33"/>
                  </a:lnTo>
                  <a:lnTo>
                    <a:pt x="13" y="38"/>
                  </a:lnTo>
                  <a:lnTo>
                    <a:pt x="19" y="3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8" name="Freeform 540"/>
            <p:cNvSpPr>
              <a:spLocks/>
            </p:cNvSpPr>
            <p:nvPr/>
          </p:nvSpPr>
          <p:spPr bwMode="auto">
            <a:xfrm>
              <a:off x="2593" y="1695"/>
              <a:ext cx="30" cy="30"/>
            </a:xfrm>
            <a:custGeom>
              <a:avLst/>
              <a:gdLst>
                <a:gd name="T0" fmla="*/ 60 w 60"/>
                <a:gd name="T1" fmla="*/ 29 h 59"/>
                <a:gd name="T2" fmla="*/ 59 w 60"/>
                <a:gd name="T3" fmla="*/ 24 h 59"/>
                <a:gd name="T4" fmla="*/ 58 w 60"/>
                <a:gd name="T5" fmla="*/ 18 h 59"/>
                <a:gd name="T6" fmla="*/ 55 w 60"/>
                <a:gd name="T7" fmla="*/ 13 h 59"/>
                <a:gd name="T8" fmla="*/ 51 w 60"/>
                <a:gd name="T9" fmla="*/ 9 h 59"/>
                <a:gd name="T10" fmla="*/ 47 w 60"/>
                <a:gd name="T11" fmla="*/ 5 h 59"/>
                <a:gd name="T12" fmla="*/ 42 w 60"/>
                <a:gd name="T13" fmla="*/ 2 h 59"/>
                <a:gd name="T14" fmla="*/ 36 w 60"/>
                <a:gd name="T15" fmla="*/ 1 h 59"/>
                <a:gd name="T16" fmla="*/ 30 w 60"/>
                <a:gd name="T17" fmla="*/ 0 h 59"/>
                <a:gd name="T18" fmla="*/ 19 w 60"/>
                <a:gd name="T19" fmla="*/ 2 h 59"/>
                <a:gd name="T20" fmla="*/ 10 w 60"/>
                <a:gd name="T21" fmla="*/ 9 h 59"/>
                <a:gd name="T22" fmla="*/ 3 w 60"/>
                <a:gd name="T23" fmla="*/ 18 h 59"/>
                <a:gd name="T24" fmla="*/ 0 w 60"/>
                <a:gd name="T25" fmla="*/ 29 h 59"/>
                <a:gd name="T26" fmla="*/ 2 w 60"/>
                <a:gd name="T27" fmla="*/ 35 h 59"/>
                <a:gd name="T28" fmla="*/ 3 w 60"/>
                <a:gd name="T29" fmla="*/ 41 h 59"/>
                <a:gd name="T30" fmla="*/ 6 w 60"/>
                <a:gd name="T31" fmla="*/ 46 h 59"/>
                <a:gd name="T32" fmla="*/ 10 w 60"/>
                <a:gd name="T33" fmla="*/ 50 h 59"/>
                <a:gd name="T34" fmla="*/ 14 w 60"/>
                <a:gd name="T35" fmla="*/ 54 h 59"/>
                <a:gd name="T36" fmla="*/ 19 w 60"/>
                <a:gd name="T37" fmla="*/ 57 h 59"/>
                <a:gd name="T38" fmla="*/ 25 w 60"/>
                <a:gd name="T39" fmla="*/ 58 h 59"/>
                <a:gd name="T40" fmla="*/ 30 w 60"/>
                <a:gd name="T41" fmla="*/ 59 h 59"/>
                <a:gd name="T42" fmla="*/ 36 w 60"/>
                <a:gd name="T43" fmla="*/ 58 h 59"/>
                <a:gd name="T44" fmla="*/ 42 w 60"/>
                <a:gd name="T45" fmla="*/ 57 h 59"/>
                <a:gd name="T46" fmla="*/ 47 w 60"/>
                <a:gd name="T47" fmla="*/ 54 h 59"/>
                <a:gd name="T48" fmla="*/ 51 w 60"/>
                <a:gd name="T49" fmla="*/ 50 h 59"/>
                <a:gd name="T50" fmla="*/ 55 w 60"/>
                <a:gd name="T51" fmla="*/ 46 h 59"/>
                <a:gd name="T52" fmla="*/ 58 w 60"/>
                <a:gd name="T53" fmla="*/ 41 h 59"/>
                <a:gd name="T54" fmla="*/ 59 w 60"/>
                <a:gd name="T55" fmla="*/ 35 h 59"/>
                <a:gd name="T56" fmla="*/ 60 w 60"/>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29"/>
                  </a:moveTo>
                  <a:lnTo>
                    <a:pt x="59" y="24"/>
                  </a:lnTo>
                  <a:lnTo>
                    <a:pt x="58" y="18"/>
                  </a:lnTo>
                  <a:lnTo>
                    <a:pt x="55" y="13"/>
                  </a:lnTo>
                  <a:lnTo>
                    <a:pt x="51" y="9"/>
                  </a:lnTo>
                  <a:lnTo>
                    <a:pt x="47" y="5"/>
                  </a:lnTo>
                  <a:lnTo>
                    <a:pt x="42" y="2"/>
                  </a:lnTo>
                  <a:lnTo>
                    <a:pt x="36" y="1"/>
                  </a:lnTo>
                  <a:lnTo>
                    <a:pt x="30" y="0"/>
                  </a:lnTo>
                  <a:lnTo>
                    <a:pt x="19" y="2"/>
                  </a:lnTo>
                  <a:lnTo>
                    <a:pt x="10" y="9"/>
                  </a:lnTo>
                  <a:lnTo>
                    <a:pt x="3" y="18"/>
                  </a:lnTo>
                  <a:lnTo>
                    <a:pt x="0" y="29"/>
                  </a:lnTo>
                  <a:lnTo>
                    <a:pt x="2" y="35"/>
                  </a:lnTo>
                  <a:lnTo>
                    <a:pt x="3" y="41"/>
                  </a:lnTo>
                  <a:lnTo>
                    <a:pt x="6" y="46"/>
                  </a:lnTo>
                  <a:lnTo>
                    <a:pt x="10" y="50"/>
                  </a:lnTo>
                  <a:lnTo>
                    <a:pt x="14" y="54"/>
                  </a:lnTo>
                  <a:lnTo>
                    <a:pt x="19" y="57"/>
                  </a:lnTo>
                  <a:lnTo>
                    <a:pt x="25" y="58"/>
                  </a:lnTo>
                  <a:lnTo>
                    <a:pt x="30" y="59"/>
                  </a:lnTo>
                  <a:lnTo>
                    <a:pt x="36" y="58"/>
                  </a:lnTo>
                  <a:lnTo>
                    <a:pt x="42" y="57"/>
                  </a:lnTo>
                  <a:lnTo>
                    <a:pt x="47" y="54"/>
                  </a:lnTo>
                  <a:lnTo>
                    <a:pt x="51" y="50"/>
                  </a:lnTo>
                  <a:lnTo>
                    <a:pt x="55" y="46"/>
                  </a:lnTo>
                  <a:lnTo>
                    <a:pt x="58" y="41"/>
                  </a:lnTo>
                  <a:lnTo>
                    <a:pt x="59" y="35"/>
                  </a:lnTo>
                  <a:lnTo>
                    <a:pt x="60"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9" name="Freeform 541"/>
            <p:cNvSpPr>
              <a:spLocks/>
            </p:cNvSpPr>
            <p:nvPr/>
          </p:nvSpPr>
          <p:spPr bwMode="auto">
            <a:xfrm>
              <a:off x="2601" y="1702"/>
              <a:ext cx="15" cy="15"/>
            </a:xfrm>
            <a:custGeom>
              <a:avLst/>
              <a:gdLst>
                <a:gd name="T0" fmla="*/ 15 w 30"/>
                <a:gd name="T1" fmla="*/ 30 h 30"/>
                <a:gd name="T2" fmla="*/ 13 w 30"/>
                <a:gd name="T3" fmla="*/ 30 h 30"/>
                <a:gd name="T4" fmla="*/ 11 w 30"/>
                <a:gd name="T5" fmla="*/ 29 h 30"/>
                <a:gd name="T6" fmla="*/ 7 w 30"/>
                <a:gd name="T7" fmla="*/ 27 h 30"/>
                <a:gd name="T8" fmla="*/ 5 w 30"/>
                <a:gd name="T9" fmla="*/ 26 h 30"/>
                <a:gd name="T10" fmla="*/ 4 w 30"/>
                <a:gd name="T11" fmla="*/ 24 h 30"/>
                <a:gd name="T12" fmla="*/ 2 w 30"/>
                <a:gd name="T13" fmla="*/ 20 h 30"/>
                <a:gd name="T14" fmla="*/ 0 w 30"/>
                <a:gd name="T15" fmla="*/ 18 h 30"/>
                <a:gd name="T16" fmla="*/ 0 w 30"/>
                <a:gd name="T17" fmla="*/ 15 h 30"/>
                <a:gd name="T18" fmla="*/ 0 w 30"/>
                <a:gd name="T19" fmla="*/ 12 h 30"/>
                <a:gd name="T20" fmla="*/ 2 w 30"/>
                <a:gd name="T21" fmla="*/ 10 h 30"/>
                <a:gd name="T22" fmla="*/ 4 w 30"/>
                <a:gd name="T23" fmla="*/ 7 h 30"/>
                <a:gd name="T24" fmla="*/ 5 w 30"/>
                <a:gd name="T25" fmla="*/ 5 h 30"/>
                <a:gd name="T26" fmla="*/ 7 w 30"/>
                <a:gd name="T27" fmla="*/ 3 h 30"/>
                <a:gd name="T28" fmla="*/ 11 w 30"/>
                <a:gd name="T29" fmla="*/ 2 h 30"/>
                <a:gd name="T30" fmla="*/ 13 w 30"/>
                <a:gd name="T31" fmla="*/ 0 h 30"/>
                <a:gd name="T32" fmla="*/ 15 w 30"/>
                <a:gd name="T33" fmla="*/ 0 h 30"/>
                <a:gd name="T34" fmla="*/ 19 w 30"/>
                <a:gd name="T35" fmla="*/ 0 h 30"/>
                <a:gd name="T36" fmla="*/ 21 w 30"/>
                <a:gd name="T37" fmla="*/ 2 h 30"/>
                <a:gd name="T38" fmla="*/ 23 w 30"/>
                <a:gd name="T39" fmla="*/ 3 h 30"/>
                <a:gd name="T40" fmla="*/ 26 w 30"/>
                <a:gd name="T41" fmla="*/ 5 h 30"/>
                <a:gd name="T42" fmla="*/ 28 w 30"/>
                <a:gd name="T43" fmla="*/ 7 h 30"/>
                <a:gd name="T44" fmla="*/ 29 w 30"/>
                <a:gd name="T45" fmla="*/ 10 h 30"/>
                <a:gd name="T46" fmla="*/ 30 w 30"/>
                <a:gd name="T47" fmla="*/ 12 h 30"/>
                <a:gd name="T48" fmla="*/ 30 w 30"/>
                <a:gd name="T49" fmla="*/ 15 h 30"/>
                <a:gd name="T50" fmla="*/ 29 w 30"/>
                <a:gd name="T51" fmla="*/ 21 h 30"/>
                <a:gd name="T52" fmla="*/ 26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1" y="29"/>
                  </a:lnTo>
                  <a:lnTo>
                    <a:pt x="7" y="27"/>
                  </a:lnTo>
                  <a:lnTo>
                    <a:pt x="5" y="26"/>
                  </a:lnTo>
                  <a:lnTo>
                    <a:pt x="4" y="24"/>
                  </a:lnTo>
                  <a:lnTo>
                    <a:pt x="2" y="20"/>
                  </a:lnTo>
                  <a:lnTo>
                    <a:pt x="0" y="18"/>
                  </a:lnTo>
                  <a:lnTo>
                    <a:pt x="0" y="15"/>
                  </a:lnTo>
                  <a:lnTo>
                    <a:pt x="0" y="12"/>
                  </a:lnTo>
                  <a:lnTo>
                    <a:pt x="2" y="10"/>
                  </a:lnTo>
                  <a:lnTo>
                    <a:pt x="4" y="7"/>
                  </a:lnTo>
                  <a:lnTo>
                    <a:pt x="5" y="5"/>
                  </a:lnTo>
                  <a:lnTo>
                    <a:pt x="7" y="3"/>
                  </a:lnTo>
                  <a:lnTo>
                    <a:pt x="11" y="2"/>
                  </a:lnTo>
                  <a:lnTo>
                    <a:pt x="13" y="0"/>
                  </a:lnTo>
                  <a:lnTo>
                    <a:pt x="15" y="0"/>
                  </a:lnTo>
                  <a:lnTo>
                    <a:pt x="19" y="0"/>
                  </a:lnTo>
                  <a:lnTo>
                    <a:pt x="21" y="2"/>
                  </a:lnTo>
                  <a:lnTo>
                    <a:pt x="23" y="3"/>
                  </a:lnTo>
                  <a:lnTo>
                    <a:pt x="26" y="5"/>
                  </a:lnTo>
                  <a:lnTo>
                    <a:pt x="28" y="7"/>
                  </a:lnTo>
                  <a:lnTo>
                    <a:pt x="29" y="10"/>
                  </a:lnTo>
                  <a:lnTo>
                    <a:pt x="30" y="12"/>
                  </a:lnTo>
                  <a:lnTo>
                    <a:pt x="30" y="15"/>
                  </a:lnTo>
                  <a:lnTo>
                    <a:pt x="29" y="21"/>
                  </a:lnTo>
                  <a:lnTo>
                    <a:pt x="26"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0" name="Freeform 542"/>
            <p:cNvSpPr>
              <a:spLocks/>
            </p:cNvSpPr>
            <p:nvPr/>
          </p:nvSpPr>
          <p:spPr bwMode="auto">
            <a:xfrm>
              <a:off x="2352" y="1812"/>
              <a:ext cx="30" cy="30"/>
            </a:xfrm>
            <a:custGeom>
              <a:avLst/>
              <a:gdLst>
                <a:gd name="T0" fmla="*/ 60 w 60"/>
                <a:gd name="T1" fmla="*/ 30 h 60"/>
                <a:gd name="T2" fmla="*/ 59 w 60"/>
                <a:gd name="T3" fmla="*/ 25 h 60"/>
                <a:gd name="T4" fmla="*/ 57 w 60"/>
                <a:gd name="T5" fmla="*/ 19 h 60"/>
                <a:gd name="T6" fmla="*/ 54 w 60"/>
                <a:gd name="T7" fmla="*/ 14 h 60"/>
                <a:gd name="T8" fmla="*/ 51 w 60"/>
                <a:gd name="T9" fmla="*/ 10 h 60"/>
                <a:gd name="T10" fmla="*/ 46 w 60"/>
                <a:gd name="T11" fmla="*/ 6 h 60"/>
                <a:gd name="T12" fmla="*/ 41 w 60"/>
                <a:gd name="T13" fmla="*/ 3 h 60"/>
                <a:gd name="T14" fmla="*/ 36 w 60"/>
                <a:gd name="T15" fmla="*/ 1 h 60"/>
                <a:gd name="T16" fmla="*/ 30 w 60"/>
                <a:gd name="T17" fmla="*/ 0 h 60"/>
                <a:gd name="T18" fmla="*/ 18 w 60"/>
                <a:gd name="T19" fmla="*/ 3 h 60"/>
                <a:gd name="T20" fmla="*/ 8 w 60"/>
                <a:gd name="T21" fmla="*/ 10 h 60"/>
                <a:gd name="T22" fmla="*/ 2 w 60"/>
                <a:gd name="T23" fmla="*/ 19 h 60"/>
                <a:gd name="T24" fmla="*/ 0 w 60"/>
                <a:gd name="T25" fmla="*/ 30 h 60"/>
                <a:gd name="T26" fmla="*/ 0 w 60"/>
                <a:gd name="T27" fmla="*/ 36 h 60"/>
                <a:gd name="T28" fmla="*/ 2 w 60"/>
                <a:gd name="T29" fmla="*/ 42 h 60"/>
                <a:gd name="T30" fmla="*/ 4 w 60"/>
                <a:gd name="T31" fmla="*/ 46 h 60"/>
                <a:gd name="T32" fmla="*/ 8 w 60"/>
                <a:gd name="T33" fmla="*/ 51 h 60"/>
                <a:gd name="T34" fmla="*/ 13 w 60"/>
                <a:gd name="T35" fmla="*/ 54 h 60"/>
                <a:gd name="T36" fmla="*/ 18 w 60"/>
                <a:gd name="T37" fmla="*/ 58 h 60"/>
                <a:gd name="T38" fmla="*/ 24 w 60"/>
                <a:gd name="T39" fmla="*/ 59 h 60"/>
                <a:gd name="T40" fmla="*/ 30 w 60"/>
                <a:gd name="T41" fmla="*/ 60 h 60"/>
                <a:gd name="T42" fmla="*/ 36 w 60"/>
                <a:gd name="T43" fmla="*/ 59 h 60"/>
                <a:gd name="T44" fmla="*/ 41 w 60"/>
                <a:gd name="T45" fmla="*/ 58 h 60"/>
                <a:gd name="T46" fmla="*/ 46 w 60"/>
                <a:gd name="T47" fmla="*/ 54 h 60"/>
                <a:gd name="T48" fmla="*/ 51 w 60"/>
                <a:gd name="T49" fmla="*/ 51 h 60"/>
                <a:gd name="T50" fmla="*/ 54 w 60"/>
                <a:gd name="T51" fmla="*/ 46 h 60"/>
                <a:gd name="T52" fmla="*/ 57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5"/>
                  </a:lnTo>
                  <a:lnTo>
                    <a:pt x="57" y="19"/>
                  </a:lnTo>
                  <a:lnTo>
                    <a:pt x="54" y="14"/>
                  </a:lnTo>
                  <a:lnTo>
                    <a:pt x="51" y="10"/>
                  </a:lnTo>
                  <a:lnTo>
                    <a:pt x="46" y="6"/>
                  </a:lnTo>
                  <a:lnTo>
                    <a:pt x="41" y="3"/>
                  </a:lnTo>
                  <a:lnTo>
                    <a:pt x="36" y="1"/>
                  </a:lnTo>
                  <a:lnTo>
                    <a:pt x="30" y="0"/>
                  </a:lnTo>
                  <a:lnTo>
                    <a:pt x="18" y="3"/>
                  </a:lnTo>
                  <a:lnTo>
                    <a:pt x="8" y="10"/>
                  </a:lnTo>
                  <a:lnTo>
                    <a:pt x="2" y="19"/>
                  </a:lnTo>
                  <a:lnTo>
                    <a:pt x="0" y="30"/>
                  </a:lnTo>
                  <a:lnTo>
                    <a:pt x="0" y="36"/>
                  </a:lnTo>
                  <a:lnTo>
                    <a:pt x="2" y="42"/>
                  </a:lnTo>
                  <a:lnTo>
                    <a:pt x="4" y="46"/>
                  </a:lnTo>
                  <a:lnTo>
                    <a:pt x="8" y="51"/>
                  </a:lnTo>
                  <a:lnTo>
                    <a:pt x="13" y="54"/>
                  </a:lnTo>
                  <a:lnTo>
                    <a:pt x="18" y="58"/>
                  </a:lnTo>
                  <a:lnTo>
                    <a:pt x="24" y="59"/>
                  </a:lnTo>
                  <a:lnTo>
                    <a:pt x="30" y="60"/>
                  </a:lnTo>
                  <a:lnTo>
                    <a:pt x="36" y="59"/>
                  </a:lnTo>
                  <a:lnTo>
                    <a:pt x="41" y="58"/>
                  </a:lnTo>
                  <a:lnTo>
                    <a:pt x="46" y="54"/>
                  </a:lnTo>
                  <a:lnTo>
                    <a:pt x="51" y="51"/>
                  </a:lnTo>
                  <a:lnTo>
                    <a:pt x="54" y="46"/>
                  </a:lnTo>
                  <a:lnTo>
                    <a:pt x="57"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1" name="Freeform 543"/>
            <p:cNvSpPr>
              <a:spLocks/>
            </p:cNvSpPr>
            <p:nvPr/>
          </p:nvSpPr>
          <p:spPr bwMode="auto">
            <a:xfrm>
              <a:off x="2359" y="1819"/>
              <a:ext cx="15" cy="15"/>
            </a:xfrm>
            <a:custGeom>
              <a:avLst/>
              <a:gdLst>
                <a:gd name="T0" fmla="*/ 15 w 29"/>
                <a:gd name="T1" fmla="*/ 30 h 30"/>
                <a:gd name="T2" fmla="*/ 11 w 29"/>
                <a:gd name="T3" fmla="*/ 30 h 30"/>
                <a:gd name="T4" fmla="*/ 9 w 29"/>
                <a:gd name="T5" fmla="*/ 29 h 30"/>
                <a:gd name="T6" fmla="*/ 7 w 29"/>
                <a:gd name="T7" fmla="*/ 27 h 30"/>
                <a:gd name="T8" fmla="*/ 4 w 29"/>
                <a:gd name="T9" fmla="*/ 26 h 30"/>
                <a:gd name="T10" fmla="*/ 2 w 29"/>
                <a:gd name="T11" fmla="*/ 23 h 30"/>
                <a:gd name="T12" fmla="*/ 1 w 29"/>
                <a:gd name="T13" fmla="*/ 21 h 30"/>
                <a:gd name="T14" fmla="*/ 0 w 29"/>
                <a:gd name="T15" fmla="*/ 18 h 30"/>
                <a:gd name="T16" fmla="*/ 0 w 29"/>
                <a:gd name="T17" fmla="*/ 15 h 30"/>
                <a:gd name="T18" fmla="*/ 0 w 29"/>
                <a:gd name="T19" fmla="*/ 13 h 30"/>
                <a:gd name="T20" fmla="*/ 1 w 29"/>
                <a:gd name="T21" fmla="*/ 10 h 30"/>
                <a:gd name="T22" fmla="*/ 2 w 29"/>
                <a:gd name="T23" fmla="*/ 7 h 30"/>
                <a:gd name="T24" fmla="*/ 4 w 29"/>
                <a:gd name="T25" fmla="*/ 5 h 30"/>
                <a:gd name="T26" fmla="*/ 7 w 29"/>
                <a:gd name="T27" fmla="*/ 3 h 30"/>
                <a:gd name="T28" fmla="*/ 9 w 29"/>
                <a:gd name="T29" fmla="*/ 1 h 30"/>
                <a:gd name="T30" fmla="*/ 11 w 29"/>
                <a:gd name="T31" fmla="*/ 0 h 30"/>
                <a:gd name="T32" fmla="*/ 15 w 29"/>
                <a:gd name="T33" fmla="*/ 0 h 30"/>
                <a:gd name="T34" fmla="*/ 17 w 29"/>
                <a:gd name="T35" fmla="*/ 0 h 30"/>
                <a:gd name="T36" fmla="*/ 21 w 29"/>
                <a:gd name="T37" fmla="*/ 1 h 30"/>
                <a:gd name="T38" fmla="*/ 23 w 29"/>
                <a:gd name="T39" fmla="*/ 3 h 30"/>
                <a:gd name="T40" fmla="*/ 25 w 29"/>
                <a:gd name="T41" fmla="*/ 5 h 30"/>
                <a:gd name="T42" fmla="*/ 26 w 29"/>
                <a:gd name="T43" fmla="*/ 7 h 30"/>
                <a:gd name="T44" fmla="*/ 28 w 29"/>
                <a:gd name="T45" fmla="*/ 10 h 30"/>
                <a:gd name="T46" fmla="*/ 29 w 29"/>
                <a:gd name="T47" fmla="*/ 13 h 30"/>
                <a:gd name="T48" fmla="*/ 29 w 29"/>
                <a:gd name="T49" fmla="*/ 15 h 30"/>
                <a:gd name="T50" fmla="*/ 28 w 29"/>
                <a:gd name="T51" fmla="*/ 21 h 30"/>
                <a:gd name="T52" fmla="*/ 25 w 29"/>
                <a:gd name="T53" fmla="*/ 26 h 30"/>
                <a:gd name="T54" fmla="*/ 21 w 29"/>
                <a:gd name="T55" fmla="*/ 29 h 30"/>
                <a:gd name="T56" fmla="*/ 15 w 29"/>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30">
                  <a:moveTo>
                    <a:pt x="15" y="30"/>
                  </a:moveTo>
                  <a:lnTo>
                    <a:pt x="11" y="30"/>
                  </a:lnTo>
                  <a:lnTo>
                    <a:pt x="9" y="29"/>
                  </a:lnTo>
                  <a:lnTo>
                    <a:pt x="7" y="27"/>
                  </a:lnTo>
                  <a:lnTo>
                    <a:pt x="4" y="26"/>
                  </a:lnTo>
                  <a:lnTo>
                    <a:pt x="2" y="23"/>
                  </a:lnTo>
                  <a:lnTo>
                    <a:pt x="1" y="21"/>
                  </a:lnTo>
                  <a:lnTo>
                    <a:pt x="0" y="18"/>
                  </a:lnTo>
                  <a:lnTo>
                    <a:pt x="0" y="15"/>
                  </a:lnTo>
                  <a:lnTo>
                    <a:pt x="0" y="13"/>
                  </a:lnTo>
                  <a:lnTo>
                    <a:pt x="1" y="10"/>
                  </a:lnTo>
                  <a:lnTo>
                    <a:pt x="2" y="7"/>
                  </a:lnTo>
                  <a:lnTo>
                    <a:pt x="4" y="5"/>
                  </a:lnTo>
                  <a:lnTo>
                    <a:pt x="7" y="3"/>
                  </a:lnTo>
                  <a:lnTo>
                    <a:pt x="9" y="1"/>
                  </a:lnTo>
                  <a:lnTo>
                    <a:pt x="11" y="0"/>
                  </a:lnTo>
                  <a:lnTo>
                    <a:pt x="15" y="0"/>
                  </a:lnTo>
                  <a:lnTo>
                    <a:pt x="17" y="0"/>
                  </a:lnTo>
                  <a:lnTo>
                    <a:pt x="21" y="1"/>
                  </a:lnTo>
                  <a:lnTo>
                    <a:pt x="23" y="3"/>
                  </a:lnTo>
                  <a:lnTo>
                    <a:pt x="25" y="5"/>
                  </a:lnTo>
                  <a:lnTo>
                    <a:pt x="26" y="7"/>
                  </a:lnTo>
                  <a:lnTo>
                    <a:pt x="28" y="10"/>
                  </a:lnTo>
                  <a:lnTo>
                    <a:pt x="29" y="13"/>
                  </a:lnTo>
                  <a:lnTo>
                    <a:pt x="29" y="15"/>
                  </a:lnTo>
                  <a:lnTo>
                    <a:pt x="28"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2" name="Freeform 544"/>
            <p:cNvSpPr>
              <a:spLocks/>
            </p:cNvSpPr>
            <p:nvPr/>
          </p:nvSpPr>
          <p:spPr bwMode="auto">
            <a:xfrm>
              <a:off x="2336" y="1607"/>
              <a:ext cx="30" cy="29"/>
            </a:xfrm>
            <a:custGeom>
              <a:avLst/>
              <a:gdLst>
                <a:gd name="T0" fmla="*/ 60 w 60"/>
                <a:gd name="T1" fmla="*/ 30 h 59"/>
                <a:gd name="T2" fmla="*/ 58 w 60"/>
                <a:gd name="T3" fmla="*/ 24 h 59"/>
                <a:gd name="T4" fmla="*/ 57 w 60"/>
                <a:gd name="T5" fmla="*/ 19 h 59"/>
                <a:gd name="T6" fmla="*/ 54 w 60"/>
                <a:gd name="T7" fmla="*/ 13 h 59"/>
                <a:gd name="T8" fmla="*/ 50 w 60"/>
                <a:gd name="T9" fmla="*/ 8 h 59"/>
                <a:gd name="T10" fmla="*/ 46 w 60"/>
                <a:gd name="T11" fmla="*/ 5 h 59"/>
                <a:gd name="T12" fmla="*/ 41 w 60"/>
                <a:gd name="T13" fmla="*/ 3 h 59"/>
                <a:gd name="T14" fmla="*/ 35 w 60"/>
                <a:gd name="T15" fmla="*/ 0 h 59"/>
                <a:gd name="T16" fmla="*/ 30 w 60"/>
                <a:gd name="T17" fmla="*/ 0 h 59"/>
                <a:gd name="T18" fmla="*/ 18 w 60"/>
                <a:gd name="T19" fmla="*/ 3 h 59"/>
                <a:gd name="T20" fmla="*/ 9 w 60"/>
                <a:gd name="T21" fmla="*/ 8 h 59"/>
                <a:gd name="T22" fmla="*/ 2 w 60"/>
                <a:gd name="T23" fmla="*/ 19 h 59"/>
                <a:gd name="T24" fmla="*/ 0 w 60"/>
                <a:gd name="T25" fmla="*/ 30 h 59"/>
                <a:gd name="T26" fmla="*/ 1 w 60"/>
                <a:gd name="T27" fmla="*/ 36 h 59"/>
                <a:gd name="T28" fmla="*/ 2 w 60"/>
                <a:gd name="T29" fmla="*/ 41 h 59"/>
                <a:gd name="T30" fmla="*/ 5 w 60"/>
                <a:gd name="T31" fmla="*/ 46 h 59"/>
                <a:gd name="T32" fmla="*/ 9 w 60"/>
                <a:gd name="T33" fmla="*/ 51 h 59"/>
                <a:gd name="T34" fmla="*/ 13 w 60"/>
                <a:gd name="T35" fmla="*/ 54 h 59"/>
                <a:gd name="T36" fmla="*/ 18 w 60"/>
                <a:gd name="T37" fmla="*/ 57 h 59"/>
                <a:gd name="T38" fmla="*/ 24 w 60"/>
                <a:gd name="T39" fmla="*/ 59 h 59"/>
                <a:gd name="T40" fmla="*/ 30 w 60"/>
                <a:gd name="T41" fmla="*/ 59 h 59"/>
                <a:gd name="T42" fmla="*/ 35 w 60"/>
                <a:gd name="T43" fmla="*/ 59 h 59"/>
                <a:gd name="T44" fmla="*/ 41 w 60"/>
                <a:gd name="T45" fmla="*/ 57 h 59"/>
                <a:gd name="T46" fmla="*/ 46 w 60"/>
                <a:gd name="T47" fmla="*/ 54 h 59"/>
                <a:gd name="T48" fmla="*/ 50 w 60"/>
                <a:gd name="T49" fmla="*/ 51 h 59"/>
                <a:gd name="T50" fmla="*/ 54 w 60"/>
                <a:gd name="T51" fmla="*/ 46 h 59"/>
                <a:gd name="T52" fmla="*/ 57 w 60"/>
                <a:gd name="T53" fmla="*/ 41 h 59"/>
                <a:gd name="T54" fmla="*/ 58 w 60"/>
                <a:gd name="T55" fmla="*/ 36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8" y="24"/>
                  </a:lnTo>
                  <a:lnTo>
                    <a:pt x="57" y="19"/>
                  </a:lnTo>
                  <a:lnTo>
                    <a:pt x="54" y="13"/>
                  </a:lnTo>
                  <a:lnTo>
                    <a:pt x="50" y="8"/>
                  </a:lnTo>
                  <a:lnTo>
                    <a:pt x="46" y="5"/>
                  </a:lnTo>
                  <a:lnTo>
                    <a:pt x="41" y="3"/>
                  </a:lnTo>
                  <a:lnTo>
                    <a:pt x="35" y="0"/>
                  </a:lnTo>
                  <a:lnTo>
                    <a:pt x="30" y="0"/>
                  </a:lnTo>
                  <a:lnTo>
                    <a:pt x="18" y="3"/>
                  </a:lnTo>
                  <a:lnTo>
                    <a:pt x="9" y="8"/>
                  </a:lnTo>
                  <a:lnTo>
                    <a:pt x="2" y="19"/>
                  </a:lnTo>
                  <a:lnTo>
                    <a:pt x="0" y="30"/>
                  </a:lnTo>
                  <a:lnTo>
                    <a:pt x="1" y="36"/>
                  </a:lnTo>
                  <a:lnTo>
                    <a:pt x="2" y="41"/>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1"/>
                  </a:lnTo>
                  <a:lnTo>
                    <a:pt x="58"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3" name="Freeform 545"/>
            <p:cNvSpPr>
              <a:spLocks/>
            </p:cNvSpPr>
            <p:nvPr/>
          </p:nvSpPr>
          <p:spPr bwMode="auto">
            <a:xfrm>
              <a:off x="2343" y="1614"/>
              <a:ext cx="15" cy="15"/>
            </a:xfrm>
            <a:custGeom>
              <a:avLst/>
              <a:gdLst>
                <a:gd name="T0" fmla="*/ 15 w 30"/>
                <a:gd name="T1" fmla="*/ 29 h 29"/>
                <a:gd name="T2" fmla="*/ 11 w 30"/>
                <a:gd name="T3" fmla="*/ 29 h 29"/>
                <a:gd name="T4" fmla="*/ 9 w 30"/>
                <a:gd name="T5" fmla="*/ 28 h 29"/>
                <a:gd name="T6" fmla="*/ 7 w 30"/>
                <a:gd name="T7" fmla="*/ 27 h 29"/>
                <a:gd name="T8" fmla="*/ 4 w 30"/>
                <a:gd name="T9" fmla="*/ 26 h 29"/>
                <a:gd name="T10" fmla="*/ 2 w 30"/>
                <a:gd name="T11" fmla="*/ 23 h 29"/>
                <a:gd name="T12" fmla="*/ 1 w 30"/>
                <a:gd name="T13" fmla="*/ 20 h 29"/>
                <a:gd name="T14" fmla="*/ 0 w 30"/>
                <a:gd name="T15" fmla="*/ 18 h 29"/>
                <a:gd name="T16" fmla="*/ 0 w 30"/>
                <a:gd name="T17" fmla="*/ 15 h 29"/>
                <a:gd name="T18" fmla="*/ 0 w 30"/>
                <a:gd name="T19" fmla="*/ 12 h 29"/>
                <a:gd name="T20" fmla="*/ 1 w 30"/>
                <a:gd name="T21" fmla="*/ 9 h 29"/>
                <a:gd name="T22" fmla="*/ 2 w 30"/>
                <a:gd name="T23" fmla="*/ 6 h 29"/>
                <a:gd name="T24" fmla="*/ 4 w 30"/>
                <a:gd name="T25" fmla="*/ 4 h 29"/>
                <a:gd name="T26" fmla="*/ 7 w 30"/>
                <a:gd name="T27" fmla="*/ 3 h 29"/>
                <a:gd name="T28" fmla="*/ 9 w 30"/>
                <a:gd name="T29" fmla="*/ 1 h 29"/>
                <a:gd name="T30" fmla="*/ 11 w 30"/>
                <a:gd name="T31" fmla="*/ 0 h 29"/>
                <a:gd name="T32" fmla="*/ 15 w 30"/>
                <a:gd name="T33" fmla="*/ 0 h 29"/>
                <a:gd name="T34" fmla="*/ 17 w 30"/>
                <a:gd name="T35" fmla="*/ 0 h 29"/>
                <a:gd name="T36" fmla="*/ 20 w 30"/>
                <a:gd name="T37" fmla="*/ 1 h 29"/>
                <a:gd name="T38" fmla="*/ 23 w 30"/>
                <a:gd name="T39" fmla="*/ 3 h 29"/>
                <a:gd name="T40" fmla="*/ 25 w 30"/>
                <a:gd name="T41" fmla="*/ 4 h 29"/>
                <a:gd name="T42" fmla="*/ 26 w 30"/>
                <a:gd name="T43" fmla="*/ 6 h 29"/>
                <a:gd name="T44" fmla="*/ 28 w 30"/>
                <a:gd name="T45" fmla="*/ 9 h 29"/>
                <a:gd name="T46" fmla="*/ 30 w 30"/>
                <a:gd name="T47" fmla="*/ 12 h 29"/>
                <a:gd name="T48" fmla="*/ 30 w 30"/>
                <a:gd name="T49" fmla="*/ 15 h 29"/>
                <a:gd name="T50" fmla="*/ 28 w 30"/>
                <a:gd name="T51" fmla="*/ 21 h 29"/>
                <a:gd name="T52" fmla="*/ 25 w 30"/>
                <a:gd name="T53" fmla="*/ 26 h 29"/>
                <a:gd name="T54" fmla="*/ 20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1" y="29"/>
                  </a:lnTo>
                  <a:lnTo>
                    <a:pt x="9" y="28"/>
                  </a:lnTo>
                  <a:lnTo>
                    <a:pt x="7" y="27"/>
                  </a:lnTo>
                  <a:lnTo>
                    <a:pt x="4" y="26"/>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1"/>
                  </a:lnTo>
                  <a:lnTo>
                    <a:pt x="25" y="26"/>
                  </a:lnTo>
                  <a:lnTo>
                    <a:pt x="20"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4" name="Freeform 546"/>
            <p:cNvSpPr>
              <a:spLocks/>
            </p:cNvSpPr>
            <p:nvPr/>
          </p:nvSpPr>
          <p:spPr bwMode="auto">
            <a:xfrm>
              <a:off x="2456" y="1929"/>
              <a:ext cx="30" cy="30"/>
            </a:xfrm>
            <a:custGeom>
              <a:avLst/>
              <a:gdLst>
                <a:gd name="T0" fmla="*/ 60 w 60"/>
                <a:gd name="T1" fmla="*/ 30 h 60"/>
                <a:gd name="T2" fmla="*/ 59 w 60"/>
                <a:gd name="T3" fmla="*/ 24 h 60"/>
                <a:gd name="T4" fmla="*/ 58 w 60"/>
                <a:gd name="T5" fmla="*/ 19 h 60"/>
                <a:gd name="T6" fmla="*/ 55 w 60"/>
                <a:gd name="T7" fmla="*/ 13 h 60"/>
                <a:gd name="T8" fmla="*/ 52 w 60"/>
                <a:gd name="T9" fmla="*/ 8 h 60"/>
                <a:gd name="T10" fmla="*/ 47 w 60"/>
                <a:gd name="T11" fmla="*/ 5 h 60"/>
                <a:gd name="T12" fmla="*/ 42 w 60"/>
                <a:gd name="T13" fmla="*/ 3 h 60"/>
                <a:gd name="T14" fmla="*/ 36 w 60"/>
                <a:gd name="T15" fmla="*/ 0 h 60"/>
                <a:gd name="T16" fmla="*/ 30 w 60"/>
                <a:gd name="T17" fmla="*/ 0 h 60"/>
                <a:gd name="T18" fmla="*/ 19 w 60"/>
                <a:gd name="T19" fmla="*/ 3 h 60"/>
                <a:gd name="T20" fmla="*/ 9 w 60"/>
                <a:gd name="T21" fmla="*/ 8 h 60"/>
                <a:gd name="T22" fmla="*/ 2 w 60"/>
                <a:gd name="T23" fmla="*/ 19 h 60"/>
                <a:gd name="T24" fmla="*/ 0 w 60"/>
                <a:gd name="T25" fmla="*/ 30 h 60"/>
                <a:gd name="T26" fmla="*/ 1 w 60"/>
                <a:gd name="T27" fmla="*/ 36 h 60"/>
                <a:gd name="T28" fmla="*/ 2 w 60"/>
                <a:gd name="T29" fmla="*/ 42 h 60"/>
                <a:gd name="T30" fmla="*/ 6 w 60"/>
                <a:gd name="T31" fmla="*/ 46 h 60"/>
                <a:gd name="T32" fmla="*/ 9 w 60"/>
                <a:gd name="T33" fmla="*/ 51 h 60"/>
                <a:gd name="T34" fmla="*/ 14 w 60"/>
                <a:gd name="T35" fmla="*/ 54 h 60"/>
                <a:gd name="T36" fmla="*/ 19 w 60"/>
                <a:gd name="T37" fmla="*/ 58 h 60"/>
                <a:gd name="T38" fmla="*/ 24 w 60"/>
                <a:gd name="T39" fmla="*/ 59 h 60"/>
                <a:gd name="T40" fmla="*/ 30 w 60"/>
                <a:gd name="T41" fmla="*/ 60 h 60"/>
                <a:gd name="T42" fmla="*/ 36 w 60"/>
                <a:gd name="T43" fmla="*/ 59 h 60"/>
                <a:gd name="T44" fmla="*/ 42 w 60"/>
                <a:gd name="T45" fmla="*/ 58 h 60"/>
                <a:gd name="T46" fmla="*/ 47 w 60"/>
                <a:gd name="T47" fmla="*/ 54 h 60"/>
                <a:gd name="T48" fmla="*/ 52 w 60"/>
                <a:gd name="T49" fmla="*/ 51 h 60"/>
                <a:gd name="T50" fmla="*/ 55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9"/>
                  </a:lnTo>
                  <a:lnTo>
                    <a:pt x="55" y="13"/>
                  </a:lnTo>
                  <a:lnTo>
                    <a:pt x="52" y="8"/>
                  </a:lnTo>
                  <a:lnTo>
                    <a:pt x="47" y="5"/>
                  </a:lnTo>
                  <a:lnTo>
                    <a:pt x="42" y="3"/>
                  </a:lnTo>
                  <a:lnTo>
                    <a:pt x="36" y="0"/>
                  </a:lnTo>
                  <a:lnTo>
                    <a:pt x="30" y="0"/>
                  </a:lnTo>
                  <a:lnTo>
                    <a:pt x="19" y="3"/>
                  </a:lnTo>
                  <a:lnTo>
                    <a:pt x="9" y="8"/>
                  </a:lnTo>
                  <a:lnTo>
                    <a:pt x="2" y="19"/>
                  </a:lnTo>
                  <a:lnTo>
                    <a:pt x="0" y="30"/>
                  </a:lnTo>
                  <a:lnTo>
                    <a:pt x="1" y="36"/>
                  </a:lnTo>
                  <a:lnTo>
                    <a:pt x="2" y="42"/>
                  </a:lnTo>
                  <a:lnTo>
                    <a:pt x="6" y="46"/>
                  </a:lnTo>
                  <a:lnTo>
                    <a:pt x="9" y="51"/>
                  </a:lnTo>
                  <a:lnTo>
                    <a:pt x="14" y="54"/>
                  </a:lnTo>
                  <a:lnTo>
                    <a:pt x="19" y="58"/>
                  </a:lnTo>
                  <a:lnTo>
                    <a:pt x="24" y="59"/>
                  </a:lnTo>
                  <a:lnTo>
                    <a:pt x="30" y="60"/>
                  </a:lnTo>
                  <a:lnTo>
                    <a:pt x="36" y="59"/>
                  </a:lnTo>
                  <a:lnTo>
                    <a:pt x="42" y="58"/>
                  </a:lnTo>
                  <a:lnTo>
                    <a:pt x="47" y="54"/>
                  </a:lnTo>
                  <a:lnTo>
                    <a:pt x="52" y="51"/>
                  </a:lnTo>
                  <a:lnTo>
                    <a:pt x="55" y="46"/>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5" name="Freeform 547"/>
            <p:cNvSpPr>
              <a:spLocks/>
            </p:cNvSpPr>
            <p:nvPr/>
          </p:nvSpPr>
          <p:spPr bwMode="auto">
            <a:xfrm>
              <a:off x="2463" y="1937"/>
              <a:ext cx="15" cy="15"/>
            </a:xfrm>
            <a:custGeom>
              <a:avLst/>
              <a:gdLst>
                <a:gd name="T0" fmla="*/ 15 w 30"/>
                <a:gd name="T1" fmla="*/ 30 h 30"/>
                <a:gd name="T2" fmla="*/ 13 w 30"/>
                <a:gd name="T3" fmla="*/ 30 h 30"/>
                <a:gd name="T4" fmla="*/ 11 w 30"/>
                <a:gd name="T5" fmla="*/ 29 h 30"/>
                <a:gd name="T6" fmla="*/ 7 w 30"/>
                <a:gd name="T7" fmla="*/ 27 h 30"/>
                <a:gd name="T8" fmla="*/ 5 w 30"/>
                <a:gd name="T9" fmla="*/ 26 h 30"/>
                <a:gd name="T10" fmla="*/ 4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4 w 30"/>
                <a:gd name="T23" fmla="*/ 7 h 30"/>
                <a:gd name="T24" fmla="*/ 5 w 30"/>
                <a:gd name="T25" fmla="*/ 5 h 30"/>
                <a:gd name="T26" fmla="*/ 7 w 30"/>
                <a:gd name="T27" fmla="*/ 3 h 30"/>
                <a:gd name="T28" fmla="*/ 11 w 30"/>
                <a:gd name="T29" fmla="*/ 1 h 30"/>
                <a:gd name="T30" fmla="*/ 13 w 30"/>
                <a:gd name="T31" fmla="*/ 0 h 30"/>
                <a:gd name="T32" fmla="*/ 15 w 30"/>
                <a:gd name="T33" fmla="*/ 0 h 30"/>
                <a:gd name="T34" fmla="*/ 19 w 30"/>
                <a:gd name="T35" fmla="*/ 0 h 30"/>
                <a:gd name="T36" fmla="*/ 21 w 30"/>
                <a:gd name="T37" fmla="*/ 1 h 30"/>
                <a:gd name="T38" fmla="*/ 23 w 30"/>
                <a:gd name="T39" fmla="*/ 3 h 30"/>
                <a:gd name="T40" fmla="*/ 26 w 30"/>
                <a:gd name="T41" fmla="*/ 5 h 30"/>
                <a:gd name="T42" fmla="*/ 28 w 30"/>
                <a:gd name="T43" fmla="*/ 7 h 30"/>
                <a:gd name="T44" fmla="*/ 29 w 30"/>
                <a:gd name="T45" fmla="*/ 9 h 30"/>
                <a:gd name="T46" fmla="*/ 30 w 30"/>
                <a:gd name="T47" fmla="*/ 12 h 30"/>
                <a:gd name="T48" fmla="*/ 30 w 30"/>
                <a:gd name="T49" fmla="*/ 15 h 30"/>
                <a:gd name="T50" fmla="*/ 29 w 30"/>
                <a:gd name="T51" fmla="*/ 21 h 30"/>
                <a:gd name="T52" fmla="*/ 26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1" y="29"/>
                  </a:lnTo>
                  <a:lnTo>
                    <a:pt x="7" y="27"/>
                  </a:lnTo>
                  <a:lnTo>
                    <a:pt x="5" y="26"/>
                  </a:lnTo>
                  <a:lnTo>
                    <a:pt x="4" y="23"/>
                  </a:lnTo>
                  <a:lnTo>
                    <a:pt x="1" y="20"/>
                  </a:lnTo>
                  <a:lnTo>
                    <a:pt x="0" y="18"/>
                  </a:lnTo>
                  <a:lnTo>
                    <a:pt x="0" y="15"/>
                  </a:lnTo>
                  <a:lnTo>
                    <a:pt x="0" y="12"/>
                  </a:lnTo>
                  <a:lnTo>
                    <a:pt x="1" y="9"/>
                  </a:lnTo>
                  <a:lnTo>
                    <a:pt x="4" y="7"/>
                  </a:lnTo>
                  <a:lnTo>
                    <a:pt x="5" y="5"/>
                  </a:lnTo>
                  <a:lnTo>
                    <a:pt x="7" y="3"/>
                  </a:lnTo>
                  <a:lnTo>
                    <a:pt x="11" y="1"/>
                  </a:lnTo>
                  <a:lnTo>
                    <a:pt x="13" y="0"/>
                  </a:lnTo>
                  <a:lnTo>
                    <a:pt x="15" y="0"/>
                  </a:lnTo>
                  <a:lnTo>
                    <a:pt x="19" y="0"/>
                  </a:lnTo>
                  <a:lnTo>
                    <a:pt x="21" y="1"/>
                  </a:lnTo>
                  <a:lnTo>
                    <a:pt x="23" y="3"/>
                  </a:lnTo>
                  <a:lnTo>
                    <a:pt x="26" y="5"/>
                  </a:lnTo>
                  <a:lnTo>
                    <a:pt x="28" y="7"/>
                  </a:lnTo>
                  <a:lnTo>
                    <a:pt x="29" y="9"/>
                  </a:lnTo>
                  <a:lnTo>
                    <a:pt x="30" y="12"/>
                  </a:lnTo>
                  <a:lnTo>
                    <a:pt x="30" y="15"/>
                  </a:lnTo>
                  <a:lnTo>
                    <a:pt x="29" y="21"/>
                  </a:lnTo>
                  <a:lnTo>
                    <a:pt x="26"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6" name="Freeform 548"/>
            <p:cNvSpPr>
              <a:spLocks/>
            </p:cNvSpPr>
            <p:nvPr/>
          </p:nvSpPr>
          <p:spPr bwMode="auto">
            <a:xfrm>
              <a:off x="2357" y="1988"/>
              <a:ext cx="30" cy="29"/>
            </a:xfrm>
            <a:custGeom>
              <a:avLst/>
              <a:gdLst>
                <a:gd name="T0" fmla="*/ 60 w 60"/>
                <a:gd name="T1" fmla="*/ 30 h 59"/>
                <a:gd name="T2" fmla="*/ 59 w 60"/>
                <a:gd name="T3" fmla="*/ 24 h 59"/>
                <a:gd name="T4" fmla="*/ 58 w 60"/>
                <a:gd name="T5" fmla="*/ 18 h 59"/>
                <a:gd name="T6" fmla="*/ 54 w 60"/>
                <a:gd name="T7" fmla="*/ 12 h 59"/>
                <a:gd name="T8" fmla="*/ 51 w 60"/>
                <a:gd name="T9" fmla="*/ 8 h 59"/>
                <a:gd name="T10" fmla="*/ 46 w 60"/>
                <a:gd name="T11" fmla="*/ 4 h 59"/>
                <a:gd name="T12" fmla="*/ 42 w 60"/>
                <a:gd name="T13" fmla="*/ 2 h 59"/>
                <a:gd name="T14" fmla="*/ 36 w 60"/>
                <a:gd name="T15" fmla="*/ 0 h 59"/>
                <a:gd name="T16" fmla="*/ 30 w 60"/>
                <a:gd name="T17" fmla="*/ 0 h 59"/>
                <a:gd name="T18" fmla="*/ 19 w 60"/>
                <a:gd name="T19" fmla="*/ 2 h 59"/>
                <a:gd name="T20" fmla="*/ 9 w 60"/>
                <a:gd name="T21" fmla="*/ 8 h 59"/>
                <a:gd name="T22" fmla="*/ 3 w 60"/>
                <a:gd name="T23" fmla="*/ 18 h 59"/>
                <a:gd name="T24" fmla="*/ 0 w 60"/>
                <a:gd name="T25" fmla="*/ 30 h 59"/>
                <a:gd name="T26" fmla="*/ 1 w 60"/>
                <a:gd name="T27" fmla="*/ 35 h 59"/>
                <a:gd name="T28" fmla="*/ 3 w 60"/>
                <a:gd name="T29" fmla="*/ 40 h 59"/>
                <a:gd name="T30" fmla="*/ 6 w 60"/>
                <a:gd name="T31" fmla="*/ 46 h 59"/>
                <a:gd name="T32" fmla="*/ 9 w 60"/>
                <a:gd name="T33" fmla="*/ 50 h 59"/>
                <a:gd name="T34" fmla="*/ 14 w 60"/>
                <a:gd name="T35" fmla="*/ 54 h 59"/>
                <a:gd name="T36" fmla="*/ 19 w 60"/>
                <a:gd name="T37" fmla="*/ 56 h 59"/>
                <a:gd name="T38" fmla="*/ 24 w 60"/>
                <a:gd name="T39" fmla="*/ 59 h 59"/>
                <a:gd name="T40" fmla="*/ 30 w 60"/>
                <a:gd name="T41" fmla="*/ 59 h 59"/>
                <a:gd name="T42" fmla="*/ 36 w 60"/>
                <a:gd name="T43" fmla="*/ 59 h 59"/>
                <a:gd name="T44" fmla="*/ 42 w 60"/>
                <a:gd name="T45" fmla="*/ 56 h 59"/>
                <a:gd name="T46" fmla="*/ 46 w 60"/>
                <a:gd name="T47" fmla="*/ 54 h 59"/>
                <a:gd name="T48" fmla="*/ 51 w 60"/>
                <a:gd name="T49" fmla="*/ 50 h 59"/>
                <a:gd name="T50" fmla="*/ 54 w 60"/>
                <a:gd name="T51" fmla="*/ 46 h 59"/>
                <a:gd name="T52" fmla="*/ 58 w 60"/>
                <a:gd name="T53" fmla="*/ 40 h 59"/>
                <a:gd name="T54" fmla="*/ 59 w 60"/>
                <a:gd name="T55" fmla="*/ 35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9" y="24"/>
                  </a:lnTo>
                  <a:lnTo>
                    <a:pt x="58" y="18"/>
                  </a:lnTo>
                  <a:lnTo>
                    <a:pt x="54" y="12"/>
                  </a:lnTo>
                  <a:lnTo>
                    <a:pt x="51" y="8"/>
                  </a:lnTo>
                  <a:lnTo>
                    <a:pt x="46" y="4"/>
                  </a:lnTo>
                  <a:lnTo>
                    <a:pt x="42" y="2"/>
                  </a:lnTo>
                  <a:lnTo>
                    <a:pt x="36" y="0"/>
                  </a:lnTo>
                  <a:lnTo>
                    <a:pt x="30" y="0"/>
                  </a:lnTo>
                  <a:lnTo>
                    <a:pt x="19" y="2"/>
                  </a:lnTo>
                  <a:lnTo>
                    <a:pt x="9" y="8"/>
                  </a:lnTo>
                  <a:lnTo>
                    <a:pt x="3" y="18"/>
                  </a:lnTo>
                  <a:lnTo>
                    <a:pt x="0" y="30"/>
                  </a:lnTo>
                  <a:lnTo>
                    <a:pt x="1" y="35"/>
                  </a:lnTo>
                  <a:lnTo>
                    <a:pt x="3" y="40"/>
                  </a:lnTo>
                  <a:lnTo>
                    <a:pt x="6" y="46"/>
                  </a:lnTo>
                  <a:lnTo>
                    <a:pt x="9" y="50"/>
                  </a:lnTo>
                  <a:lnTo>
                    <a:pt x="14" y="54"/>
                  </a:lnTo>
                  <a:lnTo>
                    <a:pt x="19" y="56"/>
                  </a:lnTo>
                  <a:lnTo>
                    <a:pt x="24" y="59"/>
                  </a:lnTo>
                  <a:lnTo>
                    <a:pt x="30" y="59"/>
                  </a:lnTo>
                  <a:lnTo>
                    <a:pt x="36" y="59"/>
                  </a:lnTo>
                  <a:lnTo>
                    <a:pt x="42" y="56"/>
                  </a:lnTo>
                  <a:lnTo>
                    <a:pt x="46" y="54"/>
                  </a:lnTo>
                  <a:lnTo>
                    <a:pt x="51" y="50"/>
                  </a:lnTo>
                  <a:lnTo>
                    <a:pt x="54" y="46"/>
                  </a:lnTo>
                  <a:lnTo>
                    <a:pt x="58" y="40"/>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7" name="Freeform 549"/>
            <p:cNvSpPr>
              <a:spLocks/>
            </p:cNvSpPr>
            <p:nvPr/>
          </p:nvSpPr>
          <p:spPr bwMode="auto">
            <a:xfrm>
              <a:off x="2365" y="1995"/>
              <a:ext cx="15" cy="15"/>
            </a:xfrm>
            <a:custGeom>
              <a:avLst/>
              <a:gdLst>
                <a:gd name="T0" fmla="*/ 15 w 30"/>
                <a:gd name="T1" fmla="*/ 29 h 29"/>
                <a:gd name="T2" fmla="*/ 13 w 30"/>
                <a:gd name="T3" fmla="*/ 29 h 29"/>
                <a:gd name="T4" fmla="*/ 9 w 30"/>
                <a:gd name="T5" fmla="*/ 27 h 29"/>
                <a:gd name="T6" fmla="*/ 7 w 30"/>
                <a:gd name="T7" fmla="*/ 26 h 29"/>
                <a:gd name="T8" fmla="*/ 5 w 30"/>
                <a:gd name="T9" fmla="*/ 25 h 29"/>
                <a:gd name="T10" fmla="*/ 3 w 30"/>
                <a:gd name="T11" fmla="*/ 23 h 29"/>
                <a:gd name="T12" fmla="*/ 1 w 30"/>
                <a:gd name="T13" fmla="*/ 19 h 29"/>
                <a:gd name="T14" fmla="*/ 0 w 30"/>
                <a:gd name="T15" fmla="*/ 17 h 29"/>
                <a:gd name="T16" fmla="*/ 0 w 30"/>
                <a:gd name="T17" fmla="*/ 15 h 29"/>
                <a:gd name="T18" fmla="*/ 0 w 30"/>
                <a:gd name="T19" fmla="*/ 11 h 29"/>
                <a:gd name="T20" fmla="*/ 1 w 30"/>
                <a:gd name="T21" fmla="*/ 9 h 29"/>
                <a:gd name="T22" fmla="*/ 3 w 30"/>
                <a:gd name="T23" fmla="*/ 6 h 29"/>
                <a:gd name="T24" fmla="*/ 5 w 30"/>
                <a:gd name="T25" fmla="*/ 3 h 29"/>
                <a:gd name="T26" fmla="*/ 7 w 30"/>
                <a:gd name="T27" fmla="*/ 2 h 29"/>
                <a:gd name="T28" fmla="*/ 9 w 30"/>
                <a:gd name="T29" fmla="*/ 1 h 29"/>
                <a:gd name="T30" fmla="*/ 13 w 30"/>
                <a:gd name="T31" fmla="*/ 0 h 29"/>
                <a:gd name="T32" fmla="*/ 15 w 30"/>
                <a:gd name="T33" fmla="*/ 0 h 29"/>
                <a:gd name="T34" fmla="*/ 18 w 30"/>
                <a:gd name="T35" fmla="*/ 0 h 29"/>
                <a:gd name="T36" fmla="*/ 21 w 30"/>
                <a:gd name="T37" fmla="*/ 1 h 29"/>
                <a:gd name="T38" fmla="*/ 23 w 30"/>
                <a:gd name="T39" fmla="*/ 2 h 29"/>
                <a:gd name="T40" fmla="*/ 26 w 30"/>
                <a:gd name="T41" fmla="*/ 3 h 29"/>
                <a:gd name="T42" fmla="*/ 27 w 30"/>
                <a:gd name="T43" fmla="*/ 6 h 29"/>
                <a:gd name="T44" fmla="*/ 29 w 30"/>
                <a:gd name="T45" fmla="*/ 9 h 29"/>
                <a:gd name="T46" fmla="*/ 30 w 30"/>
                <a:gd name="T47" fmla="*/ 11 h 29"/>
                <a:gd name="T48" fmla="*/ 30 w 30"/>
                <a:gd name="T49" fmla="*/ 15 h 29"/>
                <a:gd name="T50" fmla="*/ 29 w 30"/>
                <a:gd name="T51" fmla="*/ 20 h 29"/>
                <a:gd name="T52" fmla="*/ 26 w 30"/>
                <a:gd name="T53" fmla="*/ 25 h 29"/>
                <a:gd name="T54" fmla="*/ 21 w 30"/>
                <a:gd name="T55" fmla="*/ 27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3" y="29"/>
                  </a:lnTo>
                  <a:lnTo>
                    <a:pt x="9" y="27"/>
                  </a:lnTo>
                  <a:lnTo>
                    <a:pt x="7" y="26"/>
                  </a:lnTo>
                  <a:lnTo>
                    <a:pt x="5" y="25"/>
                  </a:lnTo>
                  <a:lnTo>
                    <a:pt x="3" y="23"/>
                  </a:lnTo>
                  <a:lnTo>
                    <a:pt x="1" y="19"/>
                  </a:lnTo>
                  <a:lnTo>
                    <a:pt x="0" y="17"/>
                  </a:lnTo>
                  <a:lnTo>
                    <a:pt x="0" y="15"/>
                  </a:lnTo>
                  <a:lnTo>
                    <a:pt x="0" y="11"/>
                  </a:lnTo>
                  <a:lnTo>
                    <a:pt x="1" y="9"/>
                  </a:lnTo>
                  <a:lnTo>
                    <a:pt x="3" y="6"/>
                  </a:lnTo>
                  <a:lnTo>
                    <a:pt x="5" y="3"/>
                  </a:lnTo>
                  <a:lnTo>
                    <a:pt x="7" y="2"/>
                  </a:lnTo>
                  <a:lnTo>
                    <a:pt x="9" y="1"/>
                  </a:lnTo>
                  <a:lnTo>
                    <a:pt x="13" y="0"/>
                  </a:lnTo>
                  <a:lnTo>
                    <a:pt x="15" y="0"/>
                  </a:lnTo>
                  <a:lnTo>
                    <a:pt x="18" y="0"/>
                  </a:lnTo>
                  <a:lnTo>
                    <a:pt x="21" y="1"/>
                  </a:lnTo>
                  <a:lnTo>
                    <a:pt x="23" y="2"/>
                  </a:lnTo>
                  <a:lnTo>
                    <a:pt x="26" y="3"/>
                  </a:lnTo>
                  <a:lnTo>
                    <a:pt x="27" y="6"/>
                  </a:lnTo>
                  <a:lnTo>
                    <a:pt x="29" y="9"/>
                  </a:lnTo>
                  <a:lnTo>
                    <a:pt x="30" y="11"/>
                  </a:lnTo>
                  <a:lnTo>
                    <a:pt x="30" y="15"/>
                  </a:lnTo>
                  <a:lnTo>
                    <a:pt x="29" y="20"/>
                  </a:lnTo>
                  <a:lnTo>
                    <a:pt x="26" y="25"/>
                  </a:lnTo>
                  <a:lnTo>
                    <a:pt x="21" y="27"/>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8" name="Freeform 550"/>
            <p:cNvSpPr>
              <a:spLocks/>
            </p:cNvSpPr>
            <p:nvPr/>
          </p:nvSpPr>
          <p:spPr bwMode="auto">
            <a:xfrm>
              <a:off x="2658" y="2044"/>
              <a:ext cx="30" cy="30"/>
            </a:xfrm>
            <a:custGeom>
              <a:avLst/>
              <a:gdLst>
                <a:gd name="T0" fmla="*/ 59 w 59"/>
                <a:gd name="T1" fmla="*/ 30 h 60"/>
                <a:gd name="T2" fmla="*/ 58 w 59"/>
                <a:gd name="T3" fmla="*/ 25 h 60"/>
                <a:gd name="T4" fmla="*/ 57 w 59"/>
                <a:gd name="T5" fmla="*/ 19 h 60"/>
                <a:gd name="T6" fmla="*/ 54 w 59"/>
                <a:gd name="T7" fmla="*/ 13 h 60"/>
                <a:gd name="T8" fmla="*/ 50 w 59"/>
                <a:gd name="T9" fmla="*/ 9 h 60"/>
                <a:gd name="T10" fmla="*/ 46 w 59"/>
                <a:gd name="T11" fmla="*/ 5 h 60"/>
                <a:gd name="T12" fmla="*/ 41 w 59"/>
                <a:gd name="T13" fmla="*/ 3 h 60"/>
                <a:gd name="T14" fmla="*/ 35 w 59"/>
                <a:gd name="T15" fmla="*/ 2 h 60"/>
                <a:gd name="T16" fmla="*/ 30 w 59"/>
                <a:gd name="T17" fmla="*/ 0 h 60"/>
                <a:gd name="T18" fmla="*/ 18 w 59"/>
                <a:gd name="T19" fmla="*/ 3 h 60"/>
                <a:gd name="T20" fmla="*/ 9 w 59"/>
                <a:gd name="T21" fmla="*/ 9 h 60"/>
                <a:gd name="T22" fmla="*/ 2 w 59"/>
                <a:gd name="T23" fmla="*/ 19 h 60"/>
                <a:gd name="T24" fmla="*/ 0 w 59"/>
                <a:gd name="T25" fmla="*/ 30 h 60"/>
                <a:gd name="T26" fmla="*/ 1 w 59"/>
                <a:gd name="T27" fmla="*/ 36 h 60"/>
                <a:gd name="T28" fmla="*/ 2 w 59"/>
                <a:gd name="T29" fmla="*/ 42 h 60"/>
                <a:gd name="T30" fmla="*/ 5 w 59"/>
                <a:gd name="T31" fmla="*/ 47 h 60"/>
                <a:gd name="T32" fmla="*/ 9 w 59"/>
                <a:gd name="T33" fmla="*/ 51 h 60"/>
                <a:gd name="T34" fmla="*/ 13 w 59"/>
                <a:gd name="T35" fmla="*/ 55 h 60"/>
                <a:gd name="T36" fmla="*/ 18 w 59"/>
                <a:gd name="T37" fmla="*/ 58 h 60"/>
                <a:gd name="T38" fmla="*/ 24 w 59"/>
                <a:gd name="T39" fmla="*/ 59 h 60"/>
                <a:gd name="T40" fmla="*/ 30 w 59"/>
                <a:gd name="T41" fmla="*/ 60 h 60"/>
                <a:gd name="T42" fmla="*/ 35 w 59"/>
                <a:gd name="T43" fmla="*/ 59 h 60"/>
                <a:gd name="T44" fmla="*/ 41 w 59"/>
                <a:gd name="T45" fmla="*/ 58 h 60"/>
                <a:gd name="T46" fmla="*/ 46 w 59"/>
                <a:gd name="T47" fmla="*/ 55 h 60"/>
                <a:gd name="T48" fmla="*/ 50 w 59"/>
                <a:gd name="T49" fmla="*/ 51 h 60"/>
                <a:gd name="T50" fmla="*/ 54 w 59"/>
                <a:gd name="T51" fmla="*/ 47 h 60"/>
                <a:gd name="T52" fmla="*/ 57 w 59"/>
                <a:gd name="T53" fmla="*/ 42 h 60"/>
                <a:gd name="T54" fmla="*/ 58 w 59"/>
                <a:gd name="T55" fmla="*/ 36 h 60"/>
                <a:gd name="T56" fmla="*/ 59 w 59"/>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60">
                  <a:moveTo>
                    <a:pt x="59" y="30"/>
                  </a:moveTo>
                  <a:lnTo>
                    <a:pt x="58" y="25"/>
                  </a:lnTo>
                  <a:lnTo>
                    <a:pt x="57" y="19"/>
                  </a:lnTo>
                  <a:lnTo>
                    <a:pt x="54" y="13"/>
                  </a:lnTo>
                  <a:lnTo>
                    <a:pt x="50" y="9"/>
                  </a:lnTo>
                  <a:lnTo>
                    <a:pt x="46" y="5"/>
                  </a:lnTo>
                  <a:lnTo>
                    <a:pt x="41" y="3"/>
                  </a:lnTo>
                  <a:lnTo>
                    <a:pt x="35" y="2"/>
                  </a:lnTo>
                  <a:lnTo>
                    <a:pt x="30" y="0"/>
                  </a:lnTo>
                  <a:lnTo>
                    <a:pt x="18" y="3"/>
                  </a:lnTo>
                  <a:lnTo>
                    <a:pt x="9" y="9"/>
                  </a:lnTo>
                  <a:lnTo>
                    <a:pt x="2" y="19"/>
                  </a:lnTo>
                  <a:lnTo>
                    <a:pt x="0" y="30"/>
                  </a:lnTo>
                  <a:lnTo>
                    <a:pt x="1" y="36"/>
                  </a:lnTo>
                  <a:lnTo>
                    <a:pt x="2" y="42"/>
                  </a:lnTo>
                  <a:lnTo>
                    <a:pt x="5" y="47"/>
                  </a:lnTo>
                  <a:lnTo>
                    <a:pt x="9" y="51"/>
                  </a:lnTo>
                  <a:lnTo>
                    <a:pt x="13" y="55"/>
                  </a:lnTo>
                  <a:lnTo>
                    <a:pt x="18" y="58"/>
                  </a:lnTo>
                  <a:lnTo>
                    <a:pt x="24" y="59"/>
                  </a:lnTo>
                  <a:lnTo>
                    <a:pt x="30" y="60"/>
                  </a:lnTo>
                  <a:lnTo>
                    <a:pt x="35" y="59"/>
                  </a:lnTo>
                  <a:lnTo>
                    <a:pt x="41" y="58"/>
                  </a:lnTo>
                  <a:lnTo>
                    <a:pt x="46" y="55"/>
                  </a:lnTo>
                  <a:lnTo>
                    <a:pt x="50" y="51"/>
                  </a:lnTo>
                  <a:lnTo>
                    <a:pt x="54" y="47"/>
                  </a:lnTo>
                  <a:lnTo>
                    <a:pt x="57" y="42"/>
                  </a:lnTo>
                  <a:lnTo>
                    <a:pt x="58" y="36"/>
                  </a:lnTo>
                  <a:lnTo>
                    <a:pt x="59"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9" name="Freeform 551"/>
            <p:cNvSpPr>
              <a:spLocks/>
            </p:cNvSpPr>
            <p:nvPr/>
          </p:nvSpPr>
          <p:spPr bwMode="auto">
            <a:xfrm>
              <a:off x="2666" y="2051"/>
              <a:ext cx="15" cy="15"/>
            </a:xfrm>
            <a:custGeom>
              <a:avLst/>
              <a:gdLst>
                <a:gd name="T0" fmla="*/ 15 w 30"/>
                <a:gd name="T1" fmla="*/ 30 h 30"/>
                <a:gd name="T2" fmla="*/ 12 w 30"/>
                <a:gd name="T3" fmla="*/ 30 h 30"/>
                <a:gd name="T4" fmla="*/ 9 w 30"/>
                <a:gd name="T5" fmla="*/ 29 h 30"/>
                <a:gd name="T6" fmla="*/ 6 w 30"/>
                <a:gd name="T7" fmla="*/ 27 h 30"/>
                <a:gd name="T8" fmla="*/ 4 w 30"/>
                <a:gd name="T9" fmla="*/ 26 h 30"/>
                <a:gd name="T10" fmla="*/ 3 w 30"/>
                <a:gd name="T11" fmla="*/ 24 h 30"/>
                <a:gd name="T12" fmla="*/ 1 w 30"/>
                <a:gd name="T13" fmla="*/ 20 h 30"/>
                <a:gd name="T14" fmla="*/ 0 w 30"/>
                <a:gd name="T15" fmla="*/ 18 h 30"/>
                <a:gd name="T16" fmla="*/ 0 w 30"/>
                <a:gd name="T17" fmla="*/ 15 h 30"/>
                <a:gd name="T18" fmla="*/ 0 w 30"/>
                <a:gd name="T19" fmla="*/ 12 h 30"/>
                <a:gd name="T20" fmla="*/ 1 w 30"/>
                <a:gd name="T21" fmla="*/ 10 h 30"/>
                <a:gd name="T22" fmla="*/ 3 w 30"/>
                <a:gd name="T23" fmla="*/ 7 h 30"/>
                <a:gd name="T24" fmla="*/ 4 w 30"/>
                <a:gd name="T25" fmla="*/ 5 h 30"/>
                <a:gd name="T26" fmla="*/ 6 w 30"/>
                <a:gd name="T27" fmla="*/ 3 h 30"/>
                <a:gd name="T28" fmla="*/ 9 w 30"/>
                <a:gd name="T29" fmla="*/ 2 h 30"/>
                <a:gd name="T30" fmla="*/ 12 w 30"/>
                <a:gd name="T31" fmla="*/ 0 h 30"/>
                <a:gd name="T32" fmla="*/ 15 w 30"/>
                <a:gd name="T33" fmla="*/ 0 h 30"/>
                <a:gd name="T34" fmla="*/ 18 w 30"/>
                <a:gd name="T35" fmla="*/ 0 h 30"/>
                <a:gd name="T36" fmla="*/ 20 w 30"/>
                <a:gd name="T37" fmla="*/ 2 h 30"/>
                <a:gd name="T38" fmla="*/ 23 w 30"/>
                <a:gd name="T39" fmla="*/ 3 h 30"/>
                <a:gd name="T40" fmla="*/ 25 w 30"/>
                <a:gd name="T41" fmla="*/ 5 h 30"/>
                <a:gd name="T42" fmla="*/ 27 w 30"/>
                <a:gd name="T43" fmla="*/ 7 h 30"/>
                <a:gd name="T44" fmla="*/ 28 w 30"/>
                <a:gd name="T45" fmla="*/ 10 h 30"/>
                <a:gd name="T46" fmla="*/ 30 w 30"/>
                <a:gd name="T47" fmla="*/ 12 h 30"/>
                <a:gd name="T48" fmla="*/ 30 w 30"/>
                <a:gd name="T49" fmla="*/ 15 h 30"/>
                <a:gd name="T50" fmla="*/ 28 w 30"/>
                <a:gd name="T51" fmla="*/ 21 h 30"/>
                <a:gd name="T52" fmla="*/ 25 w 30"/>
                <a:gd name="T53" fmla="*/ 26 h 30"/>
                <a:gd name="T54" fmla="*/ 20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9"/>
                  </a:lnTo>
                  <a:lnTo>
                    <a:pt x="6" y="27"/>
                  </a:lnTo>
                  <a:lnTo>
                    <a:pt x="4" y="26"/>
                  </a:lnTo>
                  <a:lnTo>
                    <a:pt x="3" y="24"/>
                  </a:lnTo>
                  <a:lnTo>
                    <a:pt x="1" y="20"/>
                  </a:lnTo>
                  <a:lnTo>
                    <a:pt x="0" y="18"/>
                  </a:lnTo>
                  <a:lnTo>
                    <a:pt x="0" y="15"/>
                  </a:lnTo>
                  <a:lnTo>
                    <a:pt x="0" y="12"/>
                  </a:lnTo>
                  <a:lnTo>
                    <a:pt x="1" y="10"/>
                  </a:lnTo>
                  <a:lnTo>
                    <a:pt x="3" y="7"/>
                  </a:lnTo>
                  <a:lnTo>
                    <a:pt x="4" y="5"/>
                  </a:lnTo>
                  <a:lnTo>
                    <a:pt x="6" y="3"/>
                  </a:lnTo>
                  <a:lnTo>
                    <a:pt x="9" y="2"/>
                  </a:lnTo>
                  <a:lnTo>
                    <a:pt x="12" y="0"/>
                  </a:lnTo>
                  <a:lnTo>
                    <a:pt x="15" y="0"/>
                  </a:lnTo>
                  <a:lnTo>
                    <a:pt x="18" y="0"/>
                  </a:lnTo>
                  <a:lnTo>
                    <a:pt x="20" y="2"/>
                  </a:lnTo>
                  <a:lnTo>
                    <a:pt x="23" y="3"/>
                  </a:lnTo>
                  <a:lnTo>
                    <a:pt x="25" y="5"/>
                  </a:lnTo>
                  <a:lnTo>
                    <a:pt x="27" y="7"/>
                  </a:lnTo>
                  <a:lnTo>
                    <a:pt x="28" y="10"/>
                  </a:lnTo>
                  <a:lnTo>
                    <a:pt x="30" y="12"/>
                  </a:lnTo>
                  <a:lnTo>
                    <a:pt x="30" y="15"/>
                  </a:lnTo>
                  <a:lnTo>
                    <a:pt x="28" y="21"/>
                  </a:lnTo>
                  <a:lnTo>
                    <a:pt x="25" y="26"/>
                  </a:lnTo>
                  <a:lnTo>
                    <a:pt x="20"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0" name="Freeform 552"/>
            <p:cNvSpPr>
              <a:spLocks/>
            </p:cNvSpPr>
            <p:nvPr/>
          </p:nvSpPr>
          <p:spPr bwMode="auto">
            <a:xfrm>
              <a:off x="2674" y="1787"/>
              <a:ext cx="30" cy="30"/>
            </a:xfrm>
            <a:custGeom>
              <a:avLst/>
              <a:gdLst>
                <a:gd name="T0" fmla="*/ 60 w 60"/>
                <a:gd name="T1" fmla="*/ 30 h 60"/>
                <a:gd name="T2" fmla="*/ 59 w 60"/>
                <a:gd name="T3" fmla="*/ 24 h 60"/>
                <a:gd name="T4" fmla="*/ 57 w 60"/>
                <a:gd name="T5" fmla="*/ 18 h 60"/>
                <a:gd name="T6" fmla="*/ 54 w 60"/>
                <a:gd name="T7" fmla="*/ 14 h 60"/>
                <a:gd name="T8" fmla="*/ 51 w 60"/>
                <a:gd name="T9" fmla="*/ 9 h 60"/>
                <a:gd name="T10" fmla="*/ 46 w 60"/>
                <a:gd name="T11" fmla="*/ 6 h 60"/>
                <a:gd name="T12" fmla="*/ 41 w 60"/>
                <a:gd name="T13" fmla="*/ 2 h 60"/>
                <a:gd name="T14" fmla="*/ 36 w 60"/>
                <a:gd name="T15" fmla="*/ 1 h 60"/>
                <a:gd name="T16" fmla="*/ 30 w 60"/>
                <a:gd name="T17" fmla="*/ 0 h 60"/>
                <a:gd name="T18" fmla="*/ 18 w 60"/>
                <a:gd name="T19" fmla="*/ 2 h 60"/>
                <a:gd name="T20" fmla="*/ 9 w 60"/>
                <a:gd name="T21" fmla="*/ 9 h 60"/>
                <a:gd name="T22" fmla="*/ 2 w 60"/>
                <a:gd name="T23" fmla="*/ 18 h 60"/>
                <a:gd name="T24" fmla="*/ 0 w 60"/>
                <a:gd name="T25" fmla="*/ 30 h 60"/>
                <a:gd name="T26" fmla="*/ 1 w 60"/>
                <a:gd name="T27" fmla="*/ 36 h 60"/>
                <a:gd name="T28" fmla="*/ 2 w 60"/>
                <a:gd name="T29" fmla="*/ 41 h 60"/>
                <a:gd name="T30" fmla="*/ 6 w 60"/>
                <a:gd name="T31" fmla="*/ 47 h 60"/>
                <a:gd name="T32" fmla="*/ 9 w 60"/>
                <a:gd name="T33" fmla="*/ 52 h 60"/>
                <a:gd name="T34" fmla="*/ 14 w 60"/>
                <a:gd name="T35" fmla="*/ 55 h 60"/>
                <a:gd name="T36" fmla="*/ 18 w 60"/>
                <a:gd name="T37" fmla="*/ 58 h 60"/>
                <a:gd name="T38" fmla="*/ 24 w 60"/>
                <a:gd name="T39" fmla="*/ 60 h 60"/>
                <a:gd name="T40" fmla="*/ 30 w 60"/>
                <a:gd name="T41" fmla="*/ 60 h 60"/>
                <a:gd name="T42" fmla="*/ 36 w 60"/>
                <a:gd name="T43" fmla="*/ 60 h 60"/>
                <a:gd name="T44" fmla="*/ 41 w 60"/>
                <a:gd name="T45" fmla="*/ 58 h 60"/>
                <a:gd name="T46" fmla="*/ 46 w 60"/>
                <a:gd name="T47" fmla="*/ 55 h 60"/>
                <a:gd name="T48" fmla="*/ 51 w 60"/>
                <a:gd name="T49" fmla="*/ 52 h 60"/>
                <a:gd name="T50" fmla="*/ 54 w 60"/>
                <a:gd name="T51" fmla="*/ 47 h 60"/>
                <a:gd name="T52" fmla="*/ 57 w 60"/>
                <a:gd name="T53" fmla="*/ 41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7" y="18"/>
                  </a:lnTo>
                  <a:lnTo>
                    <a:pt x="54" y="14"/>
                  </a:lnTo>
                  <a:lnTo>
                    <a:pt x="51" y="9"/>
                  </a:lnTo>
                  <a:lnTo>
                    <a:pt x="46" y="6"/>
                  </a:lnTo>
                  <a:lnTo>
                    <a:pt x="41" y="2"/>
                  </a:lnTo>
                  <a:lnTo>
                    <a:pt x="36" y="1"/>
                  </a:lnTo>
                  <a:lnTo>
                    <a:pt x="30" y="0"/>
                  </a:lnTo>
                  <a:lnTo>
                    <a:pt x="18" y="2"/>
                  </a:lnTo>
                  <a:lnTo>
                    <a:pt x="9" y="9"/>
                  </a:lnTo>
                  <a:lnTo>
                    <a:pt x="2" y="18"/>
                  </a:lnTo>
                  <a:lnTo>
                    <a:pt x="0" y="30"/>
                  </a:lnTo>
                  <a:lnTo>
                    <a:pt x="1" y="36"/>
                  </a:lnTo>
                  <a:lnTo>
                    <a:pt x="2" y="41"/>
                  </a:lnTo>
                  <a:lnTo>
                    <a:pt x="6" y="47"/>
                  </a:lnTo>
                  <a:lnTo>
                    <a:pt x="9" y="52"/>
                  </a:lnTo>
                  <a:lnTo>
                    <a:pt x="14" y="55"/>
                  </a:lnTo>
                  <a:lnTo>
                    <a:pt x="18" y="58"/>
                  </a:lnTo>
                  <a:lnTo>
                    <a:pt x="24" y="60"/>
                  </a:lnTo>
                  <a:lnTo>
                    <a:pt x="30" y="60"/>
                  </a:lnTo>
                  <a:lnTo>
                    <a:pt x="36" y="60"/>
                  </a:lnTo>
                  <a:lnTo>
                    <a:pt x="41" y="58"/>
                  </a:lnTo>
                  <a:lnTo>
                    <a:pt x="46" y="55"/>
                  </a:lnTo>
                  <a:lnTo>
                    <a:pt x="51" y="52"/>
                  </a:lnTo>
                  <a:lnTo>
                    <a:pt x="54" y="47"/>
                  </a:lnTo>
                  <a:lnTo>
                    <a:pt x="57" y="41"/>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 name="Freeform 553"/>
            <p:cNvSpPr>
              <a:spLocks/>
            </p:cNvSpPr>
            <p:nvPr/>
          </p:nvSpPr>
          <p:spPr bwMode="auto">
            <a:xfrm>
              <a:off x="2682" y="1795"/>
              <a:ext cx="15" cy="15"/>
            </a:xfrm>
            <a:custGeom>
              <a:avLst/>
              <a:gdLst>
                <a:gd name="T0" fmla="*/ 15 w 30"/>
                <a:gd name="T1" fmla="*/ 30 h 30"/>
                <a:gd name="T2" fmla="*/ 11 w 30"/>
                <a:gd name="T3" fmla="*/ 30 h 30"/>
                <a:gd name="T4" fmla="*/ 9 w 30"/>
                <a:gd name="T5" fmla="*/ 29 h 30"/>
                <a:gd name="T6" fmla="*/ 7 w 30"/>
                <a:gd name="T7" fmla="*/ 28 h 30"/>
                <a:gd name="T8" fmla="*/ 4 w 30"/>
                <a:gd name="T9" fmla="*/ 25 h 30"/>
                <a:gd name="T10" fmla="*/ 2 w 30"/>
                <a:gd name="T11" fmla="*/ 23 h 30"/>
                <a:gd name="T12" fmla="*/ 1 w 30"/>
                <a:gd name="T13" fmla="*/ 21 h 30"/>
                <a:gd name="T14" fmla="*/ 0 w 30"/>
                <a:gd name="T15" fmla="*/ 18 h 30"/>
                <a:gd name="T16" fmla="*/ 0 w 30"/>
                <a:gd name="T17" fmla="*/ 15 h 30"/>
                <a:gd name="T18" fmla="*/ 0 w 30"/>
                <a:gd name="T19" fmla="*/ 13 h 30"/>
                <a:gd name="T20" fmla="*/ 1 w 30"/>
                <a:gd name="T21" fmla="*/ 9 h 30"/>
                <a:gd name="T22" fmla="*/ 2 w 30"/>
                <a:gd name="T23" fmla="*/ 7 h 30"/>
                <a:gd name="T24" fmla="*/ 4 w 30"/>
                <a:gd name="T25" fmla="*/ 5 h 30"/>
                <a:gd name="T26" fmla="*/ 7 w 30"/>
                <a:gd name="T27" fmla="*/ 3 h 30"/>
                <a:gd name="T28" fmla="*/ 9 w 30"/>
                <a:gd name="T29" fmla="*/ 1 h 30"/>
                <a:gd name="T30" fmla="*/ 11 w 30"/>
                <a:gd name="T31" fmla="*/ 0 h 30"/>
                <a:gd name="T32" fmla="*/ 15 w 30"/>
                <a:gd name="T33" fmla="*/ 0 h 30"/>
                <a:gd name="T34" fmla="*/ 17 w 30"/>
                <a:gd name="T35" fmla="*/ 0 h 30"/>
                <a:gd name="T36" fmla="*/ 21 w 30"/>
                <a:gd name="T37" fmla="*/ 1 h 30"/>
                <a:gd name="T38" fmla="*/ 23 w 30"/>
                <a:gd name="T39" fmla="*/ 3 h 30"/>
                <a:gd name="T40" fmla="*/ 25 w 30"/>
                <a:gd name="T41" fmla="*/ 5 h 30"/>
                <a:gd name="T42" fmla="*/ 26 w 30"/>
                <a:gd name="T43" fmla="*/ 7 h 30"/>
                <a:gd name="T44" fmla="*/ 29 w 30"/>
                <a:gd name="T45" fmla="*/ 9 h 30"/>
                <a:gd name="T46" fmla="*/ 30 w 30"/>
                <a:gd name="T47" fmla="*/ 13 h 30"/>
                <a:gd name="T48" fmla="*/ 30 w 30"/>
                <a:gd name="T49" fmla="*/ 15 h 30"/>
                <a:gd name="T50" fmla="*/ 29 w 30"/>
                <a:gd name="T51" fmla="*/ 21 h 30"/>
                <a:gd name="T52" fmla="*/ 25 w 30"/>
                <a:gd name="T53" fmla="*/ 25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1" y="30"/>
                  </a:lnTo>
                  <a:lnTo>
                    <a:pt x="9" y="29"/>
                  </a:lnTo>
                  <a:lnTo>
                    <a:pt x="7" y="28"/>
                  </a:lnTo>
                  <a:lnTo>
                    <a:pt x="4" y="25"/>
                  </a:lnTo>
                  <a:lnTo>
                    <a:pt x="2" y="23"/>
                  </a:lnTo>
                  <a:lnTo>
                    <a:pt x="1" y="21"/>
                  </a:lnTo>
                  <a:lnTo>
                    <a:pt x="0" y="18"/>
                  </a:lnTo>
                  <a:lnTo>
                    <a:pt x="0" y="15"/>
                  </a:lnTo>
                  <a:lnTo>
                    <a:pt x="0" y="13"/>
                  </a:lnTo>
                  <a:lnTo>
                    <a:pt x="1" y="9"/>
                  </a:lnTo>
                  <a:lnTo>
                    <a:pt x="2" y="7"/>
                  </a:lnTo>
                  <a:lnTo>
                    <a:pt x="4" y="5"/>
                  </a:lnTo>
                  <a:lnTo>
                    <a:pt x="7" y="3"/>
                  </a:lnTo>
                  <a:lnTo>
                    <a:pt x="9" y="1"/>
                  </a:lnTo>
                  <a:lnTo>
                    <a:pt x="11" y="0"/>
                  </a:lnTo>
                  <a:lnTo>
                    <a:pt x="15" y="0"/>
                  </a:lnTo>
                  <a:lnTo>
                    <a:pt x="17" y="0"/>
                  </a:lnTo>
                  <a:lnTo>
                    <a:pt x="21" y="1"/>
                  </a:lnTo>
                  <a:lnTo>
                    <a:pt x="23" y="3"/>
                  </a:lnTo>
                  <a:lnTo>
                    <a:pt x="25" y="5"/>
                  </a:lnTo>
                  <a:lnTo>
                    <a:pt x="26" y="7"/>
                  </a:lnTo>
                  <a:lnTo>
                    <a:pt x="29" y="9"/>
                  </a:lnTo>
                  <a:lnTo>
                    <a:pt x="30" y="13"/>
                  </a:lnTo>
                  <a:lnTo>
                    <a:pt x="30" y="15"/>
                  </a:lnTo>
                  <a:lnTo>
                    <a:pt x="29" y="21"/>
                  </a:lnTo>
                  <a:lnTo>
                    <a:pt x="25" y="25"/>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 name="Freeform 554"/>
            <p:cNvSpPr>
              <a:spLocks/>
            </p:cNvSpPr>
            <p:nvPr/>
          </p:nvSpPr>
          <p:spPr bwMode="auto">
            <a:xfrm>
              <a:off x="2677" y="2164"/>
              <a:ext cx="30" cy="29"/>
            </a:xfrm>
            <a:custGeom>
              <a:avLst/>
              <a:gdLst>
                <a:gd name="T0" fmla="*/ 58 w 58"/>
                <a:gd name="T1" fmla="*/ 30 h 60"/>
                <a:gd name="T2" fmla="*/ 58 w 58"/>
                <a:gd name="T3" fmla="*/ 24 h 60"/>
                <a:gd name="T4" fmla="*/ 56 w 58"/>
                <a:gd name="T5" fmla="*/ 18 h 60"/>
                <a:gd name="T6" fmla="*/ 54 w 58"/>
                <a:gd name="T7" fmla="*/ 14 h 60"/>
                <a:gd name="T8" fmla="*/ 50 w 58"/>
                <a:gd name="T9" fmla="*/ 9 h 60"/>
                <a:gd name="T10" fmla="*/ 46 w 58"/>
                <a:gd name="T11" fmla="*/ 6 h 60"/>
                <a:gd name="T12" fmla="*/ 40 w 58"/>
                <a:gd name="T13" fmla="*/ 2 h 60"/>
                <a:gd name="T14" fmla="*/ 34 w 58"/>
                <a:gd name="T15" fmla="*/ 1 h 60"/>
                <a:gd name="T16" fmla="*/ 28 w 58"/>
                <a:gd name="T17" fmla="*/ 0 h 60"/>
                <a:gd name="T18" fmla="*/ 17 w 58"/>
                <a:gd name="T19" fmla="*/ 2 h 60"/>
                <a:gd name="T20" fmla="*/ 8 w 58"/>
                <a:gd name="T21" fmla="*/ 9 h 60"/>
                <a:gd name="T22" fmla="*/ 2 w 58"/>
                <a:gd name="T23" fmla="*/ 18 h 60"/>
                <a:gd name="T24" fmla="*/ 0 w 58"/>
                <a:gd name="T25" fmla="*/ 30 h 60"/>
                <a:gd name="T26" fmla="*/ 0 w 58"/>
                <a:gd name="T27" fmla="*/ 36 h 60"/>
                <a:gd name="T28" fmla="*/ 2 w 58"/>
                <a:gd name="T29" fmla="*/ 42 h 60"/>
                <a:gd name="T30" fmla="*/ 4 w 58"/>
                <a:gd name="T31" fmla="*/ 46 h 60"/>
                <a:gd name="T32" fmla="*/ 8 w 58"/>
                <a:gd name="T33" fmla="*/ 51 h 60"/>
                <a:gd name="T34" fmla="*/ 12 w 58"/>
                <a:gd name="T35" fmla="*/ 54 h 60"/>
                <a:gd name="T36" fmla="*/ 18 w 58"/>
                <a:gd name="T37" fmla="*/ 58 h 60"/>
                <a:gd name="T38" fmla="*/ 23 w 58"/>
                <a:gd name="T39" fmla="*/ 59 h 60"/>
                <a:gd name="T40" fmla="*/ 28 w 58"/>
                <a:gd name="T41" fmla="*/ 60 h 60"/>
                <a:gd name="T42" fmla="*/ 34 w 58"/>
                <a:gd name="T43" fmla="*/ 59 h 60"/>
                <a:gd name="T44" fmla="*/ 40 w 58"/>
                <a:gd name="T45" fmla="*/ 58 h 60"/>
                <a:gd name="T46" fmla="*/ 46 w 58"/>
                <a:gd name="T47" fmla="*/ 54 h 60"/>
                <a:gd name="T48" fmla="*/ 50 w 58"/>
                <a:gd name="T49" fmla="*/ 51 h 60"/>
                <a:gd name="T50" fmla="*/ 54 w 58"/>
                <a:gd name="T51" fmla="*/ 46 h 60"/>
                <a:gd name="T52" fmla="*/ 56 w 58"/>
                <a:gd name="T53" fmla="*/ 42 h 60"/>
                <a:gd name="T54" fmla="*/ 58 w 58"/>
                <a:gd name="T55" fmla="*/ 36 h 60"/>
                <a:gd name="T56" fmla="*/ 58 w 58"/>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60">
                  <a:moveTo>
                    <a:pt x="58" y="30"/>
                  </a:moveTo>
                  <a:lnTo>
                    <a:pt x="58" y="24"/>
                  </a:lnTo>
                  <a:lnTo>
                    <a:pt x="56" y="18"/>
                  </a:lnTo>
                  <a:lnTo>
                    <a:pt x="54" y="14"/>
                  </a:lnTo>
                  <a:lnTo>
                    <a:pt x="50" y="9"/>
                  </a:lnTo>
                  <a:lnTo>
                    <a:pt x="46" y="6"/>
                  </a:lnTo>
                  <a:lnTo>
                    <a:pt x="40" y="2"/>
                  </a:lnTo>
                  <a:lnTo>
                    <a:pt x="34" y="1"/>
                  </a:lnTo>
                  <a:lnTo>
                    <a:pt x="28" y="0"/>
                  </a:lnTo>
                  <a:lnTo>
                    <a:pt x="17" y="2"/>
                  </a:lnTo>
                  <a:lnTo>
                    <a:pt x="8" y="9"/>
                  </a:lnTo>
                  <a:lnTo>
                    <a:pt x="2" y="18"/>
                  </a:lnTo>
                  <a:lnTo>
                    <a:pt x="0" y="30"/>
                  </a:lnTo>
                  <a:lnTo>
                    <a:pt x="0" y="36"/>
                  </a:lnTo>
                  <a:lnTo>
                    <a:pt x="2" y="42"/>
                  </a:lnTo>
                  <a:lnTo>
                    <a:pt x="4" y="46"/>
                  </a:lnTo>
                  <a:lnTo>
                    <a:pt x="8" y="51"/>
                  </a:lnTo>
                  <a:lnTo>
                    <a:pt x="12" y="54"/>
                  </a:lnTo>
                  <a:lnTo>
                    <a:pt x="18" y="58"/>
                  </a:lnTo>
                  <a:lnTo>
                    <a:pt x="23" y="59"/>
                  </a:lnTo>
                  <a:lnTo>
                    <a:pt x="28" y="60"/>
                  </a:lnTo>
                  <a:lnTo>
                    <a:pt x="34" y="59"/>
                  </a:lnTo>
                  <a:lnTo>
                    <a:pt x="40" y="58"/>
                  </a:lnTo>
                  <a:lnTo>
                    <a:pt x="46" y="54"/>
                  </a:lnTo>
                  <a:lnTo>
                    <a:pt x="50" y="51"/>
                  </a:lnTo>
                  <a:lnTo>
                    <a:pt x="54" y="46"/>
                  </a:lnTo>
                  <a:lnTo>
                    <a:pt x="56" y="42"/>
                  </a:lnTo>
                  <a:lnTo>
                    <a:pt x="58" y="36"/>
                  </a:lnTo>
                  <a:lnTo>
                    <a:pt x="58"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 name="Freeform 555"/>
            <p:cNvSpPr>
              <a:spLocks/>
            </p:cNvSpPr>
            <p:nvPr/>
          </p:nvSpPr>
          <p:spPr bwMode="auto">
            <a:xfrm>
              <a:off x="2685" y="2171"/>
              <a:ext cx="14" cy="15"/>
            </a:xfrm>
            <a:custGeom>
              <a:avLst/>
              <a:gdLst>
                <a:gd name="T0" fmla="*/ 13 w 28"/>
                <a:gd name="T1" fmla="*/ 30 h 30"/>
                <a:gd name="T2" fmla="*/ 11 w 28"/>
                <a:gd name="T3" fmla="*/ 30 h 30"/>
                <a:gd name="T4" fmla="*/ 9 w 28"/>
                <a:gd name="T5" fmla="*/ 29 h 30"/>
                <a:gd name="T6" fmla="*/ 5 w 28"/>
                <a:gd name="T7" fmla="*/ 28 h 30"/>
                <a:gd name="T8" fmla="*/ 3 w 28"/>
                <a:gd name="T9" fmla="*/ 25 h 30"/>
                <a:gd name="T10" fmla="*/ 2 w 28"/>
                <a:gd name="T11" fmla="*/ 23 h 30"/>
                <a:gd name="T12" fmla="*/ 1 w 28"/>
                <a:gd name="T13" fmla="*/ 21 h 30"/>
                <a:gd name="T14" fmla="*/ 0 w 28"/>
                <a:gd name="T15" fmla="*/ 18 h 30"/>
                <a:gd name="T16" fmla="*/ 0 w 28"/>
                <a:gd name="T17" fmla="*/ 15 h 30"/>
                <a:gd name="T18" fmla="*/ 0 w 28"/>
                <a:gd name="T19" fmla="*/ 13 h 30"/>
                <a:gd name="T20" fmla="*/ 1 w 28"/>
                <a:gd name="T21" fmla="*/ 9 h 30"/>
                <a:gd name="T22" fmla="*/ 2 w 28"/>
                <a:gd name="T23" fmla="*/ 7 h 30"/>
                <a:gd name="T24" fmla="*/ 3 w 28"/>
                <a:gd name="T25" fmla="*/ 5 h 30"/>
                <a:gd name="T26" fmla="*/ 5 w 28"/>
                <a:gd name="T27" fmla="*/ 3 h 30"/>
                <a:gd name="T28" fmla="*/ 9 w 28"/>
                <a:gd name="T29" fmla="*/ 1 h 30"/>
                <a:gd name="T30" fmla="*/ 11 w 28"/>
                <a:gd name="T31" fmla="*/ 0 h 30"/>
                <a:gd name="T32" fmla="*/ 13 w 28"/>
                <a:gd name="T33" fmla="*/ 0 h 30"/>
                <a:gd name="T34" fmla="*/ 17 w 28"/>
                <a:gd name="T35" fmla="*/ 0 h 30"/>
                <a:gd name="T36" fmla="*/ 19 w 28"/>
                <a:gd name="T37" fmla="*/ 1 h 30"/>
                <a:gd name="T38" fmla="*/ 23 w 28"/>
                <a:gd name="T39" fmla="*/ 3 h 30"/>
                <a:gd name="T40" fmla="*/ 25 w 28"/>
                <a:gd name="T41" fmla="*/ 5 h 30"/>
                <a:gd name="T42" fmla="*/ 26 w 28"/>
                <a:gd name="T43" fmla="*/ 7 h 30"/>
                <a:gd name="T44" fmla="*/ 27 w 28"/>
                <a:gd name="T45" fmla="*/ 9 h 30"/>
                <a:gd name="T46" fmla="*/ 28 w 28"/>
                <a:gd name="T47" fmla="*/ 13 h 30"/>
                <a:gd name="T48" fmla="*/ 28 w 28"/>
                <a:gd name="T49" fmla="*/ 15 h 30"/>
                <a:gd name="T50" fmla="*/ 27 w 28"/>
                <a:gd name="T51" fmla="*/ 21 h 30"/>
                <a:gd name="T52" fmla="*/ 25 w 28"/>
                <a:gd name="T53" fmla="*/ 25 h 30"/>
                <a:gd name="T54" fmla="*/ 19 w 28"/>
                <a:gd name="T55" fmla="*/ 29 h 30"/>
                <a:gd name="T56" fmla="*/ 13 w 28"/>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 h="30">
                  <a:moveTo>
                    <a:pt x="13" y="30"/>
                  </a:moveTo>
                  <a:lnTo>
                    <a:pt x="11" y="30"/>
                  </a:lnTo>
                  <a:lnTo>
                    <a:pt x="9" y="29"/>
                  </a:lnTo>
                  <a:lnTo>
                    <a:pt x="5" y="28"/>
                  </a:lnTo>
                  <a:lnTo>
                    <a:pt x="3" y="25"/>
                  </a:lnTo>
                  <a:lnTo>
                    <a:pt x="2" y="23"/>
                  </a:lnTo>
                  <a:lnTo>
                    <a:pt x="1" y="21"/>
                  </a:lnTo>
                  <a:lnTo>
                    <a:pt x="0" y="18"/>
                  </a:lnTo>
                  <a:lnTo>
                    <a:pt x="0" y="15"/>
                  </a:lnTo>
                  <a:lnTo>
                    <a:pt x="0" y="13"/>
                  </a:lnTo>
                  <a:lnTo>
                    <a:pt x="1" y="9"/>
                  </a:lnTo>
                  <a:lnTo>
                    <a:pt x="2" y="7"/>
                  </a:lnTo>
                  <a:lnTo>
                    <a:pt x="3" y="5"/>
                  </a:lnTo>
                  <a:lnTo>
                    <a:pt x="5" y="3"/>
                  </a:lnTo>
                  <a:lnTo>
                    <a:pt x="9" y="1"/>
                  </a:lnTo>
                  <a:lnTo>
                    <a:pt x="11" y="0"/>
                  </a:lnTo>
                  <a:lnTo>
                    <a:pt x="13" y="0"/>
                  </a:lnTo>
                  <a:lnTo>
                    <a:pt x="17" y="0"/>
                  </a:lnTo>
                  <a:lnTo>
                    <a:pt x="19" y="1"/>
                  </a:lnTo>
                  <a:lnTo>
                    <a:pt x="23" y="3"/>
                  </a:lnTo>
                  <a:lnTo>
                    <a:pt x="25" y="5"/>
                  </a:lnTo>
                  <a:lnTo>
                    <a:pt x="26" y="7"/>
                  </a:lnTo>
                  <a:lnTo>
                    <a:pt x="27" y="9"/>
                  </a:lnTo>
                  <a:lnTo>
                    <a:pt x="28" y="13"/>
                  </a:lnTo>
                  <a:lnTo>
                    <a:pt x="28" y="15"/>
                  </a:lnTo>
                  <a:lnTo>
                    <a:pt x="27" y="21"/>
                  </a:lnTo>
                  <a:lnTo>
                    <a:pt x="25" y="25"/>
                  </a:lnTo>
                  <a:lnTo>
                    <a:pt x="19" y="29"/>
                  </a:lnTo>
                  <a:lnTo>
                    <a:pt x="13"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 name="Freeform 556"/>
            <p:cNvSpPr>
              <a:spLocks/>
            </p:cNvSpPr>
            <p:nvPr/>
          </p:nvSpPr>
          <p:spPr bwMode="auto">
            <a:xfrm>
              <a:off x="2539" y="2259"/>
              <a:ext cx="29" cy="30"/>
            </a:xfrm>
            <a:custGeom>
              <a:avLst/>
              <a:gdLst>
                <a:gd name="T0" fmla="*/ 60 w 60"/>
                <a:gd name="T1" fmla="*/ 30 h 60"/>
                <a:gd name="T2" fmla="*/ 59 w 60"/>
                <a:gd name="T3" fmla="*/ 24 h 60"/>
                <a:gd name="T4" fmla="*/ 58 w 60"/>
                <a:gd name="T5" fmla="*/ 19 h 60"/>
                <a:gd name="T6" fmla="*/ 54 w 60"/>
                <a:gd name="T7" fmla="*/ 13 h 60"/>
                <a:gd name="T8" fmla="*/ 51 w 60"/>
                <a:gd name="T9" fmla="*/ 8 h 60"/>
                <a:gd name="T10" fmla="*/ 46 w 60"/>
                <a:gd name="T11" fmla="*/ 5 h 60"/>
                <a:gd name="T12" fmla="*/ 42 w 60"/>
                <a:gd name="T13" fmla="*/ 3 h 60"/>
                <a:gd name="T14" fmla="*/ 36 w 60"/>
                <a:gd name="T15" fmla="*/ 1 h 60"/>
                <a:gd name="T16" fmla="*/ 30 w 60"/>
                <a:gd name="T17" fmla="*/ 0 h 60"/>
                <a:gd name="T18" fmla="*/ 18 w 60"/>
                <a:gd name="T19" fmla="*/ 3 h 60"/>
                <a:gd name="T20" fmla="*/ 8 w 60"/>
                <a:gd name="T21" fmla="*/ 8 h 60"/>
                <a:gd name="T22" fmla="*/ 2 w 60"/>
                <a:gd name="T23" fmla="*/ 19 h 60"/>
                <a:gd name="T24" fmla="*/ 0 w 60"/>
                <a:gd name="T25" fmla="*/ 30 h 60"/>
                <a:gd name="T26" fmla="*/ 1 w 60"/>
                <a:gd name="T27" fmla="*/ 36 h 60"/>
                <a:gd name="T28" fmla="*/ 2 w 60"/>
                <a:gd name="T29" fmla="*/ 42 h 60"/>
                <a:gd name="T30" fmla="*/ 5 w 60"/>
                <a:gd name="T31" fmla="*/ 46 h 60"/>
                <a:gd name="T32" fmla="*/ 8 w 60"/>
                <a:gd name="T33" fmla="*/ 51 h 60"/>
                <a:gd name="T34" fmla="*/ 13 w 60"/>
                <a:gd name="T35" fmla="*/ 54 h 60"/>
                <a:gd name="T36" fmla="*/ 18 w 60"/>
                <a:gd name="T37" fmla="*/ 58 h 60"/>
                <a:gd name="T38" fmla="*/ 24 w 60"/>
                <a:gd name="T39" fmla="*/ 59 h 60"/>
                <a:gd name="T40" fmla="*/ 30 w 60"/>
                <a:gd name="T41" fmla="*/ 60 h 60"/>
                <a:gd name="T42" fmla="*/ 36 w 60"/>
                <a:gd name="T43" fmla="*/ 59 h 60"/>
                <a:gd name="T44" fmla="*/ 42 w 60"/>
                <a:gd name="T45" fmla="*/ 58 h 60"/>
                <a:gd name="T46" fmla="*/ 46 w 60"/>
                <a:gd name="T47" fmla="*/ 54 h 60"/>
                <a:gd name="T48" fmla="*/ 51 w 60"/>
                <a:gd name="T49" fmla="*/ 51 h 60"/>
                <a:gd name="T50" fmla="*/ 54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9"/>
                  </a:lnTo>
                  <a:lnTo>
                    <a:pt x="54" y="13"/>
                  </a:lnTo>
                  <a:lnTo>
                    <a:pt x="51" y="8"/>
                  </a:lnTo>
                  <a:lnTo>
                    <a:pt x="46" y="5"/>
                  </a:lnTo>
                  <a:lnTo>
                    <a:pt x="42" y="3"/>
                  </a:lnTo>
                  <a:lnTo>
                    <a:pt x="36" y="1"/>
                  </a:lnTo>
                  <a:lnTo>
                    <a:pt x="30" y="0"/>
                  </a:lnTo>
                  <a:lnTo>
                    <a:pt x="18" y="3"/>
                  </a:lnTo>
                  <a:lnTo>
                    <a:pt x="8" y="8"/>
                  </a:lnTo>
                  <a:lnTo>
                    <a:pt x="2" y="19"/>
                  </a:lnTo>
                  <a:lnTo>
                    <a:pt x="0" y="30"/>
                  </a:lnTo>
                  <a:lnTo>
                    <a:pt x="1" y="36"/>
                  </a:lnTo>
                  <a:lnTo>
                    <a:pt x="2" y="42"/>
                  </a:lnTo>
                  <a:lnTo>
                    <a:pt x="5" y="46"/>
                  </a:lnTo>
                  <a:lnTo>
                    <a:pt x="8" y="51"/>
                  </a:lnTo>
                  <a:lnTo>
                    <a:pt x="13" y="54"/>
                  </a:lnTo>
                  <a:lnTo>
                    <a:pt x="18" y="58"/>
                  </a:lnTo>
                  <a:lnTo>
                    <a:pt x="24" y="59"/>
                  </a:lnTo>
                  <a:lnTo>
                    <a:pt x="30" y="60"/>
                  </a:lnTo>
                  <a:lnTo>
                    <a:pt x="36" y="59"/>
                  </a:lnTo>
                  <a:lnTo>
                    <a:pt x="42" y="58"/>
                  </a:lnTo>
                  <a:lnTo>
                    <a:pt x="46" y="54"/>
                  </a:lnTo>
                  <a:lnTo>
                    <a:pt x="51" y="51"/>
                  </a:lnTo>
                  <a:lnTo>
                    <a:pt x="54" y="46"/>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 name="Freeform 557"/>
            <p:cNvSpPr>
              <a:spLocks/>
            </p:cNvSpPr>
            <p:nvPr/>
          </p:nvSpPr>
          <p:spPr bwMode="auto">
            <a:xfrm>
              <a:off x="2546" y="2267"/>
              <a:ext cx="15" cy="15"/>
            </a:xfrm>
            <a:custGeom>
              <a:avLst/>
              <a:gdLst>
                <a:gd name="T0" fmla="*/ 15 w 30"/>
                <a:gd name="T1" fmla="*/ 30 h 30"/>
                <a:gd name="T2" fmla="*/ 12 w 30"/>
                <a:gd name="T3" fmla="*/ 30 h 30"/>
                <a:gd name="T4" fmla="*/ 9 w 30"/>
                <a:gd name="T5" fmla="*/ 29 h 30"/>
                <a:gd name="T6" fmla="*/ 7 w 30"/>
                <a:gd name="T7" fmla="*/ 27 h 30"/>
                <a:gd name="T8" fmla="*/ 5 w 30"/>
                <a:gd name="T9" fmla="*/ 26 h 30"/>
                <a:gd name="T10" fmla="*/ 2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2 w 30"/>
                <a:gd name="T23" fmla="*/ 7 h 30"/>
                <a:gd name="T24" fmla="*/ 5 w 30"/>
                <a:gd name="T25" fmla="*/ 5 h 30"/>
                <a:gd name="T26" fmla="*/ 7 w 30"/>
                <a:gd name="T27" fmla="*/ 3 h 30"/>
                <a:gd name="T28" fmla="*/ 9 w 30"/>
                <a:gd name="T29" fmla="*/ 1 h 30"/>
                <a:gd name="T30" fmla="*/ 12 w 30"/>
                <a:gd name="T31" fmla="*/ 0 h 30"/>
                <a:gd name="T32" fmla="*/ 15 w 30"/>
                <a:gd name="T33" fmla="*/ 0 h 30"/>
                <a:gd name="T34" fmla="*/ 17 w 30"/>
                <a:gd name="T35" fmla="*/ 0 h 30"/>
                <a:gd name="T36" fmla="*/ 21 w 30"/>
                <a:gd name="T37" fmla="*/ 1 h 30"/>
                <a:gd name="T38" fmla="*/ 23 w 30"/>
                <a:gd name="T39" fmla="*/ 3 h 30"/>
                <a:gd name="T40" fmla="*/ 25 w 30"/>
                <a:gd name="T41" fmla="*/ 5 h 30"/>
                <a:gd name="T42" fmla="*/ 27 w 30"/>
                <a:gd name="T43" fmla="*/ 7 h 30"/>
                <a:gd name="T44" fmla="*/ 29 w 30"/>
                <a:gd name="T45" fmla="*/ 9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9"/>
                  </a:lnTo>
                  <a:lnTo>
                    <a:pt x="7" y="27"/>
                  </a:lnTo>
                  <a:lnTo>
                    <a:pt x="5" y="26"/>
                  </a:lnTo>
                  <a:lnTo>
                    <a:pt x="2" y="23"/>
                  </a:lnTo>
                  <a:lnTo>
                    <a:pt x="1" y="20"/>
                  </a:lnTo>
                  <a:lnTo>
                    <a:pt x="0" y="18"/>
                  </a:lnTo>
                  <a:lnTo>
                    <a:pt x="0" y="15"/>
                  </a:lnTo>
                  <a:lnTo>
                    <a:pt x="0" y="12"/>
                  </a:lnTo>
                  <a:lnTo>
                    <a:pt x="1" y="9"/>
                  </a:lnTo>
                  <a:lnTo>
                    <a:pt x="2" y="7"/>
                  </a:lnTo>
                  <a:lnTo>
                    <a:pt x="5" y="5"/>
                  </a:lnTo>
                  <a:lnTo>
                    <a:pt x="7" y="3"/>
                  </a:lnTo>
                  <a:lnTo>
                    <a:pt x="9" y="1"/>
                  </a:lnTo>
                  <a:lnTo>
                    <a:pt x="12" y="0"/>
                  </a:lnTo>
                  <a:lnTo>
                    <a:pt x="15" y="0"/>
                  </a:lnTo>
                  <a:lnTo>
                    <a:pt x="17" y="0"/>
                  </a:lnTo>
                  <a:lnTo>
                    <a:pt x="21" y="1"/>
                  </a:lnTo>
                  <a:lnTo>
                    <a:pt x="23" y="3"/>
                  </a:lnTo>
                  <a:lnTo>
                    <a:pt x="25" y="5"/>
                  </a:lnTo>
                  <a:lnTo>
                    <a:pt x="27" y="7"/>
                  </a:lnTo>
                  <a:lnTo>
                    <a:pt x="29" y="9"/>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 name="Freeform 558"/>
            <p:cNvSpPr>
              <a:spLocks/>
            </p:cNvSpPr>
            <p:nvPr/>
          </p:nvSpPr>
          <p:spPr bwMode="auto">
            <a:xfrm>
              <a:off x="2416" y="2291"/>
              <a:ext cx="30" cy="30"/>
            </a:xfrm>
            <a:custGeom>
              <a:avLst/>
              <a:gdLst>
                <a:gd name="T0" fmla="*/ 60 w 60"/>
                <a:gd name="T1" fmla="*/ 30 h 59"/>
                <a:gd name="T2" fmla="*/ 58 w 60"/>
                <a:gd name="T3" fmla="*/ 24 h 59"/>
                <a:gd name="T4" fmla="*/ 57 w 60"/>
                <a:gd name="T5" fmla="*/ 18 h 59"/>
                <a:gd name="T6" fmla="*/ 54 w 60"/>
                <a:gd name="T7" fmla="*/ 13 h 59"/>
                <a:gd name="T8" fmla="*/ 50 w 60"/>
                <a:gd name="T9" fmla="*/ 9 h 59"/>
                <a:gd name="T10" fmla="*/ 46 w 60"/>
                <a:gd name="T11" fmla="*/ 5 h 59"/>
                <a:gd name="T12" fmla="*/ 41 w 60"/>
                <a:gd name="T13" fmla="*/ 2 h 59"/>
                <a:gd name="T14" fmla="*/ 35 w 60"/>
                <a:gd name="T15" fmla="*/ 1 h 59"/>
                <a:gd name="T16" fmla="*/ 30 w 60"/>
                <a:gd name="T17" fmla="*/ 0 h 59"/>
                <a:gd name="T18" fmla="*/ 18 w 60"/>
                <a:gd name="T19" fmla="*/ 2 h 59"/>
                <a:gd name="T20" fmla="*/ 9 w 60"/>
                <a:gd name="T21" fmla="*/ 9 h 59"/>
                <a:gd name="T22" fmla="*/ 2 w 60"/>
                <a:gd name="T23" fmla="*/ 18 h 59"/>
                <a:gd name="T24" fmla="*/ 0 w 60"/>
                <a:gd name="T25" fmla="*/ 30 h 59"/>
                <a:gd name="T26" fmla="*/ 1 w 60"/>
                <a:gd name="T27" fmla="*/ 35 h 59"/>
                <a:gd name="T28" fmla="*/ 2 w 60"/>
                <a:gd name="T29" fmla="*/ 41 h 59"/>
                <a:gd name="T30" fmla="*/ 4 w 60"/>
                <a:gd name="T31" fmla="*/ 47 h 59"/>
                <a:gd name="T32" fmla="*/ 8 w 60"/>
                <a:gd name="T33" fmla="*/ 51 h 59"/>
                <a:gd name="T34" fmla="*/ 12 w 60"/>
                <a:gd name="T35" fmla="*/ 55 h 59"/>
                <a:gd name="T36" fmla="*/ 18 w 60"/>
                <a:gd name="T37" fmla="*/ 57 h 59"/>
                <a:gd name="T38" fmla="*/ 24 w 60"/>
                <a:gd name="T39" fmla="*/ 59 h 59"/>
                <a:gd name="T40" fmla="*/ 30 w 60"/>
                <a:gd name="T41" fmla="*/ 59 h 59"/>
                <a:gd name="T42" fmla="*/ 35 w 60"/>
                <a:gd name="T43" fmla="*/ 59 h 59"/>
                <a:gd name="T44" fmla="*/ 41 w 60"/>
                <a:gd name="T45" fmla="*/ 57 h 59"/>
                <a:gd name="T46" fmla="*/ 46 w 60"/>
                <a:gd name="T47" fmla="*/ 55 h 59"/>
                <a:gd name="T48" fmla="*/ 50 w 60"/>
                <a:gd name="T49" fmla="*/ 51 h 59"/>
                <a:gd name="T50" fmla="*/ 54 w 60"/>
                <a:gd name="T51" fmla="*/ 47 h 59"/>
                <a:gd name="T52" fmla="*/ 57 w 60"/>
                <a:gd name="T53" fmla="*/ 41 h 59"/>
                <a:gd name="T54" fmla="*/ 58 w 60"/>
                <a:gd name="T55" fmla="*/ 35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8" y="24"/>
                  </a:lnTo>
                  <a:lnTo>
                    <a:pt x="57" y="18"/>
                  </a:lnTo>
                  <a:lnTo>
                    <a:pt x="54" y="13"/>
                  </a:lnTo>
                  <a:lnTo>
                    <a:pt x="50" y="9"/>
                  </a:lnTo>
                  <a:lnTo>
                    <a:pt x="46" y="5"/>
                  </a:lnTo>
                  <a:lnTo>
                    <a:pt x="41" y="2"/>
                  </a:lnTo>
                  <a:lnTo>
                    <a:pt x="35" y="1"/>
                  </a:lnTo>
                  <a:lnTo>
                    <a:pt x="30" y="0"/>
                  </a:lnTo>
                  <a:lnTo>
                    <a:pt x="18" y="2"/>
                  </a:lnTo>
                  <a:lnTo>
                    <a:pt x="9" y="9"/>
                  </a:lnTo>
                  <a:lnTo>
                    <a:pt x="2" y="18"/>
                  </a:lnTo>
                  <a:lnTo>
                    <a:pt x="0" y="30"/>
                  </a:lnTo>
                  <a:lnTo>
                    <a:pt x="1" y="35"/>
                  </a:lnTo>
                  <a:lnTo>
                    <a:pt x="2" y="41"/>
                  </a:lnTo>
                  <a:lnTo>
                    <a:pt x="4" y="47"/>
                  </a:lnTo>
                  <a:lnTo>
                    <a:pt x="8" y="51"/>
                  </a:lnTo>
                  <a:lnTo>
                    <a:pt x="12" y="55"/>
                  </a:lnTo>
                  <a:lnTo>
                    <a:pt x="18" y="57"/>
                  </a:lnTo>
                  <a:lnTo>
                    <a:pt x="24" y="59"/>
                  </a:lnTo>
                  <a:lnTo>
                    <a:pt x="30" y="59"/>
                  </a:lnTo>
                  <a:lnTo>
                    <a:pt x="35" y="59"/>
                  </a:lnTo>
                  <a:lnTo>
                    <a:pt x="41" y="57"/>
                  </a:lnTo>
                  <a:lnTo>
                    <a:pt x="46" y="55"/>
                  </a:lnTo>
                  <a:lnTo>
                    <a:pt x="50" y="51"/>
                  </a:lnTo>
                  <a:lnTo>
                    <a:pt x="54" y="47"/>
                  </a:lnTo>
                  <a:lnTo>
                    <a:pt x="57" y="41"/>
                  </a:lnTo>
                  <a:lnTo>
                    <a:pt x="58"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 name="Freeform 559"/>
            <p:cNvSpPr>
              <a:spLocks/>
            </p:cNvSpPr>
            <p:nvPr/>
          </p:nvSpPr>
          <p:spPr bwMode="auto">
            <a:xfrm>
              <a:off x="2423" y="2298"/>
              <a:ext cx="15" cy="15"/>
            </a:xfrm>
            <a:custGeom>
              <a:avLst/>
              <a:gdLst>
                <a:gd name="T0" fmla="*/ 15 w 30"/>
                <a:gd name="T1" fmla="*/ 30 h 30"/>
                <a:gd name="T2" fmla="*/ 11 w 30"/>
                <a:gd name="T3" fmla="*/ 30 h 30"/>
                <a:gd name="T4" fmla="*/ 9 w 30"/>
                <a:gd name="T5" fmla="*/ 28 h 30"/>
                <a:gd name="T6" fmla="*/ 7 w 30"/>
                <a:gd name="T7" fmla="*/ 27 h 30"/>
                <a:gd name="T8" fmla="*/ 4 w 30"/>
                <a:gd name="T9" fmla="*/ 25 h 30"/>
                <a:gd name="T10" fmla="*/ 2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2 w 30"/>
                <a:gd name="T23" fmla="*/ 6 h 30"/>
                <a:gd name="T24" fmla="*/ 4 w 30"/>
                <a:gd name="T25" fmla="*/ 4 h 30"/>
                <a:gd name="T26" fmla="*/ 7 w 30"/>
                <a:gd name="T27" fmla="*/ 3 h 30"/>
                <a:gd name="T28" fmla="*/ 9 w 30"/>
                <a:gd name="T29" fmla="*/ 1 h 30"/>
                <a:gd name="T30" fmla="*/ 11 w 30"/>
                <a:gd name="T31" fmla="*/ 0 h 30"/>
                <a:gd name="T32" fmla="*/ 15 w 30"/>
                <a:gd name="T33" fmla="*/ 0 h 30"/>
                <a:gd name="T34" fmla="*/ 17 w 30"/>
                <a:gd name="T35" fmla="*/ 0 h 30"/>
                <a:gd name="T36" fmla="*/ 20 w 30"/>
                <a:gd name="T37" fmla="*/ 1 h 30"/>
                <a:gd name="T38" fmla="*/ 23 w 30"/>
                <a:gd name="T39" fmla="*/ 3 h 30"/>
                <a:gd name="T40" fmla="*/ 25 w 30"/>
                <a:gd name="T41" fmla="*/ 4 h 30"/>
                <a:gd name="T42" fmla="*/ 26 w 30"/>
                <a:gd name="T43" fmla="*/ 6 h 30"/>
                <a:gd name="T44" fmla="*/ 28 w 30"/>
                <a:gd name="T45" fmla="*/ 9 h 30"/>
                <a:gd name="T46" fmla="*/ 30 w 30"/>
                <a:gd name="T47" fmla="*/ 12 h 30"/>
                <a:gd name="T48" fmla="*/ 30 w 30"/>
                <a:gd name="T49" fmla="*/ 15 h 30"/>
                <a:gd name="T50" fmla="*/ 28 w 30"/>
                <a:gd name="T51" fmla="*/ 20 h 30"/>
                <a:gd name="T52" fmla="*/ 25 w 30"/>
                <a:gd name="T53" fmla="*/ 25 h 30"/>
                <a:gd name="T54" fmla="*/ 20 w 30"/>
                <a:gd name="T55" fmla="*/ 28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1" y="30"/>
                  </a:lnTo>
                  <a:lnTo>
                    <a:pt x="9" y="28"/>
                  </a:lnTo>
                  <a:lnTo>
                    <a:pt x="7" y="27"/>
                  </a:lnTo>
                  <a:lnTo>
                    <a:pt x="4" y="25"/>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0"/>
                  </a:lnTo>
                  <a:lnTo>
                    <a:pt x="25" y="25"/>
                  </a:lnTo>
                  <a:lnTo>
                    <a:pt x="20" y="28"/>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8" name="Freeform 560"/>
            <p:cNvSpPr>
              <a:spLocks/>
            </p:cNvSpPr>
            <p:nvPr/>
          </p:nvSpPr>
          <p:spPr bwMode="auto">
            <a:xfrm>
              <a:off x="2344" y="2212"/>
              <a:ext cx="30" cy="29"/>
            </a:xfrm>
            <a:custGeom>
              <a:avLst/>
              <a:gdLst>
                <a:gd name="T0" fmla="*/ 60 w 60"/>
                <a:gd name="T1" fmla="*/ 27 h 57"/>
                <a:gd name="T2" fmla="*/ 59 w 60"/>
                <a:gd name="T3" fmla="*/ 23 h 57"/>
                <a:gd name="T4" fmla="*/ 57 w 60"/>
                <a:gd name="T5" fmla="*/ 17 h 57"/>
                <a:gd name="T6" fmla="*/ 54 w 60"/>
                <a:gd name="T7" fmla="*/ 12 h 57"/>
                <a:gd name="T8" fmla="*/ 50 w 60"/>
                <a:gd name="T9" fmla="*/ 8 h 57"/>
                <a:gd name="T10" fmla="*/ 46 w 60"/>
                <a:gd name="T11" fmla="*/ 4 h 57"/>
                <a:gd name="T12" fmla="*/ 41 w 60"/>
                <a:gd name="T13" fmla="*/ 2 h 57"/>
                <a:gd name="T14" fmla="*/ 35 w 60"/>
                <a:gd name="T15" fmla="*/ 0 h 57"/>
                <a:gd name="T16" fmla="*/ 30 w 60"/>
                <a:gd name="T17" fmla="*/ 0 h 57"/>
                <a:gd name="T18" fmla="*/ 18 w 60"/>
                <a:gd name="T19" fmla="*/ 2 h 57"/>
                <a:gd name="T20" fmla="*/ 9 w 60"/>
                <a:gd name="T21" fmla="*/ 8 h 57"/>
                <a:gd name="T22" fmla="*/ 2 w 60"/>
                <a:gd name="T23" fmla="*/ 17 h 57"/>
                <a:gd name="T24" fmla="*/ 0 w 60"/>
                <a:gd name="T25" fmla="*/ 27 h 57"/>
                <a:gd name="T26" fmla="*/ 1 w 60"/>
                <a:gd name="T27" fmla="*/ 33 h 57"/>
                <a:gd name="T28" fmla="*/ 2 w 60"/>
                <a:gd name="T29" fmla="*/ 39 h 57"/>
                <a:gd name="T30" fmla="*/ 4 w 60"/>
                <a:gd name="T31" fmla="*/ 45 h 57"/>
                <a:gd name="T32" fmla="*/ 8 w 60"/>
                <a:gd name="T33" fmla="*/ 49 h 57"/>
                <a:gd name="T34" fmla="*/ 12 w 60"/>
                <a:gd name="T35" fmla="*/ 53 h 57"/>
                <a:gd name="T36" fmla="*/ 18 w 60"/>
                <a:gd name="T37" fmla="*/ 55 h 57"/>
                <a:gd name="T38" fmla="*/ 24 w 60"/>
                <a:gd name="T39" fmla="*/ 57 h 57"/>
                <a:gd name="T40" fmla="*/ 30 w 60"/>
                <a:gd name="T41" fmla="*/ 57 h 57"/>
                <a:gd name="T42" fmla="*/ 35 w 60"/>
                <a:gd name="T43" fmla="*/ 57 h 57"/>
                <a:gd name="T44" fmla="*/ 41 w 60"/>
                <a:gd name="T45" fmla="*/ 55 h 57"/>
                <a:gd name="T46" fmla="*/ 46 w 60"/>
                <a:gd name="T47" fmla="*/ 53 h 57"/>
                <a:gd name="T48" fmla="*/ 50 w 60"/>
                <a:gd name="T49" fmla="*/ 49 h 57"/>
                <a:gd name="T50" fmla="*/ 54 w 60"/>
                <a:gd name="T51" fmla="*/ 45 h 57"/>
                <a:gd name="T52" fmla="*/ 57 w 60"/>
                <a:gd name="T53" fmla="*/ 39 h 57"/>
                <a:gd name="T54" fmla="*/ 59 w 60"/>
                <a:gd name="T55" fmla="*/ 33 h 57"/>
                <a:gd name="T56" fmla="*/ 60 w 60"/>
                <a:gd name="T57" fmla="*/ 2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7">
                  <a:moveTo>
                    <a:pt x="60" y="27"/>
                  </a:moveTo>
                  <a:lnTo>
                    <a:pt x="59" y="23"/>
                  </a:lnTo>
                  <a:lnTo>
                    <a:pt x="57" y="17"/>
                  </a:lnTo>
                  <a:lnTo>
                    <a:pt x="54" y="12"/>
                  </a:lnTo>
                  <a:lnTo>
                    <a:pt x="50" y="8"/>
                  </a:lnTo>
                  <a:lnTo>
                    <a:pt x="46" y="4"/>
                  </a:lnTo>
                  <a:lnTo>
                    <a:pt x="41" y="2"/>
                  </a:lnTo>
                  <a:lnTo>
                    <a:pt x="35" y="0"/>
                  </a:lnTo>
                  <a:lnTo>
                    <a:pt x="30" y="0"/>
                  </a:lnTo>
                  <a:lnTo>
                    <a:pt x="18" y="2"/>
                  </a:lnTo>
                  <a:lnTo>
                    <a:pt x="9" y="8"/>
                  </a:lnTo>
                  <a:lnTo>
                    <a:pt x="2" y="17"/>
                  </a:lnTo>
                  <a:lnTo>
                    <a:pt x="0" y="27"/>
                  </a:lnTo>
                  <a:lnTo>
                    <a:pt x="1" y="33"/>
                  </a:lnTo>
                  <a:lnTo>
                    <a:pt x="2" y="39"/>
                  </a:lnTo>
                  <a:lnTo>
                    <a:pt x="4" y="45"/>
                  </a:lnTo>
                  <a:lnTo>
                    <a:pt x="8" y="49"/>
                  </a:lnTo>
                  <a:lnTo>
                    <a:pt x="12" y="53"/>
                  </a:lnTo>
                  <a:lnTo>
                    <a:pt x="18" y="55"/>
                  </a:lnTo>
                  <a:lnTo>
                    <a:pt x="24" y="57"/>
                  </a:lnTo>
                  <a:lnTo>
                    <a:pt x="30" y="57"/>
                  </a:lnTo>
                  <a:lnTo>
                    <a:pt x="35" y="57"/>
                  </a:lnTo>
                  <a:lnTo>
                    <a:pt x="41" y="55"/>
                  </a:lnTo>
                  <a:lnTo>
                    <a:pt x="46" y="53"/>
                  </a:lnTo>
                  <a:lnTo>
                    <a:pt x="50" y="49"/>
                  </a:lnTo>
                  <a:lnTo>
                    <a:pt x="54" y="45"/>
                  </a:lnTo>
                  <a:lnTo>
                    <a:pt x="57" y="39"/>
                  </a:lnTo>
                  <a:lnTo>
                    <a:pt x="59" y="33"/>
                  </a:lnTo>
                  <a:lnTo>
                    <a:pt x="60" y="2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9" name="Freeform 561"/>
            <p:cNvSpPr>
              <a:spLocks/>
            </p:cNvSpPr>
            <p:nvPr/>
          </p:nvSpPr>
          <p:spPr bwMode="auto">
            <a:xfrm>
              <a:off x="2351" y="2219"/>
              <a:ext cx="15" cy="14"/>
            </a:xfrm>
            <a:custGeom>
              <a:avLst/>
              <a:gdLst>
                <a:gd name="T0" fmla="*/ 15 w 30"/>
                <a:gd name="T1" fmla="*/ 27 h 27"/>
                <a:gd name="T2" fmla="*/ 11 w 30"/>
                <a:gd name="T3" fmla="*/ 27 h 27"/>
                <a:gd name="T4" fmla="*/ 9 w 30"/>
                <a:gd name="T5" fmla="*/ 26 h 27"/>
                <a:gd name="T6" fmla="*/ 7 w 30"/>
                <a:gd name="T7" fmla="*/ 25 h 27"/>
                <a:gd name="T8" fmla="*/ 4 w 30"/>
                <a:gd name="T9" fmla="*/ 23 h 27"/>
                <a:gd name="T10" fmla="*/ 2 w 30"/>
                <a:gd name="T11" fmla="*/ 21 h 27"/>
                <a:gd name="T12" fmla="*/ 1 w 30"/>
                <a:gd name="T13" fmla="*/ 18 h 27"/>
                <a:gd name="T14" fmla="*/ 0 w 30"/>
                <a:gd name="T15" fmla="*/ 16 h 27"/>
                <a:gd name="T16" fmla="*/ 0 w 30"/>
                <a:gd name="T17" fmla="*/ 12 h 27"/>
                <a:gd name="T18" fmla="*/ 0 w 30"/>
                <a:gd name="T19" fmla="*/ 10 h 27"/>
                <a:gd name="T20" fmla="*/ 1 w 30"/>
                <a:gd name="T21" fmla="*/ 7 h 27"/>
                <a:gd name="T22" fmla="*/ 2 w 30"/>
                <a:gd name="T23" fmla="*/ 4 h 27"/>
                <a:gd name="T24" fmla="*/ 4 w 30"/>
                <a:gd name="T25" fmla="*/ 2 h 27"/>
                <a:gd name="T26" fmla="*/ 7 w 30"/>
                <a:gd name="T27" fmla="*/ 1 h 27"/>
                <a:gd name="T28" fmla="*/ 9 w 30"/>
                <a:gd name="T29" fmla="*/ 0 h 27"/>
                <a:gd name="T30" fmla="*/ 11 w 30"/>
                <a:gd name="T31" fmla="*/ 0 h 27"/>
                <a:gd name="T32" fmla="*/ 15 w 30"/>
                <a:gd name="T33" fmla="*/ 0 h 27"/>
                <a:gd name="T34" fmla="*/ 17 w 30"/>
                <a:gd name="T35" fmla="*/ 0 h 27"/>
                <a:gd name="T36" fmla="*/ 20 w 30"/>
                <a:gd name="T37" fmla="*/ 0 h 27"/>
                <a:gd name="T38" fmla="*/ 23 w 30"/>
                <a:gd name="T39" fmla="*/ 1 h 27"/>
                <a:gd name="T40" fmla="*/ 25 w 30"/>
                <a:gd name="T41" fmla="*/ 2 h 27"/>
                <a:gd name="T42" fmla="*/ 26 w 30"/>
                <a:gd name="T43" fmla="*/ 4 h 27"/>
                <a:gd name="T44" fmla="*/ 29 w 30"/>
                <a:gd name="T45" fmla="*/ 7 h 27"/>
                <a:gd name="T46" fmla="*/ 30 w 30"/>
                <a:gd name="T47" fmla="*/ 10 h 27"/>
                <a:gd name="T48" fmla="*/ 30 w 30"/>
                <a:gd name="T49" fmla="*/ 12 h 27"/>
                <a:gd name="T50" fmla="*/ 29 w 30"/>
                <a:gd name="T51" fmla="*/ 18 h 27"/>
                <a:gd name="T52" fmla="*/ 25 w 30"/>
                <a:gd name="T53" fmla="*/ 23 h 27"/>
                <a:gd name="T54" fmla="*/ 20 w 30"/>
                <a:gd name="T55" fmla="*/ 26 h 27"/>
                <a:gd name="T56" fmla="*/ 15 w 30"/>
                <a:gd name="T5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7">
                  <a:moveTo>
                    <a:pt x="15" y="27"/>
                  </a:moveTo>
                  <a:lnTo>
                    <a:pt x="11" y="27"/>
                  </a:lnTo>
                  <a:lnTo>
                    <a:pt x="9" y="26"/>
                  </a:lnTo>
                  <a:lnTo>
                    <a:pt x="7" y="25"/>
                  </a:lnTo>
                  <a:lnTo>
                    <a:pt x="4" y="23"/>
                  </a:lnTo>
                  <a:lnTo>
                    <a:pt x="2" y="21"/>
                  </a:lnTo>
                  <a:lnTo>
                    <a:pt x="1" y="18"/>
                  </a:lnTo>
                  <a:lnTo>
                    <a:pt x="0" y="16"/>
                  </a:lnTo>
                  <a:lnTo>
                    <a:pt x="0" y="12"/>
                  </a:lnTo>
                  <a:lnTo>
                    <a:pt x="0" y="10"/>
                  </a:lnTo>
                  <a:lnTo>
                    <a:pt x="1" y="7"/>
                  </a:lnTo>
                  <a:lnTo>
                    <a:pt x="2" y="4"/>
                  </a:lnTo>
                  <a:lnTo>
                    <a:pt x="4" y="2"/>
                  </a:lnTo>
                  <a:lnTo>
                    <a:pt x="7" y="1"/>
                  </a:lnTo>
                  <a:lnTo>
                    <a:pt x="9" y="0"/>
                  </a:lnTo>
                  <a:lnTo>
                    <a:pt x="11" y="0"/>
                  </a:lnTo>
                  <a:lnTo>
                    <a:pt x="15" y="0"/>
                  </a:lnTo>
                  <a:lnTo>
                    <a:pt x="17" y="0"/>
                  </a:lnTo>
                  <a:lnTo>
                    <a:pt x="20" y="0"/>
                  </a:lnTo>
                  <a:lnTo>
                    <a:pt x="23" y="1"/>
                  </a:lnTo>
                  <a:lnTo>
                    <a:pt x="25" y="2"/>
                  </a:lnTo>
                  <a:lnTo>
                    <a:pt x="26" y="4"/>
                  </a:lnTo>
                  <a:lnTo>
                    <a:pt x="29" y="7"/>
                  </a:lnTo>
                  <a:lnTo>
                    <a:pt x="30" y="10"/>
                  </a:lnTo>
                  <a:lnTo>
                    <a:pt x="30" y="12"/>
                  </a:lnTo>
                  <a:lnTo>
                    <a:pt x="29" y="18"/>
                  </a:lnTo>
                  <a:lnTo>
                    <a:pt x="25" y="23"/>
                  </a:lnTo>
                  <a:lnTo>
                    <a:pt x="20" y="26"/>
                  </a:lnTo>
                  <a:lnTo>
                    <a:pt x="15" y="2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0" name="Freeform 562"/>
            <p:cNvSpPr>
              <a:spLocks/>
            </p:cNvSpPr>
            <p:nvPr/>
          </p:nvSpPr>
          <p:spPr bwMode="auto">
            <a:xfrm>
              <a:off x="2458" y="2403"/>
              <a:ext cx="30" cy="30"/>
            </a:xfrm>
            <a:custGeom>
              <a:avLst/>
              <a:gdLst>
                <a:gd name="T0" fmla="*/ 60 w 60"/>
                <a:gd name="T1" fmla="*/ 30 h 60"/>
                <a:gd name="T2" fmla="*/ 59 w 60"/>
                <a:gd name="T3" fmla="*/ 24 h 60"/>
                <a:gd name="T4" fmla="*/ 58 w 60"/>
                <a:gd name="T5" fmla="*/ 19 h 60"/>
                <a:gd name="T6" fmla="*/ 54 w 60"/>
                <a:gd name="T7" fmla="*/ 13 h 60"/>
                <a:gd name="T8" fmla="*/ 51 w 60"/>
                <a:gd name="T9" fmla="*/ 8 h 60"/>
                <a:gd name="T10" fmla="*/ 46 w 60"/>
                <a:gd name="T11" fmla="*/ 5 h 60"/>
                <a:gd name="T12" fmla="*/ 41 w 60"/>
                <a:gd name="T13" fmla="*/ 3 h 60"/>
                <a:gd name="T14" fmla="*/ 36 w 60"/>
                <a:gd name="T15" fmla="*/ 1 h 60"/>
                <a:gd name="T16" fmla="*/ 30 w 60"/>
                <a:gd name="T17" fmla="*/ 0 h 60"/>
                <a:gd name="T18" fmla="*/ 18 w 60"/>
                <a:gd name="T19" fmla="*/ 3 h 60"/>
                <a:gd name="T20" fmla="*/ 9 w 60"/>
                <a:gd name="T21" fmla="*/ 8 h 60"/>
                <a:gd name="T22" fmla="*/ 2 w 60"/>
                <a:gd name="T23" fmla="*/ 19 h 60"/>
                <a:gd name="T24" fmla="*/ 0 w 60"/>
                <a:gd name="T25" fmla="*/ 30 h 60"/>
                <a:gd name="T26" fmla="*/ 1 w 60"/>
                <a:gd name="T27" fmla="*/ 36 h 60"/>
                <a:gd name="T28" fmla="*/ 2 w 60"/>
                <a:gd name="T29" fmla="*/ 42 h 60"/>
                <a:gd name="T30" fmla="*/ 6 w 60"/>
                <a:gd name="T31" fmla="*/ 46 h 60"/>
                <a:gd name="T32" fmla="*/ 9 w 60"/>
                <a:gd name="T33" fmla="*/ 51 h 60"/>
                <a:gd name="T34" fmla="*/ 14 w 60"/>
                <a:gd name="T35" fmla="*/ 54 h 60"/>
                <a:gd name="T36" fmla="*/ 18 w 60"/>
                <a:gd name="T37" fmla="*/ 58 h 60"/>
                <a:gd name="T38" fmla="*/ 24 w 60"/>
                <a:gd name="T39" fmla="*/ 59 h 60"/>
                <a:gd name="T40" fmla="*/ 30 w 60"/>
                <a:gd name="T41" fmla="*/ 60 h 60"/>
                <a:gd name="T42" fmla="*/ 36 w 60"/>
                <a:gd name="T43" fmla="*/ 59 h 60"/>
                <a:gd name="T44" fmla="*/ 41 w 60"/>
                <a:gd name="T45" fmla="*/ 58 h 60"/>
                <a:gd name="T46" fmla="*/ 46 w 60"/>
                <a:gd name="T47" fmla="*/ 54 h 60"/>
                <a:gd name="T48" fmla="*/ 51 w 60"/>
                <a:gd name="T49" fmla="*/ 51 h 60"/>
                <a:gd name="T50" fmla="*/ 54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9"/>
                  </a:lnTo>
                  <a:lnTo>
                    <a:pt x="54" y="13"/>
                  </a:lnTo>
                  <a:lnTo>
                    <a:pt x="51" y="8"/>
                  </a:lnTo>
                  <a:lnTo>
                    <a:pt x="46" y="5"/>
                  </a:lnTo>
                  <a:lnTo>
                    <a:pt x="41" y="3"/>
                  </a:lnTo>
                  <a:lnTo>
                    <a:pt x="36" y="1"/>
                  </a:lnTo>
                  <a:lnTo>
                    <a:pt x="30" y="0"/>
                  </a:lnTo>
                  <a:lnTo>
                    <a:pt x="18" y="3"/>
                  </a:lnTo>
                  <a:lnTo>
                    <a:pt x="9" y="8"/>
                  </a:lnTo>
                  <a:lnTo>
                    <a:pt x="2" y="19"/>
                  </a:lnTo>
                  <a:lnTo>
                    <a:pt x="0" y="30"/>
                  </a:lnTo>
                  <a:lnTo>
                    <a:pt x="1" y="36"/>
                  </a:lnTo>
                  <a:lnTo>
                    <a:pt x="2" y="42"/>
                  </a:lnTo>
                  <a:lnTo>
                    <a:pt x="6" y="46"/>
                  </a:lnTo>
                  <a:lnTo>
                    <a:pt x="9" y="51"/>
                  </a:lnTo>
                  <a:lnTo>
                    <a:pt x="14" y="54"/>
                  </a:lnTo>
                  <a:lnTo>
                    <a:pt x="18" y="58"/>
                  </a:lnTo>
                  <a:lnTo>
                    <a:pt x="24" y="59"/>
                  </a:lnTo>
                  <a:lnTo>
                    <a:pt x="30" y="60"/>
                  </a:lnTo>
                  <a:lnTo>
                    <a:pt x="36" y="59"/>
                  </a:lnTo>
                  <a:lnTo>
                    <a:pt x="41" y="58"/>
                  </a:lnTo>
                  <a:lnTo>
                    <a:pt x="46" y="54"/>
                  </a:lnTo>
                  <a:lnTo>
                    <a:pt x="51" y="51"/>
                  </a:lnTo>
                  <a:lnTo>
                    <a:pt x="54" y="46"/>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1" name="Freeform 563"/>
            <p:cNvSpPr>
              <a:spLocks/>
            </p:cNvSpPr>
            <p:nvPr/>
          </p:nvSpPr>
          <p:spPr bwMode="auto">
            <a:xfrm>
              <a:off x="2466" y="2411"/>
              <a:ext cx="15" cy="15"/>
            </a:xfrm>
            <a:custGeom>
              <a:avLst/>
              <a:gdLst>
                <a:gd name="T0" fmla="*/ 15 w 30"/>
                <a:gd name="T1" fmla="*/ 30 h 30"/>
                <a:gd name="T2" fmla="*/ 11 w 30"/>
                <a:gd name="T3" fmla="*/ 30 h 30"/>
                <a:gd name="T4" fmla="*/ 9 w 30"/>
                <a:gd name="T5" fmla="*/ 29 h 30"/>
                <a:gd name="T6" fmla="*/ 7 w 30"/>
                <a:gd name="T7" fmla="*/ 27 h 30"/>
                <a:gd name="T8" fmla="*/ 5 w 30"/>
                <a:gd name="T9" fmla="*/ 26 h 30"/>
                <a:gd name="T10" fmla="*/ 2 w 30"/>
                <a:gd name="T11" fmla="*/ 23 h 30"/>
                <a:gd name="T12" fmla="*/ 1 w 30"/>
                <a:gd name="T13" fmla="*/ 20 h 30"/>
                <a:gd name="T14" fmla="*/ 0 w 30"/>
                <a:gd name="T15" fmla="*/ 17 h 30"/>
                <a:gd name="T16" fmla="*/ 0 w 30"/>
                <a:gd name="T17" fmla="*/ 15 h 30"/>
                <a:gd name="T18" fmla="*/ 0 w 30"/>
                <a:gd name="T19" fmla="*/ 12 h 30"/>
                <a:gd name="T20" fmla="*/ 1 w 30"/>
                <a:gd name="T21" fmla="*/ 9 h 30"/>
                <a:gd name="T22" fmla="*/ 2 w 30"/>
                <a:gd name="T23" fmla="*/ 7 h 30"/>
                <a:gd name="T24" fmla="*/ 5 w 30"/>
                <a:gd name="T25" fmla="*/ 5 h 30"/>
                <a:gd name="T26" fmla="*/ 7 w 30"/>
                <a:gd name="T27" fmla="*/ 2 h 30"/>
                <a:gd name="T28" fmla="*/ 9 w 30"/>
                <a:gd name="T29" fmla="*/ 1 h 30"/>
                <a:gd name="T30" fmla="*/ 11 w 30"/>
                <a:gd name="T31" fmla="*/ 0 h 30"/>
                <a:gd name="T32" fmla="*/ 15 w 30"/>
                <a:gd name="T33" fmla="*/ 0 h 30"/>
                <a:gd name="T34" fmla="*/ 17 w 30"/>
                <a:gd name="T35" fmla="*/ 0 h 30"/>
                <a:gd name="T36" fmla="*/ 21 w 30"/>
                <a:gd name="T37" fmla="*/ 1 h 30"/>
                <a:gd name="T38" fmla="*/ 23 w 30"/>
                <a:gd name="T39" fmla="*/ 2 h 30"/>
                <a:gd name="T40" fmla="*/ 25 w 30"/>
                <a:gd name="T41" fmla="*/ 5 h 30"/>
                <a:gd name="T42" fmla="*/ 26 w 30"/>
                <a:gd name="T43" fmla="*/ 7 h 30"/>
                <a:gd name="T44" fmla="*/ 29 w 30"/>
                <a:gd name="T45" fmla="*/ 9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1" y="30"/>
                  </a:lnTo>
                  <a:lnTo>
                    <a:pt x="9" y="29"/>
                  </a:lnTo>
                  <a:lnTo>
                    <a:pt x="7" y="27"/>
                  </a:lnTo>
                  <a:lnTo>
                    <a:pt x="5" y="26"/>
                  </a:lnTo>
                  <a:lnTo>
                    <a:pt x="2" y="23"/>
                  </a:lnTo>
                  <a:lnTo>
                    <a:pt x="1" y="20"/>
                  </a:lnTo>
                  <a:lnTo>
                    <a:pt x="0" y="17"/>
                  </a:lnTo>
                  <a:lnTo>
                    <a:pt x="0" y="15"/>
                  </a:lnTo>
                  <a:lnTo>
                    <a:pt x="0" y="12"/>
                  </a:lnTo>
                  <a:lnTo>
                    <a:pt x="1" y="9"/>
                  </a:lnTo>
                  <a:lnTo>
                    <a:pt x="2" y="7"/>
                  </a:lnTo>
                  <a:lnTo>
                    <a:pt x="5" y="5"/>
                  </a:lnTo>
                  <a:lnTo>
                    <a:pt x="7" y="2"/>
                  </a:lnTo>
                  <a:lnTo>
                    <a:pt x="9" y="1"/>
                  </a:lnTo>
                  <a:lnTo>
                    <a:pt x="11" y="0"/>
                  </a:lnTo>
                  <a:lnTo>
                    <a:pt x="15" y="0"/>
                  </a:lnTo>
                  <a:lnTo>
                    <a:pt x="17" y="0"/>
                  </a:lnTo>
                  <a:lnTo>
                    <a:pt x="21" y="1"/>
                  </a:lnTo>
                  <a:lnTo>
                    <a:pt x="23" y="2"/>
                  </a:lnTo>
                  <a:lnTo>
                    <a:pt x="25" y="5"/>
                  </a:lnTo>
                  <a:lnTo>
                    <a:pt x="26" y="7"/>
                  </a:lnTo>
                  <a:lnTo>
                    <a:pt x="29" y="9"/>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2" name="Freeform 564"/>
            <p:cNvSpPr>
              <a:spLocks/>
            </p:cNvSpPr>
            <p:nvPr/>
          </p:nvSpPr>
          <p:spPr bwMode="auto">
            <a:xfrm>
              <a:off x="2403" y="2539"/>
              <a:ext cx="30" cy="30"/>
            </a:xfrm>
            <a:custGeom>
              <a:avLst/>
              <a:gdLst>
                <a:gd name="T0" fmla="*/ 60 w 60"/>
                <a:gd name="T1" fmla="*/ 30 h 60"/>
                <a:gd name="T2" fmla="*/ 59 w 60"/>
                <a:gd name="T3" fmla="*/ 24 h 60"/>
                <a:gd name="T4" fmla="*/ 58 w 60"/>
                <a:gd name="T5" fmla="*/ 18 h 60"/>
                <a:gd name="T6" fmla="*/ 54 w 60"/>
                <a:gd name="T7" fmla="*/ 14 h 60"/>
                <a:gd name="T8" fmla="*/ 51 w 60"/>
                <a:gd name="T9" fmla="*/ 9 h 60"/>
                <a:gd name="T10" fmla="*/ 46 w 60"/>
                <a:gd name="T11" fmla="*/ 6 h 60"/>
                <a:gd name="T12" fmla="*/ 42 w 60"/>
                <a:gd name="T13" fmla="*/ 2 h 60"/>
                <a:gd name="T14" fmla="*/ 36 w 60"/>
                <a:gd name="T15" fmla="*/ 1 h 60"/>
                <a:gd name="T16" fmla="*/ 30 w 60"/>
                <a:gd name="T17" fmla="*/ 0 h 60"/>
                <a:gd name="T18" fmla="*/ 19 w 60"/>
                <a:gd name="T19" fmla="*/ 2 h 60"/>
                <a:gd name="T20" fmla="*/ 8 w 60"/>
                <a:gd name="T21" fmla="*/ 9 h 60"/>
                <a:gd name="T22" fmla="*/ 3 w 60"/>
                <a:gd name="T23" fmla="*/ 18 h 60"/>
                <a:gd name="T24" fmla="*/ 0 w 60"/>
                <a:gd name="T25" fmla="*/ 30 h 60"/>
                <a:gd name="T26" fmla="*/ 0 w 60"/>
                <a:gd name="T27" fmla="*/ 36 h 60"/>
                <a:gd name="T28" fmla="*/ 3 w 60"/>
                <a:gd name="T29" fmla="*/ 41 h 60"/>
                <a:gd name="T30" fmla="*/ 5 w 60"/>
                <a:gd name="T31" fmla="*/ 46 h 60"/>
                <a:gd name="T32" fmla="*/ 8 w 60"/>
                <a:gd name="T33" fmla="*/ 51 h 60"/>
                <a:gd name="T34" fmla="*/ 13 w 60"/>
                <a:gd name="T35" fmla="*/ 54 h 60"/>
                <a:gd name="T36" fmla="*/ 19 w 60"/>
                <a:gd name="T37" fmla="*/ 58 h 60"/>
                <a:gd name="T38" fmla="*/ 24 w 60"/>
                <a:gd name="T39" fmla="*/ 59 h 60"/>
                <a:gd name="T40" fmla="*/ 30 w 60"/>
                <a:gd name="T41" fmla="*/ 60 h 60"/>
                <a:gd name="T42" fmla="*/ 36 w 60"/>
                <a:gd name="T43" fmla="*/ 59 h 60"/>
                <a:gd name="T44" fmla="*/ 42 w 60"/>
                <a:gd name="T45" fmla="*/ 58 h 60"/>
                <a:gd name="T46" fmla="*/ 46 w 60"/>
                <a:gd name="T47" fmla="*/ 54 h 60"/>
                <a:gd name="T48" fmla="*/ 51 w 60"/>
                <a:gd name="T49" fmla="*/ 51 h 60"/>
                <a:gd name="T50" fmla="*/ 54 w 60"/>
                <a:gd name="T51" fmla="*/ 46 h 60"/>
                <a:gd name="T52" fmla="*/ 58 w 60"/>
                <a:gd name="T53" fmla="*/ 41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8"/>
                  </a:lnTo>
                  <a:lnTo>
                    <a:pt x="54" y="14"/>
                  </a:lnTo>
                  <a:lnTo>
                    <a:pt x="51" y="9"/>
                  </a:lnTo>
                  <a:lnTo>
                    <a:pt x="46" y="6"/>
                  </a:lnTo>
                  <a:lnTo>
                    <a:pt x="42" y="2"/>
                  </a:lnTo>
                  <a:lnTo>
                    <a:pt x="36" y="1"/>
                  </a:lnTo>
                  <a:lnTo>
                    <a:pt x="30" y="0"/>
                  </a:lnTo>
                  <a:lnTo>
                    <a:pt x="19" y="2"/>
                  </a:lnTo>
                  <a:lnTo>
                    <a:pt x="8" y="9"/>
                  </a:lnTo>
                  <a:lnTo>
                    <a:pt x="3" y="18"/>
                  </a:lnTo>
                  <a:lnTo>
                    <a:pt x="0" y="30"/>
                  </a:lnTo>
                  <a:lnTo>
                    <a:pt x="0" y="36"/>
                  </a:lnTo>
                  <a:lnTo>
                    <a:pt x="3" y="41"/>
                  </a:lnTo>
                  <a:lnTo>
                    <a:pt x="5" y="46"/>
                  </a:lnTo>
                  <a:lnTo>
                    <a:pt x="8" y="51"/>
                  </a:lnTo>
                  <a:lnTo>
                    <a:pt x="13"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3" name="Freeform 565"/>
            <p:cNvSpPr>
              <a:spLocks/>
            </p:cNvSpPr>
            <p:nvPr/>
          </p:nvSpPr>
          <p:spPr bwMode="auto">
            <a:xfrm>
              <a:off x="2410" y="2546"/>
              <a:ext cx="15" cy="15"/>
            </a:xfrm>
            <a:custGeom>
              <a:avLst/>
              <a:gdLst>
                <a:gd name="T0" fmla="*/ 15 w 29"/>
                <a:gd name="T1" fmla="*/ 30 h 30"/>
                <a:gd name="T2" fmla="*/ 12 w 29"/>
                <a:gd name="T3" fmla="*/ 30 h 30"/>
                <a:gd name="T4" fmla="*/ 9 w 29"/>
                <a:gd name="T5" fmla="*/ 29 h 30"/>
                <a:gd name="T6" fmla="*/ 7 w 29"/>
                <a:gd name="T7" fmla="*/ 26 h 30"/>
                <a:gd name="T8" fmla="*/ 5 w 29"/>
                <a:gd name="T9" fmla="*/ 25 h 30"/>
                <a:gd name="T10" fmla="*/ 3 w 29"/>
                <a:gd name="T11" fmla="*/ 23 h 30"/>
                <a:gd name="T12" fmla="*/ 1 w 29"/>
                <a:gd name="T13" fmla="*/ 21 h 30"/>
                <a:gd name="T14" fmla="*/ 0 w 29"/>
                <a:gd name="T15" fmla="*/ 17 h 30"/>
                <a:gd name="T16" fmla="*/ 0 w 29"/>
                <a:gd name="T17" fmla="*/ 15 h 30"/>
                <a:gd name="T18" fmla="*/ 0 w 29"/>
                <a:gd name="T19" fmla="*/ 12 h 30"/>
                <a:gd name="T20" fmla="*/ 1 w 29"/>
                <a:gd name="T21" fmla="*/ 9 h 30"/>
                <a:gd name="T22" fmla="*/ 3 w 29"/>
                <a:gd name="T23" fmla="*/ 7 h 30"/>
                <a:gd name="T24" fmla="*/ 5 w 29"/>
                <a:gd name="T25" fmla="*/ 5 h 30"/>
                <a:gd name="T26" fmla="*/ 7 w 29"/>
                <a:gd name="T27" fmla="*/ 2 h 30"/>
                <a:gd name="T28" fmla="*/ 9 w 29"/>
                <a:gd name="T29" fmla="*/ 1 h 30"/>
                <a:gd name="T30" fmla="*/ 12 w 29"/>
                <a:gd name="T31" fmla="*/ 0 h 30"/>
                <a:gd name="T32" fmla="*/ 15 w 29"/>
                <a:gd name="T33" fmla="*/ 0 h 30"/>
                <a:gd name="T34" fmla="*/ 17 w 29"/>
                <a:gd name="T35" fmla="*/ 0 h 30"/>
                <a:gd name="T36" fmla="*/ 21 w 29"/>
                <a:gd name="T37" fmla="*/ 1 h 30"/>
                <a:gd name="T38" fmla="*/ 23 w 29"/>
                <a:gd name="T39" fmla="*/ 2 h 30"/>
                <a:gd name="T40" fmla="*/ 26 w 29"/>
                <a:gd name="T41" fmla="*/ 5 h 30"/>
                <a:gd name="T42" fmla="*/ 27 w 29"/>
                <a:gd name="T43" fmla="*/ 7 h 30"/>
                <a:gd name="T44" fmla="*/ 28 w 29"/>
                <a:gd name="T45" fmla="*/ 9 h 30"/>
                <a:gd name="T46" fmla="*/ 29 w 29"/>
                <a:gd name="T47" fmla="*/ 12 h 30"/>
                <a:gd name="T48" fmla="*/ 29 w 29"/>
                <a:gd name="T49" fmla="*/ 15 h 30"/>
                <a:gd name="T50" fmla="*/ 28 w 29"/>
                <a:gd name="T51" fmla="*/ 21 h 30"/>
                <a:gd name="T52" fmla="*/ 26 w 29"/>
                <a:gd name="T53" fmla="*/ 25 h 30"/>
                <a:gd name="T54" fmla="*/ 21 w 29"/>
                <a:gd name="T55" fmla="*/ 29 h 30"/>
                <a:gd name="T56" fmla="*/ 15 w 29"/>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30">
                  <a:moveTo>
                    <a:pt x="15" y="30"/>
                  </a:moveTo>
                  <a:lnTo>
                    <a:pt x="12" y="30"/>
                  </a:lnTo>
                  <a:lnTo>
                    <a:pt x="9" y="29"/>
                  </a:lnTo>
                  <a:lnTo>
                    <a:pt x="7" y="26"/>
                  </a:lnTo>
                  <a:lnTo>
                    <a:pt x="5" y="25"/>
                  </a:lnTo>
                  <a:lnTo>
                    <a:pt x="3" y="23"/>
                  </a:lnTo>
                  <a:lnTo>
                    <a:pt x="1" y="21"/>
                  </a:lnTo>
                  <a:lnTo>
                    <a:pt x="0" y="17"/>
                  </a:lnTo>
                  <a:lnTo>
                    <a:pt x="0" y="15"/>
                  </a:lnTo>
                  <a:lnTo>
                    <a:pt x="0" y="12"/>
                  </a:lnTo>
                  <a:lnTo>
                    <a:pt x="1" y="9"/>
                  </a:lnTo>
                  <a:lnTo>
                    <a:pt x="3" y="7"/>
                  </a:lnTo>
                  <a:lnTo>
                    <a:pt x="5" y="5"/>
                  </a:lnTo>
                  <a:lnTo>
                    <a:pt x="7" y="2"/>
                  </a:lnTo>
                  <a:lnTo>
                    <a:pt x="9" y="1"/>
                  </a:lnTo>
                  <a:lnTo>
                    <a:pt x="12" y="0"/>
                  </a:lnTo>
                  <a:lnTo>
                    <a:pt x="15" y="0"/>
                  </a:lnTo>
                  <a:lnTo>
                    <a:pt x="17" y="0"/>
                  </a:lnTo>
                  <a:lnTo>
                    <a:pt x="21" y="1"/>
                  </a:lnTo>
                  <a:lnTo>
                    <a:pt x="23" y="2"/>
                  </a:lnTo>
                  <a:lnTo>
                    <a:pt x="26" y="5"/>
                  </a:lnTo>
                  <a:lnTo>
                    <a:pt x="27" y="7"/>
                  </a:lnTo>
                  <a:lnTo>
                    <a:pt x="28" y="9"/>
                  </a:lnTo>
                  <a:lnTo>
                    <a:pt x="29" y="12"/>
                  </a:lnTo>
                  <a:lnTo>
                    <a:pt x="29" y="15"/>
                  </a:lnTo>
                  <a:lnTo>
                    <a:pt x="28" y="21"/>
                  </a:lnTo>
                  <a:lnTo>
                    <a:pt x="26" y="25"/>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4" name="Freeform 566"/>
            <p:cNvSpPr>
              <a:spLocks/>
            </p:cNvSpPr>
            <p:nvPr/>
          </p:nvSpPr>
          <p:spPr bwMode="auto">
            <a:xfrm>
              <a:off x="2480" y="2665"/>
              <a:ext cx="30" cy="29"/>
            </a:xfrm>
            <a:custGeom>
              <a:avLst/>
              <a:gdLst>
                <a:gd name="T0" fmla="*/ 59 w 59"/>
                <a:gd name="T1" fmla="*/ 29 h 59"/>
                <a:gd name="T2" fmla="*/ 58 w 59"/>
                <a:gd name="T3" fmla="*/ 23 h 59"/>
                <a:gd name="T4" fmla="*/ 57 w 59"/>
                <a:gd name="T5" fmla="*/ 19 h 59"/>
                <a:gd name="T6" fmla="*/ 54 w 59"/>
                <a:gd name="T7" fmla="*/ 13 h 59"/>
                <a:gd name="T8" fmla="*/ 50 w 59"/>
                <a:gd name="T9" fmla="*/ 8 h 59"/>
                <a:gd name="T10" fmla="*/ 46 w 59"/>
                <a:gd name="T11" fmla="*/ 5 h 59"/>
                <a:gd name="T12" fmla="*/ 41 w 59"/>
                <a:gd name="T13" fmla="*/ 2 h 59"/>
                <a:gd name="T14" fmla="*/ 35 w 59"/>
                <a:gd name="T15" fmla="*/ 0 h 59"/>
                <a:gd name="T16" fmla="*/ 30 w 59"/>
                <a:gd name="T17" fmla="*/ 0 h 59"/>
                <a:gd name="T18" fmla="*/ 18 w 59"/>
                <a:gd name="T19" fmla="*/ 2 h 59"/>
                <a:gd name="T20" fmla="*/ 9 w 59"/>
                <a:gd name="T21" fmla="*/ 8 h 59"/>
                <a:gd name="T22" fmla="*/ 2 w 59"/>
                <a:gd name="T23" fmla="*/ 17 h 59"/>
                <a:gd name="T24" fmla="*/ 0 w 59"/>
                <a:gd name="T25" fmla="*/ 29 h 59"/>
                <a:gd name="T26" fmla="*/ 1 w 59"/>
                <a:gd name="T27" fmla="*/ 35 h 59"/>
                <a:gd name="T28" fmla="*/ 2 w 59"/>
                <a:gd name="T29" fmla="*/ 40 h 59"/>
                <a:gd name="T30" fmla="*/ 5 w 59"/>
                <a:gd name="T31" fmla="*/ 46 h 59"/>
                <a:gd name="T32" fmla="*/ 9 w 59"/>
                <a:gd name="T33" fmla="*/ 51 h 59"/>
                <a:gd name="T34" fmla="*/ 13 w 59"/>
                <a:gd name="T35" fmla="*/ 54 h 59"/>
                <a:gd name="T36" fmla="*/ 18 w 59"/>
                <a:gd name="T37" fmla="*/ 57 h 59"/>
                <a:gd name="T38" fmla="*/ 24 w 59"/>
                <a:gd name="T39" fmla="*/ 59 h 59"/>
                <a:gd name="T40" fmla="*/ 30 w 59"/>
                <a:gd name="T41" fmla="*/ 59 h 59"/>
                <a:gd name="T42" fmla="*/ 35 w 59"/>
                <a:gd name="T43" fmla="*/ 59 h 59"/>
                <a:gd name="T44" fmla="*/ 41 w 59"/>
                <a:gd name="T45" fmla="*/ 57 h 59"/>
                <a:gd name="T46" fmla="*/ 46 w 59"/>
                <a:gd name="T47" fmla="*/ 54 h 59"/>
                <a:gd name="T48" fmla="*/ 50 w 59"/>
                <a:gd name="T49" fmla="*/ 51 h 59"/>
                <a:gd name="T50" fmla="*/ 54 w 59"/>
                <a:gd name="T51" fmla="*/ 46 h 59"/>
                <a:gd name="T52" fmla="*/ 57 w 59"/>
                <a:gd name="T53" fmla="*/ 40 h 59"/>
                <a:gd name="T54" fmla="*/ 58 w 59"/>
                <a:gd name="T55" fmla="*/ 35 h 59"/>
                <a:gd name="T56" fmla="*/ 59 w 59"/>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59">
                  <a:moveTo>
                    <a:pt x="59" y="29"/>
                  </a:moveTo>
                  <a:lnTo>
                    <a:pt x="58" y="23"/>
                  </a:lnTo>
                  <a:lnTo>
                    <a:pt x="57" y="19"/>
                  </a:lnTo>
                  <a:lnTo>
                    <a:pt x="54" y="13"/>
                  </a:lnTo>
                  <a:lnTo>
                    <a:pt x="50" y="8"/>
                  </a:lnTo>
                  <a:lnTo>
                    <a:pt x="46" y="5"/>
                  </a:lnTo>
                  <a:lnTo>
                    <a:pt x="41" y="2"/>
                  </a:lnTo>
                  <a:lnTo>
                    <a:pt x="35" y="0"/>
                  </a:lnTo>
                  <a:lnTo>
                    <a:pt x="30" y="0"/>
                  </a:lnTo>
                  <a:lnTo>
                    <a:pt x="18" y="2"/>
                  </a:lnTo>
                  <a:lnTo>
                    <a:pt x="9" y="8"/>
                  </a:lnTo>
                  <a:lnTo>
                    <a:pt x="2" y="17"/>
                  </a:lnTo>
                  <a:lnTo>
                    <a:pt x="0" y="29"/>
                  </a:lnTo>
                  <a:lnTo>
                    <a:pt x="1" y="35"/>
                  </a:lnTo>
                  <a:lnTo>
                    <a:pt x="2" y="40"/>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0"/>
                  </a:lnTo>
                  <a:lnTo>
                    <a:pt x="58" y="35"/>
                  </a:lnTo>
                  <a:lnTo>
                    <a:pt x="59"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5" name="Freeform 567"/>
            <p:cNvSpPr>
              <a:spLocks/>
            </p:cNvSpPr>
            <p:nvPr/>
          </p:nvSpPr>
          <p:spPr bwMode="auto">
            <a:xfrm>
              <a:off x="2487" y="2672"/>
              <a:ext cx="15" cy="14"/>
            </a:xfrm>
            <a:custGeom>
              <a:avLst/>
              <a:gdLst>
                <a:gd name="T0" fmla="*/ 15 w 29"/>
                <a:gd name="T1" fmla="*/ 29 h 29"/>
                <a:gd name="T2" fmla="*/ 11 w 29"/>
                <a:gd name="T3" fmla="*/ 29 h 29"/>
                <a:gd name="T4" fmla="*/ 9 w 29"/>
                <a:gd name="T5" fmla="*/ 28 h 29"/>
                <a:gd name="T6" fmla="*/ 6 w 29"/>
                <a:gd name="T7" fmla="*/ 27 h 29"/>
                <a:gd name="T8" fmla="*/ 4 w 29"/>
                <a:gd name="T9" fmla="*/ 25 h 29"/>
                <a:gd name="T10" fmla="*/ 2 w 29"/>
                <a:gd name="T11" fmla="*/ 23 h 29"/>
                <a:gd name="T12" fmla="*/ 1 w 29"/>
                <a:gd name="T13" fmla="*/ 20 h 29"/>
                <a:gd name="T14" fmla="*/ 0 w 29"/>
                <a:gd name="T15" fmla="*/ 17 h 29"/>
                <a:gd name="T16" fmla="*/ 0 w 29"/>
                <a:gd name="T17" fmla="*/ 14 h 29"/>
                <a:gd name="T18" fmla="*/ 0 w 29"/>
                <a:gd name="T19" fmla="*/ 12 h 29"/>
                <a:gd name="T20" fmla="*/ 1 w 29"/>
                <a:gd name="T21" fmla="*/ 8 h 29"/>
                <a:gd name="T22" fmla="*/ 2 w 29"/>
                <a:gd name="T23" fmla="*/ 6 h 29"/>
                <a:gd name="T24" fmla="*/ 4 w 29"/>
                <a:gd name="T25" fmla="*/ 4 h 29"/>
                <a:gd name="T26" fmla="*/ 6 w 29"/>
                <a:gd name="T27" fmla="*/ 2 h 29"/>
                <a:gd name="T28" fmla="*/ 9 w 29"/>
                <a:gd name="T29" fmla="*/ 1 h 29"/>
                <a:gd name="T30" fmla="*/ 11 w 29"/>
                <a:gd name="T31" fmla="*/ 0 h 29"/>
                <a:gd name="T32" fmla="*/ 15 w 29"/>
                <a:gd name="T33" fmla="*/ 0 h 29"/>
                <a:gd name="T34" fmla="*/ 17 w 29"/>
                <a:gd name="T35" fmla="*/ 0 h 29"/>
                <a:gd name="T36" fmla="*/ 20 w 29"/>
                <a:gd name="T37" fmla="*/ 1 h 29"/>
                <a:gd name="T38" fmla="*/ 23 w 29"/>
                <a:gd name="T39" fmla="*/ 2 h 29"/>
                <a:gd name="T40" fmla="*/ 25 w 29"/>
                <a:gd name="T41" fmla="*/ 4 h 29"/>
                <a:gd name="T42" fmla="*/ 26 w 29"/>
                <a:gd name="T43" fmla="*/ 6 h 29"/>
                <a:gd name="T44" fmla="*/ 28 w 29"/>
                <a:gd name="T45" fmla="*/ 8 h 29"/>
                <a:gd name="T46" fmla="*/ 29 w 29"/>
                <a:gd name="T47" fmla="*/ 12 h 29"/>
                <a:gd name="T48" fmla="*/ 29 w 29"/>
                <a:gd name="T49" fmla="*/ 14 h 29"/>
                <a:gd name="T50" fmla="*/ 28 w 29"/>
                <a:gd name="T51" fmla="*/ 20 h 29"/>
                <a:gd name="T52" fmla="*/ 25 w 29"/>
                <a:gd name="T53" fmla="*/ 24 h 29"/>
                <a:gd name="T54" fmla="*/ 20 w 29"/>
                <a:gd name="T55" fmla="*/ 28 h 29"/>
                <a:gd name="T56" fmla="*/ 15 w 29"/>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9">
                  <a:moveTo>
                    <a:pt x="15" y="29"/>
                  </a:moveTo>
                  <a:lnTo>
                    <a:pt x="11" y="29"/>
                  </a:lnTo>
                  <a:lnTo>
                    <a:pt x="9" y="28"/>
                  </a:lnTo>
                  <a:lnTo>
                    <a:pt x="6" y="27"/>
                  </a:lnTo>
                  <a:lnTo>
                    <a:pt x="4" y="25"/>
                  </a:lnTo>
                  <a:lnTo>
                    <a:pt x="2" y="23"/>
                  </a:lnTo>
                  <a:lnTo>
                    <a:pt x="1" y="20"/>
                  </a:lnTo>
                  <a:lnTo>
                    <a:pt x="0" y="17"/>
                  </a:lnTo>
                  <a:lnTo>
                    <a:pt x="0" y="14"/>
                  </a:lnTo>
                  <a:lnTo>
                    <a:pt x="0" y="12"/>
                  </a:lnTo>
                  <a:lnTo>
                    <a:pt x="1" y="8"/>
                  </a:lnTo>
                  <a:lnTo>
                    <a:pt x="2" y="6"/>
                  </a:lnTo>
                  <a:lnTo>
                    <a:pt x="4" y="4"/>
                  </a:lnTo>
                  <a:lnTo>
                    <a:pt x="6" y="2"/>
                  </a:lnTo>
                  <a:lnTo>
                    <a:pt x="9" y="1"/>
                  </a:lnTo>
                  <a:lnTo>
                    <a:pt x="11" y="0"/>
                  </a:lnTo>
                  <a:lnTo>
                    <a:pt x="15" y="0"/>
                  </a:lnTo>
                  <a:lnTo>
                    <a:pt x="17" y="0"/>
                  </a:lnTo>
                  <a:lnTo>
                    <a:pt x="20" y="1"/>
                  </a:lnTo>
                  <a:lnTo>
                    <a:pt x="23" y="2"/>
                  </a:lnTo>
                  <a:lnTo>
                    <a:pt x="25" y="4"/>
                  </a:lnTo>
                  <a:lnTo>
                    <a:pt x="26" y="6"/>
                  </a:lnTo>
                  <a:lnTo>
                    <a:pt x="28" y="8"/>
                  </a:lnTo>
                  <a:lnTo>
                    <a:pt x="29" y="12"/>
                  </a:lnTo>
                  <a:lnTo>
                    <a:pt x="29" y="14"/>
                  </a:lnTo>
                  <a:lnTo>
                    <a:pt x="28" y="20"/>
                  </a:lnTo>
                  <a:lnTo>
                    <a:pt x="25" y="24"/>
                  </a:lnTo>
                  <a:lnTo>
                    <a:pt x="20"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6" name="Freeform 568"/>
            <p:cNvSpPr>
              <a:spLocks/>
            </p:cNvSpPr>
            <p:nvPr/>
          </p:nvSpPr>
          <p:spPr bwMode="auto">
            <a:xfrm>
              <a:off x="2624" y="2585"/>
              <a:ext cx="30" cy="29"/>
            </a:xfrm>
            <a:custGeom>
              <a:avLst/>
              <a:gdLst>
                <a:gd name="T0" fmla="*/ 60 w 60"/>
                <a:gd name="T1" fmla="*/ 30 h 59"/>
                <a:gd name="T2" fmla="*/ 59 w 60"/>
                <a:gd name="T3" fmla="*/ 24 h 59"/>
                <a:gd name="T4" fmla="*/ 58 w 60"/>
                <a:gd name="T5" fmla="*/ 18 h 59"/>
                <a:gd name="T6" fmla="*/ 55 w 60"/>
                <a:gd name="T7" fmla="*/ 13 h 59"/>
                <a:gd name="T8" fmla="*/ 51 w 60"/>
                <a:gd name="T9" fmla="*/ 8 h 59"/>
                <a:gd name="T10" fmla="*/ 47 w 60"/>
                <a:gd name="T11" fmla="*/ 5 h 59"/>
                <a:gd name="T12" fmla="*/ 42 w 60"/>
                <a:gd name="T13" fmla="*/ 2 h 59"/>
                <a:gd name="T14" fmla="*/ 36 w 60"/>
                <a:gd name="T15" fmla="*/ 0 h 59"/>
                <a:gd name="T16" fmla="*/ 30 w 60"/>
                <a:gd name="T17" fmla="*/ 0 h 59"/>
                <a:gd name="T18" fmla="*/ 19 w 60"/>
                <a:gd name="T19" fmla="*/ 2 h 59"/>
                <a:gd name="T20" fmla="*/ 10 w 60"/>
                <a:gd name="T21" fmla="*/ 8 h 59"/>
                <a:gd name="T22" fmla="*/ 3 w 60"/>
                <a:gd name="T23" fmla="*/ 18 h 59"/>
                <a:gd name="T24" fmla="*/ 0 w 60"/>
                <a:gd name="T25" fmla="*/ 30 h 59"/>
                <a:gd name="T26" fmla="*/ 2 w 60"/>
                <a:gd name="T27" fmla="*/ 36 h 59"/>
                <a:gd name="T28" fmla="*/ 3 w 60"/>
                <a:gd name="T29" fmla="*/ 40 h 59"/>
                <a:gd name="T30" fmla="*/ 6 w 60"/>
                <a:gd name="T31" fmla="*/ 46 h 59"/>
                <a:gd name="T32" fmla="*/ 10 w 60"/>
                <a:gd name="T33" fmla="*/ 51 h 59"/>
                <a:gd name="T34" fmla="*/ 14 w 60"/>
                <a:gd name="T35" fmla="*/ 54 h 59"/>
                <a:gd name="T36" fmla="*/ 19 w 60"/>
                <a:gd name="T37" fmla="*/ 56 h 59"/>
                <a:gd name="T38" fmla="*/ 25 w 60"/>
                <a:gd name="T39" fmla="*/ 59 h 59"/>
                <a:gd name="T40" fmla="*/ 30 w 60"/>
                <a:gd name="T41" fmla="*/ 59 h 59"/>
                <a:gd name="T42" fmla="*/ 36 w 60"/>
                <a:gd name="T43" fmla="*/ 59 h 59"/>
                <a:gd name="T44" fmla="*/ 42 w 60"/>
                <a:gd name="T45" fmla="*/ 56 h 59"/>
                <a:gd name="T46" fmla="*/ 47 w 60"/>
                <a:gd name="T47" fmla="*/ 54 h 59"/>
                <a:gd name="T48" fmla="*/ 51 w 60"/>
                <a:gd name="T49" fmla="*/ 51 h 59"/>
                <a:gd name="T50" fmla="*/ 55 w 60"/>
                <a:gd name="T51" fmla="*/ 46 h 59"/>
                <a:gd name="T52" fmla="*/ 58 w 60"/>
                <a:gd name="T53" fmla="*/ 40 h 59"/>
                <a:gd name="T54" fmla="*/ 59 w 60"/>
                <a:gd name="T55" fmla="*/ 36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9" y="24"/>
                  </a:lnTo>
                  <a:lnTo>
                    <a:pt x="58" y="18"/>
                  </a:lnTo>
                  <a:lnTo>
                    <a:pt x="55" y="13"/>
                  </a:lnTo>
                  <a:lnTo>
                    <a:pt x="51" y="8"/>
                  </a:lnTo>
                  <a:lnTo>
                    <a:pt x="47" y="5"/>
                  </a:lnTo>
                  <a:lnTo>
                    <a:pt x="42" y="2"/>
                  </a:lnTo>
                  <a:lnTo>
                    <a:pt x="36" y="0"/>
                  </a:lnTo>
                  <a:lnTo>
                    <a:pt x="30" y="0"/>
                  </a:lnTo>
                  <a:lnTo>
                    <a:pt x="19" y="2"/>
                  </a:lnTo>
                  <a:lnTo>
                    <a:pt x="10" y="8"/>
                  </a:lnTo>
                  <a:lnTo>
                    <a:pt x="3" y="18"/>
                  </a:lnTo>
                  <a:lnTo>
                    <a:pt x="0" y="30"/>
                  </a:lnTo>
                  <a:lnTo>
                    <a:pt x="2" y="36"/>
                  </a:lnTo>
                  <a:lnTo>
                    <a:pt x="3" y="40"/>
                  </a:lnTo>
                  <a:lnTo>
                    <a:pt x="6" y="46"/>
                  </a:lnTo>
                  <a:lnTo>
                    <a:pt x="10" y="51"/>
                  </a:lnTo>
                  <a:lnTo>
                    <a:pt x="14" y="54"/>
                  </a:lnTo>
                  <a:lnTo>
                    <a:pt x="19" y="56"/>
                  </a:lnTo>
                  <a:lnTo>
                    <a:pt x="25" y="59"/>
                  </a:lnTo>
                  <a:lnTo>
                    <a:pt x="30" y="59"/>
                  </a:lnTo>
                  <a:lnTo>
                    <a:pt x="36" y="59"/>
                  </a:lnTo>
                  <a:lnTo>
                    <a:pt x="42" y="56"/>
                  </a:lnTo>
                  <a:lnTo>
                    <a:pt x="47" y="54"/>
                  </a:lnTo>
                  <a:lnTo>
                    <a:pt x="51" y="51"/>
                  </a:lnTo>
                  <a:lnTo>
                    <a:pt x="55" y="46"/>
                  </a:lnTo>
                  <a:lnTo>
                    <a:pt x="58" y="40"/>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7" name="Freeform 569"/>
            <p:cNvSpPr>
              <a:spLocks/>
            </p:cNvSpPr>
            <p:nvPr/>
          </p:nvSpPr>
          <p:spPr bwMode="auto">
            <a:xfrm>
              <a:off x="2631" y="2592"/>
              <a:ext cx="15" cy="14"/>
            </a:xfrm>
            <a:custGeom>
              <a:avLst/>
              <a:gdLst>
                <a:gd name="T0" fmla="*/ 15 w 30"/>
                <a:gd name="T1" fmla="*/ 29 h 29"/>
                <a:gd name="T2" fmla="*/ 12 w 30"/>
                <a:gd name="T3" fmla="*/ 29 h 29"/>
                <a:gd name="T4" fmla="*/ 10 w 30"/>
                <a:gd name="T5" fmla="*/ 28 h 29"/>
                <a:gd name="T6" fmla="*/ 7 w 30"/>
                <a:gd name="T7" fmla="*/ 26 h 29"/>
                <a:gd name="T8" fmla="*/ 5 w 30"/>
                <a:gd name="T9" fmla="*/ 25 h 29"/>
                <a:gd name="T10" fmla="*/ 3 w 30"/>
                <a:gd name="T11" fmla="*/ 23 h 29"/>
                <a:gd name="T12" fmla="*/ 2 w 30"/>
                <a:gd name="T13" fmla="*/ 20 h 29"/>
                <a:gd name="T14" fmla="*/ 0 w 30"/>
                <a:gd name="T15" fmla="*/ 17 h 29"/>
                <a:gd name="T16" fmla="*/ 0 w 30"/>
                <a:gd name="T17" fmla="*/ 15 h 29"/>
                <a:gd name="T18" fmla="*/ 0 w 30"/>
                <a:gd name="T19" fmla="*/ 11 h 29"/>
                <a:gd name="T20" fmla="*/ 2 w 30"/>
                <a:gd name="T21" fmla="*/ 9 h 29"/>
                <a:gd name="T22" fmla="*/ 3 w 30"/>
                <a:gd name="T23" fmla="*/ 7 h 29"/>
                <a:gd name="T24" fmla="*/ 5 w 30"/>
                <a:gd name="T25" fmla="*/ 5 h 29"/>
                <a:gd name="T26" fmla="*/ 7 w 30"/>
                <a:gd name="T27" fmla="*/ 2 h 29"/>
                <a:gd name="T28" fmla="*/ 10 w 30"/>
                <a:gd name="T29" fmla="*/ 1 h 29"/>
                <a:gd name="T30" fmla="*/ 12 w 30"/>
                <a:gd name="T31" fmla="*/ 0 h 29"/>
                <a:gd name="T32" fmla="*/ 15 w 30"/>
                <a:gd name="T33" fmla="*/ 0 h 29"/>
                <a:gd name="T34" fmla="*/ 18 w 30"/>
                <a:gd name="T35" fmla="*/ 0 h 29"/>
                <a:gd name="T36" fmla="*/ 21 w 30"/>
                <a:gd name="T37" fmla="*/ 1 h 29"/>
                <a:gd name="T38" fmla="*/ 23 w 30"/>
                <a:gd name="T39" fmla="*/ 2 h 29"/>
                <a:gd name="T40" fmla="*/ 26 w 30"/>
                <a:gd name="T41" fmla="*/ 5 h 29"/>
                <a:gd name="T42" fmla="*/ 27 w 30"/>
                <a:gd name="T43" fmla="*/ 7 h 29"/>
                <a:gd name="T44" fmla="*/ 29 w 30"/>
                <a:gd name="T45" fmla="*/ 9 h 29"/>
                <a:gd name="T46" fmla="*/ 30 w 30"/>
                <a:gd name="T47" fmla="*/ 11 h 29"/>
                <a:gd name="T48" fmla="*/ 30 w 30"/>
                <a:gd name="T49" fmla="*/ 15 h 29"/>
                <a:gd name="T50" fmla="*/ 29 w 30"/>
                <a:gd name="T51" fmla="*/ 21 h 29"/>
                <a:gd name="T52" fmla="*/ 26 w 30"/>
                <a:gd name="T53" fmla="*/ 25 h 29"/>
                <a:gd name="T54" fmla="*/ 21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2" y="29"/>
                  </a:lnTo>
                  <a:lnTo>
                    <a:pt x="10" y="28"/>
                  </a:lnTo>
                  <a:lnTo>
                    <a:pt x="7" y="26"/>
                  </a:lnTo>
                  <a:lnTo>
                    <a:pt x="5" y="25"/>
                  </a:lnTo>
                  <a:lnTo>
                    <a:pt x="3" y="23"/>
                  </a:lnTo>
                  <a:lnTo>
                    <a:pt x="2" y="20"/>
                  </a:lnTo>
                  <a:lnTo>
                    <a:pt x="0" y="17"/>
                  </a:lnTo>
                  <a:lnTo>
                    <a:pt x="0" y="15"/>
                  </a:lnTo>
                  <a:lnTo>
                    <a:pt x="0" y="11"/>
                  </a:lnTo>
                  <a:lnTo>
                    <a:pt x="2" y="9"/>
                  </a:lnTo>
                  <a:lnTo>
                    <a:pt x="3" y="7"/>
                  </a:lnTo>
                  <a:lnTo>
                    <a:pt x="5" y="5"/>
                  </a:lnTo>
                  <a:lnTo>
                    <a:pt x="7" y="2"/>
                  </a:lnTo>
                  <a:lnTo>
                    <a:pt x="10" y="1"/>
                  </a:lnTo>
                  <a:lnTo>
                    <a:pt x="12" y="0"/>
                  </a:lnTo>
                  <a:lnTo>
                    <a:pt x="15" y="0"/>
                  </a:lnTo>
                  <a:lnTo>
                    <a:pt x="18" y="0"/>
                  </a:lnTo>
                  <a:lnTo>
                    <a:pt x="21" y="1"/>
                  </a:lnTo>
                  <a:lnTo>
                    <a:pt x="23" y="2"/>
                  </a:lnTo>
                  <a:lnTo>
                    <a:pt x="26" y="5"/>
                  </a:lnTo>
                  <a:lnTo>
                    <a:pt x="27" y="7"/>
                  </a:lnTo>
                  <a:lnTo>
                    <a:pt x="29" y="9"/>
                  </a:lnTo>
                  <a:lnTo>
                    <a:pt x="30" y="11"/>
                  </a:lnTo>
                  <a:lnTo>
                    <a:pt x="30" y="15"/>
                  </a:lnTo>
                  <a:lnTo>
                    <a:pt x="29" y="21"/>
                  </a:lnTo>
                  <a:lnTo>
                    <a:pt x="26" y="25"/>
                  </a:lnTo>
                  <a:lnTo>
                    <a:pt x="21"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8" name="Freeform 570"/>
            <p:cNvSpPr>
              <a:spLocks/>
            </p:cNvSpPr>
            <p:nvPr/>
          </p:nvSpPr>
          <p:spPr bwMode="auto">
            <a:xfrm>
              <a:off x="2621" y="2333"/>
              <a:ext cx="30" cy="30"/>
            </a:xfrm>
            <a:custGeom>
              <a:avLst/>
              <a:gdLst>
                <a:gd name="T0" fmla="*/ 60 w 60"/>
                <a:gd name="T1" fmla="*/ 30 h 60"/>
                <a:gd name="T2" fmla="*/ 58 w 60"/>
                <a:gd name="T3" fmla="*/ 24 h 60"/>
                <a:gd name="T4" fmla="*/ 57 w 60"/>
                <a:gd name="T5" fmla="*/ 18 h 60"/>
                <a:gd name="T6" fmla="*/ 55 w 60"/>
                <a:gd name="T7" fmla="*/ 14 h 60"/>
                <a:gd name="T8" fmla="*/ 52 w 60"/>
                <a:gd name="T9" fmla="*/ 9 h 60"/>
                <a:gd name="T10" fmla="*/ 47 w 60"/>
                <a:gd name="T11" fmla="*/ 6 h 60"/>
                <a:gd name="T12" fmla="*/ 41 w 60"/>
                <a:gd name="T13" fmla="*/ 2 h 60"/>
                <a:gd name="T14" fmla="*/ 35 w 60"/>
                <a:gd name="T15" fmla="*/ 1 h 60"/>
                <a:gd name="T16" fmla="*/ 30 w 60"/>
                <a:gd name="T17" fmla="*/ 0 h 60"/>
                <a:gd name="T18" fmla="*/ 18 w 60"/>
                <a:gd name="T19" fmla="*/ 2 h 60"/>
                <a:gd name="T20" fmla="*/ 9 w 60"/>
                <a:gd name="T21" fmla="*/ 9 h 60"/>
                <a:gd name="T22" fmla="*/ 2 w 60"/>
                <a:gd name="T23" fmla="*/ 18 h 60"/>
                <a:gd name="T24" fmla="*/ 0 w 60"/>
                <a:gd name="T25" fmla="*/ 30 h 60"/>
                <a:gd name="T26" fmla="*/ 1 w 60"/>
                <a:gd name="T27" fmla="*/ 36 h 60"/>
                <a:gd name="T28" fmla="*/ 2 w 60"/>
                <a:gd name="T29" fmla="*/ 41 h 60"/>
                <a:gd name="T30" fmla="*/ 5 w 60"/>
                <a:gd name="T31" fmla="*/ 47 h 60"/>
                <a:gd name="T32" fmla="*/ 9 w 60"/>
                <a:gd name="T33" fmla="*/ 52 h 60"/>
                <a:gd name="T34" fmla="*/ 14 w 60"/>
                <a:gd name="T35" fmla="*/ 55 h 60"/>
                <a:gd name="T36" fmla="*/ 18 w 60"/>
                <a:gd name="T37" fmla="*/ 57 h 60"/>
                <a:gd name="T38" fmla="*/ 24 w 60"/>
                <a:gd name="T39" fmla="*/ 60 h 60"/>
                <a:gd name="T40" fmla="*/ 30 w 60"/>
                <a:gd name="T41" fmla="*/ 60 h 60"/>
                <a:gd name="T42" fmla="*/ 35 w 60"/>
                <a:gd name="T43" fmla="*/ 60 h 60"/>
                <a:gd name="T44" fmla="*/ 41 w 60"/>
                <a:gd name="T45" fmla="*/ 57 h 60"/>
                <a:gd name="T46" fmla="*/ 47 w 60"/>
                <a:gd name="T47" fmla="*/ 55 h 60"/>
                <a:gd name="T48" fmla="*/ 52 w 60"/>
                <a:gd name="T49" fmla="*/ 52 h 60"/>
                <a:gd name="T50" fmla="*/ 55 w 60"/>
                <a:gd name="T51" fmla="*/ 47 h 60"/>
                <a:gd name="T52" fmla="*/ 57 w 60"/>
                <a:gd name="T53" fmla="*/ 41 h 60"/>
                <a:gd name="T54" fmla="*/ 58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8" y="24"/>
                  </a:lnTo>
                  <a:lnTo>
                    <a:pt x="57" y="18"/>
                  </a:lnTo>
                  <a:lnTo>
                    <a:pt x="55" y="14"/>
                  </a:lnTo>
                  <a:lnTo>
                    <a:pt x="52" y="9"/>
                  </a:lnTo>
                  <a:lnTo>
                    <a:pt x="47" y="6"/>
                  </a:lnTo>
                  <a:lnTo>
                    <a:pt x="41" y="2"/>
                  </a:lnTo>
                  <a:lnTo>
                    <a:pt x="35" y="1"/>
                  </a:lnTo>
                  <a:lnTo>
                    <a:pt x="30" y="0"/>
                  </a:lnTo>
                  <a:lnTo>
                    <a:pt x="18" y="2"/>
                  </a:lnTo>
                  <a:lnTo>
                    <a:pt x="9" y="9"/>
                  </a:lnTo>
                  <a:lnTo>
                    <a:pt x="2" y="18"/>
                  </a:lnTo>
                  <a:lnTo>
                    <a:pt x="0" y="30"/>
                  </a:lnTo>
                  <a:lnTo>
                    <a:pt x="1" y="36"/>
                  </a:lnTo>
                  <a:lnTo>
                    <a:pt x="2" y="41"/>
                  </a:lnTo>
                  <a:lnTo>
                    <a:pt x="5" y="47"/>
                  </a:lnTo>
                  <a:lnTo>
                    <a:pt x="9" y="52"/>
                  </a:lnTo>
                  <a:lnTo>
                    <a:pt x="14" y="55"/>
                  </a:lnTo>
                  <a:lnTo>
                    <a:pt x="18" y="57"/>
                  </a:lnTo>
                  <a:lnTo>
                    <a:pt x="24" y="60"/>
                  </a:lnTo>
                  <a:lnTo>
                    <a:pt x="30" y="60"/>
                  </a:lnTo>
                  <a:lnTo>
                    <a:pt x="35" y="60"/>
                  </a:lnTo>
                  <a:lnTo>
                    <a:pt x="41" y="57"/>
                  </a:lnTo>
                  <a:lnTo>
                    <a:pt x="47" y="55"/>
                  </a:lnTo>
                  <a:lnTo>
                    <a:pt x="52" y="52"/>
                  </a:lnTo>
                  <a:lnTo>
                    <a:pt x="55" y="47"/>
                  </a:lnTo>
                  <a:lnTo>
                    <a:pt x="57" y="41"/>
                  </a:lnTo>
                  <a:lnTo>
                    <a:pt x="58"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9" name="Freeform 571"/>
            <p:cNvSpPr>
              <a:spLocks/>
            </p:cNvSpPr>
            <p:nvPr/>
          </p:nvSpPr>
          <p:spPr bwMode="auto">
            <a:xfrm>
              <a:off x="2628" y="2341"/>
              <a:ext cx="15" cy="15"/>
            </a:xfrm>
            <a:custGeom>
              <a:avLst/>
              <a:gdLst>
                <a:gd name="T0" fmla="*/ 15 w 30"/>
                <a:gd name="T1" fmla="*/ 29 h 29"/>
                <a:gd name="T2" fmla="*/ 12 w 30"/>
                <a:gd name="T3" fmla="*/ 29 h 29"/>
                <a:gd name="T4" fmla="*/ 10 w 30"/>
                <a:gd name="T5" fmla="*/ 28 h 29"/>
                <a:gd name="T6" fmla="*/ 7 w 30"/>
                <a:gd name="T7" fmla="*/ 26 h 29"/>
                <a:gd name="T8" fmla="*/ 4 w 30"/>
                <a:gd name="T9" fmla="*/ 24 h 29"/>
                <a:gd name="T10" fmla="*/ 3 w 30"/>
                <a:gd name="T11" fmla="*/ 22 h 29"/>
                <a:gd name="T12" fmla="*/ 1 w 30"/>
                <a:gd name="T13" fmla="*/ 20 h 29"/>
                <a:gd name="T14" fmla="*/ 0 w 30"/>
                <a:gd name="T15" fmla="*/ 17 h 29"/>
                <a:gd name="T16" fmla="*/ 0 w 30"/>
                <a:gd name="T17" fmla="*/ 14 h 29"/>
                <a:gd name="T18" fmla="*/ 0 w 30"/>
                <a:gd name="T19" fmla="*/ 11 h 29"/>
                <a:gd name="T20" fmla="*/ 1 w 30"/>
                <a:gd name="T21" fmla="*/ 8 h 29"/>
                <a:gd name="T22" fmla="*/ 3 w 30"/>
                <a:gd name="T23" fmla="*/ 6 h 29"/>
                <a:gd name="T24" fmla="*/ 4 w 30"/>
                <a:gd name="T25" fmla="*/ 3 h 29"/>
                <a:gd name="T26" fmla="*/ 7 w 30"/>
                <a:gd name="T27" fmla="*/ 2 h 29"/>
                <a:gd name="T28" fmla="*/ 10 w 30"/>
                <a:gd name="T29" fmla="*/ 1 h 29"/>
                <a:gd name="T30" fmla="*/ 12 w 30"/>
                <a:gd name="T31" fmla="*/ 0 h 29"/>
                <a:gd name="T32" fmla="*/ 15 w 30"/>
                <a:gd name="T33" fmla="*/ 0 h 29"/>
                <a:gd name="T34" fmla="*/ 18 w 30"/>
                <a:gd name="T35" fmla="*/ 0 h 29"/>
                <a:gd name="T36" fmla="*/ 20 w 30"/>
                <a:gd name="T37" fmla="*/ 1 h 29"/>
                <a:gd name="T38" fmla="*/ 23 w 30"/>
                <a:gd name="T39" fmla="*/ 2 h 29"/>
                <a:gd name="T40" fmla="*/ 25 w 30"/>
                <a:gd name="T41" fmla="*/ 3 h 29"/>
                <a:gd name="T42" fmla="*/ 27 w 30"/>
                <a:gd name="T43" fmla="*/ 6 h 29"/>
                <a:gd name="T44" fmla="*/ 28 w 30"/>
                <a:gd name="T45" fmla="*/ 8 h 29"/>
                <a:gd name="T46" fmla="*/ 30 w 30"/>
                <a:gd name="T47" fmla="*/ 11 h 29"/>
                <a:gd name="T48" fmla="*/ 30 w 30"/>
                <a:gd name="T49" fmla="*/ 14 h 29"/>
                <a:gd name="T50" fmla="*/ 28 w 30"/>
                <a:gd name="T51" fmla="*/ 20 h 29"/>
                <a:gd name="T52" fmla="*/ 25 w 30"/>
                <a:gd name="T53" fmla="*/ 24 h 29"/>
                <a:gd name="T54" fmla="*/ 20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2" y="29"/>
                  </a:lnTo>
                  <a:lnTo>
                    <a:pt x="10" y="28"/>
                  </a:lnTo>
                  <a:lnTo>
                    <a:pt x="7" y="26"/>
                  </a:lnTo>
                  <a:lnTo>
                    <a:pt x="4" y="24"/>
                  </a:lnTo>
                  <a:lnTo>
                    <a:pt x="3" y="22"/>
                  </a:lnTo>
                  <a:lnTo>
                    <a:pt x="1" y="20"/>
                  </a:lnTo>
                  <a:lnTo>
                    <a:pt x="0" y="17"/>
                  </a:lnTo>
                  <a:lnTo>
                    <a:pt x="0" y="14"/>
                  </a:lnTo>
                  <a:lnTo>
                    <a:pt x="0" y="11"/>
                  </a:lnTo>
                  <a:lnTo>
                    <a:pt x="1" y="8"/>
                  </a:lnTo>
                  <a:lnTo>
                    <a:pt x="3" y="6"/>
                  </a:lnTo>
                  <a:lnTo>
                    <a:pt x="4" y="3"/>
                  </a:lnTo>
                  <a:lnTo>
                    <a:pt x="7" y="2"/>
                  </a:lnTo>
                  <a:lnTo>
                    <a:pt x="10" y="1"/>
                  </a:lnTo>
                  <a:lnTo>
                    <a:pt x="12" y="0"/>
                  </a:lnTo>
                  <a:lnTo>
                    <a:pt x="15" y="0"/>
                  </a:lnTo>
                  <a:lnTo>
                    <a:pt x="18" y="0"/>
                  </a:lnTo>
                  <a:lnTo>
                    <a:pt x="20" y="1"/>
                  </a:lnTo>
                  <a:lnTo>
                    <a:pt x="23" y="2"/>
                  </a:lnTo>
                  <a:lnTo>
                    <a:pt x="25" y="3"/>
                  </a:lnTo>
                  <a:lnTo>
                    <a:pt x="27" y="6"/>
                  </a:lnTo>
                  <a:lnTo>
                    <a:pt x="28" y="8"/>
                  </a:lnTo>
                  <a:lnTo>
                    <a:pt x="30" y="11"/>
                  </a:lnTo>
                  <a:lnTo>
                    <a:pt x="30" y="14"/>
                  </a:lnTo>
                  <a:lnTo>
                    <a:pt x="28" y="20"/>
                  </a:lnTo>
                  <a:lnTo>
                    <a:pt x="25" y="24"/>
                  </a:lnTo>
                  <a:lnTo>
                    <a:pt x="20"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20" name="Freeform 572"/>
            <p:cNvSpPr>
              <a:spLocks/>
            </p:cNvSpPr>
            <p:nvPr/>
          </p:nvSpPr>
          <p:spPr bwMode="auto">
            <a:xfrm>
              <a:off x="2709" y="2526"/>
              <a:ext cx="30" cy="30"/>
            </a:xfrm>
            <a:custGeom>
              <a:avLst/>
              <a:gdLst>
                <a:gd name="T0" fmla="*/ 60 w 60"/>
                <a:gd name="T1" fmla="*/ 29 h 59"/>
                <a:gd name="T2" fmla="*/ 59 w 60"/>
                <a:gd name="T3" fmla="*/ 24 h 59"/>
                <a:gd name="T4" fmla="*/ 58 w 60"/>
                <a:gd name="T5" fmla="*/ 18 h 59"/>
                <a:gd name="T6" fmla="*/ 54 w 60"/>
                <a:gd name="T7" fmla="*/ 12 h 59"/>
                <a:gd name="T8" fmla="*/ 51 w 60"/>
                <a:gd name="T9" fmla="*/ 8 h 59"/>
                <a:gd name="T10" fmla="*/ 46 w 60"/>
                <a:gd name="T11" fmla="*/ 4 h 59"/>
                <a:gd name="T12" fmla="*/ 41 w 60"/>
                <a:gd name="T13" fmla="*/ 2 h 59"/>
                <a:gd name="T14" fmla="*/ 36 w 60"/>
                <a:gd name="T15" fmla="*/ 1 h 59"/>
                <a:gd name="T16" fmla="*/ 30 w 60"/>
                <a:gd name="T17" fmla="*/ 0 h 59"/>
                <a:gd name="T18" fmla="*/ 18 w 60"/>
                <a:gd name="T19" fmla="*/ 2 h 59"/>
                <a:gd name="T20" fmla="*/ 9 w 60"/>
                <a:gd name="T21" fmla="*/ 8 h 59"/>
                <a:gd name="T22" fmla="*/ 2 w 60"/>
                <a:gd name="T23" fmla="*/ 18 h 59"/>
                <a:gd name="T24" fmla="*/ 0 w 60"/>
                <a:gd name="T25" fmla="*/ 29 h 59"/>
                <a:gd name="T26" fmla="*/ 1 w 60"/>
                <a:gd name="T27" fmla="*/ 35 h 59"/>
                <a:gd name="T28" fmla="*/ 2 w 60"/>
                <a:gd name="T29" fmla="*/ 41 h 59"/>
                <a:gd name="T30" fmla="*/ 6 w 60"/>
                <a:gd name="T31" fmla="*/ 46 h 59"/>
                <a:gd name="T32" fmla="*/ 9 w 60"/>
                <a:gd name="T33" fmla="*/ 50 h 59"/>
                <a:gd name="T34" fmla="*/ 14 w 60"/>
                <a:gd name="T35" fmla="*/ 54 h 59"/>
                <a:gd name="T36" fmla="*/ 18 w 60"/>
                <a:gd name="T37" fmla="*/ 57 h 59"/>
                <a:gd name="T38" fmla="*/ 24 w 60"/>
                <a:gd name="T39" fmla="*/ 58 h 59"/>
                <a:gd name="T40" fmla="*/ 30 w 60"/>
                <a:gd name="T41" fmla="*/ 59 h 59"/>
                <a:gd name="T42" fmla="*/ 36 w 60"/>
                <a:gd name="T43" fmla="*/ 58 h 59"/>
                <a:gd name="T44" fmla="*/ 41 w 60"/>
                <a:gd name="T45" fmla="*/ 57 h 59"/>
                <a:gd name="T46" fmla="*/ 46 w 60"/>
                <a:gd name="T47" fmla="*/ 54 h 59"/>
                <a:gd name="T48" fmla="*/ 51 w 60"/>
                <a:gd name="T49" fmla="*/ 50 h 59"/>
                <a:gd name="T50" fmla="*/ 54 w 60"/>
                <a:gd name="T51" fmla="*/ 46 h 59"/>
                <a:gd name="T52" fmla="*/ 58 w 60"/>
                <a:gd name="T53" fmla="*/ 41 h 59"/>
                <a:gd name="T54" fmla="*/ 59 w 60"/>
                <a:gd name="T55" fmla="*/ 35 h 59"/>
                <a:gd name="T56" fmla="*/ 60 w 60"/>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29"/>
                  </a:moveTo>
                  <a:lnTo>
                    <a:pt x="59" y="24"/>
                  </a:lnTo>
                  <a:lnTo>
                    <a:pt x="58" y="18"/>
                  </a:lnTo>
                  <a:lnTo>
                    <a:pt x="54" y="12"/>
                  </a:lnTo>
                  <a:lnTo>
                    <a:pt x="51" y="8"/>
                  </a:lnTo>
                  <a:lnTo>
                    <a:pt x="46" y="4"/>
                  </a:lnTo>
                  <a:lnTo>
                    <a:pt x="41" y="2"/>
                  </a:lnTo>
                  <a:lnTo>
                    <a:pt x="36" y="1"/>
                  </a:lnTo>
                  <a:lnTo>
                    <a:pt x="30" y="0"/>
                  </a:lnTo>
                  <a:lnTo>
                    <a:pt x="18" y="2"/>
                  </a:lnTo>
                  <a:lnTo>
                    <a:pt x="9" y="8"/>
                  </a:lnTo>
                  <a:lnTo>
                    <a:pt x="2" y="18"/>
                  </a:lnTo>
                  <a:lnTo>
                    <a:pt x="0" y="29"/>
                  </a:lnTo>
                  <a:lnTo>
                    <a:pt x="1" y="35"/>
                  </a:lnTo>
                  <a:lnTo>
                    <a:pt x="2" y="41"/>
                  </a:lnTo>
                  <a:lnTo>
                    <a:pt x="6" y="46"/>
                  </a:lnTo>
                  <a:lnTo>
                    <a:pt x="9" y="50"/>
                  </a:lnTo>
                  <a:lnTo>
                    <a:pt x="14" y="54"/>
                  </a:lnTo>
                  <a:lnTo>
                    <a:pt x="18" y="57"/>
                  </a:lnTo>
                  <a:lnTo>
                    <a:pt x="24" y="58"/>
                  </a:lnTo>
                  <a:lnTo>
                    <a:pt x="30" y="59"/>
                  </a:lnTo>
                  <a:lnTo>
                    <a:pt x="36" y="58"/>
                  </a:lnTo>
                  <a:lnTo>
                    <a:pt x="41" y="57"/>
                  </a:lnTo>
                  <a:lnTo>
                    <a:pt x="46" y="54"/>
                  </a:lnTo>
                  <a:lnTo>
                    <a:pt x="51" y="50"/>
                  </a:lnTo>
                  <a:lnTo>
                    <a:pt x="54" y="46"/>
                  </a:lnTo>
                  <a:lnTo>
                    <a:pt x="58" y="41"/>
                  </a:lnTo>
                  <a:lnTo>
                    <a:pt x="59" y="35"/>
                  </a:lnTo>
                  <a:lnTo>
                    <a:pt x="60"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21" name="Freeform 573"/>
            <p:cNvSpPr>
              <a:spLocks/>
            </p:cNvSpPr>
            <p:nvPr/>
          </p:nvSpPr>
          <p:spPr bwMode="auto">
            <a:xfrm>
              <a:off x="2716" y="2533"/>
              <a:ext cx="15" cy="15"/>
            </a:xfrm>
            <a:custGeom>
              <a:avLst/>
              <a:gdLst>
                <a:gd name="T0" fmla="*/ 15 w 30"/>
                <a:gd name="T1" fmla="*/ 30 h 30"/>
                <a:gd name="T2" fmla="*/ 13 w 30"/>
                <a:gd name="T3" fmla="*/ 30 h 30"/>
                <a:gd name="T4" fmla="*/ 9 w 30"/>
                <a:gd name="T5" fmla="*/ 29 h 30"/>
                <a:gd name="T6" fmla="*/ 7 w 30"/>
                <a:gd name="T7" fmla="*/ 27 h 30"/>
                <a:gd name="T8" fmla="*/ 5 w 30"/>
                <a:gd name="T9" fmla="*/ 26 h 30"/>
                <a:gd name="T10" fmla="*/ 3 w 30"/>
                <a:gd name="T11" fmla="*/ 24 h 30"/>
                <a:gd name="T12" fmla="*/ 1 w 30"/>
                <a:gd name="T13" fmla="*/ 20 h 30"/>
                <a:gd name="T14" fmla="*/ 0 w 30"/>
                <a:gd name="T15" fmla="*/ 18 h 30"/>
                <a:gd name="T16" fmla="*/ 0 w 30"/>
                <a:gd name="T17" fmla="*/ 15 h 30"/>
                <a:gd name="T18" fmla="*/ 0 w 30"/>
                <a:gd name="T19" fmla="*/ 12 h 30"/>
                <a:gd name="T20" fmla="*/ 1 w 30"/>
                <a:gd name="T21" fmla="*/ 10 h 30"/>
                <a:gd name="T22" fmla="*/ 3 w 30"/>
                <a:gd name="T23" fmla="*/ 7 h 30"/>
                <a:gd name="T24" fmla="*/ 5 w 30"/>
                <a:gd name="T25" fmla="*/ 5 h 30"/>
                <a:gd name="T26" fmla="*/ 7 w 30"/>
                <a:gd name="T27" fmla="*/ 3 h 30"/>
                <a:gd name="T28" fmla="*/ 9 w 30"/>
                <a:gd name="T29" fmla="*/ 2 h 30"/>
                <a:gd name="T30" fmla="*/ 13 w 30"/>
                <a:gd name="T31" fmla="*/ 0 h 30"/>
                <a:gd name="T32" fmla="*/ 15 w 30"/>
                <a:gd name="T33" fmla="*/ 0 h 30"/>
                <a:gd name="T34" fmla="*/ 17 w 30"/>
                <a:gd name="T35" fmla="*/ 0 h 30"/>
                <a:gd name="T36" fmla="*/ 21 w 30"/>
                <a:gd name="T37" fmla="*/ 2 h 30"/>
                <a:gd name="T38" fmla="*/ 23 w 30"/>
                <a:gd name="T39" fmla="*/ 3 h 30"/>
                <a:gd name="T40" fmla="*/ 25 w 30"/>
                <a:gd name="T41" fmla="*/ 5 h 30"/>
                <a:gd name="T42" fmla="*/ 28 w 30"/>
                <a:gd name="T43" fmla="*/ 7 h 30"/>
                <a:gd name="T44" fmla="*/ 29 w 30"/>
                <a:gd name="T45" fmla="*/ 10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9" y="29"/>
                  </a:lnTo>
                  <a:lnTo>
                    <a:pt x="7" y="27"/>
                  </a:lnTo>
                  <a:lnTo>
                    <a:pt x="5" y="26"/>
                  </a:lnTo>
                  <a:lnTo>
                    <a:pt x="3" y="24"/>
                  </a:lnTo>
                  <a:lnTo>
                    <a:pt x="1" y="20"/>
                  </a:lnTo>
                  <a:lnTo>
                    <a:pt x="0" y="18"/>
                  </a:lnTo>
                  <a:lnTo>
                    <a:pt x="0" y="15"/>
                  </a:lnTo>
                  <a:lnTo>
                    <a:pt x="0" y="12"/>
                  </a:lnTo>
                  <a:lnTo>
                    <a:pt x="1" y="10"/>
                  </a:lnTo>
                  <a:lnTo>
                    <a:pt x="3" y="7"/>
                  </a:lnTo>
                  <a:lnTo>
                    <a:pt x="5" y="5"/>
                  </a:lnTo>
                  <a:lnTo>
                    <a:pt x="7" y="3"/>
                  </a:lnTo>
                  <a:lnTo>
                    <a:pt x="9" y="2"/>
                  </a:lnTo>
                  <a:lnTo>
                    <a:pt x="13" y="0"/>
                  </a:lnTo>
                  <a:lnTo>
                    <a:pt x="15" y="0"/>
                  </a:lnTo>
                  <a:lnTo>
                    <a:pt x="17"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22" name="Freeform 574"/>
            <p:cNvSpPr>
              <a:spLocks/>
            </p:cNvSpPr>
            <p:nvPr/>
          </p:nvSpPr>
          <p:spPr bwMode="auto">
            <a:xfrm>
              <a:off x="2821" y="2427"/>
              <a:ext cx="30" cy="30"/>
            </a:xfrm>
            <a:custGeom>
              <a:avLst/>
              <a:gdLst>
                <a:gd name="T0" fmla="*/ 58 w 58"/>
                <a:gd name="T1" fmla="*/ 28 h 58"/>
                <a:gd name="T2" fmla="*/ 58 w 58"/>
                <a:gd name="T3" fmla="*/ 23 h 58"/>
                <a:gd name="T4" fmla="*/ 56 w 58"/>
                <a:gd name="T5" fmla="*/ 18 h 58"/>
                <a:gd name="T6" fmla="*/ 54 w 58"/>
                <a:gd name="T7" fmla="*/ 12 h 58"/>
                <a:gd name="T8" fmla="*/ 50 w 58"/>
                <a:gd name="T9" fmla="*/ 8 h 58"/>
                <a:gd name="T10" fmla="*/ 46 w 58"/>
                <a:gd name="T11" fmla="*/ 4 h 58"/>
                <a:gd name="T12" fmla="*/ 40 w 58"/>
                <a:gd name="T13" fmla="*/ 2 h 58"/>
                <a:gd name="T14" fmla="*/ 34 w 58"/>
                <a:gd name="T15" fmla="*/ 0 h 58"/>
                <a:gd name="T16" fmla="*/ 28 w 58"/>
                <a:gd name="T17" fmla="*/ 0 h 58"/>
                <a:gd name="T18" fmla="*/ 17 w 58"/>
                <a:gd name="T19" fmla="*/ 2 h 58"/>
                <a:gd name="T20" fmla="*/ 8 w 58"/>
                <a:gd name="T21" fmla="*/ 8 h 58"/>
                <a:gd name="T22" fmla="*/ 2 w 58"/>
                <a:gd name="T23" fmla="*/ 17 h 58"/>
                <a:gd name="T24" fmla="*/ 0 w 58"/>
                <a:gd name="T25" fmla="*/ 28 h 58"/>
                <a:gd name="T26" fmla="*/ 0 w 58"/>
                <a:gd name="T27" fmla="*/ 34 h 58"/>
                <a:gd name="T28" fmla="*/ 2 w 58"/>
                <a:gd name="T29" fmla="*/ 40 h 58"/>
                <a:gd name="T30" fmla="*/ 4 w 58"/>
                <a:gd name="T31" fmla="*/ 46 h 58"/>
                <a:gd name="T32" fmla="*/ 8 w 58"/>
                <a:gd name="T33" fmla="*/ 50 h 58"/>
                <a:gd name="T34" fmla="*/ 12 w 58"/>
                <a:gd name="T35" fmla="*/ 54 h 58"/>
                <a:gd name="T36" fmla="*/ 18 w 58"/>
                <a:gd name="T37" fmla="*/ 56 h 58"/>
                <a:gd name="T38" fmla="*/ 23 w 58"/>
                <a:gd name="T39" fmla="*/ 58 h 58"/>
                <a:gd name="T40" fmla="*/ 28 w 58"/>
                <a:gd name="T41" fmla="*/ 58 h 58"/>
                <a:gd name="T42" fmla="*/ 34 w 58"/>
                <a:gd name="T43" fmla="*/ 58 h 58"/>
                <a:gd name="T44" fmla="*/ 40 w 58"/>
                <a:gd name="T45" fmla="*/ 56 h 58"/>
                <a:gd name="T46" fmla="*/ 46 w 58"/>
                <a:gd name="T47" fmla="*/ 54 h 58"/>
                <a:gd name="T48" fmla="*/ 50 w 58"/>
                <a:gd name="T49" fmla="*/ 50 h 58"/>
                <a:gd name="T50" fmla="*/ 54 w 58"/>
                <a:gd name="T51" fmla="*/ 46 h 58"/>
                <a:gd name="T52" fmla="*/ 56 w 58"/>
                <a:gd name="T53" fmla="*/ 40 h 58"/>
                <a:gd name="T54" fmla="*/ 58 w 58"/>
                <a:gd name="T55" fmla="*/ 34 h 58"/>
                <a:gd name="T56" fmla="*/ 58 w 58"/>
                <a:gd name="T57"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58">
                  <a:moveTo>
                    <a:pt x="58" y="28"/>
                  </a:moveTo>
                  <a:lnTo>
                    <a:pt x="58" y="23"/>
                  </a:lnTo>
                  <a:lnTo>
                    <a:pt x="56" y="18"/>
                  </a:lnTo>
                  <a:lnTo>
                    <a:pt x="54" y="12"/>
                  </a:lnTo>
                  <a:lnTo>
                    <a:pt x="50" y="8"/>
                  </a:lnTo>
                  <a:lnTo>
                    <a:pt x="46" y="4"/>
                  </a:lnTo>
                  <a:lnTo>
                    <a:pt x="40" y="2"/>
                  </a:lnTo>
                  <a:lnTo>
                    <a:pt x="34" y="0"/>
                  </a:lnTo>
                  <a:lnTo>
                    <a:pt x="28" y="0"/>
                  </a:lnTo>
                  <a:lnTo>
                    <a:pt x="17" y="2"/>
                  </a:lnTo>
                  <a:lnTo>
                    <a:pt x="8" y="8"/>
                  </a:lnTo>
                  <a:lnTo>
                    <a:pt x="2" y="17"/>
                  </a:lnTo>
                  <a:lnTo>
                    <a:pt x="0" y="28"/>
                  </a:lnTo>
                  <a:lnTo>
                    <a:pt x="0" y="34"/>
                  </a:lnTo>
                  <a:lnTo>
                    <a:pt x="2" y="40"/>
                  </a:lnTo>
                  <a:lnTo>
                    <a:pt x="4" y="46"/>
                  </a:lnTo>
                  <a:lnTo>
                    <a:pt x="8" y="50"/>
                  </a:lnTo>
                  <a:lnTo>
                    <a:pt x="12" y="54"/>
                  </a:lnTo>
                  <a:lnTo>
                    <a:pt x="18" y="56"/>
                  </a:lnTo>
                  <a:lnTo>
                    <a:pt x="23" y="58"/>
                  </a:lnTo>
                  <a:lnTo>
                    <a:pt x="28" y="58"/>
                  </a:lnTo>
                  <a:lnTo>
                    <a:pt x="34" y="58"/>
                  </a:lnTo>
                  <a:lnTo>
                    <a:pt x="40" y="56"/>
                  </a:lnTo>
                  <a:lnTo>
                    <a:pt x="46" y="54"/>
                  </a:lnTo>
                  <a:lnTo>
                    <a:pt x="50" y="50"/>
                  </a:lnTo>
                  <a:lnTo>
                    <a:pt x="54" y="46"/>
                  </a:lnTo>
                  <a:lnTo>
                    <a:pt x="56" y="40"/>
                  </a:lnTo>
                  <a:lnTo>
                    <a:pt x="58" y="34"/>
                  </a:lnTo>
                  <a:lnTo>
                    <a:pt x="58"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23" name="Freeform 575"/>
            <p:cNvSpPr>
              <a:spLocks/>
            </p:cNvSpPr>
            <p:nvPr/>
          </p:nvSpPr>
          <p:spPr bwMode="auto">
            <a:xfrm>
              <a:off x="2829" y="2435"/>
              <a:ext cx="14" cy="14"/>
            </a:xfrm>
            <a:custGeom>
              <a:avLst/>
              <a:gdLst>
                <a:gd name="T0" fmla="*/ 14 w 29"/>
                <a:gd name="T1" fmla="*/ 28 h 28"/>
                <a:gd name="T2" fmla="*/ 12 w 29"/>
                <a:gd name="T3" fmla="*/ 28 h 28"/>
                <a:gd name="T4" fmla="*/ 10 w 29"/>
                <a:gd name="T5" fmla="*/ 27 h 28"/>
                <a:gd name="T6" fmla="*/ 6 w 29"/>
                <a:gd name="T7" fmla="*/ 26 h 28"/>
                <a:gd name="T8" fmla="*/ 4 w 29"/>
                <a:gd name="T9" fmla="*/ 24 h 28"/>
                <a:gd name="T10" fmla="*/ 3 w 29"/>
                <a:gd name="T11" fmla="*/ 21 h 28"/>
                <a:gd name="T12" fmla="*/ 2 w 29"/>
                <a:gd name="T13" fmla="*/ 19 h 28"/>
                <a:gd name="T14" fmla="*/ 0 w 29"/>
                <a:gd name="T15" fmla="*/ 17 h 28"/>
                <a:gd name="T16" fmla="*/ 0 w 29"/>
                <a:gd name="T17" fmla="*/ 13 h 28"/>
                <a:gd name="T18" fmla="*/ 0 w 29"/>
                <a:gd name="T19" fmla="*/ 11 h 28"/>
                <a:gd name="T20" fmla="*/ 2 w 29"/>
                <a:gd name="T21" fmla="*/ 8 h 28"/>
                <a:gd name="T22" fmla="*/ 3 w 29"/>
                <a:gd name="T23" fmla="*/ 5 h 28"/>
                <a:gd name="T24" fmla="*/ 4 w 29"/>
                <a:gd name="T25" fmla="*/ 3 h 28"/>
                <a:gd name="T26" fmla="*/ 6 w 29"/>
                <a:gd name="T27" fmla="*/ 2 h 28"/>
                <a:gd name="T28" fmla="*/ 10 w 29"/>
                <a:gd name="T29" fmla="*/ 1 h 28"/>
                <a:gd name="T30" fmla="*/ 12 w 29"/>
                <a:gd name="T31" fmla="*/ 0 h 28"/>
                <a:gd name="T32" fmla="*/ 14 w 29"/>
                <a:gd name="T33" fmla="*/ 0 h 28"/>
                <a:gd name="T34" fmla="*/ 18 w 29"/>
                <a:gd name="T35" fmla="*/ 0 h 28"/>
                <a:gd name="T36" fmla="*/ 20 w 29"/>
                <a:gd name="T37" fmla="*/ 1 h 28"/>
                <a:gd name="T38" fmla="*/ 24 w 29"/>
                <a:gd name="T39" fmla="*/ 2 h 28"/>
                <a:gd name="T40" fmla="*/ 26 w 29"/>
                <a:gd name="T41" fmla="*/ 3 h 28"/>
                <a:gd name="T42" fmla="*/ 27 w 29"/>
                <a:gd name="T43" fmla="*/ 5 h 28"/>
                <a:gd name="T44" fmla="*/ 28 w 29"/>
                <a:gd name="T45" fmla="*/ 8 h 28"/>
                <a:gd name="T46" fmla="*/ 29 w 29"/>
                <a:gd name="T47" fmla="*/ 11 h 28"/>
                <a:gd name="T48" fmla="*/ 29 w 29"/>
                <a:gd name="T49" fmla="*/ 13 h 28"/>
                <a:gd name="T50" fmla="*/ 28 w 29"/>
                <a:gd name="T51" fmla="*/ 19 h 28"/>
                <a:gd name="T52" fmla="*/ 26 w 29"/>
                <a:gd name="T53" fmla="*/ 24 h 28"/>
                <a:gd name="T54" fmla="*/ 20 w 29"/>
                <a:gd name="T55" fmla="*/ 27 h 28"/>
                <a:gd name="T56" fmla="*/ 14 w 29"/>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8">
                  <a:moveTo>
                    <a:pt x="14" y="28"/>
                  </a:moveTo>
                  <a:lnTo>
                    <a:pt x="12" y="28"/>
                  </a:lnTo>
                  <a:lnTo>
                    <a:pt x="10" y="27"/>
                  </a:lnTo>
                  <a:lnTo>
                    <a:pt x="6" y="26"/>
                  </a:lnTo>
                  <a:lnTo>
                    <a:pt x="4" y="24"/>
                  </a:lnTo>
                  <a:lnTo>
                    <a:pt x="3" y="21"/>
                  </a:lnTo>
                  <a:lnTo>
                    <a:pt x="2" y="19"/>
                  </a:lnTo>
                  <a:lnTo>
                    <a:pt x="0" y="17"/>
                  </a:lnTo>
                  <a:lnTo>
                    <a:pt x="0" y="13"/>
                  </a:lnTo>
                  <a:lnTo>
                    <a:pt x="0" y="11"/>
                  </a:lnTo>
                  <a:lnTo>
                    <a:pt x="2" y="8"/>
                  </a:lnTo>
                  <a:lnTo>
                    <a:pt x="3" y="5"/>
                  </a:lnTo>
                  <a:lnTo>
                    <a:pt x="4" y="3"/>
                  </a:lnTo>
                  <a:lnTo>
                    <a:pt x="6" y="2"/>
                  </a:lnTo>
                  <a:lnTo>
                    <a:pt x="10" y="1"/>
                  </a:lnTo>
                  <a:lnTo>
                    <a:pt x="12" y="0"/>
                  </a:lnTo>
                  <a:lnTo>
                    <a:pt x="14" y="0"/>
                  </a:lnTo>
                  <a:lnTo>
                    <a:pt x="18" y="0"/>
                  </a:lnTo>
                  <a:lnTo>
                    <a:pt x="20" y="1"/>
                  </a:lnTo>
                  <a:lnTo>
                    <a:pt x="24" y="2"/>
                  </a:lnTo>
                  <a:lnTo>
                    <a:pt x="26" y="3"/>
                  </a:lnTo>
                  <a:lnTo>
                    <a:pt x="27" y="5"/>
                  </a:lnTo>
                  <a:lnTo>
                    <a:pt x="28" y="8"/>
                  </a:lnTo>
                  <a:lnTo>
                    <a:pt x="29" y="11"/>
                  </a:lnTo>
                  <a:lnTo>
                    <a:pt x="29" y="13"/>
                  </a:lnTo>
                  <a:lnTo>
                    <a:pt x="28" y="19"/>
                  </a:lnTo>
                  <a:lnTo>
                    <a:pt x="26" y="24"/>
                  </a:lnTo>
                  <a:lnTo>
                    <a:pt x="20" y="27"/>
                  </a:lnTo>
                  <a:lnTo>
                    <a:pt x="14"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24" name="Freeform 576"/>
            <p:cNvSpPr>
              <a:spLocks/>
            </p:cNvSpPr>
            <p:nvPr/>
          </p:nvSpPr>
          <p:spPr bwMode="auto">
            <a:xfrm>
              <a:off x="2818" y="2606"/>
              <a:ext cx="30" cy="30"/>
            </a:xfrm>
            <a:custGeom>
              <a:avLst/>
              <a:gdLst>
                <a:gd name="T0" fmla="*/ 60 w 60"/>
                <a:gd name="T1" fmla="*/ 30 h 60"/>
                <a:gd name="T2" fmla="*/ 59 w 60"/>
                <a:gd name="T3" fmla="*/ 24 h 60"/>
                <a:gd name="T4" fmla="*/ 57 w 60"/>
                <a:gd name="T5" fmla="*/ 18 h 60"/>
                <a:gd name="T6" fmla="*/ 54 w 60"/>
                <a:gd name="T7" fmla="*/ 12 h 60"/>
                <a:gd name="T8" fmla="*/ 50 w 60"/>
                <a:gd name="T9" fmla="*/ 8 h 60"/>
                <a:gd name="T10" fmla="*/ 46 w 60"/>
                <a:gd name="T11" fmla="*/ 4 h 60"/>
                <a:gd name="T12" fmla="*/ 41 w 60"/>
                <a:gd name="T13" fmla="*/ 2 h 60"/>
                <a:gd name="T14" fmla="*/ 35 w 60"/>
                <a:gd name="T15" fmla="*/ 0 h 60"/>
                <a:gd name="T16" fmla="*/ 30 w 60"/>
                <a:gd name="T17" fmla="*/ 0 h 60"/>
                <a:gd name="T18" fmla="*/ 18 w 60"/>
                <a:gd name="T19" fmla="*/ 2 h 60"/>
                <a:gd name="T20" fmla="*/ 9 w 60"/>
                <a:gd name="T21" fmla="*/ 8 h 60"/>
                <a:gd name="T22" fmla="*/ 2 w 60"/>
                <a:gd name="T23" fmla="*/ 18 h 60"/>
                <a:gd name="T24" fmla="*/ 0 w 60"/>
                <a:gd name="T25" fmla="*/ 30 h 60"/>
                <a:gd name="T26" fmla="*/ 1 w 60"/>
                <a:gd name="T27" fmla="*/ 35 h 60"/>
                <a:gd name="T28" fmla="*/ 2 w 60"/>
                <a:gd name="T29" fmla="*/ 41 h 60"/>
                <a:gd name="T30" fmla="*/ 6 w 60"/>
                <a:gd name="T31" fmla="*/ 46 h 60"/>
                <a:gd name="T32" fmla="*/ 9 w 60"/>
                <a:gd name="T33" fmla="*/ 50 h 60"/>
                <a:gd name="T34" fmla="*/ 14 w 60"/>
                <a:gd name="T35" fmla="*/ 54 h 60"/>
                <a:gd name="T36" fmla="*/ 18 w 60"/>
                <a:gd name="T37" fmla="*/ 57 h 60"/>
                <a:gd name="T38" fmla="*/ 24 w 60"/>
                <a:gd name="T39" fmla="*/ 58 h 60"/>
                <a:gd name="T40" fmla="*/ 30 w 60"/>
                <a:gd name="T41" fmla="*/ 60 h 60"/>
                <a:gd name="T42" fmla="*/ 35 w 60"/>
                <a:gd name="T43" fmla="*/ 58 h 60"/>
                <a:gd name="T44" fmla="*/ 41 w 60"/>
                <a:gd name="T45" fmla="*/ 57 h 60"/>
                <a:gd name="T46" fmla="*/ 46 w 60"/>
                <a:gd name="T47" fmla="*/ 54 h 60"/>
                <a:gd name="T48" fmla="*/ 50 w 60"/>
                <a:gd name="T49" fmla="*/ 50 h 60"/>
                <a:gd name="T50" fmla="*/ 54 w 60"/>
                <a:gd name="T51" fmla="*/ 46 h 60"/>
                <a:gd name="T52" fmla="*/ 57 w 60"/>
                <a:gd name="T53" fmla="*/ 41 h 60"/>
                <a:gd name="T54" fmla="*/ 59 w 60"/>
                <a:gd name="T55" fmla="*/ 35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7" y="18"/>
                  </a:lnTo>
                  <a:lnTo>
                    <a:pt x="54" y="12"/>
                  </a:lnTo>
                  <a:lnTo>
                    <a:pt x="50" y="8"/>
                  </a:lnTo>
                  <a:lnTo>
                    <a:pt x="46" y="4"/>
                  </a:lnTo>
                  <a:lnTo>
                    <a:pt x="41" y="2"/>
                  </a:lnTo>
                  <a:lnTo>
                    <a:pt x="35" y="0"/>
                  </a:lnTo>
                  <a:lnTo>
                    <a:pt x="30" y="0"/>
                  </a:lnTo>
                  <a:lnTo>
                    <a:pt x="18" y="2"/>
                  </a:lnTo>
                  <a:lnTo>
                    <a:pt x="9" y="8"/>
                  </a:lnTo>
                  <a:lnTo>
                    <a:pt x="2" y="18"/>
                  </a:lnTo>
                  <a:lnTo>
                    <a:pt x="0" y="30"/>
                  </a:lnTo>
                  <a:lnTo>
                    <a:pt x="1" y="35"/>
                  </a:lnTo>
                  <a:lnTo>
                    <a:pt x="2" y="41"/>
                  </a:lnTo>
                  <a:lnTo>
                    <a:pt x="6" y="46"/>
                  </a:lnTo>
                  <a:lnTo>
                    <a:pt x="9" y="50"/>
                  </a:lnTo>
                  <a:lnTo>
                    <a:pt x="14" y="54"/>
                  </a:lnTo>
                  <a:lnTo>
                    <a:pt x="18" y="57"/>
                  </a:lnTo>
                  <a:lnTo>
                    <a:pt x="24" y="58"/>
                  </a:lnTo>
                  <a:lnTo>
                    <a:pt x="30" y="60"/>
                  </a:lnTo>
                  <a:lnTo>
                    <a:pt x="35" y="58"/>
                  </a:lnTo>
                  <a:lnTo>
                    <a:pt x="41" y="57"/>
                  </a:lnTo>
                  <a:lnTo>
                    <a:pt x="46" y="54"/>
                  </a:lnTo>
                  <a:lnTo>
                    <a:pt x="50" y="50"/>
                  </a:lnTo>
                  <a:lnTo>
                    <a:pt x="54" y="46"/>
                  </a:lnTo>
                  <a:lnTo>
                    <a:pt x="57" y="41"/>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25" name="Freeform 577"/>
            <p:cNvSpPr>
              <a:spLocks/>
            </p:cNvSpPr>
            <p:nvPr/>
          </p:nvSpPr>
          <p:spPr bwMode="auto">
            <a:xfrm>
              <a:off x="2826" y="2613"/>
              <a:ext cx="15" cy="15"/>
            </a:xfrm>
            <a:custGeom>
              <a:avLst/>
              <a:gdLst>
                <a:gd name="T0" fmla="*/ 15 w 30"/>
                <a:gd name="T1" fmla="*/ 28 h 28"/>
                <a:gd name="T2" fmla="*/ 11 w 30"/>
                <a:gd name="T3" fmla="*/ 28 h 28"/>
                <a:gd name="T4" fmla="*/ 9 w 30"/>
                <a:gd name="T5" fmla="*/ 27 h 28"/>
                <a:gd name="T6" fmla="*/ 7 w 30"/>
                <a:gd name="T7" fmla="*/ 26 h 28"/>
                <a:gd name="T8" fmla="*/ 4 w 30"/>
                <a:gd name="T9" fmla="*/ 25 h 28"/>
                <a:gd name="T10" fmla="*/ 2 w 30"/>
                <a:gd name="T11" fmla="*/ 23 h 28"/>
                <a:gd name="T12" fmla="*/ 1 w 30"/>
                <a:gd name="T13" fmla="*/ 19 h 28"/>
                <a:gd name="T14" fmla="*/ 0 w 30"/>
                <a:gd name="T15" fmla="*/ 17 h 28"/>
                <a:gd name="T16" fmla="*/ 0 w 30"/>
                <a:gd name="T17" fmla="*/ 15 h 28"/>
                <a:gd name="T18" fmla="*/ 0 w 30"/>
                <a:gd name="T19" fmla="*/ 11 h 28"/>
                <a:gd name="T20" fmla="*/ 1 w 30"/>
                <a:gd name="T21" fmla="*/ 9 h 28"/>
                <a:gd name="T22" fmla="*/ 2 w 30"/>
                <a:gd name="T23" fmla="*/ 7 h 28"/>
                <a:gd name="T24" fmla="*/ 4 w 30"/>
                <a:gd name="T25" fmla="*/ 4 h 28"/>
                <a:gd name="T26" fmla="*/ 7 w 30"/>
                <a:gd name="T27" fmla="*/ 2 h 28"/>
                <a:gd name="T28" fmla="*/ 9 w 30"/>
                <a:gd name="T29" fmla="*/ 1 h 28"/>
                <a:gd name="T30" fmla="*/ 11 w 30"/>
                <a:gd name="T31" fmla="*/ 0 h 28"/>
                <a:gd name="T32" fmla="*/ 15 w 30"/>
                <a:gd name="T33" fmla="*/ 0 h 28"/>
                <a:gd name="T34" fmla="*/ 17 w 30"/>
                <a:gd name="T35" fmla="*/ 0 h 28"/>
                <a:gd name="T36" fmla="*/ 20 w 30"/>
                <a:gd name="T37" fmla="*/ 1 h 28"/>
                <a:gd name="T38" fmla="*/ 23 w 30"/>
                <a:gd name="T39" fmla="*/ 2 h 28"/>
                <a:gd name="T40" fmla="*/ 25 w 30"/>
                <a:gd name="T41" fmla="*/ 4 h 28"/>
                <a:gd name="T42" fmla="*/ 26 w 30"/>
                <a:gd name="T43" fmla="*/ 7 h 28"/>
                <a:gd name="T44" fmla="*/ 29 w 30"/>
                <a:gd name="T45" fmla="*/ 9 h 28"/>
                <a:gd name="T46" fmla="*/ 30 w 30"/>
                <a:gd name="T47" fmla="*/ 11 h 28"/>
                <a:gd name="T48" fmla="*/ 30 w 30"/>
                <a:gd name="T49" fmla="*/ 15 h 28"/>
                <a:gd name="T50" fmla="*/ 29 w 30"/>
                <a:gd name="T51" fmla="*/ 20 h 28"/>
                <a:gd name="T52" fmla="*/ 25 w 30"/>
                <a:gd name="T53" fmla="*/ 25 h 28"/>
                <a:gd name="T54" fmla="*/ 20 w 30"/>
                <a:gd name="T55" fmla="*/ 27 h 28"/>
                <a:gd name="T56" fmla="*/ 15 w 30"/>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7"/>
                  </a:lnTo>
                  <a:lnTo>
                    <a:pt x="4" y="4"/>
                  </a:lnTo>
                  <a:lnTo>
                    <a:pt x="7" y="2"/>
                  </a:lnTo>
                  <a:lnTo>
                    <a:pt x="9" y="1"/>
                  </a:lnTo>
                  <a:lnTo>
                    <a:pt x="11" y="0"/>
                  </a:lnTo>
                  <a:lnTo>
                    <a:pt x="15" y="0"/>
                  </a:lnTo>
                  <a:lnTo>
                    <a:pt x="17" y="0"/>
                  </a:lnTo>
                  <a:lnTo>
                    <a:pt x="20" y="1"/>
                  </a:lnTo>
                  <a:lnTo>
                    <a:pt x="23" y="2"/>
                  </a:lnTo>
                  <a:lnTo>
                    <a:pt x="25" y="4"/>
                  </a:lnTo>
                  <a:lnTo>
                    <a:pt x="26" y="7"/>
                  </a:lnTo>
                  <a:lnTo>
                    <a:pt x="29" y="9"/>
                  </a:lnTo>
                  <a:lnTo>
                    <a:pt x="30" y="11"/>
                  </a:lnTo>
                  <a:lnTo>
                    <a:pt x="30" y="15"/>
                  </a:lnTo>
                  <a:lnTo>
                    <a:pt x="29" y="20"/>
                  </a:lnTo>
                  <a:lnTo>
                    <a:pt x="25" y="25"/>
                  </a:lnTo>
                  <a:lnTo>
                    <a:pt x="20" y="27"/>
                  </a:lnTo>
                  <a:lnTo>
                    <a:pt x="15"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26" name="Freeform 578"/>
            <p:cNvSpPr>
              <a:spLocks/>
            </p:cNvSpPr>
            <p:nvPr/>
          </p:nvSpPr>
          <p:spPr bwMode="auto">
            <a:xfrm>
              <a:off x="2802" y="2723"/>
              <a:ext cx="30" cy="30"/>
            </a:xfrm>
            <a:custGeom>
              <a:avLst/>
              <a:gdLst>
                <a:gd name="T0" fmla="*/ 59 w 59"/>
                <a:gd name="T1" fmla="*/ 30 h 60"/>
                <a:gd name="T2" fmla="*/ 58 w 59"/>
                <a:gd name="T3" fmla="*/ 25 h 60"/>
                <a:gd name="T4" fmla="*/ 57 w 59"/>
                <a:gd name="T5" fmla="*/ 19 h 60"/>
                <a:gd name="T6" fmla="*/ 54 w 59"/>
                <a:gd name="T7" fmla="*/ 14 h 60"/>
                <a:gd name="T8" fmla="*/ 50 w 59"/>
                <a:gd name="T9" fmla="*/ 10 h 60"/>
                <a:gd name="T10" fmla="*/ 46 w 59"/>
                <a:gd name="T11" fmla="*/ 6 h 60"/>
                <a:gd name="T12" fmla="*/ 41 w 59"/>
                <a:gd name="T13" fmla="*/ 3 h 60"/>
                <a:gd name="T14" fmla="*/ 35 w 59"/>
                <a:gd name="T15" fmla="*/ 2 h 60"/>
                <a:gd name="T16" fmla="*/ 29 w 59"/>
                <a:gd name="T17" fmla="*/ 0 h 60"/>
                <a:gd name="T18" fmla="*/ 18 w 59"/>
                <a:gd name="T19" fmla="*/ 3 h 60"/>
                <a:gd name="T20" fmla="*/ 9 w 59"/>
                <a:gd name="T21" fmla="*/ 10 h 60"/>
                <a:gd name="T22" fmla="*/ 2 w 59"/>
                <a:gd name="T23" fmla="*/ 19 h 60"/>
                <a:gd name="T24" fmla="*/ 0 w 59"/>
                <a:gd name="T25" fmla="*/ 30 h 60"/>
                <a:gd name="T26" fmla="*/ 1 w 59"/>
                <a:gd name="T27" fmla="*/ 36 h 60"/>
                <a:gd name="T28" fmla="*/ 2 w 59"/>
                <a:gd name="T29" fmla="*/ 42 h 60"/>
                <a:gd name="T30" fmla="*/ 5 w 59"/>
                <a:gd name="T31" fmla="*/ 48 h 60"/>
                <a:gd name="T32" fmla="*/ 9 w 59"/>
                <a:gd name="T33" fmla="*/ 52 h 60"/>
                <a:gd name="T34" fmla="*/ 13 w 59"/>
                <a:gd name="T35" fmla="*/ 56 h 60"/>
                <a:gd name="T36" fmla="*/ 18 w 59"/>
                <a:gd name="T37" fmla="*/ 58 h 60"/>
                <a:gd name="T38" fmla="*/ 24 w 59"/>
                <a:gd name="T39" fmla="*/ 60 h 60"/>
                <a:gd name="T40" fmla="*/ 29 w 59"/>
                <a:gd name="T41" fmla="*/ 60 h 60"/>
                <a:gd name="T42" fmla="*/ 35 w 59"/>
                <a:gd name="T43" fmla="*/ 60 h 60"/>
                <a:gd name="T44" fmla="*/ 41 w 59"/>
                <a:gd name="T45" fmla="*/ 58 h 60"/>
                <a:gd name="T46" fmla="*/ 46 w 59"/>
                <a:gd name="T47" fmla="*/ 56 h 60"/>
                <a:gd name="T48" fmla="*/ 50 w 59"/>
                <a:gd name="T49" fmla="*/ 52 h 60"/>
                <a:gd name="T50" fmla="*/ 54 w 59"/>
                <a:gd name="T51" fmla="*/ 48 h 60"/>
                <a:gd name="T52" fmla="*/ 57 w 59"/>
                <a:gd name="T53" fmla="*/ 42 h 60"/>
                <a:gd name="T54" fmla="*/ 58 w 59"/>
                <a:gd name="T55" fmla="*/ 36 h 60"/>
                <a:gd name="T56" fmla="*/ 59 w 59"/>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60">
                  <a:moveTo>
                    <a:pt x="59" y="30"/>
                  </a:moveTo>
                  <a:lnTo>
                    <a:pt x="58" y="25"/>
                  </a:lnTo>
                  <a:lnTo>
                    <a:pt x="57" y="19"/>
                  </a:lnTo>
                  <a:lnTo>
                    <a:pt x="54" y="14"/>
                  </a:lnTo>
                  <a:lnTo>
                    <a:pt x="50" y="10"/>
                  </a:lnTo>
                  <a:lnTo>
                    <a:pt x="46" y="6"/>
                  </a:lnTo>
                  <a:lnTo>
                    <a:pt x="41" y="3"/>
                  </a:lnTo>
                  <a:lnTo>
                    <a:pt x="35" y="2"/>
                  </a:lnTo>
                  <a:lnTo>
                    <a:pt x="29" y="0"/>
                  </a:lnTo>
                  <a:lnTo>
                    <a:pt x="18" y="3"/>
                  </a:lnTo>
                  <a:lnTo>
                    <a:pt x="9" y="10"/>
                  </a:lnTo>
                  <a:lnTo>
                    <a:pt x="2" y="19"/>
                  </a:lnTo>
                  <a:lnTo>
                    <a:pt x="0" y="30"/>
                  </a:lnTo>
                  <a:lnTo>
                    <a:pt x="1" y="36"/>
                  </a:lnTo>
                  <a:lnTo>
                    <a:pt x="2" y="42"/>
                  </a:lnTo>
                  <a:lnTo>
                    <a:pt x="5" y="48"/>
                  </a:lnTo>
                  <a:lnTo>
                    <a:pt x="9" y="52"/>
                  </a:lnTo>
                  <a:lnTo>
                    <a:pt x="13" y="56"/>
                  </a:lnTo>
                  <a:lnTo>
                    <a:pt x="18" y="58"/>
                  </a:lnTo>
                  <a:lnTo>
                    <a:pt x="24" y="60"/>
                  </a:lnTo>
                  <a:lnTo>
                    <a:pt x="29" y="60"/>
                  </a:lnTo>
                  <a:lnTo>
                    <a:pt x="35" y="60"/>
                  </a:lnTo>
                  <a:lnTo>
                    <a:pt x="41" y="58"/>
                  </a:lnTo>
                  <a:lnTo>
                    <a:pt x="46" y="56"/>
                  </a:lnTo>
                  <a:lnTo>
                    <a:pt x="50" y="52"/>
                  </a:lnTo>
                  <a:lnTo>
                    <a:pt x="54" y="48"/>
                  </a:lnTo>
                  <a:lnTo>
                    <a:pt x="57" y="42"/>
                  </a:lnTo>
                  <a:lnTo>
                    <a:pt x="58" y="36"/>
                  </a:lnTo>
                  <a:lnTo>
                    <a:pt x="59"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27" name="Freeform 579"/>
            <p:cNvSpPr>
              <a:spLocks/>
            </p:cNvSpPr>
            <p:nvPr/>
          </p:nvSpPr>
          <p:spPr bwMode="auto">
            <a:xfrm>
              <a:off x="2810" y="2730"/>
              <a:ext cx="15" cy="15"/>
            </a:xfrm>
            <a:custGeom>
              <a:avLst/>
              <a:gdLst>
                <a:gd name="T0" fmla="*/ 15 w 30"/>
                <a:gd name="T1" fmla="*/ 30 h 30"/>
                <a:gd name="T2" fmla="*/ 13 w 30"/>
                <a:gd name="T3" fmla="*/ 30 h 30"/>
                <a:gd name="T4" fmla="*/ 10 w 30"/>
                <a:gd name="T5" fmla="*/ 29 h 30"/>
                <a:gd name="T6" fmla="*/ 7 w 30"/>
                <a:gd name="T7" fmla="*/ 28 h 30"/>
                <a:gd name="T8" fmla="*/ 5 w 30"/>
                <a:gd name="T9" fmla="*/ 26 h 30"/>
                <a:gd name="T10" fmla="*/ 4 w 30"/>
                <a:gd name="T11" fmla="*/ 23 h 30"/>
                <a:gd name="T12" fmla="*/ 2 w 30"/>
                <a:gd name="T13" fmla="*/ 21 h 30"/>
                <a:gd name="T14" fmla="*/ 0 w 30"/>
                <a:gd name="T15" fmla="*/ 19 h 30"/>
                <a:gd name="T16" fmla="*/ 0 w 30"/>
                <a:gd name="T17" fmla="*/ 15 h 30"/>
                <a:gd name="T18" fmla="*/ 0 w 30"/>
                <a:gd name="T19" fmla="*/ 13 h 30"/>
                <a:gd name="T20" fmla="*/ 2 w 30"/>
                <a:gd name="T21" fmla="*/ 10 h 30"/>
                <a:gd name="T22" fmla="*/ 4 w 30"/>
                <a:gd name="T23" fmla="*/ 7 h 30"/>
                <a:gd name="T24" fmla="*/ 5 w 30"/>
                <a:gd name="T25" fmla="*/ 5 h 30"/>
                <a:gd name="T26" fmla="*/ 7 w 30"/>
                <a:gd name="T27" fmla="*/ 4 h 30"/>
                <a:gd name="T28" fmla="*/ 10 w 30"/>
                <a:gd name="T29" fmla="*/ 2 h 30"/>
                <a:gd name="T30" fmla="*/ 13 w 30"/>
                <a:gd name="T31" fmla="*/ 0 h 30"/>
                <a:gd name="T32" fmla="*/ 15 w 30"/>
                <a:gd name="T33" fmla="*/ 0 h 30"/>
                <a:gd name="T34" fmla="*/ 19 w 30"/>
                <a:gd name="T35" fmla="*/ 0 h 30"/>
                <a:gd name="T36" fmla="*/ 21 w 30"/>
                <a:gd name="T37" fmla="*/ 2 h 30"/>
                <a:gd name="T38" fmla="*/ 24 w 30"/>
                <a:gd name="T39" fmla="*/ 4 h 30"/>
                <a:gd name="T40" fmla="*/ 26 w 30"/>
                <a:gd name="T41" fmla="*/ 5 h 30"/>
                <a:gd name="T42" fmla="*/ 28 w 30"/>
                <a:gd name="T43" fmla="*/ 7 h 30"/>
                <a:gd name="T44" fmla="*/ 29 w 30"/>
                <a:gd name="T45" fmla="*/ 10 h 30"/>
                <a:gd name="T46" fmla="*/ 30 w 30"/>
                <a:gd name="T47" fmla="*/ 13 h 30"/>
                <a:gd name="T48" fmla="*/ 30 w 30"/>
                <a:gd name="T49" fmla="*/ 15 h 30"/>
                <a:gd name="T50" fmla="*/ 29 w 30"/>
                <a:gd name="T51" fmla="*/ 21 h 30"/>
                <a:gd name="T52" fmla="*/ 26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0" y="29"/>
                  </a:lnTo>
                  <a:lnTo>
                    <a:pt x="7" y="28"/>
                  </a:lnTo>
                  <a:lnTo>
                    <a:pt x="5" y="26"/>
                  </a:lnTo>
                  <a:lnTo>
                    <a:pt x="4" y="23"/>
                  </a:lnTo>
                  <a:lnTo>
                    <a:pt x="2" y="21"/>
                  </a:lnTo>
                  <a:lnTo>
                    <a:pt x="0" y="19"/>
                  </a:lnTo>
                  <a:lnTo>
                    <a:pt x="0" y="15"/>
                  </a:lnTo>
                  <a:lnTo>
                    <a:pt x="0" y="13"/>
                  </a:lnTo>
                  <a:lnTo>
                    <a:pt x="2" y="10"/>
                  </a:lnTo>
                  <a:lnTo>
                    <a:pt x="4" y="7"/>
                  </a:lnTo>
                  <a:lnTo>
                    <a:pt x="5" y="5"/>
                  </a:lnTo>
                  <a:lnTo>
                    <a:pt x="7" y="4"/>
                  </a:lnTo>
                  <a:lnTo>
                    <a:pt x="10" y="2"/>
                  </a:lnTo>
                  <a:lnTo>
                    <a:pt x="13" y="0"/>
                  </a:lnTo>
                  <a:lnTo>
                    <a:pt x="15" y="0"/>
                  </a:lnTo>
                  <a:lnTo>
                    <a:pt x="19" y="0"/>
                  </a:lnTo>
                  <a:lnTo>
                    <a:pt x="21" y="2"/>
                  </a:lnTo>
                  <a:lnTo>
                    <a:pt x="24" y="4"/>
                  </a:lnTo>
                  <a:lnTo>
                    <a:pt x="26" y="5"/>
                  </a:lnTo>
                  <a:lnTo>
                    <a:pt x="28" y="7"/>
                  </a:lnTo>
                  <a:lnTo>
                    <a:pt x="29" y="10"/>
                  </a:lnTo>
                  <a:lnTo>
                    <a:pt x="30" y="13"/>
                  </a:lnTo>
                  <a:lnTo>
                    <a:pt x="30" y="15"/>
                  </a:lnTo>
                  <a:lnTo>
                    <a:pt x="29" y="21"/>
                  </a:lnTo>
                  <a:lnTo>
                    <a:pt x="26"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28" name="Freeform 580"/>
            <p:cNvSpPr>
              <a:spLocks/>
            </p:cNvSpPr>
            <p:nvPr/>
          </p:nvSpPr>
          <p:spPr bwMode="auto">
            <a:xfrm>
              <a:off x="3018" y="2652"/>
              <a:ext cx="30" cy="30"/>
            </a:xfrm>
            <a:custGeom>
              <a:avLst/>
              <a:gdLst>
                <a:gd name="T0" fmla="*/ 60 w 60"/>
                <a:gd name="T1" fmla="*/ 30 h 60"/>
                <a:gd name="T2" fmla="*/ 59 w 60"/>
                <a:gd name="T3" fmla="*/ 24 h 60"/>
                <a:gd name="T4" fmla="*/ 58 w 60"/>
                <a:gd name="T5" fmla="*/ 18 h 60"/>
                <a:gd name="T6" fmla="*/ 54 w 60"/>
                <a:gd name="T7" fmla="*/ 14 h 60"/>
                <a:gd name="T8" fmla="*/ 51 w 60"/>
                <a:gd name="T9" fmla="*/ 9 h 60"/>
                <a:gd name="T10" fmla="*/ 46 w 60"/>
                <a:gd name="T11" fmla="*/ 6 h 60"/>
                <a:gd name="T12" fmla="*/ 42 w 60"/>
                <a:gd name="T13" fmla="*/ 2 h 60"/>
                <a:gd name="T14" fmla="*/ 36 w 60"/>
                <a:gd name="T15" fmla="*/ 1 h 60"/>
                <a:gd name="T16" fmla="*/ 30 w 60"/>
                <a:gd name="T17" fmla="*/ 0 h 60"/>
                <a:gd name="T18" fmla="*/ 19 w 60"/>
                <a:gd name="T19" fmla="*/ 2 h 60"/>
                <a:gd name="T20" fmla="*/ 9 w 60"/>
                <a:gd name="T21" fmla="*/ 9 h 60"/>
                <a:gd name="T22" fmla="*/ 3 w 60"/>
                <a:gd name="T23" fmla="*/ 18 h 60"/>
                <a:gd name="T24" fmla="*/ 0 w 60"/>
                <a:gd name="T25" fmla="*/ 30 h 60"/>
                <a:gd name="T26" fmla="*/ 1 w 60"/>
                <a:gd name="T27" fmla="*/ 36 h 60"/>
                <a:gd name="T28" fmla="*/ 3 w 60"/>
                <a:gd name="T29" fmla="*/ 41 h 60"/>
                <a:gd name="T30" fmla="*/ 6 w 60"/>
                <a:gd name="T31" fmla="*/ 46 h 60"/>
                <a:gd name="T32" fmla="*/ 9 w 60"/>
                <a:gd name="T33" fmla="*/ 51 h 60"/>
                <a:gd name="T34" fmla="*/ 14 w 60"/>
                <a:gd name="T35" fmla="*/ 54 h 60"/>
                <a:gd name="T36" fmla="*/ 19 w 60"/>
                <a:gd name="T37" fmla="*/ 58 h 60"/>
                <a:gd name="T38" fmla="*/ 24 w 60"/>
                <a:gd name="T39" fmla="*/ 59 h 60"/>
                <a:gd name="T40" fmla="*/ 30 w 60"/>
                <a:gd name="T41" fmla="*/ 60 h 60"/>
                <a:gd name="T42" fmla="*/ 36 w 60"/>
                <a:gd name="T43" fmla="*/ 59 h 60"/>
                <a:gd name="T44" fmla="*/ 42 w 60"/>
                <a:gd name="T45" fmla="*/ 58 h 60"/>
                <a:gd name="T46" fmla="*/ 46 w 60"/>
                <a:gd name="T47" fmla="*/ 54 h 60"/>
                <a:gd name="T48" fmla="*/ 51 w 60"/>
                <a:gd name="T49" fmla="*/ 51 h 60"/>
                <a:gd name="T50" fmla="*/ 54 w 60"/>
                <a:gd name="T51" fmla="*/ 46 h 60"/>
                <a:gd name="T52" fmla="*/ 58 w 60"/>
                <a:gd name="T53" fmla="*/ 41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8"/>
                  </a:lnTo>
                  <a:lnTo>
                    <a:pt x="54" y="14"/>
                  </a:lnTo>
                  <a:lnTo>
                    <a:pt x="51" y="9"/>
                  </a:lnTo>
                  <a:lnTo>
                    <a:pt x="46" y="6"/>
                  </a:lnTo>
                  <a:lnTo>
                    <a:pt x="42" y="2"/>
                  </a:lnTo>
                  <a:lnTo>
                    <a:pt x="36" y="1"/>
                  </a:lnTo>
                  <a:lnTo>
                    <a:pt x="30" y="0"/>
                  </a:lnTo>
                  <a:lnTo>
                    <a:pt x="19" y="2"/>
                  </a:lnTo>
                  <a:lnTo>
                    <a:pt x="9" y="9"/>
                  </a:lnTo>
                  <a:lnTo>
                    <a:pt x="3" y="18"/>
                  </a:lnTo>
                  <a:lnTo>
                    <a:pt x="0" y="30"/>
                  </a:lnTo>
                  <a:lnTo>
                    <a:pt x="1" y="36"/>
                  </a:lnTo>
                  <a:lnTo>
                    <a:pt x="3" y="41"/>
                  </a:lnTo>
                  <a:lnTo>
                    <a:pt x="6" y="46"/>
                  </a:lnTo>
                  <a:lnTo>
                    <a:pt x="9" y="51"/>
                  </a:lnTo>
                  <a:lnTo>
                    <a:pt x="14"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29" name="Freeform 581"/>
            <p:cNvSpPr>
              <a:spLocks/>
            </p:cNvSpPr>
            <p:nvPr/>
          </p:nvSpPr>
          <p:spPr bwMode="auto">
            <a:xfrm>
              <a:off x="3025" y="2660"/>
              <a:ext cx="15" cy="15"/>
            </a:xfrm>
            <a:custGeom>
              <a:avLst/>
              <a:gdLst>
                <a:gd name="T0" fmla="*/ 15 w 30"/>
                <a:gd name="T1" fmla="*/ 30 h 30"/>
                <a:gd name="T2" fmla="*/ 13 w 30"/>
                <a:gd name="T3" fmla="*/ 30 h 30"/>
                <a:gd name="T4" fmla="*/ 9 w 30"/>
                <a:gd name="T5" fmla="*/ 29 h 30"/>
                <a:gd name="T6" fmla="*/ 7 w 30"/>
                <a:gd name="T7" fmla="*/ 26 h 30"/>
                <a:gd name="T8" fmla="*/ 5 w 30"/>
                <a:gd name="T9" fmla="*/ 25 h 30"/>
                <a:gd name="T10" fmla="*/ 4 w 30"/>
                <a:gd name="T11" fmla="*/ 23 h 30"/>
                <a:gd name="T12" fmla="*/ 1 w 30"/>
                <a:gd name="T13" fmla="*/ 19 h 30"/>
                <a:gd name="T14" fmla="*/ 0 w 30"/>
                <a:gd name="T15" fmla="*/ 17 h 30"/>
                <a:gd name="T16" fmla="*/ 0 w 30"/>
                <a:gd name="T17" fmla="*/ 15 h 30"/>
                <a:gd name="T18" fmla="*/ 0 w 30"/>
                <a:gd name="T19" fmla="*/ 11 h 30"/>
                <a:gd name="T20" fmla="*/ 1 w 30"/>
                <a:gd name="T21" fmla="*/ 9 h 30"/>
                <a:gd name="T22" fmla="*/ 4 w 30"/>
                <a:gd name="T23" fmla="*/ 7 h 30"/>
                <a:gd name="T24" fmla="*/ 5 w 30"/>
                <a:gd name="T25" fmla="*/ 4 h 30"/>
                <a:gd name="T26" fmla="*/ 7 w 30"/>
                <a:gd name="T27" fmla="*/ 2 h 30"/>
                <a:gd name="T28" fmla="*/ 9 w 30"/>
                <a:gd name="T29" fmla="*/ 1 h 30"/>
                <a:gd name="T30" fmla="*/ 13 w 30"/>
                <a:gd name="T31" fmla="*/ 0 h 30"/>
                <a:gd name="T32" fmla="*/ 15 w 30"/>
                <a:gd name="T33" fmla="*/ 0 h 30"/>
                <a:gd name="T34" fmla="*/ 19 w 30"/>
                <a:gd name="T35" fmla="*/ 0 h 30"/>
                <a:gd name="T36" fmla="*/ 21 w 30"/>
                <a:gd name="T37" fmla="*/ 1 h 30"/>
                <a:gd name="T38" fmla="*/ 23 w 30"/>
                <a:gd name="T39" fmla="*/ 2 h 30"/>
                <a:gd name="T40" fmla="*/ 26 w 30"/>
                <a:gd name="T41" fmla="*/ 4 h 30"/>
                <a:gd name="T42" fmla="*/ 28 w 30"/>
                <a:gd name="T43" fmla="*/ 7 h 30"/>
                <a:gd name="T44" fmla="*/ 29 w 30"/>
                <a:gd name="T45" fmla="*/ 9 h 30"/>
                <a:gd name="T46" fmla="*/ 30 w 30"/>
                <a:gd name="T47" fmla="*/ 11 h 30"/>
                <a:gd name="T48" fmla="*/ 30 w 30"/>
                <a:gd name="T49" fmla="*/ 15 h 30"/>
                <a:gd name="T50" fmla="*/ 29 w 30"/>
                <a:gd name="T51" fmla="*/ 21 h 30"/>
                <a:gd name="T52" fmla="*/ 26 w 30"/>
                <a:gd name="T53" fmla="*/ 25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9" y="29"/>
                  </a:lnTo>
                  <a:lnTo>
                    <a:pt x="7" y="26"/>
                  </a:lnTo>
                  <a:lnTo>
                    <a:pt x="5" y="25"/>
                  </a:lnTo>
                  <a:lnTo>
                    <a:pt x="4" y="23"/>
                  </a:lnTo>
                  <a:lnTo>
                    <a:pt x="1" y="19"/>
                  </a:lnTo>
                  <a:lnTo>
                    <a:pt x="0" y="17"/>
                  </a:lnTo>
                  <a:lnTo>
                    <a:pt x="0" y="15"/>
                  </a:lnTo>
                  <a:lnTo>
                    <a:pt x="0" y="11"/>
                  </a:lnTo>
                  <a:lnTo>
                    <a:pt x="1" y="9"/>
                  </a:lnTo>
                  <a:lnTo>
                    <a:pt x="4" y="7"/>
                  </a:lnTo>
                  <a:lnTo>
                    <a:pt x="5" y="4"/>
                  </a:lnTo>
                  <a:lnTo>
                    <a:pt x="7" y="2"/>
                  </a:lnTo>
                  <a:lnTo>
                    <a:pt x="9" y="1"/>
                  </a:lnTo>
                  <a:lnTo>
                    <a:pt x="13" y="0"/>
                  </a:lnTo>
                  <a:lnTo>
                    <a:pt x="15" y="0"/>
                  </a:lnTo>
                  <a:lnTo>
                    <a:pt x="19" y="0"/>
                  </a:lnTo>
                  <a:lnTo>
                    <a:pt x="21" y="1"/>
                  </a:lnTo>
                  <a:lnTo>
                    <a:pt x="23" y="2"/>
                  </a:lnTo>
                  <a:lnTo>
                    <a:pt x="26" y="4"/>
                  </a:lnTo>
                  <a:lnTo>
                    <a:pt x="28" y="7"/>
                  </a:lnTo>
                  <a:lnTo>
                    <a:pt x="29" y="9"/>
                  </a:lnTo>
                  <a:lnTo>
                    <a:pt x="30" y="11"/>
                  </a:lnTo>
                  <a:lnTo>
                    <a:pt x="30" y="15"/>
                  </a:lnTo>
                  <a:lnTo>
                    <a:pt x="29" y="21"/>
                  </a:lnTo>
                  <a:lnTo>
                    <a:pt x="26" y="25"/>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30" name="Freeform 582"/>
            <p:cNvSpPr>
              <a:spLocks/>
            </p:cNvSpPr>
            <p:nvPr/>
          </p:nvSpPr>
          <p:spPr bwMode="auto">
            <a:xfrm>
              <a:off x="3124" y="2731"/>
              <a:ext cx="30" cy="30"/>
            </a:xfrm>
            <a:custGeom>
              <a:avLst/>
              <a:gdLst>
                <a:gd name="T0" fmla="*/ 60 w 60"/>
                <a:gd name="T1" fmla="*/ 30 h 59"/>
                <a:gd name="T2" fmla="*/ 59 w 60"/>
                <a:gd name="T3" fmla="*/ 24 h 59"/>
                <a:gd name="T4" fmla="*/ 58 w 60"/>
                <a:gd name="T5" fmla="*/ 18 h 59"/>
                <a:gd name="T6" fmla="*/ 56 w 60"/>
                <a:gd name="T7" fmla="*/ 13 h 59"/>
                <a:gd name="T8" fmla="*/ 52 w 60"/>
                <a:gd name="T9" fmla="*/ 9 h 59"/>
                <a:gd name="T10" fmla="*/ 48 w 60"/>
                <a:gd name="T11" fmla="*/ 5 h 59"/>
                <a:gd name="T12" fmla="*/ 42 w 60"/>
                <a:gd name="T13" fmla="*/ 2 h 59"/>
                <a:gd name="T14" fmla="*/ 36 w 60"/>
                <a:gd name="T15" fmla="*/ 1 h 59"/>
                <a:gd name="T16" fmla="*/ 30 w 60"/>
                <a:gd name="T17" fmla="*/ 0 h 59"/>
                <a:gd name="T18" fmla="*/ 19 w 60"/>
                <a:gd name="T19" fmla="*/ 2 h 59"/>
                <a:gd name="T20" fmla="*/ 10 w 60"/>
                <a:gd name="T21" fmla="*/ 9 h 59"/>
                <a:gd name="T22" fmla="*/ 3 w 60"/>
                <a:gd name="T23" fmla="*/ 18 h 59"/>
                <a:gd name="T24" fmla="*/ 0 w 60"/>
                <a:gd name="T25" fmla="*/ 30 h 59"/>
                <a:gd name="T26" fmla="*/ 1 w 60"/>
                <a:gd name="T27" fmla="*/ 35 h 59"/>
                <a:gd name="T28" fmla="*/ 3 w 60"/>
                <a:gd name="T29" fmla="*/ 41 h 59"/>
                <a:gd name="T30" fmla="*/ 6 w 60"/>
                <a:gd name="T31" fmla="*/ 47 h 59"/>
                <a:gd name="T32" fmla="*/ 10 w 60"/>
                <a:gd name="T33" fmla="*/ 51 h 59"/>
                <a:gd name="T34" fmla="*/ 14 w 60"/>
                <a:gd name="T35" fmla="*/ 55 h 59"/>
                <a:gd name="T36" fmla="*/ 19 w 60"/>
                <a:gd name="T37" fmla="*/ 57 h 59"/>
                <a:gd name="T38" fmla="*/ 25 w 60"/>
                <a:gd name="T39" fmla="*/ 58 h 59"/>
                <a:gd name="T40" fmla="*/ 30 w 60"/>
                <a:gd name="T41" fmla="*/ 59 h 59"/>
                <a:gd name="T42" fmla="*/ 36 w 60"/>
                <a:gd name="T43" fmla="*/ 58 h 59"/>
                <a:gd name="T44" fmla="*/ 42 w 60"/>
                <a:gd name="T45" fmla="*/ 57 h 59"/>
                <a:gd name="T46" fmla="*/ 48 w 60"/>
                <a:gd name="T47" fmla="*/ 55 h 59"/>
                <a:gd name="T48" fmla="*/ 52 w 60"/>
                <a:gd name="T49" fmla="*/ 51 h 59"/>
                <a:gd name="T50" fmla="*/ 56 w 60"/>
                <a:gd name="T51" fmla="*/ 47 h 59"/>
                <a:gd name="T52" fmla="*/ 58 w 60"/>
                <a:gd name="T53" fmla="*/ 41 h 59"/>
                <a:gd name="T54" fmla="*/ 59 w 60"/>
                <a:gd name="T55" fmla="*/ 35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9" y="24"/>
                  </a:lnTo>
                  <a:lnTo>
                    <a:pt x="58" y="18"/>
                  </a:lnTo>
                  <a:lnTo>
                    <a:pt x="56" y="13"/>
                  </a:lnTo>
                  <a:lnTo>
                    <a:pt x="52" y="9"/>
                  </a:lnTo>
                  <a:lnTo>
                    <a:pt x="48" y="5"/>
                  </a:lnTo>
                  <a:lnTo>
                    <a:pt x="42" y="2"/>
                  </a:lnTo>
                  <a:lnTo>
                    <a:pt x="36" y="1"/>
                  </a:lnTo>
                  <a:lnTo>
                    <a:pt x="30" y="0"/>
                  </a:lnTo>
                  <a:lnTo>
                    <a:pt x="19" y="2"/>
                  </a:lnTo>
                  <a:lnTo>
                    <a:pt x="10" y="9"/>
                  </a:lnTo>
                  <a:lnTo>
                    <a:pt x="3" y="18"/>
                  </a:lnTo>
                  <a:lnTo>
                    <a:pt x="0" y="30"/>
                  </a:lnTo>
                  <a:lnTo>
                    <a:pt x="1" y="35"/>
                  </a:lnTo>
                  <a:lnTo>
                    <a:pt x="3" y="41"/>
                  </a:lnTo>
                  <a:lnTo>
                    <a:pt x="6" y="47"/>
                  </a:lnTo>
                  <a:lnTo>
                    <a:pt x="10" y="51"/>
                  </a:lnTo>
                  <a:lnTo>
                    <a:pt x="14" y="55"/>
                  </a:lnTo>
                  <a:lnTo>
                    <a:pt x="19" y="57"/>
                  </a:lnTo>
                  <a:lnTo>
                    <a:pt x="25" y="58"/>
                  </a:lnTo>
                  <a:lnTo>
                    <a:pt x="30" y="59"/>
                  </a:lnTo>
                  <a:lnTo>
                    <a:pt x="36" y="58"/>
                  </a:lnTo>
                  <a:lnTo>
                    <a:pt x="42" y="57"/>
                  </a:lnTo>
                  <a:lnTo>
                    <a:pt x="48" y="55"/>
                  </a:lnTo>
                  <a:lnTo>
                    <a:pt x="52" y="51"/>
                  </a:lnTo>
                  <a:lnTo>
                    <a:pt x="56" y="47"/>
                  </a:lnTo>
                  <a:lnTo>
                    <a:pt x="58" y="41"/>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31" name="Freeform 583"/>
            <p:cNvSpPr>
              <a:spLocks/>
            </p:cNvSpPr>
            <p:nvPr/>
          </p:nvSpPr>
          <p:spPr bwMode="auto">
            <a:xfrm>
              <a:off x="3132" y="2738"/>
              <a:ext cx="15" cy="15"/>
            </a:xfrm>
            <a:custGeom>
              <a:avLst/>
              <a:gdLst>
                <a:gd name="T0" fmla="*/ 15 w 30"/>
                <a:gd name="T1" fmla="*/ 29 h 29"/>
                <a:gd name="T2" fmla="*/ 13 w 30"/>
                <a:gd name="T3" fmla="*/ 29 h 29"/>
                <a:gd name="T4" fmla="*/ 11 w 30"/>
                <a:gd name="T5" fmla="*/ 28 h 29"/>
                <a:gd name="T6" fmla="*/ 7 w 30"/>
                <a:gd name="T7" fmla="*/ 27 h 29"/>
                <a:gd name="T8" fmla="*/ 5 w 30"/>
                <a:gd name="T9" fmla="*/ 25 h 29"/>
                <a:gd name="T10" fmla="*/ 4 w 30"/>
                <a:gd name="T11" fmla="*/ 23 h 29"/>
                <a:gd name="T12" fmla="*/ 1 w 30"/>
                <a:gd name="T13" fmla="*/ 20 h 29"/>
                <a:gd name="T14" fmla="*/ 0 w 30"/>
                <a:gd name="T15" fmla="*/ 18 h 29"/>
                <a:gd name="T16" fmla="*/ 0 w 30"/>
                <a:gd name="T17" fmla="*/ 15 h 29"/>
                <a:gd name="T18" fmla="*/ 0 w 30"/>
                <a:gd name="T19" fmla="*/ 12 h 29"/>
                <a:gd name="T20" fmla="*/ 1 w 30"/>
                <a:gd name="T21" fmla="*/ 9 h 29"/>
                <a:gd name="T22" fmla="*/ 4 w 30"/>
                <a:gd name="T23" fmla="*/ 6 h 29"/>
                <a:gd name="T24" fmla="*/ 5 w 30"/>
                <a:gd name="T25" fmla="*/ 4 h 29"/>
                <a:gd name="T26" fmla="*/ 7 w 30"/>
                <a:gd name="T27" fmla="*/ 3 h 29"/>
                <a:gd name="T28" fmla="*/ 11 w 30"/>
                <a:gd name="T29" fmla="*/ 1 h 29"/>
                <a:gd name="T30" fmla="*/ 13 w 30"/>
                <a:gd name="T31" fmla="*/ 0 h 29"/>
                <a:gd name="T32" fmla="*/ 15 w 30"/>
                <a:gd name="T33" fmla="*/ 0 h 29"/>
                <a:gd name="T34" fmla="*/ 19 w 30"/>
                <a:gd name="T35" fmla="*/ 0 h 29"/>
                <a:gd name="T36" fmla="*/ 21 w 30"/>
                <a:gd name="T37" fmla="*/ 1 h 29"/>
                <a:gd name="T38" fmla="*/ 23 w 30"/>
                <a:gd name="T39" fmla="*/ 3 h 29"/>
                <a:gd name="T40" fmla="*/ 26 w 30"/>
                <a:gd name="T41" fmla="*/ 4 h 29"/>
                <a:gd name="T42" fmla="*/ 28 w 30"/>
                <a:gd name="T43" fmla="*/ 6 h 29"/>
                <a:gd name="T44" fmla="*/ 29 w 30"/>
                <a:gd name="T45" fmla="*/ 9 h 29"/>
                <a:gd name="T46" fmla="*/ 30 w 30"/>
                <a:gd name="T47" fmla="*/ 12 h 29"/>
                <a:gd name="T48" fmla="*/ 30 w 30"/>
                <a:gd name="T49" fmla="*/ 15 h 29"/>
                <a:gd name="T50" fmla="*/ 29 w 30"/>
                <a:gd name="T51" fmla="*/ 20 h 29"/>
                <a:gd name="T52" fmla="*/ 26 w 30"/>
                <a:gd name="T53" fmla="*/ 25 h 29"/>
                <a:gd name="T54" fmla="*/ 21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3" y="29"/>
                  </a:lnTo>
                  <a:lnTo>
                    <a:pt x="11" y="28"/>
                  </a:lnTo>
                  <a:lnTo>
                    <a:pt x="7" y="27"/>
                  </a:lnTo>
                  <a:lnTo>
                    <a:pt x="5" y="25"/>
                  </a:lnTo>
                  <a:lnTo>
                    <a:pt x="4" y="23"/>
                  </a:lnTo>
                  <a:lnTo>
                    <a:pt x="1" y="20"/>
                  </a:lnTo>
                  <a:lnTo>
                    <a:pt x="0" y="18"/>
                  </a:lnTo>
                  <a:lnTo>
                    <a:pt x="0" y="15"/>
                  </a:lnTo>
                  <a:lnTo>
                    <a:pt x="0" y="12"/>
                  </a:lnTo>
                  <a:lnTo>
                    <a:pt x="1" y="9"/>
                  </a:lnTo>
                  <a:lnTo>
                    <a:pt x="4" y="6"/>
                  </a:lnTo>
                  <a:lnTo>
                    <a:pt x="5" y="4"/>
                  </a:lnTo>
                  <a:lnTo>
                    <a:pt x="7" y="3"/>
                  </a:lnTo>
                  <a:lnTo>
                    <a:pt x="11" y="1"/>
                  </a:lnTo>
                  <a:lnTo>
                    <a:pt x="13" y="0"/>
                  </a:lnTo>
                  <a:lnTo>
                    <a:pt x="15" y="0"/>
                  </a:lnTo>
                  <a:lnTo>
                    <a:pt x="19" y="0"/>
                  </a:lnTo>
                  <a:lnTo>
                    <a:pt x="21" y="1"/>
                  </a:lnTo>
                  <a:lnTo>
                    <a:pt x="23" y="3"/>
                  </a:lnTo>
                  <a:lnTo>
                    <a:pt x="26" y="4"/>
                  </a:lnTo>
                  <a:lnTo>
                    <a:pt x="28" y="6"/>
                  </a:lnTo>
                  <a:lnTo>
                    <a:pt x="29" y="9"/>
                  </a:lnTo>
                  <a:lnTo>
                    <a:pt x="30" y="12"/>
                  </a:lnTo>
                  <a:lnTo>
                    <a:pt x="30" y="15"/>
                  </a:lnTo>
                  <a:lnTo>
                    <a:pt x="29" y="20"/>
                  </a:lnTo>
                  <a:lnTo>
                    <a:pt x="26" y="25"/>
                  </a:lnTo>
                  <a:lnTo>
                    <a:pt x="21"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32" name="Freeform 584"/>
            <p:cNvSpPr>
              <a:spLocks/>
            </p:cNvSpPr>
            <p:nvPr/>
          </p:nvSpPr>
          <p:spPr bwMode="auto">
            <a:xfrm>
              <a:off x="3079" y="2462"/>
              <a:ext cx="30" cy="30"/>
            </a:xfrm>
            <a:custGeom>
              <a:avLst/>
              <a:gdLst>
                <a:gd name="T0" fmla="*/ 59 w 59"/>
                <a:gd name="T1" fmla="*/ 30 h 60"/>
                <a:gd name="T2" fmla="*/ 59 w 59"/>
                <a:gd name="T3" fmla="*/ 24 h 60"/>
                <a:gd name="T4" fmla="*/ 57 w 59"/>
                <a:gd name="T5" fmla="*/ 18 h 60"/>
                <a:gd name="T6" fmla="*/ 55 w 59"/>
                <a:gd name="T7" fmla="*/ 12 h 60"/>
                <a:gd name="T8" fmla="*/ 51 w 59"/>
                <a:gd name="T9" fmla="*/ 8 h 60"/>
                <a:gd name="T10" fmla="*/ 47 w 59"/>
                <a:gd name="T11" fmla="*/ 4 h 60"/>
                <a:gd name="T12" fmla="*/ 41 w 59"/>
                <a:gd name="T13" fmla="*/ 2 h 60"/>
                <a:gd name="T14" fmla="*/ 36 w 59"/>
                <a:gd name="T15" fmla="*/ 0 h 60"/>
                <a:gd name="T16" fmla="*/ 30 w 59"/>
                <a:gd name="T17" fmla="*/ 0 h 60"/>
                <a:gd name="T18" fmla="*/ 19 w 59"/>
                <a:gd name="T19" fmla="*/ 2 h 60"/>
                <a:gd name="T20" fmla="*/ 9 w 59"/>
                <a:gd name="T21" fmla="*/ 8 h 60"/>
                <a:gd name="T22" fmla="*/ 3 w 59"/>
                <a:gd name="T23" fmla="*/ 18 h 60"/>
                <a:gd name="T24" fmla="*/ 0 w 59"/>
                <a:gd name="T25" fmla="*/ 30 h 60"/>
                <a:gd name="T26" fmla="*/ 0 w 59"/>
                <a:gd name="T27" fmla="*/ 35 h 60"/>
                <a:gd name="T28" fmla="*/ 3 w 59"/>
                <a:gd name="T29" fmla="*/ 41 h 60"/>
                <a:gd name="T30" fmla="*/ 5 w 59"/>
                <a:gd name="T31" fmla="*/ 46 h 60"/>
                <a:gd name="T32" fmla="*/ 9 w 59"/>
                <a:gd name="T33" fmla="*/ 50 h 60"/>
                <a:gd name="T34" fmla="*/ 13 w 59"/>
                <a:gd name="T35" fmla="*/ 54 h 60"/>
                <a:gd name="T36" fmla="*/ 19 w 59"/>
                <a:gd name="T37" fmla="*/ 57 h 60"/>
                <a:gd name="T38" fmla="*/ 25 w 59"/>
                <a:gd name="T39" fmla="*/ 58 h 60"/>
                <a:gd name="T40" fmla="*/ 30 w 59"/>
                <a:gd name="T41" fmla="*/ 60 h 60"/>
                <a:gd name="T42" fmla="*/ 36 w 59"/>
                <a:gd name="T43" fmla="*/ 58 h 60"/>
                <a:gd name="T44" fmla="*/ 41 w 59"/>
                <a:gd name="T45" fmla="*/ 57 h 60"/>
                <a:gd name="T46" fmla="*/ 47 w 59"/>
                <a:gd name="T47" fmla="*/ 54 h 60"/>
                <a:gd name="T48" fmla="*/ 51 w 59"/>
                <a:gd name="T49" fmla="*/ 50 h 60"/>
                <a:gd name="T50" fmla="*/ 55 w 59"/>
                <a:gd name="T51" fmla="*/ 46 h 60"/>
                <a:gd name="T52" fmla="*/ 57 w 59"/>
                <a:gd name="T53" fmla="*/ 41 h 60"/>
                <a:gd name="T54" fmla="*/ 59 w 59"/>
                <a:gd name="T55" fmla="*/ 35 h 60"/>
                <a:gd name="T56" fmla="*/ 59 w 59"/>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60">
                  <a:moveTo>
                    <a:pt x="59" y="30"/>
                  </a:moveTo>
                  <a:lnTo>
                    <a:pt x="59" y="24"/>
                  </a:lnTo>
                  <a:lnTo>
                    <a:pt x="57" y="18"/>
                  </a:lnTo>
                  <a:lnTo>
                    <a:pt x="55" y="12"/>
                  </a:lnTo>
                  <a:lnTo>
                    <a:pt x="51" y="8"/>
                  </a:lnTo>
                  <a:lnTo>
                    <a:pt x="47" y="4"/>
                  </a:lnTo>
                  <a:lnTo>
                    <a:pt x="41" y="2"/>
                  </a:lnTo>
                  <a:lnTo>
                    <a:pt x="36" y="0"/>
                  </a:lnTo>
                  <a:lnTo>
                    <a:pt x="30" y="0"/>
                  </a:lnTo>
                  <a:lnTo>
                    <a:pt x="19" y="2"/>
                  </a:lnTo>
                  <a:lnTo>
                    <a:pt x="9" y="8"/>
                  </a:lnTo>
                  <a:lnTo>
                    <a:pt x="3" y="18"/>
                  </a:lnTo>
                  <a:lnTo>
                    <a:pt x="0" y="30"/>
                  </a:lnTo>
                  <a:lnTo>
                    <a:pt x="0" y="35"/>
                  </a:lnTo>
                  <a:lnTo>
                    <a:pt x="3" y="41"/>
                  </a:lnTo>
                  <a:lnTo>
                    <a:pt x="5" y="46"/>
                  </a:lnTo>
                  <a:lnTo>
                    <a:pt x="9" y="50"/>
                  </a:lnTo>
                  <a:lnTo>
                    <a:pt x="13" y="54"/>
                  </a:lnTo>
                  <a:lnTo>
                    <a:pt x="19" y="57"/>
                  </a:lnTo>
                  <a:lnTo>
                    <a:pt x="25" y="58"/>
                  </a:lnTo>
                  <a:lnTo>
                    <a:pt x="30" y="60"/>
                  </a:lnTo>
                  <a:lnTo>
                    <a:pt x="36" y="58"/>
                  </a:lnTo>
                  <a:lnTo>
                    <a:pt x="41" y="57"/>
                  </a:lnTo>
                  <a:lnTo>
                    <a:pt x="47" y="54"/>
                  </a:lnTo>
                  <a:lnTo>
                    <a:pt x="51" y="50"/>
                  </a:lnTo>
                  <a:lnTo>
                    <a:pt x="55" y="46"/>
                  </a:lnTo>
                  <a:lnTo>
                    <a:pt x="57" y="41"/>
                  </a:lnTo>
                  <a:lnTo>
                    <a:pt x="59" y="35"/>
                  </a:lnTo>
                  <a:lnTo>
                    <a:pt x="59"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33" name="Freeform 585"/>
            <p:cNvSpPr>
              <a:spLocks/>
            </p:cNvSpPr>
            <p:nvPr/>
          </p:nvSpPr>
          <p:spPr bwMode="auto">
            <a:xfrm>
              <a:off x="3087" y="2469"/>
              <a:ext cx="14" cy="15"/>
            </a:xfrm>
            <a:custGeom>
              <a:avLst/>
              <a:gdLst>
                <a:gd name="T0" fmla="*/ 15 w 29"/>
                <a:gd name="T1" fmla="*/ 28 h 28"/>
                <a:gd name="T2" fmla="*/ 12 w 29"/>
                <a:gd name="T3" fmla="*/ 28 h 28"/>
                <a:gd name="T4" fmla="*/ 10 w 29"/>
                <a:gd name="T5" fmla="*/ 27 h 28"/>
                <a:gd name="T6" fmla="*/ 6 w 29"/>
                <a:gd name="T7" fmla="*/ 26 h 28"/>
                <a:gd name="T8" fmla="*/ 4 w 29"/>
                <a:gd name="T9" fmla="*/ 25 h 28"/>
                <a:gd name="T10" fmla="*/ 3 w 29"/>
                <a:gd name="T11" fmla="*/ 23 h 28"/>
                <a:gd name="T12" fmla="*/ 2 w 29"/>
                <a:gd name="T13" fmla="*/ 19 h 28"/>
                <a:gd name="T14" fmla="*/ 0 w 29"/>
                <a:gd name="T15" fmla="*/ 17 h 28"/>
                <a:gd name="T16" fmla="*/ 0 w 29"/>
                <a:gd name="T17" fmla="*/ 15 h 28"/>
                <a:gd name="T18" fmla="*/ 0 w 29"/>
                <a:gd name="T19" fmla="*/ 11 h 28"/>
                <a:gd name="T20" fmla="*/ 2 w 29"/>
                <a:gd name="T21" fmla="*/ 9 h 28"/>
                <a:gd name="T22" fmla="*/ 3 w 29"/>
                <a:gd name="T23" fmla="*/ 7 h 28"/>
                <a:gd name="T24" fmla="*/ 4 w 29"/>
                <a:gd name="T25" fmla="*/ 4 h 28"/>
                <a:gd name="T26" fmla="*/ 6 w 29"/>
                <a:gd name="T27" fmla="*/ 2 h 28"/>
                <a:gd name="T28" fmla="*/ 10 w 29"/>
                <a:gd name="T29" fmla="*/ 1 h 28"/>
                <a:gd name="T30" fmla="*/ 12 w 29"/>
                <a:gd name="T31" fmla="*/ 0 h 28"/>
                <a:gd name="T32" fmla="*/ 15 w 29"/>
                <a:gd name="T33" fmla="*/ 0 h 28"/>
                <a:gd name="T34" fmla="*/ 18 w 29"/>
                <a:gd name="T35" fmla="*/ 0 h 28"/>
                <a:gd name="T36" fmla="*/ 21 w 29"/>
                <a:gd name="T37" fmla="*/ 1 h 28"/>
                <a:gd name="T38" fmla="*/ 23 w 29"/>
                <a:gd name="T39" fmla="*/ 2 h 28"/>
                <a:gd name="T40" fmla="*/ 26 w 29"/>
                <a:gd name="T41" fmla="*/ 4 h 28"/>
                <a:gd name="T42" fmla="*/ 27 w 29"/>
                <a:gd name="T43" fmla="*/ 7 h 28"/>
                <a:gd name="T44" fmla="*/ 28 w 29"/>
                <a:gd name="T45" fmla="*/ 9 h 28"/>
                <a:gd name="T46" fmla="*/ 29 w 29"/>
                <a:gd name="T47" fmla="*/ 11 h 28"/>
                <a:gd name="T48" fmla="*/ 29 w 29"/>
                <a:gd name="T49" fmla="*/ 15 h 28"/>
                <a:gd name="T50" fmla="*/ 28 w 29"/>
                <a:gd name="T51" fmla="*/ 20 h 28"/>
                <a:gd name="T52" fmla="*/ 26 w 29"/>
                <a:gd name="T53" fmla="*/ 25 h 28"/>
                <a:gd name="T54" fmla="*/ 21 w 29"/>
                <a:gd name="T55" fmla="*/ 27 h 28"/>
                <a:gd name="T56" fmla="*/ 15 w 29"/>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8">
                  <a:moveTo>
                    <a:pt x="15" y="28"/>
                  </a:moveTo>
                  <a:lnTo>
                    <a:pt x="12" y="28"/>
                  </a:lnTo>
                  <a:lnTo>
                    <a:pt x="10" y="27"/>
                  </a:lnTo>
                  <a:lnTo>
                    <a:pt x="6" y="26"/>
                  </a:lnTo>
                  <a:lnTo>
                    <a:pt x="4" y="25"/>
                  </a:lnTo>
                  <a:lnTo>
                    <a:pt x="3" y="23"/>
                  </a:lnTo>
                  <a:lnTo>
                    <a:pt x="2" y="19"/>
                  </a:lnTo>
                  <a:lnTo>
                    <a:pt x="0" y="17"/>
                  </a:lnTo>
                  <a:lnTo>
                    <a:pt x="0" y="15"/>
                  </a:lnTo>
                  <a:lnTo>
                    <a:pt x="0" y="11"/>
                  </a:lnTo>
                  <a:lnTo>
                    <a:pt x="2" y="9"/>
                  </a:lnTo>
                  <a:lnTo>
                    <a:pt x="3" y="7"/>
                  </a:lnTo>
                  <a:lnTo>
                    <a:pt x="4" y="4"/>
                  </a:lnTo>
                  <a:lnTo>
                    <a:pt x="6" y="2"/>
                  </a:lnTo>
                  <a:lnTo>
                    <a:pt x="10" y="1"/>
                  </a:lnTo>
                  <a:lnTo>
                    <a:pt x="12" y="0"/>
                  </a:lnTo>
                  <a:lnTo>
                    <a:pt x="15" y="0"/>
                  </a:lnTo>
                  <a:lnTo>
                    <a:pt x="18" y="0"/>
                  </a:lnTo>
                  <a:lnTo>
                    <a:pt x="21" y="1"/>
                  </a:lnTo>
                  <a:lnTo>
                    <a:pt x="23" y="2"/>
                  </a:lnTo>
                  <a:lnTo>
                    <a:pt x="26" y="4"/>
                  </a:lnTo>
                  <a:lnTo>
                    <a:pt x="27" y="7"/>
                  </a:lnTo>
                  <a:lnTo>
                    <a:pt x="28" y="9"/>
                  </a:lnTo>
                  <a:lnTo>
                    <a:pt x="29" y="11"/>
                  </a:lnTo>
                  <a:lnTo>
                    <a:pt x="29" y="15"/>
                  </a:lnTo>
                  <a:lnTo>
                    <a:pt x="28" y="20"/>
                  </a:lnTo>
                  <a:lnTo>
                    <a:pt x="26" y="25"/>
                  </a:lnTo>
                  <a:lnTo>
                    <a:pt x="21" y="27"/>
                  </a:lnTo>
                  <a:lnTo>
                    <a:pt x="15"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34" name="Freeform 586"/>
            <p:cNvSpPr>
              <a:spLocks/>
            </p:cNvSpPr>
            <p:nvPr/>
          </p:nvSpPr>
          <p:spPr bwMode="auto">
            <a:xfrm>
              <a:off x="3234" y="2443"/>
              <a:ext cx="30" cy="30"/>
            </a:xfrm>
            <a:custGeom>
              <a:avLst/>
              <a:gdLst>
                <a:gd name="T0" fmla="*/ 60 w 60"/>
                <a:gd name="T1" fmla="*/ 30 h 60"/>
                <a:gd name="T2" fmla="*/ 59 w 60"/>
                <a:gd name="T3" fmla="*/ 24 h 60"/>
                <a:gd name="T4" fmla="*/ 58 w 60"/>
                <a:gd name="T5" fmla="*/ 18 h 60"/>
                <a:gd name="T6" fmla="*/ 54 w 60"/>
                <a:gd name="T7" fmla="*/ 13 h 60"/>
                <a:gd name="T8" fmla="*/ 51 w 60"/>
                <a:gd name="T9" fmla="*/ 9 h 60"/>
                <a:gd name="T10" fmla="*/ 46 w 60"/>
                <a:gd name="T11" fmla="*/ 5 h 60"/>
                <a:gd name="T12" fmla="*/ 42 w 60"/>
                <a:gd name="T13" fmla="*/ 2 h 60"/>
                <a:gd name="T14" fmla="*/ 36 w 60"/>
                <a:gd name="T15" fmla="*/ 1 h 60"/>
                <a:gd name="T16" fmla="*/ 30 w 60"/>
                <a:gd name="T17" fmla="*/ 0 h 60"/>
                <a:gd name="T18" fmla="*/ 19 w 60"/>
                <a:gd name="T19" fmla="*/ 2 h 60"/>
                <a:gd name="T20" fmla="*/ 9 w 60"/>
                <a:gd name="T21" fmla="*/ 9 h 60"/>
                <a:gd name="T22" fmla="*/ 2 w 60"/>
                <a:gd name="T23" fmla="*/ 18 h 60"/>
                <a:gd name="T24" fmla="*/ 0 w 60"/>
                <a:gd name="T25" fmla="*/ 30 h 60"/>
                <a:gd name="T26" fmla="*/ 1 w 60"/>
                <a:gd name="T27" fmla="*/ 35 h 60"/>
                <a:gd name="T28" fmla="*/ 2 w 60"/>
                <a:gd name="T29" fmla="*/ 41 h 60"/>
                <a:gd name="T30" fmla="*/ 6 w 60"/>
                <a:gd name="T31" fmla="*/ 47 h 60"/>
                <a:gd name="T32" fmla="*/ 9 w 60"/>
                <a:gd name="T33" fmla="*/ 52 h 60"/>
                <a:gd name="T34" fmla="*/ 14 w 60"/>
                <a:gd name="T35" fmla="*/ 55 h 60"/>
                <a:gd name="T36" fmla="*/ 19 w 60"/>
                <a:gd name="T37" fmla="*/ 57 h 60"/>
                <a:gd name="T38" fmla="*/ 24 w 60"/>
                <a:gd name="T39" fmla="*/ 58 h 60"/>
                <a:gd name="T40" fmla="*/ 30 w 60"/>
                <a:gd name="T41" fmla="*/ 60 h 60"/>
                <a:gd name="T42" fmla="*/ 36 w 60"/>
                <a:gd name="T43" fmla="*/ 58 h 60"/>
                <a:gd name="T44" fmla="*/ 42 w 60"/>
                <a:gd name="T45" fmla="*/ 57 h 60"/>
                <a:gd name="T46" fmla="*/ 46 w 60"/>
                <a:gd name="T47" fmla="*/ 55 h 60"/>
                <a:gd name="T48" fmla="*/ 51 w 60"/>
                <a:gd name="T49" fmla="*/ 52 h 60"/>
                <a:gd name="T50" fmla="*/ 54 w 60"/>
                <a:gd name="T51" fmla="*/ 47 h 60"/>
                <a:gd name="T52" fmla="*/ 58 w 60"/>
                <a:gd name="T53" fmla="*/ 41 h 60"/>
                <a:gd name="T54" fmla="*/ 59 w 60"/>
                <a:gd name="T55" fmla="*/ 35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8"/>
                  </a:lnTo>
                  <a:lnTo>
                    <a:pt x="54" y="13"/>
                  </a:lnTo>
                  <a:lnTo>
                    <a:pt x="51" y="9"/>
                  </a:lnTo>
                  <a:lnTo>
                    <a:pt x="46" y="5"/>
                  </a:lnTo>
                  <a:lnTo>
                    <a:pt x="42" y="2"/>
                  </a:lnTo>
                  <a:lnTo>
                    <a:pt x="36" y="1"/>
                  </a:lnTo>
                  <a:lnTo>
                    <a:pt x="30" y="0"/>
                  </a:lnTo>
                  <a:lnTo>
                    <a:pt x="19" y="2"/>
                  </a:lnTo>
                  <a:lnTo>
                    <a:pt x="9" y="9"/>
                  </a:lnTo>
                  <a:lnTo>
                    <a:pt x="2" y="18"/>
                  </a:lnTo>
                  <a:lnTo>
                    <a:pt x="0" y="30"/>
                  </a:lnTo>
                  <a:lnTo>
                    <a:pt x="1" y="35"/>
                  </a:lnTo>
                  <a:lnTo>
                    <a:pt x="2" y="41"/>
                  </a:lnTo>
                  <a:lnTo>
                    <a:pt x="6" y="47"/>
                  </a:lnTo>
                  <a:lnTo>
                    <a:pt x="9" y="52"/>
                  </a:lnTo>
                  <a:lnTo>
                    <a:pt x="14" y="55"/>
                  </a:lnTo>
                  <a:lnTo>
                    <a:pt x="19" y="57"/>
                  </a:lnTo>
                  <a:lnTo>
                    <a:pt x="24" y="58"/>
                  </a:lnTo>
                  <a:lnTo>
                    <a:pt x="30" y="60"/>
                  </a:lnTo>
                  <a:lnTo>
                    <a:pt x="36" y="58"/>
                  </a:lnTo>
                  <a:lnTo>
                    <a:pt x="42" y="57"/>
                  </a:lnTo>
                  <a:lnTo>
                    <a:pt x="46" y="55"/>
                  </a:lnTo>
                  <a:lnTo>
                    <a:pt x="51" y="52"/>
                  </a:lnTo>
                  <a:lnTo>
                    <a:pt x="54" y="47"/>
                  </a:lnTo>
                  <a:lnTo>
                    <a:pt x="58" y="41"/>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35" name="Freeform 587"/>
            <p:cNvSpPr>
              <a:spLocks/>
            </p:cNvSpPr>
            <p:nvPr/>
          </p:nvSpPr>
          <p:spPr bwMode="auto">
            <a:xfrm>
              <a:off x="3241" y="2450"/>
              <a:ext cx="15" cy="15"/>
            </a:xfrm>
            <a:custGeom>
              <a:avLst/>
              <a:gdLst>
                <a:gd name="T0" fmla="*/ 15 w 30"/>
                <a:gd name="T1" fmla="*/ 30 h 30"/>
                <a:gd name="T2" fmla="*/ 13 w 30"/>
                <a:gd name="T3" fmla="*/ 30 h 30"/>
                <a:gd name="T4" fmla="*/ 9 w 30"/>
                <a:gd name="T5" fmla="*/ 28 h 30"/>
                <a:gd name="T6" fmla="*/ 7 w 30"/>
                <a:gd name="T7" fmla="*/ 27 h 30"/>
                <a:gd name="T8" fmla="*/ 5 w 30"/>
                <a:gd name="T9" fmla="*/ 25 h 30"/>
                <a:gd name="T10" fmla="*/ 4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4 w 30"/>
                <a:gd name="T23" fmla="*/ 7 h 30"/>
                <a:gd name="T24" fmla="*/ 5 w 30"/>
                <a:gd name="T25" fmla="*/ 4 h 30"/>
                <a:gd name="T26" fmla="*/ 7 w 30"/>
                <a:gd name="T27" fmla="*/ 3 h 30"/>
                <a:gd name="T28" fmla="*/ 9 w 30"/>
                <a:gd name="T29" fmla="*/ 1 h 30"/>
                <a:gd name="T30" fmla="*/ 13 w 30"/>
                <a:gd name="T31" fmla="*/ 0 h 30"/>
                <a:gd name="T32" fmla="*/ 15 w 30"/>
                <a:gd name="T33" fmla="*/ 0 h 30"/>
                <a:gd name="T34" fmla="*/ 19 w 30"/>
                <a:gd name="T35" fmla="*/ 0 h 30"/>
                <a:gd name="T36" fmla="*/ 21 w 30"/>
                <a:gd name="T37" fmla="*/ 1 h 30"/>
                <a:gd name="T38" fmla="*/ 23 w 30"/>
                <a:gd name="T39" fmla="*/ 3 h 30"/>
                <a:gd name="T40" fmla="*/ 25 w 30"/>
                <a:gd name="T41" fmla="*/ 4 h 30"/>
                <a:gd name="T42" fmla="*/ 28 w 30"/>
                <a:gd name="T43" fmla="*/ 7 h 30"/>
                <a:gd name="T44" fmla="*/ 29 w 30"/>
                <a:gd name="T45" fmla="*/ 9 h 30"/>
                <a:gd name="T46" fmla="*/ 30 w 30"/>
                <a:gd name="T47" fmla="*/ 12 h 30"/>
                <a:gd name="T48" fmla="*/ 30 w 30"/>
                <a:gd name="T49" fmla="*/ 15 h 30"/>
                <a:gd name="T50" fmla="*/ 29 w 30"/>
                <a:gd name="T51" fmla="*/ 20 h 30"/>
                <a:gd name="T52" fmla="*/ 25 w 30"/>
                <a:gd name="T53" fmla="*/ 25 h 30"/>
                <a:gd name="T54" fmla="*/ 21 w 30"/>
                <a:gd name="T55" fmla="*/ 28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9" y="28"/>
                  </a:lnTo>
                  <a:lnTo>
                    <a:pt x="7" y="27"/>
                  </a:lnTo>
                  <a:lnTo>
                    <a:pt x="5" y="25"/>
                  </a:lnTo>
                  <a:lnTo>
                    <a:pt x="4" y="23"/>
                  </a:lnTo>
                  <a:lnTo>
                    <a:pt x="1" y="20"/>
                  </a:lnTo>
                  <a:lnTo>
                    <a:pt x="0" y="18"/>
                  </a:lnTo>
                  <a:lnTo>
                    <a:pt x="0" y="15"/>
                  </a:lnTo>
                  <a:lnTo>
                    <a:pt x="0" y="12"/>
                  </a:lnTo>
                  <a:lnTo>
                    <a:pt x="1" y="9"/>
                  </a:lnTo>
                  <a:lnTo>
                    <a:pt x="4" y="7"/>
                  </a:lnTo>
                  <a:lnTo>
                    <a:pt x="5" y="4"/>
                  </a:lnTo>
                  <a:lnTo>
                    <a:pt x="7" y="3"/>
                  </a:lnTo>
                  <a:lnTo>
                    <a:pt x="9" y="1"/>
                  </a:lnTo>
                  <a:lnTo>
                    <a:pt x="13" y="0"/>
                  </a:lnTo>
                  <a:lnTo>
                    <a:pt x="15" y="0"/>
                  </a:lnTo>
                  <a:lnTo>
                    <a:pt x="19" y="0"/>
                  </a:lnTo>
                  <a:lnTo>
                    <a:pt x="21" y="1"/>
                  </a:lnTo>
                  <a:lnTo>
                    <a:pt x="23" y="3"/>
                  </a:lnTo>
                  <a:lnTo>
                    <a:pt x="25" y="4"/>
                  </a:lnTo>
                  <a:lnTo>
                    <a:pt x="28" y="7"/>
                  </a:lnTo>
                  <a:lnTo>
                    <a:pt x="29" y="9"/>
                  </a:lnTo>
                  <a:lnTo>
                    <a:pt x="30" y="12"/>
                  </a:lnTo>
                  <a:lnTo>
                    <a:pt x="30" y="15"/>
                  </a:lnTo>
                  <a:lnTo>
                    <a:pt x="29" y="20"/>
                  </a:lnTo>
                  <a:lnTo>
                    <a:pt x="25" y="25"/>
                  </a:lnTo>
                  <a:lnTo>
                    <a:pt x="21" y="28"/>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36" name="Freeform 588"/>
            <p:cNvSpPr>
              <a:spLocks/>
            </p:cNvSpPr>
            <p:nvPr/>
          </p:nvSpPr>
          <p:spPr bwMode="auto">
            <a:xfrm>
              <a:off x="3207" y="2590"/>
              <a:ext cx="30" cy="30"/>
            </a:xfrm>
            <a:custGeom>
              <a:avLst/>
              <a:gdLst>
                <a:gd name="T0" fmla="*/ 60 w 60"/>
                <a:gd name="T1" fmla="*/ 30 h 60"/>
                <a:gd name="T2" fmla="*/ 59 w 60"/>
                <a:gd name="T3" fmla="*/ 25 h 60"/>
                <a:gd name="T4" fmla="*/ 58 w 60"/>
                <a:gd name="T5" fmla="*/ 19 h 60"/>
                <a:gd name="T6" fmla="*/ 54 w 60"/>
                <a:gd name="T7" fmla="*/ 14 h 60"/>
                <a:gd name="T8" fmla="*/ 51 w 60"/>
                <a:gd name="T9" fmla="*/ 10 h 60"/>
                <a:gd name="T10" fmla="*/ 46 w 60"/>
                <a:gd name="T11" fmla="*/ 6 h 60"/>
                <a:gd name="T12" fmla="*/ 42 w 60"/>
                <a:gd name="T13" fmla="*/ 3 h 60"/>
                <a:gd name="T14" fmla="*/ 36 w 60"/>
                <a:gd name="T15" fmla="*/ 2 h 60"/>
                <a:gd name="T16" fmla="*/ 30 w 60"/>
                <a:gd name="T17" fmla="*/ 0 h 60"/>
                <a:gd name="T18" fmla="*/ 19 w 60"/>
                <a:gd name="T19" fmla="*/ 3 h 60"/>
                <a:gd name="T20" fmla="*/ 9 w 60"/>
                <a:gd name="T21" fmla="*/ 10 h 60"/>
                <a:gd name="T22" fmla="*/ 2 w 60"/>
                <a:gd name="T23" fmla="*/ 19 h 60"/>
                <a:gd name="T24" fmla="*/ 0 w 60"/>
                <a:gd name="T25" fmla="*/ 30 h 60"/>
                <a:gd name="T26" fmla="*/ 1 w 60"/>
                <a:gd name="T27" fmla="*/ 36 h 60"/>
                <a:gd name="T28" fmla="*/ 2 w 60"/>
                <a:gd name="T29" fmla="*/ 42 h 60"/>
                <a:gd name="T30" fmla="*/ 5 w 60"/>
                <a:gd name="T31" fmla="*/ 46 h 60"/>
                <a:gd name="T32" fmla="*/ 8 w 60"/>
                <a:gd name="T33" fmla="*/ 51 h 60"/>
                <a:gd name="T34" fmla="*/ 13 w 60"/>
                <a:gd name="T35" fmla="*/ 55 h 60"/>
                <a:gd name="T36" fmla="*/ 19 w 60"/>
                <a:gd name="T37" fmla="*/ 58 h 60"/>
                <a:gd name="T38" fmla="*/ 24 w 60"/>
                <a:gd name="T39" fmla="*/ 59 h 60"/>
                <a:gd name="T40" fmla="*/ 30 w 60"/>
                <a:gd name="T41" fmla="*/ 60 h 60"/>
                <a:gd name="T42" fmla="*/ 36 w 60"/>
                <a:gd name="T43" fmla="*/ 59 h 60"/>
                <a:gd name="T44" fmla="*/ 42 w 60"/>
                <a:gd name="T45" fmla="*/ 58 h 60"/>
                <a:gd name="T46" fmla="*/ 46 w 60"/>
                <a:gd name="T47" fmla="*/ 55 h 60"/>
                <a:gd name="T48" fmla="*/ 51 w 60"/>
                <a:gd name="T49" fmla="*/ 51 h 60"/>
                <a:gd name="T50" fmla="*/ 54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5"/>
                  </a:lnTo>
                  <a:lnTo>
                    <a:pt x="58" y="19"/>
                  </a:lnTo>
                  <a:lnTo>
                    <a:pt x="54" y="14"/>
                  </a:lnTo>
                  <a:lnTo>
                    <a:pt x="51" y="10"/>
                  </a:lnTo>
                  <a:lnTo>
                    <a:pt x="46" y="6"/>
                  </a:lnTo>
                  <a:lnTo>
                    <a:pt x="42" y="3"/>
                  </a:lnTo>
                  <a:lnTo>
                    <a:pt x="36" y="2"/>
                  </a:lnTo>
                  <a:lnTo>
                    <a:pt x="30" y="0"/>
                  </a:lnTo>
                  <a:lnTo>
                    <a:pt x="19" y="3"/>
                  </a:lnTo>
                  <a:lnTo>
                    <a:pt x="9" y="10"/>
                  </a:lnTo>
                  <a:lnTo>
                    <a:pt x="2" y="19"/>
                  </a:lnTo>
                  <a:lnTo>
                    <a:pt x="0" y="30"/>
                  </a:lnTo>
                  <a:lnTo>
                    <a:pt x="1" y="36"/>
                  </a:lnTo>
                  <a:lnTo>
                    <a:pt x="2" y="42"/>
                  </a:lnTo>
                  <a:lnTo>
                    <a:pt x="5" y="46"/>
                  </a:lnTo>
                  <a:lnTo>
                    <a:pt x="8" y="51"/>
                  </a:lnTo>
                  <a:lnTo>
                    <a:pt x="13" y="55"/>
                  </a:lnTo>
                  <a:lnTo>
                    <a:pt x="19" y="58"/>
                  </a:lnTo>
                  <a:lnTo>
                    <a:pt x="24" y="59"/>
                  </a:lnTo>
                  <a:lnTo>
                    <a:pt x="30" y="60"/>
                  </a:lnTo>
                  <a:lnTo>
                    <a:pt x="36" y="59"/>
                  </a:lnTo>
                  <a:lnTo>
                    <a:pt x="42" y="58"/>
                  </a:lnTo>
                  <a:lnTo>
                    <a:pt x="46" y="55"/>
                  </a:lnTo>
                  <a:lnTo>
                    <a:pt x="51" y="51"/>
                  </a:lnTo>
                  <a:lnTo>
                    <a:pt x="54" y="46"/>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37" name="Freeform 589"/>
            <p:cNvSpPr>
              <a:spLocks/>
            </p:cNvSpPr>
            <p:nvPr/>
          </p:nvSpPr>
          <p:spPr bwMode="auto">
            <a:xfrm>
              <a:off x="3215" y="2597"/>
              <a:ext cx="15" cy="15"/>
            </a:xfrm>
            <a:custGeom>
              <a:avLst/>
              <a:gdLst>
                <a:gd name="T0" fmla="*/ 15 w 30"/>
                <a:gd name="T1" fmla="*/ 30 h 30"/>
                <a:gd name="T2" fmla="*/ 12 w 30"/>
                <a:gd name="T3" fmla="*/ 30 h 30"/>
                <a:gd name="T4" fmla="*/ 9 w 30"/>
                <a:gd name="T5" fmla="*/ 29 h 30"/>
                <a:gd name="T6" fmla="*/ 7 w 30"/>
                <a:gd name="T7" fmla="*/ 27 h 30"/>
                <a:gd name="T8" fmla="*/ 5 w 30"/>
                <a:gd name="T9" fmla="*/ 26 h 30"/>
                <a:gd name="T10" fmla="*/ 2 w 30"/>
                <a:gd name="T11" fmla="*/ 23 h 30"/>
                <a:gd name="T12" fmla="*/ 1 w 30"/>
                <a:gd name="T13" fmla="*/ 20 h 30"/>
                <a:gd name="T14" fmla="*/ 0 w 30"/>
                <a:gd name="T15" fmla="*/ 18 h 30"/>
                <a:gd name="T16" fmla="*/ 0 w 30"/>
                <a:gd name="T17" fmla="*/ 15 h 30"/>
                <a:gd name="T18" fmla="*/ 0 w 30"/>
                <a:gd name="T19" fmla="*/ 12 h 30"/>
                <a:gd name="T20" fmla="*/ 1 w 30"/>
                <a:gd name="T21" fmla="*/ 10 h 30"/>
                <a:gd name="T22" fmla="*/ 2 w 30"/>
                <a:gd name="T23" fmla="*/ 7 h 30"/>
                <a:gd name="T24" fmla="*/ 5 w 30"/>
                <a:gd name="T25" fmla="*/ 5 h 30"/>
                <a:gd name="T26" fmla="*/ 7 w 30"/>
                <a:gd name="T27" fmla="*/ 3 h 30"/>
                <a:gd name="T28" fmla="*/ 9 w 30"/>
                <a:gd name="T29" fmla="*/ 1 h 30"/>
                <a:gd name="T30" fmla="*/ 12 w 30"/>
                <a:gd name="T31" fmla="*/ 0 h 30"/>
                <a:gd name="T32" fmla="*/ 15 w 30"/>
                <a:gd name="T33" fmla="*/ 0 h 30"/>
                <a:gd name="T34" fmla="*/ 17 w 30"/>
                <a:gd name="T35" fmla="*/ 0 h 30"/>
                <a:gd name="T36" fmla="*/ 21 w 30"/>
                <a:gd name="T37" fmla="*/ 1 h 30"/>
                <a:gd name="T38" fmla="*/ 23 w 30"/>
                <a:gd name="T39" fmla="*/ 3 h 30"/>
                <a:gd name="T40" fmla="*/ 25 w 30"/>
                <a:gd name="T41" fmla="*/ 5 h 30"/>
                <a:gd name="T42" fmla="*/ 27 w 30"/>
                <a:gd name="T43" fmla="*/ 7 h 30"/>
                <a:gd name="T44" fmla="*/ 29 w 30"/>
                <a:gd name="T45" fmla="*/ 10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9"/>
                  </a:lnTo>
                  <a:lnTo>
                    <a:pt x="7" y="27"/>
                  </a:lnTo>
                  <a:lnTo>
                    <a:pt x="5" y="26"/>
                  </a:lnTo>
                  <a:lnTo>
                    <a:pt x="2" y="23"/>
                  </a:lnTo>
                  <a:lnTo>
                    <a:pt x="1" y="20"/>
                  </a:lnTo>
                  <a:lnTo>
                    <a:pt x="0" y="18"/>
                  </a:lnTo>
                  <a:lnTo>
                    <a:pt x="0" y="15"/>
                  </a:lnTo>
                  <a:lnTo>
                    <a:pt x="0" y="12"/>
                  </a:lnTo>
                  <a:lnTo>
                    <a:pt x="1" y="10"/>
                  </a:lnTo>
                  <a:lnTo>
                    <a:pt x="2" y="7"/>
                  </a:lnTo>
                  <a:lnTo>
                    <a:pt x="5" y="5"/>
                  </a:lnTo>
                  <a:lnTo>
                    <a:pt x="7" y="3"/>
                  </a:lnTo>
                  <a:lnTo>
                    <a:pt x="9" y="1"/>
                  </a:lnTo>
                  <a:lnTo>
                    <a:pt x="12" y="0"/>
                  </a:lnTo>
                  <a:lnTo>
                    <a:pt x="15" y="0"/>
                  </a:lnTo>
                  <a:lnTo>
                    <a:pt x="17" y="0"/>
                  </a:lnTo>
                  <a:lnTo>
                    <a:pt x="21" y="1"/>
                  </a:lnTo>
                  <a:lnTo>
                    <a:pt x="23" y="3"/>
                  </a:lnTo>
                  <a:lnTo>
                    <a:pt x="25" y="5"/>
                  </a:lnTo>
                  <a:lnTo>
                    <a:pt x="27" y="7"/>
                  </a:lnTo>
                  <a:lnTo>
                    <a:pt x="29" y="10"/>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38" name="Freeform 590"/>
            <p:cNvSpPr>
              <a:spLocks/>
            </p:cNvSpPr>
            <p:nvPr/>
          </p:nvSpPr>
          <p:spPr bwMode="auto">
            <a:xfrm>
              <a:off x="3231" y="2715"/>
              <a:ext cx="30" cy="30"/>
            </a:xfrm>
            <a:custGeom>
              <a:avLst/>
              <a:gdLst>
                <a:gd name="T0" fmla="*/ 58 w 58"/>
                <a:gd name="T1" fmla="*/ 29 h 59"/>
                <a:gd name="T2" fmla="*/ 58 w 58"/>
                <a:gd name="T3" fmla="*/ 23 h 59"/>
                <a:gd name="T4" fmla="*/ 56 w 58"/>
                <a:gd name="T5" fmla="*/ 19 h 59"/>
                <a:gd name="T6" fmla="*/ 54 w 58"/>
                <a:gd name="T7" fmla="*/ 13 h 59"/>
                <a:gd name="T8" fmla="*/ 50 w 58"/>
                <a:gd name="T9" fmla="*/ 9 h 59"/>
                <a:gd name="T10" fmla="*/ 46 w 58"/>
                <a:gd name="T11" fmla="*/ 5 h 59"/>
                <a:gd name="T12" fmla="*/ 40 w 58"/>
                <a:gd name="T13" fmla="*/ 3 h 59"/>
                <a:gd name="T14" fmla="*/ 34 w 58"/>
                <a:gd name="T15" fmla="*/ 0 h 59"/>
                <a:gd name="T16" fmla="*/ 28 w 58"/>
                <a:gd name="T17" fmla="*/ 0 h 59"/>
                <a:gd name="T18" fmla="*/ 17 w 58"/>
                <a:gd name="T19" fmla="*/ 3 h 59"/>
                <a:gd name="T20" fmla="*/ 8 w 58"/>
                <a:gd name="T21" fmla="*/ 9 h 59"/>
                <a:gd name="T22" fmla="*/ 2 w 58"/>
                <a:gd name="T23" fmla="*/ 18 h 59"/>
                <a:gd name="T24" fmla="*/ 0 w 58"/>
                <a:gd name="T25" fmla="*/ 29 h 59"/>
                <a:gd name="T26" fmla="*/ 0 w 58"/>
                <a:gd name="T27" fmla="*/ 35 h 59"/>
                <a:gd name="T28" fmla="*/ 2 w 58"/>
                <a:gd name="T29" fmla="*/ 41 h 59"/>
                <a:gd name="T30" fmla="*/ 4 w 58"/>
                <a:gd name="T31" fmla="*/ 47 h 59"/>
                <a:gd name="T32" fmla="*/ 8 w 58"/>
                <a:gd name="T33" fmla="*/ 51 h 59"/>
                <a:gd name="T34" fmla="*/ 12 w 58"/>
                <a:gd name="T35" fmla="*/ 55 h 59"/>
                <a:gd name="T36" fmla="*/ 18 w 58"/>
                <a:gd name="T37" fmla="*/ 57 h 59"/>
                <a:gd name="T38" fmla="*/ 23 w 58"/>
                <a:gd name="T39" fmla="*/ 59 h 59"/>
                <a:gd name="T40" fmla="*/ 28 w 58"/>
                <a:gd name="T41" fmla="*/ 59 h 59"/>
                <a:gd name="T42" fmla="*/ 34 w 58"/>
                <a:gd name="T43" fmla="*/ 59 h 59"/>
                <a:gd name="T44" fmla="*/ 40 w 58"/>
                <a:gd name="T45" fmla="*/ 57 h 59"/>
                <a:gd name="T46" fmla="*/ 46 w 58"/>
                <a:gd name="T47" fmla="*/ 55 h 59"/>
                <a:gd name="T48" fmla="*/ 50 w 58"/>
                <a:gd name="T49" fmla="*/ 51 h 59"/>
                <a:gd name="T50" fmla="*/ 54 w 58"/>
                <a:gd name="T51" fmla="*/ 47 h 59"/>
                <a:gd name="T52" fmla="*/ 56 w 58"/>
                <a:gd name="T53" fmla="*/ 41 h 59"/>
                <a:gd name="T54" fmla="*/ 58 w 58"/>
                <a:gd name="T55" fmla="*/ 35 h 59"/>
                <a:gd name="T56" fmla="*/ 58 w 58"/>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59">
                  <a:moveTo>
                    <a:pt x="58" y="29"/>
                  </a:moveTo>
                  <a:lnTo>
                    <a:pt x="58" y="23"/>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8"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39" name="Freeform 591"/>
            <p:cNvSpPr>
              <a:spLocks/>
            </p:cNvSpPr>
            <p:nvPr/>
          </p:nvSpPr>
          <p:spPr bwMode="auto">
            <a:xfrm>
              <a:off x="3239" y="2723"/>
              <a:ext cx="14" cy="14"/>
            </a:xfrm>
            <a:custGeom>
              <a:avLst/>
              <a:gdLst>
                <a:gd name="T0" fmla="*/ 13 w 28"/>
                <a:gd name="T1" fmla="*/ 29 h 29"/>
                <a:gd name="T2" fmla="*/ 11 w 28"/>
                <a:gd name="T3" fmla="*/ 29 h 29"/>
                <a:gd name="T4" fmla="*/ 9 w 28"/>
                <a:gd name="T5" fmla="*/ 28 h 29"/>
                <a:gd name="T6" fmla="*/ 5 w 28"/>
                <a:gd name="T7" fmla="*/ 27 h 29"/>
                <a:gd name="T8" fmla="*/ 3 w 28"/>
                <a:gd name="T9" fmla="*/ 25 h 29"/>
                <a:gd name="T10" fmla="*/ 2 w 28"/>
                <a:gd name="T11" fmla="*/ 22 h 29"/>
                <a:gd name="T12" fmla="*/ 1 w 28"/>
                <a:gd name="T13" fmla="*/ 20 h 29"/>
                <a:gd name="T14" fmla="*/ 0 w 28"/>
                <a:gd name="T15" fmla="*/ 18 h 29"/>
                <a:gd name="T16" fmla="*/ 0 w 28"/>
                <a:gd name="T17" fmla="*/ 14 h 29"/>
                <a:gd name="T18" fmla="*/ 0 w 28"/>
                <a:gd name="T19" fmla="*/ 12 h 29"/>
                <a:gd name="T20" fmla="*/ 1 w 28"/>
                <a:gd name="T21" fmla="*/ 8 h 29"/>
                <a:gd name="T22" fmla="*/ 2 w 28"/>
                <a:gd name="T23" fmla="*/ 6 h 29"/>
                <a:gd name="T24" fmla="*/ 3 w 28"/>
                <a:gd name="T25" fmla="*/ 4 h 29"/>
                <a:gd name="T26" fmla="*/ 5 w 28"/>
                <a:gd name="T27" fmla="*/ 3 h 29"/>
                <a:gd name="T28" fmla="*/ 9 w 28"/>
                <a:gd name="T29" fmla="*/ 2 h 29"/>
                <a:gd name="T30" fmla="*/ 11 w 28"/>
                <a:gd name="T31" fmla="*/ 0 h 29"/>
                <a:gd name="T32" fmla="*/ 13 w 28"/>
                <a:gd name="T33" fmla="*/ 0 h 29"/>
                <a:gd name="T34" fmla="*/ 17 w 28"/>
                <a:gd name="T35" fmla="*/ 0 h 29"/>
                <a:gd name="T36" fmla="*/ 19 w 28"/>
                <a:gd name="T37" fmla="*/ 2 h 29"/>
                <a:gd name="T38" fmla="*/ 23 w 28"/>
                <a:gd name="T39" fmla="*/ 3 h 29"/>
                <a:gd name="T40" fmla="*/ 25 w 28"/>
                <a:gd name="T41" fmla="*/ 4 h 29"/>
                <a:gd name="T42" fmla="*/ 26 w 28"/>
                <a:gd name="T43" fmla="*/ 6 h 29"/>
                <a:gd name="T44" fmla="*/ 27 w 28"/>
                <a:gd name="T45" fmla="*/ 8 h 29"/>
                <a:gd name="T46" fmla="*/ 28 w 28"/>
                <a:gd name="T47" fmla="*/ 12 h 29"/>
                <a:gd name="T48" fmla="*/ 28 w 28"/>
                <a:gd name="T49" fmla="*/ 14 h 29"/>
                <a:gd name="T50" fmla="*/ 27 w 28"/>
                <a:gd name="T51" fmla="*/ 20 h 29"/>
                <a:gd name="T52" fmla="*/ 25 w 28"/>
                <a:gd name="T53" fmla="*/ 25 h 29"/>
                <a:gd name="T54" fmla="*/ 19 w 28"/>
                <a:gd name="T55" fmla="*/ 28 h 29"/>
                <a:gd name="T56" fmla="*/ 13 w 28"/>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 h="29">
                  <a:moveTo>
                    <a:pt x="13" y="29"/>
                  </a:moveTo>
                  <a:lnTo>
                    <a:pt x="11" y="29"/>
                  </a:lnTo>
                  <a:lnTo>
                    <a:pt x="9" y="28"/>
                  </a:lnTo>
                  <a:lnTo>
                    <a:pt x="5" y="27"/>
                  </a:lnTo>
                  <a:lnTo>
                    <a:pt x="3" y="25"/>
                  </a:lnTo>
                  <a:lnTo>
                    <a:pt x="2" y="22"/>
                  </a:lnTo>
                  <a:lnTo>
                    <a:pt x="1" y="20"/>
                  </a:lnTo>
                  <a:lnTo>
                    <a:pt x="0" y="18"/>
                  </a:lnTo>
                  <a:lnTo>
                    <a:pt x="0" y="14"/>
                  </a:lnTo>
                  <a:lnTo>
                    <a:pt x="0" y="12"/>
                  </a:lnTo>
                  <a:lnTo>
                    <a:pt x="1" y="8"/>
                  </a:lnTo>
                  <a:lnTo>
                    <a:pt x="2" y="6"/>
                  </a:lnTo>
                  <a:lnTo>
                    <a:pt x="3" y="4"/>
                  </a:lnTo>
                  <a:lnTo>
                    <a:pt x="5" y="3"/>
                  </a:lnTo>
                  <a:lnTo>
                    <a:pt x="9" y="2"/>
                  </a:lnTo>
                  <a:lnTo>
                    <a:pt x="11" y="0"/>
                  </a:lnTo>
                  <a:lnTo>
                    <a:pt x="13" y="0"/>
                  </a:lnTo>
                  <a:lnTo>
                    <a:pt x="17" y="0"/>
                  </a:lnTo>
                  <a:lnTo>
                    <a:pt x="19" y="2"/>
                  </a:lnTo>
                  <a:lnTo>
                    <a:pt x="23" y="3"/>
                  </a:lnTo>
                  <a:lnTo>
                    <a:pt x="25" y="4"/>
                  </a:lnTo>
                  <a:lnTo>
                    <a:pt x="26" y="6"/>
                  </a:lnTo>
                  <a:lnTo>
                    <a:pt x="27" y="8"/>
                  </a:lnTo>
                  <a:lnTo>
                    <a:pt x="28" y="12"/>
                  </a:lnTo>
                  <a:lnTo>
                    <a:pt x="28" y="14"/>
                  </a:lnTo>
                  <a:lnTo>
                    <a:pt x="27" y="20"/>
                  </a:lnTo>
                  <a:lnTo>
                    <a:pt x="25" y="25"/>
                  </a:lnTo>
                  <a:lnTo>
                    <a:pt x="19" y="28"/>
                  </a:lnTo>
                  <a:lnTo>
                    <a:pt x="13"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40" name="Freeform 592"/>
            <p:cNvSpPr>
              <a:spLocks/>
            </p:cNvSpPr>
            <p:nvPr/>
          </p:nvSpPr>
          <p:spPr bwMode="auto">
            <a:xfrm>
              <a:off x="3380" y="2742"/>
              <a:ext cx="30" cy="30"/>
            </a:xfrm>
            <a:custGeom>
              <a:avLst/>
              <a:gdLst>
                <a:gd name="T0" fmla="*/ 60 w 60"/>
                <a:gd name="T1" fmla="*/ 30 h 58"/>
                <a:gd name="T2" fmla="*/ 59 w 60"/>
                <a:gd name="T3" fmla="*/ 24 h 58"/>
                <a:gd name="T4" fmla="*/ 57 w 60"/>
                <a:gd name="T5" fmla="*/ 18 h 58"/>
                <a:gd name="T6" fmla="*/ 54 w 60"/>
                <a:gd name="T7" fmla="*/ 12 h 58"/>
                <a:gd name="T8" fmla="*/ 51 w 60"/>
                <a:gd name="T9" fmla="*/ 8 h 58"/>
                <a:gd name="T10" fmla="*/ 46 w 60"/>
                <a:gd name="T11" fmla="*/ 4 h 58"/>
                <a:gd name="T12" fmla="*/ 41 w 60"/>
                <a:gd name="T13" fmla="*/ 2 h 58"/>
                <a:gd name="T14" fmla="*/ 36 w 60"/>
                <a:gd name="T15" fmla="*/ 0 h 58"/>
                <a:gd name="T16" fmla="*/ 30 w 60"/>
                <a:gd name="T17" fmla="*/ 0 h 58"/>
                <a:gd name="T18" fmla="*/ 18 w 60"/>
                <a:gd name="T19" fmla="*/ 2 h 58"/>
                <a:gd name="T20" fmla="*/ 8 w 60"/>
                <a:gd name="T21" fmla="*/ 8 h 58"/>
                <a:gd name="T22" fmla="*/ 2 w 60"/>
                <a:gd name="T23" fmla="*/ 18 h 58"/>
                <a:gd name="T24" fmla="*/ 0 w 60"/>
                <a:gd name="T25" fmla="*/ 30 h 58"/>
                <a:gd name="T26" fmla="*/ 1 w 60"/>
                <a:gd name="T27" fmla="*/ 35 h 58"/>
                <a:gd name="T28" fmla="*/ 2 w 60"/>
                <a:gd name="T29" fmla="*/ 40 h 58"/>
                <a:gd name="T30" fmla="*/ 4 w 60"/>
                <a:gd name="T31" fmla="*/ 46 h 58"/>
                <a:gd name="T32" fmla="*/ 8 w 60"/>
                <a:gd name="T33" fmla="*/ 50 h 58"/>
                <a:gd name="T34" fmla="*/ 12 w 60"/>
                <a:gd name="T35" fmla="*/ 54 h 58"/>
                <a:gd name="T36" fmla="*/ 18 w 60"/>
                <a:gd name="T37" fmla="*/ 56 h 58"/>
                <a:gd name="T38" fmla="*/ 24 w 60"/>
                <a:gd name="T39" fmla="*/ 58 h 58"/>
                <a:gd name="T40" fmla="*/ 30 w 60"/>
                <a:gd name="T41" fmla="*/ 58 h 58"/>
                <a:gd name="T42" fmla="*/ 36 w 60"/>
                <a:gd name="T43" fmla="*/ 58 h 58"/>
                <a:gd name="T44" fmla="*/ 41 w 60"/>
                <a:gd name="T45" fmla="*/ 56 h 58"/>
                <a:gd name="T46" fmla="*/ 46 w 60"/>
                <a:gd name="T47" fmla="*/ 54 h 58"/>
                <a:gd name="T48" fmla="*/ 51 w 60"/>
                <a:gd name="T49" fmla="*/ 50 h 58"/>
                <a:gd name="T50" fmla="*/ 54 w 60"/>
                <a:gd name="T51" fmla="*/ 46 h 58"/>
                <a:gd name="T52" fmla="*/ 57 w 60"/>
                <a:gd name="T53" fmla="*/ 40 h 58"/>
                <a:gd name="T54" fmla="*/ 59 w 60"/>
                <a:gd name="T55" fmla="*/ 35 h 58"/>
                <a:gd name="T56" fmla="*/ 60 w 60"/>
                <a:gd name="T57"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8">
                  <a:moveTo>
                    <a:pt x="60" y="30"/>
                  </a:moveTo>
                  <a:lnTo>
                    <a:pt x="59" y="24"/>
                  </a:lnTo>
                  <a:lnTo>
                    <a:pt x="57" y="18"/>
                  </a:lnTo>
                  <a:lnTo>
                    <a:pt x="54" y="12"/>
                  </a:lnTo>
                  <a:lnTo>
                    <a:pt x="51" y="8"/>
                  </a:lnTo>
                  <a:lnTo>
                    <a:pt x="46" y="4"/>
                  </a:lnTo>
                  <a:lnTo>
                    <a:pt x="41" y="2"/>
                  </a:lnTo>
                  <a:lnTo>
                    <a:pt x="36" y="0"/>
                  </a:lnTo>
                  <a:lnTo>
                    <a:pt x="30" y="0"/>
                  </a:lnTo>
                  <a:lnTo>
                    <a:pt x="18" y="2"/>
                  </a:lnTo>
                  <a:lnTo>
                    <a:pt x="8" y="8"/>
                  </a:lnTo>
                  <a:lnTo>
                    <a:pt x="2" y="18"/>
                  </a:lnTo>
                  <a:lnTo>
                    <a:pt x="0" y="30"/>
                  </a:lnTo>
                  <a:lnTo>
                    <a:pt x="1" y="35"/>
                  </a:lnTo>
                  <a:lnTo>
                    <a:pt x="2" y="40"/>
                  </a:lnTo>
                  <a:lnTo>
                    <a:pt x="4" y="46"/>
                  </a:lnTo>
                  <a:lnTo>
                    <a:pt x="8" y="50"/>
                  </a:lnTo>
                  <a:lnTo>
                    <a:pt x="12" y="54"/>
                  </a:lnTo>
                  <a:lnTo>
                    <a:pt x="18" y="56"/>
                  </a:lnTo>
                  <a:lnTo>
                    <a:pt x="24" y="58"/>
                  </a:lnTo>
                  <a:lnTo>
                    <a:pt x="30" y="58"/>
                  </a:lnTo>
                  <a:lnTo>
                    <a:pt x="36" y="58"/>
                  </a:lnTo>
                  <a:lnTo>
                    <a:pt x="41" y="56"/>
                  </a:lnTo>
                  <a:lnTo>
                    <a:pt x="46" y="54"/>
                  </a:lnTo>
                  <a:lnTo>
                    <a:pt x="51" y="50"/>
                  </a:lnTo>
                  <a:lnTo>
                    <a:pt x="54" y="46"/>
                  </a:lnTo>
                  <a:lnTo>
                    <a:pt x="57" y="40"/>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41" name="Freeform 593"/>
            <p:cNvSpPr>
              <a:spLocks/>
            </p:cNvSpPr>
            <p:nvPr/>
          </p:nvSpPr>
          <p:spPr bwMode="auto">
            <a:xfrm>
              <a:off x="3388" y="2750"/>
              <a:ext cx="15" cy="14"/>
            </a:xfrm>
            <a:custGeom>
              <a:avLst/>
              <a:gdLst>
                <a:gd name="T0" fmla="*/ 15 w 30"/>
                <a:gd name="T1" fmla="*/ 28 h 28"/>
                <a:gd name="T2" fmla="*/ 11 w 30"/>
                <a:gd name="T3" fmla="*/ 28 h 28"/>
                <a:gd name="T4" fmla="*/ 9 w 30"/>
                <a:gd name="T5" fmla="*/ 27 h 28"/>
                <a:gd name="T6" fmla="*/ 7 w 30"/>
                <a:gd name="T7" fmla="*/ 26 h 28"/>
                <a:gd name="T8" fmla="*/ 4 w 30"/>
                <a:gd name="T9" fmla="*/ 25 h 28"/>
                <a:gd name="T10" fmla="*/ 2 w 30"/>
                <a:gd name="T11" fmla="*/ 23 h 28"/>
                <a:gd name="T12" fmla="*/ 1 w 30"/>
                <a:gd name="T13" fmla="*/ 19 h 28"/>
                <a:gd name="T14" fmla="*/ 0 w 30"/>
                <a:gd name="T15" fmla="*/ 17 h 28"/>
                <a:gd name="T16" fmla="*/ 0 w 30"/>
                <a:gd name="T17" fmla="*/ 15 h 28"/>
                <a:gd name="T18" fmla="*/ 0 w 30"/>
                <a:gd name="T19" fmla="*/ 11 h 28"/>
                <a:gd name="T20" fmla="*/ 1 w 30"/>
                <a:gd name="T21" fmla="*/ 9 h 28"/>
                <a:gd name="T22" fmla="*/ 2 w 30"/>
                <a:gd name="T23" fmla="*/ 5 h 28"/>
                <a:gd name="T24" fmla="*/ 4 w 30"/>
                <a:gd name="T25" fmla="*/ 3 h 28"/>
                <a:gd name="T26" fmla="*/ 7 w 30"/>
                <a:gd name="T27" fmla="*/ 2 h 28"/>
                <a:gd name="T28" fmla="*/ 9 w 30"/>
                <a:gd name="T29" fmla="*/ 1 h 28"/>
                <a:gd name="T30" fmla="*/ 11 w 30"/>
                <a:gd name="T31" fmla="*/ 0 h 28"/>
                <a:gd name="T32" fmla="*/ 15 w 30"/>
                <a:gd name="T33" fmla="*/ 0 h 28"/>
                <a:gd name="T34" fmla="*/ 17 w 30"/>
                <a:gd name="T35" fmla="*/ 0 h 28"/>
                <a:gd name="T36" fmla="*/ 21 w 30"/>
                <a:gd name="T37" fmla="*/ 1 h 28"/>
                <a:gd name="T38" fmla="*/ 23 w 30"/>
                <a:gd name="T39" fmla="*/ 2 h 28"/>
                <a:gd name="T40" fmla="*/ 25 w 30"/>
                <a:gd name="T41" fmla="*/ 3 h 28"/>
                <a:gd name="T42" fmla="*/ 26 w 30"/>
                <a:gd name="T43" fmla="*/ 5 h 28"/>
                <a:gd name="T44" fmla="*/ 29 w 30"/>
                <a:gd name="T45" fmla="*/ 9 h 28"/>
                <a:gd name="T46" fmla="*/ 30 w 30"/>
                <a:gd name="T47" fmla="*/ 11 h 28"/>
                <a:gd name="T48" fmla="*/ 30 w 30"/>
                <a:gd name="T49" fmla="*/ 15 h 28"/>
                <a:gd name="T50" fmla="*/ 29 w 30"/>
                <a:gd name="T51" fmla="*/ 20 h 28"/>
                <a:gd name="T52" fmla="*/ 25 w 30"/>
                <a:gd name="T53" fmla="*/ 25 h 28"/>
                <a:gd name="T54" fmla="*/ 21 w 30"/>
                <a:gd name="T55" fmla="*/ 27 h 28"/>
                <a:gd name="T56" fmla="*/ 15 w 30"/>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5"/>
                  </a:lnTo>
                  <a:lnTo>
                    <a:pt x="4" y="3"/>
                  </a:lnTo>
                  <a:lnTo>
                    <a:pt x="7" y="2"/>
                  </a:lnTo>
                  <a:lnTo>
                    <a:pt x="9" y="1"/>
                  </a:lnTo>
                  <a:lnTo>
                    <a:pt x="11" y="0"/>
                  </a:lnTo>
                  <a:lnTo>
                    <a:pt x="15" y="0"/>
                  </a:lnTo>
                  <a:lnTo>
                    <a:pt x="17" y="0"/>
                  </a:lnTo>
                  <a:lnTo>
                    <a:pt x="21" y="1"/>
                  </a:lnTo>
                  <a:lnTo>
                    <a:pt x="23" y="2"/>
                  </a:lnTo>
                  <a:lnTo>
                    <a:pt x="25" y="3"/>
                  </a:lnTo>
                  <a:lnTo>
                    <a:pt x="26" y="5"/>
                  </a:lnTo>
                  <a:lnTo>
                    <a:pt x="29" y="9"/>
                  </a:lnTo>
                  <a:lnTo>
                    <a:pt x="30" y="11"/>
                  </a:lnTo>
                  <a:lnTo>
                    <a:pt x="30" y="15"/>
                  </a:lnTo>
                  <a:lnTo>
                    <a:pt x="29" y="20"/>
                  </a:lnTo>
                  <a:lnTo>
                    <a:pt x="25" y="25"/>
                  </a:lnTo>
                  <a:lnTo>
                    <a:pt x="21" y="27"/>
                  </a:lnTo>
                  <a:lnTo>
                    <a:pt x="15"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42" name="Freeform 594"/>
            <p:cNvSpPr>
              <a:spLocks/>
            </p:cNvSpPr>
            <p:nvPr/>
          </p:nvSpPr>
          <p:spPr bwMode="auto">
            <a:xfrm>
              <a:off x="3407" y="2643"/>
              <a:ext cx="30" cy="30"/>
            </a:xfrm>
            <a:custGeom>
              <a:avLst/>
              <a:gdLst>
                <a:gd name="T0" fmla="*/ 60 w 60"/>
                <a:gd name="T1" fmla="*/ 29 h 59"/>
                <a:gd name="T2" fmla="*/ 59 w 60"/>
                <a:gd name="T3" fmla="*/ 24 h 59"/>
                <a:gd name="T4" fmla="*/ 57 w 60"/>
                <a:gd name="T5" fmla="*/ 19 h 59"/>
                <a:gd name="T6" fmla="*/ 54 w 60"/>
                <a:gd name="T7" fmla="*/ 13 h 59"/>
                <a:gd name="T8" fmla="*/ 50 w 60"/>
                <a:gd name="T9" fmla="*/ 9 h 59"/>
                <a:gd name="T10" fmla="*/ 46 w 60"/>
                <a:gd name="T11" fmla="*/ 5 h 59"/>
                <a:gd name="T12" fmla="*/ 41 w 60"/>
                <a:gd name="T13" fmla="*/ 3 h 59"/>
                <a:gd name="T14" fmla="*/ 36 w 60"/>
                <a:gd name="T15" fmla="*/ 0 h 59"/>
                <a:gd name="T16" fmla="*/ 30 w 60"/>
                <a:gd name="T17" fmla="*/ 0 h 59"/>
                <a:gd name="T18" fmla="*/ 18 w 60"/>
                <a:gd name="T19" fmla="*/ 3 h 59"/>
                <a:gd name="T20" fmla="*/ 9 w 60"/>
                <a:gd name="T21" fmla="*/ 9 h 59"/>
                <a:gd name="T22" fmla="*/ 2 w 60"/>
                <a:gd name="T23" fmla="*/ 18 h 59"/>
                <a:gd name="T24" fmla="*/ 0 w 60"/>
                <a:gd name="T25" fmla="*/ 29 h 59"/>
                <a:gd name="T26" fmla="*/ 1 w 60"/>
                <a:gd name="T27" fmla="*/ 35 h 59"/>
                <a:gd name="T28" fmla="*/ 2 w 60"/>
                <a:gd name="T29" fmla="*/ 41 h 59"/>
                <a:gd name="T30" fmla="*/ 6 w 60"/>
                <a:gd name="T31" fmla="*/ 47 h 59"/>
                <a:gd name="T32" fmla="*/ 9 w 60"/>
                <a:gd name="T33" fmla="*/ 51 h 59"/>
                <a:gd name="T34" fmla="*/ 14 w 60"/>
                <a:gd name="T35" fmla="*/ 55 h 59"/>
                <a:gd name="T36" fmla="*/ 18 w 60"/>
                <a:gd name="T37" fmla="*/ 57 h 59"/>
                <a:gd name="T38" fmla="*/ 24 w 60"/>
                <a:gd name="T39" fmla="*/ 59 h 59"/>
                <a:gd name="T40" fmla="*/ 30 w 60"/>
                <a:gd name="T41" fmla="*/ 59 h 59"/>
                <a:gd name="T42" fmla="*/ 36 w 60"/>
                <a:gd name="T43" fmla="*/ 59 h 59"/>
                <a:gd name="T44" fmla="*/ 41 w 60"/>
                <a:gd name="T45" fmla="*/ 57 h 59"/>
                <a:gd name="T46" fmla="*/ 46 w 60"/>
                <a:gd name="T47" fmla="*/ 55 h 59"/>
                <a:gd name="T48" fmla="*/ 50 w 60"/>
                <a:gd name="T49" fmla="*/ 51 h 59"/>
                <a:gd name="T50" fmla="*/ 54 w 60"/>
                <a:gd name="T51" fmla="*/ 47 h 59"/>
                <a:gd name="T52" fmla="*/ 57 w 60"/>
                <a:gd name="T53" fmla="*/ 41 h 59"/>
                <a:gd name="T54" fmla="*/ 59 w 60"/>
                <a:gd name="T55" fmla="*/ 35 h 59"/>
                <a:gd name="T56" fmla="*/ 60 w 60"/>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29"/>
                  </a:moveTo>
                  <a:lnTo>
                    <a:pt x="59" y="24"/>
                  </a:lnTo>
                  <a:lnTo>
                    <a:pt x="57" y="19"/>
                  </a:lnTo>
                  <a:lnTo>
                    <a:pt x="54" y="13"/>
                  </a:lnTo>
                  <a:lnTo>
                    <a:pt x="50" y="9"/>
                  </a:lnTo>
                  <a:lnTo>
                    <a:pt x="46" y="5"/>
                  </a:lnTo>
                  <a:lnTo>
                    <a:pt x="41" y="3"/>
                  </a:lnTo>
                  <a:lnTo>
                    <a:pt x="36" y="0"/>
                  </a:lnTo>
                  <a:lnTo>
                    <a:pt x="30" y="0"/>
                  </a:lnTo>
                  <a:lnTo>
                    <a:pt x="18" y="3"/>
                  </a:lnTo>
                  <a:lnTo>
                    <a:pt x="9" y="9"/>
                  </a:lnTo>
                  <a:lnTo>
                    <a:pt x="2" y="18"/>
                  </a:lnTo>
                  <a:lnTo>
                    <a:pt x="0" y="29"/>
                  </a:lnTo>
                  <a:lnTo>
                    <a:pt x="1" y="35"/>
                  </a:lnTo>
                  <a:lnTo>
                    <a:pt x="2" y="41"/>
                  </a:lnTo>
                  <a:lnTo>
                    <a:pt x="6" y="47"/>
                  </a:lnTo>
                  <a:lnTo>
                    <a:pt x="9" y="51"/>
                  </a:lnTo>
                  <a:lnTo>
                    <a:pt x="14" y="55"/>
                  </a:lnTo>
                  <a:lnTo>
                    <a:pt x="18" y="57"/>
                  </a:lnTo>
                  <a:lnTo>
                    <a:pt x="24" y="59"/>
                  </a:lnTo>
                  <a:lnTo>
                    <a:pt x="30" y="59"/>
                  </a:lnTo>
                  <a:lnTo>
                    <a:pt x="36" y="59"/>
                  </a:lnTo>
                  <a:lnTo>
                    <a:pt x="41" y="57"/>
                  </a:lnTo>
                  <a:lnTo>
                    <a:pt x="46" y="55"/>
                  </a:lnTo>
                  <a:lnTo>
                    <a:pt x="50" y="51"/>
                  </a:lnTo>
                  <a:lnTo>
                    <a:pt x="54" y="47"/>
                  </a:lnTo>
                  <a:lnTo>
                    <a:pt x="57" y="41"/>
                  </a:lnTo>
                  <a:lnTo>
                    <a:pt x="59" y="35"/>
                  </a:lnTo>
                  <a:lnTo>
                    <a:pt x="60"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43" name="Freeform 595"/>
            <p:cNvSpPr>
              <a:spLocks/>
            </p:cNvSpPr>
            <p:nvPr/>
          </p:nvSpPr>
          <p:spPr bwMode="auto">
            <a:xfrm>
              <a:off x="3414" y="2651"/>
              <a:ext cx="15" cy="14"/>
            </a:xfrm>
            <a:custGeom>
              <a:avLst/>
              <a:gdLst>
                <a:gd name="T0" fmla="*/ 15 w 30"/>
                <a:gd name="T1" fmla="*/ 29 h 29"/>
                <a:gd name="T2" fmla="*/ 12 w 30"/>
                <a:gd name="T3" fmla="*/ 29 h 29"/>
                <a:gd name="T4" fmla="*/ 9 w 30"/>
                <a:gd name="T5" fmla="*/ 28 h 29"/>
                <a:gd name="T6" fmla="*/ 7 w 30"/>
                <a:gd name="T7" fmla="*/ 27 h 29"/>
                <a:gd name="T8" fmla="*/ 4 w 30"/>
                <a:gd name="T9" fmla="*/ 25 h 29"/>
                <a:gd name="T10" fmla="*/ 3 w 30"/>
                <a:gd name="T11" fmla="*/ 22 h 29"/>
                <a:gd name="T12" fmla="*/ 1 w 30"/>
                <a:gd name="T13" fmla="*/ 20 h 29"/>
                <a:gd name="T14" fmla="*/ 0 w 30"/>
                <a:gd name="T15" fmla="*/ 18 h 29"/>
                <a:gd name="T16" fmla="*/ 0 w 30"/>
                <a:gd name="T17" fmla="*/ 14 h 29"/>
                <a:gd name="T18" fmla="*/ 0 w 30"/>
                <a:gd name="T19" fmla="*/ 12 h 29"/>
                <a:gd name="T20" fmla="*/ 1 w 30"/>
                <a:gd name="T21" fmla="*/ 9 h 29"/>
                <a:gd name="T22" fmla="*/ 3 w 30"/>
                <a:gd name="T23" fmla="*/ 6 h 29"/>
                <a:gd name="T24" fmla="*/ 4 w 30"/>
                <a:gd name="T25" fmla="*/ 4 h 29"/>
                <a:gd name="T26" fmla="*/ 7 w 30"/>
                <a:gd name="T27" fmla="*/ 3 h 29"/>
                <a:gd name="T28" fmla="*/ 9 w 30"/>
                <a:gd name="T29" fmla="*/ 2 h 29"/>
                <a:gd name="T30" fmla="*/ 12 w 30"/>
                <a:gd name="T31" fmla="*/ 0 h 29"/>
                <a:gd name="T32" fmla="*/ 15 w 30"/>
                <a:gd name="T33" fmla="*/ 0 h 29"/>
                <a:gd name="T34" fmla="*/ 17 w 30"/>
                <a:gd name="T35" fmla="*/ 0 h 29"/>
                <a:gd name="T36" fmla="*/ 21 w 30"/>
                <a:gd name="T37" fmla="*/ 2 h 29"/>
                <a:gd name="T38" fmla="*/ 23 w 30"/>
                <a:gd name="T39" fmla="*/ 3 h 29"/>
                <a:gd name="T40" fmla="*/ 25 w 30"/>
                <a:gd name="T41" fmla="*/ 4 h 29"/>
                <a:gd name="T42" fmla="*/ 26 w 30"/>
                <a:gd name="T43" fmla="*/ 6 h 29"/>
                <a:gd name="T44" fmla="*/ 29 w 30"/>
                <a:gd name="T45" fmla="*/ 9 h 29"/>
                <a:gd name="T46" fmla="*/ 30 w 30"/>
                <a:gd name="T47" fmla="*/ 12 h 29"/>
                <a:gd name="T48" fmla="*/ 30 w 30"/>
                <a:gd name="T49" fmla="*/ 14 h 29"/>
                <a:gd name="T50" fmla="*/ 29 w 30"/>
                <a:gd name="T51" fmla="*/ 20 h 29"/>
                <a:gd name="T52" fmla="*/ 25 w 30"/>
                <a:gd name="T53" fmla="*/ 25 h 29"/>
                <a:gd name="T54" fmla="*/ 21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2" y="29"/>
                  </a:lnTo>
                  <a:lnTo>
                    <a:pt x="9" y="28"/>
                  </a:lnTo>
                  <a:lnTo>
                    <a:pt x="7" y="27"/>
                  </a:lnTo>
                  <a:lnTo>
                    <a:pt x="4" y="25"/>
                  </a:lnTo>
                  <a:lnTo>
                    <a:pt x="3" y="22"/>
                  </a:lnTo>
                  <a:lnTo>
                    <a:pt x="1" y="20"/>
                  </a:lnTo>
                  <a:lnTo>
                    <a:pt x="0" y="18"/>
                  </a:lnTo>
                  <a:lnTo>
                    <a:pt x="0" y="14"/>
                  </a:lnTo>
                  <a:lnTo>
                    <a:pt x="0" y="12"/>
                  </a:lnTo>
                  <a:lnTo>
                    <a:pt x="1" y="9"/>
                  </a:lnTo>
                  <a:lnTo>
                    <a:pt x="3" y="6"/>
                  </a:lnTo>
                  <a:lnTo>
                    <a:pt x="4" y="4"/>
                  </a:lnTo>
                  <a:lnTo>
                    <a:pt x="7" y="3"/>
                  </a:lnTo>
                  <a:lnTo>
                    <a:pt x="9" y="2"/>
                  </a:lnTo>
                  <a:lnTo>
                    <a:pt x="12" y="0"/>
                  </a:lnTo>
                  <a:lnTo>
                    <a:pt x="15" y="0"/>
                  </a:lnTo>
                  <a:lnTo>
                    <a:pt x="17" y="0"/>
                  </a:lnTo>
                  <a:lnTo>
                    <a:pt x="21" y="2"/>
                  </a:lnTo>
                  <a:lnTo>
                    <a:pt x="23" y="3"/>
                  </a:lnTo>
                  <a:lnTo>
                    <a:pt x="25" y="4"/>
                  </a:lnTo>
                  <a:lnTo>
                    <a:pt x="26" y="6"/>
                  </a:lnTo>
                  <a:lnTo>
                    <a:pt x="29" y="9"/>
                  </a:lnTo>
                  <a:lnTo>
                    <a:pt x="30" y="12"/>
                  </a:lnTo>
                  <a:lnTo>
                    <a:pt x="30" y="14"/>
                  </a:lnTo>
                  <a:lnTo>
                    <a:pt x="29" y="20"/>
                  </a:lnTo>
                  <a:lnTo>
                    <a:pt x="25" y="25"/>
                  </a:lnTo>
                  <a:lnTo>
                    <a:pt x="21"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44" name="Freeform 596"/>
            <p:cNvSpPr>
              <a:spLocks/>
            </p:cNvSpPr>
            <p:nvPr/>
          </p:nvSpPr>
          <p:spPr bwMode="auto">
            <a:xfrm>
              <a:off x="3407" y="2515"/>
              <a:ext cx="30" cy="30"/>
            </a:xfrm>
            <a:custGeom>
              <a:avLst/>
              <a:gdLst>
                <a:gd name="T0" fmla="*/ 60 w 60"/>
                <a:gd name="T1" fmla="*/ 30 h 60"/>
                <a:gd name="T2" fmla="*/ 59 w 60"/>
                <a:gd name="T3" fmla="*/ 24 h 60"/>
                <a:gd name="T4" fmla="*/ 57 w 60"/>
                <a:gd name="T5" fmla="*/ 18 h 60"/>
                <a:gd name="T6" fmla="*/ 54 w 60"/>
                <a:gd name="T7" fmla="*/ 13 h 60"/>
                <a:gd name="T8" fmla="*/ 50 w 60"/>
                <a:gd name="T9" fmla="*/ 9 h 60"/>
                <a:gd name="T10" fmla="*/ 46 w 60"/>
                <a:gd name="T11" fmla="*/ 5 h 60"/>
                <a:gd name="T12" fmla="*/ 41 w 60"/>
                <a:gd name="T13" fmla="*/ 2 h 60"/>
                <a:gd name="T14" fmla="*/ 36 w 60"/>
                <a:gd name="T15" fmla="*/ 1 h 60"/>
                <a:gd name="T16" fmla="*/ 30 w 60"/>
                <a:gd name="T17" fmla="*/ 0 h 60"/>
                <a:gd name="T18" fmla="*/ 18 w 60"/>
                <a:gd name="T19" fmla="*/ 2 h 60"/>
                <a:gd name="T20" fmla="*/ 9 w 60"/>
                <a:gd name="T21" fmla="*/ 9 h 60"/>
                <a:gd name="T22" fmla="*/ 2 w 60"/>
                <a:gd name="T23" fmla="*/ 18 h 60"/>
                <a:gd name="T24" fmla="*/ 0 w 60"/>
                <a:gd name="T25" fmla="*/ 30 h 60"/>
                <a:gd name="T26" fmla="*/ 1 w 60"/>
                <a:gd name="T27" fmla="*/ 35 h 60"/>
                <a:gd name="T28" fmla="*/ 2 w 60"/>
                <a:gd name="T29" fmla="*/ 41 h 60"/>
                <a:gd name="T30" fmla="*/ 6 w 60"/>
                <a:gd name="T31" fmla="*/ 47 h 60"/>
                <a:gd name="T32" fmla="*/ 9 w 60"/>
                <a:gd name="T33" fmla="*/ 51 h 60"/>
                <a:gd name="T34" fmla="*/ 14 w 60"/>
                <a:gd name="T35" fmla="*/ 55 h 60"/>
                <a:gd name="T36" fmla="*/ 18 w 60"/>
                <a:gd name="T37" fmla="*/ 57 h 60"/>
                <a:gd name="T38" fmla="*/ 24 w 60"/>
                <a:gd name="T39" fmla="*/ 58 h 60"/>
                <a:gd name="T40" fmla="*/ 30 w 60"/>
                <a:gd name="T41" fmla="*/ 60 h 60"/>
                <a:gd name="T42" fmla="*/ 36 w 60"/>
                <a:gd name="T43" fmla="*/ 58 h 60"/>
                <a:gd name="T44" fmla="*/ 41 w 60"/>
                <a:gd name="T45" fmla="*/ 57 h 60"/>
                <a:gd name="T46" fmla="*/ 46 w 60"/>
                <a:gd name="T47" fmla="*/ 55 h 60"/>
                <a:gd name="T48" fmla="*/ 50 w 60"/>
                <a:gd name="T49" fmla="*/ 51 h 60"/>
                <a:gd name="T50" fmla="*/ 54 w 60"/>
                <a:gd name="T51" fmla="*/ 47 h 60"/>
                <a:gd name="T52" fmla="*/ 57 w 60"/>
                <a:gd name="T53" fmla="*/ 41 h 60"/>
                <a:gd name="T54" fmla="*/ 59 w 60"/>
                <a:gd name="T55" fmla="*/ 35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7" y="18"/>
                  </a:lnTo>
                  <a:lnTo>
                    <a:pt x="54" y="13"/>
                  </a:lnTo>
                  <a:lnTo>
                    <a:pt x="50" y="9"/>
                  </a:lnTo>
                  <a:lnTo>
                    <a:pt x="46" y="5"/>
                  </a:lnTo>
                  <a:lnTo>
                    <a:pt x="41" y="2"/>
                  </a:lnTo>
                  <a:lnTo>
                    <a:pt x="36" y="1"/>
                  </a:lnTo>
                  <a:lnTo>
                    <a:pt x="30" y="0"/>
                  </a:lnTo>
                  <a:lnTo>
                    <a:pt x="18" y="2"/>
                  </a:lnTo>
                  <a:lnTo>
                    <a:pt x="9" y="9"/>
                  </a:lnTo>
                  <a:lnTo>
                    <a:pt x="2" y="18"/>
                  </a:lnTo>
                  <a:lnTo>
                    <a:pt x="0" y="30"/>
                  </a:lnTo>
                  <a:lnTo>
                    <a:pt x="1" y="35"/>
                  </a:lnTo>
                  <a:lnTo>
                    <a:pt x="2" y="41"/>
                  </a:lnTo>
                  <a:lnTo>
                    <a:pt x="6" y="47"/>
                  </a:lnTo>
                  <a:lnTo>
                    <a:pt x="9" y="51"/>
                  </a:lnTo>
                  <a:lnTo>
                    <a:pt x="14" y="55"/>
                  </a:lnTo>
                  <a:lnTo>
                    <a:pt x="18" y="57"/>
                  </a:lnTo>
                  <a:lnTo>
                    <a:pt x="24" y="58"/>
                  </a:lnTo>
                  <a:lnTo>
                    <a:pt x="30" y="60"/>
                  </a:lnTo>
                  <a:lnTo>
                    <a:pt x="36" y="58"/>
                  </a:lnTo>
                  <a:lnTo>
                    <a:pt x="41" y="57"/>
                  </a:lnTo>
                  <a:lnTo>
                    <a:pt x="46" y="55"/>
                  </a:lnTo>
                  <a:lnTo>
                    <a:pt x="50" y="51"/>
                  </a:lnTo>
                  <a:lnTo>
                    <a:pt x="54" y="47"/>
                  </a:lnTo>
                  <a:lnTo>
                    <a:pt x="57" y="41"/>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45" name="Freeform 597"/>
            <p:cNvSpPr>
              <a:spLocks/>
            </p:cNvSpPr>
            <p:nvPr/>
          </p:nvSpPr>
          <p:spPr bwMode="auto">
            <a:xfrm>
              <a:off x="3414" y="2522"/>
              <a:ext cx="15" cy="15"/>
            </a:xfrm>
            <a:custGeom>
              <a:avLst/>
              <a:gdLst>
                <a:gd name="T0" fmla="*/ 15 w 30"/>
                <a:gd name="T1" fmla="*/ 30 h 30"/>
                <a:gd name="T2" fmla="*/ 12 w 30"/>
                <a:gd name="T3" fmla="*/ 30 h 30"/>
                <a:gd name="T4" fmla="*/ 9 w 30"/>
                <a:gd name="T5" fmla="*/ 28 h 30"/>
                <a:gd name="T6" fmla="*/ 7 w 30"/>
                <a:gd name="T7" fmla="*/ 27 h 30"/>
                <a:gd name="T8" fmla="*/ 4 w 30"/>
                <a:gd name="T9" fmla="*/ 25 h 30"/>
                <a:gd name="T10" fmla="*/ 3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3 w 30"/>
                <a:gd name="T23" fmla="*/ 7 h 30"/>
                <a:gd name="T24" fmla="*/ 4 w 30"/>
                <a:gd name="T25" fmla="*/ 4 h 30"/>
                <a:gd name="T26" fmla="*/ 7 w 30"/>
                <a:gd name="T27" fmla="*/ 3 h 30"/>
                <a:gd name="T28" fmla="*/ 9 w 30"/>
                <a:gd name="T29" fmla="*/ 1 h 30"/>
                <a:gd name="T30" fmla="*/ 12 w 30"/>
                <a:gd name="T31" fmla="*/ 0 h 30"/>
                <a:gd name="T32" fmla="*/ 15 w 30"/>
                <a:gd name="T33" fmla="*/ 0 h 30"/>
                <a:gd name="T34" fmla="*/ 17 w 30"/>
                <a:gd name="T35" fmla="*/ 0 h 30"/>
                <a:gd name="T36" fmla="*/ 21 w 30"/>
                <a:gd name="T37" fmla="*/ 1 h 30"/>
                <a:gd name="T38" fmla="*/ 23 w 30"/>
                <a:gd name="T39" fmla="*/ 3 h 30"/>
                <a:gd name="T40" fmla="*/ 25 w 30"/>
                <a:gd name="T41" fmla="*/ 4 h 30"/>
                <a:gd name="T42" fmla="*/ 26 w 30"/>
                <a:gd name="T43" fmla="*/ 7 h 30"/>
                <a:gd name="T44" fmla="*/ 29 w 30"/>
                <a:gd name="T45" fmla="*/ 9 h 30"/>
                <a:gd name="T46" fmla="*/ 30 w 30"/>
                <a:gd name="T47" fmla="*/ 12 h 30"/>
                <a:gd name="T48" fmla="*/ 30 w 30"/>
                <a:gd name="T49" fmla="*/ 15 h 30"/>
                <a:gd name="T50" fmla="*/ 29 w 30"/>
                <a:gd name="T51" fmla="*/ 20 h 30"/>
                <a:gd name="T52" fmla="*/ 25 w 30"/>
                <a:gd name="T53" fmla="*/ 25 h 30"/>
                <a:gd name="T54" fmla="*/ 21 w 30"/>
                <a:gd name="T55" fmla="*/ 28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8"/>
                  </a:lnTo>
                  <a:lnTo>
                    <a:pt x="7" y="27"/>
                  </a:lnTo>
                  <a:lnTo>
                    <a:pt x="4" y="25"/>
                  </a:lnTo>
                  <a:lnTo>
                    <a:pt x="3" y="23"/>
                  </a:lnTo>
                  <a:lnTo>
                    <a:pt x="1" y="20"/>
                  </a:lnTo>
                  <a:lnTo>
                    <a:pt x="0" y="18"/>
                  </a:lnTo>
                  <a:lnTo>
                    <a:pt x="0" y="15"/>
                  </a:lnTo>
                  <a:lnTo>
                    <a:pt x="0" y="12"/>
                  </a:lnTo>
                  <a:lnTo>
                    <a:pt x="1" y="9"/>
                  </a:lnTo>
                  <a:lnTo>
                    <a:pt x="3" y="7"/>
                  </a:lnTo>
                  <a:lnTo>
                    <a:pt x="4" y="4"/>
                  </a:lnTo>
                  <a:lnTo>
                    <a:pt x="7" y="3"/>
                  </a:lnTo>
                  <a:lnTo>
                    <a:pt x="9" y="1"/>
                  </a:lnTo>
                  <a:lnTo>
                    <a:pt x="12" y="0"/>
                  </a:lnTo>
                  <a:lnTo>
                    <a:pt x="15" y="0"/>
                  </a:lnTo>
                  <a:lnTo>
                    <a:pt x="17" y="0"/>
                  </a:lnTo>
                  <a:lnTo>
                    <a:pt x="21" y="1"/>
                  </a:lnTo>
                  <a:lnTo>
                    <a:pt x="23" y="3"/>
                  </a:lnTo>
                  <a:lnTo>
                    <a:pt x="25" y="4"/>
                  </a:lnTo>
                  <a:lnTo>
                    <a:pt x="26" y="7"/>
                  </a:lnTo>
                  <a:lnTo>
                    <a:pt x="29" y="9"/>
                  </a:lnTo>
                  <a:lnTo>
                    <a:pt x="30" y="12"/>
                  </a:lnTo>
                  <a:lnTo>
                    <a:pt x="30" y="15"/>
                  </a:lnTo>
                  <a:lnTo>
                    <a:pt x="29" y="20"/>
                  </a:lnTo>
                  <a:lnTo>
                    <a:pt x="25" y="25"/>
                  </a:lnTo>
                  <a:lnTo>
                    <a:pt x="21" y="28"/>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46" name="Freeform 598"/>
            <p:cNvSpPr>
              <a:spLocks/>
            </p:cNvSpPr>
            <p:nvPr/>
          </p:nvSpPr>
          <p:spPr bwMode="auto">
            <a:xfrm>
              <a:off x="2347" y="2643"/>
              <a:ext cx="29" cy="30"/>
            </a:xfrm>
            <a:custGeom>
              <a:avLst/>
              <a:gdLst>
                <a:gd name="T0" fmla="*/ 58 w 58"/>
                <a:gd name="T1" fmla="*/ 29 h 59"/>
                <a:gd name="T2" fmla="*/ 58 w 58"/>
                <a:gd name="T3" fmla="*/ 24 h 59"/>
                <a:gd name="T4" fmla="*/ 56 w 58"/>
                <a:gd name="T5" fmla="*/ 19 h 59"/>
                <a:gd name="T6" fmla="*/ 54 w 58"/>
                <a:gd name="T7" fmla="*/ 13 h 59"/>
                <a:gd name="T8" fmla="*/ 50 w 58"/>
                <a:gd name="T9" fmla="*/ 9 h 59"/>
                <a:gd name="T10" fmla="*/ 46 w 58"/>
                <a:gd name="T11" fmla="*/ 5 h 59"/>
                <a:gd name="T12" fmla="*/ 40 w 58"/>
                <a:gd name="T13" fmla="*/ 3 h 59"/>
                <a:gd name="T14" fmla="*/ 34 w 58"/>
                <a:gd name="T15" fmla="*/ 0 h 59"/>
                <a:gd name="T16" fmla="*/ 28 w 58"/>
                <a:gd name="T17" fmla="*/ 0 h 59"/>
                <a:gd name="T18" fmla="*/ 17 w 58"/>
                <a:gd name="T19" fmla="*/ 3 h 59"/>
                <a:gd name="T20" fmla="*/ 8 w 58"/>
                <a:gd name="T21" fmla="*/ 9 h 59"/>
                <a:gd name="T22" fmla="*/ 2 w 58"/>
                <a:gd name="T23" fmla="*/ 18 h 59"/>
                <a:gd name="T24" fmla="*/ 0 w 58"/>
                <a:gd name="T25" fmla="*/ 29 h 59"/>
                <a:gd name="T26" fmla="*/ 0 w 58"/>
                <a:gd name="T27" fmla="*/ 35 h 59"/>
                <a:gd name="T28" fmla="*/ 2 w 58"/>
                <a:gd name="T29" fmla="*/ 41 h 59"/>
                <a:gd name="T30" fmla="*/ 4 w 58"/>
                <a:gd name="T31" fmla="*/ 47 h 59"/>
                <a:gd name="T32" fmla="*/ 8 w 58"/>
                <a:gd name="T33" fmla="*/ 51 h 59"/>
                <a:gd name="T34" fmla="*/ 12 w 58"/>
                <a:gd name="T35" fmla="*/ 55 h 59"/>
                <a:gd name="T36" fmla="*/ 17 w 58"/>
                <a:gd name="T37" fmla="*/ 57 h 59"/>
                <a:gd name="T38" fmla="*/ 23 w 58"/>
                <a:gd name="T39" fmla="*/ 59 h 59"/>
                <a:gd name="T40" fmla="*/ 28 w 58"/>
                <a:gd name="T41" fmla="*/ 59 h 59"/>
                <a:gd name="T42" fmla="*/ 34 w 58"/>
                <a:gd name="T43" fmla="*/ 59 h 59"/>
                <a:gd name="T44" fmla="*/ 40 w 58"/>
                <a:gd name="T45" fmla="*/ 57 h 59"/>
                <a:gd name="T46" fmla="*/ 46 w 58"/>
                <a:gd name="T47" fmla="*/ 55 h 59"/>
                <a:gd name="T48" fmla="*/ 50 w 58"/>
                <a:gd name="T49" fmla="*/ 51 h 59"/>
                <a:gd name="T50" fmla="*/ 54 w 58"/>
                <a:gd name="T51" fmla="*/ 47 h 59"/>
                <a:gd name="T52" fmla="*/ 56 w 58"/>
                <a:gd name="T53" fmla="*/ 41 h 59"/>
                <a:gd name="T54" fmla="*/ 58 w 58"/>
                <a:gd name="T55" fmla="*/ 35 h 59"/>
                <a:gd name="T56" fmla="*/ 58 w 58"/>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59">
                  <a:moveTo>
                    <a:pt x="58" y="29"/>
                  </a:moveTo>
                  <a:lnTo>
                    <a:pt x="58" y="24"/>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7"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47" name="Freeform 599"/>
            <p:cNvSpPr>
              <a:spLocks/>
            </p:cNvSpPr>
            <p:nvPr/>
          </p:nvSpPr>
          <p:spPr bwMode="auto">
            <a:xfrm>
              <a:off x="2354" y="2651"/>
              <a:ext cx="15" cy="14"/>
            </a:xfrm>
            <a:custGeom>
              <a:avLst/>
              <a:gdLst>
                <a:gd name="T0" fmla="*/ 14 w 29"/>
                <a:gd name="T1" fmla="*/ 29 h 29"/>
                <a:gd name="T2" fmla="*/ 12 w 29"/>
                <a:gd name="T3" fmla="*/ 29 h 29"/>
                <a:gd name="T4" fmla="*/ 10 w 29"/>
                <a:gd name="T5" fmla="*/ 28 h 29"/>
                <a:gd name="T6" fmla="*/ 6 w 29"/>
                <a:gd name="T7" fmla="*/ 27 h 29"/>
                <a:gd name="T8" fmla="*/ 4 w 29"/>
                <a:gd name="T9" fmla="*/ 25 h 29"/>
                <a:gd name="T10" fmla="*/ 3 w 29"/>
                <a:gd name="T11" fmla="*/ 22 h 29"/>
                <a:gd name="T12" fmla="*/ 2 w 29"/>
                <a:gd name="T13" fmla="*/ 20 h 29"/>
                <a:gd name="T14" fmla="*/ 0 w 29"/>
                <a:gd name="T15" fmla="*/ 18 h 29"/>
                <a:gd name="T16" fmla="*/ 0 w 29"/>
                <a:gd name="T17" fmla="*/ 14 h 29"/>
                <a:gd name="T18" fmla="*/ 0 w 29"/>
                <a:gd name="T19" fmla="*/ 12 h 29"/>
                <a:gd name="T20" fmla="*/ 2 w 29"/>
                <a:gd name="T21" fmla="*/ 9 h 29"/>
                <a:gd name="T22" fmla="*/ 3 w 29"/>
                <a:gd name="T23" fmla="*/ 6 h 29"/>
                <a:gd name="T24" fmla="*/ 4 w 29"/>
                <a:gd name="T25" fmla="*/ 4 h 29"/>
                <a:gd name="T26" fmla="*/ 6 w 29"/>
                <a:gd name="T27" fmla="*/ 3 h 29"/>
                <a:gd name="T28" fmla="*/ 10 w 29"/>
                <a:gd name="T29" fmla="*/ 2 h 29"/>
                <a:gd name="T30" fmla="*/ 12 w 29"/>
                <a:gd name="T31" fmla="*/ 0 h 29"/>
                <a:gd name="T32" fmla="*/ 14 w 29"/>
                <a:gd name="T33" fmla="*/ 0 h 29"/>
                <a:gd name="T34" fmla="*/ 18 w 29"/>
                <a:gd name="T35" fmla="*/ 0 h 29"/>
                <a:gd name="T36" fmla="*/ 20 w 29"/>
                <a:gd name="T37" fmla="*/ 2 h 29"/>
                <a:gd name="T38" fmla="*/ 22 w 29"/>
                <a:gd name="T39" fmla="*/ 3 h 29"/>
                <a:gd name="T40" fmla="*/ 25 w 29"/>
                <a:gd name="T41" fmla="*/ 4 h 29"/>
                <a:gd name="T42" fmla="*/ 27 w 29"/>
                <a:gd name="T43" fmla="*/ 6 h 29"/>
                <a:gd name="T44" fmla="*/ 28 w 29"/>
                <a:gd name="T45" fmla="*/ 9 h 29"/>
                <a:gd name="T46" fmla="*/ 29 w 29"/>
                <a:gd name="T47" fmla="*/ 12 h 29"/>
                <a:gd name="T48" fmla="*/ 29 w 29"/>
                <a:gd name="T49" fmla="*/ 14 h 29"/>
                <a:gd name="T50" fmla="*/ 28 w 29"/>
                <a:gd name="T51" fmla="*/ 20 h 29"/>
                <a:gd name="T52" fmla="*/ 25 w 29"/>
                <a:gd name="T53" fmla="*/ 25 h 29"/>
                <a:gd name="T54" fmla="*/ 20 w 29"/>
                <a:gd name="T55" fmla="*/ 28 h 29"/>
                <a:gd name="T56" fmla="*/ 14 w 29"/>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9">
                  <a:moveTo>
                    <a:pt x="14" y="29"/>
                  </a:moveTo>
                  <a:lnTo>
                    <a:pt x="12" y="29"/>
                  </a:lnTo>
                  <a:lnTo>
                    <a:pt x="10" y="28"/>
                  </a:lnTo>
                  <a:lnTo>
                    <a:pt x="6" y="27"/>
                  </a:lnTo>
                  <a:lnTo>
                    <a:pt x="4" y="25"/>
                  </a:lnTo>
                  <a:lnTo>
                    <a:pt x="3" y="22"/>
                  </a:lnTo>
                  <a:lnTo>
                    <a:pt x="2" y="20"/>
                  </a:lnTo>
                  <a:lnTo>
                    <a:pt x="0" y="18"/>
                  </a:lnTo>
                  <a:lnTo>
                    <a:pt x="0" y="14"/>
                  </a:lnTo>
                  <a:lnTo>
                    <a:pt x="0" y="12"/>
                  </a:lnTo>
                  <a:lnTo>
                    <a:pt x="2" y="9"/>
                  </a:lnTo>
                  <a:lnTo>
                    <a:pt x="3" y="6"/>
                  </a:lnTo>
                  <a:lnTo>
                    <a:pt x="4" y="4"/>
                  </a:lnTo>
                  <a:lnTo>
                    <a:pt x="6" y="3"/>
                  </a:lnTo>
                  <a:lnTo>
                    <a:pt x="10" y="2"/>
                  </a:lnTo>
                  <a:lnTo>
                    <a:pt x="12" y="0"/>
                  </a:lnTo>
                  <a:lnTo>
                    <a:pt x="14" y="0"/>
                  </a:lnTo>
                  <a:lnTo>
                    <a:pt x="18" y="0"/>
                  </a:lnTo>
                  <a:lnTo>
                    <a:pt x="20" y="2"/>
                  </a:lnTo>
                  <a:lnTo>
                    <a:pt x="22" y="3"/>
                  </a:lnTo>
                  <a:lnTo>
                    <a:pt x="25" y="4"/>
                  </a:lnTo>
                  <a:lnTo>
                    <a:pt x="27" y="6"/>
                  </a:lnTo>
                  <a:lnTo>
                    <a:pt x="28" y="9"/>
                  </a:lnTo>
                  <a:lnTo>
                    <a:pt x="29" y="12"/>
                  </a:lnTo>
                  <a:lnTo>
                    <a:pt x="29" y="14"/>
                  </a:lnTo>
                  <a:lnTo>
                    <a:pt x="28" y="20"/>
                  </a:lnTo>
                  <a:lnTo>
                    <a:pt x="25" y="25"/>
                  </a:lnTo>
                  <a:lnTo>
                    <a:pt x="20" y="28"/>
                  </a:lnTo>
                  <a:lnTo>
                    <a:pt x="14"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48" name="Freeform 600"/>
            <p:cNvSpPr>
              <a:spLocks/>
            </p:cNvSpPr>
            <p:nvPr/>
          </p:nvSpPr>
          <p:spPr bwMode="auto">
            <a:xfrm>
              <a:off x="2485" y="1569"/>
              <a:ext cx="30" cy="30"/>
            </a:xfrm>
            <a:custGeom>
              <a:avLst/>
              <a:gdLst>
                <a:gd name="T0" fmla="*/ 60 w 60"/>
                <a:gd name="T1" fmla="*/ 30 h 60"/>
                <a:gd name="T2" fmla="*/ 59 w 60"/>
                <a:gd name="T3" fmla="*/ 25 h 60"/>
                <a:gd name="T4" fmla="*/ 58 w 60"/>
                <a:gd name="T5" fmla="*/ 19 h 60"/>
                <a:gd name="T6" fmla="*/ 54 w 60"/>
                <a:gd name="T7" fmla="*/ 13 h 60"/>
                <a:gd name="T8" fmla="*/ 51 w 60"/>
                <a:gd name="T9" fmla="*/ 8 h 60"/>
                <a:gd name="T10" fmla="*/ 46 w 60"/>
                <a:gd name="T11" fmla="*/ 5 h 60"/>
                <a:gd name="T12" fmla="*/ 41 w 60"/>
                <a:gd name="T13" fmla="*/ 3 h 60"/>
                <a:gd name="T14" fmla="*/ 36 w 60"/>
                <a:gd name="T15" fmla="*/ 0 h 60"/>
                <a:gd name="T16" fmla="*/ 30 w 60"/>
                <a:gd name="T17" fmla="*/ 0 h 60"/>
                <a:gd name="T18" fmla="*/ 18 w 60"/>
                <a:gd name="T19" fmla="*/ 3 h 60"/>
                <a:gd name="T20" fmla="*/ 9 w 60"/>
                <a:gd name="T21" fmla="*/ 8 h 60"/>
                <a:gd name="T22" fmla="*/ 2 w 60"/>
                <a:gd name="T23" fmla="*/ 19 h 60"/>
                <a:gd name="T24" fmla="*/ 0 w 60"/>
                <a:gd name="T25" fmla="*/ 30 h 60"/>
                <a:gd name="T26" fmla="*/ 1 w 60"/>
                <a:gd name="T27" fmla="*/ 36 h 60"/>
                <a:gd name="T28" fmla="*/ 2 w 60"/>
                <a:gd name="T29" fmla="*/ 42 h 60"/>
                <a:gd name="T30" fmla="*/ 6 w 60"/>
                <a:gd name="T31" fmla="*/ 47 h 60"/>
                <a:gd name="T32" fmla="*/ 9 w 60"/>
                <a:gd name="T33" fmla="*/ 51 h 60"/>
                <a:gd name="T34" fmla="*/ 14 w 60"/>
                <a:gd name="T35" fmla="*/ 55 h 60"/>
                <a:gd name="T36" fmla="*/ 18 w 60"/>
                <a:gd name="T37" fmla="*/ 58 h 60"/>
                <a:gd name="T38" fmla="*/ 24 w 60"/>
                <a:gd name="T39" fmla="*/ 59 h 60"/>
                <a:gd name="T40" fmla="*/ 30 w 60"/>
                <a:gd name="T41" fmla="*/ 60 h 60"/>
                <a:gd name="T42" fmla="*/ 36 w 60"/>
                <a:gd name="T43" fmla="*/ 59 h 60"/>
                <a:gd name="T44" fmla="*/ 41 w 60"/>
                <a:gd name="T45" fmla="*/ 58 h 60"/>
                <a:gd name="T46" fmla="*/ 46 w 60"/>
                <a:gd name="T47" fmla="*/ 55 h 60"/>
                <a:gd name="T48" fmla="*/ 51 w 60"/>
                <a:gd name="T49" fmla="*/ 51 h 60"/>
                <a:gd name="T50" fmla="*/ 54 w 60"/>
                <a:gd name="T51" fmla="*/ 47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5"/>
                  </a:lnTo>
                  <a:lnTo>
                    <a:pt x="58" y="19"/>
                  </a:lnTo>
                  <a:lnTo>
                    <a:pt x="54" y="13"/>
                  </a:lnTo>
                  <a:lnTo>
                    <a:pt x="51" y="8"/>
                  </a:lnTo>
                  <a:lnTo>
                    <a:pt x="46" y="5"/>
                  </a:lnTo>
                  <a:lnTo>
                    <a:pt x="41" y="3"/>
                  </a:lnTo>
                  <a:lnTo>
                    <a:pt x="36" y="0"/>
                  </a:lnTo>
                  <a:lnTo>
                    <a:pt x="30" y="0"/>
                  </a:lnTo>
                  <a:lnTo>
                    <a:pt x="18" y="3"/>
                  </a:lnTo>
                  <a:lnTo>
                    <a:pt x="9" y="8"/>
                  </a:lnTo>
                  <a:lnTo>
                    <a:pt x="2" y="19"/>
                  </a:lnTo>
                  <a:lnTo>
                    <a:pt x="0" y="30"/>
                  </a:lnTo>
                  <a:lnTo>
                    <a:pt x="1" y="36"/>
                  </a:lnTo>
                  <a:lnTo>
                    <a:pt x="2" y="42"/>
                  </a:lnTo>
                  <a:lnTo>
                    <a:pt x="6" y="47"/>
                  </a:lnTo>
                  <a:lnTo>
                    <a:pt x="9" y="51"/>
                  </a:lnTo>
                  <a:lnTo>
                    <a:pt x="14" y="55"/>
                  </a:lnTo>
                  <a:lnTo>
                    <a:pt x="18" y="58"/>
                  </a:lnTo>
                  <a:lnTo>
                    <a:pt x="24" y="59"/>
                  </a:lnTo>
                  <a:lnTo>
                    <a:pt x="30" y="60"/>
                  </a:lnTo>
                  <a:lnTo>
                    <a:pt x="36" y="59"/>
                  </a:lnTo>
                  <a:lnTo>
                    <a:pt x="41" y="58"/>
                  </a:lnTo>
                  <a:lnTo>
                    <a:pt x="46" y="55"/>
                  </a:lnTo>
                  <a:lnTo>
                    <a:pt x="51" y="51"/>
                  </a:lnTo>
                  <a:lnTo>
                    <a:pt x="54" y="47"/>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49" name="Freeform 601"/>
            <p:cNvSpPr>
              <a:spLocks/>
            </p:cNvSpPr>
            <p:nvPr/>
          </p:nvSpPr>
          <p:spPr bwMode="auto">
            <a:xfrm>
              <a:off x="2492" y="1577"/>
              <a:ext cx="15" cy="15"/>
            </a:xfrm>
            <a:custGeom>
              <a:avLst/>
              <a:gdLst>
                <a:gd name="T0" fmla="*/ 15 w 30"/>
                <a:gd name="T1" fmla="*/ 30 h 30"/>
                <a:gd name="T2" fmla="*/ 13 w 30"/>
                <a:gd name="T3" fmla="*/ 30 h 30"/>
                <a:gd name="T4" fmla="*/ 10 w 30"/>
                <a:gd name="T5" fmla="*/ 29 h 30"/>
                <a:gd name="T6" fmla="*/ 7 w 30"/>
                <a:gd name="T7" fmla="*/ 27 h 30"/>
                <a:gd name="T8" fmla="*/ 5 w 30"/>
                <a:gd name="T9" fmla="*/ 26 h 30"/>
                <a:gd name="T10" fmla="*/ 3 w 30"/>
                <a:gd name="T11" fmla="*/ 23 h 30"/>
                <a:gd name="T12" fmla="*/ 1 w 30"/>
                <a:gd name="T13" fmla="*/ 20 h 30"/>
                <a:gd name="T14" fmla="*/ 0 w 30"/>
                <a:gd name="T15" fmla="*/ 18 h 30"/>
                <a:gd name="T16" fmla="*/ 0 w 30"/>
                <a:gd name="T17" fmla="*/ 15 h 30"/>
                <a:gd name="T18" fmla="*/ 0 w 30"/>
                <a:gd name="T19" fmla="*/ 12 h 30"/>
                <a:gd name="T20" fmla="*/ 1 w 30"/>
                <a:gd name="T21" fmla="*/ 10 h 30"/>
                <a:gd name="T22" fmla="*/ 3 w 30"/>
                <a:gd name="T23" fmla="*/ 7 h 30"/>
                <a:gd name="T24" fmla="*/ 5 w 30"/>
                <a:gd name="T25" fmla="*/ 5 h 30"/>
                <a:gd name="T26" fmla="*/ 7 w 30"/>
                <a:gd name="T27" fmla="*/ 3 h 30"/>
                <a:gd name="T28" fmla="*/ 10 w 30"/>
                <a:gd name="T29" fmla="*/ 2 h 30"/>
                <a:gd name="T30" fmla="*/ 13 w 30"/>
                <a:gd name="T31" fmla="*/ 0 h 30"/>
                <a:gd name="T32" fmla="*/ 15 w 30"/>
                <a:gd name="T33" fmla="*/ 0 h 30"/>
                <a:gd name="T34" fmla="*/ 18 w 30"/>
                <a:gd name="T35" fmla="*/ 0 h 30"/>
                <a:gd name="T36" fmla="*/ 21 w 30"/>
                <a:gd name="T37" fmla="*/ 2 h 30"/>
                <a:gd name="T38" fmla="*/ 23 w 30"/>
                <a:gd name="T39" fmla="*/ 3 h 30"/>
                <a:gd name="T40" fmla="*/ 25 w 30"/>
                <a:gd name="T41" fmla="*/ 5 h 30"/>
                <a:gd name="T42" fmla="*/ 28 w 30"/>
                <a:gd name="T43" fmla="*/ 7 h 30"/>
                <a:gd name="T44" fmla="*/ 29 w 30"/>
                <a:gd name="T45" fmla="*/ 10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0" y="29"/>
                  </a:lnTo>
                  <a:lnTo>
                    <a:pt x="7" y="27"/>
                  </a:lnTo>
                  <a:lnTo>
                    <a:pt x="5" y="26"/>
                  </a:lnTo>
                  <a:lnTo>
                    <a:pt x="3" y="23"/>
                  </a:lnTo>
                  <a:lnTo>
                    <a:pt x="1" y="20"/>
                  </a:lnTo>
                  <a:lnTo>
                    <a:pt x="0" y="18"/>
                  </a:lnTo>
                  <a:lnTo>
                    <a:pt x="0" y="15"/>
                  </a:lnTo>
                  <a:lnTo>
                    <a:pt x="0" y="12"/>
                  </a:lnTo>
                  <a:lnTo>
                    <a:pt x="1" y="10"/>
                  </a:lnTo>
                  <a:lnTo>
                    <a:pt x="3" y="7"/>
                  </a:lnTo>
                  <a:lnTo>
                    <a:pt x="5" y="5"/>
                  </a:lnTo>
                  <a:lnTo>
                    <a:pt x="7" y="3"/>
                  </a:lnTo>
                  <a:lnTo>
                    <a:pt x="10" y="2"/>
                  </a:lnTo>
                  <a:lnTo>
                    <a:pt x="13" y="0"/>
                  </a:lnTo>
                  <a:lnTo>
                    <a:pt x="15" y="0"/>
                  </a:lnTo>
                  <a:lnTo>
                    <a:pt x="18"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650" name="Text Box 602"/>
          <p:cNvSpPr txBox="1">
            <a:spLocks noChangeArrowheads="1"/>
          </p:cNvSpPr>
          <p:nvPr/>
        </p:nvSpPr>
        <p:spPr bwMode="auto">
          <a:xfrm>
            <a:off x="195293" y="3861049"/>
            <a:ext cx="8686800" cy="580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275" tIns="43638" rIns="87275" bIns="43638">
            <a:spAutoFit/>
          </a:bodyPr>
          <a:lstStyle>
            <a:lvl1pPr defTabSz="873125">
              <a:defRPr>
                <a:solidFill>
                  <a:schemeClr val="tx1"/>
                </a:solidFill>
                <a:latin typeface="Arial" panose="020B0604020202020204" pitchFamily="34" charset="0"/>
              </a:defRPr>
            </a:lvl1pPr>
            <a:lvl2pPr marL="434975" defTabSz="873125">
              <a:defRPr>
                <a:solidFill>
                  <a:schemeClr val="tx1"/>
                </a:solidFill>
                <a:latin typeface="Arial" panose="020B0604020202020204" pitchFamily="34" charset="0"/>
              </a:defRPr>
            </a:lvl2pPr>
            <a:lvl3pPr marL="873125" defTabSz="873125">
              <a:defRPr>
                <a:solidFill>
                  <a:schemeClr val="tx1"/>
                </a:solidFill>
                <a:latin typeface="Arial" panose="020B0604020202020204" pitchFamily="34" charset="0"/>
              </a:defRPr>
            </a:lvl3pPr>
            <a:lvl4pPr marL="1308100" defTabSz="873125">
              <a:defRPr>
                <a:solidFill>
                  <a:schemeClr val="tx1"/>
                </a:solidFill>
                <a:latin typeface="Arial" panose="020B0604020202020204" pitchFamily="34" charset="0"/>
              </a:defRPr>
            </a:lvl4pPr>
            <a:lvl5pPr marL="1746250" defTabSz="873125">
              <a:defRPr>
                <a:solidFill>
                  <a:schemeClr val="tx1"/>
                </a:solidFill>
                <a:latin typeface="Arial" panose="020B0604020202020204" pitchFamily="34" charset="0"/>
              </a:defRPr>
            </a:lvl5pPr>
            <a:lvl6pPr marL="2203450" defTabSz="873125" fontAlgn="base">
              <a:spcBef>
                <a:spcPct val="0"/>
              </a:spcBef>
              <a:spcAft>
                <a:spcPct val="0"/>
              </a:spcAft>
              <a:defRPr>
                <a:solidFill>
                  <a:schemeClr val="tx1"/>
                </a:solidFill>
                <a:latin typeface="Arial" panose="020B0604020202020204" pitchFamily="34" charset="0"/>
              </a:defRPr>
            </a:lvl6pPr>
            <a:lvl7pPr marL="2660650" defTabSz="873125" fontAlgn="base">
              <a:spcBef>
                <a:spcPct val="0"/>
              </a:spcBef>
              <a:spcAft>
                <a:spcPct val="0"/>
              </a:spcAft>
              <a:defRPr>
                <a:solidFill>
                  <a:schemeClr val="tx1"/>
                </a:solidFill>
                <a:latin typeface="Arial" panose="020B0604020202020204" pitchFamily="34" charset="0"/>
              </a:defRPr>
            </a:lvl7pPr>
            <a:lvl8pPr marL="3117850" defTabSz="873125" fontAlgn="base">
              <a:spcBef>
                <a:spcPct val="0"/>
              </a:spcBef>
              <a:spcAft>
                <a:spcPct val="0"/>
              </a:spcAft>
              <a:defRPr>
                <a:solidFill>
                  <a:schemeClr val="tx1"/>
                </a:solidFill>
                <a:latin typeface="Arial" panose="020B0604020202020204" pitchFamily="34" charset="0"/>
              </a:defRPr>
            </a:lvl8pPr>
            <a:lvl9pPr marL="3575050" defTabSz="873125" fontAlgn="base">
              <a:spcBef>
                <a:spcPct val="0"/>
              </a:spcBef>
              <a:spcAft>
                <a:spcPct val="0"/>
              </a:spcAft>
              <a:defRPr>
                <a:solidFill>
                  <a:schemeClr val="tx1"/>
                </a:solidFill>
                <a:latin typeface="Arial" panose="020B0604020202020204" pitchFamily="34" charset="0"/>
              </a:defRPr>
            </a:lvl9pPr>
          </a:lstStyle>
          <a:p>
            <a:pPr algn="just"/>
            <a:r>
              <a:rPr lang="en-US" altLang="en-US" sz="3200">
                <a:latin typeface="Times New Roman" panose="02020603050405020304" pitchFamily="18" charset="0"/>
                <a:cs typeface="Times New Roman" panose="02020603050405020304" pitchFamily="18" charset="0"/>
              </a:rPr>
              <a:t>       </a:t>
            </a:r>
            <a:r>
              <a:rPr lang="en-US" altLang="en-US" sz="3200">
                <a:solidFill>
                  <a:srgbClr val="9900FF"/>
                </a:solidFill>
                <a:latin typeface="Times New Roman" panose="02020603050405020304" pitchFamily="18" charset="0"/>
                <a:cs typeface="Times New Roman" panose="02020603050405020304" pitchFamily="18" charset="0"/>
              </a:rPr>
              <a:t> </a:t>
            </a:r>
            <a:endParaRPr lang="en-US" altLang="en-US" sz="3200" i="1">
              <a:solidFill>
                <a:srgbClr val="FF00FF"/>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488510" y="3579179"/>
            <a:ext cx="7045477" cy="1569660"/>
          </a:xfrm>
          <a:prstGeom prst="rect">
            <a:avLst/>
          </a:prstGeom>
          <a:noFill/>
        </p:spPr>
        <p:txBody>
          <a:bodyPr wrap="square" rtlCol="0">
            <a:spAutoFit/>
          </a:bodyPr>
          <a:lstStyle/>
          <a:p>
            <a:r>
              <a:rPr lang="en-US" altLang="en-US" sz="3200" smtClean="0">
                <a:latin typeface="Times New Roman" panose="02020603050405020304" pitchFamily="18" charset="0"/>
                <a:cs typeface="Times New Roman" panose="02020603050405020304" pitchFamily="18" charset="0"/>
              </a:rPr>
              <a:t>    + Hội </a:t>
            </a:r>
            <a:r>
              <a:rPr lang="en-US" altLang="en-US" sz="3200">
                <a:latin typeface="Times New Roman" panose="02020603050405020304" pitchFamily="18" charset="0"/>
                <a:cs typeface="Times New Roman" panose="02020603050405020304" pitchFamily="18" charset="0"/>
              </a:rPr>
              <a:t>thổi cơm thi ở làng Đồng Vân bắt nguồn từ đâu?</a:t>
            </a:r>
          </a:p>
          <a:p>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23684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089"/>
                                        </p:tgtEl>
                                        <p:attrNameLst>
                                          <p:attrName>style.visibility</p:attrName>
                                        </p:attrNameLst>
                                      </p:cBhvr>
                                      <p:to>
                                        <p:strVal val="visible"/>
                                      </p:to>
                                    </p:set>
                                    <p:animEffect transition="in" filter="strips(downRight)">
                                      <p:cBhvr>
                                        <p:cTn id="7" dur="500"/>
                                        <p:tgtEl>
                                          <p:spTgt spid="208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085"/>
                                        </p:tgtEl>
                                        <p:attrNameLst>
                                          <p:attrName>style.visibility</p:attrName>
                                        </p:attrNameLst>
                                      </p:cBhvr>
                                      <p:to>
                                        <p:strVal val="visible"/>
                                      </p:to>
                                    </p:set>
                                    <p:anim calcmode="lin" valueType="num">
                                      <p:cBhvr additive="base">
                                        <p:cTn id="12" dur="500" fill="hold"/>
                                        <p:tgtEl>
                                          <p:spTgt spid="2085"/>
                                        </p:tgtEl>
                                        <p:attrNameLst>
                                          <p:attrName>ppt_x</p:attrName>
                                        </p:attrNameLst>
                                      </p:cBhvr>
                                      <p:tavLst>
                                        <p:tav tm="0">
                                          <p:val>
                                            <p:strVal val="#ppt_x"/>
                                          </p:val>
                                        </p:tav>
                                        <p:tav tm="100000">
                                          <p:val>
                                            <p:strVal val="#ppt_x"/>
                                          </p:val>
                                        </p:tav>
                                      </p:tavLst>
                                    </p:anim>
                                    <p:anim calcmode="lin" valueType="num">
                                      <p:cBhvr additive="base">
                                        <p:cTn id="13" dur="500" fill="hold"/>
                                        <p:tgtEl>
                                          <p:spTgt spid="208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2650"/>
                                        </p:tgtEl>
                                        <p:attrNameLst>
                                          <p:attrName>style.visibility</p:attrName>
                                        </p:attrNameLst>
                                      </p:cBhvr>
                                      <p:to>
                                        <p:strVal val="visible"/>
                                      </p:to>
                                    </p:set>
                                    <p:animEffect transition="in" filter="box(in)">
                                      <p:cBhvr>
                                        <p:cTn id="18" dur="500"/>
                                        <p:tgtEl>
                                          <p:spTgt spid="2650"/>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5" grpId="0"/>
      <p:bldP spid="2089" grpId="0"/>
      <p:bldP spid="2650"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16632"/>
            <a:ext cx="9144000" cy="6264696"/>
          </a:xfrm>
        </p:spPr>
        <p:txBody>
          <a:bodyPr>
            <a:normAutofit/>
          </a:bodyPr>
          <a:lstStyle/>
          <a:p>
            <a:pPr algn="l"/>
            <a:r>
              <a:rPr lang="en-US" b="1" smtClean="0">
                <a:solidFill>
                  <a:schemeClr val="tx1"/>
                </a:solidFill>
                <a:latin typeface="Times New Roman" pitchFamily="18" charset="0"/>
                <a:cs typeface="Times New Roman" pitchFamily="18" charset="0"/>
                <a:sym typeface="Wingdings"/>
              </a:rPr>
              <a:t>   </a:t>
            </a:r>
            <a:r>
              <a:rPr lang="en-US" sz="3600" b="1" smtClean="0">
                <a:solidFill>
                  <a:schemeClr val="tx1"/>
                </a:solidFill>
                <a:latin typeface="Times New Roman" pitchFamily="18" charset="0"/>
                <a:cs typeface="Times New Roman" pitchFamily="18" charset="0"/>
                <a:sym typeface="Wingdings"/>
              </a:rPr>
              <a:t>2</a:t>
            </a:r>
            <a:r>
              <a:rPr lang="en-US" sz="3600" b="1" dirty="0" smtClean="0">
                <a:solidFill>
                  <a:schemeClr val="tx1"/>
                </a:solidFill>
                <a:latin typeface="Times New Roman" pitchFamily="18" charset="0"/>
                <a:cs typeface="Times New Roman" pitchFamily="18" charset="0"/>
                <a:sym typeface="Wingdings"/>
              </a:rPr>
              <a:t>. </a:t>
            </a:r>
            <a:r>
              <a:rPr lang="en-US" sz="3600" b="1" dirty="0" err="1" smtClean="0">
                <a:solidFill>
                  <a:schemeClr val="tx1"/>
                </a:solidFill>
                <a:latin typeface="Times New Roman" pitchFamily="18" charset="0"/>
                <a:cs typeface="Times New Roman" pitchFamily="18" charset="0"/>
                <a:sym typeface="Wingdings"/>
              </a:rPr>
              <a:t>Tìm</a:t>
            </a:r>
            <a:r>
              <a:rPr lang="en-US" sz="3600" b="1" dirty="0" smtClean="0">
                <a:solidFill>
                  <a:schemeClr val="tx1"/>
                </a:solidFill>
                <a:latin typeface="Times New Roman" pitchFamily="18" charset="0"/>
                <a:cs typeface="Times New Roman" pitchFamily="18" charset="0"/>
                <a:sym typeface="Wingdings"/>
              </a:rPr>
              <a:t> </a:t>
            </a:r>
            <a:r>
              <a:rPr lang="en-US" sz="3600" b="1" dirty="0" err="1" smtClean="0">
                <a:solidFill>
                  <a:schemeClr val="tx1"/>
                </a:solidFill>
                <a:latin typeface="Times New Roman" pitchFamily="18" charset="0"/>
                <a:cs typeface="Times New Roman" pitchFamily="18" charset="0"/>
                <a:sym typeface="Wingdings"/>
              </a:rPr>
              <a:t>hiểu</a:t>
            </a:r>
            <a:r>
              <a:rPr lang="en-US" sz="3600" b="1" dirty="0" smtClean="0">
                <a:solidFill>
                  <a:schemeClr val="tx1"/>
                </a:solidFill>
                <a:latin typeface="Times New Roman" pitchFamily="18" charset="0"/>
                <a:cs typeface="Times New Roman" pitchFamily="18" charset="0"/>
                <a:sym typeface="Wingdings"/>
              </a:rPr>
              <a:t> </a:t>
            </a:r>
            <a:r>
              <a:rPr lang="en-US" sz="3600" b="1" dirty="0" err="1" smtClean="0">
                <a:solidFill>
                  <a:schemeClr val="tx1"/>
                </a:solidFill>
                <a:latin typeface="Times New Roman" pitchFamily="18" charset="0"/>
                <a:cs typeface="Times New Roman" pitchFamily="18" charset="0"/>
                <a:sym typeface="Wingdings"/>
              </a:rPr>
              <a:t>bài</a:t>
            </a:r>
            <a:endParaRPr lang="en-US" sz="3600" b="1" dirty="0" smtClean="0">
              <a:solidFill>
                <a:schemeClr val="tx1"/>
              </a:solidFill>
              <a:latin typeface="Times New Roman" pitchFamily="18" charset="0"/>
              <a:cs typeface="Times New Roman" pitchFamily="18" charset="0"/>
              <a:sym typeface="Wingdings"/>
            </a:endParaRPr>
          </a:p>
          <a:p>
            <a:pPr marL="457200" indent="-457200" algn="l">
              <a:buFontTx/>
              <a:buChar char="-"/>
            </a:pPr>
            <a:r>
              <a:rPr lang="en-US" sz="3600" smtClean="0">
                <a:solidFill>
                  <a:schemeClr val="tx1"/>
                </a:solidFill>
                <a:latin typeface="Times New Roman" pitchFamily="18" charset="0"/>
                <a:cs typeface="Times New Roman" pitchFamily="18" charset="0"/>
                <a:sym typeface="Wingdings"/>
              </a:rPr>
              <a:t>Đọc thầm đoạn 2, 3</a:t>
            </a:r>
          </a:p>
          <a:p>
            <a:pPr algn="l"/>
            <a:r>
              <a:rPr lang="en-US" sz="3600" b="1" smtClean="0">
                <a:solidFill>
                  <a:schemeClr val="tx1"/>
                </a:solidFill>
                <a:latin typeface="Times New Roman" pitchFamily="18" charset="0"/>
                <a:cs typeface="Times New Roman" pitchFamily="18" charset="0"/>
                <a:sym typeface="Wingdings"/>
              </a:rPr>
              <a:t>Câu 2: </a:t>
            </a:r>
            <a:r>
              <a:rPr lang="en-US" sz="3600" smtClean="0">
                <a:solidFill>
                  <a:schemeClr val="tx1"/>
                </a:solidFill>
                <a:latin typeface="Times New Roman" pitchFamily="18" charset="0"/>
                <a:cs typeface="Times New Roman" pitchFamily="18" charset="0"/>
                <a:sym typeface="Wingdings"/>
              </a:rPr>
              <a:t>Kỹ </a:t>
            </a:r>
            <a:r>
              <a:rPr lang="en-US" sz="3600" dirty="0" err="1" smtClean="0">
                <a:solidFill>
                  <a:schemeClr val="tx1"/>
                </a:solidFill>
                <a:latin typeface="Times New Roman" pitchFamily="18" charset="0"/>
                <a:cs typeface="Times New Roman" pitchFamily="18" charset="0"/>
                <a:sym typeface="Wingdings"/>
              </a:rPr>
              <a:t>thuật</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tạo</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màu</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trong</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tranh</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làng</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Hồ</a:t>
            </a:r>
            <a:r>
              <a:rPr lang="en-US" sz="3600" dirty="0" smtClean="0">
                <a:solidFill>
                  <a:schemeClr val="tx1"/>
                </a:solidFill>
                <a:latin typeface="Times New Roman" pitchFamily="18" charset="0"/>
                <a:cs typeface="Times New Roman" pitchFamily="18" charset="0"/>
                <a:sym typeface="Wingdings"/>
              </a:rPr>
              <a:t> </a:t>
            </a:r>
            <a:r>
              <a:rPr lang="en-US" sz="3600" err="1" smtClean="0">
                <a:solidFill>
                  <a:schemeClr val="tx1"/>
                </a:solidFill>
                <a:latin typeface="Times New Roman" pitchFamily="18" charset="0"/>
                <a:cs typeface="Times New Roman" pitchFamily="18" charset="0"/>
                <a:sym typeface="Wingdings"/>
              </a:rPr>
              <a:t>có</a:t>
            </a:r>
            <a:r>
              <a:rPr lang="en-US" sz="3600" smtClean="0">
                <a:solidFill>
                  <a:schemeClr val="tx1"/>
                </a:solidFill>
                <a:latin typeface="Times New Roman" pitchFamily="18" charset="0"/>
                <a:cs typeface="Times New Roman" pitchFamily="18" charset="0"/>
                <a:sym typeface="Wingdings"/>
              </a:rPr>
              <a:t> gì </a:t>
            </a:r>
            <a:r>
              <a:rPr lang="en-US" sz="3600" dirty="0" err="1" smtClean="0">
                <a:solidFill>
                  <a:schemeClr val="tx1"/>
                </a:solidFill>
                <a:latin typeface="Times New Roman" pitchFamily="18" charset="0"/>
                <a:cs typeface="Times New Roman" pitchFamily="18" charset="0"/>
                <a:sym typeface="Wingdings"/>
              </a:rPr>
              <a:t>đặc</a:t>
            </a:r>
            <a:r>
              <a:rPr lang="en-US" sz="3600" dirty="0" smtClean="0">
                <a:solidFill>
                  <a:schemeClr val="tx1"/>
                </a:solidFill>
                <a:latin typeface="Times New Roman" pitchFamily="18" charset="0"/>
                <a:cs typeface="Times New Roman" pitchFamily="18" charset="0"/>
                <a:sym typeface="Wingdings"/>
              </a:rPr>
              <a:t> </a:t>
            </a:r>
            <a:r>
              <a:rPr lang="en-US" sz="3600" err="1" smtClean="0">
                <a:solidFill>
                  <a:schemeClr val="tx1"/>
                </a:solidFill>
                <a:latin typeface="Times New Roman" pitchFamily="18" charset="0"/>
                <a:cs typeface="Times New Roman" pitchFamily="18" charset="0"/>
                <a:sym typeface="Wingdings"/>
              </a:rPr>
              <a:t>biệt</a:t>
            </a:r>
            <a:r>
              <a:rPr lang="en-US" sz="3600" smtClean="0">
                <a:solidFill>
                  <a:schemeClr val="tx1"/>
                </a:solidFill>
                <a:latin typeface="Times New Roman" pitchFamily="18" charset="0"/>
                <a:cs typeface="Times New Roman" pitchFamily="18" charset="0"/>
                <a:sym typeface="Wingdings"/>
              </a:rPr>
              <a:t> ?</a:t>
            </a:r>
          </a:p>
          <a:p>
            <a:pPr algn="l"/>
            <a:r>
              <a:rPr lang="en-US" sz="3600" smtClean="0">
                <a:solidFill>
                  <a:prstClr val="black"/>
                </a:solidFill>
                <a:latin typeface="Times New Roman" pitchFamily="18" charset="0"/>
                <a:cs typeface="Times New Roman" pitchFamily="18" charset="0"/>
                <a:sym typeface="Wingdings"/>
              </a:rPr>
              <a:t>    </a:t>
            </a:r>
            <a:r>
              <a:rPr lang="en-US" sz="3600" smtClean="0">
                <a:solidFill>
                  <a:schemeClr val="tx1"/>
                </a:solidFill>
                <a:latin typeface="Times New Roman" panose="02020603050405020304" pitchFamily="18" charset="0"/>
                <a:cs typeface="Times New Roman" panose="02020603050405020304" pitchFamily="18" charset="0"/>
              </a:rPr>
              <a:t>Kĩ </a:t>
            </a:r>
            <a:r>
              <a:rPr lang="en-US" sz="3600">
                <a:solidFill>
                  <a:schemeClr val="tx1"/>
                </a:solidFill>
                <a:latin typeface="Times New Roman" panose="02020603050405020304" pitchFamily="18" charset="0"/>
                <a:cs typeface="Times New Roman" panose="02020603050405020304" pitchFamily="18" charset="0"/>
              </a:rPr>
              <a:t>thuật tạo màu của tranh Làng Hồ rất </a:t>
            </a:r>
            <a:r>
              <a:rPr lang="en-US" sz="3600" smtClean="0">
                <a:solidFill>
                  <a:schemeClr val="tx1"/>
                </a:solidFill>
                <a:latin typeface="Times New Roman" panose="02020603050405020304" pitchFamily="18" charset="0"/>
                <a:cs typeface="Times New Roman" panose="02020603050405020304" pitchFamily="18" charset="0"/>
              </a:rPr>
              <a:t>đặc </a:t>
            </a:r>
            <a:r>
              <a:rPr lang="en-US" sz="3600">
                <a:solidFill>
                  <a:schemeClr val="tx1"/>
                </a:solidFill>
                <a:latin typeface="Times New Roman" panose="02020603050405020304" pitchFamily="18" charset="0"/>
                <a:cs typeface="Times New Roman" panose="02020603050405020304" pitchFamily="18" charset="0"/>
              </a:rPr>
              <a:t>biệt: màu đen không pha bằng thuốc mà luyện bằng bột than của rơm bếp, cói chiếu, lá tre mùa thu. Màu trắng điệp làm bằng bột vỏ sò trộn với hồ nếp, “nhấp nhánh muôn ngàn hạt phấn”.</a:t>
            </a:r>
          </a:p>
          <a:p>
            <a:pPr algn="l"/>
            <a:endParaRPr lang="en-US" sz="39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695563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0"/>
          <p:cNvSpPr txBox="1">
            <a:spLocks noGrp="1" noChangeArrowheads="1"/>
          </p:cNvSpPr>
          <p:nvPr>
            <p:ph type="title"/>
          </p:nvPr>
        </p:nvSpPr>
        <p:spPr bwMode="auto">
          <a:xfrm>
            <a:off x="2775329" y="609600"/>
            <a:ext cx="3352800" cy="646331"/>
          </a:xfrm>
          <a:prstGeom prst="rect">
            <a:avLst/>
          </a:prstGeom>
          <a:solidFill>
            <a:srgbClr val="FFFF99"/>
          </a:solidFill>
          <a:ln w="57150" cmpd="thinThick">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eaLnBrk="0" fontAlgn="base" hangingPunct="0">
              <a:spcBef>
                <a:spcPct val="0"/>
              </a:spcBef>
              <a:spcAft>
                <a:spcPct val="0"/>
              </a:spcAft>
              <a:defRPr sz="36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36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36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36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3600" kern="1200">
                <a:solidFill>
                  <a:schemeClr val="tx1"/>
                </a:solidFill>
                <a:latin typeface="Times New Roman" pitchFamily="18" charset="0"/>
                <a:ea typeface="+mn-ea"/>
                <a:cs typeface="+mn-cs"/>
              </a:defRPr>
            </a:lvl5pPr>
            <a:lvl6pPr marL="2286000" algn="l" defTabSz="914400" rtl="0" eaLnBrk="1" latinLnBrk="0" hangingPunct="1">
              <a:defRPr sz="3600" kern="1200">
                <a:solidFill>
                  <a:schemeClr val="tx1"/>
                </a:solidFill>
                <a:latin typeface="Times New Roman" pitchFamily="18" charset="0"/>
                <a:ea typeface="+mn-ea"/>
                <a:cs typeface="+mn-cs"/>
              </a:defRPr>
            </a:lvl6pPr>
            <a:lvl7pPr marL="2743200" algn="l" defTabSz="914400" rtl="0" eaLnBrk="1" latinLnBrk="0" hangingPunct="1">
              <a:defRPr sz="3600" kern="1200">
                <a:solidFill>
                  <a:schemeClr val="tx1"/>
                </a:solidFill>
                <a:latin typeface="Times New Roman" pitchFamily="18" charset="0"/>
                <a:ea typeface="+mn-ea"/>
                <a:cs typeface="+mn-cs"/>
              </a:defRPr>
            </a:lvl7pPr>
            <a:lvl8pPr marL="3200400" algn="l" defTabSz="914400" rtl="0" eaLnBrk="1" latinLnBrk="0" hangingPunct="1">
              <a:defRPr sz="3600" kern="1200">
                <a:solidFill>
                  <a:schemeClr val="tx1"/>
                </a:solidFill>
                <a:latin typeface="Times New Roman" pitchFamily="18" charset="0"/>
                <a:ea typeface="+mn-ea"/>
                <a:cs typeface="+mn-cs"/>
              </a:defRPr>
            </a:lvl8pPr>
            <a:lvl9pPr marL="3657600" algn="l" defTabSz="914400" rtl="0" eaLnBrk="1" latinLnBrk="0" hangingPunct="1">
              <a:defRPr sz="3600" kern="1200">
                <a:solidFill>
                  <a:schemeClr val="tx1"/>
                </a:solidFill>
                <a:latin typeface="Times New Roman" pitchFamily="18" charset="0"/>
                <a:ea typeface="+mn-ea"/>
                <a:cs typeface="+mn-cs"/>
              </a:defRPr>
            </a:lvl9pPr>
          </a:lstStyle>
          <a:p>
            <a:pPr algn="ctr" eaLnBrk="1" hangingPunct="1">
              <a:spcBef>
                <a:spcPct val="50000"/>
              </a:spcBef>
            </a:pPr>
            <a:r>
              <a:rPr lang="en-US" b="1">
                <a:solidFill>
                  <a:srgbClr val="FF3300"/>
                </a:solidFill>
                <a:cs typeface="Arial" charset="0"/>
              </a:rPr>
              <a:t>Rơm bếp</a:t>
            </a:r>
          </a:p>
        </p:txBody>
      </p:sp>
      <p:pic>
        <p:nvPicPr>
          <p:cNvPr id="4" name="Content Placeholder 3" descr="rom bep"/>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841915" y="1628800"/>
            <a:ext cx="4193669"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ro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032" y="1598831"/>
            <a:ext cx="4126742"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40"/>
          <p:cNvSpPr>
            <a:spLocks noChangeShapeType="1"/>
          </p:cNvSpPr>
          <p:nvPr/>
        </p:nvSpPr>
        <p:spPr bwMode="auto">
          <a:xfrm>
            <a:off x="4639816" y="1257300"/>
            <a:ext cx="76200" cy="2019300"/>
          </a:xfrm>
          <a:prstGeom prst="line">
            <a:avLst/>
          </a:prstGeom>
          <a:noFill/>
          <a:ln w="5715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36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36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36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36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3600" kern="1200">
                <a:solidFill>
                  <a:schemeClr val="tx1"/>
                </a:solidFill>
                <a:latin typeface="Times New Roman" pitchFamily="18" charset="0"/>
                <a:ea typeface="+mn-ea"/>
                <a:cs typeface="+mn-cs"/>
              </a:defRPr>
            </a:lvl5pPr>
            <a:lvl6pPr marL="2286000" algn="l" defTabSz="914400" rtl="0" eaLnBrk="1" latinLnBrk="0" hangingPunct="1">
              <a:defRPr sz="3600" kern="1200">
                <a:solidFill>
                  <a:schemeClr val="tx1"/>
                </a:solidFill>
                <a:latin typeface="Times New Roman" pitchFamily="18" charset="0"/>
                <a:ea typeface="+mn-ea"/>
                <a:cs typeface="+mn-cs"/>
              </a:defRPr>
            </a:lvl6pPr>
            <a:lvl7pPr marL="2743200" algn="l" defTabSz="914400" rtl="0" eaLnBrk="1" latinLnBrk="0" hangingPunct="1">
              <a:defRPr sz="3600" kern="1200">
                <a:solidFill>
                  <a:schemeClr val="tx1"/>
                </a:solidFill>
                <a:latin typeface="Times New Roman" pitchFamily="18" charset="0"/>
                <a:ea typeface="+mn-ea"/>
                <a:cs typeface="+mn-cs"/>
              </a:defRPr>
            </a:lvl7pPr>
            <a:lvl8pPr marL="3200400" algn="l" defTabSz="914400" rtl="0" eaLnBrk="1" latinLnBrk="0" hangingPunct="1">
              <a:defRPr sz="3600" kern="1200">
                <a:solidFill>
                  <a:schemeClr val="tx1"/>
                </a:solidFill>
                <a:latin typeface="Times New Roman" pitchFamily="18" charset="0"/>
                <a:ea typeface="+mn-ea"/>
                <a:cs typeface="+mn-cs"/>
              </a:defRPr>
            </a:lvl8pPr>
            <a:lvl9pPr marL="3657600" algn="l" defTabSz="914400" rtl="0" eaLnBrk="1" latinLnBrk="0" hangingPunct="1">
              <a:defRPr sz="3600" kern="1200">
                <a:solidFill>
                  <a:schemeClr val="tx1"/>
                </a:solidFill>
                <a:latin typeface="Times New Roman" pitchFamily="18" charset="0"/>
                <a:ea typeface="+mn-ea"/>
                <a:cs typeface="+mn-cs"/>
              </a:defRPr>
            </a:lvl9pPr>
          </a:lstStyle>
          <a:p>
            <a:endParaRPr lang="en-US"/>
          </a:p>
        </p:txBody>
      </p:sp>
      <p:sp>
        <p:nvSpPr>
          <p:cNvPr id="8" name="Line 42"/>
          <p:cNvSpPr>
            <a:spLocks noChangeShapeType="1"/>
          </p:cNvSpPr>
          <p:nvPr/>
        </p:nvSpPr>
        <p:spPr bwMode="auto">
          <a:xfrm>
            <a:off x="4716017" y="3267720"/>
            <a:ext cx="497713" cy="665336"/>
          </a:xfrm>
          <a:prstGeom prst="line">
            <a:avLst/>
          </a:prstGeom>
          <a:noFill/>
          <a:ln w="5715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36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36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36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36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3600" kern="1200">
                <a:solidFill>
                  <a:schemeClr val="tx1"/>
                </a:solidFill>
                <a:latin typeface="Times New Roman" pitchFamily="18" charset="0"/>
                <a:ea typeface="+mn-ea"/>
                <a:cs typeface="+mn-cs"/>
              </a:defRPr>
            </a:lvl5pPr>
            <a:lvl6pPr marL="2286000" algn="l" defTabSz="914400" rtl="0" eaLnBrk="1" latinLnBrk="0" hangingPunct="1">
              <a:defRPr sz="3600" kern="1200">
                <a:solidFill>
                  <a:schemeClr val="tx1"/>
                </a:solidFill>
                <a:latin typeface="Times New Roman" pitchFamily="18" charset="0"/>
                <a:ea typeface="+mn-ea"/>
                <a:cs typeface="+mn-cs"/>
              </a:defRPr>
            </a:lvl6pPr>
            <a:lvl7pPr marL="2743200" algn="l" defTabSz="914400" rtl="0" eaLnBrk="1" latinLnBrk="0" hangingPunct="1">
              <a:defRPr sz="3600" kern="1200">
                <a:solidFill>
                  <a:schemeClr val="tx1"/>
                </a:solidFill>
                <a:latin typeface="Times New Roman" pitchFamily="18" charset="0"/>
                <a:ea typeface="+mn-ea"/>
                <a:cs typeface="+mn-cs"/>
              </a:defRPr>
            </a:lvl7pPr>
            <a:lvl8pPr marL="3200400" algn="l" defTabSz="914400" rtl="0" eaLnBrk="1" latinLnBrk="0" hangingPunct="1">
              <a:defRPr sz="3600" kern="1200">
                <a:solidFill>
                  <a:schemeClr val="tx1"/>
                </a:solidFill>
                <a:latin typeface="Times New Roman" pitchFamily="18" charset="0"/>
                <a:ea typeface="+mn-ea"/>
                <a:cs typeface="+mn-cs"/>
              </a:defRPr>
            </a:lvl8pPr>
            <a:lvl9pPr marL="3657600" algn="l" defTabSz="914400" rtl="0" eaLnBrk="1" latinLnBrk="0" hangingPunct="1">
              <a:defRPr sz="3600" kern="1200">
                <a:solidFill>
                  <a:schemeClr val="tx1"/>
                </a:solidFill>
                <a:latin typeface="Times New Roman" pitchFamily="18" charset="0"/>
                <a:ea typeface="+mn-ea"/>
                <a:cs typeface="+mn-cs"/>
              </a:defRPr>
            </a:lvl9pPr>
          </a:lstStyle>
          <a:p>
            <a:endParaRPr lang="en-US"/>
          </a:p>
        </p:txBody>
      </p:sp>
      <p:sp>
        <p:nvSpPr>
          <p:cNvPr id="9" name="Text Box 49"/>
          <p:cNvSpPr txBox="1">
            <a:spLocks noChangeArrowheads="1"/>
          </p:cNvSpPr>
          <p:nvPr/>
        </p:nvSpPr>
        <p:spPr bwMode="auto">
          <a:xfrm>
            <a:off x="1828801" y="5486400"/>
            <a:ext cx="5109949" cy="1077218"/>
          </a:xfrm>
          <a:prstGeom prst="rect">
            <a:avLst/>
          </a:prstGeom>
          <a:solidFill>
            <a:schemeClr val="bg1">
              <a:lumMod val="75000"/>
            </a:schemeClr>
          </a:solidFill>
          <a:ln w="9525" algn="ctr">
            <a:solidFill>
              <a:srgbClr val="FF0000"/>
            </a:solidFill>
            <a:miter lim="800000"/>
            <a:headEnd/>
            <a:tailEnd/>
          </a:ln>
          <a:effectLst/>
          <a:extLst/>
        </p:spPr>
        <p:txBody>
          <a:bodyPr wrap="square">
            <a:spAutoFit/>
          </a:bodyPr>
          <a:lstStyle>
            <a:defPPr>
              <a:defRPr lang="en-US"/>
            </a:defPPr>
            <a:lvl1pPr algn="l" rtl="0" eaLnBrk="0" fontAlgn="base" hangingPunct="0">
              <a:spcBef>
                <a:spcPct val="0"/>
              </a:spcBef>
              <a:spcAft>
                <a:spcPct val="0"/>
              </a:spcAft>
              <a:defRPr sz="36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36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36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36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3600" kern="1200">
                <a:solidFill>
                  <a:schemeClr val="tx1"/>
                </a:solidFill>
                <a:latin typeface="Times New Roman" pitchFamily="18" charset="0"/>
                <a:ea typeface="+mn-ea"/>
                <a:cs typeface="+mn-cs"/>
              </a:defRPr>
            </a:lvl5pPr>
            <a:lvl6pPr marL="2286000" algn="l" defTabSz="914400" rtl="0" eaLnBrk="1" latinLnBrk="0" hangingPunct="1">
              <a:defRPr sz="3600" kern="1200">
                <a:solidFill>
                  <a:schemeClr val="tx1"/>
                </a:solidFill>
                <a:latin typeface="Times New Roman" pitchFamily="18" charset="0"/>
                <a:ea typeface="+mn-ea"/>
                <a:cs typeface="+mn-cs"/>
              </a:defRPr>
            </a:lvl6pPr>
            <a:lvl7pPr marL="2743200" algn="l" defTabSz="914400" rtl="0" eaLnBrk="1" latinLnBrk="0" hangingPunct="1">
              <a:defRPr sz="3600" kern="1200">
                <a:solidFill>
                  <a:schemeClr val="tx1"/>
                </a:solidFill>
                <a:latin typeface="Times New Roman" pitchFamily="18" charset="0"/>
                <a:ea typeface="+mn-ea"/>
                <a:cs typeface="+mn-cs"/>
              </a:defRPr>
            </a:lvl7pPr>
            <a:lvl8pPr marL="3200400" algn="l" defTabSz="914400" rtl="0" eaLnBrk="1" latinLnBrk="0" hangingPunct="1">
              <a:defRPr sz="3600" kern="1200">
                <a:solidFill>
                  <a:schemeClr val="tx1"/>
                </a:solidFill>
                <a:latin typeface="Times New Roman" pitchFamily="18" charset="0"/>
                <a:ea typeface="+mn-ea"/>
                <a:cs typeface="+mn-cs"/>
              </a:defRPr>
            </a:lvl8pPr>
            <a:lvl9pPr marL="3657600" algn="l" defTabSz="914400" rtl="0" eaLnBrk="1" latinLnBrk="0" hangingPunct="1">
              <a:defRPr sz="3600" kern="1200">
                <a:solidFill>
                  <a:schemeClr val="tx1"/>
                </a:solidFill>
                <a:latin typeface="Times New Roman" pitchFamily="18" charset="0"/>
                <a:ea typeface="+mn-ea"/>
                <a:cs typeface="+mn-cs"/>
              </a:defRPr>
            </a:lvl9pPr>
          </a:lstStyle>
          <a:p>
            <a:pPr algn="ctr" eaLnBrk="1" hangingPunct="1">
              <a:spcBef>
                <a:spcPct val="50000"/>
              </a:spcBef>
            </a:pPr>
            <a:r>
              <a:rPr lang="en-US" sz="3200" b="1">
                <a:solidFill>
                  <a:srgbClr val="0000FF"/>
                </a:solidFill>
                <a:latin typeface="Times New Roman" pitchFamily="18" charset="0"/>
              </a:rPr>
              <a:t>Phần ngọn của cây lúa đem phơi khô dùng làm chất đốt</a:t>
            </a:r>
          </a:p>
        </p:txBody>
      </p:sp>
    </p:spTree>
    <p:extLst>
      <p:ext uri="{BB962C8B-B14F-4D97-AF65-F5344CB8AC3E}">
        <p14:creationId xmlns:p14="http://schemas.microsoft.com/office/powerpoint/2010/main" val="164662140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9"/>
          <p:cNvGrpSpPr>
            <a:grpSpLocks/>
          </p:cNvGrpSpPr>
          <p:nvPr/>
        </p:nvGrpSpPr>
        <p:grpSpPr bwMode="auto">
          <a:xfrm>
            <a:off x="1187624" y="764704"/>
            <a:ext cx="7010400" cy="5181600"/>
            <a:chOff x="128" y="450"/>
            <a:chExt cx="1888" cy="3534"/>
          </a:xfrm>
        </p:grpSpPr>
        <p:pic>
          <p:nvPicPr>
            <p:cNvPr id="5" name="Picture 20" descr="500px-Actinonaias_pectoros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 y="450"/>
              <a:ext cx="1866" cy="171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28" y="2208"/>
              <a:ext cx="1888" cy="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 name="TextBox 6"/>
          <p:cNvSpPr txBox="1"/>
          <p:nvPr/>
        </p:nvSpPr>
        <p:spPr>
          <a:xfrm>
            <a:off x="1578985" y="6016684"/>
            <a:ext cx="6624736" cy="461665"/>
          </a:xfrm>
          <a:prstGeom prst="rect">
            <a:avLst/>
          </a:prstGeom>
          <a:noFill/>
        </p:spPr>
        <p:txBody>
          <a:bodyPr wrap="square" rtlCol="0">
            <a:spAutoFit/>
          </a:bodyPr>
          <a:lstStyle/>
          <a:p>
            <a:r>
              <a:rPr lang="en-US" sz="2400" smtClean="0">
                <a:solidFill>
                  <a:srgbClr val="FF0000"/>
                </a:solidFill>
                <a:latin typeface="Times New Roman" panose="02020603050405020304" pitchFamily="18" charset="0"/>
                <a:cs typeface="Times New Roman" panose="02020603050405020304" pitchFamily="18" charset="0"/>
              </a:rPr>
              <a:t>Bột vỏ sò trộn với hồ nếp tạo thành màu trắng điệp</a:t>
            </a:r>
            <a:endParaRPr lang="en-US" sz="24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88244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297290" y="548680"/>
            <a:ext cx="7475111" cy="613064"/>
          </a:xfrm>
          <a:noFill/>
        </p:spPr>
        <p:txBody>
          <a:bodyPr lIns="0" tIns="0" rIns="0" bIns="0">
            <a:normAutofit fontScale="90000"/>
          </a:bodyPr>
          <a:lstStyle/>
          <a:p>
            <a:pPr algn="l" eaLnBrk="1" hangingPunct="1"/>
            <a:r>
              <a:rPr lang="en-US" sz="2800" b="1" smtClean="0">
                <a:solidFill>
                  <a:srgbClr val="0000CC"/>
                </a:solidFill>
                <a:latin typeface="Times New Roman" pitchFamily="18" charset="0"/>
              </a:rPr>
              <a:t> </a:t>
            </a:r>
            <a:r>
              <a:rPr lang="en-US" sz="3600" b="1">
                <a:latin typeface="Times New Roman" pitchFamily="18" charset="0"/>
                <a:sym typeface="Wingdings"/>
              </a:rPr>
              <a:t/>
            </a:r>
            <a:br>
              <a:rPr lang="en-US" sz="3600" b="1">
                <a:latin typeface="Times New Roman" pitchFamily="18" charset="0"/>
                <a:sym typeface="Wingdings"/>
              </a:rPr>
            </a:br>
            <a:r>
              <a:rPr lang="en-US" sz="3600" b="1" dirty="0" smtClean="0">
                <a:latin typeface="Times New Roman" pitchFamily="18" charset="0"/>
                <a:sym typeface="Wingdings"/>
              </a:rPr>
              <a:t/>
            </a:r>
            <a:br>
              <a:rPr lang="en-US" sz="3600" b="1" dirty="0" smtClean="0">
                <a:latin typeface="Times New Roman" pitchFamily="18" charset="0"/>
                <a:sym typeface="Wingdings"/>
              </a:rPr>
            </a:br>
            <a:r>
              <a:rPr lang="en-US" sz="3600" b="1" smtClean="0">
                <a:latin typeface="Times New Roman" pitchFamily="18" charset="0"/>
                <a:sym typeface="Wingdings"/>
              </a:rPr>
              <a:t> </a:t>
            </a:r>
            <a:r>
              <a:rPr lang="en-US" sz="3600" b="1" dirty="0" smtClean="0">
                <a:latin typeface="Times New Roman" pitchFamily="18" charset="0"/>
                <a:sym typeface="Wingdings"/>
              </a:rPr>
              <a:t>2. </a:t>
            </a:r>
            <a:r>
              <a:rPr lang="en-US" sz="3600" b="1" dirty="0" err="1" smtClean="0">
                <a:latin typeface="Times New Roman" pitchFamily="18" charset="0"/>
                <a:sym typeface="Wingdings"/>
              </a:rPr>
              <a:t>Tìm</a:t>
            </a:r>
            <a:r>
              <a:rPr lang="en-US" sz="3600" b="1" dirty="0" smtClean="0">
                <a:latin typeface="Times New Roman" pitchFamily="18" charset="0"/>
                <a:sym typeface="Wingdings"/>
              </a:rPr>
              <a:t> </a:t>
            </a:r>
            <a:r>
              <a:rPr lang="en-US" sz="3600" b="1" err="1" smtClean="0">
                <a:latin typeface="Times New Roman" pitchFamily="18" charset="0"/>
                <a:sym typeface="Wingdings"/>
              </a:rPr>
              <a:t>hiểu</a:t>
            </a:r>
            <a:r>
              <a:rPr lang="en-US" sz="3600" b="1" smtClean="0">
                <a:latin typeface="Times New Roman" pitchFamily="18" charset="0"/>
                <a:sym typeface="Wingdings"/>
              </a:rPr>
              <a:t> bài</a:t>
            </a:r>
            <a:br>
              <a:rPr lang="en-US" sz="3600" b="1" smtClean="0">
                <a:latin typeface="Times New Roman" pitchFamily="18" charset="0"/>
                <a:sym typeface="Wingdings"/>
              </a:rPr>
            </a:br>
            <a:r>
              <a:rPr lang="en-US" sz="3600" b="1" smtClean="0">
                <a:latin typeface="Times New Roman" pitchFamily="18" charset="0"/>
                <a:sym typeface="Wingdings"/>
              </a:rPr>
              <a:t>  </a:t>
            </a:r>
            <a:br>
              <a:rPr lang="en-US" sz="3600" b="1" smtClean="0">
                <a:latin typeface="Times New Roman" pitchFamily="18" charset="0"/>
                <a:sym typeface="Wingdings"/>
              </a:rPr>
            </a:br>
            <a:endParaRPr lang="en-US" sz="3600" b="1" dirty="0" smtClean="0">
              <a:latin typeface="Times New Roman" pitchFamily="18" charset="0"/>
            </a:endParaRPr>
          </a:p>
        </p:txBody>
      </p:sp>
      <p:sp>
        <p:nvSpPr>
          <p:cNvPr id="48131" name="Text Box 3"/>
          <p:cNvSpPr txBox="1">
            <a:spLocks noChangeArrowheads="1"/>
          </p:cNvSpPr>
          <p:nvPr/>
        </p:nvSpPr>
        <p:spPr bwMode="auto">
          <a:xfrm>
            <a:off x="125601" y="1171924"/>
            <a:ext cx="894696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r>
              <a:rPr lang="en-US" sz="2800" b="1">
                <a:latin typeface="Times New Roman" pitchFamily="18" charset="0"/>
              </a:rPr>
              <a:t> </a:t>
            </a:r>
            <a:r>
              <a:rPr lang="en-US" sz="2800" b="1" smtClean="0">
                <a:latin typeface="Times New Roman" pitchFamily="18" charset="0"/>
              </a:rPr>
              <a:t>Câu 3: </a:t>
            </a:r>
            <a:r>
              <a:rPr lang="en-US" b="1" smtClean="0">
                <a:latin typeface="Times New Roman" pitchFamily="18" charset="0"/>
              </a:rPr>
              <a:t>Tìm </a:t>
            </a:r>
            <a:r>
              <a:rPr lang="en-US" b="1" dirty="0" err="1">
                <a:latin typeface="Times New Roman" pitchFamily="18" charset="0"/>
              </a:rPr>
              <a:t>những</a:t>
            </a:r>
            <a:r>
              <a:rPr lang="en-US" b="1" dirty="0">
                <a:latin typeface="Times New Roman" pitchFamily="18" charset="0"/>
              </a:rPr>
              <a:t> </a:t>
            </a:r>
            <a:r>
              <a:rPr lang="en-US" b="1" dirty="0" err="1">
                <a:latin typeface="Times New Roman" pitchFamily="18" charset="0"/>
              </a:rPr>
              <a:t>từ</a:t>
            </a:r>
            <a:r>
              <a:rPr lang="en-US" b="1" dirty="0">
                <a:latin typeface="Times New Roman" pitchFamily="18" charset="0"/>
              </a:rPr>
              <a:t> </a:t>
            </a:r>
            <a:r>
              <a:rPr lang="en-US" b="1" dirty="0" err="1">
                <a:latin typeface="Times New Roman" pitchFamily="18" charset="0"/>
              </a:rPr>
              <a:t>ngữ</a:t>
            </a:r>
            <a:r>
              <a:rPr lang="en-US" b="1" dirty="0">
                <a:latin typeface="Times New Roman" pitchFamily="18" charset="0"/>
              </a:rPr>
              <a:t>  </a:t>
            </a:r>
            <a:r>
              <a:rPr lang="en-US" b="1">
                <a:latin typeface="Times New Roman" pitchFamily="18" charset="0"/>
              </a:rPr>
              <a:t>ở </a:t>
            </a:r>
            <a:r>
              <a:rPr lang="en-US" b="1" smtClean="0">
                <a:latin typeface="Times New Roman" pitchFamily="18" charset="0"/>
              </a:rPr>
              <a:t>hai đoạn cuối thể </a:t>
            </a:r>
            <a:r>
              <a:rPr lang="en-US" b="1" dirty="0" err="1">
                <a:latin typeface="Times New Roman" pitchFamily="18" charset="0"/>
              </a:rPr>
              <a:t>hiện</a:t>
            </a:r>
            <a:r>
              <a:rPr lang="en-US" b="1" dirty="0">
                <a:latin typeface="Times New Roman" pitchFamily="18" charset="0"/>
              </a:rPr>
              <a:t> </a:t>
            </a:r>
            <a:r>
              <a:rPr lang="en-US" b="1" dirty="0" err="1">
                <a:latin typeface="Times New Roman" pitchFamily="18" charset="0"/>
              </a:rPr>
              <a:t>sự</a:t>
            </a:r>
            <a:r>
              <a:rPr lang="en-US" b="1" dirty="0">
                <a:latin typeface="Times New Roman" pitchFamily="18" charset="0"/>
              </a:rPr>
              <a:t> </a:t>
            </a:r>
            <a:r>
              <a:rPr lang="en-US" b="1" dirty="0" err="1">
                <a:latin typeface="Times New Roman" pitchFamily="18" charset="0"/>
              </a:rPr>
              <a:t>đánh</a:t>
            </a:r>
            <a:r>
              <a:rPr lang="en-US" b="1" dirty="0">
                <a:latin typeface="Times New Roman" pitchFamily="18" charset="0"/>
              </a:rPr>
              <a:t> </a:t>
            </a:r>
            <a:r>
              <a:rPr lang="en-US" b="1" dirty="0" err="1">
                <a:latin typeface="Times New Roman" pitchFamily="18" charset="0"/>
              </a:rPr>
              <a:t>giá</a:t>
            </a:r>
            <a:r>
              <a:rPr lang="en-US" b="1" dirty="0">
                <a:latin typeface="Times New Roman" pitchFamily="18" charset="0"/>
              </a:rPr>
              <a:t> </a:t>
            </a:r>
            <a:r>
              <a:rPr lang="en-US" b="1" dirty="0" err="1">
                <a:latin typeface="Times New Roman" pitchFamily="18" charset="0"/>
              </a:rPr>
              <a:t>của</a:t>
            </a:r>
            <a:r>
              <a:rPr lang="en-US" b="1" dirty="0">
                <a:latin typeface="Times New Roman" pitchFamily="18" charset="0"/>
              </a:rPr>
              <a:t> </a:t>
            </a:r>
            <a:r>
              <a:rPr lang="en-US" b="1" dirty="0" err="1">
                <a:latin typeface="Times New Roman" pitchFamily="18" charset="0"/>
              </a:rPr>
              <a:t>tác</a:t>
            </a:r>
            <a:r>
              <a:rPr lang="en-US" b="1" dirty="0">
                <a:latin typeface="Times New Roman" pitchFamily="18" charset="0"/>
              </a:rPr>
              <a:t> </a:t>
            </a:r>
            <a:r>
              <a:rPr lang="en-US" b="1" dirty="0" err="1">
                <a:latin typeface="Times New Roman" pitchFamily="18" charset="0"/>
              </a:rPr>
              <a:t>giả</a:t>
            </a:r>
            <a:r>
              <a:rPr lang="en-US" b="1" dirty="0">
                <a:latin typeface="Times New Roman" pitchFamily="18" charset="0"/>
              </a:rPr>
              <a:t> </a:t>
            </a:r>
            <a:r>
              <a:rPr lang="en-US" b="1" dirty="0" err="1">
                <a:latin typeface="Times New Roman" pitchFamily="18" charset="0"/>
              </a:rPr>
              <a:t>đối</a:t>
            </a:r>
            <a:r>
              <a:rPr lang="en-US" b="1" dirty="0">
                <a:latin typeface="Times New Roman" pitchFamily="18" charset="0"/>
              </a:rPr>
              <a:t> </a:t>
            </a:r>
            <a:r>
              <a:rPr lang="en-US" b="1" dirty="0" err="1">
                <a:latin typeface="Times New Roman" pitchFamily="18" charset="0"/>
              </a:rPr>
              <a:t>với</a:t>
            </a:r>
            <a:r>
              <a:rPr lang="en-US" b="1" dirty="0">
                <a:latin typeface="Times New Roman" pitchFamily="18" charset="0"/>
              </a:rPr>
              <a:t> </a:t>
            </a:r>
            <a:r>
              <a:rPr lang="en-US" b="1" dirty="0" err="1">
                <a:latin typeface="Times New Roman" pitchFamily="18" charset="0"/>
              </a:rPr>
              <a:t>tranh</a:t>
            </a:r>
            <a:r>
              <a:rPr lang="en-US" b="1" dirty="0">
                <a:latin typeface="Times New Roman" pitchFamily="18" charset="0"/>
              </a:rPr>
              <a:t> </a:t>
            </a:r>
            <a:r>
              <a:rPr lang="en-US" b="1" err="1">
                <a:latin typeface="Times New Roman" pitchFamily="18" charset="0"/>
              </a:rPr>
              <a:t>làng</a:t>
            </a:r>
            <a:r>
              <a:rPr lang="en-US" b="1">
                <a:latin typeface="Times New Roman" pitchFamily="18" charset="0"/>
              </a:rPr>
              <a:t> </a:t>
            </a:r>
            <a:r>
              <a:rPr lang="en-US" b="1" smtClean="0">
                <a:latin typeface="Times New Roman" pitchFamily="18" charset="0"/>
              </a:rPr>
              <a:t>Hồ ?        </a:t>
            </a:r>
            <a:endParaRPr lang="en-US" b="1" dirty="0">
              <a:solidFill>
                <a:srgbClr val="FF0000"/>
              </a:solidFill>
              <a:latin typeface="Times New Roman" pitchFamily="18" charset="0"/>
            </a:endParaRPr>
          </a:p>
        </p:txBody>
      </p:sp>
      <p:sp>
        <p:nvSpPr>
          <p:cNvPr id="2" name="TextBox 1"/>
          <p:cNvSpPr txBox="1"/>
          <p:nvPr/>
        </p:nvSpPr>
        <p:spPr>
          <a:xfrm>
            <a:off x="2118649" y="2309504"/>
            <a:ext cx="5184576" cy="523220"/>
          </a:xfrm>
          <a:prstGeom prst="rect">
            <a:avLst/>
          </a:prstGeom>
          <a:noFill/>
        </p:spPr>
        <p:txBody>
          <a:bodyPr wrap="square" rtlCol="0">
            <a:spAutoFit/>
          </a:bodyPr>
          <a:lstStyle/>
          <a:p>
            <a:r>
              <a:rPr lang="en-US" sz="2800" b="1">
                <a:solidFill>
                  <a:srgbClr val="FF0000"/>
                </a:solidFill>
                <a:latin typeface="Times New Roman" pitchFamily="18" charset="0"/>
              </a:rPr>
              <a:t>Thảo luận nhóm </a:t>
            </a:r>
            <a:r>
              <a:rPr lang="en-US" sz="2800" b="1" smtClean="0">
                <a:solidFill>
                  <a:srgbClr val="FF0000"/>
                </a:solidFill>
                <a:latin typeface="Times New Roman" pitchFamily="18" charset="0"/>
              </a:rPr>
              <a:t>4 </a:t>
            </a:r>
            <a:r>
              <a:rPr lang="en-US" sz="2800" b="1">
                <a:solidFill>
                  <a:srgbClr val="FF0000"/>
                </a:solidFill>
                <a:latin typeface="Times New Roman" pitchFamily="18" charset="0"/>
              </a:rPr>
              <a:t>(3 phút)</a:t>
            </a:r>
            <a:endParaRPr lang="en-US" sz="2800" b="1" dirty="0">
              <a:solidFill>
                <a:srgbClr val="FF0000"/>
              </a:solidFill>
              <a:latin typeface="Times New Roman" pitchFamily="18" charset="0"/>
            </a:endParaRPr>
          </a:p>
        </p:txBody>
      </p:sp>
    </p:spTree>
    <p:extLst>
      <p:ext uri="{BB962C8B-B14F-4D97-AF65-F5344CB8AC3E}">
        <p14:creationId xmlns:p14="http://schemas.microsoft.com/office/powerpoint/2010/main" val="816628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Effect transition="in" filter="fade">
                                      <p:cBhvr>
                                        <p:cTn id="7" dur="1000"/>
                                        <p:tgtEl>
                                          <p:spTgt spid="48131">
                                            <p:txEl>
                                              <p:pRg st="0" end="0"/>
                                            </p:txEl>
                                          </p:spTgt>
                                        </p:tgtEl>
                                      </p:cBhvr>
                                    </p:animEffect>
                                    <p:anim calcmode="lin" valueType="num">
                                      <p:cBhvr>
                                        <p:cTn id="8" dur="1000" fill="hold"/>
                                        <p:tgtEl>
                                          <p:spTgt spid="4813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813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additive="base">
                                        <p:cTn id="14"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297290" y="548680"/>
            <a:ext cx="7475111" cy="613064"/>
          </a:xfrm>
          <a:noFill/>
        </p:spPr>
        <p:txBody>
          <a:bodyPr lIns="0" tIns="0" rIns="0" bIns="0">
            <a:normAutofit fontScale="90000"/>
          </a:bodyPr>
          <a:lstStyle/>
          <a:p>
            <a:pPr algn="l" eaLnBrk="1" hangingPunct="1"/>
            <a:r>
              <a:rPr lang="en-US" sz="2800" b="1" smtClean="0">
                <a:solidFill>
                  <a:srgbClr val="0000CC"/>
                </a:solidFill>
                <a:latin typeface="Times New Roman" pitchFamily="18" charset="0"/>
              </a:rPr>
              <a:t> </a:t>
            </a:r>
            <a:r>
              <a:rPr lang="en-US" sz="3600" b="1">
                <a:latin typeface="Times New Roman" pitchFamily="18" charset="0"/>
                <a:sym typeface="Wingdings"/>
              </a:rPr>
              <a:t/>
            </a:r>
            <a:br>
              <a:rPr lang="en-US" sz="3600" b="1">
                <a:latin typeface="Times New Roman" pitchFamily="18" charset="0"/>
                <a:sym typeface="Wingdings"/>
              </a:rPr>
            </a:br>
            <a:r>
              <a:rPr lang="en-US" sz="3600" b="1" dirty="0" smtClean="0">
                <a:latin typeface="Times New Roman" pitchFamily="18" charset="0"/>
                <a:sym typeface="Wingdings"/>
              </a:rPr>
              <a:t/>
            </a:r>
            <a:br>
              <a:rPr lang="en-US" sz="3600" b="1" dirty="0" smtClean="0">
                <a:latin typeface="Times New Roman" pitchFamily="18" charset="0"/>
                <a:sym typeface="Wingdings"/>
              </a:rPr>
            </a:br>
            <a:r>
              <a:rPr lang="en-US" sz="3600" b="1" smtClean="0">
                <a:latin typeface="Times New Roman" pitchFamily="18" charset="0"/>
                <a:sym typeface="Wingdings"/>
              </a:rPr>
              <a:t> </a:t>
            </a:r>
            <a:r>
              <a:rPr lang="en-US" sz="3600" b="1" dirty="0" smtClean="0">
                <a:latin typeface="Times New Roman" pitchFamily="18" charset="0"/>
                <a:sym typeface="Wingdings"/>
              </a:rPr>
              <a:t>2. </a:t>
            </a:r>
            <a:r>
              <a:rPr lang="en-US" sz="3600" b="1" dirty="0" err="1" smtClean="0">
                <a:latin typeface="Times New Roman" pitchFamily="18" charset="0"/>
                <a:sym typeface="Wingdings"/>
              </a:rPr>
              <a:t>Tìm</a:t>
            </a:r>
            <a:r>
              <a:rPr lang="en-US" sz="3600" b="1" dirty="0" smtClean="0">
                <a:latin typeface="Times New Roman" pitchFamily="18" charset="0"/>
                <a:sym typeface="Wingdings"/>
              </a:rPr>
              <a:t> </a:t>
            </a:r>
            <a:r>
              <a:rPr lang="en-US" sz="3600" b="1" err="1" smtClean="0">
                <a:latin typeface="Times New Roman" pitchFamily="18" charset="0"/>
                <a:sym typeface="Wingdings"/>
              </a:rPr>
              <a:t>hiểu</a:t>
            </a:r>
            <a:r>
              <a:rPr lang="en-US" sz="3600" b="1" smtClean="0">
                <a:latin typeface="Times New Roman" pitchFamily="18" charset="0"/>
                <a:sym typeface="Wingdings"/>
              </a:rPr>
              <a:t> bài</a:t>
            </a:r>
            <a:br>
              <a:rPr lang="en-US" sz="3600" b="1" smtClean="0">
                <a:latin typeface="Times New Roman" pitchFamily="18" charset="0"/>
                <a:sym typeface="Wingdings"/>
              </a:rPr>
            </a:br>
            <a:r>
              <a:rPr lang="en-US" sz="3600" b="1" smtClean="0">
                <a:latin typeface="Times New Roman" pitchFamily="18" charset="0"/>
                <a:sym typeface="Wingdings"/>
              </a:rPr>
              <a:t>  </a:t>
            </a:r>
            <a:br>
              <a:rPr lang="en-US" sz="3600" b="1" smtClean="0">
                <a:latin typeface="Times New Roman" pitchFamily="18" charset="0"/>
                <a:sym typeface="Wingdings"/>
              </a:rPr>
            </a:br>
            <a:endParaRPr lang="en-US" sz="3600" b="1" dirty="0" smtClean="0">
              <a:latin typeface="Times New Roman" pitchFamily="18" charset="0"/>
            </a:endParaRPr>
          </a:p>
        </p:txBody>
      </p:sp>
      <p:sp>
        <p:nvSpPr>
          <p:cNvPr id="48131" name="Text Box 3"/>
          <p:cNvSpPr txBox="1">
            <a:spLocks noChangeArrowheads="1"/>
          </p:cNvSpPr>
          <p:nvPr/>
        </p:nvSpPr>
        <p:spPr bwMode="auto">
          <a:xfrm>
            <a:off x="125601" y="1171924"/>
            <a:ext cx="894696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r>
              <a:rPr lang="en-US" sz="2800" b="1">
                <a:latin typeface="Times New Roman" pitchFamily="18" charset="0"/>
              </a:rPr>
              <a:t> </a:t>
            </a:r>
            <a:r>
              <a:rPr lang="en-US" sz="2800" b="1" smtClean="0">
                <a:latin typeface="Times New Roman" pitchFamily="18" charset="0"/>
              </a:rPr>
              <a:t>Câu 3: </a:t>
            </a:r>
            <a:r>
              <a:rPr lang="en-US" b="1" smtClean="0">
                <a:latin typeface="Times New Roman" pitchFamily="18" charset="0"/>
              </a:rPr>
              <a:t>Tìm </a:t>
            </a:r>
            <a:r>
              <a:rPr lang="en-US" b="1" dirty="0" err="1">
                <a:latin typeface="Times New Roman" pitchFamily="18" charset="0"/>
              </a:rPr>
              <a:t>những</a:t>
            </a:r>
            <a:r>
              <a:rPr lang="en-US" b="1" dirty="0">
                <a:latin typeface="Times New Roman" pitchFamily="18" charset="0"/>
              </a:rPr>
              <a:t> </a:t>
            </a:r>
            <a:r>
              <a:rPr lang="en-US" b="1" dirty="0" err="1">
                <a:latin typeface="Times New Roman" pitchFamily="18" charset="0"/>
              </a:rPr>
              <a:t>từ</a:t>
            </a:r>
            <a:r>
              <a:rPr lang="en-US" b="1" dirty="0">
                <a:latin typeface="Times New Roman" pitchFamily="18" charset="0"/>
              </a:rPr>
              <a:t> </a:t>
            </a:r>
            <a:r>
              <a:rPr lang="en-US" b="1" dirty="0" err="1">
                <a:latin typeface="Times New Roman" pitchFamily="18" charset="0"/>
              </a:rPr>
              <a:t>ngữ</a:t>
            </a:r>
            <a:r>
              <a:rPr lang="en-US" b="1" dirty="0">
                <a:latin typeface="Times New Roman" pitchFamily="18" charset="0"/>
              </a:rPr>
              <a:t>  </a:t>
            </a:r>
            <a:r>
              <a:rPr lang="en-US" b="1">
                <a:latin typeface="Times New Roman" pitchFamily="18" charset="0"/>
              </a:rPr>
              <a:t>ở </a:t>
            </a:r>
            <a:r>
              <a:rPr lang="en-US" b="1" smtClean="0">
                <a:latin typeface="Times New Roman" pitchFamily="18" charset="0"/>
              </a:rPr>
              <a:t>hai đoạn cuối thể </a:t>
            </a:r>
            <a:r>
              <a:rPr lang="en-US" b="1" dirty="0" err="1">
                <a:latin typeface="Times New Roman" pitchFamily="18" charset="0"/>
              </a:rPr>
              <a:t>hiện</a:t>
            </a:r>
            <a:r>
              <a:rPr lang="en-US" b="1" dirty="0">
                <a:latin typeface="Times New Roman" pitchFamily="18" charset="0"/>
              </a:rPr>
              <a:t> </a:t>
            </a:r>
            <a:r>
              <a:rPr lang="en-US" b="1" dirty="0" err="1">
                <a:latin typeface="Times New Roman" pitchFamily="18" charset="0"/>
              </a:rPr>
              <a:t>sự</a:t>
            </a:r>
            <a:r>
              <a:rPr lang="en-US" b="1" dirty="0">
                <a:latin typeface="Times New Roman" pitchFamily="18" charset="0"/>
              </a:rPr>
              <a:t> </a:t>
            </a:r>
            <a:r>
              <a:rPr lang="en-US" b="1" dirty="0" err="1">
                <a:latin typeface="Times New Roman" pitchFamily="18" charset="0"/>
              </a:rPr>
              <a:t>đánh</a:t>
            </a:r>
            <a:r>
              <a:rPr lang="en-US" b="1" dirty="0">
                <a:latin typeface="Times New Roman" pitchFamily="18" charset="0"/>
              </a:rPr>
              <a:t> </a:t>
            </a:r>
            <a:r>
              <a:rPr lang="en-US" b="1" dirty="0" err="1">
                <a:latin typeface="Times New Roman" pitchFamily="18" charset="0"/>
              </a:rPr>
              <a:t>giá</a:t>
            </a:r>
            <a:r>
              <a:rPr lang="en-US" b="1" dirty="0">
                <a:latin typeface="Times New Roman" pitchFamily="18" charset="0"/>
              </a:rPr>
              <a:t> </a:t>
            </a:r>
            <a:r>
              <a:rPr lang="en-US" b="1" dirty="0" err="1">
                <a:latin typeface="Times New Roman" pitchFamily="18" charset="0"/>
              </a:rPr>
              <a:t>của</a:t>
            </a:r>
            <a:r>
              <a:rPr lang="en-US" b="1" dirty="0">
                <a:latin typeface="Times New Roman" pitchFamily="18" charset="0"/>
              </a:rPr>
              <a:t> </a:t>
            </a:r>
            <a:r>
              <a:rPr lang="en-US" b="1" dirty="0" err="1">
                <a:latin typeface="Times New Roman" pitchFamily="18" charset="0"/>
              </a:rPr>
              <a:t>tác</a:t>
            </a:r>
            <a:r>
              <a:rPr lang="en-US" b="1" dirty="0">
                <a:latin typeface="Times New Roman" pitchFamily="18" charset="0"/>
              </a:rPr>
              <a:t> </a:t>
            </a:r>
            <a:r>
              <a:rPr lang="en-US" b="1" dirty="0" err="1">
                <a:latin typeface="Times New Roman" pitchFamily="18" charset="0"/>
              </a:rPr>
              <a:t>giả</a:t>
            </a:r>
            <a:r>
              <a:rPr lang="en-US" b="1" dirty="0">
                <a:latin typeface="Times New Roman" pitchFamily="18" charset="0"/>
              </a:rPr>
              <a:t> </a:t>
            </a:r>
            <a:r>
              <a:rPr lang="en-US" b="1" dirty="0" err="1">
                <a:latin typeface="Times New Roman" pitchFamily="18" charset="0"/>
              </a:rPr>
              <a:t>đối</a:t>
            </a:r>
            <a:r>
              <a:rPr lang="en-US" b="1" dirty="0">
                <a:latin typeface="Times New Roman" pitchFamily="18" charset="0"/>
              </a:rPr>
              <a:t> </a:t>
            </a:r>
            <a:r>
              <a:rPr lang="en-US" b="1" dirty="0" err="1">
                <a:latin typeface="Times New Roman" pitchFamily="18" charset="0"/>
              </a:rPr>
              <a:t>với</a:t>
            </a:r>
            <a:r>
              <a:rPr lang="en-US" b="1" dirty="0">
                <a:latin typeface="Times New Roman" pitchFamily="18" charset="0"/>
              </a:rPr>
              <a:t> </a:t>
            </a:r>
            <a:r>
              <a:rPr lang="en-US" b="1" dirty="0" err="1">
                <a:latin typeface="Times New Roman" pitchFamily="18" charset="0"/>
              </a:rPr>
              <a:t>tranh</a:t>
            </a:r>
            <a:r>
              <a:rPr lang="en-US" b="1" dirty="0">
                <a:latin typeface="Times New Roman" pitchFamily="18" charset="0"/>
              </a:rPr>
              <a:t> </a:t>
            </a:r>
            <a:r>
              <a:rPr lang="en-US" b="1" err="1">
                <a:latin typeface="Times New Roman" pitchFamily="18" charset="0"/>
              </a:rPr>
              <a:t>làng</a:t>
            </a:r>
            <a:r>
              <a:rPr lang="en-US" b="1">
                <a:latin typeface="Times New Roman" pitchFamily="18" charset="0"/>
              </a:rPr>
              <a:t> </a:t>
            </a:r>
            <a:r>
              <a:rPr lang="en-US" b="1" smtClean="0">
                <a:latin typeface="Times New Roman" pitchFamily="18" charset="0"/>
              </a:rPr>
              <a:t>Hồ ?        </a:t>
            </a:r>
            <a:endParaRPr lang="en-US" b="1" dirty="0">
              <a:solidFill>
                <a:srgbClr val="FF0000"/>
              </a:solidFill>
              <a:latin typeface="Times New Roman" pitchFamily="18" charset="0"/>
            </a:endParaRPr>
          </a:p>
        </p:txBody>
      </p:sp>
      <p:sp>
        <p:nvSpPr>
          <p:cNvPr id="51222" name="Text Box 22"/>
          <p:cNvSpPr txBox="1">
            <a:spLocks noChangeArrowheads="1"/>
          </p:cNvSpPr>
          <p:nvPr/>
        </p:nvSpPr>
        <p:spPr bwMode="auto">
          <a:xfrm>
            <a:off x="110572" y="2300143"/>
            <a:ext cx="3810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sz="2700" b="1">
                <a:solidFill>
                  <a:srgbClr val="0000FF"/>
                </a:solidFill>
                <a:latin typeface="Times New Roman" pitchFamily="18" charset="0"/>
              </a:rPr>
              <a:t>- Tranh lợn ráy có những khoáy âm dương</a:t>
            </a:r>
          </a:p>
        </p:txBody>
      </p:sp>
      <p:sp>
        <p:nvSpPr>
          <p:cNvPr id="51223" name="Line 23"/>
          <p:cNvSpPr>
            <a:spLocks noChangeShapeType="1"/>
          </p:cNvSpPr>
          <p:nvPr/>
        </p:nvSpPr>
        <p:spPr bwMode="auto">
          <a:xfrm>
            <a:off x="3812434" y="2418628"/>
            <a:ext cx="0" cy="32766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24" name="Text Box 24"/>
          <p:cNvSpPr txBox="1">
            <a:spLocks noChangeArrowheads="1"/>
          </p:cNvSpPr>
          <p:nvPr/>
        </p:nvSpPr>
        <p:spPr bwMode="auto">
          <a:xfrm>
            <a:off x="3963988" y="2471369"/>
            <a:ext cx="380841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sz="2800" b="1">
                <a:solidFill>
                  <a:srgbClr val="0000FF"/>
                </a:solidFill>
                <a:latin typeface="Times New Roman" pitchFamily="18" charset="0"/>
              </a:rPr>
              <a:t>-&gt; rất có duyên</a:t>
            </a:r>
          </a:p>
        </p:txBody>
      </p:sp>
      <p:sp>
        <p:nvSpPr>
          <p:cNvPr id="51225" name="Text Box 25"/>
          <p:cNvSpPr txBox="1">
            <a:spLocks noChangeArrowheads="1"/>
          </p:cNvSpPr>
          <p:nvPr/>
        </p:nvSpPr>
        <p:spPr bwMode="auto">
          <a:xfrm>
            <a:off x="198619" y="3158403"/>
            <a:ext cx="3810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sz="2800" b="1">
                <a:solidFill>
                  <a:srgbClr val="339933"/>
                </a:solidFill>
                <a:latin typeface="Times New Roman" pitchFamily="18" charset="0"/>
              </a:rPr>
              <a:t>- Tranh vẽ đàn gà con</a:t>
            </a:r>
          </a:p>
        </p:txBody>
      </p:sp>
      <p:sp>
        <p:nvSpPr>
          <p:cNvPr id="51226" name="Text Box 26"/>
          <p:cNvSpPr txBox="1">
            <a:spLocks noChangeArrowheads="1"/>
          </p:cNvSpPr>
          <p:nvPr/>
        </p:nvSpPr>
        <p:spPr bwMode="auto">
          <a:xfrm>
            <a:off x="3872759" y="3158405"/>
            <a:ext cx="495141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sz="2800" b="1">
                <a:solidFill>
                  <a:srgbClr val="339933"/>
                </a:solidFill>
                <a:latin typeface="Times New Roman" pitchFamily="18" charset="0"/>
              </a:rPr>
              <a:t>-&gt; tưng bừng như ca múa bên gà mái mẹ.</a:t>
            </a:r>
          </a:p>
        </p:txBody>
      </p:sp>
      <p:sp>
        <p:nvSpPr>
          <p:cNvPr id="51227" name="Text Box 27"/>
          <p:cNvSpPr txBox="1">
            <a:spLocks noChangeArrowheads="1"/>
          </p:cNvSpPr>
          <p:nvPr/>
        </p:nvSpPr>
        <p:spPr bwMode="auto">
          <a:xfrm>
            <a:off x="365971" y="3980728"/>
            <a:ext cx="3810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sz="2800" b="1">
                <a:solidFill>
                  <a:srgbClr val="FF0000"/>
                </a:solidFill>
                <a:latin typeface="Times New Roman" pitchFamily="18" charset="0"/>
              </a:rPr>
              <a:t>- Kĩ thuật tranh</a:t>
            </a:r>
          </a:p>
        </p:txBody>
      </p:sp>
      <p:sp>
        <p:nvSpPr>
          <p:cNvPr id="51228" name="Text Box 28"/>
          <p:cNvSpPr txBox="1">
            <a:spLocks noChangeArrowheads="1"/>
          </p:cNvSpPr>
          <p:nvPr/>
        </p:nvSpPr>
        <p:spPr bwMode="auto">
          <a:xfrm>
            <a:off x="3872760" y="4056928"/>
            <a:ext cx="509412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sz="2800" b="1">
                <a:solidFill>
                  <a:srgbClr val="FF0000"/>
                </a:solidFill>
                <a:latin typeface="Times New Roman" pitchFamily="18" charset="0"/>
              </a:rPr>
              <a:t>-&gt; đã đạt tới sự trang trí tinh tế</a:t>
            </a:r>
          </a:p>
        </p:txBody>
      </p:sp>
      <p:sp>
        <p:nvSpPr>
          <p:cNvPr id="51229" name="Text Box 29"/>
          <p:cNvSpPr txBox="1">
            <a:spLocks noChangeArrowheads="1"/>
          </p:cNvSpPr>
          <p:nvPr/>
        </p:nvSpPr>
        <p:spPr bwMode="auto">
          <a:xfrm>
            <a:off x="365971" y="4590328"/>
            <a:ext cx="3810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sz="2800" b="1">
                <a:solidFill>
                  <a:srgbClr val="990000"/>
                </a:solidFill>
                <a:latin typeface="Times New Roman" pitchFamily="18" charset="0"/>
              </a:rPr>
              <a:t>- Màu trắng điệp</a:t>
            </a:r>
          </a:p>
        </p:txBody>
      </p:sp>
      <p:sp>
        <p:nvSpPr>
          <p:cNvPr id="51230" name="Text Box 30"/>
          <p:cNvSpPr txBox="1">
            <a:spLocks noChangeArrowheads="1"/>
          </p:cNvSpPr>
          <p:nvPr/>
        </p:nvSpPr>
        <p:spPr bwMode="auto">
          <a:xfrm>
            <a:off x="3782271" y="4469680"/>
            <a:ext cx="53467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sz="2800" b="1">
                <a:solidFill>
                  <a:srgbClr val="990000"/>
                </a:solidFill>
                <a:latin typeface="Times New Roman" pitchFamily="18" charset="0"/>
              </a:rPr>
              <a:t>-&gt; là một sự sáng tạo góp phần vào kho tàng màu sắc của dân tộc trong hội họa</a:t>
            </a:r>
          </a:p>
        </p:txBody>
      </p:sp>
    </p:spTree>
    <p:extLst>
      <p:ext uri="{BB962C8B-B14F-4D97-AF65-F5344CB8AC3E}">
        <p14:creationId xmlns:p14="http://schemas.microsoft.com/office/powerpoint/2010/main" val="1293183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1224"/>
                                        </p:tgtEl>
                                        <p:attrNameLst>
                                          <p:attrName>style.visibility</p:attrName>
                                        </p:attrNameLst>
                                      </p:cBhvr>
                                      <p:to>
                                        <p:strVal val="visible"/>
                                      </p:to>
                                    </p:set>
                                    <p:animEffect transition="in" filter="fade">
                                      <p:cBhvr>
                                        <p:cTn id="11" dur="500"/>
                                        <p:tgtEl>
                                          <p:spTgt spid="5122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122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1226"/>
                                        </p:tgtEl>
                                        <p:attrNameLst>
                                          <p:attrName>style.visibility</p:attrName>
                                        </p:attrNameLst>
                                      </p:cBhvr>
                                      <p:to>
                                        <p:strVal val="visible"/>
                                      </p:to>
                                    </p:set>
                                    <p:animEffect transition="in" filter="fade">
                                      <p:cBhvr>
                                        <p:cTn id="20" dur="500"/>
                                        <p:tgtEl>
                                          <p:spTgt spid="51226"/>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12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122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122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1230"/>
                                        </p:tgtEl>
                                        <p:attrNameLst>
                                          <p:attrName>style.visibility</p:attrName>
                                        </p:attrNameLst>
                                      </p:cBhvr>
                                      <p:to>
                                        <p:strVal val="visible"/>
                                      </p:to>
                                    </p:set>
                                    <p:anim calcmode="lin" valueType="num">
                                      <p:cBhvr additive="base">
                                        <p:cTn id="37" dur="500" fill="hold"/>
                                        <p:tgtEl>
                                          <p:spTgt spid="51230"/>
                                        </p:tgtEl>
                                        <p:attrNameLst>
                                          <p:attrName>ppt_x</p:attrName>
                                        </p:attrNameLst>
                                      </p:cBhvr>
                                      <p:tavLst>
                                        <p:tav tm="0">
                                          <p:val>
                                            <p:strVal val="#ppt_x"/>
                                          </p:val>
                                        </p:tav>
                                        <p:tav tm="100000">
                                          <p:val>
                                            <p:strVal val="#ppt_x"/>
                                          </p:val>
                                        </p:tav>
                                      </p:tavLst>
                                    </p:anim>
                                    <p:anim calcmode="lin" valueType="num">
                                      <p:cBhvr additive="base">
                                        <p:cTn id="38" dur="500" fill="hold"/>
                                        <p:tgtEl>
                                          <p:spTgt spid="512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2" grpId="0"/>
      <p:bldP spid="51224" grpId="0"/>
      <p:bldP spid="51225" grpId="0"/>
      <p:bldP spid="51226" grpId="0"/>
      <p:bldP spid="51227" grpId="0"/>
      <p:bldP spid="51228" grpId="0"/>
      <p:bldP spid="51229" grpId="0"/>
      <p:bldP spid="5123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600200"/>
            <a:ext cx="9144000" cy="5257800"/>
          </a:xfrm>
        </p:spPr>
        <p:txBody>
          <a:bodyPr/>
          <a:lstStyle/>
          <a:p>
            <a:pPr algn="l"/>
            <a:r>
              <a:rPr lang="en-US" b="1" smtClean="0">
                <a:solidFill>
                  <a:schemeClr val="tx1"/>
                </a:solidFill>
                <a:latin typeface="Times New Roman" pitchFamily="18" charset="0"/>
                <a:cs typeface="Times New Roman" pitchFamily="18" charset="0"/>
                <a:sym typeface="Wingdings"/>
              </a:rPr>
              <a:t> 2</a:t>
            </a:r>
            <a:r>
              <a:rPr lang="en-US" b="1" dirty="0" smtClean="0">
                <a:solidFill>
                  <a:schemeClr val="tx1"/>
                </a:solidFill>
                <a:latin typeface="Times New Roman" pitchFamily="18" charset="0"/>
                <a:cs typeface="Times New Roman" pitchFamily="18" charset="0"/>
                <a:sym typeface="Wingdings"/>
              </a:rPr>
              <a:t>. </a:t>
            </a:r>
            <a:r>
              <a:rPr lang="en-US" b="1" dirty="0" err="1" smtClean="0">
                <a:solidFill>
                  <a:schemeClr val="tx1"/>
                </a:solidFill>
                <a:latin typeface="Times New Roman" pitchFamily="18" charset="0"/>
                <a:cs typeface="Times New Roman" pitchFamily="18" charset="0"/>
                <a:sym typeface="Wingdings"/>
              </a:rPr>
              <a:t>Tìm</a:t>
            </a:r>
            <a:r>
              <a:rPr lang="en-US" b="1" dirty="0" smtClean="0">
                <a:solidFill>
                  <a:schemeClr val="tx1"/>
                </a:solidFill>
                <a:latin typeface="Times New Roman" pitchFamily="18" charset="0"/>
                <a:cs typeface="Times New Roman" pitchFamily="18" charset="0"/>
                <a:sym typeface="Wingdings"/>
              </a:rPr>
              <a:t> </a:t>
            </a:r>
            <a:r>
              <a:rPr lang="en-US" b="1" err="1" smtClean="0">
                <a:solidFill>
                  <a:schemeClr val="tx1"/>
                </a:solidFill>
                <a:latin typeface="Times New Roman" pitchFamily="18" charset="0"/>
                <a:cs typeface="Times New Roman" pitchFamily="18" charset="0"/>
                <a:sym typeface="Wingdings"/>
              </a:rPr>
              <a:t>hiểu</a:t>
            </a:r>
            <a:r>
              <a:rPr lang="en-US" b="1" smtClean="0">
                <a:solidFill>
                  <a:schemeClr val="tx1"/>
                </a:solidFill>
                <a:latin typeface="Times New Roman" pitchFamily="18" charset="0"/>
                <a:cs typeface="Times New Roman" pitchFamily="18" charset="0"/>
                <a:sym typeface="Wingdings"/>
              </a:rPr>
              <a:t> bài</a:t>
            </a:r>
          </a:p>
          <a:p>
            <a:pPr algn="l"/>
            <a:r>
              <a:rPr lang="en-US" b="1" smtClean="0">
                <a:solidFill>
                  <a:schemeClr val="tx1"/>
                </a:solidFill>
                <a:latin typeface="Times New Roman" pitchFamily="18" charset="0"/>
                <a:cs typeface="Times New Roman" pitchFamily="18" charset="0"/>
                <a:sym typeface="Wingdings"/>
              </a:rPr>
              <a:t>  * Dành cho HS học tốt</a:t>
            </a:r>
            <a:endParaRPr lang="en-US" b="1" dirty="0" smtClean="0">
              <a:solidFill>
                <a:schemeClr val="tx1"/>
              </a:solidFill>
              <a:latin typeface="Times New Roman" pitchFamily="18" charset="0"/>
              <a:cs typeface="Times New Roman" pitchFamily="18" charset="0"/>
              <a:sym typeface="Wingdings"/>
            </a:endParaRPr>
          </a:p>
          <a:p>
            <a:pPr algn="l"/>
            <a:r>
              <a:rPr lang="en-US" sz="4000">
                <a:solidFill>
                  <a:schemeClr val="tx1"/>
                </a:solidFill>
                <a:latin typeface="Times New Roman" pitchFamily="18" charset="0"/>
                <a:cs typeface="Times New Roman" pitchFamily="18" charset="0"/>
                <a:sym typeface="Wingdings"/>
              </a:rPr>
              <a:t> </a:t>
            </a:r>
            <a:r>
              <a:rPr lang="en-US" sz="4000" smtClean="0">
                <a:solidFill>
                  <a:schemeClr val="tx1"/>
                </a:solidFill>
                <a:latin typeface="Times New Roman" pitchFamily="18" charset="0"/>
                <a:cs typeface="Times New Roman" pitchFamily="18" charset="0"/>
                <a:sym typeface="Wingdings"/>
              </a:rPr>
              <a:t> Câu 4: </a:t>
            </a:r>
            <a:r>
              <a:rPr lang="en-US" sz="4400" smtClean="0">
                <a:solidFill>
                  <a:schemeClr val="tx1"/>
                </a:solidFill>
                <a:latin typeface="Times New Roman" pitchFamily="18" charset="0"/>
                <a:cs typeface="Times New Roman" pitchFamily="18" charset="0"/>
                <a:sym typeface="Wingdings"/>
              </a:rPr>
              <a:t>Vì </a:t>
            </a:r>
            <a:r>
              <a:rPr lang="en-US" sz="4400" dirty="0" err="1" smtClean="0">
                <a:solidFill>
                  <a:schemeClr val="tx1"/>
                </a:solidFill>
                <a:latin typeface="Times New Roman" pitchFamily="18" charset="0"/>
                <a:cs typeface="Times New Roman" pitchFamily="18" charset="0"/>
                <a:sym typeface="Wingdings"/>
              </a:rPr>
              <a:t>sao</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tác</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giả</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biết</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ơn</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những</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người</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nghệ</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sĩ</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dân</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gian</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làng</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Hồ</a:t>
            </a:r>
            <a:r>
              <a:rPr lang="en-US" sz="4400" dirty="0" smtClean="0">
                <a:solidFill>
                  <a:schemeClr val="tx1"/>
                </a:solidFill>
                <a:latin typeface="Times New Roman" pitchFamily="18" charset="0"/>
                <a:cs typeface="Times New Roman" pitchFamily="18" charset="0"/>
                <a:sym typeface="Wingdings"/>
              </a:rPr>
              <a:t> ?</a:t>
            </a:r>
          </a:p>
        </p:txBody>
      </p:sp>
    </p:spTree>
    <p:extLst>
      <p:ext uri="{BB962C8B-B14F-4D97-AF65-F5344CB8AC3E}">
        <p14:creationId xmlns:p14="http://schemas.microsoft.com/office/powerpoint/2010/main" val="3856323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600200"/>
            <a:ext cx="9144000" cy="5257800"/>
          </a:xfrm>
        </p:spPr>
        <p:txBody>
          <a:bodyPr/>
          <a:lstStyle/>
          <a:p>
            <a:pPr algn="l"/>
            <a:r>
              <a:rPr lang="en-US" sz="4400" smtClean="0">
                <a:solidFill>
                  <a:schemeClr val="tx1"/>
                </a:solidFill>
                <a:latin typeface="Times New Roman" pitchFamily="18" charset="0"/>
                <a:cs typeface="Times New Roman" pitchFamily="18" charset="0"/>
                <a:sym typeface="Wingdings"/>
              </a:rPr>
              <a:t>-Vì những nghệ </a:t>
            </a:r>
            <a:r>
              <a:rPr lang="en-US" sz="4400" dirty="0" err="1" smtClean="0">
                <a:solidFill>
                  <a:schemeClr val="tx1"/>
                </a:solidFill>
                <a:latin typeface="Times New Roman" pitchFamily="18" charset="0"/>
                <a:cs typeface="Times New Roman" pitchFamily="18" charset="0"/>
                <a:sym typeface="Wingdings"/>
              </a:rPr>
              <a:t>sĩ</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dân</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gian</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làng</a:t>
            </a:r>
            <a:r>
              <a:rPr lang="en-US" sz="4400" dirty="0" smtClean="0">
                <a:solidFill>
                  <a:schemeClr val="tx1"/>
                </a:solidFill>
                <a:latin typeface="Times New Roman" pitchFamily="18" charset="0"/>
                <a:cs typeface="Times New Roman" pitchFamily="18" charset="0"/>
                <a:sym typeface="Wingdings"/>
              </a:rPr>
              <a:t> </a:t>
            </a:r>
            <a:r>
              <a:rPr lang="en-US" sz="4400" err="1" smtClean="0">
                <a:solidFill>
                  <a:schemeClr val="tx1"/>
                </a:solidFill>
                <a:latin typeface="Times New Roman" pitchFamily="18" charset="0"/>
                <a:cs typeface="Times New Roman" pitchFamily="18" charset="0"/>
                <a:sym typeface="Wingdings"/>
              </a:rPr>
              <a:t>Hồ</a:t>
            </a:r>
            <a:r>
              <a:rPr lang="en-US" sz="4400" smtClean="0">
                <a:solidFill>
                  <a:schemeClr val="tx1"/>
                </a:solidFill>
                <a:latin typeface="Times New Roman" pitchFamily="18" charset="0"/>
                <a:cs typeface="Times New Roman" pitchFamily="18" charset="0"/>
                <a:sym typeface="Wingdings"/>
              </a:rPr>
              <a:t> đã vẽ những bức tranh rất đẹp, rất sinh động, lành mạnh, hóm hỉnh và tươi vui.</a:t>
            </a:r>
          </a:p>
          <a:p>
            <a:pPr algn="l"/>
            <a:r>
              <a:rPr lang="en-US" sz="4400" smtClean="0">
                <a:solidFill>
                  <a:schemeClr val="tx1"/>
                </a:solidFill>
                <a:latin typeface="Times New Roman" pitchFamily="18" charset="0"/>
                <a:cs typeface="Times New Roman" pitchFamily="18" charset="0"/>
                <a:sym typeface="Wingdings"/>
              </a:rPr>
              <a:t>- Vì họ đã sáng tạo nên kĩ thuật vẽ tranh và pha màu tinh tế, đặc sắc.</a:t>
            </a:r>
          </a:p>
          <a:p>
            <a:pPr marL="571500" indent="-571500" algn="l">
              <a:buFontTx/>
              <a:buChar char="-"/>
            </a:pPr>
            <a:endParaRPr lang="en-US" sz="4400" dirty="0" smtClean="0">
              <a:solidFill>
                <a:schemeClr val="tx1"/>
              </a:solidFill>
              <a:latin typeface="Times New Roman" pitchFamily="18" charset="0"/>
              <a:cs typeface="Times New Roman" pitchFamily="18" charset="0"/>
              <a:sym typeface="Wingdings"/>
            </a:endParaRPr>
          </a:p>
        </p:txBody>
      </p:sp>
    </p:spTree>
    <p:extLst>
      <p:ext uri="{BB962C8B-B14F-4D97-AF65-F5344CB8AC3E}">
        <p14:creationId xmlns:p14="http://schemas.microsoft.com/office/powerpoint/2010/main" val="3859008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676400"/>
            <a:ext cx="9144000" cy="5181600"/>
          </a:xfrm>
        </p:spPr>
        <p:txBody>
          <a:bodyPr>
            <a:normAutofit/>
          </a:bodyPr>
          <a:lstStyle/>
          <a:p>
            <a:pPr algn="l"/>
            <a:r>
              <a:rPr lang="en-US" sz="4000" smtClean="0">
                <a:solidFill>
                  <a:schemeClr val="tx1"/>
                </a:solidFill>
                <a:latin typeface="Times New Roman" pitchFamily="18" charset="0"/>
                <a:cs typeface="Times New Roman" pitchFamily="18" charset="0"/>
                <a:sym typeface="Wingdings"/>
              </a:rPr>
              <a:t> Yêu mến quê hương, nghệ sĩ dân gian làng Hồ đã tạo nên những bức tranh có nội dung sinh động, kỹ thuật tinh tế. Những người tạo nên những bức tranh đó xứng đáng với tên gọi trân trọng – những người nghệ sĩ tạo hình của nhân dân.</a:t>
            </a:r>
            <a:endParaRPr lang="en-US" sz="400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651066383"/>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764704"/>
            <a:ext cx="9144000" cy="5181600"/>
          </a:xfrm>
        </p:spPr>
        <p:txBody>
          <a:bodyPr/>
          <a:lstStyle/>
          <a:p>
            <a:pPr algn="l"/>
            <a:r>
              <a:rPr lang="en-US" b="1" dirty="0" smtClean="0">
                <a:solidFill>
                  <a:schemeClr val="tx1"/>
                </a:solidFill>
                <a:latin typeface="Times New Roman" pitchFamily="18" charset="0"/>
                <a:cs typeface="Times New Roman" pitchFamily="18" charset="0"/>
                <a:sym typeface="Wingdings"/>
              </a:rPr>
              <a:t>2. </a:t>
            </a:r>
            <a:r>
              <a:rPr lang="en-US" b="1" dirty="0" err="1" smtClean="0">
                <a:solidFill>
                  <a:schemeClr val="tx1"/>
                </a:solidFill>
                <a:latin typeface="Times New Roman" pitchFamily="18" charset="0"/>
                <a:cs typeface="Times New Roman" pitchFamily="18" charset="0"/>
                <a:sym typeface="Wingdings"/>
              </a:rPr>
              <a:t>Tìm</a:t>
            </a:r>
            <a:r>
              <a:rPr lang="en-US" b="1" dirty="0" smtClean="0">
                <a:solidFill>
                  <a:schemeClr val="tx1"/>
                </a:solidFill>
                <a:latin typeface="Times New Roman" pitchFamily="18" charset="0"/>
                <a:cs typeface="Times New Roman" pitchFamily="18" charset="0"/>
                <a:sym typeface="Wingdings"/>
              </a:rPr>
              <a:t> </a:t>
            </a:r>
            <a:r>
              <a:rPr lang="en-US" b="1" dirty="0" err="1" smtClean="0">
                <a:solidFill>
                  <a:schemeClr val="tx1"/>
                </a:solidFill>
                <a:latin typeface="Times New Roman" pitchFamily="18" charset="0"/>
                <a:cs typeface="Times New Roman" pitchFamily="18" charset="0"/>
                <a:sym typeface="Wingdings"/>
              </a:rPr>
              <a:t>hiểu</a:t>
            </a:r>
            <a:r>
              <a:rPr lang="en-US" b="1" dirty="0" smtClean="0">
                <a:solidFill>
                  <a:schemeClr val="tx1"/>
                </a:solidFill>
                <a:latin typeface="Times New Roman" pitchFamily="18" charset="0"/>
                <a:cs typeface="Times New Roman" pitchFamily="18" charset="0"/>
                <a:sym typeface="Wingdings"/>
              </a:rPr>
              <a:t> </a:t>
            </a:r>
            <a:r>
              <a:rPr lang="en-US" b="1" dirty="0" err="1" smtClean="0">
                <a:solidFill>
                  <a:schemeClr val="tx1"/>
                </a:solidFill>
                <a:latin typeface="Times New Roman" pitchFamily="18" charset="0"/>
                <a:cs typeface="Times New Roman" pitchFamily="18" charset="0"/>
                <a:sym typeface="Wingdings"/>
              </a:rPr>
              <a:t>bài</a:t>
            </a:r>
            <a:endParaRPr lang="en-US" b="1" dirty="0" smtClean="0">
              <a:solidFill>
                <a:schemeClr val="tx1"/>
              </a:solidFill>
              <a:latin typeface="Times New Roman" pitchFamily="18" charset="0"/>
              <a:cs typeface="Times New Roman" pitchFamily="18" charset="0"/>
              <a:sym typeface="Wingdings"/>
            </a:endParaRPr>
          </a:p>
          <a:p>
            <a:pPr algn="l"/>
            <a:r>
              <a:rPr lang="en-US" b="1">
                <a:solidFill>
                  <a:schemeClr val="tx1"/>
                </a:solidFill>
                <a:latin typeface="Times New Roman" pitchFamily="18" charset="0"/>
                <a:cs typeface="Times New Roman" pitchFamily="18" charset="0"/>
                <a:sym typeface="Wingdings"/>
              </a:rPr>
              <a:t> </a:t>
            </a:r>
            <a:r>
              <a:rPr lang="en-US" b="1" smtClean="0">
                <a:solidFill>
                  <a:schemeClr val="tx1"/>
                </a:solidFill>
                <a:latin typeface="Times New Roman" pitchFamily="18" charset="0"/>
                <a:cs typeface="Times New Roman" pitchFamily="18" charset="0"/>
                <a:sym typeface="Wingdings"/>
              </a:rPr>
              <a:t> </a:t>
            </a:r>
            <a:r>
              <a:rPr lang="en-US" sz="4400" smtClean="0">
                <a:solidFill>
                  <a:schemeClr val="tx1"/>
                </a:solidFill>
                <a:latin typeface="Times New Roman" pitchFamily="18" charset="0"/>
                <a:cs typeface="Times New Roman" pitchFamily="18" charset="0"/>
                <a:sym typeface="Wingdings"/>
              </a:rPr>
              <a:t>Đoạn 2 </a:t>
            </a:r>
            <a:r>
              <a:rPr lang="en-US" sz="4400" dirty="0" err="1" smtClean="0">
                <a:solidFill>
                  <a:schemeClr val="tx1"/>
                </a:solidFill>
                <a:latin typeface="Times New Roman" pitchFamily="18" charset="0"/>
                <a:cs typeface="Times New Roman" pitchFamily="18" charset="0"/>
                <a:sym typeface="Wingdings"/>
              </a:rPr>
              <a:t>và</a:t>
            </a:r>
            <a:r>
              <a:rPr lang="en-US" sz="4400" dirty="0" smtClean="0">
                <a:solidFill>
                  <a:schemeClr val="tx1"/>
                </a:solidFill>
                <a:latin typeface="Times New Roman" pitchFamily="18" charset="0"/>
                <a:cs typeface="Times New Roman" pitchFamily="18" charset="0"/>
                <a:sym typeface="Wingdings"/>
              </a:rPr>
              <a:t> </a:t>
            </a:r>
            <a:r>
              <a:rPr lang="en-US" sz="4400" err="1" smtClean="0">
                <a:solidFill>
                  <a:schemeClr val="tx1"/>
                </a:solidFill>
                <a:latin typeface="Times New Roman" pitchFamily="18" charset="0"/>
                <a:cs typeface="Times New Roman" pitchFamily="18" charset="0"/>
                <a:sym typeface="Wingdings"/>
              </a:rPr>
              <a:t>đoạn</a:t>
            </a:r>
            <a:r>
              <a:rPr lang="en-US" sz="4400" smtClean="0">
                <a:solidFill>
                  <a:schemeClr val="tx1"/>
                </a:solidFill>
                <a:latin typeface="Times New Roman" pitchFamily="18" charset="0"/>
                <a:cs typeface="Times New Roman" pitchFamily="18" charset="0"/>
                <a:sym typeface="Wingdings"/>
              </a:rPr>
              <a:t> 3 </a:t>
            </a:r>
            <a:r>
              <a:rPr lang="en-US" sz="4400" dirty="0" err="1" smtClean="0">
                <a:solidFill>
                  <a:schemeClr val="tx1"/>
                </a:solidFill>
                <a:latin typeface="Times New Roman" pitchFamily="18" charset="0"/>
                <a:cs typeface="Times New Roman" pitchFamily="18" charset="0"/>
                <a:sym typeface="Wingdings"/>
              </a:rPr>
              <a:t>nói</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lên</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điều</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gì</a:t>
            </a:r>
            <a:r>
              <a:rPr lang="en-US" sz="4400" dirty="0" smtClean="0">
                <a:solidFill>
                  <a:schemeClr val="tx1"/>
                </a:solidFill>
                <a:latin typeface="Times New Roman" pitchFamily="18" charset="0"/>
                <a:cs typeface="Times New Roman" pitchFamily="18" charset="0"/>
                <a:sym typeface="Wingdings"/>
              </a:rPr>
              <a:t> ?</a:t>
            </a:r>
          </a:p>
          <a:p>
            <a:pPr algn="l"/>
            <a:r>
              <a:rPr lang="en-US" sz="4400" b="1" dirty="0" smtClean="0">
                <a:solidFill>
                  <a:schemeClr val="tx1"/>
                </a:solidFill>
                <a:latin typeface="Times New Roman" pitchFamily="18" charset="0"/>
                <a:cs typeface="Times New Roman" pitchFamily="18" charset="0"/>
                <a:sym typeface="Wingdings"/>
              </a:rPr>
              <a:t> </a:t>
            </a:r>
            <a:r>
              <a:rPr lang="en-US" sz="4400" err="1" smtClean="0">
                <a:solidFill>
                  <a:schemeClr val="tx1"/>
                </a:solidFill>
                <a:latin typeface="Times New Roman" pitchFamily="18" charset="0"/>
                <a:cs typeface="Times New Roman" pitchFamily="18" charset="0"/>
                <a:sym typeface="Wingdings"/>
              </a:rPr>
              <a:t>Đoạn</a:t>
            </a:r>
            <a:r>
              <a:rPr lang="en-US" sz="4400" smtClean="0">
                <a:solidFill>
                  <a:schemeClr val="tx1"/>
                </a:solidFill>
                <a:latin typeface="Times New Roman" pitchFamily="18" charset="0"/>
                <a:cs typeface="Times New Roman" pitchFamily="18" charset="0"/>
                <a:sym typeface="Wingdings"/>
              </a:rPr>
              <a:t> 2 </a:t>
            </a:r>
            <a:r>
              <a:rPr lang="en-US" sz="4400" dirty="0" err="1" smtClean="0">
                <a:solidFill>
                  <a:schemeClr val="tx1"/>
                </a:solidFill>
                <a:latin typeface="Times New Roman" pitchFamily="18" charset="0"/>
                <a:cs typeface="Times New Roman" pitchFamily="18" charset="0"/>
                <a:sym typeface="Wingdings"/>
              </a:rPr>
              <a:t>và</a:t>
            </a:r>
            <a:r>
              <a:rPr lang="en-US" sz="4400" dirty="0" smtClean="0">
                <a:solidFill>
                  <a:schemeClr val="tx1"/>
                </a:solidFill>
                <a:latin typeface="Times New Roman" pitchFamily="18" charset="0"/>
                <a:cs typeface="Times New Roman" pitchFamily="18" charset="0"/>
                <a:sym typeface="Wingdings"/>
              </a:rPr>
              <a:t> </a:t>
            </a:r>
            <a:r>
              <a:rPr lang="en-US" sz="4400" err="1" smtClean="0">
                <a:solidFill>
                  <a:schemeClr val="tx1"/>
                </a:solidFill>
                <a:latin typeface="Times New Roman" pitchFamily="18" charset="0"/>
                <a:cs typeface="Times New Roman" pitchFamily="18" charset="0"/>
                <a:sym typeface="Wingdings"/>
              </a:rPr>
              <a:t>đoạn</a:t>
            </a:r>
            <a:r>
              <a:rPr lang="en-US" sz="4400" smtClean="0">
                <a:solidFill>
                  <a:schemeClr val="tx1"/>
                </a:solidFill>
                <a:latin typeface="Times New Roman" pitchFamily="18" charset="0"/>
                <a:cs typeface="Times New Roman" pitchFamily="18" charset="0"/>
                <a:sym typeface="Wingdings"/>
              </a:rPr>
              <a:t> 3 </a:t>
            </a:r>
            <a:r>
              <a:rPr lang="en-US" sz="4400" dirty="0" err="1" smtClean="0">
                <a:solidFill>
                  <a:schemeClr val="tx1"/>
                </a:solidFill>
                <a:latin typeface="Times New Roman" pitchFamily="18" charset="0"/>
                <a:cs typeface="Times New Roman" pitchFamily="18" charset="0"/>
                <a:sym typeface="Wingdings"/>
              </a:rPr>
              <a:t>nói</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lên</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tình</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yêu</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quê</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hương</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và</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kỹ</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thuật</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tinh</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tế</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của</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những</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người</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nghệ</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sĩ</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tạo</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hình</a:t>
            </a:r>
            <a:r>
              <a:rPr lang="en-US" sz="4400" dirty="0" smtClean="0">
                <a:solidFill>
                  <a:schemeClr val="tx1"/>
                </a:solidFill>
                <a:latin typeface="Times New Roman" pitchFamily="18" charset="0"/>
                <a:cs typeface="Times New Roman" pitchFamily="18" charset="0"/>
                <a:sym typeface="Wingdings"/>
              </a:rPr>
              <a:t>.</a:t>
            </a:r>
            <a:endParaRPr lang="en-US" sz="44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191195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619250"/>
          </a:xfrm>
        </p:spPr>
        <p:txBody>
          <a:bodyPr>
            <a:normAutofit/>
          </a:bodyPr>
          <a:lstStyle/>
          <a:p>
            <a:endParaRPr lang="en-US" sz="3200"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0" y="1600200"/>
            <a:ext cx="9144000" cy="5257800"/>
          </a:xfrm>
        </p:spPr>
        <p:txBody>
          <a:bodyPr/>
          <a:lstStyle/>
          <a:p>
            <a:pPr algn="l"/>
            <a:endParaRPr lang="en-US" b="1" dirty="0" smtClean="0">
              <a:solidFill>
                <a:schemeClr val="tx1"/>
              </a:solidFill>
              <a:latin typeface="Times New Roman" pitchFamily="18" charset="0"/>
              <a:cs typeface="Times New Roman" pitchFamily="18" charset="0"/>
              <a:sym typeface="Wingdings"/>
            </a:endParaRPr>
          </a:p>
          <a:p>
            <a:pPr algn="l"/>
            <a:r>
              <a:rPr lang="en-US" sz="4000" dirty="0">
                <a:solidFill>
                  <a:schemeClr val="tx1"/>
                </a:solidFill>
                <a:latin typeface="Times New Roman" pitchFamily="18" charset="0"/>
                <a:cs typeface="Times New Roman" pitchFamily="18" charset="0"/>
                <a:sym typeface="Wingdings"/>
              </a:rPr>
              <a:t> </a:t>
            </a:r>
            <a:r>
              <a:rPr lang="en-US" sz="4000" dirty="0" smtClean="0">
                <a:solidFill>
                  <a:schemeClr val="tx1"/>
                </a:solidFill>
                <a:latin typeface="Times New Roman" pitchFamily="18" charset="0"/>
                <a:cs typeface="Times New Roman" pitchFamily="18" charset="0"/>
                <a:sym typeface="Wingdings"/>
              </a:rPr>
              <a:t>   </a:t>
            </a:r>
            <a:r>
              <a:rPr lang="en-US" sz="4600" dirty="0" smtClean="0">
                <a:solidFill>
                  <a:schemeClr val="tx1"/>
                </a:solidFill>
                <a:latin typeface="Times New Roman" pitchFamily="18" charset="0"/>
                <a:cs typeface="Times New Roman" pitchFamily="18" charset="0"/>
                <a:sym typeface="Wingdings"/>
              </a:rPr>
              <a:t>Qua </a:t>
            </a:r>
            <a:r>
              <a:rPr lang="en-US" sz="4600" dirty="0" err="1" smtClean="0">
                <a:solidFill>
                  <a:schemeClr val="tx1"/>
                </a:solidFill>
                <a:latin typeface="Times New Roman" pitchFamily="18" charset="0"/>
                <a:cs typeface="Times New Roman" pitchFamily="18" charset="0"/>
                <a:sym typeface="Wingdings"/>
              </a:rPr>
              <a:t>bài</a:t>
            </a:r>
            <a:r>
              <a:rPr lang="en-US" sz="4600" dirty="0" smtClean="0">
                <a:solidFill>
                  <a:schemeClr val="tx1"/>
                </a:solidFill>
                <a:latin typeface="Times New Roman" pitchFamily="18" charset="0"/>
                <a:cs typeface="Times New Roman" pitchFamily="18" charset="0"/>
                <a:sym typeface="Wingdings"/>
              </a:rPr>
              <a:t> </a:t>
            </a:r>
            <a:r>
              <a:rPr lang="en-US" sz="4600" dirty="0" err="1" smtClean="0">
                <a:solidFill>
                  <a:schemeClr val="tx1"/>
                </a:solidFill>
                <a:latin typeface="Times New Roman" pitchFamily="18" charset="0"/>
                <a:cs typeface="Times New Roman" pitchFamily="18" charset="0"/>
                <a:sym typeface="Wingdings"/>
              </a:rPr>
              <a:t>văn</a:t>
            </a:r>
            <a:r>
              <a:rPr lang="en-US" sz="4600" dirty="0" smtClean="0">
                <a:solidFill>
                  <a:schemeClr val="tx1"/>
                </a:solidFill>
                <a:latin typeface="Times New Roman" pitchFamily="18" charset="0"/>
                <a:cs typeface="Times New Roman" pitchFamily="18" charset="0"/>
                <a:sym typeface="Wingdings"/>
              </a:rPr>
              <a:t> </a:t>
            </a:r>
            <a:r>
              <a:rPr lang="en-US" sz="4600" dirty="0" err="1" smtClean="0">
                <a:solidFill>
                  <a:schemeClr val="tx1"/>
                </a:solidFill>
                <a:latin typeface="Times New Roman" pitchFamily="18" charset="0"/>
                <a:cs typeface="Times New Roman" pitchFamily="18" charset="0"/>
                <a:sym typeface="Wingdings"/>
              </a:rPr>
              <a:t>tác</a:t>
            </a:r>
            <a:r>
              <a:rPr lang="en-US" sz="4600" dirty="0" smtClean="0">
                <a:solidFill>
                  <a:schemeClr val="tx1"/>
                </a:solidFill>
                <a:latin typeface="Times New Roman" pitchFamily="18" charset="0"/>
                <a:cs typeface="Times New Roman" pitchFamily="18" charset="0"/>
                <a:sym typeface="Wingdings"/>
              </a:rPr>
              <a:t> </a:t>
            </a:r>
            <a:r>
              <a:rPr lang="en-US" sz="4600" dirty="0" err="1" smtClean="0">
                <a:solidFill>
                  <a:schemeClr val="tx1"/>
                </a:solidFill>
                <a:latin typeface="Times New Roman" pitchFamily="18" charset="0"/>
                <a:cs typeface="Times New Roman" pitchFamily="18" charset="0"/>
                <a:sym typeface="Wingdings"/>
              </a:rPr>
              <a:t>giả</a:t>
            </a:r>
            <a:r>
              <a:rPr lang="en-US" sz="4600" dirty="0" smtClean="0">
                <a:solidFill>
                  <a:schemeClr val="tx1"/>
                </a:solidFill>
                <a:latin typeface="Times New Roman" pitchFamily="18" charset="0"/>
                <a:cs typeface="Times New Roman" pitchFamily="18" charset="0"/>
                <a:sym typeface="Wingdings"/>
              </a:rPr>
              <a:t> </a:t>
            </a:r>
            <a:r>
              <a:rPr lang="en-US" sz="4600" dirty="0" err="1" smtClean="0">
                <a:solidFill>
                  <a:schemeClr val="tx1"/>
                </a:solidFill>
                <a:latin typeface="Times New Roman" pitchFamily="18" charset="0"/>
                <a:cs typeface="Times New Roman" pitchFamily="18" charset="0"/>
                <a:sym typeface="Wingdings"/>
              </a:rPr>
              <a:t>muốn</a:t>
            </a:r>
            <a:r>
              <a:rPr lang="en-US" sz="4600" dirty="0" smtClean="0">
                <a:solidFill>
                  <a:schemeClr val="tx1"/>
                </a:solidFill>
                <a:latin typeface="Times New Roman" pitchFamily="18" charset="0"/>
                <a:cs typeface="Times New Roman" pitchFamily="18" charset="0"/>
                <a:sym typeface="Wingdings"/>
              </a:rPr>
              <a:t> </a:t>
            </a:r>
            <a:r>
              <a:rPr lang="en-US" sz="4600" dirty="0" err="1" smtClean="0">
                <a:solidFill>
                  <a:schemeClr val="tx1"/>
                </a:solidFill>
                <a:latin typeface="Times New Roman" pitchFamily="18" charset="0"/>
                <a:cs typeface="Times New Roman" pitchFamily="18" charset="0"/>
                <a:sym typeface="Wingdings"/>
              </a:rPr>
              <a:t>nói</a:t>
            </a:r>
            <a:r>
              <a:rPr lang="en-US" sz="4600" dirty="0" smtClean="0">
                <a:solidFill>
                  <a:schemeClr val="tx1"/>
                </a:solidFill>
                <a:latin typeface="Times New Roman" pitchFamily="18" charset="0"/>
                <a:cs typeface="Times New Roman" pitchFamily="18" charset="0"/>
                <a:sym typeface="Wingdings"/>
              </a:rPr>
              <a:t> </a:t>
            </a:r>
            <a:r>
              <a:rPr lang="en-US" sz="4600" dirty="0" err="1" smtClean="0">
                <a:solidFill>
                  <a:schemeClr val="tx1"/>
                </a:solidFill>
                <a:latin typeface="Times New Roman" pitchFamily="18" charset="0"/>
                <a:cs typeface="Times New Roman" pitchFamily="18" charset="0"/>
                <a:sym typeface="Wingdings"/>
              </a:rPr>
              <a:t>lên</a:t>
            </a:r>
            <a:r>
              <a:rPr lang="en-US" sz="4600" dirty="0" smtClean="0">
                <a:solidFill>
                  <a:schemeClr val="tx1"/>
                </a:solidFill>
                <a:latin typeface="Times New Roman" pitchFamily="18" charset="0"/>
                <a:cs typeface="Times New Roman" pitchFamily="18" charset="0"/>
                <a:sym typeface="Wingdings"/>
              </a:rPr>
              <a:t> </a:t>
            </a:r>
            <a:r>
              <a:rPr lang="en-US" sz="4600" dirty="0" err="1" smtClean="0">
                <a:solidFill>
                  <a:schemeClr val="tx1"/>
                </a:solidFill>
                <a:latin typeface="Times New Roman" pitchFamily="18" charset="0"/>
                <a:cs typeface="Times New Roman" pitchFamily="18" charset="0"/>
                <a:sym typeface="Wingdings"/>
              </a:rPr>
              <a:t>điều</a:t>
            </a:r>
            <a:r>
              <a:rPr lang="en-US" sz="4600" dirty="0" smtClean="0">
                <a:solidFill>
                  <a:schemeClr val="tx1"/>
                </a:solidFill>
                <a:latin typeface="Times New Roman" pitchFamily="18" charset="0"/>
                <a:cs typeface="Times New Roman" pitchFamily="18" charset="0"/>
                <a:sym typeface="Wingdings"/>
              </a:rPr>
              <a:t> </a:t>
            </a:r>
            <a:r>
              <a:rPr lang="en-US" sz="4600" dirty="0" err="1" smtClean="0">
                <a:solidFill>
                  <a:schemeClr val="tx1"/>
                </a:solidFill>
                <a:latin typeface="Times New Roman" pitchFamily="18" charset="0"/>
                <a:cs typeface="Times New Roman" pitchFamily="18" charset="0"/>
                <a:sym typeface="Wingdings"/>
              </a:rPr>
              <a:t>gì</a:t>
            </a:r>
            <a:r>
              <a:rPr lang="en-US" sz="4600" dirty="0" smtClean="0">
                <a:solidFill>
                  <a:schemeClr val="tx1"/>
                </a:solidFill>
                <a:latin typeface="Times New Roman" pitchFamily="18" charset="0"/>
                <a:cs typeface="Times New Roman" pitchFamily="18" charset="0"/>
                <a:sym typeface="Wingdings"/>
              </a:rPr>
              <a:t> ?</a:t>
            </a:r>
          </a:p>
        </p:txBody>
      </p:sp>
    </p:spTree>
    <p:extLst>
      <p:ext uri="{BB962C8B-B14F-4D97-AF65-F5344CB8AC3E}">
        <p14:creationId xmlns:p14="http://schemas.microsoft.com/office/powerpoint/2010/main" val="514040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a:p>
        </p:txBody>
      </p:sp>
      <p:sp>
        <p:nvSpPr>
          <p:cNvPr id="4" name="Slide Number Placeholder 3"/>
          <p:cNvSpPr>
            <a:spLocks noGrp="1"/>
          </p:cNvSpPr>
          <p:nvPr>
            <p:ph type="sldNum" sz="quarter" idx="12"/>
          </p:nvPr>
        </p:nvSpPr>
        <p:spPr/>
        <p:txBody>
          <a:bodyPr/>
          <a:lstStyle/>
          <a:p>
            <a:pPr>
              <a:defRPr/>
            </a:pPr>
            <a:fld id="{B8C50FF2-0883-4D0B-9002-79F56D677D96}" type="slidenum">
              <a:rPr lang="en-US" altLang="en-US" smtClean="0"/>
              <a:pPr>
                <a:defRPr/>
              </a:pPr>
              <a:t>3</a:t>
            </a:fld>
            <a:endParaRPr lang="en-US" altLang="en-US"/>
          </a:p>
        </p:txBody>
      </p:sp>
    </p:spTree>
    <p:controls>
      <mc:AlternateContent xmlns:mc="http://schemas.openxmlformats.org/markup-compatibility/2006">
        <mc:Choice xmlns:v="urn:schemas-microsoft-com:vml" Requires="v">
          <p:control spid="1026" name="ShockwaveFlash1" r:id="rId2" imgW="8128110" imgH="6095238"/>
        </mc:Choice>
        <mc:Fallback>
          <p:control name="ShockwaveFlash1" r:id="rId2" imgW="8128110" imgH="6095238">
            <p:pic>
              <p:nvPicPr>
                <p:cNvPr id="0" name="ShockwaveFlash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539750" y="404813"/>
                  <a:ext cx="8128000" cy="60960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2957592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1143000"/>
          </a:xfrm>
        </p:spPr>
        <p:txBody>
          <a:bodyPr>
            <a:normAutofit/>
          </a:bodyPr>
          <a:lstStyle/>
          <a:p>
            <a:endParaRPr lang="en-US"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609600" y="1752602"/>
            <a:ext cx="8077200" cy="4221163"/>
          </a:xfrm>
        </p:spPr>
        <p:txBody>
          <a:bodyPr>
            <a:normAutofit/>
          </a:bodyPr>
          <a:lstStyle/>
          <a:p>
            <a:pPr marL="0" indent="0">
              <a:buNone/>
            </a:pPr>
            <a:r>
              <a:rPr lang="en-US" smtClean="0">
                <a:latin typeface="Times New Roman" pitchFamily="18" charset="0"/>
                <a:cs typeface="Times New Roman" pitchFamily="18" charset="0"/>
              </a:rPr>
              <a:t>     </a:t>
            </a:r>
            <a:r>
              <a:rPr lang="en-US" sz="4400" b="1" smtClean="0">
                <a:solidFill>
                  <a:srgbClr val="C00000"/>
                </a:solidFill>
                <a:latin typeface="Times New Roman" pitchFamily="18" charset="0"/>
                <a:ea typeface="+mj-ea"/>
                <a:cs typeface="Times New Roman" pitchFamily="18" charset="0"/>
              </a:rPr>
              <a:t>Nội </a:t>
            </a:r>
            <a:r>
              <a:rPr lang="en-US" sz="4400" b="1">
                <a:solidFill>
                  <a:srgbClr val="C00000"/>
                </a:solidFill>
                <a:latin typeface="Times New Roman" pitchFamily="18" charset="0"/>
                <a:ea typeface="+mj-ea"/>
                <a:cs typeface="Times New Roman" pitchFamily="18" charset="0"/>
              </a:rPr>
              <a:t>dung :</a:t>
            </a:r>
            <a:endParaRPr lang="en-US" smtClean="0">
              <a:latin typeface="Times New Roman" pitchFamily="18" charset="0"/>
              <a:cs typeface="Times New Roman" pitchFamily="18" charset="0"/>
            </a:endParaRPr>
          </a:p>
          <a:p>
            <a:pPr marL="0" indent="0">
              <a:buNone/>
            </a:pPr>
            <a:r>
              <a:rPr lang="en-US" smtClean="0">
                <a:latin typeface="Times New Roman" pitchFamily="18" charset="0"/>
                <a:cs typeface="Times New Roman" pitchFamily="18" charset="0"/>
              </a:rPr>
              <a:t> </a:t>
            </a:r>
            <a:r>
              <a:rPr lang="en-US" sz="4600">
                <a:latin typeface="Times New Roman" pitchFamily="18" charset="0"/>
                <a:cs typeface="Times New Roman" pitchFamily="18" charset="0"/>
              </a:rPr>
              <a:t>C</a:t>
            </a:r>
            <a:r>
              <a:rPr lang="en-US" sz="4600" smtClean="0">
                <a:latin typeface="Times New Roman" pitchFamily="18" charset="0"/>
                <a:cs typeface="Times New Roman" pitchFamily="18" charset="0"/>
              </a:rPr>
              <a:t>a ngợi </a:t>
            </a:r>
            <a:r>
              <a:rPr lang="en-US" sz="4600">
                <a:latin typeface="Times New Roman" pitchFamily="18" charset="0"/>
                <a:cs typeface="Times New Roman" pitchFamily="18" charset="0"/>
              </a:rPr>
              <a:t> </a:t>
            </a:r>
            <a:r>
              <a:rPr lang="en-US" sz="4600" smtClean="0">
                <a:latin typeface="Times New Roman" pitchFamily="18" charset="0"/>
                <a:cs typeface="Times New Roman" pitchFamily="18" charset="0"/>
              </a:rPr>
              <a:t>và biết ơn những nghệ sĩ làng Hồ đã sáng tạo ra những bức tranh dân gian độc đáo.</a:t>
            </a:r>
            <a:endParaRPr lang="en-US" sz="4600">
              <a:latin typeface="Times New Roman" pitchFamily="18" charset="0"/>
              <a:cs typeface="Times New Roman" pitchFamily="18" charset="0"/>
            </a:endParaRPr>
          </a:p>
        </p:txBody>
      </p:sp>
    </p:spTree>
    <p:extLst>
      <p:ext uri="{BB962C8B-B14F-4D97-AF65-F5344CB8AC3E}">
        <p14:creationId xmlns:p14="http://schemas.microsoft.com/office/powerpoint/2010/main" val="1608246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ext Box 2"/>
          <p:cNvSpPr txBox="1">
            <a:spLocks noChangeArrowheads="1"/>
          </p:cNvSpPr>
          <p:nvPr/>
        </p:nvSpPr>
        <p:spPr bwMode="auto">
          <a:xfrm>
            <a:off x="152400" y="2286002"/>
            <a:ext cx="9144000" cy="3412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275" tIns="43638" rIns="87275" bIns="43638">
            <a:spAutoFit/>
          </a:bodyPr>
          <a:lstStyle>
            <a:lvl1pPr defTabSz="873125">
              <a:defRPr>
                <a:solidFill>
                  <a:schemeClr val="tx1"/>
                </a:solidFill>
                <a:latin typeface="Arial" panose="020B0604020202020204" pitchFamily="34" charset="0"/>
              </a:defRPr>
            </a:lvl1pPr>
            <a:lvl2pPr marL="434975" defTabSz="873125">
              <a:defRPr>
                <a:solidFill>
                  <a:schemeClr val="tx1"/>
                </a:solidFill>
                <a:latin typeface="Arial" panose="020B0604020202020204" pitchFamily="34" charset="0"/>
              </a:defRPr>
            </a:lvl2pPr>
            <a:lvl3pPr marL="873125" defTabSz="873125">
              <a:defRPr>
                <a:solidFill>
                  <a:schemeClr val="tx1"/>
                </a:solidFill>
                <a:latin typeface="Arial" panose="020B0604020202020204" pitchFamily="34" charset="0"/>
              </a:defRPr>
            </a:lvl3pPr>
            <a:lvl4pPr marL="1308100" defTabSz="873125">
              <a:defRPr>
                <a:solidFill>
                  <a:schemeClr val="tx1"/>
                </a:solidFill>
                <a:latin typeface="Arial" panose="020B0604020202020204" pitchFamily="34" charset="0"/>
              </a:defRPr>
            </a:lvl4pPr>
            <a:lvl5pPr marL="1746250" defTabSz="873125">
              <a:defRPr>
                <a:solidFill>
                  <a:schemeClr val="tx1"/>
                </a:solidFill>
                <a:latin typeface="Arial" panose="020B0604020202020204" pitchFamily="34" charset="0"/>
              </a:defRPr>
            </a:lvl5pPr>
            <a:lvl6pPr marL="2203450" defTabSz="873125" fontAlgn="base">
              <a:spcBef>
                <a:spcPct val="0"/>
              </a:spcBef>
              <a:spcAft>
                <a:spcPct val="0"/>
              </a:spcAft>
              <a:defRPr>
                <a:solidFill>
                  <a:schemeClr val="tx1"/>
                </a:solidFill>
                <a:latin typeface="Arial" panose="020B0604020202020204" pitchFamily="34" charset="0"/>
              </a:defRPr>
            </a:lvl6pPr>
            <a:lvl7pPr marL="2660650" defTabSz="873125" fontAlgn="base">
              <a:spcBef>
                <a:spcPct val="0"/>
              </a:spcBef>
              <a:spcAft>
                <a:spcPct val="0"/>
              </a:spcAft>
              <a:defRPr>
                <a:solidFill>
                  <a:schemeClr val="tx1"/>
                </a:solidFill>
                <a:latin typeface="Arial" panose="020B0604020202020204" pitchFamily="34" charset="0"/>
              </a:defRPr>
            </a:lvl7pPr>
            <a:lvl8pPr marL="3117850" defTabSz="873125" fontAlgn="base">
              <a:spcBef>
                <a:spcPct val="0"/>
              </a:spcBef>
              <a:spcAft>
                <a:spcPct val="0"/>
              </a:spcAft>
              <a:defRPr>
                <a:solidFill>
                  <a:schemeClr val="tx1"/>
                </a:solidFill>
                <a:latin typeface="Arial" panose="020B0604020202020204" pitchFamily="34" charset="0"/>
              </a:defRPr>
            </a:lvl8pPr>
            <a:lvl9pPr marL="3575050" defTabSz="873125" fontAlgn="base">
              <a:spcBef>
                <a:spcPct val="0"/>
              </a:spcBef>
              <a:spcAft>
                <a:spcPct val="0"/>
              </a:spcAft>
              <a:defRPr>
                <a:solidFill>
                  <a:schemeClr val="tx1"/>
                </a:solidFill>
                <a:latin typeface="Arial" panose="020B0604020202020204" pitchFamily="34" charset="0"/>
              </a:defRPr>
            </a:lvl9pPr>
          </a:lstStyle>
          <a:p>
            <a:r>
              <a:rPr lang="en-US" altLang="en-US" sz="2700"/>
              <a:t>     Từ ngày còn ít tuổi, tôi đã thích những tranh lợn, gà,         chuột, ếch, tranh cây dừa, tranh tố nữ của làng Hồ.  Mỗi lần Tết  đến, đứng trước những cái chiếu bày tranh làng Hồ  giải trên các  lề phố Hà Nội, lòng tôi  thấm thía  một </a:t>
            </a:r>
          </a:p>
          <a:p>
            <a:r>
              <a:rPr lang="en-US" altLang="en-US" sz="2700"/>
              <a:t>nỗi   biết  ơn  đối  với  những  người  nghệ  sĩ  tạo  hình  của nhân dân. Họ đã đem vào cuộc sống một cách nhìn thuần phác, càng ngắm càng  thấy đậm đà, lành mạnh, hóm hỉnh và tươi vui.</a:t>
            </a:r>
          </a:p>
        </p:txBody>
      </p:sp>
      <p:sp>
        <p:nvSpPr>
          <p:cNvPr id="131075" name="Text Box 3"/>
          <p:cNvSpPr txBox="1">
            <a:spLocks noChangeArrowheads="1"/>
          </p:cNvSpPr>
          <p:nvPr/>
        </p:nvSpPr>
        <p:spPr bwMode="auto">
          <a:xfrm>
            <a:off x="5491164" y="4737101"/>
            <a:ext cx="1330417" cy="503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275" tIns="43638" rIns="87275" bIns="43638">
            <a:spAutoFit/>
          </a:bodyPr>
          <a:lstStyle>
            <a:lvl1pPr defTabSz="873125">
              <a:defRPr>
                <a:solidFill>
                  <a:schemeClr val="tx1"/>
                </a:solidFill>
                <a:latin typeface="Arial" panose="020B0604020202020204" pitchFamily="34" charset="0"/>
              </a:defRPr>
            </a:lvl1pPr>
            <a:lvl2pPr marL="434975" defTabSz="873125">
              <a:defRPr>
                <a:solidFill>
                  <a:schemeClr val="tx1"/>
                </a:solidFill>
                <a:latin typeface="Arial" panose="020B0604020202020204" pitchFamily="34" charset="0"/>
              </a:defRPr>
            </a:lvl2pPr>
            <a:lvl3pPr marL="873125" defTabSz="873125">
              <a:defRPr>
                <a:solidFill>
                  <a:schemeClr val="tx1"/>
                </a:solidFill>
                <a:latin typeface="Arial" panose="020B0604020202020204" pitchFamily="34" charset="0"/>
              </a:defRPr>
            </a:lvl3pPr>
            <a:lvl4pPr marL="1308100" defTabSz="873125">
              <a:defRPr>
                <a:solidFill>
                  <a:schemeClr val="tx1"/>
                </a:solidFill>
                <a:latin typeface="Arial" panose="020B0604020202020204" pitchFamily="34" charset="0"/>
              </a:defRPr>
            </a:lvl4pPr>
            <a:lvl5pPr marL="1746250" defTabSz="873125">
              <a:defRPr>
                <a:solidFill>
                  <a:schemeClr val="tx1"/>
                </a:solidFill>
                <a:latin typeface="Arial" panose="020B0604020202020204" pitchFamily="34" charset="0"/>
              </a:defRPr>
            </a:lvl5pPr>
            <a:lvl6pPr marL="2203450" defTabSz="873125" fontAlgn="base">
              <a:spcBef>
                <a:spcPct val="0"/>
              </a:spcBef>
              <a:spcAft>
                <a:spcPct val="0"/>
              </a:spcAft>
              <a:defRPr>
                <a:solidFill>
                  <a:schemeClr val="tx1"/>
                </a:solidFill>
                <a:latin typeface="Arial" panose="020B0604020202020204" pitchFamily="34" charset="0"/>
              </a:defRPr>
            </a:lvl6pPr>
            <a:lvl7pPr marL="2660650" defTabSz="873125" fontAlgn="base">
              <a:spcBef>
                <a:spcPct val="0"/>
              </a:spcBef>
              <a:spcAft>
                <a:spcPct val="0"/>
              </a:spcAft>
              <a:defRPr>
                <a:solidFill>
                  <a:schemeClr val="tx1"/>
                </a:solidFill>
                <a:latin typeface="Arial" panose="020B0604020202020204" pitchFamily="34" charset="0"/>
              </a:defRPr>
            </a:lvl7pPr>
            <a:lvl8pPr marL="3117850" defTabSz="873125" fontAlgn="base">
              <a:spcBef>
                <a:spcPct val="0"/>
              </a:spcBef>
              <a:spcAft>
                <a:spcPct val="0"/>
              </a:spcAft>
              <a:defRPr>
                <a:solidFill>
                  <a:schemeClr val="tx1"/>
                </a:solidFill>
                <a:latin typeface="Arial" panose="020B0604020202020204" pitchFamily="34" charset="0"/>
              </a:defRPr>
            </a:lvl8pPr>
            <a:lvl9pPr marL="3575050" defTabSz="873125" fontAlgn="base">
              <a:spcBef>
                <a:spcPct val="0"/>
              </a:spcBef>
              <a:spcAft>
                <a:spcPct val="0"/>
              </a:spcAft>
              <a:defRPr>
                <a:solidFill>
                  <a:schemeClr val="tx1"/>
                </a:solidFill>
                <a:latin typeface="Arial" panose="020B0604020202020204" pitchFamily="34" charset="0"/>
              </a:defRPr>
            </a:lvl9pPr>
          </a:lstStyle>
          <a:p>
            <a:r>
              <a:rPr lang="en-US" altLang="en-US" sz="2700">
                <a:solidFill>
                  <a:srgbClr val="FF0000"/>
                </a:solidFill>
              </a:rPr>
              <a:t>đậm đà</a:t>
            </a:r>
          </a:p>
        </p:txBody>
      </p:sp>
      <p:sp>
        <p:nvSpPr>
          <p:cNvPr id="131076" name="Text Box 4"/>
          <p:cNvSpPr txBox="1">
            <a:spLocks noChangeArrowheads="1"/>
          </p:cNvSpPr>
          <p:nvPr/>
        </p:nvSpPr>
        <p:spPr bwMode="auto">
          <a:xfrm>
            <a:off x="166688" y="4743451"/>
            <a:ext cx="1888262" cy="503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275" tIns="43638" rIns="87275" bIns="43638">
            <a:spAutoFit/>
          </a:bodyPr>
          <a:lstStyle>
            <a:lvl1pPr defTabSz="873125">
              <a:defRPr>
                <a:solidFill>
                  <a:schemeClr val="tx1"/>
                </a:solidFill>
                <a:latin typeface="Arial" panose="020B0604020202020204" pitchFamily="34" charset="0"/>
              </a:defRPr>
            </a:lvl1pPr>
            <a:lvl2pPr marL="434975" defTabSz="873125">
              <a:defRPr>
                <a:solidFill>
                  <a:schemeClr val="tx1"/>
                </a:solidFill>
                <a:latin typeface="Arial" panose="020B0604020202020204" pitchFamily="34" charset="0"/>
              </a:defRPr>
            </a:lvl2pPr>
            <a:lvl3pPr marL="873125" defTabSz="873125">
              <a:defRPr>
                <a:solidFill>
                  <a:schemeClr val="tx1"/>
                </a:solidFill>
                <a:latin typeface="Arial" panose="020B0604020202020204" pitchFamily="34" charset="0"/>
              </a:defRPr>
            </a:lvl3pPr>
            <a:lvl4pPr marL="1308100" defTabSz="873125">
              <a:defRPr>
                <a:solidFill>
                  <a:schemeClr val="tx1"/>
                </a:solidFill>
                <a:latin typeface="Arial" panose="020B0604020202020204" pitchFamily="34" charset="0"/>
              </a:defRPr>
            </a:lvl4pPr>
            <a:lvl5pPr marL="1746250" defTabSz="873125">
              <a:defRPr>
                <a:solidFill>
                  <a:schemeClr val="tx1"/>
                </a:solidFill>
                <a:latin typeface="Arial" panose="020B0604020202020204" pitchFamily="34" charset="0"/>
              </a:defRPr>
            </a:lvl5pPr>
            <a:lvl6pPr marL="2203450" defTabSz="873125" fontAlgn="base">
              <a:spcBef>
                <a:spcPct val="0"/>
              </a:spcBef>
              <a:spcAft>
                <a:spcPct val="0"/>
              </a:spcAft>
              <a:defRPr>
                <a:solidFill>
                  <a:schemeClr val="tx1"/>
                </a:solidFill>
                <a:latin typeface="Arial" panose="020B0604020202020204" pitchFamily="34" charset="0"/>
              </a:defRPr>
            </a:lvl6pPr>
            <a:lvl7pPr marL="2660650" defTabSz="873125" fontAlgn="base">
              <a:spcBef>
                <a:spcPct val="0"/>
              </a:spcBef>
              <a:spcAft>
                <a:spcPct val="0"/>
              </a:spcAft>
              <a:defRPr>
                <a:solidFill>
                  <a:schemeClr val="tx1"/>
                </a:solidFill>
                <a:latin typeface="Arial" panose="020B0604020202020204" pitchFamily="34" charset="0"/>
              </a:defRPr>
            </a:lvl7pPr>
            <a:lvl8pPr marL="3117850" defTabSz="873125" fontAlgn="base">
              <a:spcBef>
                <a:spcPct val="0"/>
              </a:spcBef>
              <a:spcAft>
                <a:spcPct val="0"/>
              </a:spcAft>
              <a:defRPr>
                <a:solidFill>
                  <a:schemeClr val="tx1"/>
                </a:solidFill>
                <a:latin typeface="Arial" panose="020B0604020202020204" pitchFamily="34" charset="0"/>
              </a:defRPr>
            </a:lvl8pPr>
            <a:lvl9pPr marL="3575050" defTabSz="873125" fontAlgn="base">
              <a:spcBef>
                <a:spcPct val="0"/>
              </a:spcBef>
              <a:spcAft>
                <a:spcPct val="0"/>
              </a:spcAft>
              <a:defRPr>
                <a:solidFill>
                  <a:schemeClr val="tx1"/>
                </a:solidFill>
                <a:latin typeface="Arial" panose="020B0604020202020204" pitchFamily="34" charset="0"/>
              </a:defRPr>
            </a:lvl9pPr>
          </a:lstStyle>
          <a:p>
            <a:r>
              <a:rPr lang="en-US" altLang="en-US" sz="2700">
                <a:solidFill>
                  <a:srgbClr val="FF0000"/>
                </a:solidFill>
              </a:rPr>
              <a:t>thuần phác</a:t>
            </a:r>
          </a:p>
        </p:txBody>
      </p:sp>
      <p:sp>
        <p:nvSpPr>
          <p:cNvPr id="131077" name="Text Box 5"/>
          <p:cNvSpPr txBox="1">
            <a:spLocks noChangeArrowheads="1"/>
          </p:cNvSpPr>
          <p:nvPr/>
        </p:nvSpPr>
        <p:spPr bwMode="auto">
          <a:xfrm>
            <a:off x="4152900" y="2279651"/>
            <a:ext cx="1466850" cy="503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275" tIns="43638" rIns="87275" bIns="43638">
            <a:spAutoFit/>
          </a:bodyPr>
          <a:lstStyle>
            <a:lvl1pPr defTabSz="873125">
              <a:defRPr>
                <a:solidFill>
                  <a:schemeClr val="tx1"/>
                </a:solidFill>
                <a:latin typeface="Arial" panose="020B0604020202020204" pitchFamily="34" charset="0"/>
              </a:defRPr>
            </a:lvl1pPr>
            <a:lvl2pPr marL="434975" defTabSz="873125">
              <a:defRPr>
                <a:solidFill>
                  <a:schemeClr val="tx1"/>
                </a:solidFill>
                <a:latin typeface="Arial" panose="020B0604020202020204" pitchFamily="34" charset="0"/>
              </a:defRPr>
            </a:lvl2pPr>
            <a:lvl3pPr marL="873125" defTabSz="873125">
              <a:defRPr>
                <a:solidFill>
                  <a:schemeClr val="tx1"/>
                </a:solidFill>
                <a:latin typeface="Arial" panose="020B0604020202020204" pitchFamily="34" charset="0"/>
              </a:defRPr>
            </a:lvl3pPr>
            <a:lvl4pPr marL="1308100" defTabSz="873125">
              <a:defRPr>
                <a:solidFill>
                  <a:schemeClr val="tx1"/>
                </a:solidFill>
                <a:latin typeface="Arial" panose="020B0604020202020204" pitchFamily="34" charset="0"/>
              </a:defRPr>
            </a:lvl4pPr>
            <a:lvl5pPr marL="1746250" defTabSz="873125">
              <a:defRPr>
                <a:solidFill>
                  <a:schemeClr val="tx1"/>
                </a:solidFill>
                <a:latin typeface="Arial" panose="020B0604020202020204" pitchFamily="34" charset="0"/>
              </a:defRPr>
            </a:lvl5pPr>
            <a:lvl6pPr marL="2203450" defTabSz="873125" fontAlgn="base">
              <a:spcBef>
                <a:spcPct val="0"/>
              </a:spcBef>
              <a:spcAft>
                <a:spcPct val="0"/>
              </a:spcAft>
              <a:defRPr>
                <a:solidFill>
                  <a:schemeClr val="tx1"/>
                </a:solidFill>
                <a:latin typeface="Arial" panose="020B0604020202020204" pitchFamily="34" charset="0"/>
              </a:defRPr>
            </a:lvl6pPr>
            <a:lvl7pPr marL="2660650" defTabSz="873125" fontAlgn="base">
              <a:spcBef>
                <a:spcPct val="0"/>
              </a:spcBef>
              <a:spcAft>
                <a:spcPct val="0"/>
              </a:spcAft>
              <a:defRPr>
                <a:solidFill>
                  <a:schemeClr val="tx1"/>
                </a:solidFill>
                <a:latin typeface="Arial" panose="020B0604020202020204" pitchFamily="34" charset="0"/>
              </a:defRPr>
            </a:lvl7pPr>
            <a:lvl8pPr marL="3117850" defTabSz="873125" fontAlgn="base">
              <a:spcBef>
                <a:spcPct val="0"/>
              </a:spcBef>
              <a:spcAft>
                <a:spcPct val="0"/>
              </a:spcAft>
              <a:defRPr>
                <a:solidFill>
                  <a:schemeClr val="tx1"/>
                </a:solidFill>
                <a:latin typeface="Arial" panose="020B0604020202020204" pitchFamily="34" charset="0"/>
              </a:defRPr>
            </a:lvl8pPr>
            <a:lvl9pPr marL="3575050" defTabSz="873125" fontAlgn="base">
              <a:spcBef>
                <a:spcPct val="0"/>
              </a:spcBef>
              <a:spcAft>
                <a:spcPct val="0"/>
              </a:spcAft>
              <a:defRPr>
                <a:solidFill>
                  <a:schemeClr val="tx1"/>
                </a:solidFill>
                <a:latin typeface="Arial" panose="020B0604020202020204" pitchFamily="34" charset="0"/>
              </a:defRPr>
            </a:lvl9pPr>
          </a:lstStyle>
          <a:p>
            <a:r>
              <a:rPr lang="en-US" altLang="en-US" sz="2700">
                <a:solidFill>
                  <a:srgbClr val="FF0000"/>
                </a:solidFill>
              </a:rPr>
              <a:t>đã thích</a:t>
            </a:r>
          </a:p>
        </p:txBody>
      </p:sp>
      <p:sp>
        <p:nvSpPr>
          <p:cNvPr id="131078" name="Text Box 6"/>
          <p:cNvSpPr txBox="1">
            <a:spLocks noChangeArrowheads="1"/>
          </p:cNvSpPr>
          <p:nvPr/>
        </p:nvSpPr>
        <p:spPr bwMode="auto">
          <a:xfrm>
            <a:off x="6818313" y="4737101"/>
            <a:ext cx="1792082" cy="503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275" tIns="43638" rIns="87275" bIns="43638">
            <a:spAutoFit/>
          </a:bodyPr>
          <a:lstStyle>
            <a:lvl1pPr defTabSz="873125">
              <a:defRPr>
                <a:solidFill>
                  <a:schemeClr val="tx1"/>
                </a:solidFill>
                <a:latin typeface="Arial" panose="020B0604020202020204" pitchFamily="34" charset="0"/>
              </a:defRPr>
            </a:lvl1pPr>
            <a:lvl2pPr marL="434975" defTabSz="873125">
              <a:defRPr>
                <a:solidFill>
                  <a:schemeClr val="tx1"/>
                </a:solidFill>
                <a:latin typeface="Arial" panose="020B0604020202020204" pitchFamily="34" charset="0"/>
              </a:defRPr>
            </a:lvl2pPr>
            <a:lvl3pPr marL="873125" defTabSz="873125">
              <a:defRPr>
                <a:solidFill>
                  <a:schemeClr val="tx1"/>
                </a:solidFill>
                <a:latin typeface="Arial" panose="020B0604020202020204" pitchFamily="34" charset="0"/>
              </a:defRPr>
            </a:lvl3pPr>
            <a:lvl4pPr marL="1308100" defTabSz="873125">
              <a:defRPr>
                <a:solidFill>
                  <a:schemeClr val="tx1"/>
                </a:solidFill>
                <a:latin typeface="Arial" panose="020B0604020202020204" pitchFamily="34" charset="0"/>
              </a:defRPr>
            </a:lvl4pPr>
            <a:lvl5pPr marL="1746250" defTabSz="873125">
              <a:defRPr>
                <a:solidFill>
                  <a:schemeClr val="tx1"/>
                </a:solidFill>
                <a:latin typeface="Arial" panose="020B0604020202020204" pitchFamily="34" charset="0"/>
              </a:defRPr>
            </a:lvl5pPr>
            <a:lvl6pPr marL="2203450" defTabSz="873125" fontAlgn="base">
              <a:spcBef>
                <a:spcPct val="0"/>
              </a:spcBef>
              <a:spcAft>
                <a:spcPct val="0"/>
              </a:spcAft>
              <a:defRPr>
                <a:solidFill>
                  <a:schemeClr val="tx1"/>
                </a:solidFill>
                <a:latin typeface="Arial" panose="020B0604020202020204" pitchFamily="34" charset="0"/>
              </a:defRPr>
            </a:lvl6pPr>
            <a:lvl7pPr marL="2660650" defTabSz="873125" fontAlgn="base">
              <a:spcBef>
                <a:spcPct val="0"/>
              </a:spcBef>
              <a:spcAft>
                <a:spcPct val="0"/>
              </a:spcAft>
              <a:defRPr>
                <a:solidFill>
                  <a:schemeClr val="tx1"/>
                </a:solidFill>
                <a:latin typeface="Arial" panose="020B0604020202020204" pitchFamily="34" charset="0"/>
              </a:defRPr>
            </a:lvl7pPr>
            <a:lvl8pPr marL="3117850" defTabSz="873125" fontAlgn="base">
              <a:spcBef>
                <a:spcPct val="0"/>
              </a:spcBef>
              <a:spcAft>
                <a:spcPct val="0"/>
              </a:spcAft>
              <a:defRPr>
                <a:solidFill>
                  <a:schemeClr val="tx1"/>
                </a:solidFill>
                <a:latin typeface="Arial" panose="020B0604020202020204" pitchFamily="34" charset="0"/>
              </a:defRPr>
            </a:lvl8pPr>
            <a:lvl9pPr marL="3575050" defTabSz="873125" fontAlgn="base">
              <a:spcBef>
                <a:spcPct val="0"/>
              </a:spcBef>
              <a:spcAft>
                <a:spcPct val="0"/>
              </a:spcAft>
              <a:defRPr>
                <a:solidFill>
                  <a:schemeClr val="tx1"/>
                </a:solidFill>
                <a:latin typeface="Arial" panose="020B0604020202020204" pitchFamily="34" charset="0"/>
              </a:defRPr>
            </a:lvl9pPr>
          </a:lstStyle>
          <a:p>
            <a:r>
              <a:rPr lang="en-US" altLang="en-US" sz="2700">
                <a:solidFill>
                  <a:srgbClr val="FF0000"/>
                </a:solidFill>
              </a:rPr>
              <a:t>lành mạnh</a:t>
            </a:r>
          </a:p>
        </p:txBody>
      </p:sp>
      <p:sp>
        <p:nvSpPr>
          <p:cNvPr id="131079" name="Text Box 7"/>
          <p:cNvSpPr txBox="1">
            <a:spLocks noChangeArrowheads="1"/>
          </p:cNvSpPr>
          <p:nvPr/>
        </p:nvSpPr>
        <p:spPr bwMode="auto">
          <a:xfrm>
            <a:off x="2115791" y="5183679"/>
            <a:ext cx="1348050" cy="503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275" tIns="43638" rIns="87275" bIns="43638">
            <a:spAutoFit/>
          </a:bodyPr>
          <a:lstStyle>
            <a:lvl1pPr defTabSz="873125">
              <a:defRPr>
                <a:solidFill>
                  <a:schemeClr val="tx1"/>
                </a:solidFill>
                <a:latin typeface="Arial" panose="020B0604020202020204" pitchFamily="34" charset="0"/>
              </a:defRPr>
            </a:lvl1pPr>
            <a:lvl2pPr marL="434975" defTabSz="873125">
              <a:defRPr>
                <a:solidFill>
                  <a:schemeClr val="tx1"/>
                </a:solidFill>
                <a:latin typeface="Arial" panose="020B0604020202020204" pitchFamily="34" charset="0"/>
              </a:defRPr>
            </a:lvl2pPr>
            <a:lvl3pPr marL="873125" defTabSz="873125">
              <a:defRPr>
                <a:solidFill>
                  <a:schemeClr val="tx1"/>
                </a:solidFill>
                <a:latin typeface="Arial" panose="020B0604020202020204" pitchFamily="34" charset="0"/>
              </a:defRPr>
            </a:lvl3pPr>
            <a:lvl4pPr marL="1308100" defTabSz="873125">
              <a:defRPr>
                <a:solidFill>
                  <a:schemeClr val="tx1"/>
                </a:solidFill>
                <a:latin typeface="Arial" panose="020B0604020202020204" pitchFamily="34" charset="0"/>
              </a:defRPr>
            </a:lvl4pPr>
            <a:lvl5pPr marL="1746250" defTabSz="873125">
              <a:defRPr>
                <a:solidFill>
                  <a:schemeClr val="tx1"/>
                </a:solidFill>
                <a:latin typeface="Arial" panose="020B0604020202020204" pitchFamily="34" charset="0"/>
              </a:defRPr>
            </a:lvl5pPr>
            <a:lvl6pPr marL="2203450" defTabSz="873125" fontAlgn="base">
              <a:spcBef>
                <a:spcPct val="0"/>
              </a:spcBef>
              <a:spcAft>
                <a:spcPct val="0"/>
              </a:spcAft>
              <a:defRPr>
                <a:solidFill>
                  <a:schemeClr val="tx1"/>
                </a:solidFill>
                <a:latin typeface="Arial" panose="020B0604020202020204" pitchFamily="34" charset="0"/>
              </a:defRPr>
            </a:lvl6pPr>
            <a:lvl7pPr marL="2660650" defTabSz="873125" fontAlgn="base">
              <a:spcBef>
                <a:spcPct val="0"/>
              </a:spcBef>
              <a:spcAft>
                <a:spcPct val="0"/>
              </a:spcAft>
              <a:defRPr>
                <a:solidFill>
                  <a:schemeClr val="tx1"/>
                </a:solidFill>
                <a:latin typeface="Arial" panose="020B0604020202020204" pitchFamily="34" charset="0"/>
              </a:defRPr>
            </a:lvl7pPr>
            <a:lvl8pPr marL="3117850" defTabSz="873125" fontAlgn="base">
              <a:spcBef>
                <a:spcPct val="0"/>
              </a:spcBef>
              <a:spcAft>
                <a:spcPct val="0"/>
              </a:spcAft>
              <a:defRPr>
                <a:solidFill>
                  <a:schemeClr val="tx1"/>
                </a:solidFill>
                <a:latin typeface="Arial" panose="020B0604020202020204" pitchFamily="34" charset="0"/>
              </a:defRPr>
            </a:lvl8pPr>
            <a:lvl9pPr marL="3575050" defTabSz="873125" fontAlgn="base">
              <a:spcBef>
                <a:spcPct val="0"/>
              </a:spcBef>
              <a:spcAft>
                <a:spcPct val="0"/>
              </a:spcAft>
              <a:defRPr>
                <a:solidFill>
                  <a:schemeClr val="tx1"/>
                </a:solidFill>
                <a:latin typeface="Arial" panose="020B0604020202020204" pitchFamily="34" charset="0"/>
              </a:defRPr>
            </a:lvl9pPr>
          </a:lstStyle>
          <a:p>
            <a:r>
              <a:rPr lang="en-US" altLang="en-US" sz="2700">
                <a:solidFill>
                  <a:srgbClr val="FF0000"/>
                </a:solidFill>
              </a:rPr>
              <a:t>tươi vui</a:t>
            </a:r>
          </a:p>
        </p:txBody>
      </p:sp>
      <p:sp>
        <p:nvSpPr>
          <p:cNvPr id="131080" name="Text Box 8"/>
          <p:cNvSpPr txBox="1">
            <a:spLocks noChangeArrowheads="1"/>
          </p:cNvSpPr>
          <p:nvPr/>
        </p:nvSpPr>
        <p:spPr bwMode="auto">
          <a:xfrm>
            <a:off x="158751" y="5156201"/>
            <a:ext cx="1599721" cy="503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275" tIns="43638" rIns="87275" bIns="43638">
            <a:spAutoFit/>
          </a:bodyPr>
          <a:lstStyle>
            <a:lvl1pPr defTabSz="873125">
              <a:defRPr>
                <a:solidFill>
                  <a:schemeClr val="tx1"/>
                </a:solidFill>
                <a:latin typeface="Arial" panose="020B0604020202020204" pitchFamily="34" charset="0"/>
              </a:defRPr>
            </a:lvl1pPr>
            <a:lvl2pPr marL="434975" defTabSz="873125">
              <a:defRPr>
                <a:solidFill>
                  <a:schemeClr val="tx1"/>
                </a:solidFill>
                <a:latin typeface="Arial" panose="020B0604020202020204" pitchFamily="34" charset="0"/>
              </a:defRPr>
            </a:lvl2pPr>
            <a:lvl3pPr marL="873125" defTabSz="873125">
              <a:defRPr>
                <a:solidFill>
                  <a:schemeClr val="tx1"/>
                </a:solidFill>
                <a:latin typeface="Arial" panose="020B0604020202020204" pitchFamily="34" charset="0"/>
              </a:defRPr>
            </a:lvl3pPr>
            <a:lvl4pPr marL="1308100" defTabSz="873125">
              <a:defRPr>
                <a:solidFill>
                  <a:schemeClr val="tx1"/>
                </a:solidFill>
                <a:latin typeface="Arial" panose="020B0604020202020204" pitchFamily="34" charset="0"/>
              </a:defRPr>
            </a:lvl4pPr>
            <a:lvl5pPr marL="1746250" defTabSz="873125">
              <a:defRPr>
                <a:solidFill>
                  <a:schemeClr val="tx1"/>
                </a:solidFill>
                <a:latin typeface="Arial" panose="020B0604020202020204" pitchFamily="34" charset="0"/>
              </a:defRPr>
            </a:lvl5pPr>
            <a:lvl6pPr marL="2203450" defTabSz="873125" fontAlgn="base">
              <a:spcBef>
                <a:spcPct val="0"/>
              </a:spcBef>
              <a:spcAft>
                <a:spcPct val="0"/>
              </a:spcAft>
              <a:defRPr>
                <a:solidFill>
                  <a:schemeClr val="tx1"/>
                </a:solidFill>
                <a:latin typeface="Arial" panose="020B0604020202020204" pitchFamily="34" charset="0"/>
              </a:defRPr>
            </a:lvl6pPr>
            <a:lvl7pPr marL="2660650" defTabSz="873125" fontAlgn="base">
              <a:spcBef>
                <a:spcPct val="0"/>
              </a:spcBef>
              <a:spcAft>
                <a:spcPct val="0"/>
              </a:spcAft>
              <a:defRPr>
                <a:solidFill>
                  <a:schemeClr val="tx1"/>
                </a:solidFill>
                <a:latin typeface="Arial" panose="020B0604020202020204" pitchFamily="34" charset="0"/>
              </a:defRPr>
            </a:lvl7pPr>
            <a:lvl8pPr marL="3117850" defTabSz="873125" fontAlgn="base">
              <a:spcBef>
                <a:spcPct val="0"/>
              </a:spcBef>
              <a:spcAft>
                <a:spcPct val="0"/>
              </a:spcAft>
              <a:defRPr>
                <a:solidFill>
                  <a:schemeClr val="tx1"/>
                </a:solidFill>
                <a:latin typeface="Arial" panose="020B0604020202020204" pitchFamily="34" charset="0"/>
              </a:defRPr>
            </a:lvl8pPr>
            <a:lvl9pPr marL="3575050" defTabSz="873125" fontAlgn="base">
              <a:spcBef>
                <a:spcPct val="0"/>
              </a:spcBef>
              <a:spcAft>
                <a:spcPct val="0"/>
              </a:spcAft>
              <a:defRPr>
                <a:solidFill>
                  <a:schemeClr val="tx1"/>
                </a:solidFill>
                <a:latin typeface="Arial" panose="020B0604020202020204" pitchFamily="34" charset="0"/>
              </a:defRPr>
            </a:lvl9pPr>
          </a:lstStyle>
          <a:p>
            <a:r>
              <a:rPr lang="en-US" altLang="en-US" sz="2700">
                <a:solidFill>
                  <a:srgbClr val="FF0000"/>
                </a:solidFill>
              </a:rPr>
              <a:t>hóm hỉnh</a:t>
            </a:r>
          </a:p>
        </p:txBody>
      </p:sp>
      <p:sp>
        <p:nvSpPr>
          <p:cNvPr id="131081" name="Text Box 9"/>
          <p:cNvSpPr txBox="1">
            <a:spLocks noChangeArrowheads="1"/>
          </p:cNvSpPr>
          <p:nvPr/>
        </p:nvSpPr>
        <p:spPr bwMode="auto">
          <a:xfrm>
            <a:off x="5853114" y="3944940"/>
            <a:ext cx="2946244" cy="503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275" tIns="43638" rIns="87275" bIns="43638">
            <a:spAutoFit/>
          </a:bodyPr>
          <a:lstStyle>
            <a:lvl1pPr defTabSz="873125">
              <a:defRPr>
                <a:solidFill>
                  <a:schemeClr val="tx1"/>
                </a:solidFill>
                <a:latin typeface="Arial" panose="020B0604020202020204" pitchFamily="34" charset="0"/>
              </a:defRPr>
            </a:lvl1pPr>
            <a:lvl2pPr marL="434975" defTabSz="873125">
              <a:defRPr>
                <a:solidFill>
                  <a:schemeClr val="tx1"/>
                </a:solidFill>
                <a:latin typeface="Arial" panose="020B0604020202020204" pitchFamily="34" charset="0"/>
              </a:defRPr>
            </a:lvl2pPr>
            <a:lvl3pPr marL="873125" defTabSz="873125">
              <a:defRPr>
                <a:solidFill>
                  <a:schemeClr val="tx1"/>
                </a:solidFill>
                <a:latin typeface="Arial" panose="020B0604020202020204" pitchFamily="34" charset="0"/>
              </a:defRPr>
            </a:lvl3pPr>
            <a:lvl4pPr marL="1308100" defTabSz="873125">
              <a:defRPr>
                <a:solidFill>
                  <a:schemeClr val="tx1"/>
                </a:solidFill>
                <a:latin typeface="Arial" panose="020B0604020202020204" pitchFamily="34" charset="0"/>
              </a:defRPr>
            </a:lvl4pPr>
            <a:lvl5pPr marL="1746250" defTabSz="873125">
              <a:defRPr>
                <a:solidFill>
                  <a:schemeClr val="tx1"/>
                </a:solidFill>
                <a:latin typeface="Arial" panose="020B0604020202020204" pitchFamily="34" charset="0"/>
              </a:defRPr>
            </a:lvl5pPr>
            <a:lvl6pPr marL="2203450" defTabSz="873125" fontAlgn="base">
              <a:spcBef>
                <a:spcPct val="0"/>
              </a:spcBef>
              <a:spcAft>
                <a:spcPct val="0"/>
              </a:spcAft>
              <a:defRPr>
                <a:solidFill>
                  <a:schemeClr val="tx1"/>
                </a:solidFill>
                <a:latin typeface="Arial" panose="020B0604020202020204" pitchFamily="34" charset="0"/>
              </a:defRPr>
            </a:lvl6pPr>
            <a:lvl7pPr marL="2660650" defTabSz="873125" fontAlgn="base">
              <a:spcBef>
                <a:spcPct val="0"/>
              </a:spcBef>
              <a:spcAft>
                <a:spcPct val="0"/>
              </a:spcAft>
              <a:defRPr>
                <a:solidFill>
                  <a:schemeClr val="tx1"/>
                </a:solidFill>
                <a:latin typeface="Arial" panose="020B0604020202020204" pitchFamily="34" charset="0"/>
              </a:defRPr>
            </a:lvl7pPr>
            <a:lvl8pPr marL="3117850" defTabSz="873125" fontAlgn="base">
              <a:spcBef>
                <a:spcPct val="0"/>
              </a:spcBef>
              <a:spcAft>
                <a:spcPct val="0"/>
              </a:spcAft>
              <a:defRPr>
                <a:solidFill>
                  <a:schemeClr val="tx1"/>
                </a:solidFill>
                <a:latin typeface="Arial" panose="020B0604020202020204" pitchFamily="34" charset="0"/>
              </a:defRPr>
            </a:lvl8pPr>
            <a:lvl9pPr marL="3575050" defTabSz="873125" fontAlgn="base">
              <a:spcBef>
                <a:spcPct val="0"/>
              </a:spcBef>
              <a:spcAft>
                <a:spcPct val="0"/>
              </a:spcAft>
              <a:defRPr>
                <a:solidFill>
                  <a:schemeClr val="tx1"/>
                </a:solidFill>
                <a:latin typeface="Arial" panose="020B0604020202020204" pitchFamily="34" charset="0"/>
              </a:defRPr>
            </a:lvl9pPr>
          </a:lstStyle>
          <a:p>
            <a:r>
              <a:rPr lang="en-US" altLang="en-US" sz="2700">
                <a:solidFill>
                  <a:srgbClr val="FF0000"/>
                </a:solidFill>
              </a:rPr>
              <a:t>nghệ  sĩ  tạo  hình</a:t>
            </a:r>
          </a:p>
        </p:txBody>
      </p:sp>
      <p:sp>
        <p:nvSpPr>
          <p:cNvPr id="131082" name="Line 10"/>
          <p:cNvSpPr>
            <a:spLocks noChangeShapeType="1"/>
          </p:cNvSpPr>
          <p:nvPr/>
        </p:nvSpPr>
        <p:spPr bwMode="auto">
          <a:xfrm flipH="1">
            <a:off x="683722" y="3522340"/>
            <a:ext cx="228600" cy="45720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1083" name="Text Box 11"/>
          <p:cNvSpPr txBox="1">
            <a:spLocks noChangeArrowheads="1"/>
          </p:cNvSpPr>
          <p:nvPr/>
        </p:nvSpPr>
        <p:spPr bwMode="auto">
          <a:xfrm>
            <a:off x="6388101" y="3532190"/>
            <a:ext cx="1618957" cy="503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275" tIns="43638" rIns="87275" bIns="43638">
            <a:spAutoFit/>
          </a:bodyPr>
          <a:lstStyle>
            <a:lvl1pPr defTabSz="873125">
              <a:defRPr>
                <a:solidFill>
                  <a:schemeClr val="tx1"/>
                </a:solidFill>
                <a:latin typeface="Arial" panose="020B0604020202020204" pitchFamily="34" charset="0"/>
              </a:defRPr>
            </a:lvl1pPr>
            <a:lvl2pPr marL="434975" defTabSz="873125">
              <a:defRPr>
                <a:solidFill>
                  <a:schemeClr val="tx1"/>
                </a:solidFill>
                <a:latin typeface="Arial" panose="020B0604020202020204" pitchFamily="34" charset="0"/>
              </a:defRPr>
            </a:lvl2pPr>
            <a:lvl3pPr marL="873125" defTabSz="873125">
              <a:defRPr>
                <a:solidFill>
                  <a:schemeClr val="tx1"/>
                </a:solidFill>
                <a:latin typeface="Arial" panose="020B0604020202020204" pitchFamily="34" charset="0"/>
              </a:defRPr>
            </a:lvl3pPr>
            <a:lvl4pPr marL="1308100" defTabSz="873125">
              <a:defRPr>
                <a:solidFill>
                  <a:schemeClr val="tx1"/>
                </a:solidFill>
                <a:latin typeface="Arial" panose="020B0604020202020204" pitchFamily="34" charset="0"/>
              </a:defRPr>
            </a:lvl4pPr>
            <a:lvl5pPr marL="1746250" defTabSz="873125">
              <a:defRPr>
                <a:solidFill>
                  <a:schemeClr val="tx1"/>
                </a:solidFill>
                <a:latin typeface="Arial" panose="020B0604020202020204" pitchFamily="34" charset="0"/>
              </a:defRPr>
            </a:lvl5pPr>
            <a:lvl6pPr marL="2203450" defTabSz="873125" fontAlgn="base">
              <a:spcBef>
                <a:spcPct val="0"/>
              </a:spcBef>
              <a:spcAft>
                <a:spcPct val="0"/>
              </a:spcAft>
              <a:defRPr>
                <a:solidFill>
                  <a:schemeClr val="tx1"/>
                </a:solidFill>
                <a:latin typeface="Arial" panose="020B0604020202020204" pitchFamily="34" charset="0"/>
              </a:defRPr>
            </a:lvl6pPr>
            <a:lvl7pPr marL="2660650" defTabSz="873125" fontAlgn="base">
              <a:spcBef>
                <a:spcPct val="0"/>
              </a:spcBef>
              <a:spcAft>
                <a:spcPct val="0"/>
              </a:spcAft>
              <a:defRPr>
                <a:solidFill>
                  <a:schemeClr val="tx1"/>
                </a:solidFill>
                <a:latin typeface="Arial" panose="020B0604020202020204" pitchFamily="34" charset="0"/>
              </a:defRPr>
            </a:lvl7pPr>
            <a:lvl8pPr marL="3117850" defTabSz="873125" fontAlgn="base">
              <a:spcBef>
                <a:spcPct val="0"/>
              </a:spcBef>
              <a:spcAft>
                <a:spcPct val="0"/>
              </a:spcAft>
              <a:defRPr>
                <a:solidFill>
                  <a:schemeClr val="tx1"/>
                </a:solidFill>
                <a:latin typeface="Arial" panose="020B0604020202020204" pitchFamily="34" charset="0"/>
              </a:defRPr>
            </a:lvl8pPr>
            <a:lvl9pPr marL="3575050" defTabSz="873125" fontAlgn="base">
              <a:spcBef>
                <a:spcPct val="0"/>
              </a:spcBef>
              <a:spcAft>
                <a:spcPct val="0"/>
              </a:spcAft>
              <a:defRPr>
                <a:solidFill>
                  <a:schemeClr val="tx1"/>
                </a:solidFill>
                <a:latin typeface="Arial" panose="020B0604020202020204" pitchFamily="34" charset="0"/>
              </a:defRPr>
            </a:lvl9pPr>
          </a:lstStyle>
          <a:p>
            <a:r>
              <a:rPr lang="en-US" altLang="en-US" sz="2700">
                <a:solidFill>
                  <a:srgbClr val="FF0000"/>
                </a:solidFill>
              </a:rPr>
              <a:t>thấm thía</a:t>
            </a:r>
          </a:p>
        </p:txBody>
      </p:sp>
      <p:sp>
        <p:nvSpPr>
          <p:cNvPr id="131086" name="Text Box 14"/>
          <p:cNvSpPr txBox="1">
            <a:spLocks noChangeArrowheads="1"/>
          </p:cNvSpPr>
          <p:nvPr/>
        </p:nvSpPr>
        <p:spPr bwMode="auto">
          <a:xfrm>
            <a:off x="1295401" y="1600200"/>
            <a:ext cx="3132192" cy="457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275" tIns="43638" rIns="87275" bIns="43638">
            <a:spAutoFit/>
          </a:bodyPr>
          <a:lstStyle>
            <a:lvl1pPr defTabSz="873125">
              <a:defRPr>
                <a:solidFill>
                  <a:schemeClr val="tx1"/>
                </a:solidFill>
                <a:latin typeface="Arial" panose="020B0604020202020204" pitchFamily="34" charset="0"/>
              </a:defRPr>
            </a:lvl1pPr>
            <a:lvl2pPr marL="434975" defTabSz="873125">
              <a:defRPr>
                <a:solidFill>
                  <a:schemeClr val="tx1"/>
                </a:solidFill>
                <a:latin typeface="Arial" panose="020B0604020202020204" pitchFamily="34" charset="0"/>
              </a:defRPr>
            </a:lvl2pPr>
            <a:lvl3pPr marL="873125" defTabSz="873125">
              <a:defRPr>
                <a:solidFill>
                  <a:schemeClr val="tx1"/>
                </a:solidFill>
                <a:latin typeface="Arial" panose="020B0604020202020204" pitchFamily="34" charset="0"/>
              </a:defRPr>
            </a:lvl3pPr>
            <a:lvl4pPr marL="1308100" defTabSz="873125">
              <a:defRPr>
                <a:solidFill>
                  <a:schemeClr val="tx1"/>
                </a:solidFill>
                <a:latin typeface="Arial" panose="020B0604020202020204" pitchFamily="34" charset="0"/>
              </a:defRPr>
            </a:lvl4pPr>
            <a:lvl5pPr marL="1746250" defTabSz="873125">
              <a:defRPr>
                <a:solidFill>
                  <a:schemeClr val="tx1"/>
                </a:solidFill>
                <a:latin typeface="Arial" panose="020B0604020202020204" pitchFamily="34" charset="0"/>
              </a:defRPr>
            </a:lvl5pPr>
            <a:lvl6pPr marL="2203450" defTabSz="873125" fontAlgn="base">
              <a:spcBef>
                <a:spcPct val="0"/>
              </a:spcBef>
              <a:spcAft>
                <a:spcPct val="0"/>
              </a:spcAft>
              <a:defRPr>
                <a:solidFill>
                  <a:schemeClr val="tx1"/>
                </a:solidFill>
                <a:latin typeface="Arial" panose="020B0604020202020204" pitchFamily="34" charset="0"/>
              </a:defRPr>
            </a:lvl6pPr>
            <a:lvl7pPr marL="2660650" defTabSz="873125" fontAlgn="base">
              <a:spcBef>
                <a:spcPct val="0"/>
              </a:spcBef>
              <a:spcAft>
                <a:spcPct val="0"/>
              </a:spcAft>
              <a:defRPr>
                <a:solidFill>
                  <a:schemeClr val="tx1"/>
                </a:solidFill>
                <a:latin typeface="Arial" panose="020B0604020202020204" pitchFamily="34" charset="0"/>
              </a:defRPr>
            </a:lvl7pPr>
            <a:lvl8pPr marL="3117850" defTabSz="873125" fontAlgn="base">
              <a:spcBef>
                <a:spcPct val="0"/>
              </a:spcBef>
              <a:spcAft>
                <a:spcPct val="0"/>
              </a:spcAft>
              <a:defRPr>
                <a:solidFill>
                  <a:schemeClr val="tx1"/>
                </a:solidFill>
                <a:latin typeface="Arial" panose="020B0604020202020204" pitchFamily="34" charset="0"/>
              </a:defRPr>
            </a:lvl8pPr>
            <a:lvl9pPr marL="3575050" defTabSz="873125" fontAlgn="base">
              <a:spcBef>
                <a:spcPct val="0"/>
              </a:spcBef>
              <a:spcAft>
                <a:spcPct val="0"/>
              </a:spcAft>
              <a:defRPr>
                <a:solidFill>
                  <a:schemeClr val="tx1"/>
                </a:solidFill>
                <a:latin typeface="Arial" panose="020B0604020202020204" pitchFamily="34" charset="0"/>
              </a:defRPr>
            </a:lvl9pPr>
          </a:lstStyle>
          <a:p>
            <a:r>
              <a:rPr lang="en-US" altLang="en-US" sz="2400" b="1" i="1"/>
              <a:t>Luyện đọc diễn cảm</a:t>
            </a:r>
          </a:p>
        </p:txBody>
      </p:sp>
      <p:grpSp>
        <p:nvGrpSpPr>
          <p:cNvPr id="131087" name="Group 15"/>
          <p:cNvGrpSpPr>
            <a:grpSpLocks/>
          </p:cNvGrpSpPr>
          <p:nvPr/>
        </p:nvGrpSpPr>
        <p:grpSpPr bwMode="auto">
          <a:xfrm rot="-5550412">
            <a:off x="7814469" y="5522119"/>
            <a:ext cx="1219200" cy="1449388"/>
            <a:chOff x="2332" y="1554"/>
            <a:chExt cx="1105" cy="1218"/>
          </a:xfrm>
        </p:grpSpPr>
        <p:sp>
          <p:nvSpPr>
            <p:cNvPr id="131088" name="Freeform 16"/>
            <p:cNvSpPr>
              <a:spLocks/>
            </p:cNvSpPr>
            <p:nvPr/>
          </p:nvSpPr>
          <p:spPr bwMode="auto">
            <a:xfrm>
              <a:off x="2450" y="2113"/>
              <a:ext cx="30" cy="30"/>
            </a:xfrm>
            <a:custGeom>
              <a:avLst/>
              <a:gdLst>
                <a:gd name="T0" fmla="*/ 31 w 61"/>
                <a:gd name="T1" fmla="*/ 60 h 60"/>
                <a:gd name="T2" fmla="*/ 18 w 61"/>
                <a:gd name="T3" fmla="*/ 57 h 60"/>
                <a:gd name="T4" fmla="*/ 9 w 61"/>
                <a:gd name="T5" fmla="*/ 50 h 60"/>
                <a:gd name="T6" fmla="*/ 2 w 61"/>
                <a:gd name="T7" fmla="*/ 41 h 60"/>
                <a:gd name="T8" fmla="*/ 0 w 61"/>
                <a:gd name="T9" fmla="*/ 30 h 60"/>
                <a:gd name="T10" fmla="*/ 2 w 61"/>
                <a:gd name="T11" fmla="*/ 18 h 60"/>
                <a:gd name="T12" fmla="*/ 9 w 61"/>
                <a:gd name="T13" fmla="*/ 8 h 60"/>
                <a:gd name="T14" fmla="*/ 18 w 61"/>
                <a:gd name="T15" fmla="*/ 2 h 60"/>
                <a:gd name="T16" fmla="*/ 31 w 61"/>
                <a:gd name="T17" fmla="*/ 0 h 60"/>
                <a:gd name="T18" fmla="*/ 42 w 61"/>
                <a:gd name="T19" fmla="*/ 2 h 60"/>
                <a:gd name="T20" fmla="*/ 52 w 61"/>
                <a:gd name="T21" fmla="*/ 8 h 60"/>
                <a:gd name="T22" fmla="*/ 58 w 61"/>
                <a:gd name="T23" fmla="*/ 18 h 60"/>
                <a:gd name="T24" fmla="*/ 61 w 61"/>
                <a:gd name="T25" fmla="*/ 30 h 60"/>
                <a:gd name="T26" fmla="*/ 58 w 61"/>
                <a:gd name="T27" fmla="*/ 41 h 60"/>
                <a:gd name="T28" fmla="*/ 52 w 61"/>
                <a:gd name="T29" fmla="*/ 50 h 60"/>
                <a:gd name="T30" fmla="*/ 42 w 61"/>
                <a:gd name="T31" fmla="*/ 57 h 60"/>
                <a:gd name="T32" fmla="*/ 31 w 61"/>
                <a:gd name="T33"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 h="60">
                  <a:moveTo>
                    <a:pt x="31" y="60"/>
                  </a:moveTo>
                  <a:lnTo>
                    <a:pt x="18" y="57"/>
                  </a:lnTo>
                  <a:lnTo>
                    <a:pt x="9" y="50"/>
                  </a:lnTo>
                  <a:lnTo>
                    <a:pt x="2" y="41"/>
                  </a:lnTo>
                  <a:lnTo>
                    <a:pt x="0" y="30"/>
                  </a:lnTo>
                  <a:lnTo>
                    <a:pt x="2" y="18"/>
                  </a:lnTo>
                  <a:lnTo>
                    <a:pt x="9" y="8"/>
                  </a:lnTo>
                  <a:lnTo>
                    <a:pt x="18" y="2"/>
                  </a:lnTo>
                  <a:lnTo>
                    <a:pt x="31" y="0"/>
                  </a:lnTo>
                  <a:lnTo>
                    <a:pt x="42" y="2"/>
                  </a:lnTo>
                  <a:lnTo>
                    <a:pt x="52" y="8"/>
                  </a:lnTo>
                  <a:lnTo>
                    <a:pt x="58" y="18"/>
                  </a:lnTo>
                  <a:lnTo>
                    <a:pt x="61" y="30"/>
                  </a:lnTo>
                  <a:lnTo>
                    <a:pt x="58" y="41"/>
                  </a:lnTo>
                  <a:lnTo>
                    <a:pt x="52" y="50"/>
                  </a:lnTo>
                  <a:lnTo>
                    <a:pt x="42" y="57"/>
                  </a:lnTo>
                  <a:lnTo>
                    <a:pt x="31" y="6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089" name="Freeform 17"/>
            <p:cNvSpPr>
              <a:spLocks/>
            </p:cNvSpPr>
            <p:nvPr/>
          </p:nvSpPr>
          <p:spPr bwMode="auto">
            <a:xfrm>
              <a:off x="2431" y="2013"/>
              <a:ext cx="67" cy="91"/>
            </a:xfrm>
            <a:custGeom>
              <a:avLst/>
              <a:gdLst>
                <a:gd name="T0" fmla="*/ 50 w 132"/>
                <a:gd name="T1" fmla="*/ 182 h 182"/>
                <a:gd name="T2" fmla="*/ 80 w 132"/>
                <a:gd name="T3" fmla="*/ 182 h 182"/>
                <a:gd name="T4" fmla="*/ 85 w 132"/>
                <a:gd name="T5" fmla="*/ 174 h 182"/>
                <a:gd name="T6" fmla="*/ 98 w 132"/>
                <a:gd name="T7" fmla="*/ 154 h 182"/>
                <a:gd name="T8" fmla="*/ 113 w 132"/>
                <a:gd name="T9" fmla="*/ 125 h 182"/>
                <a:gd name="T10" fmla="*/ 125 w 132"/>
                <a:gd name="T11" fmla="*/ 91 h 182"/>
                <a:gd name="T12" fmla="*/ 132 w 132"/>
                <a:gd name="T13" fmla="*/ 58 h 182"/>
                <a:gd name="T14" fmla="*/ 128 w 132"/>
                <a:gd name="T15" fmla="*/ 29 h 182"/>
                <a:gd name="T16" fmla="*/ 107 w 132"/>
                <a:gd name="T17" fmla="*/ 9 h 182"/>
                <a:gd name="T18" fmla="*/ 67 w 132"/>
                <a:gd name="T19" fmla="*/ 0 h 182"/>
                <a:gd name="T20" fmla="*/ 25 w 132"/>
                <a:gd name="T21" fmla="*/ 9 h 182"/>
                <a:gd name="T22" fmla="*/ 4 w 132"/>
                <a:gd name="T23" fmla="*/ 29 h 182"/>
                <a:gd name="T24" fmla="*/ 0 w 132"/>
                <a:gd name="T25" fmla="*/ 58 h 182"/>
                <a:gd name="T26" fmla="*/ 6 w 132"/>
                <a:gd name="T27" fmla="*/ 91 h 182"/>
                <a:gd name="T28" fmla="*/ 18 w 132"/>
                <a:gd name="T29" fmla="*/ 125 h 182"/>
                <a:gd name="T30" fmla="*/ 33 w 132"/>
                <a:gd name="T31" fmla="*/ 154 h 182"/>
                <a:gd name="T32" fmla="*/ 46 w 132"/>
                <a:gd name="T33" fmla="*/ 174 h 182"/>
                <a:gd name="T34" fmla="*/ 50 w 132"/>
                <a:gd name="T35"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090" name="Freeform 18"/>
            <p:cNvSpPr>
              <a:spLocks/>
            </p:cNvSpPr>
            <p:nvPr/>
          </p:nvSpPr>
          <p:spPr bwMode="auto">
            <a:xfrm>
              <a:off x="2431" y="2013"/>
              <a:ext cx="67" cy="91"/>
            </a:xfrm>
            <a:custGeom>
              <a:avLst/>
              <a:gdLst>
                <a:gd name="T0" fmla="*/ 50 w 132"/>
                <a:gd name="T1" fmla="*/ 182 h 182"/>
                <a:gd name="T2" fmla="*/ 80 w 132"/>
                <a:gd name="T3" fmla="*/ 182 h 182"/>
                <a:gd name="T4" fmla="*/ 85 w 132"/>
                <a:gd name="T5" fmla="*/ 174 h 182"/>
                <a:gd name="T6" fmla="*/ 98 w 132"/>
                <a:gd name="T7" fmla="*/ 154 h 182"/>
                <a:gd name="T8" fmla="*/ 113 w 132"/>
                <a:gd name="T9" fmla="*/ 125 h 182"/>
                <a:gd name="T10" fmla="*/ 125 w 132"/>
                <a:gd name="T11" fmla="*/ 91 h 182"/>
                <a:gd name="T12" fmla="*/ 132 w 132"/>
                <a:gd name="T13" fmla="*/ 58 h 182"/>
                <a:gd name="T14" fmla="*/ 128 w 132"/>
                <a:gd name="T15" fmla="*/ 29 h 182"/>
                <a:gd name="T16" fmla="*/ 107 w 132"/>
                <a:gd name="T17" fmla="*/ 9 h 182"/>
                <a:gd name="T18" fmla="*/ 67 w 132"/>
                <a:gd name="T19" fmla="*/ 0 h 182"/>
                <a:gd name="T20" fmla="*/ 25 w 132"/>
                <a:gd name="T21" fmla="*/ 9 h 182"/>
                <a:gd name="T22" fmla="*/ 4 w 132"/>
                <a:gd name="T23" fmla="*/ 29 h 182"/>
                <a:gd name="T24" fmla="*/ 0 w 132"/>
                <a:gd name="T25" fmla="*/ 58 h 182"/>
                <a:gd name="T26" fmla="*/ 6 w 132"/>
                <a:gd name="T27" fmla="*/ 91 h 182"/>
                <a:gd name="T28" fmla="*/ 18 w 132"/>
                <a:gd name="T29" fmla="*/ 125 h 182"/>
                <a:gd name="T30" fmla="*/ 33 w 132"/>
                <a:gd name="T31" fmla="*/ 154 h 182"/>
                <a:gd name="T32" fmla="*/ 46 w 132"/>
                <a:gd name="T33" fmla="*/ 174 h 182"/>
                <a:gd name="T34" fmla="*/ 50 w 132"/>
                <a:gd name="T35"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091" name="Freeform 19"/>
            <p:cNvSpPr>
              <a:spLocks/>
            </p:cNvSpPr>
            <p:nvPr/>
          </p:nvSpPr>
          <p:spPr bwMode="auto">
            <a:xfrm>
              <a:off x="2359" y="2051"/>
              <a:ext cx="89" cy="73"/>
            </a:xfrm>
            <a:custGeom>
              <a:avLst/>
              <a:gdLst>
                <a:gd name="T0" fmla="*/ 163 w 177"/>
                <a:gd name="T1" fmla="*/ 144 h 146"/>
                <a:gd name="T2" fmla="*/ 177 w 177"/>
                <a:gd name="T3" fmla="*/ 118 h 146"/>
                <a:gd name="T4" fmla="*/ 172 w 177"/>
                <a:gd name="T5" fmla="*/ 110 h 146"/>
                <a:gd name="T6" fmla="*/ 161 w 177"/>
                <a:gd name="T7" fmla="*/ 89 h 146"/>
                <a:gd name="T8" fmla="*/ 144 w 177"/>
                <a:gd name="T9" fmla="*/ 62 h 146"/>
                <a:gd name="T10" fmla="*/ 122 w 177"/>
                <a:gd name="T11" fmla="*/ 33 h 146"/>
                <a:gd name="T12" fmla="*/ 95 w 177"/>
                <a:gd name="T13" fmla="*/ 11 h 146"/>
                <a:gd name="T14" fmla="*/ 69 w 177"/>
                <a:gd name="T15" fmla="*/ 0 h 146"/>
                <a:gd name="T16" fmla="*/ 40 w 177"/>
                <a:gd name="T17" fmla="*/ 7 h 146"/>
                <a:gd name="T18" fmla="*/ 14 w 177"/>
                <a:gd name="T19" fmla="*/ 38 h 146"/>
                <a:gd name="T20" fmla="*/ 3 w 177"/>
                <a:gd name="T21" fmla="*/ 60 h 146"/>
                <a:gd name="T22" fmla="*/ 0 w 177"/>
                <a:gd name="T23" fmla="*/ 78 h 146"/>
                <a:gd name="T24" fmla="*/ 1 w 177"/>
                <a:gd name="T25" fmla="*/ 94 h 146"/>
                <a:gd name="T26" fmla="*/ 8 w 177"/>
                <a:gd name="T27" fmla="*/ 106 h 146"/>
                <a:gd name="T28" fmla="*/ 17 w 177"/>
                <a:gd name="T29" fmla="*/ 117 h 146"/>
                <a:gd name="T30" fmla="*/ 30 w 177"/>
                <a:gd name="T31" fmla="*/ 126 h 146"/>
                <a:gd name="T32" fmla="*/ 46 w 177"/>
                <a:gd name="T33" fmla="*/ 132 h 146"/>
                <a:gd name="T34" fmla="*/ 62 w 177"/>
                <a:gd name="T35" fmla="*/ 138 h 146"/>
                <a:gd name="T36" fmla="*/ 79 w 177"/>
                <a:gd name="T37" fmla="*/ 141 h 146"/>
                <a:gd name="T38" fmla="*/ 98 w 177"/>
                <a:gd name="T39" fmla="*/ 143 h 146"/>
                <a:gd name="T40" fmla="*/ 115 w 177"/>
                <a:gd name="T41" fmla="*/ 144 h 146"/>
                <a:gd name="T42" fmla="*/ 130 w 177"/>
                <a:gd name="T43" fmla="*/ 146 h 146"/>
                <a:gd name="T44" fmla="*/ 144 w 177"/>
                <a:gd name="T45" fmla="*/ 146 h 146"/>
                <a:gd name="T46" fmla="*/ 154 w 177"/>
                <a:gd name="T47" fmla="*/ 144 h 146"/>
                <a:gd name="T48" fmla="*/ 161 w 177"/>
                <a:gd name="T49" fmla="*/ 144 h 146"/>
                <a:gd name="T50" fmla="*/ 163 w 177"/>
                <a:gd name="T51" fmla="*/ 14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7" h="146">
                  <a:moveTo>
                    <a:pt x="163" y="144"/>
                  </a:moveTo>
                  <a:lnTo>
                    <a:pt x="177" y="118"/>
                  </a:lnTo>
                  <a:lnTo>
                    <a:pt x="172" y="110"/>
                  </a:lnTo>
                  <a:lnTo>
                    <a:pt x="161" y="89"/>
                  </a:lnTo>
                  <a:lnTo>
                    <a:pt x="144" y="62"/>
                  </a:lnTo>
                  <a:lnTo>
                    <a:pt x="122" y="33"/>
                  </a:lnTo>
                  <a:lnTo>
                    <a:pt x="95" y="11"/>
                  </a:lnTo>
                  <a:lnTo>
                    <a:pt x="69" y="0"/>
                  </a:lnTo>
                  <a:lnTo>
                    <a:pt x="40" y="7"/>
                  </a:lnTo>
                  <a:lnTo>
                    <a:pt x="14" y="38"/>
                  </a:lnTo>
                  <a:lnTo>
                    <a:pt x="3" y="60"/>
                  </a:lnTo>
                  <a:lnTo>
                    <a:pt x="0" y="78"/>
                  </a:lnTo>
                  <a:lnTo>
                    <a:pt x="1" y="94"/>
                  </a:lnTo>
                  <a:lnTo>
                    <a:pt x="8" y="106"/>
                  </a:lnTo>
                  <a:lnTo>
                    <a:pt x="17" y="117"/>
                  </a:lnTo>
                  <a:lnTo>
                    <a:pt x="30" y="126"/>
                  </a:lnTo>
                  <a:lnTo>
                    <a:pt x="46" y="132"/>
                  </a:lnTo>
                  <a:lnTo>
                    <a:pt x="62" y="138"/>
                  </a:lnTo>
                  <a:lnTo>
                    <a:pt x="79" y="141"/>
                  </a:lnTo>
                  <a:lnTo>
                    <a:pt x="98" y="143"/>
                  </a:lnTo>
                  <a:lnTo>
                    <a:pt x="115" y="144"/>
                  </a:lnTo>
                  <a:lnTo>
                    <a:pt x="130" y="146"/>
                  </a:lnTo>
                  <a:lnTo>
                    <a:pt x="144" y="146"/>
                  </a:lnTo>
                  <a:lnTo>
                    <a:pt x="154" y="144"/>
                  </a:lnTo>
                  <a:lnTo>
                    <a:pt x="161" y="144"/>
                  </a:lnTo>
                  <a:lnTo>
                    <a:pt x="163" y="14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092" name="Freeform 20"/>
            <p:cNvSpPr>
              <a:spLocks/>
            </p:cNvSpPr>
            <p:nvPr/>
          </p:nvSpPr>
          <p:spPr bwMode="auto">
            <a:xfrm>
              <a:off x="2359" y="2133"/>
              <a:ext cx="89" cy="71"/>
            </a:xfrm>
            <a:custGeom>
              <a:avLst/>
              <a:gdLst>
                <a:gd name="T0" fmla="*/ 178 w 178"/>
                <a:gd name="T1" fmla="*/ 27 h 143"/>
                <a:gd name="T2" fmla="*/ 164 w 178"/>
                <a:gd name="T3" fmla="*/ 1 h 143"/>
                <a:gd name="T4" fmla="*/ 162 w 178"/>
                <a:gd name="T5" fmla="*/ 1 h 143"/>
                <a:gd name="T6" fmla="*/ 155 w 178"/>
                <a:gd name="T7" fmla="*/ 1 h 143"/>
                <a:gd name="T8" fmla="*/ 145 w 178"/>
                <a:gd name="T9" fmla="*/ 0 h 143"/>
                <a:gd name="T10" fmla="*/ 131 w 178"/>
                <a:gd name="T11" fmla="*/ 0 h 143"/>
                <a:gd name="T12" fmla="*/ 116 w 178"/>
                <a:gd name="T13" fmla="*/ 1 h 143"/>
                <a:gd name="T14" fmla="*/ 99 w 178"/>
                <a:gd name="T15" fmla="*/ 2 h 143"/>
                <a:gd name="T16" fmla="*/ 80 w 178"/>
                <a:gd name="T17" fmla="*/ 5 h 143"/>
                <a:gd name="T18" fmla="*/ 63 w 178"/>
                <a:gd name="T19" fmla="*/ 7 h 143"/>
                <a:gd name="T20" fmla="*/ 46 w 178"/>
                <a:gd name="T21" fmla="*/ 13 h 143"/>
                <a:gd name="T22" fmla="*/ 31 w 178"/>
                <a:gd name="T23" fmla="*/ 18 h 143"/>
                <a:gd name="T24" fmla="*/ 18 w 178"/>
                <a:gd name="T25" fmla="*/ 27 h 143"/>
                <a:gd name="T26" fmla="*/ 8 w 178"/>
                <a:gd name="T27" fmla="*/ 37 h 143"/>
                <a:gd name="T28" fmla="*/ 2 w 178"/>
                <a:gd name="T29" fmla="*/ 50 h 143"/>
                <a:gd name="T30" fmla="*/ 0 w 178"/>
                <a:gd name="T31" fmla="*/ 65 h 143"/>
                <a:gd name="T32" fmla="*/ 4 w 178"/>
                <a:gd name="T33" fmla="*/ 83 h 143"/>
                <a:gd name="T34" fmla="*/ 14 w 178"/>
                <a:gd name="T35" fmla="*/ 104 h 143"/>
                <a:gd name="T36" fmla="*/ 41 w 178"/>
                <a:gd name="T37" fmla="*/ 135 h 143"/>
                <a:gd name="T38" fmla="*/ 69 w 178"/>
                <a:gd name="T39" fmla="*/ 143 h 143"/>
                <a:gd name="T40" fmla="*/ 96 w 178"/>
                <a:gd name="T41" fmla="*/ 132 h 143"/>
                <a:gd name="T42" fmla="*/ 122 w 178"/>
                <a:gd name="T43" fmla="*/ 111 h 143"/>
                <a:gd name="T44" fmla="*/ 145 w 178"/>
                <a:gd name="T45" fmla="*/ 83 h 143"/>
                <a:gd name="T46" fmla="*/ 162 w 178"/>
                <a:gd name="T47" fmla="*/ 55 h 143"/>
                <a:gd name="T48" fmla="*/ 174 w 178"/>
                <a:gd name="T49" fmla="*/ 35 h 143"/>
                <a:gd name="T50" fmla="*/ 178 w 178"/>
                <a:gd name="T51" fmla="*/ 2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8" h="143">
                  <a:moveTo>
                    <a:pt x="178" y="27"/>
                  </a:moveTo>
                  <a:lnTo>
                    <a:pt x="164" y="1"/>
                  </a:lnTo>
                  <a:lnTo>
                    <a:pt x="162" y="1"/>
                  </a:lnTo>
                  <a:lnTo>
                    <a:pt x="155" y="1"/>
                  </a:lnTo>
                  <a:lnTo>
                    <a:pt x="145" y="0"/>
                  </a:lnTo>
                  <a:lnTo>
                    <a:pt x="131" y="0"/>
                  </a:lnTo>
                  <a:lnTo>
                    <a:pt x="116" y="1"/>
                  </a:lnTo>
                  <a:lnTo>
                    <a:pt x="99" y="2"/>
                  </a:lnTo>
                  <a:lnTo>
                    <a:pt x="80" y="5"/>
                  </a:lnTo>
                  <a:lnTo>
                    <a:pt x="63" y="7"/>
                  </a:lnTo>
                  <a:lnTo>
                    <a:pt x="46" y="13"/>
                  </a:lnTo>
                  <a:lnTo>
                    <a:pt x="31" y="18"/>
                  </a:lnTo>
                  <a:lnTo>
                    <a:pt x="18" y="27"/>
                  </a:lnTo>
                  <a:lnTo>
                    <a:pt x="8" y="37"/>
                  </a:lnTo>
                  <a:lnTo>
                    <a:pt x="2" y="50"/>
                  </a:lnTo>
                  <a:lnTo>
                    <a:pt x="0" y="65"/>
                  </a:lnTo>
                  <a:lnTo>
                    <a:pt x="4" y="83"/>
                  </a:lnTo>
                  <a:lnTo>
                    <a:pt x="14" y="104"/>
                  </a:lnTo>
                  <a:lnTo>
                    <a:pt x="41" y="135"/>
                  </a:lnTo>
                  <a:lnTo>
                    <a:pt x="69" y="143"/>
                  </a:lnTo>
                  <a:lnTo>
                    <a:pt x="96" y="132"/>
                  </a:lnTo>
                  <a:lnTo>
                    <a:pt x="122" y="111"/>
                  </a:lnTo>
                  <a:lnTo>
                    <a:pt x="145" y="83"/>
                  </a:lnTo>
                  <a:lnTo>
                    <a:pt x="162" y="55"/>
                  </a:lnTo>
                  <a:lnTo>
                    <a:pt x="174" y="35"/>
                  </a:lnTo>
                  <a:lnTo>
                    <a:pt x="178" y="2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093" name="Freeform 21"/>
            <p:cNvSpPr>
              <a:spLocks/>
            </p:cNvSpPr>
            <p:nvPr/>
          </p:nvSpPr>
          <p:spPr bwMode="auto">
            <a:xfrm>
              <a:off x="2432" y="2151"/>
              <a:ext cx="66" cy="90"/>
            </a:xfrm>
            <a:custGeom>
              <a:avLst/>
              <a:gdLst>
                <a:gd name="T0" fmla="*/ 82 w 132"/>
                <a:gd name="T1" fmla="*/ 0 h 181"/>
                <a:gd name="T2" fmla="*/ 52 w 132"/>
                <a:gd name="T3" fmla="*/ 0 h 181"/>
                <a:gd name="T4" fmla="*/ 47 w 132"/>
                <a:gd name="T5" fmla="*/ 8 h 181"/>
                <a:gd name="T6" fmla="*/ 35 w 132"/>
                <a:gd name="T7" fmla="*/ 29 h 181"/>
                <a:gd name="T8" fmla="*/ 20 w 132"/>
                <a:gd name="T9" fmla="*/ 57 h 181"/>
                <a:gd name="T10" fmla="*/ 7 w 132"/>
                <a:gd name="T11" fmla="*/ 90 h 181"/>
                <a:gd name="T12" fmla="*/ 0 w 132"/>
                <a:gd name="T13" fmla="*/ 123 h 181"/>
                <a:gd name="T14" fmla="*/ 5 w 132"/>
                <a:gd name="T15" fmla="*/ 152 h 181"/>
                <a:gd name="T16" fmla="*/ 24 w 132"/>
                <a:gd name="T17" fmla="*/ 172 h 181"/>
                <a:gd name="T18" fmla="*/ 64 w 132"/>
                <a:gd name="T19" fmla="*/ 181 h 181"/>
                <a:gd name="T20" fmla="*/ 106 w 132"/>
                <a:gd name="T21" fmla="*/ 172 h 181"/>
                <a:gd name="T22" fmla="*/ 127 w 132"/>
                <a:gd name="T23" fmla="*/ 152 h 181"/>
                <a:gd name="T24" fmla="*/ 132 w 132"/>
                <a:gd name="T25" fmla="*/ 123 h 181"/>
                <a:gd name="T26" fmla="*/ 127 w 132"/>
                <a:gd name="T27" fmla="*/ 90 h 181"/>
                <a:gd name="T28" fmla="*/ 114 w 132"/>
                <a:gd name="T29" fmla="*/ 57 h 181"/>
                <a:gd name="T30" fmla="*/ 99 w 132"/>
                <a:gd name="T31" fmla="*/ 29 h 181"/>
                <a:gd name="T32" fmla="*/ 86 w 132"/>
                <a:gd name="T33" fmla="*/ 8 h 181"/>
                <a:gd name="T34" fmla="*/ 82 w 132"/>
                <a:gd name="T35"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81">
                  <a:moveTo>
                    <a:pt x="82" y="0"/>
                  </a:moveTo>
                  <a:lnTo>
                    <a:pt x="52" y="0"/>
                  </a:lnTo>
                  <a:lnTo>
                    <a:pt x="47" y="8"/>
                  </a:lnTo>
                  <a:lnTo>
                    <a:pt x="35" y="29"/>
                  </a:lnTo>
                  <a:lnTo>
                    <a:pt x="20" y="57"/>
                  </a:lnTo>
                  <a:lnTo>
                    <a:pt x="7" y="90"/>
                  </a:lnTo>
                  <a:lnTo>
                    <a:pt x="0" y="123"/>
                  </a:lnTo>
                  <a:lnTo>
                    <a:pt x="5" y="152"/>
                  </a:lnTo>
                  <a:lnTo>
                    <a:pt x="24" y="172"/>
                  </a:lnTo>
                  <a:lnTo>
                    <a:pt x="64" y="181"/>
                  </a:lnTo>
                  <a:lnTo>
                    <a:pt x="106" y="172"/>
                  </a:lnTo>
                  <a:lnTo>
                    <a:pt x="127" y="152"/>
                  </a:lnTo>
                  <a:lnTo>
                    <a:pt x="132" y="123"/>
                  </a:lnTo>
                  <a:lnTo>
                    <a:pt x="127" y="90"/>
                  </a:lnTo>
                  <a:lnTo>
                    <a:pt x="114" y="57"/>
                  </a:lnTo>
                  <a:lnTo>
                    <a:pt x="99" y="29"/>
                  </a:lnTo>
                  <a:lnTo>
                    <a:pt x="86" y="8"/>
                  </a:lnTo>
                  <a:lnTo>
                    <a:pt x="82"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094" name="Freeform 22"/>
            <p:cNvSpPr>
              <a:spLocks/>
            </p:cNvSpPr>
            <p:nvPr/>
          </p:nvSpPr>
          <p:spPr bwMode="auto">
            <a:xfrm>
              <a:off x="2482" y="2132"/>
              <a:ext cx="88" cy="72"/>
            </a:xfrm>
            <a:custGeom>
              <a:avLst/>
              <a:gdLst>
                <a:gd name="T0" fmla="*/ 15 w 177"/>
                <a:gd name="T1" fmla="*/ 1 h 144"/>
                <a:gd name="T2" fmla="*/ 0 w 177"/>
                <a:gd name="T3" fmla="*/ 26 h 144"/>
                <a:gd name="T4" fmla="*/ 5 w 177"/>
                <a:gd name="T5" fmla="*/ 34 h 144"/>
                <a:gd name="T6" fmla="*/ 16 w 177"/>
                <a:gd name="T7" fmla="*/ 55 h 144"/>
                <a:gd name="T8" fmla="*/ 33 w 177"/>
                <a:gd name="T9" fmla="*/ 83 h 144"/>
                <a:gd name="T10" fmla="*/ 56 w 177"/>
                <a:gd name="T11" fmla="*/ 110 h 144"/>
                <a:gd name="T12" fmla="*/ 82 w 177"/>
                <a:gd name="T13" fmla="*/ 132 h 144"/>
                <a:gd name="T14" fmla="*/ 109 w 177"/>
                <a:gd name="T15" fmla="*/ 144 h 144"/>
                <a:gd name="T16" fmla="*/ 137 w 177"/>
                <a:gd name="T17" fmla="*/ 137 h 144"/>
                <a:gd name="T18" fmla="*/ 164 w 177"/>
                <a:gd name="T19" fmla="*/ 106 h 144"/>
                <a:gd name="T20" fmla="*/ 174 w 177"/>
                <a:gd name="T21" fmla="*/ 85 h 144"/>
                <a:gd name="T22" fmla="*/ 177 w 177"/>
                <a:gd name="T23" fmla="*/ 67 h 144"/>
                <a:gd name="T24" fmla="*/ 176 w 177"/>
                <a:gd name="T25" fmla="*/ 50 h 144"/>
                <a:gd name="T26" fmla="*/ 170 w 177"/>
                <a:gd name="T27" fmla="*/ 38 h 144"/>
                <a:gd name="T28" fmla="*/ 161 w 177"/>
                <a:gd name="T29" fmla="*/ 27 h 144"/>
                <a:gd name="T30" fmla="*/ 147 w 177"/>
                <a:gd name="T31" fmla="*/ 19 h 144"/>
                <a:gd name="T32" fmla="*/ 132 w 177"/>
                <a:gd name="T33" fmla="*/ 12 h 144"/>
                <a:gd name="T34" fmla="*/ 116 w 177"/>
                <a:gd name="T35" fmla="*/ 8 h 144"/>
                <a:gd name="T36" fmla="*/ 98 w 177"/>
                <a:gd name="T37" fmla="*/ 4 h 144"/>
                <a:gd name="T38" fmla="*/ 81 w 177"/>
                <a:gd name="T39" fmla="*/ 2 h 144"/>
                <a:gd name="T40" fmla="*/ 63 w 177"/>
                <a:gd name="T41" fmla="*/ 1 h 144"/>
                <a:gd name="T42" fmla="*/ 48 w 177"/>
                <a:gd name="T43" fmla="*/ 0 h 144"/>
                <a:gd name="T44" fmla="*/ 35 w 177"/>
                <a:gd name="T45" fmla="*/ 0 h 144"/>
                <a:gd name="T46" fmla="*/ 24 w 177"/>
                <a:gd name="T47" fmla="*/ 1 h 144"/>
                <a:gd name="T48" fmla="*/ 17 w 177"/>
                <a:gd name="T49" fmla="*/ 1 h 144"/>
                <a:gd name="T50" fmla="*/ 15 w 177"/>
                <a:gd name="T51" fmla="*/ 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7" h="144">
                  <a:moveTo>
                    <a:pt x="15" y="1"/>
                  </a:moveTo>
                  <a:lnTo>
                    <a:pt x="0" y="26"/>
                  </a:lnTo>
                  <a:lnTo>
                    <a:pt x="5" y="34"/>
                  </a:lnTo>
                  <a:lnTo>
                    <a:pt x="16" y="55"/>
                  </a:lnTo>
                  <a:lnTo>
                    <a:pt x="33" y="83"/>
                  </a:lnTo>
                  <a:lnTo>
                    <a:pt x="56" y="110"/>
                  </a:lnTo>
                  <a:lnTo>
                    <a:pt x="82" y="132"/>
                  </a:lnTo>
                  <a:lnTo>
                    <a:pt x="109" y="144"/>
                  </a:lnTo>
                  <a:lnTo>
                    <a:pt x="137" y="137"/>
                  </a:lnTo>
                  <a:lnTo>
                    <a:pt x="164" y="106"/>
                  </a:lnTo>
                  <a:lnTo>
                    <a:pt x="174" y="85"/>
                  </a:lnTo>
                  <a:lnTo>
                    <a:pt x="177" y="67"/>
                  </a:lnTo>
                  <a:lnTo>
                    <a:pt x="176" y="50"/>
                  </a:lnTo>
                  <a:lnTo>
                    <a:pt x="170" y="38"/>
                  </a:lnTo>
                  <a:lnTo>
                    <a:pt x="161" y="27"/>
                  </a:lnTo>
                  <a:lnTo>
                    <a:pt x="147" y="19"/>
                  </a:lnTo>
                  <a:lnTo>
                    <a:pt x="132" y="12"/>
                  </a:lnTo>
                  <a:lnTo>
                    <a:pt x="116" y="8"/>
                  </a:lnTo>
                  <a:lnTo>
                    <a:pt x="98" y="4"/>
                  </a:lnTo>
                  <a:lnTo>
                    <a:pt x="81" y="2"/>
                  </a:lnTo>
                  <a:lnTo>
                    <a:pt x="63" y="1"/>
                  </a:lnTo>
                  <a:lnTo>
                    <a:pt x="48" y="0"/>
                  </a:lnTo>
                  <a:lnTo>
                    <a:pt x="35" y="0"/>
                  </a:lnTo>
                  <a:lnTo>
                    <a:pt x="24" y="1"/>
                  </a:lnTo>
                  <a:lnTo>
                    <a:pt x="17" y="1"/>
                  </a:lnTo>
                  <a:lnTo>
                    <a:pt x="15"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095" name="Freeform 23"/>
            <p:cNvSpPr>
              <a:spLocks/>
            </p:cNvSpPr>
            <p:nvPr/>
          </p:nvSpPr>
          <p:spPr bwMode="auto">
            <a:xfrm>
              <a:off x="2481" y="2051"/>
              <a:ext cx="90" cy="72"/>
            </a:xfrm>
            <a:custGeom>
              <a:avLst/>
              <a:gdLst>
                <a:gd name="T0" fmla="*/ 0 w 180"/>
                <a:gd name="T1" fmla="*/ 116 h 143"/>
                <a:gd name="T2" fmla="*/ 15 w 180"/>
                <a:gd name="T3" fmla="*/ 142 h 143"/>
                <a:gd name="T4" fmla="*/ 17 w 180"/>
                <a:gd name="T5" fmla="*/ 142 h 143"/>
                <a:gd name="T6" fmla="*/ 24 w 180"/>
                <a:gd name="T7" fmla="*/ 142 h 143"/>
                <a:gd name="T8" fmla="*/ 34 w 180"/>
                <a:gd name="T9" fmla="*/ 143 h 143"/>
                <a:gd name="T10" fmla="*/ 48 w 180"/>
                <a:gd name="T11" fmla="*/ 143 h 143"/>
                <a:gd name="T12" fmla="*/ 63 w 180"/>
                <a:gd name="T13" fmla="*/ 142 h 143"/>
                <a:gd name="T14" fmla="*/ 80 w 180"/>
                <a:gd name="T15" fmla="*/ 141 h 143"/>
                <a:gd name="T16" fmla="*/ 99 w 180"/>
                <a:gd name="T17" fmla="*/ 139 h 143"/>
                <a:gd name="T18" fmla="*/ 116 w 180"/>
                <a:gd name="T19" fmla="*/ 135 h 143"/>
                <a:gd name="T20" fmla="*/ 133 w 180"/>
                <a:gd name="T21" fmla="*/ 131 h 143"/>
                <a:gd name="T22" fmla="*/ 148 w 180"/>
                <a:gd name="T23" fmla="*/ 125 h 143"/>
                <a:gd name="T24" fmla="*/ 161 w 180"/>
                <a:gd name="T25" fmla="*/ 117 h 143"/>
                <a:gd name="T26" fmla="*/ 171 w 180"/>
                <a:gd name="T27" fmla="*/ 106 h 143"/>
                <a:gd name="T28" fmla="*/ 177 w 180"/>
                <a:gd name="T29" fmla="*/ 94 h 143"/>
                <a:gd name="T30" fmla="*/ 180 w 180"/>
                <a:gd name="T31" fmla="*/ 79 h 143"/>
                <a:gd name="T32" fmla="*/ 175 w 180"/>
                <a:gd name="T33" fmla="*/ 60 h 143"/>
                <a:gd name="T34" fmla="*/ 166 w 180"/>
                <a:gd name="T35" fmla="*/ 40 h 143"/>
                <a:gd name="T36" fmla="*/ 138 w 180"/>
                <a:gd name="T37" fmla="*/ 7 h 143"/>
                <a:gd name="T38" fmla="*/ 109 w 180"/>
                <a:gd name="T39" fmla="*/ 0 h 143"/>
                <a:gd name="T40" fmla="*/ 82 w 180"/>
                <a:gd name="T41" fmla="*/ 10 h 143"/>
                <a:gd name="T42" fmla="*/ 56 w 180"/>
                <a:gd name="T43" fmla="*/ 32 h 143"/>
                <a:gd name="T44" fmla="*/ 33 w 180"/>
                <a:gd name="T45" fmla="*/ 59 h 143"/>
                <a:gd name="T46" fmla="*/ 16 w 180"/>
                <a:gd name="T47" fmla="*/ 87 h 143"/>
                <a:gd name="T48" fmla="*/ 4 w 180"/>
                <a:gd name="T49" fmla="*/ 108 h 143"/>
                <a:gd name="T50" fmla="*/ 0 w 180"/>
                <a:gd name="T51" fmla="*/ 11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0" h="143">
                  <a:moveTo>
                    <a:pt x="0" y="116"/>
                  </a:moveTo>
                  <a:lnTo>
                    <a:pt x="15" y="142"/>
                  </a:lnTo>
                  <a:lnTo>
                    <a:pt x="17" y="142"/>
                  </a:lnTo>
                  <a:lnTo>
                    <a:pt x="24" y="142"/>
                  </a:lnTo>
                  <a:lnTo>
                    <a:pt x="34" y="143"/>
                  </a:lnTo>
                  <a:lnTo>
                    <a:pt x="48" y="143"/>
                  </a:lnTo>
                  <a:lnTo>
                    <a:pt x="63" y="142"/>
                  </a:lnTo>
                  <a:lnTo>
                    <a:pt x="80" y="141"/>
                  </a:lnTo>
                  <a:lnTo>
                    <a:pt x="99" y="139"/>
                  </a:lnTo>
                  <a:lnTo>
                    <a:pt x="116" y="135"/>
                  </a:lnTo>
                  <a:lnTo>
                    <a:pt x="133" y="131"/>
                  </a:lnTo>
                  <a:lnTo>
                    <a:pt x="148" y="125"/>
                  </a:lnTo>
                  <a:lnTo>
                    <a:pt x="161" y="117"/>
                  </a:lnTo>
                  <a:lnTo>
                    <a:pt x="171" y="106"/>
                  </a:lnTo>
                  <a:lnTo>
                    <a:pt x="177" y="94"/>
                  </a:lnTo>
                  <a:lnTo>
                    <a:pt x="180" y="79"/>
                  </a:lnTo>
                  <a:lnTo>
                    <a:pt x="175" y="60"/>
                  </a:lnTo>
                  <a:lnTo>
                    <a:pt x="166" y="40"/>
                  </a:lnTo>
                  <a:lnTo>
                    <a:pt x="138" y="7"/>
                  </a:lnTo>
                  <a:lnTo>
                    <a:pt x="109" y="0"/>
                  </a:lnTo>
                  <a:lnTo>
                    <a:pt x="82" y="10"/>
                  </a:lnTo>
                  <a:lnTo>
                    <a:pt x="56" y="32"/>
                  </a:lnTo>
                  <a:lnTo>
                    <a:pt x="33" y="59"/>
                  </a:lnTo>
                  <a:lnTo>
                    <a:pt x="16" y="87"/>
                  </a:lnTo>
                  <a:lnTo>
                    <a:pt x="4" y="108"/>
                  </a:lnTo>
                  <a:lnTo>
                    <a:pt x="0" y="11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096" name="Freeform 24"/>
            <p:cNvSpPr>
              <a:spLocks/>
            </p:cNvSpPr>
            <p:nvPr/>
          </p:nvSpPr>
          <p:spPr bwMode="auto">
            <a:xfrm>
              <a:off x="2654" y="1594"/>
              <a:ext cx="12" cy="12"/>
            </a:xfrm>
            <a:custGeom>
              <a:avLst/>
              <a:gdLst>
                <a:gd name="T0" fmla="*/ 12 w 24"/>
                <a:gd name="T1" fmla="*/ 24 h 24"/>
                <a:gd name="T2" fmla="*/ 8 w 24"/>
                <a:gd name="T3" fmla="*/ 23 h 24"/>
                <a:gd name="T4" fmla="*/ 3 w 24"/>
                <a:gd name="T5" fmla="*/ 21 h 24"/>
                <a:gd name="T6" fmla="*/ 1 w 24"/>
                <a:gd name="T7" fmla="*/ 16 h 24"/>
                <a:gd name="T8" fmla="*/ 0 w 24"/>
                <a:gd name="T9" fmla="*/ 11 h 24"/>
                <a:gd name="T10" fmla="*/ 1 w 24"/>
                <a:gd name="T11" fmla="*/ 7 h 24"/>
                <a:gd name="T12" fmla="*/ 3 w 24"/>
                <a:gd name="T13" fmla="*/ 3 h 24"/>
                <a:gd name="T14" fmla="*/ 8 w 24"/>
                <a:gd name="T15" fmla="*/ 1 h 24"/>
                <a:gd name="T16" fmla="*/ 12 w 24"/>
                <a:gd name="T17" fmla="*/ 0 h 24"/>
                <a:gd name="T18" fmla="*/ 17 w 24"/>
                <a:gd name="T19" fmla="*/ 1 h 24"/>
                <a:gd name="T20" fmla="*/ 20 w 24"/>
                <a:gd name="T21" fmla="*/ 3 h 24"/>
                <a:gd name="T22" fmla="*/ 23 w 24"/>
                <a:gd name="T23" fmla="*/ 7 h 24"/>
                <a:gd name="T24" fmla="*/ 24 w 24"/>
                <a:gd name="T25" fmla="*/ 11 h 24"/>
                <a:gd name="T26" fmla="*/ 23 w 24"/>
                <a:gd name="T27" fmla="*/ 16 h 24"/>
                <a:gd name="T28" fmla="*/ 20 w 24"/>
                <a:gd name="T29" fmla="*/ 21 h 24"/>
                <a:gd name="T30" fmla="*/ 17 w 24"/>
                <a:gd name="T31" fmla="*/ 23 h 24"/>
                <a:gd name="T32" fmla="*/ 12 w 24"/>
                <a:gd name="T3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lnTo>
                    <a:pt x="8" y="23"/>
                  </a:lnTo>
                  <a:lnTo>
                    <a:pt x="3" y="21"/>
                  </a:lnTo>
                  <a:lnTo>
                    <a:pt x="1" y="16"/>
                  </a:lnTo>
                  <a:lnTo>
                    <a:pt x="0" y="11"/>
                  </a:lnTo>
                  <a:lnTo>
                    <a:pt x="1" y="7"/>
                  </a:lnTo>
                  <a:lnTo>
                    <a:pt x="3" y="3"/>
                  </a:lnTo>
                  <a:lnTo>
                    <a:pt x="8" y="1"/>
                  </a:lnTo>
                  <a:lnTo>
                    <a:pt x="12" y="0"/>
                  </a:lnTo>
                  <a:lnTo>
                    <a:pt x="17" y="1"/>
                  </a:lnTo>
                  <a:lnTo>
                    <a:pt x="20" y="3"/>
                  </a:lnTo>
                  <a:lnTo>
                    <a:pt x="23" y="7"/>
                  </a:lnTo>
                  <a:lnTo>
                    <a:pt x="24" y="11"/>
                  </a:lnTo>
                  <a:lnTo>
                    <a:pt x="23" y="16"/>
                  </a:lnTo>
                  <a:lnTo>
                    <a:pt x="20" y="21"/>
                  </a:lnTo>
                  <a:lnTo>
                    <a:pt x="17" y="23"/>
                  </a:lnTo>
                  <a:lnTo>
                    <a:pt x="12" y="2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097" name="Freeform 25"/>
            <p:cNvSpPr>
              <a:spLocks/>
            </p:cNvSpPr>
            <p:nvPr/>
          </p:nvSpPr>
          <p:spPr bwMode="auto">
            <a:xfrm>
              <a:off x="2647" y="1554"/>
              <a:ext cx="26" cy="37"/>
            </a:xfrm>
            <a:custGeom>
              <a:avLst/>
              <a:gdLst>
                <a:gd name="T0" fmla="*/ 19 w 52"/>
                <a:gd name="T1" fmla="*/ 73 h 73"/>
                <a:gd name="T2" fmla="*/ 31 w 52"/>
                <a:gd name="T3" fmla="*/ 73 h 73"/>
                <a:gd name="T4" fmla="*/ 33 w 52"/>
                <a:gd name="T5" fmla="*/ 70 h 73"/>
                <a:gd name="T6" fmla="*/ 38 w 52"/>
                <a:gd name="T7" fmla="*/ 62 h 73"/>
                <a:gd name="T8" fmla="*/ 43 w 52"/>
                <a:gd name="T9" fmla="*/ 50 h 73"/>
                <a:gd name="T10" fmla="*/ 49 w 52"/>
                <a:gd name="T11" fmla="*/ 36 h 73"/>
                <a:gd name="T12" fmla="*/ 52 w 52"/>
                <a:gd name="T13" fmla="*/ 24 h 73"/>
                <a:gd name="T14" fmla="*/ 50 w 52"/>
                <a:gd name="T15" fmla="*/ 12 h 73"/>
                <a:gd name="T16" fmla="*/ 42 w 52"/>
                <a:gd name="T17" fmla="*/ 4 h 73"/>
                <a:gd name="T18" fmla="*/ 26 w 52"/>
                <a:gd name="T19" fmla="*/ 0 h 73"/>
                <a:gd name="T20" fmla="*/ 10 w 52"/>
                <a:gd name="T21" fmla="*/ 4 h 73"/>
                <a:gd name="T22" fmla="*/ 1 w 52"/>
                <a:gd name="T23" fmla="*/ 12 h 73"/>
                <a:gd name="T24" fmla="*/ 0 w 52"/>
                <a:gd name="T25" fmla="*/ 24 h 73"/>
                <a:gd name="T26" fmla="*/ 2 w 52"/>
                <a:gd name="T27" fmla="*/ 36 h 73"/>
                <a:gd name="T28" fmla="*/ 7 w 52"/>
                <a:gd name="T29" fmla="*/ 50 h 73"/>
                <a:gd name="T30" fmla="*/ 12 w 52"/>
                <a:gd name="T31" fmla="*/ 62 h 73"/>
                <a:gd name="T32" fmla="*/ 17 w 52"/>
                <a:gd name="T33" fmla="*/ 70 h 73"/>
                <a:gd name="T34" fmla="*/ 19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098" name="Freeform 26"/>
            <p:cNvSpPr>
              <a:spLocks/>
            </p:cNvSpPr>
            <p:nvPr/>
          </p:nvSpPr>
          <p:spPr bwMode="auto">
            <a:xfrm>
              <a:off x="2647" y="1554"/>
              <a:ext cx="26" cy="37"/>
            </a:xfrm>
            <a:custGeom>
              <a:avLst/>
              <a:gdLst>
                <a:gd name="T0" fmla="*/ 19 w 52"/>
                <a:gd name="T1" fmla="*/ 73 h 73"/>
                <a:gd name="T2" fmla="*/ 31 w 52"/>
                <a:gd name="T3" fmla="*/ 73 h 73"/>
                <a:gd name="T4" fmla="*/ 33 w 52"/>
                <a:gd name="T5" fmla="*/ 70 h 73"/>
                <a:gd name="T6" fmla="*/ 38 w 52"/>
                <a:gd name="T7" fmla="*/ 62 h 73"/>
                <a:gd name="T8" fmla="*/ 43 w 52"/>
                <a:gd name="T9" fmla="*/ 50 h 73"/>
                <a:gd name="T10" fmla="*/ 49 w 52"/>
                <a:gd name="T11" fmla="*/ 36 h 73"/>
                <a:gd name="T12" fmla="*/ 52 w 52"/>
                <a:gd name="T13" fmla="*/ 24 h 73"/>
                <a:gd name="T14" fmla="*/ 50 w 52"/>
                <a:gd name="T15" fmla="*/ 12 h 73"/>
                <a:gd name="T16" fmla="*/ 42 w 52"/>
                <a:gd name="T17" fmla="*/ 4 h 73"/>
                <a:gd name="T18" fmla="*/ 26 w 52"/>
                <a:gd name="T19" fmla="*/ 0 h 73"/>
                <a:gd name="T20" fmla="*/ 10 w 52"/>
                <a:gd name="T21" fmla="*/ 4 h 73"/>
                <a:gd name="T22" fmla="*/ 1 w 52"/>
                <a:gd name="T23" fmla="*/ 12 h 73"/>
                <a:gd name="T24" fmla="*/ 0 w 52"/>
                <a:gd name="T25" fmla="*/ 24 h 73"/>
                <a:gd name="T26" fmla="*/ 2 w 52"/>
                <a:gd name="T27" fmla="*/ 36 h 73"/>
                <a:gd name="T28" fmla="*/ 7 w 52"/>
                <a:gd name="T29" fmla="*/ 50 h 73"/>
                <a:gd name="T30" fmla="*/ 12 w 52"/>
                <a:gd name="T31" fmla="*/ 62 h 73"/>
                <a:gd name="T32" fmla="*/ 17 w 52"/>
                <a:gd name="T33" fmla="*/ 70 h 73"/>
                <a:gd name="T34" fmla="*/ 19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099" name="Freeform 27"/>
            <p:cNvSpPr>
              <a:spLocks/>
            </p:cNvSpPr>
            <p:nvPr/>
          </p:nvSpPr>
          <p:spPr bwMode="auto">
            <a:xfrm>
              <a:off x="2618" y="1569"/>
              <a:ext cx="36" cy="29"/>
            </a:xfrm>
            <a:custGeom>
              <a:avLst/>
              <a:gdLst>
                <a:gd name="T0" fmla="*/ 66 w 71"/>
                <a:gd name="T1" fmla="*/ 58 h 58"/>
                <a:gd name="T2" fmla="*/ 71 w 71"/>
                <a:gd name="T3" fmla="*/ 48 h 58"/>
                <a:gd name="T4" fmla="*/ 70 w 71"/>
                <a:gd name="T5" fmla="*/ 44 h 58"/>
                <a:gd name="T6" fmla="*/ 64 w 71"/>
                <a:gd name="T7" fmla="*/ 36 h 58"/>
                <a:gd name="T8" fmla="*/ 58 w 71"/>
                <a:gd name="T9" fmla="*/ 25 h 58"/>
                <a:gd name="T10" fmla="*/ 49 w 71"/>
                <a:gd name="T11" fmla="*/ 14 h 58"/>
                <a:gd name="T12" fmla="*/ 39 w 71"/>
                <a:gd name="T13" fmla="*/ 5 h 58"/>
                <a:gd name="T14" fmla="*/ 28 w 71"/>
                <a:gd name="T15" fmla="*/ 0 h 58"/>
                <a:gd name="T16" fmla="*/ 16 w 71"/>
                <a:gd name="T17" fmla="*/ 4 h 58"/>
                <a:gd name="T18" fmla="*/ 6 w 71"/>
                <a:gd name="T19" fmla="*/ 17 h 58"/>
                <a:gd name="T20" fmla="*/ 0 w 71"/>
                <a:gd name="T21" fmla="*/ 33 h 58"/>
                <a:gd name="T22" fmla="*/ 3 w 71"/>
                <a:gd name="T23" fmla="*/ 43 h 58"/>
                <a:gd name="T24" fmla="*/ 11 w 71"/>
                <a:gd name="T25" fmla="*/ 51 h 58"/>
                <a:gd name="T26" fmla="*/ 25 w 71"/>
                <a:gd name="T27" fmla="*/ 56 h 58"/>
                <a:gd name="T28" fmla="*/ 39 w 71"/>
                <a:gd name="T29" fmla="*/ 58 h 58"/>
                <a:gd name="T30" fmla="*/ 52 w 71"/>
                <a:gd name="T31" fmla="*/ 58 h 58"/>
                <a:gd name="T32" fmla="*/ 62 w 71"/>
                <a:gd name="T33" fmla="*/ 58 h 58"/>
                <a:gd name="T34" fmla="*/ 66 w 71"/>
                <a:gd name="T3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8">
                  <a:moveTo>
                    <a:pt x="66" y="58"/>
                  </a:moveTo>
                  <a:lnTo>
                    <a:pt x="71" y="48"/>
                  </a:lnTo>
                  <a:lnTo>
                    <a:pt x="70" y="44"/>
                  </a:lnTo>
                  <a:lnTo>
                    <a:pt x="64" y="36"/>
                  </a:lnTo>
                  <a:lnTo>
                    <a:pt x="58" y="25"/>
                  </a:lnTo>
                  <a:lnTo>
                    <a:pt x="49" y="14"/>
                  </a:lnTo>
                  <a:lnTo>
                    <a:pt x="39" y="5"/>
                  </a:lnTo>
                  <a:lnTo>
                    <a:pt x="28" y="0"/>
                  </a:lnTo>
                  <a:lnTo>
                    <a:pt x="16" y="4"/>
                  </a:lnTo>
                  <a:lnTo>
                    <a:pt x="6" y="17"/>
                  </a:lnTo>
                  <a:lnTo>
                    <a:pt x="0" y="33"/>
                  </a:lnTo>
                  <a:lnTo>
                    <a:pt x="3" y="43"/>
                  </a:lnTo>
                  <a:lnTo>
                    <a:pt x="11" y="51"/>
                  </a:lnTo>
                  <a:lnTo>
                    <a:pt x="25" y="56"/>
                  </a:lnTo>
                  <a:lnTo>
                    <a:pt x="39" y="58"/>
                  </a:lnTo>
                  <a:lnTo>
                    <a:pt x="52" y="58"/>
                  </a:lnTo>
                  <a:lnTo>
                    <a:pt x="62" y="58"/>
                  </a:lnTo>
                  <a:lnTo>
                    <a:pt x="66" y="5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00" name="Freeform 28"/>
            <p:cNvSpPr>
              <a:spLocks/>
            </p:cNvSpPr>
            <p:nvPr/>
          </p:nvSpPr>
          <p:spPr bwMode="auto">
            <a:xfrm>
              <a:off x="2618" y="1602"/>
              <a:ext cx="36" cy="28"/>
            </a:xfrm>
            <a:custGeom>
              <a:avLst/>
              <a:gdLst>
                <a:gd name="T0" fmla="*/ 71 w 71"/>
                <a:gd name="T1" fmla="*/ 10 h 57"/>
                <a:gd name="T2" fmla="*/ 66 w 71"/>
                <a:gd name="T3" fmla="*/ 0 h 57"/>
                <a:gd name="T4" fmla="*/ 62 w 71"/>
                <a:gd name="T5" fmla="*/ 0 h 57"/>
                <a:gd name="T6" fmla="*/ 53 w 71"/>
                <a:gd name="T7" fmla="*/ 0 h 57"/>
                <a:gd name="T8" fmla="*/ 39 w 71"/>
                <a:gd name="T9" fmla="*/ 0 h 57"/>
                <a:gd name="T10" fmla="*/ 25 w 71"/>
                <a:gd name="T11" fmla="*/ 2 h 57"/>
                <a:gd name="T12" fmla="*/ 13 w 71"/>
                <a:gd name="T13" fmla="*/ 7 h 57"/>
                <a:gd name="T14" fmla="*/ 3 w 71"/>
                <a:gd name="T15" fmla="*/ 15 h 57"/>
                <a:gd name="T16" fmla="*/ 0 w 71"/>
                <a:gd name="T17" fmla="*/ 25 h 57"/>
                <a:gd name="T18" fmla="*/ 6 w 71"/>
                <a:gd name="T19" fmla="*/ 42 h 57"/>
                <a:gd name="T20" fmla="*/ 16 w 71"/>
                <a:gd name="T21" fmla="*/ 54 h 57"/>
                <a:gd name="T22" fmla="*/ 28 w 71"/>
                <a:gd name="T23" fmla="*/ 57 h 57"/>
                <a:gd name="T24" fmla="*/ 39 w 71"/>
                <a:gd name="T25" fmla="*/ 53 h 57"/>
                <a:gd name="T26" fmla="*/ 49 w 71"/>
                <a:gd name="T27" fmla="*/ 44 h 57"/>
                <a:gd name="T28" fmla="*/ 58 w 71"/>
                <a:gd name="T29" fmla="*/ 33 h 57"/>
                <a:gd name="T30" fmla="*/ 64 w 71"/>
                <a:gd name="T31" fmla="*/ 22 h 57"/>
                <a:gd name="T32" fmla="*/ 70 w 71"/>
                <a:gd name="T33" fmla="*/ 14 h 57"/>
                <a:gd name="T34" fmla="*/ 71 w 71"/>
                <a:gd name="T35" fmla="*/ 1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7">
                  <a:moveTo>
                    <a:pt x="71" y="10"/>
                  </a:moveTo>
                  <a:lnTo>
                    <a:pt x="66" y="0"/>
                  </a:lnTo>
                  <a:lnTo>
                    <a:pt x="62" y="0"/>
                  </a:lnTo>
                  <a:lnTo>
                    <a:pt x="53" y="0"/>
                  </a:lnTo>
                  <a:lnTo>
                    <a:pt x="39" y="0"/>
                  </a:lnTo>
                  <a:lnTo>
                    <a:pt x="25" y="2"/>
                  </a:lnTo>
                  <a:lnTo>
                    <a:pt x="13" y="7"/>
                  </a:lnTo>
                  <a:lnTo>
                    <a:pt x="3" y="15"/>
                  </a:lnTo>
                  <a:lnTo>
                    <a:pt x="0" y="25"/>
                  </a:lnTo>
                  <a:lnTo>
                    <a:pt x="6" y="42"/>
                  </a:lnTo>
                  <a:lnTo>
                    <a:pt x="16" y="54"/>
                  </a:lnTo>
                  <a:lnTo>
                    <a:pt x="28" y="57"/>
                  </a:lnTo>
                  <a:lnTo>
                    <a:pt x="39" y="53"/>
                  </a:lnTo>
                  <a:lnTo>
                    <a:pt x="49" y="44"/>
                  </a:lnTo>
                  <a:lnTo>
                    <a:pt x="58" y="33"/>
                  </a:lnTo>
                  <a:lnTo>
                    <a:pt x="64" y="22"/>
                  </a:lnTo>
                  <a:lnTo>
                    <a:pt x="70" y="14"/>
                  </a:lnTo>
                  <a:lnTo>
                    <a:pt x="71" y="1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01" name="Freeform 29"/>
            <p:cNvSpPr>
              <a:spLocks/>
            </p:cNvSpPr>
            <p:nvPr/>
          </p:nvSpPr>
          <p:spPr bwMode="auto">
            <a:xfrm>
              <a:off x="2647" y="1610"/>
              <a:ext cx="26" cy="36"/>
            </a:xfrm>
            <a:custGeom>
              <a:avLst/>
              <a:gdLst>
                <a:gd name="T0" fmla="*/ 32 w 52"/>
                <a:gd name="T1" fmla="*/ 0 h 73"/>
                <a:gd name="T2" fmla="*/ 20 w 52"/>
                <a:gd name="T3" fmla="*/ 0 h 73"/>
                <a:gd name="T4" fmla="*/ 18 w 52"/>
                <a:gd name="T5" fmla="*/ 4 h 73"/>
                <a:gd name="T6" fmla="*/ 14 w 52"/>
                <a:gd name="T7" fmla="*/ 12 h 73"/>
                <a:gd name="T8" fmla="*/ 8 w 52"/>
                <a:gd name="T9" fmla="*/ 23 h 73"/>
                <a:gd name="T10" fmla="*/ 2 w 52"/>
                <a:gd name="T11" fmla="*/ 36 h 73"/>
                <a:gd name="T12" fmla="*/ 0 w 52"/>
                <a:gd name="T13" fmla="*/ 50 h 73"/>
                <a:gd name="T14" fmla="*/ 1 w 52"/>
                <a:gd name="T15" fmla="*/ 61 h 73"/>
                <a:gd name="T16" fmla="*/ 9 w 52"/>
                <a:gd name="T17" fmla="*/ 69 h 73"/>
                <a:gd name="T18" fmla="*/ 25 w 52"/>
                <a:gd name="T19" fmla="*/ 73 h 73"/>
                <a:gd name="T20" fmla="*/ 41 w 52"/>
                <a:gd name="T21" fmla="*/ 69 h 73"/>
                <a:gd name="T22" fmla="*/ 50 w 52"/>
                <a:gd name="T23" fmla="*/ 61 h 73"/>
                <a:gd name="T24" fmla="*/ 52 w 52"/>
                <a:gd name="T25" fmla="*/ 50 h 73"/>
                <a:gd name="T26" fmla="*/ 49 w 52"/>
                <a:gd name="T27" fmla="*/ 36 h 73"/>
                <a:gd name="T28" fmla="*/ 45 w 52"/>
                <a:gd name="T29" fmla="*/ 23 h 73"/>
                <a:gd name="T30" fmla="*/ 39 w 52"/>
                <a:gd name="T31" fmla="*/ 12 h 73"/>
                <a:gd name="T32" fmla="*/ 34 w 52"/>
                <a:gd name="T33" fmla="*/ 4 h 73"/>
                <a:gd name="T34" fmla="*/ 32 w 52"/>
                <a:gd name="T3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32" y="0"/>
                  </a:moveTo>
                  <a:lnTo>
                    <a:pt x="20" y="0"/>
                  </a:lnTo>
                  <a:lnTo>
                    <a:pt x="18" y="4"/>
                  </a:lnTo>
                  <a:lnTo>
                    <a:pt x="14" y="12"/>
                  </a:lnTo>
                  <a:lnTo>
                    <a:pt x="8" y="23"/>
                  </a:lnTo>
                  <a:lnTo>
                    <a:pt x="2" y="36"/>
                  </a:lnTo>
                  <a:lnTo>
                    <a:pt x="0" y="50"/>
                  </a:lnTo>
                  <a:lnTo>
                    <a:pt x="1" y="61"/>
                  </a:lnTo>
                  <a:lnTo>
                    <a:pt x="9" y="69"/>
                  </a:lnTo>
                  <a:lnTo>
                    <a:pt x="25" y="73"/>
                  </a:lnTo>
                  <a:lnTo>
                    <a:pt x="41" y="69"/>
                  </a:lnTo>
                  <a:lnTo>
                    <a:pt x="50" y="61"/>
                  </a:lnTo>
                  <a:lnTo>
                    <a:pt x="52" y="50"/>
                  </a:lnTo>
                  <a:lnTo>
                    <a:pt x="49" y="36"/>
                  </a:lnTo>
                  <a:lnTo>
                    <a:pt x="45" y="23"/>
                  </a:lnTo>
                  <a:lnTo>
                    <a:pt x="39" y="12"/>
                  </a:lnTo>
                  <a:lnTo>
                    <a:pt x="34" y="4"/>
                  </a:lnTo>
                  <a:lnTo>
                    <a:pt x="32"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02" name="Freeform 30"/>
            <p:cNvSpPr>
              <a:spLocks/>
            </p:cNvSpPr>
            <p:nvPr/>
          </p:nvSpPr>
          <p:spPr bwMode="auto">
            <a:xfrm>
              <a:off x="2667" y="1602"/>
              <a:ext cx="36" cy="28"/>
            </a:xfrm>
            <a:custGeom>
              <a:avLst/>
              <a:gdLst>
                <a:gd name="T0" fmla="*/ 6 w 71"/>
                <a:gd name="T1" fmla="*/ 0 h 57"/>
                <a:gd name="T2" fmla="*/ 0 w 71"/>
                <a:gd name="T3" fmla="*/ 10 h 57"/>
                <a:gd name="T4" fmla="*/ 1 w 71"/>
                <a:gd name="T5" fmla="*/ 14 h 57"/>
                <a:gd name="T6" fmla="*/ 7 w 71"/>
                <a:gd name="T7" fmla="*/ 22 h 57"/>
                <a:gd name="T8" fmla="*/ 14 w 71"/>
                <a:gd name="T9" fmla="*/ 33 h 57"/>
                <a:gd name="T10" fmla="*/ 23 w 71"/>
                <a:gd name="T11" fmla="*/ 44 h 57"/>
                <a:gd name="T12" fmla="*/ 32 w 71"/>
                <a:gd name="T13" fmla="*/ 53 h 57"/>
                <a:gd name="T14" fmla="*/ 44 w 71"/>
                <a:gd name="T15" fmla="*/ 57 h 57"/>
                <a:gd name="T16" fmla="*/ 55 w 71"/>
                <a:gd name="T17" fmla="*/ 54 h 57"/>
                <a:gd name="T18" fmla="*/ 66 w 71"/>
                <a:gd name="T19" fmla="*/ 42 h 57"/>
                <a:gd name="T20" fmla="*/ 71 w 71"/>
                <a:gd name="T21" fmla="*/ 25 h 57"/>
                <a:gd name="T22" fmla="*/ 68 w 71"/>
                <a:gd name="T23" fmla="*/ 15 h 57"/>
                <a:gd name="T24" fmla="*/ 60 w 71"/>
                <a:gd name="T25" fmla="*/ 7 h 57"/>
                <a:gd name="T26" fmla="*/ 46 w 71"/>
                <a:gd name="T27" fmla="*/ 2 h 57"/>
                <a:gd name="T28" fmla="*/ 32 w 71"/>
                <a:gd name="T29" fmla="*/ 0 h 57"/>
                <a:gd name="T30" fmla="*/ 19 w 71"/>
                <a:gd name="T31" fmla="*/ 0 h 57"/>
                <a:gd name="T32" fmla="*/ 9 w 71"/>
                <a:gd name="T33" fmla="*/ 0 h 57"/>
                <a:gd name="T34" fmla="*/ 6 w 71"/>
                <a:gd name="T3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7">
                  <a:moveTo>
                    <a:pt x="6" y="0"/>
                  </a:moveTo>
                  <a:lnTo>
                    <a:pt x="0" y="10"/>
                  </a:lnTo>
                  <a:lnTo>
                    <a:pt x="1" y="14"/>
                  </a:lnTo>
                  <a:lnTo>
                    <a:pt x="7" y="22"/>
                  </a:lnTo>
                  <a:lnTo>
                    <a:pt x="14" y="33"/>
                  </a:lnTo>
                  <a:lnTo>
                    <a:pt x="23" y="44"/>
                  </a:lnTo>
                  <a:lnTo>
                    <a:pt x="32" y="53"/>
                  </a:lnTo>
                  <a:lnTo>
                    <a:pt x="44" y="57"/>
                  </a:lnTo>
                  <a:lnTo>
                    <a:pt x="55" y="54"/>
                  </a:lnTo>
                  <a:lnTo>
                    <a:pt x="66" y="42"/>
                  </a:lnTo>
                  <a:lnTo>
                    <a:pt x="71" y="25"/>
                  </a:lnTo>
                  <a:lnTo>
                    <a:pt x="68" y="15"/>
                  </a:lnTo>
                  <a:lnTo>
                    <a:pt x="60" y="7"/>
                  </a:lnTo>
                  <a:lnTo>
                    <a:pt x="46" y="2"/>
                  </a:lnTo>
                  <a:lnTo>
                    <a:pt x="32" y="0"/>
                  </a:lnTo>
                  <a:lnTo>
                    <a:pt x="19" y="0"/>
                  </a:lnTo>
                  <a:lnTo>
                    <a:pt x="9" y="0"/>
                  </a:lnTo>
                  <a:lnTo>
                    <a:pt x="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03" name="Freeform 31"/>
            <p:cNvSpPr>
              <a:spLocks/>
            </p:cNvSpPr>
            <p:nvPr/>
          </p:nvSpPr>
          <p:spPr bwMode="auto">
            <a:xfrm>
              <a:off x="2667" y="1569"/>
              <a:ext cx="36" cy="28"/>
            </a:xfrm>
            <a:custGeom>
              <a:avLst/>
              <a:gdLst>
                <a:gd name="T0" fmla="*/ 0 w 71"/>
                <a:gd name="T1" fmla="*/ 47 h 57"/>
                <a:gd name="T2" fmla="*/ 6 w 71"/>
                <a:gd name="T3" fmla="*/ 57 h 57"/>
                <a:gd name="T4" fmla="*/ 9 w 71"/>
                <a:gd name="T5" fmla="*/ 57 h 57"/>
                <a:gd name="T6" fmla="*/ 19 w 71"/>
                <a:gd name="T7" fmla="*/ 57 h 57"/>
                <a:gd name="T8" fmla="*/ 32 w 71"/>
                <a:gd name="T9" fmla="*/ 57 h 57"/>
                <a:gd name="T10" fmla="*/ 46 w 71"/>
                <a:gd name="T11" fmla="*/ 55 h 57"/>
                <a:gd name="T12" fmla="*/ 59 w 71"/>
                <a:gd name="T13" fmla="*/ 50 h 57"/>
                <a:gd name="T14" fmla="*/ 68 w 71"/>
                <a:gd name="T15" fmla="*/ 43 h 57"/>
                <a:gd name="T16" fmla="*/ 71 w 71"/>
                <a:gd name="T17" fmla="*/ 32 h 57"/>
                <a:gd name="T18" fmla="*/ 66 w 71"/>
                <a:gd name="T19" fmla="*/ 17 h 57"/>
                <a:gd name="T20" fmla="*/ 55 w 71"/>
                <a:gd name="T21" fmla="*/ 4 h 57"/>
                <a:gd name="T22" fmla="*/ 44 w 71"/>
                <a:gd name="T23" fmla="*/ 0 h 57"/>
                <a:gd name="T24" fmla="*/ 32 w 71"/>
                <a:gd name="T25" fmla="*/ 4 h 57"/>
                <a:gd name="T26" fmla="*/ 23 w 71"/>
                <a:gd name="T27" fmla="*/ 13 h 57"/>
                <a:gd name="T28" fmla="*/ 14 w 71"/>
                <a:gd name="T29" fmla="*/ 23 h 57"/>
                <a:gd name="T30" fmla="*/ 7 w 71"/>
                <a:gd name="T31" fmla="*/ 35 h 57"/>
                <a:gd name="T32" fmla="*/ 1 w 71"/>
                <a:gd name="T33" fmla="*/ 43 h 57"/>
                <a:gd name="T34" fmla="*/ 0 w 71"/>
                <a:gd name="T35" fmla="*/ 4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7">
                  <a:moveTo>
                    <a:pt x="0" y="47"/>
                  </a:moveTo>
                  <a:lnTo>
                    <a:pt x="6" y="57"/>
                  </a:lnTo>
                  <a:lnTo>
                    <a:pt x="9" y="57"/>
                  </a:lnTo>
                  <a:lnTo>
                    <a:pt x="19" y="57"/>
                  </a:lnTo>
                  <a:lnTo>
                    <a:pt x="32" y="57"/>
                  </a:lnTo>
                  <a:lnTo>
                    <a:pt x="46" y="55"/>
                  </a:lnTo>
                  <a:lnTo>
                    <a:pt x="59" y="50"/>
                  </a:lnTo>
                  <a:lnTo>
                    <a:pt x="68" y="43"/>
                  </a:lnTo>
                  <a:lnTo>
                    <a:pt x="71" y="32"/>
                  </a:lnTo>
                  <a:lnTo>
                    <a:pt x="66" y="17"/>
                  </a:lnTo>
                  <a:lnTo>
                    <a:pt x="55" y="4"/>
                  </a:lnTo>
                  <a:lnTo>
                    <a:pt x="44" y="0"/>
                  </a:lnTo>
                  <a:lnTo>
                    <a:pt x="32" y="4"/>
                  </a:lnTo>
                  <a:lnTo>
                    <a:pt x="23" y="13"/>
                  </a:lnTo>
                  <a:lnTo>
                    <a:pt x="14" y="23"/>
                  </a:lnTo>
                  <a:lnTo>
                    <a:pt x="7" y="35"/>
                  </a:lnTo>
                  <a:lnTo>
                    <a:pt x="1" y="43"/>
                  </a:lnTo>
                  <a:lnTo>
                    <a:pt x="0" y="4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04" name="Freeform 32"/>
            <p:cNvSpPr>
              <a:spLocks/>
            </p:cNvSpPr>
            <p:nvPr/>
          </p:nvSpPr>
          <p:spPr bwMode="auto">
            <a:xfrm>
              <a:off x="3368" y="2439"/>
              <a:ext cx="12" cy="12"/>
            </a:xfrm>
            <a:custGeom>
              <a:avLst/>
              <a:gdLst>
                <a:gd name="T0" fmla="*/ 11 w 24"/>
                <a:gd name="T1" fmla="*/ 24 h 24"/>
                <a:gd name="T2" fmla="*/ 7 w 24"/>
                <a:gd name="T3" fmla="*/ 23 h 24"/>
                <a:gd name="T4" fmla="*/ 3 w 24"/>
                <a:gd name="T5" fmla="*/ 20 h 24"/>
                <a:gd name="T6" fmla="*/ 1 w 24"/>
                <a:gd name="T7" fmla="*/ 16 h 24"/>
                <a:gd name="T8" fmla="*/ 0 w 24"/>
                <a:gd name="T9" fmla="*/ 11 h 24"/>
                <a:gd name="T10" fmla="*/ 1 w 24"/>
                <a:gd name="T11" fmla="*/ 7 h 24"/>
                <a:gd name="T12" fmla="*/ 3 w 24"/>
                <a:gd name="T13" fmla="*/ 3 h 24"/>
                <a:gd name="T14" fmla="*/ 7 w 24"/>
                <a:gd name="T15" fmla="*/ 1 h 24"/>
                <a:gd name="T16" fmla="*/ 11 w 24"/>
                <a:gd name="T17" fmla="*/ 0 h 24"/>
                <a:gd name="T18" fmla="*/ 16 w 24"/>
                <a:gd name="T19" fmla="*/ 1 h 24"/>
                <a:gd name="T20" fmla="*/ 20 w 24"/>
                <a:gd name="T21" fmla="*/ 3 h 24"/>
                <a:gd name="T22" fmla="*/ 23 w 24"/>
                <a:gd name="T23" fmla="*/ 7 h 24"/>
                <a:gd name="T24" fmla="*/ 24 w 24"/>
                <a:gd name="T25" fmla="*/ 11 h 24"/>
                <a:gd name="T26" fmla="*/ 23 w 24"/>
                <a:gd name="T27" fmla="*/ 16 h 24"/>
                <a:gd name="T28" fmla="*/ 20 w 24"/>
                <a:gd name="T29" fmla="*/ 20 h 24"/>
                <a:gd name="T30" fmla="*/ 16 w 24"/>
                <a:gd name="T31" fmla="*/ 23 h 24"/>
                <a:gd name="T32" fmla="*/ 11 w 24"/>
                <a:gd name="T3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1" y="24"/>
                  </a:moveTo>
                  <a:lnTo>
                    <a:pt x="7" y="23"/>
                  </a:lnTo>
                  <a:lnTo>
                    <a:pt x="3" y="20"/>
                  </a:lnTo>
                  <a:lnTo>
                    <a:pt x="1" y="16"/>
                  </a:lnTo>
                  <a:lnTo>
                    <a:pt x="0" y="11"/>
                  </a:lnTo>
                  <a:lnTo>
                    <a:pt x="1" y="7"/>
                  </a:lnTo>
                  <a:lnTo>
                    <a:pt x="3" y="3"/>
                  </a:lnTo>
                  <a:lnTo>
                    <a:pt x="7" y="1"/>
                  </a:lnTo>
                  <a:lnTo>
                    <a:pt x="11" y="0"/>
                  </a:lnTo>
                  <a:lnTo>
                    <a:pt x="16" y="1"/>
                  </a:lnTo>
                  <a:lnTo>
                    <a:pt x="20" y="3"/>
                  </a:lnTo>
                  <a:lnTo>
                    <a:pt x="23" y="7"/>
                  </a:lnTo>
                  <a:lnTo>
                    <a:pt x="24" y="11"/>
                  </a:lnTo>
                  <a:lnTo>
                    <a:pt x="23" y="16"/>
                  </a:lnTo>
                  <a:lnTo>
                    <a:pt x="20" y="20"/>
                  </a:lnTo>
                  <a:lnTo>
                    <a:pt x="16" y="23"/>
                  </a:lnTo>
                  <a:lnTo>
                    <a:pt x="11" y="2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05" name="Freeform 33"/>
            <p:cNvSpPr>
              <a:spLocks/>
            </p:cNvSpPr>
            <p:nvPr/>
          </p:nvSpPr>
          <p:spPr bwMode="auto">
            <a:xfrm>
              <a:off x="3361" y="2399"/>
              <a:ext cx="26" cy="36"/>
            </a:xfrm>
            <a:custGeom>
              <a:avLst/>
              <a:gdLst>
                <a:gd name="T0" fmla="*/ 19 w 53"/>
                <a:gd name="T1" fmla="*/ 73 h 73"/>
                <a:gd name="T2" fmla="*/ 32 w 53"/>
                <a:gd name="T3" fmla="*/ 73 h 73"/>
                <a:gd name="T4" fmla="*/ 34 w 53"/>
                <a:gd name="T5" fmla="*/ 69 h 73"/>
                <a:gd name="T6" fmla="*/ 39 w 53"/>
                <a:gd name="T7" fmla="*/ 61 h 73"/>
                <a:gd name="T8" fmla="*/ 45 w 53"/>
                <a:gd name="T9" fmla="*/ 50 h 73"/>
                <a:gd name="T10" fmla="*/ 50 w 53"/>
                <a:gd name="T11" fmla="*/ 36 h 73"/>
                <a:gd name="T12" fmla="*/ 53 w 53"/>
                <a:gd name="T13" fmla="*/ 23 h 73"/>
                <a:gd name="T14" fmla="*/ 50 w 53"/>
                <a:gd name="T15" fmla="*/ 12 h 73"/>
                <a:gd name="T16" fmla="*/ 42 w 53"/>
                <a:gd name="T17" fmla="*/ 4 h 73"/>
                <a:gd name="T18" fmla="*/ 26 w 53"/>
                <a:gd name="T19" fmla="*/ 0 h 73"/>
                <a:gd name="T20" fmla="*/ 10 w 53"/>
                <a:gd name="T21" fmla="*/ 4 h 73"/>
                <a:gd name="T22" fmla="*/ 1 w 53"/>
                <a:gd name="T23" fmla="*/ 12 h 73"/>
                <a:gd name="T24" fmla="*/ 0 w 53"/>
                <a:gd name="T25" fmla="*/ 23 h 73"/>
                <a:gd name="T26" fmla="*/ 2 w 53"/>
                <a:gd name="T27" fmla="*/ 36 h 73"/>
                <a:gd name="T28" fmla="*/ 7 w 53"/>
                <a:gd name="T29" fmla="*/ 50 h 73"/>
                <a:gd name="T30" fmla="*/ 12 w 53"/>
                <a:gd name="T31" fmla="*/ 61 h 73"/>
                <a:gd name="T32" fmla="*/ 17 w 53"/>
                <a:gd name="T33" fmla="*/ 69 h 73"/>
                <a:gd name="T34" fmla="*/ 19 w 53"/>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06" name="Freeform 34"/>
            <p:cNvSpPr>
              <a:spLocks/>
            </p:cNvSpPr>
            <p:nvPr/>
          </p:nvSpPr>
          <p:spPr bwMode="auto">
            <a:xfrm>
              <a:off x="3361" y="2399"/>
              <a:ext cx="26" cy="36"/>
            </a:xfrm>
            <a:custGeom>
              <a:avLst/>
              <a:gdLst>
                <a:gd name="T0" fmla="*/ 19 w 53"/>
                <a:gd name="T1" fmla="*/ 73 h 73"/>
                <a:gd name="T2" fmla="*/ 32 w 53"/>
                <a:gd name="T3" fmla="*/ 73 h 73"/>
                <a:gd name="T4" fmla="*/ 34 w 53"/>
                <a:gd name="T5" fmla="*/ 69 h 73"/>
                <a:gd name="T6" fmla="*/ 39 w 53"/>
                <a:gd name="T7" fmla="*/ 61 h 73"/>
                <a:gd name="T8" fmla="*/ 45 w 53"/>
                <a:gd name="T9" fmla="*/ 50 h 73"/>
                <a:gd name="T10" fmla="*/ 50 w 53"/>
                <a:gd name="T11" fmla="*/ 36 h 73"/>
                <a:gd name="T12" fmla="*/ 53 w 53"/>
                <a:gd name="T13" fmla="*/ 23 h 73"/>
                <a:gd name="T14" fmla="*/ 50 w 53"/>
                <a:gd name="T15" fmla="*/ 12 h 73"/>
                <a:gd name="T16" fmla="*/ 42 w 53"/>
                <a:gd name="T17" fmla="*/ 4 h 73"/>
                <a:gd name="T18" fmla="*/ 26 w 53"/>
                <a:gd name="T19" fmla="*/ 0 h 73"/>
                <a:gd name="T20" fmla="*/ 10 w 53"/>
                <a:gd name="T21" fmla="*/ 4 h 73"/>
                <a:gd name="T22" fmla="*/ 1 w 53"/>
                <a:gd name="T23" fmla="*/ 12 h 73"/>
                <a:gd name="T24" fmla="*/ 0 w 53"/>
                <a:gd name="T25" fmla="*/ 23 h 73"/>
                <a:gd name="T26" fmla="*/ 2 w 53"/>
                <a:gd name="T27" fmla="*/ 36 h 73"/>
                <a:gd name="T28" fmla="*/ 7 w 53"/>
                <a:gd name="T29" fmla="*/ 50 h 73"/>
                <a:gd name="T30" fmla="*/ 12 w 53"/>
                <a:gd name="T31" fmla="*/ 61 h 73"/>
                <a:gd name="T32" fmla="*/ 17 w 53"/>
                <a:gd name="T33" fmla="*/ 69 h 73"/>
                <a:gd name="T34" fmla="*/ 19 w 53"/>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07" name="Freeform 35"/>
            <p:cNvSpPr>
              <a:spLocks/>
            </p:cNvSpPr>
            <p:nvPr/>
          </p:nvSpPr>
          <p:spPr bwMode="auto">
            <a:xfrm>
              <a:off x="3331" y="2414"/>
              <a:ext cx="36" cy="29"/>
            </a:xfrm>
            <a:custGeom>
              <a:avLst/>
              <a:gdLst>
                <a:gd name="T0" fmla="*/ 66 w 71"/>
                <a:gd name="T1" fmla="*/ 58 h 58"/>
                <a:gd name="T2" fmla="*/ 71 w 71"/>
                <a:gd name="T3" fmla="*/ 47 h 58"/>
                <a:gd name="T4" fmla="*/ 70 w 71"/>
                <a:gd name="T5" fmla="*/ 44 h 58"/>
                <a:gd name="T6" fmla="*/ 64 w 71"/>
                <a:gd name="T7" fmla="*/ 36 h 58"/>
                <a:gd name="T8" fmla="*/ 58 w 71"/>
                <a:gd name="T9" fmla="*/ 24 h 58"/>
                <a:gd name="T10" fmla="*/ 49 w 71"/>
                <a:gd name="T11" fmla="*/ 14 h 58"/>
                <a:gd name="T12" fmla="*/ 39 w 71"/>
                <a:gd name="T13" fmla="*/ 5 h 58"/>
                <a:gd name="T14" fmla="*/ 28 w 71"/>
                <a:gd name="T15" fmla="*/ 0 h 58"/>
                <a:gd name="T16" fmla="*/ 16 w 71"/>
                <a:gd name="T17" fmla="*/ 4 h 58"/>
                <a:gd name="T18" fmla="*/ 6 w 71"/>
                <a:gd name="T19" fmla="*/ 16 h 58"/>
                <a:gd name="T20" fmla="*/ 0 w 71"/>
                <a:gd name="T21" fmla="*/ 32 h 58"/>
                <a:gd name="T22" fmla="*/ 3 w 71"/>
                <a:gd name="T23" fmla="*/ 43 h 58"/>
                <a:gd name="T24" fmla="*/ 13 w 71"/>
                <a:gd name="T25" fmla="*/ 51 h 58"/>
                <a:gd name="T26" fmla="*/ 25 w 71"/>
                <a:gd name="T27" fmla="*/ 55 h 58"/>
                <a:gd name="T28" fmla="*/ 39 w 71"/>
                <a:gd name="T29" fmla="*/ 58 h 58"/>
                <a:gd name="T30" fmla="*/ 53 w 71"/>
                <a:gd name="T31" fmla="*/ 58 h 58"/>
                <a:gd name="T32" fmla="*/ 62 w 71"/>
                <a:gd name="T33" fmla="*/ 58 h 58"/>
                <a:gd name="T34" fmla="*/ 66 w 71"/>
                <a:gd name="T3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8">
                  <a:moveTo>
                    <a:pt x="66" y="58"/>
                  </a:moveTo>
                  <a:lnTo>
                    <a:pt x="71" y="47"/>
                  </a:lnTo>
                  <a:lnTo>
                    <a:pt x="70" y="44"/>
                  </a:lnTo>
                  <a:lnTo>
                    <a:pt x="64" y="36"/>
                  </a:lnTo>
                  <a:lnTo>
                    <a:pt x="58" y="24"/>
                  </a:lnTo>
                  <a:lnTo>
                    <a:pt x="49" y="14"/>
                  </a:lnTo>
                  <a:lnTo>
                    <a:pt x="39" y="5"/>
                  </a:lnTo>
                  <a:lnTo>
                    <a:pt x="28" y="0"/>
                  </a:lnTo>
                  <a:lnTo>
                    <a:pt x="16" y="4"/>
                  </a:lnTo>
                  <a:lnTo>
                    <a:pt x="6" y="16"/>
                  </a:lnTo>
                  <a:lnTo>
                    <a:pt x="0" y="32"/>
                  </a:lnTo>
                  <a:lnTo>
                    <a:pt x="3" y="43"/>
                  </a:lnTo>
                  <a:lnTo>
                    <a:pt x="13" y="51"/>
                  </a:lnTo>
                  <a:lnTo>
                    <a:pt x="25" y="55"/>
                  </a:lnTo>
                  <a:lnTo>
                    <a:pt x="39" y="58"/>
                  </a:lnTo>
                  <a:lnTo>
                    <a:pt x="53" y="58"/>
                  </a:lnTo>
                  <a:lnTo>
                    <a:pt x="62" y="58"/>
                  </a:lnTo>
                  <a:lnTo>
                    <a:pt x="66" y="5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08" name="Freeform 36"/>
            <p:cNvSpPr>
              <a:spLocks/>
            </p:cNvSpPr>
            <p:nvPr/>
          </p:nvSpPr>
          <p:spPr bwMode="auto">
            <a:xfrm>
              <a:off x="3331" y="2447"/>
              <a:ext cx="37" cy="28"/>
            </a:xfrm>
            <a:custGeom>
              <a:avLst/>
              <a:gdLst>
                <a:gd name="T0" fmla="*/ 72 w 72"/>
                <a:gd name="T1" fmla="*/ 10 h 56"/>
                <a:gd name="T2" fmla="*/ 67 w 72"/>
                <a:gd name="T3" fmla="*/ 0 h 56"/>
                <a:gd name="T4" fmla="*/ 63 w 72"/>
                <a:gd name="T5" fmla="*/ 0 h 56"/>
                <a:gd name="T6" fmla="*/ 53 w 72"/>
                <a:gd name="T7" fmla="*/ 0 h 56"/>
                <a:gd name="T8" fmla="*/ 40 w 72"/>
                <a:gd name="T9" fmla="*/ 0 h 56"/>
                <a:gd name="T10" fmla="*/ 26 w 72"/>
                <a:gd name="T11" fmla="*/ 2 h 56"/>
                <a:gd name="T12" fmla="*/ 13 w 72"/>
                <a:gd name="T13" fmla="*/ 7 h 56"/>
                <a:gd name="T14" fmla="*/ 3 w 72"/>
                <a:gd name="T15" fmla="*/ 15 h 56"/>
                <a:gd name="T16" fmla="*/ 0 w 72"/>
                <a:gd name="T17" fmla="*/ 25 h 56"/>
                <a:gd name="T18" fmla="*/ 6 w 72"/>
                <a:gd name="T19" fmla="*/ 41 h 56"/>
                <a:gd name="T20" fmla="*/ 17 w 72"/>
                <a:gd name="T21" fmla="*/ 54 h 56"/>
                <a:gd name="T22" fmla="*/ 29 w 72"/>
                <a:gd name="T23" fmla="*/ 56 h 56"/>
                <a:gd name="T24" fmla="*/ 39 w 72"/>
                <a:gd name="T25" fmla="*/ 53 h 56"/>
                <a:gd name="T26" fmla="*/ 49 w 72"/>
                <a:gd name="T27" fmla="*/ 44 h 56"/>
                <a:gd name="T28" fmla="*/ 59 w 72"/>
                <a:gd name="T29" fmla="*/ 33 h 56"/>
                <a:gd name="T30" fmla="*/ 66 w 72"/>
                <a:gd name="T31" fmla="*/ 22 h 56"/>
                <a:gd name="T32" fmla="*/ 71 w 72"/>
                <a:gd name="T33" fmla="*/ 14 h 56"/>
                <a:gd name="T34" fmla="*/ 72 w 72"/>
                <a:gd name="T35" fmla="*/ 1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6">
                  <a:moveTo>
                    <a:pt x="72" y="10"/>
                  </a:moveTo>
                  <a:lnTo>
                    <a:pt x="67" y="0"/>
                  </a:lnTo>
                  <a:lnTo>
                    <a:pt x="63" y="0"/>
                  </a:lnTo>
                  <a:lnTo>
                    <a:pt x="53" y="0"/>
                  </a:lnTo>
                  <a:lnTo>
                    <a:pt x="40" y="0"/>
                  </a:lnTo>
                  <a:lnTo>
                    <a:pt x="26" y="2"/>
                  </a:lnTo>
                  <a:lnTo>
                    <a:pt x="13" y="7"/>
                  </a:lnTo>
                  <a:lnTo>
                    <a:pt x="3" y="15"/>
                  </a:lnTo>
                  <a:lnTo>
                    <a:pt x="0" y="25"/>
                  </a:lnTo>
                  <a:lnTo>
                    <a:pt x="6" y="41"/>
                  </a:lnTo>
                  <a:lnTo>
                    <a:pt x="17" y="54"/>
                  </a:lnTo>
                  <a:lnTo>
                    <a:pt x="29" y="56"/>
                  </a:lnTo>
                  <a:lnTo>
                    <a:pt x="39" y="53"/>
                  </a:lnTo>
                  <a:lnTo>
                    <a:pt x="49" y="44"/>
                  </a:lnTo>
                  <a:lnTo>
                    <a:pt x="59" y="33"/>
                  </a:lnTo>
                  <a:lnTo>
                    <a:pt x="66" y="22"/>
                  </a:lnTo>
                  <a:lnTo>
                    <a:pt x="71" y="14"/>
                  </a:lnTo>
                  <a:lnTo>
                    <a:pt x="72" y="1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09" name="Freeform 37"/>
            <p:cNvSpPr>
              <a:spLocks/>
            </p:cNvSpPr>
            <p:nvPr/>
          </p:nvSpPr>
          <p:spPr bwMode="auto">
            <a:xfrm>
              <a:off x="3361" y="2454"/>
              <a:ext cx="26" cy="37"/>
            </a:xfrm>
            <a:custGeom>
              <a:avLst/>
              <a:gdLst>
                <a:gd name="T0" fmla="*/ 33 w 53"/>
                <a:gd name="T1" fmla="*/ 0 h 72"/>
                <a:gd name="T2" fmla="*/ 20 w 53"/>
                <a:gd name="T3" fmla="*/ 0 h 72"/>
                <a:gd name="T4" fmla="*/ 18 w 53"/>
                <a:gd name="T5" fmla="*/ 3 h 72"/>
                <a:gd name="T6" fmla="*/ 13 w 53"/>
                <a:gd name="T7" fmla="*/ 11 h 72"/>
                <a:gd name="T8" fmla="*/ 8 w 53"/>
                <a:gd name="T9" fmla="*/ 23 h 72"/>
                <a:gd name="T10" fmla="*/ 3 w 53"/>
                <a:gd name="T11" fmla="*/ 35 h 72"/>
                <a:gd name="T12" fmla="*/ 0 w 53"/>
                <a:gd name="T13" fmla="*/ 49 h 72"/>
                <a:gd name="T14" fmla="*/ 2 w 53"/>
                <a:gd name="T15" fmla="*/ 61 h 72"/>
                <a:gd name="T16" fmla="*/ 10 w 53"/>
                <a:gd name="T17" fmla="*/ 69 h 72"/>
                <a:gd name="T18" fmla="*/ 26 w 53"/>
                <a:gd name="T19" fmla="*/ 72 h 72"/>
                <a:gd name="T20" fmla="*/ 42 w 53"/>
                <a:gd name="T21" fmla="*/ 69 h 72"/>
                <a:gd name="T22" fmla="*/ 51 w 53"/>
                <a:gd name="T23" fmla="*/ 61 h 72"/>
                <a:gd name="T24" fmla="*/ 53 w 53"/>
                <a:gd name="T25" fmla="*/ 49 h 72"/>
                <a:gd name="T26" fmla="*/ 50 w 53"/>
                <a:gd name="T27" fmla="*/ 35 h 72"/>
                <a:gd name="T28" fmla="*/ 46 w 53"/>
                <a:gd name="T29" fmla="*/ 23 h 72"/>
                <a:gd name="T30" fmla="*/ 40 w 53"/>
                <a:gd name="T31" fmla="*/ 11 h 72"/>
                <a:gd name="T32" fmla="*/ 35 w 53"/>
                <a:gd name="T33" fmla="*/ 3 h 72"/>
                <a:gd name="T34" fmla="*/ 33 w 53"/>
                <a:gd name="T3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2">
                  <a:moveTo>
                    <a:pt x="33" y="0"/>
                  </a:moveTo>
                  <a:lnTo>
                    <a:pt x="20" y="0"/>
                  </a:lnTo>
                  <a:lnTo>
                    <a:pt x="18" y="3"/>
                  </a:lnTo>
                  <a:lnTo>
                    <a:pt x="13" y="11"/>
                  </a:lnTo>
                  <a:lnTo>
                    <a:pt x="8" y="23"/>
                  </a:lnTo>
                  <a:lnTo>
                    <a:pt x="3" y="35"/>
                  </a:lnTo>
                  <a:lnTo>
                    <a:pt x="0" y="49"/>
                  </a:lnTo>
                  <a:lnTo>
                    <a:pt x="2" y="61"/>
                  </a:lnTo>
                  <a:lnTo>
                    <a:pt x="10" y="69"/>
                  </a:lnTo>
                  <a:lnTo>
                    <a:pt x="26" y="72"/>
                  </a:lnTo>
                  <a:lnTo>
                    <a:pt x="42" y="69"/>
                  </a:lnTo>
                  <a:lnTo>
                    <a:pt x="51" y="61"/>
                  </a:lnTo>
                  <a:lnTo>
                    <a:pt x="53" y="49"/>
                  </a:lnTo>
                  <a:lnTo>
                    <a:pt x="50" y="35"/>
                  </a:lnTo>
                  <a:lnTo>
                    <a:pt x="46" y="23"/>
                  </a:lnTo>
                  <a:lnTo>
                    <a:pt x="40" y="11"/>
                  </a:lnTo>
                  <a:lnTo>
                    <a:pt x="35" y="3"/>
                  </a:lnTo>
                  <a:lnTo>
                    <a:pt x="3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10" name="Freeform 38"/>
            <p:cNvSpPr>
              <a:spLocks/>
            </p:cNvSpPr>
            <p:nvPr/>
          </p:nvSpPr>
          <p:spPr bwMode="auto">
            <a:xfrm>
              <a:off x="3381" y="2447"/>
              <a:ext cx="36" cy="28"/>
            </a:xfrm>
            <a:custGeom>
              <a:avLst/>
              <a:gdLst>
                <a:gd name="T0" fmla="*/ 6 w 71"/>
                <a:gd name="T1" fmla="*/ 0 h 56"/>
                <a:gd name="T2" fmla="*/ 0 w 71"/>
                <a:gd name="T3" fmla="*/ 10 h 56"/>
                <a:gd name="T4" fmla="*/ 1 w 71"/>
                <a:gd name="T5" fmla="*/ 14 h 56"/>
                <a:gd name="T6" fmla="*/ 7 w 71"/>
                <a:gd name="T7" fmla="*/ 22 h 56"/>
                <a:gd name="T8" fmla="*/ 14 w 71"/>
                <a:gd name="T9" fmla="*/ 33 h 56"/>
                <a:gd name="T10" fmla="*/ 23 w 71"/>
                <a:gd name="T11" fmla="*/ 44 h 56"/>
                <a:gd name="T12" fmla="*/ 32 w 71"/>
                <a:gd name="T13" fmla="*/ 53 h 56"/>
                <a:gd name="T14" fmla="*/ 44 w 71"/>
                <a:gd name="T15" fmla="*/ 56 h 56"/>
                <a:gd name="T16" fmla="*/ 55 w 71"/>
                <a:gd name="T17" fmla="*/ 54 h 56"/>
                <a:gd name="T18" fmla="*/ 66 w 71"/>
                <a:gd name="T19" fmla="*/ 41 h 56"/>
                <a:gd name="T20" fmla="*/ 71 w 71"/>
                <a:gd name="T21" fmla="*/ 25 h 56"/>
                <a:gd name="T22" fmla="*/ 68 w 71"/>
                <a:gd name="T23" fmla="*/ 15 h 56"/>
                <a:gd name="T24" fmla="*/ 59 w 71"/>
                <a:gd name="T25" fmla="*/ 7 h 56"/>
                <a:gd name="T26" fmla="*/ 46 w 71"/>
                <a:gd name="T27" fmla="*/ 2 h 56"/>
                <a:gd name="T28" fmla="*/ 32 w 71"/>
                <a:gd name="T29" fmla="*/ 0 h 56"/>
                <a:gd name="T30" fmla="*/ 20 w 71"/>
                <a:gd name="T31" fmla="*/ 0 h 56"/>
                <a:gd name="T32" fmla="*/ 9 w 71"/>
                <a:gd name="T33" fmla="*/ 0 h 56"/>
                <a:gd name="T34" fmla="*/ 6 w 71"/>
                <a:gd name="T3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6">
                  <a:moveTo>
                    <a:pt x="6" y="0"/>
                  </a:moveTo>
                  <a:lnTo>
                    <a:pt x="0" y="10"/>
                  </a:lnTo>
                  <a:lnTo>
                    <a:pt x="1" y="14"/>
                  </a:lnTo>
                  <a:lnTo>
                    <a:pt x="7" y="22"/>
                  </a:lnTo>
                  <a:lnTo>
                    <a:pt x="14" y="33"/>
                  </a:lnTo>
                  <a:lnTo>
                    <a:pt x="23" y="44"/>
                  </a:lnTo>
                  <a:lnTo>
                    <a:pt x="32" y="53"/>
                  </a:lnTo>
                  <a:lnTo>
                    <a:pt x="44" y="56"/>
                  </a:lnTo>
                  <a:lnTo>
                    <a:pt x="55" y="54"/>
                  </a:lnTo>
                  <a:lnTo>
                    <a:pt x="66" y="41"/>
                  </a:lnTo>
                  <a:lnTo>
                    <a:pt x="71" y="25"/>
                  </a:lnTo>
                  <a:lnTo>
                    <a:pt x="68" y="15"/>
                  </a:lnTo>
                  <a:lnTo>
                    <a:pt x="59" y="7"/>
                  </a:lnTo>
                  <a:lnTo>
                    <a:pt x="46" y="2"/>
                  </a:lnTo>
                  <a:lnTo>
                    <a:pt x="32" y="0"/>
                  </a:lnTo>
                  <a:lnTo>
                    <a:pt x="20" y="0"/>
                  </a:lnTo>
                  <a:lnTo>
                    <a:pt x="9" y="0"/>
                  </a:lnTo>
                  <a:lnTo>
                    <a:pt x="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11" name="Freeform 39"/>
            <p:cNvSpPr>
              <a:spLocks/>
            </p:cNvSpPr>
            <p:nvPr/>
          </p:nvSpPr>
          <p:spPr bwMode="auto">
            <a:xfrm>
              <a:off x="3380" y="2414"/>
              <a:ext cx="37" cy="28"/>
            </a:xfrm>
            <a:custGeom>
              <a:avLst/>
              <a:gdLst>
                <a:gd name="T0" fmla="*/ 0 w 72"/>
                <a:gd name="T1" fmla="*/ 46 h 57"/>
                <a:gd name="T2" fmla="*/ 6 w 72"/>
                <a:gd name="T3" fmla="*/ 57 h 57"/>
                <a:gd name="T4" fmla="*/ 9 w 72"/>
                <a:gd name="T5" fmla="*/ 57 h 57"/>
                <a:gd name="T6" fmla="*/ 19 w 72"/>
                <a:gd name="T7" fmla="*/ 57 h 57"/>
                <a:gd name="T8" fmla="*/ 32 w 72"/>
                <a:gd name="T9" fmla="*/ 57 h 57"/>
                <a:gd name="T10" fmla="*/ 47 w 72"/>
                <a:gd name="T11" fmla="*/ 54 h 57"/>
                <a:gd name="T12" fmla="*/ 60 w 72"/>
                <a:gd name="T13" fmla="*/ 50 h 57"/>
                <a:gd name="T14" fmla="*/ 69 w 72"/>
                <a:gd name="T15" fmla="*/ 43 h 57"/>
                <a:gd name="T16" fmla="*/ 72 w 72"/>
                <a:gd name="T17" fmla="*/ 31 h 57"/>
                <a:gd name="T18" fmla="*/ 67 w 72"/>
                <a:gd name="T19" fmla="*/ 16 h 57"/>
                <a:gd name="T20" fmla="*/ 55 w 72"/>
                <a:gd name="T21" fmla="*/ 4 h 57"/>
                <a:gd name="T22" fmla="*/ 44 w 72"/>
                <a:gd name="T23" fmla="*/ 0 h 57"/>
                <a:gd name="T24" fmla="*/ 33 w 72"/>
                <a:gd name="T25" fmla="*/ 4 h 57"/>
                <a:gd name="T26" fmla="*/ 23 w 72"/>
                <a:gd name="T27" fmla="*/ 13 h 57"/>
                <a:gd name="T28" fmla="*/ 14 w 72"/>
                <a:gd name="T29" fmla="*/ 23 h 57"/>
                <a:gd name="T30" fmla="*/ 7 w 72"/>
                <a:gd name="T31" fmla="*/ 35 h 57"/>
                <a:gd name="T32" fmla="*/ 1 w 72"/>
                <a:gd name="T33" fmla="*/ 43 h 57"/>
                <a:gd name="T34" fmla="*/ 0 w 72"/>
                <a:gd name="T35"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7">
                  <a:moveTo>
                    <a:pt x="0" y="46"/>
                  </a:moveTo>
                  <a:lnTo>
                    <a:pt x="6" y="57"/>
                  </a:lnTo>
                  <a:lnTo>
                    <a:pt x="9" y="57"/>
                  </a:lnTo>
                  <a:lnTo>
                    <a:pt x="19" y="57"/>
                  </a:lnTo>
                  <a:lnTo>
                    <a:pt x="32" y="57"/>
                  </a:lnTo>
                  <a:lnTo>
                    <a:pt x="47" y="54"/>
                  </a:lnTo>
                  <a:lnTo>
                    <a:pt x="60" y="50"/>
                  </a:lnTo>
                  <a:lnTo>
                    <a:pt x="69" y="43"/>
                  </a:lnTo>
                  <a:lnTo>
                    <a:pt x="72" y="31"/>
                  </a:lnTo>
                  <a:lnTo>
                    <a:pt x="67" y="16"/>
                  </a:lnTo>
                  <a:lnTo>
                    <a:pt x="55" y="4"/>
                  </a:lnTo>
                  <a:lnTo>
                    <a:pt x="44" y="0"/>
                  </a:lnTo>
                  <a:lnTo>
                    <a:pt x="33" y="4"/>
                  </a:lnTo>
                  <a:lnTo>
                    <a:pt x="23" y="13"/>
                  </a:lnTo>
                  <a:lnTo>
                    <a:pt x="14" y="23"/>
                  </a:lnTo>
                  <a:lnTo>
                    <a:pt x="7" y="35"/>
                  </a:lnTo>
                  <a:lnTo>
                    <a:pt x="1" y="43"/>
                  </a:lnTo>
                  <a:lnTo>
                    <a:pt x="0" y="4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12" name="Freeform 40"/>
            <p:cNvSpPr>
              <a:spLocks/>
            </p:cNvSpPr>
            <p:nvPr/>
          </p:nvSpPr>
          <p:spPr bwMode="auto">
            <a:xfrm>
              <a:off x="2672" y="2420"/>
              <a:ext cx="11" cy="12"/>
            </a:xfrm>
            <a:custGeom>
              <a:avLst/>
              <a:gdLst>
                <a:gd name="T0" fmla="*/ 12 w 23"/>
                <a:gd name="T1" fmla="*/ 24 h 24"/>
                <a:gd name="T2" fmla="*/ 7 w 23"/>
                <a:gd name="T3" fmla="*/ 23 h 24"/>
                <a:gd name="T4" fmla="*/ 4 w 23"/>
                <a:gd name="T5" fmla="*/ 20 h 24"/>
                <a:gd name="T6" fmla="*/ 1 w 23"/>
                <a:gd name="T7" fmla="*/ 17 h 24"/>
                <a:gd name="T8" fmla="*/ 0 w 23"/>
                <a:gd name="T9" fmla="*/ 12 h 24"/>
                <a:gd name="T10" fmla="*/ 1 w 23"/>
                <a:gd name="T11" fmla="*/ 8 h 24"/>
                <a:gd name="T12" fmla="*/ 4 w 23"/>
                <a:gd name="T13" fmla="*/ 3 h 24"/>
                <a:gd name="T14" fmla="*/ 7 w 23"/>
                <a:gd name="T15" fmla="*/ 1 h 24"/>
                <a:gd name="T16" fmla="*/ 12 w 23"/>
                <a:gd name="T17" fmla="*/ 0 h 24"/>
                <a:gd name="T18" fmla="*/ 16 w 23"/>
                <a:gd name="T19" fmla="*/ 1 h 24"/>
                <a:gd name="T20" fmla="*/ 20 w 23"/>
                <a:gd name="T21" fmla="*/ 3 h 24"/>
                <a:gd name="T22" fmla="*/ 22 w 23"/>
                <a:gd name="T23" fmla="*/ 8 h 24"/>
                <a:gd name="T24" fmla="*/ 23 w 23"/>
                <a:gd name="T25" fmla="*/ 12 h 24"/>
                <a:gd name="T26" fmla="*/ 22 w 23"/>
                <a:gd name="T27" fmla="*/ 17 h 24"/>
                <a:gd name="T28" fmla="*/ 20 w 23"/>
                <a:gd name="T29" fmla="*/ 20 h 24"/>
                <a:gd name="T30" fmla="*/ 16 w 23"/>
                <a:gd name="T31" fmla="*/ 23 h 24"/>
                <a:gd name="T32" fmla="*/ 12 w 23"/>
                <a:gd name="T3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24">
                  <a:moveTo>
                    <a:pt x="12" y="24"/>
                  </a:moveTo>
                  <a:lnTo>
                    <a:pt x="7" y="23"/>
                  </a:lnTo>
                  <a:lnTo>
                    <a:pt x="4" y="20"/>
                  </a:lnTo>
                  <a:lnTo>
                    <a:pt x="1" y="17"/>
                  </a:lnTo>
                  <a:lnTo>
                    <a:pt x="0" y="12"/>
                  </a:lnTo>
                  <a:lnTo>
                    <a:pt x="1" y="8"/>
                  </a:lnTo>
                  <a:lnTo>
                    <a:pt x="4" y="3"/>
                  </a:lnTo>
                  <a:lnTo>
                    <a:pt x="7" y="1"/>
                  </a:lnTo>
                  <a:lnTo>
                    <a:pt x="12" y="0"/>
                  </a:lnTo>
                  <a:lnTo>
                    <a:pt x="16" y="1"/>
                  </a:lnTo>
                  <a:lnTo>
                    <a:pt x="20" y="3"/>
                  </a:lnTo>
                  <a:lnTo>
                    <a:pt x="22" y="8"/>
                  </a:lnTo>
                  <a:lnTo>
                    <a:pt x="23" y="12"/>
                  </a:lnTo>
                  <a:lnTo>
                    <a:pt x="22" y="17"/>
                  </a:lnTo>
                  <a:lnTo>
                    <a:pt x="20" y="20"/>
                  </a:lnTo>
                  <a:lnTo>
                    <a:pt x="16" y="23"/>
                  </a:lnTo>
                  <a:lnTo>
                    <a:pt x="12" y="2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13" name="Freeform 41"/>
            <p:cNvSpPr>
              <a:spLocks/>
            </p:cNvSpPr>
            <p:nvPr/>
          </p:nvSpPr>
          <p:spPr bwMode="auto">
            <a:xfrm>
              <a:off x="2664" y="2381"/>
              <a:ext cx="26" cy="36"/>
            </a:xfrm>
            <a:custGeom>
              <a:avLst/>
              <a:gdLst>
                <a:gd name="T0" fmla="*/ 20 w 52"/>
                <a:gd name="T1" fmla="*/ 73 h 73"/>
                <a:gd name="T2" fmla="*/ 31 w 52"/>
                <a:gd name="T3" fmla="*/ 73 h 73"/>
                <a:gd name="T4" fmla="*/ 34 w 52"/>
                <a:gd name="T5" fmla="*/ 69 h 73"/>
                <a:gd name="T6" fmla="*/ 38 w 52"/>
                <a:gd name="T7" fmla="*/ 61 h 73"/>
                <a:gd name="T8" fmla="*/ 44 w 52"/>
                <a:gd name="T9" fmla="*/ 50 h 73"/>
                <a:gd name="T10" fmla="*/ 50 w 52"/>
                <a:gd name="T11" fmla="*/ 36 h 73"/>
                <a:gd name="T12" fmla="*/ 52 w 52"/>
                <a:gd name="T13" fmla="*/ 23 h 73"/>
                <a:gd name="T14" fmla="*/ 51 w 52"/>
                <a:gd name="T15" fmla="*/ 12 h 73"/>
                <a:gd name="T16" fmla="*/ 43 w 52"/>
                <a:gd name="T17" fmla="*/ 4 h 73"/>
                <a:gd name="T18" fmla="*/ 27 w 52"/>
                <a:gd name="T19" fmla="*/ 0 h 73"/>
                <a:gd name="T20" fmla="*/ 10 w 52"/>
                <a:gd name="T21" fmla="*/ 4 h 73"/>
                <a:gd name="T22" fmla="*/ 1 w 52"/>
                <a:gd name="T23" fmla="*/ 12 h 73"/>
                <a:gd name="T24" fmla="*/ 0 w 52"/>
                <a:gd name="T25" fmla="*/ 23 h 73"/>
                <a:gd name="T26" fmla="*/ 2 w 52"/>
                <a:gd name="T27" fmla="*/ 36 h 73"/>
                <a:gd name="T28" fmla="*/ 7 w 52"/>
                <a:gd name="T29" fmla="*/ 50 h 73"/>
                <a:gd name="T30" fmla="*/ 13 w 52"/>
                <a:gd name="T31" fmla="*/ 61 h 73"/>
                <a:gd name="T32" fmla="*/ 17 w 52"/>
                <a:gd name="T33" fmla="*/ 69 h 73"/>
                <a:gd name="T34" fmla="*/ 20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14" name="Freeform 42"/>
            <p:cNvSpPr>
              <a:spLocks/>
            </p:cNvSpPr>
            <p:nvPr/>
          </p:nvSpPr>
          <p:spPr bwMode="auto">
            <a:xfrm>
              <a:off x="2664" y="2381"/>
              <a:ext cx="26" cy="36"/>
            </a:xfrm>
            <a:custGeom>
              <a:avLst/>
              <a:gdLst>
                <a:gd name="T0" fmla="*/ 20 w 52"/>
                <a:gd name="T1" fmla="*/ 73 h 73"/>
                <a:gd name="T2" fmla="*/ 31 w 52"/>
                <a:gd name="T3" fmla="*/ 73 h 73"/>
                <a:gd name="T4" fmla="*/ 34 w 52"/>
                <a:gd name="T5" fmla="*/ 69 h 73"/>
                <a:gd name="T6" fmla="*/ 38 w 52"/>
                <a:gd name="T7" fmla="*/ 61 h 73"/>
                <a:gd name="T8" fmla="*/ 44 w 52"/>
                <a:gd name="T9" fmla="*/ 50 h 73"/>
                <a:gd name="T10" fmla="*/ 50 w 52"/>
                <a:gd name="T11" fmla="*/ 36 h 73"/>
                <a:gd name="T12" fmla="*/ 52 w 52"/>
                <a:gd name="T13" fmla="*/ 23 h 73"/>
                <a:gd name="T14" fmla="*/ 51 w 52"/>
                <a:gd name="T15" fmla="*/ 12 h 73"/>
                <a:gd name="T16" fmla="*/ 43 w 52"/>
                <a:gd name="T17" fmla="*/ 4 h 73"/>
                <a:gd name="T18" fmla="*/ 27 w 52"/>
                <a:gd name="T19" fmla="*/ 0 h 73"/>
                <a:gd name="T20" fmla="*/ 10 w 52"/>
                <a:gd name="T21" fmla="*/ 4 h 73"/>
                <a:gd name="T22" fmla="*/ 1 w 52"/>
                <a:gd name="T23" fmla="*/ 12 h 73"/>
                <a:gd name="T24" fmla="*/ 0 w 52"/>
                <a:gd name="T25" fmla="*/ 23 h 73"/>
                <a:gd name="T26" fmla="*/ 2 w 52"/>
                <a:gd name="T27" fmla="*/ 36 h 73"/>
                <a:gd name="T28" fmla="*/ 7 w 52"/>
                <a:gd name="T29" fmla="*/ 50 h 73"/>
                <a:gd name="T30" fmla="*/ 13 w 52"/>
                <a:gd name="T31" fmla="*/ 61 h 73"/>
                <a:gd name="T32" fmla="*/ 17 w 52"/>
                <a:gd name="T33" fmla="*/ 69 h 73"/>
                <a:gd name="T34" fmla="*/ 20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15" name="Freeform 43"/>
            <p:cNvSpPr>
              <a:spLocks/>
            </p:cNvSpPr>
            <p:nvPr/>
          </p:nvSpPr>
          <p:spPr bwMode="auto">
            <a:xfrm>
              <a:off x="2635" y="2396"/>
              <a:ext cx="35" cy="28"/>
            </a:xfrm>
            <a:custGeom>
              <a:avLst/>
              <a:gdLst>
                <a:gd name="T0" fmla="*/ 66 w 72"/>
                <a:gd name="T1" fmla="*/ 58 h 58"/>
                <a:gd name="T2" fmla="*/ 72 w 72"/>
                <a:gd name="T3" fmla="*/ 47 h 58"/>
                <a:gd name="T4" fmla="*/ 71 w 72"/>
                <a:gd name="T5" fmla="*/ 44 h 58"/>
                <a:gd name="T6" fmla="*/ 65 w 72"/>
                <a:gd name="T7" fmla="*/ 36 h 58"/>
                <a:gd name="T8" fmla="*/ 58 w 72"/>
                <a:gd name="T9" fmla="*/ 24 h 58"/>
                <a:gd name="T10" fmla="*/ 50 w 72"/>
                <a:gd name="T11" fmla="*/ 14 h 58"/>
                <a:gd name="T12" fmla="*/ 40 w 72"/>
                <a:gd name="T13" fmla="*/ 5 h 58"/>
                <a:gd name="T14" fmla="*/ 28 w 72"/>
                <a:gd name="T15" fmla="*/ 0 h 58"/>
                <a:gd name="T16" fmla="*/ 16 w 72"/>
                <a:gd name="T17" fmla="*/ 3 h 58"/>
                <a:gd name="T18" fmla="*/ 6 w 72"/>
                <a:gd name="T19" fmla="*/ 15 h 58"/>
                <a:gd name="T20" fmla="*/ 0 w 72"/>
                <a:gd name="T21" fmla="*/ 31 h 58"/>
                <a:gd name="T22" fmla="*/ 4 w 72"/>
                <a:gd name="T23" fmla="*/ 43 h 58"/>
                <a:gd name="T24" fmla="*/ 12 w 72"/>
                <a:gd name="T25" fmla="*/ 51 h 58"/>
                <a:gd name="T26" fmla="*/ 26 w 72"/>
                <a:gd name="T27" fmla="*/ 56 h 58"/>
                <a:gd name="T28" fmla="*/ 40 w 72"/>
                <a:gd name="T29" fmla="*/ 58 h 58"/>
                <a:gd name="T30" fmla="*/ 52 w 72"/>
                <a:gd name="T31" fmla="*/ 58 h 58"/>
                <a:gd name="T32" fmla="*/ 63 w 72"/>
                <a:gd name="T33" fmla="*/ 58 h 58"/>
                <a:gd name="T34" fmla="*/ 66 w 72"/>
                <a:gd name="T3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8">
                  <a:moveTo>
                    <a:pt x="66" y="58"/>
                  </a:moveTo>
                  <a:lnTo>
                    <a:pt x="72" y="47"/>
                  </a:lnTo>
                  <a:lnTo>
                    <a:pt x="71" y="44"/>
                  </a:lnTo>
                  <a:lnTo>
                    <a:pt x="65" y="36"/>
                  </a:lnTo>
                  <a:lnTo>
                    <a:pt x="58" y="24"/>
                  </a:lnTo>
                  <a:lnTo>
                    <a:pt x="50" y="14"/>
                  </a:lnTo>
                  <a:lnTo>
                    <a:pt x="40" y="5"/>
                  </a:lnTo>
                  <a:lnTo>
                    <a:pt x="28" y="0"/>
                  </a:lnTo>
                  <a:lnTo>
                    <a:pt x="16" y="3"/>
                  </a:lnTo>
                  <a:lnTo>
                    <a:pt x="6" y="15"/>
                  </a:lnTo>
                  <a:lnTo>
                    <a:pt x="0" y="31"/>
                  </a:lnTo>
                  <a:lnTo>
                    <a:pt x="4" y="43"/>
                  </a:lnTo>
                  <a:lnTo>
                    <a:pt x="12" y="51"/>
                  </a:lnTo>
                  <a:lnTo>
                    <a:pt x="26" y="56"/>
                  </a:lnTo>
                  <a:lnTo>
                    <a:pt x="40" y="58"/>
                  </a:lnTo>
                  <a:lnTo>
                    <a:pt x="52" y="58"/>
                  </a:lnTo>
                  <a:lnTo>
                    <a:pt x="63" y="58"/>
                  </a:lnTo>
                  <a:lnTo>
                    <a:pt x="66" y="5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16" name="Freeform 44"/>
            <p:cNvSpPr>
              <a:spLocks/>
            </p:cNvSpPr>
            <p:nvPr/>
          </p:nvSpPr>
          <p:spPr bwMode="auto">
            <a:xfrm>
              <a:off x="2635" y="2428"/>
              <a:ext cx="35" cy="29"/>
            </a:xfrm>
            <a:custGeom>
              <a:avLst/>
              <a:gdLst>
                <a:gd name="T0" fmla="*/ 72 w 72"/>
                <a:gd name="T1" fmla="*/ 10 h 56"/>
                <a:gd name="T2" fmla="*/ 66 w 72"/>
                <a:gd name="T3" fmla="*/ 0 h 56"/>
                <a:gd name="T4" fmla="*/ 63 w 72"/>
                <a:gd name="T5" fmla="*/ 0 h 56"/>
                <a:gd name="T6" fmla="*/ 53 w 72"/>
                <a:gd name="T7" fmla="*/ 0 h 56"/>
                <a:gd name="T8" fmla="*/ 40 w 72"/>
                <a:gd name="T9" fmla="*/ 0 h 56"/>
                <a:gd name="T10" fmla="*/ 26 w 72"/>
                <a:gd name="T11" fmla="*/ 2 h 56"/>
                <a:gd name="T12" fmla="*/ 13 w 72"/>
                <a:gd name="T13" fmla="*/ 7 h 56"/>
                <a:gd name="T14" fmla="*/ 4 w 72"/>
                <a:gd name="T15" fmla="*/ 14 h 56"/>
                <a:gd name="T16" fmla="*/ 0 w 72"/>
                <a:gd name="T17" fmla="*/ 25 h 56"/>
                <a:gd name="T18" fmla="*/ 6 w 72"/>
                <a:gd name="T19" fmla="*/ 40 h 56"/>
                <a:gd name="T20" fmla="*/ 16 w 72"/>
                <a:gd name="T21" fmla="*/ 53 h 56"/>
                <a:gd name="T22" fmla="*/ 28 w 72"/>
                <a:gd name="T23" fmla="*/ 56 h 56"/>
                <a:gd name="T24" fmla="*/ 40 w 72"/>
                <a:gd name="T25" fmla="*/ 53 h 56"/>
                <a:gd name="T26" fmla="*/ 50 w 72"/>
                <a:gd name="T27" fmla="*/ 44 h 56"/>
                <a:gd name="T28" fmla="*/ 58 w 72"/>
                <a:gd name="T29" fmla="*/ 33 h 56"/>
                <a:gd name="T30" fmla="*/ 65 w 72"/>
                <a:gd name="T31" fmla="*/ 22 h 56"/>
                <a:gd name="T32" fmla="*/ 71 w 72"/>
                <a:gd name="T33" fmla="*/ 14 h 56"/>
                <a:gd name="T34" fmla="*/ 72 w 72"/>
                <a:gd name="T35" fmla="*/ 1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6">
                  <a:moveTo>
                    <a:pt x="72" y="10"/>
                  </a:moveTo>
                  <a:lnTo>
                    <a:pt x="66" y="0"/>
                  </a:lnTo>
                  <a:lnTo>
                    <a:pt x="63" y="0"/>
                  </a:lnTo>
                  <a:lnTo>
                    <a:pt x="53" y="0"/>
                  </a:lnTo>
                  <a:lnTo>
                    <a:pt x="40" y="0"/>
                  </a:lnTo>
                  <a:lnTo>
                    <a:pt x="26" y="2"/>
                  </a:lnTo>
                  <a:lnTo>
                    <a:pt x="13" y="7"/>
                  </a:lnTo>
                  <a:lnTo>
                    <a:pt x="4" y="14"/>
                  </a:lnTo>
                  <a:lnTo>
                    <a:pt x="0" y="25"/>
                  </a:lnTo>
                  <a:lnTo>
                    <a:pt x="6" y="40"/>
                  </a:lnTo>
                  <a:lnTo>
                    <a:pt x="16" y="53"/>
                  </a:lnTo>
                  <a:lnTo>
                    <a:pt x="28" y="56"/>
                  </a:lnTo>
                  <a:lnTo>
                    <a:pt x="40" y="53"/>
                  </a:lnTo>
                  <a:lnTo>
                    <a:pt x="50" y="44"/>
                  </a:lnTo>
                  <a:lnTo>
                    <a:pt x="58" y="33"/>
                  </a:lnTo>
                  <a:lnTo>
                    <a:pt x="65" y="22"/>
                  </a:lnTo>
                  <a:lnTo>
                    <a:pt x="71" y="14"/>
                  </a:lnTo>
                  <a:lnTo>
                    <a:pt x="72" y="1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17" name="Freeform 45"/>
            <p:cNvSpPr>
              <a:spLocks/>
            </p:cNvSpPr>
            <p:nvPr/>
          </p:nvSpPr>
          <p:spPr bwMode="auto">
            <a:xfrm>
              <a:off x="2664" y="2435"/>
              <a:ext cx="27" cy="37"/>
            </a:xfrm>
            <a:custGeom>
              <a:avLst/>
              <a:gdLst>
                <a:gd name="T0" fmla="*/ 32 w 53"/>
                <a:gd name="T1" fmla="*/ 0 h 72"/>
                <a:gd name="T2" fmla="*/ 21 w 53"/>
                <a:gd name="T3" fmla="*/ 0 h 72"/>
                <a:gd name="T4" fmla="*/ 19 w 53"/>
                <a:gd name="T5" fmla="*/ 3 h 72"/>
                <a:gd name="T6" fmla="*/ 14 w 53"/>
                <a:gd name="T7" fmla="*/ 11 h 72"/>
                <a:gd name="T8" fmla="*/ 8 w 53"/>
                <a:gd name="T9" fmla="*/ 23 h 72"/>
                <a:gd name="T10" fmla="*/ 2 w 53"/>
                <a:gd name="T11" fmla="*/ 35 h 72"/>
                <a:gd name="T12" fmla="*/ 0 w 53"/>
                <a:gd name="T13" fmla="*/ 49 h 72"/>
                <a:gd name="T14" fmla="*/ 2 w 53"/>
                <a:gd name="T15" fmla="*/ 61 h 72"/>
                <a:gd name="T16" fmla="*/ 10 w 53"/>
                <a:gd name="T17" fmla="*/ 69 h 72"/>
                <a:gd name="T18" fmla="*/ 27 w 53"/>
                <a:gd name="T19" fmla="*/ 72 h 72"/>
                <a:gd name="T20" fmla="*/ 43 w 53"/>
                <a:gd name="T21" fmla="*/ 69 h 72"/>
                <a:gd name="T22" fmla="*/ 51 w 53"/>
                <a:gd name="T23" fmla="*/ 61 h 72"/>
                <a:gd name="T24" fmla="*/ 53 w 53"/>
                <a:gd name="T25" fmla="*/ 49 h 72"/>
                <a:gd name="T26" fmla="*/ 51 w 53"/>
                <a:gd name="T27" fmla="*/ 35 h 72"/>
                <a:gd name="T28" fmla="*/ 45 w 53"/>
                <a:gd name="T29" fmla="*/ 23 h 72"/>
                <a:gd name="T30" fmla="*/ 39 w 53"/>
                <a:gd name="T31" fmla="*/ 11 h 72"/>
                <a:gd name="T32" fmla="*/ 35 w 53"/>
                <a:gd name="T33" fmla="*/ 3 h 72"/>
                <a:gd name="T34" fmla="*/ 32 w 53"/>
                <a:gd name="T3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2">
                  <a:moveTo>
                    <a:pt x="32" y="0"/>
                  </a:moveTo>
                  <a:lnTo>
                    <a:pt x="21" y="0"/>
                  </a:lnTo>
                  <a:lnTo>
                    <a:pt x="19" y="3"/>
                  </a:lnTo>
                  <a:lnTo>
                    <a:pt x="14" y="11"/>
                  </a:lnTo>
                  <a:lnTo>
                    <a:pt x="8" y="23"/>
                  </a:lnTo>
                  <a:lnTo>
                    <a:pt x="2" y="35"/>
                  </a:lnTo>
                  <a:lnTo>
                    <a:pt x="0" y="49"/>
                  </a:lnTo>
                  <a:lnTo>
                    <a:pt x="2" y="61"/>
                  </a:lnTo>
                  <a:lnTo>
                    <a:pt x="10" y="69"/>
                  </a:lnTo>
                  <a:lnTo>
                    <a:pt x="27" y="72"/>
                  </a:lnTo>
                  <a:lnTo>
                    <a:pt x="43" y="69"/>
                  </a:lnTo>
                  <a:lnTo>
                    <a:pt x="51" y="61"/>
                  </a:lnTo>
                  <a:lnTo>
                    <a:pt x="53" y="49"/>
                  </a:lnTo>
                  <a:lnTo>
                    <a:pt x="51" y="35"/>
                  </a:lnTo>
                  <a:lnTo>
                    <a:pt x="45" y="23"/>
                  </a:lnTo>
                  <a:lnTo>
                    <a:pt x="39" y="11"/>
                  </a:lnTo>
                  <a:lnTo>
                    <a:pt x="35" y="3"/>
                  </a:lnTo>
                  <a:lnTo>
                    <a:pt x="32"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18" name="Freeform 46"/>
            <p:cNvSpPr>
              <a:spLocks/>
            </p:cNvSpPr>
            <p:nvPr/>
          </p:nvSpPr>
          <p:spPr bwMode="auto">
            <a:xfrm>
              <a:off x="2684" y="2428"/>
              <a:ext cx="35" cy="29"/>
            </a:xfrm>
            <a:custGeom>
              <a:avLst/>
              <a:gdLst>
                <a:gd name="T0" fmla="*/ 6 w 72"/>
                <a:gd name="T1" fmla="*/ 0 h 57"/>
                <a:gd name="T2" fmla="*/ 0 w 72"/>
                <a:gd name="T3" fmla="*/ 10 h 57"/>
                <a:gd name="T4" fmla="*/ 1 w 72"/>
                <a:gd name="T5" fmla="*/ 14 h 57"/>
                <a:gd name="T6" fmla="*/ 7 w 72"/>
                <a:gd name="T7" fmla="*/ 22 h 57"/>
                <a:gd name="T8" fmla="*/ 14 w 72"/>
                <a:gd name="T9" fmla="*/ 33 h 57"/>
                <a:gd name="T10" fmla="*/ 23 w 72"/>
                <a:gd name="T11" fmla="*/ 43 h 57"/>
                <a:gd name="T12" fmla="*/ 33 w 72"/>
                <a:gd name="T13" fmla="*/ 53 h 57"/>
                <a:gd name="T14" fmla="*/ 44 w 72"/>
                <a:gd name="T15" fmla="*/ 57 h 57"/>
                <a:gd name="T16" fmla="*/ 56 w 72"/>
                <a:gd name="T17" fmla="*/ 55 h 57"/>
                <a:gd name="T18" fmla="*/ 66 w 72"/>
                <a:gd name="T19" fmla="*/ 42 h 57"/>
                <a:gd name="T20" fmla="*/ 72 w 72"/>
                <a:gd name="T21" fmla="*/ 26 h 57"/>
                <a:gd name="T22" fmla="*/ 68 w 72"/>
                <a:gd name="T23" fmla="*/ 15 h 57"/>
                <a:gd name="T24" fmla="*/ 60 w 72"/>
                <a:gd name="T25" fmla="*/ 7 h 57"/>
                <a:gd name="T26" fmla="*/ 46 w 72"/>
                <a:gd name="T27" fmla="*/ 2 h 57"/>
                <a:gd name="T28" fmla="*/ 33 w 72"/>
                <a:gd name="T29" fmla="*/ 0 h 57"/>
                <a:gd name="T30" fmla="*/ 20 w 72"/>
                <a:gd name="T31" fmla="*/ 0 h 57"/>
                <a:gd name="T32" fmla="*/ 9 w 72"/>
                <a:gd name="T33" fmla="*/ 0 h 57"/>
                <a:gd name="T34" fmla="*/ 6 w 72"/>
                <a:gd name="T3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7">
                  <a:moveTo>
                    <a:pt x="6" y="0"/>
                  </a:moveTo>
                  <a:lnTo>
                    <a:pt x="0" y="10"/>
                  </a:lnTo>
                  <a:lnTo>
                    <a:pt x="1" y="14"/>
                  </a:lnTo>
                  <a:lnTo>
                    <a:pt x="7" y="22"/>
                  </a:lnTo>
                  <a:lnTo>
                    <a:pt x="14" y="33"/>
                  </a:lnTo>
                  <a:lnTo>
                    <a:pt x="23" y="43"/>
                  </a:lnTo>
                  <a:lnTo>
                    <a:pt x="33" y="53"/>
                  </a:lnTo>
                  <a:lnTo>
                    <a:pt x="44" y="57"/>
                  </a:lnTo>
                  <a:lnTo>
                    <a:pt x="56" y="55"/>
                  </a:lnTo>
                  <a:lnTo>
                    <a:pt x="66" y="42"/>
                  </a:lnTo>
                  <a:lnTo>
                    <a:pt x="72" y="26"/>
                  </a:lnTo>
                  <a:lnTo>
                    <a:pt x="68" y="15"/>
                  </a:lnTo>
                  <a:lnTo>
                    <a:pt x="60" y="7"/>
                  </a:lnTo>
                  <a:lnTo>
                    <a:pt x="46" y="2"/>
                  </a:lnTo>
                  <a:lnTo>
                    <a:pt x="33" y="0"/>
                  </a:lnTo>
                  <a:lnTo>
                    <a:pt x="20" y="0"/>
                  </a:lnTo>
                  <a:lnTo>
                    <a:pt x="9" y="0"/>
                  </a:lnTo>
                  <a:lnTo>
                    <a:pt x="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19" name="Freeform 47"/>
            <p:cNvSpPr>
              <a:spLocks/>
            </p:cNvSpPr>
            <p:nvPr/>
          </p:nvSpPr>
          <p:spPr bwMode="auto">
            <a:xfrm>
              <a:off x="2684" y="2395"/>
              <a:ext cx="35" cy="29"/>
            </a:xfrm>
            <a:custGeom>
              <a:avLst/>
              <a:gdLst>
                <a:gd name="T0" fmla="*/ 0 w 72"/>
                <a:gd name="T1" fmla="*/ 47 h 58"/>
                <a:gd name="T2" fmla="*/ 6 w 72"/>
                <a:gd name="T3" fmla="*/ 58 h 58"/>
                <a:gd name="T4" fmla="*/ 9 w 72"/>
                <a:gd name="T5" fmla="*/ 58 h 58"/>
                <a:gd name="T6" fmla="*/ 20 w 72"/>
                <a:gd name="T7" fmla="*/ 58 h 58"/>
                <a:gd name="T8" fmla="*/ 33 w 72"/>
                <a:gd name="T9" fmla="*/ 58 h 58"/>
                <a:gd name="T10" fmla="*/ 46 w 72"/>
                <a:gd name="T11" fmla="*/ 55 h 58"/>
                <a:gd name="T12" fmla="*/ 59 w 72"/>
                <a:gd name="T13" fmla="*/ 51 h 58"/>
                <a:gd name="T14" fmla="*/ 68 w 72"/>
                <a:gd name="T15" fmla="*/ 43 h 58"/>
                <a:gd name="T16" fmla="*/ 72 w 72"/>
                <a:gd name="T17" fmla="*/ 32 h 58"/>
                <a:gd name="T18" fmla="*/ 66 w 72"/>
                <a:gd name="T19" fmla="*/ 16 h 58"/>
                <a:gd name="T20" fmla="*/ 56 w 72"/>
                <a:gd name="T21" fmla="*/ 4 h 58"/>
                <a:gd name="T22" fmla="*/ 44 w 72"/>
                <a:gd name="T23" fmla="*/ 0 h 58"/>
                <a:gd name="T24" fmla="*/ 33 w 72"/>
                <a:gd name="T25" fmla="*/ 5 h 58"/>
                <a:gd name="T26" fmla="*/ 23 w 72"/>
                <a:gd name="T27" fmla="*/ 14 h 58"/>
                <a:gd name="T28" fmla="*/ 14 w 72"/>
                <a:gd name="T29" fmla="*/ 24 h 58"/>
                <a:gd name="T30" fmla="*/ 7 w 72"/>
                <a:gd name="T31" fmla="*/ 36 h 58"/>
                <a:gd name="T32" fmla="*/ 1 w 72"/>
                <a:gd name="T33" fmla="*/ 44 h 58"/>
                <a:gd name="T34" fmla="*/ 0 w 72"/>
                <a:gd name="T35" fmla="*/ 4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8">
                  <a:moveTo>
                    <a:pt x="0" y="47"/>
                  </a:moveTo>
                  <a:lnTo>
                    <a:pt x="6" y="58"/>
                  </a:lnTo>
                  <a:lnTo>
                    <a:pt x="9" y="58"/>
                  </a:lnTo>
                  <a:lnTo>
                    <a:pt x="20" y="58"/>
                  </a:lnTo>
                  <a:lnTo>
                    <a:pt x="33" y="58"/>
                  </a:lnTo>
                  <a:lnTo>
                    <a:pt x="46" y="55"/>
                  </a:lnTo>
                  <a:lnTo>
                    <a:pt x="59" y="51"/>
                  </a:lnTo>
                  <a:lnTo>
                    <a:pt x="68" y="43"/>
                  </a:lnTo>
                  <a:lnTo>
                    <a:pt x="72" y="32"/>
                  </a:lnTo>
                  <a:lnTo>
                    <a:pt x="66" y="16"/>
                  </a:lnTo>
                  <a:lnTo>
                    <a:pt x="56" y="4"/>
                  </a:lnTo>
                  <a:lnTo>
                    <a:pt x="44" y="0"/>
                  </a:lnTo>
                  <a:lnTo>
                    <a:pt x="33" y="5"/>
                  </a:lnTo>
                  <a:lnTo>
                    <a:pt x="23" y="14"/>
                  </a:lnTo>
                  <a:lnTo>
                    <a:pt x="14" y="24"/>
                  </a:lnTo>
                  <a:lnTo>
                    <a:pt x="7" y="36"/>
                  </a:lnTo>
                  <a:lnTo>
                    <a:pt x="1" y="44"/>
                  </a:lnTo>
                  <a:lnTo>
                    <a:pt x="0" y="4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20" name="Freeform 48"/>
            <p:cNvSpPr>
              <a:spLocks/>
            </p:cNvSpPr>
            <p:nvPr/>
          </p:nvSpPr>
          <p:spPr bwMode="auto">
            <a:xfrm>
              <a:off x="2471" y="1815"/>
              <a:ext cx="72" cy="84"/>
            </a:xfrm>
            <a:custGeom>
              <a:avLst/>
              <a:gdLst>
                <a:gd name="T0" fmla="*/ 144 w 144"/>
                <a:gd name="T1" fmla="*/ 0 h 167"/>
                <a:gd name="T2" fmla="*/ 143 w 144"/>
                <a:gd name="T3" fmla="*/ 28 h 167"/>
                <a:gd name="T4" fmla="*/ 138 w 144"/>
                <a:gd name="T5" fmla="*/ 57 h 167"/>
                <a:gd name="T6" fmla="*/ 129 w 144"/>
                <a:gd name="T7" fmla="*/ 84 h 167"/>
                <a:gd name="T8" fmla="*/ 116 w 144"/>
                <a:gd name="T9" fmla="*/ 111 h 167"/>
                <a:gd name="T10" fmla="*/ 100 w 144"/>
                <a:gd name="T11" fmla="*/ 135 h 167"/>
                <a:gd name="T12" fmla="*/ 82 w 144"/>
                <a:gd name="T13" fmla="*/ 152 h 167"/>
                <a:gd name="T14" fmla="*/ 60 w 144"/>
                <a:gd name="T15" fmla="*/ 164 h 167"/>
                <a:gd name="T16" fmla="*/ 36 w 144"/>
                <a:gd name="T17" fmla="*/ 167 h 167"/>
                <a:gd name="T18" fmla="*/ 16 w 144"/>
                <a:gd name="T19" fmla="*/ 163 h 167"/>
                <a:gd name="T20" fmla="*/ 5 w 144"/>
                <a:gd name="T21" fmla="*/ 152 h 167"/>
                <a:gd name="T22" fmla="*/ 0 w 144"/>
                <a:gd name="T23" fmla="*/ 140 h 167"/>
                <a:gd name="T24" fmla="*/ 2 w 144"/>
                <a:gd name="T25" fmla="*/ 123 h 167"/>
                <a:gd name="T26" fmla="*/ 12 w 144"/>
                <a:gd name="T27" fmla="*/ 109 h 167"/>
                <a:gd name="T28" fmla="*/ 24 w 144"/>
                <a:gd name="T29" fmla="*/ 96 h 167"/>
                <a:gd name="T30" fmla="*/ 42 w 144"/>
                <a:gd name="T31" fmla="*/ 85 h 167"/>
                <a:gd name="T32" fmla="*/ 62 w 144"/>
                <a:gd name="T33" fmla="*/ 82 h 167"/>
                <a:gd name="T34" fmla="*/ 80 w 144"/>
                <a:gd name="T35" fmla="*/ 79 h 167"/>
                <a:gd name="T36" fmla="*/ 95 w 144"/>
                <a:gd name="T37" fmla="*/ 69 h 167"/>
                <a:gd name="T38" fmla="*/ 108 w 144"/>
                <a:gd name="T39" fmla="*/ 57 h 167"/>
                <a:gd name="T40" fmla="*/ 121 w 144"/>
                <a:gd name="T41" fmla="*/ 41 h 167"/>
                <a:gd name="T42" fmla="*/ 130 w 144"/>
                <a:gd name="T43" fmla="*/ 26 h 167"/>
                <a:gd name="T44" fmla="*/ 138 w 144"/>
                <a:gd name="T45" fmla="*/ 13 h 167"/>
                <a:gd name="T46" fmla="*/ 143 w 144"/>
                <a:gd name="T47" fmla="*/ 4 h 167"/>
                <a:gd name="T48" fmla="*/ 144 w 144"/>
                <a:gd name="T49"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167">
                  <a:moveTo>
                    <a:pt x="144" y="0"/>
                  </a:moveTo>
                  <a:lnTo>
                    <a:pt x="143" y="28"/>
                  </a:lnTo>
                  <a:lnTo>
                    <a:pt x="138" y="57"/>
                  </a:lnTo>
                  <a:lnTo>
                    <a:pt x="129" y="84"/>
                  </a:lnTo>
                  <a:lnTo>
                    <a:pt x="116" y="111"/>
                  </a:lnTo>
                  <a:lnTo>
                    <a:pt x="100" y="135"/>
                  </a:lnTo>
                  <a:lnTo>
                    <a:pt x="82" y="152"/>
                  </a:lnTo>
                  <a:lnTo>
                    <a:pt x="60" y="164"/>
                  </a:lnTo>
                  <a:lnTo>
                    <a:pt x="36" y="167"/>
                  </a:lnTo>
                  <a:lnTo>
                    <a:pt x="16" y="163"/>
                  </a:lnTo>
                  <a:lnTo>
                    <a:pt x="5" y="152"/>
                  </a:lnTo>
                  <a:lnTo>
                    <a:pt x="0" y="140"/>
                  </a:lnTo>
                  <a:lnTo>
                    <a:pt x="2" y="123"/>
                  </a:lnTo>
                  <a:lnTo>
                    <a:pt x="12" y="109"/>
                  </a:lnTo>
                  <a:lnTo>
                    <a:pt x="24" y="96"/>
                  </a:lnTo>
                  <a:lnTo>
                    <a:pt x="42" y="85"/>
                  </a:lnTo>
                  <a:lnTo>
                    <a:pt x="62" y="82"/>
                  </a:lnTo>
                  <a:lnTo>
                    <a:pt x="80" y="79"/>
                  </a:lnTo>
                  <a:lnTo>
                    <a:pt x="95" y="69"/>
                  </a:lnTo>
                  <a:lnTo>
                    <a:pt x="108" y="57"/>
                  </a:lnTo>
                  <a:lnTo>
                    <a:pt x="121" y="41"/>
                  </a:lnTo>
                  <a:lnTo>
                    <a:pt x="130" y="26"/>
                  </a:lnTo>
                  <a:lnTo>
                    <a:pt x="138" y="13"/>
                  </a:lnTo>
                  <a:lnTo>
                    <a:pt x="143" y="4"/>
                  </a:lnTo>
                  <a:lnTo>
                    <a:pt x="144"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21" name="Freeform 49"/>
            <p:cNvSpPr>
              <a:spLocks/>
            </p:cNvSpPr>
            <p:nvPr/>
          </p:nvSpPr>
          <p:spPr bwMode="auto">
            <a:xfrm>
              <a:off x="2436" y="1811"/>
              <a:ext cx="102" cy="40"/>
            </a:xfrm>
            <a:custGeom>
              <a:avLst/>
              <a:gdLst>
                <a:gd name="T0" fmla="*/ 204 w 204"/>
                <a:gd name="T1" fmla="*/ 0 h 82"/>
                <a:gd name="T2" fmla="*/ 196 w 204"/>
                <a:gd name="T3" fmla="*/ 10 h 82"/>
                <a:gd name="T4" fmla="*/ 187 w 204"/>
                <a:gd name="T5" fmla="*/ 21 h 82"/>
                <a:gd name="T6" fmla="*/ 175 w 204"/>
                <a:gd name="T7" fmla="*/ 31 h 82"/>
                <a:gd name="T8" fmla="*/ 165 w 204"/>
                <a:gd name="T9" fmla="*/ 40 h 82"/>
                <a:gd name="T10" fmla="*/ 152 w 204"/>
                <a:gd name="T11" fmla="*/ 50 h 82"/>
                <a:gd name="T12" fmla="*/ 139 w 204"/>
                <a:gd name="T13" fmla="*/ 58 h 82"/>
                <a:gd name="T14" fmla="*/ 127 w 204"/>
                <a:gd name="T15" fmla="*/ 65 h 82"/>
                <a:gd name="T16" fmla="*/ 114 w 204"/>
                <a:gd name="T17" fmla="*/ 70 h 82"/>
                <a:gd name="T18" fmla="*/ 100 w 204"/>
                <a:gd name="T19" fmla="*/ 76 h 82"/>
                <a:gd name="T20" fmla="*/ 88 w 204"/>
                <a:gd name="T21" fmla="*/ 80 h 82"/>
                <a:gd name="T22" fmla="*/ 74 w 204"/>
                <a:gd name="T23" fmla="*/ 81 h 82"/>
                <a:gd name="T24" fmla="*/ 61 w 204"/>
                <a:gd name="T25" fmla="*/ 82 h 82"/>
                <a:gd name="T26" fmla="*/ 48 w 204"/>
                <a:gd name="T27" fmla="*/ 81 h 82"/>
                <a:gd name="T28" fmla="*/ 37 w 204"/>
                <a:gd name="T29" fmla="*/ 77 h 82"/>
                <a:gd name="T30" fmla="*/ 25 w 204"/>
                <a:gd name="T31" fmla="*/ 71 h 82"/>
                <a:gd name="T32" fmla="*/ 15 w 204"/>
                <a:gd name="T33" fmla="*/ 65 h 82"/>
                <a:gd name="T34" fmla="*/ 2 w 204"/>
                <a:gd name="T35" fmla="*/ 48 h 82"/>
                <a:gd name="T36" fmla="*/ 0 w 204"/>
                <a:gd name="T37" fmla="*/ 33 h 82"/>
                <a:gd name="T38" fmla="*/ 6 w 204"/>
                <a:gd name="T39" fmla="*/ 21 h 82"/>
                <a:gd name="T40" fmla="*/ 17 w 204"/>
                <a:gd name="T41" fmla="*/ 10 h 82"/>
                <a:gd name="T42" fmla="*/ 33 w 204"/>
                <a:gd name="T43" fmla="*/ 3 h 82"/>
                <a:gd name="T44" fmla="*/ 52 w 204"/>
                <a:gd name="T45" fmla="*/ 1 h 82"/>
                <a:gd name="T46" fmla="*/ 71 w 204"/>
                <a:gd name="T47" fmla="*/ 5 h 82"/>
                <a:gd name="T48" fmla="*/ 90 w 204"/>
                <a:gd name="T49" fmla="*/ 15 h 82"/>
                <a:gd name="T50" fmla="*/ 105 w 204"/>
                <a:gd name="T51" fmla="*/ 22 h 82"/>
                <a:gd name="T52" fmla="*/ 123 w 204"/>
                <a:gd name="T53" fmla="*/ 24 h 82"/>
                <a:gd name="T54" fmla="*/ 142 w 204"/>
                <a:gd name="T55" fmla="*/ 22 h 82"/>
                <a:gd name="T56" fmla="*/ 160 w 204"/>
                <a:gd name="T57" fmla="*/ 17 h 82"/>
                <a:gd name="T58" fmla="*/ 177 w 204"/>
                <a:gd name="T59" fmla="*/ 12 h 82"/>
                <a:gd name="T60" fmla="*/ 191 w 204"/>
                <a:gd name="T61" fmla="*/ 6 h 82"/>
                <a:gd name="T62" fmla="*/ 200 w 204"/>
                <a:gd name="T63" fmla="*/ 2 h 82"/>
                <a:gd name="T64" fmla="*/ 204 w 204"/>
                <a:gd name="T65"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4" h="82">
                  <a:moveTo>
                    <a:pt x="204" y="0"/>
                  </a:moveTo>
                  <a:lnTo>
                    <a:pt x="196" y="10"/>
                  </a:lnTo>
                  <a:lnTo>
                    <a:pt x="187" y="21"/>
                  </a:lnTo>
                  <a:lnTo>
                    <a:pt x="175" y="31"/>
                  </a:lnTo>
                  <a:lnTo>
                    <a:pt x="165" y="40"/>
                  </a:lnTo>
                  <a:lnTo>
                    <a:pt x="152" y="50"/>
                  </a:lnTo>
                  <a:lnTo>
                    <a:pt x="139" y="58"/>
                  </a:lnTo>
                  <a:lnTo>
                    <a:pt x="127" y="65"/>
                  </a:lnTo>
                  <a:lnTo>
                    <a:pt x="114" y="70"/>
                  </a:lnTo>
                  <a:lnTo>
                    <a:pt x="100" y="76"/>
                  </a:lnTo>
                  <a:lnTo>
                    <a:pt x="88" y="80"/>
                  </a:lnTo>
                  <a:lnTo>
                    <a:pt x="74" y="81"/>
                  </a:lnTo>
                  <a:lnTo>
                    <a:pt x="61" y="82"/>
                  </a:lnTo>
                  <a:lnTo>
                    <a:pt x="48" y="81"/>
                  </a:lnTo>
                  <a:lnTo>
                    <a:pt x="37" y="77"/>
                  </a:lnTo>
                  <a:lnTo>
                    <a:pt x="25" y="71"/>
                  </a:lnTo>
                  <a:lnTo>
                    <a:pt x="15" y="65"/>
                  </a:lnTo>
                  <a:lnTo>
                    <a:pt x="2" y="48"/>
                  </a:lnTo>
                  <a:lnTo>
                    <a:pt x="0" y="33"/>
                  </a:lnTo>
                  <a:lnTo>
                    <a:pt x="6" y="21"/>
                  </a:lnTo>
                  <a:lnTo>
                    <a:pt x="17" y="10"/>
                  </a:lnTo>
                  <a:lnTo>
                    <a:pt x="33" y="3"/>
                  </a:lnTo>
                  <a:lnTo>
                    <a:pt x="52" y="1"/>
                  </a:lnTo>
                  <a:lnTo>
                    <a:pt x="71" y="5"/>
                  </a:lnTo>
                  <a:lnTo>
                    <a:pt x="90" y="15"/>
                  </a:lnTo>
                  <a:lnTo>
                    <a:pt x="105" y="22"/>
                  </a:lnTo>
                  <a:lnTo>
                    <a:pt x="123" y="24"/>
                  </a:lnTo>
                  <a:lnTo>
                    <a:pt x="142" y="22"/>
                  </a:lnTo>
                  <a:lnTo>
                    <a:pt x="160" y="17"/>
                  </a:lnTo>
                  <a:lnTo>
                    <a:pt x="177" y="12"/>
                  </a:lnTo>
                  <a:lnTo>
                    <a:pt x="191" y="6"/>
                  </a:lnTo>
                  <a:lnTo>
                    <a:pt x="200" y="2"/>
                  </a:lnTo>
                  <a:lnTo>
                    <a:pt x="204"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22" name="Freeform 50"/>
            <p:cNvSpPr>
              <a:spLocks/>
            </p:cNvSpPr>
            <p:nvPr/>
          </p:nvSpPr>
          <p:spPr bwMode="auto">
            <a:xfrm>
              <a:off x="2534" y="1815"/>
              <a:ext cx="42" cy="104"/>
            </a:xfrm>
            <a:custGeom>
              <a:avLst/>
              <a:gdLst>
                <a:gd name="T0" fmla="*/ 24 w 84"/>
                <a:gd name="T1" fmla="*/ 0 h 208"/>
                <a:gd name="T2" fmla="*/ 42 w 84"/>
                <a:gd name="T3" fmla="*/ 21 h 208"/>
                <a:gd name="T4" fmla="*/ 59 w 84"/>
                <a:gd name="T5" fmla="*/ 45 h 208"/>
                <a:gd name="T6" fmla="*/ 71 w 84"/>
                <a:gd name="T7" fmla="*/ 73 h 208"/>
                <a:gd name="T8" fmla="*/ 79 w 84"/>
                <a:gd name="T9" fmla="*/ 100 h 208"/>
                <a:gd name="T10" fmla="*/ 84 w 84"/>
                <a:gd name="T11" fmla="*/ 128 h 208"/>
                <a:gd name="T12" fmla="*/ 82 w 84"/>
                <a:gd name="T13" fmla="*/ 155 h 208"/>
                <a:gd name="T14" fmla="*/ 74 w 84"/>
                <a:gd name="T15" fmla="*/ 178 h 208"/>
                <a:gd name="T16" fmla="*/ 57 w 84"/>
                <a:gd name="T17" fmla="*/ 197 h 208"/>
                <a:gd name="T18" fmla="*/ 40 w 84"/>
                <a:gd name="T19" fmla="*/ 208 h 208"/>
                <a:gd name="T20" fmla="*/ 25 w 84"/>
                <a:gd name="T21" fmla="*/ 208 h 208"/>
                <a:gd name="T22" fmla="*/ 12 w 84"/>
                <a:gd name="T23" fmla="*/ 201 h 208"/>
                <a:gd name="T24" fmla="*/ 4 w 84"/>
                <a:gd name="T25" fmla="*/ 187 h 208"/>
                <a:gd name="T26" fmla="*/ 0 w 84"/>
                <a:gd name="T27" fmla="*/ 170 h 208"/>
                <a:gd name="T28" fmla="*/ 1 w 84"/>
                <a:gd name="T29" fmla="*/ 151 h 208"/>
                <a:gd name="T30" fmla="*/ 7 w 84"/>
                <a:gd name="T31" fmla="*/ 133 h 208"/>
                <a:gd name="T32" fmla="*/ 19 w 84"/>
                <a:gd name="T33" fmla="*/ 115 h 208"/>
                <a:gd name="T34" fmla="*/ 34 w 84"/>
                <a:gd name="T35" fmla="*/ 84 h 208"/>
                <a:gd name="T36" fmla="*/ 34 w 84"/>
                <a:gd name="T37" fmla="*/ 46 h 208"/>
                <a:gd name="T38" fmla="*/ 27 w 84"/>
                <a:gd name="T39" fmla="*/ 14 h 208"/>
                <a:gd name="T40" fmla="*/ 24 w 84"/>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 h="208">
                  <a:moveTo>
                    <a:pt x="24" y="0"/>
                  </a:moveTo>
                  <a:lnTo>
                    <a:pt x="42" y="21"/>
                  </a:lnTo>
                  <a:lnTo>
                    <a:pt x="59" y="45"/>
                  </a:lnTo>
                  <a:lnTo>
                    <a:pt x="71" y="73"/>
                  </a:lnTo>
                  <a:lnTo>
                    <a:pt x="79" y="100"/>
                  </a:lnTo>
                  <a:lnTo>
                    <a:pt x="84" y="128"/>
                  </a:lnTo>
                  <a:lnTo>
                    <a:pt x="82" y="155"/>
                  </a:lnTo>
                  <a:lnTo>
                    <a:pt x="74" y="178"/>
                  </a:lnTo>
                  <a:lnTo>
                    <a:pt x="57" y="197"/>
                  </a:lnTo>
                  <a:lnTo>
                    <a:pt x="40" y="208"/>
                  </a:lnTo>
                  <a:lnTo>
                    <a:pt x="25" y="208"/>
                  </a:lnTo>
                  <a:lnTo>
                    <a:pt x="12" y="201"/>
                  </a:lnTo>
                  <a:lnTo>
                    <a:pt x="4" y="187"/>
                  </a:lnTo>
                  <a:lnTo>
                    <a:pt x="0" y="170"/>
                  </a:lnTo>
                  <a:lnTo>
                    <a:pt x="1" y="151"/>
                  </a:lnTo>
                  <a:lnTo>
                    <a:pt x="7" y="133"/>
                  </a:lnTo>
                  <a:lnTo>
                    <a:pt x="19" y="115"/>
                  </a:lnTo>
                  <a:lnTo>
                    <a:pt x="34" y="84"/>
                  </a:lnTo>
                  <a:lnTo>
                    <a:pt x="34" y="46"/>
                  </a:lnTo>
                  <a:lnTo>
                    <a:pt x="27" y="14"/>
                  </a:lnTo>
                  <a:lnTo>
                    <a:pt x="24"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23" name="Freeform 51"/>
            <p:cNvSpPr>
              <a:spLocks/>
            </p:cNvSpPr>
            <p:nvPr/>
          </p:nvSpPr>
          <p:spPr bwMode="auto">
            <a:xfrm>
              <a:off x="2551" y="1812"/>
              <a:ext cx="72" cy="84"/>
            </a:xfrm>
            <a:custGeom>
              <a:avLst/>
              <a:gdLst>
                <a:gd name="T0" fmla="*/ 0 w 144"/>
                <a:gd name="T1" fmla="*/ 0 h 170"/>
                <a:gd name="T2" fmla="*/ 27 w 144"/>
                <a:gd name="T3" fmla="*/ 7 h 170"/>
                <a:gd name="T4" fmla="*/ 54 w 144"/>
                <a:gd name="T5" fmla="*/ 18 h 170"/>
                <a:gd name="T6" fmla="*/ 81 w 144"/>
                <a:gd name="T7" fmla="*/ 33 h 170"/>
                <a:gd name="T8" fmla="*/ 104 w 144"/>
                <a:gd name="T9" fmla="*/ 50 h 170"/>
                <a:gd name="T10" fmla="*/ 123 w 144"/>
                <a:gd name="T11" fmla="*/ 71 h 170"/>
                <a:gd name="T12" fmla="*/ 137 w 144"/>
                <a:gd name="T13" fmla="*/ 92 h 170"/>
                <a:gd name="T14" fmla="*/ 144 w 144"/>
                <a:gd name="T15" fmla="*/ 117 h 170"/>
                <a:gd name="T16" fmla="*/ 142 w 144"/>
                <a:gd name="T17" fmla="*/ 141 h 170"/>
                <a:gd name="T18" fmla="*/ 134 w 144"/>
                <a:gd name="T19" fmla="*/ 159 h 170"/>
                <a:gd name="T20" fmla="*/ 121 w 144"/>
                <a:gd name="T21" fmla="*/ 168 h 170"/>
                <a:gd name="T22" fmla="*/ 107 w 144"/>
                <a:gd name="T23" fmla="*/ 170 h 170"/>
                <a:gd name="T24" fmla="*/ 94 w 144"/>
                <a:gd name="T25" fmla="*/ 164 h 170"/>
                <a:gd name="T26" fmla="*/ 80 w 144"/>
                <a:gd name="T27" fmla="*/ 152 h 170"/>
                <a:gd name="T28" fmla="*/ 69 w 144"/>
                <a:gd name="T29" fmla="*/ 136 h 170"/>
                <a:gd name="T30" fmla="*/ 64 w 144"/>
                <a:gd name="T31" fmla="*/ 118 h 170"/>
                <a:gd name="T32" fmla="*/ 65 w 144"/>
                <a:gd name="T33" fmla="*/ 97 h 170"/>
                <a:gd name="T34" fmla="*/ 65 w 144"/>
                <a:gd name="T35" fmla="*/ 80 h 170"/>
                <a:gd name="T36" fmla="*/ 59 w 144"/>
                <a:gd name="T37" fmla="*/ 63 h 170"/>
                <a:gd name="T38" fmla="*/ 49 w 144"/>
                <a:gd name="T39" fmla="*/ 46 h 170"/>
                <a:gd name="T40" fmla="*/ 36 w 144"/>
                <a:gd name="T41" fmla="*/ 31 h 170"/>
                <a:gd name="T42" fmla="*/ 23 w 144"/>
                <a:gd name="T43" fmla="*/ 19 h 170"/>
                <a:gd name="T44" fmla="*/ 12 w 144"/>
                <a:gd name="T45" fmla="*/ 10 h 170"/>
                <a:gd name="T46" fmla="*/ 4 w 144"/>
                <a:gd name="T47" fmla="*/ 3 h 170"/>
                <a:gd name="T48" fmla="*/ 0 w 144"/>
                <a:gd name="T49"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170">
                  <a:moveTo>
                    <a:pt x="0" y="0"/>
                  </a:moveTo>
                  <a:lnTo>
                    <a:pt x="27" y="7"/>
                  </a:lnTo>
                  <a:lnTo>
                    <a:pt x="54" y="18"/>
                  </a:lnTo>
                  <a:lnTo>
                    <a:pt x="81" y="33"/>
                  </a:lnTo>
                  <a:lnTo>
                    <a:pt x="104" y="50"/>
                  </a:lnTo>
                  <a:lnTo>
                    <a:pt x="123" y="71"/>
                  </a:lnTo>
                  <a:lnTo>
                    <a:pt x="137" y="92"/>
                  </a:lnTo>
                  <a:lnTo>
                    <a:pt x="144" y="117"/>
                  </a:lnTo>
                  <a:lnTo>
                    <a:pt x="142" y="141"/>
                  </a:lnTo>
                  <a:lnTo>
                    <a:pt x="134" y="159"/>
                  </a:lnTo>
                  <a:lnTo>
                    <a:pt x="121" y="168"/>
                  </a:lnTo>
                  <a:lnTo>
                    <a:pt x="107" y="170"/>
                  </a:lnTo>
                  <a:lnTo>
                    <a:pt x="94" y="164"/>
                  </a:lnTo>
                  <a:lnTo>
                    <a:pt x="80" y="152"/>
                  </a:lnTo>
                  <a:lnTo>
                    <a:pt x="69" y="136"/>
                  </a:lnTo>
                  <a:lnTo>
                    <a:pt x="64" y="118"/>
                  </a:lnTo>
                  <a:lnTo>
                    <a:pt x="65" y="97"/>
                  </a:lnTo>
                  <a:lnTo>
                    <a:pt x="65" y="80"/>
                  </a:lnTo>
                  <a:lnTo>
                    <a:pt x="59" y="63"/>
                  </a:lnTo>
                  <a:lnTo>
                    <a:pt x="49" y="46"/>
                  </a:lnTo>
                  <a:lnTo>
                    <a:pt x="36" y="31"/>
                  </a:lnTo>
                  <a:lnTo>
                    <a:pt x="23" y="19"/>
                  </a:lnTo>
                  <a:lnTo>
                    <a:pt x="12" y="10"/>
                  </a:lnTo>
                  <a:lnTo>
                    <a:pt x="4" y="3"/>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24" name="Freeform 52"/>
            <p:cNvSpPr>
              <a:spLocks/>
            </p:cNvSpPr>
            <p:nvPr/>
          </p:nvSpPr>
          <p:spPr bwMode="auto">
            <a:xfrm>
              <a:off x="2558" y="1793"/>
              <a:ext cx="99" cy="51"/>
            </a:xfrm>
            <a:custGeom>
              <a:avLst/>
              <a:gdLst>
                <a:gd name="T0" fmla="*/ 0 w 199"/>
                <a:gd name="T1" fmla="*/ 18 h 103"/>
                <a:gd name="T2" fmla="*/ 13 w 199"/>
                <a:gd name="T3" fmla="*/ 13 h 103"/>
                <a:gd name="T4" fmla="*/ 27 w 199"/>
                <a:gd name="T5" fmla="*/ 8 h 103"/>
                <a:gd name="T6" fmla="*/ 40 w 199"/>
                <a:gd name="T7" fmla="*/ 5 h 103"/>
                <a:gd name="T8" fmla="*/ 54 w 199"/>
                <a:gd name="T9" fmla="*/ 3 h 103"/>
                <a:gd name="T10" fmla="*/ 69 w 199"/>
                <a:gd name="T11" fmla="*/ 0 h 103"/>
                <a:gd name="T12" fmla="*/ 84 w 199"/>
                <a:gd name="T13" fmla="*/ 0 h 103"/>
                <a:gd name="T14" fmla="*/ 99 w 199"/>
                <a:gd name="T15" fmla="*/ 0 h 103"/>
                <a:gd name="T16" fmla="*/ 114 w 199"/>
                <a:gd name="T17" fmla="*/ 1 h 103"/>
                <a:gd name="T18" fmla="*/ 128 w 199"/>
                <a:gd name="T19" fmla="*/ 4 h 103"/>
                <a:gd name="T20" fmla="*/ 141 w 199"/>
                <a:gd name="T21" fmla="*/ 8 h 103"/>
                <a:gd name="T22" fmla="*/ 153 w 199"/>
                <a:gd name="T23" fmla="*/ 13 h 103"/>
                <a:gd name="T24" fmla="*/ 165 w 199"/>
                <a:gd name="T25" fmla="*/ 19 h 103"/>
                <a:gd name="T26" fmla="*/ 175 w 199"/>
                <a:gd name="T27" fmla="*/ 27 h 103"/>
                <a:gd name="T28" fmla="*/ 183 w 199"/>
                <a:gd name="T29" fmla="*/ 35 h 103"/>
                <a:gd name="T30" fmla="*/ 190 w 199"/>
                <a:gd name="T31" fmla="*/ 45 h 103"/>
                <a:gd name="T32" fmla="*/ 196 w 199"/>
                <a:gd name="T33" fmla="*/ 57 h 103"/>
                <a:gd name="T34" fmla="*/ 199 w 199"/>
                <a:gd name="T35" fmla="*/ 76 h 103"/>
                <a:gd name="T36" fmla="*/ 194 w 199"/>
                <a:gd name="T37" fmla="*/ 91 h 103"/>
                <a:gd name="T38" fmla="*/ 182 w 199"/>
                <a:gd name="T39" fmla="*/ 99 h 103"/>
                <a:gd name="T40" fmla="*/ 167 w 199"/>
                <a:gd name="T41" fmla="*/ 103 h 103"/>
                <a:gd name="T42" fmla="*/ 150 w 199"/>
                <a:gd name="T43" fmla="*/ 101 h 103"/>
                <a:gd name="T44" fmla="*/ 132 w 199"/>
                <a:gd name="T45" fmla="*/ 92 h 103"/>
                <a:gd name="T46" fmla="*/ 118 w 199"/>
                <a:gd name="T47" fmla="*/ 80 h 103"/>
                <a:gd name="T48" fmla="*/ 106 w 199"/>
                <a:gd name="T49" fmla="*/ 63 h 103"/>
                <a:gd name="T50" fmla="*/ 97 w 199"/>
                <a:gd name="T51" fmla="*/ 49 h 103"/>
                <a:gd name="T52" fmla="*/ 82 w 199"/>
                <a:gd name="T53" fmla="*/ 37 h 103"/>
                <a:gd name="T54" fmla="*/ 65 w 199"/>
                <a:gd name="T55" fmla="*/ 29 h 103"/>
                <a:gd name="T56" fmla="*/ 46 w 199"/>
                <a:gd name="T57" fmla="*/ 25 h 103"/>
                <a:gd name="T58" fmla="*/ 29 w 199"/>
                <a:gd name="T59" fmla="*/ 21 h 103"/>
                <a:gd name="T60" fmla="*/ 14 w 199"/>
                <a:gd name="T61" fmla="*/ 19 h 103"/>
                <a:gd name="T62" fmla="*/ 4 w 199"/>
                <a:gd name="T63" fmla="*/ 18 h 103"/>
                <a:gd name="T64" fmla="*/ 0 w 199"/>
                <a:gd name="T65" fmla="*/ 1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9" h="103">
                  <a:moveTo>
                    <a:pt x="0" y="18"/>
                  </a:moveTo>
                  <a:lnTo>
                    <a:pt x="13" y="13"/>
                  </a:lnTo>
                  <a:lnTo>
                    <a:pt x="27" y="8"/>
                  </a:lnTo>
                  <a:lnTo>
                    <a:pt x="40" y="5"/>
                  </a:lnTo>
                  <a:lnTo>
                    <a:pt x="54" y="3"/>
                  </a:lnTo>
                  <a:lnTo>
                    <a:pt x="69" y="0"/>
                  </a:lnTo>
                  <a:lnTo>
                    <a:pt x="84" y="0"/>
                  </a:lnTo>
                  <a:lnTo>
                    <a:pt x="99" y="0"/>
                  </a:lnTo>
                  <a:lnTo>
                    <a:pt x="114" y="1"/>
                  </a:lnTo>
                  <a:lnTo>
                    <a:pt x="128" y="4"/>
                  </a:lnTo>
                  <a:lnTo>
                    <a:pt x="141" y="8"/>
                  </a:lnTo>
                  <a:lnTo>
                    <a:pt x="153" y="13"/>
                  </a:lnTo>
                  <a:lnTo>
                    <a:pt x="165" y="19"/>
                  </a:lnTo>
                  <a:lnTo>
                    <a:pt x="175" y="27"/>
                  </a:lnTo>
                  <a:lnTo>
                    <a:pt x="183" y="35"/>
                  </a:lnTo>
                  <a:lnTo>
                    <a:pt x="190" y="45"/>
                  </a:lnTo>
                  <a:lnTo>
                    <a:pt x="196" y="57"/>
                  </a:lnTo>
                  <a:lnTo>
                    <a:pt x="199" y="76"/>
                  </a:lnTo>
                  <a:lnTo>
                    <a:pt x="194" y="91"/>
                  </a:lnTo>
                  <a:lnTo>
                    <a:pt x="182" y="99"/>
                  </a:lnTo>
                  <a:lnTo>
                    <a:pt x="167" y="103"/>
                  </a:lnTo>
                  <a:lnTo>
                    <a:pt x="150" y="101"/>
                  </a:lnTo>
                  <a:lnTo>
                    <a:pt x="132" y="92"/>
                  </a:lnTo>
                  <a:lnTo>
                    <a:pt x="118" y="80"/>
                  </a:lnTo>
                  <a:lnTo>
                    <a:pt x="106" y="63"/>
                  </a:lnTo>
                  <a:lnTo>
                    <a:pt x="97" y="49"/>
                  </a:lnTo>
                  <a:lnTo>
                    <a:pt x="82" y="37"/>
                  </a:lnTo>
                  <a:lnTo>
                    <a:pt x="65" y="29"/>
                  </a:lnTo>
                  <a:lnTo>
                    <a:pt x="46" y="25"/>
                  </a:lnTo>
                  <a:lnTo>
                    <a:pt x="29" y="21"/>
                  </a:lnTo>
                  <a:lnTo>
                    <a:pt x="14" y="19"/>
                  </a:lnTo>
                  <a:lnTo>
                    <a:pt x="4" y="18"/>
                  </a:lnTo>
                  <a:lnTo>
                    <a:pt x="0" y="1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25" name="Freeform 53"/>
            <p:cNvSpPr>
              <a:spLocks/>
            </p:cNvSpPr>
            <p:nvPr/>
          </p:nvSpPr>
          <p:spPr bwMode="auto">
            <a:xfrm>
              <a:off x="2631" y="2659"/>
              <a:ext cx="53" cy="98"/>
            </a:xfrm>
            <a:custGeom>
              <a:avLst/>
              <a:gdLst>
                <a:gd name="T0" fmla="*/ 95 w 107"/>
                <a:gd name="T1" fmla="*/ 0 h 195"/>
                <a:gd name="T2" fmla="*/ 103 w 107"/>
                <a:gd name="T3" fmla="*/ 26 h 195"/>
                <a:gd name="T4" fmla="*/ 107 w 107"/>
                <a:gd name="T5" fmla="*/ 55 h 195"/>
                <a:gd name="T6" fmla="*/ 107 w 107"/>
                <a:gd name="T7" fmla="*/ 85 h 195"/>
                <a:gd name="T8" fmla="*/ 104 w 107"/>
                <a:gd name="T9" fmla="*/ 114 h 195"/>
                <a:gd name="T10" fmla="*/ 96 w 107"/>
                <a:gd name="T11" fmla="*/ 141 h 195"/>
                <a:gd name="T12" fmla="*/ 83 w 107"/>
                <a:gd name="T13" fmla="*/ 164 h 195"/>
                <a:gd name="T14" fmla="*/ 66 w 107"/>
                <a:gd name="T15" fmla="*/ 183 h 195"/>
                <a:gd name="T16" fmla="*/ 44 w 107"/>
                <a:gd name="T17" fmla="*/ 193 h 195"/>
                <a:gd name="T18" fmla="*/ 24 w 107"/>
                <a:gd name="T19" fmla="*/ 195 h 195"/>
                <a:gd name="T20" fmla="*/ 10 w 107"/>
                <a:gd name="T21" fmla="*/ 190 h 195"/>
                <a:gd name="T22" fmla="*/ 3 w 107"/>
                <a:gd name="T23" fmla="*/ 177 h 195"/>
                <a:gd name="T24" fmla="*/ 0 w 107"/>
                <a:gd name="T25" fmla="*/ 162 h 195"/>
                <a:gd name="T26" fmla="*/ 3 w 107"/>
                <a:gd name="T27" fmla="*/ 145 h 195"/>
                <a:gd name="T28" fmla="*/ 12 w 107"/>
                <a:gd name="T29" fmla="*/ 127 h 195"/>
                <a:gd name="T30" fmla="*/ 24 w 107"/>
                <a:gd name="T31" fmla="*/ 114 h 195"/>
                <a:gd name="T32" fmla="*/ 43 w 107"/>
                <a:gd name="T33" fmla="*/ 103 h 195"/>
                <a:gd name="T34" fmla="*/ 58 w 107"/>
                <a:gd name="T35" fmla="*/ 94 h 195"/>
                <a:gd name="T36" fmla="*/ 69 w 107"/>
                <a:gd name="T37" fmla="*/ 80 h 195"/>
                <a:gd name="T38" fmla="*/ 79 w 107"/>
                <a:gd name="T39" fmla="*/ 64 h 195"/>
                <a:gd name="T40" fmla="*/ 86 w 107"/>
                <a:gd name="T41" fmla="*/ 46 h 195"/>
                <a:gd name="T42" fmla="*/ 90 w 107"/>
                <a:gd name="T43" fmla="*/ 28 h 195"/>
                <a:gd name="T44" fmla="*/ 92 w 107"/>
                <a:gd name="T45" fmla="*/ 13 h 195"/>
                <a:gd name="T46" fmla="*/ 95 w 107"/>
                <a:gd name="T47" fmla="*/ 3 h 195"/>
                <a:gd name="T48" fmla="*/ 95 w 107"/>
                <a:gd name="T49"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7" h="195">
                  <a:moveTo>
                    <a:pt x="95" y="0"/>
                  </a:moveTo>
                  <a:lnTo>
                    <a:pt x="103" y="26"/>
                  </a:lnTo>
                  <a:lnTo>
                    <a:pt x="107" y="55"/>
                  </a:lnTo>
                  <a:lnTo>
                    <a:pt x="107" y="85"/>
                  </a:lnTo>
                  <a:lnTo>
                    <a:pt x="104" y="114"/>
                  </a:lnTo>
                  <a:lnTo>
                    <a:pt x="96" y="141"/>
                  </a:lnTo>
                  <a:lnTo>
                    <a:pt x="83" y="164"/>
                  </a:lnTo>
                  <a:lnTo>
                    <a:pt x="66" y="183"/>
                  </a:lnTo>
                  <a:lnTo>
                    <a:pt x="44" y="193"/>
                  </a:lnTo>
                  <a:lnTo>
                    <a:pt x="24" y="195"/>
                  </a:lnTo>
                  <a:lnTo>
                    <a:pt x="10" y="190"/>
                  </a:lnTo>
                  <a:lnTo>
                    <a:pt x="3" y="177"/>
                  </a:lnTo>
                  <a:lnTo>
                    <a:pt x="0" y="162"/>
                  </a:lnTo>
                  <a:lnTo>
                    <a:pt x="3" y="145"/>
                  </a:lnTo>
                  <a:lnTo>
                    <a:pt x="12" y="127"/>
                  </a:lnTo>
                  <a:lnTo>
                    <a:pt x="24" y="114"/>
                  </a:lnTo>
                  <a:lnTo>
                    <a:pt x="43" y="103"/>
                  </a:lnTo>
                  <a:lnTo>
                    <a:pt x="58" y="94"/>
                  </a:lnTo>
                  <a:lnTo>
                    <a:pt x="69" y="80"/>
                  </a:lnTo>
                  <a:lnTo>
                    <a:pt x="79" y="64"/>
                  </a:lnTo>
                  <a:lnTo>
                    <a:pt x="86" y="46"/>
                  </a:lnTo>
                  <a:lnTo>
                    <a:pt x="90" y="28"/>
                  </a:lnTo>
                  <a:lnTo>
                    <a:pt x="92" y="13"/>
                  </a:lnTo>
                  <a:lnTo>
                    <a:pt x="95" y="3"/>
                  </a:lnTo>
                  <a:lnTo>
                    <a:pt x="95"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26" name="Freeform 54"/>
            <p:cNvSpPr>
              <a:spLocks/>
            </p:cNvSpPr>
            <p:nvPr/>
          </p:nvSpPr>
          <p:spPr bwMode="auto">
            <a:xfrm>
              <a:off x="2581" y="2656"/>
              <a:ext cx="91" cy="63"/>
            </a:xfrm>
            <a:custGeom>
              <a:avLst/>
              <a:gdLst>
                <a:gd name="T0" fmla="*/ 183 w 183"/>
                <a:gd name="T1" fmla="*/ 0 h 126"/>
                <a:gd name="T2" fmla="*/ 173 w 183"/>
                <a:gd name="T3" fmla="*/ 25 h 126"/>
                <a:gd name="T4" fmla="*/ 159 w 183"/>
                <a:gd name="T5" fmla="*/ 51 h 126"/>
                <a:gd name="T6" fmla="*/ 141 w 183"/>
                <a:gd name="T7" fmla="*/ 74 h 126"/>
                <a:gd name="T8" fmla="*/ 120 w 183"/>
                <a:gd name="T9" fmla="*/ 94 h 126"/>
                <a:gd name="T10" fmla="*/ 97 w 183"/>
                <a:gd name="T11" fmla="*/ 111 h 126"/>
                <a:gd name="T12" fmla="*/ 73 w 183"/>
                <a:gd name="T13" fmla="*/ 122 h 126"/>
                <a:gd name="T14" fmla="*/ 48 w 183"/>
                <a:gd name="T15" fmla="*/ 126 h 126"/>
                <a:gd name="T16" fmla="*/ 24 w 183"/>
                <a:gd name="T17" fmla="*/ 120 h 126"/>
                <a:gd name="T18" fmla="*/ 7 w 183"/>
                <a:gd name="T19" fmla="*/ 109 h 126"/>
                <a:gd name="T20" fmla="*/ 0 w 183"/>
                <a:gd name="T21" fmla="*/ 96 h 126"/>
                <a:gd name="T22" fmla="*/ 1 w 183"/>
                <a:gd name="T23" fmla="*/ 82 h 126"/>
                <a:gd name="T24" fmla="*/ 8 w 183"/>
                <a:gd name="T25" fmla="*/ 69 h 126"/>
                <a:gd name="T26" fmla="*/ 22 w 183"/>
                <a:gd name="T27" fmla="*/ 58 h 126"/>
                <a:gd name="T28" fmla="*/ 39 w 183"/>
                <a:gd name="T29" fmla="*/ 50 h 126"/>
                <a:gd name="T30" fmla="*/ 58 w 183"/>
                <a:gd name="T31" fmla="*/ 46 h 126"/>
                <a:gd name="T32" fmla="*/ 78 w 183"/>
                <a:gd name="T33" fmla="*/ 50 h 126"/>
                <a:gd name="T34" fmla="*/ 96 w 183"/>
                <a:gd name="T35" fmla="*/ 52 h 126"/>
                <a:gd name="T36" fmla="*/ 113 w 183"/>
                <a:gd name="T37" fmla="*/ 48 h 126"/>
                <a:gd name="T38" fmla="*/ 130 w 183"/>
                <a:gd name="T39" fmla="*/ 40 h 126"/>
                <a:gd name="T40" fmla="*/ 148 w 183"/>
                <a:gd name="T41" fmla="*/ 30 h 126"/>
                <a:gd name="T42" fmla="*/ 161 w 183"/>
                <a:gd name="T43" fmla="*/ 20 h 126"/>
                <a:gd name="T44" fmla="*/ 173 w 183"/>
                <a:gd name="T45" fmla="*/ 10 h 126"/>
                <a:gd name="T46" fmla="*/ 181 w 183"/>
                <a:gd name="T47" fmla="*/ 2 h 126"/>
                <a:gd name="T48" fmla="*/ 183 w 183"/>
                <a:gd name="T49"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3" h="126">
                  <a:moveTo>
                    <a:pt x="183" y="0"/>
                  </a:moveTo>
                  <a:lnTo>
                    <a:pt x="173" y="25"/>
                  </a:lnTo>
                  <a:lnTo>
                    <a:pt x="159" y="51"/>
                  </a:lnTo>
                  <a:lnTo>
                    <a:pt x="141" y="74"/>
                  </a:lnTo>
                  <a:lnTo>
                    <a:pt x="120" y="94"/>
                  </a:lnTo>
                  <a:lnTo>
                    <a:pt x="97" y="111"/>
                  </a:lnTo>
                  <a:lnTo>
                    <a:pt x="73" y="122"/>
                  </a:lnTo>
                  <a:lnTo>
                    <a:pt x="48" y="126"/>
                  </a:lnTo>
                  <a:lnTo>
                    <a:pt x="24" y="120"/>
                  </a:lnTo>
                  <a:lnTo>
                    <a:pt x="7" y="109"/>
                  </a:lnTo>
                  <a:lnTo>
                    <a:pt x="0" y="96"/>
                  </a:lnTo>
                  <a:lnTo>
                    <a:pt x="1" y="82"/>
                  </a:lnTo>
                  <a:lnTo>
                    <a:pt x="8" y="69"/>
                  </a:lnTo>
                  <a:lnTo>
                    <a:pt x="22" y="58"/>
                  </a:lnTo>
                  <a:lnTo>
                    <a:pt x="39" y="50"/>
                  </a:lnTo>
                  <a:lnTo>
                    <a:pt x="58" y="46"/>
                  </a:lnTo>
                  <a:lnTo>
                    <a:pt x="78" y="50"/>
                  </a:lnTo>
                  <a:lnTo>
                    <a:pt x="96" y="52"/>
                  </a:lnTo>
                  <a:lnTo>
                    <a:pt x="113" y="48"/>
                  </a:lnTo>
                  <a:lnTo>
                    <a:pt x="130" y="40"/>
                  </a:lnTo>
                  <a:lnTo>
                    <a:pt x="148" y="30"/>
                  </a:lnTo>
                  <a:lnTo>
                    <a:pt x="161" y="20"/>
                  </a:lnTo>
                  <a:lnTo>
                    <a:pt x="173" y="10"/>
                  </a:lnTo>
                  <a:lnTo>
                    <a:pt x="181" y="2"/>
                  </a:lnTo>
                  <a:lnTo>
                    <a:pt x="18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27" name="Freeform 55"/>
            <p:cNvSpPr>
              <a:spLocks/>
            </p:cNvSpPr>
            <p:nvPr/>
          </p:nvSpPr>
          <p:spPr bwMode="auto">
            <a:xfrm>
              <a:off x="2681" y="2658"/>
              <a:ext cx="52" cy="98"/>
            </a:xfrm>
            <a:custGeom>
              <a:avLst/>
              <a:gdLst>
                <a:gd name="T0" fmla="*/ 0 w 102"/>
                <a:gd name="T1" fmla="*/ 0 h 197"/>
                <a:gd name="T2" fmla="*/ 23 w 102"/>
                <a:gd name="T3" fmla="*/ 14 h 197"/>
                <a:gd name="T4" fmla="*/ 46 w 102"/>
                <a:gd name="T5" fmla="*/ 33 h 197"/>
                <a:gd name="T6" fmla="*/ 66 w 102"/>
                <a:gd name="T7" fmla="*/ 54 h 197"/>
                <a:gd name="T8" fmla="*/ 83 w 102"/>
                <a:gd name="T9" fmla="*/ 77 h 197"/>
                <a:gd name="T10" fmla="*/ 95 w 102"/>
                <a:gd name="T11" fmla="*/ 103 h 197"/>
                <a:gd name="T12" fmla="*/ 102 w 102"/>
                <a:gd name="T13" fmla="*/ 128 h 197"/>
                <a:gd name="T14" fmla="*/ 102 w 102"/>
                <a:gd name="T15" fmla="*/ 153 h 197"/>
                <a:gd name="T16" fmla="*/ 93 w 102"/>
                <a:gd name="T17" fmla="*/ 177 h 197"/>
                <a:gd name="T18" fmla="*/ 79 w 102"/>
                <a:gd name="T19" fmla="*/ 191 h 197"/>
                <a:gd name="T20" fmla="*/ 65 w 102"/>
                <a:gd name="T21" fmla="*/ 197 h 197"/>
                <a:gd name="T22" fmla="*/ 51 w 102"/>
                <a:gd name="T23" fmla="*/ 194 h 197"/>
                <a:gd name="T24" fmla="*/ 39 w 102"/>
                <a:gd name="T25" fmla="*/ 183 h 197"/>
                <a:gd name="T26" fmla="*/ 30 w 102"/>
                <a:gd name="T27" fmla="*/ 170 h 197"/>
                <a:gd name="T28" fmla="*/ 25 w 102"/>
                <a:gd name="T29" fmla="*/ 151 h 197"/>
                <a:gd name="T30" fmla="*/ 25 w 102"/>
                <a:gd name="T31" fmla="*/ 132 h 197"/>
                <a:gd name="T32" fmla="*/ 32 w 102"/>
                <a:gd name="T33" fmla="*/ 112 h 197"/>
                <a:gd name="T34" fmla="*/ 37 w 102"/>
                <a:gd name="T35" fmla="*/ 96 h 197"/>
                <a:gd name="T36" fmla="*/ 35 w 102"/>
                <a:gd name="T37" fmla="*/ 77 h 197"/>
                <a:gd name="T38" fmla="*/ 31 w 102"/>
                <a:gd name="T39" fmla="*/ 59 h 197"/>
                <a:gd name="T40" fmla="*/ 24 w 102"/>
                <a:gd name="T41" fmla="*/ 41 h 197"/>
                <a:gd name="T42" fmla="*/ 16 w 102"/>
                <a:gd name="T43" fmla="*/ 24 h 197"/>
                <a:gd name="T44" fmla="*/ 8 w 102"/>
                <a:gd name="T45" fmla="*/ 12 h 197"/>
                <a:gd name="T46" fmla="*/ 2 w 102"/>
                <a:gd name="T47" fmla="*/ 4 h 197"/>
                <a:gd name="T48" fmla="*/ 0 w 102"/>
                <a:gd name="T49"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 h="197">
                  <a:moveTo>
                    <a:pt x="0" y="0"/>
                  </a:moveTo>
                  <a:lnTo>
                    <a:pt x="23" y="14"/>
                  </a:lnTo>
                  <a:lnTo>
                    <a:pt x="46" y="33"/>
                  </a:lnTo>
                  <a:lnTo>
                    <a:pt x="66" y="54"/>
                  </a:lnTo>
                  <a:lnTo>
                    <a:pt x="83" y="77"/>
                  </a:lnTo>
                  <a:lnTo>
                    <a:pt x="95" y="103"/>
                  </a:lnTo>
                  <a:lnTo>
                    <a:pt x="102" y="128"/>
                  </a:lnTo>
                  <a:lnTo>
                    <a:pt x="102" y="153"/>
                  </a:lnTo>
                  <a:lnTo>
                    <a:pt x="93" y="177"/>
                  </a:lnTo>
                  <a:lnTo>
                    <a:pt x="79" y="191"/>
                  </a:lnTo>
                  <a:lnTo>
                    <a:pt x="65" y="197"/>
                  </a:lnTo>
                  <a:lnTo>
                    <a:pt x="51" y="194"/>
                  </a:lnTo>
                  <a:lnTo>
                    <a:pt x="39" y="183"/>
                  </a:lnTo>
                  <a:lnTo>
                    <a:pt x="30" y="170"/>
                  </a:lnTo>
                  <a:lnTo>
                    <a:pt x="25" y="151"/>
                  </a:lnTo>
                  <a:lnTo>
                    <a:pt x="25" y="132"/>
                  </a:lnTo>
                  <a:lnTo>
                    <a:pt x="32" y="112"/>
                  </a:lnTo>
                  <a:lnTo>
                    <a:pt x="37" y="96"/>
                  </a:lnTo>
                  <a:lnTo>
                    <a:pt x="35" y="77"/>
                  </a:lnTo>
                  <a:lnTo>
                    <a:pt x="31" y="59"/>
                  </a:lnTo>
                  <a:lnTo>
                    <a:pt x="24" y="41"/>
                  </a:lnTo>
                  <a:lnTo>
                    <a:pt x="16" y="24"/>
                  </a:lnTo>
                  <a:lnTo>
                    <a:pt x="8" y="12"/>
                  </a:lnTo>
                  <a:lnTo>
                    <a:pt x="2" y="4"/>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28" name="Freeform 56"/>
            <p:cNvSpPr>
              <a:spLocks/>
            </p:cNvSpPr>
            <p:nvPr/>
          </p:nvSpPr>
          <p:spPr bwMode="auto">
            <a:xfrm>
              <a:off x="2684" y="2652"/>
              <a:ext cx="90" cy="64"/>
            </a:xfrm>
            <a:custGeom>
              <a:avLst/>
              <a:gdLst>
                <a:gd name="T0" fmla="*/ 0 w 180"/>
                <a:gd name="T1" fmla="*/ 2 h 129"/>
                <a:gd name="T2" fmla="*/ 28 w 180"/>
                <a:gd name="T3" fmla="*/ 0 h 129"/>
                <a:gd name="T4" fmla="*/ 57 w 180"/>
                <a:gd name="T5" fmla="*/ 1 h 129"/>
                <a:gd name="T6" fmla="*/ 87 w 180"/>
                <a:gd name="T7" fmla="*/ 7 h 129"/>
                <a:gd name="T8" fmla="*/ 114 w 180"/>
                <a:gd name="T9" fmla="*/ 16 h 129"/>
                <a:gd name="T10" fmla="*/ 140 w 180"/>
                <a:gd name="T11" fmla="*/ 30 h 129"/>
                <a:gd name="T12" fmla="*/ 159 w 180"/>
                <a:gd name="T13" fmla="*/ 46 h 129"/>
                <a:gd name="T14" fmla="*/ 173 w 180"/>
                <a:gd name="T15" fmla="*/ 67 h 129"/>
                <a:gd name="T16" fmla="*/ 180 w 180"/>
                <a:gd name="T17" fmla="*/ 91 h 129"/>
                <a:gd name="T18" fmla="*/ 178 w 180"/>
                <a:gd name="T19" fmla="*/ 110 h 129"/>
                <a:gd name="T20" fmla="*/ 170 w 180"/>
                <a:gd name="T21" fmla="*/ 123 h 129"/>
                <a:gd name="T22" fmla="*/ 156 w 180"/>
                <a:gd name="T23" fmla="*/ 129 h 129"/>
                <a:gd name="T24" fmla="*/ 141 w 180"/>
                <a:gd name="T25" fmla="*/ 128 h 129"/>
                <a:gd name="T26" fmla="*/ 125 w 180"/>
                <a:gd name="T27" fmla="*/ 121 h 129"/>
                <a:gd name="T28" fmla="*/ 110 w 180"/>
                <a:gd name="T29" fmla="*/ 109 h 129"/>
                <a:gd name="T30" fmla="*/ 98 w 180"/>
                <a:gd name="T31" fmla="*/ 93 h 129"/>
                <a:gd name="T32" fmla="*/ 93 w 180"/>
                <a:gd name="T33" fmla="*/ 73 h 129"/>
                <a:gd name="T34" fmla="*/ 87 w 180"/>
                <a:gd name="T35" fmla="*/ 57 h 129"/>
                <a:gd name="T36" fmla="*/ 75 w 180"/>
                <a:gd name="T37" fmla="*/ 44 h 129"/>
                <a:gd name="T38" fmla="*/ 60 w 180"/>
                <a:gd name="T39" fmla="*/ 31 h 129"/>
                <a:gd name="T40" fmla="*/ 44 w 180"/>
                <a:gd name="T41" fmla="*/ 20 h 129"/>
                <a:gd name="T42" fmla="*/ 28 w 180"/>
                <a:gd name="T43" fmla="*/ 12 h 129"/>
                <a:gd name="T44" fmla="*/ 14 w 180"/>
                <a:gd name="T45" fmla="*/ 7 h 129"/>
                <a:gd name="T46" fmla="*/ 4 w 180"/>
                <a:gd name="T47" fmla="*/ 3 h 129"/>
                <a:gd name="T48" fmla="*/ 0 w 180"/>
                <a:gd name="T49" fmla="*/ 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0" h="129">
                  <a:moveTo>
                    <a:pt x="0" y="2"/>
                  </a:moveTo>
                  <a:lnTo>
                    <a:pt x="28" y="0"/>
                  </a:lnTo>
                  <a:lnTo>
                    <a:pt x="57" y="1"/>
                  </a:lnTo>
                  <a:lnTo>
                    <a:pt x="87" y="7"/>
                  </a:lnTo>
                  <a:lnTo>
                    <a:pt x="114" y="16"/>
                  </a:lnTo>
                  <a:lnTo>
                    <a:pt x="140" y="30"/>
                  </a:lnTo>
                  <a:lnTo>
                    <a:pt x="159" y="46"/>
                  </a:lnTo>
                  <a:lnTo>
                    <a:pt x="173" y="67"/>
                  </a:lnTo>
                  <a:lnTo>
                    <a:pt x="180" y="91"/>
                  </a:lnTo>
                  <a:lnTo>
                    <a:pt x="178" y="110"/>
                  </a:lnTo>
                  <a:lnTo>
                    <a:pt x="170" y="123"/>
                  </a:lnTo>
                  <a:lnTo>
                    <a:pt x="156" y="129"/>
                  </a:lnTo>
                  <a:lnTo>
                    <a:pt x="141" y="128"/>
                  </a:lnTo>
                  <a:lnTo>
                    <a:pt x="125" y="121"/>
                  </a:lnTo>
                  <a:lnTo>
                    <a:pt x="110" y="109"/>
                  </a:lnTo>
                  <a:lnTo>
                    <a:pt x="98" y="93"/>
                  </a:lnTo>
                  <a:lnTo>
                    <a:pt x="93" y="73"/>
                  </a:lnTo>
                  <a:lnTo>
                    <a:pt x="87" y="57"/>
                  </a:lnTo>
                  <a:lnTo>
                    <a:pt x="75" y="44"/>
                  </a:lnTo>
                  <a:lnTo>
                    <a:pt x="60" y="31"/>
                  </a:lnTo>
                  <a:lnTo>
                    <a:pt x="44" y="20"/>
                  </a:lnTo>
                  <a:lnTo>
                    <a:pt x="28" y="12"/>
                  </a:lnTo>
                  <a:lnTo>
                    <a:pt x="14" y="7"/>
                  </a:lnTo>
                  <a:lnTo>
                    <a:pt x="4" y="3"/>
                  </a:lnTo>
                  <a:lnTo>
                    <a:pt x="0" y="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29" name="Freeform 57"/>
            <p:cNvSpPr>
              <a:spLocks/>
            </p:cNvSpPr>
            <p:nvPr/>
          </p:nvSpPr>
          <p:spPr bwMode="auto">
            <a:xfrm>
              <a:off x="2688" y="2614"/>
              <a:ext cx="103" cy="42"/>
            </a:xfrm>
            <a:custGeom>
              <a:avLst/>
              <a:gdLst>
                <a:gd name="T0" fmla="*/ 0 w 206"/>
                <a:gd name="T1" fmla="*/ 54 h 85"/>
                <a:gd name="T2" fmla="*/ 11 w 206"/>
                <a:gd name="T3" fmla="*/ 45 h 85"/>
                <a:gd name="T4" fmla="*/ 22 w 206"/>
                <a:gd name="T5" fmla="*/ 37 h 85"/>
                <a:gd name="T6" fmla="*/ 34 w 206"/>
                <a:gd name="T7" fmla="*/ 30 h 85"/>
                <a:gd name="T8" fmla="*/ 46 w 206"/>
                <a:gd name="T9" fmla="*/ 23 h 85"/>
                <a:gd name="T10" fmla="*/ 60 w 206"/>
                <a:gd name="T11" fmla="*/ 16 h 85"/>
                <a:gd name="T12" fmla="*/ 74 w 206"/>
                <a:gd name="T13" fmla="*/ 11 h 85"/>
                <a:gd name="T14" fmla="*/ 88 w 206"/>
                <a:gd name="T15" fmla="*/ 7 h 85"/>
                <a:gd name="T16" fmla="*/ 103 w 206"/>
                <a:gd name="T17" fmla="*/ 3 h 85"/>
                <a:gd name="T18" fmla="*/ 117 w 206"/>
                <a:gd name="T19" fmla="*/ 1 h 85"/>
                <a:gd name="T20" fmla="*/ 130 w 206"/>
                <a:gd name="T21" fmla="*/ 0 h 85"/>
                <a:gd name="T22" fmla="*/ 143 w 206"/>
                <a:gd name="T23" fmla="*/ 1 h 85"/>
                <a:gd name="T24" fmla="*/ 156 w 206"/>
                <a:gd name="T25" fmla="*/ 3 h 85"/>
                <a:gd name="T26" fmla="*/ 168 w 206"/>
                <a:gd name="T27" fmla="*/ 7 h 85"/>
                <a:gd name="T28" fmla="*/ 179 w 206"/>
                <a:gd name="T29" fmla="*/ 12 h 85"/>
                <a:gd name="T30" fmla="*/ 189 w 206"/>
                <a:gd name="T31" fmla="*/ 19 h 85"/>
                <a:gd name="T32" fmla="*/ 197 w 206"/>
                <a:gd name="T33" fmla="*/ 29 h 85"/>
                <a:gd name="T34" fmla="*/ 206 w 206"/>
                <a:gd name="T35" fmla="*/ 47 h 85"/>
                <a:gd name="T36" fmla="*/ 206 w 206"/>
                <a:gd name="T37" fmla="*/ 62 h 85"/>
                <a:gd name="T38" fmla="*/ 198 w 206"/>
                <a:gd name="T39" fmla="*/ 73 h 85"/>
                <a:gd name="T40" fmla="*/ 185 w 206"/>
                <a:gd name="T41" fmla="*/ 82 h 85"/>
                <a:gd name="T42" fmla="*/ 167 w 206"/>
                <a:gd name="T43" fmla="*/ 85 h 85"/>
                <a:gd name="T44" fmla="*/ 149 w 206"/>
                <a:gd name="T45" fmla="*/ 84 h 85"/>
                <a:gd name="T46" fmla="*/ 132 w 206"/>
                <a:gd name="T47" fmla="*/ 76 h 85"/>
                <a:gd name="T48" fmla="*/ 116 w 206"/>
                <a:gd name="T49" fmla="*/ 63 h 85"/>
                <a:gd name="T50" fmla="*/ 102 w 206"/>
                <a:gd name="T51" fmla="*/ 53 h 85"/>
                <a:gd name="T52" fmla="*/ 84 w 206"/>
                <a:gd name="T53" fmla="*/ 47 h 85"/>
                <a:gd name="T54" fmla="*/ 66 w 206"/>
                <a:gd name="T55" fmla="*/ 45 h 85"/>
                <a:gd name="T56" fmla="*/ 46 w 206"/>
                <a:gd name="T57" fmla="*/ 46 h 85"/>
                <a:gd name="T58" fmla="*/ 29 w 206"/>
                <a:gd name="T59" fmla="*/ 48 h 85"/>
                <a:gd name="T60" fmla="*/ 14 w 206"/>
                <a:gd name="T61" fmla="*/ 50 h 85"/>
                <a:gd name="T62" fmla="*/ 4 w 206"/>
                <a:gd name="T63" fmla="*/ 53 h 85"/>
                <a:gd name="T64" fmla="*/ 0 w 206"/>
                <a:gd name="T65" fmla="*/ 5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6" h="85">
                  <a:moveTo>
                    <a:pt x="0" y="54"/>
                  </a:moveTo>
                  <a:lnTo>
                    <a:pt x="11" y="45"/>
                  </a:lnTo>
                  <a:lnTo>
                    <a:pt x="22" y="37"/>
                  </a:lnTo>
                  <a:lnTo>
                    <a:pt x="34" y="30"/>
                  </a:lnTo>
                  <a:lnTo>
                    <a:pt x="46" y="23"/>
                  </a:lnTo>
                  <a:lnTo>
                    <a:pt x="60" y="16"/>
                  </a:lnTo>
                  <a:lnTo>
                    <a:pt x="74" y="11"/>
                  </a:lnTo>
                  <a:lnTo>
                    <a:pt x="88" y="7"/>
                  </a:lnTo>
                  <a:lnTo>
                    <a:pt x="103" y="3"/>
                  </a:lnTo>
                  <a:lnTo>
                    <a:pt x="117" y="1"/>
                  </a:lnTo>
                  <a:lnTo>
                    <a:pt x="130" y="0"/>
                  </a:lnTo>
                  <a:lnTo>
                    <a:pt x="143" y="1"/>
                  </a:lnTo>
                  <a:lnTo>
                    <a:pt x="156" y="3"/>
                  </a:lnTo>
                  <a:lnTo>
                    <a:pt x="168" y="7"/>
                  </a:lnTo>
                  <a:lnTo>
                    <a:pt x="179" y="12"/>
                  </a:lnTo>
                  <a:lnTo>
                    <a:pt x="189" y="19"/>
                  </a:lnTo>
                  <a:lnTo>
                    <a:pt x="197" y="29"/>
                  </a:lnTo>
                  <a:lnTo>
                    <a:pt x="206" y="47"/>
                  </a:lnTo>
                  <a:lnTo>
                    <a:pt x="206" y="62"/>
                  </a:lnTo>
                  <a:lnTo>
                    <a:pt x="198" y="73"/>
                  </a:lnTo>
                  <a:lnTo>
                    <a:pt x="185" y="82"/>
                  </a:lnTo>
                  <a:lnTo>
                    <a:pt x="167" y="85"/>
                  </a:lnTo>
                  <a:lnTo>
                    <a:pt x="149" y="84"/>
                  </a:lnTo>
                  <a:lnTo>
                    <a:pt x="132" y="76"/>
                  </a:lnTo>
                  <a:lnTo>
                    <a:pt x="116" y="63"/>
                  </a:lnTo>
                  <a:lnTo>
                    <a:pt x="102" y="53"/>
                  </a:lnTo>
                  <a:lnTo>
                    <a:pt x="84" y="47"/>
                  </a:lnTo>
                  <a:lnTo>
                    <a:pt x="66" y="45"/>
                  </a:lnTo>
                  <a:lnTo>
                    <a:pt x="46" y="46"/>
                  </a:lnTo>
                  <a:lnTo>
                    <a:pt x="29" y="48"/>
                  </a:lnTo>
                  <a:lnTo>
                    <a:pt x="14" y="50"/>
                  </a:lnTo>
                  <a:lnTo>
                    <a:pt x="4" y="53"/>
                  </a:lnTo>
                  <a:lnTo>
                    <a:pt x="0" y="5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30" name="Freeform 58"/>
            <p:cNvSpPr>
              <a:spLocks/>
            </p:cNvSpPr>
            <p:nvPr/>
          </p:nvSpPr>
          <p:spPr bwMode="auto">
            <a:xfrm>
              <a:off x="2360" y="2408"/>
              <a:ext cx="74" cy="47"/>
            </a:xfrm>
            <a:custGeom>
              <a:avLst/>
              <a:gdLst>
                <a:gd name="T0" fmla="*/ 0 w 147"/>
                <a:gd name="T1" fmla="*/ 5 h 95"/>
                <a:gd name="T2" fmla="*/ 22 w 147"/>
                <a:gd name="T3" fmla="*/ 2 h 95"/>
                <a:gd name="T4" fmla="*/ 45 w 147"/>
                <a:gd name="T5" fmla="*/ 0 h 95"/>
                <a:gd name="T6" fmla="*/ 68 w 147"/>
                <a:gd name="T7" fmla="*/ 3 h 95"/>
                <a:gd name="T8" fmla="*/ 91 w 147"/>
                <a:gd name="T9" fmla="*/ 8 h 95"/>
                <a:gd name="T10" fmla="*/ 111 w 147"/>
                <a:gd name="T11" fmla="*/ 17 h 95"/>
                <a:gd name="T12" fmla="*/ 128 w 147"/>
                <a:gd name="T13" fmla="*/ 29 h 95"/>
                <a:gd name="T14" fmla="*/ 141 w 147"/>
                <a:gd name="T15" fmla="*/ 44 h 95"/>
                <a:gd name="T16" fmla="*/ 147 w 147"/>
                <a:gd name="T17" fmla="*/ 63 h 95"/>
                <a:gd name="T18" fmla="*/ 146 w 147"/>
                <a:gd name="T19" fmla="*/ 79 h 95"/>
                <a:gd name="T20" fmla="*/ 141 w 147"/>
                <a:gd name="T21" fmla="*/ 89 h 95"/>
                <a:gd name="T22" fmla="*/ 130 w 147"/>
                <a:gd name="T23" fmla="*/ 94 h 95"/>
                <a:gd name="T24" fmla="*/ 119 w 147"/>
                <a:gd name="T25" fmla="*/ 95 h 95"/>
                <a:gd name="T26" fmla="*/ 105 w 147"/>
                <a:gd name="T27" fmla="*/ 90 h 95"/>
                <a:gd name="T28" fmla="*/ 93 w 147"/>
                <a:gd name="T29" fmla="*/ 82 h 95"/>
                <a:gd name="T30" fmla="*/ 83 w 147"/>
                <a:gd name="T31" fmla="*/ 70 h 95"/>
                <a:gd name="T32" fmla="*/ 77 w 147"/>
                <a:gd name="T33" fmla="*/ 55 h 95"/>
                <a:gd name="T34" fmla="*/ 71 w 147"/>
                <a:gd name="T35" fmla="*/ 43 h 95"/>
                <a:gd name="T36" fmla="*/ 62 w 147"/>
                <a:gd name="T37" fmla="*/ 33 h 95"/>
                <a:gd name="T38" fmla="*/ 50 w 147"/>
                <a:gd name="T39" fmla="*/ 23 h 95"/>
                <a:gd name="T40" fmla="*/ 36 w 147"/>
                <a:gd name="T41" fmla="*/ 17 h 95"/>
                <a:gd name="T42" fmla="*/ 22 w 147"/>
                <a:gd name="T43" fmla="*/ 12 h 95"/>
                <a:gd name="T44" fmla="*/ 10 w 147"/>
                <a:gd name="T45" fmla="*/ 7 h 95"/>
                <a:gd name="T46" fmla="*/ 3 w 147"/>
                <a:gd name="T47" fmla="*/ 6 h 95"/>
                <a:gd name="T48" fmla="*/ 0 w 147"/>
                <a:gd name="T49" fmla="*/ 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7" h="95">
                  <a:moveTo>
                    <a:pt x="0" y="5"/>
                  </a:moveTo>
                  <a:lnTo>
                    <a:pt x="22" y="2"/>
                  </a:lnTo>
                  <a:lnTo>
                    <a:pt x="45" y="0"/>
                  </a:lnTo>
                  <a:lnTo>
                    <a:pt x="68" y="3"/>
                  </a:lnTo>
                  <a:lnTo>
                    <a:pt x="91" y="8"/>
                  </a:lnTo>
                  <a:lnTo>
                    <a:pt x="111" y="17"/>
                  </a:lnTo>
                  <a:lnTo>
                    <a:pt x="128" y="29"/>
                  </a:lnTo>
                  <a:lnTo>
                    <a:pt x="141" y="44"/>
                  </a:lnTo>
                  <a:lnTo>
                    <a:pt x="147" y="63"/>
                  </a:lnTo>
                  <a:lnTo>
                    <a:pt x="146" y="79"/>
                  </a:lnTo>
                  <a:lnTo>
                    <a:pt x="141" y="89"/>
                  </a:lnTo>
                  <a:lnTo>
                    <a:pt x="130" y="94"/>
                  </a:lnTo>
                  <a:lnTo>
                    <a:pt x="119" y="95"/>
                  </a:lnTo>
                  <a:lnTo>
                    <a:pt x="105" y="90"/>
                  </a:lnTo>
                  <a:lnTo>
                    <a:pt x="93" y="82"/>
                  </a:lnTo>
                  <a:lnTo>
                    <a:pt x="83" y="70"/>
                  </a:lnTo>
                  <a:lnTo>
                    <a:pt x="77" y="55"/>
                  </a:lnTo>
                  <a:lnTo>
                    <a:pt x="71" y="43"/>
                  </a:lnTo>
                  <a:lnTo>
                    <a:pt x="62" y="33"/>
                  </a:lnTo>
                  <a:lnTo>
                    <a:pt x="50" y="23"/>
                  </a:lnTo>
                  <a:lnTo>
                    <a:pt x="36" y="17"/>
                  </a:lnTo>
                  <a:lnTo>
                    <a:pt x="22" y="12"/>
                  </a:lnTo>
                  <a:lnTo>
                    <a:pt x="10" y="7"/>
                  </a:lnTo>
                  <a:lnTo>
                    <a:pt x="3" y="6"/>
                  </a:lnTo>
                  <a:lnTo>
                    <a:pt x="0" y="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31" name="Freeform 59"/>
            <p:cNvSpPr>
              <a:spLocks/>
            </p:cNvSpPr>
            <p:nvPr/>
          </p:nvSpPr>
          <p:spPr bwMode="auto">
            <a:xfrm>
              <a:off x="2357" y="2414"/>
              <a:ext cx="43" cy="77"/>
            </a:xfrm>
            <a:custGeom>
              <a:avLst/>
              <a:gdLst>
                <a:gd name="T0" fmla="*/ 0 w 87"/>
                <a:gd name="T1" fmla="*/ 0 h 154"/>
                <a:gd name="T2" fmla="*/ 20 w 87"/>
                <a:gd name="T3" fmla="*/ 10 h 154"/>
                <a:gd name="T4" fmla="*/ 38 w 87"/>
                <a:gd name="T5" fmla="*/ 24 h 154"/>
                <a:gd name="T6" fmla="*/ 56 w 87"/>
                <a:gd name="T7" fmla="*/ 40 h 154"/>
                <a:gd name="T8" fmla="*/ 69 w 87"/>
                <a:gd name="T9" fmla="*/ 59 h 154"/>
                <a:gd name="T10" fmla="*/ 81 w 87"/>
                <a:gd name="T11" fmla="*/ 78 h 154"/>
                <a:gd name="T12" fmla="*/ 87 w 87"/>
                <a:gd name="T13" fmla="*/ 98 h 154"/>
                <a:gd name="T14" fmla="*/ 87 w 87"/>
                <a:gd name="T15" fmla="*/ 119 h 154"/>
                <a:gd name="T16" fmla="*/ 81 w 87"/>
                <a:gd name="T17" fmla="*/ 137 h 154"/>
                <a:gd name="T18" fmla="*/ 71 w 87"/>
                <a:gd name="T19" fmla="*/ 150 h 154"/>
                <a:gd name="T20" fmla="*/ 59 w 87"/>
                <a:gd name="T21" fmla="*/ 154 h 154"/>
                <a:gd name="T22" fmla="*/ 49 w 87"/>
                <a:gd name="T23" fmla="*/ 152 h 154"/>
                <a:gd name="T24" fmla="*/ 38 w 87"/>
                <a:gd name="T25" fmla="*/ 144 h 154"/>
                <a:gd name="T26" fmla="*/ 30 w 87"/>
                <a:gd name="T27" fmla="*/ 133 h 154"/>
                <a:gd name="T28" fmla="*/ 26 w 87"/>
                <a:gd name="T29" fmla="*/ 119 h 154"/>
                <a:gd name="T30" fmla="*/ 26 w 87"/>
                <a:gd name="T31" fmla="*/ 103 h 154"/>
                <a:gd name="T32" fmla="*/ 30 w 87"/>
                <a:gd name="T33" fmla="*/ 88 h 154"/>
                <a:gd name="T34" fmla="*/ 34 w 87"/>
                <a:gd name="T35" fmla="*/ 74 h 154"/>
                <a:gd name="T36" fmla="*/ 31 w 87"/>
                <a:gd name="T37" fmla="*/ 60 h 154"/>
                <a:gd name="T38" fmla="*/ 27 w 87"/>
                <a:gd name="T39" fmla="*/ 45 h 154"/>
                <a:gd name="T40" fmla="*/ 21 w 87"/>
                <a:gd name="T41" fmla="*/ 31 h 154"/>
                <a:gd name="T42" fmla="*/ 14 w 87"/>
                <a:gd name="T43" fmla="*/ 19 h 154"/>
                <a:gd name="T44" fmla="*/ 7 w 87"/>
                <a:gd name="T45" fmla="*/ 9 h 154"/>
                <a:gd name="T46" fmla="*/ 3 w 87"/>
                <a:gd name="T47" fmla="*/ 2 h 154"/>
                <a:gd name="T48" fmla="*/ 0 w 87"/>
                <a:gd name="T4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7" h="154">
                  <a:moveTo>
                    <a:pt x="0" y="0"/>
                  </a:moveTo>
                  <a:lnTo>
                    <a:pt x="20" y="10"/>
                  </a:lnTo>
                  <a:lnTo>
                    <a:pt x="38" y="24"/>
                  </a:lnTo>
                  <a:lnTo>
                    <a:pt x="56" y="40"/>
                  </a:lnTo>
                  <a:lnTo>
                    <a:pt x="69" y="59"/>
                  </a:lnTo>
                  <a:lnTo>
                    <a:pt x="81" y="78"/>
                  </a:lnTo>
                  <a:lnTo>
                    <a:pt x="87" y="98"/>
                  </a:lnTo>
                  <a:lnTo>
                    <a:pt x="87" y="119"/>
                  </a:lnTo>
                  <a:lnTo>
                    <a:pt x="81" y="137"/>
                  </a:lnTo>
                  <a:lnTo>
                    <a:pt x="71" y="150"/>
                  </a:lnTo>
                  <a:lnTo>
                    <a:pt x="59" y="154"/>
                  </a:lnTo>
                  <a:lnTo>
                    <a:pt x="49" y="152"/>
                  </a:lnTo>
                  <a:lnTo>
                    <a:pt x="38" y="144"/>
                  </a:lnTo>
                  <a:lnTo>
                    <a:pt x="30" y="133"/>
                  </a:lnTo>
                  <a:lnTo>
                    <a:pt x="26" y="119"/>
                  </a:lnTo>
                  <a:lnTo>
                    <a:pt x="26" y="103"/>
                  </a:lnTo>
                  <a:lnTo>
                    <a:pt x="30" y="88"/>
                  </a:lnTo>
                  <a:lnTo>
                    <a:pt x="34" y="74"/>
                  </a:lnTo>
                  <a:lnTo>
                    <a:pt x="31" y="60"/>
                  </a:lnTo>
                  <a:lnTo>
                    <a:pt x="27" y="45"/>
                  </a:lnTo>
                  <a:lnTo>
                    <a:pt x="21" y="31"/>
                  </a:lnTo>
                  <a:lnTo>
                    <a:pt x="14" y="19"/>
                  </a:lnTo>
                  <a:lnTo>
                    <a:pt x="7" y="9"/>
                  </a:lnTo>
                  <a:lnTo>
                    <a:pt x="3" y="2"/>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32" name="Freeform 60"/>
            <p:cNvSpPr>
              <a:spLocks/>
            </p:cNvSpPr>
            <p:nvPr/>
          </p:nvSpPr>
          <p:spPr bwMode="auto">
            <a:xfrm>
              <a:off x="2359" y="2373"/>
              <a:ext cx="81" cy="34"/>
            </a:xfrm>
            <a:custGeom>
              <a:avLst/>
              <a:gdLst>
                <a:gd name="T0" fmla="*/ 0 w 161"/>
                <a:gd name="T1" fmla="*/ 69 h 69"/>
                <a:gd name="T2" fmla="*/ 14 w 161"/>
                <a:gd name="T3" fmla="*/ 52 h 69"/>
                <a:gd name="T4" fmla="*/ 30 w 161"/>
                <a:gd name="T5" fmla="*/ 36 h 69"/>
                <a:gd name="T6" fmla="*/ 49 w 161"/>
                <a:gd name="T7" fmla="*/ 22 h 69"/>
                <a:gd name="T8" fmla="*/ 69 w 161"/>
                <a:gd name="T9" fmla="*/ 11 h 69"/>
                <a:gd name="T10" fmla="*/ 90 w 161"/>
                <a:gd name="T11" fmla="*/ 4 h 69"/>
                <a:gd name="T12" fmla="*/ 110 w 161"/>
                <a:gd name="T13" fmla="*/ 0 h 69"/>
                <a:gd name="T14" fmla="*/ 130 w 161"/>
                <a:gd name="T15" fmla="*/ 4 h 69"/>
                <a:gd name="T16" fmla="*/ 147 w 161"/>
                <a:gd name="T17" fmla="*/ 13 h 69"/>
                <a:gd name="T18" fmla="*/ 158 w 161"/>
                <a:gd name="T19" fmla="*/ 25 h 69"/>
                <a:gd name="T20" fmla="*/ 161 w 161"/>
                <a:gd name="T21" fmla="*/ 37 h 69"/>
                <a:gd name="T22" fmla="*/ 156 w 161"/>
                <a:gd name="T23" fmla="*/ 47 h 69"/>
                <a:gd name="T24" fmla="*/ 148 w 161"/>
                <a:gd name="T25" fmla="*/ 55 h 69"/>
                <a:gd name="T26" fmla="*/ 136 w 161"/>
                <a:gd name="T27" fmla="*/ 61 h 69"/>
                <a:gd name="T28" fmla="*/ 121 w 161"/>
                <a:gd name="T29" fmla="*/ 64 h 69"/>
                <a:gd name="T30" fmla="*/ 105 w 161"/>
                <a:gd name="T31" fmla="*/ 61 h 69"/>
                <a:gd name="T32" fmla="*/ 90 w 161"/>
                <a:gd name="T33" fmla="*/ 54 h 69"/>
                <a:gd name="T34" fmla="*/ 77 w 161"/>
                <a:gd name="T35" fmla="*/ 49 h 69"/>
                <a:gd name="T36" fmla="*/ 63 w 161"/>
                <a:gd name="T37" fmla="*/ 47 h 69"/>
                <a:gd name="T38" fmla="*/ 48 w 161"/>
                <a:gd name="T39" fmla="*/ 50 h 69"/>
                <a:gd name="T40" fmla="*/ 34 w 161"/>
                <a:gd name="T41" fmla="*/ 54 h 69"/>
                <a:gd name="T42" fmla="*/ 21 w 161"/>
                <a:gd name="T43" fmla="*/ 59 h 69"/>
                <a:gd name="T44" fmla="*/ 10 w 161"/>
                <a:gd name="T45" fmla="*/ 64 h 69"/>
                <a:gd name="T46" fmla="*/ 2 w 161"/>
                <a:gd name="T47" fmla="*/ 68 h 69"/>
                <a:gd name="T48" fmla="*/ 0 w 161"/>
                <a:gd name="T4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1" h="69">
                  <a:moveTo>
                    <a:pt x="0" y="69"/>
                  </a:moveTo>
                  <a:lnTo>
                    <a:pt x="14" y="52"/>
                  </a:lnTo>
                  <a:lnTo>
                    <a:pt x="30" y="36"/>
                  </a:lnTo>
                  <a:lnTo>
                    <a:pt x="49" y="22"/>
                  </a:lnTo>
                  <a:lnTo>
                    <a:pt x="69" y="11"/>
                  </a:lnTo>
                  <a:lnTo>
                    <a:pt x="90" y="4"/>
                  </a:lnTo>
                  <a:lnTo>
                    <a:pt x="110" y="0"/>
                  </a:lnTo>
                  <a:lnTo>
                    <a:pt x="130" y="4"/>
                  </a:lnTo>
                  <a:lnTo>
                    <a:pt x="147" y="13"/>
                  </a:lnTo>
                  <a:lnTo>
                    <a:pt x="158" y="25"/>
                  </a:lnTo>
                  <a:lnTo>
                    <a:pt x="161" y="37"/>
                  </a:lnTo>
                  <a:lnTo>
                    <a:pt x="156" y="47"/>
                  </a:lnTo>
                  <a:lnTo>
                    <a:pt x="148" y="55"/>
                  </a:lnTo>
                  <a:lnTo>
                    <a:pt x="136" y="61"/>
                  </a:lnTo>
                  <a:lnTo>
                    <a:pt x="121" y="64"/>
                  </a:lnTo>
                  <a:lnTo>
                    <a:pt x="105" y="61"/>
                  </a:lnTo>
                  <a:lnTo>
                    <a:pt x="90" y="54"/>
                  </a:lnTo>
                  <a:lnTo>
                    <a:pt x="77" y="49"/>
                  </a:lnTo>
                  <a:lnTo>
                    <a:pt x="63" y="47"/>
                  </a:lnTo>
                  <a:lnTo>
                    <a:pt x="48" y="50"/>
                  </a:lnTo>
                  <a:lnTo>
                    <a:pt x="34" y="54"/>
                  </a:lnTo>
                  <a:lnTo>
                    <a:pt x="21" y="59"/>
                  </a:lnTo>
                  <a:lnTo>
                    <a:pt x="10" y="64"/>
                  </a:lnTo>
                  <a:lnTo>
                    <a:pt x="2" y="68"/>
                  </a:lnTo>
                  <a:lnTo>
                    <a:pt x="0" y="6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33" name="Freeform 61"/>
            <p:cNvSpPr>
              <a:spLocks/>
            </p:cNvSpPr>
            <p:nvPr/>
          </p:nvSpPr>
          <p:spPr bwMode="auto">
            <a:xfrm>
              <a:off x="2356" y="2338"/>
              <a:ext cx="57" cy="66"/>
            </a:xfrm>
            <a:custGeom>
              <a:avLst/>
              <a:gdLst>
                <a:gd name="T0" fmla="*/ 0 w 114"/>
                <a:gd name="T1" fmla="*/ 133 h 133"/>
                <a:gd name="T2" fmla="*/ 1 w 114"/>
                <a:gd name="T3" fmla="*/ 111 h 133"/>
                <a:gd name="T4" fmla="*/ 5 w 114"/>
                <a:gd name="T5" fmla="*/ 88 h 133"/>
                <a:gd name="T6" fmla="*/ 11 w 114"/>
                <a:gd name="T7" fmla="*/ 65 h 133"/>
                <a:gd name="T8" fmla="*/ 22 w 114"/>
                <a:gd name="T9" fmla="*/ 44 h 133"/>
                <a:gd name="T10" fmla="*/ 35 w 114"/>
                <a:gd name="T11" fmla="*/ 25 h 133"/>
                <a:gd name="T12" fmla="*/ 49 w 114"/>
                <a:gd name="T13" fmla="*/ 12 h 133"/>
                <a:gd name="T14" fmla="*/ 67 w 114"/>
                <a:gd name="T15" fmla="*/ 2 h 133"/>
                <a:gd name="T16" fmla="*/ 86 w 114"/>
                <a:gd name="T17" fmla="*/ 0 h 133"/>
                <a:gd name="T18" fmla="*/ 102 w 114"/>
                <a:gd name="T19" fmla="*/ 4 h 133"/>
                <a:gd name="T20" fmla="*/ 112 w 114"/>
                <a:gd name="T21" fmla="*/ 12 h 133"/>
                <a:gd name="T22" fmla="*/ 114 w 114"/>
                <a:gd name="T23" fmla="*/ 22 h 133"/>
                <a:gd name="T24" fmla="*/ 112 w 114"/>
                <a:gd name="T25" fmla="*/ 35 h 133"/>
                <a:gd name="T26" fmla="*/ 105 w 114"/>
                <a:gd name="T27" fmla="*/ 46 h 133"/>
                <a:gd name="T28" fmla="*/ 94 w 114"/>
                <a:gd name="T29" fmla="*/ 56 h 133"/>
                <a:gd name="T30" fmla="*/ 81 w 114"/>
                <a:gd name="T31" fmla="*/ 65 h 133"/>
                <a:gd name="T32" fmla="*/ 64 w 114"/>
                <a:gd name="T33" fmla="*/ 67 h 133"/>
                <a:gd name="T34" fmla="*/ 52 w 114"/>
                <a:gd name="T35" fmla="*/ 69 h 133"/>
                <a:gd name="T36" fmla="*/ 39 w 114"/>
                <a:gd name="T37" fmla="*/ 77 h 133"/>
                <a:gd name="T38" fmla="*/ 29 w 114"/>
                <a:gd name="T39" fmla="*/ 88 h 133"/>
                <a:gd name="T40" fmla="*/ 18 w 114"/>
                <a:gd name="T41" fmla="*/ 99 h 133"/>
                <a:gd name="T42" fmla="*/ 11 w 114"/>
                <a:gd name="T43" fmla="*/ 112 h 133"/>
                <a:gd name="T44" fmla="*/ 5 w 114"/>
                <a:gd name="T45" fmla="*/ 122 h 133"/>
                <a:gd name="T46" fmla="*/ 1 w 114"/>
                <a:gd name="T47" fmla="*/ 130 h 133"/>
                <a:gd name="T48" fmla="*/ 0 w 114"/>
                <a:gd name="T49"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4" h="133">
                  <a:moveTo>
                    <a:pt x="0" y="133"/>
                  </a:moveTo>
                  <a:lnTo>
                    <a:pt x="1" y="111"/>
                  </a:lnTo>
                  <a:lnTo>
                    <a:pt x="5" y="88"/>
                  </a:lnTo>
                  <a:lnTo>
                    <a:pt x="11" y="65"/>
                  </a:lnTo>
                  <a:lnTo>
                    <a:pt x="22" y="44"/>
                  </a:lnTo>
                  <a:lnTo>
                    <a:pt x="35" y="25"/>
                  </a:lnTo>
                  <a:lnTo>
                    <a:pt x="49" y="12"/>
                  </a:lnTo>
                  <a:lnTo>
                    <a:pt x="67" y="2"/>
                  </a:lnTo>
                  <a:lnTo>
                    <a:pt x="86" y="0"/>
                  </a:lnTo>
                  <a:lnTo>
                    <a:pt x="102" y="4"/>
                  </a:lnTo>
                  <a:lnTo>
                    <a:pt x="112" y="12"/>
                  </a:lnTo>
                  <a:lnTo>
                    <a:pt x="114" y="22"/>
                  </a:lnTo>
                  <a:lnTo>
                    <a:pt x="112" y="35"/>
                  </a:lnTo>
                  <a:lnTo>
                    <a:pt x="105" y="46"/>
                  </a:lnTo>
                  <a:lnTo>
                    <a:pt x="94" y="56"/>
                  </a:lnTo>
                  <a:lnTo>
                    <a:pt x="81" y="65"/>
                  </a:lnTo>
                  <a:lnTo>
                    <a:pt x="64" y="67"/>
                  </a:lnTo>
                  <a:lnTo>
                    <a:pt x="52" y="69"/>
                  </a:lnTo>
                  <a:lnTo>
                    <a:pt x="39" y="77"/>
                  </a:lnTo>
                  <a:lnTo>
                    <a:pt x="29" y="88"/>
                  </a:lnTo>
                  <a:lnTo>
                    <a:pt x="18" y="99"/>
                  </a:lnTo>
                  <a:lnTo>
                    <a:pt x="11" y="112"/>
                  </a:lnTo>
                  <a:lnTo>
                    <a:pt x="5" y="122"/>
                  </a:lnTo>
                  <a:lnTo>
                    <a:pt x="1" y="130"/>
                  </a:lnTo>
                  <a:lnTo>
                    <a:pt x="0" y="13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34" name="Freeform 62"/>
            <p:cNvSpPr>
              <a:spLocks/>
            </p:cNvSpPr>
            <p:nvPr/>
          </p:nvSpPr>
          <p:spPr bwMode="auto">
            <a:xfrm>
              <a:off x="2332" y="2318"/>
              <a:ext cx="35" cy="82"/>
            </a:xfrm>
            <a:custGeom>
              <a:avLst/>
              <a:gdLst>
                <a:gd name="T0" fmla="*/ 30 w 70"/>
                <a:gd name="T1" fmla="*/ 163 h 163"/>
                <a:gd name="T2" fmla="*/ 18 w 70"/>
                <a:gd name="T3" fmla="*/ 145 h 163"/>
                <a:gd name="T4" fmla="*/ 9 w 70"/>
                <a:gd name="T5" fmla="*/ 124 h 163"/>
                <a:gd name="T6" fmla="*/ 3 w 70"/>
                <a:gd name="T7" fmla="*/ 101 h 163"/>
                <a:gd name="T8" fmla="*/ 0 w 70"/>
                <a:gd name="T9" fmla="*/ 78 h 163"/>
                <a:gd name="T10" fmla="*/ 0 w 70"/>
                <a:gd name="T11" fmla="*/ 56 h 163"/>
                <a:gd name="T12" fmla="*/ 4 w 70"/>
                <a:gd name="T13" fmla="*/ 36 h 163"/>
                <a:gd name="T14" fmla="*/ 13 w 70"/>
                <a:gd name="T15" fmla="*/ 18 h 163"/>
                <a:gd name="T16" fmla="*/ 28 w 70"/>
                <a:gd name="T17" fmla="*/ 6 h 163"/>
                <a:gd name="T18" fmla="*/ 43 w 70"/>
                <a:gd name="T19" fmla="*/ 0 h 163"/>
                <a:gd name="T20" fmla="*/ 56 w 70"/>
                <a:gd name="T21" fmla="*/ 2 h 163"/>
                <a:gd name="T22" fmla="*/ 64 w 70"/>
                <a:gd name="T23" fmla="*/ 9 h 163"/>
                <a:gd name="T24" fmla="*/ 70 w 70"/>
                <a:gd name="T25" fmla="*/ 21 h 163"/>
                <a:gd name="T26" fmla="*/ 70 w 70"/>
                <a:gd name="T27" fmla="*/ 34 h 163"/>
                <a:gd name="T28" fmla="*/ 68 w 70"/>
                <a:gd name="T29" fmla="*/ 48 h 163"/>
                <a:gd name="T30" fmla="*/ 59 w 70"/>
                <a:gd name="T31" fmla="*/ 62 h 163"/>
                <a:gd name="T32" fmla="*/ 48 w 70"/>
                <a:gd name="T33" fmla="*/ 74 h 163"/>
                <a:gd name="T34" fmla="*/ 33 w 70"/>
                <a:gd name="T35" fmla="*/ 97 h 163"/>
                <a:gd name="T36" fmla="*/ 27 w 70"/>
                <a:gd name="T37" fmla="*/ 127 h 163"/>
                <a:gd name="T38" fmla="*/ 28 w 70"/>
                <a:gd name="T39" fmla="*/ 152 h 163"/>
                <a:gd name="T40" fmla="*/ 30 w 70"/>
                <a:gd name="T41"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 h="163">
                  <a:moveTo>
                    <a:pt x="30" y="163"/>
                  </a:moveTo>
                  <a:lnTo>
                    <a:pt x="18" y="145"/>
                  </a:lnTo>
                  <a:lnTo>
                    <a:pt x="9" y="124"/>
                  </a:lnTo>
                  <a:lnTo>
                    <a:pt x="3" y="101"/>
                  </a:lnTo>
                  <a:lnTo>
                    <a:pt x="0" y="78"/>
                  </a:lnTo>
                  <a:lnTo>
                    <a:pt x="0" y="56"/>
                  </a:lnTo>
                  <a:lnTo>
                    <a:pt x="4" y="36"/>
                  </a:lnTo>
                  <a:lnTo>
                    <a:pt x="13" y="18"/>
                  </a:lnTo>
                  <a:lnTo>
                    <a:pt x="28" y="6"/>
                  </a:lnTo>
                  <a:lnTo>
                    <a:pt x="43" y="0"/>
                  </a:lnTo>
                  <a:lnTo>
                    <a:pt x="56" y="2"/>
                  </a:lnTo>
                  <a:lnTo>
                    <a:pt x="64" y="9"/>
                  </a:lnTo>
                  <a:lnTo>
                    <a:pt x="70" y="21"/>
                  </a:lnTo>
                  <a:lnTo>
                    <a:pt x="70" y="34"/>
                  </a:lnTo>
                  <a:lnTo>
                    <a:pt x="68" y="48"/>
                  </a:lnTo>
                  <a:lnTo>
                    <a:pt x="59" y="62"/>
                  </a:lnTo>
                  <a:lnTo>
                    <a:pt x="48" y="74"/>
                  </a:lnTo>
                  <a:lnTo>
                    <a:pt x="33" y="97"/>
                  </a:lnTo>
                  <a:lnTo>
                    <a:pt x="27" y="127"/>
                  </a:lnTo>
                  <a:lnTo>
                    <a:pt x="28" y="152"/>
                  </a:lnTo>
                  <a:lnTo>
                    <a:pt x="30" y="16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35" name="Freeform 63"/>
            <p:cNvSpPr>
              <a:spLocks/>
            </p:cNvSpPr>
            <p:nvPr/>
          </p:nvSpPr>
          <p:spPr bwMode="auto">
            <a:xfrm>
              <a:off x="2376" y="1599"/>
              <a:ext cx="180" cy="174"/>
            </a:xfrm>
            <a:custGeom>
              <a:avLst/>
              <a:gdLst>
                <a:gd name="T0" fmla="*/ 8 w 361"/>
                <a:gd name="T1" fmla="*/ 6 h 348"/>
                <a:gd name="T2" fmla="*/ 0 w 361"/>
                <a:gd name="T3" fmla="*/ 1 h 348"/>
                <a:gd name="T4" fmla="*/ 0 w 361"/>
                <a:gd name="T5" fmla="*/ 0 h 348"/>
                <a:gd name="T6" fmla="*/ 8 w 361"/>
                <a:gd name="T7" fmla="*/ 0 h 348"/>
                <a:gd name="T8" fmla="*/ 23 w 361"/>
                <a:gd name="T9" fmla="*/ 4 h 348"/>
                <a:gd name="T10" fmla="*/ 44 w 361"/>
                <a:gd name="T11" fmla="*/ 8 h 348"/>
                <a:gd name="T12" fmla="*/ 69 w 361"/>
                <a:gd name="T13" fmla="*/ 16 h 348"/>
                <a:gd name="T14" fmla="*/ 98 w 361"/>
                <a:gd name="T15" fmla="*/ 27 h 348"/>
                <a:gd name="T16" fmla="*/ 129 w 361"/>
                <a:gd name="T17" fmla="*/ 39 h 348"/>
                <a:gd name="T18" fmla="*/ 162 w 361"/>
                <a:gd name="T19" fmla="*/ 55 h 348"/>
                <a:gd name="T20" fmla="*/ 196 w 361"/>
                <a:gd name="T21" fmla="*/ 74 h 348"/>
                <a:gd name="T22" fmla="*/ 229 w 361"/>
                <a:gd name="T23" fmla="*/ 96 h 348"/>
                <a:gd name="T24" fmla="*/ 262 w 361"/>
                <a:gd name="T25" fmla="*/ 120 h 348"/>
                <a:gd name="T26" fmla="*/ 291 w 361"/>
                <a:gd name="T27" fmla="*/ 146 h 348"/>
                <a:gd name="T28" fmla="*/ 317 w 361"/>
                <a:gd name="T29" fmla="*/ 178 h 348"/>
                <a:gd name="T30" fmla="*/ 340 w 361"/>
                <a:gd name="T31" fmla="*/ 210 h 348"/>
                <a:gd name="T32" fmla="*/ 356 w 361"/>
                <a:gd name="T33" fmla="*/ 247 h 348"/>
                <a:gd name="T34" fmla="*/ 361 w 361"/>
                <a:gd name="T35" fmla="*/ 267 h 348"/>
                <a:gd name="T36" fmla="*/ 358 w 361"/>
                <a:gd name="T37" fmla="*/ 287 h 348"/>
                <a:gd name="T38" fmla="*/ 354 w 361"/>
                <a:gd name="T39" fmla="*/ 304 h 348"/>
                <a:gd name="T40" fmla="*/ 346 w 361"/>
                <a:gd name="T41" fmla="*/ 319 h 348"/>
                <a:gd name="T42" fmla="*/ 336 w 361"/>
                <a:gd name="T43" fmla="*/ 331 h 348"/>
                <a:gd name="T44" fmla="*/ 328 w 361"/>
                <a:gd name="T45" fmla="*/ 340 h 348"/>
                <a:gd name="T46" fmla="*/ 323 w 361"/>
                <a:gd name="T47" fmla="*/ 346 h 348"/>
                <a:gd name="T48" fmla="*/ 320 w 361"/>
                <a:gd name="T49" fmla="*/ 348 h 348"/>
                <a:gd name="T50" fmla="*/ 321 w 361"/>
                <a:gd name="T51" fmla="*/ 346 h 348"/>
                <a:gd name="T52" fmla="*/ 326 w 361"/>
                <a:gd name="T53" fmla="*/ 341 h 348"/>
                <a:gd name="T54" fmla="*/ 331 w 361"/>
                <a:gd name="T55" fmla="*/ 332 h 348"/>
                <a:gd name="T56" fmla="*/ 336 w 361"/>
                <a:gd name="T57" fmla="*/ 320 h 348"/>
                <a:gd name="T58" fmla="*/ 340 w 361"/>
                <a:gd name="T59" fmla="*/ 305 h 348"/>
                <a:gd name="T60" fmla="*/ 342 w 361"/>
                <a:gd name="T61" fmla="*/ 287 h 348"/>
                <a:gd name="T62" fmla="*/ 341 w 361"/>
                <a:gd name="T63" fmla="*/ 267 h 348"/>
                <a:gd name="T64" fmla="*/ 336 w 361"/>
                <a:gd name="T65" fmla="*/ 244 h 348"/>
                <a:gd name="T66" fmla="*/ 326 w 361"/>
                <a:gd name="T67" fmla="*/ 220 h 348"/>
                <a:gd name="T68" fmla="*/ 309 w 361"/>
                <a:gd name="T69" fmla="*/ 194 h 348"/>
                <a:gd name="T70" fmla="*/ 283 w 361"/>
                <a:gd name="T71" fmla="*/ 165 h 348"/>
                <a:gd name="T72" fmla="*/ 250 w 361"/>
                <a:gd name="T73" fmla="*/ 136 h 348"/>
                <a:gd name="T74" fmla="*/ 207 w 361"/>
                <a:gd name="T75" fmla="*/ 105 h 348"/>
                <a:gd name="T76" fmla="*/ 153 w 361"/>
                <a:gd name="T77" fmla="*/ 73 h 348"/>
                <a:gd name="T78" fmla="*/ 88 w 361"/>
                <a:gd name="T79" fmla="*/ 39 h 348"/>
                <a:gd name="T80" fmla="*/ 8 w 361"/>
                <a:gd name="T81" fmla="*/ 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61" h="348">
                  <a:moveTo>
                    <a:pt x="8" y="6"/>
                  </a:moveTo>
                  <a:lnTo>
                    <a:pt x="0" y="1"/>
                  </a:lnTo>
                  <a:lnTo>
                    <a:pt x="0" y="0"/>
                  </a:lnTo>
                  <a:lnTo>
                    <a:pt x="8" y="0"/>
                  </a:lnTo>
                  <a:lnTo>
                    <a:pt x="23" y="4"/>
                  </a:lnTo>
                  <a:lnTo>
                    <a:pt x="44" y="8"/>
                  </a:lnTo>
                  <a:lnTo>
                    <a:pt x="69" y="16"/>
                  </a:lnTo>
                  <a:lnTo>
                    <a:pt x="98" y="27"/>
                  </a:lnTo>
                  <a:lnTo>
                    <a:pt x="129" y="39"/>
                  </a:lnTo>
                  <a:lnTo>
                    <a:pt x="162" y="55"/>
                  </a:lnTo>
                  <a:lnTo>
                    <a:pt x="196" y="74"/>
                  </a:lnTo>
                  <a:lnTo>
                    <a:pt x="229" y="96"/>
                  </a:lnTo>
                  <a:lnTo>
                    <a:pt x="262" y="120"/>
                  </a:lnTo>
                  <a:lnTo>
                    <a:pt x="291" y="146"/>
                  </a:lnTo>
                  <a:lnTo>
                    <a:pt x="317" y="178"/>
                  </a:lnTo>
                  <a:lnTo>
                    <a:pt x="340" y="210"/>
                  </a:lnTo>
                  <a:lnTo>
                    <a:pt x="356" y="247"/>
                  </a:lnTo>
                  <a:lnTo>
                    <a:pt x="361" y="267"/>
                  </a:lnTo>
                  <a:lnTo>
                    <a:pt x="358" y="287"/>
                  </a:lnTo>
                  <a:lnTo>
                    <a:pt x="354" y="304"/>
                  </a:lnTo>
                  <a:lnTo>
                    <a:pt x="346" y="319"/>
                  </a:lnTo>
                  <a:lnTo>
                    <a:pt x="336" y="331"/>
                  </a:lnTo>
                  <a:lnTo>
                    <a:pt x="328" y="340"/>
                  </a:lnTo>
                  <a:lnTo>
                    <a:pt x="323" y="346"/>
                  </a:lnTo>
                  <a:lnTo>
                    <a:pt x="320" y="348"/>
                  </a:lnTo>
                  <a:lnTo>
                    <a:pt x="321" y="346"/>
                  </a:lnTo>
                  <a:lnTo>
                    <a:pt x="326" y="341"/>
                  </a:lnTo>
                  <a:lnTo>
                    <a:pt x="331" y="332"/>
                  </a:lnTo>
                  <a:lnTo>
                    <a:pt x="336" y="320"/>
                  </a:lnTo>
                  <a:lnTo>
                    <a:pt x="340" y="305"/>
                  </a:lnTo>
                  <a:lnTo>
                    <a:pt x="342" y="287"/>
                  </a:lnTo>
                  <a:lnTo>
                    <a:pt x="341" y="267"/>
                  </a:lnTo>
                  <a:lnTo>
                    <a:pt x="336" y="244"/>
                  </a:lnTo>
                  <a:lnTo>
                    <a:pt x="326" y="220"/>
                  </a:lnTo>
                  <a:lnTo>
                    <a:pt x="309" y="194"/>
                  </a:lnTo>
                  <a:lnTo>
                    <a:pt x="283" y="165"/>
                  </a:lnTo>
                  <a:lnTo>
                    <a:pt x="250" y="136"/>
                  </a:lnTo>
                  <a:lnTo>
                    <a:pt x="207" y="105"/>
                  </a:lnTo>
                  <a:lnTo>
                    <a:pt x="153" y="73"/>
                  </a:lnTo>
                  <a:lnTo>
                    <a:pt x="88" y="39"/>
                  </a:lnTo>
                  <a:lnTo>
                    <a:pt x="8"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36" name="Freeform 64"/>
            <p:cNvSpPr>
              <a:spLocks/>
            </p:cNvSpPr>
            <p:nvPr/>
          </p:nvSpPr>
          <p:spPr bwMode="auto">
            <a:xfrm>
              <a:off x="2332" y="2439"/>
              <a:ext cx="63" cy="171"/>
            </a:xfrm>
            <a:custGeom>
              <a:avLst/>
              <a:gdLst>
                <a:gd name="T0" fmla="*/ 25 w 126"/>
                <a:gd name="T1" fmla="*/ 0 h 343"/>
                <a:gd name="T2" fmla="*/ 10 w 126"/>
                <a:gd name="T3" fmla="*/ 30 h 343"/>
                <a:gd name="T4" fmla="*/ 2 w 126"/>
                <a:gd name="T5" fmla="*/ 71 h 343"/>
                <a:gd name="T6" fmla="*/ 0 w 126"/>
                <a:gd name="T7" fmla="*/ 121 h 343"/>
                <a:gd name="T8" fmla="*/ 5 w 126"/>
                <a:gd name="T9" fmla="*/ 175 h 343"/>
                <a:gd name="T10" fmla="*/ 19 w 126"/>
                <a:gd name="T11" fmla="*/ 228 h 343"/>
                <a:gd name="T12" fmla="*/ 43 w 126"/>
                <a:gd name="T13" fmla="*/ 276 h 343"/>
                <a:gd name="T14" fmla="*/ 79 w 126"/>
                <a:gd name="T15" fmla="*/ 316 h 343"/>
                <a:gd name="T16" fmla="*/ 126 w 126"/>
                <a:gd name="T17" fmla="*/ 343 h 343"/>
                <a:gd name="T18" fmla="*/ 123 w 126"/>
                <a:gd name="T19" fmla="*/ 341 h 343"/>
                <a:gd name="T20" fmla="*/ 115 w 126"/>
                <a:gd name="T21" fmla="*/ 332 h 343"/>
                <a:gd name="T22" fmla="*/ 102 w 126"/>
                <a:gd name="T23" fmla="*/ 321 h 343"/>
                <a:gd name="T24" fmla="*/ 87 w 126"/>
                <a:gd name="T25" fmla="*/ 306 h 343"/>
                <a:gd name="T26" fmla="*/ 71 w 126"/>
                <a:gd name="T27" fmla="*/ 288 h 343"/>
                <a:gd name="T28" fmla="*/ 55 w 126"/>
                <a:gd name="T29" fmla="*/ 267 h 343"/>
                <a:gd name="T30" fmla="*/ 41 w 126"/>
                <a:gd name="T31" fmla="*/ 245 h 343"/>
                <a:gd name="T32" fmla="*/ 30 w 126"/>
                <a:gd name="T33" fmla="*/ 221 h 343"/>
                <a:gd name="T34" fmla="*/ 19 w 126"/>
                <a:gd name="T35" fmla="*/ 183 h 343"/>
                <a:gd name="T36" fmla="*/ 13 w 126"/>
                <a:gd name="T37" fmla="*/ 145 h 343"/>
                <a:gd name="T38" fmla="*/ 12 w 126"/>
                <a:gd name="T39" fmla="*/ 108 h 343"/>
                <a:gd name="T40" fmla="*/ 13 w 126"/>
                <a:gd name="T41" fmla="*/ 73 h 343"/>
                <a:gd name="T42" fmla="*/ 17 w 126"/>
                <a:gd name="T43" fmla="*/ 43 h 343"/>
                <a:gd name="T44" fmla="*/ 20 w 126"/>
                <a:gd name="T45" fmla="*/ 20 h 343"/>
                <a:gd name="T46" fmla="*/ 24 w 126"/>
                <a:gd name="T47" fmla="*/ 5 h 343"/>
                <a:gd name="T48" fmla="*/ 25 w 126"/>
                <a:gd name="T49"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6" h="343">
                  <a:moveTo>
                    <a:pt x="25" y="0"/>
                  </a:moveTo>
                  <a:lnTo>
                    <a:pt x="10" y="30"/>
                  </a:lnTo>
                  <a:lnTo>
                    <a:pt x="2" y="71"/>
                  </a:lnTo>
                  <a:lnTo>
                    <a:pt x="0" y="121"/>
                  </a:lnTo>
                  <a:lnTo>
                    <a:pt x="5" y="175"/>
                  </a:lnTo>
                  <a:lnTo>
                    <a:pt x="19" y="228"/>
                  </a:lnTo>
                  <a:lnTo>
                    <a:pt x="43" y="276"/>
                  </a:lnTo>
                  <a:lnTo>
                    <a:pt x="79" y="316"/>
                  </a:lnTo>
                  <a:lnTo>
                    <a:pt x="126" y="343"/>
                  </a:lnTo>
                  <a:lnTo>
                    <a:pt x="123" y="341"/>
                  </a:lnTo>
                  <a:lnTo>
                    <a:pt x="115" y="332"/>
                  </a:lnTo>
                  <a:lnTo>
                    <a:pt x="102" y="321"/>
                  </a:lnTo>
                  <a:lnTo>
                    <a:pt x="87" y="306"/>
                  </a:lnTo>
                  <a:lnTo>
                    <a:pt x="71" y="288"/>
                  </a:lnTo>
                  <a:lnTo>
                    <a:pt x="55" y="267"/>
                  </a:lnTo>
                  <a:lnTo>
                    <a:pt x="41" y="245"/>
                  </a:lnTo>
                  <a:lnTo>
                    <a:pt x="30" y="221"/>
                  </a:lnTo>
                  <a:lnTo>
                    <a:pt x="19" y="183"/>
                  </a:lnTo>
                  <a:lnTo>
                    <a:pt x="13" y="145"/>
                  </a:lnTo>
                  <a:lnTo>
                    <a:pt x="12" y="108"/>
                  </a:lnTo>
                  <a:lnTo>
                    <a:pt x="13" y="73"/>
                  </a:lnTo>
                  <a:lnTo>
                    <a:pt x="17" y="43"/>
                  </a:lnTo>
                  <a:lnTo>
                    <a:pt x="20" y="20"/>
                  </a:lnTo>
                  <a:lnTo>
                    <a:pt x="24" y="5"/>
                  </a:lnTo>
                  <a:lnTo>
                    <a:pt x="25"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37" name="Freeform 65"/>
            <p:cNvSpPr>
              <a:spLocks/>
            </p:cNvSpPr>
            <p:nvPr/>
          </p:nvSpPr>
          <p:spPr bwMode="auto">
            <a:xfrm>
              <a:off x="2684" y="2480"/>
              <a:ext cx="165" cy="80"/>
            </a:xfrm>
            <a:custGeom>
              <a:avLst/>
              <a:gdLst>
                <a:gd name="T0" fmla="*/ 332 w 332"/>
                <a:gd name="T1" fmla="*/ 160 h 160"/>
                <a:gd name="T2" fmla="*/ 326 w 332"/>
                <a:gd name="T3" fmla="*/ 146 h 160"/>
                <a:gd name="T4" fmla="*/ 318 w 332"/>
                <a:gd name="T5" fmla="*/ 130 h 160"/>
                <a:gd name="T6" fmla="*/ 305 w 332"/>
                <a:gd name="T7" fmla="*/ 114 h 160"/>
                <a:gd name="T8" fmla="*/ 290 w 332"/>
                <a:gd name="T9" fmla="*/ 96 h 160"/>
                <a:gd name="T10" fmla="*/ 273 w 332"/>
                <a:gd name="T11" fmla="*/ 79 h 160"/>
                <a:gd name="T12" fmla="*/ 254 w 332"/>
                <a:gd name="T13" fmla="*/ 63 h 160"/>
                <a:gd name="T14" fmla="*/ 232 w 332"/>
                <a:gd name="T15" fmla="*/ 48 h 160"/>
                <a:gd name="T16" fmla="*/ 208 w 332"/>
                <a:gd name="T17" fmla="*/ 34 h 160"/>
                <a:gd name="T18" fmla="*/ 183 w 332"/>
                <a:gd name="T19" fmla="*/ 21 h 160"/>
                <a:gd name="T20" fmla="*/ 158 w 332"/>
                <a:gd name="T21" fmla="*/ 11 h 160"/>
                <a:gd name="T22" fmla="*/ 132 w 332"/>
                <a:gd name="T23" fmla="*/ 4 h 160"/>
                <a:gd name="T24" fmla="*/ 104 w 332"/>
                <a:gd name="T25" fmla="*/ 0 h 160"/>
                <a:gd name="T26" fmla="*/ 77 w 332"/>
                <a:gd name="T27" fmla="*/ 0 h 160"/>
                <a:gd name="T28" fmla="*/ 51 w 332"/>
                <a:gd name="T29" fmla="*/ 2 h 160"/>
                <a:gd name="T30" fmla="*/ 26 w 332"/>
                <a:gd name="T31" fmla="*/ 10 h 160"/>
                <a:gd name="T32" fmla="*/ 0 w 332"/>
                <a:gd name="T33" fmla="*/ 23 h 160"/>
                <a:gd name="T34" fmla="*/ 5 w 332"/>
                <a:gd name="T35" fmla="*/ 21 h 160"/>
                <a:gd name="T36" fmla="*/ 15 w 332"/>
                <a:gd name="T37" fmla="*/ 19 h 160"/>
                <a:gd name="T38" fmla="*/ 33 w 332"/>
                <a:gd name="T39" fmla="*/ 17 h 160"/>
                <a:gd name="T40" fmla="*/ 54 w 332"/>
                <a:gd name="T41" fmla="*/ 15 h 160"/>
                <a:gd name="T42" fmla="*/ 79 w 332"/>
                <a:gd name="T43" fmla="*/ 13 h 160"/>
                <a:gd name="T44" fmla="*/ 105 w 332"/>
                <a:gd name="T45" fmla="*/ 15 h 160"/>
                <a:gd name="T46" fmla="*/ 132 w 332"/>
                <a:gd name="T47" fmla="*/ 18 h 160"/>
                <a:gd name="T48" fmla="*/ 157 w 332"/>
                <a:gd name="T49" fmla="*/ 24 h 160"/>
                <a:gd name="T50" fmla="*/ 194 w 332"/>
                <a:gd name="T51" fmla="*/ 39 h 160"/>
                <a:gd name="T52" fmla="*/ 226 w 332"/>
                <a:gd name="T53" fmla="*/ 59 h 160"/>
                <a:gd name="T54" fmla="*/ 256 w 332"/>
                <a:gd name="T55" fmla="*/ 81 h 160"/>
                <a:gd name="T56" fmla="*/ 282 w 332"/>
                <a:gd name="T57" fmla="*/ 104 h 160"/>
                <a:gd name="T58" fmla="*/ 303 w 332"/>
                <a:gd name="T59" fmla="*/ 125 h 160"/>
                <a:gd name="T60" fmla="*/ 318 w 332"/>
                <a:gd name="T61" fmla="*/ 144 h 160"/>
                <a:gd name="T62" fmla="*/ 329 w 332"/>
                <a:gd name="T63" fmla="*/ 155 h 160"/>
                <a:gd name="T64" fmla="*/ 332 w 332"/>
                <a:gd name="T65"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2" h="160">
                  <a:moveTo>
                    <a:pt x="332" y="160"/>
                  </a:moveTo>
                  <a:lnTo>
                    <a:pt x="326" y="146"/>
                  </a:lnTo>
                  <a:lnTo>
                    <a:pt x="318" y="130"/>
                  </a:lnTo>
                  <a:lnTo>
                    <a:pt x="305" y="114"/>
                  </a:lnTo>
                  <a:lnTo>
                    <a:pt x="290" y="96"/>
                  </a:lnTo>
                  <a:lnTo>
                    <a:pt x="273" y="79"/>
                  </a:lnTo>
                  <a:lnTo>
                    <a:pt x="254" y="63"/>
                  </a:lnTo>
                  <a:lnTo>
                    <a:pt x="232" y="48"/>
                  </a:lnTo>
                  <a:lnTo>
                    <a:pt x="208" y="34"/>
                  </a:lnTo>
                  <a:lnTo>
                    <a:pt x="183" y="21"/>
                  </a:lnTo>
                  <a:lnTo>
                    <a:pt x="158" y="11"/>
                  </a:lnTo>
                  <a:lnTo>
                    <a:pt x="132" y="4"/>
                  </a:lnTo>
                  <a:lnTo>
                    <a:pt x="104" y="0"/>
                  </a:lnTo>
                  <a:lnTo>
                    <a:pt x="77" y="0"/>
                  </a:lnTo>
                  <a:lnTo>
                    <a:pt x="51" y="2"/>
                  </a:lnTo>
                  <a:lnTo>
                    <a:pt x="26" y="10"/>
                  </a:lnTo>
                  <a:lnTo>
                    <a:pt x="0" y="23"/>
                  </a:lnTo>
                  <a:lnTo>
                    <a:pt x="5" y="21"/>
                  </a:lnTo>
                  <a:lnTo>
                    <a:pt x="15" y="19"/>
                  </a:lnTo>
                  <a:lnTo>
                    <a:pt x="33" y="17"/>
                  </a:lnTo>
                  <a:lnTo>
                    <a:pt x="54" y="15"/>
                  </a:lnTo>
                  <a:lnTo>
                    <a:pt x="79" y="13"/>
                  </a:lnTo>
                  <a:lnTo>
                    <a:pt x="105" y="15"/>
                  </a:lnTo>
                  <a:lnTo>
                    <a:pt x="132" y="18"/>
                  </a:lnTo>
                  <a:lnTo>
                    <a:pt x="157" y="24"/>
                  </a:lnTo>
                  <a:lnTo>
                    <a:pt x="194" y="39"/>
                  </a:lnTo>
                  <a:lnTo>
                    <a:pt x="226" y="59"/>
                  </a:lnTo>
                  <a:lnTo>
                    <a:pt x="256" y="81"/>
                  </a:lnTo>
                  <a:lnTo>
                    <a:pt x="282" y="104"/>
                  </a:lnTo>
                  <a:lnTo>
                    <a:pt x="303" y="125"/>
                  </a:lnTo>
                  <a:lnTo>
                    <a:pt x="318" y="144"/>
                  </a:lnTo>
                  <a:lnTo>
                    <a:pt x="329" y="155"/>
                  </a:lnTo>
                  <a:lnTo>
                    <a:pt x="332" y="16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38" name="Freeform 66"/>
            <p:cNvSpPr>
              <a:spLocks/>
            </p:cNvSpPr>
            <p:nvPr/>
          </p:nvSpPr>
          <p:spPr bwMode="auto">
            <a:xfrm>
              <a:off x="2464" y="1984"/>
              <a:ext cx="186" cy="670"/>
            </a:xfrm>
            <a:custGeom>
              <a:avLst/>
              <a:gdLst>
                <a:gd name="T0" fmla="*/ 330 w 373"/>
                <a:gd name="T1" fmla="*/ 1333 h 1340"/>
                <a:gd name="T2" fmla="*/ 242 w 373"/>
                <a:gd name="T3" fmla="*/ 1323 h 1340"/>
                <a:gd name="T4" fmla="*/ 162 w 373"/>
                <a:gd name="T5" fmla="*/ 1304 h 1340"/>
                <a:gd name="T6" fmla="*/ 96 w 373"/>
                <a:gd name="T7" fmla="*/ 1268 h 1340"/>
                <a:gd name="T8" fmla="*/ 53 w 373"/>
                <a:gd name="T9" fmla="*/ 1211 h 1340"/>
                <a:gd name="T10" fmla="*/ 42 w 373"/>
                <a:gd name="T11" fmla="*/ 1130 h 1340"/>
                <a:gd name="T12" fmla="*/ 68 w 373"/>
                <a:gd name="T13" fmla="*/ 1017 h 1340"/>
                <a:gd name="T14" fmla="*/ 142 w 373"/>
                <a:gd name="T15" fmla="*/ 867 h 1340"/>
                <a:gd name="T16" fmla="*/ 248 w 373"/>
                <a:gd name="T17" fmla="*/ 700 h 1340"/>
                <a:gd name="T18" fmla="*/ 318 w 373"/>
                <a:gd name="T19" fmla="*/ 556 h 1340"/>
                <a:gd name="T20" fmla="*/ 357 w 373"/>
                <a:gd name="T21" fmla="*/ 426 h 1340"/>
                <a:gd name="T22" fmla="*/ 368 w 373"/>
                <a:gd name="T23" fmla="*/ 310 h 1340"/>
                <a:gd name="T24" fmla="*/ 355 w 373"/>
                <a:gd name="T25" fmla="*/ 210 h 1340"/>
                <a:gd name="T26" fmla="*/ 323 w 373"/>
                <a:gd name="T27" fmla="*/ 129 h 1340"/>
                <a:gd name="T28" fmla="*/ 276 w 373"/>
                <a:gd name="T29" fmla="*/ 65 h 1340"/>
                <a:gd name="T30" fmla="*/ 218 w 373"/>
                <a:gd name="T31" fmla="*/ 22 h 1340"/>
                <a:gd name="T32" fmla="*/ 162 w 373"/>
                <a:gd name="T33" fmla="*/ 2 h 1340"/>
                <a:gd name="T34" fmla="*/ 119 w 373"/>
                <a:gd name="T35" fmla="*/ 2 h 1340"/>
                <a:gd name="T36" fmla="*/ 84 w 373"/>
                <a:gd name="T37" fmla="*/ 15 h 1340"/>
                <a:gd name="T38" fmla="*/ 56 w 373"/>
                <a:gd name="T39" fmla="*/ 35 h 1340"/>
                <a:gd name="T40" fmla="*/ 33 w 373"/>
                <a:gd name="T41" fmla="*/ 62 h 1340"/>
                <a:gd name="T42" fmla="*/ 16 w 373"/>
                <a:gd name="T43" fmla="*/ 87 h 1340"/>
                <a:gd name="T44" fmla="*/ 6 w 373"/>
                <a:gd name="T45" fmla="*/ 108 h 1340"/>
                <a:gd name="T46" fmla="*/ 1 w 373"/>
                <a:gd name="T47" fmla="*/ 121 h 1340"/>
                <a:gd name="T48" fmla="*/ 1 w 373"/>
                <a:gd name="T49" fmla="*/ 122 h 1340"/>
                <a:gd name="T50" fmla="*/ 8 w 373"/>
                <a:gd name="T51" fmla="*/ 111 h 1340"/>
                <a:gd name="T52" fmla="*/ 23 w 373"/>
                <a:gd name="T53" fmla="*/ 94 h 1340"/>
                <a:gd name="T54" fmla="*/ 44 w 373"/>
                <a:gd name="T55" fmla="*/ 75 h 1340"/>
                <a:gd name="T56" fmla="*/ 69 w 373"/>
                <a:gd name="T57" fmla="*/ 54 h 1340"/>
                <a:gd name="T58" fmla="*/ 99 w 373"/>
                <a:gd name="T59" fmla="*/ 37 h 1340"/>
                <a:gd name="T60" fmla="*/ 133 w 373"/>
                <a:gd name="T61" fmla="*/ 27 h 1340"/>
                <a:gd name="T62" fmla="*/ 170 w 373"/>
                <a:gd name="T63" fmla="*/ 27 h 1340"/>
                <a:gd name="T64" fmla="*/ 210 w 373"/>
                <a:gd name="T65" fmla="*/ 42 h 1340"/>
                <a:gd name="T66" fmla="*/ 253 w 373"/>
                <a:gd name="T67" fmla="*/ 72 h 1340"/>
                <a:gd name="T68" fmla="*/ 293 w 373"/>
                <a:gd name="T69" fmla="*/ 114 h 1340"/>
                <a:gd name="T70" fmla="*/ 327 w 373"/>
                <a:gd name="T71" fmla="*/ 169 h 1340"/>
                <a:gd name="T72" fmla="*/ 350 w 373"/>
                <a:gd name="T73" fmla="*/ 236 h 1340"/>
                <a:gd name="T74" fmla="*/ 361 w 373"/>
                <a:gd name="T75" fmla="*/ 313 h 1340"/>
                <a:gd name="T76" fmla="*/ 353 w 373"/>
                <a:gd name="T77" fmla="*/ 402 h 1340"/>
                <a:gd name="T78" fmla="*/ 322 w 373"/>
                <a:gd name="T79" fmla="*/ 501 h 1340"/>
                <a:gd name="T80" fmla="*/ 268 w 373"/>
                <a:gd name="T81" fmla="*/ 610 h 1340"/>
                <a:gd name="T82" fmla="*/ 205 w 373"/>
                <a:gd name="T83" fmla="*/ 715 h 1340"/>
                <a:gd name="T84" fmla="*/ 145 w 373"/>
                <a:gd name="T85" fmla="*/ 813 h 1340"/>
                <a:gd name="T86" fmla="*/ 92 w 373"/>
                <a:gd name="T87" fmla="*/ 902 h 1340"/>
                <a:gd name="T88" fmla="*/ 49 w 373"/>
                <a:gd name="T89" fmla="*/ 984 h 1340"/>
                <a:gd name="T90" fmla="*/ 19 w 373"/>
                <a:gd name="T91" fmla="*/ 1060 h 1340"/>
                <a:gd name="T92" fmla="*/ 7 w 373"/>
                <a:gd name="T93" fmla="*/ 1130 h 1340"/>
                <a:gd name="T94" fmla="*/ 19 w 373"/>
                <a:gd name="T95" fmla="*/ 1193 h 1340"/>
                <a:gd name="T96" fmla="*/ 56 w 373"/>
                <a:gd name="T97" fmla="*/ 1249 h 1340"/>
                <a:gd name="T98" fmla="*/ 104 w 373"/>
                <a:gd name="T99" fmla="*/ 1290 h 1340"/>
                <a:gd name="T100" fmla="*/ 158 w 373"/>
                <a:gd name="T101" fmla="*/ 1317 h 1340"/>
                <a:gd name="T102" fmla="*/ 215 w 373"/>
                <a:gd name="T103" fmla="*/ 1332 h 1340"/>
                <a:gd name="T104" fmla="*/ 269 w 373"/>
                <a:gd name="T105" fmla="*/ 1339 h 1340"/>
                <a:gd name="T106" fmla="*/ 316 w 373"/>
                <a:gd name="T107" fmla="*/ 1340 h 1340"/>
                <a:gd name="T108" fmla="*/ 350 w 373"/>
                <a:gd name="T109" fmla="*/ 1338 h 1340"/>
                <a:gd name="T110" fmla="*/ 371 w 373"/>
                <a:gd name="T111" fmla="*/ 1336 h 1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3" h="1340">
                  <a:moveTo>
                    <a:pt x="373" y="1336"/>
                  </a:moveTo>
                  <a:lnTo>
                    <a:pt x="330" y="1333"/>
                  </a:lnTo>
                  <a:lnTo>
                    <a:pt x="286" y="1329"/>
                  </a:lnTo>
                  <a:lnTo>
                    <a:pt x="242" y="1323"/>
                  </a:lnTo>
                  <a:lnTo>
                    <a:pt x="201" y="1315"/>
                  </a:lnTo>
                  <a:lnTo>
                    <a:pt x="162" y="1304"/>
                  </a:lnTo>
                  <a:lnTo>
                    <a:pt x="127" y="1287"/>
                  </a:lnTo>
                  <a:lnTo>
                    <a:pt x="96" y="1268"/>
                  </a:lnTo>
                  <a:lnTo>
                    <a:pt x="72" y="1242"/>
                  </a:lnTo>
                  <a:lnTo>
                    <a:pt x="53" y="1211"/>
                  </a:lnTo>
                  <a:lnTo>
                    <a:pt x="43" y="1175"/>
                  </a:lnTo>
                  <a:lnTo>
                    <a:pt x="42" y="1130"/>
                  </a:lnTo>
                  <a:lnTo>
                    <a:pt x="50" y="1077"/>
                  </a:lnTo>
                  <a:lnTo>
                    <a:pt x="68" y="1017"/>
                  </a:lnTo>
                  <a:lnTo>
                    <a:pt x="99" y="946"/>
                  </a:lnTo>
                  <a:lnTo>
                    <a:pt x="142" y="867"/>
                  </a:lnTo>
                  <a:lnTo>
                    <a:pt x="200" y="777"/>
                  </a:lnTo>
                  <a:lnTo>
                    <a:pt x="248" y="700"/>
                  </a:lnTo>
                  <a:lnTo>
                    <a:pt x="287" y="626"/>
                  </a:lnTo>
                  <a:lnTo>
                    <a:pt x="318" y="556"/>
                  </a:lnTo>
                  <a:lnTo>
                    <a:pt x="341" y="489"/>
                  </a:lnTo>
                  <a:lnTo>
                    <a:pt x="357" y="426"/>
                  </a:lnTo>
                  <a:lnTo>
                    <a:pt x="365" y="366"/>
                  </a:lnTo>
                  <a:lnTo>
                    <a:pt x="368" y="310"/>
                  </a:lnTo>
                  <a:lnTo>
                    <a:pt x="364" y="258"/>
                  </a:lnTo>
                  <a:lnTo>
                    <a:pt x="355" y="210"/>
                  </a:lnTo>
                  <a:lnTo>
                    <a:pt x="341" y="167"/>
                  </a:lnTo>
                  <a:lnTo>
                    <a:pt x="323" y="129"/>
                  </a:lnTo>
                  <a:lnTo>
                    <a:pt x="301" y="94"/>
                  </a:lnTo>
                  <a:lnTo>
                    <a:pt x="276" y="65"/>
                  </a:lnTo>
                  <a:lnTo>
                    <a:pt x="248" y="41"/>
                  </a:lnTo>
                  <a:lnTo>
                    <a:pt x="218" y="22"/>
                  </a:lnTo>
                  <a:lnTo>
                    <a:pt x="186" y="8"/>
                  </a:lnTo>
                  <a:lnTo>
                    <a:pt x="162" y="2"/>
                  </a:lnTo>
                  <a:lnTo>
                    <a:pt x="140" y="0"/>
                  </a:lnTo>
                  <a:lnTo>
                    <a:pt x="119" y="2"/>
                  </a:lnTo>
                  <a:lnTo>
                    <a:pt x="101" y="7"/>
                  </a:lnTo>
                  <a:lnTo>
                    <a:pt x="84" y="15"/>
                  </a:lnTo>
                  <a:lnTo>
                    <a:pt x="69" y="25"/>
                  </a:lnTo>
                  <a:lnTo>
                    <a:pt x="56" y="35"/>
                  </a:lnTo>
                  <a:lnTo>
                    <a:pt x="43" y="48"/>
                  </a:lnTo>
                  <a:lnTo>
                    <a:pt x="33" y="62"/>
                  </a:lnTo>
                  <a:lnTo>
                    <a:pt x="25" y="75"/>
                  </a:lnTo>
                  <a:lnTo>
                    <a:pt x="16" y="87"/>
                  </a:lnTo>
                  <a:lnTo>
                    <a:pt x="11" y="99"/>
                  </a:lnTo>
                  <a:lnTo>
                    <a:pt x="6" y="108"/>
                  </a:lnTo>
                  <a:lnTo>
                    <a:pt x="3" y="116"/>
                  </a:lnTo>
                  <a:lnTo>
                    <a:pt x="1" y="121"/>
                  </a:lnTo>
                  <a:lnTo>
                    <a:pt x="0" y="123"/>
                  </a:lnTo>
                  <a:lnTo>
                    <a:pt x="1" y="122"/>
                  </a:lnTo>
                  <a:lnTo>
                    <a:pt x="4" y="117"/>
                  </a:lnTo>
                  <a:lnTo>
                    <a:pt x="8" y="111"/>
                  </a:lnTo>
                  <a:lnTo>
                    <a:pt x="15" y="103"/>
                  </a:lnTo>
                  <a:lnTo>
                    <a:pt x="23" y="94"/>
                  </a:lnTo>
                  <a:lnTo>
                    <a:pt x="33" y="85"/>
                  </a:lnTo>
                  <a:lnTo>
                    <a:pt x="44" y="75"/>
                  </a:lnTo>
                  <a:lnTo>
                    <a:pt x="56" y="64"/>
                  </a:lnTo>
                  <a:lnTo>
                    <a:pt x="69" y="54"/>
                  </a:lnTo>
                  <a:lnTo>
                    <a:pt x="84" y="45"/>
                  </a:lnTo>
                  <a:lnTo>
                    <a:pt x="99" y="37"/>
                  </a:lnTo>
                  <a:lnTo>
                    <a:pt x="115" y="31"/>
                  </a:lnTo>
                  <a:lnTo>
                    <a:pt x="133" y="27"/>
                  </a:lnTo>
                  <a:lnTo>
                    <a:pt x="151" y="26"/>
                  </a:lnTo>
                  <a:lnTo>
                    <a:pt x="170" y="27"/>
                  </a:lnTo>
                  <a:lnTo>
                    <a:pt x="189" y="33"/>
                  </a:lnTo>
                  <a:lnTo>
                    <a:pt x="210" y="42"/>
                  </a:lnTo>
                  <a:lnTo>
                    <a:pt x="232" y="55"/>
                  </a:lnTo>
                  <a:lnTo>
                    <a:pt x="253" y="72"/>
                  </a:lnTo>
                  <a:lnTo>
                    <a:pt x="273" y="92"/>
                  </a:lnTo>
                  <a:lnTo>
                    <a:pt x="293" y="114"/>
                  </a:lnTo>
                  <a:lnTo>
                    <a:pt x="311" y="140"/>
                  </a:lnTo>
                  <a:lnTo>
                    <a:pt x="327" y="169"/>
                  </a:lnTo>
                  <a:lnTo>
                    <a:pt x="340" y="200"/>
                  </a:lnTo>
                  <a:lnTo>
                    <a:pt x="350" y="236"/>
                  </a:lnTo>
                  <a:lnTo>
                    <a:pt x="357" y="273"/>
                  </a:lnTo>
                  <a:lnTo>
                    <a:pt x="361" y="313"/>
                  </a:lnTo>
                  <a:lnTo>
                    <a:pt x="360" y="357"/>
                  </a:lnTo>
                  <a:lnTo>
                    <a:pt x="353" y="402"/>
                  </a:lnTo>
                  <a:lnTo>
                    <a:pt x="340" y="450"/>
                  </a:lnTo>
                  <a:lnTo>
                    <a:pt x="322" y="501"/>
                  </a:lnTo>
                  <a:lnTo>
                    <a:pt x="297" y="554"/>
                  </a:lnTo>
                  <a:lnTo>
                    <a:pt x="268" y="610"/>
                  </a:lnTo>
                  <a:lnTo>
                    <a:pt x="236" y="663"/>
                  </a:lnTo>
                  <a:lnTo>
                    <a:pt x="205" y="715"/>
                  </a:lnTo>
                  <a:lnTo>
                    <a:pt x="175" y="764"/>
                  </a:lnTo>
                  <a:lnTo>
                    <a:pt x="145" y="813"/>
                  </a:lnTo>
                  <a:lnTo>
                    <a:pt x="118" y="858"/>
                  </a:lnTo>
                  <a:lnTo>
                    <a:pt x="92" y="902"/>
                  </a:lnTo>
                  <a:lnTo>
                    <a:pt x="68" y="944"/>
                  </a:lnTo>
                  <a:lnTo>
                    <a:pt x="49" y="984"/>
                  </a:lnTo>
                  <a:lnTo>
                    <a:pt x="31" y="1022"/>
                  </a:lnTo>
                  <a:lnTo>
                    <a:pt x="19" y="1060"/>
                  </a:lnTo>
                  <a:lnTo>
                    <a:pt x="11" y="1095"/>
                  </a:lnTo>
                  <a:lnTo>
                    <a:pt x="7" y="1130"/>
                  </a:lnTo>
                  <a:lnTo>
                    <a:pt x="11" y="1162"/>
                  </a:lnTo>
                  <a:lnTo>
                    <a:pt x="19" y="1193"/>
                  </a:lnTo>
                  <a:lnTo>
                    <a:pt x="35" y="1223"/>
                  </a:lnTo>
                  <a:lnTo>
                    <a:pt x="56" y="1249"/>
                  </a:lnTo>
                  <a:lnTo>
                    <a:pt x="79" y="1271"/>
                  </a:lnTo>
                  <a:lnTo>
                    <a:pt x="104" y="1290"/>
                  </a:lnTo>
                  <a:lnTo>
                    <a:pt x="130" y="1305"/>
                  </a:lnTo>
                  <a:lnTo>
                    <a:pt x="158" y="1317"/>
                  </a:lnTo>
                  <a:lnTo>
                    <a:pt x="187" y="1325"/>
                  </a:lnTo>
                  <a:lnTo>
                    <a:pt x="215" y="1332"/>
                  </a:lnTo>
                  <a:lnTo>
                    <a:pt x="242" y="1337"/>
                  </a:lnTo>
                  <a:lnTo>
                    <a:pt x="269" y="1339"/>
                  </a:lnTo>
                  <a:lnTo>
                    <a:pt x="293" y="1340"/>
                  </a:lnTo>
                  <a:lnTo>
                    <a:pt x="316" y="1340"/>
                  </a:lnTo>
                  <a:lnTo>
                    <a:pt x="334" y="1339"/>
                  </a:lnTo>
                  <a:lnTo>
                    <a:pt x="350" y="1338"/>
                  </a:lnTo>
                  <a:lnTo>
                    <a:pt x="363" y="1337"/>
                  </a:lnTo>
                  <a:lnTo>
                    <a:pt x="371" y="1336"/>
                  </a:lnTo>
                  <a:lnTo>
                    <a:pt x="373" y="13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39" name="Freeform 67"/>
            <p:cNvSpPr>
              <a:spLocks/>
            </p:cNvSpPr>
            <p:nvPr/>
          </p:nvSpPr>
          <p:spPr bwMode="auto">
            <a:xfrm>
              <a:off x="2886" y="2685"/>
              <a:ext cx="55" cy="62"/>
            </a:xfrm>
            <a:custGeom>
              <a:avLst/>
              <a:gdLst>
                <a:gd name="T0" fmla="*/ 99 w 110"/>
                <a:gd name="T1" fmla="*/ 62 h 123"/>
                <a:gd name="T2" fmla="*/ 105 w 110"/>
                <a:gd name="T3" fmla="*/ 56 h 123"/>
                <a:gd name="T4" fmla="*/ 110 w 110"/>
                <a:gd name="T5" fmla="*/ 48 h 123"/>
                <a:gd name="T6" fmla="*/ 110 w 110"/>
                <a:gd name="T7" fmla="*/ 39 h 123"/>
                <a:gd name="T8" fmla="*/ 108 w 110"/>
                <a:gd name="T9" fmla="*/ 31 h 123"/>
                <a:gd name="T10" fmla="*/ 102 w 110"/>
                <a:gd name="T11" fmla="*/ 25 h 123"/>
                <a:gd name="T12" fmla="*/ 94 w 110"/>
                <a:gd name="T13" fmla="*/ 21 h 123"/>
                <a:gd name="T14" fmla="*/ 86 w 110"/>
                <a:gd name="T15" fmla="*/ 20 h 123"/>
                <a:gd name="T16" fmla="*/ 77 w 110"/>
                <a:gd name="T17" fmla="*/ 23 h 123"/>
                <a:gd name="T18" fmla="*/ 74 w 110"/>
                <a:gd name="T19" fmla="*/ 13 h 123"/>
                <a:gd name="T20" fmla="*/ 70 w 110"/>
                <a:gd name="T21" fmla="*/ 6 h 123"/>
                <a:gd name="T22" fmla="*/ 63 w 110"/>
                <a:gd name="T23" fmla="*/ 2 h 123"/>
                <a:gd name="T24" fmla="*/ 55 w 110"/>
                <a:gd name="T25" fmla="*/ 0 h 123"/>
                <a:gd name="T26" fmla="*/ 48 w 110"/>
                <a:gd name="T27" fmla="*/ 2 h 123"/>
                <a:gd name="T28" fmla="*/ 41 w 110"/>
                <a:gd name="T29" fmla="*/ 6 h 123"/>
                <a:gd name="T30" fmla="*/ 36 w 110"/>
                <a:gd name="T31" fmla="*/ 13 h 123"/>
                <a:gd name="T32" fmla="*/ 34 w 110"/>
                <a:gd name="T33" fmla="*/ 23 h 123"/>
                <a:gd name="T34" fmla="*/ 25 w 110"/>
                <a:gd name="T35" fmla="*/ 20 h 123"/>
                <a:gd name="T36" fmla="*/ 17 w 110"/>
                <a:gd name="T37" fmla="*/ 20 h 123"/>
                <a:gd name="T38" fmla="*/ 9 w 110"/>
                <a:gd name="T39" fmla="*/ 24 h 123"/>
                <a:gd name="T40" fmla="*/ 3 w 110"/>
                <a:gd name="T41" fmla="*/ 31 h 123"/>
                <a:gd name="T42" fmla="*/ 1 w 110"/>
                <a:gd name="T43" fmla="*/ 39 h 123"/>
                <a:gd name="T44" fmla="*/ 1 w 110"/>
                <a:gd name="T45" fmla="*/ 47 h 123"/>
                <a:gd name="T46" fmla="*/ 4 w 110"/>
                <a:gd name="T47" fmla="*/ 55 h 123"/>
                <a:gd name="T48" fmla="*/ 11 w 110"/>
                <a:gd name="T49" fmla="*/ 61 h 123"/>
                <a:gd name="T50" fmla="*/ 4 w 110"/>
                <a:gd name="T51" fmla="*/ 66 h 123"/>
                <a:gd name="T52" fmla="*/ 0 w 110"/>
                <a:gd name="T53" fmla="*/ 74 h 123"/>
                <a:gd name="T54" fmla="*/ 0 w 110"/>
                <a:gd name="T55" fmla="*/ 84 h 123"/>
                <a:gd name="T56" fmla="*/ 2 w 110"/>
                <a:gd name="T57" fmla="*/ 92 h 123"/>
                <a:gd name="T58" fmla="*/ 8 w 110"/>
                <a:gd name="T59" fmla="*/ 97 h 123"/>
                <a:gd name="T60" fmla="*/ 16 w 110"/>
                <a:gd name="T61" fmla="*/ 101 h 123"/>
                <a:gd name="T62" fmla="*/ 24 w 110"/>
                <a:gd name="T63" fmla="*/ 102 h 123"/>
                <a:gd name="T64" fmla="*/ 33 w 110"/>
                <a:gd name="T65" fmla="*/ 100 h 123"/>
                <a:gd name="T66" fmla="*/ 35 w 110"/>
                <a:gd name="T67" fmla="*/ 109 h 123"/>
                <a:gd name="T68" fmla="*/ 40 w 110"/>
                <a:gd name="T69" fmla="*/ 116 h 123"/>
                <a:gd name="T70" fmla="*/ 46 w 110"/>
                <a:gd name="T71" fmla="*/ 121 h 123"/>
                <a:gd name="T72" fmla="*/ 54 w 110"/>
                <a:gd name="T73" fmla="*/ 123 h 123"/>
                <a:gd name="T74" fmla="*/ 62 w 110"/>
                <a:gd name="T75" fmla="*/ 121 h 123"/>
                <a:gd name="T76" fmla="*/ 69 w 110"/>
                <a:gd name="T77" fmla="*/ 116 h 123"/>
                <a:gd name="T78" fmla="*/ 73 w 110"/>
                <a:gd name="T79" fmla="*/ 109 h 123"/>
                <a:gd name="T80" fmla="*/ 76 w 110"/>
                <a:gd name="T81" fmla="*/ 101 h 123"/>
                <a:gd name="T82" fmla="*/ 85 w 110"/>
                <a:gd name="T83" fmla="*/ 103 h 123"/>
                <a:gd name="T84" fmla="*/ 93 w 110"/>
                <a:gd name="T85" fmla="*/ 102 h 123"/>
                <a:gd name="T86" fmla="*/ 101 w 110"/>
                <a:gd name="T87" fmla="*/ 99 h 123"/>
                <a:gd name="T88" fmla="*/ 107 w 110"/>
                <a:gd name="T89" fmla="*/ 93 h 123"/>
                <a:gd name="T90" fmla="*/ 109 w 110"/>
                <a:gd name="T91" fmla="*/ 85 h 123"/>
                <a:gd name="T92" fmla="*/ 109 w 110"/>
                <a:gd name="T93" fmla="*/ 77 h 123"/>
                <a:gd name="T94" fmla="*/ 105 w 110"/>
                <a:gd name="T95" fmla="*/ 69 h 123"/>
                <a:gd name="T96" fmla="*/ 99 w 110"/>
                <a:gd name="T97" fmla="*/ 6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0" h="123">
                  <a:moveTo>
                    <a:pt x="99" y="62"/>
                  </a:moveTo>
                  <a:lnTo>
                    <a:pt x="105" y="56"/>
                  </a:lnTo>
                  <a:lnTo>
                    <a:pt x="110" y="48"/>
                  </a:lnTo>
                  <a:lnTo>
                    <a:pt x="110" y="39"/>
                  </a:lnTo>
                  <a:lnTo>
                    <a:pt x="108" y="31"/>
                  </a:lnTo>
                  <a:lnTo>
                    <a:pt x="102" y="25"/>
                  </a:lnTo>
                  <a:lnTo>
                    <a:pt x="94" y="21"/>
                  </a:lnTo>
                  <a:lnTo>
                    <a:pt x="86" y="20"/>
                  </a:lnTo>
                  <a:lnTo>
                    <a:pt x="77" y="23"/>
                  </a:lnTo>
                  <a:lnTo>
                    <a:pt x="74" y="13"/>
                  </a:lnTo>
                  <a:lnTo>
                    <a:pt x="70" y="6"/>
                  </a:lnTo>
                  <a:lnTo>
                    <a:pt x="63" y="2"/>
                  </a:lnTo>
                  <a:lnTo>
                    <a:pt x="55" y="0"/>
                  </a:lnTo>
                  <a:lnTo>
                    <a:pt x="48" y="2"/>
                  </a:lnTo>
                  <a:lnTo>
                    <a:pt x="41" y="6"/>
                  </a:lnTo>
                  <a:lnTo>
                    <a:pt x="36" y="13"/>
                  </a:lnTo>
                  <a:lnTo>
                    <a:pt x="34" y="23"/>
                  </a:lnTo>
                  <a:lnTo>
                    <a:pt x="25" y="20"/>
                  </a:lnTo>
                  <a:lnTo>
                    <a:pt x="17" y="20"/>
                  </a:lnTo>
                  <a:lnTo>
                    <a:pt x="9" y="24"/>
                  </a:lnTo>
                  <a:lnTo>
                    <a:pt x="3" y="31"/>
                  </a:lnTo>
                  <a:lnTo>
                    <a:pt x="1" y="39"/>
                  </a:lnTo>
                  <a:lnTo>
                    <a:pt x="1" y="47"/>
                  </a:lnTo>
                  <a:lnTo>
                    <a:pt x="4" y="55"/>
                  </a:lnTo>
                  <a:lnTo>
                    <a:pt x="11" y="61"/>
                  </a:lnTo>
                  <a:lnTo>
                    <a:pt x="4" y="66"/>
                  </a:lnTo>
                  <a:lnTo>
                    <a:pt x="0" y="74"/>
                  </a:lnTo>
                  <a:lnTo>
                    <a:pt x="0" y="84"/>
                  </a:lnTo>
                  <a:lnTo>
                    <a:pt x="2" y="92"/>
                  </a:lnTo>
                  <a:lnTo>
                    <a:pt x="8" y="97"/>
                  </a:lnTo>
                  <a:lnTo>
                    <a:pt x="16" y="101"/>
                  </a:lnTo>
                  <a:lnTo>
                    <a:pt x="24" y="102"/>
                  </a:lnTo>
                  <a:lnTo>
                    <a:pt x="33" y="100"/>
                  </a:lnTo>
                  <a:lnTo>
                    <a:pt x="35" y="109"/>
                  </a:lnTo>
                  <a:lnTo>
                    <a:pt x="40" y="116"/>
                  </a:lnTo>
                  <a:lnTo>
                    <a:pt x="46" y="121"/>
                  </a:lnTo>
                  <a:lnTo>
                    <a:pt x="54" y="123"/>
                  </a:lnTo>
                  <a:lnTo>
                    <a:pt x="62" y="121"/>
                  </a:lnTo>
                  <a:lnTo>
                    <a:pt x="69" y="116"/>
                  </a:lnTo>
                  <a:lnTo>
                    <a:pt x="73" y="109"/>
                  </a:lnTo>
                  <a:lnTo>
                    <a:pt x="76" y="101"/>
                  </a:lnTo>
                  <a:lnTo>
                    <a:pt x="85" y="103"/>
                  </a:lnTo>
                  <a:lnTo>
                    <a:pt x="93" y="102"/>
                  </a:lnTo>
                  <a:lnTo>
                    <a:pt x="101" y="99"/>
                  </a:lnTo>
                  <a:lnTo>
                    <a:pt x="107" y="93"/>
                  </a:lnTo>
                  <a:lnTo>
                    <a:pt x="109" y="85"/>
                  </a:lnTo>
                  <a:lnTo>
                    <a:pt x="109" y="77"/>
                  </a:lnTo>
                  <a:lnTo>
                    <a:pt x="105" y="69"/>
                  </a:lnTo>
                  <a:lnTo>
                    <a:pt x="99" y="6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40" name="Freeform 68"/>
            <p:cNvSpPr>
              <a:spLocks/>
            </p:cNvSpPr>
            <p:nvPr/>
          </p:nvSpPr>
          <p:spPr bwMode="auto">
            <a:xfrm>
              <a:off x="2905" y="2708"/>
              <a:ext cx="16" cy="16"/>
            </a:xfrm>
            <a:custGeom>
              <a:avLst/>
              <a:gdLst>
                <a:gd name="T0" fmla="*/ 15 w 31"/>
                <a:gd name="T1" fmla="*/ 33 h 33"/>
                <a:gd name="T2" fmla="*/ 9 w 31"/>
                <a:gd name="T3" fmla="*/ 32 h 33"/>
                <a:gd name="T4" fmla="*/ 4 w 31"/>
                <a:gd name="T5" fmla="*/ 28 h 33"/>
                <a:gd name="T6" fmla="*/ 1 w 31"/>
                <a:gd name="T7" fmla="*/ 24 h 33"/>
                <a:gd name="T8" fmla="*/ 0 w 31"/>
                <a:gd name="T9" fmla="*/ 17 h 33"/>
                <a:gd name="T10" fmla="*/ 1 w 31"/>
                <a:gd name="T11" fmla="*/ 10 h 33"/>
                <a:gd name="T12" fmla="*/ 4 w 31"/>
                <a:gd name="T13" fmla="*/ 5 h 33"/>
                <a:gd name="T14" fmla="*/ 9 w 31"/>
                <a:gd name="T15" fmla="*/ 2 h 33"/>
                <a:gd name="T16" fmla="*/ 15 w 31"/>
                <a:gd name="T17" fmla="*/ 0 h 33"/>
                <a:gd name="T18" fmla="*/ 22 w 31"/>
                <a:gd name="T19" fmla="*/ 2 h 33"/>
                <a:gd name="T20" fmla="*/ 26 w 31"/>
                <a:gd name="T21" fmla="*/ 5 h 33"/>
                <a:gd name="T22" fmla="*/ 30 w 31"/>
                <a:gd name="T23" fmla="*/ 10 h 33"/>
                <a:gd name="T24" fmla="*/ 31 w 31"/>
                <a:gd name="T25" fmla="*/ 17 h 33"/>
                <a:gd name="T26" fmla="*/ 30 w 31"/>
                <a:gd name="T27" fmla="*/ 24 h 33"/>
                <a:gd name="T28" fmla="*/ 26 w 31"/>
                <a:gd name="T29" fmla="*/ 28 h 33"/>
                <a:gd name="T30" fmla="*/ 22 w 31"/>
                <a:gd name="T31" fmla="*/ 32 h 33"/>
                <a:gd name="T32" fmla="*/ 15 w 31"/>
                <a:gd name="T33"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33">
                  <a:moveTo>
                    <a:pt x="15" y="33"/>
                  </a:moveTo>
                  <a:lnTo>
                    <a:pt x="9" y="32"/>
                  </a:lnTo>
                  <a:lnTo>
                    <a:pt x="4" y="28"/>
                  </a:lnTo>
                  <a:lnTo>
                    <a:pt x="1" y="24"/>
                  </a:lnTo>
                  <a:lnTo>
                    <a:pt x="0" y="17"/>
                  </a:lnTo>
                  <a:lnTo>
                    <a:pt x="1" y="10"/>
                  </a:lnTo>
                  <a:lnTo>
                    <a:pt x="4" y="5"/>
                  </a:lnTo>
                  <a:lnTo>
                    <a:pt x="9" y="2"/>
                  </a:lnTo>
                  <a:lnTo>
                    <a:pt x="15" y="0"/>
                  </a:lnTo>
                  <a:lnTo>
                    <a:pt x="22" y="2"/>
                  </a:lnTo>
                  <a:lnTo>
                    <a:pt x="26" y="5"/>
                  </a:lnTo>
                  <a:lnTo>
                    <a:pt x="30" y="10"/>
                  </a:lnTo>
                  <a:lnTo>
                    <a:pt x="31" y="17"/>
                  </a:lnTo>
                  <a:lnTo>
                    <a:pt x="30" y="24"/>
                  </a:lnTo>
                  <a:lnTo>
                    <a:pt x="26" y="28"/>
                  </a:lnTo>
                  <a:lnTo>
                    <a:pt x="22" y="32"/>
                  </a:lnTo>
                  <a:lnTo>
                    <a:pt x="15" y="3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41" name="Freeform 69"/>
            <p:cNvSpPr>
              <a:spLocks/>
            </p:cNvSpPr>
            <p:nvPr/>
          </p:nvSpPr>
          <p:spPr bwMode="auto">
            <a:xfrm>
              <a:off x="2366" y="2699"/>
              <a:ext cx="56" cy="61"/>
            </a:xfrm>
            <a:custGeom>
              <a:avLst/>
              <a:gdLst>
                <a:gd name="T0" fmla="*/ 101 w 111"/>
                <a:gd name="T1" fmla="*/ 61 h 122"/>
                <a:gd name="T2" fmla="*/ 108 w 111"/>
                <a:gd name="T3" fmla="*/ 55 h 122"/>
                <a:gd name="T4" fmla="*/ 111 w 111"/>
                <a:gd name="T5" fmla="*/ 47 h 122"/>
                <a:gd name="T6" fmla="*/ 111 w 111"/>
                <a:gd name="T7" fmla="*/ 39 h 122"/>
                <a:gd name="T8" fmla="*/ 109 w 111"/>
                <a:gd name="T9" fmla="*/ 31 h 122"/>
                <a:gd name="T10" fmla="*/ 103 w 111"/>
                <a:gd name="T11" fmla="*/ 24 h 122"/>
                <a:gd name="T12" fmla="*/ 96 w 111"/>
                <a:gd name="T13" fmla="*/ 21 h 122"/>
                <a:gd name="T14" fmla="*/ 88 w 111"/>
                <a:gd name="T15" fmla="*/ 20 h 122"/>
                <a:gd name="T16" fmla="*/ 79 w 111"/>
                <a:gd name="T17" fmla="*/ 22 h 122"/>
                <a:gd name="T18" fmla="*/ 77 w 111"/>
                <a:gd name="T19" fmla="*/ 13 h 122"/>
                <a:gd name="T20" fmla="*/ 71 w 111"/>
                <a:gd name="T21" fmla="*/ 6 h 122"/>
                <a:gd name="T22" fmla="*/ 64 w 111"/>
                <a:gd name="T23" fmla="*/ 1 h 122"/>
                <a:gd name="T24" fmla="*/ 56 w 111"/>
                <a:gd name="T25" fmla="*/ 0 h 122"/>
                <a:gd name="T26" fmla="*/ 48 w 111"/>
                <a:gd name="T27" fmla="*/ 1 h 122"/>
                <a:gd name="T28" fmla="*/ 41 w 111"/>
                <a:gd name="T29" fmla="*/ 6 h 122"/>
                <a:gd name="T30" fmla="*/ 36 w 111"/>
                <a:gd name="T31" fmla="*/ 13 h 122"/>
                <a:gd name="T32" fmla="*/ 34 w 111"/>
                <a:gd name="T33" fmla="*/ 22 h 122"/>
                <a:gd name="T34" fmla="*/ 25 w 111"/>
                <a:gd name="T35" fmla="*/ 20 h 122"/>
                <a:gd name="T36" fmla="*/ 17 w 111"/>
                <a:gd name="T37" fmla="*/ 20 h 122"/>
                <a:gd name="T38" fmla="*/ 9 w 111"/>
                <a:gd name="T39" fmla="*/ 23 h 122"/>
                <a:gd name="T40" fmla="*/ 3 w 111"/>
                <a:gd name="T41" fmla="*/ 30 h 122"/>
                <a:gd name="T42" fmla="*/ 1 w 111"/>
                <a:gd name="T43" fmla="*/ 38 h 122"/>
                <a:gd name="T44" fmla="*/ 1 w 111"/>
                <a:gd name="T45" fmla="*/ 46 h 122"/>
                <a:gd name="T46" fmla="*/ 4 w 111"/>
                <a:gd name="T47" fmla="*/ 54 h 122"/>
                <a:gd name="T48" fmla="*/ 11 w 111"/>
                <a:gd name="T49" fmla="*/ 60 h 122"/>
                <a:gd name="T50" fmla="*/ 4 w 111"/>
                <a:gd name="T51" fmla="*/ 66 h 122"/>
                <a:gd name="T52" fmla="*/ 1 w 111"/>
                <a:gd name="T53" fmla="*/ 74 h 122"/>
                <a:gd name="T54" fmla="*/ 0 w 111"/>
                <a:gd name="T55" fmla="*/ 83 h 122"/>
                <a:gd name="T56" fmla="*/ 2 w 111"/>
                <a:gd name="T57" fmla="*/ 91 h 122"/>
                <a:gd name="T58" fmla="*/ 8 w 111"/>
                <a:gd name="T59" fmla="*/ 98 h 122"/>
                <a:gd name="T60" fmla="*/ 16 w 111"/>
                <a:gd name="T61" fmla="*/ 102 h 122"/>
                <a:gd name="T62" fmla="*/ 24 w 111"/>
                <a:gd name="T63" fmla="*/ 102 h 122"/>
                <a:gd name="T64" fmla="*/ 33 w 111"/>
                <a:gd name="T65" fmla="*/ 99 h 122"/>
                <a:gd name="T66" fmla="*/ 35 w 111"/>
                <a:gd name="T67" fmla="*/ 108 h 122"/>
                <a:gd name="T68" fmla="*/ 40 w 111"/>
                <a:gd name="T69" fmla="*/ 115 h 122"/>
                <a:gd name="T70" fmla="*/ 47 w 111"/>
                <a:gd name="T71" fmla="*/ 120 h 122"/>
                <a:gd name="T72" fmla="*/ 55 w 111"/>
                <a:gd name="T73" fmla="*/ 122 h 122"/>
                <a:gd name="T74" fmla="*/ 63 w 111"/>
                <a:gd name="T75" fmla="*/ 120 h 122"/>
                <a:gd name="T76" fmla="*/ 70 w 111"/>
                <a:gd name="T77" fmla="*/ 115 h 122"/>
                <a:gd name="T78" fmla="*/ 76 w 111"/>
                <a:gd name="T79" fmla="*/ 108 h 122"/>
                <a:gd name="T80" fmla="*/ 78 w 111"/>
                <a:gd name="T81" fmla="*/ 100 h 122"/>
                <a:gd name="T82" fmla="*/ 87 w 111"/>
                <a:gd name="T83" fmla="*/ 103 h 122"/>
                <a:gd name="T84" fmla="*/ 95 w 111"/>
                <a:gd name="T85" fmla="*/ 102 h 122"/>
                <a:gd name="T86" fmla="*/ 103 w 111"/>
                <a:gd name="T87" fmla="*/ 98 h 122"/>
                <a:gd name="T88" fmla="*/ 109 w 111"/>
                <a:gd name="T89" fmla="*/ 92 h 122"/>
                <a:gd name="T90" fmla="*/ 111 w 111"/>
                <a:gd name="T91" fmla="*/ 84 h 122"/>
                <a:gd name="T92" fmla="*/ 110 w 111"/>
                <a:gd name="T93" fmla="*/ 76 h 122"/>
                <a:gd name="T94" fmla="*/ 107 w 111"/>
                <a:gd name="T95" fmla="*/ 68 h 122"/>
                <a:gd name="T96" fmla="*/ 101 w 111"/>
                <a:gd name="T97" fmla="*/ 6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122">
                  <a:moveTo>
                    <a:pt x="101" y="61"/>
                  </a:moveTo>
                  <a:lnTo>
                    <a:pt x="108" y="55"/>
                  </a:lnTo>
                  <a:lnTo>
                    <a:pt x="111" y="47"/>
                  </a:lnTo>
                  <a:lnTo>
                    <a:pt x="111" y="39"/>
                  </a:lnTo>
                  <a:lnTo>
                    <a:pt x="109" y="31"/>
                  </a:lnTo>
                  <a:lnTo>
                    <a:pt x="103" y="24"/>
                  </a:lnTo>
                  <a:lnTo>
                    <a:pt x="96" y="21"/>
                  </a:lnTo>
                  <a:lnTo>
                    <a:pt x="88" y="20"/>
                  </a:lnTo>
                  <a:lnTo>
                    <a:pt x="79" y="22"/>
                  </a:lnTo>
                  <a:lnTo>
                    <a:pt x="77" y="13"/>
                  </a:lnTo>
                  <a:lnTo>
                    <a:pt x="71" y="6"/>
                  </a:lnTo>
                  <a:lnTo>
                    <a:pt x="64" y="1"/>
                  </a:lnTo>
                  <a:lnTo>
                    <a:pt x="56" y="0"/>
                  </a:lnTo>
                  <a:lnTo>
                    <a:pt x="48" y="1"/>
                  </a:lnTo>
                  <a:lnTo>
                    <a:pt x="41" y="6"/>
                  </a:lnTo>
                  <a:lnTo>
                    <a:pt x="36" y="13"/>
                  </a:lnTo>
                  <a:lnTo>
                    <a:pt x="34" y="22"/>
                  </a:lnTo>
                  <a:lnTo>
                    <a:pt x="25" y="20"/>
                  </a:lnTo>
                  <a:lnTo>
                    <a:pt x="17" y="20"/>
                  </a:lnTo>
                  <a:lnTo>
                    <a:pt x="9" y="23"/>
                  </a:lnTo>
                  <a:lnTo>
                    <a:pt x="3" y="30"/>
                  </a:lnTo>
                  <a:lnTo>
                    <a:pt x="1" y="38"/>
                  </a:lnTo>
                  <a:lnTo>
                    <a:pt x="1" y="46"/>
                  </a:lnTo>
                  <a:lnTo>
                    <a:pt x="4" y="54"/>
                  </a:lnTo>
                  <a:lnTo>
                    <a:pt x="11" y="60"/>
                  </a:lnTo>
                  <a:lnTo>
                    <a:pt x="4" y="66"/>
                  </a:lnTo>
                  <a:lnTo>
                    <a:pt x="1" y="74"/>
                  </a:lnTo>
                  <a:lnTo>
                    <a:pt x="0" y="83"/>
                  </a:lnTo>
                  <a:lnTo>
                    <a:pt x="2" y="91"/>
                  </a:lnTo>
                  <a:lnTo>
                    <a:pt x="8" y="98"/>
                  </a:lnTo>
                  <a:lnTo>
                    <a:pt x="16" y="102"/>
                  </a:lnTo>
                  <a:lnTo>
                    <a:pt x="24" y="102"/>
                  </a:lnTo>
                  <a:lnTo>
                    <a:pt x="33" y="99"/>
                  </a:lnTo>
                  <a:lnTo>
                    <a:pt x="35" y="108"/>
                  </a:lnTo>
                  <a:lnTo>
                    <a:pt x="40" y="115"/>
                  </a:lnTo>
                  <a:lnTo>
                    <a:pt x="47" y="120"/>
                  </a:lnTo>
                  <a:lnTo>
                    <a:pt x="55" y="122"/>
                  </a:lnTo>
                  <a:lnTo>
                    <a:pt x="63" y="120"/>
                  </a:lnTo>
                  <a:lnTo>
                    <a:pt x="70" y="115"/>
                  </a:lnTo>
                  <a:lnTo>
                    <a:pt x="76" y="108"/>
                  </a:lnTo>
                  <a:lnTo>
                    <a:pt x="78" y="100"/>
                  </a:lnTo>
                  <a:lnTo>
                    <a:pt x="87" y="103"/>
                  </a:lnTo>
                  <a:lnTo>
                    <a:pt x="95" y="102"/>
                  </a:lnTo>
                  <a:lnTo>
                    <a:pt x="103" y="98"/>
                  </a:lnTo>
                  <a:lnTo>
                    <a:pt x="109" y="92"/>
                  </a:lnTo>
                  <a:lnTo>
                    <a:pt x="111" y="84"/>
                  </a:lnTo>
                  <a:lnTo>
                    <a:pt x="110" y="76"/>
                  </a:lnTo>
                  <a:lnTo>
                    <a:pt x="107" y="68"/>
                  </a:lnTo>
                  <a:lnTo>
                    <a:pt x="101" y="6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42" name="Freeform 70"/>
            <p:cNvSpPr>
              <a:spLocks/>
            </p:cNvSpPr>
            <p:nvPr/>
          </p:nvSpPr>
          <p:spPr bwMode="auto">
            <a:xfrm>
              <a:off x="2385" y="2721"/>
              <a:ext cx="16" cy="16"/>
            </a:xfrm>
            <a:custGeom>
              <a:avLst/>
              <a:gdLst>
                <a:gd name="T0" fmla="*/ 16 w 32"/>
                <a:gd name="T1" fmla="*/ 32 h 32"/>
                <a:gd name="T2" fmla="*/ 9 w 32"/>
                <a:gd name="T3" fmla="*/ 31 h 32"/>
                <a:gd name="T4" fmla="*/ 4 w 32"/>
                <a:gd name="T5" fmla="*/ 28 h 32"/>
                <a:gd name="T6" fmla="*/ 1 w 32"/>
                <a:gd name="T7" fmla="*/ 23 h 32"/>
                <a:gd name="T8" fmla="*/ 0 w 32"/>
                <a:gd name="T9" fmla="*/ 16 h 32"/>
                <a:gd name="T10" fmla="*/ 1 w 32"/>
                <a:gd name="T11" fmla="*/ 9 h 32"/>
                <a:gd name="T12" fmla="*/ 4 w 32"/>
                <a:gd name="T13" fmla="*/ 5 h 32"/>
                <a:gd name="T14" fmla="*/ 9 w 32"/>
                <a:gd name="T15" fmla="*/ 1 h 32"/>
                <a:gd name="T16" fmla="*/ 16 w 32"/>
                <a:gd name="T17" fmla="*/ 0 h 32"/>
                <a:gd name="T18" fmla="*/ 23 w 32"/>
                <a:gd name="T19" fmla="*/ 1 h 32"/>
                <a:gd name="T20" fmla="*/ 27 w 32"/>
                <a:gd name="T21" fmla="*/ 5 h 32"/>
                <a:gd name="T22" fmla="*/ 31 w 32"/>
                <a:gd name="T23" fmla="*/ 9 h 32"/>
                <a:gd name="T24" fmla="*/ 32 w 32"/>
                <a:gd name="T25" fmla="*/ 16 h 32"/>
                <a:gd name="T26" fmla="*/ 31 w 32"/>
                <a:gd name="T27" fmla="*/ 23 h 32"/>
                <a:gd name="T28" fmla="*/ 27 w 32"/>
                <a:gd name="T29" fmla="*/ 28 h 32"/>
                <a:gd name="T30" fmla="*/ 23 w 32"/>
                <a:gd name="T31" fmla="*/ 31 h 32"/>
                <a:gd name="T32" fmla="*/ 16 w 32"/>
                <a:gd name="T33"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2">
                  <a:moveTo>
                    <a:pt x="16" y="32"/>
                  </a:moveTo>
                  <a:lnTo>
                    <a:pt x="9" y="31"/>
                  </a:lnTo>
                  <a:lnTo>
                    <a:pt x="4" y="28"/>
                  </a:lnTo>
                  <a:lnTo>
                    <a:pt x="1" y="23"/>
                  </a:lnTo>
                  <a:lnTo>
                    <a:pt x="0" y="16"/>
                  </a:lnTo>
                  <a:lnTo>
                    <a:pt x="1" y="9"/>
                  </a:lnTo>
                  <a:lnTo>
                    <a:pt x="4" y="5"/>
                  </a:lnTo>
                  <a:lnTo>
                    <a:pt x="9" y="1"/>
                  </a:lnTo>
                  <a:lnTo>
                    <a:pt x="16" y="0"/>
                  </a:lnTo>
                  <a:lnTo>
                    <a:pt x="23" y="1"/>
                  </a:lnTo>
                  <a:lnTo>
                    <a:pt x="27" y="5"/>
                  </a:lnTo>
                  <a:lnTo>
                    <a:pt x="31" y="9"/>
                  </a:lnTo>
                  <a:lnTo>
                    <a:pt x="32" y="16"/>
                  </a:lnTo>
                  <a:lnTo>
                    <a:pt x="31" y="23"/>
                  </a:lnTo>
                  <a:lnTo>
                    <a:pt x="27" y="28"/>
                  </a:lnTo>
                  <a:lnTo>
                    <a:pt x="23" y="31"/>
                  </a:lnTo>
                  <a:lnTo>
                    <a:pt x="16" y="3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43" name="Freeform 71"/>
            <p:cNvSpPr>
              <a:spLocks/>
            </p:cNvSpPr>
            <p:nvPr/>
          </p:nvSpPr>
          <p:spPr bwMode="auto">
            <a:xfrm>
              <a:off x="2400" y="1686"/>
              <a:ext cx="68" cy="74"/>
            </a:xfrm>
            <a:custGeom>
              <a:avLst/>
              <a:gdLst>
                <a:gd name="T0" fmla="*/ 131 w 136"/>
                <a:gd name="T1" fmla="*/ 67 h 149"/>
                <a:gd name="T2" fmla="*/ 136 w 136"/>
                <a:gd name="T3" fmla="*/ 47 h 149"/>
                <a:gd name="T4" fmla="*/ 129 w 136"/>
                <a:gd name="T5" fmla="*/ 34 h 149"/>
                <a:gd name="T6" fmla="*/ 121 w 136"/>
                <a:gd name="T7" fmla="*/ 28 h 149"/>
                <a:gd name="T8" fmla="*/ 112 w 136"/>
                <a:gd name="T9" fmla="*/ 26 h 149"/>
                <a:gd name="T10" fmla="*/ 102 w 136"/>
                <a:gd name="T11" fmla="*/ 26 h 149"/>
                <a:gd name="T12" fmla="*/ 94 w 136"/>
                <a:gd name="T13" fmla="*/ 18 h 149"/>
                <a:gd name="T14" fmla="*/ 79 w 136"/>
                <a:gd name="T15" fmla="*/ 3 h 149"/>
                <a:gd name="T16" fmla="*/ 58 w 136"/>
                <a:gd name="T17" fmla="*/ 3 h 149"/>
                <a:gd name="T18" fmla="*/ 44 w 136"/>
                <a:gd name="T19" fmla="*/ 16 h 149"/>
                <a:gd name="T20" fmla="*/ 36 w 136"/>
                <a:gd name="T21" fmla="*/ 24 h 149"/>
                <a:gd name="T22" fmla="*/ 25 w 136"/>
                <a:gd name="T23" fmla="*/ 24 h 149"/>
                <a:gd name="T24" fmla="*/ 15 w 136"/>
                <a:gd name="T25" fmla="*/ 27 h 149"/>
                <a:gd name="T26" fmla="*/ 7 w 136"/>
                <a:gd name="T27" fmla="*/ 32 h 149"/>
                <a:gd name="T28" fmla="*/ 0 w 136"/>
                <a:gd name="T29" fmla="*/ 46 h 149"/>
                <a:gd name="T30" fmla="*/ 6 w 136"/>
                <a:gd name="T31" fmla="*/ 66 h 149"/>
                <a:gd name="T32" fmla="*/ 5 w 136"/>
                <a:gd name="T33" fmla="*/ 81 h 149"/>
                <a:gd name="T34" fmla="*/ 0 w 136"/>
                <a:gd name="T35" fmla="*/ 100 h 149"/>
                <a:gd name="T36" fmla="*/ 7 w 136"/>
                <a:gd name="T37" fmla="*/ 115 h 149"/>
                <a:gd name="T38" fmla="*/ 14 w 136"/>
                <a:gd name="T39" fmla="*/ 121 h 149"/>
                <a:gd name="T40" fmla="*/ 25 w 136"/>
                <a:gd name="T41" fmla="*/ 123 h 149"/>
                <a:gd name="T42" fmla="*/ 34 w 136"/>
                <a:gd name="T43" fmla="*/ 122 h 149"/>
                <a:gd name="T44" fmla="*/ 42 w 136"/>
                <a:gd name="T45" fmla="*/ 132 h 149"/>
                <a:gd name="T46" fmla="*/ 57 w 136"/>
                <a:gd name="T47" fmla="*/ 147 h 149"/>
                <a:gd name="T48" fmla="*/ 78 w 136"/>
                <a:gd name="T49" fmla="*/ 147 h 149"/>
                <a:gd name="T50" fmla="*/ 91 w 136"/>
                <a:gd name="T51" fmla="*/ 133 h 149"/>
                <a:gd name="T52" fmla="*/ 100 w 136"/>
                <a:gd name="T53" fmla="*/ 123 h 149"/>
                <a:gd name="T54" fmla="*/ 111 w 136"/>
                <a:gd name="T55" fmla="*/ 125 h 149"/>
                <a:gd name="T56" fmla="*/ 120 w 136"/>
                <a:gd name="T57" fmla="*/ 122 h 149"/>
                <a:gd name="T58" fmla="*/ 128 w 136"/>
                <a:gd name="T59" fmla="*/ 117 h 149"/>
                <a:gd name="T60" fmla="*/ 135 w 136"/>
                <a:gd name="T61" fmla="*/ 103 h 149"/>
                <a:gd name="T62" fmla="*/ 129 w 136"/>
                <a:gd name="T63" fmla="*/ 8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6" h="149">
                  <a:moveTo>
                    <a:pt x="123" y="75"/>
                  </a:moveTo>
                  <a:lnTo>
                    <a:pt x="131" y="67"/>
                  </a:lnTo>
                  <a:lnTo>
                    <a:pt x="135" y="58"/>
                  </a:lnTo>
                  <a:lnTo>
                    <a:pt x="136" y="47"/>
                  </a:lnTo>
                  <a:lnTo>
                    <a:pt x="133" y="38"/>
                  </a:lnTo>
                  <a:lnTo>
                    <a:pt x="129" y="34"/>
                  </a:lnTo>
                  <a:lnTo>
                    <a:pt x="126" y="30"/>
                  </a:lnTo>
                  <a:lnTo>
                    <a:pt x="121" y="28"/>
                  </a:lnTo>
                  <a:lnTo>
                    <a:pt x="117" y="26"/>
                  </a:lnTo>
                  <a:lnTo>
                    <a:pt x="112" y="26"/>
                  </a:lnTo>
                  <a:lnTo>
                    <a:pt x="106" y="26"/>
                  </a:lnTo>
                  <a:lnTo>
                    <a:pt x="102" y="26"/>
                  </a:lnTo>
                  <a:lnTo>
                    <a:pt x="96" y="28"/>
                  </a:lnTo>
                  <a:lnTo>
                    <a:pt x="94" y="18"/>
                  </a:lnTo>
                  <a:lnTo>
                    <a:pt x="88" y="8"/>
                  </a:lnTo>
                  <a:lnTo>
                    <a:pt x="79" y="3"/>
                  </a:lnTo>
                  <a:lnTo>
                    <a:pt x="68" y="0"/>
                  </a:lnTo>
                  <a:lnTo>
                    <a:pt x="58" y="3"/>
                  </a:lnTo>
                  <a:lnTo>
                    <a:pt x="50" y="8"/>
                  </a:lnTo>
                  <a:lnTo>
                    <a:pt x="44" y="16"/>
                  </a:lnTo>
                  <a:lnTo>
                    <a:pt x="42" y="27"/>
                  </a:lnTo>
                  <a:lnTo>
                    <a:pt x="36" y="24"/>
                  </a:lnTo>
                  <a:lnTo>
                    <a:pt x="30" y="24"/>
                  </a:lnTo>
                  <a:lnTo>
                    <a:pt x="25" y="24"/>
                  </a:lnTo>
                  <a:lnTo>
                    <a:pt x="20" y="24"/>
                  </a:lnTo>
                  <a:lnTo>
                    <a:pt x="15" y="27"/>
                  </a:lnTo>
                  <a:lnTo>
                    <a:pt x="11" y="29"/>
                  </a:lnTo>
                  <a:lnTo>
                    <a:pt x="7" y="32"/>
                  </a:lnTo>
                  <a:lnTo>
                    <a:pt x="4" y="37"/>
                  </a:lnTo>
                  <a:lnTo>
                    <a:pt x="0" y="46"/>
                  </a:lnTo>
                  <a:lnTo>
                    <a:pt x="2" y="57"/>
                  </a:lnTo>
                  <a:lnTo>
                    <a:pt x="6" y="66"/>
                  </a:lnTo>
                  <a:lnTo>
                    <a:pt x="13" y="74"/>
                  </a:lnTo>
                  <a:lnTo>
                    <a:pt x="5" y="81"/>
                  </a:lnTo>
                  <a:lnTo>
                    <a:pt x="0" y="90"/>
                  </a:lnTo>
                  <a:lnTo>
                    <a:pt x="0" y="100"/>
                  </a:lnTo>
                  <a:lnTo>
                    <a:pt x="4" y="111"/>
                  </a:lnTo>
                  <a:lnTo>
                    <a:pt x="7" y="115"/>
                  </a:lnTo>
                  <a:lnTo>
                    <a:pt x="11" y="119"/>
                  </a:lnTo>
                  <a:lnTo>
                    <a:pt x="14" y="121"/>
                  </a:lnTo>
                  <a:lnTo>
                    <a:pt x="19" y="122"/>
                  </a:lnTo>
                  <a:lnTo>
                    <a:pt x="25" y="123"/>
                  </a:lnTo>
                  <a:lnTo>
                    <a:pt x="29" y="123"/>
                  </a:lnTo>
                  <a:lnTo>
                    <a:pt x="34" y="122"/>
                  </a:lnTo>
                  <a:lnTo>
                    <a:pt x="40" y="121"/>
                  </a:lnTo>
                  <a:lnTo>
                    <a:pt x="42" y="132"/>
                  </a:lnTo>
                  <a:lnTo>
                    <a:pt x="49" y="141"/>
                  </a:lnTo>
                  <a:lnTo>
                    <a:pt x="57" y="147"/>
                  </a:lnTo>
                  <a:lnTo>
                    <a:pt x="67" y="149"/>
                  </a:lnTo>
                  <a:lnTo>
                    <a:pt x="78" y="147"/>
                  </a:lnTo>
                  <a:lnTo>
                    <a:pt x="86" y="141"/>
                  </a:lnTo>
                  <a:lnTo>
                    <a:pt x="91" y="133"/>
                  </a:lnTo>
                  <a:lnTo>
                    <a:pt x="94" y="122"/>
                  </a:lnTo>
                  <a:lnTo>
                    <a:pt x="100" y="123"/>
                  </a:lnTo>
                  <a:lnTo>
                    <a:pt x="105" y="125"/>
                  </a:lnTo>
                  <a:lnTo>
                    <a:pt x="111" y="125"/>
                  </a:lnTo>
                  <a:lnTo>
                    <a:pt x="116" y="123"/>
                  </a:lnTo>
                  <a:lnTo>
                    <a:pt x="120" y="122"/>
                  </a:lnTo>
                  <a:lnTo>
                    <a:pt x="125" y="120"/>
                  </a:lnTo>
                  <a:lnTo>
                    <a:pt x="128" y="117"/>
                  </a:lnTo>
                  <a:lnTo>
                    <a:pt x="132" y="112"/>
                  </a:lnTo>
                  <a:lnTo>
                    <a:pt x="135" y="103"/>
                  </a:lnTo>
                  <a:lnTo>
                    <a:pt x="134" y="92"/>
                  </a:lnTo>
                  <a:lnTo>
                    <a:pt x="129" y="83"/>
                  </a:lnTo>
                  <a:lnTo>
                    <a:pt x="123" y="7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44" name="Freeform 72"/>
            <p:cNvSpPr>
              <a:spLocks/>
            </p:cNvSpPr>
            <p:nvPr/>
          </p:nvSpPr>
          <p:spPr bwMode="auto">
            <a:xfrm>
              <a:off x="2423" y="1713"/>
              <a:ext cx="20" cy="20"/>
            </a:xfrm>
            <a:custGeom>
              <a:avLst/>
              <a:gdLst>
                <a:gd name="T0" fmla="*/ 19 w 39"/>
                <a:gd name="T1" fmla="*/ 40 h 40"/>
                <a:gd name="T2" fmla="*/ 11 w 39"/>
                <a:gd name="T3" fmla="*/ 38 h 40"/>
                <a:gd name="T4" fmla="*/ 5 w 39"/>
                <a:gd name="T5" fmla="*/ 34 h 40"/>
                <a:gd name="T6" fmla="*/ 1 w 39"/>
                <a:gd name="T7" fmla="*/ 27 h 40"/>
                <a:gd name="T8" fmla="*/ 0 w 39"/>
                <a:gd name="T9" fmla="*/ 20 h 40"/>
                <a:gd name="T10" fmla="*/ 1 w 39"/>
                <a:gd name="T11" fmla="*/ 12 h 40"/>
                <a:gd name="T12" fmla="*/ 5 w 39"/>
                <a:gd name="T13" fmla="*/ 6 h 40"/>
                <a:gd name="T14" fmla="*/ 11 w 39"/>
                <a:gd name="T15" fmla="*/ 2 h 40"/>
                <a:gd name="T16" fmla="*/ 19 w 39"/>
                <a:gd name="T17" fmla="*/ 0 h 40"/>
                <a:gd name="T18" fmla="*/ 26 w 39"/>
                <a:gd name="T19" fmla="*/ 2 h 40"/>
                <a:gd name="T20" fmla="*/ 33 w 39"/>
                <a:gd name="T21" fmla="*/ 6 h 40"/>
                <a:gd name="T22" fmla="*/ 38 w 39"/>
                <a:gd name="T23" fmla="*/ 12 h 40"/>
                <a:gd name="T24" fmla="*/ 39 w 39"/>
                <a:gd name="T25" fmla="*/ 20 h 40"/>
                <a:gd name="T26" fmla="*/ 38 w 39"/>
                <a:gd name="T27" fmla="*/ 27 h 40"/>
                <a:gd name="T28" fmla="*/ 33 w 39"/>
                <a:gd name="T29" fmla="*/ 34 h 40"/>
                <a:gd name="T30" fmla="*/ 26 w 39"/>
                <a:gd name="T31" fmla="*/ 38 h 40"/>
                <a:gd name="T32" fmla="*/ 19 w 39"/>
                <a:gd name="T33"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40">
                  <a:moveTo>
                    <a:pt x="19" y="40"/>
                  </a:moveTo>
                  <a:lnTo>
                    <a:pt x="11" y="38"/>
                  </a:lnTo>
                  <a:lnTo>
                    <a:pt x="5" y="34"/>
                  </a:lnTo>
                  <a:lnTo>
                    <a:pt x="1" y="27"/>
                  </a:lnTo>
                  <a:lnTo>
                    <a:pt x="0" y="20"/>
                  </a:lnTo>
                  <a:lnTo>
                    <a:pt x="1" y="12"/>
                  </a:lnTo>
                  <a:lnTo>
                    <a:pt x="5" y="6"/>
                  </a:lnTo>
                  <a:lnTo>
                    <a:pt x="11" y="2"/>
                  </a:lnTo>
                  <a:lnTo>
                    <a:pt x="19" y="0"/>
                  </a:lnTo>
                  <a:lnTo>
                    <a:pt x="26" y="2"/>
                  </a:lnTo>
                  <a:lnTo>
                    <a:pt x="33" y="6"/>
                  </a:lnTo>
                  <a:lnTo>
                    <a:pt x="38" y="12"/>
                  </a:lnTo>
                  <a:lnTo>
                    <a:pt x="39" y="20"/>
                  </a:lnTo>
                  <a:lnTo>
                    <a:pt x="38" y="27"/>
                  </a:lnTo>
                  <a:lnTo>
                    <a:pt x="33" y="34"/>
                  </a:lnTo>
                  <a:lnTo>
                    <a:pt x="26" y="38"/>
                  </a:lnTo>
                  <a:lnTo>
                    <a:pt x="19" y="4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45" name="Freeform 73"/>
            <p:cNvSpPr>
              <a:spLocks/>
            </p:cNvSpPr>
            <p:nvPr/>
          </p:nvSpPr>
          <p:spPr bwMode="auto">
            <a:xfrm>
              <a:off x="3282" y="2529"/>
              <a:ext cx="64" cy="90"/>
            </a:xfrm>
            <a:custGeom>
              <a:avLst/>
              <a:gdLst>
                <a:gd name="T0" fmla="*/ 0 w 129"/>
                <a:gd name="T1" fmla="*/ 181 h 181"/>
                <a:gd name="T2" fmla="*/ 25 w 129"/>
                <a:gd name="T3" fmla="*/ 172 h 181"/>
                <a:gd name="T4" fmla="*/ 52 w 129"/>
                <a:gd name="T5" fmla="*/ 158 h 181"/>
                <a:gd name="T6" fmla="*/ 76 w 129"/>
                <a:gd name="T7" fmla="*/ 141 h 181"/>
                <a:gd name="T8" fmla="*/ 97 w 129"/>
                <a:gd name="T9" fmla="*/ 120 h 181"/>
                <a:gd name="T10" fmla="*/ 114 w 129"/>
                <a:gd name="T11" fmla="*/ 98 h 181"/>
                <a:gd name="T12" fmla="*/ 124 w 129"/>
                <a:gd name="T13" fmla="*/ 74 h 181"/>
                <a:gd name="T14" fmla="*/ 129 w 129"/>
                <a:gd name="T15" fmla="*/ 50 h 181"/>
                <a:gd name="T16" fmla="*/ 124 w 129"/>
                <a:gd name="T17" fmla="*/ 26 h 181"/>
                <a:gd name="T18" fmla="*/ 114 w 129"/>
                <a:gd name="T19" fmla="*/ 8 h 181"/>
                <a:gd name="T20" fmla="*/ 100 w 129"/>
                <a:gd name="T21" fmla="*/ 0 h 181"/>
                <a:gd name="T22" fmla="*/ 86 w 129"/>
                <a:gd name="T23" fmla="*/ 1 h 181"/>
                <a:gd name="T24" fmla="*/ 72 w 129"/>
                <a:gd name="T25" fmla="*/ 8 h 181"/>
                <a:gd name="T26" fmla="*/ 61 w 129"/>
                <a:gd name="T27" fmla="*/ 21 h 181"/>
                <a:gd name="T28" fmla="*/ 53 w 129"/>
                <a:gd name="T29" fmla="*/ 38 h 181"/>
                <a:gd name="T30" fmla="*/ 49 w 129"/>
                <a:gd name="T31" fmla="*/ 58 h 181"/>
                <a:gd name="T32" fmla="*/ 52 w 129"/>
                <a:gd name="T33" fmla="*/ 79 h 181"/>
                <a:gd name="T34" fmla="*/ 54 w 129"/>
                <a:gd name="T35" fmla="*/ 95 h 181"/>
                <a:gd name="T36" fmla="*/ 49 w 129"/>
                <a:gd name="T37" fmla="*/ 113 h 181"/>
                <a:gd name="T38" fmla="*/ 41 w 129"/>
                <a:gd name="T39" fmla="*/ 129 h 181"/>
                <a:gd name="T40" fmla="*/ 31 w 129"/>
                <a:gd name="T41" fmla="*/ 145 h 181"/>
                <a:gd name="T42" fmla="*/ 19 w 129"/>
                <a:gd name="T43" fmla="*/ 160 h 181"/>
                <a:gd name="T44" fmla="*/ 10 w 129"/>
                <a:gd name="T45" fmla="*/ 171 h 181"/>
                <a:gd name="T46" fmla="*/ 2 w 129"/>
                <a:gd name="T47" fmla="*/ 179 h 181"/>
                <a:gd name="T48" fmla="*/ 0 w 129"/>
                <a:gd name="T49"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9" h="181">
                  <a:moveTo>
                    <a:pt x="0" y="181"/>
                  </a:moveTo>
                  <a:lnTo>
                    <a:pt x="25" y="172"/>
                  </a:lnTo>
                  <a:lnTo>
                    <a:pt x="52" y="158"/>
                  </a:lnTo>
                  <a:lnTo>
                    <a:pt x="76" y="141"/>
                  </a:lnTo>
                  <a:lnTo>
                    <a:pt x="97" y="120"/>
                  </a:lnTo>
                  <a:lnTo>
                    <a:pt x="114" y="98"/>
                  </a:lnTo>
                  <a:lnTo>
                    <a:pt x="124" y="74"/>
                  </a:lnTo>
                  <a:lnTo>
                    <a:pt x="129" y="50"/>
                  </a:lnTo>
                  <a:lnTo>
                    <a:pt x="124" y="26"/>
                  </a:lnTo>
                  <a:lnTo>
                    <a:pt x="114" y="8"/>
                  </a:lnTo>
                  <a:lnTo>
                    <a:pt x="100" y="0"/>
                  </a:lnTo>
                  <a:lnTo>
                    <a:pt x="86" y="1"/>
                  </a:lnTo>
                  <a:lnTo>
                    <a:pt x="72" y="8"/>
                  </a:lnTo>
                  <a:lnTo>
                    <a:pt x="61" y="21"/>
                  </a:lnTo>
                  <a:lnTo>
                    <a:pt x="53" y="38"/>
                  </a:lnTo>
                  <a:lnTo>
                    <a:pt x="49" y="58"/>
                  </a:lnTo>
                  <a:lnTo>
                    <a:pt x="52" y="79"/>
                  </a:lnTo>
                  <a:lnTo>
                    <a:pt x="54" y="95"/>
                  </a:lnTo>
                  <a:lnTo>
                    <a:pt x="49" y="113"/>
                  </a:lnTo>
                  <a:lnTo>
                    <a:pt x="41" y="129"/>
                  </a:lnTo>
                  <a:lnTo>
                    <a:pt x="31" y="145"/>
                  </a:lnTo>
                  <a:lnTo>
                    <a:pt x="19" y="160"/>
                  </a:lnTo>
                  <a:lnTo>
                    <a:pt x="10" y="171"/>
                  </a:lnTo>
                  <a:lnTo>
                    <a:pt x="2" y="179"/>
                  </a:lnTo>
                  <a:lnTo>
                    <a:pt x="0" y="18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46" name="Freeform 74"/>
            <p:cNvSpPr>
              <a:spLocks/>
            </p:cNvSpPr>
            <p:nvPr/>
          </p:nvSpPr>
          <p:spPr bwMode="auto">
            <a:xfrm>
              <a:off x="3251" y="2513"/>
              <a:ext cx="45" cy="103"/>
            </a:xfrm>
            <a:custGeom>
              <a:avLst/>
              <a:gdLst>
                <a:gd name="T0" fmla="*/ 50 w 90"/>
                <a:gd name="T1" fmla="*/ 206 h 206"/>
                <a:gd name="T2" fmla="*/ 65 w 90"/>
                <a:gd name="T3" fmla="*/ 183 h 206"/>
                <a:gd name="T4" fmla="*/ 77 w 90"/>
                <a:gd name="T5" fmla="*/ 157 h 206"/>
                <a:gd name="T6" fmla="*/ 85 w 90"/>
                <a:gd name="T7" fmla="*/ 128 h 206"/>
                <a:gd name="T8" fmla="*/ 90 w 90"/>
                <a:gd name="T9" fmla="*/ 99 h 206"/>
                <a:gd name="T10" fmla="*/ 88 w 90"/>
                <a:gd name="T11" fmla="*/ 70 h 206"/>
                <a:gd name="T12" fmla="*/ 83 w 90"/>
                <a:gd name="T13" fmla="*/ 45 h 206"/>
                <a:gd name="T14" fmla="*/ 70 w 90"/>
                <a:gd name="T15" fmla="*/ 23 h 206"/>
                <a:gd name="T16" fmla="*/ 52 w 90"/>
                <a:gd name="T17" fmla="*/ 7 h 206"/>
                <a:gd name="T18" fmla="*/ 33 w 90"/>
                <a:gd name="T19" fmla="*/ 0 h 206"/>
                <a:gd name="T20" fmla="*/ 18 w 90"/>
                <a:gd name="T21" fmla="*/ 2 h 206"/>
                <a:gd name="T22" fmla="*/ 7 w 90"/>
                <a:gd name="T23" fmla="*/ 12 h 206"/>
                <a:gd name="T24" fmla="*/ 1 w 90"/>
                <a:gd name="T25" fmla="*/ 26 h 206"/>
                <a:gd name="T26" fmla="*/ 0 w 90"/>
                <a:gd name="T27" fmla="*/ 43 h 206"/>
                <a:gd name="T28" fmla="*/ 3 w 90"/>
                <a:gd name="T29" fmla="*/ 61 h 206"/>
                <a:gd name="T30" fmla="*/ 12 w 90"/>
                <a:gd name="T31" fmla="*/ 80 h 206"/>
                <a:gd name="T32" fmla="*/ 27 w 90"/>
                <a:gd name="T33" fmla="*/ 93 h 206"/>
                <a:gd name="T34" fmla="*/ 39 w 90"/>
                <a:gd name="T35" fmla="*/ 106 h 206"/>
                <a:gd name="T36" fmla="*/ 47 w 90"/>
                <a:gd name="T37" fmla="*/ 122 h 206"/>
                <a:gd name="T38" fmla="*/ 52 w 90"/>
                <a:gd name="T39" fmla="*/ 141 h 206"/>
                <a:gd name="T40" fmla="*/ 53 w 90"/>
                <a:gd name="T41" fmla="*/ 159 h 206"/>
                <a:gd name="T42" fmla="*/ 53 w 90"/>
                <a:gd name="T43" fmla="*/ 178 h 206"/>
                <a:gd name="T44" fmla="*/ 53 w 90"/>
                <a:gd name="T45" fmla="*/ 193 h 206"/>
                <a:gd name="T46" fmla="*/ 50 w 90"/>
                <a:gd name="T47" fmla="*/ 203 h 206"/>
                <a:gd name="T48" fmla="*/ 50 w 90"/>
                <a:gd name="T49" fmla="*/ 20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0" h="206">
                  <a:moveTo>
                    <a:pt x="50" y="206"/>
                  </a:moveTo>
                  <a:lnTo>
                    <a:pt x="65" y="183"/>
                  </a:lnTo>
                  <a:lnTo>
                    <a:pt x="77" y="157"/>
                  </a:lnTo>
                  <a:lnTo>
                    <a:pt x="85" y="128"/>
                  </a:lnTo>
                  <a:lnTo>
                    <a:pt x="90" y="99"/>
                  </a:lnTo>
                  <a:lnTo>
                    <a:pt x="88" y="70"/>
                  </a:lnTo>
                  <a:lnTo>
                    <a:pt x="83" y="45"/>
                  </a:lnTo>
                  <a:lnTo>
                    <a:pt x="70" y="23"/>
                  </a:lnTo>
                  <a:lnTo>
                    <a:pt x="52" y="7"/>
                  </a:lnTo>
                  <a:lnTo>
                    <a:pt x="33" y="0"/>
                  </a:lnTo>
                  <a:lnTo>
                    <a:pt x="18" y="2"/>
                  </a:lnTo>
                  <a:lnTo>
                    <a:pt x="7" y="12"/>
                  </a:lnTo>
                  <a:lnTo>
                    <a:pt x="1" y="26"/>
                  </a:lnTo>
                  <a:lnTo>
                    <a:pt x="0" y="43"/>
                  </a:lnTo>
                  <a:lnTo>
                    <a:pt x="3" y="61"/>
                  </a:lnTo>
                  <a:lnTo>
                    <a:pt x="12" y="80"/>
                  </a:lnTo>
                  <a:lnTo>
                    <a:pt x="27" y="93"/>
                  </a:lnTo>
                  <a:lnTo>
                    <a:pt x="39" y="106"/>
                  </a:lnTo>
                  <a:lnTo>
                    <a:pt x="47" y="122"/>
                  </a:lnTo>
                  <a:lnTo>
                    <a:pt x="52" y="141"/>
                  </a:lnTo>
                  <a:lnTo>
                    <a:pt x="53" y="159"/>
                  </a:lnTo>
                  <a:lnTo>
                    <a:pt x="53" y="178"/>
                  </a:lnTo>
                  <a:lnTo>
                    <a:pt x="53" y="193"/>
                  </a:lnTo>
                  <a:lnTo>
                    <a:pt x="50" y="203"/>
                  </a:lnTo>
                  <a:lnTo>
                    <a:pt x="50" y="20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47" name="Freeform 75"/>
            <p:cNvSpPr>
              <a:spLocks/>
            </p:cNvSpPr>
            <p:nvPr/>
          </p:nvSpPr>
          <p:spPr bwMode="auto">
            <a:xfrm>
              <a:off x="3283" y="2583"/>
              <a:ext cx="100" cy="50"/>
            </a:xfrm>
            <a:custGeom>
              <a:avLst/>
              <a:gdLst>
                <a:gd name="T0" fmla="*/ 0 w 201"/>
                <a:gd name="T1" fmla="*/ 78 h 99"/>
                <a:gd name="T2" fmla="*/ 13 w 201"/>
                <a:gd name="T3" fmla="*/ 84 h 99"/>
                <a:gd name="T4" fmla="*/ 26 w 201"/>
                <a:gd name="T5" fmla="*/ 88 h 99"/>
                <a:gd name="T6" fmla="*/ 39 w 201"/>
                <a:gd name="T7" fmla="*/ 92 h 99"/>
                <a:gd name="T8" fmla="*/ 53 w 201"/>
                <a:gd name="T9" fmla="*/ 95 h 99"/>
                <a:gd name="T10" fmla="*/ 68 w 201"/>
                <a:gd name="T11" fmla="*/ 98 h 99"/>
                <a:gd name="T12" fmla="*/ 83 w 201"/>
                <a:gd name="T13" fmla="*/ 99 h 99"/>
                <a:gd name="T14" fmla="*/ 98 w 201"/>
                <a:gd name="T15" fmla="*/ 99 h 99"/>
                <a:gd name="T16" fmla="*/ 113 w 201"/>
                <a:gd name="T17" fmla="*/ 99 h 99"/>
                <a:gd name="T18" fmla="*/ 127 w 201"/>
                <a:gd name="T19" fmla="*/ 96 h 99"/>
                <a:gd name="T20" fmla="*/ 140 w 201"/>
                <a:gd name="T21" fmla="*/ 93 h 99"/>
                <a:gd name="T22" fmla="*/ 152 w 201"/>
                <a:gd name="T23" fmla="*/ 90 h 99"/>
                <a:gd name="T24" fmla="*/ 165 w 201"/>
                <a:gd name="T25" fmla="*/ 84 h 99"/>
                <a:gd name="T26" fmla="*/ 175 w 201"/>
                <a:gd name="T27" fmla="*/ 77 h 99"/>
                <a:gd name="T28" fmla="*/ 184 w 201"/>
                <a:gd name="T29" fmla="*/ 68 h 99"/>
                <a:gd name="T30" fmla="*/ 191 w 201"/>
                <a:gd name="T31" fmla="*/ 58 h 99"/>
                <a:gd name="T32" fmla="*/ 197 w 201"/>
                <a:gd name="T33" fmla="*/ 47 h 99"/>
                <a:gd name="T34" fmla="*/ 201 w 201"/>
                <a:gd name="T35" fmla="*/ 27 h 99"/>
                <a:gd name="T36" fmla="*/ 196 w 201"/>
                <a:gd name="T37" fmla="*/ 12 h 99"/>
                <a:gd name="T38" fmla="*/ 186 w 201"/>
                <a:gd name="T39" fmla="*/ 3 h 99"/>
                <a:gd name="T40" fmla="*/ 171 w 201"/>
                <a:gd name="T41" fmla="*/ 0 h 99"/>
                <a:gd name="T42" fmla="*/ 153 w 201"/>
                <a:gd name="T43" fmla="*/ 2 h 99"/>
                <a:gd name="T44" fmla="*/ 136 w 201"/>
                <a:gd name="T45" fmla="*/ 9 h 99"/>
                <a:gd name="T46" fmla="*/ 120 w 201"/>
                <a:gd name="T47" fmla="*/ 20 h 99"/>
                <a:gd name="T48" fmla="*/ 108 w 201"/>
                <a:gd name="T49" fmla="*/ 38 h 99"/>
                <a:gd name="T50" fmla="*/ 98 w 201"/>
                <a:gd name="T51" fmla="*/ 52 h 99"/>
                <a:gd name="T52" fmla="*/ 83 w 201"/>
                <a:gd name="T53" fmla="*/ 62 h 99"/>
                <a:gd name="T54" fmla="*/ 66 w 201"/>
                <a:gd name="T55" fmla="*/ 69 h 99"/>
                <a:gd name="T56" fmla="*/ 47 w 201"/>
                <a:gd name="T57" fmla="*/ 73 h 99"/>
                <a:gd name="T58" fmla="*/ 29 w 201"/>
                <a:gd name="T59" fmla="*/ 76 h 99"/>
                <a:gd name="T60" fmla="*/ 14 w 201"/>
                <a:gd name="T61" fmla="*/ 78 h 99"/>
                <a:gd name="T62" fmla="*/ 4 w 201"/>
                <a:gd name="T63" fmla="*/ 78 h 99"/>
                <a:gd name="T64" fmla="*/ 0 w 201"/>
                <a:gd name="T65" fmla="*/ 7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1" h="99">
                  <a:moveTo>
                    <a:pt x="0" y="78"/>
                  </a:moveTo>
                  <a:lnTo>
                    <a:pt x="13" y="84"/>
                  </a:lnTo>
                  <a:lnTo>
                    <a:pt x="26" y="88"/>
                  </a:lnTo>
                  <a:lnTo>
                    <a:pt x="39" y="92"/>
                  </a:lnTo>
                  <a:lnTo>
                    <a:pt x="53" y="95"/>
                  </a:lnTo>
                  <a:lnTo>
                    <a:pt x="68" y="98"/>
                  </a:lnTo>
                  <a:lnTo>
                    <a:pt x="83" y="99"/>
                  </a:lnTo>
                  <a:lnTo>
                    <a:pt x="98" y="99"/>
                  </a:lnTo>
                  <a:lnTo>
                    <a:pt x="113" y="99"/>
                  </a:lnTo>
                  <a:lnTo>
                    <a:pt x="127" y="96"/>
                  </a:lnTo>
                  <a:lnTo>
                    <a:pt x="140" y="93"/>
                  </a:lnTo>
                  <a:lnTo>
                    <a:pt x="152" y="90"/>
                  </a:lnTo>
                  <a:lnTo>
                    <a:pt x="165" y="84"/>
                  </a:lnTo>
                  <a:lnTo>
                    <a:pt x="175" y="77"/>
                  </a:lnTo>
                  <a:lnTo>
                    <a:pt x="184" y="68"/>
                  </a:lnTo>
                  <a:lnTo>
                    <a:pt x="191" y="58"/>
                  </a:lnTo>
                  <a:lnTo>
                    <a:pt x="197" y="47"/>
                  </a:lnTo>
                  <a:lnTo>
                    <a:pt x="201" y="27"/>
                  </a:lnTo>
                  <a:lnTo>
                    <a:pt x="196" y="12"/>
                  </a:lnTo>
                  <a:lnTo>
                    <a:pt x="186" y="3"/>
                  </a:lnTo>
                  <a:lnTo>
                    <a:pt x="171" y="0"/>
                  </a:lnTo>
                  <a:lnTo>
                    <a:pt x="153" y="2"/>
                  </a:lnTo>
                  <a:lnTo>
                    <a:pt x="136" y="9"/>
                  </a:lnTo>
                  <a:lnTo>
                    <a:pt x="120" y="20"/>
                  </a:lnTo>
                  <a:lnTo>
                    <a:pt x="108" y="38"/>
                  </a:lnTo>
                  <a:lnTo>
                    <a:pt x="98" y="52"/>
                  </a:lnTo>
                  <a:lnTo>
                    <a:pt x="83" y="62"/>
                  </a:lnTo>
                  <a:lnTo>
                    <a:pt x="66" y="69"/>
                  </a:lnTo>
                  <a:lnTo>
                    <a:pt x="47" y="73"/>
                  </a:lnTo>
                  <a:lnTo>
                    <a:pt x="29" y="76"/>
                  </a:lnTo>
                  <a:lnTo>
                    <a:pt x="14" y="78"/>
                  </a:lnTo>
                  <a:lnTo>
                    <a:pt x="4" y="78"/>
                  </a:lnTo>
                  <a:lnTo>
                    <a:pt x="0" y="7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48" name="Freeform 76"/>
            <p:cNvSpPr>
              <a:spLocks/>
            </p:cNvSpPr>
            <p:nvPr/>
          </p:nvSpPr>
          <p:spPr bwMode="auto">
            <a:xfrm>
              <a:off x="3281" y="2628"/>
              <a:ext cx="99" cy="50"/>
            </a:xfrm>
            <a:custGeom>
              <a:avLst/>
              <a:gdLst>
                <a:gd name="T0" fmla="*/ 0 w 198"/>
                <a:gd name="T1" fmla="*/ 0 h 100"/>
                <a:gd name="T2" fmla="*/ 15 w 198"/>
                <a:gd name="T3" fmla="*/ 23 h 100"/>
                <a:gd name="T4" fmla="*/ 33 w 198"/>
                <a:gd name="T5" fmla="*/ 44 h 100"/>
                <a:gd name="T6" fmla="*/ 55 w 198"/>
                <a:gd name="T7" fmla="*/ 65 h 100"/>
                <a:gd name="T8" fmla="*/ 79 w 198"/>
                <a:gd name="T9" fmla="*/ 81 h 100"/>
                <a:gd name="T10" fmla="*/ 105 w 198"/>
                <a:gd name="T11" fmla="*/ 94 h 100"/>
                <a:gd name="T12" fmla="*/ 130 w 198"/>
                <a:gd name="T13" fmla="*/ 100 h 100"/>
                <a:gd name="T14" fmla="*/ 154 w 198"/>
                <a:gd name="T15" fmla="*/ 99 h 100"/>
                <a:gd name="T16" fmla="*/ 177 w 198"/>
                <a:gd name="T17" fmla="*/ 89 h 100"/>
                <a:gd name="T18" fmla="*/ 192 w 198"/>
                <a:gd name="T19" fmla="*/ 76 h 100"/>
                <a:gd name="T20" fmla="*/ 198 w 198"/>
                <a:gd name="T21" fmla="*/ 61 h 100"/>
                <a:gd name="T22" fmla="*/ 194 w 198"/>
                <a:gd name="T23" fmla="*/ 47 h 100"/>
                <a:gd name="T24" fmla="*/ 184 w 198"/>
                <a:gd name="T25" fmla="*/ 35 h 100"/>
                <a:gd name="T26" fmla="*/ 169 w 198"/>
                <a:gd name="T27" fmla="*/ 26 h 100"/>
                <a:gd name="T28" fmla="*/ 151 w 198"/>
                <a:gd name="T29" fmla="*/ 21 h 100"/>
                <a:gd name="T30" fmla="*/ 131 w 198"/>
                <a:gd name="T31" fmla="*/ 23 h 100"/>
                <a:gd name="T32" fmla="*/ 111 w 198"/>
                <a:gd name="T33" fmla="*/ 29 h 100"/>
                <a:gd name="T34" fmla="*/ 95 w 198"/>
                <a:gd name="T35" fmla="*/ 34 h 100"/>
                <a:gd name="T36" fmla="*/ 78 w 198"/>
                <a:gd name="T37" fmla="*/ 34 h 100"/>
                <a:gd name="T38" fmla="*/ 58 w 198"/>
                <a:gd name="T39" fmla="*/ 29 h 100"/>
                <a:gd name="T40" fmla="*/ 41 w 198"/>
                <a:gd name="T41" fmla="*/ 23 h 100"/>
                <a:gd name="T42" fmla="*/ 25 w 198"/>
                <a:gd name="T43" fmla="*/ 15 h 100"/>
                <a:gd name="T44" fmla="*/ 11 w 198"/>
                <a:gd name="T45" fmla="*/ 8 h 100"/>
                <a:gd name="T46" fmla="*/ 3 w 198"/>
                <a:gd name="T47" fmla="*/ 2 h 100"/>
                <a:gd name="T48" fmla="*/ 0 w 198"/>
                <a:gd name="T49"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8" h="100">
                  <a:moveTo>
                    <a:pt x="0" y="0"/>
                  </a:moveTo>
                  <a:lnTo>
                    <a:pt x="15" y="23"/>
                  </a:lnTo>
                  <a:lnTo>
                    <a:pt x="33" y="44"/>
                  </a:lnTo>
                  <a:lnTo>
                    <a:pt x="55" y="65"/>
                  </a:lnTo>
                  <a:lnTo>
                    <a:pt x="79" y="81"/>
                  </a:lnTo>
                  <a:lnTo>
                    <a:pt x="105" y="94"/>
                  </a:lnTo>
                  <a:lnTo>
                    <a:pt x="130" y="100"/>
                  </a:lnTo>
                  <a:lnTo>
                    <a:pt x="154" y="99"/>
                  </a:lnTo>
                  <a:lnTo>
                    <a:pt x="177" y="89"/>
                  </a:lnTo>
                  <a:lnTo>
                    <a:pt x="192" y="76"/>
                  </a:lnTo>
                  <a:lnTo>
                    <a:pt x="198" y="61"/>
                  </a:lnTo>
                  <a:lnTo>
                    <a:pt x="194" y="47"/>
                  </a:lnTo>
                  <a:lnTo>
                    <a:pt x="184" y="35"/>
                  </a:lnTo>
                  <a:lnTo>
                    <a:pt x="169" y="26"/>
                  </a:lnTo>
                  <a:lnTo>
                    <a:pt x="151" y="21"/>
                  </a:lnTo>
                  <a:lnTo>
                    <a:pt x="131" y="23"/>
                  </a:lnTo>
                  <a:lnTo>
                    <a:pt x="111" y="29"/>
                  </a:lnTo>
                  <a:lnTo>
                    <a:pt x="95" y="34"/>
                  </a:lnTo>
                  <a:lnTo>
                    <a:pt x="78" y="34"/>
                  </a:lnTo>
                  <a:lnTo>
                    <a:pt x="58" y="29"/>
                  </a:lnTo>
                  <a:lnTo>
                    <a:pt x="41" y="23"/>
                  </a:lnTo>
                  <a:lnTo>
                    <a:pt x="25" y="15"/>
                  </a:lnTo>
                  <a:lnTo>
                    <a:pt x="11" y="8"/>
                  </a:lnTo>
                  <a:lnTo>
                    <a:pt x="3" y="2"/>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49" name="Freeform 77"/>
            <p:cNvSpPr>
              <a:spLocks/>
            </p:cNvSpPr>
            <p:nvPr/>
          </p:nvSpPr>
          <p:spPr bwMode="auto">
            <a:xfrm>
              <a:off x="3273" y="2637"/>
              <a:ext cx="68" cy="87"/>
            </a:xfrm>
            <a:custGeom>
              <a:avLst/>
              <a:gdLst>
                <a:gd name="T0" fmla="*/ 0 w 136"/>
                <a:gd name="T1" fmla="*/ 0 h 174"/>
                <a:gd name="T2" fmla="*/ 0 w 136"/>
                <a:gd name="T3" fmla="*/ 28 h 174"/>
                <a:gd name="T4" fmla="*/ 2 w 136"/>
                <a:gd name="T5" fmla="*/ 56 h 174"/>
                <a:gd name="T6" fmla="*/ 10 w 136"/>
                <a:gd name="T7" fmla="*/ 85 h 174"/>
                <a:gd name="T8" fmla="*/ 20 w 136"/>
                <a:gd name="T9" fmla="*/ 113 h 174"/>
                <a:gd name="T10" fmla="*/ 35 w 136"/>
                <a:gd name="T11" fmla="*/ 137 h 174"/>
                <a:gd name="T12" fmla="*/ 53 w 136"/>
                <a:gd name="T13" fmla="*/ 157 h 174"/>
                <a:gd name="T14" fmla="*/ 74 w 136"/>
                <a:gd name="T15" fmla="*/ 169 h 174"/>
                <a:gd name="T16" fmla="*/ 99 w 136"/>
                <a:gd name="T17" fmla="*/ 174 h 174"/>
                <a:gd name="T18" fmla="*/ 118 w 136"/>
                <a:gd name="T19" fmla="*/ 170 h 174"/>
                <a:gd name="T20" fmla="*/ 131 w 136"/>
                <a:gd name="T21" fmla="*/ 161 h 174"/>
                <a:gd name="T22" fmla="*/ 136 w 136"/>
                <a:gd name="T23" fmla="*/ 147 h 174"/>
                <a:gd name="T24" fmla="*/ 133 w 136"/>
                <a:gd name="T25" fmla="*/ 132 h 174"/>
                <a:gd name="T26" fmla="*/ 126 w 136"/>
                <a:gd name="T27" fmla="*/ 116 h 174"/>
                <a:gd name="T28" fmla="*/ 114 w 136"/>
                <a:gd name="T29" fmla="*/ 102 h 174"/>
                <a:gd name="T30" fmla="*/ 96 w 136"/>
                <a:gd name="T31" fmla="*/ 92 h 174"/>
                <a:gd name="T32" fmla="*/ 77 w 136"/>
                <a:gd name="T33" fmla="*/ 88 h 174"/>
                <a:gd name="T34" fmla="*/ 61 w 136"/>
                <a:gd name="T35" fmla="*/ 83 h 174"/>
                <a:gd name="T36" fmla="*/ 46 w 136"/>
                <a:gd name="T37" fmla="*/ 73 h 174"/>
                <a:gd name="T38" fmla="*/ 32 w 136"/>
                <a:gd name="T39" fmla="*/ 59 h 174"/>
                <a:gd name="T40" fmla="*/ 21 w 136"/>
                <a:gd name="T41" fmla="*/ 43 h 174"/>
                <a:gd name="T42" fmla="*/ 12 w 136"/>
                <a:gd name="T43" fmla="*/ 26 h 174"/>
                <a:gd name="T44" fmla="*/ 5 w 136"/>
                <a:gd name="T45" fmla="*/ 13 h 174"/>
                <a:gd name="T46" fmla="*/ 1 w 136"/>
                <a:gd name="T47" fmla="*/ 3 h 174"/>
                <a:gd name="T48" fmla="*/ 0 w 136"/>
                <a:gd name="T49"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6" h="174">
                  <a:moveTo>
                    <a:pt x="0" y="0"/>
                  </a:moveTo>
                  <a:lnTo>
                    <a:pt x="0" y="28"/>
                  </a:lnTo>
                  <a:lnTo>
                    <a:pt x="2" y="56"/>
                  </a:lnTo>
                  <a:lnTo>
                    <a:pt x="10" y="85"/>
                  </a:lnTo>
                  <a:lnTo>
                    <a:pt x="20" y="113"/>
                  </a:lnTo>
                  <a:lnTo>
                    <a:pt x="35" y="137"/>
                  </a:lnTo>
                  <a:lnTo>
                    <a:pt x="53" y="157"/>
                  </a:lnTo>
                  <a:lnTo>
                    <a:pt x="74" y="169"/>
                  </a:lnTo>
                  <a:lnTo>
                    <a:pt x="99" y="174"/>
                  </a:lnTo>
                  <a:lnTo>
                    <a:pt x="118" y="170"/>
                  </a:lnTo>
                  <a:lnTo>
                    <a:pt x="131" y="161"/>
                  </a:lnTo>
                  <a:lnTo>
                    <a:pt x="136" y="147"/>
                  </a:lnTo>
                  <a:lnTo>
                    <a:pt x="133" y="132"/>
                  </a:lnTo>
                  <a:lnTo>
                    <a:pt x="126" y="116"/>
                  </a:lnTo>
                  <a:lnTo>
                    <a:pt x="114" y="102"/>
                  </a:lnTo>
                  <a:lnTo>
                    <a:pt x="96" y="92"/>
                  </a:lnTo>
                  <a:lnTo>
                    <a:pt x="77" y="88"/>
                  </a:lnTo>
                  <a:lnTo>
                    <a:pt x="61" y="83"/>
                  </a:lnTo>
                  <a:lnTo>
                    <a:pt x="46" y="73"/>
                  </a:lnTo>
                  <a:lnTo>
                    <a:pt x="32" y="59"/>
                  </a:lnTo>
                  <a:lnTo>
                    <a:pt x="21" y="43"/>
                  </a:lnTo>
                  <a:lnTo>
                    <a:pt x="12" y="26"/>
                  </a:lnTo>
                  <a:lnTo>
                    <a:pt x="5" y="13"/>
                  </a:lnTo>
                  <a:lnTo>
                    <a:pt x="1" y="3"/>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50" name="Freeform 78"/>
            <p:cNvSpPr>
              <a:spLocks/>
            </p:cNvSpPr>
            <p:nvPr/>
          </p:nvSpPr>
          <p:spPr bwMode="auto">
            <a:xfrm>
              <a:off x="3028" y="2593"/>
              <a:ext cx="234" cy="81"/>
            </a:xfrm>
            <a:custGeom>
              <a:avLst/>
              <a:gdLst>
                <a:gd name="T0" fmla="*/ 9 w 469"/>
                <a:gd name="T1" fmla="*/ 5 h 163"/>
                <a:gd name="T2" fmla="*/ 1 w 469"/>
                <a:gd name="T3" fmla="*/ 0 h 163"/>
                <a:gd name="T4" fmla="*/ 0 w 469"/>
                <a:gd name="T5" fmla="*/ 2 h 163"/>
                <a:gd name="T6" fmla="*/ 6 w 469"/>
                <a:gd name="T7" fmla="*/ 8 h 163"/>
                <a:gd name="T8" fmla="*/ 16 w 469"/>
                <a:gd name="T9" fmla="*/ 19 h 163"/>
                <a:gd name="T10" fmla="*/ 32 w 469"/>
                <a:gd name="T11" fmla="*/ 34 h 163"/>
                <a:gd name="T12" fmla="*/ 53 w 469"/>
                <a:gd name="T13" fmla="*/ 50 h 163"/>
                <a:gd name="T14" fmla="*/ 78 w 469"/>
                <a:gd name="T15" fmla="*/ 67 h 163"/>
                <a:gd name="T16" fmla="*/ 107 w 469"/>
                <a:gd name="T17" fmla="*/ 85 h 163"/>
                <a:gd name="T18" fmla="*/ 138 w 469"/>
                <a:gd name="T19" fmla="*/ 104 h 163"/>
                <a:gd name="T20" fmla="*/ 173 w 469"/>
                <a:gd name="T21" fmla="*/ 121 h 163"/>
                <a:gd name="T22" fmla="*/ 210 w 469"/>
                <a:gd name="T23" fmla="*/ 137 h 163"/>
                <a:gd name="T24" fmla="*/ 248 w 469"/>
                <a:gd name="T25" fmla="*/ 149 h 163"/>
                <a:gd name="T26" fmla="*/ 287 w 469"/>
                <a:gd name="T27" fmla="*/ 158 h 163"/>
                <a:gd name="T28" fmla="*/ 326 w 469"/>
                <a:gd name="T29" fmla="*/ 163 h 163"/>
                <a:gd name="T30" fmla="*/ 366 w 469"/>
                <a:gd name="T31" fmla="*/ 161 h 163"/>
                <a:gd name="T32" fmla="*/ 405 w 469"/>
                <a:gd name="T33" fmla="*/ 154 h 163"/>
                <a:gd name="T34" fmla="*/ 425 w 469"/>
                <a:gd name="T35" fmla="*/ 146 h 163"/>
                <a:gd name="T36" fmla="*/ 440 w 469"/>
                <a:gd name="T37" fmla="*/ 135 h 163"/>
                <a:gd name="T38" fmla="*/ 451 w 469"/>
                <a:gd name="T39" fmla="*/ 121 h 163"/>
                <a:gd name="T40" fmla="*/ 460 w 469"/>
                <a:gd name="T41" fmla="*/ 106 h 163"/>
                <a:gd name="T42" fmla="*/ 464 w 469"/>
                <a:gd name="T43" fmla="*/ 91 h 163"/>
                <a:gd name="T44" fmla="*/ 468 w 469"/>
                <a:gd name="T45" fmla="*/ 80 h 163"/>
                <a:gd name="T46" fmla="*/ 469 w 469"/>
                <a:gd name="T47" fmla="*/ 72 h 163"/>
                <a:gd name="T48" fmla="*/ 469 w 469"/>
                <a:gd name="T49" fmla="*/ 68 h 163"/>
                <a:gd name="T50" fmla="*/ 468 w 469"/>
                <a:gd name="T51" fmla="*/ 70 h 163"/>
                <a:gd name="T52" fmla="*/ 465 w 469"/>
                <a:gd name="T53" fmla="*/ 76 h 163"/>
                <a:gd name="T54" fmla="*/ 462 w 469"/>
                <a:gd name="T55" fmla="*/ 85 h 163"/>
                <a:gd name="T56" fmla="*/ 455 w 469"/>
                <a:gd name="T57" fmla="*/ 97 h 163"/>
                <a:gd name="T58" fmla="*/ 445 w 469"/>
                <a:gd name="T59" fmla="*/ 108 h 163"/>
                <a:gd name="T60" fmla="*/ 432 w 469"/>
                <a:gd name="T61" fmla="*/ 121 h 163"/>
                <a:gd name="T62" fmla="*/ 415 w 469"/>
                <a:gd name="T63" fmla="*/ 131 h 163"/>
                <a:gd name="T64" fmla="*/ 393 w 469"/>
                <a:gd name="T65" fmla="*/ 139 h 163"/>
                <a:gd name="T66" fmla="*/ 366 w 469"/>
                <a:gd name="T67" fmla="*/ 145 h 163"/>
                <a:gd name="T68" fmla="*/ 335 w 469"/>
                <a:gd name="T69" fmla="*/ 145 h 163"/>
                <a:gd name="T70" fmla="*/ 297 w 469"/>
                <a:gd name="T71" fmla="*/ 142 h 163"/>
                <a:gd name="T72" fmla="*/ 255 w 469"/>
                <a:gd name="T73" fmla="*/ 130 h 163"/>
                <a:gd name="T74" fmla="*/ 204 w 469"/>
                <a:gd name="T75" fmla="*/ 113 h 163"/>
                <a:gd name="T76" fmla="*/ 146 w 469"/>
                <a:gd name="T77" fmla="*/ 87 h 163"/>
                <a:gd name="T78" fmla="*/ 82 w 469"/>
                <a:gd name="T79" fmla="*/ 51 h 163"/>
                <a:gd name="T80" fmla="*/ 9 w 469"/>
                <a:gd name="T81" fmla="*/ 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69" h="163">
                  <a:moveTo>
                    <a:pt x="9" y="5"/>
                  </a:moveTo>
                  <a:lnTo>
                    <a:pt x="1" y="0"/>
                  </a:lnTo>
                  <a:lnTo>
                    <a:pt x="0" y="2"/>
                  </a:lnTo>
                  <a:lnTo>
                    <a:pt x="6" y="8"/>
                  </a:lnTo>
                  <a:lnTo>
                    <a:pt x="16" y="19"/>
                  </a:lnTo>
                  <a:lnTo>
                    <a:pt x="32" y="34"/>
                  </a:lnTo>
                  <a:lnTo>
                    <a:pt x="53" y="50"/>
                  </a:lnTo>
                  <a:lnTo>
                    <a:pt x="78" y="67"/>
                  </a:lnTo>
                  <a:lnTo>
                    <a:pt x="107" y="85"/>
                  </a:lnTo>
                  <a:lnTo>
                    <a:pt x="138" y="104"/>
                  </a:lnTo>
                  <a:lnTo>
                    <a:pt x="173" y="121"/>
                  </a:lnTo>
                  <a:lnTo>
                    <a:pt x="210" y="137"/>
                  </a:lnTo>
                  <a:lnTo>
                    <a:pt x="248" y="149"/>
                  </a:lnTo>
                  <a:lnTo>
                    <a:pt x="287" y="158"/>
                  </a:lnTo>
                  <a:lnTo>
                    <a:pt x="326" y="163"/>
                  </a:lnTo>
                  <a:lnTo>
                    <a:pt x="366" y="161"/>
                  </a:lnTo>
                  <a:lnTo>
                    <a:pt x="405" y="154"/>
                  </a:lnTo>
                  <a:lnTo>
                    <a:pt x="425" y="146"/>
                  </a:lnTo>
                  <a:lnTo>
                    <a:pt x="440" y="135"/>
                  </a:lnTo>
                  <a:lnTo>
                    <a:pt x="451" y="121"/>
                  </a:lnTo>
                  <a:lnTo>
                    <a:pt x="460" y="106"/>
                  </a:lnTo>
                  <a:lnTo>
                    <a:pt x="464" y="91"/>
                  </a:lnTo>
                  <a:lnTo>
                    <a:pt x="468" y="80"/>
                  </a:lnTo>
                  <a:lnTo>
                    <a:pt x="469" y="72"/>
                  </a:lnTo>
                  <a:lnTo>
                    <a:pt x="469" y="68"/>
                  </a:lnTo>
                  <a:lnTo>
                    <a:pt x="468" y="70"/>
                  </a:lnTo>
                  <a:lnTo>
                    <a:pt x="465" y="76"/>
                  </a:lnTo>
                  <a:lnTo>
                    <a:pt x="462" y="85"/>
                  </a:lnTo>
                  <a:lnTo>
                    <a:pt x="455" y="97"/>
                  </a:lnTo>
                  <a:lnTo>
                    <a:pt x="445" y="108"/>
                  </a:lnTo>
                  <a:lnTo>
                    <a:pt x="432" y="121"/>
                  </a:lnTo>
                  <a:lnTo>
                    <a:pt x="415" y="131"/>
                  </a:lnTo>
                  <a:lnTo>
                    <a:pt x="393" y="139"/>
                  </a:lnTo>
                  <a:lnTo>
                    <a:pt x="366" y="145"/>
                  </a:lnTo>
                  <a:lnTo>
                    <a:pt x="335" y="145"/>
                  </a:lnTo>
                  <a:lnTo>
                    <a:pt x="297" y="142"/>
                  </a:lnTo>
                  <a:lnTo>
                    <a:pt x="255" y="130"/>
                  </a:lnTo>
                  <a:lnTo>
                    <a:pt x="204" y="113"/>
                  </a:lnTo>
                  <a:lnTo>
                    <a:pt x="146" y="87"/>
                  </a:lnTo>
                  <a:lnTo>
                    <a:pt x="82" y="51"/>
                  </a:lnTo>
                  <a:lnTo>
                    <a:pt x="9" y="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51" name="Freeform 79"/>
            <p:cNvSpPr>
              <a:spLocks/>
            </p:cNvSpPr>
            <p:nvPr/>
          </p:nvSpPr>
          <p:spPr bwMode="auto">
            <a:xfrm>
              <a:off x="3125" y="2508"/>
              <a:ext cx="71" cy="73"/>
            </a:xfrm>
            <a:custGeom>
              <a:avLst/>
              <a:gdLst>
                <a:gd name="T0" fmla="*/ 85 w 142"/>
                <a:gd name="T1" fmla="*/ 134 h 145"/>
                <a:gd name="T2" fmla="*/ 67 w 142"/>
                <a:gd name="T3" fmla="*/ 145 h 145"/>
                <a:gd name="T4" fmla="*/ 48 w 142"/>
                <a:gd name="T5" fmla="*/ 140 h 145"/>
                <a:gd name="T6" fmla="*/ 37 w 142"/>
                <a:gd name="T7" fmla="*/ 124 h 145"/>
                <a:gd name="T8" fmla="*/ 30 w 142"/>
                <a:gd name="T9" fmla="*/ 114 h 145"/>
                <a:gd name="T10" fmla="*/ 20 w 142"/>
                <a:gd name="T11" fmla="*/ 113 h 145"/>
                <a:gd name="T12" fmla="*/ 11 w 142"/>
                <a:gd name="T13" fmla="*/ 108 h 145"/>
                <a:gd name="T14" fmla="*/ 4 w 142"/>
                <a:gd name="T15" fmla="*/ 101 h 145"/>
                <a:gd name="T16" fmla="*/ 0 w 142"/>
                <a:gd name="T17" fmla="*/ 86 h 145"/>
                <a:gd name="T18" fmla="*/ 9 w 142"/>
                <a:gd name="T19" fmla="*/ 68 h 145"/>
                <a:gd name="T20" fmla="*/ 12 w 142"/>
                <a:gd name="T21" fmla="*/ 53 h 145"/>
                <a:gd name="T22" fmla="*/ 11 w 142"/>
                <a:gd name="T23" fmla="*/ 32 h 145"/>
                <a:gd name="T24" fmla="*/ 19 w 142"/>
                <a:gd name="T25" fmla="*/ 20 h 145"/>
                <a:gd name="T26" fmla="*/ 28 w 142"/>
                <a:gd name="T27" fmla="*/ 16 h 145"/>
                <a:gd name="T28" fmla="*/ 38 w 142"/>
                <a:gd name="T29" fmla="*/ 15 h 145"/>
                <a:gd name="T30" fmla="*/ 49 w 142"/>
                <a:gd name="T31" fmla="*/ 18 h 145"/>
                <a:gd name="T32" fmla="*/ 58 w 142"/>
                <a:gd name="T33" fmla="*/ 10 h 145"/>
                <a:gd name="T34" fmla="*/ 75 w 142"/>
                <a:gd name="T35" fmla="*/ 0 h 145"/>
                <a:gd name="T36" fmla="*/ 95 w 142"/>
                <a:gd name="T37" fmla="*/ 3 h 145"/>
                <a:gd name="T38" fmla="*/ 106 w 142"/>
                <a:gd name="T39" fmla="*/ 21 h 145"/>
                <a:gd name="T40" fmla="*/ 112 w 142"/>
                <a:gd name="T41" fmla="*/ 30 h 145"/>
                <a:gd name="T42" fmla="*/ 123 w 142"/>
                <a:gd name="T43" fmla="*/ 31 h 145"/>
                <a:gd name="T44" fmla="*/ 133 w 142"/>
                <a:gd name="T45" fmla="*/ 36 h 145"/>
                <a:gd name="T46" fmla="*/ 139 w 142"/>
                <a:gd name="T47" fmla="*/ 44 h 145"/>
                <a:gd name="T48" fmla="*/ 142 w 142"/>
                <a:gd name="T49" fmla="*/ 58 h 145"/>
                <a:gd name="T50" fmla="*/ 134 w 142"/>
                <a:gd name="T51" fmla="*/ 76 h 145"/>
                <a:gd name="T52" fmla="*/ 131 w 142"/>
                <a:gd name="T53" fmla="*/ 92 h 145"/>
                <a:gd name="T54" fmla="*/ 132 w 142"/>
                <a:gd name="T55" fmla="*/ 112 h 145"/>
                <a:gd name="T56" fmla="*/ 124 w 142"/>
                <a:gd name="T57" fmla="*/ 124 h 145"/>
                <a:gd name="T58" fmla="*/ 114 w 142"/>
                <a:gd name="T59" fmla="*/ 129 h 145"/>
                <a:gd name="T60" fmla="*/ 104 w 142"/>
                <a:gd name="T61" fmla="*/ 129 h 145"/>
                <a:gd name="T62" fmla="*/ 94 w 142"/>
                <a:gd name="T63" fmla="*/ 12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2" h="145">
                  <a:moveTo>
                    <a:pt x="89" y="123"/>
                  </a:moveTo>
                  <a:lnTo>
                    <a:pt x="85" y="134"/>
                  </a:lnTo>
                  <a:lnTo>
                    <a:pt x="76" y="140"/>
                  </a:lnTo>
                  <a:lnTo>
                    <a:pt x="67" y="145"/>
                  </a:lnTo>
                  <a:lnTo>
                    <a:pt x="57" y="145"/>
                  </a:lnTo>
                  <a:lnTo>
                    <a:pt x="48" y="140"/>
                  </a:lnTo>
                  <a:lnTo>
                    <a:pt x="41" y="134"/>
                  </a:lnTo>
                  <a:lnTo>
                    <a:pt x="37" y="124"/>
                  </a:lnTo>
                  <a:lnTo>
                    <a:pt x="36" y="113"/>
                  </a:lnTo>
                  <a:lnTo>
                    <a:pt x="30" y="114"/>
                  </a:lnTo>
                  <a:lnTo>
                    <a:pt x="25" y="114"/>
                  </a:lnTo>
                  <a:lnTo>
                    <a:pt x="20" y="113"/>
                  </a:lnTo>
                  <a:lnTo>
                    <a:pt x="15" y="112"/>
                  </a:lnTo>
                  <a:lnTo>
                    <a:pt x="11" y="108"/>
                  </a:lnTo>
                  <a:lnTo>
                    <a:pt x="7" y="105"/>
                  </a:lnTo>
                  <a:lnTo>
                    <a:pt x="4" y="101"/>
                  </a:lnTo>
                  <a:lnTo>
                    <a:pt x="2" y="97"/>
                  </a:lnTo>
                  <a:lnTo>
                    <a:pt x="0" y="86"/>
                  </a:lnTo>
                  <a:lnTo>
                    <a:pt x="3" y="76"/>
                  </a:lnTo>
                  <a:lnTo>
                    <a:pt x="9" y="68"/>
                  </a:lnTo>
                  <a:lnTo>
                    <a:pt x="18" y="62"/>
                  </a:lnTo>
                  <a:lnTo>
                    <a:pt x="12" y="53"/>
                  </a:lnTo>
                  <a:lnTo>
                    <a:pt x="10" y="43"/>
                  </a:lnTo>
                  <a:lnTo>
                    <a:pt x="11" y="32"/>
                  </a:lnTo>
                  <a:lnTo>
                    <a:pt x="15" y="23"/>
                  </a:lnTo>
                  <a:lnTo>
                    <a:pt x="19" y="20"/>
                  </a:lnTo>
                  <a:lnTo>
                    <a:pt x="24" y="17"/>
                  </a:lnTo>
                  <a:lnTo>
                    <a:pt x="28" y="16"/>
                  </a:lnTo>
                  <a:lnTo>
                    <a:pt x="33" y="15"/>
                  </a:lnTo>
                  <a:lnTo>
                    <a:pt x="38" y="15"/>
                  </a:lnTo>
                  <a:lnTo>
                    <a:pt x="43" y="16"/>
                  </a:lnTo>
                  <a:lnTo>
                    <a:pt x="49" y="18"/>
                  </a:lnTo>
                  <a:lnTo>
                    <a:pt x="53" y="21"/>
                  </a:lnTo>
                  <a:lnTo>
                    <a:pt x="58" y="10"/>
                  </a:lnTo>
                  <a:lnTo>
                    <a:pt x="66" y="3"/>
                  </a:lnTo>
                  <a:lnTo>
                    <a:pt x="75" y="0"/>
                  </a:lnTo>
                  <a:lnTo>
                    <a:pt x="86" y="0"/>
                  </a:lnTo>
                  <a:lnTo>
                    <a:pt x="95" y="3"/>
                  </a:lnTo>
                  <a:lnTo>
                    <a:pt x="102" y="10"/>
                  </a:lnTo>
                  <a:lnTo>
                    <a:pt x="106" y="21"/>
                  </a:lnTo>
                  <a:lnTo>
                    <a:pt x="106" y="31"/>
                  </a:lnTo>
                  <a:lnTo>
                    <a:pt x="112" y="30"/>
                  </a:lnTo>
                  <a:lnTo>
                    <a:pt x="118" y="30"/>
                  </a:lnTo>
                  <a:lnTo>
                    <a:pt x="123" y="31"/>
                  </a:lnTo>
                  <a:lnTo>
                    <a:pt x="128" y="33"/>
                  </a:lnTo>
                  <a:lnTo>
                    <a:pt x="133" y="36"/>
                  </a:lnTo>
                  <a:lnTo>
                    <a:pt x="136" y="39"/>
                  </a:lnTo>
                  <a:lnTo>
                    <a:pt x="139" y="44"/>
                  </a:lnTo>
                  <a:lnTo>
                    <a:pt x="141" y="48"/>
                  </a:lnTo>
                  <a:lnTo>
                    <a:pt x="142" y="58"/>
                  </a:lnTo>
                  <a:lnTo>
                    <a:pt x="140" y="68"/>
                  </a:lnTo>
                  <a:lnTo>
                    <a:pt x="134" y="76"/>
                  </a:lnTo>
                  <a:lnTo>
                    <a:pt x="125" y="83"/>
                  </a:lnTo>
                  <a:lnTo>
                    <a:pt x="131" y="92"/>
                  </a:lnTo>
                  <a:lnTo>
                    <a:pt x="133" y="101"/>
                  </a:lnTo>
                  <a:lnTo>
                    <a:pt x="132" y="112"/>
                  </a:lnTo>
                  <a:lnTo>
                    <a:pt x="127" y="121"/>
                  </a:lnTo>
                  <a:lnTo>
                    <a:pt x="124" y="124"/>
                  </a:lnTo>
                  <a:lnTo>
                    <a:pt x="119" y="127"/>
                  </a:lnTo>
                  <a:lnTo>
                    <a:pt x="114" y="129"/>
                  </a:lnTo>
                  <a:lnTo>
                    <a:pt x="110" y="129"/>
                  </a:lnTo>
                  <a:lnTo>
                    <a:pt x="104" y="129"/>
                  </a:lnTo>
                  <a:lnTo>
                    <a:pt x="100" y="128"/>
                  </a:lnTo>
                  <a:lnTo>
                    <a:pt x="94" y="127"/>
                  </a:lnTo>
                  <a:lnTo>
                    <a:pt x="89" y="12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52" name="Freeform 80"/>
            <p:cNvSpPr>
              <a:spLocks/>
            </p:cNvSpPr>
            <p:nvPr/>
          </p:nvSpPr>
          <p:spPr bwMode="auto">
            <a:xfrm>
              <a:off x="3149" y="2534"/>
              <a:ext cx="21" cy="20"/>
            </a:xfrm>
            <a:custGeom>
              <a:avLst/>
              <a:gdLst>
                <a:gd name="T0" fmla="*/ 39 w 40"/>
                <a:gd name="T1" fmla="*/ 14 h 39"/>
                <a:gd name="T2" fmla="*/ 36 w 40"/>
                <a:gd name="T3" fmla="*/ 7 h 39"/>
                <a:gd name="T4" fmla="*/ 29 w 40"/>
                <a:gd name="T5" fmla="*/ 2 h 39"/>
                <a:gd name="T6" fmla="*/ 22 w 40"/>
                <a:gd name="T7" fmla="*/ 0 h 39"/>
                <a:gd name="T8" fmla="*/ 14 w 40"/>
                <a:gd name="T9" fmla="*/ 1 h 39"/>
                <a:gd name="T10" fmla="*/ 7 w 40"/>
                <a:gd name="T11" fmla="*/ 4 h 39"/>
                <a:gd name="T12" fmla="*/ 2 w 40"/>
                <a:gd name="T13" fmla="*/ 11 h 39"/>
                <a:gd name="T14" fmla="*/ 0 w 40"/>
                <a:gd name="T15" fmla="*/ 18 h 39"/>
                <a:gd name="T16" fmla="*/ 1 w 40"/>
                <a:gd name="T17" fmla="*/ 26 h 39"/>
                <a:gd name="T18" fmla="*/ 5 w 40"/>
                <a:gd name="T19" fmla="*/ 32 h 39"/>
                <a:gd name="T20" fmla="*/ 12 w 40"/>
                <a:gd name="T21" fmla="*/ 37 h 39"/>
                <a:gd name="T22" fmla="*/ 18 w 40"/>
                <a:gd name="T23" fmla="*/ 39 h 39"/>
                <a:gd name="T24" fmla="*/ 26 w 40"/>
                <a:gd name="T25" fmla="*/ 38 h 39"/>
                <a:gd name="T26" fmla="*/ 33 w 40"/>
                <a:gd name="T27" fmla="*/ 34 h 39"/>
                <a:gd name="T28" fmla="*/ 38 w 40"/>
                <a:gd name="T29" fmla="*/ 29 h 39"/>
                <a:gd name="T30" fmla="*/ 40 w 40"/>
                <a:gd name="T31" fmla="*/ 22 h 39"/>
                <a:gd name="T32" fmla="*/ 39 w 40"/>
                <a:gd name="T33"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39">
                  <a:moveTo>
                    <a:pt x="39" y="14"/>
                  </a:moveTo>
                  <a:lnTo>
                    <a:pt x="36" y="7"/>
                  </a:lnTo>
                  <a:lnTo>
                    <a:pt x="29" y="2"/>
                  </a:lnTo>
                  <a:lnTo>
                    <a:pt x="22" y="0"/>
                  </a:lnTo>
                  <a:lnTo>
                    <a:pt x="14" y="1"/>
                  </a:lnTo>
                  <a:lnTo>
                    <a:pt x="7" y="4"/>
                  </a:lnTo>
                  <a:lnTo>
                    <a:pt x="2" y="11"/>
                  </a:lnTo>
                  <a:lnTo>
                    <a:pt x="0" y="18"/>
                  </a:lnTo>
                  <a:lnTo>
                    <a:pt x="1" y="26"/>
                  </a:lnTo>
                  <a:lnTo>
                    <a:pt x="5" y="32"/>
                  </a:lnTo>
                  <a:lnTo>
                    <a:pt x="12" y="37"/>
                  </a:lnTo>
                  <a:lnTo>
                    <a:pt x="18" y="39"/>
                  </a:lnTo>
                  <a:lnTo>
                    <a:pt x="26" y="38"/>
                  </a:lnTo>
                  <a:lnTo>
                    <a:pt x="33" y="34"/>
                  </a:lnTo>
                  <a:lnTo>
                    <a:pt x="38" y="29"/>
                  </a:lnTo>
                  <a:lnTo>
                    <a:pt x="40" y="22"/>
                  </a:lnTo>
                  <a:lnTo>
                    <a:pt x="39" y="1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53" name="Freeform 81"/>
            <p:cNvSpPr>
              <a:spLocks/>
            </p:cNvSpPr>
            <p:nvPr/>
          </p:nvSpPr>
          <p:spPr bwMode="auto">
            <a:xfrm>
              <a:off x="2944" y="2499"/>
              <a:ext cx="26" cy="26"/>
            </a:xfrm>
            <a:custGeom>
              <a:avLst/>
              <a:gdLst>
                <a:gd name="T0" fmla="*/ 26 w 52"/>
                <a:gd name="T1" fmla="*/ 50 h 50"/>
                <a:gd name="T2" fmla="*/ 37 w 52"/>
                <a:gd name="T3" fmla="*/ 48 h 50"/>
                <a:gd name="T4" fmla="*/ 45 w 52"/>
                <a:gd name="T5" fmla="*/ 42 h 50"/>
                <a:gd name="T6" fmla="*/ 49 w 52"/>
                <a:gd name="T7" fmla="*/ 34 h 50"/>
                <a:gd name="T8" fmla="*/ 52 w 52"/>
                <a:gd name="T9" fmla="*/ 25 h 50"/>
                <a:gd name="T10" fmla="*/ 49 w 52"/>
                <a:gd name="T11" fmla="*/ 15 h 50"/>
                <a:gd name="T12" fmla="*/ 45 w 52"/>
                <a:gd name="T13" fmla="*/ 6 h 50"/>
                <a:gd name="T14" fmla="*/ 37 w 52"/>
                <a:gd name="T15" fmla="*/ 2 h 50"/>
                <a:gd name="T16" fmla="*/ 26 w 52"/>
                <a:gd name="T17" fmla="*/ 0 h 50"/>
                <a:gd name="T18" fmla="*/ 16 w 52"/>
                <a:gd name="T19" fmla="*/ 2 h 50"/>
                <a:gd name="T20" fmla="*/ 8 w 52"/>
                <a:gd name="T21" fmla="*/ 6 h 50"/>
                <a:gd name="T22" fmla="*/ 2 w 52"/>
                <a:gd name="T23" fmla="*/ 15 h 50"/>
                <a:gd name="T24" fmla="*/ 0 w 52"/>
                <a:gd name="T25" fmla="*/ 25 h 50"/>
                <a:gd name="T26" fmla="*/ 2 w 52"/>
                <a:gd name="T27" fmla="*/ 34 h 50"/>
                <a:gd name="T28" fmla="*/ 8 w 52"/>
                <a:gd name="T29" fmla="*/ 42 h 50"/>
                <a:gd name="T30" fmla="*/ 16 w 52"/>
                <a:gd name="T31" fmla="*/ 48 h 50"/>
                <a:gd name="T32" fmla="*/ 26 w 52"/>
                <a:gd name="T33"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50">
                  <a:moveTo>
                    <a:pt x="26" y="50"/>
                  </a:moveTo>
                  <a:lnTo>
                    <a:pt x="37" y="48"/>
                  </a:lnTo>
                  <a:lnTo>
                    <a:pt x="45" y="42"/>
                  </a:lnTo>
                  <a:lnTo>
                    <a:pt x="49" y="34"/>
                  </a:lnTo>
                  <a:lnTo>
                    <a:pt x="52" y="25"/>
                  </a:lnTo>
                  <a:lnTo>
                    <a:pt x="49" y="15"/>
                  </a:lnTo>
                  <a:lnTo>
                    <a:pt x="45" y="6"/>
                  </a:lnTo>
                  <a:lnTo>
                    <a:pt x="37" y="2"/>
                  </a:lnTo>
                  <a:lnTo>
                    <a:pt x="26" y="0"/>
                  </a:lnTo>
                  <a:lnTo>
                    <a:pt x="16" y="2"/>
                  </a:lnTo>
                  <a:lnTo>
                    <a:pt x="8" y="6"/>
                  </a:lnTo>
                  <a:lnTo>
                    <a:pt x="2" y="15"/>
                  </a:lnTo>
                  <a:lnTo>
                    <a:pt x="0" y="25"/>
                  </a:lnTo>
                  <a:lnTo>
                    <a:pt x="2" y="34"/>
                  </a:lnTo>
                  <a:lnTo>
                    <a:pt x="8" y="42"/>
                  </a:lnTo>
                  <a:lnTo>
                    <a:pt x="16" y="48"/>
                  </a:lnTo>
                  <a:lnTo>
                    <a:pt x="26" y="5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54" name="Freeform 82"/>
            <p:cNvSpPr>
              <a:spLocks/>
            </p:cNvSpPr>
            <p:nvPr/>
          </p:nvSpPr>
          <p:spPr bwMode="auto">
            <a:xfrm>
              <a:off x="2930" y="2414"/>
              <a:ext cx="56" cy="78"/>
            </a:xfrm>
            <a:custGeom>
              <a:avLst/>
              <a:gdLst>
                <a:gd name="T0" fmla="*/ 69 w 113"/>
                <a:gd name="T1" fmla="*/ 156 h 156"/>
                <a:gd name="T2" fmla="*/ 44 w 113"/>
                <a:gd name="T3" fmla="*/ 156 h 156"/>
                <a:gd name="T4" fmla="*/ 39 w 113"/>
                <a:gd name="T5" fmla="*/ 149 h 156"/>
                <a:gd name="T6" fmla="*/ 29 w 113"/>
                <a:gd name="T7" fmla="*/ 131 h 156"/>
                <a:gd name="T8" fmla="*/ 17 w 113"/>
                <a:gd name="T9" fmla="*/ 106 h 156"/>
                <a:gd name="T10" fmla="*/ 6 w 113"/>
                <a:gd name="T11" fmla="*/ 77 h 156"/>
                <a:gd name="T12" fmla="*/ 0 w 113"/>
                <a:gd name="T13" fmla="*/ 50 h 156"/>
                <a:gd name="T14" fmla="*/ 5 w 113"/>
                <a:gd name="T15" fmla="*/ 24 h 156"/>
                <a:gd name="T16" fmla="*/ 22 w 113"/>
                <a:gd name="T17" fmla="*/ 7 h 156"/>
                <a:gd name="T18" fmla="*/ 55 w 113"/>
                <a:gd name="T19" fmla="*/ 0 h 156"/>
                <a:gd name="T20" fmla="*/ 91 w 113"/>
                <a:gd name="T21" fmla="*/ 7 h 156"/>
                <a:gd name="T22" fmla="*/ 108 w 113"/>
                <a:gd name="T23" fmla="*/ 24 h 156"/>
                <a:gd name="T24" fmla="*/ 113 w 113"/>
                <a:gd name="T25" fmla="*/ 50 h 156"/>
                <a:gd name="T26" fmla="*/ 107 w 113"/>
                <a:gd name="T27" fmla="*/ 77 h 156"/>
                <a:gd name="T28" fmla="*/ 97 w 113"/>
                <a:gd name="T29" fmla="*/ 106 h 156"/>
                <a:gd name="T30" fmla="*/ 84 w 113"/>
                <a:gd name="T31" fmla="*/ 131 h 156"/>
                <a:gd name="T32" fmla="*/ 74 w 113"/>
                <a:gd name="T33" fmla="*/ 149 h 156"/>
                <a:gd name="T34" fmla="*/ 69 w 113"/>
                <a:gd name="T35"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55" name="Freeform 83"/>
            <p:cNvSpPr>
              <a:spLocks/>
            </p:cNvSpPr>
            <p:nvPr/>
          </p:nvSpPr>
          <p:spPr bwMode="auto">
            <a:xfrm>
              <a:off x="2930" y="2414"/>
              <a:ext cx="56" cy="78"/>
            </a:xfrm>
            <a:custGeom>
              <a:avLst/>
              <a:gdLst>
                <a:gd name="T0" fmla="*/ 69 w 113"/>
                <a:gd name="T1" fmla="*/ 156 h 156"/>
                <a:gd name="T2" fmla="*/ 44 w 113"/>
                <a:gd name="T3" fmla="*/ 156 h 156"/>
                <a:gd name="T4" fmla="*/ 39 w 113"/>
                <a:gd name="T5" fmla="*/ 149 h 156"/>
                <a:gd name="T6" fmla="*/ 29 w 113"/>
                <a:gd name="T7" fmla="*/ 131 h 156"/>
                <a:gd name="T8" fmla="*/ 17 w 113"/>
                <a:gd name="T9" fmla="*/ 106 h 156"/>
                <a:gd name="T10" fmla="*/ 6 w 113"/>
                <a:gd name="T11" fmla="*/ 77 h 156"/>
                <a:gd name="T12" fmla="*/ 0 w 113"/>
                <a:gd name="T13" fmla="*/ 50 h 156"/>
                <a:gd name="T14" fmla="*/ 5 w 113"/>
                <a:gd name="T15" fmla="*/ 24 h 156"/>
                <a:gd name="T16" fmla="*/ 22 w 113"/>
                <a:gd name="T17" fmla="*/ 7 h 156"/>
                <a:gd name="T18" fmla="*/ 55 w 113"/>
                <a:gd name="T19" fmla="*/ 0 h 156"/>
                <a:gd name="T20" fmla="*/ 91 w 113"/>
                <a:gd name="T21" fmla="*/ 7 h 156"/>
                <a:gd name="T22" fmla="*/ 108 w 113"/>
                <a:gd name="T23" fmla="*/ 24 h 156"/>
                <a:gd name="T24" fmla="*/ 113 w 113"/>
                <a:gd name="T25" fmla="*/ 50 h 156"/>
                <a:gd name="T26" fmla="*/ 107 w 113"/>
                <a:gd name="T27" fmla="*/ 77 h 156"/>
                <a:gd name="T28" fmla="*/ 97 w 113"/>
                <a:gd name="T29" fmla="*/ 106 h 156"/>
                <a:gd name="T30" fmla="*/ 84 w 113"/>
                <a:gd name="T31" fmla="*/ 131 h 156"/>
                <a:gd name="T32" fmla="*/ 74 w 113"/>
                <a:gd name="T33" fmla="*/ 149 h 156"/>
                <a:gd name="T34" fmla="*/ 69 w 113"/>
                <a:gd name="T35"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56" name="Freeform 84"/>
            <p:cNvSpPr>
              <a:spLocks/>
            </p:cNvSpPr>
            <p:nvPr/>
          </p:nvSpPr>
          <p:spPr bwMode="auto">
            <a:xfrm>
              <a:off x="2972" y="2447"/>
              <a:ext cx="76" cy="61"/>
            </a:xfrm>
            <a:custGeom>
              <a:avLst/>
              <a:gdLst>
                <a:gd name="T0" fmla="*/ 13 w 152"/>
                <a:gd name="T1" fmla="*/ 122 h 123"/>
                <a:gd name="T2" fmla="*/ 0 w 152"/>
                <a:gd name="T3" fmla="*/ 100 h 123"/>
                <a:gd name="T4" fmla="*/ 4 w 152"/>
                <a:gd name="T5" fmla="*/ 93 h 123"/>
                <a:gd name="T6" fmla="*/ 14 w 152"/>
                <a:gd name="T7" fmla="*/ 75 h 123"/>
                <a:gd name="T8" fmla="*/ 29 w 152"/>
                <a:gd name="T9" fmla="*/ 52 h 123"/>
                <a:gd name="T10" fmla="*/ 48 w 152"/>
                <a:gd name="T11" fmla="*/ 27 h 123"/>
                <a:gd name="T12" fmla="*/ 70 w 152"/>
                <a:gd name="T13" fmla="*/ 9 h 123"/>
                <a:gd name="T14" fmla="*/ 93 w 152"/>
                <a:gd name="T15" fmla="*/ 0 h 123"/>
                <a:gd name="T16" fmla="*/ 118 w 152"/>
                <a:gd name="T17" fmla="*/ 5 h 123"/>
                <a:gd name="T18" fmla="*/ 141 w 152"/>
                <a:gd name="T19" fmla="*/ 32 h 123"/>
                <a:gd name="T20" fmla="*/ 149 w 152"/>
                <a:gd name="T21" fmla="*/ 50 h 123"/>
                <a:gd name="T22" fmla="*/ 152 w 152"/>
                <a:gd name="T23" fmla="*/ 65 h 123"/>
                <a:gd name="T24" fmla="*/ 151 w 152"/>
                <a:gd name="T25" fmla="*/ 79 h 123"/>
                <a:gd name="T26" fmla="*/ 146 w 152"/>
                <a:gd name="T27" fmla="*/ 91 h 123"/>
                <a:gd name="T28" fmla="*/ 138 w 152"/>
                <a:gd name="T29" fmla="*/ 99 h 123"/>
                <a:gd name="T30" fmla="*/ 127 w 152"/>
                <a:gd name="T31" fmla="*/ 107 h 123"/>
                <a:gd name="T32" fmla="*/ 114 w 152"/>
                <a:gd name="T33" fmla="*/ 113 h 123"/>
                <a:gd name="T34" fmla="*/ 99 w 152"/>
                <a:gd name="T35" fmla="*/ 116 h 123"/>
                <a:gd name="T36" fmla="*/ 84 w 152"/>
                <a:gd name="T37" fmla="*/ 120 h 123"/>
                <a:gd name="T38" fmla="*/ 69 w 152"/>
                <a:gd name="T39" fmla="*/ 121 h 123"/>
                <a:gd name="T40" fmla="*/ 54 w 152"/>
                <a:gd name="T41" fmla="*/ 122 h 123"/>
                <a:gd name="T42" fmla="*/ 42 w 152"/>
                <a:gd name="T43" fmla="*/ 123 h 123"/>
                <a:gd name="T44" fmla="*/ 30 w 152"/>
                <a:gd name="T45" fmla="*/ 123 h 123"/>
                <a:gd name="T46" fmla="*/ 21 w 152"/>
                <a:gd name="T47" fmla="*/ 122 h 123"/>
                <a:gd name="T48" fmla="*/ 15 w 152"/>
                <a:gd name="T49" fmla="*/ 122 h 123"/>
                <a:gd name="T50" fmla="*/ 13 w 152"/>
                <a:gd name="T51" fmla="*/ 12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2" h="123">
                  <a:moveTo>
                    <a:pt x="13" y="122"/>
                  </a:moveTo>
                  <a:lnTo>
                    <a:pt x="0" y="100"/>
                  </a:lnTo>
                  <a:lnTo>
                    <a:pt x="4" y="93"/>
                  </a:lnTo>
                  <a:lnTo>
                    <a:pt x="14" y="75"/>
                  </a:lnTo>
                  <a:lnTo>
                    <a:pt x="29" y="52"/>
                  </a:lnTo>
                  <a:lnTo>
                    <a:pt x="48" y="27"/>
                  </a:lnTo>
                  <a:lnTo>
                    <a:pt x="70" y="9"/>
                  </a:lnTo>
                  <a:lnTo>
                    <a:pt x="93" y="0"/>
                  </a:lnTo>
                  <a:lnTo>
                    <a:pt x="118" y="5"/>
                  </a:lnTo>
                  <a:lnTo>
                    <a:pt x="141" y="32"/>
                  </a:lnTo>
                  <a:lnTo>
                    <a:pt x="149" y="50"/>
                  </a:lnTo>
                  <a:lnTo>
                    <a:pt x="152" y="65"/>
                  </a:lnTo>
                  <a:lnTo>
                    <a:pt x="151" y="79"/>
                  </a:lnTo>
                  <a:lnTo>
                    <a:pt x="146" y="91"/>
                  </a:lnTo>
                  <a:lnTo>
                    <a:pt x="138" y="99"/>
                  </a:lnTo>
                  <a:lnTo>
                    <a:pt x="127" y="107"/>
                  </a:lnTo>
                  <a:lnTo>
                    <a:pt x="114" y="113"/>
                  </a:lnTo>
                  <a:lnTo>
                    <a:pt x="99" y="116"/>
                  </a:lnTo>
                  <a:lnTo>
                    <a:pt x="84" y="120"/>
                  </a:lnTo>
                  <a:lnTo>
                    <a:pt x="69" y="121"/>
                  </a:lnTo>
                  <a:lnTo>
                    <a:pt x="54" y="122"/>
                  </a:lnTo>
                  <a:lnTo>
                    <a:pt x="42" y="123"/>
                  </a:lnTo>
                  <a:lnTo>
                    <a:pt x="30" y="123"/>
                  </a:lnTo>
                  <a:lnTo>
                    <a:pt x="21" y="122"/>
                  </a:lnTo>
                  <a:lnTo>
                    <a:pt x="15" y="122"/>
                  </a:lnTo>
                  <a:lnTo>
                    <a:pt x="13" y="12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57" name="Freeform 85"/>
            <p:cNvSpPr>
              <a:spLocks/>
            </p:cNvSpPr>
            <p:nvPr/>
          </p:nvSpPr>
          <p:spPr bwMode="auto">
            <a:xfrm>
              <a:off x="2972" y="2517"/>
              <a:ext cx="76" cy="61"/>
            </a:xfrm>
            <a:custGeom>
              <a:avLst/>
              <a:gdLst>
                <a:gd name="T0" fmla="*/ 0 w 153"/>
                <a:gd name="T1" fmla="*/ 23 h 122"/>
                <a:gd name="T2" fmla="*/ 13 w 153"/>
                <a:gd name="T3" fmla="*/ 1 h 122"/>
                <a:gd name="T4" fmla="*/ 15 w 153"/>
                <a:gd name="T5" fmla="*/ 1 h 122"/>
                <a:gd name="T6" fmla="*/ 21 w 153"/>
                <a:gd name="T7" fmla="*/ 1 h 122"/>
                <a:gd name="T8" fmla="*/ 30 w 153"/>
                <a:gd name="T9" fmla="*/ 0 h 122"/>
                <a:gd name="T10" fmla="*/ 42 w 153"/>
                <a:gd name="T11" fmla="*/ 0 h 122"/>
                <a:gd name="T12" fmla="*/ 54 w 153"/>
                <a:gd name="T13" fmla="*/ 1 h 122"/>
                <a:gd name="T14" fmla="*/ 69 w 153"/>
                <a:gd name="T15" fmla="*/ 2 h 122"/>
                <a:gd name="T16" fmla="*/ 84 w 153"/>
                <a:gd name="T17" fmla="*/ 4 h 122"/>
                <a:gd name="T18" fmla="*/ 99 w 153"/>
                <a:gd name="T19" fmla="*/ 7 h 122"/>
                <a:gd name="T20" fmla="*/ 114 w 153"/>
                <a:gd name="T21" fmla="*/ 10 h 122"/>
                <a:gd name="T22" fmla="*/ 127 w 153"/>
                <a:gd name="T23" fmla="*/ 16 h 122"/>
                <a:gd name="T24" fmla="*/ 138 w 153"/>
                <a:gd name="T25" fmla="*/ 23 h 122"/>
                <a:gd name="T26" fmla="*/ 146 w 153"/>
                <a:gd name="T27" fmla="*/ 32 h 122"/>
                <a:gd name="T28" fmla="*/ 152 w 153"/>
                <a:gd name="T29" fmla="*/ 43 h 122"/>
                <a:gd name="T30" fmla="*/ 153 w 153"/>
                <a:gd name="T31" fmla="*/ 55 h 122"/>
                <a:gd name="T32" fmla="*/ 150 w 153"/>
                <a:gd name="T33" fmla="*/ 70 h 122"/>
                <a:gd name="T34" fmla="*/ 142 w 153"/>
                <a:gd name="T35" fmla="*/ 89 h 122"/>
                <a:gd name="T36" fmla="*/ 118 w 153"/>
                <a:gd name="T37" fmla="*/ 115 h 122"/>
                <a:gd name="T38" fmla="*/ 93 w 153"/>
                <a:gd name="T39" fmla="*/ 122 h 122"/>
                <a:gd name="T40" fmla="*/ 70 w 153"/>
                <a:gd name="T41" fmla="*/ 114 h 122"/>
                <a:gd name="T42" fmla="*/ 48 w 153"/>
                <a:gd name="T43" fmla="*/ 95 h 122"/>
                <a:gd name="T44" fmla="*/ 29 w 153"/>
                <a:gd name="T45" fmla="*/ 72 h 122"/>
                <a:gd name="T46" fmla="*/ 14 w 153"/>
                <a:gd name="T47" fmla="*/ 48 h 122"/>
                <a:gd name="T48" fmla="*/ 4 w 153"/>
                <a:gd name="T49" fmla="*/ 30 h 122"/>
                <a:gd name="T50" fmla="*/ 0 w 153"/>
                <a:gd name="T51" fmla="*/ 2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3" h="122">
                  <a:moveTo>
                    <a:pt x="0" y="23"/>
                  </a:moveTo>
                  <a:lnTo>
                    <a:pt x="13" y="1"/>
                  </a:lnTo>
                  <a:lnTo>
                    <a:pt x="15" y="1"/>
                  </a:lnTo>
                  <a:lnTo>
                    <a:pt x="21" y="1"/>
                  </a:lnTo>
                  <a:lnTo>
                    <a:pt x="30" y="0"/>
                  </a:lnTo>
                  <a:lnTo>
                    <a:pt x="42" y="0"/>
                  </a:lnTo>
                  <a:lnTo>
                    <a:pt x="54" y="1"/>
                  </a:lnTo>
                  <a:lnTo>
                    <a:pt x="69" y="2"/>
                  </a:lnTo>
                  <a:lnTo>
                    <a:pt x="84" y="4"/>
                  </a:lnTo>
                  <a:lnTo>
                    <a:pt x="99" y="7"/>
                  </a:lnTo>
                  <a:lnTo>
                    <a:pt x="114" y="10"/>
                  </a:lnTo>
                  <a:lnTo>
                    <a:pt x="127" y="16"/>
                  </a:lnTo>
                  <a:lnTo>
                    <a:pt x="138" y="23"/>
                  </a:lnTo>
                  <a:lnTo>
                    <a:pt x="146" y="32"/>
                  </a:lnTo>
                  <a:lnTo>
                    <a:pt x="152" y="43"/>
                  </a:lnTo>
                  <a:lnTo>
                    <a:pt x="153" y="55"/>
                  </a:lnTo>
                  <a:lnTo>
                    <a:pt x="150" y="70"/>
                  </a:lnTo>
                  <a:lnTo>
                    <a:pt x="142" y="89"/>
                  </a:lnTo>
                  <a:lnTo>
                    <a:pt x="118" y="115"/>
                  </a:lnTo>
                  <a:lnTo>
                    <a:pt x="93" y="122"/>
                  </a:lnTo>
                  <a:lnTo>
                    <a:pt x="70" y="114"/>
                  </a:lnTo>
                  <a:lnTo>
                    <a:pt x="48" y="95"/>
                  </a:lnTo>
                  <a:lnTo>
                    <a:pt x="29" y="72"/>
                  </a:lnTo>
                  <a:lnTo>
                    <a:pt x="14" y="48"/>
                  </a:lnTo>
                  <a:lnTo>
                    <a:pt x="4" y="30"/>
                  </a:lnTo>
                  <a:lnTo>
                    <a:pt x="0" y="2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58" name="Freeform 86"/>
            <p:cNvSpPr>
              <a:spLocks/>
            </p:cNvSpPr>
            <p:nvPr/>
          </p:nvSpPr>
          <p:spPr bwMode="auto">
            <a:xfrm>
              <a:off x="2930" y="2532"/>
              <a:ext cx="55" cy="78"/>
            </a:xfrm>
            <a:custGeom>
              <a:avLst/>
              <a:gdLst>
                <a:gd name="T0" fmla="*/ 43 w 112"/>
                <a:gd name="T1" fmla="*/ 0 h 156"/>
                <a:gd name="T2" fmla="*/ 68 w 112"/>
                <a:gd name="T3" fmla="*/ 0 h 156"/>
                <a:gd name="T4" fmla="*/ 73 w 112"/>
                <a:gd name="T5" fmla="*/ 7 h 156"/>
                <a:gd name="T6" fmla="*/ 83 w 112"/>
                <a:gd name="T7" fmla="*/ 24 h 156"/>
                <a:gd name="T8" fmla="*/ 96 w 112"/>
                <a:gd name="T9" fmla="*/ 50 h 156"/>
                <a:gd name="T10" fmla="*/ 106 w 112"/>
                <a:gd name="T11" fmla="*/ 77 h 156"/>
                <a:gd name="T12" fmla="*/ 112 w 112"/>
                <a:gd name="T13" fmla="*/ 106 h 156"/>
                <a:gd name="T14" fmla="*/ 108 w 112"/>
                <a:gd name="T15" fmla="*/ 131 h 156"/>
                <a:gd name="T16" fmla="*/ 91 w 112"/>
                <a:gd name="T17" fmla="*/ 149 h 156"/>
                <a:gd name="T18" fmla="*/ 56 w 112"/>
                <a:gd name="T19" fmla="*/ 156 h 156"/>
                <a:gd name="T20" fmla="*/ 22 w 112"/>
                <a:gd name="T21" fmla="*/ 149 h 156"/>
                <a:gd name="T22" fmla="*/ 4 w 112"/>
                <a:gd name="T23" fmla="*/ 131 h 156"/>
                <a:gd name="T24" fmla="*/ 0 w 112"/>
                <a:gd name="T25" fmla="*/ 106 h 156"/>
                <a:gd name="T26" fmla="*/ 5 w 112"/>
                <a:gd name="T27" fmla="*/ 77 h 156"/>
                <a:gd name="T28" fmla="*/ 15 w 112"/>
                <a:gd name="T29" fmla="*/ 50 h 156"/>
                <a:gd name="T30" fmla="*/ 28 w 112"/>
                <a:gd name="T31" fmla="*/ 24 h 156"/>
                <a:gd name="T32" fmla="*/ 38 w 112"/>
                <a:gd name="T33" fmla="*/ 7 h 156"/>
                <a:gd name="T34" fmla="*/ 43 w 112"/>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156">
                  <a:moveTo>
                    <a:pt x="43" y="0"/>
                  </a:moveTo>
                  <a:lnTo>
                    <a:pt x="68" y="0"/>
                  </a:lnTo>
                  <a:lnTo>
                    <a:pt x="73" y="7"/>
                  </a:lnTo>
                  <a:lnTo>
                    <a:pt x="83" y="24"/>
                  </a:lnTo>
                  <a:lnTo>
                    <a:pt x="96" y="50"/>
                  </a:lnTo>
                  <a:lnTo>
                    <a:pt x="106" y="77"/>
                  </a:lnTo>
                  <a:lnTo>
                    <a:pt x="112" y="106"/>
                  </a:lnTo>
                  <a:lnTo>
                    <a:pt x="108" y="131"/>
                  </a:lnTo>
                  <a:lnTo>
                    <a:pt x="91" y="149"/>
                  </a:lnTo>
                  <a:lnTo>
                    <a:pt x="56" y="156"/>
                  </a:lnTo>
                  <a:lnTo>
                    <a:pt x="22" y="149"/>
                  </a:lnTo>
                  <a:lnTo>
                    <a:pt x="4" y="131"/>
                  </a:lnTo>
                  <a:lnTo>
                    <a:pt x="0" y="106"/>
                  </a:lnTo>
                  <a:lnTo>
                    <a:pt x="5" y="77"/>
                  </a:lnTo>
                  <a:lnTo>
                    <a:pt x="15" y="50"/>
                  </a:lnTo>
                  <a:lnTo>
                    <a:pt x="28" y="24"/>
                  </a:lnTo>
                  <a:lnTo>
                    <a:pt x="38" y="7"/>
                  </a:lnTo>
                  <a:lnTo>
                    <a:pt x="4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59" name="Freeform 87"/>
            <p:cNvSpPr>
              <a:spLocks/>
            </p:cNvSpPr>
            <p:nvPr/>
          </p:nvSpPr>
          <p:spPr bwMode="auto">
            <a:xfrm>
              <a:off x="2868" y="2515"/>
              <a:ext cx="75" cy="62"/>
            </a:xfrm>
            <a:custGeom>
              <a:avLst/>
              <a:gdLst>
                <a:gd name="T0" fmla="*/ 138 w 151"/>
                <a:gd name="T1" fmla="*/ 1 h 123"/>
                <a:gd name="T2" fmla="*/ 151 w 151"/>
                <a:gd name="T3" fmla="*/ 23 h 123"/>
                <a:gd name="T4" fmla="*/ 147 w 151"/>
                <a:gd name="T5" fmla="*/ 30 h 123"/>
                <a:gd name="T6" fmla="*/ 137 w 151"/>
                <a:gd name="T7" fmla="*/ 48 h 123"/>
                <a:gd name="T8" fmla="*/ 122 w 151"/>
                <a:gd name="T9" fmla="*/ 71 h 123"/>
                <a:gd name="T10" fmla="*/ 103 w 151"/>
                <a:gd name="T11" fmla="*/ 95 h 123"/>
                <a:gd name="T12" fmla="*/ 82 w 151"/>
                <a:gd name="T13" fmla="*/ 114 h 123"/>
                <a:gd name="T14" fmla="*/ 57 w 151"/>
                <a:gd name="T15" fmla="*/ 123 h 123"/>
                <a:gd name="T16" fmla="*/ 34 w 151"/>
                <a:gd name="T17" fmla="*/ 117 h 123"/>
                <a:gd name="T18" fmla="*/ 11 w 151"/>
                <a:gd name="T19" fmla="*/ 91 h 123"/>
                <a:gd name="T20" fmla="*/ 3 w 151"/>
                <a:gd name="T21" fmla="*/ 72 h 123"/>
                <a:gd name="T22" fmla="*/ 0 w 151"/>
                <a:gd name="T23" fmla="*/ 57 h 123"/>
                <a:gd name="T24" fmla="*/ 0 w 151"/>
                <a:gd name="T25" fmla="*/ 44 h 123"/>
                <a:gd name="T26" fmla="*/ 6 w 151"/>
                <a:gd name="T27" fmla="*/ 32 h 123"/>
                <a:gd name="T28" fmla="*/ 14 w 151"/>
                <a:gd name="T29" fmla="*/ 24 h 123"/>
                <a:gd name="T30" fmla="*/ 25 w 151"/>
                <a:gd name="T31" fmla="*/ 16 h 123"/>
                <a:gd name="T32" fmla="*/ 38 w 151"/>
                <a:gd name="T33" fmla="*/ 10 h 123"/>
                <a:gd name="T34" fmla="*/ 52 w 151"/>
                <a:gd name="T35" fmla="*/ 7 h 123"/>
                <a:gd name="T36" fmla="*/ 67 w 151"/>
                <a:gd name="T37" fmla="*/ 3 h 123"/>
                <a:gd name="T38" fmla="*/ 82 w 151"/>
                <a:gd name="T39" fmla="*/ 2 h 123"/>
                <a:gd name="T40" fmla="*/ 97 w 151"/>
                <a:gd name="T41" fmla="*/ 1 h 123"/>
                <a:gd name="T42" fmla="*/ 109 w 151"/>
                <a:gd name="T43" fmla="*/ 0 h 123"/>
                <a:gd name="T44" fmla="*/ 121 w 151"/>
                <a:gd name="T45" fmla="*/ 0 h 123"/>
                <a:gd name="T46" fmla="*/ 130 w 151"/>
                <a:gd name="T47" fmla="*/ 1 h 123"/>
                <a:gd name="T48" fmla="*/ 136 w 151"/>
                <a:gd name="T49" fmla="*/ 1 h 123"/>
                <a:gd name="T50" fmla="*/ 138 w 151"/>
                <a:gd name="T51" fmla="*/ 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1" h="123">
                  <a:moveTo>
                    <a:pt x="138" y="1"/>
                  </a:moveTo>
                  <a:lnTo>
                    <a:pt x="151" y="23"/>
                  </a:lnTo>
                  <a:lnTo>
                    <a:pt x="147" y="30"/>
                  </a:lnTo>
                  <a:lnTo>
                    <a:pt x="137" y="48"/>
                  </a:lnTo>
                  <a:lnTo>
                    <a:pt x="122" y="71"/>
                  </a:lnTo>
                  <a:lnTo>
                    <a:pt x="103" y="95"/>
                  </a:lnTo>
                  <a:lnTo>
                    <a:pt x="82" y="114"/>
                  </a:lnTo>
                  <a:lnTo>
                    <a:pt x="57" y="123"/>
                  </a:lnTo>
                  <a:lnTo>
                    <a:pt x="34" y="117"/>
                  </a:lnTo>
                  <a:lnTo>
                    <a:pt x="11" y="91"/>
                  </a:lnTo>
                  <a:lnTo>
                    <a:pt x="3" y="72"/>
                  </a:lnTo>
                  <a:lnTo>
                    <a:pt x="0" y="57"/>
                  </a:lnTo>
                  <a:lnTo>
                    <a:pt x="0" y="44"/>
                  </a:lnTo>
                  <a:lnTo>
                    <a:pt x="6" y="32"/>
                  </a:lnTo>
                  <a:lnTo>
                    <a:pt x="14" y="24"/>
                  </a:lnTo>
                  <a:lnTo>
                    <a:pt x="25" y="16"/>
                  </a:lnTo>
                  <a:lnTo>
                    <a:pt x="38" y="10"/>
                  </a:lnTo>
                  <a:lnTo>
                    <a:pt x="52" y="7"/>
                  </a:lnTo>
                  <a:lnTo>
                    <a:pt x="67" y="3"/>
                  </a:lnTo>
                  <a:lnTo>
                    <a:pt x="82" y="2"/>
                  </a:lnTo>
                  <a:lnTo>
                    <a:pt x="97" y="1"/>
                  </a:lnTo>
                  <a:lnTo>
                    <a:pt x="109" y="0"/>
                  </a:lnTo>
                  <a:lnTo>
                    <a:pt x="121" y="0"/>
                  </a:lnTo>
                  <a:lnTo>
                    <a:pt x="130" y="1"/>
                  </a:lnTo>
                  <a:lnTo>
                    <a:pt x="136" y="1"/>
                  </a:lnTo>
                  <a:lnTo>
                    <a:pt x="138"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60" name="Freeform 88"/>
            <p:cNvSpPr>
              <a:spLocks/>
            </p:cNvSpPr>
            <p:nvPr/>
          </p:nvSpPr>
          <p:spPr bwMode="auto">
            <a:xfrm>
              <a:off x="2867" y="2446"/>
              <a:ext cx="76" cy="62"/>
            </a:xfrm>
            <a:custGeom>
              <a:avLst/>
              <a:gdLst>
                <a:gd name="T0" fmla="*/ 152 w 152"/>
                <a:gd name="T1" fmla="*/ 99 h 123"/>
                <a:gd name="T2" fmla="*/ 139 w 152"/>
                <a:gd name="T3" fmla="*/ 122 h 123"/>
                <a:gd name="T4" fmla="*/ 137 w 152"/>
                <a:gd name="T5" fmla="*/ 122 h 123"/>
                <a:gd name="T6" fmla="*/ 131 w 152"/>
                <a:gd name="T7" fmla="*/ 122 h 123"/>
                <a:gd name="T8" fmla="*/ 122 w 152"/>
                <a:gd name="T9" fmla="*/ 123 h 123"/>
                <a:gd name="T10" fmla="*/ 110 w 152"/>
                <a:gd name="T11" fmla="*/ 122 h 123"/>
                <a:gd name="T12" fmla="*/ 98 w 152"/>
                <a:gd name="T13" fmla="*/ 122 h 123"/>
                <a:gd name="T14" fmla="*/ 83 w 152"/>
                <a:gd name="T15" fmla="*/ 121 h 123"/>
                <a:gd name="T16" fmla="*/ 68 w 152"/>
                <a:gd name="T17" fmla="*/ 118 h 123"/>
                <a:gd name="T18" fmla="*/ 53 w 152"/>
                <a:gd name="T19" fmla="*/ 116 h 123"/>
                <a:gd name="T20" fmla="*/ 39 w 152"/>
                <a:gd name="T21" fmla="*/ 111 h 123"/>
                <a:gd name="T22" fmla="*/ 26 w 152"/>
                <a:gd name="T23" fmla="*/ 106 h 123"/>
                <a:gd name="T24" fmla="*/ 15 w 152"/>
                <a:gd name="T25" fmla="*/ 99 h 123"/>
                <a:gd name="T26" fmla="*/ 7 w 152"/>
                <a:gd name="T27" fmla="*/ 91 h 123"/>
                <a:gd name="T28" fmla="*/ 1 w 152"/>
                <a:gd name="T29" fmla="*/ 79 h 123"/>
                <a:gd name="T30" fmla="*/ 0 w 152"/>
                <a:gd name="T31" fmla="*/ 66 h 123"/>
                <a:gd name="T32" fmla="*/ 3 w 152"/>
                <a:gd name="T33" fmla="*/ 51 h 123"/>
                <a:gd name="T34" fmla="*/ 11 w 152"/>
                <a:gd name="T35" fmla="*/ 33 h 123"/>
                <a:gd name="T36" fmla="*/ 34 w 152"/>
                <a:gd name="T37" fmla="*/ 6 h 123"/>
                <a:gd name="T38" fmla="*/ 58 w 152"/>
                <a:gd name="T39" fmla="*/ 0 h 123"/>
                <a:gd name="T40" fmla="*/ 83 w 152"/>
                <a:gd name="T41" fmla="*/ 8 h 123"/>
                <a:gd name="T42" fmla="*/ 104 w 152"/>
                <a:gd name="T43" fmla="*/ 27 h 123"/>
                <a:gd name="T44" fmla="*/ 123 w 152"/>
                <a:gd name="T45" fmla="*/ 50 h 123"/>
                <a:gd name="T46" fmla="*/ 138 w 152"/>
                <a:gd name="T47" fmla="*/ 73 h 123"/>
                <a:gd name="T48" fmla="*/ 148 w 152"/>
                <a:gd name="T49" fmla="*/ 92 h 123"/>
                <a:gd name="T50" fmla="*/ 152 w 152"/>
                <a:gd name="T51" fmla="*/ 9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2" h="123">
                  <a:moveTo>
                    <a:pt x="152" y="99"/>
                  </a:moveTo>
                  <a:lnTo>
                    <a:pt x="139" y="122"/>
                  </a:lnTo>
                  <a:lnTo>
                    <a:pt x="137" y="122"/>
                  </a:lnTo>
                  <a:lnTo>
                    <a:pt x="131" y="122"/>
                  </a:lnTo>
                  <a:lnTo>
                    <a:pt x="122" y="123"/>
                  </a:lnTo>
                  <a:lnTo>
                    <a:pt x="110" y="122"/>
                  </a:lnTo>
                  <a:lnTo>
                    <a:pt x="98" y="122"/>
                  </a:lnTo>
                  <a:lnTo>
                    <a:pt x="83" y="121"/>
                  </a:lnTo>
                  <a:lnTo>
                    <a:pt x="68" y="118"/>
                  </a:lnTo>
                  <a:lnTo>
                    <a:pt x="53" y="116"/>
                  </a:lnTo>
                  <a:lnTo>
                    <a:pt x="39" y="111"/>
                  </a:lnTo>
                  <a:lnTo>
                    <a:pt x="26" y="106"/>
                  </a:lnTo>
                  <a:lnTo>
                    <a:pt x="15" y="99"/>
                  </a:lnTo>
                  <a:lnTo>
                    <a:pt x="7" y="91"/>
                  </a:lnTo>
                  <a:lnTo>
                    <a:pt x="1" y="79"/>
                  </a:lnTo>
                  <a:lnTo>
                    <a:pt x="0" y="66"/>
                  </a:lnTo>
                  <a:lnTo>
                    <a:pt x="3" y="51"/>
                  </a:lnTo>
                  <a:lnTo>
                    <a:pt x="11" y="33"/>
                  </a:lnTo>
                  <a:lnTo>
                    <a:pt x="34" y="6"/>
                  </a:lnTo>
                  <a:lnTo>
                    <a:pt x="58" y="0"/>
                  </a:lnTo>
                  <a:lnTo>
                    <a:pt x="83" y="8"/>
                  </a:lnTo>
                  <a:lnTo>
                    <a:pt x="104" y="27"/>
                  </a:lnTo>
                  <a:lnTo>
                    <a:pt x="123" y="50"/>
                  </a:lnTo>
                  <a:lnTo>
                    <a:pt x="138" y="73"/>
                  </a:lnTo>
                  <a:lnTo>
                    <a:pt x="148" y="92"/>
                  </a:lnTo>
                  <a:lnTo>
                    <a:pt x="152" y="9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61" name="Freeform 89"/>
            <p:cNvSpPr>
              <a:spLocks/>
            </p:cNvSpPr>
            <p:nvPr/>
          </p:nvSpPr>
          <p:spPr bwMode="auto">
            <a:xfrm>
              <a:off x="2555" y="2447"/>
              <a:ext cx="68" cy="74"/>
            </a:xfrm>
            <a:custGeom>
              <a:avLst/>
              <a:gdLst>
                <a:gd name="T0" fmla="*/ 6 w 136"/>
                <a:gd name="T1" fmla="*/ 67 h 148"/>
                <a:gd name="T2" fmla="*/ 0 w 136"/>
                <a:gd name="T3" fmla="*/ 47 h 148"/>
                <a:gd name="T4" fmla="*/ 7 w 136"/>
                <a:gd name="T5" fmla="*/ 33 h 148"/>
                <a:gd name="T6" fmla="*/ 15 w 136"/>
                <a:gd name="T7" fmla="*/ 27 h 148"/>
                <a:gd name="T8" fmla="*/ 24 w 136"/>
                <a:gd name="T9" fmla="*/ 25 h 148"/>
                <a:gd name="T10" fmla="*/ 35 w 136"/>
                <a:gd name="T11" fmla="*/ 25 h 148"/>
                <a:gd name="T12" fmla="*/ 43 w 136"/>
                <a:gd name="T13" fmla="*/ 16 h 148"/>
                <a:gd name="T14" fmla="*/ 58 w 136"/>
                <a:gd name="T15" fmla="*/ 2 h 148"/>
                <a:gd name="T16" fmla="*/ 79 w 136"/>
                <a:gd name="T17" fmla="*/ 2 h 148"/>
                <a:gd name="T18" fmla="*/ 92 w 136"/>
                <a:gd name="T19" fmla="*/ 16 h 148"/>
                <a:gd name="T20" fmla="*/ 100 w 136"/>
                <a:gd name="T21" fmla="*/ 24 h 148"/>
                <a:gd name="T22" fmla="*/ 111 w 136"/>
                <a:gd name="T23" fmla="*/ 23 h 148"/>
                <a:gd name="T24" fmla="*/ 121 w 136"/>
                <a:gd name="T25" fmla="*/ 26 h 148"/>
                <a:gd name="T26" fmla="*/ 129 w 136"/>
                <a:gd name="T27" fmla="*/ 32 h 148"/>
                <a:gd name="T28" fmla="*/ 136 w 136"/>
                <a:gd name="T29" fmla="*/ 46 h 148"/>
                <a:gd name="T30" fmla="*/ 130 w 136"/>
                <a:gd name="T31" fmla="*/ 65 h 148"/>
                <a:gd name="T32" fmla="*/ 130 w 136"/>
                <a:gd name="T33" fmla="*/ 80 h 148"/>
                <a:gd name="T34" fmla="*/ 136 w 136"/>
                <a:gd name="T35" fmla="*/ 100 h 148"/>
                <a:gd name="T36" fmla="*/ 129 w 136"/>
                <a:gd name="T37" fmla="*/ 115 h 148"/>
                <a:gd name="T38" fmla="*/ 121 w 136"/>
                <a:gd name="T39" fmla="*/ 121 h 148"/>
                <a:gd name="T40" fmla="*/ 112 w 136"/>
                <a:gd name="T41" fmla="*/ 123 h 148"/>
                <a:gd name="T42" fmla="*/ 102 w 136"/>
                <a:gd name="T43" fmla="*/ 122 h 148"/>
                <a:gd name="T44" fmla="*/ 94 w 136"/>
                <a:gd name="T45" fmla="*/ 131 h 148"/>
                <a:gd name="T46" fmla="*/ 80 w 136"/>
                <a:gd name="T47" fmla="*/ 146 h 148"/>
                <a:gd name="T48" fmla="*/ 59 w 136"/>
                <a:gd name="T49" fmla="*/ 146 h 148"/>
                <a:gd name="T50" fmla="*/ 45 w 136"/>
                <a:gd name="T51" fmla="*/ 131 h 148"/>
                <a:gd name="T52" fmla="*/ 36 w 136"/>
                <a:gd name="T53" fmla="*/ 123 h 148"/>
                <a:gd name="T54" fmla="*/ 26 w 136"/>
                <a:gd name="T55" fmla="*/ 124 h 148"/>
                <a:gd name="T56" fmla="*/ 16 w 136"/>
                <a:gd name="T57" fmla="*/ 122 h 148"/>
                <a:gd name="T58" fmla="*/ 8 w 136"/>
                <a:gd name="T59" fmla="*/ 116 h 148"/>
                <a:gd name="T60" fmla="*/ 1 w 136"/>
                <a:gd name="T61" fmla="*/ 101 h 148"/>
                <a:gd name="T62" fmla="*/ 7 w 136"/>
                <a:gd name="T63" fmla="*/ 83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6" h="148">
                  <a:moveTo>
                    <a:pt x="14" y="75"/>
                  </a:moveTo>
                  <a:lnTo>
                    <a:pt x="6" y="67"/>
                  </a:lnTo>
                  <a:lnTo>
                    <a:pt x="1" y="57"/>
                  </a:lnTo>
                  <a:lnTo>
                    <a:pt x="0" y="47"/>
                  </a:lnTo>
                  <a:lnTo>
                    <a:pt x="4" y="38"/>
                  </a:lnTo>
                  <a:lnTo>
                    <a:pt x="7" y="33"/>
                  </a:lnTo>
                  <a:lnTo>
                    <a:pt x="11" y="30"/>
                  </a:lnTo>
                  <a:lnTo>
                    <a:pt x="15" y="27"/>
                  </a:lnTo>
                  <a:lnTo>
                    <a:pt x="20" y="25"/>
                  </a:lnTo>
                  <a:lnTo>
                    <a:pt x="24" y="25"/>
                  </a:lnTo>
                  <a:lnTo>
                    <a:pt x="30" y="25"/>
                  </a:lnTo>
                  <a:lnTo>
                    <a:pt x="35" y="25"/>
                  </a:lnTo>
                  <a:lnTo>
                    <a:pt x="41" y="27"/>
                  </a:lnTo>
                  <a:lnTo>
                    <a:pt x="43" y="16"/>
                  </a:lnTo>
                  <a:lnTo>
                    <a:pt x="50" y="8"/>
                  </a:lnTo>
                  <a:lnTo>
                    <a:pt x="58" y="2"/>
                  </a:lnTo>
                  <a:lnTo>
                    <a:pt x="68" y="0"/>
                  </a:lnTo>
                  <a:lnTo>
                    <a:pt x="79" y="2"/>
                  </a:lnTo>
                  <a:lnTo>
                    <a:pt x="87" y="8"/>
                  </a:lnTo>
                  <a:lnTo>
                    <a:pt x="92" y="16"/>
                  </a:lnTo>
                  <a:lnTo>
                    <a:pt x="95" y="26"/>
                  </a:lnTo>
                  <a:lnTo>
                    <a:pt x="100" y="24"/>
                  </a:lnTo>
                  <a:lnTo>
                    <a:pt x="105" y="23"/>
                  </a:lnTo>
                  <a:lnTo>
                    <a:pt x="111" y="23"/>
                  </a:lnTo>
                  <a:lnTo>
                    <a:pt x="117" y="24"/>
                  </a:lnTo>
                  <a:lnTo>
                    <a:pt x="121" y="26"/>
                  </a:lnTo>
                  <a:lnTo>
                    <a:pt x="126" y="29"/>
                  </a:lnTo>
                  <a:lnTo>
                    <a:pt x="129" y="32"/>
                  </a:lnTo>
                  <a:lnTo>
                    <a:pt x="133" y="37"/>
                  </a:lnTo>
                  <a:lnTo>
                    <a:pt x="136" y="46"/>
                  </a:lnTo>
                  <a:lnTo>
                    <a:pt x="135" y="56"/>
                  </a:lnTo>
                  <a:lnTo>
                    <a:pt x="130" y="65"/>
                  </a:lnTo>
                  <a:lnTo>
                    <a:pt x="122" y="73"/>
                  </a:lnTo>
                  <a:lnTo>
                    <a:pt x="130" y="80"/>
                  </a:lnTo>
                  <a:lnTo>
                    <a:pt x="135" y="90"/>
                  </a:lnTo>
                  <a:lnTo>
                    <a:pt x="136" y="100"/>
                  </a:lnTo>
                  <a:lnTo>
                    <a:pt x="133" y="110"/>
                  </a:lnTo>
                  <a:lnTo>
                    <a:pt x="129" y="115"/>
                  </a:lnTo>
                  <a:lnTo>
                    <a:pt x="126" y="118"/>
                  </a:lnTo>
                  <a:lnTo>
                    <a:pt x="121" y="121"/>
                  </a:lnTo>
                  <a:lnTo>
                    <a:pt x="117" y="122"/>
                  </a:lnTo>
                  <a:lnTo>
                    <a:pt x="112" y="123"/>
                  </a:lnTo>
                  <a:lnTo>
                    <a:pt x="106" y="123"/>
                  </a:lnTo>
                  <a:lnTo>
                    <a:pt x="102" y="122"/>
                  </a:lnTo>
                  <a:lnTo>
                    <a:pt x="96" y="121"/>
                  </a:lnTo>
                  <a:lnTo>
                    <a:pt x="94" y="131"/>
                  </a:lnTo>
                  <a:lnTo>
                    <a:pt x="88" y="140"/>
                  </a:lnTo>
                  <a:lnTo>
                    <a:pt x="80" y="146"/>
                  </a:lnTo>
                  <a:lnTo>
                    <a:pt x="69" y="148"/>
                  </a:lnTo>
                  <a:lnTo>
                    <a:pt x="59" y="146"/>
                  </a:lnTo>
                  <a:lnTo>
                    <a:pt x="51" y="140"/>
                  </a:lnTo>
                  <a:lnTo>
                    <a:pt x="45" y="131"/>
                  </a:lnTo>
                  <a:lnTo>
                    <a:pt x="42" y="121"/>
                  </a:lnTo>
                  <a:lnTo>
                    <a:pt x="36" y="123"/>
                  </a:lnTo>
                  <a:lnTo>
                    <a:pt x="31" y="124"/>
                  </a:lnTo>
                  <a:lnTo>
                    <a:pt x="26" y="124"/>
                  </a:lnTo>
                  <a:lnTo>
                    <a:pt x="21" y="123"/>
                  </a:lnTo>
                  <a:lnTo>
                    <a:pt x="16" y="122"/>
                  </a:lnTo>
                  <a:lnTo>
                    <a:pt x="12" y="120"/>
                  </a:lnTo>
                  <a:lnTo>
                    <a:pt x="8" y="116"/>
                  </a:lnTo>
                  <a:lnTo>
                    <a:pt x="5" y="111"/>
                  </a:lnTo>
                  <a:lnTo>
                    <a:pt x="1" y="101"/>
                  </a:lnTo>
                  <a:lnTo>
                    <a:pt x="3" y="92"/>
                  </a:lnTo>
                  <a:lnTo>
                    <a:pt x="7" y="83"/>
                  </a:lnTo>
                  <a:lnTo>
                    <a:pt x="14" y="7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62" name="Freeform 90"/>
            <p:cNvSpPr>
              <a:spLocks/>
            </p:cNvSpPr>
            <p:nvPr/>
          </p:nvSpPr>
          <p:spPr bwMode="auto">
            <a:xfrm>
              <a:off x="2579" y="2473"/>
              <a:ext cx="20" cy="21"/>
            </a:xfrm>
            <a:custGeom>
              <a:avLst/>
              <a:gdLst>
                <a:gd name="T0" fmla="*/ 19 w 39"/>
                <a:gd name="T1" fmla="*/ 40 h 40"/>
                <a:gd name="T2" fmla="*/ 27 w 39"/>
                <a:gd name="T3" fmla="*/ 39 h 40"/>
                <a:gd name="T4" fmla="*/ 33 w 39"/>
                <a:gd name="T5" fmla="*/ 34 h 40"/>
                <a:gd name="T6" fmla="*/ 38 w 39"/>
                <a:gd name="T7" fmla="*/ 27 h 40"/>
                <a:gd name="T8" fmla="*/ 39 w 39"/>
                <a:gd name="T9" fmla="*/ 20 h 40"/>
                <a:gd name="T10" fmla="*/ 38 w 39"/>
                <a:gd name="T11" fmla="*/ 12 h 40"/>
                <a:gd name="T12" fmla="*/ 33 w 39"/>
                <a:gd name="T13" fmla="*/ 5 h 40"/>
                <a:gd name="T14" fmla="*/ 27 w 39"/>
                <a:gd name="T15" fmla="*/ 1 h 40"/>
                <a:gd name="T16" fmla="*/ 19 w 39"/>
                <a:gd name="T17" fmla="*/ 0 h 40"/>
                <a:gd name="T18" fmla="*/ 12 w 39"/>
                <a:gd name="T19" fmla="*/ 1 h 40"/>
                <a:gd name="T20" fmla="*/ 6 w 39"/>
                <a:gd name="T21" fmla="*/ 5 h 40"/>
                <a:gd name="T22" fmla="*/ 1 w 39"/>
                <a:gd name="T23" fmla="*/ 12 h 40"/>
                <a:gd name="T24" fmla="*/ 0 w 39"/>
                <a:gd name="T25" fmla="*/ 20 h 40"/>
                <a:gd name="T26" fmla="*/ 1 w 39"/>
                <a:gd name="T27" fmla="*/ 27 h 40"/>
                <a:gd name="T28" fmla="*/ 6 w 39"/>
                <a:gd name="T29" fmla="*/ 34 h 40"/>
                <a:gd name="T30" fmla="*/ 12 w 39"/>
                <a:gd name="T31" fmla="*/ 39 h 40"/>
                <a:gd name="T32" fmla="*/ 19 w 39"/>
                <a:gd name="T33"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40">
                  <a:moveTo>
                    <a:pt x="19" y="40"/>
                  </a:moveTo>
                  <a:lnTo>
                    <a:pt x="27" y="39"/>
                  </a:lnTo>
                  <a:lnTo>
                    <a:pt x="33" y="34"/>
                  </a:lnTo>
                  <a:lnTo>
                    <a:pt x="38" y="27"/>
                  </a:lnTo>
                  <a:lnTo>
                    <a:pt x="39" y="20"/>
                  </a:lnTo>
                  <a:lnTo>
                    <a:pt x="38" y="12"/>
                  </a:lnTo>
                  <a:lnTo>
                    <a:pt x="33" y="5"/>
                  </a:lnTo>
                  <a:lnTo>
                    <a:pt x="27" y="1"/>
                  </a:lnTo>
                  <a:lnTo>
                    <a:pt x="19" y="0"/>
                  </a:lnTo>
                  <a:lnTo>
                    <a:pt x="12" y="1"/>
                  </a:lnTo>
                  <a:lnTo>
                    <a:pt x="6" y="5"/>
                  </a:lnTo>
                  <a:lnTo>
                    <a:pt x="1" y="12"/>
                  </a:lnTo>
                  <a:lnTo>
                    <a:pt x="0" y="20"/>
                  </a:lnTo>
                  <a:lnTo>
                    <a:pt x="1" y="27"/>
                  </a:lnTo>
                  <a:lnTo>
                    <a:pt x="6" y="34"/>
                  </a:lnTo>
                  <a:lnTo>
                    <a:pt x="12" y="39"/>
                  </a:lnTo>
                  <a:lnTo>
                    <a:pt x="19" y="4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63" name="Freeform 91"/>
            <p:cNvSpPr>
              <a:spLocks/>
            </p:cNvSpPr>
            <p:nvPr/>
          </p:nvSpPr>
          <p:spPr bwMode="auto">
            <a:xfrm>
              <a:off x="2642" y="1923"/>
              <a:ext cx="68" cy="74"/>
            </a:xfrm>
            <a:custGeom>
              <a:avLst/>
              <a:gdLst>
                <a:gd name="T0" fmla="*/ 6 w 136"/>
                <a:gd name="T1" fmla="*/ 66 h 147"/>
                <a:gd name="T2" fmla="*/ 0 w 136"/>
                <a:gd name="T3" fmla="*/ 47 h 147"/>
                <a:gd name="T4" fmla="*/ 7 w 136"/>
                <a:gd name="T5" fmla="*/ 33 h 147"/>
                <a:gd name="T6" fmla="*/ 15 w 136"/>
                <a:gd name="T7" fmla="*/ 26 h 147"/>
                <a:gd name="T8" fmla="*/ 25 w 136"/>
                <a:gd name="T9" fmla="*/ 24 h 147"/>
                <a:gd name="T10" fmla="*/ 35 w 136"/>
                <a:gd name="T11" fmla="*/ 25 h 147"/>
                <a:gd name="T12" fmla="*/ 43 w 136"/>
                <a:gd name="T13" fmla="*/ 16 h 147"/>
                <a:gd name="T14" fmla="*/ 58 w 136"/>
                <a:gd name="T15" fmla="*/ 2 h 147"/>
                <a:gd name="T16" fmla="*/ 79 w 136"/>
                <a:gd name="T17" fmla="*/ 2 h 147"/>
                <a:gd name="T18" fmla="*/ 92 w 136"/>
                <a:gd name="T19" fmla="*/ 16 h 147"/>
                <a:gd name="T20" fmla="*/ 101 w 136"/>
                <a:gd name="T21" fmla="*/ 24 h 147"/>
                <a:gd name="T22" fmla="*/ 111 w 136"/>
                <a:gd name="T23" fmla="*/ 23 h 147"/>
                <a:gd name="T24" fmla="*/ 121 w 136"/>
                <a:gd name="T25" fmla="*/ 25 h 147"/>
                <a:gd name="T26" fmla="*/ 129 w 136"/>
                <a:gd name="T27" fmla="*/ 32 h 147"/>
                <a:gd name="T28" fmla="*/ 136 w 136"/>
                <a:gd name="T29" fmla="*/ 46 h 147"/>
                <a:gd name="T30" fmla="*/ 130 w 136"/>
                <a:gd name="T31" fmla="*/ 65 h 147"/>
                <a:gd name="T32" fmla="*/ 130 w 136"/>
                <a:gd name="T33" fmla="*/ 80 h 147"/>
                <a:gd name="T34" fmla="*/ 136 w 136"/>
                <a:gd name="T35" fmla="*/ 100 h 147"/>
                <a:gd name="T36" fmla="*/ 129 w 136"/>
                <a:gd name="T37" fmla="*/ 114 h 147"/>
                <a:gd name="T38" fmla="*/ 121 w 136"/>
                <a:gd name="T39" fmla="*/ 121 h 147"/>
                <a:gd name="T40" fmla="*/ 112 w 136"/>
                <a:gd name="T41" fmla="*/ 123 h 147"/>
                <a:gd name="T42" fmla="*/ 102 w 136"/>
                <a:gd name="T43" fmla="*/ 122 h 147"/>
                <a:gd name="T44" fmla="*/ 94 w 136"/>
                <a:gd name="T45" fmla="*/ 131 h 147"/>
                <a:gd name="T46" fmla="*/ 80 w 136"/>
                <a:gd name="T47" fmla="*/ 145 h 147"/>
                <a:gd name="T48" fmla="*/ 59 w 136"/>
                <a:gd name="T49" fmla="*/ 145 h 147"/>
                <a:gd name="T50" fmla="*/ 45 w 136"/>
                <a:gd name="T51" fmla="*/ 131 h 147"/>
                <a:gd name="T52" fmla="*/ 36 w 136"/>
                <a:gd name="T53" fmla="*/ 123 h 147"/>
                <a:gd name="T54" fmla="*/ 26 w 136"/>
                <a:gd name="T55" fmla="*/ 124 h 147"/>
                <a:gd name="T56" fmla="*/ 16 w 136"/>
                <a:gd name="T57" fmla="*/ 122 h 147"/>
                <a:gd name="T58" fmla="*/ 8 w 136"/>
                <a:gd name="T59" fmla="*/ 116 h 147"/>
                <a:gd name="T60" fmla="*/ 1 w 136"/>
                <a:gd name="T61" fmla="*/ 101 h 147"/>
                <a:gd name="T62" fmla="*/ 7 w 136"/>
                <a:gd name="T63" fmla="*/ 8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6" h="147">
                  <a:moveTo>
                    <a:pt x="14" y="74"/>
                  </a:moveTo>
                  <a:lnTo>
                    <a:pt x="6" y="66"/>
                  </a:lnTo>
                  <a:lnTo>
                    <a:pt x="1" y="57"/>
                  </a:lnTo>
                  <a:lnTo>
                    <a:pt x="0" y="47"/>
                  </a:lnTo>
                  <a:lnTo>
                    <a:pt x="4" y="36"/>
                  </a:lnTo>
                  <a:lnTo>
                    <a:pt x="7" y="33"/>
                  </a:lnTo>
                  <a:lnTo>
                    <a:pt x="11" y="30"/>
                  </a:lnTo>
                  <a:lnTo>
                    <a:pt x="15" y="26"/>
                  </a:lnTo>
                  <a:lnTo>
                    <a:pt x="20" y="25"/>
                  </a:lnTo>
                  <a:lnTo>
                    <a:pt x="25" y="24"/>
                  </a:lnTo>
                  <a:lnTo>
                    <a:pt x="30" y="24"/>
                  </a:lnTo>
                  <a:lnTo>
                    <a:pt x="35" y="25"/>
                  </a:lnTo>
                  <a:lnTo>
                    <a:pt x="41" y="27"/>
                  </a:lnTo>
                  <a:lnTo>
                    <a:pt x="43" y="16"/>
                  </a:lnTo>
                  <a:lnTo>
                    <a:pt x="50" y="8"/>
                  </a:lnTo>
                  <a:lnTo>
                    <a:pt x="58" y="2"/>
                  </a:lnTo>
                  <a:lnTo>
                    <a:pt x="68" y="0"/>
                  </a:lnTo>
                  <a:lnTo>
                    <a:pt x="79" y="2"/>
                  </a:lnTo>
                  <a:lnTo>
                    <a:pt x="87" y="8"/>
                  </a:lnTo>
                  <a:lnTo>
                    <a:pt x="92" y="16"/>
                  </a:lnTo>
                  <a:lnTo>
                    <a:pt x="95" y="26"/>
                  </a:lnTo>
                  <a:lnTo>
                    <a:pt x="101" y="24"/>
                  </a:lnTo>
                  <a:lnTo>
                    <a:pt x="105" y="23"/>
                  </a:lnTo>
                  <a:lnTo>
                    <a:pt x="111" y="23"/>
                  </a:lnTo>
                  <a:lnTo>
                    <a:pt x="116" y="24"/>
                  </a:lnTo>
                  <a:lnTo>
                    <a:pt x="121" y="25"/>
                  </a:lnTo>
                  <a:lnTo>
                    <a:pt x="126" y="28"/>
                  </a:lnTo>
                  <a:lnTo>
                    <a:pt x="129" y="32"/>
                  </a:lnTo>
                  <a:lnTo>
                    <a:pt x="133" y="35"/>
                  </a:lnTo>
                  <a:lnTo>
                    <a:pt x="136" y="46"/>
                  </a:lnTo>
                  <a:lnTo>
                    <a:pt x="135" y="55"/>
                  </a:lnTo>
                  <a:lnTo>
                    <a:pt x="130" y="65"/>
                  </a:lnTo>
                  <a:lnTo>
                    <a:pt x="122" y="72"/>
                  </a:lnTo>
                  <a:lnTo>
                    <a:pt x="130" y="80"/>
                  </a:lnTo>
                  <a:lnTo>
                    <a:pt x="135" y="89"/>
                  </a:lnTo>
                  <a:lnTo>
                    <a:pt x="136" y="100"/>
                  </a:lnTo>
                  <a:lnTo>
                    <a:pt x="133" y="110"/>
                  </a:lnTo>
                  <a:lnTo>
                    <a:pt x="129" y="114"/>
                  </a:lnTo>
                  <a:lnTo>
                    <a:pt x="126" y="117"/>
                  </a:lnTo>
                  <a:lnTo>
                    <a:pt x="121" y="121"/>
                  </a:lnTo>
                  <a:lnTo>
                    <a:pt x="117" y="122"/>
                  </a:lnTo>
                  <a:lnTo>
                    <a:pt x="112" y="123"/>
                  </a:lnTo>
                  <a:lnTo>
                    <a:pt x="106" y="123"/>
                  </a:lnTo>
                  <a:lnTo>
                    <a:pt x="102" y="122"/>
                  </a:lnTo>
                  <a:lnTo>
                    <a:pt x="96" y="121"/>
                  </a:lnTo>
                  <a:lnTo>
                    <a:pt x="94" y="131"/>
                  </a:lnTo>
                  <a:lnTo>
                    <a:pt x="88" y="139"/>
                  </a:lnTo>
                  <a:lnTo>
                    <a:pt x="80" y="145"/>
                  </a:lnTo>
                  <a:lnTo>
                    <a:pt x="69" y="147"/>
                  </a:lnTo>
                  <a:lnTo>
                    <a:pt x="59" y="145"/>
                  </a:lnTo>
                  <a:lnTo>
                    <a:pt x="51" y="139"/>
                  </a:lnTo>
                  <a:lnTo>
                    <a:pt x="45" y="131"/>
                  </a:lnTo>
                  <a:lnTo>
                    <a:pt x="42" y="121"/>
                  </a:lnTo>
                  <a:lnTo>
                    <a:pt x="36" y="123"/>
                  </a:lnTo>
                  <a:lnTo>
                    <a:pt x="31" y="124"/>
                  </a:lnTo>
                  <a:lnTo>
                    <a:pt x="26" y="124"/>
                  </a:lnTo>
                  <a:lnTo>
                    <a:pt x="21" y="123"/>
                  </a:lnTo>
                  <a:lnTo>
                    <a:pt x="16" y="122"/>
                  </a:lnTo>
                  <a:lnTo>
                    <a:pt x="12" y="119"/>
                  </a:lnTo>
                  <a:lnTo>
                    <a:pt x="8" y="116"/>
                  </a:lnTo>
                  <a:lnTo>
                    <a:pt x="5" y="111"/>
                  </a:lnTo>
                  <a:lnTo>
                    <a:pt x="1" y="101"/>
                  </a:lnTo>
                  <a:lnTo>
                    <a:pt x="3" y="92"/>
                  </a:lnTo>
                  <a:lnTo>
                    <a:pt x="7" y="83"/>
                  </a:lnTo>
                  <a:lnTo>
                    <a:pt x="14" y="7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64" name="Freeform 92"/>
            <p:cNvSpPr>
              <a:spLocks/>
            </p:cNvSpPr>
            <p:nvPr/>
          </p:nvSpPr>
          <p:spPr bwMode="auto">
            <a:xfrm>
              <a:off x="2667" y="1949"/>
              <a:ext cx="20" cy="20"/>
            </a:xfrm>
            <a:custGeom>
              <a:avLst/>
              <a:gdLst>
                <a:gd name="T0" fmla="*/ 19 w 39"/>
                <a:gd name="T1" fmla="*/ 39 h 39"/>
                <a:gd name="T2" fmla="*/ 28 w 39"/>
                <a:gd name="T3" fmla="*/ 38 h 39"/>
                <a:gd name="T4" fmla="*/ 33 w 39"/>
                <a:gd name="T5" fmla="*/ 33 h 39"/>
                <a:gd name="T6" fmla="*/ 38 w 39"/>
                <a:gd name="T7" fmla="*/ 27 h 39"/>
                <a:gd name="T8" fmla="*/ 39 w 39"/>
                <a:gd name="T9" fmla="*/ 19 h 39"/>
                <a:gd name="T10" fmla="*/ 38 w 39"/>
                <a:gd name="T11" fmla="*/ 12 h 39"/>
                <a:gd name="T12" fmla="*/ 33 w 39"/>
                <a:gd name="T13" fmla="*/ 5 h 39"/>
                <a:gd name="T14" fmla="*/ 28 w 39"/>
                <a:gd name="T15" fmla="*/ 1 h 39"/>
                <a:gd name="T16" fmla="*/ 19 w 39"/>
                <a:gd name="T17" fmla="*/ 0 h 39"/>
                <a:gd name="T18" fmla="*/ 13 w 39"/>
                <a:gd name="T19" fmla="*/ 1 h 39"/>
                <a:gd name="T20" fmla="*/ 6 w 39"/>
                <a:gd name="T21" fmla="*/ 5 h 39"/>
                <a:gd name="T22" fmla="*/ 1 w 39"/>
                <a:gd name="T23" fmla="*/ 12 h 39"/>
                <a:gd name="T24" fmla="*/ 0 w 39"/>
                <a:gd name="T25" fmla="*/ 19 h 39"/>
                <a:gd name="T26" fmla="*/ 1 w 39"/>
                <a:gd name="T27" fmla="*/ 27 h 39"/>
                <a:gd name="T28" fmla="*/ 6 w 39"/>
                <a:gd name="T29" fmla="*/ 33 h 39"/>
                <a:gd name="T30" fmla="*/ 13 w 39"/>
                <a:gd name="T31" fmla="*/ 38 h 39"/>
                <a:gd name="T32" fmla="*/ 19 w 39"/>
                <a:gd name="T33"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39">
                  <a:moveTo>
                    <a:pt x="19" y="39"/>
                  </a:moveTo>
                  <a:lnTo>
                    <a:pt x="28" y="38"/>
                  </a:lnTo>
                  <a:lnTo>
                    <a:pt x="33" y="33"/>
                  </a:lnTo>
                  <a:lnTo>
                    <a:pt x="38" y="27"/>
                  </a:lnTo>
                  <a:lnTo>
                    <a:pt x="39" y="19"/>
                  </a:lnTo>
                  <a:lnTo>
                    <a:pt x="38" y="12"/>
                  </a:lnTo>
                  <a:lnTo>
                    <a:pt x="33" y="5"/>
                  </a:lnTo>
                  <a:lnTo>
                    <a:pt x="28" y="1"/>
                  </a:lnTo>
                  <a:lnTo>
                    <a:pt x="19" y="0"/>
                  </a:lnTo>
                  <a:lnTo>
                    <a:pt x="13" y="1"/>
                  </a:lnTo>
                  <a:lnTo>
                    <a:pt x="6" y="5"/>
                  </a:lnTo>
                  <a:lnTo>
                    <a:pt x="1" y="12"/>
                  </a:lnTo>
                  <a:lnTo>
                    <a:pt x="0" y="19"/>
                  </a:lnTo>
                  <a:lnTo>
                    <a:pt x="1" y="27"/>
                  </a:lnTo>
                  <a:lnTo>
                    <a:pt x="6" y="33"/>
                  </a:lnTo>
                  <a:lnTo>
                    <a:pt x="13" y="38"/>
                  </a:lnTo>
                  <a:lnTo>
                    <a:pt x="19" y="3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65" name="Freeform 93"/>
            <p:cNvSpPr>
              <a:spLocks/>
            </p:cNvSpPr>
            <p:nvPr/>
          </p:nvSpPr>
          <p:spPr bwMode="auto">
            <a:xfrm>
              <a:off x="2593" y="1695"/>
              <a:ext cx="30" cy="30"/>
            </a:xfrm>
            <a:custGeom>
              <a:avLst/>
              <a:gdLst>
                <a:gd name="T0" fmla="*/ 60 w 60"/>
                <a:gd name="T1" fmla="*/ 29 h 59"/>
                <a:gd name="T2" fmla="*/ 59 w 60"/>
                <a:gd name="T3" fmla="*/ 24 h 59"/>
                <a:gd name="T4" fmla="*/ 58 w 60"/>
                <a:gd name="T5" fmla="*/ 18 h 59"/>
                <a:gd name="T6" fmla="*/ 55 w 60"/>
                <a:gd name="T7" fmla="*/ 13 h 59"/>
                <a:gd name="T8" fmla="*/ 51 w 60"/>
                <a:gd name="T9" fmla="*/ 9 h 59"/>
                <a:gd name="T10" fmla="*/ 47 w 60"/>
                <a:gd name="T11" fmla="*/ 5 h 59"/>
                <a:gd name="T12" fmla="*/ 42 w 60"/>
                <a:gd name="T13" fmla="*/ 2 h 59"/>
                <a:gd name="T14" fmla="*/ 36 w 60"/>
                <a:gd name="T15" fmla="*/ 1 h 59"/>
                <a:gd name="T16" fmla="*/ 30 w 60"/>
                <a:gd name="T17" fmla="*/ 0 h 59"/>
                <a:gd name="T18" fmla="*/ 19 w 60"/>
                <a:gd name="T19" fmla="*/ 2 h 59"/>
                <a:gd name="T20" fmla="*/ 10 w 60"/>
                <a:gd name="T21" fmla="*/ 9 h 59"/>
                <a:gd name="T22" fmla="*/ 3 w 60"/>
                <a:gd name="T23" fmla="*/ 18 h 59"/>
                <a:gd name="T24" fmla="*/ 0 w 60"/>
                <a:gd name="T25" fmla="*/ 29 h 59"/>
                <a:gd name="T26" fmla="*/ 2 w 60"/>
                <a:gd name="T27" fmla="*/ 35 h 59"/>
                <a:gd name="T28" fmla="*/ 3 w 60"/>
                <a:gd name="T29" fmla="*/ 41 h 59"/>
                <a:gd name="T30" fmla="*/ 6 w 60"/>
                <a:gd name="T31" fmla="*/ 46 h 59"/>
                <a:gd name="T32" fmla="*/ 10 w 60"/>
                <a:gd name="T33" fmla="*/ 50 h 59"/>
                <a:gd name="T34" fmla="*/ 14 w 60"/>
                <a:gd name="T35" fmla="*/ 54 h 59"/>
                <a:gd name="T36" fmla="*/ 19 w 60"/>
                <a:gd name="T37" fmla="*/ 57 h 59"/>
                <a:gd name="T38" fmla="*/ 25 w 60"/>
                <a:gd name="T39" fmla="*/ 58 h 59"/>
                <a:gd name="T40" fmla="*/ 30 w 60"/>
                <a:gd name="T41" fmla="*/ 59 h 59"/>
                <a:gd name="T42" fmla="*/ 36 w 60"/>
                <a:gd name="T43" fmla="*/ 58 h 59"/>
                <a:gd name="T44" fmla="*/ 42 w 60"/>
                <a:gd name="T45" fmla="*/ 57 h 59"/>
                <a:gd name="T46" fmla="*/ 47 w 60"/>
                <a:gd name="T47" fmla="*/ 54 h 59"/>
                <a:gd name="T48" fmla="*/ 51 w 60"/>
                <a:gd name="T49" fmla="*/ 50 h 59"/>
                <a:gd name="T50" fmla="*/ 55 w 60"/>
                <a:gd name="T51" fmla="*/ 46 h 59"/>
                <a:gd name="T52" fmla="*/ 58 w 60"/>
                <a:gd name="T53" fmla="*/ 41 h 59"/>
                <a:gd name="T54" fmla="*/ 59 w 60"/>
                <a:gd name="T55" fmla="*/ 35 h 59"/>
                <a:gd name="T56" fmla="*/ 60 w 60"/>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29"/>
                  </a:moveTo>
                  <a:lnTo>
                    <a:pt x="59" y="24"/>
                  </a:lnTo>
                  <a:lnTo>
                    <a:pt x="58" y="18"/>
                  </a:lnTo>
                  <a:lnTo>
                    <a:pt x="55" y="13"/>
                  </a:lnTo>
                  <a:lnTo>
                    <a:pt x="51" y="9"/>
                  </a:lnTo>
                  <a:lnTo>
                    <a:pt x="47" y="5"/>
                  </a:lnTo>
                  <a:lnTo>
                    <a:pt x="42" y="2"/>
                  </a:lnTo>
                  <a:lnTo>
                    <a:pt x="36" y="1"/>
                  </a:lnTo>
                  <a:lnTo>
                    <a:pt x="30" y="0"/>
                  </a:lnTo>
                  <a:lnTo>
                    <a:pt x="19" y="2"/>
                  </a:lnTo>
                  <a:lnTo>
                    <a:pt x="10" y="9"/>
                  </a:lnTo>
                  <a:lnTo>
                    <a:pt x="3" y="18"/>
                  </a:lnTo>
                  <a:lnTo>
                    <a:pt x="0" y="29"/>
                  </a:lnTo>
                  <a:lnTo>
                    <a:pt x="2" y="35"/>
                  </a:lnTo>
                  <a:lnTo>
                    <a:pt x="3" y="41"/>
                  </a:lnTo>
                  <a:lnTo>
                    <a:pt x="6" y="46"/>
                  </a:lnTo>
                  <a:lnTo>
                    <a:pt x="10" y="50"/>
                  </a:lnTo>
                  <a:lnTo>
                    <a:pt x="14" y="54"/>
                  </a:lnTo>
                  <a:lnTo>
                    <a:pt x="19" y="57"/>
                  </a:lnTo>
                  <a:lnTo>
                    <a:pt x="25" y="58"/>
                  </a:lnTo>
                  <a:lnTo>
                    <a:pt x="30" y="59"/>
                  </a:lnTo>
                  <a:lnTo>
                    <a:pt x="36" y="58"/>
                  </a:lnTo>
                  <a:lnTo>
                    <a:pt x="42" y="57"/>
                  </a:lnTo>
                  <a:lnTo>
                    <a:pt x="47" y="54"/>
                  </a:lnTo>
                  <a:lnTo>
                    <a:pt x="51" y="50"/>
                  </a:lnTo>
                  <a:lnTo>
                    <a:pt x="55" y="46"/>
                  </a:lnTo>
                  <a:lnTo>
                    <a:pt x="58" y="41"/>
                  </a:lnTo>
                  <a:lnTo>
                    <a:pt x="59" y="35"/>
                  </a:lnTo>
                  <a:lnTo>
                    <a:pt x="60"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66" name="Freeform 94"/>
            <p:cNvSpPr>
              <a:spLocks/>
            </p:cNvSpPr>
            <p:nvPr/>
          </p:nvSpPr>
          <p:spPr bwMode="auto">
            <a:xfrm>
              <a:off x="2601" y="1702"/>
              <a:ext cx="15" cy="15"/>
            </a:xfrm>
            <a:custGeom>
              <a:avLst/>
              <a:gdLst>
                <a:gd name="T0" fmla="*/ 15 w 30"/>
                <a:gd name="T1" fmla="*/ 30 h 30"/>
                <a:gd name="T2" fmla="*/ 13 w 30"/>
                <a:gd name="T3" fmla="*/ 30 h 30"/>
                <a:gd name="T4" fmla="*/ 11 w 30"/>
                <a:gd name="T5" fmla="*/ 29 h 30"/>
                <a:gd name="T6" fmla="*/ 7 w 30"/>
                <a:gd name="T7" fmla="*/ 27 h 30"/>
                <a:gd name="T8" fmla="*/ 5 w 30"/>
                <a:gd name="T9" fmla="*/ 26 h 30"/>
                <a:gd name="T10" fmla="*/ 4 w 30"/>
                <a:gd name="T11" fmla="*/ 24 h 30"/>
                <a:gd name="T12" fmla="*/ 2 w 30"/>
                <a:gd name="T13" fmla="*/ 20 h 30"/>
                <a:gd name="T14" fmla="*/ 0 w 30"/>
                <a:gd name="T15" fmla="*/ 18 h 30"/>
                <a:gd name="T16" fmla="*/ 0 w 30"/>
                <a:gd name="T17" fmla="*/ 15 h 30"/>
                <a:gd name="T18" fmla="*/ 0 w 30"/>
                <a:gd name="T19" fmla="*/ 12 h 30"/>
                <a:gd name="T20" fmla="*/ 2 w 30"/>
                <a:gd name="T21" fmla="*/ 10 h 30"/>
                <a:gd name="T22" fmla="*/ 4 w 30"/>
                <a:gd name="T23" fmla="*/ 7 h 30"/>
                <a:gd name="T24" fmla="*/ 5 w 30"/>
                <a:gd name="T25" fmla="*/ 5 h 30"/>
                <a:gd name="T26" fmla="*/ 7 w 30"/>
                <a:gd name="T27" fmla="*/ 3 h 30"/>
                <a:gd name="T28" fmla="*/ 11 w 30"/>
                <a:gd name="T29" fmla="*/ 2 h 30"/>
                <a:gd name="T30" fmla="*/ 13 w 30"/>
                <a:gd name="T31" fmla="*/ 0 h 30"/>
                <a:gd name="T32" fmla="*/ 15 w 30"/>
                <a:gd name="T33" fmla="*/ 0 h 30"/>
                <a:gd name="T34" fmla="*/ 19 w 30"/>
                <a:gd name="T35" fmla="*/ 0 h 30"/>
                <a:gd name="T36" fmla="*/ 21 w 30"/>
                <a:gd name="T37" fmla="*/ 2 h 30"/>
                <a:gd name="T38" fmla="*/ 23 w 30"/>
                <a:gd name="T39" fmla="*/ 3 h 30"/>
                <a:gd name="T40" fmla="*/ 26 w 30"/>
                <a:gd name="T41" fmla="*/ 5 h 30"/>
                <a:gd name="T42" fmla="*/ 28 w 30"/>
                <a:gd name="T43" fmla="*/ 7 h 30"/>
                <a:gd name="T44" fmla="*/ 29 w 30"/>
                <a:gd name="T45" fmla="*/ 10 h 30"/>
                <a:gd name="T46" fmla="*/ 30 w 30"/>
                <a:gd name="T47" fmla="*/ 12 h 30"/>
                <a:gd name="T48" fmla="*/ 30 w 30"/>
                <a:gd name="T49" fmla="*/ 15 h 30"/>
                <a:gd name="T50" fmla="*/ 29 w 30"/>
                <a:gd name="T51" fmla="*/ 21 h 30"/>
                <a:gd name="T52" fmla="*/ 26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1" y="29"/>
                  </a:lnTo>
                  <a:lnTo>
                    <a:pt x="7" y="27"/>
                  </a:lnTo>
                  <a:lnTo>
                    <a:pt x="5" y="26"/>
                  </a:lnTo>
                  <a:lnTo>
                    <a:pt x="4" y="24"/>
                  </a:lnTo>
                  <a:lnTo>
                    <a:pt x="2" y="20"/>
                  </a:lnTo>
                  <a:lnTo>
                    <a:pt x="0" y="18"/>
                  </a:lnTo>
                  <a:lnTo>
                    <a:pt x="0" y="15"/>
                  </a:lnTo>
                  <a:lnTo>
                    <a:pt x="0" y="12"/>
                  </a:lnTo>
                  <a:lnTo>
                    <a:pt x="2" y="10"/>
                  </a:lnTo>
                  <a:lnTo>
                    <a:pt x="4" y="7"/>
                  </a:lnTo>
                  <a:lnTo>
                    <a:pt x="5" y="5"/>
                  </a:lnTo>
                  <a:lnTo>
                    <a:pt x="7" y="3"/>
                  </a:lnTo>
                  <a:lnTo>
                    <a:pt x="11" y="2"/>
                  </a:lnTo>
                  <a:lnTo>
                    <a:pt x="13" y="0"/>
                  </a:lnTo>
                  <a:lnTo>
                    <a:pt x="15" y="0"/>
                  </a:lnTo>
                  <a:lnTo>
                    <a:pt x="19" y="0"/>
                  </a:lnTo>
                  <a:lnTo>
                    <a:pt x="21" y="2"/>
                  </a:lnTo>
                  <a:lnTo>
                    <a:pt x="23" y="3"/>
                  </a:lnTo>
                  <a:lnTo>
                    <a:pt x="26" y="5"/>
                  </a:lnTo>
                  <a:lnTo>
                    <a:pt x="28" y="7"/>
                  </a:lnTo>
                  <a:lnTo>
                    <a:pt x="29" y="10"/>
                  </a:lnTo>
                  <a:lnTo>
                    <a:pt x="30" y="12"/>
                  </a:lnTo>
                  <a:lnTo>
                    <a:pt x="30" y="15"/>
                  </a:lnTo>
                  <a:lnTo>
                    <a:pt x="29" y="21"/>
                  </a:lnTo>
                  <a:lnTo>
                    <a:pt x="26"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67" name="Freeform 95"/>
            <p:cNvSpPr>
              <a:spLocks/>
            </p:cNvSpPr>
            <p:nvPr/>
          </p:nvSpPr>
          <p:spPr bwMode="auto">
            <a:xfrm>
              <a:off x="2352" y="1812"/>
              <a:ext cx="30" cy="30"/>
            </a:xfrm>
            <a:custGeom>
              <a:avLst/>
              <a:gdLst>
                <a:gd name="T0" fmla="*/ 60 w 60"/>
                <a:gd name="T1" fmla="*/ 30 h 60"/>
                <a:gd name="T2" fmla="*/ 59 w 60"/>
                <a:gd name="T3" fmla="*/ 25 h 60"/>
                <a:gd name="T4" fmla="*/ 57 w 60"/>
                <a:gd name="T5" fmla="*/ 19 h 60"/>
                <a:gd name="T6" fmla="*/ 54 w 60"/>
                <a:gd name="T7" fmla="*/ 14 h 60"/>
                <a:gd name="T8" fmla="*/ 51 w 60"/>
                <a:gd name="T9" fmla="*/ 10 h 60"/>
                <a:gd name="T10" fmla="*/ 46 w 60"/>
                <a:gd name="T11" fmla="*/ 6 h 60"/>
                <a:gd name="T12" fmla="*/ 41 w 60"/>
                <a:gd name="T13" fmla="*/ 3 h 60"/>
                <a:gd name="T14" fmla="*/ 36 w 60"/>
                <a:gd name="T15" fmla="*/ 1 h 60"/>
                <a:gd name="T16" fmla="*/ 30 w 60"/>
                <a:gd name="T17" fmla="*/ 0 h 60"/>
                <a:gd name="T18" fmla="*/ 18 w 60"/>
                <a:gd name="T19" fmla="*/ 3 h 60"/>
                <a:gd name="T20" fmla="*/ 8 w 60"/>
                <a:gd name="T21" fmla="*/ 10 h 60"/>
                <a:gd name="T22" fmla="*/ 2 w 60"/>
                <a:gd name="T23" fmla="*/ 19 h 60"/>
                <a:gd name="T24" fmla="*/ 0 w 60"/>
                <a:gd name="T25" fmla="*/ 30 h 60"/>
                <a:gd name="T26" fmla="*/ 0 w 60"/>
                <a:gd name="T27" fmla="*/ 36 h 60"/>
                <a:gd name="T28" fmla="*/ 2 w 60"/>
                <a:gd name="T29" fmla="*/ 42 h 60"/>
                <a:gd name="T30" fmla="*/ 4 w 60"/>
                <a:gd name="T31" fmla="*/ 46 h 60"/>
                <a:gd name="T32" fmla="*/ 8 w 60"/>
                <a:gd name="T33" fmla="*/ 51 h 60"/>
                <a:gd name="T34" fmla="*/ 13 w 60"/>
                <a:gd name="T35" fmla="*/ 54 h 60"/>
                <a:gd name="T36" fmla="*/ 18 w 60"/>
                <a:gd name="T37" fmla="*/ 58 h 60"/>
                <a:gd name="T38" fmla="*/ 24 w 60"/>
                <a:gd name="T39" fmla="*/ 59 h 60"/>
                <a:gd name="T40" fmla="*/ 30 w 60"/>
                <a:gd name="T41" fmla="*/ 60 h 60"/>
                <a:gd name="T42" fmla="*/ 36 w 60"/>
                <a:gd name="T43" fmla="*/ 59 h 60"/>
                <a:gd name="T44" fmla="*/ 41 w 60"/>
                <a:gd name="T45" fmla="*/ 58 h 60"/>
                <a:gd name="T46" fmla="*/ 46 w 60"/>
                <a:gd name="T47" fmla="*/ 54 h 60"/>
                <a:gd name="T48" fmla="*/ 51 w 60"/>
                <a:gd name="T49" fmla="*/ 51 h 60"/>
                <a:gd name="T50" fmla="*/ 54 w 60"/>
                <a:gd name="T51" fmla="*/ 46 h 60"/>
                <a:gd name="T52" fmla="*/ 57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5"/>
                  </a:lnTo>
                  <a:lnTo>
                    <a:pt x="57" y="19"/>
                  </a:lnTo>
                  <a:lnTo>
                    <a:pt x="54" y="14"/>
                  </a:lnTo>
                  <a:lnTo>
                    <a:pt x="51" y="10"/>
                  </a:lnTo>
                  <a:lnTo>
                    <a:pt x="46" y="6"/>
                  </a:lnTo>
                  <a:lnTo>
                    <a:pt x="41" y="3"/>
                  </a:lnTo>
                  <a:lnTo>
                    <a:pt x="36" y="1"/>
                  </a:lnTo>
                  <a:lnTo>
                    <a:pt x="30" y="0"/>
                  </a:lnTo>
                  <a:lnTo>
                    <a:pt x="18" y="3"/>
                  </a:lnTo>
                  <a:lnTo>
                    <a:pt x="8" y="10"/>
                  </a:lnTo>
                  <a:lnTo>
                    <a:pt x="2" y="19"/>
                  </a:lnTo>
                  <a:lnTo>
                    <a:pt x="0" y="30"/>
                  </a:lnTo>
                  <a:lnTo>
                    <a:pt x="0" y="36"/>
                  </a:lnTo>
                  <a:lnTo>
                    <a:pt x="2" y="42"/>
                  </a:lnTo>
                  <a:lnTo>
                    <a:pt x="4" y="46"/>
                  </a:lnTo>
                  <a:lnTo>
                    <a:pt x="8" y="51"/>
                  </a:lnTo>
                  <a:lnTo>
                    <a:pt x="13" y="54"/>
                  </a:lnTo>
                  <a:lnTo>
                    <a:pt x="18" y="58"/>
                  </a:lnTo>
                  <a:lnTo>
                    <a:pt x="24" y="59"/>
                  </a:lnTo>
                  <a:lnTo>
                    <a:pt x="30" y="60"/>
                  </a:lnTo>
                  <a:lnTo>
                    <a:pt x="36" y="59"/>
                  </a:lnTo>
                  <a:lnTo>
                    <a:pt x="41" y="58"/>
                  </a:lnTo>
                  <a:lnTo>
                    <a:pt x="46" y="54"/>
                  </a:lnTo>
                  <a:lnTo>
                    <a:pt x="51" y="51"/>
                  </a:lnTo>
                  <a:lnTo>
                    <a:pt x="54" y="46"/>
                  </a:lnTo>
                  <a:lnTo>
                    <a:pt x="57"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68" name="Freeform 96"/>
            <p:cNvSpPr>
              <a:spLocks/>
            </p:cNvSpPr>
            <p:nvPr/>
          </p:nvSpPr>
          <p:spPr bwMode="auto">
            <a:xfrm>
              <a:off x="2359" y="1819"/>
              <a:ext cx="15" cy="15"/>
            </a:xfrm>
            <a:custGeom>
              <a:avLst/>
              <a:gdLst>
                <a:gd name="T0" fmla="*/ 15 w 29"/>
                <a:gd name="T1" fmla="*/ 30 h 30"/>
                <a:gd name="T2" fmla="*/ 11 w 29"/>
                <a:gd name="T3" fmla="*/ 30 h 30"/>
                <a:gd name="T4" fmla="*/ 9 w 29"/>
                <a:gd name="T5" fmla="*/ 29 h 30"/>
                <a:gd name="T6" fmla="*/ 7 w 29"/>
                <a:gd name="T7" fmla="*/ 27 h 30"/>
                <a:gd name="T8" fmla="*/ 4 w 29"/>
                <a:gd name="T9" fmla="*/ 26 h 30"/>
                <a:gd name="T10" fmla="*/ 2 w 29"/>
                <a:gd name="T11" fmla="*/ 23 h 30"/>
                <a:gd name="T12" fmla="*/ 1 w 29"/>
                <a:gd name="T13" fmla="*/ 21 h 30"/>
                <a:gd name="T14" fmla="*/ 0 w 29"/>
                <a:gd name="T15" fmla="*/ 18 h 30"/>
                <a:gd name="T16" fmla="*/ 0 w 29"/>
                <a:gd name="T17" fmla="*/ 15 h 30"/>
                <a:gd name="T18" fmla="*/ 0 w 29"/>
                <a:gd name="T19" fmla="*/ 13 h 30"/>
                <a:gd name="T20" fmla="*/ 1 w 29"/>
                <a:gd name="T21" fmla="*/ 10 h 30"/>
                <a:gd name="T22" fmla="*/ 2 w 29"/>
                <a:gd name="T23" fmla="*/ 7 h 30"/>
                <a:gd name="T24" fmla="*/ 4 w 29"/>
                <a:gd name="T25" fmla="*/ 5 h 30"/>
                <a:gd name="T26" fmla="*/ 7 w 29"/>
                <a:gd name="T27" fmla="*/ 3 h 30"/>
                <a:gd name="T28" fmla="*/ 9 w 29"/>
                <a:gd name="T29" fmla="*/ 1 h 30"/>
                <a:gd name="T30" fmla="*/ 11 w 29"/>
                <a:gd name="T31" fmla="*/ 0 h 30"/>
                <a:gd name="T32" fmla="*/ 15 w 29"/>
                <a:gd name="T33" fmla="*/ 0 h 30"/>
                <a:gd name="T34" fmla="*/ 17 w 29"/>
                <a:gd name="T35" fmla="*/ 0 h 30"/>
                <a:gd name="T36" fmla="*/ 21 w 29"/>
                <a:gd name="T37" fmla="*/ 1 h 30"/>
                <a:gd name="T38" fmla="*/ 23 w 29"/>
                <a:gd name="T39" fmla="*/ 3 h 30"/>
                <a:gd name="T40" fmla="*/ 25 w 29"/>
                <a:gd name="T41" fmla="*/ 5 h 30"/>
                <a:gd name="T42" fmla="*/ 26 w 29"/>
                <a:gd name="T43" fmla="*/ 7 h 30"/>
                <a:gd name="T44" fmla="*/ 28 w 29"/>
                <a:gd name="T45" fmla="*/ 10 h 30"/>
                <a:gd name="T46" fmla="*/ 29 w 29"/>
                <a:gd name="T47" fmla="*/ 13 h 30"/>
                <a:gd name="T48" fmla="*/ 29 w 29"/>
                <a:gd name="T49" fmla="*/ 15 h 30"/>
                <a:gd name="T50" fmla="*/ 28 w 29"/>
                <a:gd name="T51" fmla="*/ 21 h 30"/>
                <a:gd name="T52" fmla="*/ 25 w 29"/>
                <a:gd name="T53" fmla="*/ 26 h 30"/>
                <a:gd name="T54" fmla="*/ 21 w 29"/>
                <a:gd name="T55" fmla="*/ 29 h 30"/>
                <a:gd name="T56" fmla="*/ 15 w 29"/>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30">
                  <a:moveTo>
                    <a:pt x="15" y="30"/>
                  </a:moveTo>
                  <a:lnTo>
                    <a:pt x="11" y="30"/>
                  </a:lnTo>
                  <a:lnTo>
                    <a:pt x="9" y="29"/>
                  </a:lnTo>
                  <a:lnTo>
                    <a:pt x="7" y="27"/>
                  </a:lnTo>
                  <a:lnTo>
                    <a:pt x="4" y="26"/>
                  </a:lnTo>
                  <a:lnTo>
                    <a:pt x="2" y="23"/>
                  </a:lnTo>
                  <a:lnTo>
                    <a:pt x="1" y="21"/>
                  </a:lnTo>
                  <a:lnTo>
                    <a:pt x="0" y="18"/>
                  </a:lnTo>
                  <a:lnTo>
                    <a:pt x="0" y="15"/>
                  </a:lnTo>
                  <a:lnTo>
                    <a:pt x="0" y="13"/>
                  </a:lnTo>
                  <a:lnTo>
                    <a:pt x="1" y="10"/>
                  </a:lnTo>
                  <a:lnTo>
                    <a:pt x="2" y="7"/>
                  </a:lnTo>
                  <a:lnTo>
                    <a:pt x="4" y="5"/>
                  </a:lnTo>
                  <a:lnTo>
                    <a:pt x="7" y="3"/>
                  </a:lnTo>
                  <a:lnTo>
                    <a:pt x="9" y="1"/>
                  </a:lnTo>
                  <a:lnTo>
                    <a:pt x="11" y="0"/>
                  </a:lnTo>
                  <a:lnTo>
                    <a:pt x="15" y="0"/>
                  </a:lnTo>
                  <a:lnTo>
                    <a:pt x="17" y="0"/>
                  </a:lnTo>
                  <a:lnTo>
                    <a:pt x="21" y="1"/>
                  </a:lnTo>
                  <a:lnTo>
                    <a:pt x="23" y="3"/>
                  </a:lnTo>
                  <a:lnTo>
                    <a:pt x="25" y="5"/>
                  </a:lnTo>
                  <a:lnTo>
                    <a:pt x="26" y="7"/>
                  </a:lnTo>
                  <a:lnTo>
                    <a:pt x="28" y="10"/>
                  </a:lnTo>
                  <a:lnTo>
                    <a:pt x="29" y="13"/>
                  </a:lnTo>
                  <a:lnTo>
                    <a:pt x="29" y="15"/>
                  </a:lnTo>
                  <a:lnTo>
                    <a:pt x="28"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69" name="Freeform 97"/>
            <p:cNvSpPr>
              <a:spLocks/>
            </p:cNvSpPr>
            <p:nvPr/>
          </p:nvSpPr>
          <p:spPr bwMode="auto">
            <a:xfrm>
              <a:off x="2336" y="1607"/>
              <a:ext cx="30" cy="29"/>
            </a:xfrm>
            <a:custGeom>
              <a:avLst/>
              <a:gdLst>
                <a:gd name="T0" fmla="*/ 60 w 60"/>
                <a:gd name="T1" fmla="*/ 30 h 59"/>
                <a:gd name="T2" fmla="*/ 58 w 60"/>
                <a:gd name="T3" fmla="*/ 24 h 59"/>
                <a:gd name="T4" fmla="*/ 57 w 60"/>
                <a:gd name="T5" fmla="*/ 19 h 59"/>
                <a:gd name="T6" fmla="*/ 54 w 60"/>
                <a:gd name="T7" fmla="*/ 13 h 59"/>
                <a:gd name="T8" fmla="*/ 50 w 60"/>
                <a:gd name="T9" fmla="*/ 8 h 59"/>
                <a:gd name="T10" fmla="*/ 46 w 60"/>
                <a:gd name="T11" fmla="*/ 5 h 59"/>
                <a:gd name="T12" fmla="*/ 41 w 60"/>
                <a:gd name="T13" fmla="*/ 3 h 59"/>
                <a:gd name="T14" fmla="*/ 35 w 60"/>
                <a:gd name="T15" fmla="*/ 0 h 59"/>
                <a:gd name="T16" fmla="*/ 30 w 60"/>
                <a:gd name="T17" fmla="*/ 0 h 59"/>
                <a:gd name="T18" fmla="*/ 18 w 60"/>
                <a:gd name="T19" fmla="*/ 3 h 59"/>
                <a:gd name="T20" fmla="*/ 9 w 60"/>
                <a:gd name="T21" fmla="*/ 8 h 59"/>
                <a:gd name="T22" fmla="*/ 2 w 60"/>
                <a:gd name="T23" fmla="*/ 19 h 59"/>
                <a:gd name="T24" fmla="*/ 0 w 60"/>
                <a:gd name="T25" fmla="*/ 30 h 59"/>
                <a:gd name="T26" fmla="*/ 1 w 60"/>
                <a:gd name="T27" fmla="*/ 36 h 59"/>
                <a:gd name="T28" fmla="*/ 2 w 60"/>
                <a:gd name="T29" fmla="*/ 41 h 59"/>
                <a:gd name="T30" fmla="*/ 5 w 60"/>
                <a:gd name="T31" fmla="*/ 46 h 59"/>
                <a:gd name="T32" fmla="*/ 9 w 60"/>
                <a:gd name="T33" fmla="*/ 51 h 59"/>
                <a:gd name="T34" fmla="*/ 13 w 60"/>
                <a:gd name="T35" fmla="*/ 54 h 59"/>
                <a:gd name="T36" fmla="*/ 18 w 60"/>
                <a:gd name="T37" fmla="*/ 57 h 59"/>
                <a:gd name="T38" fmla="*/ 24 w 60"/>
                <a:gd name="T39" fmla="*/ 59 h 59"/>
                <a:gd name="T40" fmla="*/ 30 w 60"/>
                <a:gd name="T41" fmla="*/ 59 h 59"/>
                <a:gd name="T42" fmla="*/ 35 w 60"/>
                <a:gd name="T43" fmla="*/ 59 h 59"/>
                <a:gd name="T44" fmla="*/ 41 w 60"/>
                <a:gd name="T45" fmla="*/ 57 h 59"/>
                <a:gd name="T46" fmla="*/ 46 w 60"/>
                <a:gd name="T47" fmla="*/ 54 h 59"/>
                <a:gd name="T48" fmla="*/ 50 w 60"/>
                <a:gd name="T49" fmla="*/ 51 h 59"/>
                <a:gd name="T50" fmla="*/ 54 w 60"/>
                <a:gd name="T51" fmla="*/ 46 h 59"/>
                <a:gd name="T52" fmla="*/ 57 w 60"/>
                <a:gd name="T53" fmla="*/ 41 h 59"/>
                <a:gd name="T54" fmla="*/ 58 w 60"/>
                <a:gd name="T55" fmla="*/ 36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8" y="24"/>
                  </a:lnTo>
                  <a:lnTo>
                    <a:pt x="57" y="19"/>
                  </a:lnTo>
                  <a:lnTo>
                    <a:pt x="54" y="13"/>
                  </a:lnTo>
                  <a:lnTo>
                    <a:pt x="50" y="8"/>
                  </a:lnTo>
                  <a:lnTo>
                    <a:pt x="46" y="5"/>
                  </a:lnTo>
                  <a:lnTo>
                    <a:pt x="41" y="3"/>
                  </a:lnTo>
                  <a:lnTo>
                    <a:pt x="35" y="0"/>
                  </a:lnTo>
                  <a:lnTo>
                    <a:pt x="30" y="0"/>
                  </a:lnTo>
                  <a:lnTo>
                    <a:pt x="18" y="3"/>
                  </a:lnTo>
                  <a:lnTo>
                    <a:pt x="9" y="8"/>
                  </a:lnTo>
                  <a:lnTo>
                    <a:pt x="2" y="19"/>
                  </a:lnTo>
                  <a:lnTo>
                    <a:pt x="0" y="30"/>
                  </a:lnTo>
                  <a:lnTo>
                    <a:pt x="1" y="36"/>
                  </a:lnTo>
                  <a:lnTo>
                    <a:pt x="2" y="41"/>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1"/>
                  </a:lnTo>
                  <a:lnTo>
                    <a:pt x="58"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70" name="Freeform 98"/>
            <p:cNvSpPr>
              <a:spLocks/>
            </p:cNvSpPr>
            <p:nvPr/>
          </p:nvSpPr>
          <p:spPr bwMode="auto">
            <a:xfrm>
              <a:off x="2343" y="1614"/>
              <a:ext cx="15" cy="15"/>
            </a:xfrm>
            <a:custGeom>
              <a:avLst/>
              <a:gdLst>
                <a:gd name="T0" fmla="*/ 15 w 30"/>
                <a:gd name="T1" fmla="*/ 29 h 29"/>
                <a:gd name="T2" fmla="*/ 11 w 30"/>
                <a:gd name="T3" fmla="*/ 29 h 29"/>
                <a:gd name="T4" fmla="*/ 9 w 30"/>
                <a:gd name="T5" fmla="*/ 28 h 29"/>
                <a:gd name="T6" fmla="*/ 7 w 30"/>
                <a:gd name="T7" fmla="*/ 27 h 29"/>
                <a:gd name="T8" fmla="*/ 4 w 30"/>
                <a:gd name="T9" fmla="*/ 26 h 29"/>
                <a:gd name="T10" fmla="*/ 2 w 30"/>
                <a:gd name="T11" fmla="*/ 23 h 29"/>
                <a:gd name="T12" fmla="*/ 1 w 30"/>
                <a:gd name="T13" fmla="*/ 20 h 29"/>
                <a:gd name="T14" fmla="*/ 0 w 30"/>
                <a:gd name="T15" fmla="*/ 18 h 29"/>
                <a:gd name="T16" fmla="*/ 0 w 30"/>
                <a:gd name="T17" fmla="*/ 15 h 29"/>
                <a:gd name="T18" fmla="*/ 0 w 30"/>
                <a:gd name="T19" fmla="*/ 12 h 29"/>
                <a:gd name="T20" fmla="*/ 1 w 30"/>
                <a:gd name="T21" fmla="*/ 9 h 29"/>
                <a:gd name="T22" fmla="*/ 2 w 30"/>
                <a:gd name="T23" fmla="*/ 6 h 29"/>
                <a:gd name="T24" fmla="*/ 4 w 30"/>
                <a:gd name="T25" fmla="*/ 4 h 29"/>
                <a:gd name="T26" fmla="*/ 7 w 30"/>
                <a:gd name="T27" fmla="*/ 3 h 29"/>
                <a:gd name="T28" fmla="*/ 9 w 30"/>
                <a:gd name="T29" fmla="*/ 1 h 29"/>
                <a:gd name="T30" fmla="*/ 11 w 30"/>
                <a:gd name="T31" fmla="*/ 0 h 29"/>
                <a:gd name="T32" fmla="*/ 15 w 30"/>
                <a:gd name="T33" fmla="*/ 0 h 29"/>
                <a:gd name="T34" fmla="*/ 17 w 30"/>
                <a:gd name="T35" fmla="*/ 0 h 29"/>
                <a:gd name="T36" fmla="*/ 20 w 30"/>
                <a:gd name="T37" fmla="*/ 1 h 29"/>
                <a:gd name="T38" fmla="*/ 23 w 30"/>
                <a:gd name="T39" fmla="*/ 3 h 29"/>
                <a:gd name="T40" fmla="*/ 25 w 30"/>
                <a:gd name="T41" fmla="*/ 4 h 29"/>
                <a:gd name="T42" fmla="*/ 26 w 30"/>
                <a:gd name="T43" fmla="*/ 6 h 29"/>
                <a:gd name="T44" fmla="*/ 28 w 30"/>
                <a:gd name="T45" fmla="*/ 9 h 29"/>
                <a:gd name="T46" fmla="*/ 30 w 30"/>
                <a:gd name="T47" fmla="*/ 12 h 29"/>
                <a:gd name="T48" fmla="*/ 30 w 30"/>
                <a:gd name="T49" fmla="*/ 15 h 29"/>
                <a:gd name="T50" fmla="*/ 28 w 30"/>
                <a:gd name="T51" fmla="*/ 21 h 29"/>
                <a:gd name="T52" fmla="*/ 25 w 30"/>
                <a:gd name="T53" fmla="*/ 26 h 29"/>
                <a:gd name="T54" fmla="*/ 20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1" y="29"/>
                  </a:lnTo>
                  <a:lnTo>
                    <a:pt x="9" y="28"/>
                  </a:lnTo>
                  <a:lnTo>
                    <a:pt x="7" y="27"/>
                  </a:lnTo>
                  <a:lnTo>
                    <a:pt x="4" y="26"/>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1"/>
                  </a:lnTo>
                  <a:lnTo>
                    <a:pt x="25" y="26"/>
                  </a:lnTo>
                  <a:lnTo>
                    <a:pt x="20"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71" name="Freeform 99"/>
            <p:cNvSpPr>
              <a:spLocks/>
            </p:cNvSpPr>
            <p:nvPr/>
          </p:nvSpPr>
          <p:spPr bwMode="auto">
            <a:xfrm>
              <a:off x="2456" y="1929"/>
              <a:ext cx="30" cy="30"/>
            </a:xfrm>
            <a:custGeom>
              <a:avLst/>
              <a:gdLst>
                <a:gd name="T0" fmla="*/ 60 w 60"/>
                <a:gd name="T1" fmla="*/ 30 h 60"/>
                <a:gd name="T2" fmla="*/ 59 w 60"/>
                <a:gd name="T3" fmla="*/ 24 h 60"/>
                <a:gd name="T4" fmla="*/ 58 w 60"/>
                <a:gd name="T5" fmla="*/ 19 h 60"/>
                <a:gd name="T6" fmla="*/ 55 w 60"/>
                <a:gd name="T7" fmla="*/ 13 h 60"/>
                <a:gd name="T8" fmla="*/ 52 w 60"/>
                <a:gd name="T9" fmla="*/ 8 h 60"/>
                <a:gd name="T10" fmla="*/ 47 w 60"/>
                <a:gd name="T11" fmla="*/ 5 h 60"/>
                <a:gd name="T12" fmla="*/ 42 w 60"/>
                <a:gd name="T13" fmla="*/ 3 h 60"/>
                <a:gd name="T14" fmla="*/ 36 w 60"/>
                <a:gd name="T15" fmla="*/ 0 h 60"/>
                <a:gd name="T16" fmla="*/ 30 w 60"/>
                <a:gd name="T17" fmla="*/ 0 h 60"/>
                <a:gd name="T18" fmla="*/ 19 w 60"/>
                <a:gd name="T19" fmla="*/ 3 h 60"/>
                <a:gd name="T20" fmla="*/ 9 w 60"/>
                <a:gd name="T21" fmla="*/ 8 h 60"/>
                <a:gd name="T22" fmla="*/ 2 w 60"/>
                <a:gd name="T23" fmla="*/ 19 h 60"/>
                <a:gd name="T24" fmla="*/ 0 w 60"/>
                <a:gd name="T25" fmla="*/ 30 h 60"/>
                <a:gd name="T26" fmla="*/ 1 w 60"/>
                <a:gd name="T27" fmla="*/ 36 h 60"/>
                <a:gd name="T28" fmla="*/ 2 w 60"/>
                <a:gd name="T29" fmla="*/ 42 h 60"/>
                <a:gd name="T30" fmla="*/ 6 w 60"/>
                <a:gd name="T31" fmla="*/ 46 h 60"/>
                <a:gd name="T32" fmla="*/ 9 w 60"/>
                <a:gd name="T33" fmla="*/ 51 h 60"/>
                <a:gd name="T34" fmla="*/ 14 w 60"/>
                <a:gd name="T35" fmla="*/ 54 h 60"/>
                <a:gd name="T36" fmla="*/ 19 w 60"/>
                <a:gd name="T37" fmla="*/ 58 h 60"/>
                <a:gd name="T38" fmla="*/ 24 w 60"/>
                <a:gd name="T39" fmla="*/ 59 h 60"/>
                <a:gd name="T40" fmla="*/ 30 w 60"/>
                <a:gd name="T41" fmla="*/ 60 h 60"/>
                <a:gd name="T42" fmla="*/ 36 w 60"/>
                <a:gd name="T43" fmla="*/ 59 h 60"/>
                <a:gd name="T44" fmla="*/ 42 w 60"/>
                <a:gd name="T45" fmla="*/ 58 h 60"/>
                <a:gd name="T46" fmla="*/ 47 w 60"/>
                <a:gd name="T47" fmla="*/ 54 h 60"/>
                <a:gd name="T48" fmla="*/ 52 w 60"/>
                <a:gd name="T49" fmla="*/ 51 h 60"/>
                <a:gd name="T50" fmla="*/ 55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9"/>
                  </a:lnTo>
                  <a:lnTo>
                    <a:pt x="55" y="13"/>
                  </a:lnTo>
                  <a:lnTo>
                    <a:pt x="52" y="8"/>
                  </a:lnTo>
                  <a:lnTo>
                    <a:pt x="47" y="5"/>
                  </a:lnTo>
                  <a:lnTo>
                    <a:pt x="42" y="3"/>
                  </a:lnTo>
                  <a:lnTo>
                    <a:pt x="36" y="0"/>
                  </a:lnTo>
                  <a:lnTo>
                    <a:pt x="30" y="0"/>
                  </a:lnTo>
                  <a:lnTo>
                    <a:pt x="19" y="3"/>
                  </a:lnTo>
                  <a:lnTo>
                    <a:pt x="9" y="8"/>
                  </a:lnTo>
                  <a:lnTo>
                    <a:pt x="2" y="19"/>
                  </a:lnTo>
                  <a:lnTo>
                    <a:pt x="0" y="30"/>
                  </a:lnTo>
                  <a:lnTo>
                    <a:pt x="1" y="36"/>
                  </a:lnTo>
                  <a:lnTo>
                    <a:pt x="2" y="42"/>
                  </a:lnTo>
                  <a:lnTo>
                    <a:pt x="6" y="46"/>
                  </a:lnTo>
                  <a:lnTo>
                    <a:pt x="9" y="51"/>
                  </a:lnTo>
                  <a:lnTo>
                    <a:pt x="14" y="54"/>
                  </a:lnTo>
                  <a:lnTo>
                    <a:pt x="19" y="58"/>
                  </a:lnTo>
                  <a:lnTo>
                    <a:pt x="24" y="59"/>
                  </a:lnTo>
                  <a:lnTo>
                    <a:pt x="30" y="60"/>
                  </a:lnTo>
                  <a:lnTo>
                    <a:pt x="36" y="59"/>
                  </a:lnTo>
                  <a:lnTo>
                    <a:pt x="42" y="58"/>
                  </a:lnTo>
                  <a:lnTo>
                    <a:pt x="47" y="54"/>
                  </a:lnTo>
                  <a:lnTo>
                    <a:pt x="52" y="51"/>
                  </a:lnTo>
                  <a:lnTo>
                    <a:pt x="55" y="46"/>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72" name="Freeform 100"/>
            <p:cNvSpPr>
              <a:spLocks/>
            </p:cNvSpPr>
            <p:nvPr/>
          </p:nvSpPr>
          <p:spPr bwMode="auto">
            <a:xfrm>
              <a:off x="2463" y="1937"/>
              <a:ext cx="15" cy="15"/>
            </a:xfrm>
            <a:custGeom>
              <a:avLst/>
              <a:gdLst>
                <a:gd name="T0" fmla="*/ 15 w 30"/>
                <a:gd name="T1" fmla="*/ 30 h 30"/>
                <a:gd name="T2" fmla="*/ 13 w 30"/>
                <a:gd name="T3" fmla="*/ 30 h 30"/>
                <a:gd name="T4" fmla="*/ 11 w 30"/>
                <a:gd name="T5" fmla="*/ 29 h 30"/>
                <a:gd name="T6" fmla="*/ 7 w 30"/>
                <a:gd name="T7" fmla="*/ 27 h 30"/>
                <a:gd name="T8" fmla="*/ 5 w 30"/>
                <a:gd name="T9" fmla="*/ 26 h 30"/>
                <a:gd name="T10" fmla="*/ 4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4 w 30"/>
                <a:gd name="T23" fmla="*/ 7 h 30"/>
                <a:gd name="T24" fmla="*/ 5 w 30"/>
                <a:gd name="T25" fmla="*/ 5 h 30"/>
                <a:gd name="T26" fmla="*/ 7 w 30"/>
                <a:gd name="T27" fmla="*/ 3 h 30"/>
                <a:gd name="T28" fmla="*/ 11 w 30"/>
                <a:gd name="T29" fmla="*/ 1 h 30"/>
                <a:gd name="T30" fmla="*/ 13 w 30"/>
                <a:gd name="T31" fmla="*/ 0 h 30"/>
                <a:gd name="T32" fmla="*/ 15 w 30"/>
                <a:gd name="T33" fmla="*/ 0 h 30"/>
                <a:gd name="T34" fmla="*/ 19 w 30"/>
                <a:gd name="T35" fmla="*/ 0 h 30"/>
                <a:gd name="T36" fmla="*/ 21 w 30"/>
                <a:gd name="T37" fmla="*/ 1 h 30"/>
                <a:gd name="T38" fmla="*/ 23 w 30"/>
                <a:gd name="T39" fmla="*/ 3 h 30"/>
                <a:gd name="T40" fmla="*/ 26 w 30"/>
                <a:gd name="T41" fmla="*/ 5 h 30"/>
                <a:gd name="T42" fmla="*/ 28 w 30"/>
                <a:gd name="T43" fmla="*/ 7 h 30"/>
                <a:gd name="T44" fmla="*/ 29 w 30"/>
                <a:gd name="T45" fmla="*/ 9 h 30"/>
                <a:gd name="T46" fmla="*/ 30 w 30"/>
                <a:gd name="T47" fmla="*/ 12 h 30"/>
                <a:gd name="T48" fmla="*/ 30 w 30"/>
                <a:gd name="T49" fmla="*/ 15 h 30"/>
                <a:gd name="T50" fmla="*/ 29 w 30"/>
                <a:gd name="T51" fmla="*/ 21 h 30"/>
                <a:gd name="T52" fmla="*/ 26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1" y="29"/>
                  </a:lnTo>
                  <a:lnTo>
                    <a:pt x="7" y="27"/>
                  </a:lnTo>
                  <a:lnTo>
                    <a:pt x="5" y="26"/>
                  </a:lnTo>
                  <a:lnTo>
                    <a:pt x="4" y="23"/>
                  </a:lnTo>
                  <a:lnTo>
                    <a:pt x="1" y="20"/>
                  </a:lnTo>
                  <a:lnTo>
                    <a:pt x="0" y="18"/>
                  </a:lnTo>
                  <a:lnTo>
                    <a:pt x="0" y="15"/>
                  </a:lnTo>
                  <a:lnTo>
                    <a:pt x="0" y="12"/>
                  </a:lnTo>
                  <a:lnTo>
                    <a:pt x="1" y="9"/>
                  </a:lnTo>
                  <a:lnTo>
                    <a:pt x="4" y="7"/>
                  </a:lnTo>
                  <a:lnTo>
                    <a:pt x="5" y="5"/>
                  </a:lnTo>
                  <a:lnTo>
                    <a:pt x="7" y="3"/>
                  </a:lnTo>
                  <a:lnTo>
                    <a:pt x="11" y="1"/>
                  </a:lnTo>
                  <a:lnTo>
                    <a:pt x="13" y="0"/>
                  </a:lnTo>
                  <a:lnTo>
                    <a:pt x="15" y="0"/>
                  </a:lnTo>
                  <a:lnTo>
                    <a:pt x="19" y="0"/>
                  </a:lnTo>
                  <a:lnTo>
                    <a:pt x="21" y="1"/>
                  </a:lnTo>
                  <a:lnTo>
                    <a:pt x="23" y="3"/>
                  </a:lnTo>
                  <a:lnTo>
                    <a:pt x="26" y="5"/>
                  </a:lnTo>
                  <a:lnTo>
                    <a:pt x="28" y="7"/>
                  </a:lnTo>
                  <a:lnTo>
                    <a:pt x="29" y="9"/>
                  </a:lnTo>
                  <a:lnTo>
                    <a:pt x="30" y="12"/>
                  </a:lnTo>
                  <a:lnTo>
                    <a:pt x="30" y="15"/>
                  </a:lnTo>
                  <a:lnTo>
                    <a:pt x="29" y="21"/>
                  </a:lnTo>
                  <a:lnTo>
                    <a:pt x="26"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73" name="Freeform 101"/>
            <p:cNvSpPr>
              <a:spLocks/>
            </p:cNvSpPr>
            <p:nvPr/>
          </p:nvSpPr>
          <p:spPr bwMode="auto">
            <a:xfrm>
              <a:off x="2357" y="1988"/>
              <a:ext cx="30" cy="29"/>
            </a:xfrm>
            <a:custGeom>
              <a:avLst/>
              <a:gdLst>
                <a:gd name="T0" fmla="*/ 60 w 60"/>
                <a:gd name="T1" fmla="*/ 30 h 59"/>
                <a:gd name="T2" fmla="*/ 59 w 60"/>
                <a:gd name="T3" fmla="*/ 24 h 59"/>
                <a:gd name="T4" fmla="*/ 58 w 60"/>
                <a:gd name="T5" fmla="*/ 18 h 59"/>
                <a:gd name="T6" fmla="*/ 54 w 60"/>
                <a:gd name="T7" fmla="*/ 12 h 59"/>
                <a:gd name="T8" fmla="*/ 51 w 60"/>
                <a:gd name="T9" fmla="*/ 8 h 59"/>
                <a:gd name="T10" fmla="*/ 46 w 60"/>
                <a:gd name="T11" fmla="*/ 4 h 59"/>
                <a:gd name="T12" fmla="*/ 42 w 60"/>
                <a:gd name="T13" fmla="*/ 2 h 59"/>
                <a:gd name="T14" fmla="*/ 36 w 60"/>
                <a:gd name="T15" fmla="*/ 0 h 59"/>
                <a:gd name="T16" fmla="*/ 30 w 60"/>
                <a:gd name="T17" fmla="*/ 0 h 59"/>
                <a:gd name="T18" fmla="*/ 19 w 60"/>
                <a:gd name="T19" fmla="*/ 2 h 59"/>
                <a:gd name="T20" fmla="*/ 9 w 60"/>
                <a:gd name="T21" fmla="*/ 8 h 59"/>
                <a:gd name="T22" fmla="*/ 3 w 60"/>
                <a:gd name="T23" fmla="*/ 18 h 59"/>
                <a:gd name="T24" fmla="*/ 0 w 60"/>
                <a:gd name="T25" fmla="*/ 30 h 59"/>
                <a:gd name="T26" fmla="*/ 1 w 60"/>
                <a:gd name="T27" fmla="*/ 35 h 59"/>
                <a:gd name="T28" fmla="*/ 3 w 60"/>
                <a:gd name="T29" fmla="*/ 40 h 59"/>
                <a:gd name="T30" fmla="*/ 6 w 60"/>
                <a:gd name="T31" fmla="*/ 46 h 59"/>
                <a:gd name="T32" fmla="*/ 9 w 60"/>
                <a:gd name="T33" fmla="*/ 50 h 59"/>
                <a:gd name="T34" fmla="*/ 14 w 60"/>
                <a:gd name="T35" fmla="*/ 54 h 59"/>
                <a:gd name="T36" fmla="*/ 19 w 60"/>
                <a:gd name="T37" fmla="*/ 56 h 59"/>
                <a:gd name="T38" fmla="*/ 24 w 60"/>
                <a:gd name="T39" fmla="*/ 59 h 59"/>
                <a:gd name="T40" fmla="*/ 30 w 60"/>
                <a:gd name="T41" fmla="*/ 59 h 59"/>
                <a:gd name="T42" fmla="*/ 36 w 60"/>
                <a:gd name="T43" fmla="*/ 59 h 59"/>
                <a:gd name="T44" fmla="*/ 42 w 60"/>
                <a:gd name="T45" fmla="*/ 56 h 59"/>
                <a:gd name="T46" fmla="*/ 46 w 60"/>
                <a:gd name="T47" fmla="*/ 54 h 59"/>
                <a:gd name="T48" fmla="*/ 51 w 60"/>
                <a:gd name="T49" fmla="*/ 50 h 59"/>
                <a:gd name="T50" fmla="*/ 54 w 60"/>
                <a:gd name="T51" fmla="*/ 46 h 59"/>
                <a:gd name="T52" fmla="*/ 58 w 60"/>
                <a:gd name="T53" fmla="*/ 40 h 59"/>
                <a:gd name="T54" fmla="*/ 59 w 60"/>
                <a:gd name="T55" fmla="*/ 35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9" y="24"/>
                  </a:lnTo>
                  <a:lnTo>
                    <a:pt x="58" y="18"/>
                  </a:lnTo>
                  <a:lnTo>
                    <a:pt x="54" y="12"/>
                  </a:lnTo>
                  <a:lnTo>
                    <a:pt x="51" y="8"/>
                  </a:lnTo>
                  <a:lnTo>
                    <a:pt x="46" y="4"/>
                  </a:lnTo>
                  <a:lnTo>
                    <a:pt x="42" y="2"/>
                  </a:lnTo>
                  <a:lnTo>
                    <a:pt x="36" y="0"/>
                  </a:lnTo>
                  <a:lnTo>
                    <a:pt x="30" y="0"/>
                  </a:lnTo>
                  <a:lnTo>
                    <a:pt x="19" y="2"/>
                  </a:lnTo>
                  <a:lnTo>
                    <a:pt x="9" y="8"/>
                  </a:lnTo>
                  <a:lnTo>
                    <a:pt x="3" y="18"/>
                  </a:lnTo>
                  <a:lnTo>
                    <a:pt x="0" y="30"/>
                  </a:lnTo>
                  <a:lnTo>
                    <a:pt x="1" y="35"/>
                  </a:lnTo>
                  <a:lnTo>
                    <a:pt x="3" y="40"/>
                  </a:lnTo>
                  <a:lnTo>
                    <a:pt x="6" y="46"/>
                  </a:lnTo>
                  <a:lnTo>
                    <a:pt x="9" y="50"/>
                  </a:lnTo>
                  <a:lnTo>
                    <a:pt x="14" y="54"/>
                  </a:lnTo>
                  <a:lnTo>
                    <a:pt x="19" y="56"/>
                  </a:lnTo>
                  <a:lnTo>
                    <a:pt x="24" y="59"/>
                  </a:lnTo>
                  <a:lnTo>
                    <a:pt x="30" y="59"/>
                  </a:lnTo>
                  <a:lnTo>
                    <a:pt x="36" y="59"/>
                  </a:lnTo>
                  <a:lnTo>
                    <a:pt x="42" y="56"/>
                  </a:lnTo>
                  <a:lnTo>
                    <a:pt x="46" y="54"/>
                  </a:lnTo>
                  <a:lnTo>
                    <a:pt x="51" y="50"/>
                  </a:lnTo>
                  <a:lnTo>
                    <a:pt x="54" y="46"/>
                  </a:lnTo>
                  <a:lnTo>
                    <a:pt x="58" y="40"/>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74" name="Freeform 102"/>
            <p:cNvSpPr>
              <a:spLocks/>
            </p:cNvSpPr>
            <p:nvPr/>
          </p:nvSpPr>
          <p:spPr bwMode="auto">
            <a:xfrm>
              <a:off x="2365" y="1995"/>
              <a:ext cx="15" cy="15"/>
            </a:xfrm>
            <a:custGeom>
              <a:avLst/>
              <a:gdLst>
                <a:gd name="T0" fmla="*/ 15 w 30"/>
                <a:gd name="T1" fmla="*/ 29 h 29"/>
                <a:gd name="T2" fmla="*/ 13 w 30"/>
                <a:gd name="T3" fmla="*/ 29 h 29"/>
                <a:gd name="T4" fmla="*/ 9 w 30"/>
                <a:gd name="T5" fmla="*/ 27 h 29"/>
                <a:gd name="T6" fmla="*/ 7 w 30"/>
                <a:gd name="T7" fmla="*/ 26 h 29"/>
                <a:gd name="T8" fmla="*/ 5 w 30"/>
                <a:gd name="T9" fmla="*/ 25 h 29"/>
                <a:gd name="T10" fmla="*/ 3 w 30"/>
                <a:gd name="T11" fmla="*/ 23 h 29"/>
                <a:gd name="T12" fmla="*/ 1 w 30"/>
                <a:gd name="T13" fmla="*/ 19 h 29"/>
                <a:gd name="T14" fmla="*/ 0 w 30"/>
                <a:gd name="T15" fmla="*/ 17 h 29"/>
                <a:gd name="T16" fmla="*/ 0 w 30"/>
                <a:gd name="T17" fmla="*/ 15 h 29"/>
                <a:gd name="T18" fmla="*/ 0 w 30"/>
                <a:gd name="T19" fmla="*/ 11 h 29"/>
                <a:gd name="T20" fmla="*/ 1 w 30"/>
                <a:gd name="T21" fmla="*/ 9 h 29"/>
                <a:gd name="T22" fmla="*/ 3 w 30"/>
                <a:gd name="T23" fmla="*/ 6 h 29"/>
                <a:gd name="T24" fmla="*/ 5 w 30"/>
                <a:gd name="T25" fmla="*/ 3 h 29"/>
                <a:gd name="T26" fmla="*/ 7 w 30"/>
                <a:gd name="T27" fmla="*/ 2 h 29"/>
                <a:gd name="T28" fmla="*/ 9 w 30"/>
                <a:gd name="T29" fmla="*/ 1 h 29"/>
                <a:gd name="T30" fmla="*/ 13 w 30"/>
                <a:gd name="T31" fmla="*/ 0 h 29"/>
                <a:gd name="T32" fmla="*/ 15 w 30"/>
                <a:gd name="T33" fmla="*/ 0 h 29"/>
                <a:gd name="T34" fmla="*/ 18 w 30"/>
                <a:gd name="T35" fmla="*/ 0 h 29"/>
                <a:gd name="T36" fmla="*/ 21 w 30"/>
                <a:gd name="T37" fmla="*/ 1 h 29"/>
                <a:gd name="T38" fmla="*/ 23 w 30"/>
                <a:gd name="T39" fmla="*/ 2 h 29"/>
                <a:gd name="T40" fmla="*/ 26 w 30"/>
                <a:gd name="T41" fmla="*/ 3 h 29"/>
                <a:gd name="T42" fmla="*/ 27 w 30"/>
                <a:gd name="T43" fmla="*/ 6 h 29"/>
                <a:gd name="T44" fmla="*/ 29 w 30"/>
                <a:gd name="T45" fmla="*/ 9 h 29"/>
                <a:gd name="T46" fmla="*/ 30 w 30"/>
                <a:gd name="T47" fmla="*/ 11 h 29"/>
                <a:gd name="T48" fmla="*/ 30 w 30"/>
                <a:gd name="T49" fmla="*/ 15 h 29"/>
                <a:gd name="T50" fmla="*/ 29 w 30"/>
                <a:gd name="T51" fmla="*/ 20 h 29"/>
                <a:gd name="T52" fmla="*/ 26 w 30"/>
                <a:gd name="T53" fmla="*/ 25 h 29"/>
                <a:gd name="T54" fmla="*/ 21 w 30"/>
                <a:gd name="T55" fmla="*/ 27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3" y="29"/>
                  </a:lnTo>
                  <a:lnTo>
                    <a:pt x="9" y="27"/>
                  </a:lnTo>
                  <a:lnTo>
                    <a:pt x="7" y="26"/>
                  </a:lnTo>
                  <a:lnTo>
                    <a:pt x="5" y="25"/>
                  </a:lnTo>
                  <a:lnTo>
                    <a:pt x="3" y="23"/>
                  </a:lnTo>
                  <a:lnTo>
                    <a:pt x="1" y="19"/>
                  </a:lnTo>
                  <a:lnTo>
                    <a:pt x="0" y="17"/>
                  </a:lnTo>
                  <a:lnTo>
                    <a:pt x="0" y="15"/>
                  </a:lnTo>
                  <a:lnTo>
                    <a:pt x="0" y="11"/>
                  </a:lnTo>
                  <a:lnTo>
                    <a:pt x="1" y="9"/>
                  </a:lnTo>
                  <a:lnTo>
                    <a:pt x="3" y="6"/>
                  </a:lnTo>
                  <a:lnTo>
                    <a:pt x="5" y="3"/>
                  </a:lnTo>
                  <a:lnTo>
                    <a:pt x="7" y="2"/>
                  </a:lnTo>
                  <a:lnTo>
                    <a:pt x="9" y="1"/>
                  </a:lnTo>
                  <a:lnTo>
                    <a:pt x="13" y="0"/>
                  </a:lnTo>
                  <a:lnTo>
                    <a:pt x="15" y="0"/>
                  </a:lnTo>
                  <a:lnTo>
                    <a:pt x="18" y="0"/>
                  </a:lnTo>
                  <a:lnTo>
                    <a:pt x="21" y="1"/>
                  </a:lnTo>
                  <a:lnTo>
                    <a:pt x="23" y="2"/>
                  </a:lnTo>
                  <a:lnTo>
                    <a:pt x="26" y="3"/>
                  </a:lnTo>
                  <a:lnTo>
                    <a:pt x="27" y="6"/>
                  </a:lnTo>
                  <a:lnTo>
                    <a:pt x="29" y="9"/>
                  </a:lnTo>
                  <a:lnTo>
                    <a:pt x="30" y="11"/>
                  </a:lnTo>
                  <a:lnTo>
                    <a:pt x="30" y="15"/>
                  </a:lnTo>
                  <a:lnTo>
                    <a:pt x="29" y="20"/>
                  </a:lnTo>
                  <a:lnTo>
                    <a:pt x="26" y="25"/>
                  </a:lnTo>
                  <a:lnTo>
                    <a:pt x="21" y="27"/>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75" name="Freeform 103"/>
            <p:cNvSpPr>
              <a:spLocks/>
            </p:cNvSpPr>
            <p:nvPr/>
          </p:nvSpPr>
          <p:spPr bwMode="auto">
            <a:xfrm>
              <a:off x="2658" y="2044"/>
              <a:ext cx="30" cy="30"/>
            </a:xfrm>
            <a:custGeom>
              <a:avLst/>
              <a:gdLst>
                <a:gd name="T0" fmla="*/ 59 w 59"/>
                <a:gd name="T1" fmla="*/ 30 h 60"/>
                <a:gd name="T2" fmla="*/ 58 w 59"/>
                <a:gd name="T3" fmla="*/ 25 h 60"/>
                <a:gd name="T4" fmla="*/ 57 w 59"/>
                <a:gd name="T5" fmla="*/ 19 h 60"/>
                <a:gd name="T6" fmla="*/ 54 w 59"/>
                <a:gd name="T7" fmla="*/ 13 h 60"/>
                <a:gd name="T8" fmla="*/ 50 w 59"/>
                <a:gd name="T9" fmla="*/ 9 h 60"/>
                <a:gd name="T10" fmla="*/ 46 w 59"/>
                <a:gd name="T11" fmla="*/ 5 h 60"/>
                <a:gd name="T12" fmla="*/ 41 w 59"/>
                <a:gd name="T13" fmla="*/ 3 h 60"/>
                <a:gd name="T14" fmla="*/ 35 w 59"/>
                <a:gd name="T15" fmla="*/ 2 h 60"/>
                <a:gd name="T16" fmla="*/ 30 w 59"/>
                <a:gd name="T17" fmla="*/ 0 h 60"/>
                <a:gd name="T18" fmla="*/ 18 w 59"/>
                <a:gd name="T19" fmla="*/ 3 h 60"/>
                <a:gd name="T20" fmla="*/ 9 w 59"/>
                <a:gd name="T21" fmla="*/ 9 h 60"/>
                <a:gd name="T22" fmla="*/ 2 w 59"/>
                <a:gd name="T23" fmla="*/ 19 h 60"/>
                <a:gd name="T24" fmla="*/ 0 w 59"/>
                <a:gd name="T25" fmla="*/ 30 h 60"/>
                <a:gd name="T26" fmla="*/ 1 w 59"/>
                <a:gd name="T27" fmla="*/ 36 h 60"/>
                <a:gd name="T28" fmla="*/ 2 w 59"/>
                <a:gd name="T29" fmla="*/ 42 h 60"/>
                <a:gd name="T30" fmla="*/ 5 w 59"/>
                <a:gd name="T31" fmla="*/ 47 h 60"/>
                <a:gd name="T32" fmla="*/ 9 w 59"/>
                <a:gd name="T33" fmla="*/ 51 h 60"/>
                <a:gd name="T34" fmla="*/ 13 w 59"/>
                <a:gd name="T35" fmla="*/ 55 h 60"/>
                <a:gd name="T36" fmla="*/ 18 w 59"/>
                <a:gd name="T37" fmla="*/ 58 h 60"/>
                <a:gd name="T38" fmla="*/ 24 w 59"/>
                <a:gd name="T39" fmla="*/ 59 h 60"/>
                <a:gd name="T40" fmla="*/ 30 w 59"/>
                <a:gd name="T41" fmla="*/ 60 h 60"/>
                <a:gd name="T42" fmla="*/ 35 w 59"/>
                <a:gd name="T43" fmla="*/ 59 h 60"/>
                <a:gd name="T44" fmla="*/ 41 w 59"/>
                <a:gd name="T45" fmla="*/ 58 h 60"/>
                <a:gd name="T46" fmla="*/ 46 w 59"/>
                <a:gd name="T47" fmla="*/ 55 h 60"/>
                <a:gd name="T48" fmla="*/ 50 w 59"/>
                <a:gd name="T49" fmla="*/ 51 h 60"/>
                <a:gd name="T50" fmla="*/ 54 w 59"/>
                <a:gd name="T51" fmla="*/ 47 h 60"/>
                <a:gd name="T52" fmla="*/ 57 w 59"/>
                <a:gd name="T53" fmla="*/ 42 h 60"/>
                <a:gd name="T54" fmla="*/ 58 w 59"/>
                <a:gd name="T55" fmla="*/ 36 h 60"/>
                <a:gd name="T56" fmla="*/ 59 w 59"/>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60">
                  <a:moveTo>
                    <a:pt x="59" y="30"/>
                  </a:moveTo>
                  <a:lnTo>
                    <a:pt x="58" y="25"/>
                  </a:lnTo>
                  <a:lnTo>
                    <a:pt x="57" y="19"/>
                  </a:lnTo>
                  <a:lnTo>
                    <a:pt x="54" y="13"/>
                  </a:lnTo>
                  <a:lnTo>
                    <a:pt x="50" y="9"/>
                  </a:lnTo>
                  <a:lnTo>
                    <a:pt x="46" y="5"/>
                  </a:lnTo>
                  <a:lnTo>
                    <a:pt x="41" y="3"/>
                  </a:lnTo>
                  <a:lnTo>
                    <a:pt x="35" y="2"/>
                  </a:lnTo>
                  <a:lnTo>
                    <a:pt x="30" y="0"/>
                  </a:lnTo>
                  <a:lnTo>
                    <a:pt x="18" y="3"/>
                  </a:lnTo>
                  <a:lnTo>
                    <a:pt x="9" y="9"/>
                  </a:lnTo>
                  <a:lnTo>
                    <a:pt x="2" y="19"/>
                  </a:lnTo>
                  <a:lnTo>
                    <a:pt x="0" y="30"/>
                  </a:lnTo>
                  <a:lnTo>
                    <a:pt x="1" y="36"/>
                  </a:lnTo>
                  <a:lnTo>
                    <a:pt x="2" y="42"/>
                  </a:lnTo>
                  <a:lnTo>
                    <a:pt x="5" y="47"/>
                  </a:lnTo>
                  <a:lnTo>
                    <a:pt x="9" y="51"/>
                  </a:lnTo>
                  <a:lnTo>
                    <a:pt x="13" y="55"/>
                  </a:lnTo>
                  <a:lnTo>
                    <a:pt x="18" y="58"/>
                  </a:lnTo>
                  <a:lnTo>
                    <a:pt x="24" y="59"/>
                  </a:lnTo>
                  <a:lnTo>
                    <a:pt x="30" y="60"/>
                  </a:lnTo>
                  <a:lnTo>
                    <a:pt x="35" y="59"/>
                  </a:lnTo>
                  <a:lnTo>
                    <a:pt x="41" y="58"/>
                  </a:lnTo>
                  <a:lnTo>
                    <a:pt x="46" y="55"/>
                  </a:lnTo>
                  <a:lnTo>
                    <a:pt x="50" y="51"/>
                  </a:lnTo>
                  <a:lnTo>
                    <a:pt x="54" y="47"/>
                  </a:lnTo>
                  <a:lnTo>
                    <a:pt x="57" y="42"/>
                  </a:lnTo>
                  <a:lnTo>
                    <a:pt x="58" y="36"/>
                  </a:lnTo>
                  <a:lnTo>
                    <a:pt x="59"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76" name="Freeform 104"/>
            <p:cNvSpPr>
              <a:spLocks/>
            </p:cNvSpPr>
            <p:nvPr/>
          </p:nvSpPr>
          <p:spPr bwMode="auto">
            <a:xfrm>
              <a:off x="2666" y="2051"/>
              <a:ext cx="15" cy="15"/>
            </a:xfrm>
            <a:custGeom>
              <a:avLst/>
              <a:gdLst>
                <a:gd name="T0" fmla="*/ 15 w 30"/>
                <a:gd name="T1" fmla="*/ 30 h 30"/>
                <a:gd name="T2" fmla="*/ 12 w 30"/>
                <a:gd name="T3" fmla="*/ 30 h 30"/>
                <a:gd name="T4" fmla="*/ 9 w 30"/>
                <a:gd name="T5" fmla="*/ 29 h 30"/>
                <a:gd name="T6" fmla="*/ 6 w 30"/>
                <a:gd name="T7" fmla="*/ 27 h 30"/>
                <a:gd name="T8" fmla="*/ 4 w 30"/>
                <a:gd name="T9" fmla="*/ 26 h 30"/>
                <a:gd name="T10" fmla="*/ 3 w 30"/>
                <a:gd name="T11" fmla="*/ 24 h 30"/>
                <a:gd name="T12" fmla="*/ 1 w 30"/>
                <a:gd name="T13" fmla="*/ 20 h 30"/>
                <a:gd name="T14" fmla="*/ 0 w 30"/>
                <a:gd name="T15" fmla="*/ 18 h 30"/>
                <a:gd name="T16" fmla="*/ 0 w 30"/>
                <a:gd name="T17" fmla="*/ 15 h 30"/>
                <a:gd name="T18" fmla="*/ 0 w 30"/>
                <a:gd name="T19" fmla="*/ 12 h 30"/>
                <a:gd name="T20" fmla="*/ 1 w 30"/>
                <a:gd name="T21" fmla="*/ 10 h 30"/>
                <a:gd name="T22" fmla="*/ 3 w 30"/>
                <a:gd name="T23" fmla="*/ 7 h 30"/>
                <a:gd name="T24" fmla="*/ 4 w 30"/>
                <a:gd name="T25" fmla="*/ 5 h 30"/>
                <a:gd name="T26" fmla="*/ 6 w 30"/>
                <a:gd name="T27" fmla="*/ 3 h 30"/>
                <a:gd name="T28" fmla="*/ 9 w 30"/>
                <a:gd name="T29" fmla="*/ 2 h 30"/>
                <a:gd name="T30" fmla="*/ 12 w 30"/>
                <a:gd name="T31" fmla="*/ 0 h 30"/>
                <a:gd name="T32" fmla="*/ 15 w 30"/>
                <a:gd name="T33" fmla="*/ 0 h 30"/>
                <a:gd name="T34" fmla="*/ 18 w 30"/>
                <a:gd name="T35" fmla="*/ 0 h 30"/>
                <a:gd name="T36" fmla="*/ 20 w 30"/>
                <a:gd name="T37" fmla="*/ 2 h 30"/>
                <a:gd name="T38" fmla="*/ 23 w 30"/>
                <a:gd name="T39" fmla="*/ 3 h 30"/>
                <a:gd name="T40" fmla="*/ 25 w 30"/>
                <a:gd name="T41" fmla="*/ 5 h 30"/>
                <a:gd name="T42" fmla="*/ 27 w 30"/>
                <a:gd name="T43" fmla="*/ 7 h 30"/>
                <a:gd name="T44" fmla="*/ 28 w 30"/>
                <a:gd name="T45" fmla="*/ 10 h 30"/>
                <a:gd name="T46" fmla="*/ 30 w 30"/>
                <a:gd name="T47" fmla="*/ 12 h 30"/>
                <a:gd name="T48" fmla="*/ 30 w 30"/>
                <a:gd name="T49" fmla="*/ 15 h 30"/>
                <a:gd name="T50" fmla="*/ 28 w 30"/>
                <a:gd name="T51" fmla="*/ 21 h 30"/>
                <a:gd name="T52" fmla="*/ 25 w 30"/>
                <a:gd name="T53" fmla="*/ 26 h 30"/>
                <a:gd name="T54" fmla="*/ 20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9"/>
                  </a:lnTo>
                  <a:lnTo>
                    <a:pt x="6" y="27"/>
                  </a:lnTo>
                  <a:lnTo>
                    <a:pt x="4" y="26"/>
                  </a:lnTo>
                  <a:lnTo>
                    <a:pt x="3" y="24"/>
                  </a:lnTo>
                  <a:lnTo>
                    <a:pt x="1" y="20"/>
                  </a:lnTo>
                  <a:lnTo>
                    <a:pt x="0" y="18"/>
                  </a:lnTo>
                  <a:lnTo>
                    <a:pt x="0" y="15"/>
                  </a:lnTo>
                  <a:lnTo>
                    <a:pt x="0" y="12"/>
                  </a:lnTo>
                  <a:lnTo>
                    <a:pt x="1" y="10"/>
                  </a:lnTo>
                  <a:lnTo>
                    <a:pt x="3" y="7"/>
                  </a:lnTo>
                  <a:lnTo>
                    <a:pt x="4" y="5"/>
                  </a:lnTo>
                  <a:lnTo>
                    <a:pt x="6" y="3"/>
                  </a:lnTo>
                  <a:lnTo>
                    <a:pt x="9" y="2"/>
                  </a:lnTo>
                  <a:lnTo>
                    <a:pt x="12" y="0"/>
                  </a:lnTo>
                  <a:lnTo>
                    <a:pt x="15" y="0"/>
                  </a:lnTo>
                  <a:lnTo>
                    <a:pt x="18" y="0"/>
                  </a:lnTo>
                  <a:lnTo>
                    <a:pt x="20" y="2"/>
                  </a:lnTo>
                  <a:lnTo>
                    <a:pt x="23" y="3"/>
                  </a:lnTo>
                  <a:lnTo>
                    <a:pt x="25" y="5"/>
                  </a:lnTo>
                  <a:lnTo>
                    <a:pt x="27" y="7"/>
                  </a:lnTo>
                  <a:lnTo>
                    <a:pt x="28" y="10"/>
                  </a:lnTo>
                  <a:lnTo>
                    <a:pt x="30" y="12"/>
                  </a:lnTo>
                  <a:lnTo>
                    <a:pt x="30" y="15"/>
                  </a:lnTo>
                  <a:lnTo>
                    <a:pt x="28" y="21"/>
                  </a:lnTo>
                  <a:lnTo>
                    <a:pt x="25" y="26"/>
                  </a:lnTo>
                  <a:lnTo>
                    <a:pt x="20"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77" name="Freeform 105"/>
            <p:cNvSpPr>
              <a:spLocks/>
            </p:cNvSpPr>
            <p:nvPr/>
          </p:nvSpPr>
          <p:spPr bwMode="auto">
            <a:xfrm>
              <a:off x="2674" y="1787"/>
              <a:ext cx="30" cy="30"/>
            </a:xfrm>
            <a:custGeom>
              <a:avLst/>
              <a:gdLst>
                <a:gd name="T0" fmla="*/ 60 w 60"/>
                <a:gd name="T1" fmla="*/ 30 h 60"/>
                <a:gd name="T2" fmla="*/ 59 w 60"/>
                <a:gd name="T3" fmla="*/ 24 h 60"/>
                <a:gd name="T4" fmla="*/ 57 w 60"/>
                <a:gd name="T5" fmla="*/ 18 h 60"/>
                <a:gd name="T6" fmla="*/ 54 w 60"/>
                <a:gd name="T7" fmla="*/ 14 h 60"/>
                <a:gd name="T8" fmla="*/ 51 w 60"/>
                <a:gd name="T9" fmla="*/ 9 h 60"/>
                <a:gd name="T10" fmla="*/ 46 w 60"/>
                <a:gd name="T11" fmla="*/ 6 h 60"/>
                <a:gd name="T12" fmla="*/ 41 w 60"/>
                <a:gd name="T13" fmla="*/ 2 h 60"/>
                <a:gd name="T14" fmla="*/ 36 w 60"/>
                <a:gd name="T15" fmla="*/ 1 h 60"/>
                <a:gd name="T16" fmla="*/ 30 w 60"/>
                <a:gd name="T17" fmla="*/ 0 h 60"/>
                <a:gd name="T18" fmla="*/ 18 w 60"/>
                <a:gd name="T19" fmla="*/ 2 h 60"/>
                <a:gd name="T20" fmla="*/ 9 w 60"/>
                <a:gd name="T21" fmla="*/ 9 h 60"/>
                <a:gd name="T22" fmla="*/ 2 w 60"/>
                <a:gd name="T23" fmla="*/ 18 h 60"/>
                <a:gd name="T24" fmla="*/ 0 w 60"/>
                <a:gd name="T25" fmla="*/ 30 h 60"/>
                <a:gd name="T26" fmla="*/ 1 w 60"/>
                <a:gd name="T27" fmla="*/ 36 h 60"/>
                <a:gd name="T28" fmla="*/ 2 w 60"/>
                <a:gd name="T29" fmla="*/ 41 h 60"/>
                <a:gd name="T30" fmla="*/ 6 w 60"/>
                <a:gd name="T31" fmla="*/ 47 h 60"/>
                <a:gd name="T32" fmla="*/ 9 w 60"/>
                <a:gd name="T33" fmla="*/ 52 h 60"/>
                <a:gd name="T34" fmla="*/ 14 w 60"/>
                <a:gd name="T35" fmla="*/ 55 h 60"/>
                <a:gd name="T36" fmla="*/ 18 w 60"/>
                <a:gd name="T37" fmla="*/ 58 h 60"/>
                <a:gd name="T38" fmla="*/ 24 w 60"/>
                <a:gd name="T39" fmla="*/ 60 h 60"/>
                <a:gd name="T40" fmla="*/ 30 w 60"/>
                <a:gd name="T41" fmla="*/ 60 h 60"/>
                <a:gd name="T42" fmla="*/ 36 w 60"/>
                <a:gd name="T43" fmla="*/ 60 h 60"/>
                <a:gd name="T44" fmla="*/ 41 w 60"/>
                <a:gd name="T45" fmla="*/ 58 h 60"/>
                <a:gd name="T46" fmla="*/ 46 w 60"/>
                <a:gd name="T47" fmla="*/ 55 h 60"/>
                <a:gd name="T48" fmla="*/ 51 w 60"/>
                <a:gd name="T49" fmla="*/ 52 h 60"/>
                <a:gd name="T50" fmla="*/ 54 w 60"/>
                <a:gd name="T51" fmla="*/ 47 h 60"/>
                <a:gd name="T52" fmla="*/ 57 w 60"/>
                <a:gd name="T53" fmla="*/ 41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7" y="18"/>
                  </a:lnTo>
                  <a:lnTo>
                    <a:pt x="54" y="14"/>
                  </a:lnTo>
                  <a:lnTo>
                    <a:pt x="51" y="9"/>
                  </a:lnTo>
                  <a:lnTo>
                    <a:pt x="46" y="6"/>
                  </a:lnTo>
                  <a:lnTo>
                    <a:pt x="41" y="2"/>
                  </a:lnTo>
                  <a:lnTo>
                    <a:pt x="36" y="1"/>
                  </a:lnTo>
                  <a:lnTo>
                    <a:pt x="30" y="0"/>
                  </a:lnTo>
                  <a:lnTo>
                    <a:pt x="18" y="2"/>
                  </a:lnTo>
                  <a:lnTo>
                    <a:pt x="9" y="9"/>
                  </a:lnTo>
                  <a:lnTo>
                    <a:pt x="2" y="18"/>
                  </a:lnTo>
                  <a:lnTo>
                    <a:pt x="0" y="30"/>
                  </a:lnTo>
                  <a:lnTo>
                    <a:pt x="1" y="36"/>
                  </a:lnTo>
                  <a:lnTo>
                    <a:pt x="2" y="41"/>
                  </a:lnTo>
                  <a:lnTo>
                    <a:pt x="6" y="47"/>
                  </a:lnTo>
                  <a:lnTo>
                    <a:pt x="9" y="52"/>
                  </a:lnTo>
                  <a:lnTo>
                    <a:pt x="14" y="55"/>
                  </a:lnTo>
                  <a:lnTo>
                    <a:pt x="18" y="58"/>
                  </a:lnTo>
                  <a:lnTo>
                    <a:pt x="24" y="60"/>
                  </a:lnTo>
                  <a:lnTo>
                    <a:pt x="30" y="60"/>
                  </a:lnTo>
                  <a:lnTo>
                    <a:pt x="36" y="60"/>
                  </a:lnTo>
                  <a:lnTo>
                    <a:pt x="41" y="58"/>
                  </a:lnTo>
                  <a:lnTo>
                    <a:pt x="46" y="55"/>
                  </a:lnTo>
                  <a:lnTo>
                    <a:pt x="51" y="52"/>
                  </a:lnTo>
                  <a:lnTo>
                    <a:pt x="54" y="47"/>
                  </a:lnTo>
                  <a:lnTo>
                    <a:pt x="57" y="41"/>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78" name="Freeform 106"/>
            <p:cNvSpPr>
              <a:spLocks/>
            </p:cNvSpPr>
            <p:nvPr/>
          </p:nvSpPr>
          <p:spPr bwMode="auto">
            <a:xfrm>
              <a:off x="2682" y="1795"/>
              <a:ext cx="15" cy="15"/>
            </a:xfrm>
            <a:custGeom>
              <a:avLst/>
              <a:gdLst>
                <a:gd name="T0" fmla="*/ 15 w 30"/>
                <a:gd name="T1" fmla="*/ 30 h 30"/>
                <a:gd name="T2" fmla="*/ 11 w 30"/>
                <a:gd name="T3" fmla="*/ 30 h 30"/>
                <a:gd name="T4" fmla="*/ 9 w 30"/>
                <a:gd name="T5" fmla="*/ 29 h 30"/>
                <a:gd name="T6" fmla="*/ 7 w 30"/>
                <a:gd name="T7" fmla="*/ 28 h 30"/>
                <a:gd name="T8" fmla="*/ 4 w 30"/>
                <a:gd name="T9" fmla="*/ 25 h 30"/>
                <a:gd name="T10" fmla="*/ 2 w 30"/>
                <a:gd name="T11" fmla="*/ 23 h 30"/>
                <a:gd name="T12" fmla="*/ 1 w 30"/>
                <a:gd name="T13" fmla="*/ 21 h 30"/>
                <a:gd name="T14" fmla="*/ 0 w 30"/>
                <a:gd name="T15" fmla="*/ 18 h 30"/>
                <a:gd name="T16" fmla="*/ 0 w 30"/>
                <a:gd name="T17" fmla="*/ 15 h 30"/>
                <a:gd name="T18" fmla="*/ 0 w 30"/>
                <a:gd name="T19" fmla="*/ 13 h 30"/>
                <a:gd name="T20" fmla="*/ 1 w 30"/>
                <a:gd name="T21" fmla="*/ 9 h 30"/>
                <a:gd name="T22" fmla="*/ 2 w 30"/>
                <a:gd name="T23" fmla="*/ 7 h 30"/>
                <a:gd name="T24" fmla="*/ 4 w 30"/>
                <a:gd name="T25" fmla="*/ 5 h 30"/>
                <a:gd name="T26" fmla="*/ 7 w 30"/>
                <a:gd name="T27" fmla="*/ 3 h 30"/>
                <a:gd name="T28" fmla="*/ 9 w 30"/>
                <a:gd name="T29" fmla="*/ 1 h 30"/>
                <a:gd name="T30" fmla="*/ 11 w 30"/>
                <a:gd name="T31" fmla="*/ 0 h 30"/>
                <a:gd name="T32" fmla="*/ 15 w 30"/>
                <a:gd name="T33" fmla="*/ 0 h 30"/>
                <a:gd name="T34" fmla="*/ 17 w 30"/>
                <a:gd name="T35" fmla="*/ 0 h 30"/>
                <a:gd name="T36" fmla="*/ 21 w 30"/>
                <a:gd name="T37" fmla="*/ 1 h 30"/>
                <a:gd name="T38" fmla="*/ 23 w 30"/>
                <a:gd name="T39" fmla="*/ 3 h 30"/>
                <a:gd name="T40" fmla="*/ 25 w 30"/>
                <a:gd name="T41" fmla="*/ 5 h 30"/>
                <a:gd name="T42" fmla="*/ 26 w 30"/>
                <a:gd name="T43" fmla="*/ 7 h 30"/>
                <a:gd name="T44" fmla="*/ 29 w 30"/>
                <a:gd name="T45" fmla="*/ 9 h 30"/>
                <a:gd name="T46" fmla="*/ 30 w 30"/>
                <a:gd name="T47" fmla="*/ 13 h 30"/>
                <a:gd name="T48" fmla="*/ 30 w 30"/>
                <a:gd name="T49" fmla="*/ 15 h 30"/>
                <a:gd name="T50" fmla="*/ 29 w 30"/>
                <a:gd name="T51" fmla="*/ 21 h 30"/>
                <a:gd name="T52" fmla="*/ 25 w 30"/>
                <a:gd name="T53" fmla="*/ 25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1" y="30"/>
                  </a:lnTo>
                  <a:lnTo>
                    <a:pt x="9" y="29"/>
                  </a:lnTo>
                  <a:lnTo>
                    <a:pt x="7" y="28"/>
                  </a:lnTo>
                  <a:lnTo>
                    <a:pt x="4" y="25"/>
                  </a:lnTo>
                  <a:lnTo>
                    <a:pt x="2" y="23"/>
                  </a:lnTo>
                  <a:lnTo>
                    <a:pt x="1" y="21"/>
                  </a:lnTo>
                  <a:lnTo>
                    <a:pt x="0" y="18"/>
                  </a:lnTo>
                  <a:lnTo>
                    <a:pt x="0" y="15"/>
                  </a:lnTo>
                  <a:lnTo>
                    <a:pt x="0" y="13"/>
                  </a:lnTo>
                  <a:lnTo>
                    <a:pt x="1" y="9"/>
                  </a:lnTo>
                  <a:lnTo>
                    <a:pt x="2" y="7"/>
                  </a:lnTo>
                  <a:lnTo>
                    <a:pt x="4" y="5"/>
                  </a:lnTo>
                  <a:lnTo>
                    <a:pt x="7" y="3"/>
                  </a:lnTo>
                  <a:lnTo>
                    <a:pt x="9" y="1"/>
                  </a:lnTo>
                  <a:lnTo>
                    <a:pt x="11" y="0"/>
                  </a:lnTo>
                  <a:lnTo>
                    <a:pt x="15" y="0"/>
                  </a:lnTo>
                  <a:lnTo>
                    <a:pt x="17" y="0"/>
                  </a:lnTo>
                  <a:lnTo>
                    <a:pt x="21" y="1"/>
                  </a:lnTo>
                  <a:lnTo>
                    <a:pt x="23" y="3"/>
                  </a:lnTo>
                  <a:lnTo>
                    <a:pt x="25" y="5"/>
                  </a:lnTo>
                  <a:lnTo>
                    <a:pt x="26" y="7"/>
                  </a:lnTo>
                  <a:lnTo>
                    <a:pt x="29" y="9"/>
                  </a:lnTo>
                  <a:lnTo>
                    <a:pt x="30" y="13"/>
                  </a:lnTo>
                  <a:lnTo>
                    <a:pt x="30" y="15"/>
                  </a:lnTo>
                  <a:lnTo>
                    <a:pt x="29" y="21"/>
                  </a:lnTo>
                  <a:lnTo>
                    <a:pt x="25" y="25"/>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79" name="Freeform 107"/>
            <p:cNvSpPr>
              <a:spLocks/>
            </p:cNvSpPr>
            <p:nvPr/>
          </p:nvSpPr>
          <p:spPr bwMode="auto">
            <a:xfrm>
              <a:off x="2677" y="2164"/>
              <a:ext cx="30" cy="29"/>
            </a:xfrm>
            <a:custGeom>
              <a:avLst/>
              <a:gdLst>
                <a:gd name="T0" fmla="*/ 58 w 58"/>
                <a:gd name="T1" fmla="*/ 30 h 60"/>
                <a:gd name="T2" fmla="*/ 58 w 58"/>
                <a:gd name="T3" fmla="*/ 24 h 60"/>
                <a:gd name="T4" fmla="*/ 56 w 58"/>
                <a:gd name="T5" fmla="*/ 18 h 60"/>
                <a:gd name="T6" fmla="*/ 54 w 58"/>
                <a:gd name="T7" fmla="*/ 14 h 60"/>
                <a:gd name="T8" fmla="*/ 50 w 58"/>
                <a:gd name="T9" fmla="*/ 9 h 60"/>
                <a:gd name="T10" fmla="*/ 46 w 58"/>
                <a:gd name="T11" fmla="*/ 6 h 60"/>
                <a:gd name="T12" fmla="*/ 40 w 58"/>
                <a:gd name="T13" fmla="*/ 2 h 60"/>
                <a:gd name="T14" fmla="*/ 34 w 58"/>
                <a:gd name="T15" fmla="*/ 1 h 60"/>
                <a:gd name="T16" fmla="*/ 28 w 58"/>
                <a:gd name="T17" fmla="*/ 0 h 60"/>
                <a:gd name="T18" fmla="*/ 17 w 58"/>
                <a:gd name="T19" fmla="*/ 2 h 60"/>
                <a:gd name="T20" fmla="*/ 8 w 58"/>
                <a:gd name="T21" fmla="*/ 9 h 60"/>
                <a:gd name="T22" fmla="*/ 2 w 58"/>
                <a:gd name="T23" fmla="*/ 18 h 60"/>
                <a:gd name="T24" fmla="*/ 0 w 58"/>
                <a:gd name="T25" fmla="*/ 30 h 60"/>
                <a:gd name="T26" fmla="*/ 0 w 58"/>
                <a:gd name="T27" fmla="*/ 36 h 60"/>
                <a:gd name="T28" fmla="*/ 2 w 58"/>
                <a:gd name="T29" fmla="*/ 42 h 60"/>
                <a:gd name="T30" fmla="*/ 4 w 58"/>
                <a:gd name="T31" fmla="*/ 46 h 60"/>
                <a:gd name="T32" fmla="*/ 8 w 58"/>
                <a:gd name="T33" fmla="*/ 51 h 60"/>
                <a:gd name="T34" fmla="*/ 12 w 58"/>
                <a:gd name="T35" fmla="*/ 54 h 60"/>
                <a:gd name="T36" fmla="*/ 18 w 58"/>
                <a:gd name="T37" fmla="*/ 58 h 60"/>
                <a:gd name="T38" fmla="*/ 23 w 58"/>
                <a:gd name="T39" fmla="*/ 59 h 60"/>
                <a:gd name="T40" fmla="*/ 28 w 58"/>
                <a:gd name="T41" fmla="*/ 60 h 60"/>
                <a:gd name="T42" fmla="*/ 34 w 58"/>
                <a:gd name="T43" fmla="*/ 59 h 60"/>
                <a:gd name="T44" fmla="*/ 40 w 58"/>
                <a:gd name="T45" fmla="*/ 58 h 60"/>
                <a:gd name="T46" fmla="*/ 46 w 58"/>
                <a:gd name="T47" fmla="*/ 54 h 60"/>
                <a:gd name="T48" fmla="*/ 50 w 58"/>
                <a:gd name="T49" fmla="*/ 51 h 60"/>
                <a:gd name="T50" fmla="*/ 54 w 58"/>
                <a:gd name="T51" fmla="*/ 46 h 60"/>
                <a:gd name="T52" fmla="*/ 56 w 58"/>
                <a:gd name="T53" fmla="*/ 42 h 60"/>
                <a:gd name="T54" fmla="*/ 58 w 58"/>
                <a:gd name="T55" fmla="*/ 36 h 60"/>
                <a:gd name="T56" fmla="*/ 58 w 58"/>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60">
                  <a:moveTo>
                    <a:pt x="58" y="30"/>
                  </a:moveTo>
                  <a:lnTo>
                    <a:pt x="58" y="24"/>
                  </a:lnTo>
                  <a:lnTo>
                    <a:pt x="56" y="18"/>
                  </a:lnTo>
                  <a:lnTo>
                    <a:pt x="54" y="14"/>
                  </a:lnTo>
                  <a:lnTo>
                    <a:pt x="50" y="9"/>
                  </a:lnTo>
                  <a:lnTo>
                    <a:pt x="46" y="6"/>
                  </a:lnTo>
                  <a:lnTo>
                    <a:pt x="40" y="2"/>
                  </a:lnTo>
                  <a:lnTo>
                    <a:pt x="34" y="1"/>
                  </a:lnTo>
                  <a:lnTo>
                    <a:pt x="28" y="0"/>
                  </a:lnTo>
                  <a:lnTo>
                    <a:pt x="17" y="2"/>
                  </a:lnTo>
                  <a:lnTo>
                    <a:pt x="8" y="9"/>
                  </a:lnTo>
                  <a:lnTo>
                    <a:pt x="2" y="18"/>
                  </a:lnTo>
                  <a:lnTo>
                    <a:pt x="0" y="30"/>
                  </a:lnTo>
                  <a:lnTo>
                    <a:pt x="0" y="36"/>
                  </a:lnTo>
                  <a:lnTo>
                    <a:pt x="2" y="42"/>
                  </a:lnTo>
                  <a:lnTo>
                    <a:pt x="4" y="46"/>
                  </a:lnTo>
                  <a:lnTo>
                    <a:pt x="8" y="51"/>
                  </a:lnTo>
                  <a:lnTo>
                    <a:pt x="12" y="54"/>
                  </a:lnTo>
                  <a:lnTo>
                    <a:pt x="18" y="58"/>
                  </a:lnTo>
                  <a:lnTo>
                    <a:pt x="23" y="59"/>
                  </a:lnTo>
                  <a:lnTo>
                    <a:pt x="28" y="60"/>
                  </a:lnTo>
                  <a:lnTo>
                    <a:pt x="34" y="59"/>
                  </a:lnTo>
                  <a:lnTo>
                    <a:pt x="40" y="58"/>
                  </a:lnTo>
                  <a:lnTo>
                    <a:pt x="46" y="54"/>
                  </a:lnTo>
                  <a:lnTo>
                    <a:pt x="50" y="51"/>
                  </a:lnTo>
                  <a:lnTo>
                    <a:pt x="54" y="46"/>
                  </a:lnTo>
                  <a:lnTo>
                    <a:pt x="56" y="42"/>
                  </a:lnTo>
                  <a:lnTo>
                    <a:pt x="58" y="36"/>
                  </a:lnTo>
                  <a:lnTo>
                    <a:pt x="58"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80" name="Freeform 108"/>
            <p:cNvSpPr>
              <a:spLocks/>
            </p:cNvSpPr>
            <p:nvPr/>
          </p:nvSpPr>
          <p:spPr bwMode="auto">
            <a:xfrm>
              <a:off x="2685" y="2171"/>
              <a:ext cx="14" cy="15"/>
            </a:xfrm>
            <a:custGeom>
              <a:avLst/>
              <a:gdLst>
                <a:gd name="T0" fmla="*/ 13 w 28"/>
                <a:gd name="T1" fmla="*/ 30 h 30"/>
                <a:gd name="T2" fmla="*/ 11 w 28"/>
                <a:gd name="T3" fmla="*/ 30 h 30"/>
                <a:gd name="T4" fmla="*/ 9 w 28"/>
                <a:gd name="T5" fmla="*/ 29 h 30"/>
                <a:gd name="T6" fmla="*/ 5 w 28"/>
                <a:gd name="T7" fmla="*/ 28 h 30"/>
                <a:gd name="T8" fmla="*/ 3 w 28"/>
                <a:gd name="T9" fmla="*/ 25 h 30"/>
                <a:gd name="T10" fmla="*/ 2 w 28"/>
                <a:gd name="T11" fmla="*/ 23 h 30"/>
                <a:gd name="T12" fmla="*/ 1 w 28"/>
                <a:gd name="T13" fmla="*/ 21 h 30"/>
                <a:gd name="T14" fmla="*/ 0 w 28"/>
                <a:gd name="T15" fmla="*/ 18 h 30"/>
                <a:gd name="T16" fmla="*/ 0 w 28"/>
                <a:gd name="T17" fmla="*/ 15 h 30"/>
                <a:gd name="T18" fmla="*/ 0 w 28"/>
                <a:gd name="T19" fmla="*/ 13 h 30"/>
                <a:gd name="T20" fmla="*/ 1 w 28"/>
                <a:gd name="T21" fmla="*/ 9 h 30"/>
                <a:gd name="T22" fmla="*/ 2 w 28"/>
                <a:gd name="T23" fmla="*/ 7 h 30"/>
                <a:gd name="T24" fmla="*/ 3 w 28"/>
                <a:gd name="T25" fmla="*/ 5 h 30"/>
                <a:gd name="T26" fmla="*/ 5 w 28"/>
                <a:gd name="T27" fmla="*/ 3 h 30"/>
                <a:gd name="T28" fmla="*/ 9 w 28"/>
                <a:gd name="T29" fmla="*/ 1 h 30"/>
                <a:gd name="T30" fmla="*/ 11 w 28"/>
                <a:gd name="T31" fmla="*/ 0 h 30"/>
                <a:gd name="T32" fmla="*/ 13 w 28"/>
                <a:gd name="T33" fmla="*/ 0 h 30"/>
                <a:gd name="T34" fmla="*/ 17 w 28"/>
                <a:gd name="T35" fmla="*/ 0 h 30"/>
                <a:gd name="T36" fmla="*/ 19 w 28"/>
                <a:gd name="T37" fmla="*/ 1 h 30"/>
                <a:gd name="T38" fmla="*/ 23 w 28"/>
                <a:gd name="T39" fmla="*/ 3 h 30"/>
                <a:gd name="T40" fmla="*/ 25 w 28"/>
                <a:gd name="T41" fmla="*/ 5 h 30"/>
                <a:gd name="T42" fmla="*/ 26 w 28"/>
                <a:gd name="T43" fmla="*/ 7 h 30"/>
                <a:gd name="T44" fmla="*/ 27 w 28"/>
                <a:gd name="T45" fmla="*/ 9 h 30"/>
                <a:gd name="T46" fmla="*/ 28 w 28"/>
                <a:gd name="T47" fmla="*/ 13 h 30"/>
                <a:gd name="T48" fmla="*/ 28 w 28"/>
                <a:gd name="T49" fmla="*/ 15 h 30"/>
                <a:gd name="T50" fmla="*/ 27 w 28"/>
                <a:gd name="T51" fmla="*/ 21 h 30"/>
                <a:gd name="T52" fmla="*/ 25 w 28"/>
                <a:gd name="T53" fmla="*/ 25 h 30"/>
                <a:gd name="T54" fmla="*/ 19 w 28"/>
                <a:gd name="T55" fmla="*/ 29 h 30"/>
                <a:gd name="T56" fmla="*/ 13 w 28"/>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 h="30">
                  <a:moveTo>
                    <a:pt x="13" y="30"/>
                  </a:moveTo>
                  <a:lnTo>
                    <a:pt x="11" y="30"/>
                  </a:lnTo>
                  <a:lnTo>
                    <a:pt x="9" y="29"/>
                  </a:lnTo>
                  <a:lnTo>
                    <a:pt x="5" y="28"/>
                  </a:lnTo>
                  <a:lnTo>
                    <a:pt x="3" y="25"/>
                  </a:lnTo>
                  <a:lnTo>
                    <a:pt x="2" y="23"/>
                  </a:lnTo>
                  <a:lnTo>
                    <a:pt x="1" y="21"/>
                  </a:lnTo>
                  <a:lnTo>
                    <a:pt x="0" y="18"/>
                  </a:lnTo>
                  <a:lnTo>
                    <a:pt x="0" y="15"/>
                  </a:lnTo>
                  <a:lnTo>
                    <a:pt x="0" y="13"/>
                  </a:lnTo>
                  <a:lnTo>
                    <a:pt x="1" y="9"/>
                  </a:lnTo>
                  <a:lnTo>
                    <a:pt x="2" y="7"/>
                  </a:lnTo>
                  <a:lnTo>
                    <a:pt x="3" y="5"/>
                  </a:lnTo>
                  <a:lnTo>
                    <a:pt x="5" y="3"/>
                  </a:lnTo>
                  <a:lnTo>
                    <a:pt x="9" y="1"/>
                  </a:lnTo>
                  <a:lnTo>
                    <a:pt x="11" y="0"/>
                  </a:lnTo>
                  <a:lnTo>
                    <a:pt x="13" y="0"/>
                  </a:lnTo>
                  <a:lnTo>
                    <a:pt x="17" y="0"/>
                  </a:lnTo>
                  <a:lnTo>
                    <a:pt x="19" y="1"/>
                  </a:lnTo>
                  <a:lnTo>
                    <a:pt x="23" y="3"/>
                  </a:lnTo>
                  <a:lnTo>
                    <a:pt x="25" y="5"/>
                  </a:lnTo>
                  <a:lnTo>
                    <a:pt x="26" y="7"/>
                  </a:lnTo>
                  <a:lnTo>
                    <a:pt x="27" y="9"/>
                  </a:lnTo>
                  <a:lnTo>
                    <a:pt x="28" y="13"/>
                  </a:lnTo>
                  <a:lnTo>
                    <a:pt x="28" y="15"/>
                  </a:lnTo>
                  <a:lnTo>
                    <a:pt x="27" y="21"/>
                  </a:lnTo>
                  <a:lnTo>
                    <a:pt x="25" y="25"/>
                  </a:lnTo>
                  <a:lnTo>
                    <a:pt x="19" y="29"/>
                  </a:lnTo>
                  <a:lnTo>
                    <a:pt x="13"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81" name="Freeform 109"/>
            <p:cNvSpPr>
              <a:spLocks/>
            </p:cNvSpPr>
            <p:nvPr/>
          </p:nvSpPr>
          <p:spPr bwMode="auto">
            <a:xfrm>
              <a:off x="2539" y="2259"/>
              <a:ext cx="29" cy="30"/>
            </a:xfrm>
            <a:custGeom>
              <a:avLst/>
              <a:gdLst>
                <a:gd name="T0" fmla="*/ 60 w 60"/>
                <a:gd name="T1" fmla="*/ 30 h 60"/>
                <a:gd name="T2" fmla="*/ 59 w 60"/>
                <a:gd name="T3" fmla="*/ 24 h 60"/>
                <a:gd name="T4" fmla="*/ 58 w 60"/>
                <a:gd name="T5" fmla="*/ 19 h 60"/>
                <a:gd name="T6" fmla="*/ 54 w 60"/>
                <a:gd name="T7" fmla="*/ 13 h 60"/>
                <a:gd name="T8" fmla="*/ 51 w 60"/>
                <a:gd name="T9" fmla="*/ 8 h 60"/>
                <a:gd name="T10" fmla="*/ 46 w 60"/>
                <a:gd name="T11" fmla="*/ 5 h 60"/>
                <a:gd name="T12" fmla="*/ 42 w 60"/>
                <a:gd name="T13" fmla="*/ 3 h 60"/>
                <a:gd name="T14" fmla="*/ 36 w 60"/>
                <a:gd name="T15" fmla="*/ 1 h 60"/>
                <a:gd name="T16" fmla="*/ 30 w 60"/>
                <a:gd name="T17" fmla="*/ 0 h 60"/>
                <a:gd name="T18" fmla="*/ 18 w 60"/>
                <a:gd name="T19" fmla="*/ 3 h 60"/>
                <a:gd name="T20" fmla="*/ 8 w 60"/>
                <a:gd name="T21" fmla="*/ 8 h 60"/>
                <a:gd name="T22" fmla="*/ 2 w 60"/>
                <a:gd name="T23" fmla="*/ 19 h 60"/>
                <a:gd name="T24" fmla="*/ 0 w 60"/>
                <a:gd name="T25" fmla="*/ 30 h 60"/>
                <a:gd name="T26" fmla="*/ 1 w 60"/>
                <a:gd name="T27" fmla="*/ 36 h 60"/>
                <a:gd name="T28" fmla="*/ 2 w 60"/>
                <a:gd name="T29" fmla="*/ 42 h 60"/>
                <a:gd name="T30" fmla="*/ 5 w 60"/>
                <a:gd name="T31" fmla="*/ 46 h 60"/>
                <a:gd name="T32" fmla="*/ 8 w 60"/>
                <a:gd name="T33" fmla="*/ 51 h 60"/>
                <a:gd name="T34" fmla="*/ 13 w 60"/>
                <a:gd name="T35" fmla="*/ 54 h 60"/>
                <a:gd name="T36" fmla="*/ 18 w 60"/>
                <a:gd name="T37" fmla="*/ 58 h 60"/>
                <a:gd name="T38" fmla="*/ 24 w 60"/>
                <a:gd name="T39" fmla="*/ 59 h 60"/>
                <a:gd name="T40" fmla="*/ 30 w 60"/>
                <a:gd name="T41" fmla="*/ 60 h 60"/>
                <a:gd name="T42" fmla="*/ 36 w 60"/>
                <a:gd name="T43" fmla="*/ 59 h 60"/>
                <a:gd name="T44" fmla="*/ 42 w 60"/>
                <a:gd name="T45" fmla="*/ 58 h 60"/>
                <a:gd name="T46" fmla="*/ 46 w 60"/>
                <a:gd name="T47" fmla="*/ 54 h 60"/>
                <a:gd name="T48" fmla="*/ 51 w 60"/>
                <a:gd name="T49" fmla="*/ 51 h 60"/>
                <a:gd name="T50" fmla="*/ 54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9"/>
                  </a:lnTo>
                  <a:lnTo>
                    <a:pt x="54" y="13"/>
                  </a:lnTo>
                  <a:lnTo>
                    <a:pt x="51" y="8"/>
                  </a:lnTo>
                  <a:lnTo>
                    <a:pt x="46" y="5"/>
                  </a:lnTo>
                  <a:lnTo>
                    <a:pt x="42" y="3"/>
                  </a:lnTo>
                  <a:lnTo>
                    <a:pt x="36" y="1"/>
                  </a:lnTo>
                  <a:lnTo>
                    <a:pt x="30" y="0"/>
                  </a:lnTo>
                  <a:lnTo>
                    <a:pt x="18" y="3"/>
                  </a:lnTo>
                  <a:lnTo>
                    <a:pt x="8" y="8"/>
                  </a:lnTo>
                  <a:lnTo>
                    <a:pt x="2" y="19"/>
                  </a:lnTo>
                  <a:lnTo>
                    <a:pt x="0" y="30"/>
                  </a:lnTo>
                  <a:lnTo>
                    <a:pt x="1" y="36"/>
                  </a:lnTo>
                  <a:lnTo>
                    <a:pt x="2" y="42"/>
                  </a:lnTo>
                  <a:lnTo>
                    <a:pt x="5" y="46"/>
                  </a:lnTo>
                  <a:lnTo>
                    <a:pt x="8" y="51"/>
                  </a:lnTo>
                  <a:lnTo>
                    <a:pt x="13" y="54"/>
                  </a:lnTo>
                  <a:lnTo>
                    <a:pt x="18" y="58"/>
                  </a:lnTo>
                  <a:lnTo>
                    <a:pt x="24" y="59"/>
                  </a:lnTo>
                  <a:lnTo>
                    <a:pt x="30" y="60"/>
                  </a:lnTo>
                  <a:lnTo>
                    <a:pt x="36" y="59"/>
                  </a:lnTo>
                  <a:lnTo>
                    <a:pt x="42" y="58"/>
                  </a:lnTo>
                  <a:lnTo>
                    <a:pt x="46" y="54"/>
                  </a:lnTo>
                  <a:lnTo>
                    <a:pt x="51" y="51"/>
                  </a:lnTo>
                  <a:lnTo>
                    <a:pt x="54" y="46"/>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82" name="Freeform 110"/>
            <p:cNvSpPr>
              <a:spLocks/>
            </p:cNvSpPr>
            <p:nvPr/>
          </p:nvSpPr>
          <p:spPr bwMode="auto">
            <a:xfrm>
              <a:off x="2546" y="2267"/>
              <a:ext cx="15" cy="15"/>
            </a:xfrm>
            <a:custGeom>
              <a:avLst/>
              <a:gdLst>
                <a:gd name="T0" fmla="*/ 15 w 30"/>
                <a:gd name="T1" fmla="*/ 30 h 30"/>
                <a:gd name="T2" fmla="*/ 12 w 30"/>
                <a:gd name="T3" fmla="*/ 30 h 30"/>
                <a:gd name="T4" fmla="*/ 9 w 30"/>
                <a:gd name="T5" fmla="*/ 29 h 30"/>
                <a:gd name="T6" fmla="*/ 7 w 30"/>
                <a:gd name="T7" fmla="*/ 27 h 30"/>
                <a:gd name="T8" fmla="*/ 5 w 30"/>
                <a:gd name="T9" fmla="*/ 26 h 30"/>
                <a:gd name="T10" fmla="*/ 2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2 w 30"/>
                <a:gd name="T23" fmla="*/ 7 h 30"/>
                <a:gd name="T24" fmla="*/ 5 w 30"/>
                <a:gd name="T25" fmla="*/ 5 h 30"/>
                <a:gd name="T26" fmla="*/ 7 w 30"/>
                <a:gd name="T27" fmla="*/ 3 h 30"/>
                <a:gd name="T28" fmla="*/ 9 w 30"/>
                <a:gd name="T29" fmla="*/ 1 h 30"/>
                <a:gd name="T30" fmla="*/ 12 w 30"/>
                <a:gd name="T31" fmla="*/ 0 h 30"/>
                <a:gd name="T32" fmla="*/ 15 w 30"/>
                <a:gd name="T33" fmla="*/ 0 h 30"/>
                <a:gd name="T34" fmla="*/ 17 w 30"/>
                <a:gd name="T35" fmla="*/ 0 h 30"/>
                <a:gd name="T36" fmla="*/ 21 w 30"/>
                <a:gd name="T37" fmla="*/ 1 h 30"/>
                <a:gd name="T38" fmla="*/ 23 w 30"/>
                <a:gd name="T39" fmla="*/ 3 h 30"/>
                <a:gd name="T40" fmla="*/ 25 w 30"/>
                <a:gd name="T41" fmla="*/ 5 h 30"/>
                <a:gd name="T42" fmla="*/ 27 w 30"/>
                <a:gd name="T43" fmla="*/ 7 h 30"/>
                <a:gd name="T44" fmla="*/ 29 w 30"/>
                <a:gd name="T45" fmla="*/ 9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9"/>
                  </a:lnTo>
                  <a:lnTo>
                    <a:pt x="7" y="27"/>
                  </a:lnTo>
                  <a:lnTo>
                    <a:pt x="5" y="26"/>
                  </a:lnTo>
                  <a:lnTo>
                    <a:pt x="2" y="23"/>
                  </a:lnTo>
                  <a:lnTo>
                    <a:pt x="1" y="20"/>
                  </a:lnTo>
                  <a:lnTo>
                    <a:pt x="0" y="18"/>
                  </a:lnTo>
                  <a:lnTo>
                    <a:pt x="0" y="15"/>
                  </a:lnTo>
                  <a:lnTo>
                    <a:pt x="0" y="12"/>
                  </a:lnTo>
                  <a:lnTo>
                    <a:pt x="1" y="9"/>
                  </a:lnTo>
                  <a:lnTo>
                    <a:pt x="2" y="7"/>
                  </a:lnTo>
                  <a:lnTo>
                    <a:pt x="5" y="5"/>
                  </a:lnTo>
                  <a:lnTo>
                    <a:pt x="7" y="3"/>
                  </a:lnTo>
                  <a:lnTo>
                    <a:pt x="9" y="1"/>
                  </a:lnTo>
                  <a:lnTo>
                    <a:pt x="12" y="0"/>
                  </a:lnTo>
                  <a:lnTo>
                    <a:pt x="15" y="0"/>
                  </a:lnTo>
                  <a:lnTo>
                    <a:pt x="17" y="0"/>
                  </a:lnTo>
                  <a:lnTo>
                    <a:pt x="21" y="1"/>
                  </a:lnTo>
                  <a:lnTo>
                    <a:pt x="23" y="3"/>
                  </a:lnTo>
                  <a:lnTo>
                    <a:pt x="25" y="5"/>
                  </a:lnTo>
                  <a:lnTo>
                    <a:pt x="27" y="7"/>
                  </a:lnTo>
                  <a:lnTo>
                    <a:pt x="29" y="9"/>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83" name="Freeform 111"/>
            <p:cNvSpPr>
              <a:spLocks/>
            </p:cNvSpPr>
            <p:nvPr/>
          </p:nvSpPr>
          <p:spPr bwMode="auto">
            <a:xfrm>
              <a:off x="2416" y="2291"/>
              <a:ext cx="30" cy="30"/>
            </a:xfrm>
            <a:custGeom>
              <a:avLst/>
              <a:gdLst>
                <a:gd name="T0" fmla="*/ 60 w 60"/>
                <a:gd name="T1" fmla="*/ 30 h 59"/>
                <a:gd name="T2" fmla="*/ 58 w 60"/>
                <a:gd name="T3" fmla="*/ 24 h 59"/>
                <a:gd name="T4" fmla="*/ 57 w 60"/>
                <a:gd name="T5" fmla="*/ 18 h 59"/>
                <a:gd name="T6" fmla="*/ 54 w 60"/>
                <a:gd name="T7" fmla="*/ 13 h 59"/>
                <a:gd name="T8" fmla="*/ 50 w 60"/>
                <a:gd name="T9" fmla="*/ 9 h 59"/>
                <a:gd name="T10" fmla="*/ 46 w 60"/>
                <a:gd name="T11" fmla="*/ 5 h 59"/>
                <a:gd name="T12" fmla="*/ 41 w 60"/>
                <a:gd name="T13" fmla="*/ 2 h 59"/>
                <a:gd name="T14" fmla="*/ 35 w 60"/>
                <a:gd name="T15" fmla="*/ 1 h 59"/>
                <a:gd name="T16" fmla="*/ 30 w 60"/>
                <a:gd name="T17" fmla="*/ 0 h 59"/>
                <a:gd name="T18" fmla="*/ 18 w 60"/>
                <a:gd name="T19" fmla="*/ 2 h 59"/>
                <a:gd name="T20" fmla="*/ 9 w 60"/>
                <a:gd name="T21" fmla="*/ 9 h 59"/>
                <a:gd name="T22" fmla="*/ 2 w 60"/>
                <a:gd name="T23" fmla="*/ 18 h 59"/>
                <a:gd name="T24" fmla="*/ 0 w 60"/>
                <a:gd name="T25" fmla="*/ 30 h 59"/>
                <a:gd name="T26" fmla="*/ 1 w 60"/>
                <a:gd name="T27" fmla="*/ 35 h 59"/>
                <a:gd name="T28" fmla="*/ 2 w 60"/>
                <a:gd name="T29" fmla="*/ 41 h 59"/>
                <a:gd name="T30" fmla="*/ 4 w 60"/>
                <a:gd name="T31" fmla="*/ 47 h 59"/>
                <a:gd name="T32" fmla="*/ 8 w 60"/>
                <a:gd name="T33" fmla="*/ 51 h 59"/>
                <a:gd name="T34" fmla="*/ 12 w 60"/>
                <a:gd name="T35" fmla="*/ 55 h 59"/>
                <a:gd name="T36" fmla="*/ 18 w 60"/>
                <a:gd name="T37" fmla="*/ 57 h 59"/>
                <a:gd name="T38" fmla="*/ 24 w 60"/>
                <a:gd name="T39" fmla="*/ 59 h 59"/>
                <a:gd name="T40" fmla="*/ 30 w 60"/>
                <a:gd name="T41" fmla="*/ 59 h 59"/>
                <a:gd name="T42" fmla="*/ 35 w 60"/>
                <a:gd name="T43" fmla="*/ 59 h 59"/>
                <a:gd name="T44" fmla="*/ 41 w 60"/>
                <a:gd name="T45" fmla="*/ 57 h 59"/>
                <a:gd name="T46" fmla="*/ 46 w 60"/>
                <a:gd name="T47" fmla="*/ 55 h 59"/>
                <a:gd name="T48" fmla="*/ 50 w 60"/>
                <a:gd name="T49" fmla="*/ 51 h 59"/>
                <a:gd name="T50" fmla="*/ 54 w 60"/>
                <a:gd name="T51" fmla="*/ 47 h 59"/>
                <a:gd name="T52" fmla="*/ 57 w 60"/>
                <a:gd name="T53" fmla="*/ 41 h 59"/>
                <a:gd name="T54" fmla="*/ 58 w 60"/>
                <a:gd name="T55" fmla="*/ 35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8" y="24"/>
                  </a:lnTo>
                  <a:lnTo>
                    <a:pt x="57" y="18"/>
                  </a:lnTo>
                  <a:lnTo>
                    <a:pt x="54" y="13"/>
                  </a:lnTo>
                  <a:lnTo>
                    <a:pt x="50" y="9"/>
                  </a:lnTo>
                  <a:lnTo>
                    <a:pt x="46" y="5"/>
                  </a:lnTo>
                  <a:lnTo>
                    <a:pt x="41" y="2"/>
                  </a:lnTo>
                  <a:lnTo>
                    <a:pt x="35" y="1"/>
                  </a:lnTo>
                  <a:lnTo>
                    <a:pt x="30" y="0"/>
                  </a:lnTo>
                  <a:lnTo>
                    <a:pt x="18" y="2"/>
                  </a:lnTo>
                  <a:lnTo>
                    <a:pt x="9" y="9"/>
                  </a:lnTo>
                  <a:lnTo>
                    <a:pt x="2" y="18"/>
                  </a:lnTo>
                  <a:lnTo>
                    <a:pt x="0" y="30"/>
                  </a:lnTo>
                  <a:lnTo>
                    <a:pt x="1" y="35"/>
                  </a:lnTo>
                  <a:lnTo>
                    <a:pt x="2" y="41"/>
                  </a:lnTo>
                  <a:lnTo>
                    <a:pt x="4" y="47"/>
                  </a:lnTo>
                  <a:lnTo>
                    <a:pt x="8" y="51"/>
                  </a:lnTo>
                  <a:lnTo>
                    <a:pt x="12" y="55"/>
                  </a:lnTo>
                  <a:lnTo>
                    <a:pt x="18" y="57"/>
                  </a:lnTo>
                  <a:lnTo>
                    <a:pt x="24" y="59"/>
                  </a:lnTo>
                  <a:lnTo>
                    <a:pt x="30" y="59"/>
                  </a:lnTo>
                  <a:lnTo>
                    <a:pt x="35" y="59"/>
                  </a:lnTo>
                  <a:lnTo>
                    <a:pt x="41" y="57"/>
                  </a:lnTo>
                  <a:lnTo>
                    <a:pt x="46" y="55"/>
                  </a:lnTo>
                  <a:lnTo>
                    <a:pt x="50" y="51"/>
                  </a:lnTo>
                  <a:lnTo>
                    <a:pt x="54" y="47"/>
                  </a:lnTo>
                  <a:lnTo>
                    <a:pt x="57" y="41"/>
                  </a:lnTo>
                  <a:lnTo>
                    <a:pt x="58"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84" name="Freeform 112"/>
            <p:cNvSpPr>
              <a:spLocks/>
            </p:cNvSpPr>
            <p:nvPr/>
          </p:nvSpPr>
          <p:spPr bwMode="auto">
            <a:xfrm>
              <a:off x="2423" y="2298"/>
              <a:ext cx="15" cy="15"/>
            </a:xfrm>
            <a:custGeom>
              <a:avLst/>
              <a:gdLst>
                <a:gd name="T0" fmla="*/ 15 w 30"/>
                <a:gd name="T1" fmla="*/ 30 h 30"/>
                <a:gd name="T2" fmla="*/ 11 w 30"/>
                <a:gd name="T3" fmla="*/ 30 h 30"/>
                <a:gd name="T4" fmla="*/ 9 w 30"/>
                <a:gd name="T5" fmla="*/ 28 h 30"/>
                <a:gd name="T6" fmla="*/ 7 w 30"/>
                <a:gd name="T7" fmla="*/ 27 h 30"/>
                <a:gd name="T8" fmla="*/ 4 w 30"/>
                <a:gd name="T9" fmla="*/ 25 h 30"/>
                <a:gd name="T10" fmla="*/ 2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2 w 30"/>
                <a:gd name="T23" fmla="*/ 6 h 30"/>
                <a:gd name="T24" fmla="*/ 4 w 30"/>
                <a:gd name="T25" fmla="*/ 4 h 30"/>
                <a:gd name="T26" fmla="*/ 7 w 30"/>
                <a:gd name="T27" fmla="*/ 3 h 30"/>
                <a:gd name="T28" fmla="*/ 9 w 30"/>
                <a:gd name="T29" fmla="*/ 1 h 30"/>
                <a:gd name="T30" fmla="*/ 11 w 30"/>
                <a:gd name="T31" fmla="*/ 0 h 30"/>
                <a:gd name="T32" fmla="*/ 15 w 30"/>
                <a:gd name="T33" fmla="*/ 0 h 30"/>
                <a:gd name="T34" fmla="*/ 17 w 30"/>
                <a:gd name="T35" fmla="*/ 0 h 30"/>
                <a:gd name="T36" fmla="*/ 20 w 30"/>
                <a:gd name="T37" fmla="*/ 1 h 30"/>
                <a:gd name="T38" fmla="*/ 23 w 30"/>
                <a:gd name="T39" fmla="*/ 3 h 30"/>
                <a:gd name="T40" fmla="*/ 25 w 30"/>
                <a:gd name="T41" fmla="*/ 4 h 30"/>
                <a:gd name="T42" fmla="*/ 26 w 30"/>
                <a:gd name="T43" fmla="*/ 6 h 30"/>
                <a:gd name="T44" fmla="*/ 28 w 30"/>
                <a:gd name="T45" fmla="*/ 9 h 30"/>
                <a:gd name="T46" fmla="*/ 30 w 30"/>
                <a:gd name="T47" fmla="*/ 12 h 30"/>
                <a:gd name="T48" fmla="*/ 30 w 30"/>
                <a:gd name="T49" fmla="*/ 15 h 30"/>
                <a:gd name="T50" fmla="*/ 28 w 30"/>
                <a:gd name="T51" fmla="*/ 20 h 30"/>
                <a:gd name="T52" fmla="*/ 25 w 30"/>
                <a:gd name="T53" fmla="*/ 25 h 30"/>
                <a:gd name="T54" fmla="*/ 20 w 30"/>
                <a:gd name="T55" fmla="*/ 28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1" y="30"/>
                  </a:lnTo>
                  <a:lnTo>
                    <a:pt x="9" y="28"/>
                  </a:lnTo>
                  <a:lnTo>
                    <a:pt x="7" y="27"/>
                  </a:lnTo>
                  <a:lnTo>
                    <a:pt x="4" y="25"/>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0"/>
                  </a:lnTo>
                  <a:lnTo>
                    <a:pt x="25" y="25"/>
                  </a:lnTo>
                  <a:lnTo>
                    <a:pt x="20" y="28"/>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85" name="Freeform 113"/>
            <p:cNvSpPr>
              <a:spLocks/>
            </p:cNvSpPr>
            <p:nvPr/>
          </p:nvSpPr>
          <p:spPr bwMode="auto">
            <a:xfrm>
              <a:off x="2344" y="2212"/>
              <a:ext cx="30" cy="29"/>
            </a:xfrm>
            <a:custGeom>
              <a:avLst/>
              <a:gdLst>
                <a:gd name="T0" fmla="*/ 60 w 60"/>
                <a:gd name="T1" fmla="*/ 27 h 57"/>
                <a:gd name="T2" fmla="*/ 59 w 60"/>
                <a:gd name="T3" fmla="*/ 23 h 57"/>
                <a:gd name="T4" fmla="*/ 57 w 60"/>
                <a:gd name="T5" fmla="*/ 17 h 57"/>
                <a:gd name="T6" fmla="*/ 54 w 60"/>
                <a:gd name="T7" fmla="*/ 12 h 57"/>
                <a:gd name="T8" fmla="*/ 50 w 60"/>
                <a:gd name="T9" fmla="*/ 8 h 57"/>
                <a:gd name="T10" fmla="*/ 46 w 60"/>
                <a:gd name="T11" fmla="*/ 4 h 57"/>
                <a:gd name="T12" fmla="*/ 41 w 60"/>
                <a:gd name="T13" fmla="*/ 2 h 57"/>
                <a:gd name="T14" fmla="*/ 35 w 60"/>
                <a:gd name="T15" fmla="*/ 0 h 57"/>
                <a:gd name="T16" fmla="*/ 30 w 60"/>
                <a:gd name="T17" fmla="*/ 0 h 57"/>
                <a:gd name="T18" fmla="*/ 18 w 60"/>
                <a:gd name="T19" fmla="*/ 2 h 57"/>
                <a:gd name="T20" fmla="*/ 9 w 60"/>
                <a:gd name="T21" fmla="*/ 8 h 57"/>
                <a:gd name="T22" fmla="*/ 2 w 60"/>
                <a:gd name="T23" fmla="*/ 17 h 57"/>
                <a:gd name="T24" fmla="*/ 0 w 60"/>
                <a:gd name="T25" fmla="*/ 27 h 57"/>
                <a:gd name="T26" fmla="*/ 1 w 60"/>
                <a:gd name="T27" fmla="*/ 33 h 57"/>
                <a:gd name="T28" fmla="*/ 2 w 60"/>
                <a:gd name="T29" fmla="*/ 39 h 57"/>
                <a:gd name="T30" fmla="*/ 4 w 60"/>
                <a:gd name="T31" fmla="*/ 45 h 57"/>
                <a:gd name="T32" fmla="*/ 8 w 60"/>
                <a:gd name="T33" fmla="*/ 49 h 57"/>
                <a:gd name="T34" fmla="*/ 12 w 60"/>
                <a:gd name="T35" fmla="*/ 53 h 57"/>
                <a:gd name="T36" fmla="*/ 18 w 60"/>
                <a:gd name="T37" fmla="*/ 55 h 57"/>
                <a:gd name="T38" fmla="*/ 24 w 60"/>
                <a:gd name="T39" fmla="*/ 57 h 57"/>
                <a:gd name="T40" fmla="*/ 30 w 60"/>
                <a:gd name="T41" fmla="*/ 57 h 57"/>
                <a:gd name="T42" fmla="*/ 35 w 60"/>
                <a:gd name="T43" fmla="*/ 57 h 57"/>
                <a:gd name="T44" fmla="*/ 41 w 60"/>
                <a:gd name="T45" fmla="*/ 55 h 57"/>
                <a:gd name="T46" fmla="*/ 46 w 60"/>
                <a:gd name="T47" fmla="*/ 53 h 57"/>
                <a:gd name="T48" fmla="*/ 50 w 60"/>
                <a:gd name="T49" fmla="*/ 49 h 57"/>
                <a:gd name="T50" fmla="*/ 54 w 60"/>
                <a:gd name="T51" fmla="*/ 45 h 57"/>
                <a:gd name="T52" fmla="*/ 57 w 60"/>
                <a:gd name="T53" fmla="*/ 39 h 57"/>
                <a:gd name="T54" fmla="*/ 59 w 60"/>
                <a:gd name="T55" fmla="*/ 33 h 57"/>
                <a:gd name="T56" fmla="*/ 60 w 60"/>
                <a:gd name="T57" fmla="*/ 2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7">
                  <a:moveTo>
                    <a:pt x="60" y="27"/>
                  </a:moveTo>
                  <a:lnTo>
                    <a:pt x="59" y="23"/>
                  </a:lnTo>
                  <a:lnTo>
                    <a:pt x="57" y="17"/>
                  </a:lnTo>
                  <a:lnTo>
                    <a:pt x="54" y="12"/>
                  </a:lnTo>
                  <a:lnTo>
                    <a:pt x="50" y="8"/>
                  </a:lnTo>
                  <a:lnTo>
                    <a:pt x="46" y="4"/>
                  </a:lnTo>
                  <a:lnTo>
                    <a:pt x="41" y="2"/>
                  </a:lnTo>
                  <a:lnTo>
                    <a:pt x="35" y="0"/>
                  </a:lnTo>
                  <a:lnTo>
                    <a:pt x="30" y="0"/>
                  </a:lnTo>
                  <a:lnTo>
                    <a:pt x="18" y="2"/>
                  </a:lnTo>
                  <a:lnTo>
                    <a:pt x="9" y="8"/>
                  </a:lnTo>
                  <a:lnTo>
                    <a:pt x="2" y="17"/>
                  </a:lnTo>
                  <a:lnTo>
                    <a:pt x="0" y="27"/>
                  </a:lnTo>
                  <a:lnTo>
                    <a:pt x="1" y="33"/>
                  </a:lnTo>
                  <a:lnTo>
                    <a:pt x="2" y="39"/>
                  </a:lnTo>
                  <a:lnTo>
                    <a:pt x="4" y="45"/>
                  </a:lnTo>
                  <a:lnTo>
                    <a:pt x="8" y="49"/>
                  </a:lnTo>
                  <a:lnTo>
                    <a:pt x="12" y="53"/>
                  </a:lnTo>
                  <a:lnTo>
                    <a:pt x="18" y="55"/>
                  </a:lnTo>
                  <a:lnTo>
                    <a:pt x="24" y="57"/>
                  </a:lnTo>
                  <a:lnTo>
                    <a:pt x="30" y="57"/>
                  </a:lnTo>
                  <a:lnTo>
                    <a:pt x="35" y="57"/>
                  </a:lnTo>
                  <a:lnTo>
                    <a:pt x="41" y="55"/>
                  </a:lnTo>
                  <a:lnTo>
                    <a:pt x="46" y="53"/>
                  </a:lnTo>
                  <a:lnTo>
                    <a:pt x="50" y="49"/>
                  </a:lnTo>
                  <a:lnTo>
                    <a:pt x="54" y="45"/>
                  </a:lnTo>
                  <a:lnTo>
                    <a:pt x="57" y="39"/>
                  </a:lnTo>
                  <a:lnTo>
                    <a:pt x="59" y="33"/>
                  </a:lnTo>
                  <a:lnTo>
                    <a:pt x="60" y="2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86" name="Freeform 114"/>
            <p:cNvSpPr>
              <a:spLocks/>
            </p:cNvSpPr>
            <p:nvPr/>
          </p:nvSpPr>
          <p:spPr bwMode="auto">
            <a:xfrm>
              <a:off x="2351" y="2219"/>
              <a:ext cx="15" cy="14"/>
            </a:xfrm>
            <a:custGeom>
              <a:avLst/>
              <a:gdLst>
                <a:gd name="T0" fmla="*/ 15 w 30"/>
                <a:gd name="T1" fmla="*/ 27 h 27"/>
                <a:gd name="T2" fmla="*/ 11 w 30"/>
                <a:gd name="T3" fmla="*/ 27 h 27"/>
                <a:gd name="T4" fmla="*/ 9 w 30"/>
                <a:gd name="T5" fmla="*/ 26 h 27"/>
                <a:gd name="T6" fmla="*/ 7 w 30"/>
                <a:gd name="T7" fmla="*/ 25 h 27"/>
                <a:gd name="T8" fmla="*/ 4 w 30"/>
                <a:gd name="T9" fmla="*/ 23 h 27"/>
                <a:gd name="T10" fmla="*/ 2 w 30"/>
                <a:gd name="T11" fmla="*/ 21 h 27"/>
                <a:gd name="T12" fmla="*/ 1 w 30"/>
                <a:gd name="T13" fmla="*/ 18 h 27"/>
                <a:gd name="T14" fmla="*/ 0 w 30"/>
                <a:gd name="T15" fmla="*/ 16 h 27"/>
                <a:gd name="T16" fmla="*/ 0 w 30"/>
                <a:gd name="T17" fmla="*/ 12 h 27"/>
                <a:gd name="T18" fmla="*/ 0 w 30"/>
                <a:gd name="T19" fmla="*/ 10 h 27"/>
                <a:gd name="T20" fmla="*/ 1 w 30"/>
                <a:gd name="T21" fmla="*/ 7 h 27"/>
                <a:gd name="T22" fmla="*/ 2 w 30"/>
                <a:gd name="T23" fmla="*/ 4 h 27"/>
                <a:gd name="T24" fmla="*/ 4 w 30"/>
                <a:gd name="T25" fmla="*/ 2 h 27"/>
                <a:gd name="T26" fmla="*/ 7 w 30"/>
                <a:gd name="T27" fmla="*/ 1 h 27"/>
                <a:gd name="T28" fmla="*/ 9 w 30"/>
                <a:gd name="T29" fmla="*/ 0 h 27"/>
                <a:gd name="T30" fmla="*/ 11 w 30"/>
                <a:gd name="T31" fmla="*/ 0 h 27"/>
                <a:gd name="T32" fmla="*/ 15 w 30"/>
                <a:gd name="T33" fmla="*/ 0 h 27"/>
                <a:gd name="T34" fmla="*/ 17 w 30"/>
                <a:gd name="T35" fmla="*/ 0 h 27"/>
                <a:gd name="T36" fmla="*/ 20 w 30"/>
                <a:gd name="T37" fmla="*/ 0 h 27"/>
                <a:gd name="T38" fmla="*/ 23 w 30"/>
                <a:gd name="T39" fmla="*/ 1 h 27"/>
                <a:gd name="T40" fmla="*/ 25 w 30"/>
                <a:gd name="T41" fmla="*/ 2 h 27"/>
                <a:gd name="T42" fmla="*/ 26 w 30"/>
                <a:gd name="T43" fmla="*/ 4 h 27"/>
                <a:gd name="T44" fmla="*/ 29 w 30"/>
                <a:gd name="T45" fmla="*/ 7 h 27"/>
                <a:gd name="T46" fmla="*/ 30 w 30"/>
                <a:gd name="T47" fmla="*/ 10 h 27"/>
                <a:gd name="T48" fmla="*/ 30 w 30"/>
                <a:gd name="T49" fmla="*/ 12 h 27"/>
                <a:gd name="T50" fmla="*/ 29 w 30"/>
                <a:gd name="T51" fmla="*/ 18 h 27"/>
                <a:gd name="T52" fmla="*/ 25 w 30"/>
                <a:gd name="T53" fmla="*/ 23 h 27"/>
                <a:gd name="T54" fmla="*/ 20 w 30"/>
                <a:gd name="T55" fmla="*/ 26 h 27"/>
                <a:gd name="T56" fmla="*/ 15 w 30"/>
                <a:gd name="T5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7">
                  <a:moveTo>
                    <a:pt x="15" y="27"/>
                  </a:moveTo>
                  <a:lnTo>
                    <a:pt x="11" y="27"/>
                  </a:lnTo>
                  <a:lnTo>
                    <a:pt x="9" y="26"/>
                  </a:lnTo>
                  <a:lnTo>
                    <a:pt x="7" y="25"/>
                  </a:lnTo>
                  <a:lnTo>
                    <a:pt x="4" y="23"/>
                  </a:lnTo>
                  <a:lnTo>
                    <a:pt x="2" y="21"/>
                  </a:lnTo>
                  <a:lnTo>
                    <a:pt x="1" y="18"/>
                  </a:lnTo>
                  <a:lnTo>
                    <a:pt x="0" y="16"/>
                  </a:lnTo>
                  <a:lnTo>
                    <a:pt x="0" y="12"/>
                  </a:lnTo>
                  <a:lnTo>
                    <a:pt x="0" y="10"/>
                  </a:lnTo>
                  <a:lnTo>
                    <a:pt x="1" y="7"/>
                  </a:lnTo>
                  <a:lnTo>
                    <a:pt x="2" y="4"/>
                  </a:lnTo>
                  <a:lnTo>
                    <a:pt x="4" y="2"/>
                  </a:lnTo>
                  <a:lnTo>
                    <a:pt x="7" y="1"/>
                  </a:lnTo>
                  <a:lnTo>
                    <a:pt x="9" y="0"/>
                  </a:lnTo>
                  <a:lnTo>
                    <a:pt x="11" y="0"/>
                  </a:lnTo>
                  <a:lnTo>
                    <a:pt x="15" y="0"/>
                  </a:lnTo>
                  <a:lnTo>
                    <a:pt x="17" y="0"/>
                  </a:lnTo>
                  <a:lnTo>
                    <a:pt x="20" y="0"/>
                  </a:lnTo>
                  <a:lnTo>
                    <a:pt x="23" y="1"/>
                  </a:lnTo>
                  <a:lnTo>
                    <a:pt x="25" y="2"/>
                  </a:lnTo>
                  <a:lnTo>
                    <a:pt x="26" y="4"/>
                  </a:lnTo>
                  <a:lnTo>
                    <a:pt x="29" y="7"/>
                  </a:lnTo>
                  <a:lnTo>
                    <a:pt x="30" y="10"/>
                  </a:lnTo>
                  <a:lnTo>
                    <a:pt x="30" y="12"/>
                  </a:lnTo>
                  <a:lnTo>
                    <a:pt x="29" y="18"/>
                  </a:lnTo>
                  <a:lnTo>
                    <a:pt x="25" y="23"/>
                  </a:lnTo>
                  <a:lnTo>
                    <a:pt x="20" y="26"/>
                  </a:lnTo>
                  <a:lnTo>
                    <a:pt x="15" y="2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87" name="Freeform 115"/>
            <p:cNvSpPr>
              <a:spLocks/>
            </p:cNvSpPr>
            <p:nvPr/>
          </p:nvSpPr>
          <p:spPr bwMode="auto">
            <a:xfrm>
              <a:off x="2458" y="2403"/>
              <a:ext cx="30" cy="30"/>
            </a:xfrm>
            <a:custGeom>
              <a:avLst/>
              <a:gdLst>
                <a:gd name="T0" fmla="*/ 60 w 60"/>
                <a:gd name="T1" fmla="*/ 30 h 60"/>
                <a:gd name="T2" fmla="*/ 59 w 60"/>
                <a:gd name="T3" fmla="*/ 24 h 60"/>
                <a:gd name="T4" fmla="*/ 58 w 60"/>
                <a:gd name="T5" fmla="*/ 19 h 60"/>
                <a:gd name="T6" fmla="*/ 54 w 60"/>
                <a:gd name="T7" fmla="*/ 13 h 60"/>
                <a:gd name="T8" fmla="*/ 51 w 60"/>
                <a:gd name="T9" fmla="*/ 8 h 60"/>
                <a:gd name="T10" fmla="*/ 46 w 60"/>
                <a:gd name="T11" fmla="*/ 5 h 60"/>
                <a:gd name="T12" fmla="*/ 41 w 60"/>
                <a:gd name="T13" fmla="*/ 3 h 60"/>
                <a:gd name="T14" fmla="*/ 36 w 60"/>
                <a:gd name="T15" fmla="*/ 1 h 60"/>
                <a:gd name="T16" fmla="*/ 30 w 60"/>
                <a:gd name="T17" fmla="*/ 0 h 60"/>
                <a:gd name="T18" fmla="*/ 18 w 60"/>
                <a:gd name="T19" fmla="*/ 3 h 60"/>
                <a:gd name="T20" fmla="*/ 9 w 60"/>
                <a:gd name="T21" fmla="*/ 8 h 60"/>
                <a:gd name="T22" fmla="*/ 2 w 60"/>
                <a:gd name="T23" fmla="*/ 19 h 60"/>
                <a:gd name="T24" fmla="*/ 0 w 60"/>
                <a:gd name="T25" fmla="*/ 30 h 60"/>
                <a:gd name="T26" fmla="*/ 1 w 60"/>
                <a:gd name="T27" fmla="*/ 36 h 60"/>
                <a:gd name="T28" fmla="*/ 2 w 60"/>
                <a:gd name="T29" fmla="*/ 42 h 60"/>
                <a:gd name="T30" fmla="*/ 6 w 60"/>
                <a:gd name="T31" fmla="*/ 46 h 60"/>
                <a:gd name="T32" fmla="*/ 9 w 60"/>
                <a:gd name="T33" fmla="*/ 51 h 60"/>
                <a:gd name="T34" fmla="*/ 14 w 60"/>
                <a:gd name="T35" fmla="*/ 54 h 60"/>
                <a:gd name="T36" fmla="*/ 18 w 60"/>
                <a:gd name="T37" fmla="*/ 58 h 60"/>
                <a:gd name="T38" fmla="*/ 24 w 60"/>
                <a:gd name="T39" fmla="*/ 59 h 60"/>
                <a:gd name="T40" fmla="*/ 30 w 60"/>
                <a:gd name="T41" fmla="*/ 60 h 60"/>
                <a:gd name="T42" fmla="*/ 36 w 60"/>
                <a:gd name="T43" fmla="*/ 59 h 60"/>
                <a:gd name="T44" fmla="*/ 41 w 60"/>
                <a:gd name="T45" fmla="*/ 58 h 60"/>
                <a:gd name="T46" fmla="*/ 46 w 60"/>
                <a:gd name="T47" fmla="*/ 54 h 60"/>
                <a:gd name="T48" fmla="*/ 51 w 60"/>
                <a:gd name="T49" fmla="*/ 51 h 60"/>
                <a:gd name="T50" fmla="*/ 54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9"/>
                  </a:lnTo>
                  <a:lnTo>
                    <a:pt x="54" y="13"/>
                  </a:lnTo>
                  <a:lnTo>
                    <a:pt x="51" y="8"/>
                  </a:lnTo>
                  <a:lnTo>
                    <a:pt x="46" y="5"/>
                  </a:lnTo>
                  <a:lnTo>
                    <a:pt x="41" y="3"/>
                  </a:lnTo>
                  <a:lnTo>
                    <a:pt x="36" y="1"/>
                  </a:lnTo>
                  <a:lnTo>
                    <a:pt x="30" y="0"/>
                  </a:lnTo>
                  <a:lnTo>
                    <a:pt x="18" y="3"/>
                  </a:lnTo>
                  <a:lnTo>
                    <a:pt x="9" y="8"/>
                  </a:lnTo>
                  <a:lnTo>
                    <a:pt x="2" y="19"/>
                  </a:lnTo>
                  <a:lnTo>
                    <a:pt x="0" y="30"/>
                  </a:lnTo>
                  <a:lnTo>
                    <a:pt x="1" y="36"/>
                  </a:lnTo>
                  <a:lnTo>
                    <a:pt x="2" y="42"/>
                  </a:lnTo>
                  <a:lnTo>
                    <a:pt x="6" y="46"/>
                  </a:lnTo>
                  <a:lnTo>
                    <a:pt x="9" y="51"/>
                  </a:lnTo>
                  <a:lnTo>
                    <a:pt x="14" y="54"/>
                  </a:lnTo>
                  <a:lnTo>
                    <a:pt x="18" y="58"/>
                  </a:lnTo>
                  <a:lnTo>
                    <a:pt x="24" y="59"/>
                  </a:lnTo>
                  <a:lnTo>
                    <a:pt x="30" y="60"/>
                  </a:lnTo>
                  <a:lnTo>
                    <a:pt x="36" y="59"/>
                  </a:lnTo>
                  <a:lnTo>
                    <a:pt x="41" y="58"/>
                  </a:lnTo>
                  <a:lnTo>
                    <a:pt x="46" y="54"/>
                  </a:lnTo>
                  <a:lnTo>
                    <a:pt x="51" y="51"/>
                  </a:lnTo>
                  <a:lnTo>
                    <a:pt x="54" y="46"/>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88" name="Freeform 116"/>
            <p:cNvSpPr>
              <a:spLocks/>
            </p:cNvSpPr>
            <p:nvPr/>
          </p:nvSpPr>
          <p:spPr bwMode="auto">
            <a:xfrm>
              <a:off x="2466" y="2411"/>
              <a:ext cx="15" cy="15"/>
            </a:xfrm>
            <a:custGeom>
              <a:avLst/>
              <a:gdLst>
                <a:gd name="T0" fmla="*/ 15 w 30"/>
                <a:gd name="T1" fmla="*/ 30 h 30"/>
                <a:gd name="T2" fmla="*/ 11 w 30"/>
                <a:gd name="T3" fmla="*/ 30 h 30"/>
                <a:gd name="T4" fmla="*/ 9 w 30"/>
                <a:gd name="T5" fmla="*/ 29 h 30"/>
                <a:gd name="T6" fmla="*/ 7 w 30"/>
                <a:gd name="T7" fmla="*/ 27 h 30"/>
                <a:gd name="T8" fmla="*/ 5 w 30"/>
                <a:gd name="T9" fmla="*/ 26 h 30"/>
                <a:gd name="T10" fmla="*/ 2 w 30"/>
                <a:gd name="T11" fmla="*/ 23 h 30"/>
                <a:gd name="T12" fmla="*/ 1 w 30"/>
                <a:gd name="T13" fmla="*/ 20 h 30"/>
                <a:gd name="T14" fmla="*/ 0 w 30"/>
                <a:gd name="T15" fmla="*/ 17 h 30"/>
                <a:gd name="T16" fmla="*/ 0 w 30"/>
                <a:gd name="T17" fmla="*/ 15 h 30"/>
                <a:gd name="T18" fmla="*/ 0 w 30"/>
                <a:gd name="T19" fmla="*/ 12 h 30"/>
                <a:gd name="T20" fmla="*/ 1 w 30"/>
                <a:gd name="T21" fmla="*/ 9 h 30"/>
                <a:gd name="T22" fmla="*/ 2 w 30"/>
                <a:gd name="T23" fmla="*/ 7 h 30"/>
                <a:gd name="T24" fmla="*/ 5 w 30"/>
                <a:gd name="T25" fmla="*/ 5 h 30"/>
                <a:gd name="T26" fmla="*/ 7 w 30"/>
                <a:gd name="T27" fmla="*/ 2 h 30"/>
                <a:gd name="T28" fmla="*/ 9 w 30"/>
                <a:gd name="T29" fmla="*/ 1 h 30"/>
                <a:gd name="T30" fmla="*/ 11 w 30"/>
                <a:gd name="T31" fmla="*/ 0 h 30"/>
                <a:gd name="T32" fmla="*/ 15 w 30"/>
                <a:gd name="T33" fmla="*/ 0 h 30"/>
                <a:gd name="T34" fmla="*/ 17 w 30"/>
                <a:gd name="T35" fmla="*/ 0 h 30"/>
                <a:gd name="T36" fmla="*/ 21 w 30"/>
                <a:gd name="T37" fmla="*/ 1 h 30"/>
                <a:gd name="T38" fmla="*/ 23 w 30"/>
                <a:gd name="T39" fmla="*/ 2 h 30"/>
                <a:gd name="T40" fmla="*/ 25 w 30"/>
                <a:gd name="T41" fmla="*/ 5 h 30"/>
                <a:gd name="T42" fmla="*/ 26 w 30"/>
                <a:gd name="T43" fmla="*/ 7 h 30"/>
                <a:gd name="T44" fmla="*/ 29 w 30"/>
                <a:gd name="T45" fmla="*/ 9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1" y="30"/>
                  </a:lnTo>
                  <a:lnTo>
                    <a:pt x="9" y="29"/>
                  </a:lnTo>
                  <a:lnTo>
                    <a:pt x="7" y="27"/>
                  </a:lnTo>
                  <a:lnTo>
                    <a:pt x="5" y="26"/>
                  </a:lnTo>
                  <a:lnTo>
                    <a:pt x="2" y="23"/>
                  </a:lnTo>
                  <a:lnTo>
                    <a:pt x="1" y="20"/>
                  </a:lnTo>
                  <a:lnTo>
                    <a:pt x="0" y="17"/>
                  </a:lnTo>
                  <a:lnTo>
                    <a:pt x="0" y="15"/>
                  </a:lnTo>
                  <a:lnTo>
                    <a:pt x="0" y="12"/>
                  </a:lnTo>
                  <a:lnTo>
                    <a:pt x="1" y="9"/>
                  </a:lnTo>
                  <a:lnTo>
                    <a:pt x="2" y="7"/>
                  </a:lnTo>
                  <a:lnTo>
                    <a:pt x="5" y="5"/>
                  </a:lnTo>
                  <a:lnTo>
                    <a:pt x="7" y="2"/>
                  </a:lnTo>
                  <a:lnTo>
                    <a:pt x="9" y="1"/>
                  </a:lnTo>
                  <a:lnTo>
                    <a:pt x="11" y="0"/>
                  </a:lnTo>
                  <a:lnTo>
                    <a:pt x="15" y="0"/>
                  </a:lnTo>
                  <a:lnTo>
                    <a:pt x="17" y="0"/>
                  </a:lnTo>
                  <a:lnTo>
                    <a:pt x="21" y="1"/>
                  </a:lnTo>
                  <a:lnTo>
                    <a:pt x="23" y="2"/>
                  </a:lnTo>
                  <a:lnTo>
                    <a:pt x="25" y="5"/>
                  </a:lnTo>
                  <a:lnTo>
                    <a:pt x="26" y="7"/>
                  </a:lnTo>
                  <a:lnTo>
                    <a:pt x="29" y="9"/>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89" name="Freeform 117"/>
            <p:cNvSpPr>
              <a:spLocks/>
            </p:cNvSpPr>
            <p:nvPr/>
          </p:nvSpPr>
          <p:spPr bwMode="auto">
            <a:xfrm>
              <a:off x="2403" y="2539"/>
              <a:ext cx="30" cy="30"/>
            </a:xfrm>
            <a:custGeom>
              <a:avLst/>
              <a:gdLst>
                <a:gd name="T0" fmla="*/ 60 w 60"/>
                <a:gd name="T1" fmla="*/ 30 h 60"/>
                <a:gd name="T2" fmla="*/ 59 w 60"/>
                <a:gd name="T3" fmla="*/ 24 h 60"/>
                <a:gd name="T4" fmla="*/ 58 w 60"/>
                <a:gd name="T5" fmla="*/ 18 h 60"/>
                <a:gd name="T6" fmla="*/ 54 w 60"/>
                <a:gd name="T7" fmla="*/ 14 h 60"/>
                <a:gd name="T8" fmla="*/ 51 w 60"/>
                <a:gd name="T9" fmla="*/ 9 h 60"/>
                <a:gd name="T10" fmla="*/ 46 w 60"/>
                <a:gd name="T11" fmla="*/ 6 h 60"/>
                <a:gd name="T12" fmla="*/ 42 w 60"/>
                <a:gd name="T13" fmla="*/ 2 h 60"/>
                <a:gd name="T14" fmla="*/ 36 w 60"/>
                <a:gd name="T15" fmla="*/ 1 h 60"/>
                <a:gd name="T16" fmla="*/ 30 w 60"/>
                <a:gd name="T17" fmla="*/ 0 h 60"/>
                <a:gd name="T18" fmla="*/ 19 w 60"/>
                <a:gd name="T19" fmla="*/ 2 h 60"/>
                <a:gd name="T20" fmla="*/ 8 w 60"/>
                <a:gd name="T21" fmla="*/ 9 h 60"/>
                <a:gd name="T22" fmla="*/ 3 w 60"/>
                <a:gd name="T23" fmla="*/ 18 h 60"/>
                <a:gd name="T24" fmla="*/ 0 w 60"/>
                <a:gd name="T25" fmla="*/ 30 h 60"/>
                <a:gd name="T26" fmla="*/ 0 w 60"/>
                <a:gd name="T27" fmla="*/ 36 h 60"/>
                <a:gd name="T28" fmla="*/ 3 w 60"/>
                <a:gd name="T29" fmla="*/ 41 h 60"/>
                <a:gd name="T30" fmla="*/ 5 w 60"/>
                <a:gd name="T31" fmla="*/ 46 h 60"/>
                <a:gd name="T32" fmla="*/ 8 w 60"/>
                <a:gd name="T33" fmla="*/ 51 h 60"/>
                <a:gd name="T34" fmla="*/ 13 w 60"/>
                <a:gd name="T35" fmla="*/ 54 h 60"/>
                <a:gd name="T36" fmla="*/ 19 w 60"/>
                <a:gd name="T37" fmla="*/ 58 h 60"/>
                <a:gd name="T38" fmla="*/ 24 w 60"/>
                <a:gd name="T39" fmla="*/ 59 h 60"/>
                <a:gd name="T40" fmla="*/ 30 w 60"/>
                <a:gd name="T41" fmla="*/ 60 h 60"/>
                <a:gd name="T42" fmla="*/ 36 w 60"/>
                <a:gd name="T43" fmla="*/ 59 h 60"/>
                <a:gd name="T44" fmla="*/ 42 w 60"/>
                <a:gd name="T45" fmla="*/ 58 h 60"/>
                <a:gd name="T46" fmla="*/ 46 w 60"/>
                <a:gd name="T47" fmla="*/ 54 h 60"/>
                <a:gd name="T48" fmla="*/ 51 w 60"/>
                <a:gd name="T49" fmla="*/ 51 h 60"/>
                <a:gd name="T50" fmla="*/ 54 w 60"/>
                <a:gd name="T51" fmla="*/ 46 h 60"/>
                <a:gd name="T52" fmla="*/ 58 w 60"/>
                <a:gd name="T53" fmla="*/ 41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8"/>
                  </a:lnTo>
                  <a:lnTo>
                    <a:pt x="54" y="14"/>
                  </a:lnTo>
                  <a:lnTo>
                    <a:pt x="51" y="9"/>
                  </a:lnTo>
                  <a:lnTo>
                    <a:pt x="46" y="6"/>
                  </a:lnTo>
                  <a:lnTo>
                    <a:pt x="42" y="2"/>
                  </a:lnTo>
                  <a:lnTo>
                    <a:pt x="36" y="1"/>
                  </a:lnTo>
                  <a:lnTo>
                    <a:pt x="30" y="0"/>
                  </a:lnTo>
                  <a:lnTo>
                    <a:pt x="19" y="2"/>
                  </a:lnTo>
                  <a:lnTo>
                    <a:pt x="8" y="9"/>
                  </a:lnTo>
                  <a:lnTo>
                    <a:pt x="3" y="18"/>
                  </a:lnTo>
                  <a:lnTo>
                    <a:pt x="0" y="30"/>
                  </a:lnTo>
                  <a:lnTo>
                    <a:pt x="0" y="36"/>
                  </a:lnTo>
                  <a:lnTo>
                    <a:pt x="3" y="41"/>
                  </a:lnTo>
                  <a:lnTo>
                    <a:pt x="5" y="46"/>
                  </a:lnTo>
                  <a:lnTo>
                    <a:pt x="8" y="51"/>
                  </a:lnTo>
                  <a:lnTo>
                    <a:pt x="13"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90" name="Freeform 118"/>
            <p:cNvSpPr>
              <a:spLocks/>
            </p:cNvSpPr>
            <p:nvPr/>
          </p:nvSpPr>
          <p:spPr bwMode="auto">
            <a:xfrm>
              <a:off x="2410" y="2546"/>
              <a:ext cx="15" cy="15"/>
            </a:xfrm>
            <a:custGeom>
              <a:avLst/>
              <a:gdLst>
                <a:gd name="T0" fmla="*/ 15 w 29"/>
                <a:gd name="T1" fmla="*/ 30 h 30"/>
                <a:gd name="T2" fmla="*/ 12 w 29"/>
                <a:gd name="T3" fmla="*/ 30 h 30"/>
                <a:gd name="T4" fmla="*/ 9 w 29"/>
                <a:gd name="T5" fmla="*/ 29 h 30"/>
                <a:gd name="T6" fmla="*/ 7 w 29"/>
                <a:gd name="T7" fmla="*/ 26 h 30"/>
                <a:gd name="T8" fmla="*/ 5 w 29"/>
                <a:gd name="T9" fmla="*/ 25 h 30"/>
                <a:gd name="T10" fmla="*/ 3 w 29"/>
                <a:gd name="T11" fmla="*/ 23 h 30"/>
                <a:gd name="T12" fmla="*/ 1 w 29"/>
                <a:gd name="T13" fmla="*/ 21 h 30"/>
                <a:gd name="T14" fmla="*/ 0 w 29"/>
                <a:gd name="T15" fmla="*/ 17 h 30"/>
                <a:gd name="T16" fmla="*/ 0 w 29"/>
                <a:gd name="T17" fmla="*/ 15 h 30"/>
                <a:gd name="T18" fmla="*/ 0 w 29"/>
                <a:gd name="T19" fmla="*/ 12 h 30"/>
                <a:gd name="T20" fmla="*/ 1 w 29"/>
                <a:gd name="T21" fmla="*/ 9 h 30"/>
                <a:gd name="T22" fmla="*/ 3 w 29"/>
                <a:gd name="T23" fmla="*/ 7 h 30"/>
                <a:gd name="T24" fmla="*/ 5 w 29"/>
                <a:gd name="T25" fmla="*/ 5 h 30"/>
                <a:gd name="T26" fmla="*/ 7 w 29"/>
                <a:gd name="T27" fmla="*/ 2 h 30"/>
                <a:gd name="T28" fmla="*/ 9 w 29"/>
                <a:gd name="T29" fmla="*/ 1 h 30"/>
                <a:gd name="T30" fmla="*/ 12 w 29"/>
                <a:gd name="T31" fmla="*/ 0 h 30"/>
                <a:gd name="T32" fmla="*/ 15 w 29"/>
                <a:gd name="T33" fmla="*/ 0 h 30"/>
                <a:gd name="T34" fmla="*/ 17 w 29"/>
                <a:gd name="T35" fmla="*/ 0 h 30"/>
                <a:gd name="T36" fmla="*/ 21 w 29"/>
                <a:gd name="T37" fmla="*/ 1 h 30"/>
                <a:gd name="T38" fmla="*/ 23 w 29"/>
                <a:gd name="T39" fmla="*/ 2 h 30"/>
                <a:gd name="T40" fmla="*/ 26 w 29"/>
                <a:gd name="T41" fmla="*/ 5 h 30"/>
                <a:gd name="T42" fmla="*/ 27 w 29"/>
                <a:gd name="T43" fmla="*/ 7 h 30"/>
                <a:gd name="T44" fmla="*/ 28 w 29"/>
                <a:gd name="T45" fmla="*/ 9 h 30"/>
                <a:gd name="T46" fmla="*/ 29 w 29"/>
                <a:gd name="T47" fmla="*/ 12 h 30"/>
                <a:gd name="T48" fmla="*/ 29 w 29"/>
                <a:gd name="T49" fmla="*/ 15 h 30"/>
                <a:gd name="T50" fmla="*/ 28 w 29"/>
                <a:gd name="T51" fmla="*/ 21 h 30"/>
                <a:gd name="T52" fmla="*/ 26 w 29"/>
                <a:gd name="T53" fmla="*/ 25 h 30"/>
                <a:gd name="T54" fmla="*/ 21 w 29"/>
                <a:gd name="T55" fmla="*/ 29 h 30"/>
                <a:gd name="T56" fmla="*/ 15 w 29"/>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30">
                  <a:moveTo>
                    <a:pt x="15" y="30"/>
                  </a:moveTo>
                  <a:lnTo>
                    <a:pt x="12" y="30"/>
                  </a:lnTo>
                  <a:lnTo>
                    <a:pt x="9" y="29"/>
                  </a:lnTo>
                  <a:lnTo>
                    <a:pt x="7" y="26"/>
                  </a:lnTo>
                  <a:lnTo>
                    <a:pt x="5" y="25"/>
                  </a:lnTo>
                  <a:lnTo>
                    <a:pt x="3" y="23"/>
                  </a:lnTo>
                  <a:lnTo>
                    <a:pt x="1" y="21"/>
                  </a:lnTo>
                  <a:lnTo>
                    <a:pt x="0" y="17"/>
                  </a:lnTo>
                  <a:lnTo>
                    <a:pt x="0" y="15"/>
                  </a:lnTo>
                  <a:lnTo>
                    <a:pt x="0" y="12"/>
                  </a:lnTo>
                  <a:lnTo>
                    <a:pt x="1" y="9"/>
                  </a:lnTo>
                  <a:lnTo>
                    <a:pt x="3" y="7"/>
                  </a:lnTo>
                  <a:lnTo>
                    <a:pt x="5" y="5"/>
                  </a:lnTo>
                  <a:lnTo>
                    <a:pt x="7" y="2"/>
                  </a:lnTo>
                  <a:lnTo>
                    <a:pt x="9" y="1"/>
                  </a:lnTo>
                  <a:lnTo>
                    <a:pt x="12" y="0"/>
                  </a:lnTo>
                  <a:lnTo>
                    <a:pt x="15" y="0"/>
                  </a:lnTo>
                  <a:lnTo>
                    <a:pt x="17" y="0"/>
                  </a:lnTo>
                  <a:lnTo>
                    <a:pt x="21" y="1"/>
                  </a:lnTo>
                  <a:lnTo>
                    <a:pt x="23" y="2"/>
                  </a:lnTo>
                  <a:lnTo>
                    <a:pt x="26" y="5"/>
                  </a:lnTo>
                  <a:lnTo>
                    <a:pt x="27" y="7"/>
                  </a:lnTo>
                  <a:lnTo>
                    <a:pt x="28" y="9"/>
                  </a:lnTo>
                  <a:lnTo>
                    <a:pt x="29" y="12"/>
                  </a:lnTo>
                  <a:lnTo>
                    <a:pt x="29" y="15"/>
                  </a:lnTo>
                  <a:lnTo>
                    <a:pt x="28" y="21"/>
                  </a:lnTo>
                  <a:lnTo>
                    <a:pt x="26" y="25"/>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91" name="Freeform 119"/>
            <p:cNvSpPr>
              <a:spLocks/>
            </p:cNvSpPr>
            <p:nvPr/>
          </p:nvSpPr>
          <p:spPr bwMode="auto">
            <a:xfrm>
              <a:off x="2480" y="2665"/>
              <a:ext cx="30" cy="29"/>
            </a:xfrm>
            <a:custGeom>
              <a:avLst/>
              <a:gdLst>
                <a:gd name="T0" fmla="*/ 59 w 59"/>
                <a:gd name="T1" fmla="*/ 29 h 59"/>
                <a:gd name="T2" fmla="*/ 58 w 59"/>
                <a:gd name="T3" fmla="*/ 23 h 59"/>
                <a:gd name="T4" fmla="*/ 57 w 59"/>
                <a:gd name="T5" fmla="*/ 19 h 59"/>
                <a:gd name="T6" fmla="*/ 54 w 59"/>
                <a:gd name="T7" fmla="*/ 13 h 59"/>
                <a:gd name="T8" fmla="*/ 50 w 59"/>
                <a:gd name="T9" fmla="*/ 8 h 59"/>
                <a:gd name="T10" fmla="*/ 46 w 59"/>
                <a:gd name="T11" fmla="*/ 5 h 59"/>
                <a:gd name="T12" fmla="*/ 41 w 59"/>
                <a:gd name="T13" fmla="*/ 2 h 59"/>
                <a:gd name="T14" fmla="*/ 35 w 59"/>
                <a:gd name="T15" fmla="*/ 0 h 59"/>
                <a:gd name="T16" fmla="*/ 30 w 59"/>
                <a:gd name="T17" fmla="*/ 0 h 59"/>
                <a:gd name="T18" fmla="*/ 18 w 59"/>
                <a:gd name="T19" fmla="*/ 2 h 59"/>
                <a:gd name="T20" fmla="*/ 9 w 59"/>
                <a:gd name="T21" fmla="*/ 8 h 59"/>
                <a:gd name="T22" fmla="*/ 2 w 59"/>
                <a:gd name="T23" fmla="*/ 17 h 59"/>
                <a:gd name="T24" fmla="*/ 0 w 59"/>
                <a:gd name="T25" fmla="*/ 29 h 59"/>
                <a:gd name="T26" fmla="*/ 1 w 59"/>
                <a:gd name="T27" fmla="*/ 35 h 59"/>
                <a:gd name="T28" fmla="*/ 2 w 59"/>
                <a:gd name="T29" fmla="*/ 40 h 59"/>
                <a:gd name="T30" fmla="*/ 5 w 59"/>
                <a:gd name="T31" fmla="*/ 46 h 59"/>
                <a:gd name="T32" fmla="*/ 9 w 59"/>
                <a:gd name="T33" fmla="*/ 51 h 59"/>
                <a:gd name="T34" fmla="*/ 13 w 59"/>
                <a:gd name="T35" fmla="*/ 54 h 59"/>
                <a:gd name="T36" fmla="*/ 18 w 59"/>
                <a:gd name="T37" fmla="*/ 57 h 59"/>
                <a:gd name="T38" fmla="*/ 24 w 59"/>
                <a:gd name="T39" fmla="*/ 59 h 59"/>
                <a:gd name="T40" fmla="*/ 30 w 59"/>
                <a:gd name="T41" fmla="*/ 59 h 59"/>
                <a:gd name="T42" fmla="*/ 35 w 59"/>
                <a:gd name="T43" fmla="*/ 59 h 59"/>
                <a:gd name="T44" fmla="*/ 41 w 59"/>
                <a:gd name="T45" fmla="*/ 57 h 59"/>
                <a:gd name="T46" fmla="*/ 46 w 59"/>
                <a:gd name="T47" fmla="*/ 54 h 59"/>
                <a:gd name="T48" fmla="*/ 50 w 59"/>
                <a:gd name="T49" fmla="*/ 51 h 59"/>
                <a:gd name="T50" fmla="*/ 54 w 59"/>
                <a:gd name="T51" fmla="*/ 46 h 59"/>
                <a:gd name="T52" fmla="*/ 57 w 59"/>
                <a:gd name="T53" fmla="*/ 40 h 59"/>
                <a:gd name="T54" fmla="*/ 58 w 59"/>
                <a:gd name="T55" fmla="*/ 35 h 59"/>
                <a:gd name="T56" fmla="*/ 59 w 59"/>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59">
                  <a:moveTo>
                    <a:pt x="59" y="29"/>
                  </a:moveTo>
                  <a:lnTo>
                    <a:pt x="58" y="23"/>
                  </a:lnTo>
                  <a:lnTo>
                    <a:pt x="57" y="19"/>
                  </a:lnTo>
                  <a:lnTo>
                    <a:pt x="54" y="13"/>
                  </a:lnTo>
                  <a:lnTo>
                    <a:pt x="50" y="8"/>
                  </a:lnTo>
                  <a:lnTo>
                    <a:pt x="46" y="5"/>
                  </a:lnTo>
                  <a:lnTo>
                    <a:pt x="41" y="2"/>
                  </a:lnTo>
                  <a:lnTo>
                    <a:pt x="35" y="0"/>
                  </a:lnTo>
                  <a:lnTo>
                    <a:pt x="30" y="0"/>
                  </a:lnTo>
                  <a:lnTo>
                    <a:pt x="18" y="2"/>
                  </a:lnTo>
                  <a:lnTo>
                    <a:pt x="9" y="8"/>
                  </a:lnTo>
                  <a:lnTo>
                    <a:pt x="2" y="17"/>
                  </a:lnTo>
                  <a:lnTo>
                    <a:pt x="0" y="29"/>
                  </a:lnTo>
                  <a:lnTo>
                    <a:pt x="1" y="35"/>
                  </a:lnTo>
                  <a:lnTo>
                    <a:pt x="2" y="40"/>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0"/>
                  </a:lnTo>
                  <a:lnTo>
                    <a:pt x="58" y="35"/>
                  </a:lnTo>
                  <a:lnTo>
                    <a:pt x="59"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92" name="Freeform 120"/>
            <p:cNvSpPr>
              <a:spLocks/>
            </p:cNvSpPr>
            <p:nvPr/>
          </p:nvSpPr>
          <p:spPr bwMode="auto">
            <a:xfrm>
              <a:off x="2487" y="2672"/>
              <a:ext cx="15" cy="14"/>
            </a:xfrm>
            <a:custGeom>
              <a:avLst/>
              <a:gdLst>
                <a:gd name="T0" fmla="*/ 15 w 29"/>
                <a:gd name="T1" fmla="*/ 29 h 29"/>
                <a:gd name="T2" fmla="*/ 11 w 29"/>
                <a:gd name="T3" fmla="*/ 29 h 29"/>
                <a:gd name="T4" fmla="*/ 9 w 29"/>
                <a:gd name="T5" fmla="*/ 28 h 29"/>
                <a:gd name="T6" fmla="*/ 6 w 29"/>
                <a:gd name="T7" fmla="*/ 27 h 29"/>
                <a:gd name="T8" fmla="*/ 4 w 29"/>
                <a:gd name="T9" fmla="*/ 25 h 29"/>
                <a:gd name="T10" fmla="*/ 2 w 29"/>
                <a:gd name="T11" fmla="*/ 23 h 29"/>
                <a:gd name="T12" fmla="*/ 1 w 29"/>
                <a:gd name="T13" fmla="*/ 20 h 29"/>
                <a:gd name="T14" fmla="*/ 0 w 29"/>
                <a:gd name="T15" fmla="*/ 17 h 29"/>
                <a:gd name="T16" fmla="*/ 0 w 29"/>
                <a:gd name="T17" fmla="*/ 14 h 29"/>
                <a:gd name="T18" fmla="*/ 0 w 29"/>
                <a:gd name="T19" fmla="*/ 12 h 29"/>
                <a:gd name="T20" fmla="*/ 1 w 29"/>
                <a:gd name="T21" fmla="*/ 8 h 29"/>
                <a:gd name="T22" fmla="*/ 2 w 29"/>
                <a:gd name="T23" fmla="*/ 6 h 29"/>
                <a:gd name="T24" fmla="*/ 4 w 29"/>
                <a:gd name="T25" fmla="*/ 4 h 29"/>
                <a:gd name="T26" fmla="*/ 6 w 29"/>
                <a:gd name="T27" fmla="*/ 2 h 29"/>
                <a:gd name="T28" fmla="*/ 9 w 29"/>
                <a:gd name="T29" fmla="*/ 1 h 29"/>
                <a:gd name="T30" fmla="*/ 11 w 29"/>
                <a:gd name="T31" fmla="*/ 0 h 29"/>
                <a:gd name="T32" fmla="*/ 15 w 29"/>
                <a:gd name="T33" fmla="*/ 0 h 29"/>
                <a:gd name="T34" fmla="*/ 17 w 29"/>
                <a:gd name="T35" fmla="*/ 0 h 29"/>
                <a:gd name="T36" fmla="*/ 20 w 29"/>
                <a:gd name="T37" fmla="*/ 1 h 29"/>
                <a:gd name="T38" fmla="*/ 23 w 29"/>
                <a:gd name="T39" fmla="*/ 2 h 29"/>
                <a:gd name="T40" fmla="*/ 25 w 29"/>
                <a:gd name="T41" fmla="*/ 4 h 29"/>
                <a:gd name="T42" fmla="*/ 26 w 29"/>
                <a:gd name="T43" fmla="*/ 6 h 29"/>
                <a:gd name="T44" fmla="*/ 28 w 29"/>
                <a:gd name="T45" fmla="*/ 8 h 29"/>
                <a:gd name="T46" fmla="*/ 29 w 29"/>
                <a:gd name="T47" fmla="*/ 12 h 29"/>
                <a:gd name="T48" fmla="*/ 29 w 29"/>
                <a:gd name="T49" fmla="*/ 14 h 29"/>
                <a:gd name="T50" fmla="*/ 28 w 29"/>
                <a:gd name="T51" fmla="*/ 20 h 29"/>
                <a:gd name="T52" fmla="*/ 25 w 29"/>
                <a:gd name="T53" fmla="*/ 24 h 29"/>
                <a:gd name="T54" fmla="*/ 20 w 29"/>
                <a:gd name="T55" fmla="*/ 28 h 29"/>
                <a:gd name="T56" fmla="*/ 15 w 29"/>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9">
                  <a:moveTo>
                    <a:pt x="15" y="29"/>
                  </a:moveTo>
                  <a:lnTo>
                    <a:pt x="11" y="29"/>
                  </a:lnTo>
                  <a:lnTo>
                    <a:pt x="9" y="28"/>
                  </a:lnTo>
                  <a:lnTo>
                    <a:pt x="6" y="27"/>
                  </a:lnTo>
                  <a:lnTo>
                    <a:pt x="4" y="25"/>
                  </a:lnTo>
                  <a:lnTo>
                    <a:pt x="2" y="23"/>
                  </a:lnTo>
                  <a:lnTo>
                    <a:pt x="1" y="20"/>
                  </a:lnTo>
                  <a:lnTo>
                    <a:pt x="0" y="17"/>
                  </a:lnTo>
                  <a:lnTo>
                    <a:pt x="0" y="14"/>
                  </a:lnTo>
                  <a:lnTo>
                    <a:pt x="0" y="12"/>
                  </a:lnTo>
                  <a:lnTo>
                    <a:pt x="1" y="8"/>
                  </a:lnTo>
                  <a:lnTo>
                    <a:pt x="2" y="6"/>
                  </a:lnTo>
                  <a:lnTo>
                    <a:pt x="4" y="4"/>
                  </a:lnTo>
                  <a:lnTo>
                    <a:pt x="6" y="2"/>
                  </a:lnTo>
                  <a:lnTo>
                    <a:pt x="9" y="1"/>
                  </a:lnTo>
                  <a:lnTo>
                    <a:pt x="11" y="0"/>
                  </a:lnTo>
                  <a:lnTo>
                    <a:pt x="15" y="0"/>
                  </a:lnTo>
                  <a:lnTo>
                    <a:pt x="17" y="0"/>
                  </a:lnTo>
                  <a:lnTo>
                    <a:pt x="20" y="1"/>
                  </a:lnTo>
                  <a:lnTo>
                    <a:pt x="23" y="2"/>
                  </a:lnTo>
                  <a:lnTo>
                    <a:pt x="25" y="4"/>
                  </a:lnTo>
                  <a:lnTo>
                    <a:pt x="26" y="6"/>
                  </a:lnTo>
                  <a:lnTo>
                    <a:pt x="28" y="8"/>
                  </a:lnTo>
                  <a:lnTo>
                    <a:pt x="29" y="12"/>
                  </a:lnTo>
                  <a:lnTo>
                    <a:pt x="29" y="14"/>
                  </a:lnTo>
                  <a:lnTo>
                    <a:pt x="28" y="20"/>
                  </a:lnTo>
                  <a:lnTo>
                    <a:pt x="25" y="24"/>
                  </a:lnTo>
                  <a:lnTo>
                    <a:pt x="20"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93" name="Freeform 121"/>
            <p:cNvSpPr>
              <a:spLocks/>
            </p:cNvSpPr>
            <p:nvPr/>
          </p:nvSpPr>
          <p:spPr bwMode="auto">
            <a:xfrm>
              <a:off x="2624" y="2585"/>
              <a:ext cx="30" cy="29"/>
            </a:xfrm>
            <a:custGeom>
              <a:avLst/>
              <a:gdLst>
                <a:gd name="T0" fmla="*/ 60 w 60"/>
                <a:gd name="T1" fmla="*/ 30 h 59"/>
                <a:gd name="T2" fmla="*/ 59 w 60"/>
                <a:gd name="T3" fmla="*/ 24 h 59"/>
                <a:gd name="T4" fmla="*/ 58 w 60"/>
                <a:gd name="T5" fmla="*/ 18 h 59"/>
                <a:gd name="T6" fmla="*/ 55 w 60"/>
                <a:gd name="T7" fmla="*/ 13 h 59"/>
                <a:gd name="T8" fmla="*/ 51 w 60"/>
                <a:gd name="T9" fmla="*/ 8 h 59"/>
                <a:gd name="T10" fmla="*/ 47 w 60"/>
                <a:gd name="T11" fmla="*/ 5 h 59"/>
                <a:gd name="T12" fmla="*/ 42 w 60"/>
                <a:gd name="T13" fmla="*/ 2 h 59"/>
                <a:gd name="T14" fmla="*/ 36 w 60"/>
                <a:gd name="T15" fmla="*/ 0 h 59"/>
                <a:gd name="T16" fmla="*/ 30 w 60"/>
                <a:gd name="T17" fmla="*/ 0 h 59"/>
                <a:gd name="T18" fmla="*/ 19 w 60"/>
                <a:gd name="T19" fmla="*/ 2 h 59"/>
                <a:gd name="T20" fmla="*/ 10 w 60"/>
                <a:gd name="T21" fmla="*/ 8 h 59"/>
                <a:gd name="T22" fmla="*/ 3 w 60"/>
                <a:gd name="T23" fmla="*/ 18 h 59"/>
                <a:gd name="T24" fmla="*/ 0 w 60"/>
                <a:gd name="T25" fmla="*/ 30 h 59"/>
                <a:gd name="T26" fmla="*/ 2 w 60"/>
                <a:gd name="T27" fmla="*/ 36 h 59"/>
                <a:gd name="T28" fmla="*/ 3 w 60"/>
                <a:gd name="T29" fmla="*/ 40 h 59"/>
                <a:gd name="T30" fmla="*/ 6 w 60"/>
                <a:gd name="T31" fmla="*/ 46 h 59"/>
                <a:gd name="T32" fmla="*/ 10 w 60"/>
                <a:gd name="T33" fmla="*/ 51 h 59"/>
                <a:gd name="T34" fmla="*/ 14 w 60"/>
                <a:gd name="T35" fmla="*/ 54 h 59"/>
                <a:gd name="T36" fmla="*/ 19 w 60"/>
                <a:gd name="T37" fmla="*/ 56 h 59"/>
                <a:gd name="T38" fmla="*/ 25 w 60"/>
                <a:gd name="T39" fmla="*/ 59 h 59"/>
                <a:gd name="T40" fmla="*/ 30 w 60"/>
                <a:gd name="T41" fmla="*/ 59 h 59"/>
                <a:gd name="T42" fmla="*/ 36 w 60"/>
                <a:gd name="T43" fmla="*/ 59 h 59"/>
                <a:gd name="T44" fmla="*/ 42 w 60"/>
                <a:gd name="T45" fmla="*/ 56 h 59"/>
                <a:gd name="T46" fmla="*/ 47 w 60"/>
                <a:gd name="T47" fmla="*/ 54 h 59"/>
                <a:gd name="T48" fmla="*/ 51 w 60"/>
                <a:gd name="T49" fmla="*/ 51 h 59"/>
                <a:gd name="T50" fmla="*/ 55 w 60"/>
                <a:gd name="T51" fmla="*/ 46 h 59"/>
                <a:gd name="T52" fmla="*/ 58 w 60"/>
                <a:gd name="T53" fmla="*/ 40 h 59"/>
                <a:gd name="T54" fmla="*/ 59 w 60"/>
                <a:gd name="T55" fmla="*/ 36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9" y="24"/>
                  </a:lnTo>
                  <a:lnTo>
                    <a:pt x="58" y="18"/>
                  </a:lnTo>
                  <a:lnTo>
                    <a:pt x="55" y="13"/>
                  </a:lnTo>
                  <a:lnTo>
                    <a:pt x="51" y="8"/>
                  </a:lnTo>
                  <a:lnTo>
                    <a:pt x="47" y="5"/>
                  </a:lnTo>
                  <a:lnTo>
                    <a:pt x="42" y="2"/>
                  </a:lnTo>
                  <a:lnTo>
                    <a:pt x="36" y="0"/>
                  </a:lnTo>
                  <a:lnTo>
                    <a:pt x="30" y="0"/>
                  </a:lnTo>
                  <a:lnTo>
                    <a:pt x="19" y="2"/>
                  </a:lnTo>
                  <a:lnTo>
                    <a:pt x="10" y="8"/>
                  </a:lnTo>
                  <a:lnTo>
                    <a:pt x="3" y="18"/>
                  </a:lnTo>
                  <a:lnTo>
                    <a:pt x="0" y="30"/>
                  </a:lnTo>
                  <a:lnTo>
                    <a:pt x="2" y="36"/>
                  </a:lnTo>
                  <a:lnTo>
                    <a:pt x="3" y="40"/>
                  </a:lnTo>
                  <a:lnTo>
                    <a:pt x="6" y="46"/>
                  </a:lnTo>
                  <a:lnTo>
                    <a:pt x="10" y="51"/>
                  </a:lnTo>
                  <a:lnTo>
                    <a:pt x="14" y="54"/>
                  </a:lnTo>
                  <a:lnTo>
                    <a:pt x="19" y="56"/>
                  </a:lnTo>
                  <a:lnTo>
                    <a:pt x="25" y="59"/>
                  </a:lnTo>
                  <a:lnTo>
                    <a:pt x="30" y="59"/>
                  </a:lnTo>
                  <a:lnTo>
                    <a:pt x="36" y="59"/>
                  </a:lnTo>
                  <a:lnTo>
                    <a:pt x="42" y="56"/>
                  </a:lnTo>
                  <a:lnTo>
                    <a:pt x="47" y="54"/>
                  </a:lnTo>
                  <a:lnTo>
                    <a:pt x="51" y="51"/>
                  </a:lnTo>
                  <a:lnTo>
                    <a:pt x="55" y="46"/>
                  </a:lnTo>
                  <a:lnTo>
                    <a:pt x="58" y="40"/>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94" name="Freeform 122"/>
            <p:cNvSpPr>
              <a:spLocks/>
            </p:cNvSpPr>
            <p:nvPr/>
          </p:nvSpPr>
          <p:spPr bwMode="auto">
            <a:xfrm>
              <a:off x="2631" y="2592"/>
              <a:ext cx="15" cy="14"/>
            </a:xfrm>
            <a:custGeom>
              <a:avLst/>
              <a:gdLst>
                <a:gd name="T0" fmla="*/ 15 w 30"/>
                <a:gd name="T1" fmla="*/ 29 h 29"/>
                <a:gd name="T2" fmla="*/ 12 w 30"/>
                <a:gd name="T3" fmla="*/ 29 h 29"/>
                <a:gd name="T4" fmla="*/ 10 w 30"/>
                <a:gd name="T5" fmla="*/ 28 h 29"/>
                <a:gd name="T6" fmla="*/ 7 w 30"/>
                <a:gd name="T7" fmla="*/ 26 h 29"/>
                <a:gd name="T8" fmla="*/ 5 w 30"/>
                <a:gd name="T9" fmla="*/ 25 h 29"/>
                <a:gd name="T10" fmla="*/ 3 w 30"/>
                <a:gd name="T11" fmla="*/ 23 h 29"/>
                <a:gd name="T12" fmla="*/ 2 w 30"/>
                <a:gd name="T13" fmla="*/ 20 h 29"/>
                <a:gd name="T14" fmla="*/ 0 w 30"/>
                <a:gd name="T15" fmla="*/ 17 h 29"/>
                <a:gd name="T16" fmla="*/ 0 w 30"/>
                <a:gd name="T17" fmla="*/ 15 h 29"/>
                <a:gd name="T18" fmla="*/ 0 w 30"/>
                <a:gd name="T19" fmla="*/ 11 h 29"/>
                <a:gd name="T20" fmla="*/ 2 w 30"/>
                <a:gd name="T21" fmla="*/ 9 h 29"/>
                <a:gd name="T22" fmla="*/ 3 w 30"/>
                <a:gd name="T23" fmla="*/ 7 h 29"/>
                <a:gd name="T24" fmla="*/ 5 w 30"/>
                <a:gd name="T25" fmla="*/ 5 h 29"/>
                <a:gd name="T26" fmla="*/ 7 w 30"/>
                <a:gd name="T27" fmla="*/ 2 h 29"/>
                <a:gd name="T28" fmla="*/ 10 w 30"/>
                <a:gd name="T29" fmla="*/ 1 h 29"/>
                <a:gd name="T30" fmla="*/ 12 w 30"/>
                <a:gd name="T31" fmla="*/ 0 h 29"/>
                <a:gd name="T32" fmla="*/ 15 w 30"/>
                <a:gd name="T33" fmla="*/ 0 h 29"/>
                <a:gd name="T34" fmla="*/ 18 w 30"/>
                <a:gd name="T35" fmla="*/ 0 h 29"/>
                <a:gd name="T36" fmla="*/ 21 w 30"/>
                <a:gd name="T37" fmla="*/ 1 h 29"/>
                <a:gd name="T38" fmla="*/ 23 w 30"/>
                <a:gd name="T39" fmla="*/ 2 h 29"/>
                <a:gd name="T40" fmla="*/ 26 w 30"/>
                <a:gd name="T41" fmla="*/ 5 h 29"/>
                <a:gd name="T42" fmla="*/ 27 w 30"/>
                <a:gd name="T43" fmla="*/ 7 h 29"/>
                <a:gd name="T44" fmla="*/ 29 w 30"/>
                <a:gd name="T45" fmla="*/ 9 h 29"/>
                <a:gd name="T46" fmla="*/ 30 w 30"/>
                <a:gd name="T47" fmla="*/ 11 h 29"/>
                <a:gd name="T48" fmla="*/ 30 w 30"/>
                <a:gd name="T49" fmla="*/ 15 h 29"/>
                <a:gd name="T50" fmla="*/ 29 w 30"/>
                <a:gd name="T51" fmla="*/ 21 h 29"/>
                <a:gd name="T52" fmla="*/ 26 w 30"/>
                <a:gd name="T53" fmla="*/ 25 h 29"/>
                <a:gd name="T54" fmla="*/ 21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2" y="29"/>
                  </a:lnTo>
                  <a:lnTo>
                    <a:pt x="10" y="28"/>
                  </a:lnTo>
                  <a:lnTo>
                    <a:pt x="7" y="26"/>
                  </a:lnTo>
                  <a:lnTo>
                    <a:pt x="5" y="25"/>
                  </a:lnTo>
                  <a:lnTo>
                    <a:pt x="3" y="23"/>
                  </a:lnTo>
                  <a:lnTo>
                    <a:pt x="2" y="20"/>
                  </a:lnTo>
                  <a:lnTo>
                    <a:pt x="0" y="17"/>
                  </a:lnTo>
                  <a:lnTo>
                    <a:pt x="0" y="15"/>
                  </a:lnTo>
                  <a:lnTo>
                    <a:pt x="0" y="11"/>
                  </a:lnTo>
                  <a:lnTo>
                    <a:pt x="2" y="9"/>
                  </a:lnTo>
                  <a:lnTo>
                    <a:pt x="3" y="7"/>
                  </a:lnTo>
                  <a:lnTo>
                    <a:pt x="5" y="5"/>
                  </a:lnTo>
                  <a:lnTo>
                    <a:pt x="7" y="2"/>
                  </a:lnTo>
                  <a:lnTo>
                    <a:pt x="10" y="1"/>
                  </a:lnTo>
                  <a:lnTo>
                    <a:pt x="12" y="0"/>
                  </a:lnTo>
                  <a:lnTo>
                    <a:pt x="15" y="0"/>
                  </a:lnTo>
                  <a:lnTo>
                    <a:pt x="18" y="0"/>
                  </a:lnTo>
                  <a:lnTo>
                    <a:pt x="21" y="1"/>
                  </a:lnTo>
                  <a:lnTo>
                    <a:pt x="23" y="2"/>
                  </a:lnTo>
                  <a:lnTo>
                    <a:pt x="26" y="5"/>
                  </a:lnTo>
                  <a:lnTo>
                    <a:pt x="27" y="7"/>
                  </a:lnTo>
                  <a:lnTo>
                    <a:pt x="29" y="9"/>
                  </a:lnTo>
                  <a:lnTo>
                    <a:pt x="30" y="11"/>
                  </a:lnTo>
                  <a:lnTo>
                    <a:pt x="30" y="15"/>
                  </a:lnTo>
                  <a:lnTo>
                    <a:pt x="29" y="21"/>
                  </a:lnTo>
                  <a:lnTo>
                    <a:pt x="26" y="25"/>
                  </a:lnTo>
                  <a:lnTo>
                    <a:pt x="21"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95" name="Freeform 123"/>
            <p:cNvSpPr>
              <a:spLocks/>
            </p:cNvSpPr>
            <p:nvPr/>
          </p:nvSpPr>
          <p:spPr bwMode="auto">
            <a:xfrm>
              <a:off x="2621" y="2333"/>
              <a:ext cx="30" cy="30"/>
            </a:xfrm>
            <a:custGeom>
              <a:avLst/>
              <a:gdLst>
                <a:gd name="T0" fmla="*/ 60 w 60"/>
                <a:gd name="T1" fmla="*/ 30 h 60"/>
                <a:gd name="T2" fmla="*/ 58 w 60"/>
                <a:gd name="T3" fmla="*/ 24 h 60"/>
                <a:gd name="T4" fmla="*/ 57 w 60"/>
                <a:gd name="T5" fmla="*/ 18 h 60"/>
                <a:gd name="T6" fmla="*/ 55 w 60"/>
                <a:gd name="T7" fmla="*/ 14 h 60"/>
                <a:gd name="T8" fmla="*/ 52 w 60"/>
                <a:gd name="T9" fmla="*/ 9 h 60"/>
                <a:gd name="T10" fmla="*/ 47 w 60"/>
                <a:gd name="T11" fmla="*/ 6 h 60"/>
                <a:gd name="T12" fmla="*/ 41 w 60"/>
                <a:gd name="T13" fmla="*/ 2 h 60"/>
                <a:gd name="T14" fmla="*/ 35 w 60"/>
                <a:gd name="T15" fmla="*/ 1 h 60"/>
                <a:gd name="T16" fmla="*/ 30 w 60"/>
                <a:gd name="T17" fmla="*/ 0 h 60"/>
                <a:gd name="T18" fmla="*/ 18 w 60"/>
                <a:gd name="T19" fmla="*/ 2 h 60"/>
                <a:gd name="T20" fmla="*/ 9 w 60"/>
                <a:gd name="T21" fmla="*/ 9 h 60"/>
                <a:gd name="T22" fmla="*/ 2 w 60"/>
                <a:gd name="T23" fmla="*/ 18 h 60"/>
                <a:gd name="T24" fmla="*/ 0 w 60"/>
                <a:gd name="T25" fmla="*/ 30 h 60"/>
                <a:gd name="T26" fmla="*/ 1 w 60"/>
                <a:gd name="T27" fmla="*/ 36 h 60"/>
                <a:gd name="T28" fmla="*/ 2 w 60"/>
                <a:gd name="T29" fmla="*/ 41 h 60"/>
                <a:gd name="T30" fmla="*/ 5 w 60"/>
                <a:gd name="T31" fmla="*/ 47 h 60"/>
                <a:gd name="T32" fmla="*/ 9 w 60"/>
                <a:gd name="T33" fmla="*/ 52 h 60"/>
                <a:gd name="T34" fmla="*/ 14 w 60"/>
                <a:gd name="T35" fmla="*/ 55 h 60"/>
                <a:gd name="T36" fmla="*/ 18 w 60"/>
                <a:gd name="T37" fmla="*/ 57 h 60"/>
                <a:gd name="T38" fmla="*/ 24 w 60"/>
                <a:gd name="T39" fmla="*/ 60 h 60"/>
                <a:gd name="T40" fmla="*/ 30 w 60"/>
                <a:gd name="T41" fmla="*/ 60 h 60"/>
                <a:gd name="T42" fmla="*/ 35 w 60"/>
                <a:gd name="T43" fmla="*/ 60 h 60"/>
                <a:gd name="T44" fmla="*/ 41 w 60"/>
                <a:gd name="T45" fmla="*/ 57 h 60"/>
                <a:gd name="T46" fmla="*/ 47 w 60"/>
                <a:gd name="T47" fmla="*/ 55 h 60"/>
                <a:gd name="T48" fmla="*/ 52 w 60"/>
                <a:gd name="T49" fmla="*/ 52 h 60"/>
                <a:gd name="T50" fmla="*/ 55 w 60"/>
                <a:gd name="T51" fmla="*/ 47 h 60"/>
                <a:gd name="T52" fmla="*/ 57 w 60"/>
                <a:gd name="T53" fmla="*/ 41 h 60"/>
                <a:gd name="T54" fmla="*/ 58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8" y="24"/>
                  </a:lnTo>
                  <a:lnTo>
                    <a:pt x="57" y="18"/>
                  </a:lnTo>
                  <a:lnTo>
                    <a:pt x="55" y="14"/>
                  </a:lnTo>
                  <a:lnTo>
                    <a:pt x="52" y="9"/>
                  </a:lnTo>
                  <a:lnTo>
                    <a:pt x="47" y="6"/>
                  </a:lnTo>
                  <a:lnTo>
                    <a:pt x="41" y="2"/>
                  </a:lnTo>
                  <a:lnTo>
                    <a:pt x="35" y="1"/>
                  </a:lnTo>
                  <a:lnTo>
                    <a:pt x="30" y="0"/>
                  </a:lnTo>
                  <a:lnTo>
                    <a:pt x="18" y="2"/>
                  </a:lnTo>
                  <a:lnTo>
                    <a:pt x="9" y="9"/>
                  </a:lnTo>
                  <a:lnTo>
                    <a:pt x="2" y="18"/>
                  </a:lnTo>
                  <a:lnTo>
                    <a:pt x="0" y="30"/>
                  </a:lnTo>
                  <a:lnTo>
                    <a:pt x="1" y="36"/>
                  </a:lnTo>
                  <a:lnTo>
                    <a:pt x="2" y="41"/>
                  </a:lnTo>
                  <a:lnTo>
                    <a:pt x="5" y="47"/>
                  </a:lnTo>
                  <a:lnTo>
                    <a:pt x="9" y="52"/>
                  </a:lnTo>
                  <a:lnTo>
                    <a:pt x="14" y="55"/>
                  </a:lnTo>
                  <a:lnTo>
                    <a:pt x="18" y="57"/>
                  </a:lnTo>
                  <a:lnTo>
                    <a:pt x="24" y="60"/>
                  </a:lnTo>
                  <a:lnTo>
                    <a:pt x="30" y="60"/>
                  </a:lnTo>
                  <a:lnTo>
                    <a:pt x="35" y="60"/>
                  </a:lnTo>
                  <a:lnTo>
                    <a:pt x="41" y="57"/>
                  </a:lnTo>
                  <a:lnTo>
                    <a:pt x="47" y="55"/>
                  </a:lnTo>
                  <a:lnTo>
                    <a:pt x="52" y="52"/>
                  </a:lnTo>
                  <a:lnTo>
                    <a:pt x="55" y="47"/>
                  </a:lnTo>
                  <a:lnTo>
                    <a:pt x="57" y="41"/>
                  </a:lnTo>
                  <a:lnTo>
                    <a:pt x="58"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96" name="Freeform 124"/>
            <p:cNvSpPr>
              <a:spLocks/>
            </p:cNvSpPr>
            <p:nvPr/>
          </p:nvSpPr>
          <p:spPr bwMode="auto">
            <a:xfrm>
              <a:off x="2628" y="2341"/>
              <a:ext cx="15" cy="15"/>
            </a:xfrm>
            <a:custGeom>
              <a:avLst/>
              <a:gdLst>
                <a:gd name="T0" fmla="*/ 15 w 30"/>
                <a:gd name="T1" fmla="*/ 29 h 29"/>
                <a:gd name="T2" fmla="*/ 12 w 30"/>
                <a:gd name="T3" fmla="*/ 29 h 29"/>
                <a:gd name="T4" fmla="*/ 10 w 30"/>
                <a:gd name="T5" fmla="*/ 28 h 29"/>
                <a:gd name="T6" fmla="*/ 7 w 30"/>
                <a:gd name="T7" fmla="*/ 26 h 29"/>
                <a:gd name="T8" fmla="*/ 4 w 30"/>
                <a:gd name="T9" fmla="*/ 24 h 29"/>
                <a:gd name="T10" fmla="*/ 3 w 30"/>
                <a:gd name="T11" fmla="*/ 22 h 29"/>
                <a:gd name="T12" fmla="*/ 1 w 30"/>
                <a:gd name="T13" fmla="*/ 20 h 29"/>
                <a:gd name="T14" fmla="*/ 0 w 30"/>
                <a:gd name="T15" fmla="*/ 17 h 29"/>
                <a:gd name="T16" fmla="*/ 0 w 30"/>
                <a:gd name="T17" fmla="*/ 14 h 29"/>
                <a:gd name="T18" fmla="*/ 0 w 30"/>
                <a:gd name="T19" fmla="*/ 11 h 29"/>
                <a:gd name="T20" fmla="*/ 1 w 30"/>
                <a:gd name="T21" fmla="*/ 8 h 29"/>
                <a:gd name="T22" fmla="*/ 3 w 30"/>
                <a:gd name="T23" fmla="*/ 6 h 29"/>
                <a:gd name="T24" fmla="*/ 4 w 30"/>
                <a:gd name="T25" fmla="*/ 3 h 29"/>
                <a:gd name="T26" fmla="*/ 7 w 30"/>
                <a:gd name="T27" fmla="*/ 2 h 29"/>
                <a:gd name="T28" fmla="*/ 10 w 30"/>
                <a:gd name="T29" fmla="*/ 1 h 29"/>
                <a:gd name="T30" fmla="*/ 12 w 30"/>
                <a:gd name="T31" fmla="*/ 0 h 29"/>
                <a:gd name="T32" fmla="*/ 15 w 30"/>
                <a:gd name="T33" fmla="*/ 0 h 29"/>
                <a:gd name="T34" fmla="*/ 18 w 30"/>
                <a:gd name="T35" fmla="*/ 0 h 29"/>
                <a:gd name="T36" fmla="*/ 20 w 30"/>
                <a:gd name="T37" fmla="*/ 1 h 29"/>
                <a:gd name="T38" fmla="*/ 23 w 30"/>
                <a:gd name="T39" fmla="*/ 2 h 29"/>
                <a:gd name="T40" fmla="*/ 25 w 30"/>
                <a:gd name="T41" fmla="*/ 3 h 29"/>
                <a:gd name="T42" fmla="*/ 27 w 30"/>
                <a:gd name="T43" fmla="*/ 6 h 29"/>
                <a:gd name="T44" fmla="*/ 28 w 30"/>
                <a:gd name="T45" fmla="*/ 8 h 29"/>
                <a:gd name="T46" fmla="*/ 30 w 30"/>
                <a:gd name="T47" fmla="*/ 11 h 29"/>
                <a:gd name="T48" fmla="*/ 30 w 30"/>
                <a:gd name="T49" fmla="*/ 14 h 29"/>
                <a:gd name="T50" fmla="*/ 28 w 30"/>
                <a:gd name="T51" fmla="*/ 20 h 29"/>
                <a:gd name="T52" fmla="*/ 25 w 30"/>
                <a:gd name="T53" fmla="*/ 24 h 29"/>
                <a:gd name="T54" fmla="*/ 20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2" y="29"/>
                  </a:lnTo>
                  <a:lnTo>
                    <a:pt x="10" y="28"/>
                  </a:lnTo>
                  <a:lnTo>
                    <a:pt x="7" y="26"/>
                  </a:lnTo>
                  <a:lnTo>
                    <a:pt x="4" y="24"/>
                  </a:lnTo>
                  <a:lnTo>
                    <a:pt x="3" y="22"/>
                  </a:lnTo>
                  <a:lnTo>
                    <a:pt x="1" y="20"/>
                  </a:lnTo>
                  <a:lnTo>
                    <a:pt x="0" y="17"/>
                  </a:lnTo>
                  <a:lnTo>
                    <a:pt x="0" y="14"/>
                  </a:lnTo>
                  <a:lnTo>
                    <a:pt x="0" y="11"/>
                  </a:lnTo>
                  <a:lnTo>
                    <a:pt x="1" y="8"/>
                  </a:lnTo>
                  <a:lnTo>
                    <a:pt x="3" y="6"/>
                  </a:lnTo>
                  <a:lnTo>
                    <a:pt x="4" y="3"/>
                  </a:lnTo>
                  <a:lnTo>
                    <a:pt x="7" y="2"/>
                  </a:lnTo>
                  <a:lnTo>
                    <a:pt x="10" y="1"/>
                  </a:lnTo>
                  <a:lnTo>
                    <a:pt x="12" y="0"/>
                  </a:lnTo>
                  <a:lnTo>
                    <a:pt x="15" y="0"/>
                  </a:lnTo>
                  <a:lnTo>
                    <a:pt x="18" y="0"/>
                  </a:lnTo>
                  <a:lnTo>
                    <a:pt x="20" y="1"/>
                  </a:lnTo>
                  <a:lnTo>
                    <a:pt x="23" y="2"/>
                  </a:lnTo>
                  <a:lnTo>
                    <a:pt x="25" y="3"/>
                  </a:lnTo>
                  <a:lnTo>
                    <a:pt x="27" y="6"/>
                  </a:lnTo>
                  <a:lnTo>
                    <a:pt x="28" y="8"/>
                  </a:lnTo>
                  <a:lnTo>
                    <a:pt x="30" y="11"/>
                  </a:lnTo>
                  <a:lnTo>
                    <a:pt x="30" y="14"/>
                  </a:lnTo>
                  <a:lnTo>
                    <a:pt x="28" y="20"/>
                  </a:lnTo>
                  <a:lnTo>
                    <a:pt x="25" y="24"/>
                  </a:lnTo>
                  <a:lnTo>
                    <a:pt x="20"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97" name="Freeform 125"/>
            <p:cNvSpPr>
              <a:spLocks/>
            </p:cNvSpPr>
            <p:nvPr/>
          </p:nvSpPr>
          <p:spPr bwMode="auto">
            <a:xfrm>
              <a:off x="2709" y="2526"/>
              <a:ext cx="30" cy="30"/>
            </a:xfrm>
            <a:custGeom>
              <a:avLst/>
              <a:gdLst>
                <a:gd name="T0" fmla="*/ 60 w 60"/>
                <a:gd name="T1" fmla="*/ 29 h 59"/>
                <a:gd name="T2" fmla="*/ 59 w 60"/>
                <a:gd name="T3" fmla="*/ 24 h 59"/>
                <a:gd name="T4" fmla="*/ 58 w 60"/>
                <a:gd name="T5" fmla="*/ 18 h 59"/>
                <a:gd name="T6" fmla="*/ 54 w 60"/>
                <a:gd name="T7" fmla="*/ 12 h 59"/>
                <a:gd name="T8" fmla="*/ 51 w 60"/>
                <a:gd name="T9" fmla="*/ 8 h 59"/>
                <a:gd name="T10" fmla="*/ 46 w 60"/>
                <a:gd name="T11" fmla="*/ 4 h 59"/>
                <a:gd name="T12" fmla="*/ 41 w 60"/>
                <a:gd name="T13" fmla="*/ 2 h 59"/>
                <a:gd name="T14" fmla="*/ 36 w 60"/>
                <a:gd name="T15" fmla="*/ 1 h 59"/>
                <a:gd name="T16" fmla="*/ 30 w 60"/>
                <a:gd name="T17" fmla="*/ 0 h 59"/>
                <a:gd name="T18" fmla="*/ 18 w 60"/>
                <a:gd name="T19" fmla="*/ 2 h 59"/>
                <a:gd name="T20" fmla="*/ 9 w 60"/>
                <a:gd name="T21" fmla="*/ 8 h 59"/>
                <a:gd name="T22" fmla="*/ 2 w 60"/>
                <a:gd name="T23" fmla="*/ 18 h 59"/>
                <a:gd name="T24" fmla="*/ 0 w 60"/>
                <a:gd name="T25" fmla="*/ 29 h 59"/>
                <a:gd name="T26" fmla="*/ 1 w 60"/>
                <a:gd name="T27" fmla="*/ 35 h 59"/>
                <a:gd name="T28" fmla="*/ 2 w 60"/>
                <a:gd name="T29" fmla="*/ 41 h 59"/>
                <a:gd name="T30" fmla="*/ 6 w 60"/>
                <a:gd name="T31" fmla="*/ 46 h 59"/>
                <a:gd name="T32" fmla="*/ 9 w 60"/>
                <a:gd name="T33" fmla="*/ 50 h 59"/>
                <a:gd name="T34" fmla="*/ 14 w 60"/>
                <a:gd name="T35" fmla="*/ 54 h 59"/>
                <a:gd name="T36" fmla="*/ 18 w 60"/>
                <a:gd name="T37" fmla="*/ 57 h 59"/>
                <a:gd name="T38" fmla="*/ 24 w 60"/>
                <a:gd name="T39" fmla="*/ 58 h 59"/>
                <a:gd name="T40" fmla="*/ 30 w 60"/>
                <a:gd name="T41" fmla="*/ 59 h 59"/>
                <a:gd name="T42" fmla="*/ 36 w 60"/>
                <a:gd name="T43" fmla="*/ 58 h 59"/>
                <a:gd name="T44" fmla="*/ 41 w 60"/>
                <a:gd name="T45" fmla="*/ 57 h 59"/>
                <a:gd name="T46" fmla="*/ 46 w 60"/>
                <a:gd name="T47" fmla="*/ 54 h 59"/>
                <a:gd name="T48" fmla="*/ 51 w 60"/>
                <a:gd name="T49" fmla="*/ 50 h 59"/>
                <a:gd name="T50" fmla="*/ 54 w 60"/>
                <a:gd name="T51" fmla="*/ 46 h 59"/>
                <a:gd name="T52" fmla="*/ 58 w 60"/>
                <a:gd name="T53" fmla="*/ 41 h 59"/>
                <a:gd name="T54" fmla="*/ 59 w 60"/>
                <a:gd name="T55" fmla="*/ 35 h 59"/>
                <a:gd name="T56" fmla="*/ 60 w 60"/>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29"/>
                  </a:moveTo>
                  <a:lnTo>
                    <a:pt x="59" y="24"/>
                  </a:lnTo>
                  <a:lnTo>
                    <a:pt x="58" y="18"/>
                  </a:lnTo>
                  <a:lnTo>
                    <a:pt x="54" y="12"/>
                  </a:lnTo>
                  <a:lnTo>
                    <a:pt x="51" y="8"/>
                  </a:lnTo>
                  <a:lnTo>
                    <a:pt x="46" y="4"/>
                  </a:lnTo>
                  <a:lnTo>
                    <a:pt x="41" y="2"/>
                  </a:lnTo>
                  <a:lnTo>
                    <a:pt x="36" y="1"/>
                  </a:lnTo>
                  <a:lnTo>
                    <a:pt x="30" y="0"/>
                  </a:lnTo>
                  <a:lnTo>
                    <a:pt x="18" y="2"/>
                  </a:lnTo>
                  <a:lnTo>
                    <a:pt x="9" y="8"/>
                  </a:lnTo>
                  <a:lnTo>
                    <a:pt x="2" y="18"/>
                  </a:lnTo>
                  <a:lnTo>
                    <a:pt x="0" y="29"/>
                  </a:lnTo>
                  <a:lnTo>
                    <a:pt x="1" y="35"/>
                  </a:lnTo>
                  <a:lnTo>
                    <a:pt x="2" y="41"/>
                  </a:lnTo>
                  <a:lnTo>
                    <a:pt x="6" y="46"/>
                  </a:lnTo>
                  <a:lnTo>
                    <a:pt x="9" y="50"/>
                  </a:lnTo>
                  <a:lnTo>
                    <a:pt x="14" y="54"/>
                  </a:lnTo>
                  <a:lnTo>
                    <a:pt x="18" y="57"/>
                  </a:lnTo>
                  <a:lnTo>
                    <a:pt x="24" y="58"/>
                  </a:lnTo>
                  <a:lnTo>
                    <a:pt x="30" y="59"/>
                  </a:lnTo>
                  <a:lnTo>
                    <a:pt x="36" y="58"/>
                  </a:lnTo>
                  <a:lnTo>
                    <a:pt x="41" y="57"/>
                  </a:lnTo>
                  <a:lnTo>
                    <a:pt x="46" y="54"/>
                  </a:lnTo>
                  <a:lnTo>
                    <a:pt x="51" y="50"/>
                  </a:lnTo>
                  <a:lnTo>
                    <a:pt x="54" y="46"/>
                  </a:lnTo>
                  <a:lnTo>
                    <a:pt x="58" y="41"/>
                  </a:lnTo>
                  <a:lnTo>
                    <a:pt x="59" y="35"/>
                  </a:lnTo>
                  <a:lnTo>
                    <a:pt x="60"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98" name="Freeform 126"/>
            <p:cNvSpPr>
              <a:spLocks/>
            </p:cNvSpPr>
            <p:nvPr/>
          </p:nvSpPr>
          <p:spPr bwMode="auto">
            <a:xfrm>
              <a:off x="2716" y="2533"/>
              <a:ext cx="15" cy="15"/>
            </a:xfrm>
            <a:custGeom>
              <a:avLst/>
              <a:gdLst>
                <a:gd name="T0" fmla="*/ 15 w 30"/>
                <a:gd name="T1" fmla="*/ 30 h 30"/>
                <a:gd name="T2" fmla="*/ 13 w 30"/>
                <a:gd name="T3" fmla="*/ 30 h 30"/>
                <a:gd name="T4" fmla="*/ 9 w 30"/>
                <a:gd name="T5" fmla="*/ 29 h 30"/>
                <a:gd name="T6" fmla="*/ 7 w 30"/>
                <a:gd name="T7" fmla="*/ 27 h 30"/>
                <a:gd name="T8" fmla="*/ 5 w 30"/>
                <a:gd name="T9" fmla="*/ 26 h 30"/>
                <a:gd name="T10" fmla="*/ 3 w 30"/>
                <a:gd name="T11" fmla="*/ 24 h 30"/>
                <a:gd name="T12" fmla="*/ 1 w 30"/>
                <a:gd name="T13" fmla="*/ 20 h 30"/>
                <a:gd name="T14" fmla="*/ 0 w 30"/>
                <a:gd name="T15" fmla="*/ 18 h 30"/>
                <a:gd name="T16" fmla="*/ 0 w 30"/>
                <a:gd name="T17" fmla="*/ 15 h 30"/>
                <a:gd name="T18" fmla="*/ 0 w 30"/>
                <a:gd name="T19" fmla="*/ 12 h 30"/>
                <a:gd name="T20" fmla="*/ 1 w 30"/>
                <a:gd name="T21" fmla="*/ 10 h 30"/>
                <a:gd name="T22" fmla="*/ 3 w 30"/>
                <a:gd name="T23" fmla="*/ 7 h 30"/>
                <a:gd name="T24" fmla="*/ 5 w 30"/>
                <a:gd name="T25" fmla="*/ 5 h 30"/>
                <a:gd name="T26" fmla="*/ 7 w 30"/>
                <a:gd name="T27" fmla="*/ 3 h 30"/>
                <a:gd name="T28" fmla="*/ 9 w 30"/>
                <a:gd name="T29" fmla="*/ 2 h 30"/>
                <a:gd name="T30" fmla="*/ 13 w 30"/>
                <a:gd name="T31" fmla="*/ 0 h 30"/>
                <a:gd name="T32" fmla="*/ 15 w 30"/>
                <a:gd name="T33" fmla="*/ 0 h 30"/>
                <a:gd name="T34" fmla="*/ 17 w 30"/>
                <a:gd name="T35" fmla="*/ 0 h 30"/>
                <a:gd name="T36" fmla="*/ 21 w 30"/>
                <a:gd name="T37" fmla="*/ 2 h 30"/>
                <a:gd name="T38" fmla="*/ 23 w 30"/>
                <a:gd name="T39" fmla="*/ 3 h 30"/>
                <a:gd name="T40" fmla="*/ 25 w 30"/>
                <a:gd name="T41" fmla="*/ 5 h 30"/>
                <a:gd name="T42" fmla="*/ 28 w 30"/>
                <a:gd name="T43" fmla="*/ 7 h 30"/>
                <a:gd name="T44" fmla="*/ 29 w 30"/>
                <a:gd name="T45" fmla="*/ 10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9" y="29"/>
                  </a:lnTo>
                  <a:lnTo>
                    <a:pt x="7" y="27"/>
                  </a:lnTo>
                  <a:lnTo>
                    <a:pt x="5" y="26"/>
                  </a:lnTo>
                  <a:lnTo>
                    <a:pt x="3" y="24"/>
                  </a:lnTo>
                  <a:lnTo>
                    <a:pt x="1" y="20"/>
                  </a:lnTo>
                  <a:lnTo>
                    <a:pt x="0" y="18"/>
                  </a:lnTo>
                  <a:lnTo>
                    <a:pt x="0" y="15"/>
                  </a:lnTo>
                  <a:lnTo>
                    <a:pt x="0" y="12"/>
                  </a:lnTo>
                  <a:lnTo>
                    <a:pt x="1" y="10"/>
                  </a:lnTo>
                  <a:lnTo>
                    <a:pt x="3" y="7"/>
                  </a:lnTo>
                  <a:lnTo>
                    <a:pt x="5" y="5"/>
                  </a:lnTo>
                  <a:lnTo>
                    <a:pt x="7" y="3"/>
                  </a:lnTo>
                  <a:lnTo>
                    <a:pt x="9" y="2"/>
                  </a:lnTo>
                  <a:lnTo>
                    <a:pt x="13" y="0"/>
                  </a:lnTo>
                  <a:lnTo>
                    <a:pt x="15" y="0"/>
                  </a:lnTo>
                  <a:lnTo>
                    <a:pt x="17"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99" name="Freeform 127"/>
            <p:cNvSpPr>
              <a:spLocks/>
            </p:cNvSpPr>
            <p:nvPr/>
          </p:nvSpPr>
          <p:spPr bwMode="auto">
            <a:xfrm>
              <a:off x="2821" y="2427"/>
              <a:ext cx="30" cy="30"/>
            </a:xfrm>
            <a:custGeom>
              <a:avLst/>
              <a:gdLst>
                <a:gd name="T0" fmla="*/ 58 w 58"/>
                <a:gd name="T1" fmla="*/ 28 h 58"/>
                <a:gd name="T2" fmla="*/ 58 w 58"/>
                <a:gd name="T3" fmla="*/ 23 h 58"/>
                <a:gd name="T4" fmla="*/ 56 w 58"/>
                <a:gd name="T5" fmla="*/ 18 h 58"/>
                <a:gd name="T6" fmla="*/ 54 w 58"/>
                <a:gd name="T7" fmla="*/ 12 h 58"/>
                <a:gd name="T8" fmla="*/ 50 w 58"/>
                <a:gd name="T9" fmla="*/ 8 h 58"/>
                <a:gd name="T10" fmla="*/ 46 w 58"/>
                <a:gd name="T11" fmla="*/ 4 h 58"/>
                <a:gd name="T12" fmla="*/ 40 w 58"/>
                <a:gd name="T13" fmla="*/ 2 h 58"/>
                <a:gd name="T14" fmla="*/ 34 w 58"/>
                <a:gd name="T15" fmla="*/ 0 h 58"/>
                <a:gd name="T16" fmla="*/ 28 w 58"/>
                <a:gd name="T17" fmla="*/ 0 h 58"/>
                <a:gd name="T18" fmla="*/ 17 w 58"/>
                <a:gd name="T19" fmla="*/ 2 h 58"/>
                <a:gd name="T20" fmla="*/ 8 w 58"/>
                <a:gd name="T21" fmla="*/ 8 h 58"/>
                <a:gd name="T22" fmla="*/ 2 w 58"/>
                <a:gd name="T23" fmla="*/ 17 h 58"/>
                <a:gd name="T24" fmla="*/ 0 w 58"/>
                <a:gd name="T25" fmla="*/ 28 h 58"/>
                <a:gd name="T26" fmla="*/ 0 w 58"/>
                <a:gd name="T27" fmla="*/ 34 h 58"/>
                <a:gd name="T28" fmla="*/ 2 w 58"/>
                <a:gd name="T29" fmla="*/ 40 h 58"/>
                <a:gd name="T30" fmla="*/ 4 w 58"/>
                <a:gd name="T31" fmla="*/ 46 h 58"/>
                <a:gd name="T32" fmla="*/ 8 w 58"/>
                <a:gd name="T33" fmla="*/ 50 h 58"/>
                <a:gd name="T34" fmla="*/ 12 w 58"/>
                <a:gd name="T35" fmla="*/ 54 h 58"/>
                <a:gd name="T36" fmla="*/ 18 w 58"/>
                <a:gd name="T37" fmla="*/ 56 h 58"/>
                <a:gd name="T38" fmla="*/ 23 w 58"/>
                <a:gd name="T39" fmla="*/ 58 h 58"/>
                <a:gd name="T40" fmla="*/ 28 w 58"/>
                <a:gd name="T41" fmla="*/ 58 h 58"/>
                <a:gd name="T42" fmla="*/ 34 w 58"/>
                <a:gd name="T43" fmla="*/ 58 h 58"/>
                <a:gd name="T44" fmla="*/ 40 w 58"/>
                <a:gd name="T45" fmla="*/ 56 h 58"/>
                <a:gd name="T46" fmla="*/ 46 w 58"/>
                <a:gd name="T47" fmla="*/ 54 h 58"/>
                <a:gd name="T48" fmla="*/ 50 w 58"/>
                <a:gd name="T49" fmla="*/ 50 h 58"/>
                <a:gd name="T50" fmla="*/ 54 w 58"/>
                <a:gd name="T51" fmla="*/ 46 h 58"/>
                <a:gd name="T52" fmla="*/ 56 w 58"/>
                <a:gd name="T53" fmla="*/ 40 h 58"/>
                <a:gd name="T54" fmla="*/ 58 w 58"/>
                <a:gd name="T55" fmla="*/ 34 h 58"/>
                <a:gd name="T56" fmla="*/ 58 w 58"/>
                <a:gd name="T57"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58">
                  <a:moveTo>
                    <a:pt x="58" y="28"/>
                  </a:moveTo>
                  <a:lnTo>
                    <a:pt x="58" y="23"/>
                  </a:lnTo>
                  <a:lnTo>
                    <a:pt x="56" y="18"/>
                  </a:lnTo>
                  <a:lnTo>
                    <a:pt x="54" y="12"/>
                  </a:lnTo>
                  <a:lnTo>
                    <a:pt x="50" y="8"/>
                  </a:lnTo>
                  <a:lnTo>
                    <a:pt x="46" y="4"/>
                  </a:lnTo>
                  <a:lnTo>
                    <a:pt x="40" y="2"/>
                  </a:lnTo>
                  <a:lnTo>
                    <a:pt x="34" y="0"/>
                  </a:lnTo>
                  <a:lnTo>
                    <a:pt x="28" y="0"/>
                  </a:lnTo>
                  <a:lnTo>
                    <a:pt x="17" y="2"/>
                  </a:lnTo>
                  <a:lnTo>
                    <a:pt x="8" y="8"/>
                  </a:lnTo>
                  <a:lnTo>
                    <a:pt x="2" y="17"/>
                  </a:lnTo>
                  <a:lnTo>
                    <a:pt x="0" y="28"/>
                  </a:lnTo>
                  <a:lnTo>
                    <a:pt x="0" y="34"/>
                  </a:lnTo>
                  <a:lnTo>
                    <a:pt x="2" y="40"/>
                  </a:lnTo>
                  <a:lnTo>
                    <a:pt x="4" y="46"/>
                  </a:lnTo>
                  <a:lnTo>
                    <a:pt x="8" y="50"/>
                  </a:lnTo>
                  <a:lnTo>
                    <a:pt x="12" y="54"/>
                  </a:lnTo>
                  <a:lnTo>
                    <a:pt x="18" y="56"/>
                  </a:lnTo>
                  <a:lnTo>
                    <a:pt x="23" y="58"/>
                  </a:lnTo>
                  <a:lnTo>
                    <a:pt x="28" y="58"/>
                  </a:lnTo>
                  <a:lnTo>
                    <a:pt x="34" y="58"/>
                  </a:lnTo>
                  <a:lnTo>
                    <a:pt x="40" y="56"/>
                  </a:lnTo>
                  <a:lnTo>
                    <a:pt x="46" y="54"/>
                  </a:lnTo>
                  <a:lnTo>
                    <a:pt x="50" y="50"/>
                  </a:lnTo>
                  <a:lnTo>
                    <a:pt x="54" y="46"/>
                  </a:lnTo>
                  <a:lnTo>
                    <a:pt x="56" y="40"/>
                  </a:lnTo>
                  <a:lnTo>
                    <a:pt x="58" y="34"/>
                  </a:lnTo>
                  <a:lnTo>
                    <a:pt x="58"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00" name="Freeform 128"/>
            <p:cNvSpPr>
              <a:spLocks/>
            </p:cNvSpPr>
            <p:nvPr/>
          </p:nvSpPr>
          <p:spPr bwMode="auto">
            <a:xfrm>
              <a:off x="2829" y="2435"/>
              <a:ext cx="14" cy="14"/>
            </a:xfrm>
            <a:custGeom>
              <a:avLst/>
              <a:gdLst>
                <a:gd name="T0" fmla="*/ 14 w 29"/>
                <a:gd name="T1" fmla="*/ 28 h 28"/>
                <a:gd name="T2" fmla="*/ 12 w 29"/>
                <a:gd name="T3" fmla="*/ 28 h 28"/>
                <a:gd name="T4" fmla="*/ 10 w 29"/>
                <a:gd name="T5" fmla="*/ 27 h 28"/>
                <a:gd name="T6" fmla="*/ 6 w 29"/>
                <a:gd name="T7" fmla="*/ 26 h 28"/>
                <a:gd name="T8" fmla="*/ 4 w 29"/>
                <a:gd name="T9" fmla="*/ 24 h 28"/>
                <a:gd name="T10" fmla="*/ 3 w 29"/>
                <a:gd name="T11" fmla="*/ 21 h 28"/>
                <a:gd name="T12" fmla="*/ 2 w 29"/>
                <a:gd name="T13" fmla="*/ 19 h 28"/>
                <a:gd name="T14" fmla="*/ 0 w 29"/>
                <a:gd name="T15" fmla="*/ 17 h 28"/>
                <a:gd name="T16" fmla="*/ 0 w 29"/>
                <a:gd name="T17" fmla="*/ 13 h 28"/>
                <a:gd name="T18" fmla="*/ 0 w 29"/>
                <a:gd name="T19" fmla="*/ 11 h 28"/>
                <a:gd name="T20" fmla="*/ 2 w 29"/>
                <a:gd name="T21" fmla="*/ 8 h 28"/>
                <a:gd name="T22" fmla="*/ 3 w 29"/>
                <a:gd name="T23" fmla="*/ 5 h 28"/>
                <a:gd name="T24" fmla="*/ 4 w 29"/>
                <a:gd name="T25" fmla="*/ 3 h 28"/>
                <a:gd name="T26" fmla="*/ 6 w 29"/>
                <a:gd name="T27" fmla="*/ 2 h 28"/>
                <a:gd name="T28" fmla="*/ 10 w 29"/>
                <a:gd name="T29" fmla="*/ 1 h 28"/>
                <a:gd name="T30" fmla="*/ 12 w 29"/>
                <a:gd name="T31" fmla="*/ 0 h 28"/>
                <a:gd name="T32" fmla="*/ 14 w 29"/>
                <a:gd name="T33" fmla="*/ 0 h 28"/>
                <a:gd name="T34" fmla="*/ 18 w 29"/>
                <a:gd name="T35" fmla="*/ 0 h 28"/>
                <a:gd name="T36" fmla="*/ 20 w 29"/>
                <a:gd name="T37" fmla="*/ 1 h 28"/>
                <a:gd name="T38" fmla="*/ 24 w 29"/>
                <a:gd name="T39" fmla="*/ 2 h 28"/>
                <a:gd name="T40" fmla="*/ 26 w 29"/>
                <a:gd name="T41" fmla="*/ 3 h 28"/>
                <a:gd name="T42" fmla="*/ 27 w 29"/>
                <a:gd name="T43" fmla="*/ 5 h 28"/>
                <a:gd name="T44" fmla="*/ 28 w 29"/>
                <a:gd name="T45" fmla="*/ 8 h 28"/>
                <a:gd name="T46" fmla="*/ 29 w 29"/>
                <a:gd name="T47" fmla="*/ 11 h 28"/>
                <a:gd name="T48" fmla="*/ 29 w 29"/>
                <a:gd name="T49" fmla="*/ 13 h 28"/>
                <a:gd name="T50" fmla="*/ 28 w 29"/>
                <a:gd name="T51" fmla="*/ 19 h 28"/>
                <a:gd name="T52" fmla="*/ 26 w 29"/>
                <a:gd name="T53" fmla="*/ 24 h 28"/>
                <a:gd name="T54" fmla="*/ 20 w 29"/>
                <a:gd name="T55" fmla="*/ 27 h 28"/>
                <a:gd name="T56" fmla="*/ 14 w 29"/>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8">
                  <a:moveTo>
                    <a:pt x="14" y="28"/>
                  </a:moveTo>
                  <a:lnTo>
                    <a:pt x="12" y="28"/>
                  </a:lnTo>
                  <a:lnTo>
                    <a:pt x="10" y="27"/>
                  </a:lnTo>
                  <a:lnTo>
                    <a:pt x="6" y="26"/>
                  </a:lnTo>
                  <a:lnTo>
                    <a:pt x="4" y="24"/>
                  </a:lnTo>
                  <a:lnTo>
                    <a:pt x="3" y="21"/>
                  </a:lnTo>
                  <a:lnTo>
                    <a:pt x="2" y="19"/>
                  </a:lnTo>
                  <a:lnTo>
                    <a:pt x="0" y="17"/>
                  </a:lnTo>
                  <a:lnTo>
                    <a:pt x="0" y="13"/>
                  </a:lnTo>
                  <a:lnTo>
                    <a:pt x="0" y="11"/>
                  </a:lnTo>
                  <a:lnTo>
                    <a:pt x="2" y="8"/>
                  </a:lnTo>
                  <a:lnTo>
                    <a:pt x="3" y="5"/>
                  </a:lnTo>
                  <a:lnTo>
                    <a:pt x="4" y="3"/>
                  </a:lnTo>
                  <a:lnTo>
                    <a:pt x="6" y="2"/>
                  </a:lnTo>
                  <a:lnTo>
                    <a:pt x="10" y="1"/>
                  </a:lnTo>
                  <a:lnTo>
                    <a:pt x="12" y="0"/>
                  </a:lnTo>
                  <a:lnTo>
                    <a:pt x="14" y="0"/>
                  </a:lnTo>
                  <a:lnTo>
                    <a:pt x="18" y="0"/>
                  </a:lnTo>
                  <a:lnTo>
                    <a:pt x="20" y="1"/>
                  </a:lnTo>
                  <a:lnTo>
                    <a:pt x="24" y="2"/>
                  </a:lnTo>
                  <a:lnTo>
                    <a:pt x="26" y="3"/>
                  </a:lnTo>
                  <a:lnTo>
                    <a:pt x="27" y="5"/>
                  </a:lnTo>
                  <a:lnTo>
                    <a:pt x="28" y="8"/>
                  </a:lnTo>
                  <a:lnTo>
                    <a:pt x="29" y="11"/>
                  </a:lnTo>
                  <a:lnTo>
                    <a:pt x="29" y="13"/>
                  </a:lnTo>
                  <a:lnTo>
                    <a:pt x="28" y="19"/>
                  </a:lnTo>
                  <a:lnTo>
                    <a:pt x="26" y="24"/>
                  </a:lnTo>
                  <a:lnTo>
                    <a:pt x="20" y="27"/>
                  </a:lnTo>
                  <a:lnTo>
                    <a:pt x="14"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01" name="Freeform 129"/>
            <p:cNvSpPr>
              <a:spLocks/>
            </p:cNvSpPr>
            <p:nvPr/>
          </p:nvSpPr>
          <p:spPr bwMode="auto">
            <a:xfrm>
              <a:off x="2818" y="2606"/>
              <a:ext cx="30" cy="30"/>
            </a:xfrm>
            <a:custGeom>
              <a:avLst/>
              <a:gdLst>
                <a:gd name="T0" fmla="*/ 60 w 60"/>
                <a:gd name="T1" fmla="*/ 30 h 60"/>
                <a:gd name="T2" fmla="*/ 59 w 60"/>
                <a:gd name="T3" fmla="*/ 24 h 60"/>
                <a:gd name="T4" fmla="*/ 57 w 60"/>
                <a:gd name="T5" fmla="*/ 18 h 60"/>
                <a:gd name="T6" fmla="*/ 54 w 60"/>
                <a:gd name="T7" fmla="*/ 12 h 60"/>
                <a:gd name="T8" fmla="*/ 50 w 60"/>
                <a:gd name="T9" fmla="*/ 8 h 60"/>
                <a:gd name="T10" fmla="*/ 46 w 60"/>
                <a:gd name="T11" fmla="*/ 4 h 60"/>
                <a:gd name="T12" fmla="*/ 41 w 60"/>
                <a:gd name="T13" fmla="*/ 2 h 60"/>
                <a:gd name="T14" fmla="*/ 35 w 60"/>
                <a:gd name="T15" fmla="*/ 0 h 60"/>
                <a:gd name="T16" fmla="*/ 30 w 60"/>
                <a:gd name="T17" fmla="*/ 0 h 60"/>
                <a:gd name="T18" fmla="*/ 18 w 60"/>
                <a:gd name="T19" fmla="*/ 2 h 60"/>
                <a:gd name="T20" fmla="*/ 9 w 60"/>
                <a:gd name="T21" fmla="*/ 8 h 60"/>
                <a:gd name="T22" fmla="*/ 2 w 60"/>
                <a:gd name="T23" fmla="*/ 18 h 60"/>
                <a:gd name="T24" fmla="*/ 0 w 60"/>
                <a:gd name="T25" fmla="*/ 30 h 60"/>
                <a:gd name="T26" fmla="*/ 1 w 60"/>
                <a:gd name="T27" fmla="*/ 35 h 60"/>
                <a:gd name="T28" fmla="*/ 2 w 60"/>
                <a:gd name="T29" fmla="*/ 41 h 60"/>
                <a:gd name="T30" fmla="*/ 6 w 60"/>
                <a:gd name="T31" fmla="*/ 46 h 60"/>
                <a:gd name="T32" fmla="*/ 9 w 60"/>
                <a:gd name="T33" fmla="*/ 50 h 60"/>
                <a:gd name="T34" fmla="*/ 14 w 60"/>
                <a:gd name="T35" fmla="*/ 54 h 60"/>
                <a:gd name="T36" fmla="*/ 18 w 60"/>
                <a:gd name="T37" fmla="*/ 57 h 60"/>
                <a:gd name="T38" fmla="*/ 24 w 60"/>
                <a:gd name="T39" fmla="*/ 58 h 60"/>
                <a:gd name="T40" fmla="*/ 30 w 60"/>
                <a:gd name="T41" fmla="*/ 60 h 60"/>
                <a:gd name="T42" fmla="*/ 35 w 60"/>
                <a:gd name="T43" fmla="*/ 58 h 60"/>
                <a:gd name="T44" fmla="*/ 41 w 60"/>
                <a:gd name="T45" fmla="*/ 57 h 60"/>
                <a:gd name="T46" fmla="*/ 46 w 60"/>
                <a:gd name="T47" fmla="*/ 54 h 60"/>
                <a:gd name="T48" fmla="*/ 50 w 60"/>
                <a:gd name="T49" fmla="*/ 50 h 60"/>
                <a:gd name="T50" fmla="*/ 54 w 60"/>
                <a:gd name="T51" fmla="*/ 46 h 60"/>
                <a:gd name="T52" fmla="*/ 57 w 60"/>
                <a:gd name="T53" fmla="*/ 41 h 60"/>
                <a:gd name="T54" fmla="*/ 59 w 60"/>
                <a:gd name="T55" fmla="*/ 35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7" y="18"/>
                  </a:lnTo>
                  <a:lnTo>
                    <a:pt x="54" y="12"/>
                  </a:lnTo>
                  <a:lnTo>
                    <a:pt x="50" y="8"/>
                  </a:lnTo>
                  <a:lnTo>
                    <a:pt x="46" y="4"/>
                  </a:lnTo>
                  <a:lnTo>
                    <a:pt x="41" y="2"/>
                  </a:lnTo>
                  <a:lnTo>
                    <a:pt x="35" y="0"/>
                  </a:lnTo>
                  <a:lnTo>
                    <a:pt x="30" y="0"/>
                  </a:lnTo>
                  <a:lnTo>
                    <a:pt x="18" y="2"/>
                  </a:lnTo>
                  <a:lnTo>
                    <a:pt x="9" y="8"/>
                  </a:lnTo>
                  <a:lnTo>
                    <a:pt x="2" y="18"/>
                  </a:lnTo>
                  <a:lnTo>
                    <a:pt x="0" y="30"/>
                  </a:lnTo>
                  <a:lnTo>
                    <a:pt x="1" y="35"/>
                  </a:lnTo>
                  <a:lnTo>
                    <a:pt x="2" y="41"/>
                  </a:lnTo>
                  <a:lnTo>
                    <a:pt x="6" y="46"/>
                  </a:lnTo>
                  <a:lnTo>
                    <a:pt x="9" y="50"/>
                  </a:lnTo>
                  <a:lnTo>
                    <a:pt x="14" y="54"/>
                  </a:lnTo>
                  <a:lnTo>
                    <a:pt x="18" y="57"/>
                  </a:lnTo>
                  <a:lnTo>
                    <a:pt x="24" y="58"/>
                  </a:lnTo>
                  <a:lnTo>
                    <a:pt x="30" y="60"/>
                  </a:lnTo>
                  <a:lnTo>
                    <a:pt x="35" y="58"/>
                  </a:lnTo>
                  <a:lnTo>
                    <a:pt x="41" y="57"/>
                  </a:lnTo>
                  <a:lnTo>
                    <a:pt x="46" y="54"/>
                  </a:lnTo>
                  <a:lnTo>
                    <a:pt x="50" y="50"/>
                  </a:lnTo>
                  <a:lnTo>
                    <a:pt x="54" y="46"/>
                  </a:lnTo>
                  <a:lnTo>
                    <a:pt x="57" y="41"/>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02" name="Freeform 130"/>
            <p:cNvSpPr>
              <a:spLocks/>
            </p:cNvSpPr>
            <p:nvPr/>
          </p:nvSpPr>
          <p:spPr bwMode="auto">
            <a:xfrm>
              <a:off x="2826" y="2613"/>
              <a:ext cx="15" cy="15"/>
            </a:xfrm>
            <a:custGeom>
              <a:avLst/>
              <a:gdLst>
                <a:gd name="T0" fmla="*/ 15 w 30"/>
                <a:gd name="T1" fmla="*/ 28 h 28"/>
                <a:gd name="T2" fmla="*/ 11 w 30"/>
                <a:gd name="T3" fmla="*/ 28 h 28"/>
                <a:gd name="T4" fmla="*/ 9 w 30"/>
                <a:gd name="T5" fmla="*/ 27 h 28"/>
                <a:gd name="T6" fmla="*/ 7 w 30"/>
                <a:gd name="T7" fmla="*/ 26 h 28"/>
                <a:gd name="T8" fmla="*/ 4 w 30"/>
                <a:gd name="T9" fmla="*/ 25 h 28"/>
                <a:gd name="T10" fmla="*/ 2 w 30"/>
                <a:gd name="T11" fmla="*/ 23 h 28"/>
                <a:gd name="T12" fmla="*/ 1 w 30"/>
                <a:gd name="T13" fmla="*/ 19 h 28"/>
                <a:gd name="T14" fmla="*/ 0 w 30"/>
                <a:gd name="T15" fmla="*/ 17 h 28"/>
                <a:gd name="T16" fmla="*/ 0 w 30"/>
                <a:gd name="T17" fmla="*/ 15 h 28"/>
                <a:gd name="T18" fmla="*/ 0 w 30"/>
                <a:gd name="T19" fmla="*/ 11 h 28"/>
                <a:gd name="T20" fmla="*/ 1 w 30"/>
                <a:gd name="T21" fmla="*/ 9 h 28"/>
                <a:gd name="T22" fmla="*/ 2 w 30"/>
                <a:gd name="T23" fmla="*/ 7 h 28"/>
                <a:gd name="T24" fmla="*/ 4 w 30"/>
                <a:gd name="T25" fmla="*/ 4 h 28"/>
                <a:gd name="T26" fmla="*/ 7 w 30"/>
                <a:gd name="T27" fmla="*/ 2 h 28"/>
                <a:gd name="T28" fmla="*/ 9 w 30"/>
                <a:gd name="T29" fmla="*/ 1 h 28"/>
                <a:gd name="T30" fmla="*/ 11 w 30"/>
                <a:gd name="T31" fmla="*/ 0 h 28"/>
                <a:gd name="T32" fmla="*/ 15 w 30"/>
                <a:gd name="T33" fmla="*/ 0 h 28"/>
                <a:gd name="T34" fmla="*/ 17 w 30"/>
                <a:gd name="T35" fmla="*/ 0 h 28"/>
                <a:gd name="T36" fmla="*/ 20 w 30"/>
                <a:gd name="T37" fmla="*/ 1 h 28"/>
                <a:gd name="T38" fmla="*/ 23 w 30"/>
                <a:gd name="T39" fmla="*/ 2 h 28"/>
                <a:gd name="T40" fmla="*/ 25 w 30"/>
                <a:gd name="T41" fmla="*/ 4 h 28"/>
                <a:gd name="T42" fmla="*/ 26 w 30"/>
                <a:gd name="T43" fmla="*/ 7 h 28"/>
                <a:gd name="T44" fmla="*/ 29 w 30"/>
                <a:gd name="T45" fmla="*/ 9 h 28"/>
                <a:gd name="T46" fmla="*/ 30 w 30"/>
                <a:gd name="T47" fmla="*/ 11 h 28"/>
                <a:gd name="T48" fmla="*/ 30 w 30"/>
                <a:gd name="T49" fmla="*/ 15 h 28"/>
                <a:gd name="T50" fmla="*/ 29 w 30"/>
                <a:gd name="T51" fmla="*/ 20 h 28"/>
                <a:gd name="T52" fmla="*/ 25 w 30"/>
                <a:gd name="T53" fmla="*/ 25 h 28"/>
                <a:gd name="T54" fmla="*/ 20 w 30"/>
                <a:gd name="T55" fmla="*/ 27 h 28"/>
                <a:gd name="T56" fmla="*/ 15 w 30"/>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7"/>
                  </a:lnTo>
                  <a:lnTo>
                    <a:pt x="4" y="4"/>
                  </a:lnTo>
                  <a:lnTo>
                    <a:pt x="7" y="2"/>
                  </a:lnTo>
                  <a:lnTo>
                    <a:pt x="9" y="1"/>
                  </a:lnTo>
                  <a:lnTo>
                    <a:pt x="11" y="0"/>
                  </a:lnTo>
                  <a:lnTo>
                    <a:pt x="15" y="0"/>
                  </a:lnTo>
                  <a:lnTo>
                    <a:pt x="17" y="0"/>
                  </a:lnTo>
                  <a:lnTo>
                    <a:pt x="20" y="1"/>
                  </a:lnTo>
                  <a:lnTo>
                    <a:pt x="23" y="2"/>
                  </a:lnTo>
                  <a:lnTo>
                    <a:pt x="25" y="4"/>
                  </a:lnTo>
                  <a:lnTo>
                    <a:pt x="26" y="7"/>
                  </a:lnTo>
                  <a:lnTo>
                    <a:pt x="29" y="9"/>
                  </a:lnTo>
                  <a:lnTo>
                    <a:pt x="30" y="11"/>
                  </a:lnTo>
                  <a:lnTo>
                    <a:pt x="30" y="15"/>
                  </a:lnTo>
                  <a:lnTo>
                    <a:pt x="29" y="20"/>
                  </a:lnTo>
                  <a:lnTo>
                    <a:pt x="25" y="25"/>
                  </a:lnTo>
                  <a:lnTo>
                    <a:pt x="20" y="27"/>
                  </a:lnTo>
                  <a:lnTo>
                    <a:pt x="15"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03" name="Freeform 131"/>
            <p:cNvSpPr>
              <a:spLocks/>
            </p:cNvSpPr>
            <p:nvPr/>
          </p:nvSpPr>
          <p:spPr bwMode="auto">
            <a:xfrm>
              <a:off x="2802" y="2723"/>
              <a:ext cx="30" cy="30"/>
            </a:xfrm>
            <a:custGeom>
              <a:avLst/>
              <a:gdLst>
                <a:gd name="T0" fmla="*/ 59 w 59"/>
                <a:gd name="T1" fmla="*/ 30 h 60"/>
                <a:gd name="T2" fmla="*/ 58 w 59"/>
                <a:gd name="T3" fmla="*/ 25 h 60"/>
                <a:gd name="T4" fmla="*/ 57 w 59"/>
                <a:gd name="T5" fmla="*/ 19 h 60"/>
                <a:gd name="T6" fmla="*/ 54 w 59"/>
                <a:gd name="T7" fmla="*/ 14 h 60"/>
                <a:gd name="T8" fmla="*/ 50 w 59"/>
                <a:gd name="T9" fmla="*/ 10 h 60"/>
                <a:gd name="T10" fmla="*/ 46 w 59"/>
                <a:gd name="T11" fmla="*/ 6 h 60"/>
                <a:gd name="T12" fmla="*/ 41 w 59"/>
                <a:gd name="T13" fmla="*/ 3 h 60"/>
                <a:gd name="T14" fmla="*/ 35 w 59"/>
                <a:gd name="T15" fmla="*/ 2 h 60"/>
                <a:gd name="T16" fmla="*/ 29 w 59"/>
                <a:gd name="T17" fmla="*/ 0 h 60"/>
                <a:gd name="T18" fmla="*/ 18 w 59"/>
                <a:gd name="T19" fmla="*/ 3 h 60"/>
                <a:gd name="T20" fmla="*/ 9 w 59"/>
                <a:gd name="T21" fmla="*/ 10 h 60"/>
                <a:gd name="T22" fmla="*/ 2 w 59"/>
                <a:gd name="T23" fmla="*/ 19 h 60"/>
                <a:gd name="T24" fmla="*/ 0 w 59"/>
                <a:gd name="T25" fmla="*/ 30 h 60"/>
                <a:gd name="T26" fmla="*/ 1 w 59"/>
                <a:gd name="T27" fmla="*/ 36 h 60"/>
                <a:gd name="T28" fmla="*/ 2 w 59"/>
                <a:gd name="T29" fmla="*/ 42 h 60"/>
                <a:gd name="T30" fmla="*/ 5 w 59"/>
                <a:gd name="T31" fmla="*/ 48 h 60"/>
                <a:gd name="T32" fmla="*/ 9 w 59"/>
                <a:gd name="T33" fmla="*/ 52 h 60"/>
                <a:gd name="T34" fmla="*/ 13 w 59"/>
                <a:gd name="T35" fmla="*/ 56 h 60"/>
                <a:gd name="T36" fmla="*/ 18 w 59"/>
                <a:gd name="T37" fmla="*/ 58 h 60"/>
                <a:gd name="T38" fmla="*/ 24 w 59"/>
                <a:gd name="T39" fmla="*/ 60 h 60"/>
                <a:gd name="T40" fmla="*/ 29 w 59"/>
                <a:gd name="T41" fmla="*/ 60 h 60"/>
                <a:gd name="T42" fmla="*/ 35 w 59"/>
                <a:gd name="T43" fmla="*/ 60 h 60"/>
                <a:gd name="T44" fmla="*/ 41 w 59"/>
                <a:gd name="T45" fmla="*/ 58 h 60"/>
                <a:gd name="T46" fmla="*/ 46 w 59"/>
                <a:gd name="T47" fmla="*/ 56 h 60"/>
                <a:gd name="T48" fmla="*/ 50 w 59"/>
                <a:gd name="T49" fmla="*/ 52 h 60"/>
                <a:gd name="T50" fmla="*/ 54 w 59"/>
                <a:gd name="T51" fmla="*/ 48 h 60"/>
                <a:gd name="T52" fmla="*/ 57 w 59"/>
                <a:gd name="T53" fmla="*/ 42 h 60"/>
                <a:gd name="T54" fmla="*/ 58 w 59"/>
                <a:gd name="T55" fmla="*/ 36 h 60"/>
                <a:gd name="T56" fmla="*/ 59 w 59"/>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60">
                  <a:moveTo>
                    <a:pt x="59" y="30"/>
                  </a:moveTo>
                  <a:lnTo>
                    <a:pt x="58" y="25"/>
                  </a:lnTo>
                  <a:lnTo>
                    <a:pt x="57" y="19"/>
                  </a:lnTo>
                  <a:lnTo>
                    <a:pt x="54" y="14"/>
                  </a:lnTo>
                  <a:lnTo>
                    <a:pt x="50" y="10"/>
                  </a:lnTo>
                  <a:lnTo>
                    <a:pt x="46" y="6"/>
                  </a:lnTo>
                  <a:lnTo>
                    <a:pt x="41" y="3"/>
                  </a:lnTo>
                  <a:lnTo>
                    <a:pt x="35" y="2"/>
                  </a:lnTo>
                  <a:lnTo>
                    <a:pt x="29" y="0"/>
                  </a:lnTo>
                  <a:lnTo>
                    <a:pt x="18" y="3"/>
                  </a:lnTo>
                  <a:lnTo>
                    <a:pt x="9" y="10"/>
                  </a:lnTo>
                  <a:lnTo>
                    <a:pt x="2" y="19"/>
                  </a:lnTo>
                  <a:lnTo>
                    <a:pt x="0" y="30"/>
                  </a:lnTo>
                  <a:lnTo>
                    <a:pt x="1" y="36"/>
                  </a:lnTo>
                  <a:lnTo>
                    <a:pt x="2" y="42"/>
                  </a:lnTo>
                  <a:lnTo>
                    <a:pt x="5" y="48"/>
                  </a:lnTo>
                  <a:lnTo>
                    <a:pt x="9" y="52"/>
                  </a:lnTo>
                  <a:lnTo>
                    <a:pt x="13" y="56"/>
                  </a:lnTo>
                  <a:lnTo>
                    <a:pt x="18" y="58"/>
                  </a:lnTo>
                  <a:lnTo>
                    <a:pt x="24" y="60"/>
                  </a:lnTo>
                  <a:lnTo>
                    <a:pt x="29" y="60"/>
                  </a:lnTo>
                  <a:lnTo>
                    <a:pt x="35" y="60"/>
                  </a:lnTo>
                  <a:lnTo>
                    <a:pt x="41" y="58"/>
                  </a:lnTo>
                  <a:lnTo>
                    <a:pt x="46" y="56"/>
                  </a:lnTo>
                  <a:lnTo>
                    <a:pt x="50" y="52"/>
                  </a:lnTo>
                  <a:lnTo>
                    <a:pt x="54" y="48"/>
                  </a:lnTo>
                  <a:lnTo>
                    <a:pt x="57" y="42"/>
                  </a:lnTo>
                  <a:lnTo>
                    <a:pt x="58" y="36"/>
                  </a:lnTo>
                  <a:lnTo>
                    <a:pt x="59"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04" name="Freeform 132"/>
            <p:cNvSpPr>
              <a:spLocks/>
            </p:cNvSpPr>
            <p:nvPr/>
          </p:nvSpPr>
          <p:spPr bwMode="auto">
            <a:xfrm>
              <a:off x="2810" y="2730"/>
              <a:ext cx="15" cy="15"/>
            </a:xfrm>
            <a:custGeom>
              <a:avLst/>
              <a:gdLst>
                <a:gd name="T0" fmla="*/ 15 w 30"/>
                <a:gd name="T1" fmla="*/ 30 h 30"/>
                <a:gd name="T2" fmla="*/ 13 w 30"/>
                <a:gd name="T3" fmla="*/ 30 h 30"/>
                <a:gd name="T4" fmla="*/ 10 w 30"/>
                <a:gd name="T5" fmla="*/ 29 h 30"/>
                <a:gd name="T6" fmla="*/ 7 w 30"/>
                <a:gd name="T7" fmla="*/ 28 h 30"/>
                <a:gd name="T8" fmla="*/ 5 w 30"/>
                <a:gd name="T9" fmla="*/ 26 h 30"/>
                <a:gd name="T10" fmla="*/ 4 w 30"/>
                <a:gd name="T11" fmla="*/ 23 h 30"/>
                <a:gd name="T12" fmla="*/ 2 w 30"/>
                <a:gd name="T13" fmla="*/ 21 h 30"/>
                <a:gd name="T14" fmla="*/ 0 w 30"/>
                <a:gd name="T15" fmla="*/ 19 h 30"/>
                <a:gd name="T16" fmla="*/ 0 w 30"/>
                <a:gd name="T17" fmla="*/ 15 h 30"/>
                <a:gd name="T18" fmla="*/ 0 w 30"/>
                <a:gd name="T19" fmla="*/ 13 h 30"/>
                <a:gd name="T20" fmla="*/ 2 w 30"/>
                <a:gd name="T21" fmla="*/ 10 h 30"/>
                <a:gd name="T22" fmla="*/ 4 w 30"/>
                <a:gd name="T23" fmla="*/ 7 h 30"/>
                <a:gd name="T24" fmla="*/ 5 w 30"/>
                <a:gd name="T25" fmla="*/ 5 h 30"/>
                <a:gd name="T26" fmla="*/ 7 w 30"/>
                <a:gd name="T27" fmla="*/ 4 h 30"/>
                <a:gd name="T28" fmla="*/ 10 w 30"/>
                <a:gd name="T29" fmla="*/ 2 h 30"/>
                <a:gd name="T30" fmla="*/ 13 w 30"/>
                <a:gd name="T31" fmla="*/ 0 h 30"/>
                <a:gd name="T32" fmla="*/ 15 w 30"/>
                <a:gd name="T33" fmla="*/ 0 h 30"/>
                <a:gd name="T34" fmla="*/ 19 w 30"/>
                <a:gd name="T35" fmla="*/ 0 h 30"/>
                <a:gd name="T36" fmla="*/ 21 w 30"/>
                <a:gd name="T37" fmla="*/ 2 h 30"/>
                <a:gd name="T38" fmla="*/ 24 w 30"/>
                <a:gd name="T39" fmla="*/ 4 h 30"/>
                <a:gd name="T40" fmla="*/ 26 w 30"/>
                <a:gd name="T41" fmla="*/ 5 h 30"/>
                <a:gd name="T42" fmla="*/ 28 w 30"/>
                <a:gd name="T43" fmla="*/ 7 h 30"/>
                <a:gd name="T44" fmla="*/ 29 w 30"/>
                <a:gd name="T45" fmla="*/ 10 h 30"/>
                <a:gd name="T46" fmla="*/ 30 w 30"/>
                <a:gd name="T47" fmla="*/ 13 h 30"/>
                <a:gd name="T48" fmla="*/ 30 w 30"/>
                <a:gd name="T49" fmla="*/ 15 h 30"/>
                <a:gd name="T50" fmla="*/ 29 w 30"/>
                <a:gd name="T51" fmla="*/ 21 h 30"/>
                <a:gd name="T52" fmla="*/ 26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0" y="29"/>
                  </a:lnTo>
                  <a:lnTo>
                    <a:pt x="7" y="28"/>
                  </a:lnTo>
                  <a:lnTo>
                    <a:pt x="5" y="26"/>
                  </a:lnTo>
                  <a:lnTo>
                    <a:pt x="4" y="23"/>
                  </a:lnTo>
                  <a:lnTo>
                    <a:pt x="2" y="21"/>
                  </a:lnTo>
                  <a:lnTo>
                    <a:pt x="0" y="19"/>
                  </a:lnTo>
                  <a:lnTo>
                    <a:pt x="0" y="15"/>
                  </a:lnTo>
                  <a:lnTo>
                    <a:pt x="0" y="13"/>
                  </a:lnTo>
                  <a:lnTo>
                    <a:pt x="2" y="10"/>
                  </a:lnTo>
                  <a:lnTo>
                    <a:pt x="4" y="7"/>
                  </a:lnTo>
                  <a:lnTo>
                    <a:pt x="5" y="5"/>
                  </a:lnTo>
                  <a:lnTo>
                    <a:pt x="7" y="4"/>
                  </a:lnTo>
                  <a:lnTo>
                    <a:pt x="10" y="2"/>
                  </a:lnTo>
                  <a:lnTo>
                    <a:pt x="13" y="0"/>
                  </a:lnTo>
                  <a:lnTo>
                    <a:pt x="15" y="0"/>
                  </a:lnTo>
                  <a:lnTo>
                    <a:pt x="19" y="0"/>
                  </a:lnTo>
                  <a:lnTo>
                    <a:pt x="21" y="2"/>
                  </a:lnTo>
                  <a:lnTo>
                    <a:pt x="24" y="4"/>
                  </a:lnTo>
                  <a:lnTo>
                    <a:pt x="26" y="5"/>
                  </a:lnTo>
                  <a:lnTo>
                    <a:pt x="28" y="7"/>
                  </a:lnTo>
                  <a:lnTo>
                    <a:pt x="29" y="10"/>
                  </a:lnTo>
                  <a:lnTo>
                    <a:pt x="30" y="13"/>
                  </a:lnTo>
                  <a:lnTo>
                    <a:pt x="30" y="15"/>
                  </a:lnTo>
                  <a:lnTo>
                    <a:pt x="29" y="21"/>
                  </a:lnTo>
                  <a:lnTo>
                    <a:pt x="26"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05" name="Freeform 133"/>
            <p:cNvSpPr>
              <a:spLocks/>
            </p:cNvSpPr>
            <p:nvPr/>
          </p:nvSpPr>
          <p:spPr bwMode="auto">
            <a:xfrm>
              <a:off x="3018" y="2652"/>
              <a:ext cx="30" cy="30"/>
            </a:xfrm>
            <a:custGeom>
              <a:avLst/>
              <a:gdLst>
                <a:gd name="T0" fmla="*/ 60 w 60"/>
                <a:gd name="T1" fmla="*/ 30 h 60"/>
                <a:gd name="T2" fmla="*/ 59 w 60"/>
                <a:gd name="T3" fmla="*/ 24 h 60"/>
                <a:gd name="T4" fmla="*/ 58 w 60"/>
                <a:gd name="T5" fmla="*/ 18 h 60"/>
                <a:gd name="T6" fmla="*/ 54 w 60"/>
                <a:gd name="T7" fmla="*/ 14 h 60"/>
                <a:gd name="T8" fmla="*/ 51 w 60"/>
                <a:gd name="T9" fmla="*/ 9 h 60"/>
                <a:gd name="T10" fmla="*/ 46 w 60"/>
                <a:gd name="T11" fmla="*/ 6 h 60"/>
                <a:gd name="T12" fmla="*/ 42 w 60"/>
                <a:gd name="T13" fmla="*/ 2 h 60"/>
                <a:gd name="T14" fmla="*/ 36 w 60"/>
                <a:gd name="T15" fmla="*/ 1 h 60"/>
                <a:gd name="T16" fmla="*/ 30 w 60"/>
                <a:gd name="T17" fmla="*/ 0 h 60"/>
                <a:gd name="T18" fmla="*/ 19 w 60"/>
                <a:gd name="T19" fmla="*/ 2 h 60"/>
                <a:gd name="T20" fmla="*/ 9 w 60"/>
                <a:gd name="T21" fmla="*/ 9 h 60"/>
                <a:gd name="T22" fmla="*/ 3 w 60"/>
                <a:gd name="T23" fmla="*/ 18 h 60"/>
                <a:gd name="T24" fmla="*/ 0 w 60"/>
                <a:gd name="T25" fmla="*/ 30 h 60"/>
                <a:gd name="T26" fmla="*/ 1 w 60"/>
                <a:gd name="T27" fmla="*/ 36 h 60"/>
                <a:gd name="T28" fmla="*/ 3 w 60"/>
                <a:gd name="T29" fmla="*/ 41 h 60"/>
                <a:gd name="T30" fmla="*/ 6 w 60"/>
                <a:gd name="T31" fmla="*/ 46 h 60"/>
                <a:gd name="T32" fmla="*/ 9 w 60"/>
                <a:gd name="T33" fmla="*/ 51 h 60"/>
                <a:gd name="T34" fmla="*/ 14 w 60"/>
                <a:gd name="T35" fmla="*/ 54 h 60"/>
                <a:gd name="T36" fmla="*/ 19 w 60"/>
                <a:gd name="T37" fmla="*/ 58 h 60"/>
                <a:gd name="T38" fmla="*/ 24 w 60"/>
                <a:gd name="T39" fmla="*/ 59 h 60"/>
                <a:gd name="T40" fmla="*/ 30 w 60"/>
                <a:gd name="T41" fmla="*/ 60 h 60"/>
                <a:gd name="T42" fmla="*/ 36 w 60"/>
                <a:gd name="T43" fmla="*/ 59 h 60"/>
                <a:gd name="T44" fmla="*/ 42 w 60"/>
                <a:gd name="T45" fmla="*/ 58 h 60"/>
                <a:gd name="T46" fmla="*/ 46 w 60"/>
                <a:gd name="T47" fmla="*/ 54 h 60"/>
                <a:gd name="T48" fmla="*/ 51 w 60"/>
                <a:gd name="T49" fmla="*/ 51 h 60"/>
                <a:gd name="T50" fmla="*/ 54 w 60"/>
                <a:gd name="T51" fmla="*/ 46 h 60"/>
                <a:gd name="T52" fmla="*/ 58 w 60"/>
                <a:gd name="T53" fmla="*/ 41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8"/>
                  </a:lnTo>
                  <a:lnTo>
                    <a:pt x="54" y="14"/>
                  </a:lnTo>
                  <a:lnTo>
                    <a:pt x="51" y="9"/>
                  </a:lnTo>
                  <a:lnTo>
                    <a:pt x="46" y="6"/>
                  </a:lnTo>
                  <a:lnTo>
                    <a:pt x="42" y="2"/>
                  </a:lnTo>
                  <a:lnTo>
                    <a:pt x="36" y="1"/>
                  </a:lnTo>
                  <a:lnTo>
                    <a:pt x="30" y="0"/>
                  </a:lnTo>
                  <a:lnTo>
                    <a:pt x="19" y="2"/>
                  </a:lnTo>
                  <a:lnTo>
                    <a:pt x="9" y="9"/>
                  </a:lnTo>
                  <a:lnTo>
                    <a:pt x="3" y="18"/>
                  </a:lnTo>
                  <a:lnTo>
                    <a:pt x="0" y="30"/>
                  </a:lnTo>
                  <a:lnTo>
                    <a:pt x="1" y="36"/>
                  </a:lnTo>
                  <a:lnTo>
                    <a:pt x="3" y="41"/>
                  </a:lnTo>
                  <a:lnTo>
                    <a:pt x="6" y="46"/>
                  </a:lnTo>
                  <a:lnTo>
                    <a:pt x="9" y="51"/>
                  </a:lnTo>
                  <a:lnTo>
                    <a:pt x="14"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06" name="Freeform 134"/>
            <p:cNvSpPr>
              <a:spLocks/>
            </p:cNvSpPr>
            <p:nvPr/>
          </p:nvSpPr>
          <p:spPr bwMode="auto">
            <a:xfrm>
              <a:off x="3025" y="2660"/>
              <a:ext cx="15" cy="15"/>
            </a:xfrm>
            <a:custGeom>
              <a:avLst/>
              <a:gdLst>
                <a:gd name="T0" fmla="*/ 15 w 30"/>
                <a:gd name="T1" fmla="*/ 30 h 30"/>
                <a:gd name="T2" fmla="*/ 13 w 30"/>
                <a:gd name="T3" fmla="*/ 30 h 30"/>
                <a:gd name="T4" fmla="*/ 9 w 30"/>
                <a:gd name="T5" fmla="*/ 29 h 30"/>
                <a:gd name="T6" fmla="*/ 7 w 30"/>
                <a:gd name="T7" fmla="*/ 26 h 30"/>
                <a:gd name="T8" fmla="*/ 5 w 30"/>
                <a:gd name="T9" fmla="*/ 25 h 30"/>
                <a:gd name="T10" fmla="*/ 4 w 30"/>
                <a:gd name="T11" fmla="*/ 23 h 30"/>
                <a:gd name="T12" fmla="*/ 1 w 30"/>
                <a:gd name="T13" fmla="*/ 19 h 30"/>
                <a:gd name="T14" fmla="*/ 0 w 30"/>
                <a:gd name="T15" fmla="*/ 17 h 30"/>
                <a:gd name="T16" fmla="*/ 0 w 30"/>
                <a:gd name="T17" fmla="*/ 15 h 30"/>
                <a:gd name="T18" fmla="*/ 0 w 30"/>
                <a:gd name="T19" fmla="*/ 11 h 30"/>
                <a:gd name="T20" fmla="*/ 1 w 30"/>
                <a:gd name="T21" fmla="*/ 9 h 30"/>
                <a:gd name="T22" fmla="*/ 4 w 30"/>
                <a:gd name="T23" fmla="*/ 7 h 30"/>
                <a:gd name="T24" fmla="*/ 5 w 30"/>
                <a:gd name="T25" fmla="*/ 4 h 30"/>
                <a:gd name="T26" fmla="*/ 7 w 30"/>
                <a:gd name="T27" fmla="*/ 2 h 30"/>
                <a:gd name="T28" fmla="*/ 9 w 30"/>
                <a:gd name="T29" fmla="*/ 1 h 30"/>
                <a:gd name="T30" fmla="*/ 13 w 30"/>
                <a:gd name="T31" fmla="*/ 0 h 30"/>
                <a:gd name="T32" fmla="*/ 15 w 30"/>
                <a:gd name="T33" fmla="*/ 0 h 30"/>
                <a:gd name="T34" fmla="*/ 19 w 30"/>
                <a:gd name="T35" fmla="*/ 0 h 30"/>
                <a:gd name="T36" fmla="*/ 21 w 30"/>
                <a:gd name="T37" fmla="*/ 1 h 30"/>
                <a:gd name="T38" fmla="*/ 23 w 30"/>
                <a:gd name="T39" fmla="*/ 2 h 30"/>
                <a:gd name="T40" fmla="*/ 26 w 30"/>
                <a:gd name="T41" fmla="*/ 4 h 30"/>
                <a:gd name="T42" fmla="*/ 28 w 30"/>
                <a:gd name="T43" fmla="*/ 7 h 30"/>
                <a:gd name="T44" fmla="*/ 29 w 30"/>
                <a:gd name="T45" fmla="*/ 9 h 30"/>
                <a:gd name="T46" fmla="*/ 30 w 30"/>
                <a:gd name="T47" fmla="*/ 11 h 30"/>
                <a:gd name="T48" fmla="*/ 30 w 30"/>
                <a:gd name="T49" fmla="*/ 15 h 30"/>
                <a:gd name="T50" fmla="*/ 29 w 30"/>
                <a:gd name="T51" fmla="*/ 21 h 30"/>
                <a:gd name="T52" fmla="*/ 26 w 30"/>
                <a:gd name="T53" fmla="*/ 25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9" y="29"/>
                  </a:lnTo>
                  <a:lnTo>
                    <a:pt x="7" y="26"/>
                  </a:lnTo>
                  <a:lnTo>
                    <a:pt x="5" y="25"/>
                  </a:lnTo>
                  <a:lnTo>
                    <a:pt x="4" y="23"/>
                  </a:lnTo>
                  <a:lnTo>
                    <a:pt x="1" y="19"/>
                  </a:lnTo>
                  <a:lnTo>
                    <a:pt x="0" y="17"/>
                  </a:lnTo>
                  <a:lnTo>
                    <a:pt x="0" y="15"/>
                  </a:lnTo>
                  <a:lnTo>
                    <a:pt x="0" y="11"/>
                  </a:lnTo>
                  <a:lnTo>
                    <a:pt x="1" y="9"/>
                  </a:lnTo>
                  <a:lnTo>
                    <a:pt x="4" y="7"/>
                  </a:lnTo>
                  <a:lnTo>
                    <a:pt x="5" y="4"/>
                  </a:lnTo>
                  <a:lnTo>
                    <a:pt x="7" y="2"/>
                  </a:lnTo>
                  <a:lnTo>
                    <a:pt x="9" y="1"/>
                  </a:lnTo>
                  <a:lnTo>
                    <a:pt x="13" y="0"/>
                  </a:lnTo>
                  <a:lnTo>
                    <a:pt x="15" y="0"/>
                  </a:lnTo>
                  <a:lnTo>
                    <a:pt x="19" y="0"/>
                  </a:lnTo>
                  <a:lnTo>
                    <a:pt x="21" y="1"/>
                  </a:lnTo>
                  <a:lnTo>
                    <a:pt x="23" y="2"/>
                  </a:lnTo>
                  <a:lnTo>
                    <a:pt x="26" y="4"/>
                  </a:lnTo>
                  <a:lnTo>
                    <a:pt x="28" y="7"/>
                  </a:lnTo>
                  <a:lnTo>
                    <a:pt x="29" y="9"/>
                  </a:lnTo>
                  <a:lnTo>
                    <a:pt x="30" y="11"/>
                  </a:lnTo>
                  <a:lnTo>
                    <a:pt x="30" y="15"/>
                  </a:lnTo>
                  <a:lnTo>
                    <a:pt x="29" y="21"/>
                  </a:lnTo>
                  <a:lnTo>
                    <a:pt x="26" y="25"/>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07" name="Freeform 135"/>
            <p:cNvSpPr>
              <a:spLocks/>
            </p:cNvSpPr>
            <p:nvPr/>
          </p:nvSpPr>
          <p:spPr bwMode="auto">
            <a:xfrm>
              <a:off x="3124" y="2731"/>
              <a:ext cx="30" cy="30"/>
            </a:xfrm>
            <a:custGeom>
              <a:avLst/>
              <a:gdLst>
                <a:gd name="T0" fmla="*/ 60 w 60"/>
                <a:gd name="T1" fmla="*/ 30 h 59"/>
                <a:gd name="T2" fmla="*/ 59 w 60"/>
                <a:gd name="T3" fmla="*/ 24 h 59"/>
                <a:gd name="T4" fmla="*/ 58 w 60"/>
                <a:gd name="T5" fmla="*/ 18 h 59"/>
                <a:gd name="T6" fmla="*/ 56 w 60"/>
                <a:gd name="T7" fmla="*/ 13 h 59"/>
                <a:gd name="T8" fmla="*/ 52 w 60"/>
                <a:gd name="T9" fmla="*/ 9 h 59"/>
                <a:gd name="T10" fmla="*/ 48 w 60"/>
                <a:gd name="T11" fmla="*/ 5 h 59"/>
                <a:gd name="T12" fmla="*/ 42 w 60"/>
                <a:gd name="T13" fmla="*/ 2 h 59"/>
                <a:gd name="T14" fmla="*/ 36 w 60"/>
                <a:gd name="T15" fmla="*/ 1 h 59"/>
                <a:gd name="T16" fmla="*/ 30 w 60"/>
                <a:gd name="T17" fmla="*/ 0 h 59"/>
                <a:gd name="T18" fmla="*/ 19 w 60"/>
                <a:gd name="T19" fmla="*/ 2 h 59"/>
                <a:gd name="T20" fmla="*/ 10 w 60"/>
                <a:gd name="T21" fmla="*/ 9 h 59"/>
                <a:gd name="T22" fmla="*/ 3 w 60"/>
                <a:gd name="T23" fmla="*/ 18 h 59"/>
                <a:gd name="T24" fmla="*/ 0 w 60"/>
                <a:gd name="T25" fmla="*/ 30 h 59"/>
                <a:gd name="T26" fmla="*/ 1 w 60"/>
                <a:gd name="T27" fmla="*/ 35 h 59"/>
                <a:gd name="T28" fmla="*/ 3 w 60"/>
                <a:gd name="T29" fmla="*/ 41 h 59"/>
                <a:gd name="T30" fmla="*/ 6 w 60"/>
                <a:gd name="T31" fmla="*/ 47 h 59"/>
                <a:gd name="T32" fmla="*/ 10 w 60"/>
                <a:gd name="T33" fmla="*/ 51 h 59"/>
                <a:gd name="T34" fmla="*/ 14 w 60"/>
                <a:gd name="T35" fmla="*/ 55 h 59"/>
                <a:gd name="T36" fmla="*/ 19 w 60"/>
                <a:gd name="T37" fmla="*/ 57 h 59"/>
                <a:gd name="T38" fmla="*/ 25 w 60"/>
                <a:gd name="T39" fmla="*/ 58 h 59"/>
                <a:gd name="T40" fmla="*/ 30 w 60"/>
                <a:gd name="T41" fmla="*/ 59 h 59"/>
                <a:gd name="T42" fmla="*/ 36 w 60"/>
                <a:gd name="T43" fmla="*/ 58 h 59"/>
                <a:gd name="T44" fmla="*/ 42 w 60"/>
                <a:gd name="T45" fmla="*/ 57 h 59"/>
                <a:gd name="T46" fmla="*/ 48 w 60"/>
                <a:gd name="T47" fmla="*/ 55 h 59"/>
                <a:gd name="T48" fmla="*/ 52 w 60"/>
                <a:gd name="T49" fmla="*/ 51 h 59"/>
                <a:gd name="T50" fmla="*/ 56 w 60"/>
                <a:gd name="T51" fmla="*/ 47 h 59"/>
                <a:gd name="T52" fmla="*/ 58 w 60"/>
                <a:gd name="T53" fmla="*/ 41 h 59"/>
                <a:gd name="T54" fmla="*/ 59 w 60"/>
                <a:gd name="T55" fmla="*/ 35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9" y="24"/>
                  </a:lnTo>
                  <a:lnTo>
                    <a:pt x="58" y="18"/>
                  </a:lnTo>
                  <a:lnTo>
                    <a:pt x="56" y="13"/>
                  </a:lnTo>
                  <a:lnTo>
                    <a:pt x="52" y="9"/>
                  </a:lnTo>
                  <a:lnTo>
                    <a:pt x="48" y="5"/>
                  </a:lnTo>
                  <a:lnTo>
                    <a:pt x="42" y="2"/>
                  </a:lnTo>
                  <a:lnTo>
                    <a:pt x="36" y="1"/>
                  </a:lnTo>
                  <a:lnTo>
                    <a:pt x="30" y="0"/>
                  </a:lnTo>
                  <a:lnTo>
                    <a:pt x="19" y="2"/>
                  </a:lnTo>
                  <a:lnTo>
                    <a:pt x="10" y="9"/>
                  </a:lnTo>
                  <a:lnTo>
                    <a:pt x="3" y="18"/>
                  </a:lnTo>
                  <a:lnTo>
                    <a:pt x="0" y="30"/>
                  </a:lnTo>
                  <a:lnTo>
                    <a:pt x="1" y="35"/>
                  </a:lnTo>
                  <a:lnTo>
                    <a:pt x="3" y="41"/>
                  </a:lnTo>
                  <a:lnTo>
                    <a:pt x="6" y="47"/>
                  </a:lnTo>
                  <a:lnTo>
                    <a:pt x="10" y="51"/>
                  </a:lnTo>
                  <a:lnTo>
                    <a:pt x="14" y="55"/>
                  </a:lnTo>
                  <a:lnTo>
                    <a:pt x="19" y="57"/>
                  </a:lnTo>
                  <a:lnTo>
                    <a:pt x="25" y="58"/>
                  </a:lnTo>
                  <a:lnTo>
                    <a:pt x="30" y="59"/>
                  </a:lnTo>
                  <a:lnTo>
                    <a:pt x="36" y="58"/>
                  </a:lnTo>
                  <a:lnTo>
                    <a:pt x="42" y="57"/>
                  </a:lnTo>
                  <a:lnTo>
                    <a:pt x="48" y="55"/>
                  </a:lnTo>
                  <a:lnTo>
                    <a:pt x="52" y="51"/>
                  </a:lnTo>
                  <a:lnTo>
                    <a:pt x="56" y="47"/>
                  </a:lnTo>
                  <a:lnTo>
                    <a:pt x="58" y="41"/>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08" name="Freeform 136"/>
            <p:cNvSpPr>
              <a:spLocks/>
            </p:cNvSpPr>
            <p:nvPr/>
          </p:nvSpPr>
          <p:spPr bwMode="auto">
            <a:xfrm>
              <a:off x="3132" y="2738"/>
              <a:ext cx="15" cy="15"/>
            </a:xfrm>
            <a:custGeom>
              <a:avLst/>
              <a:gdLst>
                <a:gd name="T0" fmla="*/ 15 w 30"/>
                <a:gd name="T1" fmla="*/ 29 h 29"/>
                <a:gd name="T2" fmla="*/ 13 w 30"/>
                <a:gd name="T3" fmla="*/ 29 h 29"/>
                <a:gd name="T4" fmla="*/ 11 w 30"/>
                <a:gd name="T5" fmla="*/ 28 h 29"/>
                <a:gd name="T6" fmla="*/ 7 w 30"/>
                <a:gd name="T7" fmla="*/ 27 h 29"/>
                <a:gd name="T8" fmla="*/ 5 w 30"/>
                <a:gd name="T9" fmla="*/ 25 h 29"/>
                <a:gd name="T10" fmla="*/ 4 w 30"/>
                <a:gd name="T11" fmla="*/ 23 h 29"/>
                <a:gd name="T12" fmla="*/ 1 w 30"/>
                <a:gd name="T13" fmla="*/ 20 h 29"/>
                <a:gd name="T14" fmla="*/ 0 w 30"/>
                <a:gd name="T15" fmla="*/ 18 h 29"/>
                <a:gd name="T16" fmla="*/ 0 w 30"/>
                <a:gd name="T17" fmla="*/ 15 h 29"/>
                <a:gd name="T18" fmla="*/ 0 w 30"/>
                <a:gd name="T19" fmla="*/ 12 h 29"/>
                <a:gd name="T20" fmla="*/ 1 w 30"/>
                <a:gd name="T21" fmla="*/ 9 h 29"/>
                <a:gd name="T22" fmla="*/ 4 w 30"/>
                <a:gd name="T23" fmla="*/ 6 h 29"/>
                <a:gd name="T24" fmla="*/ 5 w 30"/>
                <a:gd name="T25" fmla="*/ 4 h 29"/>
                <a:gd name="T26" fmla="*/ 7 w 30"/>
                <a:gd name="T27" fmla="*/ 3 h 29"/>
                <a:gd name="T28" fmla="*/ 11 w 30"/>
                <a:gd name="T29" fmla="*/ 1 h 29"/>
                <a:gd name="T30" fmla="*/ 13 w 30"/>
                <a:gd name="T31" fmla="*/ 0 h 29"/>
                <a:gd name="T32" fmla="*/ 15 w 30"/>
                <a:gd name="T33" fmla="*/ 0 h 29"/>
                <a:gd name="T34" fmla="*/ 19 w 30"/>
                <a:gd name="T35" fmla="*/ 0 h 29"/>
                <a:gd name="T36" fmla="*/ 21 w 30"/>
                <a:gd name="T37" fmla="*/ 1 h 29"/>
                <a:gd name="T38" fmla="*/ 23 w 30"/>
                <a:gd name="T39" fmla="*/ 3 h 29"/>
                <a:gd name="T40" fmla="*/ 26 w 30"/>
                <a:gd name="T41" fmla="*/ 4 h 29"/>
                <a:gd name="T42" fmla="*/ 28 w 30"/>
                <a:gd name="T43" fmla="*/ 6 h 29"/>
                <a:gd name="T44" fmla="*/ 29 w 30"/>
                <a:gd name="T45" fmla="*/ 9 h 29"/>
                <a:gd name="T46" fmla="*/ 30 w 30"/>
                <a:gd name="T47" fmla="*/ 12 h 29"/>
                <a:gd name="T48" fmla="*/ 30 w 30"/>
                <a:gd name="T49" fmla="*/ 15 h 29"/>
                <a:gd name="T50" fmla="*/ 29 w 30"/>
                <a:gd name="T51" fmla="*/ 20 h 29"/>
                <a:gd name="T52" fmla="*/ 26 w 30"/>
                <a:gd name="T53" fmla="*/ 25 h 29"/>
                <a:gd name="T54" fmla="*/ 21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3" y="29"/>
                  </a:lnTo>
                  <a:lnTo>
                    <a:pt x="11" y="28"/>
                  </a:lnTo>
                  <a:lnTo>
                    <a:pt x="7" y="27"/>
                  </a:lnTo>
                  <a:lnTo>
                    <a:pt x="5" y="25"/>
                  </a:lnTo>
                  <a:lnTo>
                    <a:pt x="4" y="23"/>
                  </a:lnTo>
                  <a:lnTo>
                    <a:pt x="1" y="20"/>
                  </a:lnTo>
                  <a:lnTo>
                    <a:pt x="0" y="18"/>
                  </a:lnTo>
                  <a:lnTo>
                    <a:pt x="0" y="15"/>
                  </a:lnTo>
                  <a:lnTo>
                    <a:pt x="0" y="12"/>
                  </a:lnTo>
                  <a:lnTo>
                    <a:pt x="1" y="9"/>
                  </a:lnTo>
                  <a:lnTo>
                    <a:pt x="4" y="6"/>
                  </a:lnTo>
                  <a:lnTo>
                    <a:pt x="5" y="4"/>
                  </a:lnTo>
                  <a:lnTo>
                    <a:pt x="7" y="3"/>
                  </a:lnTo>
                  <a:lnTo>
                    <a:pt x="11" y="1"/>
                  </a:lnTo>
                  <a:lnTo>
                    <a:pt x="13" y="0"/>
                  </a:lnTo>
                  <a:lnTo>
                    <a:pt x="15" y="0"/>
                  </a:lnTo>
                  <a:lnTo>
                    <a:pt x="19" y="0"/>
                  </a:lnTo>
                  <a:lnTo>
                    <a:pt x="21" y="1"/>
                  </a:lnTo>
                  <a:lnTo>
                    <a:pt x="23" y="3"/>
                  </a:lnTo>
                  <a:lnTo>
                    <a:pt x="26" y="4"/>
                  </a:lnTo>
                  <a:lnTo>
                    <a:pt x="28" y="6"/>
                  </a:lnTo>
                  <a:lnTo>
                    <a:pt x="29" y="9"/>
                  </a:lnTo>
                  <a:lnTo>
                    <a:pt x="30" y="12"/>
                  </a:lnTo>
                  <a:lnTo>
                    <a:pt x="30" y="15"/>
                  </a:lnTo>
                  <a:lnTo>
                    <a:pt x="29" y="20"/>
                  </a:lnTo>
                  <a:lnTo>
                    <a:pt x="26" y="25"/>
                  </a:lnTo>
                  <a:lnTo>
                    <a:pt x="21"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09" name="Freeform 137"/>
            <p:cNvSpPr>
              <a:spLocks/>
            </p:cNvSpPr>
            <p:nvPr/>
          </p:nvSpPr>
          <p:spPr bwMode="auto">
            <a:xfrm>
              <a:off x="3079" y="2462"/>
              <a:ext cx="30" cy="30"/>
            </a:xfrm>
            <a:custGeom>
              <a:avLst/>
              <a:gdLst>
                <a:gd name="T0" fmla="*/ 59 w 59"/>
                <a:gd name="T1" fmla="*/ 30 h 60"/>
                <a:gd name="T2" fmla="*/ 59 w 59"/>
                <a:gd name="T3" fmla="*/ 24 h 60"/>
                <a:gd name="T4" fmla="*/ 57 w 59"/>
                <a:gd name="T5" fmla="*/ 18 h 60"/>
                <a:gd name="T6" fmla="*/ 55 w 59"/>
                <a:gd name="T7" fmla="*/ 12 h 60"/>
                <a:gd name="T8" fmla="*/ 51 w 59"/>
                <a:gd name="T9" fmla="*/ 8 h 60"/>
                <a:gd name="T10" fmla="*/ 47 w 59"/>
                <a:gd name="T11" fmla="*/ 4 h 60"/>
                <a:gd name="T12" fmla="*/ 41 w 59"/>
                <a:gd name="T13" fmla="*/ 2 h 60"/>
                <a:gd name="T14" fmla="*/ 36 w 59"/>
                <a:gd name="T15" fmla="*/ 0 h 60"/>
                <a:gd name="T16" fmla="*/ 30 w 59"/>
                <a:gd name="T17" fmla="*/ 0 h 60"/>
                <a:gd name="T18" fmla="*/ 19 w 59"/>
                <a:gd name="T19" fmla="*/ 2 h 60"/>
                <a:gd name="T20" fmla="*/ 9 w 59"/>
                <a:gd name="T21" fmla="*/ 8 h 60"/>
                <a:gd name="T22" fmla="*/ 3 w 59"/>
                <a:gd name="T23" fmla="*/ 18 h 60"/>
                <a:gd name="T24" fmla="*/ 0 w 59"/>
                <a:gd name="T25" fmla="*/ 30 h 60"/>
                <a:gd name="T26" fmla="*/ 0 w 59"/>
                <a:gd name="T27" fmla="*/ 35 h 60"/>
                <a:gd name="T28" fmla="*/ 3 w 59"/>
                <a:gd name="T29" fmla="*/ 41 h 60"/>
                <a:gd name="T30" fmla="*/ 5 w 59"/>
                <a:gd name="T31" fmla="*/ 46 h 60"/>
                <a:gd name="T32" fmla="*/ 9 w 59"/>
                <a:gd name="T33" fmla="*/ 50 h 60"/>
                <a:gd name="T34" fmla="*/ 13 w 59"/>
                <a:gd name="T35" fmla="*/ 54 h 60"/>
                <a:gd name="T36" fmla="*/ 19 w 59"/>
                <a:gd name="T37" fmla="*/ 57 h 60"/>
                <a:gd name="T38" fmla="*/ 25 w 59"/>
                <a:gd name="T39" fmla="*/ 58 h 60"/>
                <a:gd name="T40" fmla="*/ 30 w 59"/>
                <a:gd name="T41" fmla="*/ 60 h 60"/>
                <a:gd name="T42" fmla="*/ 36 w 59"/>
                <a:gd name="T43" fmla="*/ 58 h 60"/>
                <a:gd name="T44" fmla="*/ 41 w 59"/>
                <a:gd name="T45" fmla="*/ 57 h 60"/>
                <a:gd name="T46" fmla="*/ 47 w 59"/>
                <a:gd name="T47" fmla="*/ 54 h 60"/>
                <a:gd name="T48" fmla="*/ 51 w 59"/>
                <a:gd name="T49" fmla="*/ 50 h 60"/>
                <a:gd name="T50" fmla="*/ 55 w 59"/>
                <a:gd name="T51" fmla="*/ 46 h 60"/>
                <a:gd name="T52" fmla="*/ 57 w 59"/>
                <a:gd name="T53" fmla="*/ 41 h 60"/>
                <a:gd name="T54" fmla="*/ 59 w 59"/>
                <a:gd name="T55" fmla="*/ 35 h 60"/>
                <a:gd name="T56" fmla="*/ 59 w 59"/>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60">
                  <a:moveTo>
                    <a:pt x="59" y="30"/>
                  </a:moveTo>
                  <a:lnTo>
                    <a:pt x="59" y="24"/>
                  </a:lnTo>
                  <a:lnTo>
                    <a:pt x="57" y="18"/>
                  </a:lnTo>
                  <a:lnTo>
                    <a:pt x="55" y="12"/>
                  </a:lnTo>
                  <a:lnTo>
                    <a:pt x="51" y="8"/>
                  </a:lnTo>
                  <a:lnTo>
                    <a:pt x="47" y="4"/>
                  </a:lnTo>
                  <a:lnTo>
                    <a:pt x="41" y="2"/>
                  </a:lnTo>
                  <a:lnTo>
                    <a:pt x="36" y="0"/>
                  </a:lnTo>
                  <a:lnTo>
                    <a:pt x="30" y="0"/>
                  </a:lnTo>
                  <a:lnTo>
                    <a:pt x="19" y="2"/>
                  </a:lnTo>
                  <a:lnTo>
                    <a:pt x="9" y="8"/>
                  </a:lnTo>
                  <a:lnTo>
                    <a:pt x="3" y="18"/>
                  </a:lnTo>
                  <a:lnTo>
                    <a:pt x="0" y="30"/>
                  </a:lnTo>
                  <a:lnTo>
                    <a:pt x="0" y="35"/>
                  </a:lnTo>
                  <a:lnTo>
                    <a:pt x="3" y="41"/>
                  </a:lnTo>
                  <a:lnTo>
                    <a:pt x="5" y="46"/>
                  </a:lnTo>
                  <a:lnTo>
                    <a:pt x="9" y="50"/>
                  </a:lnTo>
                  <a:lnTo>
                    <a:pt x="13" y="54"/>
                  </a:lnTo>
                  <a:lnTo>
                    <a:pt x="19" y="57"/>
                  </a:lnTo>
                  <a:lnTo>
                    <a:pt x="25" y="58"/>
                  </a:lnTo>
                  <a:lnTo>
                    <a:pt x="30" y="60"/>
                  </a:lnTo>
                  <a:lnTo>
                    <a:pt x="36" y="58"/>
                  </a:lnTo>
                  <a:lnTo>
                    <a:pt x="41" y="57"/>
                  </a:lnTo>
                  <a:lnTo>
                    <a:pt x="47" y="54"/>
                  </a:lnTo>
                  <a:lnTo>
                    <a:pt x="51" y="50"/>
                  </a:lnTo>
                  <a:lnTo>
                    <a:pt x="55" y="46"/>
                  </a:lnTo>
                  <a:lnTo>
                    <a:pt x="57" y="41"/>
                  </a:lnTo>
                  <a:lnTo>
                    <a:pt x="59" y="35"/>
                  </a:lnTo>
                  <a:lnTo>
                    <a:pt x="59"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10" name="Freeform 138"/>
            <p:cNvSpPr>
              <a:spLocks/>
            </p:cNvSpPr>
            <p:nvPr/>
          </p:nvSpPr>
          <p:spPr bwMode="auto">
            <a:xfrm>
              <a:off x="3087" y="2469"/>
              <a:ext cx="14" cy="15"/>
            </a:xfrm>
            <a:custGeom>
              <a:avLst/>
              <a:gdLst>
                <a:gd name="T0" fmla="*/ 15 w 29"/>
                <a:gd name="T1" fmla="*/ 28 h 28"/>
                <a:gd name="T2" fmla="*/ 12 w 29"/>
                <a:gd name="T3" fmla="*/ 28 h 28"/>
                <a:gd name="T4" fmla="*/ 10 w 29"/>
                <a:gd name="T5" fmla="*/ 27 h 28"/>
                <a:gd name="T6" fmla="*/ 6 w 29"/>
                <a:gd name="T7" fmla="*/ 26 h 28"/>
                <a:gd name="T8" fmla="*/ 4 w 29"/>
                <a:gd name="T9" fmla="*/ 25 h 28"/>
                <a:gd name="T10" fmla="*/ 3 w 29"/>
                <a:gd name="T11" fmla="*/ 23 h 28"/>
                <a:gd name="T12" fmla="*/ 2 w 29"/>
                <a:gd name="T13" fmla="*/ 19 h 28"/>
                <a:gd name="T14" fmla="*/ 0 w 29"/>
                <a:gd name="T15" fmla="*/ 17 h 28"/>
                <a:gd name="T16" fmla="*/ 0 w 29"/>
                <a:gd name="T17" fmla="*/ 15 h 28"/>
                <a:gd name="T18" fmla="*/ 0 w 29"/>
                <a:gd name="T19" fmla="*/ 11 h 28"/>
                <a:gd name="T20" fmla="*/ 2 w 29"/>
                <a:gd name="T21" fmla="*/ 9 h 28"/>
                <a:gd name="T22" fmla="*/ 3 w 29"/>
                <a:gd name="T23" fmla="*/ 7 h 28"/>
                <a:gd name="T24" fmla="*/ 4 w 29"/>
                <a:gd name="T25" fmla="*/ 4 h 28"/>
                <a:gd name="T26" fmla="*/ 6 w 29"/>
                <a:gd name="T27" fmla="*/ 2 h 28"/>
                <a:gd name="T28" fmla="*/ 10 w 29"/>
                <a:gd name="T29" fmla="*/ 1 h 28"/>
                <a:gd name="T30" fmla="*/ 12 w 29"/>
                <a:gd name="T31" fmla="*/ 0 h 28"/>
                <a:gd name="T32" fmla="*/ 15 w 29"/>
                <a:gd name="T33" fmla="*/ 0 h 28"/>
                <a:gd name="T34" fmla="*/ 18 w 29"/>
                <a:gd name="T35" fmla="*/ 0 h 28"/>
                <a:gd name="T36" fmla="*/ 21 w 29"/>
                <a:gd name="T37" fmla="*/ 1 h 28"/>
                <a:gd name="T38" fmla="*/ 23 w 29"/>
                <a:gd name="T39" fmla="*/ 2 h 28"/>
                <a:gd name="T40" fmla="*/ 26 w 29"/>
                <a:gd name="T41" fmla="*/ 4 h 28"/>
                <a:gd name="T42" fmla="*/ 27 w 29"/>
                <a:gd name="T43" fmla="*/ 7 h 28"/>
                <a:gd name="T44" fmla="*/ 28 w 29"/>
                <a:gd name="T45" fmla="*/ 9 h 28"/>
                <a:gd name="T46" fmla="*/ 29 w 29"/>
                <a:gd name="T47" fmla="*/ 11 h 28"/>
                <a:gd name="T48" fmla="*/ 29 w 29"/>
                <a:gd name="T49" fmla="*/ 15 h 28"/>
                <a:gd name="T50" fmla="*/ 28 w 29"/>
                <a:gd name="T51" fmla="*/ 20 h 28"/>
                <a:gd name="T52" fmla="*/ 26 w 29"/>
                <a:gd name="T53" fmla="*/ 25 h 28"/>
                <a:gd name="T54" fmla="*/ 21 w 29"/>
                <a:gd name="T55" fmla="*/ 27 h 28"/>
                <a:gd name="T56" fmla="*/ 15 w 29"/>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8">
                  <a:moveTo>
                    <a:pt x="15" y="28"/>
                  </a:moveTo>
                  <a:lnTo>
                    <a:pt x="12" y="28"/>
                  </a:lnTo>
                  <a:lnTo>
                    <a:pt x="10" y="27"/>
                  </a:lnTo>
                  <a:lnTo>
                    <a:pt x="6" y="26"/>
                  </a:lnTo>
                  <a:lnTo>
                    <a:pt x="4" y="25"/>
                  </a:lnTo>
                  <a:lnTo>
                    <a:pt x="3" y="23"/>
                  </a:lnTo>
                  <a:lnTo>
                    <a:pt x="2" y="19"/>
                  </a:lnTo>
                  <a:lnTo>
                    <a:pt x="0" y="17"/>
                  </a:lnTo>
                  <a:lnTo>
                    <a:pt x="0" y="15"/>
                  </a:lnTo>
                  <a:lnTo>
                    <a:pt x="0" y="11"/>
                  </a:lnTo>
                  <a:lnTo>
                    <a:pt x="2" y="9"/>
                  </a:lnTo>
                  <a:lnTo>
                    <a:pt x="3" y="7"/>
                  </a:lnTo>
                  <a:lnTo>
                    <a:pt x="4" y="4"/>
                  </a:lnTo>
                  <a:lnTo>
                    <a:pt x="6" y="2"/>
                  </a:lnTo>
                  <a:lnTo>
                    <a:pt x="10" y="1"/>
                  </a:lnTo>
                  <a:lnTo>
                    <a:pt x="12" y="0"/>
                  </a:lnTo>
                  <a:lnTo>
                    <a:pt x="15" y="0"/>
                  </a:lnTo>
                  <a:lnTo>
                    <a:pt x="18" y="0"/>
                  </a:lnTo>
                  <a:lnTo>
                    <a:pt x="21" y="1"/>
                  </a:lnTo>
                  <a:lnTo>
                    <a:pt x="23" y="2"/>
                  </a:lnTo>
                  <a:lnTo>
                    <a:pt x="26" y="4"/>
                  </a:lnTo>
                  <a:lnTo>
                    <a:pt x="27" y="7"/>
                  </a:lnTo>
                  <a:lnTo>
                    <a:pt x="28" y="9"/>
                  </a:lnTo>
                  <a:lnTo>
                    <a:pt x="29" y="11"/>
                  </a:lnTo>
                  <a:lnTo>
                    <a:pt x="29" y="15"/>
                  </a:lnTo>
                  <a:lnTo>
                    <a:pt x="28" y="20"/>
                  </a:lnTo>
                  <a:lnTo>
                    <a:pt x="26" y="25"/>
                  </a:lnTo>
                  <a:lnTo>
                    <a:pt x="21" y="27"/>
                  </a:lnTo>
                  <a:lnTo>
                    <a:pt x="15"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11" name="Freeform 139"/>
            <p:cNvSpPr>
              <a:spLocks/>
            </p:cNvSpPr>
            <p:nvPr/>
          </p:nvSpPr>
          <p:spPr bwMode="auto">
            <a:xfrm>
              <a:off x="3234" y="2443"/>
              <a:ext cx="30" cy="30"/>
            </a:xfrm>
            <a:custGeom>
              <a:avLst/>
              <a:gdLst>
                <a:gd name="T0" fmla="*/ 60 w 60"/>
                <a:gd name="T1" fmla="*/ 30 h 60"/>
                <a:gd name="T2" fmla="*/ 59 w 60"/>
                <a:gd name="T3" fmla="*/ 24 h 60"/>
                <a:gd name="T4" fmla="*/ 58 w 60"/>
                <a:gd name="T5" fmla="*/ 18 h 60"/>
                <a:gd name="T6" fmla="*/ 54 w 60"/>
                <a:gd name="T7" fmla="*/ 13 h 60"/>
                <a:gd name="T8" fmla="*/ 51 w 60"/>
                <a:gd name="T9" fmla="*/ 9 h 60"/>
                <a:gd name="T10" fmla="*/ 46 w 60"/>
                <a:gd name="T11" fmla="*/ 5 h 60"/>
                <a:gd name="T12" fmla="*/ 42 w 60"/>
                <a:gd name="T13" fmla="*/ 2 h 60"/>
                <a:gd name="T14" fmla="*/ 36 w 60"/>
                <a:gd name="T15" fmla="*/ 1 h 60"/>
                <a:gd name="T16" fmla="*/ 30 w 60"/>
                <a:gd name="T17" fmla="*/ 0 h 60"/>
                <a:gd name="T18" fmla="*/ 19 w 60"/>
                <a:gd name="T19" fmla="*/ 2 h 60"/>
                <a:gd name="T20" fmla="*/ 9 w 60"/>
                <a:gd name="T21" fmla="*/ 9 h 60"/>
                <a:gd name="T22" fmla="*/ 2 w 60"/>
                <a:gd name="T23" fmla="*/ 18 h 60"/>
                <a:gd name="T24" fmla="*/ 0 w 60"/>
                <a:gd name="T25" fmla="*/ 30 h 60"/>
                <a:gd name="T26" fmla="*/ 1 w 60"/>
                <a:gd name="T27" fmla="*/ 35 h 60"/>
                <a:gd name="T28" fmla="*/ 2 w 60"/>
                <a:gd name="T29" fmla="*/ 41 h 60"/>
                <a:gd name="T30" fmla="*/ 6 w 60"/>
                <a:gd name="T31" fmla="*/ 47 h 60"/>
                <a:gd name="T32" fmla="*/ 9 w 60"/>
                <a:gd name="T33" fmla="*/ 52 h 60"/>
                <a:gd name="T34" fmla="*/ 14 w 60"/>
                <a:gd name="T35" fmla="*/ 55 h 60"/>
                <a:gd name="T36" fmla="*/ 19 w 60"/>
                <a:gd name="T37" fmla="*/ 57 h 60"/>
                <a:gd name="T38" fmla="*/ 24 w 60"/>
                <a:gd name="T39" fmla="*/ 58 h 60"/>
                <a:gd name="T40" fmla="*/ 30 w 60"/>
                <a:gd name="T41" fmla="*/ 60 h 60"/>
                <a:gd name="T42" fmla="*/ 36 w 60"/>
                <a:gd name="T43" fmla="*/ 58 h 60"/>
                <a:gd name="T44" fmla="*/ 42 w 60"/>
                <a:gd name="T45" fmla="*/ 57 h 60"/>
                <a:gd name="T46" fmla="*/ 46 w 60"/>
                <a:gd name="T47" fmla="*/ 55 h 60"/>
                <a:gd name="T48" fmla="*/ 51 w 60"/>
                <a:gd name="T49" fmla="*/ 52 h 60"/>
                <a:gd name="T50" fmla="*/ 54 w 60"/>
                <a:gd name="T51" fmla="*/ 47 h 60"/>
                <a:gd name="T52" fmla="*/ 58 w 60"/>
                <a:gd name="T53" fmla="*/ 41 h 60"/>
                <a:gd name="T54" fmla="*/ 59 w 60"/>
                <a:gd name="T55" fmla="*/ 35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8"/>
                  </a:lnTo>
                  <a:lnTo>
                    <a:pt x="54" y="13"/>
                  </a:lnTo>
                  <a:lnTo>
                    <a:pt x="51" y="9"/>
                  </a:lnTo>
                  <a:lnTo>
                    <a:pt x="46" y="5"/>
                  </a:lnTo>
                  <a:lnTo>
                    <a:pt x="42" y="2"/>
                  </a:lnTo>
                  <a:lnTo>
                    <a:pt x="36" y="1"/>
                  </a:lnTo>
                  <a:lnTo>
                    <a:pt x="30" y="0"/>
                  </a:lnTo>
                  <a:lnTo>
                    <a:pt x="19" y="2"/>
                  </a:lnTo>
                  <a:lnTo>
                    <a:pt x="9" y="9"/>
                  </a:lnTo>
                  <a:lnTo>
                    <a:pt x="2" y="18"/>
                  </a:lnTo>
                  <a:lnTo>
                    <a:pt x="0" y="30"/>
                  </a:lnTo>
                  <a:lnTo>
                    <a:pt x="1" y="35"/>
                  </a:lnTo>
                  <a:lnTo>
                    <a:pt x="2" y="41"/>
                  </a:lnTo>
                  <a:lnTo>
                    <a:pt x="6" y="47"/>
                  </a:lnTo>
                  <a:lnTo>
                    <a:pt x="9" y="52"/>
                  </a:lnTo>
                  <a:lnTo>
                    <a:pt x="14" y="55"/>
                  </a:lnTo>
                  <a:lnTo>
                    <a:pt x="19" y="57"/>
                  </a:lnTo>
                  <a:lnTo>
                    <a:pt x="24" y="58"/>
                  </a:lnTo>
                  <a:lnTo>
                    <a:pt x="30" y="60"/>
                  </a:lnTo>
                  <a:lnTo>
                    <a:pt x="36" y="58"/>
                  </a:lnTo>
                  <a:lnTo>
                    <a:pt x="42" y="57"/>
                  </a:lnTo>
                  <a:lnTo>
                    <a:pt x="46" y="55"/>
                  </a:lnTo>
                  <a:lnTo>
                    <a:pt x="51" y="52"/>
                  </a:lnTo>
                  <a:lnTo>
                    <a:pt x="54" y="47"/>
                  </a:lnTo>
                  <a:lnTo>
                    <a:pt x="58" y="41"/>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12" name="Freeform 140"/>
            <p:cNvSpPr>
              <a:spLocks/>
            </p:cNvSpPr>
            <p:nvPr/>
          </p:nvSpPr>
          <p:spPr bwMode="auto">
            <a:xfrm>
              <a:off x="3241" y="2450"/>
              <a:ext cx="15" cy="15"/>
            </a:xfrm>
            <a:custGeom>
              <a:avLst/>
              <a:gdLst>
                <a:gd name="T0" fmla="*/ 15 w 30"/>
                <a:gd name="T1" fmla="*/ 30 h 30"/>
                <a:gd name="T2" fmla="*/ 13 w 30"/>
                <a:gd name="T3" fmla="*/ 30 h 30"/>
                <a:gd name="T4" fmla="*/ 9 w 30"/>
                <a:gd name="T5" fmla="*/ 28 h 30"/>
                <a:gd name="T6" fmla="*/ 7 w 30"/>
                <a:gd name="T7" fmla="*/ 27 h 30"/>
                <a:gd name="T8" fmla="*/ 5 w 30"/>
                <a:gd name="T9" fmla="*/ 25 h 30"/>
                <a:gd name="T10" fmla="*/ 4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4 w 30"/>
                <a:gd name="T23" fmla="*/ 7 h 30"/>
                <a:gd name="T24" fmla="*/ 5 w 30"/>
                <a:gd name="T25" fmla="*/ 4 h 30"/>
                <a:gd name="T26" fmla="*/ 7 w 30"/>
                <a:gd name="T27" fmla="*/ 3 h 30"/>
                <a:gd name="T28" fmla="*/ 9 w 30"/>
                <a:gd name="T29" fmla="*/ 1 h 30"/>
                <a:gd name="T30" fmla="*/ 13 w 30"/>
                <a:gd name="T31" fmla="*/ 0 h 30"/>
                <a:gd name="T32" fmla="*/ 15 w 30"/>
                <a:gd name="T33" fmla="*/ 0 h 30"/>
                <a:gd name="T34" fmla="*/ 19 w 30"/>
                <a:gd name="T35" fmla="*/ 0 h 30"/>
                <a:gd name="T36" fmla="*/ 21 w 30"/>
                <a:gd name="T37" fmla="*/ 1 h 30"/>
                <a:gd name="T38" fmla="*/ 23 w 30"/>
                <a:gd name="T39" fmla="*/ 3 h 30"/>
                <a:gd name="T40" fmla="*/ 25 w 30"/>
                <a:gd name="T41" fmla="*/ 4 h 30"/>
                <a:gd name="T42" fmla="*/ 28 w 30"/>
                <a:gd name="T43" fmla="*/ 7 h 30"/>
                <a:gd name="T44" fmla="*/ 29 w 30"/>
                <a:gd name="T45" fmla="*/ 9 h 30"/>
                <a:gd name="T46" fmla="*/ 30 w 30"/>
                <a:gd name="T47" fmla="*/ 12 h 30"/>
                <a:gd name="T48" fmla="*/ 30 w 30"/>
                <a:gd name="T49" fmla="*/ 15 h 30"/>
                <a:gd name="T50" fmla="*/ 29 w 30"/>
                <a:gd name="T51" fmla="*/ 20 h 30"/>
                <a:gd name="T52" fmla="*/ 25 w 30"/>
                <a:gd name="T53" fmla="*/ 25 h 30"/>
                <a:gd name="T54" fmla="*/ 21 w 30"/>
                <a:gd name="T55" fmla="*/ 28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9" y="28"/>
                  </a:lnTo>
                  <a:lnTo>
                    <a:pt x="7" y="27"/>
                  </a:lnTo>
                  <a:lnTo>
                    <a:pt x="5" y="25"/>
                  </a:lnTo>
                  <a:lnTo>
                    <a:pt x="4" y="23"/>
                  </a:lnTo>
                  <a:lnTo>
                    <a:pt x="1" y="20"/>
                  </a:lnTo>
                  <a:lnTo>
                    <a:pt x="0" y="18"/>
                  </a:lnTo>
                  <a:lnTo>
                    <a:pt x="0" y="15"/>
                  </a:lnTo>
                  <a:lnTo>
                    <a:pt x="0" y="12"/>
                  </a:lnTo>
                  <a:lnTo>
                    <a:pt x="1" y="9"/>
                  </a:lnTo>
                  <a:lnTo>
                    <a:pt x="4" y="7"/>
                  </a:lnTo>
                  <a:lnTo>
                    <a:pt x="5" y="4"/>
                  </a:lnTo>
                  <a:lnTo>
                    <a:pt x="7" y="3"/>
                  </a:lnTo>
                  <a:lnTo>
                    <a:pt x="9" y="1"/>
                  </a:lnTo>
                  <a:lnTo>
                    <a:pt x="13" y="0"/>
                  </a:lnTo>
                  <a:lnTo>
                    <a:pt x="15" y="0"/>
                  </a:lnTo>
                  <a:lnTo>
                    <a:pt x="19" y="0"/>
                  </a:lnTo>
                  <a:lnTo>
                    <a:pt x="21" y="1"/>
                  </a:lnTo>
                  <a:lnTo>
                    <a:pt x="23" y="3"/>
                  </a:lnTo>
                  <a:lnTo>
                    <a:pt x="25" y="4"/>
                  </a:lnTo>
                  <a:lnTo>
                    <a:pt x="28" y="7"/>
                  </a:lnTo>
                  <a:lnTo>
                    <a:pt x="29" y="9"/>
                  </a:lnTo>
                  <a:lnTo>
                    <a:pt x="30" y="12"/>
                  </a:lnTo>
                  <a:lnTo>
                    <a:pt x="30" y="15"/>
                  </a:lnTo>
                  <a:lnTo>
                    <a:pt x="29" y="20"/>
                  </a:lnTo>
                  <a:lnTo>
                    <a:pt x="25" y="25"/>
                  </a:lnTo>
                  <a:lnTo>
                    <a:pt x="21" y="28"/>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13" name="Freeform 141"/>
            <p:cNvSpPr>
              <a:spLocks/>
            </p:cNvSpPr>
            <p:nvPr/>
          </p:nvSpPr>
          <p:spPr bwMode="auto">
            <a:xfrm>
              <a:off x="3207" y="2590"/>
              <a:ext cx="30" cy="30"/>
            </a:xfrm>
            <a:custGeom>
              <a:avLst/>
              <a:gdLst>
                <a:gd name="T0" fmla="*/ 60 w 60"/>
                <a:gd name="T1" fmla="*/ 30 h 60"/>
                <a:gd name="T2" fmla="*/ 59 w 60"/>
                <a:gd name="T3" fmla="*/ 25 h 60"/>
                <a:gd name="T4" fmla="*/ 58 w 60"/>
                <a:gd name="T5" fmla="*/ 19 h 60"/>
                <a:gd name="T6" fmla="*/ 54 w 60"/>
                <a:gd name="T7" fmla="*/ 14 h 60"/>
                <a:gd name="T8" fmla="*/ 51 w 60"/>
                <a:gd name="T9" fmla="*/ 10 h 60"/>
                <a:gd name="T10" fmla="*/ 46 w 60"/>
                <a:gd name="T11" fmla="*/ 6 h 60"/>
                <a:gd name="T12" fmla="*/ 42 w 60"/>
                <a:gd name="T13" fmla="*/ 3 h 60"/>
                <a:gd name="T14" fmla="*/ 36 w 60"/>
                <a:gd name="T15" fmla="*/ 2 h 60"/>
                <a:gd name="T16" fmla="*/ 30 w 60"/>
                <a:gd name="T17" fmla="*/ 0 h 60"/>
                <a:gd name="T18" fmla="*/ 19 w 60"/>
                <a:gd name="T19" fmla="*/ 3 h 60"/>
                <a:gd name="T20" fmla="*/ 9 w 60"/>
                <a:gd name="T21" fmla="*/ 10 h 60"/>
                <a:gd name="T22" fmla="*/ 2 w 60"/>
                <a:gd name="T23" fmla="*/ 19 h 60"/>
                <a:gd name="T24" fmla="*/ 0 w 60"/>
                <a:gd name="T25" fmla="*/ 30 h 60"/>
                <a:gd name="T26" fmla="*/ 1 w 60"/>
                <a:gd name="T27" fmla="*/ 36 h 60"/>
                <a:gd name="T28" fmla="*/ 2 w 60"/>
                <a:gd name="T29" fmla="*/ 42 h 60"/>
                <a:gd name="T30" fmla="*/ 5 w 60"/>
                <a:gd name="T31" fmla="*/ 46 h 60"/>
                <a:gd name="T32" fmla="*/ 8 w 60"/>
                <a:gd name="T33" fmla="*/ 51 h 60"/>
                <a:gd name="T34" fmla="*/ 13 w 60"/>
                <a:gd name="T35" fmla="*/ 55 h 60"/>
                <a:gd name="T36" fmla="*/ 19 w 60"/>
                <a:gd name="T37" fmla="*/ 58 h 60"/>
                <a:gd name="T38" fmla="*/ 24 w 60"/>
                <a:gd name="T39" fmla="*/ 59 h 60"/>
                <a:gd name="T40" fmla="*/ 30 w 60"/>
                <a:gd name="T41" fmla="*/ 60 h 60"/>
                <a:gd name="T42" fmla="*/ 36 w 60"/>
                <a:gd name="T43" fmla="*/ 59 h 60"/>
                <a:gd name="T44" fmla="*/ 42 w 60"/>
                <a:gd name="T45" fmla="*/ 58 h 60"/>
                <a:gd name="T46" fmla="*/ 46 w 60"/>
                <a:gd name="T47" fmla="*/ 55 h 60"/>
                <a:gd name="T48" fmla="*/ 51 w 60"/>
                <a:gd name="T49" fmla="*/ 51 h 60"/>
                <a:gd name="T50" fmla="*/ 54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5"/>
                  </a:lnTo>
                  <a:lnTo>
                    <a:pt x="58" y="19"/>
                  </a:lnTo>
                  <a:lnTo>
                    <a:pt x="54" y="14"/>
                  </a:lnTo>
                  <a:lnTo>
                    <a:pt x="51" y="10"/>
                  </a:lnTo>
                  <a:lnTo>
                    <a:pt x="46" y="6"/>
                  </a:lnTo>
                  <a:lnTo>
                    <a:pt x="42" y="3"/>
                  </a:lnTo>
                  <a:lnTo>
                    <a:pt x="36" y="2"/>
                  </a:lnTo>
                  <a:lnTo>
                    <a:pt x="30" y="0"/>
                  </a:lnTo>
                  <a:lnTo>
                    <a:pt x="19" y="3"/>
                  </a:lnTo>
                  <a:lnTo>
                    <a:pt x="9" y="10"/>
                  </a:lnTo>
                  <a:lnTo>
                    <a:pt x="2" y="19"/>
                  </a:lnTo>
                  <a:lnTo>
                    <a:pt x="0" y="30"/>
                  </a:lnTo>
                  <a:lnTo>
                    <a:pt x="1" y="36"/>
                  </a:lnTo>
                  <a:lnTo>
                    <a:pt x="2" y="42"/>
                  </a:lnTo>
                  <a:lnTo>
                    <a:pt x="5" y="46"/>
                  </a:lnTo>
                  <a:lnTo>
                    <a:pt x="8" y="51"/>
                  </a:lnTo>
                  <a:lnTo>
                    <a:pt x="13" y="55"/>
                  </a:lnTo>
                  <a:lnTo>
                    <a:pt x="19" y="58"/>
                  </a:lnTo>
                  <a:lnTo>
                    <a:pt x="24" y="59"/>
                  </a:lnTo>
                  <a:lnTo>
                    <a:pt x="30" y="60"/>
                  </a:lnTo>
                  <a:lnTo>
                    <a:pt x="36" y="59"/>
                  </a:lnTo>
                  <a:lnTo>
                    <a:pt x="42" y="58"/>
                  </a:lnTo>
                  <a:lnTo>
                    <a:pt x="46" y="55"/>
                  </a:lnTo>
                  <a:lnTo>
                    <a:pt x="51" y="51"/>
                  </a:lnTo>
                  <a:lnTo>
                    <a:pt x="54" y="46"/>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14" name="Freeform 142"/>
            <p:cNvSpPr>
              <a:spLocks/>
            </p:cNvSpPr>
            <p:nvPr/>
          </p:nvSpPr>
          <p:spPr bwMode="auto">
            <a:xfrm>
              <a:off x="3215" y="2597"/>
              <a:ext cx="15" cy="15"/>
            </a:xfrm>
            <a:custGeom>
              <a:avLst/>
              <a:gdLst>
                <a:gd name="T0" fmla="*/ 15 w 30"/>
                <a:gd name="T1" fmla="*/ 30 h 30"/>
                <a:gd name="T2" fmla="*/ 12 w 30"/>
                <a:gd name="T3" fmla="*/ 30 h 30"/>
                <a:gd name="T4" fmla="*/ 9 w 30"/>
                <a:gd name="T5" fmla="*/ 29 h 30"/>
                <a:gd name="T6" fmla="*/ 7 w 30"/>
                <a:gd name="T7" fmla="*/ 27 h 30"/>
                <a:gd name="T8" fmla="*/ 5 w 30"/>
                <a:gd name="T9" fmla="*/ 26 h 30"/>
                <a:gd name="T10" fmla="*/ 2 w 30"/>
                <a:gd name="T11" fmla="*/ 23 h 30"/>
                <a:gd name="T12" fmla="*/ 1 w 30"/>
                <a:gd name="T13" fmla="*/ 20 h 30"/>
                <a:gd name="T14" fmla="*/ 0 w 30"/>
                <a:gd name="T15" fmla="*/ 18 h 30"/>
                <a:gd name="T16" fmla="*/ 0 w 30"/>
                <a:gd name="T17" fmla="*/ 15 h 30"/>
                <a:gd name="T18" fmla="*/ 0 w 30"/>
                <a:gd name="T19" fmla="*/ 12 h 30"/>
                <a:gd name="T20" fmla="*/ 1 w 30"/>
                <a:gd name="T21" fmla="*/ 10 h 30"/>
                <a:gd name="T22" fmla="*/ 2 w 30"/>
                <a:gd name="T23" fmla="*/ 7 h 30"/>
                <a:gd name="T24" fmla="*/ 5 w 30"/>
                <a:gd name="T25" fmla="*/ 5 h 30"/>
                <a:gd name="T26" fmla="*/ 7 w 30"/>
                <a:gd name="T27" fmla="*/ 3 h 30"/>
                <a:gd name="T28" fmla="*/ 9 w 30"/>
                <a:gd name="T29" fmla="*/ 1 h 30"/>
                <a:gd name="T30" fmla="*/ 12 w 30"/>
                <a:gd name="T31" fmla="*/ 0 h 30"/>
                <a:gd name="T32" fmla="*/ 15 w 30"/>
                <a:gd name="T33" fmla="*/ 0 h 30"/>
                <a:gd name="T34" fmla="*/ 17 w 30"/>
                <a:gd name="T35" fmla="*/ 0 h 30"/>
                <a:gd name="T36" fmla="*/ 21 w 30"/>
                <a:gd name="T37" fmla="*/ 1 h 30"/>
                <a:gd name="T38" fmla="*/ 23 w 30"/>
                <a:gd name="T39" fmla="*/ 3 h 30"/>
                <a:gd name="T40" fmla="*/ 25 w 30"/>
                <a:gd name="T41" fmla="*/ 5 h 30"/>
                <a:gd name="T42" fmla="*/ 27 w 30"/>
                <a:gd name="T43" fmla="*/ 7 h 30"/>
                <a:gd name="T44" fmla="*/ 29 w 30"/>
                <a:gd name="T45" fmla="*/ 10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9"/>
                  </a:lnTo>
                  <a:lnTo>
                    <a:pt x="7" y="27"/>
                  </a:lnTo>
                  <a:lnTo>
                    <a:pt x="5" y="26"/>
                  </a:lnTo>
                  <a:lnTo>
                    <a:pt x="2" y="23"/>
                  </a:lnTo>
                  <a:lnTo>
                    <a:pt x="1" y="20"/>
                  </a:lnTo>
                  <a:lnTo>
                    <a:pt x="0" y="18"/>
                  </a:lnTo>
                  <a:lnTo>
                    <a:pt x="0" y="15"/>
                  </a:lnTo>
                  <a:lnTo>
                    <a:pt x="0" y="12"/>
                  </a:lnTo>
                  <a:lnTo>
                    <a:pt x="1" y="10"/>
                  </a:lnTo>
                  <a:lnTo>
                    <a:pt x="2" y="7"/>
                  </a:lnTo>
                  <a:lnTo>
                    <a:pt x="5" y="5"/>
                  </a:lnTo>
                  <a:lnTo>
                    <a:pt x="7" y="3"/>
                  </a:lnTo>
                  <a:lnTo>
                    <a:pt x="9" y="1"/>
                  </a:lnTo>
                  <a:lnTo>
                    <a:pt x="12" y="0"/>
                  </a:lnTo>
                  <a:lnTo>
                    <a:pt x="15" y="0"/>
                  </a:lnTo>
                  <a:lnTo>
                    <a:pt x="17" y="0"/>
                  </a:lnTo>
                  <a:lnTo>
                    <a:pt x="21" y="1"/>
                  </a:lnTo>
                  <a:lnTo>
                    <a:pt x="23" y="3"/>
                  </a:lnTo>
                  <a:lnTo>
                    <a:pt x="25" y="5"/>
                  </a:lnTo>
                  <a:lnTo>
                    <a:pt x="27" y="7"/>
                  </a:lnTo>
                  <a:lnTo>
                    <a:pt x="29" y="10"/>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15" name="Freeform 143"/>
            <p:cNvSpPr>
              <a:spLocks/>
            </p:cNvSpPr>
            <p:nvPr/>
          </p:nvSpPr>
          <p:spPr bwMode="auto">
            <a:xfrm>
              <a:off x="3231" y="2715"/>
              <a:ext cx="30" cy="30"/>
            </a:xfrm>
            <a:custGeom>
              <a:avLst/>
              <a:gdLst>
                <a:gd name="T0" fmla="*/ 58 w 58"/>
                <a:gd name="T1" fmla="*/ 29 h 59"/>
                <a:gd name="T2" fmla="*/ 58 w 58"/>
                <a:gd name="T3" fmla="*/ 23 h 59"/>
                <a:gd name="T4" fmla="*/ 56 w 58"/>
                <a:gd name="T5" fmla="*/ 19 h 59"/>
                <a:gd name="T6" fmla="*/ 54 w 58"/>
                <a:gd name="T7" fmla="*/ 13 h 59"/>
                <a:gd name="T8" fmla="*/ 50 w 58"/>
                <a:gd name="T9" fmla="*/ 9 h 59"/>
                <a:gd name="T10" fmla="*/ 46 w 58"/>
                <a:gd name="T11" fmla="*/ 5 h 59"/>
                <a:gd name="T12" fmla="*/ 40 w 58"/>
                <a:gd name="T13" fmla="*/ 3 h 59"/>
                <a:gd name="T14" fmla="*/ 34 w 58"/>
                <a:gd name="T15" fmla="*/ 0 h 59"/>
                <a:gd name="T16" fmla="*/ 28 w 58"/>
                <a:gd name="T17" fmla="*/ 0 h 59"/>
                <a:gd name="T18" fmla="*/ 17 w 58"/>
                <a:gd name="T19" fmla="*/ 3 h 59"/>
                <a:gd name="T20" fmla="*/ 8 w 58"/>
                <a:gd name="T21" fmla="*/ 9 h 59"/>
                <a:gd name="T22" fmla="*/ 2 w 58"/>
                <a:gd name="T23" fmla="*/ 18 h 59"/>
                <a:gd name="T24" fmla="*/ 0 w 58"/>
                <a:gd name="T25" fmla="*/ 29 h 59"/>
                <a:gd name="T26" fmla="*/ 0 w 58"/>
                <a:gd name="T27" fmla="*/ 35 h 59"/>
                <a:gd name="T28" fmla="*/ 2 w 58"/>
                <a:gd name="T29" fmla="*/ 41 h 59"/>
                <a:gd name="T30" fmla="*/ 4 w 58"/>
                <a:gd name="T31" fmla="*/ 47 h 59"/>
                <a:gd name="T32" fmla="*/ 8 w 58"/>
                <a:gd name="T33" fmla="*/ 51 h 59"/>
                <a:gd name="T34" fmla="*/ 12 w 58"/>
                <a:gd name="T35" fmla="*/ 55 h 59"/>
                <a:gd name="T36" fmla="*/ 18 w 58"/>
                <a:gd name="T37" fmla="*/ 57 h 59"/>
                <a:gd name="T38" fmla="*/ 23 w 58"/>
                <a:gd name="T39" fmla="*/ 59 h 59"/>
                <a:gd name="T40" fmla="*/ 28 w 58"/>
                <a:gd name="T41" fmla="*/ 59 h 59"/>
                <a:gd name="T42" fmla="*/ 34 w 58"/>
                <a:gd name="T43" fmla="*/ 59 h 59"/>
                <a:gd name="T44" fmla="*/ 40 w 58"/>
                <a:gd name="T45" fmla="*/ 57 h 59"/>
                <a:gd name="T46" fmla="*/ 46 w 58"/>
                <a:gd name="T47" fmla="*/ 55 h 59"/>
                <a:gd name="T48" fmla="*/ 50 w 58"/>
                <a:gd name="T49" fmla="*/ 51 h 59"/>
                <a:gd name="T50" fmla="*/ 54 w 58"/>
                <a:gd name="T51" fmla="*/ 47 h 59"/>
                <a:gd name="T52" fmla="*/ 56 w 58"/>
                <a:gd name="T53" fmla="*/ 41 h 59"/>
                <a:gd name="T54" fmla="*/ 58 w 58"/>
                <a:gd name="T55" fmla="*/ 35 h 59"/>
                <a:gd name="T56" fmla="*/ 58 w 58"/>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59">
                  <a:moveTo>
                    <a:pt x="58" y="29"/>
                  </a:moveTo>
                  <a:lnTo>
                    <a:pt x="58" y="23"/>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8"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16" name="Freeform 144"/>
            <p:cNvSpPr>
              <a:spLocks/>
            </p:cNvSpPr>
            <p:nvPr/>
          </p:nvSpPr>
          <p:spPr bwMode="auto">
            <a:xfrm>
              <a:off x="3239" y="2723"/>
              <a:ext cx="14" cy="14"/>
            </a:xfrm>
            <a:custGeom>
              <a:avLst/>
              <a:gdLst>
                <a:gd name="T0" fmla="*/ 13 w 28"/>
                <a:gd name="T1" fmla="*/ 29 h 29"/>
                <a:gd name="T2" fmla="*/ 11 w 28"/>
                <a:gd name="T3" fmla="*/ 29 h 29"/>
                <a:gd name="T4" fmla="*/ 9 w 28"/>
                <a:gd name="T5" fmla="*/ 28 h 29"/>
                <a:gd name="T6" fmla="*/ 5 w 28"/>
                <a:gd name="T7" fmla="*/ 27 h 29"/>
                <a:gd name="T8" fmla="*/ 3 w 28"/>
                <a:gd name="T9" fmla="*/ 25 h 29"/>
                <a:gd name="T10" fmla="*/ 2 w 28"/>
                <a:gd name="T11" fmla="*/ 22 h 29"/>
                <a:gd name="T12" fmla="*/ 1 w 28"/>
                <a:gd name="T13" fmla="*/ 20 h 29"/>
                <a:gd name="T14" fmla="*/ 0 w 28"/>
                <a:gd name="T15" fmla="*/ 18 h 29"/>
                <a:gd name="T16" fmla="*/ 0 w 28"/>
                <a:gd name="T17" fmla="*/ 14 h 29"/>
                <a:gd name="T18" fmla="*/ 0 w 28"/>
                <a:gd name="T19" fmla="*/ 12 h 29"/>
                <a:gd name="T20" fmla="*/ 1 w 28"/>
                <a:gd name="T21" fmla="*/ 8 h 29"/>
                <a:gd name="T22" fmla="*/ 2 w 28"/>
                <a:gd name="T23" fmla="*/ 6 h 29"/>
                <a:gd name="T24" fmla="*/ 3 w 28"/>
                <a:gd name="T25" fmla="*/ 4 h 29"/>
                <a:gd name="T26" fmla="*/ 5 w 28"/>
                <a:gd name="T27" fmla="*/ 3 h 29"/>
                <a:gd name="T28" fmla="*/ 9 w 28"/>
                <a:gd name="T29" fmla="*/ 2 h 29"/>
                <a:gd name="T30" fmla="*/ 11 w 28"/>
                <a:gd name="T31" fmla="*/ 0 h 29"/>
                <a:gd name="T32" fmla="*/ 13 w 28"/>
                <a:gd name="T33" fmla="*/ 0 h 29"/>
                <a:gd name="T34" fmla="*/ 17 w 28"/>
                <a:gd name="T35" fmla="*/ 0 h 29"/>
                <a:gd name="T36" fmla="*/ 19 w 28"/>
                <a:gd name="T37" fmla="*/ 2 h 29"/>
                <a:gd name="T38" fmla="*/ 23 w 28"/>
                <a:gd name="T39" fmla="*/ 3 h 29"/>
                <a:gd name="T40" fmla="*/ 25 w 28"/>
                <a:gd name="T41" fmla="*/ 4 h 29"/>
                <a:gd name="T42" fmla="*/ 26 w 28"/>
                <a:gd name="T43" fmla="*/ 6 h 29"/>
                <a:gd name="T44" fmla="*/ 27 w 28"/>
                <a:gd name="T45" fmla="*/ 8 h 29"/>
                <a:gd name="T46" fmla="*/ 28 w 28"/>
                <a:gd name="T47" fmla="*/ 12 h 29"/>
                <a:gd name="T48" fmla="*/ 28 w 28"/>
                <a:gd name="T49" fmla="*/ 14 h 29"/>
                <a:gd name="T50" fmla="*/ 27 w 28"/>
                <a:gd name="T51" fmla="*/ 20 h 29"/>
                <a:gd name="T52" fmla="*/ 25 w 28"/>
                <a:gd name="T53" fmla="*/ 25 h 29"/>
                <a:gd name="T54" fmla="*/ 19 w 28"/>
                <a:gd name="T55" fmla="*/ 28 h 29"/>
                <a:gd name="T56" fmla="*/ 13 w 28"/>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 h="29">
                  <a:moveTo>
                    <a:pt x="13" y="29"/>
                  </a:moveTo>
                  <a:lnTo>
                    <a:pt x="11" y="29"/>
                  </a:lnTo>
                  <a:lnTo>
                    <a:pt x="9" y="28"/>
                  </a:lnTo>
                  <a:lnTo>
                    <a:pt x="5" y="27"/>
                  </a:lnTo>
                  <a:lnTo>
                    <a:pt x="3" y="25"/>
                  </a:lnTo>
                  <a:lnTo>
                    <a:pt x="2" y="22"/>
                  </a:lnTo>
                  <a:lnTo>
                    <a:pt x="1" y="20"/>
                  </a:lnTo>
                  <a:lnTo>
                    <a:pt x="0" y="18"/>
                  </a:lnTo>
                  <a:lnTo>
                    <a:pt x="0" y="14"/>
                  </a:lnTo>
                  <a:lnTo>
                    <a:pt x="0" y="12"/>
                  </a:lnTo>
                  <a:lnTo>
                    <a:pt x="1" y="8"/>
                  </a:lnTo>
                  <a:lnTo>
                    <a:pt x="2" y="6"/>
                  </a:lnTo>
                  <a:lnTo>
                    <a:pt x="3" y="4"/>
                  </a:lnTo>
                  <a:lnTo>
                    <a:pt x="5" y="3"/>
                  </a:lnTo>
                  <a:lnTo>
                    <a:pt x="9" y="2"/>
                  </a:lnTo>
                  <a:lnTo>
                    <a:pt x="11" y="0"/>
                  </a:lnTo>
                  <a:lnTo>
                    <a:pt x="13" y="0"/>
                  </a:lnTo>
                  <a:lnTo>
                    <a:pt x="17" y="0"/>
                  </a:lnTo>
                  <a:lnTo>
                    <a:pt x="19" y="2"/>
                  </a:lnTo>
                  <a:lnTo>
                    <a:pt x="23" y="3"/>
                  </a:lnTo>
                  <a:lnTo>
                    <a:pt x="25" y="4"/>
                  </a:lnTo>
                  <a:lnTo>
                    <a:pt x="26" y="6"/>
                  </a:lnTo>
                  <a:lnTo>
                    <a:pt x="27" y="8"/>
                  </a:lnTo>
                  <a:lnTo>
                    <a:pt x="28" y="12"/>
                  </a:lnTo>
                  <a:lnTo>
                    <a:pt x="28" y="14"/>
                  </a:lnTo>
                  <a:lnTo>
                    <a:pt x="27" y="20"/>
                  </a:lnTo>
                  <a:lnTo>
                    <a:pt x="25" y="25"/>
                  </a:lnTo>
                  <a:lnTo>
                    <a:pt x="19" y="28"/>
                  </a:lnTo>
                  <a:lnTo>
                    <a:pt x="13"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17" name="Freeform 145"/>
            <p:cNvSpPr>
              <a:spLocks/>
            </p:cNvSpPr>
            <p:nvPr/>
          </p:nvSpPr>
          <p:spPr bwMode="auto">
            <a:xfrm>
              <a:off x="3380" y="2742"/>
              <a:ext cx="30" cy="30"/>
            </a:xfrm>
            <a:custGeom>
              <a:avLst/>
              <a:gdLst>
                <a:gd name="T0" fmla="*/ 60 w 60"/>
                <a:gd name="T1" fmla="*/ 30 h 58"/>
                <a:gd name="T2" fmla="*/ 59 w 60"/>
                <a:gd name="T3" fmla="*/ 24 h 58"/>
                <a:gd name="T4" fmla="*/ 57 w 60"/>
                <a:gd name="T5" fmla="*/ 18 h 58"/>
                <a:gd name="T6" fmla="*/ 54 w 60"/>
                <a:gd name="T7" fmla="*/ 12 h 58"/>
                <a:gd name="T8" fmla="*/ 51 w 60"/>
                <a:gd name="T9" fmla="*/ 8 h 58"/>
                <a:gd name="T10" fmla="*/ 46 w 60"/>
                <a:gd name="T11" fmla="*/ 4 h 58"/>
                <a:gd name="T12" fmla="*/ 41 w 60"/>
                <a:gd name="T13" fmla="*/ 2 h 58"/>
                <a:gd name="T14" fmla="*/ 36 w 60"/>
                <a:gd name="T15" fmla="*/ 0 h 58"/>
                <a:gd name="T16" fmla="*/ 30 w 60"/>
                <a:gd name="T17" fmla="*/ 0 h 58"/>
                <a:gd name="T18" fmla="*/ 18 w 60"/>
                <a:gd name="T19" fmla="*/ 2 h 58"/>
                <a:gd name="T20" fmla="*/ 8 w 60"/>
                <a:gd name="T21" fmla="*/ 8 h 58"/>
                <a:gd name="T22" fmla="*/ 2 w 60"/>
                <a:gd name="T23" fmla="*/ 18 h 58"/>
                <a:gd name="T24" fmla="*/ 0 w 60"/>
                <a:gd name="T25" fmla="*/ 30 h 58"/>
                <a:gd name="T26" fmla="*/ 1 w 60"/>
                <a:gd name="T27" fmla="*/ 35 h 58"/>
                <a:gd name="T28" fmla="*/ 2 w 60"/>
                <a:gd name="T29" fmla="*/ 40 h 58"/>
                <a:gd name="T30" fmla="*/ 4 w 60"/>
                <a:gd name="T31" fmla="*/ 46 h 58"/>
                <a:gd name="T32" fmla="*/ 8 w 60"/>
                <a:gd name="T33" fmla="*/ 50 h 58"/>
                <a:gd name="T34" fmla="*/ 12 w 60"/>
                <a:gd name="T35" fmla="*/ 54 h 58"/>
                <a:gd name="T36" fmla="*/ 18 w 60"/>
                <a:gd name="T37" fmla="*/ 56 h 58"/>
                <a:gd name="T38" fmla="*/ 24 w 60"/>
                <a:gd name="T39" fmla="*/ 58 h 58"/>
                <a:gd name="T40" fmla="*/ 30 w 60"/>
                <a:gd name="T41" fmla="*/ 58 h 58"/>
                <a:gd name="T42" fmla="*/ 36 w 60"/>
                <a:gd name="T43" fmla="*/ 58 h 58"/>
                <a:gd name="T44" fmla="*/ 41 w 60"/>
                <a:gd name="T45" fmla="*/ 56 h 58"/>
                <a:gd name="T46" fmla="*/ 46 w 60"/>
                <a:gd name="T47" fmla="*/ 54 h 58"/>
                <a:gd name="T48" fmla="*/ 51 w 60"/>
                <a:gd name="T49" fmla="*/ 50 h 58"/>
                <a:gd name="T50" fmla="*/ 54 w 60"/>
                <a:gd name="T51" fmla="*/ 46 h 58"/>
                <a:gd name="T52" fmla="*/ 57 w 60"/>
                <a:gd name="T53" fmla="*/ 40 h 58"/>
                <a:gd name="T54" fmla="*/ 59 w 60"/>
                <a:gd name="T55" fmla="*/ 35 h 58"/>
                <a:gd name="T56" fmla="*/ 60 w 60"/>
                <a:gd name="T57"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8">
                  <a:moveTo>
                    <a:pt x="60" y="30"/>
                  </a:moveTo>
                  <a:lnTo>
                    <a:pt x="59" y="24"/>
                  </a:lnTo>
                  <a:lnTo>
                    <a:pt x="57" y="18"/>
                  </a:lnTo>
                  <a:lnTo>
                    <a:pt x="54" y="12"/>
                  </a:lnTo>
                  <a:lnTo>
                    <a:pt x="51" y="8"/>
                  </a:lnTo>
                  <a:lnTo>
                    <a:pt x="46" y="4"/>
                  </a:lnTo>
                  <a:lnTo>
                    <a:pt x="41" y="2"/>
                  </a:lnTo>
                  <a:lnTo>
                    <a:pt x="36" y="0"/>
                  </a:lnTo>
                  <a:lnTo>
                    <a:pt x="30" y="0"/>
                  </a:lnTo>
                  <a:lnTo>
                    <a:pt x="18" y="2"/>
                  </a:lnTo>
                  <a:lnTo>
                    <a:pt x="8" y="8"/>
                  </a:lnTo>
                  <a:lnTo>
                    <a:pt x="2" y="18"/>
                  </a:lnTo>
                  <a:lnTo>
                    <a:pt x="0" y="30"/>
                  </a:lnTo>
                  <a:lnTo>
                    <a:pt x="1" y="35"/>
                  </a:lnTo>
                  <a:lnTo>
                    <a:pt x="2" y="40"/>
                  </a:lnTo>
                  <a:lnTo>
                    <a:pt x="4" y="46"/>
                  </a:lnTo>
                  <a:lnTo>
                    <a:pt x="8" y="50"/>
                  </a:lnTo>
                  <a:lnTo>
                    <a:pt x="12" y="54"/>
                  </a:lnTo>
                  <a:lnTo>
                    <a:pt x="18" y="56"/>
                  </a:lnTo>
                  <a:lnTo>
                    <a:pt x="24" y="58"/>
                  </a:lnTo>
                  <a:lnTo>
                    <a:pt x="30" y="58"/>
                  </a:lnTo>
                  <a:lnTo>
                    <a:pt x="36" y="58"/>
                  </a:lnTo>
                  <a:lnTo>
                    <a:pt x="41" y="56"/>
                  </a:lnTo>
                  <a:lnTo>
                    <a:pt x="46" y="54"/>
                  </a:lnTo>
                  <a:lnTo>
                    <a:pt x="51" y="50"/>
                  </a:lnTo>
                  <a:lnTo>
                    <a:pt x="54" y="46"/>
                  </a:lnTo>
                  <a:lnTo>
                    <a:pt x="57" y="40"/>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18" name="Freeform 146"/>
            <p:cNvSpPr>
              <a:spLocks/>
            </p:cNvSpPr>
            <p:nvPr/>
          </p:nvSpPr>
          <p:spPr bwMode="auto">
            <a:xfrm>
              <a:off x="3388" y="2750"/>
              <a:ext cx="15" cy="14"/>
            </a:xfrm>
            <a:custGeom>
              <a:avLst/>
              <a:gdLst>
                <a:gd name="T0" fmla="*/ 15 w 30"/>
                <a:gd name="T1" fmla="*/ 28 h 28"/>
                <a:gd name="T2" fmla="*/ 11 w 30"/>
                <a:gd name="T3" fmla="*/ 28 h 28"/>
                <a:gd name="T4" fmla="*/ 9 w 30"/>
                <a:gd name="T5" fmla="*/ 27 h 28"/>
                <a:gd name="T6" fmla="*/ 7 w 30"/>
                <a:gd name="T7" fmla="*/ 26 h 28"/>
                <a:gd name="T8" fmla="*/ 4 w 30"/>
                <a:gd name="T9" fmla="*/ 25 h 28"/>
                <a:gd name="T10" fmla="*/ 2 w 30"/>
                <a:gd name="T11" fmla="*/ 23 h 28"/>
                <a:gd name="T12" fmla="*/ 1 w 30"/>
                <a:gd name="T13" fmla="*/ 19 h 28"/>
                <a:gd name="T14" fmla="*/ 0 w 30"/>
                <a:gd name="T15" fmla="*/ 17 h 28"/>
                <a:gd name="T16" fmla="*/ 0 w 30"/>
                <a:gd name="T17" fmla="*/ 15 h 28"/>
                <a:gd name="T18" fmla="*/ 0 w 30"/>
                <a:gd name="T19" fmla="*/ 11 h 28"/>
                <a:gd name="T20" fmla="*/ 1 w 30"/>
                <a:gd name="T21" fmla="*/ 9 h 28"/>
                <a:gd name="T22" fmla="*/ 2 w 30"/>
                <a:gd name="T23" fmla="*/ 5 h 28"/>
                <a:gd name="T24" fmla="*/ 4 w 30"/>
                <a:gd name="T25" fmla="*/ 3 h 28"/>
                <a:gd name="T26" fmla="*/ 7 w 30"/>
                <a:gd name="T27" fmla="*/ 2 h 28"/>
                <a:gd name="T28" fmla="*/ 9 w 30"/>
                <a:gd name="T29" fmla="*/ 1 h 28"/>
                <a:gd name="T30" fmla="*/ 11 w 30"/>
                <a:gd name="T31" fmla="*/ 0 h 28"/>
                <a:gd name="T32" fmla="*/ 15 w 30"/>
                <a:gd name="T33" fmla="*/ 0 h 28"/>
                <a:gd name="T34" fmla="*/ 17 w 30"/>
                <a:gd name="T35" fmla="*/ 0 h 28"/>
                <a:gd name="T36" fmla="*/ 21 w 30"/>
                <a:gd name="T37" fmla="*/ 1 h 28"/>
                <a:gd name="T38" fmla="*/ 23 w 30"/>
                <a:gd name="T39" fmla="*/ 2 h 28"/>
                <a:gd name="T40" fmla="*/ 25 w 30"/>
                <a:gd name="T41" fmla="*/ 3 h 28"/>
                <a:gd name="T42" fmla="*/ 26 w 30"/>
                <a:gd name="T43" fmla="*/ 5 h 28"/>
                <a:gd name="T44" fmla="*/ 29 w 30"/>
                <a:gd name="T45" fmla="*/ 9 h 28"/>
                <a:gd name="T46" fmla="*/ 30 w 30"/>
                <a:gd name="T47" fmla="*/ 11 h 28"/>
                <a:gd name="T48" fmla="*/ 30 w 30"/>
                <a:gd name="T49" fmla="*/ 15 h 28"/>
                <a:gd name="T50" fmla="*/ 29 w 30"/>
                <a:gd name="T51" fmla="*/ 20 h 28"/>
                <a:gd name="T52" fmla="*/ 25 w 30"/>
                <a:gd name="T53" fmla="*/ 25 h 28"/>
                <a:gd name="T54" fmla="*/ 21 w 30"/>
                <a:gd name="T55" fmla="*/ 27 h 28"/>
                <a:gd name="T56" fmla="*/ 15 w 30"/>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5"/>
                  </a:lnTo>
                  <a:lnTo>
                    <a:pt x="4" y="3"/>
                  </a:lnTo>
                  <a:lnTo>
                    <a:pt x="7" y="2"/>
                  </a:lnTo>
                  <a:lnTo>
                    <a:pt x="9" y="1"/>
                  </a:lnTo>
                  <a:lnTo>
                    <a:pt x="11" y="0"/>
                  </a:lnTo>
                  <a:lnTo>
                    <a:pt x="15" y="0"/>
                  </a:lnTo>
                  <a:lnTo>
                    <a:pt x="17" y="0"/>
                  </a:lnTo>
                  <a:lnTo>
                    <a:pt x="21" y="1"/>
                  </a:lnTo>
                  <a:lnTo>
                    <a:pt x="23" y="2"/>
                  </a:lnTo>
                  <a:lnTo>
                    <a:pt x="25" y="3"/>
                  </a:lnTo>
                  <a:lnTo>
                    <a:pt x="26" y="5"/>
                  </a:lnTo>
                  <a:lnTo>
                    <a:pt x="29" y="9"/>
                  </a:lnTo>
                  <a:lnTo>
                    <a:pt x="30" y="11"/>
                  </a:lnTo>
                  <a:lnTo>
                    <a:pt x="30" y="15"/>
                  </a:lnTo>
                  <a:lnTo>
                    <a:pt x="29" y="20"/>
                  </a:lnTo>
                  <a:lnTo>
                    <a:pt x="25" y="25"/>
                  </a:lnTo>
                  <a:lnTo>
                    <a:pt x="21" y="27"/>
                  </a:lnTo>
                  <a:lnTo>
                    <a:pt x="15"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19" name="Freeform 147"/>
            <p:cNvSpPr>
              <a:spLocks/>
            </p:cNvSpPr>
            <p:nvPr/>
          </p:nvSpPr>
          <p:spPr bwMode="auto">
            <a:xfrm>
              <a:off x="3407" y="2643"/>
              <a:ext cx="30" cy="30"/>
            </a:xfrm>
            <a:custGeom>
              <a:avLst/>
              <a:gdLst>
                <a:gd name="T0" fmla="*/ 60 w 60"/>
                <a:gd name="T1" fmla="*/ 29 h 59"/>
                <a:gd name="T2" fmla="*/ 59 w 60"/>
                <a:gd name="T3" fmla="*/ 24 h 59"/>
                <a:gd name="T4" fmla="*/ 57 w 60"/>
                <a:gd name="T5" fmla="*/ 19 h 59"/>
                <a:gd name="T6" fmla="*/ 54 w 60"/>
                <a:gd name="T7" fmla="*/ 13 h 59"/>
                <a:gd name="T8" fmla="*/ 50 w 60"/>
                <a:gd name="T9" fmla="*/ 9 h 59"/>
                <a:gd name="T10" fmla="*/ 46 w 60"/>
                <a:gd name="T11" fmla="*/ 5 h 59"/>
                <a:gd name="T12" fmla="*/ 41 w 60"/>
                <a:gd name="T13" fmla="*/ 3 h 59"/>
                <a:gd name="T14" fmla="*/ 36 w 60"/>
                <a:gd name="T15" fmla="*/ 0 h 59"/>
                <a:gd name="T16" fmla="*/ 30 w 60"/>
                <a:gd name="T17" fmla="*/ 0 h 59"/>
                <a:gd name="T18" fmla="*/ 18 w 60"/>
                <a:gd name="T19" fmla="*/ 3 h 59"/>
                <a:gd name="T20" fmla="*/ 9 w 60"/>
                <a:gd name="T21" fmla="*/ 9 h 59"/>
                <a:gd name="T22" fmla="*/ 2 w 60"/>
                <a:gd name="T23" fmla="*/ 18 h 59"/>
                <a:gd name="T24" fmla="*/ 0 w 60"/>
                <a:gd name="T25" fmla="*/ 29 h 59"/>
                <a:gd name="T26" fmla="*/ 1 w 60"/>
                <a:gd name="T27" fmla="*/ 35 h 59"/>
                <a:gd name="T28" fmla="*/ 2 w 60"/>
                <a:gd name="T29" fmla="*/ 41 h 59"/>
                <a:gd name="T30" fmla="*/ 6 w 60"/>
                <a:gd name="T31" fmla="*/ 47 h 59"/>
                <a:gd name="T32" fmla="*/ 9 w 60"/>
                <a:gd name="T33" fmla="*/ 51 h 59"/>
                <a:gd name="T34" fmla="*/ 14 w 60"/>
                <a:gd name="T35" fmla="*/ 55 h 59"/>
                <a:gd name="T36" fmla="*/ 18 w 60"/>
                <a:gd name="T37" fmla="*/ 57 h 59"/>
                <a:gd name="T38" fmla="*/ 24 w 60"/>
                <a:gd name="T39" fmla="*/ 59 h 59"/>
                <a:gd name="T40" fmla="*/ 30 w 60"/>
                <a:gd name="T41" fmla="*/ 59 h 59"/>
                <a:gd name="T42" fmla="*/ 36 w 60"/>
                <a:gd name="T43" fmla="*/ 59 h 59"/>
                <a:gd name="T44" fmla="*/ 41 w 60"/>
                <a:gd name="T45" fmla="*/ 57 h 59"/>
                <a:gd name="T46" fmla="*/ 46 w 60"/>
                <a:gd name="T47" fmla="*/ 55 h 59"/>
                <a:gd name="T48" fmla="*/ 50 w 60"/>
                <a:gd name="T49" fmla="*/ 51 h 59"/>
                <a:gd name="T50" fmla="*/ 54 w 60"/>
                <a:gd name="T51" fmla="*/ 47 h 59"/>
                <a:gd name="T52" fmla="*/ 57 w 60"/>
                <a:gd name="T53" fmla="*/ 41 h 59"/>
                <a:gd name="T54" fmla="*/ 59 w 60"/>
                <a:gd name="T55" fmla="*/ 35 h 59"/>
                <a:gd name="T56" fmla="*/ 60 w 60"/>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29"/>
                  </a:moveTo>
                  <a:lnTo>
                    <a:pt x="59" y="24"/>
                  </a:lnTo>
                  <a:lnTo>
                    <a:pt x="57" y="19"/>
                  </a:lnTo>
                  <a:lnTo>
                    <a:pt x="54" y="13"/>
                  </a:lnTo>
                  <a:lnTo>
                    <a:pt x="50" y="9"/>
                  </a:lnTo>
                  <a:lnTo>
                    <a:pt x="46" y="5"/>
                  </a:lnTo>
                  <a:lnTo>
                    <a:pt x="41" y="3"/>
                  </a:lnTo>
                  <a:lnTo>
                    <a:pt x="36" y="0"/>
                  </a:lnTo>
                  <a:lnTo>
                    <a:pt x="30" y="0"/>
                  </a:lnTo>
                  <a:lnTo>
                    <a:pt x="18" y="3"/>
                  </a:lnTo>
                  <a:lnTo>
                    <a:pt x="9" y="9"/>
                  </a:lnTo>
                  <a:lnTo>
                    <a:pt x="2" y="18"/>
                  </a:lnTo>
                  <a:lnTo>
                    <a:pt x="0" y="29"/>
                  </a:lnTo>
                  <a:lnTo>
                    <a:pt x="1" y="35"/>
                  </a:lnTo>
                  <a:lnTo>
                    <a:pt x="2" y="41"/>
                  </a:lnTo>
                  <a:lnTo>
                    <a:pt x="6" y="47"/>
                  </a:lnTo>
                  <a:lnTo>
                    <a:pt x="9" y="51"/>
                  </a:lnTo>
                  <a:lnTo>
                    <a:pt x="14" y="55"/>
                  </a:lnTo>
                  <a:lnTo>
                    <a:pt x="18" y="57"/>
                  </a:lnTo>
                  <a:lnTo>
                    <a:pt x="24" y="59"/>
                  </a:lnTo>
                  <a:lnTo>
                    <a:pt x="30" y="59"/>
                  </a:lnTo>
                  <a:lnTo>
                    <a:pt x="36" y="59"/>
                  </a:lnTo>
                  <a:lnTo>
                    <a:pt x="41" y="57"/>
                  </a:lnTo>
                  <a:lnTo>
                    <a:pt x="46" y="55"/>
                  </a:lnTo>
                  <a:lnTo>
                    <a:pt x="50" y="51"/>
                  </a:lnTo>
                  <a:lnTo>
                    <a:pt x="54" y="47"/>
                  </a:lnTo>
                  <a:lnTo>
                    <a:pt x="57" y="41"/>
                  </a:lnTo>
                  <a:lnTo>
                    <a:pt x="59" y="35"/>
                  </a:lnTo>
                  <a:lnTo>
                    <a:pt x="60"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20" name="Freeform 148"/>
            <p:cNvSpPr>
              <a:spLocks/>
            </p:cNvSpPr>
            <p:nvPr/>
          </p:nvSpPr>
          <p:spPr bwMode="auto">
            <a:xfrm>
              <a:off x="3414" y="2651"/>
              <a:ext cx="15" cy="14"/>
            </a:xfrm>
            <a:custGeom>
              <a:avLst/>
              <a:gdLst>
                <a:gd name="T0" fmla="*/ 15 w 30"/>
                <a:gd name="T1" fmla="*/ 29 h 29"/>
                <a:gd name="T2" fmla="*/ 12 w 30"/>
                <a:gd name="T3" fmla="*/ 29 h 29"/>
                <a:gd name="T4" fmla="*/ 9 w 30"/>
                <a:gd name="T5" fmla="*/ 28 h 29"/>
                <a:gd name="T6" fmla="*/ 7 w 30"/>
                <a:gd name="T7" fmla="*/ 27 h 29"/>
                <a:gd name="T8" fmla="*/ 4 w 30"/>
                <a:gd name="T9" fmla="*/ 25 h 29"/>
                <a:gd name="T10" fmla="*/ 3 w 30"/>
                <a:gd name="T11" fmla="*/ 22 h 29"/>
                <a:gd name="T12" fmla="*/ 1 w 30"/>
                <a:gd name="T13" fmla="*/ 20 h 29"/>
                <a:gd name="T14" fmla="*/ 0 w 30"/>
                <a:gd name="T15" fmla="*/ 18 h 29"/>
                <a:gd name="T16" fmla="*/ 0 w 30"/>
                <a:gd name="T17" fmla="*/ 14 h 29"/>
                <a:gd name="T18" fmla="*/ 0 w 30"/>
                <a:gd name="T19" fmla="*/ 12 h 29"/>
                <a:gd name="T20" fmla="*/ 1 w 30"/>
                <a:gd name="T21" fmla="*/ 9 h 29"/>
                <a:gd name="T22" fmla="*/ 3 w 30"/>
                <a:gd name="T23" fmla="*/ 6 h 29"/>
                <a:gd name="T24" fmla="*/ 4 w 30"/>
                <a:gd name="T25" fmla="*/ 4 h 29"/>
                <a:gd name="T26" fmla="*/ 7 w 30"/>
                <a:gd name="T27" fmla="*/ 3 h 29"/>
                <a:gd name="T28" fmla="*/ 9 w 30"/>
                <a:gd name="T29" fmla="*/ 2 h 29"/>
                <a:gd name="T30" fmla="*/ 12 w 30"/>
                <a:gd name="T31" fmla="*/ 0 h 29"/>
                <a:gd name="T32" fmla="*/ 15 w 30"/>
                <a:gd name="T33" fmla="*/ 0 h 29"/>
                <a:gd name="T34" fmla="*/ 17 w 30"/>
                <a:gd name="T35" fmla="*/ 0 h 29"/>
                <a:gd name="T36" fmla="*/ 21 w 30"/>
                <a:gd name="T37" fmla="*/ 2 h 29"/>
                <a:gd name="T38" fmla="*/ 23 w 30"/>
                <a:gd name="T39" fmla="*/ 3 h 29"/>
                <a:gd name="T40" fmla="*/ 25 w 30"/>
                <a:gd name="T41" fmla="*/ 4 h 29"/>
                <a:gd name="T42" fmla="*/ 26 w 30"/>
                <a:gd name="T43" fmla="*/ 6 h 29"/>
                <a:gd name="T44" fmla="*/ 29 w 30"/>
                <a:gd name="T45" fmla="*/ 9 h 29"/>
                <a:gd name="T46" fmla="*/ 30 w 30"/>
                <a:gd name="T47" fmla="*/ 12 h 29"/>
                <a:gd name="T48" fmla="*/ 30 w 30"/>
                <a:gd name="T49" fmla="*/ 14 h 29"/>
                <a:gd name="T50" fmla="*/ 29 w 30"/>
                <a:gd name="T51" fmla="*/ 20 h 29"/>
                <a:gd name="T52" fmla="*/ 25 w 30"/>
                <a:gd name="T53" fmla="*/ 25 h 29"/>
                <a:gd name="T54" fmla="*/ 21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2" y="29"/>
                  </a:lnTo>
                  <a:lnTo>
                    <a:pt x="9" y="28"/>
                  </a:lnTo>
                  <a:lnTo>
                    <a:pt x="7" y="27"/>
                  </a:lnTo>
                  <a:lnTo>
                    <a:pt x="4" y="25"/>
                  </a:lnTo>
                  <a:lnTo>
                    <a:pt x="3" y="22"/>
                  </a:lnTo>
                  <a:lnTo>
                    <a:pt x="1" y="20"/>
                  </a:lnTo>
                  <a:lnTo>
                    <a:pt x="0" y="18"/>
                  </a:lnTo>
                  <a:lnTo>
                    <a:pt x="0" y="14"/>
                  </a:lnTo>
                  <a:lnTo>
                    <a:pt x="0" y="12"/>
                  </a:lnTo>
                  <a:lnTo>
                    <a:pt x="1" y="9"/>
                  </a:lnTo>
                  <a:lnTo>
                    <a:pt x="3" y="6"/>
                  </a:lnTo>
                  <a:lnTo>
                    <a:pt x="4" y="4"/>
                  </a:lnTo>
                  <a:lnTo>
                    <a:pt x="7" y="3"/>
                  </a:lnTo>
                  <a:lnTo>
                    <a:pt x="9" y="2"/>
                  </a:lnTo>
                  <a:lnTo>
                    <a:pt x="12" y="0"/>
                  </a:lnTo>
                  <a:lnTo>
                    <a:pt x="15" y="0"/>
                  </a:lnTo>
                  <a:lnTo>
                    <a:pt x="17" y="0"/>
                  </a:lnTo>
                  <a:lnTo>
                    <a:pt x="21" y="2"/>
                  </a:lnTo>
                  <a:lnTo>
                    <a:pt x="23" y="3"/>
                  </a:lnTo>
                  <a:lnTo>
                    <a:pt x="25" y="4"/>
                  </a:lnTo>
                  <a:lnTo>
                    <a:pt x="26" y="6"/>
                  </a:lnTo>
                  <a:lnTo>
                    <a:pt x="29" y="9"/>
                  </a:lnTo>
                  <a:lnTo>
                    <a:pt x="30" y="12"/>
                  </a:lnTo>
                  <a:lnTo>
                    <a:pt x="30" y="14"/>
                  </a:lnTo>
                  <a:lnTo>
                    <a:pt x="29" y="20"/>
                  </a:lnTo>
                  <a:lnTo>
                    <a:pt x="25" y="25"/>
                  </a:lnTo>
                  <a:lnTo>
                    <a:pt x="21"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21" name="Freeform 149"/>
            <p:cNvSpPr>
              <a:spLocks/>
            </p:cNvSpPr>
            <p:nvPr/>
          </p:nvSpPr>
          <p:spPr bwMode="auto">
            <a:xfrm>
              <a:off x="3407" y="2515"/>
              <a:ext cx="30" cy="30"/>
            </a:xfrm>
            <a:custGeom>
              <a:avLst/>
              <a:gdLst>
                <a:gd name="T0" fmla="*/ 60 w 60"/>
                <a:gd name="T1" fmla="*/ 30 h 60"/>
                <a:gd name="T2" fmla="*/ 59 w 60"/>
                <a:gd name="T3" fmla="*/ 24 h 60"/>
                <a:gd name="T4" fmla="*/ 57 w 60"/>
                <a:gd name="T5" fmla="*/ 18 h 60"/>
                <a:gd name="T6" fmla="*/ 54 w 60"/>
                <a:gd name="T7" fmla="*/ 13 h 60"/>
                <a:gd name="T8" fmla="*/ 50 w 60"/>
                <a:gd name="T9" fmla="*/ 9 h 60"/>
                <a:gd name="T10" fmla="*/ 46 w 60"/>
                <a:gd name="T11" fmla="*/ 5 h 60"/>
                <a:gd name="T12" fmla="*/ 41 w 60"/>
                <a:gd name="T13" fmla="*/ 2 h 60"/>
                <a:gd name="T14" fmla="*/ 36 w 60"/>
                <a:gd name="T15" fmla="*/ 1 h 60"/>
                <a:gd name="T16" fmla="*/ 30 w 60"/>
                <a:gd name="T17" fmla="*/ 0 h 60"/>
                <a:gd name="T18" fmla="*/ 18 w 60"/>
                <a:gd name="T19" fmla="*/ 2 h 60"/>
                <a:gd name="T20" fmla="*/ 9 w 60"/>
                <a:gd name="T21" fmla="*/ 9 h 60"/>
                <a:gd name="T22" fmla="*/ 2 w 60"/>
                <a:gd name="T23" fmla="*/ 18 h 60"/>
                <a:gd name="T24" fmla="*/ 0 w 60"/>
                <a:gd name="T25" fmla="*/ 30 h 60"/>
                <a:gd name="T26" fmla="*/ 1 w 60"/>
                <a:gd name="T27" fmla="*/ 35 h 60"/>
                <a:gd name="T28" fmla="*/ 2 w 60"/>
                <a:gd name="T29" fmla="*/ 41 h 60"/>
                <a:gd name="T30" fmla="*/ 6 w 60"/>
                <a:gd name="T31" fmla="*/ 47 h 60"/>
                <a:gd name="T32" fmla="*/ 9 w 60"/>
                <a:gd name="T33" fmla="*/ 51 h 60"/>
                <a:gd name="T34" fmla="*/ 14 w 60"/>
                <a:gd name="T35" fmla="*/ 55 h 60"/>
                <a:gd name="T36" fmla="*/ 18 w 60"/>
                <a:gd name="T37" fmla="*/ 57 h 60"/>
                <a:gd name="T38" fmla="*/ 24 w 60"/>
                <a:gd name="T39" fmla="*/ 58 h 60"/>
                <a:gd name="T40" fmla="*/ 30 w 60"/>
                <a:gd name="T41" fmla="*/ 60 h 60"/>
                <a:gd name="T42" fmla="*/ 36 w 60"/>
                <a:gd name="T43" fmla="*/ 58 h 60"/>
                <a:gd name="T44" fmla="*/ 41 w 60"/>
                <a:gd name="T45" fmla="*/ 57 h 60"/>
                <a:gd name="T46" fmla="*/ 46 w 60"/>
                <a:gd name="T47" fmla="*/ 55 h 60"/>
                <a:gd name="T48" fmla="*/ 50 w 60"/>
                <a:gd name="T49" fmla="*/ 51 h 60"/>
                <a:gd name="T50" fmla="*/ 54 w 60"/>
                <a:gd name="T51" fmla="*/ 47 h 60"/>
                <a:gd name="T52" fmla="*/ 57 w 60"/>
                <a:gd name="T53" fmla="*/ 41 h 60"/>
                <a:gd name="T54" fmla="*/ 59 w 60"/>
                <a:gd name="T55" fmla="*/ 35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7" y="18"/>
                  </a:lnTo>
                  <a:lnTo>
                    <a:pt x="54" y="13"/>
                  </a:lnTo>
                  <a:lnTo>
                    <a:pt x="50" y="9"/>
                  </a:lnTo>
                  <a:lnTo>
                    <a:pt x="46" y="5"/>
                  </a:lnTo>
                  <a:lnTo>
                    <a:pt x="41" y="2"/>
                  </a:lnTo>
                  <a:lnTo>
                    <a:pt x="36" y="1"/>
                  </a:lnTo>
                  <a:lnTo>
                    <a:pt x="30" y="0"/>
                  </a:lnTo>
                  <a:lnTo>
                    <a:pt x="18" y="2"/>
                  </a:lnTo>
                  <a:lnTo>
                    <a:pt x="9" y="9"/>
                  </a:lnTo>
                  <a:lnTo>
                    <a:pt x="2" y="18"/>
                  </a:lnTo>
                  <a:lnTo>
                    <a:pt x="0" y="30"/>
                  </a:lnTo>
                  <a:lnTo>
                    <a:pt x="1" y="35"/>
                  </a:lnTo>
                  <a:lnTo>
                    <a:pt x="2" y="41"/>
                  </a:lnTo>
                  <a:lnTo>
                    <a:pt x="6" y="47"/>
                  </a:lnTo>
                  <a:lnTo>
                    <a:pt x="9" y="51"/>
                  </a:lnTo>
                  <a:lnTo>
                    <a:pt x="14" y="55"/>
                  </a:lnTo>
                  <a:lnTo>
                    <a:pt x="18" y="57"/>
                  </a:lnTo>
                  <a:lnTo>
                    <a:pt x="24" y="58"/>
                  </a:lnTo>
                  <a:lnTo>
                    <a:pt x="30" y="60"/>
                  </a:lnTo>
                  <a:lnTo>
                    <a:pt x="36" y="58"/>
                  </a:lnTo>
                  <a:lnTo>
                    <a:pt x="41" y="57"/>
                  </a:lnTo>
                  <a:lnTo>
                    <a:pt x="46" y="55"/>
                  </a:lnTo>
                  <a:lnTo>
                    <a:pt x="50" y="51"/>
                  </a:lnTo>
                  <a:lnTo>
                    <a:pt x="54" y="47"/>
                  </a:lnTo>
                  <a:lnTo>
                    <a:pt x="57" y="41"/>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22" name="Freeform 150"/>
            <p:cNvSpPr>
              <a:spLocks/>
            </p:cNvSpPr>
            <p:nvPr/>
          </p:nvSpPr>
          <p:spPr bwMode="auto">
            <a:xfrm>
              <a:off x="3414" y="2522"/>
              <a:ext cx="15" cy="15"/>
            </a:xfrm>
            <a:custGeom>
              <a:avLst/>
              <a:gdLst>
                <a:gd name="T0" fmla="*/ 15 w 30"/>
                <a:gd name="T1" fmla="*/ 30 h 30"/>
                <a:gd name="T2" fmla="*/ 12 w 30"/>
                <a:gd name="T3" fmla="*/ 30 h 30"/>
                <a:gd name="T4" fmla="*/ 9 w 30"/>
                <a:gd name="T5" fmla="*/ 28 h 30"/>
                <a:gd name="T6" fmla="*/ 7 w 30"/>
                <a:gd name="T7" fmla="*/ 27 h 30"/>
                <a:gd name="T8" fmla="*/ 4 w 30"/>
                <a:gd name="T9" fmla="*/ 25 h 30"/>
                <a:gd name="T10" fmla="*/ 3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3 w 30"/>
                <a:gd name="T23" fmla="*/ 7 h 30"/>
                <a:gd name="T24" fmla="*/ 4 w 30"/>
                <a:gd name="T25" fmla="*/ 4 h 30"/>
                <a:gd name="T26" fmla="*/ 7 w 30"/>
                <a:gd name="T27" fmla="*/ 3 h 30"/>
                <a:gd name="T28" fmla="*/ 9 w 30"/>
                <a:gd name="T29" fmla="*/ 1 h 30"/>
                <a:gd name="T30" fmla="*/ 12 w 30"/>
                <a:gd name="T31" fmla="*/ 0 h 30"/>
                <a:gd name="T32" fmla="*/ 15 w 30"/>
                <a:gd name="T33" fmla="*/ 0 h 30"/>
                <a:gd name="T34" fmla="*/ 17 w 30"/>
                <a:gd name="T35" fmla="*/ 0 h 30"/>
                <a:gd name="T36" fmla="*/ 21 w 30"/>
                <a:gd name="T37" fmla="*/ 1 h 30"/>
                <a:gd name="T38" fmla="*/ 23 w 30"/>
                <a:gd name="T39" fmla="*/ 3 h 30"/>
                <a:gd name="T40" fmla="*/ 25 w 30"/>
                <a:gd name="T41" fmla="*/ 4 h 30"/>
                <a:gd name="T42" fmla="*/ 26 w 30"/>
                <a:gd name="T43" fmla="*/ 7 h 30"/>
                <a:gd name="T44" fmla="*/ 29 w 30"/>
                <a:gd name="T45" fmla="*/ 9 h 30"/>
                <a:gd name="T46" fmla="*/ 30 w 30"/>
                <a:gd name="T47" fmla="*/ 12 h 30"/>
                <a:gd name="T48" fmla="*/ 30 w 30"/>
                <a:gd name="T49" fmla="*/ 15 h 30"/>
                <a:gd name="T50" fmla="*/ 29 w 30"/>
                <a:gd name="T51" fmla="*/ 20 h 30"/>
                <a:gd name="T52" fmla="*/ 25 w 30"/>
                <a:gd name="T53" fmla="*/ 25 h 30"/>
                <a:gd name="T54" fmla="*/ 21 w 30"/>
                <a:gd name="T55" fmla="*/ 28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8"/>
                  </a:lnTo>
                  <a:lnTo>
                    <a:pt x="7" y="27"/>
                  </a:lnTo>
                  <a:lnTo>
                    <a:pt x="4" y="25"/>
                  </a:lnTo>
                  <a:lnTo>
                    <a:pt x="3" y="23"/>
                  </a:lnTo>
                  <a:lnTo>
                    <a:pt x="1" y="20"/>
                  </a:lnTo>
                  <a:lnTo>
                    <a:pt x="0" y="18"/>
                  </a:lnTo>
                  <a:lnTo>
                    <a:pt x="0" y="15"/>
                  </a:lnTo>
                  <a:lnTo>
                    <a:pt x="0" y="12"/>
                  </a:lnTo>
                  <a:lnTo>
                    <a:pt x="1" y="9"/>
                  </a:lnTo>
                  <a:lnTo>
                    <a:pt x="3" y="7"/>
                  </a:lnTo>
                  <a:lnTo>
                    <a:pt x="4" y="4"/>
                  </a:lnTo>
                  <a:lnTo>
                    <a:pt x="7" y="3"/>
                  </a:lnTo>
                  <a:lnTo>
                    <a:pt x="9" y="1"/>
                  </a:lnTo>
                  <a:lnTo>
                    <a:pt x="12" y="0"/>
                  </a:lnTo>
                  <a:lnTo>
                    <a:pt x="15" y="0"/>
                  </a:lnTo>
                  <a:lnTo>
                    <a:pt x="17" y="0"/>
                  </a:lnTo>
                  <a:lnTo>
                    <a:pt x="21" y="1"/>
                  </a:lnTo>
                  <a:lnTo>
                    <a:pt x="23" y="3"/>
                  </a:lnTo>
                  <a:lnTo>
                    <a:pt x="25" y="4"/>
                  </a:lnTo>
                  <a:lnTo>
                    <a:pt x="26" y="7"/>
                  </a:lnTo>
                  <a:lnTo>
                    <a:pt x="29" y="9"/>
                  </a:lnTo>
                  <a:lnTo>
                    <a:pt x="30" y="12"/>
                  </a:lnTo>
                  <a:lnTo>
                    <a:pt x="30" y="15"/>
                  </a:lnTo>
                  <a:lnTo>
                    <a:pt x="29" y="20"/>
                  </a:lnTo>
                  <a:lnTo>
                    <a:pt x="25" y="25"/>
                  </a:lnTo>
                  <a:lnTo>
                    <a:pt x="21" y="28"/>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23" name="Freeform 151"/>
            <p:cNvSpPr>
              <a:spLocks/>
            </p:cNvSpPr>
            <p:nvPr/>
          </p:nvSpPr>
          <p:spPr bwMode="auto">
            <a:xfrm>
              <a:off x="2347" y="2643"/>
              <a:ext cx="29" cy="30"/>
            </a:xfrm>
            <a:custGeom>
              <a:avLst/>
              <a:gdLst>
                <a:gd name="T0" fmla="*/ 58 w 58"/>
                <a:gd name="T1" fmla="*/ 29 h 59"/>
                <a:gd name="T2" fmla="*/ 58 w 58"/>
                <a:gd name="T3" fmla="*/ 24 h 59"/>
                <a:gd name="T4" fmla="*/ 56 w 58"/>
                <a:gd name="T5" fmla="*/ 19 h 59"/>
                <a:gd name="T6" fmla="*/ 54 w 58"/>
                <a:gd name="T7" fmla="*/ 13 h 59"/>
                <a:gd name="T8" fmla="*/ 50 w 58"/>
                <a:gd name="T9" fmla="*/ 9 h 59"/>
                <a:gd name="T10" fmla="*/ 46 w 58"/>
                <a:gd name="T11" fmla="*/ 5 h 59"/>
                <a:gd name="T12" fmla="*/ 40 w 58"/>
                <a:gd name="T13" fmla="*/ 3 h 59"/>
                <a:gd name="T14" fmla="*/ 34 w 58"/>
                <a:gd name="T15" fmla="*/ 0 h 59"/>
                <a:gd name="T16" fmla="*/ 28 w 58"/>
                <a:gd name="T17" fmla="*/ 0 h 59"/>
                <a:gd name="T18" fmla="*/ 17 w 58"/>
                <a:gd name="T19" fmla="*/ 3 h 59"/>
                <a:gd name="T20" fmla="*/ 8 w 58"/>
                <a:gd name="T21" fmla="*/ 9 h 59"/>
                <a:gd name="T22" fmla="*/ 2 w 58"/>
                <a:gd name="T23" fmla="*/ 18 h 59"/>
                <a:gd name="T24" fmla="*/ 0 w 58"/>
                <a:gd name="T25" fmla="*/ 29 h 59"/>
                <a:gd name="T26" fmla="*/ 0 w 58"/>
                <a:gd name="T27" fmla="*/ 35 h 59"/>
                <a:gd name="T28" fmla="*/ 2 w 58"/>
                <a:gd name="T29" fmla="*/ 41 h 59"/>
                <a:gd name="T30" fmla="*/ 4 w 58"/>
                <a:gd name="T31" fmla="*/ 47 h 59"/>
                <a:gd name="T32" fmla="*/ 8 w 58"/>
                <a:gd name="T33" fmla="*/ 51 h 59"/>
                <a:gd name="T34" fmla="*/ 12 w 58"/>
                <a:gd name="T35" fmla="*/ 55 h 59"/>
                <a:gd name="T36" fmla="*/ 17 w 58"/>
                <a:gd name="T37" fmla="*/ 57 h 59"/>
                <a:gd name="T38" fmla="*/ 23 w 58"/>
                <a:gd name="T39" fmla="*/ 59 h 59"/>
                <a:gd name="T40" fmla="*/ 28 w 58"/>
                <a:gd name="T41" fmla="*/ 59 h 59"/>
                <a:gd name="T42" fmla="*/ 34 w 58"/>
                <a:gd name="T43" fmla="*/ 59 h 59"/>
                <a:gd name="T44" fmla="*/ 40 w 58"/>
                <a:gd name="T45" fmla="*/ 57 h 59"/>
                <a:gd name="T46" fmla="*/ 46 w 58"/>
                <a:gd name="T47" fmla="*/ 55 h 59"/>
                <a:gd name="T48" fmla="*/ 50 w 58"/>
                <a:gd name="T49" fmla="*/ 51 h 59"/>
                <a:gd name="T50" fmla="*/ 54 w 58"/>
                <a:gd name="T51" fmla="*/ 47 h 59"/>
                <a:gd name="T52" fmla="*/ 56 w 58"/>
                <a:gd name="T53" fmla="*/ 41 h 59"/>
                <a:gd name="T54" fmla="*/ 58 w 58"/>
                <a:gd name="T55" fmla="*/ 35 h 59"/>
                <a:gd name="T56" fmla="*/ 58 w 58"/>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59">
                  <a:moveTo>
                    <a:pt x="58" y="29"/>
                  </a:moveTo>
                  <a:lnTo>
                    <a:pt x="58" y="24"/>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7"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24" name="Freeform 152"/>
            <p:cNvSpPr>
              <a:spLocks/>
            </p:cNvSpPr>
            <p:nvPr/>
          </p:nvSpPr>
          <p:spPr bwMode="auto">
            <a:xfrm>
              <a:off x="2354" y="2651"/>
              <a:ext cx="15" cy="14"/>
            </a:xfrm>
            <a:custGeom>
              <a:avLst/>
              <a:gdLst>
                <a:gd name="T0" fmla="*/ 14 w 29"/>
                <a:gd name="T1" fmla="*/ 29 h 29"/>
                <a:gd name="T2" fmla="*/ 12 w 29"/>
                <a:gd name="T3" fmla="*/ 29 h 29"/>
                <a:gd name="T4" fmla="*/ 10 w 29"/>
                <a:gd name="T5" fmla="*/ 28 h 29"/>
                <a:gd name="T6" fmla="*/ 6 w 29"/>
                <a:gd name="T7" fmla="*/ 27 h 29"/>
                <a:gd name="T8" fmla="*/ 4 w 29"/>
                <a:gd name="T9" fmla="*/ 25 h 29"/>
                <a:gd name="T10" fmla="*/ 3 w 29"/>
                <a:gd name="T11" fmla="*/ 22 h 29"/>
                <a:gd name="T12" fmla="*/ 2 w 29"/>
                <a:gd name="T13" fmla="*/ 20 h 29"/>
                <a:gd name="T14" fmla="*/ 0 w 29"/>
                <a:gd name="T15" fmla="*/ 18 h 29"/>
                <a:gd name="T16" fmla="*/ 0 w 29"/>
                <a:gd name="T17" fmla="*/ 14 h 29"/>
                <a:gd name="T18" fmla="*/ 0 w 29"/>
                <a:gd name="T19" fmla="*/ 12 h 29"/>
                <a:gd name="T20" fmla="*/ 2 w 29"/>
                <a:gd name="T21" fmla="*/ 9 h 29"/>
                <a:gd name="T22" fmla="*/ 3 w 29"/>
                <a:gd name="T23" fmla="*/ 6 h 29"/>
                <a:gd name="T24" fmla="*/ 4 w 29"/>
                <a:gd name="T25" fmla="*/ 4 h 29"/>
                <a:gd name="T26" fmla="*/ 6 w 29"/>
                <a:gd name="T27" fmla="*/ 3 h 29"/>
                <a:gd name="T28" fmla="*/ 10 w 29"/>
                <a:gd name="T29" fmla="*/ 2 h 29"/>
                <a:gd name="T30" fmla="*/ 12 w 29"/>
                <a:gd name="T31" fmla="*/ 0 h 29"/>
                <a:gd name="T32" fmla="*/ 14 w 29"/>
                <a:gd name="T33" fmla="*/ 0 h 29"/>
                <a:gd name="T34" fmla="*/ 18 w 29"/>
                <a:gd name="T35" fmla="*/ 0 h 29"/>
                <a:gd name="T36" fmla="*/ 20 w 29"/>
                <a:gd name="T37" fmla="*/ 2 h 29"/>
                <a:gd name="T38" fmla="*/ 22 w 29"/>
                <a:gd name="T39" fmla="*/ 3 h 29"/>
                <a:gd name="T40" fmla="*/ 25 w 29"/>
                <a:gd name="T41" fmla="*/ 4 h 29"/>
                <a:gd name="T42" fmla="*/ 27 w 29"/>
                <a:gd name="T43" fmla="*/ 6 h 29"/>
                <a:gd name="T44" fmla="*/ 28 w 29"/>
                <a:gd name="T45" fmla="*/ 9 h 29"/>
                <a:gd name="T46" fmla="*/ 29 w 29"/>
                <a:gd name="T47" fmla="*/ 12 h 29"/>
                <a:gd name="T48" fmla="*/ 29 w 29"/>
                <a:gd name="T49" fmla="*/ 14 h 29"/>
                <a:gd name="T50" fmla="*/ 28 w 29"/>
                <a:gd name="T51" fmla="*/ 20 h 29"/>
                <a:gd name="T52" fmla="*/ 25 w 29"/>
                <a:gd name="T53" fmla="*/ 25 h 29"/>
                <a:gd name="T54" fmla="*/ 20 w 29"/>
                <a:gd name="T55" fmla="*/ 28 h 29"/>
                <a:gd name="T56" fmla="*/ 14 w 29"/>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9">
                  <a:moveTo>
                    <a:pt x="14" y="29"/>
                  </a:moveTo>
                  <a:lnTo>
                    <a:pt x="12" y="29"/>
                  </a:lnTo>
                  <a:lnTo>
                    <a:pt x="10" y="28"/>
                  </a:lnTo>
                  <a:lnTo>
                    <a:pt x="6" y="27"/>
                  </a:lnTo>
                  <a:lnTo>
                    <a:pt x="4" y="25"/>
                  </a:lnTo>
                  <a:lnTo>
                    <a:pt x="3" y="22"/>
                  </a:lnTo>
                  <a:lnTo>
                    <a:pt x="2" y="20"/>
                  </a:lnTo>
                  <a:lnTo>
                    <a:pt x="0" y="18"/>
                  </a:lnTo>
                  <a:lnTo>
                    <a:pt x="0" y="14"/>
                  </a:lnTo>
                  <a:lnTo>
                    <a:pt x="0" y="12"/>
                  </a:lnTo>
                  <a:lnTo>
                    <a:pt x="2" y="9"/>
                  </a:lnTo>
                  <a:lnTo>
                    <a:pt x="3" y="6"/>
                  </a:lnTo>
                  <a:lnTo>
                    <a:pt x="4" y="4"/>
                  </a:lnTo>
                  <a:lnTo>
                    <a:pt x="6" y="3"/>
                  </a:lnTo>
                  <a:lnTo>
                    <a:pt x="10" y="2"/>
                  </a:lnTo>
                  <a:lnTo>
                    <a:pt x="12" y="0"/>
                  </a:lnTo>
                  <a:lnTo>
                    <a:pt x="14" y="0"/>
                  </a:lnTo>
                  <a:lnTo>
                    <a:pt x="18" y="0"/>
                  </a:lnTo>
                  <a:lnTo>
                    <a:pt x="20" y="2"/>
                  </a:lnTo>
                  <a:lnTo>
                    <a:pt x="22" y="3"/>
                  </a:lnTo>
                  <a:lnTo>
                    <a:pt x="25" y="4"/>
                  </a:lnTo>
                  <a:lnTo>
                    <a:pt x="27" y="6"/>
                  </a:lnTo>
                  <a:lnTo>
                    <a:pt x="28" y="9"/>
                  </a:lnTo>
                  <a:lnTo>
                    <a:pt x="29" y="12"/>
                  </a:lnTo>
                  <a:lnTo>
                    <a:pt x="29" y="14"/>
                  </a:lnTo>
                  <a:lnTo>
                    <a:pt x="28" y="20"/>
                  </a:lnTo>
                  <a:lnTo>
                    <a:pt x="25" y="25"/>
                  </a:lnTo>
                  <a:lnTo>
                    <a:pt x="20" y="28"/>
                  </a:lnTo>
                  <a:lnTo>
                    <a:pt x="14"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25" name="Freeform 153"/>
            <p:cNvSpPr>
              <a:spLocks/>
            </p:cNvSpPr>
            <p:nvPr/>
          </p:nvSpPr>
          <p:spPr bwMode="auto">
            <a:xfrm>
              <a:off x="2485" y="1569"/>
              <a:ext cx="30" cy="30"/>
            </a:xfrm>
            <a:custGeom>
              <a:avLst/>
              <a:gdLst>
                <a:gd name="T0" fmla="*/ 60 w 60"/>
                <a:gd name="T1" fmla="*/ 30 h 60"/>
                <a:gd name="T2" fmla="*/ 59 w 60"/>
                <a:gd name="T3" fmla="*/ 25 h 60"/>
                <a:gd name="T4" fmla="*/ 58 w 60"/>
                <a:gd name="T5" fmla="*/ 19 h 60"/>
                <a:gd name="T6" fmla="*/ 54 w 60"/>
                <a:gd name="T7" fmla="*/ 13 h 60"/>
                <a:gd name="T8" fmla="*/ 51 w 60"/>
                <a:gd name="T9" fmla="*/ 8 h 60"/>
                <a:gd name="T10" fmla="*/ 46 w 60"/>
                <a:gd name="T11" fmla="*/ 5 h 60"/>
                <a:gd name="T12" fmla="*/ 41 w 60"/>
                <a:gd name="T13" fmla="*/ 3 h 60"/>
                <a:gd name="T14" fmla="*/ 36 w 60"/>
                <a:gd name="T15" fmla="*/ 0 h 60"/>
                <a:gd name="T16" fmla="*/ 30 w 60"/>
                <a:gd name="T17" fmla="*/ 0 h 60"/>
                <a:gd name="T18" fmla="*/ 18 w 60"/>
                <a:gd name="T19" fmla="*/ 3 h 60"/>
                <a:gd name="T20" fmla="*/ 9 w 60"/>
                <a:gd name="T21" fmla="*/ 8 h 60"/>
                <a:gd name="T22" fmla="*/ 2 w 60"/>
                <a:gd name="T23" fmla="*/ 19 h 60"/>
                <a:gd name="T24" fmla="*/ 0 w 60"/>
                <a:gd name="T25" fmla="*/ 30 h 60"/>
                <a:gd name="T26" fmla="*/ 1 w 60"/>
                <a:gd name="T27" fmla="*/ 36 h 60"/>
                <a:gd name="T28" fmla="*/ 2 w 60"/>
                <a:gd name="T29" fmla="*/ 42 h 60"/>
                <a:gd name="T30" fmla="*/ 6 w 60"/>
                <a:gd name="T31" fmla="*/ 47 h 60"/>
                <a:gd name="T32" fmla="*/ 9 w 60"/>
                <a:gd name="T33" fmla="*/ 51 h 60"/>
                <a:gd name="T34" fmla="*/ 14 w 60"/>
                <a:gd name="T35" fmla="*/ 55 h 60"/>
                <a:gd name="T36" fmla="*/ 18 w 60"/>
                <a:gd name="T37" fmla="*/ 58 h 60"/>
                <a:gd name="T38" fmla="*/ 24 w 60"/>
                <a:gd name="T39" fmla="*/ 59 h 60"/>
                <a:gd name="T40" fmla="*/ 30 w 60"/>
                <a:gd name="T41" fmla="*/ 60 h 60"/>
                <a:gd name="T42" fmla="*/ 36 w 60"/>
                <a:gd name="T43" fmla="*/ 59 h 60"/>
                <a:gd name="T44" fmla="*/ 41 w 60"/>
                <a:gd name="T45" fmla="*/ 58 h 60"/>
                <a:gd name="T46" fmla="*/ 46 w 60"/>
                <a:gd name="T47" fmla="*/ 55 h 60"/>
                <a:gd name="T48" fmla="*/ 51 w 60"/>
                <a:gd name="T49" fmla="*/ 51 h 60"/>
                <a:gd name="T50" fmla="*/ 54 w 60"/>
                <a:gd name="T51" fmla="*/ 47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5"/>
                  </a:lnTo>
                  <a:lnTo>
                    <a:pt x="58" y="19"/>
                  </a:lnTo>
                  <a:lnTo>
                    <a:pt x="54" y="13"/>
                  </a:lnTo>
                  <a:lnTo>
                    <a:pt x="51" y="8"/>
                  </a:lnTo>
                  <a:lnTo>
                    <a:pt x="46" y="5"/>
                  </a:lnTo>
                  <a:lnTo>
                    <a:pt x="41" y="3"/>
                  </a:lnTo>
                  <a:lnTo>
                    <a:pt x="36" y="0"/>
                  </a:lnTo>
                  <a:lnTo>
                    <a:pt x="30" y="0"/>
                  </a:lnTo>
                  <a:lnTo>
                    <a:pt x="18" y="3"/>
                  </a:lnTo>
                  <a:lnTo>
                    <a:pt x="9" y="8"/>
                  </a:lnTo>
                  <a:lnTo>
                    <a:pt x="2" y="19"/>
                  </a:lnTo>
                  <a:lnTo>
                    <a:pt x="0" y="30"/>
                  </a:lnTo>
                  <a:lnTo>
                    <a:pt x="1" y="36"/>
                  </a:lnTo>
                  <a:lnTo>
                    <a:pt x="2" y="42"/>
                  </a:lnTo>
                  <a:lnTo>
                    <a:pt x="6" y="47"/>
                  </a:lnTo>
                  <a:lnTo>
                    <a:pt x="9" y="51"/>
                  </a:lnTo>
                  <a:lnTo>
                    <a:pt x="14" y="55"/>
                  </a:lnTo>
                  <a:lnTo>
                    <a:pt x="18" y="58"/>
                  </a:lnTo>
                  <a:lnTo>
                    <a:pt x="24" y="59"/>
                  </a:lnTo>
                  <a:lnTo>
                    <a:pt x="30" y="60"/>
                  </a:lnTo>
                  <a:lnTo>
                    <a:pt x="36" y="59"/>
                  </a:lnTo>
                  <a:lnTo>
                    <a:pt x="41" y="58"/>
                  </a:lnTo>
                  <a:lnTo>
                    <a:pt x="46" y="55"/>
                  </a:lnTo>
                  <a:lnTo>
                    <a:pt x="51" y="51"/>
                  </a:lnTo>
                  <a:lnTo>
                    <a:pt x="54" y="47"/>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26" name="Freeform 154"/>
            <p:cNvSpPr>
              <a:spLocks/>
            </p:cNvSpPr>
            <p:nvPr/>
          </p:nvSpPr>
          <p:spPr bwMode="auto">
            <a:xfrm>
              <a:off x="2492" y="1577"/>
              <a:ext cx="15" cy="15"/>
            </a:xfrm>
            <a:custGeom>
              <a:avLst/>
              <a:gdLst>
                <a:gd name="T0" fmla="*/ 15 w 30"/>
                <a:gd name="T1" fmla="*/ 30 h 30"/>
                <a:gd name="T2" fmla="*/ 13 w 30"/>
                <a:gd name="T3" fmla="*/ 30 h 30"/>
                <a:gd name="T4" fmla="*/ 10 w 30"/>
                <a:gd name="T5" fmla="*/ 29 h 30"/>
                <a:gd name="T6" fmla="*/ 7 w 30"/>
                <a:gd name="T7" fmla="*/ 27 h 30"/>
                <a:gd name="T8" fmla="*/ 5 w 30"/>
                <a:gd name="T9" fmla="*/ 26 h 30"/>
                <a:gd name="T10" fmla="*/ 3 w 30"/>
                <a:gd name="T11" fmla="*/ 23 h 30"/>
                <a:gd name="T12" fmla="*/ 1 w 30"/>
                <a:gd name="T13" fmla="*/ 20 h 30"/>
                <a:gd name="T14" fmla="*/ 0 w 30"/>
                <a:gd name="T15" fmla="*/ 18 h 30"/>
                <a:gd name="T16" fmla="*/ 0 w 30"/>
                <a:gd name="T17" fmla="*/ 15 h 30"/>
                <a:gd name="T18" fmla="*/ 0 w 30"/>
                <a:gd name="T19" fmla="*/ 12 h 30"/>
                <a:gd name="T20" fmla="*/ 1 w 30"/>
                <a:gd name="T21" fmla="*/ 10 h 30"/>
                <a:gd name="T22" fmla="*/ 3 w 30"/>
                <a:gd name="T23" fmla="*/ 7 h 30"/>
                <a:gd name="T24" fmla="*/ 5 w 30"/>
                <a:gd name="T25" fmla="*/ 5 h 30"/>
                <a:gd name="T26" fmla="*/ 7 w 30"/>
                <a:gd name="T27" fmla="*/ 3 h 30"/>
                <a:gd name="T28" fmla="*/ 10 w 30"/>
                <a:gd name="T29" fmla="*/ 2 h 30"/>
                <a:gd name="T30" fmla="*/ 13 w 30"/>
                <a:gd name="T31" fmla="*/ 0 h 30"/>
                <a:gd name="T32" fmla="*/ 15 w 30"/>
                <a:gd name="T33" fmla="*/ 0 h 30"/>
                <a:gd name="T34" fmla="*/ 18 w 30"/>
                <a:gd name="T35" fmla="*/ 0 h 30"/>
                <a:gd name="T36" fmla="*/ 21 w 30"/>
                <a:gd name="T37" fmla="*/ 2 h 30"/>
                <a:gd name="T38" fmla="*/ 23 w 30"/>
                <a:gd name="T39" fmla="*/ 3 h 30"/>
                <a:gd name="T40" fmla="*/ 25 w 30"/>
                <a:gd name="T41" fmla="*/ 5 h 30"/>
                <a:gd name="T42" fmla="*/ 28 w 30"/>
                <a:gd name="T43" fmla="*/ 7 h 30"/>
                <a:gd name="T44" fmla="*/ 29 w 30"/>
                <a:gd name="T45" fmla="*/ 10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0" y="29"/>
                  </a:lnTo>
                  <a:lnTo>
                    <a:pt x="7" y="27"/>
                  </a:lnTo>
                  <a:lnTo>
                    <a:pt x="5" y="26"/>
                  </a:lnTo>
                  <a:lnTo>
                    <a:pt x="3" y="23"/>
                  </a:lnTo>
                  <a:lnTo>
                    <a:pt x="1" y="20"/>
                  </a:lnTo>
                  <a:lnTo>
                    <a:pt x="0" y="18"/>
                  </a:lnTo>
                  <a:lnTo>
                    <a:pt x="0" y="15"/>
                  </a:lnTo>
                  <a:lnTo>
                    <a:pt x="0" y="12"/>
                  </a:lnTo>
                  <a:lnTo>
                    <a:pt x="1" y="10"/>
                  </a:lnTo>
                  <a:lnTo>
                    <a:pt x="3" y="7"/>
                  </a:lnTo>
                  <a:lnTo>
                    <a:pt x="5" y="5"/>
                  </a:lnTo>
                  <a:lnTo>
                    <a:pt x="7" y="3"/>
                  </a:lnTo>
                  <a:lnTo>
                    <a:pt x="10" y="2"/>
                  </a:lnTo>
                  <a:lnTo>
                    <a:pt x="13" y="0"/>
                  </a:lnTo>
                  <a:lnTo>
                    <a:pt x="15" y="0"/>
                  </a:lnTo>
                  <a:lnTo>
                    <a:pt x="18"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31227" name="Group 155"/>
          <p:cNvGrpSpPr>
            <a:grpSpLocks/>
          </p:cNvGrpSpPr>
          <p:nvPr/>
        </p:nvGrpSpPr>
        <p:grpSpPr bwMode="auto">
          <a:xfrm rot="10800000">
            <a:off x="7315200" y="2"/>
            <a:ext cx="1828800" cy="1831975"/>
            <a:chOff x="2332" y="1554"/>
            <a:chExt cx="1105" cy="1218"/>
          </a:xfrm>
        </p:grpSpPr>
        <p:sp>
          <p:nvSpPr>
            <p:cNvPr id="131228" name="Freeform 156"/>
            <p:cNvSpPr>
              <a:spLocks/>
            </p:cNvSpPr>
            <p:nvPr/>
          </p:nvSpPr>
          <p:spPr bwMode="auto">
            <a:xfrm>
              <a:off x="2450" y="2113"/>
              <a:ext cx="30" cy="30"/>
            </a:xfrm>
            <a:custGeom>
              <a:avLst/>
              <a:gdLst>
                <a:gd name="T0" fmla="*/ 31 w 61"/>
                <a:gd name="T1" fmla="*/ 60 h 60"/>
                <a:gd name="T2" fmla="*/ 18 w 61"/>
                <a:gd name="T3" fmla="*/ 57 h 60"/>
                <a:gd name="T4" fmla="*/ 9 w 61"/>
                <a:gd name="T5" fmla="*/ 50 h 60"/>
                <a:gd name="T6" fmla="*/ 2 w 61"/>
                <a:gd name="T7" fmla="*/ 41 h 60"/>
                <a:gd name="T8" fmla="*/ 0 w 61"/>
                <a:gd name="T9" fmla="*/ 30 h 60"/>
                <a:gd name="T10" fmla="*/ 2 w 61"/>
                <a:gd name="T11" fmla="*/ 18 h 60"/>
                <a:gd name="T12" fmla="*/ 9 w 61"/>
                <a:gd name="T13" fmla="*/ 8 h 60"/>
                <a:gd name="T14" fmla="*/ 18 w 61"/>
                <a:gd name="T15" fmla="*/ 2 h 60"/>
                <a:gd name="T16" fmla="*/ 31 w 61"/>
                <a:gd name="T17" fmla="*/ 0 h 60"/>
                <a:gd name="T18" fmla="*/ 42 w 61"/>
                <a:gd name="T19" fmla="*/ 2 h 60"/>
                <a:gd name="T20" fmla="*/ 52 w 61"/>
                <a:gd name="T21" fmla="*/ 8 h 60"/>
                <a:gd name="T22" fmla="*/ 58 w 61"/>
                <a:gd name="T23" fmla="*/ 18 h 60"/>
                <a:gd name="T24" fmla="*/ 61 w 61"/>
                <a:gd name="T25" fmla="*/ 30 h 60"/>
                <a:gd name="T26" fmla="*/ 58 w 61"/>
                <a:gd name="T27" fmla="*/ 41 h 60"/>
                <a:gd name="T28" fmla="*/ 52 w 61"/>
                <a:gd name="T29" fmla="*/ 50 h 60"/>
                <a:gd name="T30" fmla="*/ 42 w 61"/>
                <a:gd name="T31" fmla="*/ 57 h 60"/>
                <a:gd name="T32" fmla="*/ 31 w 61"/>
                <a:gd name="T33"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 h="60">
                  <a:moveTo>
                    <a:pt x="31" y="60"/>
                  </a:moveTo>
                  <a:lnTo>
                    <a:pt x="18" y="57"/>
                  </a:lnTo>
                  <a:lnTo>
                    <a:pt x="9" y="50"/>
                  </a:lnTo>
                  <a:lnTo>
                    <a:pt x="2" y="41"/>
                  </a:lnTo>
                  <a:lnTo>
                    <a:pt x="0" y="30"/>
                  </a:lnTo>
                  <a:lnTo>
                    <a:pt x="2" y="18"/>
                  </a:lnTo>
                  <a:lnTo>
                    <a:pt x="9" y="8"/>
                  </a:lnTo>
                  <a:lnTo>
                    <a:pt x="18" y="2"/>
                  </a:lnTo>
                  <a:lnTo>
                    <a:pt x="31" y="0"/>
                  </a:lnTo>
                  <a:lnTo>
                    <a:pt x="42" y="2"/>
                  </a:lnTo>
                  <a:lnTo>
                    <a:pt x="52" y="8"/>
                  </a:lnTo>
                  <a:lnTo>
                    <a:pt x="58" y="18"/>
                  </a:lnTo>
                  <a:lnTo>
                    <a:pt x="61" y="30"/>
                  </a:lnTo>
                  <a:lnTo>
                    <a:pt x="58" y="41"/>
                  </a:lnTo>
                  <a:lnTo>
                    <a:pt x="52" y="50"/>
                  </a:lnTo>
                  <a:lnTo>
                    <a:pt x="42" y="57"/>
                  </a:lnTo>
                  <a:lnTo>
                    <a:pt x="31" y="6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29" name="Freeform 157"/>
            <p:cNvSpPr>
              <a:spLocks/>
            </p:cNvSpPr>
            <p:nvPr/>
          </p:nvSpPr>
          <p:spPr bwMode="auto">
            <a:xfrm>
              <a:off x="2431" y="2013"/>
              <a:ext cx="67" cy="91"/>
            </a:xfrm>
            <a:custGeom>
              <a:avLst/>
              <a:gdLst>
                <a:gd name="T0" fmla="*/ 50 w 132"/>
                <a:gd name="T1" fmla="*/ 182 h 182"/>
                <a:gd name="T2" fmla="*/ 80 w 132"/>
                <a:gd name="T3" fmla="*/ 182 h 182"/>
                <a:gd name="T4" fmla="*/ 85 w 132"/>
                <a:gd name="T5" fmla="*/ 174 h 182"/>
                <a:gd name="T6" fmla="*/ 98 w 132"/>
                <a:gd name="T7" fmla="*/ 154 h 182"/>
                <a:gd name="T8" fmla="*/ 113 w 132"/>
                <a:gd name="T9" fmla="*/ 125 h 182"/>
                <a:gd name="T10" fmla="*/ 125 w 132"/>
                <a:gd name="T11" fmla="*/ 91 h 182"/>
                <a:gd name="T12" fmla="*/ 132 w 132"/>
                <a:gd name="T13" fmla="*/ 58 h 182"/>
                <a:gd name="T14" fmla="*/ 128 w 132"/>
                <a:gd name="T15" fmla="*/ 29 h 182"/>
                <a:gd name="T16" fmla="*/ 107 w 132"/>
                <a:gd name="T17" fmla="*/ 9 h 182"/>
                <a:gd name="T18" fmla="*/ 67 w 132"/>
                <a:gd name="T19" fmla="*/ 0 h 182"/>
                <a:gd name="T20" fmla="*/ 25 w 132"/>
                <a:gd name="T21" fmla="*/ 9 h 182"/>
                <a:gd name="T22" fmla="*/ 4 w 132"/>
                <a:gd name="T23" fmla="*/ 29 h 182"/>
                <a:gd name="T24" fmla="*/ 0 w 132"/>
                <a:gd name="T25" fmla="*/ 58 h 182"/>
                <a:gd name="T26" fmla="*/ 6 w 132"/>
                <a:gd name="T27" fmla="*/ 91 h 182"/>
                <a:gd name="T28" fmla="*/ 18 w 132"/>
                <a:gd name="T29" fmla="*/ 125 h 182"/>
                <a:gd name="T30" fmla="*/ 33 w 132"/>
                <a:gd name="T31" fmla="*/ 154 h 182"/>
                <a:gd name="T32" fmla="*/ 46 w 132"/>
                <a:gd name="T33" fmla="*/ 174 h 182"/>
                <a:gd name="T34" fmla="*/ 50 w 132"/>
                <a:gd name="T35"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30" name="Freeform 158"/>
            <p:cNvSpPr>
              <a:spLocks/>
            </p:cNvSpPr>
            <p:nvPr/>
          </p:nvSpPr>
          <p:spPr bwMode="auto">
            <a:xfrm>
              <a:off x="2431" y="2013"/>
              <a:ext cx="67" cy="91"/>
            </a:xfrm>
            <a:custGeom>
              <a:avLst/>
              <a:gdLst>
                <a:gd name="T0" fmla="*/ 50 w 132"/>
                <a:gd name="T1" fmla="*/ 182 h 182"/>
                <a:gd name="T2" fmla="*/ 80 w 132"/>
                <a:gd name="T3" fmla="*/ 182 h 182"/>
                <a:gd name="T4" fmla="*/ 85 w 132"/>
                <a:gd name="T5" fmla="*/ 174 h 182"/>
                <a:gd name="T6" fmla="*/ 98 w 132"/>
                <a:gd name="T7" fmla="*/ 154 h 182"/>
                <a:gd name="T8" fmla="*/ 113 w 132"/>
                <a:gd name="T9" fmla="*/ 125 h 182"/>
                <a:gd name="T10" fmla="*/ 125 w 132"/>
                <a:gd name="T11" fmla="*/ 91 h 182"/>
                <a:gd name="T12" fmla="*/ 132 w 132"/>
                <a:gd name="T13" fmla="*/ 58 h 182"/>
                <a:gd name="T14" fmla="*/ 128 w 132"/>
                <a:gd name="T15" fmla="*/ 29 h 182"/>
                <a:gd name="T16" fmla="*/ 107 w 132"/>
                <a:gd name="T17" fmla="*/ 9 h 182"/>
                <a:gd name="T18" fmla="*/ 67 w 132"/>
                <a:gd name="T19" fmla="*/ 0 h 182"/>
                <a:gd name="T20" fmla="*/ 25 w 132"/>
                <a:gd name="T21" fmla="*/ 9 h 182"/>
                <a:gd name="T22" fmla="*/ 4 w 132"/>
                <a:gd name="T23" fmla="*/ 29 h 182"/>
                <a:gd name="T24" fmla="*/ 0 w 132"/>
                <a:gd name="T25" fmla="*/ 58 h 182"/>
                <a:gd name="T26" fmla="*/ 6 w 132"/>
                <a:gd name="T27" fmla="*/ 91 h 182"/>
                <a:gd name="T28" fmla="*/ 18 w 132"/>
                <a:gd name="T29" fmla="*/ 125 h 182"/>
                <a:gd name="T30" fmla="*/ 33 w 132"/>
                <a:gd name="T31" fmla="*/ 154 h 182"/>
                <a:gd name="T32" fmla="*/ 46 w 132"/>
                <a:gd name="T33" fmla="*/ 174 h 182"/>
                <a:gd name="T34" fmla="*/ 50 w 132"/>
                <a:gd name="T35"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31" name="Freeform 159"/>
            <p:cNvSpPr>
              <a:spLocks/>
            </p:cNvSpPr>
            <p:nvPr/>
          </p:nvSpPr>
          <p:spPr bwMode="auto">
            <a:xfrm>
              <a:off x="2359" y="2051"/>
              <a:ext cx="89" cy="73"/>
            </a:xfrm>
            <a:custGeom>
              <a:avLst/>
              <a:gdLst>
                <a:gd name="T0" fmla="*/ 163 w 177"/>
                <a:gd name="T1" fmla="*/ 144 h 146"/>
                <a:gd name="T2" fmla="*/ 177 w 177"/>
                <a:gd name="T3" fmla="*/ 118 h 146"/>
                <a:gd name="T4" fmla="*/ 172 w 177"/>
                <a:gd name="T5" fmla="*/ 110 h 146"/>
                <a:gd name="T6" fmla="*/ 161 w 177"/>
                <a:gd name="T7" fmla="*/ 89 h 146"/>
                <a:gd name="T8" fmla="*/ 144 w 177"/>
                <a:gd name="T9" fmla="*/ 62 h 146"/>
                <a:gd name="T10" fmla="*/ 122 w 177"/>
                <a:gd name="T11" fmla="*/ 33 h 146"/>
                <a:gd name="T12" fmla="*/ 95 w 177"/>
                <a:gd name="T13" fmla="*/ 11 h 146"/>
                <a:gd name="T14" fmla="*/ 69 w 177"/>
                <a:gd name="T15" fmla="*/ 0 h 146"/>
                <a:gd name="T16" fmla="*/ 40 w 177"/>
                <a:gd name="T17" fmla="*/ 7 h 146"/>
                <a:gd name="T18" fmla="*/ 14 w 177"/>
                <a:gd name="T19" fmla="*/ 38 h 146"/>
                <a:gd name="T20" fmla="*/ 3 w 177"/>
                <a:gd name="T21" fmla="*/ 60 h 146"/>
                <a:gd name="T22" fmla="*/ 0 w 177"/>
                <a:gd name="T23" fmla="*/ 78 h 146"/>
                <a:gd name="T24" fmla="*/ 1 w 177"/>
                <a:gd name="T25" fmla="*/ 94 h 146"/>
                <a:gd name="T26" fmla="*/ 8 w 177"/>
                <a:gd name="T27" fmla="*/ 106 h 146"/>
                <a:gd name="T28" fmla="*/ 17 w 177"/>
                <a:gd name="T29" fmla="*/ 117 h 146"/>
                <a:gd name="T30" fmla="*/ 30 w 177"/>
                <a:gd name="T31" fmla="*/ 126 h 146"/>
                <a:gd name="T32" fmla="*/ 46 w 177"/>
                <a:gd name="T33" fmla="*/ 132 h 146"/>
                <a:gd name="T34" fmla="*/ 62 w 177"/>
                <a:gd name="T35" fmla="*/ 138 h 146"/>
                <a:gd name="T36" fmla="*/ 79 w 177"/>
                <a:gd name="T37" fmla="*/ 141 h 146"/>
                <a:gd name="T38" fmla="*/ 98 w 177"/>
                <a:gd name="T39" fmla="*/ 143 h 146"/>
                <a:gd name="T40" fmla="*/ 115 w 177"/>
                <a:gd name="T41" fmla="*/ 144 h 146"/>
                <a:gd name="T42" fmla="*/ 130 w 177"/>
                <a:gd name="T43" fmla="*/ 146 h 146"/>
                <a:gd name="T44" fmla="*/ 144 w 177"/>
                <a:gd name="T45" fmla="*/ 146 h 146"/>
                <a:gd name="T46" fmla="*/ 154 w 177"/>
                <a:gd name="T47" fmla="*/ 144 h 146"/>
                <a:gd name="T48" fmla="*/ 161 w 177"/>
                <a:gd name="T49" fmla="*/ 144 h 146"/>
                <a:gd name="T50" fmla="*/ 163 w 177"/>
                <a:gd name="T51" fmla="*/ 14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7" h="146">
                  <a:moveTo>
                    <a:pt x="163" y="144"/>
                  </a:moveTo>
                  <a:lnTo>
                    <a:pt x="177" y="118"/>
                  </a:lnTo>
                  <a:lnTo>
                    <a:pt x="172" y="110"/>
                  </a:lnTo>
                  <a:lnTo>
                    <a:pt x="161" y="89"/>
                  </a:lnTo>
                  <a:lnTo>
                    <a:pt x="144" y="62"/>
                  </a:lnTo>
                  <a:lnTo>
                    <a:pt x="122" y="33"/>
                  </a:lnTo>
                  <a:lnTo>
                    <a:pt x="95" y="11"/>
                  </a:lnTo>
                  <a:lnTo>
                    <a:pt x="69" y="0"/>
                  </a:lnTo>
                  <a:lnTo>
                    <a:pt x="40" y="7"/>
                  </a:lnTo>
                  <a:lnTo>
                    <a:pt x="14" y="38"/>
                  </a:lnTo>
                  <a:lnTo>
                    <a:pt x="3" y="60"/>
                  </a:lnTo>
                  <a:lnTo>
                    <a:pt x="0" y="78"/>
                  </a:lnTo>
                  <a:lnTo>
                    <a:pt x="1" y="94"/>
                  </a:lnTo>
                  <a:lnTo>
                    <a:pt x="8" y="106"/>
                  </a:lnTo>
                  <a:lnTo>
                    <a:pt x="17" y="117"/>
                  </a:lnTo>
                  <a:lnTo>
                    <a:pt x="30" y="126"/>
                  </a:lnTo>
                  <a:lnTo>
                    <a:pt x="46" y="132"/>
                  </a:lnTo>
                  <a:lnTo>
                    <a:pt x="62" y="138"/>
                  </a:lnTo>
                  <a:lnTo>
                    <a:pt x="79" y="141"/>
                  </a:lnTo>
                  <a:lnTo>
                    <a:pt x="98" y="143"/>
                  </a:lnTo>
                  <a:lnTo>
                    <a:pt x="115" y="144"/>
                  </a:lnTo>
                  <a:lnTo>
                    <a:pt x="130" y="146"/>
                  </a:lnTo>
                  <a:lnTo>
                    <a:pt x="144" y="146"/>
                  </a:lnTo>
                  <a:lnTo>
                    <a:pt x="154" y="144"/>
                  </a:lnTo>
                  <a:lnTo>
                    <a:pt x="161" y="144"/>
                  </a:lnTo>
                  <a:lnTo>
                    <a:pt x="163" y="14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32" name="Freeform 160"/>
            <p:cNvSpPr>
              <a:spLocks/>
            </p:cNvSpPr>
            <p:nvPr/>
          </p:nvSpPr>
          <p:spPr bwMode="auto">
            <a:xfrm>
              <a:off x="2359" y="2133"/>
              <a:ext cx="89" cy="71"/>
            </a:xfrm>
            <a:custGeom>
              <a:avLst/>
              <a:gdLst>
                <a:gd name="T0" fmla="*/ 178 w 178"/>
                <a:gd name="T1" fmla="*/ 27 h 143"/>
                <a:gd name="T2" fmla="*/ 164 w 178"/>
                <a:gd name="T3" fmla="*/ 1 h 143"/>
                <a:gd name="T4" fmla="*/ 162 w 178"/>
                <a:gd name="T5" fmla="*/ 1 h 143"/>
                <a:gd name="T6" fmla="*/ 155 w 178"/>
                <a:gd name="T7" fmla="*/ 1 h 143"/>
                <a:gd name="T8" fmla="*/ 145 w 178"/>
                <a:gd name="T9" fmla="*/ 0 h 143"/>
                <a:gd name="T10" fmla="*/ 131 w 178"/>
                <a:gd name="T11" fmla="*/ 0 h 143"/>
                <a:gd name="T12" fmla="*/ 116 w 178"/>
                <a:gd name="T13" fmla="*/ 1 h 143"/>
                <a:gd name="T14" fmla="*/ 99 w 178"/>
                <a:gd name="T15" fmla="*/ 2 h 143"/>
                <a:gd name="T16" fmla="*/ 80 w 178"/>
                <a:gd name="T17" fmla="*/ 5 h 143"/>
                <a:gd name="T18" fmla="*/ 63 w 178"/>
                <a:gd name="T19" fmla="*/ 7 h 143"/>
                <a:gd name="T20" fmla="*/ 46 w 178"/>
                <a:gd name="T21" fmla="*/ 13 h 143"/>
                <a:gd name="T22" fmla="*/ 31 w 178"/>
                <a:gd name="T23" fmla="*/ 18 h 143"/>
                <a:gd name="T24" fmla="*/ 18 w 178"/>
                <a:gd name="T25" fmla="*/ 27 h 143"/>
                <a:gd name="T26" fmla="*/ 8 w 178"/>
                <a:gd name="T27" fmla="*/ 37 h 143"/>
                <a:gd name="T28" fmla="*/ 2 w 178"/>
                <a:gd name="T29" fmla="*/ 50 h 143"/>
                <a:gd name="T30" fmla="*/ 0 w 178"/>
                <a:gd name="T31" fmla="*/ 65 h 143"/>
                <a:gd name="T32" fmla="*/ 4 w 178"/>
                <a:gd name="T33" fmla="*/ 83 h 143"/>
                <a:gd name="T34" fmla="*/ 14 w 178"/>
                <a:gd name="T35" fmla="*/ 104 h 143"/>
                <a:gd name="T36" fmla="*/ 41 w 178"/>
                <a:gd name="T37" fmla="*/ 135 h 143"/>
                <a:gd name="T38" fmla="*/ 69 w 178"/>
                <a:gd name="T39" fmla="*/ 143 h 143"/>
                <a:gd name="T40" fmla="*/ 96 w 178"/>
                <a:gd name="T41" fmla="*/ 132 h 143"/>
                <a:gd name="T42" fmla="*/ 122 w 178"/>
                <a:gd name="T43" fmla="*/ 111 h 143"/>
                <a:gd name="T44" fmla="*/ 145 w 178"/>
                <a:gd name="T45" fmla="*/ 83 h 143"/>
                <a:gd name="T46" fmla="*/ 162 w 178"/>
                <a:gd name="T47" fmla="*/ 55 h 143"/>
                <a:gd name="T48" fmla="*/ 174 w 178"/>
                <a:gd name="T49" fmla="*/ 35 h 143"/>
                <a:gd name="T50" fmla="*/ 178 w 178"/>
                <a:gd name="T51" fmla="*/ 2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8" h="143">
                  <a:moveTo>
                    <a:pt x="178" y="27"/>
                  </a:moveTo>
                  <a:lnTo>
                    <a:pt x="164" y="1"/>
                  </a:lnTo>
                  <a:lnTo>
                    <a:pt x="162" y="1"/>
                  </a:lnTo>
                  <a:lnTo>
                    <a:pt x="155" y="1"/>
                  </a:lnTo>
                  <a:lnTo>
                    <a:pt x="145" y="0"/>
                  </a:lnTo>
                  <a:lnTo>
                    <a:pt x="131" y="0"/>
                  </a:lnTo>
                  <a:lnTo>
                    <a:pt x="116" y="1"/>
                  </a:lnTo>
                  <a:lnTo>
                    <a:pt x="99" y="2"/>
                  </a:lnTo>
                  <a:lnTo>
                    <a:pt x="80" y="5"/>
                  </a:lnTo>
                  <a:lnTo>
                    <a:pt x="63" y="7"/>
                  </a:lnTo>
                  <a:lnTo>
                    <a:pt x="46" y="13"/>
                  </a:lnTo>
                  <a:lnTo>
                    <a:pt x="31" y="18"/>
                  </a:lnTo>
                  <a:lnTo>
                    <a:pt x="18" y="27"/>
                  </a:lnTo>
                  <a:lnTo>
                    <a:pt x="8" y="37"/>
                  </a:lnTo>
                  <a:lnTo>
                    <a:pt x="2" y="50"/>
                  </a:lnTo>
                  <a:lnTo>
                    <a:pt x="0" y="65"/>
                  </a:lnTo>
                  <a:lnTo>
                    <a:pt x="4" y="83"/>
                  </a:lnTo>
                  <a:lnTo>
                    <a:pt x="14" y="104"/>
                  </a:lnTo>
                  <a:lnTo>
                    <a:pt x="41" y="135"/>
                  </a:lnTo>
                  <a:lnTo>
                    <a:pt x="69" y="143"/>
                  </a:lnTo>
                  <a:lnTo>
                    <a:pt x="96" y="132"/>
                  </a:lnTo>
                  <a:lnTo>
                    <a:pt x="122" y="111"/>
                  </a:lnTo>
                  <a:lnTo>
                    <a:pt x="145" y="83"/>
                  </a:lnTo>
                  <a:lnTo>
                    <a:pt x="162" y="55"/>
                  </a:lnTo>
                  <a:lnTo>
                    <a:pt x="174" y="35"/>
                  </a:lnTo>
                  <a:lnTo>
                    <a:pt x="178" y="2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33" name="Freeform 161"/>
            <p:cNvSpPr>
              <a:spLocks/>
            </p:cNvSpPr>
            <p:nvPr/>
          </p:nvSpPr>
          <p:spPr bwMode="auto">
            <a:xfrm>
              <a:off x="2432" y="2151"/>
              <a:ext cx="66" cy="90"/>
            </a:xfrm>
            <a:custGeom>
              <a:avLst/>
              <a:gdLst>
                <a:gd name="T0" fmla="*/ 82 w 132"/>
                <a:gd name="T1" fmla="*/ 0 h 181"/>
                <a:gd name="T2" fmla="*/ 52 w 132"/>
                <a:gd name="T3" fmla="*/ 0 h 181"/>
                <a:gd name="T4" fmla="*/ 47 w 132"/>
                <a:gd name="T5" fmla="*/ 8 h 181"/>
                <a:gd name="T6" fmla="*/ 35 w 132"/>
                <a:gd name="T7" fmla="*/ 29 h 181"/>
                <a:gd name="T8" fmla="*/ 20 w 132"/>
                <a:gd name="T9" fmla="*/ 57 h 181"/>
                <a:gd name="T10" fmla="*/ 7 w 132"/>
                <a:gd name="T11" fmla="*/ 90 h 181"/>
                <a:gd name="T12" fmla="*/ 0 w 132"/>
                <a:gd name="T13" fmla="*/ 123 h 181"/>
                <a:gd name="T14" fmla="*/ 5 w 132"/>
                <a:gd name="T15" fmla="*/ 152 h 181"/>
                <a:gd name="T16" fmla="*/ 24 w 132"/>
                <a:gd name="T17" fmla="*/ 172 h 181"/>
                <a:gd name="T18" fmla="*/ 64 w 132"/>
                <a:gd name="T19" fmla="*/ 181 h 181"/>
                <a:gd name="T20" fmla="*/ 106 w 132"/>
                <a:gd name="T21" fmla="*/ 172 h 181"/>
                <a:gd name="T22" fmla="*/ 127 w 132"/>
                <a:gd name="T23" fmla="*/ 152 h 181"/>
                <a:gd name="T24" fmla="*/ 132 w 132"/>
                <a:gd name="T25" fmla="*/ 123 h 181"/>
                <a:gd name="T26" fmla="*/ 127 w 132"/>
                <a:gd name="T27" fmla="*/ 90 h 181"/>
                <a:gd name="T28" fmla="*/ 114 w 132"/>
                <a:gd name="T29" fmla="*/ 57 h 181"/>
                <a:gd name="T30" fmla="*/ 99 w 132"/>
                <a:gd name="T31" fmla="*/ 29 h 181"/>
                <a:gd name="T32" fmla="*/ 86 w 132"/>
                <a:gd name="T33" fmla="*/ 8 h 181"/>
                <a:gd name="T34" fmla="*/ 82 w 132"/>
                <a:gd name="T35"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81">
                  <a:moveTo>
                    <a:pt x="82" y="0"/>
                  </a:moveTo>
                  <a:lnTo>
                    <a:pt x="52" y="0"/>
                  </a:lnTo>
                  <a:lnTo>
                    <a:pt x="47" y="8"/>
                  </a:lnTo>
                  <a:lnTo>
                    <a:pt x="35" y="29"/>
                  </a:lnTo>
                  <a:lnTo>
                    <a:pt x="20" y="57"/>
                  </a:lnTo>
                  <a:lnTo>
                    <a:pt x="7" y="90"/>
                  </a:lnTo>
                  <a:lnTo>
                    <a:pt x="0" y="123"/>
                  </a:lnTo>
                  <a:lnTo>
                    <a:pt x="5" y="152"/>
                  </a:lnTo>
                  <a:lnTo>
                    <a:pt x="24" y="172"/>
                  </a:lnTo>
                  <a:lnTo>
                    <a:pt x="64" y="181"/>
                  </a:lnTo>
                  <a:lnTo>
                    <a:pt x="106" y="172"/>
                  </a:lnTo>
                  <a:lnTo>
                    <a:pt x="127" y="152"/>
                  </a:lnTo>
                  <a:lnTo>
                    <a:pt x="132" y="123"/>
                  </a:lnTo>
                  <a:lnTo>
                    <a:pt x="127" y="90"/>
                  </a:lnTo>
                  <a:lnTo>
                    <a:pt x="114" y="57"/>
                  </a:lnTo>
                  <a:lnTo>
                    <a:pt x="99" y="29"/>
                  </a:lnTo>
                  <a:lnTo>
                    <a:pt x="86" y="8"/>
                  </a:lnTo>
                  <a:lnTo>
                    <a:pt x="82"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34" name="Freeform 162"/>
            <p:cNvSpPr>
              <a:spLocks/>
            </p:cNvSpPr>
            <p:nvPr/>
          </p:nvSpPr>
          <p:spPr bwMode="auto">
            <a:xfrm>
              <a:off x="2482" y="2132"/>
              <a:ext cx="88" cy="72"/>
            </a:xfrm>
            <a:custGeom>
              <a:avLst/>
              <a:gdLst>
                <a:gd name="T0" fmla="*/ 15 w 177"/>
                <a:gd name="T1" fmla="*/ 1 h 144"/>
                <a:gd name="T2" fmla="*/ 0 w 177"/>
                <a:gd name="T3" fmla="*/ 26 h 144"/>
                <a:gd name="T4" fmla="*/ 5 w 177"/>
                <a:gd name="T5" fmla="*/ 34 h 144"/>
                <a:gd name="T6" fmla="*/ 16 w 177"/>
                <a:gd name="T7" fmla="*/ 55 h 144"/>
                <a:gd name="T8" fmla="*/ 33 w 177"/>
                <a:gd name="T9" fmla="*/ 83 h 144"/>
                <a:gd name="T10" fmla="*/ 56 w 177"/>
                <a:gd name="T11" fmla="*/ 110 h 144"/>
                <a:gd name="T12" fmla="*/ 82 w 177"/>
                <a:gd name="T13" fmla="*/ 132 h 144"/>
                <a:gd name="T14" fmla="*/ 109 w 177"/>
                <a:gd name="T15" fmla="*/ 144 h 144"/>
                <a:gd name="T16" fmla="*/ 137 w 177"/>
                <a:gd name="T17" fmla="*/ 137 h 144"/>
                <a:gd name="T18" fmla="*/ 164 w 177"/>
                <a:gd name="T19" fmla="*/ 106 h 144"/>
                <a:gd name="T20" fmla="*/ 174 w 177"/>
                <a:gd name="T21" fmla="*/ 85 h 144"/>
                <a:gd name="T22" fmla="*/ 177 w 177"/>
                <a:gd name="T23" fmla="*/ 67 h 144"/>
                <a:gd name="T24" fmla="*/ 176 w 177"/>
                <a:gd name="T25" fmla="*/ 50 h 144"/>
                <a:gd name="T26" fmla="*/ 170 w 177"/>
                <a:gd name="T27" fmla="*/ 38 h 144"/>
                <a:gd name="T28" fmla="*/ 161 w 177"/>
                <a:gd name="T29" fmla="*/ 27 h 144"/>
                <a:gd name="T30" fmla="*/ 147 w 177"/>
                <a:gd name="T31" fmla="*/ 19 h 144"/>
                <a:gd name="T32" fmla="*/ 132 w 177"/>
                <a:gd name="T33" fmla="*/ 12 h 144"/>
                <a:gd name="T34" fmla="*/ 116 w 177"/>
                <a:gd name="T35" fmla="*/ 8 h 144"/>
                <a:gd name="T36" fmla="*/ 98 w 177"/>
                <a:gd name="T37" fmla="*/ 4 h 144"/>
                <a:gd name="T38" fmla="*/ 81 w 177"/>
                <a:gd name="T39" fmla="*/ 2 h 144"/>
                <a:gd name="T40" fmla="*/ 63 w 177"/>
                <a:gd name="T41" fmla="*/ 1 h 144"/>
                <a:gd name="T42" fmla="*/ 48 w 177"/>
                <a:gd name="T43" fmla="*/ 0 h 144"/>
                <a:gd name="T44" fmla="*/ 35 w 177"/>
                <a:gd name="T45" fmla="*/ 0 h 144"/>
                <a:gd name="T46" fmla="*/ 24 w 177"/>
                <a:gd name="T47" fmla="*/ 1 h 144"/>
                <a:gd name="T48" fmla="*/ 17 w 177"/>
                <a:gd name="T49" fmla="*/ 1 h 144"/>
                <a:gd name="T50" fmla="*/ 15 w 177"/>
                <a:gd name="T51" fmla="*/ 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7" h="144">
                  <a:moveTo>
                    <a:pt x="15" y="1"/>
                  </a:moveTo>
                  <a:lnTo>
                    <a:pt x="0" y="26"/>
                  </a:lnTo>
                  <a:lnTo>
                    <a:pt x="5" y="34"/>
                  </a:lnTo>
                  <a:lnTo>
                    <a:pt x="16" y="55"/>
                  </a:lnTo>
                  <a:lnTo>
                    <a:pt x="33" y="83"/>
                  </a:lnTo>
                  <a:lnTo>
                    <a:pt x="56" y="110"/>
                  </a:lnTo>
                  <a:lnTo>
                    <a:pt x="82" y="132"/>
                  </a:lnTo>
                  <a:lnTo>
                    <a:pt x="109" y="144"/>
                  </a:lnTo>
                  <a:lnTo>
                    <a:pt x="137" y="137"/>
                  </a:lnTo>
                  <a:lnTo>
                    <a:pt x="164" y="106"/>
                  </a:lnTo>
                  <a:lnTo>
                    <a:pt x="174" y="85"/>
                  </a:lnTo>
                  <a:lnTo>
                    <a:pt x="177" y="67"/>
                  </a:lnTo>
                  <a:lnTo>
                    <a:pt x="176" y="50"/>
                  </a:lnTo>
                  <a:lnTo>
                    <a:pt x="170" y="38"/>
                  </a:lnTo>
                  <a:lnTo>
                    <a:pt x="161" y="27"/>
                  </a:lnTo>
                  <a:lnTo>
                    <a:pt x="147" y="19"/>
                  </a:lnTo>
                  <a:lnTo>
                    <a:pt x="132" y="12"/>
                  </a:lnTo>
                  <a:lnTo>
                    <a:pt x="116" y="8"/>
                  </a:lnTo>
                  <a:lnTo>
                    <a:pt x="98" y="4"/>
                  </a:lnTo>
                  <a:lnTo>
                    <a:pt x="81" y="2"/>
                  </a:lnTo>
                  <a:lnTo>
                    <a:pt x="63" y="1"/>
                  </a:lnTo>
                  <a:lnTo>
                    <a:pt x="48" y="0"/>
                  </a:lnTo>
                  <a:lnTo>
                    <a:pt x="35" y="0"/>
                  </a:lnTo>
                  <a:lnTo>
                    <a:pt x="24" y="1"/>
                  </a:lnTo>
                  <a:lnTo>
                    <a:pt x="17" y="1"/>
                  </a:lnTo>
                  <a:lnTo>
                    <a:pt x="15"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35" name="Freeform 163"/>
            <p:cNvSpPr>
              <a:spLocks/>
            </p:cNvSpPr>
            <p:nvPr/>
          </p:nvSpPr>
          <p:spPr bwMode="auto">
            <a:xfrm>
              <a:off x="2481" y="2051"/>
              <a:ext cx="90" cy="72"/>
            </a:xfrm>
            <a:custGeom>
              <a:avLst/>
              <a:gdLst>
                <a:gd name="T0" fmla="*/ 0 w 180"/>
                <a:gd name="T1" fmla="*/ 116 h 143"/>
                <a:gd name="T2" fmla="*/ 15 w 180"/>
                <a:gd name="T3" fmla="*/ 142 h 143"/>
                <a:gd name="T4" fmla="*/ 17 w 180"/>
                <a:gd name="T5" fmla="*/ 142 h 143"/>
                <a:gd name="T6" fmla="*/ 24 w 180"/>
                <a:gd name="T7" fmla="*/ 142 h 143"/>
                <a:gd name="T8" fmla="*/ 34 w 180"/>
                <a:gd name="T9" fmla="*/ 143 h 143"/>
                <a:gd name="T10" fmla="*/ 48 w 180"/>
                <a:gd name="T11" fmla="*/ 143 h 143"/>
                <a:gd name="T12" fmla="*/ 63 w 180"/>
                <a:gd name="T13" fmla="*/ 142 h 143"/>
                <a:gd name="T14" fmla="*/ 80 w 180"/>
                <a:gd name="T15" fmla="*/ 141 h 143"/>
                <a:gd name="T16" fmla="*/ 99 w 180"/>
                <a:gd name="T17" fmla="*/ 139 h 143"/>
                <a:gd name="T18" fmla="*/ 116 w 180"/>
                <a:gd name="T19" fmla="*/ 135 h 143"/>
                <a:gd name="T20" fmla="*/ 133 w 180"/>
                <a:gd name="T21" fmla="*/ 131 h 143"/>
                <a:gd name="T22" fmla="*/ 148 w 180"/>
                <a:gd name="T23" fmla="*/ 125 h 143"/>
                <a:gd name="T24" fmla="*/ 161 w 180"/>
                <a:gd name="T25" fmla="*/ 117 h 143"/>
                <a:gd name="T26" fmla="*/ 171 w 180"/>
                <a:gd name="T27" fmla="*/ 106 h 143"/>
                <a:gd name="T28" fmla="*/ 177 w 180"/>
                <a:gd name="T29" fmla="*/ 94 h 143"/>
                <a:gd name="T30" fmla="*/ 180 w 180"/>
                <a:gd name="T31" fmla="*/ 79 h 143"/>
                <a:gd name="T32" fmla="*/ 175 w 180"/>
                <a:gd name="T33" fmla="*/ 60 h 143"/>
                <a:gd name="T34" fmla="*/ 166 w 180"/>
                <a:gd name="T35" fmla="*/ 40 h 143"/>
                <a:gd name="T36" fmla="*/ 138 w 180"/>
                <a:gd name="T37" fmla="*/ 7 h 143"/>
                <a:gd name="T38" fmla="*/ 109 w 180"/>
                <a:gd name="T39" fmla="*/ 0 h 143"/>
                <a:gd name="T40" fmla="*/ 82 w 180"/>
                <a:gd name="T41" fmla="*/ 10 h 143"/>
                <a:gd name="T42" fmla="*/ 56 w 180"/>
                <a:gd name="T43" fmla="*/ 32 h 143"/>
                <a:gd name="T44" fmla="*/ 33 w 180"/>
                <a:gd name="T45" fmla="*/ 59 h 143"/>
                <a:gd name="T46" fmla="*/ 16 w 180"/>
                <a:gd name="T47" fmla="*/ 87 h 143"/>
                <a:gd name="T48" fmla="*/ 4 w 180"/>
                <a:gd name="T49" fmla="*/ 108 h 143"/>
                <a:gd name="T50" fmla="*/ 0 w 180"/>
                <a:gd name="T51" fmla="*/ 11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0" h="143">
                  <a:moveTo>
                    <a:pt x="0" y="116"/>
                  </a:moveTo>
                  <a:lnTo>
                    <a:pt x="15" y="142"/>
                  </a:lnTo>
                  <a:lnTo>
                    <a:pt x="17" y="142"/>
                  </a:lnTo>
                  <a:lnTo>
                    <a:pt x="24" y="142"/>
                  </a:lnTo>
                  <a:lnTo>
                    <a:pt x="34" y="143"/>
                  </a:lnTo>
                  <a:lnTo>
                    <a:pt x="48" y="143"/>
                  </a:lnTo>
                  <a:lnTo>
                    <a:pt x="63" y="142"/>
                  </a:lnTo>
                  <a:lnTo>
                    <a:pt x="80" y="141"/>
                  </a:lnTo>
                  <a:lnTo>
                    <a:pt x="99" y="139"/>
                  </a:lnTo>
                  <a:lnTo>
                    <a:pt x="116" y="135"/>
                  </a:lnTo>
                  <a:lnTo>
                    <a:pt x="133" y="131"/>
                  </a:lnTo>
                  <a:lnTo>
                    <a:pt x="148" y="125"/>
                  </a:lnTo>
                  <a:lnTo>
                    <a:pt x="161" y="117"/>
                  </a:lnTo>
                  <a:lnTo>
                    <a:pt x="171" y="106"/>
                  </a:lnTo>
                  <a:lnTo>
                    <a:pt x="177" y="94"/>
                  </a:lnTo>
                  <a:lnTo>
                    <a:pt x="180" y="79"/>
                  </a:lnTo>
                  <a:lnTo>
                    <a:pt x="175" y="60"/>
                  </a:lnTo>
                  <a:lnTo>
                    <a:pt x="166" y="40"/>
                  </a:lnTo>
                  <a:lnTo>
                    <a:pt x="138" y="7"/>
                  </a:lnTo>
                  <a:lnTo>
                    <a:pt x="109" y="0"/>
                  </a:lnTo>
                  <a:lnTo>
                    <a:pt x="82" y="10"/>
                  </a:lnTo>
                  <a:lnTo>
                    <a:pt x="56" y="32"/>
                  </a:lnTo>
                  <a:lnTo>
                    <a:pt x="33" y="59"/>
                  </a:lnTo>
                  <a:lnTo>
                    <a:pt x="16" y="87"/>
                  </a:lnTo>
                  <a:lnTo>
                    <a:pt x="4" y="108"/>
                  </a:lnTo>
                  <a:lnTo>
                    <a:pt x="0" y="11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36" name="Freeform 164"/>
            <p:cNvSpPr>
              <a:spLocks/>
            </p:cNvSpPr>
            <p:nvPr/>
          </p:nvSpPr>
          <p:spPr bwMode="auto">
            <a:xfrm>
              <a:off x="2654" y="1594"/>
              <a:ext cx="12" cy="12"/>
            </a:xfrm>
            <a:custGeom>
              <a:avLst/>
              <a:gdLst>
                <a:gd name="T0" fmla="*/ 12 w 24"/>
                <a:gd name="T1" fmla="*/ 24 h 24"/>
                <a:gd name="T2" fmla="*/ 8 w 24"/>
                <a:gd name="T3" fmla="*/ 23 h 24"/>
                <a:gd name="T4" fmla="*/ 3 w 24"/>
                <a:gd name="T5" fmla="*/ 21 h 24"/>
                <a:gd name="T6" fmla="*/ 1 w 24"/>
                <a:gd name="T7" fmla="*/ 16 h 24"/>
                <a:gd name="T8" fmla="*/ 0 w 24"/>
                <a:gd name="T9" fmla="*/ 11 h 24"/>
                <a:gd name="T10" fmla="*/ 1 w 24"/>
                <a:gd name="T11" fmla="*/ 7 h 24"/>
                <a:gd name="T12" fmla="*/ 3 w 24"/>
                <a:gd name="T13" fmla="*/ 3 h 24"/>
                <a:gd name="T14" fmla="*/ 8 w 24"/>
                <a:gd name="T15" fmla="*/ 1 h 24"/>
                <a:gd name="T16" fmla="*/ 12 w 24"/>
                <a:gd name="T17" fmla="*/ 0 h 24"/>
                <a:gd name="T18" fmla="*/ 17 w 24"/>
                <a:gd name="T19" fmla="*/ 1 h 24"/>
                <a:gd name="T20" fmla="*/ 20 w 24"/>
                <a:gd name="T21" fmla="*/ 3 h 24"/>
                <a:gd name="T22" fmla="*/ 23 w 24"/>
                <a:gd name="T23" fmla="*/ 7 h 24"/>
                <a:gd name="T24" fmla="*/ 24 w 24"/>
                <a:gd name="T25" fmla="*/ 11 h 24"/>
                <a:gd name="T26" fmla="*/ 23 w 24"/>
                <a:gd name="T27" fmla="*/ 16 h 24"/>
                <a:gd name="T28" fmla="*/ 20 w 24"/>
                <a:gd name="T29" fmla="*/ 21 h 24"/>
                <a:gd name="T30" fmla="*/ 17 w 24"/>
                <a:gd name="T31" fmla="*/ 23 h 24"/>
                <a:gd name="T32" fmla="*/ 12 w 24"/>
                <a:gd name="T3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lnTo>
                    <a:pt x="8" y="23"/>
                  </a:lnTo>
                  <a:lnTo>
                    <a:pt x="3" y="21"/>
                  </a:lnTo>
                  <a:lnTo>
                    <a:pt x="1" y="16"/>
                  </a:lnTo>
                  <a:lnTo>
                    <a:pt x="0" y="11"/>
                  </a:lnTo>
                  <a:lnTo>
                    <a:pt x="1" y="7"/>
                  </a:lnTo>
                  <a:lnTo>
                    <a:pt x="3" y="3"/>
                  </a:lnTo>
                  <a:lnTo>
                    <a:pt x="8" y="1"/>
                  </a:lnTo>
                  <a:lnTo>
                    <a:pt x="12" y="0"/>
                  </a:lnTo>
                  <a:lnTo>
                    <a:pt x="17" y="1"/>
                  </a:lnTo>
                  <a:lnTo>
                    <a:pt x="20" y="3"/>
                  </a:lnTo>
                  <a:lnTo>
                    <a:pt x="23" y="7"/>
                  </a:lnTo>
                  <a:lnTo>
                    <a:pt x="24" y="11"/>
                  </a:lnTo>
                  <a:lnTo>
                    <a:pt x="23" y="16"/>
                  </a:lnTo>
                  <a:lnTo>
                    <a:pt x="20" y="21"/>
                  </a:lnTo>
                  <a:lnTo>
                    <a:pt x="17" y="23"/>
                  </a:lnTo>
                  <a:lnTo>
                    <a:pt x="12" y="2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37" name="Freeform 165"/>
            <p:cNvSpPr>
              <a:spLocks/>
            </p:cNvSpPr>
            <p:nvPr/>
          </p:nvSpPr>
          <p:spPr bwMode="auto">
            <a:xfrm>
              <a:off x="2647" y="1554"/>
              <a:ext cx="26" cy="37"/>
            </a:xfrm>
            <a:custGeom>
              <a:avLst/>
              <a:gdLst>
                <a:gd name="T0" fmla="*/ 19 w 52"/>
                <a:gd name="T1" fmla="*/ 73 h 73"/>
                <a:gd name="T2" fmla="*/ 31 w 52"/>
                <a:gd name="T3" fmla="*/ 73 h 73"/>
                <a:gd name="T4" fmla="*/ 33 w 52"/>
                <a:gd name="T5" fmla="*/ 70 h 73"/>
                <a:gd name="T6" fmla="*/ 38 w 52"/>
                <a:gd name="T7" fmla="*/ 62 h 73"/>
                <a:gd name="T8" fmla="*/ 43 w 52"/>
                <a:gd name="T9" fmla="*/ 50 h 73"/>
                <a:gd name="T10" fmla="*/ 49 w 52"/>
                <a:gd name="T11" fmla="*/ 36 h 73"/>
                <a:gd name="T12" fmla="*/ 52 w 52"/>
                <a:gd name="T13" fmla="*/ 24 h 73"/>
                <a:gd name="T14" fmla="*/ 50 w 52"/>
                <a:gd name="T15" fmla="*/ 12 h 73"/>
                <a:gd name="T16" fmla="*/ 42 w 52"/>
                <a:gd name="T17" fmla="*/ 4 h 73"/>
                <a:gd name="T18" fmla="*/ 26 w 52"/>
                <a:gd name="T19" fmla="*/ 0 h 73"/>
                <a:gd name="T20" fmla="*/ 10 w 52"/>
                <a:gd name="T21" fmla="*/ 4 h 73"/>
                <a:gd name="T22" fmla="*/ 1 w 52"/>
                <a:gd name="T23" fmla="*/ 12 h 73"/>
                <a:gd name="T24" fmla="*/ 0 w 52"/>
                <a:gd name="T25" fmla="*/ 24 h 73"/>
                <a:gd name="T26" fmla="*/ 2 w 52"/>
                <a:gd name="T27" fmla="*/ 36 h 73"/>
                <a:gd name="T28" fmla="*/ 7 w 52"/>
                <a:gd name="T29" fmla="*/ 50 h 73"/>
                <a:gd name="T30" fmla="*/ 12 w 52"/>
                <a:gd name="T31" fmla="*/ 62 h 73"/>
                <a:gd name="T32" fmla="*/ 17 w 52"/>
                <a:gd name="T33" fmla="*/ 70 h 73"/>
                <a:gd name="T34" fmla="*/ 19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38" name="Freeform 166"/>
            <p:cNvSpPr>
              <a:spLocks/>
            </p:cNvSpPr>
            <p:nvPr/>
          </p:nvSpPr>
          <p:spPr bwMode="auto">
            <a:xfrm>
              <a:off x="2647" y="1554"/>
              <a:ext cx="26" cy="37"/>
            </a:xfrm>
            <a:custGeom>
              <a:avLst/>
              <a:gdLst>
                <a:gd name="T0" fmla="*/ 19 w 52"/>
                <a:gd name="T1" fmla="*/ 73 h 73"/>
                <a:gd name="T2" fmla="*/ 31 w 52"/>
                <a:gd name="T3" fmla="*/ 73 h 73"/>
                <a:gd name="T4" fmla="*/ 33 w 52"/>
                <a:gd name="T5" fmla="*/ 70 h 73"/>
                <a:gd name="T6" fmla="*/ 38 w 52"/>
                <a:gd name="T7" fmla="*/ 62 h 73"/>
                <a:gd name="T8" fmla="*/ 43 w 52"/>
                <a:gd name="T9" fmla="*/ 50 h 73"/>
                <a:gd name="T10" fmla="*/ 49 w 52"/>
                <a:gd name="T11" fmla="*/ 36 h 73"/>
                <a:gd name="T12" fmla="*/ 52 w 52"/>
                <a:gd name="T13" fmla="*/ 24 h 73"/>
                <a:gd name="T14" fmla="*/ 50 w 52"/>
                <a:gd name="T15" fmla="*/ 12 h 73"/>
                <a:gd name="T16" fmla="*/ 42 w 52"/>
                <a:gd name="T17" fmla="*/ 4 h 73"/>
                <a:gd name="T18" fmla="*/ 26 w 52"/>
                <a:gd name="T19" fmla="*/ 0 h 73"/>
                <a:gd name="T20" fmla="*/ 10 w 52"/>
                <a:gd name="T21" fmla="*/ 4 h 73"/>
                <a:gd name="T22" fmla="*/ 1 w 52"/>
                <a:gd name="T23" fmla="*/ 12 h 73"/>
                <a:gd name="T24" fmla="*/ 0 w 52"/>
                <a:gd name="T25" fmla="*/ 24 h 73"/>
                <a:gd name="T26" fmla="*/ 2 w 52"/>
                <a:gd name="T27" fmla="*/ 36 h 73"/>
                <a:gd name="T28" fmla="*/ 7 w 52"/>
                <a:gd name="T29" fmla="*/ 50 h 73"/>
                <a:gd name="T30" fmla="*/ 12 w 52"/>
                <a:gd name="T31" fmla="*/ 62 h 73"/>
                <a:gd name="T32" fmla="*/ 17 w 52"/>
                <a:gd name="T33" fmla="*/ 70 h 73"/>
                <a:gd name="T34" fmla="*/ 19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39" name="Freeform 167"/>
            <p:cNvSpPr>
              <a:spLocks/>
            </p:cNvSpPr>
            <p:nvPr/>
          </p:nvSpPr>
          <p:spPr bwMode="auto">
            <a:xfrm>
              <a:off x="2618" y="1569"/>
              <a:ext cx="36" cy="29"/>
            </a:xfrm>
            <a:custGeom>
              <a:avLst/>
              <a:gdLst>
                <a:gd name="T0" fmla="*/ 66 w 71"/>
                <a:gd name="T1" fmla="*/ 58 h 58"/>
                <a:gd name="T2" fmla="*/ 71 w 71"/>
                <a:gd name="T3" fmla="*/ 48 h 58"/>
                <a:gd name="T4" fmla="*/ 70 w 71"/>
                <a:gd name="T5" fmla="*/ 44 h 58"/>
                <a:gd name="T6" fmla="*/ 64 w 71"/>
                <a:gd name="T7" fmla="*/ 36 h 58"/>
                <a:gd name="T8" fmla="*/ 58 w 71"/>
                <a:gd name="T9" fmla="*/ 25 h 58"/>
                <a:gd name="T10" fmla="*/ 49 w 71"/>
                <a:gd name="T11" fmla="*/ 14 h 58"/>
                <a:gd name="T12" fmla="*/ 39 w 71"/>
                <a:gd name="T13" fmla="*/ 5 h 58"/>
                <a:gd name="T14" fmla="*/ 28 w 71"/>
                <a:gd name="T15" fmla="*/ 0 h 58"/>
                <a:gd name="T16" fmla="*/ 16 w 71"/>
                <a:gd name="T17" fmla="*/ 4 h 58"/>
                <a:gd name="T18" fmla="*/ 6 w 71"/>
                <a:gd name="T19" fmla="*/ 17 h 58"/>
                <a:gd name="T20" fmla="*/ 0 w 71"/>
                <a:gd name="T21" fmla="*/ 33 h 58"/>
                <a:gd name="T22" fmla="*/ 3 w 71"/>
                <a:gd name="T23" fmla="*/ 43 h 58"/>
                <a:gd name="T24" fmla="*/ 11 w 71"/>
                <a:gd name="T25" fmla="*/ 51 h 58"/>
                <a:gd name="T26" fmla="*/ 25 w 71"/>
                <a:gd name="T27" fmla="*/ 56 h 58"/>
                <a:gd name="T28" fmla="*/ 39 w 71"/>
                <a:gd name="T29" fmla="*/ 58 h 58"/>
                <a:gd name="T30" fmla="*/ 52 w 71"/>
                <a:gd name="T31" fmla="*/ 58 h 58"/>
                <a:gd name="T32" fmla="*/ 62 w 71"/>
                <a:gd name="T33" fmla="*/ 58 h 58"/>
                <a:gd name="T34" fmla="*/ 66 w 71"/>
                <a:gd name="T3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8">
                  <a:moveTo>
                    <a:pt x="66" y="58"/>
                  </a:moveTo>
                  <a:lnTo>
                    <a:pt x="71" y="48"/>
                  </a:lnTo>
                  <a:lnTo>
                    <a:pt x="70" y="44"/>
                  </a:lnTo>
                  <a:lnTo>
                    <a:pt x="64" y="36"/>
                  </a:lnTo>
                  <a:lnTo>
                    <a:pt x="58" y="25"/>
                  </a:lnTo>
                  <a:lnTo>
                    <a:pt x="49" y="14"/>
                  </a:lnTo>
                  <a:lnTo>
                    <a:pt x="39" y="5"/>
                  </a:lnTo>
                  <a:lnTo>
                    <a:pt x="28" y="0"/>
                  </a:lnTo>
                  <a:lnTo>
                    <a:pt x="16" y="4"/>
                  </a:lnTo>
                  <a:lnTo>
                    <a:pt x="6" y="17"/>
                  </a:lnTo>
                  <a:lnTo>
                    <a:pt x="0" y="33"/>
                  </a:lnTo>
                  <a:lnTo>
                    <a:pt x="3" y="43"/>
                  </a:lnTo>
                  <a:lnTo>
                    <a:pt x="11" y="51"/>
                  </a:lnTo>
                  <a:lnTo>
                    <a:pt x="25" y="56"/>
                  </a:lnTo>
                  <a:lnTo>
                    <a:pt x="39" y="58"/>
                  </a:lnTo>
                  <a:lnTo>
                    <a:pt x="52" y="58"/>
                  </a:lnTo>
                  <a:lnTo>
                    <a:pt x="62" y="58"/>
                  </a:lnTo>
                  <a:lnTo>
                    <a:pt x="66" y="5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40" name="Freeform 168"/>
            <p:cNvSpPr>
              <a:spLocks/>
            </p:cNvSpPr>
            <p:nvPr/>
          </p:nvSpPr>
          <p:spPr bwMode="auto">
            <a:xfrm>
              <a:off x="2618" y="1602"/>
              <a:ext cx="36" cy="28"/>
            </a:xfrm>
            <a:custGeom>
              <a:avLst/>
              <a:gdLst>
                <a:gd name="T0" fmla="*/ 71 w 71"/>
                <a:gd name="T1" fmla="*/ 10 h 57"/>
                <a:gd name="T2" fmla="*/ 66 w 71"/>
                <a:gd name="T3" fmla="*/ 0 h 57"/>
                <a:gd name="T4" fmla="*/ 62 w 71"/>
                <a:gd name="T5" fmla="*/ 0 h 57"/>
                <a:gd name="T6" fmla="*/ 53 w 71"/>
                <a:gd name="T7" fmla="*/ 0 h 57"/>
                <a:gd name="T8" fmla="*/ 39 w 71"/>
                <a:gd name="T9" fmla="*/ 0 h 57"/>
                <a:gd name="T10" fmla="*/ 25 w 71"/>
                <a:gd name="T11" fmla="*/ 2 h 57"/>
                <a:gd name="T12" fmla="*/ 13 w 71"/>
                <a:gd name="T13" fmla="*/ 7 h 57"/>
                <a:gd name="T14" fmla="*/ 3 w 71"/>
                <a:gd name="T15" fmla="*/ 15 h 57"/>
                <a:gd name="T16" fmla="*/ 0 w 71"/>
                <a:gd name="T17" fmla="*/ 25 h 57"/>
                <a:gd name="T18" fmla="*/ 6 w 71"/>
                <a:gd name="T19" fmla="*/ 42 h 57"/>
                <a:gd name="T20" fmla="*/ 16 w 71"/>
                <a:gd name="T21" fmla="*/ 54 h 57"/>
                <a:gd name="T22" fmla="*/ 28 w 71"/>
                <a:gd name="T23" fmla="*/ 57 h 57"/>
                <a:gd name="T24" fmla="*/ 39 w 71"/>
                <a:gd name="T25" fmla="*/ 53 h 57"/>
                <a:gd name="T26" fmla="*/ 49 w 71"/>
                <a:gd name="T27" fmla="*/ 44 h 57"/>
                <a:gd name="T28" fmla="*/ 58 w 71"/>
                <a:gd name="T29" fmla="*/ 33 h 57"/>
                <a:gd name="T30" fmla="*/ 64 w 71"/>
                <a:gd name="T31" fmla="*/ 22 h 57"/>
                <a:gd name="T32" fmla="*/ 70 w 71"/>
                <a:gd name="T33" fmla="*/ 14 h 57"/>
                <a:gd name="T34" fmla="*/ 71 w 71"/>
                <a:gd name="T35" fmla="*/ 1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7">
                  <a:moveTo>
                    <a:pt x="71" y="10"/>
                  </a:moveTo>
                  <a:lnTo>
                    <a:pt x="66" y="0"/>
                  </a:lnTo>
                  <a:lnTo>
                    <a:pt x="62" y="0"/>
                  </a:lnTo>
                  <a:lnTo>
                    <a:pt x="53" y="0"/>
                  </a:lnTo>
                  <a:lnTo>
                    <a:pt x="39" y="0"/>
                  </a:lnTo>
                  <a:lnTo>
                    <a:pt x="25" y="2"/>
                  </a:lnTo>
                  <a:lnTo>
                    <a:pt x="13" y="7"/>
                  </a:lnTo>
                  <a:lnTo>
                    <a:pt x="3" y="15"/>
                  </a:lnTo>
                  <a:lnTo>
                    <a:pt x="0" y="25"/>
                  </a:lnTo>
                  <a:lnTo>
                    <a:pt x="6" y="42"/>
                  </a:lnTo>
                  <a:lnTo>
                    <a:pt x="16" y="54"/>
                  </a:lnTo>
                  <a:lnTo>
                    <a:pt x="28" y="57"/>
                  </a:lnTo>
                  <a:lnTo>
                    <a:pt x="39" y="53"/>
                  </a:lnTo>
                  <a:lnTo>
                    <a:pt x="49" y="44"/>
                  </a:lnTo>
                  <a:lnTo>
                    <a:pt x="58" y="33"/>
                  </a:lnTo>
                  <a:lnTo>
                    <a:pt x="64" y="22"/>
                  </a:lnTo>
                  <a:lnTo>
                    <a:pt x="70" y="14"/>
                  </a:lnTo>
                  <a:lnTo>
                    <a:pt x="71" y="1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41" name="Freeform 169"/>
            <p:cNvSpPr>
              <a:spLocks/>
            </p:cNvSpPr>
            <p:nvPr/>
          </p:nvSpPr>
          <p:spPr bwMode="auto">
            <a:xfrm>
              <a:off x="2647" y="1610"/>
              <a:ext cx="26" cy="36"/>
            </a:xfrm>
            <a:custGeom>
              <a:avLst/>
              <a:gdLst>
                <a:gd name="T0" fmla="*/ 32 w 52"/>
                <a:gd name="T1" fmla="*/ 0 h 73"/>
                <a:gd name="T2" fmla="*/ 20 w 52"/>
                <a:gd name="T3" fmla="*/ 0 h 73"/>
                <a:gd name="T4" fmla="*/ 18 w 52"/>
                <a:gd name="T5" fmla="*/ 4 h 73"/>
                <a:gd name="T6" fmla="*/ 14 w 52"/>
                <a:gd name="T7" fmla="*/ 12 h 73"/>
                <a:gd name="T8" fmla="*/ 8 w 52"/>
                <a:gd name="T9" fmla="*/ 23 h 73"/>
                <a:gd name="T10" fmla="*/ 2 w 52"/>
                <a:gd name="T11" fmla="*/ 36 h 73"/>
                <a:gd name="T12" fmla="*/ 0 w 52"/>
                <a:gd name="T13" fmla="*/ 50 h 73"/>
                <a:gd name="T14" fmla="*/ 1 w 52"/>
                <a:gd name="T15" fmla="*/ 61 h 73"/>
                <a:gd name="T16" fmla="*/ 9 w 52"/>
                <a:gd name="T17" fmla="*/ 69 h 73"/>
                <a:gd name="T18" fmla="*/ 25 w 52"/>
                <a:gd name="T19" fmla="*/ 73 h 73"/>
                <a:gd name="T20" fmla="*/ 41 w 52"/>
                <a:gd name="T21" fmla="*/ 69 h 73"/>
                <a:gd name="T22" fmla="*/ 50 w 52"/>
                <a:gd name="T23" fmla="*/ 61 h 73"/>
                <a:gd name="T24" fmla="*/ 52 w 52"/>
                <a:gd name="T25" fmla="*/ 50 h 73"/>
                <a:gd name="T26" fmla="*/ 49 w 52"/>
                <a:gd name="T27" fmla="*/ 36 h 73"/>
                <a:gd name="T28" fmla="*/ 45 w 52"/>
                <a:gd name="T29" fmla="*/ 23 h 73"/>
                <a:gd name="T30" fmla="*/ 39 w 52"/>
                <a:gd name="T31" fmla="*/ 12 h 73"/>
                <a:gd name="T32" fmla="*/ 34 w 52"/>
                <a:gd name="T33" fmla="*/ 4 h 73"/>
                <a:gd name="T34" fmla="*/ 32 w 52"/>
                <a:gd name="T3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32" y="0"/>
                  </a:moveTo>
                  <a:lnTo>
                    <a:pt x="20" y="0"/>
                  </a:lnTo>
                  <a:lnTo>
                    <a:pt x="18" y="4"/>
                  </a:lnTo>
                  <a:lnTo>
                    <a:pt x="14" y="12"/>
                  </a:lnTo>
                  <a:lnTo>
                    <a:pt x="8" y="23"/>
                  </a:lnTo>
                  <a:lnTo>
                    <a:pt x="2" y="36"/>
                  </a:lnTo>
                  <a:lnTo>
                    <a:pt x="0" y="50"/>
                  </a:lnTo>
                  <a:lnTo>
                    <a:pt x="1" y="61"/>
                  </a:lnTo>
                  <a:lnTo>
                    <a:pt x="9" y="69"/>
                  </a:lnTo>
                  <a:lnTo>
                    <a:pt x="25" y="73"/>
                  </a:lnTo>
                  <a:lnTo>
                    <a:pt x="41" y="69"/>
                  </a:lnTo>
                  <a:lnTo>
                    <a:pt x="50" y="61"/>
                  </a:lnTo>
                  <a:lnTo>
                    <a:pt x="52" y="50"/>
                  </a:lnTo>
                  <a:lnTo>
                    <a:pt x="49" y="36"/>
                  </a:lnTo>
                  <a:lnTo>
                    <a:pt x="45" y="23"/>
                  </a:lnTo>
                  <a:lnTo>
                    <a:pt x="39" y="12"/>
                  </a:lnTo>
                  <a:lnTo>
                    <a:pt x="34" y="4"/>
                  </a:lnTo>
                  <a:lnTo>
                    <a:pt x="32"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42" name="Freeform 170"/>
            <p:cNvSpPr>
              <a:spLocks/>
            </p:cNvSpPr>
            <p:nvPr/>
          </p:nvSpPr>
          <p:spPr bwMode="auto">
            <a:xfrm>
              <a:off x="2667" y="1602"/>
              <a:ext cx="36" cy="28"/>
            </a:xfrm>
            <a:custGeom>
              <a:avLst/>
              <a:gdLst>
                <a:gd name="T0" fmla="*/ 6 w 71"/>
                <a:gd name="T1" fmla="*/ 0 h 57"/>
                <a:gd name="T2" fmla="*/ 0 w 71"/>
                <a:gd name="T3" fmla="*/ 10 h 57"/>
                <a:gd name="T4" fmla="*/ 1 w 71"/>
                <a:gd name="T5" fmla="*/ 14 h 57"/>
                <a:gd name="T6" fmla="*/ 7 w 71"/>
                <a:gd name="T7" fmla="*/ 22 h 57"/>
                <a:gd name="T8" fmla="*/ 14 w 71"/>
                <a:gd name="T9" fmla="*/ 33 h 57"/>
                <a:gd name="T10" fmla="*/ 23 w 71"/>
                <a:gd name="T11" fmla="*/ 44 h 57"/>
                <a:gd name="T12" fmla="*/ 32 w 71"/>
                <a:gd name="T13" fmla="*/ 53 h 57"/>
                <a:gd name="T14" fmla="*/ 44 w 71"/>
                <a:gd name="T15" fmla="*/ 57 h 57"/>
                <a:gd name="T16" fmla="*/ 55 w 71"/>
                <a:gd name="T17" fmla="*/ 54 h 57"/>
                <a:gd name="T18" fmla="*/ 66 w 71"/>
                <a:gd name="T19" fmla="*/ 42 h 57"/>
                <a:gd name="T20" fmla="*/ 71 w 71"/>
                <a:gd name="T21" fmla="*/ 25 h 57"/>
                <a:gd name="T22" fmla="*/ 68 w 71"/>
                <a:gd name="T23" fmla="*/ 15 h 57"/>
                <a:gd name="T24" fmla="*/ 60 w 71"/>
                <a:gd name="T25" fmla="*/ 7 h 57"/>
                <a:gd name="T26" fmla="*/ 46 w 71"/>
                <a:gd name="T27" fmla="*/ 2 h 57"/>
                <a:gd name="T28" fmla="*/ 32 w 71"/>
                <a:gd name="T29" fmla="*/ 0 h 57"/>
                <a:gd name="T30" fmla="*/ 19 w 71"/>
                <a:gd name="T31" fmla="*/ 0 h 57"/>
                <a:gd name="T32" fmla="*/ 9 w 71"/>
                <a:gd name="T33" fmla="*/ 0 h 57"/>
                <a:gd name="T34" fmla="*/ 6 w 71"/>
                <a:gd name="T3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7">
                  <a:moveTo>
                    <a:pt x="6" y="0"/>
                  </a:moveTo>
                  <a:lnTo>
                    <a:pt x="0" y="10"/>
                  </a:lnTo>
                  <a:lnTo>
                    <a:pt x="1" y="14"/>
                  </a:lnTo>
                  <a:lnTo>
                    <a:pt x="7" y="22"/>
                  </a:lnTo>
                  <a:lnTo>
                    <a:pt x="14" y="33"/>
                  </a:lnTo>
                  <a:lnTo>
                    <a:pt x="23" y="44"/>
                  </a:lnTo>
                  <a:lnTo>
                    <a:pt x="32" y="53"/>
                  </a:lnTo>
                  <a:lnTo>
                    <a:pt x="44" y="57"/>
                  </a:lnTo>
                  <a:lnTo>
                    <a:pt x="55" y="54"/>
                  </a:lnTo>
                  <a:lnTo>
                    <a:pt x="66" y="42"/>
                  </a:lnTo>
                  <a:lnTo>
                    <a:pt x="71" y="25"/>
                  </a:lnTo>
                  <a:lnTo>
                    <a:pt x="68" y="15"/>
                  </a:lnTo>
                  <a:lnTo>
                    <a:pt x="60" y="7"/>
                  </a:lnTo>
                  <a:lnTo>
                    <a:pt x="46" y="2"/>
                  </a:lnTo>
                  <a:lnTo>
                    <a:pt x="32" y="0"/>
                  </a:lnTo>
                  <a:lnTo>
                    <a:pt x="19" y="0"/>
                  </a:lnTo>
                  <a:lnTo>
                    <a:pt x="9" y="0"/>
                  </a:lnTo>
                  <a:lnTo>
                    <a:pt x="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43" name="Freeform 171"/>
            <p:cNvSpPr>
              <a:spLocks/>
            </p:cNvSpPr>
            <p:nvPr/>
          </p:nvSpPr>
          <p:spPr bwMode="auto">
            <a:xfrm>
              <a:off x="2667" y="1569"/>
              <a:ext cx="36" cy="28"/>
            </a:xfrm>
            <a:custGeom>
              <a:avLst/>
              <a:gdLst>
                <a:gd name="T0" fmla="*/ 0 w 71"/>
                <a:gd name="T1" fmla="*/ 47 h 57"/>
                <a:gd name="T2" fmla="*/ 6 w 71"/>
                <a:gd name="T3" fmla="*/ 57 h 57"/>
                <a:gd name="T4" fmla="*/ 9 w 71"/>
                <a:gd name="T5" fmla="*/ 57 h 57"/>
                <a:gd name="T6" fmla="*/ 19 w 71"/>
                <a:gd name="T7" fmla="*/ 57 h 57"/>
                <a:gd name="T8" fmla="*/ 32 w 71"/>
                <a:gd name="T9" fmla="*/ 57 h 57"/>
                <a:gd name="T10" fmla="*/ 46 w 71"/>
                <a:gd name="T11" fmla="*/ 55 h 57"/>
                <a:gd name="T12" fmla="*/ 59 w 71"/>
                <a:gd name="T13" fmla="*/ 50 h 57"/>
                <a:gd name="T14" fmla="*/ 68 w 71"/>
                <a:gd name="T15" fmla="*/ 43 h 57"/>
                <a:gd name="T16" fmla="*/ 71 w 71"/>
                <a:gd name="T17" fmla="*/ 32 h 57"/>
                <a:gd name="T18" fmla="*/ 66 w 71"/>
                <a:gd name="T19" fmla="*/ 17 h 57"/>
                <a:gd name="T20" fmla="*/ 55 w 71"/>
                <a:gd name="T21" fmla="*/ 4 h 57"/>
                <a:gd name="T22" fmla="*/ 44 w 71"/>
                <a:gd name="T23" fmla="*/ 0 h 57"/>
                <a:gd name="T24" fmla="*/ 32 w 71"/>
                <a:gd name="T25" fmla="*/ 4 h 57"/>
                <a:gd name="T26" fmla="*/ 23 w 71"/>
                <a:gd name="T27" fmla="*/ 13 h 57"/>
                <a:gd name="T28" fmla="*/ 14 w 71"/>
                <a:gd name="T29" fmla="*/ 23 h 57"/>
                <a:gd name="T30" fmla="*/ 7 w 71"/>
                <a:gd name="T31" fmla="*/ 35 h 57"/>
                <a:gd name="T32" fmla="*/ 1 w 71"/>
                <a:gd name="T33" fmla="*/ 43 h 57"/>
                <a:gd name="T34" fmla="*/ 0 w 71"/>
                <a:gd name="T35" fmla="*/ 4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7">
                  <a:moveTo>
                    <a:pt x="0" y="47"/>
                  </a:moveTo>
                  <a:lnTo>
                    <a:pt x="6" y="57"/>
                  </a:lnTo>
                  <a:lnTo>
                    <a:pt x="9" y="57"/>
                  </a:lnTo>
                  <a:lnTo>
                    <a:pt x="19" y="57"/>
                  </a:lnTo>
                  <a:lnTo>
                    <a:pt x="32" y="57"/>
                  </a:lnTo>
                  <a:lnTo>
                    <a:pt x="46" y="55"/>
                  </a:lnTo>
                  <a:lnTo>
                    <a:pt x="59" y="50"/>
                  </a:lnTo>
                  <a:lnTo>
                    <a:pt x="68" y="43"/>
                  </a:lnTo>
                  <a:lnTo>
                    <a:pt x="71" y="32"/>
                  </a:lnTo>
                  <a:lnTo>
                    <a:pt x="66" y="17"/>
                  </a:lnTo>
                  <a:lnTo>
                    <a:pt x="55" y="4"/>
                  </a:lnTo>
                  <a:lnTo>
                    <a:pt x="44" y="0"/>
                  </a:lnTo>
                  <a:lnTo>
                    <a:pt x="32" y="4"/>
                  </a:lnTo>
                  <a:lnTo>
                    <a:pt x="23" y="13"/>
                  </a:lnTo>
                  <a:lnTo>
                    <a:pt x="14" y="23"/>
                  </a:lnTo>
                  <a:lnTo>
                    <a:pt x="7" y="35"/>
                  </a:lnTo>
                  <a:lnTo>
                    <a:pt x="1" y="43"/>
                  </a:lnTo>
                  <a:lnTo>
                    <a:pt x="0" y="4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44" name="Freeform 172"/>
            <p:cNvSpPr>
              <a:spLocks/>
            </p:cNvSpPr>
            <p:nvPr/>
          </p:nvSpPr>
          <p:spPr bwMode="auto">
            <a:xfrm>
              <a:off x="3368" y="2439"/>
              <a:ext cx="12" cy="12"/>
            </a:xfrm>
            <a:custGeom>
              <a:avLst/>
              <a:gdLst>
                <a:gd name="T0" fmla="*/ 11 w 24"/>
                <a:gd name="T1" fmla="*/ 24 h 24"/>
                <a:gd name="T2" fmla="*/ 7 w 24"/>
                <a:gd name="T3" fmla="*/ 23 h 24"/>
                <a:gd name="T4" fmla="*/ 3 w 24"/>
                <a:gd name="T5" fmla="*/ 20 h 24"/>
                <a:gd name="T6" fmla="*/ 1 w 24"/>
                <a:gd name="T7" fmla="*/ 16 h 24"/>
                <a:gd name="T8" fmla="*/ 0 w 24"/>
                <a:gd name="T9" fmla="*/ 11 h 24"/>
                <a:gd name="T10" fmla="*/ 1 w 24"/>
                <a:gd name="T11" fmla="*/ 7 h 24"/>
                <a:gd name="T12" fmla="*/ 3 w 24"/>
                <a:gd name="T13" fmla="*/ 3 h 24"/>
                <a:gd name="T14" fmla="*/ 7 w 24"/>
                <a:gd name="T15" fmla="*/ 1 h 24"/>
                <a:gd name="T16" fmla="*/ 11 w 24"/>
                <a:gd name="T17" fmla="*/ 0 h 24"/>
                <a:gd name="T18" fmla="*/ 16 w 24"/>
                <a:gd name="T19" fmla="*/ 1 h 24"/>
                <a:gd name="T20" fmla="*/ 20 w 24"/>
                <a:gd name="T21" fmla="*/ 3 h 24"/>
                <a:gd name="T22" fmla="*/ 23 w 24"/>
                <a:gd name="T23" fmla="*/ 7 h 24"/>
                <a:gd name="T24" fmla="*/ 24 w 24"/>
                <a:gd name="T25" fmla="*/ 11 h 24"/>
                <a:gd name="T26" fmla="*/ 23 w 24"/>
                <a:gd name="T27" fmla="*/ 16 h 24"/>
                <a:gd name="T28" fmla="*/ 20 w 24"/>
                <a:gd name="T29" fmla="*/ 20 h 24"/>
                <a:gd name="T30" fmla="*/ 16 w 24"/>
                <a:gd name="T31" fmla="*/ 23 h 24"/>
                <a:gd name="T32" fmla="*/ 11 w 24"/>
                <a:gd name="T3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1" y="24"/>
                  </a:moveTo>
                  <a:lnTo>
                    <a:pt x="7" y="23"/>
                  </a:lnTo>
                  <a:lnTo>
                    <a:pt x="3" y="20"/>
                  </a:lnTo>
                  <a:lnTo>
                    <a:pt x="1" y="16"/>
                  </a:lnTo>
                  <a:lnTo>
                    <a:pt x="0" y="11"/>
                  </a:lnTo>
                  <a:lnTo>
                    <a:pt x="1" y="7"/>
                  </a:lnTo>
                  <a:lnTo>
                    <a:pt x="3" y="3"/>
                  </a:lnTo>
                  <a:lnTo>
                    <a:pt x="7" y="1"/>
                  </a:lnTo>
                  <a:lnTo>
                    <a:pt x="11" y="0"/>
                  </a:lnTo>
                  <a:lnTo>
                    <a:pt x="16" y="1"/>
                  </a:lnTo>
                  <a:lnTo>
                    <a:pt x="20" y="3"/>
                  </a:lnTo>
                  <a:lnTo>
                    <a:pt x="23" y="7"/>
                  </a:lnTo>
                  <a:lnTo>
                    <a:pt x="24" y="11"/>
                  </a:lnTo>
                  <a:lnTo>
                    <a:pt x="23" y="16"/>
                  </a:lnTo>
                  <a:lnTo>
                    <a:pt x="20" y="20"/>
                  </a:lnTo>
                  <a:lnTo>
                    <a:pt x="16" y="23"/>
                  </a:lnTo>
                  <a:lnTo>
                    <a:pt x="11" y="2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45" name="Freeform 173"/>
            <p:cNvSpPr>
              <a:spLocks/>
            </p:cNvSpPr>
            <p:nvPr/>
          </p:nvSpPr>
          <p:spPr bwMode="auto">
            <a:xfrm>
              <a:off x="3361" y="2399"/>
              <a:ext cx="26" cy="36"/>
            </a:xfrm>
            <a:custGeom>
              <a:avLst/>
              <a:gdLst>
                <a:gd name="T0" fmla="*/ 19 w 53"/>
                <a:gd name="T1" fmla="*/ 73 h 73"/>
                <a:gd name="T2" fmla="*/ 32 w 53"/>
                <a:gd name="T3" fmla="*/ 73 h 73"/>
                <a:gd name="T4" fmla="*/ 34 w 53"/>
                <a:gd name="T5" fmla="*/ 69 h 73"/>
                <a:gd name="T6" fmla="*/ 39 w 53"/>
                <a:gd name="T7" fmla="*/ 61 h 73"/>
                <a:gd name="T8" fmla="*/ 45 w 53"/>
                <a:gd name="T9" fmla="*/ 50 h 73"/>
                <a:gd name="T10" fmla="*/ 50 w 53"/>
                <a:gd name="T11" fmla="*/ 36 h 73"/>
                <a:gd name="T12" fmla="*/ 53 w 53"/>
                <a:gd name="T13" fmla="*/ 23 h 73"/>
                <a:gd name="T14" fmla="*/ 50 w 53"/>
                <a:gd name="T15" fmla="*/ 12 h 73"/>
                <a:gd name="T16" fmla="*/ 42 w 53"/>
                <a:gd name="T17" fmla="*/ 4 h 73"/>
                <a:gd name="T18" fmla="*/ 26 w 53"/>
                <a:gd name="T19" fmla="*/ 0 h 73"/>
                <a:gd name="T20" fmla="*/ 10 w 53"/>
                <a:gd name="T21" fmla="*/ 4 h 73"/>
                <a:gd name="T22" fmla="*/ 1 w 53"/>
                <a:gd name="T23" fmla="*/ 12 h 73"/>
                <a:gd name="T24" fmla="*/ 0 w 53"/>
                <a:gd name="T25" fmla="*/ 23 h 73"/>
                <a:gd name="T26" fmla="*/ 2 w 53"/>
                <a:gd name="T27" fmla="*/ 36 h 73"/>
                <a:gd name="T28" fmla="*/ 7 w 53"/>
                <a:gd name="T29" fmla="*/ 50 h 73"/>
                <a:gd name="T30" fmla="*/ 12 w 53"/>
                <a:gd name="T31" fmla="*/ 61 h 73"/>
                <a:gd name="T32" fmla="*/ 17 w 53"/>
                <a:gd name="T33" fmla="*/ 69 h 73"/>
                <a:gd name="T34" fmla="*/ 19 w 53"/>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46" name="Freeform 174"/>
            <p:cNvSpPr>
              <a:spLocks/>
            </p:cNvSpPr>
            <p:nvPr/>
          </p:nvSpPr>
          <p:spPr bwMode="auto">
            <a:xfrm>
              <a:off x="3361" y="2399"/>
              <a:ext cx="26" cy="36"/>
            </a:xfrm>
            <a:custGeom>
              <a:avLst/>
              <a:gdLst>
                <a:gd name="T0" fmla="*/ 19 w 53"/>
                <a:gd name="T1" fmla="*/ 73 h 73"/>
                <a:gd name="T2" fmla="*/ 32 w 53"/>
                <a:gd name="T3" fmla="*/ 73 h 73"/>
                <a:gd name="T4" fmla="*/ 34 w 53"/>
                <a:gd name="T5" fmla="*/ 69 h 73"/>
                <a:gd name="T6" fmla="*/ 39 w 53"/>
                <a:gd name="T7" fmla="*/ 61 h 73"/>
                <a:gd name="T8" fmla="*/ 45 w 53"/>
                <a:gd name="T9" fmla="*/ 50 h 73"/>
                <a:gd name="T10" fmla="*/ 50 w 53"/>
                <a:gd name="T11" fmla="*/ 36 h 73"/>
                <a:gd name="T12" fmla="*/ 53 w 53"/>
                <a:gd name="T13" fmla="*/ 23 h 73"/>
                <a:gd name="T14" fmla="*/ 50 w 53"/>
                <a:gd name="T15" fmla="*/ 12 h 73"/>
                <a:gd name="T16" fmla="*/ 42 w 53"/>
                <a:gd name="T17" fmla="*/ 4 h 73"/>
                <a:gd name="T18" fmla="*/ 26 w 53"/>
                <a:gd name="T19" fmla="*/ 0 h 73"/>
                <a:gd name="T20" fmla="*/ 10 w 53"/>
                <a:gd name="T21" fmla="*/ 4 h 73"/>
                <a:gd name="T22" fmla="*/ 1 w 53"/>
                <a:gd name="T23" fmla="*/ 12 h 73"/>
                <a:gd name="T24" fmla="*/ 0 w 53"/>
                <a:gd name="T25" fmla="*/ 23 h 73"/>
                <a:gd name="T26" fmla="*/ 2 w 53"/>
                <a:gd name="T27" fmla="*/ 36 h 73"/>
                <a:gd name="T28" fmla="*/ 7 w 53"/>
                <a:gd name="T29" fmla="*/ 50 h 73"/>
                <a:gd name="T30" fmla="*/ 12 w 53"/>
                <a:gd name="T31" fmla="*/ 61 h 73"/>
                <a:gd name="T32" fmla="*/ 17 w 53"/>
                <a:gd name="T33" fmla="*/ 69 h 73"/>
                <a:gd name="T34" fmla="*/ 19 w 53"/>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47" name="Freeform 175"/>
            <p:cNvSpPr>
              <a:spLocks/>
            </p:cNvSpPr>
            <p:nvPr/>
          </p:nvSpPr>
          <p:spPr bwMode="auto">
            <a:xfrm>
              <a:off x="3331" y="2414"/>
              <a:ext cx="36" cy="29"/>
            </a:xfrm>
            <a:custGeom>
              <a:avLst/>
              <a:gdLst>
                <a:gd name="T0" fmla="*/ 66 w 71"/>
                <a:gd name="T1" fmla="*/ 58 h 58"/>
                <a:gd name="T2" fmla="*/ 71 w 71"/>
                <a:gd name="T3" fmla="*/ 47 h 58"/>
                <a:gd name="T4" fmla="*/ 70 w 71"/>
                <a:gd name="T5" fmla="*/ 44 h 58"/>
                <a:gd name="T6" fmla="*/ 64 w 71"/>
                <a:gd name="T7" fmla="*/ 36 h 58"/>
                <a:gd name="T8" fmla="*/ 58 w 71"/>
                <a:gd name="T9" fmla="*/ 24 h 58"/>
                <a:gd name="T10" fmla="*/ 49 w 71"/>
                <a:gd name="T11" fmla="*/ 14 h 58"/>
                <a:gd name="T12" fmla="*/ 39 w 71"/>
                <a:gd name="T13" fmla="*/ 5 h 58"/>
                <a:gd name="T14" fmla="*/ 28 w 71"/>
                <a:gd name="T15" fmla="*/ 0 h 58"/>
                <a:gd name="T16" fmla="*/ 16 w 71"/>
                <a:gd name="T17" fmla="*/ 4 h 58"/>
                <a:gd name="T18" fmla="*/ 6 w 71"/>
                <a:gd name="T19" fmla="*/ 16 h 58"/>
                <a:gd name="T20" fmla="*/ 0 w 71"/>
                <a:gd name="T21" fmla="*/ 32 h 58"/>
                <a:gd name="T22" fmla="*/ 3 w 71"/>
                <a:gd name="T23" fmla="*/ 43 h 58"/>
                <a:gd name="T24" fmla="*/ 13 w 71"/>
                <a:gd name="T25" fmla="*/ 51 h 58"/>
                <a:gd name="T26" fmla="*/ 25 w 71"/>
                <a:gd name="T27" fmla="*/ 55 h 58"/>
                <a:gd name="T28" fmla="*/ 39 w 71"/>
                <a:gd name="T29" fmla="*/ 58 h 58"/>
                <a:gd name="T30" fmla="*/ 53 w 71"/>
                <a:gd name="T31" fmla="*/ 58 h 58"/>
                <a:gd name="T32" fmla="*/ 62 w 71"/>
                <a:gd name="T33" fmla="*/ 58 h 58"/>
                <a:gd name="T34" fmla="*/ 66 w 71"/>
                <a:gd name="T3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8">
                  <a:moveTo>
                    <a:pt x="66" y="58"/>
                  </a:moveTo>
                  <a:lnTo>
                    <a:pt x="71" y="47"/>
                  </a:lnTo>
                  <a:lnTo>
                    <a:pt x="70" y="44"/>
                  </a:lnTo>
                  <a:lnTo>
                    <a:pt x="64" y="36"/>
                  </a:lnTo>
                  <a:lnTo>
                    <a:pt x="58" y="24"/>
                  </a:lnTo>
                  <a:lnTo>
                    <a:pt x="49" y="14"/>
                  </a:lnTo>
                  <a:lnTo>
                    <a:pt x="39" y="5"/>
                  </a:lnTo>
                  <a:lnTo>
                    <a:pt x="28" y="0"/>
                  </a:lnTo>
                  <a:lnTo>
                    <a:pt x="16" y="4"/>
                  </a:lnTo>
                  <a:lnTo>
                    <a:pt x="6" y="16"/>
                  </a:lnTo>
                  <a:lnTo>
                    <a:pt x="0" y="32"/>
                  </a:lnTo>
                  <a:lnTo>
                    <a:pt x="3" y="43"/>
                  </a:lnTo>
                  <a:lnTo>
                    <a:pt x="13" y="51"/>
                  </a:lnTo>
                  <a:lnTo>
                    <a:pt x="25" y="55"/>
                  </a:lnTo>
                  <a:lnTo>
                    <a:pt x="39" y="58"/>
                  </a:lnTo>
                  <a:lnTo>
                    <a:pt x="53" y="58"/>
                  </a:lnTo>
                  <a:lnTo>
                    <a:pt x="62" y="58"/>
                  </a:lnTo>
                  <a:lnTo>
                    <a:pt x="66" y="5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48" name="Freeform 176"/>
            <p:cNvSpPr>
              <a:spLocks/>
            </p:cNvSpPr>
            <p:nvPr/>
          </p:nvSpPr>
          <p:spPr bwMode="auto">
            <a:xfrm>
              <a:off x="3331" y="2447"/>
              <a:ext cx="37" cy="28"/>
            </a:xfrm>
            <a:custGeom>
              <a:avLst/>
              <a:gdLst>
                <a:gd name="T0" fmla="*/ 72 w 72"/>
                <a:gd name="T1" fmla="*/ 10 h 56"/>
                <a:gd name="T2" fmla="*/ 67 w 72"/>
                <a:gd name="T3" fmla="*/ 0 h 56"/>
                <a:gd name="T4" fmla="*/ 63 w 72"/>
                <a:gd name="T5" fmla="*/ 0 h 56"/>
                <a:gd name="T6" fmla="*/ 53 w 72"/>
                <a:gd name="T7" fmla="*/ 0 h 56"/>
                <a:gd name="T8" fmla="*/ 40 w 72"/>
                <a:gd name="T9" fmla="*/ 0 h 56"/>
                <a:gd name="T10" fmla="*/ 26 w 72"/>
                <a:gd name="T11" fmla="*/ 2 h 56"/>
                <a:gd name="T12" fmla="*/ 13 w 72"/>
                <a:gd name="T13" fmla="*/ 7 h 56"/>
                <a:gd name="T14" fmla="*/ 3 w 72"/>
                <a:gd name="T15" fmla="*/ 15 h 56"/>
                <a:gd name="T16" fmla="*/ 0 w 72"/>
                <a:gd name="T17" fmla="*/ 25 h 56"/>
                <a:gd name="T18" fmla="*/ 6 w 72"/>
                <a:gd name="T19" fmla="*/ 41 h 56"/>
                <a:gd name="T20" fmla="*/ 17 w 72"/>
                <a:gd name="T21" fmla="*/ 54 h 56"/>
                <a:gd name="T22" fmla="*/ 29 w 72"/>
                <a:gd name="T23" fmla="*/ 56 h 56"/>
                <a:gd name="T24" fmla="*/ 39 w 72"/>
                <a:gd name="T25" fmla="*/ 53 h 56"/>
                <a:gd name="T26" fmla="*/ 49 w 72"/>
                <a:gd name="T27" fmla="*/ 44 h 56"/>
                <a:gd name="T28" fmla="*/ 59 w 72"/>
                <a:gd name="T29" fmla="*/ 33 h 56"/>
                <a:gd name="T30" fmla="*/ 66 w 72"/>
                <a:gd name="T31" fmla="*/ 22 h 56"/>
                <a:gd name="T32" fmla="*/ 71 w 72"/>
                <a:gd name="T33" fmla="*/ 14 h 56"/>
                <a:gd name="T34" fmla="*/ 72 w 72"/>
                <a:gd name="T35" fmla="*/ 1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6">
                  <a:moveTo>
                    <a:pt x="72" y="10"/>
                  </a:moveTo>
                  <a:lnTo>
                    <a:pt x="67" y="0"/>
                  </a:lnTo>
                  <a:lnTo>
                    <a:pt x="63" y="0"/>
                  </a:lnTo>
                  <a:lnTo>
                    <a:pt x="53" y="0"/>
                  </a:lnTo>
                  <a:lnTo>
                    <a:pt x="40" y="0"/>
                  </a:lnTo>
                  <a:lnTo>
                    <a:pt x="26" y="2"/>
                  </a:lnTo>
                  <a:lnTo>
                    <a:pt x="13" y="7"/>
                  </a:lnTo>
                  <a:lnTo>
                    <a:pt x="3" y="15"/>
                  </a:lnTo>
                  <a:lnTo>
                    <a:pt x="0" y="25"/>
                  </a:lnTo>
                  <a:lnTo>
                    <a:pt x="6" y="41"/>
                  </a:lnTo>
                  <a:lnTo>
                    <a:pt x="17" y="54"/>
                  </a:lnTo>
                  <a:lnTo>
                    <a:pt x="29" y="56"/>
                  </a:lnTo>
                  <a:lnTo>
                    <a:pt x="39" y="53"/>
                  </a:lnTo>
                  <a:lnTo>
                    <a:pt x="49" y="44"/>
                  </a:lnTo>
                  <a:lnTo>
                    <a:pt x="59" y="33"/>
                  </a:lnTo>
                  <a:lnTo>
                    <a:pt x="66" y="22"/>
                  </a:lnTo>
                  <a:lnTo>
                    <a:pt x="71" y="14"/>
                  </a:lnTo>
                  <a:lnTo>
                    <a:pt x="72" y="1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49" name="Freeform 177"/>
            <p:cNvSpPr>
              <a:spLocks/>
            </p:cNvSpPr>
            <p:nvPr/>
          </p:nvSpPr>
          <p:spPr bwMode="auto">
            <a:xfrm>
              <a:off x="3361" y="2454"/>
              <a:ext cx="26" cy="37"/>
            </a:xfrm>
            <a:custGeom>
              <a:avLst/>
              <a:gdLst>
                <a:gd name="T0" fmla="*/ 33 w 53"/>
                <a:gd name="T1" fmla="*/ 0 h 72"/>
                <a:gd name="T2" fmla="*/ 20 w 53"/>
                <a:gd name="T3" fmla="*/ 0 h 72"/>
                <a:gd name="T4" fmla="*/ 18 w 53"/>
                <a:gd name="T5" fmla="*/ 3 h 72"/>
                <a:gd name="T6" fmla="*/ 13 w 53"/>
                <a:gd name="T7" fmla="*/ 11 h 72"/>
                <a:gd name="T8" fmla="*/ 8 w 53"/>
                <a:gd name="T9" fmla="*/ 23 h 72"/>
                <a:gd name="T10" fmla="*/ 3 w 53"/>
                <a:gd name="T11" fmla="*/ 35 h 72"/>
                <a:gd name="T12" fmla="*/ 0 w 53"/>
                <a:gd name="T13" fmla="*/ 49 h 72"/>
                <a:gd name="T14" fmla="*/ 2 w 53"/>
                <a:gd name="T15" fmla="*/ 61 h 72"/>
                <a:gd name="T16" fmla="*/ 10 w 53"/>
                <a:gd name="T17" fmla="*/ 69 h 72"/>
                <a:gd name="T18" fmla="*/ 26 w 53"/>
                <a:gd name="T19" fmla="*/ 72 h 72"/>
                <a:gd name="T20" fmla="*/ 42 w 53"/>
                <a:gd name="T21" fmla="*/ 69 h 72"/>
                <a:gd name="T22" fmla="*/ 51 w 53"/>
                <a:gd name="T23" fmla="*/ 61 h 72"/>
                <a:gd name="T24" fmla="*/ 53 w 53"/>
                <a:gd name="T25" fmla="*/ 49 h 72"/>
                <a:gd name="T26" fmla="*/ 50 w 53"/>
                <a:gd name="T27" fmla="*/ 35 h 72"/>
                <a:gd name="T28" fmla="*/ 46 w 53"/>
                <a:gd name="T29" fmla="*/ 23 h 72"/>
                <a:gd name="T30" fmla="*/ 40 w 53"/>
                <a:gd name="T31" fmla="*/ 11 h 72"/>
                <a:gd name="T32" fmla="*/ 35 w 53"/>
                <a:gd name="T33" fmla="*/ 3 h 72"/>
                <a:gd name="T34" fmla="*/ 33 w 53"/>
                <a:gd name="T3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2">
                  <a:moveTo>
                    <a:pt x="33" y="0"/>
                  </a:moveTo>
                  <a:lnTo>
                    <a:pt x="20" y="0"/>
                  </a:lnTo>
                  <a:lnTo>
                    <a:pt x="18" y="3"/>
                  </a:lnTo>
                  <a:lnTo>
                    <a:pt x="13" y="11"/>
                  </a:lnTo>
                  <a:lnTo>
                    <a:pt x="8" y="23"/>
                  </a:lnTo>
                  <a:lnTo>
                    <a:pt x="3" y="35"/>
                  </a:lnTo>
                  <a:lnTo>
                    <a:pt x="0" y="49"/>
                  </a:lnTo>
                  <a:lnTo>
                    <a:pt x="2" y="61"/>
                  </a:lnTo>
                  <a:lnTo>
                    <a:pt x="10" y="69"/>
                  </a:lnTo>
                  <a:lnTo>
                    <a:pt x="26" y="72"/>
                  </a:lnTo>
                  <a:lnTo>
                    <a:pt x="42" y="69"/>
                  </a:lnTo>
                  <a:lnTo>
                    <a:pt x="51" y="61"/>
                  </a:lnTo>
                  <a:lnTo>
                    <a:pt x="53" y="49"/>
                  </a:lnTo>
                  <a:lnTo>
                    <a:pt x="50" y="35"/>
                  </a:lnTo>
                  <a:lnTo>
                    <a:pt x="46" y="23"/>
                  </a:lnTo>
                  <a:lnTo>
                    <a:pt x="40" y="11"/>
                  </a:lnTo>
                  <a:lnTo>
                    <a:pt x="35" y="3"/>
                  </a:lnTo>
                  <a:lnTo>
                    <a:pt x="3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50" name="Freeform 178"/>
            <p:cNvSpPr>
              <a:spLocks/>
            </p:cNvSpPr>
            <p:nvPr/>
          </p:nvSpPr>
          <p:spPr bwMode="auto">
            <a:xfrm>
              <a:off x="3381" y="2447"/>
              <a:ext cx="36" cy="28"/>
            </a:xfrm>
            <a:custGeom>
              <a:avLst/>
              <a:gdLst>
                <a:gd name="T0" fmla="*/ 6 w 71"/>
                <a:gd name="T1" fmla="*/ 0 h 56"/>
                <a:gd name="T2" fmla="*/ 0 w 71"/>
                <a:gd name="T3" fmla="*/ 10 h 56"/>
                <a:gd name="T4" fmla="*/ 1 w 71"/>
                <a:gd name="T5" fmla="*/ 14 h 56"/>
                <a:gd name="T6" fmla="*/ 7 w 71"/>
                <a:gd name="T7" fmla="*/ 22 h 56"/>
                <a:gd name="T8" fmla="*/ 14 w 71"/>
                <a:gd name="T9" fmla="*/ 33 h 56"/>
                <a:gd name="T10" fmla="*/ 23 w 71"/>
                <a:gd name="T11" fmla="*/ 44 h 56"/>
                <a:gd name="T12" fmla="*/ 32 w 71"/>
                <a:gd name="T13" fmla="*/ 53 h 56"/>
                <a:gd name="T14" fmla="*/ 44 w 71"/>
                <a:gd name="T15" fmla="*/ 56 h 56"/>
                <a:gd name="T16" fmla="*/ 55 w 71"/>
                <a:gd name="T17" fmla="*/ 54 h 56"/>
                <a:gd name="T18" fmla="*/ 66 w 71"/>
                <a:gd name="T19" fmla="*/ 41 h 56"/>
                <a:gd name="T20" fmla="*/ 71 w 71"/>
                <a:gd name="T21" fmla="*/ 25 h 56"/>
                <a:gd name="T22" fmla="*/ 68 w 71"/>
                <a:gd name="T23" fmla="*/ 15 h 56"/>
                <a:gd name="T24" fmla="*/ 59 w 71"/>
                <a:gd name="T25" fmla="*/ 7 h 56"/>
                <a:gd name="T26" fmla="*/ 46 w 71"/>
                <a:gd name="T27" fmla="*/ 2 h 56"/>
                <a:gd name="T28" fmla="*/ 32 w 71"/>
                <a:gd name="T29" fmla="*/ 0 h 56"/>
                <a:gd name="T30" fmla="*/ 20 w 71"/>
                <a:gd name="T31" fmla="*/ 0 h 56"/>
                <a:gd name="T32" fmla="*/ 9 w 71"/>
                <a:gd name="T33" fmla="*/ 0 h 56"/>
                <a:gd name="T34" fmla="*/ 6 w 71"/>
                <a:gd name="T3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6">
                  <a:moveTo>
                    <a:pt x="6" y="0"/>
                  </a:moveTo>
                  <a:lnTo>
                    <a:pt x="0" y="10"/>
                  </a:lnTo>
                  <a:lnTo>
                    <a:pt x="1" y="14"/>
                  </a:lnTo>
                  <a:lnTo>
                    <a:pt x="7" y="22"/>
                  </a:lnTo>
                  <a:lnTo>
                    <a:pt x="14" y="33"/>
                  </a:lnTo>
                  <a:lnTo>
                    <a:pt x="23" y="44"/>
                  </a:lnTo>
                  <a:lnTo>
                    <a:pt x="32" y="53"/>
                  </a:lnTo>
                  <a:lnTo>
                    <a:pt x="44" y="56"/>
                  </a:lnTo>
                  <a:lnTo>
                    <a:pt x="55" y="54"/>
                  </a:lnTo>
                  <a:lnTo>
                    <a:pt x="66" y="41"/>
                  </a:lnTo>
                  <a:lnTo>
                    <a:pt x="71" y="25"/>
                  </a:lnTo>
                  <a:lnTo>
                    <a:pt x="68" y="15"/>
                  </a:lnTo>
                  <a:lnTo>
                    <a:pt x="59" y="7"/>
                  </a:lnTo>
                  <a:lnTo>
                    <a:pt x="46" y="2"/>
                  </a:lnTo>
                  <a:lnTo>
                    <a:pt x="32" y="0"/>
                  </a:lnTo>
                  <a:lnTo>
                    <a:pt x="20" y="0"/>
                  </a:lnTo>
                  <a:lnTo>
                    <a:pt x="9" y="0"/>
                  </a:lnTo>
                  <a:lnTo>
                    <a:pt x="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51" name="Freeform 179"/>
            <p:cNvSpPr>
              <a:spLocks/>
            </p:cNvSpPr>
            <p:nvPr/>
          </p:nvSpPr>
          <p:spPr bwMode="auto">
            <a:xfrm>
              <a:off x="3380" y="2414"/>
              <a:ext cx="37" cy="28"/>
            </a:xfrm>
            <a:custGeom>
              <a:avLst/>
              <a:gdLst>
                <a:gd name="T0" fmla="*/ 0 w 72"/>
                <a:gd name="T1" fmla="*/ 46 h 57"/>
                <a:gd name="T2" fmla="*/ 6 w 72"/>
                <a:gd name="T3" fmla="*/ 57 h 57"/>
                <a:gd name="T4" fmla="*/ 9 w 72"/>
                <a:gd name="T5" fmla="*/ 57 h 57"/>
                <a:gd name="T6" fmla="*/ 19 w 72"/>
                <a:gd name="T7" fmla="*/ 57 h 57"/>
                <a:gd name="T8" fmla="*/ 32 w 72"/>
                <a:gd name="T9" fmla="*/ 57 h 57"/>
                <a:gd name="T10" fmla="*/ 47 w 72"/>
                <a:gd name="T11" fmla="*/ 54 h 57"/>
                <a:gd name="T12" fmla="*/ 60 w 72"/>
                <a:gd name="T13" fmla="*/ 50 h 57"/>
                <a:gd name="T14" fmla="*/ 69 w 72"/>
                <a:gd name="T15" fmla="*/ 43 h 57"/>
                <a:gd name="T16" fmla="*/ 72 w 72"/>
                <a:gd name="T17" fmla="*/ 31 h 57"/>
                <a:gd name="T18" fmla="*/ 67 w 72"/>
                <a:gd name="T19" fmla="*/ 16 h 57"/>
                <a:gd name="T20" fmla="*/ 55 w 72"/>
                <a:gd name="T21" fmla="*/ 4 h 57"/>
                <a:gd name="T22" fmla="*/ 44 w 72"/>
                <a:gd name="T23" fmla="*/ 0 h 57"/>
                <a:gd name="T24" fmla="*/ 33 w 72"/>
                <a:gd name="T25" fmla="*/ 4 h 57"/>
                <a:gd name="T26" fmla="*/ 23 w 72"/>
                <a:gd name="T27" fmla="*/ 13 h 57"/>
                <a:gd name="T28" fmla="*/ 14 w 72"/>
                <a:gd name="T29" fmla="*/ 23 h 57"/>
                <a:gd name="T30" fmla="*/ 7 w 72"/>
                <a:gd name="T31" fmla="*/ 35 h 57"/>
                <a:gd name="T32" fmla="*/ 1 w 72"/>
                <a:gd name="T33" fmla="*/ 43 h 57"/>
                <a:gd name="T34" fmla="*/ 0 w 72"/>
                <a:gd name="T35"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7">
                  <a:moveTo>
                    <a:pt x="0" y="46"/>
                  </a:moveTo>
                  <a:lnTo>
                    <a:pt x="6" y="57"/>
                  </a:lnTo>
                  <a:lnTo>
                    <a:pt x="9" y="57"/>
                  </a:lnTo>
                  <a:lnTo>
                    <a:pt x="19" y="57"/>
                  </a:lnTo>
                  <a:lnTo>
                    <a:pt x="32" y="57"/>
                  </a:lnTo>
                  <a:lnTo>
                    <a:pt x="47" y="54"/>
                  </a:lnTo>
                  <a:lnTo>
                    <a:pt x="60" y="50"/>
                  </a:lnTo>
                  <a:lnTo>
                    <a:pt x="69" y="43"/>
                  </a:lnTo>
                  <a:lnTo>
                    <a:pt x="72" y="31"/>
                  </a:lnTo>
                  <a:lnTo>
                    <a:pt x="67" y="16"/>
                  </a:lnTo>
                  <a:lnTo>
                    <a:pt x="55" y="4"/>
                  </a:lnTo>
                  <a:lnTo>
                    <a:pt x="44" y="0"/>
                  </a:lnTo>
                  <a:lnTo>
                    <a:pt x="33" y="4"/>
                  </a:lnTo>
                  <a:lnTo>
                    <a:pt x="23" y="13"/>
                  </a:lnTo>
                  <a:lnTo>
                    <a:pt x="14" y="23"/>
                  </a:lnTo>
                  <a:lnTo>
                    <a:pt x="7" y="35"/>
                  </a:lnTo>
                  <a:lnTo>
                    <a:pt x="1" y="43"/>
                  </a:lnTo>
                  <a:lnTo>
                    <a:pt x="0" y="4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52" name="Freeform 180"/>
            <p:cNvSpPr>
              <a:spLocks/>
            </p:cNvSpPr>
            <p:nvPr/>
          </p:nvSpPr>
          <p:spPr bwMode="auto">
            <a:xfrm>
              <a:off x="2672" y="2420"/>
              <a:ext cx="11" cy="12"/>
            </a:xfrm>
            <a:custGeom>
              <a:avLst/>
              <a:gdLst>
                <a:gd name="T0" fmla="*/ 12 w 23"/>
                <a:gd name="T1" fmla="*/ 24 h 24"/>
                <a:gd name="T2" fmla="*/ 7 w 23"/>
                <a:gd name="T3" fmla="*/ 23 h 24"/>
                <a:gd name="T4" fmla="*/ 4 w 23"/>
                <a:gd name="T5" fmla="*/ 20 h 24"/>
                <a:gd name="T6" fmla="*/ 1 w 23"/>
                <a:gd name="T7" fmla="*/ 17 h 24"/>
                <a:gd name="T8" fmla="*/ 0 w 23"/>
                <a:gd name="T9" fmla="*/ 12 h 24"/>
                <a:gd name="T10" fmla="*/ 1 w 23"/>
                <a:gd name="T11" fmla="*/ 8 h 24"/>
                <a:gd name="T12" fmla="*/ 4 w 23"/>
                <a:gd name="T13" fmla="*/ 3 h 24"/>
                <a:gd name="T14" fmla="*/ 7 w 23"/>
                <a:gd name="T15" fmla="*/ 1 h 24"/>
                <a:gd name="T16" fmla="*/ 12 w 23"/>
                <a:gd name="T17" fmla="*/ 0 h 24"/>
                <a:gd name="T18" fmla="*/ 16 w 23"/>
                <a:gd name="T19" fmla="*/ 1 h 24"/>
                <a:gd name="T20" fmla="*/ 20 w 23"/>
                <a:gd name="T21" fmla="*/ 3 h 24"/>
                <a:gd name="T22" fmla="*/ 22 w 23"/>
                <a:gd name="T23" fmla="*/ 8 h 24"/>
                <a:gd name="T24" fmla="*/ 23 w 23"/>
                <a:gd name="T25" fmla="*/ 12 h 24"/>
                <a:gd name="T26" fmla="*/ 22 w 23"/>
                <a:gd name="T27" fmla="*/ 17 h 24"/>
                <a:gd name="T28" fmla="*/ 20 w 23"/>
                <a:gd name="T29" fmla="*/ 20 h 24"/>
                <a:gd name="T30" fmla="*/ 16 w 23"/>
                <a:gd name="T31" fmla="*/ 23 h 24"/>
                <a:gd name="T32" fmla="*/ 12 w 23"/>
                <a:gd name="T3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24">
                  <a:moveTo>
                    <a:pt x="12" y="24"/>
                  </a:moveTo>
                  <a:lnTo>
                    <a:pt x="7" y="23"/>
                  </a:lnTo>
                  <a:lnTo>
                    <a:pt x="4" y="20"/>
                  </a:lnTo>
                  <a:lnTo>
                    <a:pt x="1" y="17"/>
                  </a:lnTo>
                  <a:lnTo>
                    <a:pt x="0" y="12"/>
                  </a:lnTo>
                  <a:lnTo>
                    <a:pt x="1" y="8"/>
                  </a:lnTo>
                  <a:lnTo>
                    <a:pt x="4" y="3"/>
                  </a:lnTo>
                  <a:lnTo>
                    <a:pt x="7" y="1"/>
                  </a:lnTo>
                  <a:lnTo>
                    <a:pt x="12" y="0"/>
                  </a:lnTo>
                  <a:lnTo>
                    <a:pt x="16" y="1"/>
                  </a:lnTo>
                  <a:lnTo>
                    <a:pt x="20" y="3"/>
                  </a:lnTo>
                  <a:lnTo>
                    <a:pt x="22" y="8"/>
                  </a:lnTo>
                  <a:lnTo>
                    <a:pt x="23" y="12"/>
                  </a:lnTo>
                  <a:lnTo>
                    <a:pt x="22" y="17"/>
                  </a:lnTo>
                  <a:lnTo>
                    <a:pt x="20" y="20"/>
                  </a:lnTo>
                  <a:lnTo>
                    <a:pt x="16" y="23"/>
                  </a:lnTo>
                  <a:lnTo>
                    <a:pt x="12" y="2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53" name="Freeform 181"/>
            <p:cNvSpPr>
              <a:spLocks/>
            </p:cNvSpPr>
            <p:nvPr/>
          </p:nvSpPr>
          <p:spPr bwMode="auto">
            <a:xfrm>
              <a:off x="2664" y="2381"/>
              <a:ext cx="26" cy="36"/>
            </a:xfrm>
            <a:custGeom>
              <a:avLst/>
              <a:gdLst>
                <a:gd name="T0" fmla="*/ 20 w 52"/>
                <a:gd name="T1" fmla="*/ 73 h 73"/>
                <a:gd name="T2" fmla="*/ 31 w 52"/>
                <a:gd name="T3" fmla="*/ 73 h 73"/>
                <a:gd name="T4" fmla="*/ 34 w 52"/>
                <a:gd name="T5" fmla="*/ 69 h 73"/>
                <a:gd name="T6" fmla="*/ 38 w 52"/>
                <a:gd name="T7" fmla="*/ 61 h 73"/>
                <a:gd name="T8" fmla="*/ 44 w 52"/>
                <a:gd name="T9" fmla="*/ 50 h 73"/>
                <a:gd name="T10" fmla="*/ 50 w 52"/>
                <a:gd name="T11" fmla="*/ 36 h 73"/>
                <a:gd name="T12" fmla="*/ 52 w 52"/>
                <a:gd name="T13" fmla="*/ 23 h 73"/>
                <a:gd name="T14" fmla="*/ 51 w 52"/>
                <a:gd name="T15" fmla="*/ 12 h 73"/>
                <a:gd name="T16" fmla="*/ 43 w 52"/>
                <a:gd name="T17" fmla="*/ 4 h 73"/>
                <a:gd name="T18" fmla="*/ 27 w 52"/>
                <a:gd name="T19" fmla="*/ 0 h 73"/>
                <a:gd name="T20" fmla="*/ 10 w 52"/>
                <a:gd name="T21" fmla="*/ 4 h 73"/>
                <a:gd name="T22" fmla="*/ 1 w 52"/>
                <a:gd name="T23" fmla="*/ 12 h 73"/>
                <a:gd name="T24" fmla="*/ 0 w 52"/>
                <a:gd name="T25" fmla="*/ 23 h 73"/>
                <a:gd name="T26" fmla="*/ 2 w 52"/>
                <a:gd name="T27" fmla="*/ 36 h 73"/>
                <a:gd name="T28" fmla="*/ 7 w 52"/>
                <a:gd name="T29" fmla="*/ 50 h 73"/>
                <a:gd name="T30" fmla="*/ 13 w 52"/>
                <a:gd name="T31" fmla="*/ 61 h 73"/>
                <a:gd name="T32" fmla="*/ 17 w 52"/>
                <a:gd name="T33" fmla="*/ 69 h 73"/>
                <a:gd name="T34" fmla="*/ 20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54" name="Freeform 182"/>
            <p:cNvSpPr>
              <a:spLocks/>
            </p:cNvSpPr>
            <p:nvPr/>
          </p:nvSpPr>
          <p:spPr bwMode="auto">
            <a:xfrm>
              <a:off x="2664" y="2381"/>
              <a:ext cx="26" cy="36"/>
            </a:xfrm>
            <a:custGeom>
              <a:avLst/>
              <a:gdLst>
                <a:gd name="T0" fmla="*/ 20 w 52"/>
                <a:gd name="T1" fmla="*/ 73 h 73"/>
                <a:gd name="T2" fmla="*/ 31 w 52"/>
                <a:gd name="T3" fmla="*/ 73 h 73"/>
                <a:gd name="T4" fmla="*/ 34 w 52"/>
                <a:gd name="T5" fmla="*/ 69 h 73"/>
                <a:gd name="T6" fmla="*/ 38 w 52"/>
                <a:gd name="T7" fmla="*/ 61 h 73"/>
                <a:gd name="T8" fmla="*/ 44 w 52"/>
                <a:gd name="T9" fmla="*/ 50 h 73"/>
                <a:gd name="T10" fmla="*/ 50 w 52"/>
                <a:gd name="T11" fmla="*/ 36 h 73"/>
                <a:gd name="T12" fmla="*/ 52 w 52"/>
                <a:gd name="T13" fmla="*/ 23 h 73"/>
                <a:gd name="T14" fmla="*/ 51 w 52"/>
                <a:gd name="T15" fmla="*/ 12 h 73"/>
                <a:gd name="T16" fmla="*/ 43 w 52"/>
                <a:gd name="T17" fmla="*/ 4 h 73"/>
                <a:gd name="T18" fmla="*/ 27 w 52"/>
                <a:gd name="T19" fmla="*/ 0 h 73"/>
                <a:gd name="T20" fmla="*/ 10 w 52"/>
                <a:gd name="T21" fmla="*/ 4 h 73"/>
                <a:gd name="T22" fmla="*/ 1 w 52"/>
                <a:gd name="T23" fmla="*/ 12 h 73"/>
                <a:gd name="T24" fmla="*/ 0 w 52"/>
                <a:gd name="T25" fmla="*/ 23 h 73"/>
                <a:gd name="T26" fmla="*/ 2 w 52"/>
                <a:gd name="T27" fmla="*/ 36 h 73"/>
                <a:gd name="T28" fmla="*/ 7 w 52"/>
                <a:gd name="T29" fmla="*/ 50 h 73"/>
                <a:gd name="T30" fmla="*/ 13 w 52"/>
                <a:gd name="T31" fmla="*/ 61 h 73"/>
                <a:gd name="T32" fmla="*/ 17 w 52"/>
                <a:gd name="T33" fmla="*/ 69 h 73"/>
                <a:gd name="T34" fmla="*/ 20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55" name="Freeform 183"/>
            <p:cNvSpPr>
              <a:spLocks/>
            </p:cNvSpPr>
            <p:nvPr/>
          </p:nvSpPr>
          <p:spPr bwMode="auto">
            <a:xfrm>
              <a:off x="2635" y="2396"/>
              <a:ext cx="35" cy="28"/>
            </a:xfrm>
            <a:custGeom>
              <a:avLst/>
              <a:gdLst>
                <a:gd name="T0" fmla="*/ 66 w 72"/>
                <a:gd name="T1" fmla="*/ 58 h 58"/>
                <a:gd name="T2" fmla="*/ 72 w 72"/>
                <a:gd name="T3" fmla="*/ 47 h 58"/>
                <a:gd name="T4" fmla="*/ 71 w 72"/>
                <a:gd name="T5" fmla="*/ 44 h 58"/>
                <a:gd name="T6" fmla="*/ 65 w 72"/>
                <a:gd name="T7" fmla="*/ 36 h 58"/>
                <a:gd name="T8" fmla="*/ 58 w 72"/>
                <a:gd name="T9" fmla="*/ 24 h 58"/>
                <a:gd name="T10" fmla="*/ 50 w 72"/>
                <a:gd name="T11" fmla="*/ 14 h 58"/>
                <a:gd name="T12" fmla="*/ 40 w 72"/>
                <a:gd name="T13" fmla="*/ 5 h 58"/>
                <a:gd name="T14" fmla="*/ 28 w 72"/>
                <a:gd name="T15" fmla="*/ 0 h 58"/>
                <a:gd name="T16" fmla="*/ 16 w 72"/>
                <a:gd name="T17" fmla="*/ 3 h 58"/>
                <a:gd name="T18" fmla="*/ 6 w 72"/>
                <a:gd name="T19" fmla="*/ 15 h 58"/>
                <a:gd name="T20" fmla="*/ 0 w 72"/>
                <a:gd name="T21" fmla="*/ 31 h 58"/>
                <a:gd name="T22" fmla="*/ 4 w 72"/>
                <a:gd name="T23" fmla="*/ 43 h 58"/>
                <a:gd name="T24" fmla="*/ 12 w 72"/>
                <a:gd name="T25" fmla="*/ 51 h 58"/>
                <a:gd name="T26" fmla="*/ 26 w 72"/>
                <a:gd name="T27" fmla="*/ 56 h 58"/>
                <a:gd name="T28" fmla="*/ 40 w 72"/>
                <a:gd name="T29" fmla="*/ 58 h 58"/>
                <a:gd name="T30" fmla="*/ 52 w 72"/>
                <a:gd name="T31" fmla="*/ 58 h 58"/>
                <a:gd name="T32" fmla="*/ 63 w 72"/>
                <a:gd name="T33" fmla="*/ 58 h 58"/>
                <a:gd name="T34" fmla="*/ 66 w 72"/>
                <a:gd name="T3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8">
                  <a:moveTo>
                    <a:pt x="66" y="58"/>
                  </a:moveTo>
                  <a:lnTo>
                    <a:pt x="72" y="47"/>
                  </a:lnTo>
                  <a:lnTo>
                    <a:pt x="71" y="44"/>
                  </a:lnTo>
                  <a:lnTo>
                    <a:pt x="65" y="36"/>
                  </a:lnTo>
                  <a:lnTo>
                    <a:pt x="58" y="24"/>
                  </a:lnTo>
                  <a:lnTo>
                    <a:pt x="50" y="14"/>
                  </a:lnTo>
                  <a:lnTo>
                    <a:pt x="40" y="5"/>
                  </a:lnTo>
                  <a:lnTo>
                    <a:pt x="28" y="0"/>
                  </a:lnTo>
                  <a:lnTo>
                    <a:pt x="16" y="3"/>
                  </a:lnTo>
                  <a:lnTo>
                    <a:pt x="6" y="15"/>
                  </a:lnTo>
                  <a:lnTo>
                    <a:pt x="0" y="31"/>
                  </a:lnTo>
                  <a:lnTo>
                    <a:pt x="4" y="43"/>
                  </a:lnTo>
                  <a:lnTo>
                    <a:pt x="12" y="51"/>
                  </a:lnTo>
                  <a:lnTo>
                    <a:pt x="26" y="56"/>
                  </a:lnTo>
                  <a:lnTo>
                    <a:pt x="40" y="58"/>
                  </a:lnTo>
                  <a:lnTo>
                    <a:pt x="52" y="58"/>
                  </a:lnTo>
                  <a:lnTo>
                    <a:pt x="63" y="58"/>
                  </a:lnTo>
                  <a:lnTo>
                    <a:pt x="66" y="5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56" name="Freeform 184"/>
            <p:cNvSpPr>
              <a:spLocks/>
            </p:cNvSpPr>
            <p:nvPr/>
          </p:nvSpPr>
          <p:spPr bwMode="auto">
            <a:xfrm>
              <a:off x="2635" y="2428"/>
              <a:ext cx="35" cy="29"/>
            </a:xfrm>
            <a:custGeom>
              <a:avLst/>
              <a:gdLst>
                <a:gd name="T0" fmla="*/ 72 w 72"/>
                <a:gd name="T1" fmla="*/ 10 h 56"/>
                <a:gd name="T2" fmla="*/ 66 w 72"/>
                <a:gd name="T3" fmla="*/ 0 h 56"/>
                <a:gd name="T4" fmla="*/ 63 w 72"/>
                <a:gd name="T5" fmla="*/ 0 h 56"/>
                <a:gd name="T6" fmla="*/ 53 w 72"/>
                <a:gd name="T7" fmla="*/ 0 h 56"/>
                <a:gd name="T8" fmla="*/ 40 w 72"/>
                <a:gd name="T9" fmla="*/ 0 h 56"/>
                <a:gd name="T10" fmla="*/ 26 w 72"/>
                <a:gd name="T11" fmla="*/ 2 h 56"/>
                <a:gd name="T12" fmla="*/ 13 w 72"/>
                <a:gd name="T13" fmla="*/ 7 h 56"/>
                <a:gd name="T14" fmla="*/ 4 w 72"/>
                <a:gd name="T15" fmla="*/ 14 h 56"/>
                <a:gd name="T16" fmla="*/ 0 w 72"/>
                <a:gd name="T17" fmla="*/ 25 h 56"/>
                <a:gd name="T18" fmla="*/ 6 w 72"/>
                <a:gd name="T19" fmla="*/ 40 h 56"/>
                <a:gd name="T20" fmla="*/ 16 w 72"/>
                <a:gd name="T21" fmla="*/ 53 h 56"/>
                <a:gd name="T22" fmla="*/ 28 w 72"/>
                <a:gd name="T23" fmla="*/ 56 h 56"/>
                <a:gd name="T24" fmla="*/ 40 w 72"/>
                <a:gd name="T25" fmla="*/ 53 h 56"/>
                <a:gd name="T26" fmla="*/ 50 w 72"/>
                <a:gd name="T27" fmla="*/ 44 h 56"/>
                <a:gd name="T28" fmla="*/ 58 w 72"/>
                <a:gd name="T29" fmla="*/ 33 h 56"/>
                <a:gd name="T30" fmla="*/ 65 w 72"/>
                <a:gd name="T31" fmla="*/ 22 h 56"/>
                <a:gd name="T32" fmla="*/ 71 w 72"/>
                <a:gd name="T33" fmla="*/ 14 h 56"/>
                <a:gd name="T34" fmla="*/ 72 w 72"/>
                <a:gd name="T35" fmla="*/ 1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6">
                  <a:moveTo>
                    <a:pt x="72" y="10"/>
                  </a:moveTo>
                  <a:lnTo>
                    <a:pt x="66" y="0"/>
                  </a:lnTo>
                  <a:lnTo>
                    <a:pt x="63" y="0"/>
                  </a:lnTo>
                  <a:lnTo>
                    <a:pt x="53" y="0"/>
                  </a:lnTo>
                  <a:lnTo>
                    <a:pt x="40" y="0"/>
                  </a:lnTo>
                  <a:lnTo>
                    <a:pt x="26" y="2"/>
                  </a:lnTo>
                  <a:lnTo>
                    <a:pt x="13" y="7"/>
                  </a:lnTo>
                  <a:lnTo>
                    <a:pt x="4" y="14"/>
                  </a:lnTo>
                  <a:lnTo>
                    <a:pt x="0" y="25"/>
                  </a:lnTo>
                  <a:lnTo>
                    <a:pt x="6" y="40"/>
                  </a:lnTo>
                  <a:lnTo>
                    <a:pt x="16" y="53"/>
                  </a:lnTo>
                  <a:lnTo>
                    <a:pt x="28" y="56"/>
                  </a:lnTo>
                  <a:lnTo>
                    <a:pt x="40" y="53"/>
                  </a:lnTo>
                  <a:lnTo>
                    <a:pt x="50" y="44"/>
                  </a:lnTo>
                  <a:lnTo>
                    <a:pt x="58" y="33"/>
                  </a:lnTo>
                  <a:lnTo>
                    <a:pt x="65" y="22"/>
                  </a:lnTo>
                  <a:lnTo>
                    <a:pt x="71" y="14"/>
                  </a:lnTo>
                  <a:lnTo>
                    <a:pt x="72" y="1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57" name="Freeform 185"/>
            <p:cNvSpPr>
              <a:spLocks/>
            </p:cNvSpPr>
            <p:nvPr/>
          </p:nvSpPr>
          <p:spPr bwMode="auto">
            <a:xfrm>
              <a:off x="2664" y="2435"/>
              <a:ext cx="27" cy="37"/>
            </a:xfrm>
            <a:custGeom>
              <a:avLst/>
              <a:gdLst>
                <a:gd name="T0" fmla="*/ 32 w 53"/>
                <a:gd name="T1" fmla="*/ 0 h 72"/>
                <a:gd name="T2" fmla="*/ 21 w 53"/>
                <a:gd name="T3" fmla="*/ 0 h 72"/>
                <a:gd name="T4" fmla="*/ 19 w 53"/>
                <a:gd name="T5" fmla="*/ 3 h 72"/>
                <a:gd name="T6" fmla="*/ 14 w 53"/>
                <a:gd name="T7" fmla="*/ 11 h 72"/>
                <a:gd name="T8" fmla="*/ 8 w 53"/>
                <a:gd name="T9" fmla="*/ 23 h 72"/>
                <a:gd name="T10" fmla="*/ 2 w 53"/>
                <a:gd name="T11" fmla="*/ 35 h 72"/>
                <a:gd name="T12" fmla="*/ 0 w 53"/>
                <a:gd name="T13" fmla="*/ 49 h 72"/>
                <a:gd name="T14" fmla="*/ 2 w 53"/>
                <a:gd name="T15" fmla="*/ 61 h 72"/>
                <a:gd name="T16" fmla="*/ 10 w 53"/>
                <a:gd name="T17" fmla="*/ 69 h 72"/>
                <a:gd name="T18" fmla="*/ 27 w 53"/>
                <a:gd name="T19" fmla="*/ 72 h 72"/>
                <a:gd name="T20" fmla="*/ 43 w 53"/>
                <a:gd name="T21" fmla="*/ 69 h 72"/>
                <a:gd name="T22" fmla="*/ 51 w 53"/>
                <a:gd name="T23" fmla="*/ 61 h 72"/>
                <a:gd name="T24" fmla="*/ 53 w 53"/>
                <a:gd name="T25" fmla="*/ 49 h 72"/>
                <a:gd name="T26" fmla="*/ 51 w 53"/>
                <a:gd name="T27" fmla="*/ 35 h 72"/>
                <a:gd name="T28" fmla="*/ 45 w 53"/>
                <a:gd name="T29" fmla="*/ 23 h 72"/>
                <a:gd name="T30" fmla="*/ 39 w 53"/>
                <a:gd name="T31" fmla="*/ 11 h 72"/>
                <a:gd name="T32" fmla="*/ 35 w 53"/>
                <a:gd name="T33" fmla="*/ 3 h 72"/>
                <a:gd name="T34" fmla="*/ 32 w 53"/>
                <a:gd name="T3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2">
                  <a:moveTo>
                    <a:pt x="32" y="0"/>
                  </a:moveTo>
                  <a:lnTo>
                    <a:pt x="21" y="0"/>
                  </a:lnTo>
                  <a:lnTo>
                    <a:pt x="19" y="3"/>
                  </a:lnTo>
                  <a:lnTo>
                    <a:pt x="14" y="11"/>
                  </a:lnTo>
                  <a:lnTo>
                    <a:pt x="8" y="23"/>
                  </a:lnTo>
                  <a:lnTo>
                    <a:pt x="2" y="35"/>
                  </a:lnTo>
                  <a:lnTo>
                    <a:pt x="0" y="49"/>
                  </a:lnTo>
                  <a:lnTo>
                    <a:pt x="2" y="61"/>
                  </a:lnTo>
                  <a:lnTo>
                    <a:pt x="10" y="69"/>
                  </a:lnTo>
                  <a:lnTo>
                    <a:pt x="27" y="72"/>
                  </a:lnTo>
                  <a:lnTo>
                    <a:pt x="43" y="69"/>
                  </a:lnTo>
                  <a:lnTo>
                    <a:pt x="51" y="61"/>
                  </a:lnTo>
                  <a:lnTo>
                    <a:pt x="53" y="49"/>
                  </a:lnTo>
                  <a:lnTo>
                    <a:pt x="51" y="35"/>
                  </a:lnTo>
                  <a:lnTo>
                    <a:pt x="45" y="23"/>
                  </a:lnTo>
                  <a:lnTo>
                    <a:pt x="39" y="11"/>
                  </a:lnTo>
                  <a:lnTo>
                    <a:pt x="35" y="3"/>
                  </a:lnTo>
                  <a:lnTo>
                    <a:pt x="32"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58" name="Freeform 186"/>
            <p:cNvSpPr>
              <a:spLocks/>
            </p:cNvSpPr>
            <p:nvPr/>
          </p:nvSpPr>
          <p:spPr bwMode="auto">
            <a:xfrm>
              <a:off x="2684" y="2428"/>
              <a:ext cx="35" cy="29"/>
            </a:xfrm>
            <a:custGeom>
              <a:avLst/>
              <a:gdLst>
                <a:gd name="T0" fmla="*/ 6 w 72"/>
                <a:gd name="T1" fmla="*/ 0 h 57"/>
                <a:gd name="T2" fmla="*/ 0 w 72"/>
                <a:gd name="T3" fmla="*/ 10 h 57"/>
                <a:gd name="T4" fmla="*/ 1 w 72"/>
                <a:gd name="T5" fmla="*/ 14 h 57"/>
                <a:gd name="T6" fmla="*/ 7 w 72"/>
                <a:gd name="T7" fmla="*/ 22 h 57"/>
                <a:gd name="T8" fmla="*/ 14 w 72"/>
                <a:gd name="T9" fmla="*/ 33 h 57"/>
                <a:gd name="T10" fmla="*/ 23 w 72"/>
                <a:gd name="T11" fmla="*/ 43 h 57"/>
                <a:gd name="T12" fmla="*/ 33 w 72"/>
                <a:gd name="T13" fmla="*/ 53 h 57"/>
                <a:gd name="T14" fmla="*/ 44 w 72"/>
                <a:gd name="T15" fmla="*/ 57 h 57"/>
                <a:gd name="T16" fmla="*/ 56 w 72"/>
                <a:gd name="T17" fmla="*/ 55 h 57"/>
                <a:gd name="T18" fmla="*/ 66 w 72"/>
                <a:gd name="T19" fmla="*/ 42 h 57"/>
                <a:gd name="T20" fmla="*/ 72 w 72"/>
                <a:gd name="T21" fmla="*/ 26 h 57"/>
                <a:gd name="T22" fmla="*/ 68 w 72"/>
                <a:gd name="T23" fmla="*/ 15 h 57"/>
                <a:gd name="T24" fmla="*/ 60 w 72"/>
                <a:gd name="T25" fmla="*/ 7 h 57"/>
                <a:gd name="T26" fmla="*/ 46 w 72"/>
                <a:gd name="T27" fmla="*/ 2 h 57"/>
                <a:gd name="T28" fmla="*/ 33 w 72"/>
                <a:gd name="T29" fmla="*/ 0 h 57"/>
                <a:gd name="T30" fmla="*/ 20 w 72"/>
                <a:gd name="T31" fmla="*/ 0 h 57"/>
                <a:gd name="T32" fmla="*/ 9 w 72"/>
                <a:gd name="T33" fmla="*/ 0 h 57"/>
                <a:gd name="T34" fmla="*/ 6 w 72"/>
                <a:gd name="T3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7">
                  <a:moveTo>
                    <a:pt x="6" y="0"/>
                  </a:moveTo>
                  <a:lnTo>
                    <a:pt x="0" y="10"/>
                  </a:lnTo>
                  <a:lnTo>
                    <a:pt x="1" y="14"/>
                  </a:lnTo>
                  <a:lnTo>
                    <a:pt x="7" y="22"/>
                  </a:lnTo>
                  <a:lnTo>
                    <a:pt x="14" y="33"/>
                  </a:lnTo>
                  <a:lnTo>
                    <a:pt x="23" y="43"/>
                  </a:lnTo>
                  <a:lnTo>
                    <a:pt x="33" y="53"/>
                  </a:lnTo>
                  <a:lnTo>
                    <a:pt x="44" y="57"/>
                  </a:lnTo>
                  <a:lnTo>
                    <a:pt x="56" y="55"/>
                  </a:lnTo>
                  <a:lnTo>
                    <a:pt x="66" y="42"/>
                  </a:lnTo>
                  <a:lnTo>
                    <a:pt x="72" y="26"/>
                  </a:lnTo>
                  <a:lnTo>
                    <a:pt x="68" y="15"/>
                  </a:lnTo>
                  <a:lnTo>
                    <a:pt x="60" y="7"/>
                  </a:lnTo>
                  <a:lnTo>
                    <a:pt x="46" y="2"/>
                  </a:lnTo>
                  <a:lnTo>
                    <a:pt x="33" y="0"/>
                  </a:lnTo>
                  <a:lnTo>
                    <a:pt x="20" y="0"/>
                  </a:lnTo>
                  <a:lnTo>
                    <a:pt x="9" y="0"/>
                  </a:lnTo>
                  <a:lnTo>
                    <a:pt x="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59" name="Freeform 187"/>
            <p:cNvSpPr>
              <a:spLocks/>
            </p:cNvSpPr>
            <p:nvPr/>
          </p:nvSpPr>
          <p:spPr bwMode="auto">
            <a:xfrm>
              <a:off x="2684" y="2395"/>
              <a:ext cx="35" cy="29"/>
            </a:xfrm>
            <a:custGeom>
              <a:avLst/>
              <a:gdLst>
                <a:gd name="T0" fmla="*/ 0 w 72"/>
                <a:gd name="T1" fmla="*/ 47 h 58"/>
                <a:gd name="T2" fmla="*/ 6 w 72"/>
                <a:gd name="T3" fmla="*/ 58 h 58"/>
                <a:gd name="T4" fmla="*/ 9 w 72"/>
                <a:gd name="T5" fmla="*/ 58 h 58"/>
                <a:gd name="T6" fmla="*/ 20 w 72"/>
                <a:gd name="T7" fmla="*/ 58 h 58"/>
                <a:gd name="T8" fmla="*/ 33 w 72"/>
                <a:gd name="T9" fmla="*/ 58 h 58"/>
                <a:gd name="T10" fmla="*/ 46 w 72"/>
                <a:gd name="T11" fmla="*/ 55 h 58"/>
                <a:gd name="T12" fmla="*/ 59 w 72"/>
                <a:gd name="T13" fmla="*/ 51 h 58"/>
                <a:gd name="T14" fmla="*/ 68 w 72"/>
                <a:gd name="T15" fmla="*/ 43 h 58"/>
                <a:gd name="T16" fmla="*/ 72 w 72"/>
                <a:gd name="T17" fmla="*/ 32 h 58"/>
                <a:gd name="T18" fmla="*/ 66 w 72"/>
                <a:gd name="T19" fmla="*/ 16 h 58"/>
                <a:gd name="T20" fmla="*/ 56 w 72"/>
                <a:gd name="T21" fmla="*/ 4 h 58"/>
                <a:gd name="T22" fmla="*/ 44 w 72"/>
                <a:gd name="T23" fmla="*/ 0 h 58"/>
                <a:gd name="T24" fmla="*/ 33 w 72"/>
                <a:gd name="T25" fmla="*/ 5 h 58"/>
                <a:gd name="T26" fmla="*/ 23 w 72"/>
                <a:gd name="T27" fmla="*/ 14 h 58"/>
                <a:gd name="T28" fmla="*/ 14 w 72"/>
                <a:gd name="T29" fmla="*/ 24 h 58"/>
                <a:gd name="T30" fmla="*/ 7 w 72"/>
                <a:gd name="T31" fmla="*/ 36 h 58"/>
                <a:gd name="T32" fmla="*/ 1 w 72"/>
                <a:gd name="T33" fmla="*/ 44 h 58"/>
                <a:gd name="T34" fmla="*/ 0 w 72"/>
                <a:gd name="T35" fmla="*/ 4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8">
                  <a:moveTo>
                    <a:pt x="0" y="47"/>
                  </a:moveTo>
                  <a:lnTo>
                    <a:pt x="6" y="58"/>
                  </a:lnTo>
                  <a:lnTo>
                    <a:pt x="9" y="58"/>
                  </a:lnTo>
                  <a:lnTo>
                    <a:pt x="20" y="58"/>
                  </a:lnTo>
                  <a:lnTo>
                    <a:pt x="33" y="58"/>
                  </a:lnTo>
                  <a:lnTo>
                    <a:pt x="46" y="55"/>
                  </a:lnTo>
                  <a:lnTo>
                    <a:pt x="59" y="51"/>
                  </a:lnTo>
                  <a:lnTo>
                    <a:pt x="68" y="43"/>
                  </a:lnTo>
                  <a:lnTo>
                    <a:pt x="72" y="32"/>
                  </a:lnTo>
                  <a:lnTo>
                    <a:pt x="66" y="16"/>
                  </a:lnTo>
                  <a:lnTo>
                    <a:pt x="56" y="4"/>
                  </a:lnTo>
                  <a:lnTo>
                    <a:pt x="44" y="0"/>
                  </a:lnTo>
                  <a:lnTo>
                    <a:pt x="33" y="5"/>
                  </a:lnTo>
                  <a:lnTo>
                    <a:pt x="23" y="14"/>
                  </a:lnTo>
                  <a:lnTo>
                    <a:pt x="14" y="24"/>
                  </a:lnTo>
                  <a:lnTo>
                    <a:pt x="7" y="36"/>
                  </a:lnTo>
                  <a:lnTo>
                    <a:pt x="1" y="44"/>
                  </a:lnTo>
                  <a:lnTo>
                    <a:pt x="0" y="4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60" name="Freeform 188"/>
            <p:cNvSpPr>
              <a:spLocks/>
            </p:cNvSpPr>
            <p:nvPr/>
          </p:nvSpPr>
          <p:spPr bwMode="auto">
            <a:xfrm>
              <a:off x="2471" y="1815"/>
              <a:ext cx="72" cy="84"/>
            </a:xfrm>
            <a:custGeom>
              <a:avLst/>
              <a:gdLst>
                <a:gd name="T0" fmla="*/ 144 w 144"/>
                <a:gd name="T1" fmla="*/ 0 h 167"/>
                <a:gd name="T2" fmla="*/ 143 w 144"/>
                <a:gd name="T3" fmla="*/ 28 h 167"/>
                <a:gd name="T4" fmla="*/ 138 w 144"/>
                <a:gd name="T5" fmla="*/ 57 h 167"/>
                <a:gd name="T6" fmla="*/ 129 w 144"/>
                <a:gd name="T7" fmla="*/ 84 h 167"/>
                <a:gd name="T8" fmla="*/ 116 w 144"/>
                <a:gd name="T9" fmla="*/ 111 h 167"/>
                <a:gd name="T10" fmla="*/ 100 w 144"/>
                <a:gd name="T11" fmla="*/ 135 h 167"/>
                <a:gd name="T12" fmla="*/ 82 w 144"/>
                <a:gd name="T13" fmla="*/ 152 h 167"/>
                <a:gd name="T14" fmla="*/ 60 w 144"/>
                <a:gd name="T15" fmla="*/ 164 h 167"/>
                <a:gd name="T16" fmla="*/ 36 w 144"/>
                <a:gd name="T17" fmla="*/ 167 h 167"/>
                <a:gd name="T18" fmla="*/ 16 w 144"/>
                <a:gd name="T19" fmla="*/ 163 h 167"/>
                <a:gd name="T20" fmla="*/ 5 w 144"/>
                <a:gd name="T21" fmla="*/ 152 h 167"/>
                <a:gd name="T22" fmla="*/ 0 w 144"/>
                <a:gd name="T23" fmla="*/ 140 h 167"/>
                <a:gd name="T24" fmla="*/ 2 w 144"/>
                <a:gd name="T25" fmla="*/ 123 h 167"/>
                <a:gd name="T26" fmla="*/ 12 w 144"/>
                <a:gd name="T27" fmla="*/ 109 h 167"/>
                <a:gd name="T28" fmla="*/ 24 w 144"/>
                <a:gd name="T29" fmla="*/ 96 h 167"/>
                <a:gd name="T30" fmla="*/ 42 w 144"/>
                <a:gd name="T31" fmla="*/ 85 h 167"/>
                <a:gd name="T32" fmla="*/ 62 w 144"/>
                <a:gd name="T33" fmla="*/ 82 h 167"/>
                <a:gd name="T34" fmla="*/ 80 w 144"/>
                <a:gd name="T35" fmla="*/ 79 h 167"/>
                <a:gd name="T36" fmla="*/ 95 w 144"/>
                <a:gd name="T37" fmla="*/ 69 h 167"/>
                <a:gd name="T38" fmla="*/ 108 w 144"/>
                <a:gd name="T39" fmla="*/ 57 h 167"/>
                <a:gd name="T40" fmla="*/ 121 w 144"/>
                <a:gd name="T41" fmla="*/ 41 h 167"/>
                <a:gd name="T42" fmla="*/ 130 w 144"/>
                <a:gd name="T43" fmla="*/ 26 h 167"/>
                <a:gd name="T44" fmla="*/ 138 w 144"/>
                <a:gd name="T45" fmla="*/ 13 h 167"/>
                <a:gd name="T46" fmla="*/ 143 w 144"/>
                <a:gd name="T47" fmla="*/ 4 h 167"/>
                <a:gd name="T48" fmla="*/ 144 w 144"/>
                <a:gd name="T49"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167">
                  <a:moveTo>
                    <a:pt x="144" y="0"/>
                  </a:moveTo>
                  <a:lnTo>
                    <a:pt x="143" y="28"/>
                  </a:lnTo>
                  <a:lnTo>
                    <a:pt x="138" y="57"/>
                  </a:lnTo>
                  <a:lnTo>
                    <a:pt x="129" y="84"/>
                  </a:lnTo>
                  <a:lnTo>
                    <a:pt x="116" y="111"/>
                  </a:lnTo>
                  <a:lnTo>
                    <a:pt x="100" y="135"/>
                  </a:lnTo>
                  <a:lnTo>
                    <a:pt x="82" y="152"/>
                  </a:lnTo>
                  <a:lnTo>
                    <a:pt x="60" y="164"/>
                  </a:lnTo>
                  <a:lnTo>
                    <a:pt x="36" y="167"/>
                  </a:lnTo>
                  <a:lnTo>
                    <a:pt x="16" y="163"/>
                  </a:lnTo>
                  <a:lnTo>
                    <a:pt x="5" y="152"/>
                  </a:lnTo>
                  <a:lnTo>
                    <a:pt x="0" y="140"/>
                  </a:lnTo>
                  <a:lnTo>
                    <a:pt x="2" y="123"/>
                  </a:lnTo>
                  <a:lnTo>
                    <a:pt x="12" y="109"/>
                  </a:lnTo>
                  <a:lnTo>
                    <a:pt x="24" y="96"/>
                  </a:lnTo>
                  <a:lnTo>
                    <a:pt x="42" y="85"/>
                  </a:lnTo>
                  <a:lnTo>
                    <a:pt x="62" y="82"/>
                  </a:lnTo>
                  <a:lnTo>
                    <a:pt x="80" y="79"/>
                  </a:lnTo>
                  <a:lnTo>
                    <a:pt x="95" y="69"/>
                  </a:lnTo>
                  <a:lnTo>
                    <a:pt x="108" y="57"/>
                  </a:lnTo>
                  <a:lnTo>
                    <a:pt x="121" y="41"/>
                  </a:lnTo>
                  <a:lnTo>
                    <a:pt x="130" y="26"/>
                  </a:lnTo>
                  <a:lnTo>
                    <a:pt x="138" y="13"/>
                  </a:lnTo>
                  <a:lnTo>
                    <a:pt x="143" y="4"/>
                  </a:lnTo>
                  <a:lnTo>
                    <a:pt x="144"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61" name="Freeform 189"/>
            <p:cNvSpPr>
              <a:spLocks/>
            </p:cNvSpPr>
            <p:nvPr/>
          </p:nvSpPr>
          <p:spPr bwMode="auto">
            <a:xfrm>
              <a:off x="2436" y="1811"/>
              <a:ext cx="102" cy="40"/>
            </a:xfrm>
            <a:custGeom>
              <a:avLst/>
              <a:gdLst>
                <a:gd name="T0" fmla="*/ 204 w 204"/>
                <a:gd name="T1" fmla="*/ 0 h 82"/>
                <a:gd name="T2" fmla="*/ 196 w 204"/>
                <a:gd name="T3" fmla="*/ 10 h 82"/>
                <a:gd name="T4" fmla="*/ 187 w 204"/>
                <a:gd name="T5" fmla="*/ 21 h 82"/>
                <a:gd name="T6" fmla="*/ 175 w 204"/>
                <a:gd name="T7" fmla="*/ 31 h 82"/>
                <a:gd name="T8" fmla="*/ 165 w 204"/>
                <a:gd name="T9" fmla="*/ 40 h 82"/>
                <a:gd name="T10" fmla="*/ 152 w 204"/>
                <a:gd name="T11" fmla="*/ 50 h 82"/>
                <a:gd name="T12" fmla="*/ 139 w 204"/>
                <a:gd name="T13" fmla="*/ 58 h 82"/>
                <a:gd name="T14" fmla="*/ 127 w 204"/>
                <a:gd name="T15" fmla="*/ 65 h 82"/>
                <a:gd name="T16" fmla="*/ 114 w 204"/>
                <a:gd name="T17" fmla="*/ 70 h 82"/>
                <a:gd name="T18" fmla="*/ 100 w 204"/>
                <a:gd name="T19" fmla="*/ 76 h 82"/>
                <a:gd name="T20" fmla="*/ 88 w 204"/>
                <a:gd name="T21" fmla="*/ 80 h 82"/>
                <a:gd name="T22" fmla="*/ 74 w 204"/>
                <a:gd name="T23" fmla="*/ 81 h 82"/>
                <a:gd name="T24" fmla="*/ 61 w 204"/>
                <a:gd name="T25" fmla="*/ 82 h 82"/>
                <a:gd name="T26" fmla="*/ 48 w 204"/>
                <a:gd name="T27" fmla="*/ 81 h 82"/>
                <a:gd name="T28" fmla="*/ 37 w 204"/>
                <a:gd name="T29" fmla="*/ 77 h 82"/>
                <a:gd name="T30" fmla="*/ 25 w 204"/>
                <a:gd name="T31" fmla="*/ 71 h 82"/>
                <a:gd name="T32" fmla="*/ 15 w 204"/>
                <a:gd name="T33" fmla="*/ 65 h 82"/>
                <a:gd name="T34" fmla="*/ 2 w 204"/>
                <a:gd name="T35" fmla="*/ 48 h 82"/>
                <a:gd name="T36" fmla="*/ 0 w 204"/>
                <a:gd name="T37" fmla="*/ 33 h 82"/>
                <a:gd name="T38" fmla="*/ 6 w 204"/>
                <a:gd name="T39" fmla="*/ 21 h 82"/>
                <a:gd name="T40" fmla="*/ 17 w 204"/>
                <a:gd name="T41" fmla="*/ 10 h 82"/>
                <a:gd name="T42" fmla="*/ 33 w 204"/>
                <a:gd name="T43" fmla="*/ 3 h 82"/>
                <a:gd name="T44" fmla="*/ 52 w 204"/>
                <a:gd name="T45" fmla="*/ 1 h 82"/>
                <a:gd name="T46" fmla="*/ 71 w 204"/>
                <a:gd name="T47" fmla="*/ 5 h 82"/>
                <a:gd name="T48" fmla="*/ 90 w 204"/>
                <a:gd name="T49" fmla="*/ 15 h 82"/>
                <a:gd name="T50" fmla="*/ 105 w 204"/>
                <a:gd name="T51" fmla="*/ 22 h 82"/>
                <a:gd name="T52" fmla="*/ 123 w 204"/>
                <a:gd name="T53" fmla="*/ 24 h 82"/>
                <a:gd name="T54" fmla="*/ 142 w 204"/>
                <a:gd name="T55" fmla="*/ 22 h 82"/>
                <a:gd name="T56" fmla="*/ 160 w 204"/>
                <a:gd name="T57" fmla="*/ 17 h 82"/>
                <a:gd name="T58" fmla="*/ 177 w 204"/>
                <a:gd name="T59" fmla="*/ 12 h 82"/>
                <a:gd name="T60" fmla="*/ 191 w 204"/>
                <a:gd name="T61" fmla="*/ 6 h 82"/>
                <a:gd name="T62" fmla="*/ 200 w 204"/>
                <a:gd name="T63" fmla="*/ 2 h 82"/>
                <a:gd name="T64" fmla="*/ 204 w 204"/>
                <a:gd name="T65"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4" h="82">
                  <a:moveTo>
                    <a:pt x="204" y="0"/>
                  </a:moveTo>
                  <a:lnTo>
                    <a:pt x="196" y="10"/>
                  </a:lnTo>
                  <a:lnTo>
                    <a:pt x="187" y="21"/>
                  </a:lnTo>
                  <a:lnTo>
                    <a:pt x="175" y="31"/>
                  </a:lnTo>
                  <a:lnTo>
                    <a:pt x="165" y="40"/>
                  </a:lnTo>
                  <a:lnTo>
                    <a:pt x="152" y="50"/>
                  </a:lnTo>
                  <a:lnTo>
                    <a:pt x="139" y="58"/>
                  </a:lnTo>
                  <a:lnTo>
                    <a:pt x="127" y="65"/>
                  </a:lnTo>
                  <a:lnTo>
                    <a:pt x="114" y="70"/>
                  </a:lnTo>
                  <a:lnTo>
                    <a:pt x="100" y="76"/>
                  </a:lnTo>
                  <a:lnTo>
                    <a:pt x="88" y="80"/>
                  </a:lnTo>
                  <a:lnTo>
                    <a:pt x="74" y="81"/>
                  </a:lnTo>
                  <a:lnTo>
                    <a:pt x="61" y="82"/>
                  </a:lnTo>
                  <a:lnTo>
                    <a:pt x="48" y="81"/>
                  </a:lnTo>
                  <a:lnTo>
                    <a:pt x="37" y="77"/>
                  </a:lnTo>
                  <a:lnTo>
                    <a:pt x="25" y="71"/>
                  </a:lnTo>
                  <a:lnTo>
                    <a:pt x="15" y="65"/>
                  </a:lnTo>
                  <a:lnTo>
                    <a:pt x="2" y="48"/>
                  </a:lnTo>
                  <a:lnTo>
                    <a:pt x="0" y="33"/>
                  </a:lnTo>
                  <a:lnTo>
                    <a:pt x="6" y="21"/>
                  </a:lnTo>
                  <a:lnTo>
                    <a:pt x="17" y="10"/>
                  </a:lnTo>
                  <a:lnTo>
                    <a:pt x="33" y="3"/>
                  </a:lnTo>
                  <a:lnTo>
                    <a:pt x="52" y="1"/>
                  </a:lnTo>
                  <a:lnTo>
                    <a:pt x="71" y="5"/>
                  </a:lnTo>
                  <a:lnTo>
                    <a:pt x="90" y="15"/>
                  </a:lnTo>
                  <a:lnTo>
                    <a:pt x="105" y="22"/>
                  </a:lnTo>
                  <a:lnTo>
                    <a:pt x="123" y="24"/>
                  </a:lnTo>
                  <a:lnTo>
                    <a:pt x="142" y="22"/>
                  </a:lnTo>
                  <a:lnTo>
                    <a:pt x="160" y="17"/>
                  </a:lnTo>
                  <a:lnTo>
                    <a:pt x="177" y="12"/>
                  </a:lnTo>
                  <a:lnTo>
                    <a:pt x="191" y="6"/>
                  </a:lnTo>
                  <a:lnTo>
                    <a:pt x="200" y="2"/>
                  </a:lnTo>
                  <a:lnTo>
                    <a:pt x="204"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62" name="Freeform 190"/>
            <p:cNvSpPr>
              <a:spLocks/>
            </p:cNvSpPr>
            <p:nvPr/>
          </p:nvSpPr>
          <p:spPr bwMode="auto">
            <a:xfrm>
              <a:off x="2534" y="1815"/>
              <a:ext cx="42" cy="104"/>
            </a:xfrm>
            <a:custGeom>
              <a:avLst/>
              <a:gdLst>
                <a:gd name="T0" fmla="*/ 24 w 84"/>
                <a:gd name="T1" fmla="*/ 0 h 208"/>
                <a:gd name="T2" fmla="*/ 42 w 84"/>
                <a:gd name="T3" fmla="*/ 21 h 208"/>
                <a:gd name="T4" fmla="*/ 59 w 84"/>
                <a:gd name="T5" fmla="*/ 45 h 208"/>
                <a:gd name="T6" fmla="*/ 71 w 84"/>
                <a:gd name="T7" fmla="*/ 73 h 208"/>
                <a:gd name="T8" fmla="*/ 79 w 84"/>
                <a:gd name="T9" fmla="*/ 100 h 208"/>
                <a:gd name="T10" fmla="*/ 84 w 84"/>
                <a:gd name="T11" fmla="*/ 128 h 208"/>
                <a:gd name="T12" fmla="*/ 82 w 84"/>
                <a:gd name="T13" fmla="*/ 155 h 208"/>
                <a:gd name="T14" fmla="*/ 74 w 84"/>
                <a:gd name="T15" fmla="*/ 178 h 208"/>
                <a:gd name="T16" fmla="*/ 57 w 84"/>
                <a:gd name="T17" fmla="*/ 197 h 208"/>
                <a:gd name="T18" fmla="*/ 40 w 84"/>
                <a:gd name="T19" fmla="*/ 208 h 208"/>
                <a:gd name="T20" fmla="*/ 25 w 84"/>
                <a:gd name="T21" fmla="*/ 208 h 208"/>
                <a:gd name="T22" fmla="*/ 12 w 84"/>
                <a:gd name="T23" fmla="*/ 201 h 208"/>
                <a:gd name="T24" fmla="*/ 4 w 84"/>
                <a:gd name="T25" fmla="*/ 187 h 208"/>
                <a:gd name="T26" fmla="*/ 0 w 84"/>
                <a:gd name="T27" fmla="*/ 170 h 208"/>
                <a:gd name="T28" fmla="*/ 1 w 84"/>
                <a:gd name="T29" fmla="*/ 151 h 208"/>
                <a:gd name="T30" fmla="*/ 7 w 84"/>
                <a:gd name="T31" fmla="*/ 133 h 208"/>
                <a:gd name="T32" fmla="*/ 19 w 84"/>
                <a:gd name="T33" fmla="*/ 115 h 208"/>
                <a:gd name="T34" fmla="*/ 34 w 84"/>
                <a:gd name="T35" fmla="*/ 84 h 208"/>
                <a:gd name="T36" fmla="*/ 34 w 84"/>
                <a:gd name="T37" fmla="*/ 46 h 208"/>
                <a:gd name="T38" fmla="*/ 27 w 84"/>
                <a:gd name="T39" fmla="*/ 14 h 208"/>
                <a:gd name="T40" fmla="*/ 24 w 84"/>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 h="208">
                  <a:moveTo>
                    <a:pt x="24" y="0"/>
                  </a:moveTo>
                  <a:lnTo>
                    <a:pt x="42" y="21"/>
                  </a:lnTo>
                  <a:lnTo>
                    <a:pt x="59" y="45"/>
                  </a:lnTo>
                  <a:lnTo>
                    <a:pt x="71" y="73"/>
                  </a:lnTo>
                  <a:lnTo>
                    <a:pt x="79" y="100"/>
                  </a:lnTo>
                  <a:lnTo>
                    <a:pt x="84" y="128"/>
                  </a:lnTo>
                  <a:lnTo>
                    <a:pt x="82" y="155"/>
                  </a:lnTo>
                  <a:lnTo>
                    <a:pt x="74" y="178"/>
                  </a:lnTo>
                  <a:lnTo>
                    <a:pt x="57" y="197"/>
                  </a:lnTo>
                  <a:lnTo>
                    <a:pt x="40" y="208"/>
                  </a:lnTo>
                  <a:lnTo>
                    <a:pt x="25" y="208"/>
                  </a:lnTo>
                  <a:lnTo>
                    <a:pt x="12" y="201"/>
                  </a:lnTo>
                  <a:lnTo>
                    <a:pt x="4" y="187"/>
                  </a:lnTo>
                  <a:lnTo>
                    <a:pt x="0" y="170"/>
                  </a:lnTo>
                  <a:lnTo>
                    <a:pt x="1" y="151"/>
                  </a:lnTo>
                  <a:lnTo>
                    <a:pt x="7" y="133"/>
                  </a:lnTo>
                  <a:lnTo>
                    <a:pt x="19" y="115"/>
                  </a:lnTo>
                  <a:lnTo>
                    <a:pt x="34" y="84"/>
                  </a:lnTo>
                  <a:lnTo>
                    <a:pt x="34" y="46"/>
                  </a:lnTo>
                  <a:lnTo>
                    <a:pt x="27" y="14"/>
                  </a:lnTo>
                  <a:lnTo>
                    <a:pt x="24"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63" name="Freeform 191"/>
            <p:cNvSpPr>
              <a:spLocks/>
            </p:cNvSpPr>
            <p:nvPr/>
          </p:nvSpPr>
          <p:spPr bwMode="auto">
            <a:xfrm>
              <a:off x="2551" y="1812"/>
              <a:ext cx="72" cy="84"/>
            </a:xfrm>
            <a:custGeom>
              <a:avLst/>
              <a:gdLst>
                <a:gd name="T0" fmla="*/ 0 w 144"/>
                <a:gd name="T1" fmla="*/ 0 h 170"/>
                <a:gd name="T2" fmla="*/ 27 w 144"/>
                <a:gd name="T3" fmla="*/ 7 h 170"/>
                <a:gd name="T4" fmla="*/ 54 w 144"/>
                <a:gd name="T5" fmla="*/ 18 h 170"/>
                <a:gd name="T6" fmla="*/ 81 w 144"/>
                <a:gd name="T7" fmla="*/ 33 h 170"/>
                <a:gd name="T8" fmla="*/ 104 w 144"/>
                <a:gd name="T9" fmla="*/ 50 h 170"/>
                <a:gd name="T10" fmla="*/ 123 w 144"/>
                <a:gd name="T11" fmla="*/ 71 h 170"/>
                <a:gd name="T12" fmla="*/ 137 w 144"/>
                <a:gd name="T13" fmla="*/ 92 h 170"/>
                <a:gd name="T14" fmla="*/ 144 w 144"/>
                <a:gd name="T15" fmla="*/ 117 h 170"/>
                <a:gd name="T16" fmla="*/ 142 w 144"/>
                <a:gd name="T17" fmla="*/ 141 h 170"/>
                <a:gd name="T18" fmla="*/ 134 w 144"/>
                <a:gd name="T19" fmla="*/ 159 h 170"/>
                <a:gd name="T20" fmla="*/ 121 w 144"/>
                <a:gd name="T21" fmla="*/ 168 h 170"/>
                <a:gd name="T22" fmla="*/ 107 w 144"/>
                <a:gd name="T23" fmla="*/ 170 h 170"/>
                <a:gd name="T24" fmla="*/ 94 w 144"/>
                <a:gd name="T25" fmla="*/ 164 h 170"/>
                <a:gd name="T26" fmla="*/ 80 w 144"/>
                <a:gd name="T27" fmla="*/ 152 h 170"/>
                <a:gd name="T28" fmla="*/ 69 w 144"/>
                <a:gd name="T29" fmla="*/ 136 h 170"/>
                <a:gd name="T30" fmla="*/ 64 w 144"/>
                <a:gd name="T31" fmla="*/ 118 h 170"/>
                <a:gd name="T32" fmla="*/ 65 w 144"/>
                <a:gd name="T33" fmla="*/ 97 h 170"/>
                <a:gd name="T34" fmla="*/ 65 w 144"/>
                <a:gd name="T35" fmla="*/ 80 h 170"/>
                <a:gd name="T36" fmla="*/ 59 w 144"/>
                <a:gd name="T37" fmla="*/ 63 h 170"/>
                <a:gd name="T38" fmla="*/ 49 w 144"/>
                <a:gd name="T39" fmla="*/ 46 h 170"/>
                <a:gd name="T40" fmla="*/ 36 w 144"/>
                <a:gd name="T41" fmla="*/ 31 h 170"/>
                <a:gd name="T42" fmla="*/ 23 w 144"/>
                <a:gd name="T43" fmla="*/ 19 h 170"/>
                <a:gd name="T44" fmla="*/ 12 w 144"/>
                <a:gd name="T45" fmla="*/ 10 h 170"/>
                <a:gd name="T46" fmla="*/ 4 w 144"/>
                <a:gd name="T47" fmla="*/ 3 h 170"/>
                <a:gd name="T48" fmla="*/ 0 w 144"/>
                <a:gd name="T49"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170">
                  <a:moveTo>
                    <a:pt x="0" y="0"/>
                  </a:moveTo>
                  <a:lnTo>
                    <a:pt x="27" y="7"/>
                  </a:lnTo>
                  <a:lnTo>
                    <a:pt x="54" y="18"/>
                  </a:lnTo>
                  <a:lnTo>
                    <a:pt x="81" y="33"/>
                  </a:lnTo>
                  <a:lnTo>
                    <a:pt x="104" y="50"/>
                  </a:lnTo>
                  <a:lnTo>
                    <a:pt x="123" y="71"/>
                  </a:lnTo>
                  <a:lnTo>
                    <a:pt x="137" y="92"/>
                  </a:lnTo>
                  <a:lnTo>
                    <a:pt x="144" y="117"/>
                  </a:lnTo>
                  <a:lnTo>
                    <a:pt x="142" y="141"/>
                  </a:lnTo>
                  <a:lnTo>
                    <a:pt x="134" y="159"/>
                  </a:lnTo>
                  <a:lnTo>
                    <a:pt x="121" y="168"/>
                  </a:lnTo>
                  <a:lnTo>
                    <a:pt x="107" y="170"/>
                  </a:lnTo>
                  <a:lnTo>
                    <a:pt x="94" y="164"/>
                  </a:lnTo>
                  <a:lnTo>
                    <a:pt x="80" y="152"/>
                  </a:lnTo>
                  <a:lnTo>
                    <a:pt x="69" y="136"/>
                  </a:lnTo>
                  <a:lnTo>
                    <a:pt x="64" y="118"/>
                  </a:lnTo>
                  <a:lnTo>
                    <a:pt x="65" y="97"/>
                  </a:lnTo>
                  <a:lnTo>
                    <a:pt x="65" y="80"/>
                  </a:lnTo>
                  <a:lnTo>
                    <a:pt x="59" y="63"/>
                  </a:lnTo>
                  <a:lnTo>
                    <a:pt x="49" y="46"/>
                  </a:lnTo>
                  <a:lnTo>
                    <a:pt x="36" y="31"/>
                  </a:lnTo>
                  <a:lnTo>
                    <a:pt x="23" y="19"/>
                  </a:lnTo>
                  <a:lnTo>
                    <a:pt x="12" y="10"/>
                  </a:lnTo>
                  <a:lnTo>
                    <a:pt x="4" y="3"/>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64" name="Freeform 192"/>
            <p:cNvSpPr>
              <a:spLocks/>
            </p:cNvSpPr>
            <p:nvPr/>
          </p:nvSpPr>
          <p:spPr bwMode="auto">
            <a:xfrm>
              <a:off x="2558" y="1793"/>
              <a:ext cx="99" cy="51"/>
            </a:xfrm>
            <a:custGeom>
              <a:avLst/>
              <a:gdLst>
                <a:gd name="T0" fmla="*/ 0 w 199"/>
                <a:gd name="T1" fmla="*/ 18 h 103"/>
                <a:gd name="T2" fmla="*/ 13 w 199"/>
                <a:gd name="T3" fmla="*/ 13 h 103"/>
                <a:gd name="T4" fmla="*/ 27 w 199"/>
                <a:gd name="T5" fmla="*/ 8 h 103"/>
                <a:gd name="T6" fmla="*/ 40 w 199"/>
                <a:gd name="T7" fmla="*/ 5 h 103"/>
                <a:gd name="T8" fmla="*/ 54 w 199"/>
                <a:gd name="T9" fmla="*/ 3 h 103"/>
                <a:gd name="T10" fmla="*/ 69 w 199"/>
                <a:gd name="T11" fmla="*/ 0 h 103"/>
                <a:gd name="T12" fmla="*/ 84 w 199"/>
                <a:gd name="T13" fmla="*/ 0 h 103"/>
                <a:gd name="T14" fmla="*/ 99 w 199"/>
                <a:gd name="T15" fmla="*/ 0 h 103"/>
                <a:gd name="T16" fmla="*/ 114 w 199"/>
                <a:gd name="T17" fmla="*/ 1 h 103"/>
                <a:gd name="T18" fmla="*/ 128 w 199"/>
                <a:gd name="T19" fmla="*/ 4 h 103"/>
                <a:gd name="T20" fmla="*/ 141 w 199"/>
                <a:gd name="T21" fmla="*/ 8 h 103"/>
                <a:gd name="T22" fmla="*/ 153 w 199"/>
                <a:gd name="T23" fmla="*/ 13 h 103"/>
                <a:gd name="T24" fmla="*/ 165 w 199"/>
                <a:gd name="T25" fmla="*/ 19 h 103"/>
                <a:gd name="T26" fmla="*/ 175 w 199"/>
                <a:gd name="T27" fmla="*/ 27 h 103"/>
                <a:gd name="T28" fmla="*/ 183 w 199"/>
                <a:gd name="T29" fmla="*/ 35 h 103"/>
                <a:gd name="T30" fmla="*/ 190 w 199"/>
                <a:gd name="T31" fmla="*/ 45 h 103"/>
                <a:gd name="T32" fmla="*/ 196 w 199"/>
                <a:gd name="T33" fmla="*/ 57 h 103"/>
                <a:gd name="T34" fmla="*/ 199 w 199"/>
                <a:gd name="T35" fmla="*/ 76 h 103"/>
                <a:gd name="T36" fmla="*/ 194 w 199"/>
                <a:gd name="T37" fmla="*/ 91 h 103"/>
                <a:gd name="T38" fmla="*/ 182 w 199"/>
                <a:gd name="T39" fmla="*/ 99 h 103"/>
                <a:gd name="T40" fmla="*/ 167 w 199"/>
                <a:gd name="T41" fmla="*/ 103 h 103"/>
                <a:gd name="T42" fmla="*/ 150 w 199"/>
                <a:gd name="T43" fmla="*/ 101 h 103"/>
                <a:gd name="T44" fmla="*/ 132 w 199"/>
                <a:gd name="T45" fmla="*/ 92 h 103"/>
                <a:gd name="T46" fmla="*/ 118 w 199"/>
                <a:gd name="T47" fmla="*/ 80 h 103"/>
                <a:gd name="T48" fmla="*/ 106 w 199"/>
                <a:gd name="T49" fmla="*/ 63 h 103"/>
                <a:gd name="T50" fmla="*/ 97 w 199"/>
                <a:gd name="T51" fmla="*/ 49 h 103"/>
                <a:gd name="T52" fmla="*/ 82 w 199"/>
                <a:gd name="T53" fmla="*/ 37 h 103"/>
                <a:gd name="T54" fmla="*/ 65 w 199"/>
                <a:gd name="T55" fmla="*/ 29 h 103"/>
                <a:gd name="T56" fmla="*/ 46 w 199"/>
                <a:gd name="T57" fmla="*/ 25 h 103"/>
                <a:gd name="T58" fmla="*/ 29 w 199"/>
                <a:gd name="T59" fmla="*/ 21 h 103"/>
                <a:gd name="T60" fmla="*/ 14 w 199"/>
                <a:gd name="T61" fmla="*/ 19 h 103"/>
                <a:gd name="T62" fmla="*/ 4 w 199"/>
                <a:gd name="T63" fmla="*/ 18 h 103"/>
                <a:gd name="T64" fmla="*/ 0 w 199"/>
                <a:gd name="T65" fmla="*/ 1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9" h="103">
                  <a:moveTo>
                    <a:pt x="0" y="18"/>
                  </a:moveTo>
                  <a:lnTo>
                    <a:pt x="13" y="13"/>
                  </a:lnTo>
                  <a:lnTo>
                    <a:pt x="27" y="8"/>
                  </a:lnTo>
                  <a:lnTo>
                    <a:pt x="40" y="5"/>
                  </a:lnTo>
                  <a:lnTo>
                    <a:pt x="54" y="3"/>
                  </a:lnTo>
                  <a:lnTo>
                    <a:pt x="69" y="0"/>
                  </a:lnTo>
                  <a:lnTo>
                    <a:pt x="84" y="0"/>
                  </a:lnTo>
                  <a:lnTo>
                    <a:pt x="99" y="0"/>
                  </a:lnTo>
                  <a:lnTo>
                    <a:pt x="114" y="1"/>
                  </a:lnTo>
                  <a:lnTo>
                    <a:pt x="128" y="4"/>
                  </a:lnTo>
                  <a:lnTo>
                    <a:pt x="141" y="8"/>
                  </a:lnTo>
                  <a:lnTo>
                    <a:pt x="153" y="13"/>
                  </a:lnTo>
                  <a:lnTo>
                    <a:pt x="165" y="19"/>
                  </a:lnTo>
                  <a:lnTo>
                    <a:pt x="175" y="27"/>
                  </a:lnTo>
                  <a:lnTo>
                    <a:pt x="183" y="35"/>
                  </a:lnTo>
                  <a:lnTo>
                    <a:pt x="190" y="45"/>
                  </a:lnTo>
                  <a:lnTo>
                    <a:pt x="196" y="57"/>
                  </a:lnTo>
                  <a:lnTo>
                    <a:pt x="199" y="76"/>
                  </a:lnTo>
                  <a:lnTo>
                    <a:pt x="194" y="91"/>
                  </a:lnTo>
                  <a:lnTo>
                    <a:pt x="182" y="99"/>
                  </a:lnTo>
                  <a:lnTo>
                    <a:pt x="167" y="103"/>
                  </a:lnTo>
                  <a:lnTo>
                    <a:pt x="150" y="101"/>
                  </a:lnTo>
                  <a:lnTo>
                    <a:pt x="132" y="92"/>
                  </a:lnTo>
                  <a:lnTo>
                    <a:pt x="118" y="80"/>
                  </a:lnTo>
                  <a:lnTo>
                    <a:pt x="106" y="63"/>
                  </a:lnTo>
                  <a:lnTo>
                    <a:pt x="97" y="49"/>
                  </a:lnTo>
                  <a:lnTo>
                    <a:pt x="82" y="37"/>
                  </a:lnTo>
                  <a:lnTo>
                    <a:pt x="65" y="29"/>
                  </a:lnTo>
                  <a:lnTo>
                    <a:pt x="46" y="25"/>
                  </a:lnTo>
                  <a:lnTo>
                    <a:pt x="29" y="21"/>
                  </a:lnTo>
                  <a:lnTo>
                    <a:pt x="14" y="19"/>
                  </a:lnTo>
                  <a:lnTo>
                    <a:pt x="4" y="18"/>
                  </a:lnTo>
                  <a:lnTo>
                    <a:pt x="0" y="1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65" name="Freeform 193"/>
            <p:cNvSpPr>
              <a:spLocks/>
            </p:cNvSpPr>
            <p:nvPr/>
          </p:nvSpPr>
          <p:spPr bwMode="auto">
            <a:xfrm>
              <a:off x="2631" y="2659"/>
              <a:ext cx="53" cy="98"/>
            </a:xfrm>
            <a:custGeom>
              <a:avLst/>
              <a:gdLst>
                <a:gd name="T0" fmla="*/ 95 w 107"/>
                <a:gd name="T1" fmla="*/ 0 h 195"/>
                <a:gd name="T2" fmla="*/ 103 w 107"/>
                <a:gd name="T3" fmla="*/ 26 h 195"/>
                <a:gd name="T4" fmla="*/ 107 w 107"/>
                <a:gd name="T5" fmla="*/ 55 h 195"/>
                <a:gd name="T6" fmla="*/ 107 w 107"/>
                <a:gd name="T7" fmla="*/ 85 h 195"/>
                <a:gd name="T8" fmla="*/ 104 w 107"/>
                <a:gd name="T9" fmla="*/ 114 h 195"/>
                <a:gd name="T10" fmla="*/ 96 w 107"/>
                <a:gd name="T11" fmla="*/ 141 h 195"/>
                <a:gd name="T12" fmla="*/ 83 w 107"/>
                <a:gd name="T13" fmla="*/ 164 h 195"/>
                <a:gd name="T14" fmla="*/ 66 w 107"/>
                <a:gd name="T15" fmla="*/ 183 h 195"/>
                <a:gd name="T16" fmla="*/ 44 w 107"/>
                <a:gd name="T17" fmla="*/ 193 h 195"/>
                <a:gd name="T18" fmla="*/ 24 w 107"/>
                <a:gd name="T19" fmla="*/ 195 h 195"/>
                <a:gd name="T20" fmla="*/ 10 w 107"/>
                <a:gd name="T21" fmla="*/ 190 h 195"/>
                <a:gd name="T22" fmla="*/ 3 w 107"/>
                <a:gd name="T23" fmla="*/ 177 h 195"/>
                <a:gd name="T24" fmla="*/ 0 w 107"/>
                <a:gd name="T25" fmla="*/ 162 h 195"/>
                <a:gd name="T26" fmla="*/ 3 w 107"/>
                <a:gd name="T27" fmla="*/ 145 h 195"/>
                <a:gd name="T28" fmla="*/ 12 w 107"/>
                <a:gd name="T29" fmla="*/ 127 h 195"/>
                <a:gd name="T30" fmla="*/ 24 w 107"/>
                <a:gd name="T31" fmla="*/ 114 h 195"/>
                <a:gd name="T32" fmla="*/ 43 w 107"/>
                <a:gd name="T33" fmla="*/ 103 h 195"/>
                <a:gd name="T34" fmla="*/ 58 w 107"/>
                <a:gd name="T35" fmla="*/ 94 h 195"/>
                <a:gd name="T36" fmla="*/ 69 w 107"/>
                <a:gd name="T37" fmla="*/ 80 h 195"/>
                <a:gd name="T38" fmla="*/ 79 w 107"/>
                <a:gd name="T39" fmla="*/ 64 h 195"/>
                <a:gd name="T40" fmla="*/ 86 w 107"/>
                <a:gd name="T41" fmla="*/ 46 h 195"/>
                <a:gd name="T42" fmla="*/ 90 w 107"/>
                <a:gd name="T43" fmla="*/ 28 h 195"/>
                <a:gd name="T44" fmla="*/ 92 w 107"/>
                <a:gd name="T45" fmla="*/ 13 h 195"/>
                <a:gd name="T46" fmla="*/ 95 w 107"/>
                <a:gd name="T47" fmla="*/ 3 h 195"/>
                <a:gd name="T48" fmla="*/ 95 w 107"/>
                <a:gd name="T49"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7" h="195">
                  <a:moveTo>
                    <a:pt x="95" y="0"/>
                  </a:moveTo>
                  <a:lnTo>
                    <a:pt x="103" y="26"/>
                  </a:lnTo>
                  <a:lnTo>
                    <a:pt x="107" y="55"/>
                  </a:lnTo>
                  <a:lnTo>
                    <a:pt x="107" y="85"/>
                  </a:lnTo>
                  <a:lnTo>
                    <a:pt x="104" y="114"/>
                  </a:lnTo>
                  <a:lnTo>
                    <a:pt x="96" y="141"/>
                  </a:lnTo>
                  <a:lnTo>
                    <a:pt x="83" y="164"/>
                  </a:lnTo>
                  <a:lnTo>
                    <a:pt x="66" y="183"/>
                  </a:lnTo>
                  <a:lnTo>
                    <a:pt x="44" y="193"/>
                  </a:lnTo>
                  <a:lnTo>
                    <a:pt x="24" y="195"/>
                  </a:lnTo>
                  <a:lnTo>
                    <a:pt x="10" y="190"/>
                  </a:lnTo>
                  <a:lnTo>
                    <a:pt x="3" y="177"/>
                  </a:lnTo>
                  <a:lnTo>
                    <a:pt x="0" y="162"/>
                  </a:lnTo>
                  <a:lnTo>
                    <a:pt x="3" y="145"/>
                  </a:lnTo>
                  <a:lnTo>
                    <a:pt x="12" y="127"/>
                  </a:lnTo>
                  <a:lnTo>
                    <a:pt x="24" y="114"/>
                  </a:lnTo>
                  <a:lnTo>
                    <a:pt x="43" y="103"/>
                  </a:lnTo>
                  <a:lnTo>
                    <a:pt x="58" y="94"/>
                  </a:lnTo>
                  <a:lnTo>
                    <a:pt x="69" y="80"/>
                  </a:lnTo>
                  <a:lnTo>
                    <a:pt x="79" y="64"/>
                  </a:lnTo>
                  <a:lnTo>
                    <a:pt x="86" y="46"/>
                  </a:lnTo>
                  <a:lnTo>
                    <a:pt x="90" y="28"/>
                  </a:lnTo>
                  <a:lnTo>
                    <a:pt x="92" y="13"/>
                  </a:lnTo>
                  <a:lnTo>
                    <a:pt x="95" y="3"/>
                  </a:lnTo>
                  <a:lnTo>
                    <a:pt x="95"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66" name="Freeform 194"/>
            <p:cNvSpPr>
              <a:spLocks/>
            </p:cNvSpPr>
            <p:nvPr/>
          </p:nvSpPr>
          <p:spPr bwMode="auto">
            <a:xfrm>
              <a:off x="2581" y="2656"/>
              <a:ext cx="91" cy="63"/>
            </a:xfrm>
            <a:custGeom>
              <a:avLst/>
              <a:gdLst>
                <a:gd name="T0" fmla="*/ 183 w 183"/>
                <a:gd name="T1" fmla="*/ 0 h 126"/>
                <a:gd name="T2" fmla="*/ 173 w 183"/>
                <a:gd name="T3" fmla="*/ 25 h 126"/>
                <a:gd name="T4" fmla="*/ 159 w 183"/>
                <a:gd name="T5" fmla="*/ 51 h 126"/>
                <a:gd name="T6" fmla="*/ 141 w 183"/>
                <a:gd name="T7" fmla="*/ 74 h 126"/>
                <a:gd name="T8" fmla="*/ 120 w 183"/>
                <a:gd name="T9" fmla="*/ 94 h 126"/>
                <a:gd name="T10" fmla="*/ 97 w 183"/>
                <a:gd name="T11" fmla="*/ 111 h 126"/>
                <a:gd name="T12" fmla="*/ 73 w 183"/>
                <a:gd name="T13" fmla="*/ 122 h 126"/>
                <a:gd name="T14" fmla="*/ 48 w 183"/>
                <a:gd name="T15" fmla="*/ 126 h 126"/>
                <a:gd name="T16" fmla="*/ 24 w 183"/>
                <a:gd name="T17" fmla="*/ 120 h 126"/>
                <a:gd name="T18" fmla="*/ 7 w 183"/>
                <a:gd name="T19" fmla="*/ 109 h 126"/>
                <a:gd name="T20" fmla="*/ 0 w 183"/>
                <a:gd name="T21" fmla="*/ 96 h 126"/>
                <a:gd name="T22" fmla="*/ 1 w 183"/>
                <a:gd name="T23" fmla="*/ 82 h 126"/>
                <a:gd name="T24" fmla="*/ 8 w 183"/>
                <a:gd name="T25" fmla="*/ 69 h 126"/>
                <a:gd name="T26" fmla="*/ 22 w 183"/>
                <a:gd name="T27" fmla="*/ 58 h 126"/>
                <a:gd name="T28" fmla="*/ 39 w 183"/>
                <a:gd name="T29" fmla="*/ 50 h 126"/>
                <a:gd name="T30" fmla="*/ 58 w 183"/>
                <a:gd name="T31" fmla="*/ 46 h 126"/>
                <a:gd name="T32" fmla="*/ 78 w 183"/>
                <a:gd name="T33" fmla="*/ 50 h 126"/>
                <a:gd name="T34" fmla="*/ 96 w 183"/>
                <a:gd name="T35" fmla="*/ 52 h 126"/>
                <a:gd name="T36" fmla="*/ 113 w 183"/>
                <a:gd name="T37" fmla="*/ 48 h 126"/>
                <a:gd name="T38" fmla="*/ 130 w 183"/>
                <a:gd name="T39" fmla="*/ 40 h 126"/>
                <a:gd name="T40" fmla="*/ 148 w 183"/>
                <a:gd name="T41" fmla="*/ 30 h 126"/>
                <a:gd name="T42" fmla="*/ 161 w 183"/>
                <a:gd name="T43" fmla="*/ 20 h 126"/>
                <a:gd name="T44" fmla="*/ 173 w 183"/>
                <a:gd name="T45" fmla="*/ 10 h 126"/>
                <a:gd name="T46" fmla="*/ 181 w 183"/>
                <a:gd name="T47" fmla="*/ 2 h 126"/>
                <a:gd name="T48" fmla="*/ 183 w 183"/>
                <a:gd name="T49"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3" h="126">
                  <a:moveTo>
                    <a:pt x="183" y="0"/>
                  </a:moveTo>
                  <a:lnTo>
                    <a:pt x="173" y="25"/>
                  </a:lnTo>
                  <a:lnTo>
                    <a:pt x="159" y="51"/>
                  </a:lnTo>
                  <a:lnTo>
                    <a:pt x="141" y="74"/>
                  </a:lnTo>
                  <a:lnTo>
                    <a:pt x="120" y="94"/>
                  </a:lnTo>
                  <a:lnTo>
                    <a:pt x="97" y="111"/>
                  </a:lnTo>
                  <a:lnTo>
                    <a:pt x="73" y="122"/>
                  </a:lnTo>
                  <a:lnTo>
                    <a:pt x="48" y="126"/>
                  </a:lnTo>
                  <a:lnTo>
                    <a:pt x="24" y="120"/>
                  </a:lnTo>
                  <a:lnTo>
                    <a:pt x="7" y="109"/>
                  </a:lnTo>
                  <a:lnTo>
                    <a:pt x="0" y="96"/>
                  </a:lnTo>
                  <a:lnTo>
                    <a:pt x="1" y="82"/>
                  </a:lnTo>
                  <a:lnTo>
                    <a:pt x="8" y="69"/>
                  </a:lnTo>
                  <a:lnTo>
                    <a:pt x="22" y="58"/>
                  </a:lnTo>
                  <a:lnTo>
                    <a:pt x="39" y="50"/>
                  </a:lnTo>
                  <a:lnTo>
                    <a:pt x="58" y="46"/>
                  </a:lnTo>
                  <a:lnTo>
                    <a:pt x="78" y="50"/>
                  </a:lnTo>
                  <a:lnTo>
                    <a:pt x="96" y="52"/>
                  </a:lnTo>
                  <a:lnTo>
                    <a:pt x="113" y="48"/>
                  </a:lnTo>
                  <a:lnTo>
                    <a:pt x="130" y="40"/>
                  </a:lnTo>
                  <a:lnTo>
                    <a:pt x="148" y="30"/>
                  </a:lnTo>
                  <a:lnTo>
                    <a:pt x="161" y="20"/>
                  </a:lnTo>
                  <a:lnTo>
                    <a:pt x="173" y="10"/>
                  </a:lnTo>
                  <a:lnTo>
                    <a:pt x="181" y="2"/>
                  </a:lnTo>
                  <a:lnTo>
                    <a:pt x="18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67" name="Freeform 195"/>
            <p:cNvSpPr>
              <a:spLocks/>
            </p:cNvSpPr>
            <p:nvPr/>
          </p:nvSpPr>
          <p:spPr bwMode="auto">
            <a:xfrm>
              <a:off x="2681" y="2658"/>
              <a:ext cx="52" cy="98"/>
            </a:xfrm>
            <a:custGeom>
              <a:avLst/>
              <a:gdLst>
                <a:gd name="T0" fmla="*/ 0 w 102"/>
                <a:gd name="T1" fmla="*/ 0 h 197"/>
                <a:gd name="T2" fmla="*/ 23 w 102"/>
                <a:gd name="T3" fmla="*/ 14 h 197"/>
                <a:gd name="T4" fmla="*/ 46 w 102"/>
                <a:gd name="T5" fmla="*/ 33 h 197"/>
                <a:gd name="T6" fmla="*/ 66 w 102"/>
                <a:gd name="T7" fmla="*/ 54 h 197"/>
                <a:gd name="T8" fmla="*/ 83 w 102"/>
                <a:gd name="T9" fmla="*/ 77 h 197"/>
                <a:gd name="T10" fmla="*/ 95 w 102"/>
                <a:gd name="T11" fmla="*/ 103 h 197"/>
                <a:gd name="T12" fmla="*/ 102 w 102"/>
                <a:gd name="T13" fmla="*/ 128 h 197"/>
                <a:gd name="T14" fmla="*/ 102 w 102"/>
                <a:gd name="T15" fmla="*/ 153 h 197"/>
                <a:gd name="T16" fmla="*/ 93 w 102"/>
                <a:gd name="T17" fmla="*/ 177 h 197"/>
                <a:gd name="T18" fmla="*/ 79 w 102"/>
                <a:gd name="T19" fmla="*/ 191 h 197"/>
                <a:gd name="T20" fmla="*/ 65 w 102"/>
                <a:gd name="T21" fmla="*/ 197 h 197"/>
                <a:gd name="T22" fmla="*/ 51 w 102"/>
                <a:gd name="T23" fmla="*/ 194 h 197"/>
                <a:gd name="T24" fmla="*/ 39 w 102"/>
                <a:gd name="T25" fmla="*/ 183 h 197"/>
                <a:gd name="T26" fmla="*/ 30 w 102"/>
                <a:gd name="T27" fmla="*/ 170 h 197"/>
                <a:gd name="T28" fmla="*/ 25 w 102"/>
                <a:gd name="T29" fmla="*/ 151 h 197"/>
                <a:gd name="T30" fmla="*/ 25 w 102"/>
                <a:gd name="T31" fmla="*/ 132 h 197"/>
                <a:gd name="T32" fmla="*/ 32 w 102"/>
                <a:gd name="T33" fmla="*/ 112 h 197"/>
                <a:gd name="T34" fmla="*/ 37 w 102"/>
                <a:gd name="T35" fmla="*/ 96 h 197"/>
                <a:gd name="T36" fmla="*/ 35 w 102"/>
                <a:gd name="T37" fmla="*/ 77 h 197"/>
                <a:gd name="T38" fmla="*/ 31 w 102"/>
                <a:gd name="T39" fmla="*/ 59 h 197"/>
                <a:gd name="T40" fmla="*/ 24 w 102"/>
                <a:gd name="T41" fmla="*/ 41 h 197"/>
                <a:gd name="T42" fmla="*/ 16 w 102"/>
                <a:gd name="T43" fmla="*/ 24 h 197"/>
                <a:gd name="T44" fmla="*/ 8 w 102"/>
                <a:gd name="T45" fmla="*/ 12 h 197"/>
                <a:gd name="T46" fmla="*/ 2 w 102"/>
                <a:gd name="T47" fmla="*/ 4 h 197"/>
                <a:gd name="T48" fmla="*/ 0 w 102"/>
                <a:gd name="T49"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 h="197">
                  <a:moveTo>
                    <a:pt x="0" y="0"/>
                  </a:moveTo>
                  <a:lnTo>
                    <a:pt x="23" y="14"/>
                  </a:lnTo>
                  <a:lnTo>
                    <a:pt x="46" y="33"/>
                  </a:lnTo>
                  <a:lnTo>
                    <a:pt x="66" y="54"/>
                  </a:lnTo>
                  <a:lnTo>
                    <a:pt x="83" y="77"/>
                  </a:lnTo>
                  <a:lnTo>
                    <a:pt x="95" y="103"/>
                  </a:lnTo>
                  <a:lnTo>
                    <a:pt x="102" y="128"/>
                  </a:lnTo>
                  <a:lnTo>
                    <a:pt x="102" y="153"/>
                  </a:lnTo>
                  <a:lnTo>
                    <a:pt x="93" y="177"/>
                  </a:lnTo>
                  <a:lnTo>
                    <a:pt x="79" y="191"/>
                  </a:lnTo>
                  <a:lnTo>
                    <a:pt x="65" y="197"/>
                  </a:lnTo>
                  <a:lnTo>
                    <a:pt x="51" y="194"/>
                  </a:lnTo>
                  <a:lnTo>
                    <a:pt x="39" y="183"/>
                  </a:lnTo>
                  <a:lnTo>
                    <a:pt x="30" y="170"/>
                  </a:lnTo>
                  <a:lnTo>
                    <a:pt x="25" y="151"/>
                  </a:lnTo>
                  <a:lnTo>
                    <a:pt x="25" y="132"/>
                  </a:lnTo>
                  <a:lnTo>
                    <a:pt x="32" y="112"/>
                  </a:lnTo>
                  <a:lnTo>
                    <a:pt x="37" y="96"/>
                  </a:lnTo>
                  <a:lnTo>
                    <a:pt x="35" y="77"/>
                  </a:lnTo>
                  <a:lnTo>
                    <a:pt x="31" y="59"/>
                  </a:lnTo>
                  <a:lnTo>
                    <a:pt x="24" y="41"/>
                  </a:lnTo>
                  <a:lnTo>
                    <a:pt x="16" y="24"/>
                  </a:lnTo>
                  <a:lnTo>
                    <a:pt x="8" y="12"/>
                  </a:lnTo>
                  <a:lnTo>
                    <a:pt x="2" y="4"/>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68" name="Freeform 196"/>
            <p:cNvSpPr>
              <a:spLocks/>
            </p:cNvSpPr>
            <p:nvPr/>
          </p:nvSpPr>
          <p:spPr bwMode="auto">
            <a:xfrm>
              <a:off x="2684" y="2652"/>
              <a:ext cx="90" cy="64"/>
            </a:xfrm>
            <a:custGeom>
              <a:avLst/>
              <a:gdLst>
                <a:gd name="T0" fmla="*/ 0 w 180"/>
                <a:gd name="T1" fmla="*/ 2 h 129"/>
                <a:gd name="T2" fmla="*/ 28 w 180"/>
                <a:gd name="T3" fmla="*/ 0 h 129"/>
                <a:gd name="T4" fmla="*/ 57 w 180"/>
                <a:gd name="T5" fmla="*/ 1 h 129"/>
                <a:gd name="T6" fmla="*/ 87 w 180"/>
                <a:gd name="T7" fmla="*/ 7 h 129"/>
                <a:gd name="T8" fmla="*/ 114 w 180"/>
                <a:gd name="T9" fmla="*/ 16 h 129"/>
                <a:gd name="T10" fmla="*/ 140 w 180"/>
                <a:gd name="T11" fmla="*/ 30 h 129"/>
                <a:gd name="T12" fmla="*/ 159 w 180"/>
                <a:gd name="T13" fmla="*/ 46 h 129"/>
                <a:gd name="T14" fmla="*/ 173 w 180"/>
                <a:gd name="T15" fmla="*/ 67 h 129"/>
                <a:gd name="T16" fmla="*/ 180 w 180"/>
                <a:gd name="T17" fmla="*/ 91 h 129"/>
                <a:gd name="T18" fmla="*/ 178 w 180"/>
                <a:gd name="T19" fmla="*/ 110 h 129"/>
                <a:gd name="T20" fmla="*/ 170 w 180"/>
                <a:gd name="T21" fmla="*/ 123 h 129"/>
                <a:gd name="T22" fmla="*/ 156 w 180"/>
                <a:gd name="T23" fmla="*/ 129 h 129"/>
                <a:gd name="T24" fmla="*/ 141 w 180"/>
                <a:gd name="T25" fmla="*/ 128 h 129"/>
                <a:gd name="T26" fmla="*/ 125 w 180"/>
                <a:gd name="T27" fmla="*/ 121 h 129"/>
                <a:gd name="T28" fmla="*/ 110 w 180"/>
                <a:gd name="T29" fmla="*/ 109 h 129"/>
                <a:gd name="T30" fmla="*/ 98 w 180"/>
                <a:gd name="T31" fmla="*/ 93 h 129"/>
                <a:gd name="T32" fmla="*/ 93 w 180"/>
                <a:gd name="T33" fmla="*/ 73 h 129"/>
                <a:gd name="T34" fmla="*/ 87 w 180"/>
                <a:gd name="T35" fmla="*/ 57 h 129"/>
                <a:gd name="T36" fmla="*/ 75 w 180"/>
                <a:gd name="T37" fmla="*/ 44 h 129"/>
                <a:gd name="T38" fmla="*/ 60 w 180"/>
                <a:gd name="T39" fmla="*/ 31 h 129"/>
                <a:gd name="T40" fmla="*/ 44 w 180"/>
                <a:gd name="T41" fmla="*/ 20 h 129"/>
                <a:gd name="T42" fmla="*/ 28 w 180"/>
                <a:gd name="T43" fmla="*/ 12 h 129"/>
                <a:gd name="T44" fmla="*/ 14 w 180"/>
                <a:gd name="T45" fmla="*/ 7 h 129"/>
                <a:gd name="T46" fmla="*/ 4 w 180"/>
                <a:gd name="T47" fmla="*/ 3 h 129"/>
                <a:gd name="T48" fmla="*/ 0 w 180"/>
                <a:gd name="T49" fmla="*/ 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0" h="129">
                  <a:moveTo>
                    <a:pt x="0" y="2"/>
                  </a:moveTo>
                  <a:lnTo>
                    <a:pt x="28" y="0"/>
                  </a:lnTo>
                  <a:lnTo>
                    <a:pt x="57" y="1"/>
                  </a:lnTo>
                  <a:lnTo>
                    <a:pt x="87" y="7"/>
                  </a:lnTo>
                  <a:lnTo>
                    <a:pt x="114" y="16"/>
                  </a:lnTo>
                  <a:lnTo>
                    <a:pt x="140" y="30"/>
                  </a:lnTo>
                  <a:lnTo>
                    <a:pt x="159" y="46"/>
                  </a:lnTo>
                  <a:lnTo>
                    <a:pt x="173" y="67"/>
                  </a:lnTo>
                  <a:lnTo>
                    <a:pt x="180" y="91"/>
                  </a:lnTo>
                  <a:lnTo>
                    <a:pt x="178" y="110"/>
                  </a:lnTo>
                  <a:lnTo>
                    <a:pt x="170" y="123"/>
                  </a:lnTo>
                  <a:lnTo>
                    <a:pt x="156" y="129"/>
                  </a:lnTo>
                  <a:lnTo>
                    <a:pt x="141" y="128"/>
                  </a:lnTo>
                  <a:lnTo>
                    <a:pt x="125" y="121"/>
                  </a:lnTo>
                  <a:lnTo>
                    <a:pt x="110" y="109"/>
                  </a:lnTo>
                  <a:lnTo>
                    <a:pt x="98" y="93"/>
                  </a:lnTo>
                  <a:lnTo>
                    <a:pt x="93" y="73"/>
                  </a:lnTo>
                  <a:lnTo>
                    <a:pt x="87" y="57"/>
                  </a:lnTo>
                  <a:lnTo>
                    <a:pt x="75" y="44"/>
                  </a:lnTo>
                  <a:lnTo>
                    <a:pt x="60" y="31"/>
                  </a:lnTo>
                  <a:lnTo>
                    <a:pt x="44" y="20"/>
                  </a:lnTo>
                  <a:lnTo>
                    <a:pt x="28" y="12"/>
                  </a:lnTo>
                  <a:lnTo>
                    <a:pt x="14" y="7"/>
                  </a:lnTo>
                  <a:lnTo>
                    <a:pt x="4" y="3"/>
                  </a:lnTo>
                  <a:lnTo>
                    <a:pt x="0" y="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69" name="Freeform 197"/>
            <p:cNvSpPr>
              <a:spLocks/>
            </p:cNvSpPr>
            <p:nvPr/>
          </p:nvSpPr>
          <p:spPr bwMode="auto">
            <a:xfrm>
              <a:off x="2688" y="2614"/>
              <a:ext cx="103" cy="42"/>
            </a:xfrm>
            <a:custGeom>
              <a:avLst/>
              <a:gdLst>
                <a:gd name="T0" fmla="*/ 0 w 206"/>
                <a:gd name="T1" fmla="*/ 54 h 85"/>
                <a:gd name="T2" fmla="*/ 11 w 206"/>
                <a:gd name="T3" fmla="*/ 45 h 85"/>
                <a:gd name="T4" fmla="*/ 22 w 206"/>
                <a:gd name="T5" fmla="*/ 37 h 85"/>
                <a:gd name="T6" fmla="*/ 34 w 206"/>
                <a:gd name="T7" fmla="*/ 30 h 85"/>
                <a:gd name="T8" fmla="*/ 46 w 206"/>
                <a:gd name="T9" fmla="*/ 23 h 85"/>
                <a:gd name="T10" fmla="*/ 60 w 206"/>
                <a:gd name="T11" fmla="*/ 16 h 85"/>
                <a:gd name="T12" fmla="*/ 74 w 206"/>
                <a:gd name="T13" fmla="*/ 11 h 85"/>
                <a:gd name="T14" fmla="*/ 88 w 206"/>
                <a:gd name="T15" fmla="*/ 7 h 85"/>
                <a:gd name="T16" fmla="*/ 103 w 206"/>
                <a:gd name="T17" fmla="*/ 3 h 85"/>
                <a:gd name="T18" fmla="*/ 117 w 206"/>
                <a:gd name="T19" fmla="*/ 1 h 85"/>
                <a:gd name="T20" fmla="*/ 130 w 206"/>
                <a:gd name="T21" fmla="*/ 0 h 85"/>
                <a:gd name="T22" fmla="*/ 143 w 206"/>
                <a:gd name="T23" fmla="*/ 1 h 85"/>
                <a:gd name="T24" fmla="*/ 156 w 206"/>
                <a:gd name="T25" fmla="*/ 3 h 85"/>
                <a:gd name="T26" fmla="*/ 168 w 206"/>
                <a:gd name="T27" fmla="*/ 7 h 85"/>
                <a:gd name="T28" fmla="*/ 179 w 206"/>
                <a:gd name="T29" fmla="*/ 12 h 85"/>
                <a:gd name="T30" fmla="*/ 189 w 206"/>
                <a:gd name="T31" fmla="*/ 19 h 85"/>
                <a:gd name="T32" fmla="*/ 197 w 206"/>
                <a:gd name="T33" fmla="*/ 29 h 85"/>
                <a:gd name="T34" fmla="*/ 206 w 206"/>
                <a:gd name="T35" fmla="*/ 47 h 85"/>
                <a:gd name="T36" fmla="*/ 206 w 206"/>
                <a:gd name="T37" fmla="*/ 62 h 85"/>
                <a:gd name="T38" fmla="*/ 198 w 206"/>
                <a:gd name="T39" fmla="*/ 73 h 85"/>
                <a:gd name="T40" fmla="*/ 185 w 206"/>
                <a:gd name="T41" fmla="*/ 82 h 85"/>
                <a:gd name="T42" fmla="*/ 167 w 206"/>
                <a:gd name="T43" fmla="*/ 85 h 85"/>
                <a:gd name="T44" fmla="*/ 149 w 206"/>
                <a:gd name="T45" fmla="*/ 84 h 85"/>
                <a:gd name="T46" fmla="*/ 132 w 206"/>
                <a:gd name="T47" fmla="*/ 76 h 85"/>
                <a:gd name="T48" fmla="*/ 116 w 206"/>
                <a:gd name="T49" fmla="*/ 63 h 85"/>
                <a:gd name="T50" fmla="*/ 102 w 206"/>
                <a:gd name="T51" fmla="*/ 53 h 85"/>
                <a:gd name="T52" fmla="*/ 84 w 206"/>
                <a:gd name="T53" fmla="*/ 47 h 85"/>
                <a:gd name="T54" fmla="*/ 66 w 206"/>
                <a:gd name="T55" fmla="*/ 45 h 85"/>
                <a:gd name="T56" fmla="*/ 46 w 206"/>
                <a:gd name="T57" fmla="*/ 46 h 85"/>
                <a:gd name="T58" fmla="*/ 29 w 206"/>
                <a:gd name="T59" fmla="*/ 48 h 85"/>
                <a:gd name="T60" fmla="*/ 14 w 206"/>
                <a:gd name="T61" fmla="*/ 50 h 85"/>
                <a:gd name="T62" fmla="*/ 4 w 206"/>
                <a:gd name="T63" fmla="*/ 53 h 85"/>
                <a:gd name="T64" fmla="*/ 0 w 206"/>
                <a:gd name="T65" fmla="*/ 5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6" h="85">
                  <a:moveTo>
                    <a:pt x="0" y="54"/>
                  </a:moveTo>
                  <a:lnTo>
                    <a:pt x="11" y="45"/>
                  </a:lnTo>
                  <a:lnTo>
                    <a:pt x="22" y="37"/>
                  </a:lnTo>
                  <a:lnTo>
                    <a:pt x="34" y="30"/>
                  </a:lnTo>
                  <a:lnTo>
                    <a:pt x="46" y="23"/>
                  </a:lnTo>
                  <a:lnTo>
                    <a:pt x="60" y="16"/>
                  </a:lnTo>
                  <a:lnTo>
                    <a:pt x="74" y="11"/>
                  </a:lnTo>
                  <a:lnTo>
                    <a:pt x="88" y="7"/>
                  </a:lnTo>
                  <a:lnTo>
                    <a:pt x="103" y="3"/>
                  </a:lnTo>
                  <a:lnTo>
                    <a:pt x="117" y="1"/>
                  </a:lnTo>
                  <a:lnTo>
                    <a:pt x="130" y="0"/>
                  </a:lnTo>
                  <a:lnTo>
                    <a:pt x="143" y="1"/>
                  </a:lnTo>
                  <a:lnTo>
                    <a:pt x="156" y="3"/>
                  </a:lnTo>
                  <a:lnTo>
                    <a:pt x="168" y="7"/>
                  </a:lnTo>
                  <a:lnTo>
                    <a:pt x="179" y="12"/>
                  </a:lnTo>
                  <a:lnTo>
                    <a:pt x="189" y="19"/>
                  </a:lnTo>
                  <a:lnTo>
                    <a:pt x="197" y="29"/>
                  </a:lnTo>
                  <a:lnTo>
                    <a:pt x="206" y="47"/>
                  </a:lnTo>
                  <a:lnTo>
                    <a:pt x="206" y="62"/>
                  </a:lnTo>
                  <a:lnTo>
                    <a:pt x="198" y="73"/>
                  </a:lnTo>
                  <a:lnTo>
                    <a:pt x="185" y="82"/>
                  </a:lnTo>
                  <a:lnTo>
                    <a:pt x="167" y="85"/>
                  </a:lnTo>
                  <a:lnTo>
                    <a:pt x="149" y="84"/>
                  </a:lnTo>
                  <a:lnTo>
                    <a:pt x="132" y="76"/>
                  </a:lnTo>
                  <a:lnTo>
                    <a:pt x="116" y="63"/>
                  </a:lnTo>
                  <a:lnTo>
                    <a:pt x="102" y="53"/>
                  </a:lnTo>
                  <a:lnTo>
                    <a:pt x="84" y="47"/>
                  </a:lnTo>
                  <a:lnTo>
                    <a:pt x="66" y="45"/>
                  </a:lnTo>
                  <a:lnTo>
                    <a:pt x="46" y="46"/>
                  </a:lnTo>
                  <a:lnTo>
                    <a:pt x="29" y="48"/>
                  </a:lnTo>
                  <a:lnTo>
                    <a:pt x="14" y="50"/>
                  </a:lnTo>
                  <a:lnTo>
                    <a:pt x="4" y="53"/>
                  </a:lnTo>
                  <a:lnTo>
                    <a:pt x="0" y="5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70" name="Freeform 198"/>
            <p:cNvSpPr>
              <a:spLocks/>
            </p:cNvSpPr>
            <p:nvPr/>
          </p:nvSpPr>
          <p:spPr bwMode="auto">
            <a:xfrm>
              <a:off x="2360" y="2408"/>
              <a:ext cx="74" cy="47"/>
            </a:xfrm>
            <a:custGeom>
              <a:avLst/>
              <a:gdLst>
                <a:gd name="T0" fmla="*/ 0 w 147"/>
                <a:gd name="T1" fmla="*/ 5 h 95"/>
                <a:gd name="T2" fmla="*/ 22 w 147"/>
                <a:gd name="T3" fmla="*/ 2 h 95"/>
                <a:gd name="T4" fmla="*/ 45 w 147"/>
                <a:gd name="T5" fmla="*/ 0 h 95"/>
                <a:gd name="T6" fmla="*/ 68 w 147"/>
                <a:gd name="T7" fmla="*/ 3 h 95"/>
                <a:gd name="T8" fmla="*/ 91 w 147"/>
                <a:gd name="T9" fmla="*/ 8 h 95"/>
                <a:gd name="T10" fmla="*/ 111 w 147"/>
                <a:gd name="T11" fmla="*/ 17 h 95"/>
                <a:gd name="T12" fmla="*/ 128 w 147"/>
                <a:gd name="T13" fmla="*/ 29 h 95"/>
                <a:gd name="T14" fmla="*/ 141 w 147"/>
                <a:gd name="T15" fmla="*/ 44 h 95"/>
                <a:gd name="T16" fmla="*/ 147 w 147"/>
                <a:gd name="T17" fmla="*/ 63 h 95"/>
                <a:gd name="T18" fmla="*/ 146 w 147"/>
                <a:gd name="T19" fmla="*/ 79 h 95"/>
                <a:gd name="T20" fmla="*/ 141 w 147"/>
                <a:gd name="T21" fmla="*/ 89 h 95"/>
                <a:gd name="T22" fmla="*/ 130 w 147"/>
                <a:gd name="T23" fmla="*/ 94 h 95"/>
                <a:gd name="T24" fmla="*/ 119 w 147"/>
                <a:gd name="T25" fmla="*/ 95 h 95"/>
                <a:gd name="T26" fmla="*/ 105 w 147"/>
                <a:gd name="T27" fmla="*/ 90 h 95"/>
                <a:gd name="T28" fmla="*/ 93 w 147"/>
                <a:gd name="T29" fmla="*/ 82 h 95"/>
                <a:gd name="T30" fmla="*/ 83 w 147"/>
                <a:gd name="T31" fmla="*/ 70 h 95"/>
                <a:gd name="T32" fmla="*/ 77 w 147"/>
                <a:gd name="T33" fmla="*/ 55 h 95"/>
                <a:gd name="T34" fmla="*/ 71 w 147"/>
                <a:gd name="T35" fmla="*/ 43 h 95"/>
                <a:gd name="T36" fmla="*/ 62 w 147"/>
                <a:gd name="T37" fmla="*/ 33 h 95"/>
                <a:gd name="T38" fmla="*/ 50 w 147"/>
                <a:gd name="T39" fmla="*/ 23 h 95"/>
                <a:gd name="T40" fmla="*/ 36 w 147"/>
                <a:gd name="T41" fmla="*/ 17 h 95"/>
                <a:gd name="T42" fmla="*/ 22 w 147"/>
                <a:gd name="T43" fmla="*/ 12 h 95"/>
                <a:gd name="T44" fmla="*/ 10 w 147"/>
                <a:gd name="T45" fmla="*/ 7 h 95"/>
                <a:gd name="T46" fmla="*/ 3 w 147"/>
                <a:gd name="T47" fmla="*/ 6 h 95"/>
                <a:gd name="T48" fmla="*/ 0 w 147"/>
                <a:gd name="T49" fmla="*/ 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7" h="95">
                  <a:moveTo>
                    <a:pt x="0" y="5"/>
                  </a:moveTo>
                  <a:lnTo>
                    <a:pt x="22" y="2"/>
                  </a:lnTo>
                  <a:lnTo>
                    <a:pt x="45" y="0"/>
                  </a:lnTo>
                  <a:lnTo>
                    <a:pt x="68" y="3"/>
                  </a:lnTo>
                  <a:lnTo>
                    <a:pt x="91" y="8"/>
                  </a:lnTo>
                  <a:lnTo>
                    <a:pt x="111" y="17"/>
                  </a:lnTo>
                  <a:lnTo>
                    <a:pt x="128" y="29"/>
                  </a:lnTo>
                  <a:lnTo>
                    <a:pt x="141" y="44"/>
                  </a:lnTo>
                  <a:lnTo>
                    <a:pt x="147" y="63"/>
                  </a:lnTo>
                  <a:lnTo>
                    <a:pt x="146" y="79"/>
                  </a:lnTo>
                  <a:lnTo>
                    <a:pt x="141" y="89"/>
                  </a:lnTo>
                  <a:lnTo>
                    <a:pt x="130" y="94"/>
                  </a:lnTo>
                  <a:lnTo>
                    <a:pt x="119" y="95"/>
                  </a:lnTo>
                  <a:lnTo>
                    <a:pt x="105" y="90"/>
                  </a:lnTo>
                  <a:lnTo>
                    <a:pt x="93" y="82"/>
                  </a:lnTo>
                  <a:lnTo>
                    <a:pt x="83" y="70"/>
                  </a:lnTo>
                  <a:lnTo>
                    <a:pt x="77" y="55"/>
                  </a:lnTo>
                  <a:lnTo>
                    <a:pt x="71" y="43"/>
                  </a:lnTo>
                  <a:lnTo>
                    <a:pt x="62" y="33"/>
                  </a:lnTo>
                  <a:lnTo>
                    <a:pt x="50" y="23"/>
                  </a:lnTo>
                  <a:lnTo>
                    <a:pt x="36" y="17"/>
                  </a:lnTo>
                  <a:lnTo>
                    <a:pt x="22" y="12"/>
                  </a:lnTo>
                  <a:lnTo>
                    <a:pt x="10" y="7"/>
                  </a:lnTo>
                  <a:lnTo>
                    <a:pt x="3" y="6"/>
                  </a:lnTo>
                  <a:lnTo>
                    <a:pt x="0" y="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71" name="Freeform 199"/>
            <p:cNvSpPr>
              <a:spLocks/>
            </p:cNvSpPr>
            <p:nvPr/>
          </p:nvSpPr>
          <p:spPr bwMode="auto">
            <a:xfrm>
              <a:off x="2357" y="2414"/>
              <a:ext cx="43" cy="77"/>
            </a:xfrm>
            <a:custGeom>
              <a:avLst/>
              <a:gdLst>
                <a:gd name="T0" fmla="*/ 0 w 87"/>
                <a:gd name="T1" fmla="*/ 0 h 154"/>
                <a:gd name="T2" fmla="*/ 20 w 87"/>
                <a:gd name="T3" fmla="*/ 10 h 154"/>
                <a:gd name="T4" fmla="*/ 38 w 87"/>
                <a:gd name="T5" fmla="*/ 24 h 154"/>
                <a:gd name="T6" fmla="*/ 56 w 87"/>
                <a:gd name="T7" fmla="*/ 40 h 154"/>
                <a:gd name="T8" fmla="*/ 69 w 87"/>
                <a:gd name="T9" fmla="*/ 59 h 154"/>
                <a:gd name="T10" fmla="*/ 81 w 87"/>
                <a:gd name="T11" fmla="*/ 78 h 154"/>
                <a:gd name="T12" fmla="*/ 87 w 87"/>
                <a:gd name="T13" fmla="*/ 98 h 154"/>
                <a:gd name="T14" fmla="*/ 87 w 87"/>
                <a:gd name="T15" fmla="*/ 119 h 154"/>
                <a:gd name="T16" fmla="*/ 81 w 87"/>
                <a:gd name="T17" fmla="*/ 137 h 154"/>
                <a:gd name="T18" fmla="*/ 71 w 87"/>
                <a:gd name="T19" fmla="*/ 150 h 154"/>
                <a:gd name="T20" fmla="*/ 59 w 87"/>
                <a:gd name="T21" fmla="*/ 154 h 154"/>
                <a:gd name="T22" fmla="*/ 49 w 87"/>
                <a:gd name="T23" fmla="*/ 152 h 154"/>
                <a:gd name="T24" fmla="*/ 38 w 87"/>
                <a:gd name="T25" fmla="*/ 144 h 154"/>
                <a:gd name="T26" fmla="*/ 30 w 87"/>
                <a:gd name="T27" fmla="*/ 133 h 154"/>
                <a:gd name="T28" fmla="*/ 26 w 87"/>
                <a:gd name="T29" fmla="*/ 119 h 154"/>
                <a:gd name="T30" fmla="*/ 26 w 87"/>
                <a:gd name="T31" fmla="*/ 103 h 154"/>
                <a:gd name="T32" fmla="*/ 30 w 87"/>
                <a:gd name="T33" fmla="*/ 88 h 154"/>
                <a:gd name="T34" fmla="*/ 34 w 87"/>
                <a:gd name="T35" fmla="*/ 74 h 154"/>
                <a:gd name="T36" fmla="*/ 31 w 87"/>
                <a:gd name="T37" fmla="*/ 60 h 154"/>
                <a:gd name="T38" fmla="*/ 27 w 87"/>
                <a:gd name="T39" fmla="*/ 45 h 154"/>
                <a:gd name="T40" fmla="*/ 21 w 87"/>
                <a:gd name="T41" fmla="*/ 31 h 154"/>
                <a:gd name="T42" fmla="*/ 14 w 87"/>
                <a:gd name="T43" fmla="*/ 19 h 154"/>
                <a:gd name="T44" fmla="*/ 7 w 87"/>
                <a:gd name="T45" fmla="*/ 9 h 154"/>
                <a:gd name="T46" fmla="*/ 3 w 87"/>
                <a:gd name="T47" fmla="*/ 2 h 154"/>
                <a:gd name="T48" fmla="*/ 0 w 87"/>
                <a:gd name="T4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7" h="154">
                  <a:moveTo>
                    <a:pt x="0" y="0"/>
                  </a:moveTo>
                  <a:lnTo>
                    <a:pt x="20" y="10"/>
                  </a:lnTo>
                  <a:lnTo>
                    <a:pt x="38" y="24"/>
                  </a:lnTo>
                  <a:lnTo>
                    <a:pt x="56" y="40"/>
                  </a:lnTo>
                  <a:lnTo>
                    <a:pt x="69" y="59"/>
                  </a:lnTo>
                  <a:lnTo>
                    <a:pt x="81" y="78"/>
                  </a:lnTo>
                  <a:lnTo>
                    <a:pt x="87" y="98"/>
                  </a:lnTo>
                  <a:lnTo>
                    <a:pt x="87" y="119"/>
                  </a:lnTo>
                  <a:lnTo>
                    <a:pt x="81" y="137"/>
                  </a:lnTo>
                  <a:lnTo>
                    <a:pt x="71" y="150"/>
                  </a:lnTo>
                  <a:lnTo>
                    <a:pt x="59" y="154"/>
                  </a:lnTo>
                  <a:lnTo>
                    <a:pt x="49" y="152"/>
                  </a:lnTo>
                  <a:lnTo>
                    <a:pt x="38" y="144"/>
                  </a:lnTo>
                  <a:lnTo>
                    <a:pt x="30" y="133"/>
                  </a:lnTo>
                  <a:lnTo>
                    <a:pt x="26" y="119"/>
                  </a:lnTo>
                  <a:lnTo>
                    <a:pt x="26" y="103"/>
                  </a:lnTo>
                  <a:lnTo>
                    <a:pt x="30" y="88"/>
                  </a:lnTo>
                  <a:lnTo>
                    <a:pt x="34" y="74"/>
                  </a:lnTo>
                  <a:lnTo>
                    <a:pt x="31" y="60"/>
                  </a:lnTo>
                  <a:lnTo>
                    <a:pt x="27" y="45"/>
                  </a:lnTo>
                  <a:lnTo>
                    <a:pt x="21" y="31"/>
                  </a:lnTo>
                  <a:lnTo>
                    <a:pt x="14" y="19"/>
                  </a:lnTo>
                  <a:lnTo>
                    <a:pt x="7" y="9"/>
                  </a:lnTo>
                  <a:lnTo>
                    <a:pt x="3" y="2"/>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72" name="Freeform 200"/>
            <p:cNvSpPr>
              <a:spLocks/>
            </p:cNvSpPr>
            <p:nvPr/>
          </p:nvSpPr>
          <p:spPr bwMode="auto">
            <a:xfrm>
              <a:off x="2359" y="2373"/>
              <a:ext cx="81" cy="34"/>
            </a:xfrm>
            <a:custGeom>
              <a:avLst/>
              <a:gdLst>
                <a:gd name="T0" fmla="*/ 0 w 161"/>
                <a:gd name="T1" fmla="*/ 69 h 69"/>
                <a:gd name="T2" fmla="*/ 14 w 161"/>
                <a:gd name="T3" fmla="*/ 52 h 69"/>
                <a:gd name="T4" fmla="*/ 30 w 161"/>
                <a:gd name="T5" fmla="*/ 36 h 69"/>
                <a:gd name="T6" fmla="*/ 49 w 161"/>
                <a:gd name="T7" fmla="*/ 22 h 69"/>
                <a:gd name="T8" fmla="*/ 69 w 161"/>
                <a:gd name="T9" fmla="*/ 11 h 69"/>
                <a:gd name="T10" fmla="*/ 90 w 161"/>
                <a:gd name="T11" fmla="*/ 4 h 69"/>
                <a:gd name="T12" fmla="*/ 110 w 161"/>
                <a:gd name="T13" fmla="*/ 0 h 69"/>
                <a:gd name="T14" fmla="*/ 130 w 161"/>
                <a:gd name="T15" fmla="*/ 4 h 69"/>
                <a:gd name="T16" fmla="*/ 147 w 161"/>
                <a:gd name="T17" fmla="*/ 13 h 69"/>
                <a:gd name="T18" fmla="*/ 158 w 161"/>
                <a:gd name="T19" fmla="*/ 25 h 69"/>
                <a:gd name="T20" fmla="*/ 161 w 161"/>
                <a:gd name="T21" fmla="*/ 37 h 69"/>
                <a:gd name="T22" fmla="*/ 156 w 161"/>
                <a:gd name="T23" fmla="*/ 47 h 69"/>
                <a:gd name="T24" fmla="*/ 148 w 161"/>
                <a:gd name="T25" fmla="*/ 55 h 69"/>
                <a:gd name="T26" fmla="*/ 136 w 161"/>
                <a:gd name="T27" fmla="*/ 61 h 69"/>
                <a:gd name="T28" fmla="*/ 121 w 161"/>
                <a:gd name="T29" fmla="*/ 64 h 69"/>
                <a:gd name="T30" fmla="*/ 105 w 161"/>
                <a:gd name="T31" fmla="*/ 61 h 69"/>
                <a:gd name="T32" fmla="*/ 90 w 161"/>
                <a:gd name="T33" fmla="*/ 54 h 69"/>
                <a:gd name="T34" fmla="*/ 77 w 161"/>
                <a:gd name="T35" fmla="*/ 49 h 69"/>
                <a:gd name="T36" fmla="*/ 63 w 161"/>
                <a:gd name="T37" fmla="*/ 47 h 69"/>
                <a:gd name="T38" fmla="*/ 48 w 161"/>
                <a:gd name="T39" fmla="*/ 50 h 69"/>
                <a:gd name="T40" fmla="*/ 34 w 161"/>
                <a:gd name="T41" fmla="*/ 54 h 69"/>
                <a:gd name="T42" fmla="*/ 21 w 161"/>
                <a:gd name="T43" fmla="*/ 59 h 69"/>
                <a:gd name="T44" fmla="*/ 10 w 161"/>
                <a:gd name="T45" fmla="*/ 64 h 69"/>
                <a:gd name="T46" fmla="*/ 2 w 161"/>
                <a:gd name="T47" fmla="*/ 68 h 69"/>
                <a:gd name="T48" fmla="*/ 0 w 161"/>
                <a:gd name="T4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1" h="69">
                  <a:moveTo>
                    <a:pt x="0" y="69"/>
                  </a:moveTo>
                  <a:lnTo>
                    <a:pt x="14" y="52"/>
                  </a:lnTo>
                  <a:lnTo>
                    <a:pt x="30" y="36"/>
                  </a:lnTo>
                  <a:lnTo>
                    <a:pt x="49" y="22"/>
                  </a:lnTo>
                  <a:lnTo>
                    <a:pt x="69" y="11"/>
                  </a:lnTo>
                  <a:lnTo>
                    <a:pt x="90" y="4"/>
                  </a:lnTo>
                  <a:lnTo>
                    <a:pt x="110" y="0"/>
                  </a:lnTo>
                  <a:lnTo>
                    <a:pt x="130" y="4"/>
                  </a:lnTo>
                  <a:lnTo>
                    <a:pt x="147" y="13"/>
                  </a:lnTo>
                  <a:lnTo>
                    <a:pt x="158" y="25"/>
                  </a:lnTo>
                  <a:lnTo>
                    <a:pt x="161" y="37"/>
                  </a:lnTo>
                  <a:lnTo>
                    <a:pt x="156" y="47"/>
                  </a:lnTo>
                  <a:lnTo>
                    <a:pt x="148" y="55"/>
                  </a:lnTo>
                  <a:lnTo>
                    <a:pt x="136" y="61"/>
                  </a:lnTo>
                  <a:lnTo>
                    <a:pt x="121" y="64"/>
                  </a:lnTo>
                  <a:lnTo>
                    <a:pt x="105" y="61"/>
                  </a:lnTo>
                  <a:lnTo>
                    <a:pt x="90" y="54"/>
                  </a:lnTo>
                  <a:lnTo>
                    <a:pt x="77" y="49"/>
                  </a:lnTo>
                  <a:lnTo>
                    <a:pt x="63" y="47"/>
                  </a:lnTo>
                  <a:lnTo>
                    <a:pt x="48" y="50"/>
                  </a:lnTo>
                  <a:lnTo>
                    <a:pt x="34" y="54"/>
                  </a:lnTo>
                  <a:lnTo>
                    <a:pt x="21" y="59"/>
                  </a:lnTo>
                  <a:lnTo>
                    <a:pt x="10" y="64"/>
                  </a:lnTo>
                  <a:lnTo>
                    <a:pt x="2" y="68"/>
                  </a:lnTo>
                  <a:lnTo>
                    <a:pt x="0" y="6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73" name="Freeform 201"/>
            <p:cNvSpPr>
              <a:spLocks/>
            </p:cNvSpPr>
            <p:nvPr/>
          </p:nvSpPr>
          <p:spPr bwMode="auto">
            <a:xfrm>
              <a:off x="2356" y="2338"/>
              <a:ext cx="57" cy="66"/>
            </a:xfrm>
            <a:custGeom>
              <a:avLst/>
              <a:gdLst>
                <a:gd name="T0" fmla="*/ 0 w 114"/>
                <a:gd name="T1" fmla="*/ 133 h 133"/>
                <a:gd name="T2" fmla="*/ 1 w 114"/>
                <a:gd name="T3" fmla="*/ 111 h 133"/>
                <a:gd name="T4" fmla="*/ 5 w 114"/>
                <a:gd name="T5" fmla="*/ 88 h 133"/>
                <a:gd name="T6" fmla="*/ 11 w 114"/>
                <a:gd name="T7" fmla="*/ 65 h 133"/>
                <a:gd name="T8" fmla="*/ 22 w 114"/>
                <a:gd name="T9" fmla="*/ 44 h 133"/>
                <a:gd name="T10" fmla="*/ 35 w 114"/>
                <a:gd name="T11" fmla="*/ 25 h 133"/>
                <a:gd name="T12" fmla="*/ 49 w 114"/>
                <a:gd name="T13" fmla="*/ 12 h 133"/>
                <a:gd name="T14" fmla="*/ 67 w 114"/>
                <a:gd name="T15" fmla="*/ 2 h 133"/>
                <a:gd name="T16" fmla="*/ 86 w 114"/>
                <a:gd name="T17" fmla="*/ 0 h 133"/>
                <a:gd name="T18" fmla="*/ 102 w 114"/>
                <a:gd name="T19" fmla="*/ 4 h 133"/>
                <a:gd name="T20" fmla="*/ 112 w 114"/>
                <a:gd name="T21" fmla="*/ 12 h 133"/>
                <a:gd name="T22" fmla="*/ 114 w 114"/>
                <a:gd name="T23" fmla="*/ 22 h 133"/>
                <a:gd name="T24" fmla="*/ 112 w 114"/>
                <a:gd name="T25" fmla="*/ 35 h 133"/>
                <a:gd name="T26" fmla="*/ 105 w 114"/>
                <a:gd name="T27" fmla="*/ 46 h 133"/>
                <a:gd name="T28" fmla="*/ 94 w 114"/>
                <a:gd name="T29" fmla="*/ 56 h 133"/>
                <a:gd name="T30" fmla="*/ 81 w 114"/>
                <a:gd name="T31" fmla="*/ 65 h 133"/>
                <a:gd name="T32" fmla="*/ 64 w 114"/>
                <a:gd name="T33" fmla="*/ 67 h 133"/>
                <a:gd name="T34" fmla="*/ 52 w 114"/>
                <a:gd name="T35" fmla="*/ 69 h 133"/>
                <a:gd name="T36" fmla="*/ 39 w 114"/>
                <a:gd name="T37" fmla="*/ 77 h 133"/>
                <a:gd name="T38" fmla="*/ 29 w 114"/>
                <a:gd name="T39" fmla="*/ 88 h 133"/>
                <a:gd name="T40" fmla="*/ 18 w 114"/>
                <a:gd name="T41" fmla="*/ 99 h 133"/>
                <a:gd name="T42" fmla="*/ 11 w 114"/>
                <a:gd name="T43" fmla="*/ 112 h 133"/>
                <a:gd name="T44" fmla="*/ 5 w 114"/>
                <a:gd name="T45" fmla="*/ 122 h 133"/>
                <a:gd name="T46" fmla="*/ 1 w 114"/>
                <a:gd name="T47" fmla="*/ 130 h 133"/>
                <a:gd name="T48" fmla="*/ 0 w 114"/>
                <a:gd name="T49"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4" h="133">
                  <a:moveTo>
                    <a:pt x="0" y="133"/>
                  </a:moveTo>
                  <a:lnTo>
                    <a:pt x="1" y="111"/>
                  </a:lnTo>
                  <a:lnTo>
                    <a:pt x="5" y="88"/>
                  </a:lnTo>
                  <a:lnTo>
                    <a:pt x="11" y="65"/>
                  </a:lnTo>
                  <a:lnTo>
                    <a:pt x="22" y="44"/>
                  </a:lnTo>
                  <a:lnTo>
                    <a:pt x="35" y="25"/>
                  </a:lnTo>
                  <a:lnTo>
                    <a:pt x="49" y="12"/>
                  </a:lnTo>
                  <a:lnTo>
                    <a:pt x="67" y="2"/>
                  </a:lnTo>
                  <a:lnTo>
                    <a:pt x="86" y="0"/>
                  </a:lnTo>
                  <a:lnTo>
                    <a:pt x="102" y="4"/>
                  </a:lnTo>
                  <a:lnTo>
                    <a:pt x="112" y="12"/>
                  </a:lnTo>
                  <a:lnTo>
                    <a:pt x="114" y="22"/>
                  </a:lnTo>
                  <a:lnTo>
                    <a:pt x="112" y="35"/>
                  </a:lnTo>
                  <a:lnTo>
                    <a:pt x="105" y="46"/>
                  </a:lnTo>
                  <a:lnTo>
                    <a:pt x="94" y="56"/>
                  </a:lnTo>
                  <a:lnTo>
                    <a:pt x="81" y="65"/>
                  </a:lnTo>
                  <a:lnTo>
                    <a:pt x="64" y="67"/>
                  </a:lnTo>
                  <a:lnTo>
                    <a:pt x="52" y="69"/>
                  </a:lnTo>
                  <a:lnTo>
                    <a:pt x="39" y="77"/>
                  </a:lnTo>
                  <a:lnTo>
                    <a:pt x="29" y="88"/>
                  </a:lnTo>
                  <a:lnTo>
                    <a:pt x="18" y="99"/>
                  </a:lnTo>
                  <a:lnTo>
                    <a:pt x="11" y="112"/>
                  </a:lnTo>
                  <a:lnTo>
                    <a:pt x="5" y="122"/>
                  </a:lnTo>
                  <a:lnTo>
                    <a:pt x="1" y="130"/>
                  </a:lnTo>
                  <a:lnTo>
                    <a:pt x="0" y="13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74" name="Freeform 202"/>
            <p:cNvSpPr>
              <a:spLocks/>
            </p:cNvSpPr>
            <p:nvPr/>
          </p:nvSpPr>
          <p:spPr bwMode="auto">
            <a:xfrm>
              <a:off x="2332" y="2318"/>
              <a:ext cx="35" cy="82"/>
            </a:xfrm>
            <a:custGeom>
              <a:avLst/>
              <a:gdLst>
                <a:gd name="T0" fmla="*/ 30 w 70"/>
                <a:gd name="T1" fmla="*/ 163 h 163"/>
                <a:gd name="T2" fmla="*/ 18 w 70"/>
                <a:gd name="T3" fmla="*/ 145 h 163"/>
                <a:gd name="T4" fmla="*/ 9 w 70"/>
                <a:gd name="T5" fmla="*/ 124 h 163"/>
                <a:gd name="T6" fmla="*/ 3 w 70"/>
                <a:gd name="T7" fmla="*/ 101 h 163"/>
                <a:gd name="T8" fmla="*/ 0 w 70"/>
                <a:gd name="T9" fmla="*/ 78 h 163"/>
                <a:gd name="T10" fmla="*/ 0 w 70"/>
                <a:gd name="T11" fmla="*/ 56 h 163"/>
                <a:gd name="T12" fmla="*/ 4 w 70"/>
                <a:gd name="T13" fmla="*/ 36 h 163"/>
                <a:gd name="T14" fmla="*/ 13 w 70"/>
                <a:gd name="T15" fmla="*/ 18 h 163"/>
                <a:gd name="T16" fmla="*/ 28 w 70"/>
                <a:gd name="T17" fmla="*/ 6 h 163"/>
                <a:gd name="T18" fmla="*/ 43 w 70"/>
                <a:gd name="T19" fmla="*/ 0 h 163"/>
                <a:gd name="T20" fmla="*/ 56 w 70"/>
                <a:gd name="T21" fmla="*/ 2 h 163"/>
                <a:gd name="T22" fmla="*/ 64 w 70"/>
                <a:gd name="T23" fmla="*/ 9 h 163"/>
                <a:gd name="T24" fmla="*/ 70 w 70"/>
                <a:gd name="T25" fmla="*/ 21 h 163"/>
                <a:gd name="T26" fmla="*/ 70 w 70"/>
                <a:gd name="T27" fmla="*/ 34 h 163"/>
                <a:gd name="T28" fmla="*/ 68 w 70"/>
                <a:gd name="T29" fmla="*/ 48 h 163"/>
                <a:gd name="T30" fmla="*/ 59 w 70"/>
                <a:gd name="T31" fmla="*/ 62 h 163"/>
                <a:gd name="T32" fmla="*/ 48 w 70"/>
                <a:gd name="T33" fmla="*/ 74 h 163"/>
                <a:gd name="T34" fmla="*/ 33 w 70"/>
                <a:gd name="T35" fmla="*/ 97 h 163"/>
                <a:gd name="T36" fmla="*/ 27 w 70"/>
                <a:gd name="T37" fmla="*/ 127 h 163"/>
                <a:gd name="T38" fmla="*/ 28 w 70"/>
                <a:gd name="T39" fmla="*/ 152 h 163"/>
                <a:gd name="T40" fmla="*/ 30 w 70"/>
                <a:gd name="T41"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 h="163">
                  <a:moveTo>
                    <a:pt x="30" y="163"/>
                  </a:moveTo>
                  <a:lnTo>
                    <a:pt x="18" y="145"/>
                  </a:lnTo>
                  <a:lnTo>
                    <a:pt x="9" y="124"/>
                  </a:lnTo>
                  <a:lnTo>
                    <a:pt x="3" y="101"/>
                  </a:lnTo>
                  <a:lnTo>
                    <a:pt x="0" y="78"/>
                  </a:lnTo>
                  <a:lnTo>
                    <a:pt x="0" y="56"/>
                  </a:lnTo>
                  <a:lnTo>
                    <a:pt x="4" y="36"/>
                  </a:lnTo>
                  <a:lnTo>
                    <a:pt x="13" y="18"/>
                  </a:lnTo>
                  <a:lnTo>
                    <a:pt x="28" y="6"/>
                  </a:lnTo>
                  <a:lnTo>
                    <a:pt x="43" y="0"/>
                  </a:lnTo>
                  <a:lnTo>
                    <a:pt x="56" y="2"/>
                  </a:lnTo>
                  <a:lnTo>
                    <a:pt x="64" y="9"/>
                  </a:lnTo>
                  <a:lnTo>
                    <a:pt x="70" y="21"/>
                  </a:lnTo>
                  <a:lnTo>
                    <a:pt x="70" y="34"/>
                  </a:lnTo>
                  <a:lnTo>
                    <a:pt x="68" y="48"/>
                  </a:lnTo>
                  <a:lnTo>
                    <a:pt x="59" y="62"/>
                  </a:lnTo>
                  <a:lnTo>
                    <a:pt x="48" y="74"/>
                  </a:lnTo>
                  <a:lnTo>
                    <a:pt x="33" y="97"/>
                  </a:lnTo>
                  <a:lnTo>
                    <a:pt x="27" y="127"/>
                  </a:lnTo>
                  <a:lnTo>
                    <a:pt x="28" y="152"/>
                  </a:lnTo>
                  <a:lnTo>
                    <a:pt x="30" y="16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75" name="Freeform 203"/>
            <p:cNvSpPr>
              <a:spLocks/>
            </p:cNvSpPr>
            <p:nvPr/>
          </p:nvSpPr>
          <p:spPr bwMode="auto">
            <a:xfrm>
              <a:off x="2376" y="1599"/>
              <a:ext cx="180" cy="174"/>
            </a:xfrm>
            <a:custGeom>
              <a:avLst/>
              <a:gdLst>
                <a:gd name="T0" fmla="*/ 8 w 361"/>
                <a:gd name="T1" fmla="*/ 6 h 348"/>
                <a:gd name="T2" fmla="*/ 0 w 361"/>
                <a:gd name="T3" fmla="*/ 1 h 348"/>
                <a:gd name="T4" fmla="*/ 0 w 361"/>
                <a:gd name="T5" fmla="*/ 0 h 348"/>
                <a:gd name="T6" fmla="*/ 8 w 361"/>
                <a:gd name="T7" fmla="*/ 0 h 348"/>
                <a:gd name="T8" fmla="*/ 23 w 361"/>
                <a:gd name="T9" fmla="*/ 4 h 348"/>
                <a:gd name="T10" fmla="*/ 44 w 361"/>
                <a:gd name="T11" fmla="*/ 8 h 348"/>
                <a:gd name="T12" fmla="*/ 69 w 361"/>
                <a:gd name="T13" fmla="*/ 16 h 348"/>
                <a:gd name="T14" fmla="*/ 98 w 361"/>
                <a:gd name="T15" fmla="*/ 27 h 348"/>
                <a:gd name="T16" fmla="*/ 129 w 361"/>
                <a:gd name="T17" fmla="*/ 39 h 348"/>
                <a:gd name="T18" fmla="*/ 162 w 361"/>
                <a:gd name="T19" fmla="*/ 55 h 348"/>
                <a:gd name="T20" fmla="*/ 196 w 361"/>
                <a:gd name="T21" fmla="*/ 74 h 348"/>
                <a:gd name="T22" fmla="*/ 229 w 361"/>
                <a:gd name="T23" fmla="*/ 96 h 348"/>
                <a:gd name="T24" fmla="*/ 262 w 361"/>
                <a:gd name="T25" fmla="*/ 120 h 348"/>
                <a:gd name="T26" fmla="*/ 291 w 361"/>
                <a:gd name="T27" fmla="*/ 146 h 348"/>
                <a:gd name="T28" fmla="*/ 317 w 361"/>
                <a:gd name="T29" fmla="*/ 178 h 348"/>
                <a:gd name="T30" fmla="*/ 340 w 361"/>
                <a:gd name="T31" fmla="*/ 210 h 348"/>
                <a:gd name="T32" fmla="*/ 356 w 361"/>
                <a:gd name="T33" fmla="*/ 247 h 348"/>
                <a:gd name="T34" fmla="*/ 361 w 361"/>
                <a:gd name="T35" fmla="*/ 267 h 348"/>
                <a:gd name="T36" fmla="*/ 358 w 361"/>
                <a:gd name="T37" fmla="*/ 287 h 348"/>
                <a:gd name="T38" fmla="*/ 354 w 361"/>
                <a:gd name="T39" fmla="*/ 304 h 348"/>
                <a:gd name="T40" fmla="*/ 346 w 361"/>
                <a:gd name="T41" fmla="*/ 319 h 348"/>
                <a:gd name="T42" fmla="*/ 336 w 361"/>
                <a:gd name="T43" fmla="*/ 331 h 348"/>
                <a:gd name="T44" fmla="*/ 328 w 361"/>
                <a:gd name="T45" fmla="*/ 340 h 348"/>
                <a:gd name="T46" fmla="*/ 323 w 361"/>
                <a:gd name="T47" fmla="*/ 346 h 348"/>
                <a:gd name="T48" fmla="*/ 320 w 361"/>
                <a:gd name="T49" fmla="*/ 348 h 348"/>
                <a:gd name="T50" fmla="*/ 321 w 361"/>
                <a:gd name="T51" fmla="*/ 346 h 348"/>
                <a:gd name="T52" fmla="*/ 326 w 361"/>
                <a:gd name="T53" fmla="*/ 341 h 348"/>
                <a:gd name="T54" fmla="*/ 331 w 361"/>
                <a:gd name="T55" fmla="*/ 332 h 348"/>
                <a:gd name="T56" fmla="*/ 336 w 361"/>
                <a:gd name="T57" fmla="*/ 320 h 348"/>
                <a:gd name="T58" fmla="*/ 340 w 361"/>
                <a:gd name="T59" fmla="*/ 305 h 348"/>
                <a:gd name="T60" fmla="*/ 342 w 361"/>
                <a:gd name="T61" fmla="*/ 287 h 348"/>
                <a:gd name="T62" fmla="*/ 341 w 361"/>
                <a:gd name="T63" fmla="*/ 267 h 348"/>
                <a:gd name="T64" fmla="*/ 336 w 361"/>
                <a:gd name="T65" fmla="*/ 244 h 348"/>
                <a:gd name="T66" fmla="*/ 326 w 361"/>
                <a:gd name="T67" fmla="*/ 220 h 348"/>
                <a:gd name="T68" fmla="*/ 309 w 361"/>
                <a:gd name="T69" fmla="*/ 194 h 348"/>
                <a:gd name="T70" fmla="*/ 283 w 361"/>
                <a:gd name="T71" fmla="*/ 165 h 348"/>
                <a:gd name="T72" fmla="*/ 250 w 361"/>
                <a:gd name="T73" fmla="*/ 136 h 348"/>
                <a:gd name="T74" fmla="*/ 207 w 361"/>
                <a:gd name="T75" fmla="*/ 105 h 348"/>
                <a:gd name="T76" fmla="*/ 153 w 361"/>
                <a:gd name="T77" fmla="*/ 73 h 348"/>
                <a:gd name="T78" fmla="*/ 88 w 361"/>
                <a:gd name="T79" fmla="*/ 39 h 348"/>
                <a:gd name="T80" fmla="*/ 8 w 361"/>
                <a:gd name="T81" fmla="*/ 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61" h="348">
                  <a:moveTo>
                    <a:pt x="8" y="6"/>
                  </a:moveTo>
                  <a:lnTo>
                    <a:pt x="0" y="1"/>
                  </a:lnTo>
                  <a:lnTo>
                    <a:pt x="0" y="0"/>
                  </a:lnTo>
                  <a:lnTo>
                    <a:pt x="8" y="0"/>
                  </a:lnTo>
                  <a:lnTo>
                    <a:pt x="23" y="4"/>
                  </a:lnTo>
                  <a:lnTo>
                    <a:pt x="44" y="8"/>
                  </a:lnTo>
                  <a:lnTo>
                    <a:pt x="69" y="16"/>
                  </a:lnTo>
                  <a:lnTo>
                    <a:pt x="98" y="27"/>
                  </a:lnTo>
                  <a:lnTo>
                    <a:pt x="129" y="39"/>
                  </a:lnTo>
                  <a:lnTo>
                    <a:pt x="162" y="55"/>
                  </a:lnTo>
                  <a:lnTo>
                    <a:pt x="196" y="74"/>
                  </a:lnTo>
                  <a:lnTo>
                    <a:pt x="229" y="96"/>
                  </a:lnTo>
                  <a:lnTo>
                    <a:pt x="262" y="120"/>
                  </a:lnTo>
                  <a:lnTo>
                    <a:pt x="291" y="146"/>
                  </a:lnTo>
                  <a:lnTo>
                    <a:pt x="317" y="178"/>
                  </a:lnTo>
                  <a:lnTo>
                    <a:pt x="340" y="210"/>
                  </a:lnTo>
                  <a:lnTo>
                    <a:pt x="356" y="247"/>
                  </a:lnTo>
                  <a:lnTo>
                    <a:pt x="361" y="267"/>
                  </a:lnTo>
                  <a:lnTo>
                    <a:pt x="358" y="287"/>
                  </a:lnTo>
                  <a:lnTo>
                    <a:pt x="354" y="304"/>
                  </a:lnTo>
                  <a:lnTo>
                    <a:pt x="346" y="319"/>
                  </a:lnTo>
                  <a:lnTo>
                    <a:pt x="336" y="331"/>
                  </a:lnTo>
                  <a:lnTo>
                    <a:pt x="328" y="340"/>
                  </a:lnTo>
                  <a:lnTo>
                    <a:pt x="323" y="346"/>
                  </a:lnTo>
                  <a:lnTo>
                    <a:pt x="320" y="348"/>
                  </a:lnTo>
                  <a:lnTo>
                    <a:pt x="321" y="346"/>
                  </a:lnTo>
                  <a:lnTo>
                    <a:pt x="326" y="341"/>
                  </a:lnTo>
                  <a:lnTo>
                    <a:pt x="331" y="332"/>
                  </a:lnTo>
                  <a:lnTo>
                    <a:pt x="336" y="320"/>
                  </a:lnTo>
                  <a:lnTo>
                    <a:pt x="340" y="305"/>
                  </a:lnTo>
                  <a:lnTo>
                    <a:pt x="342" y="287"/>
                  </a:lnTo>
                  <a:lnTo>
                    <a:pt x="341" y="267"/>
                  </a:lnTo>
                  <a:lnTo>
                    <a:pt x="336" y="244"/>
                  </a:lnTo>
                  <a:lnTo>
                    <a:pt x="326" y="220"/>
                  </a:lnTo>
                  <a:lnTo>
                    <a:pt x="309" y="194"/>
                  </a:lnTo>
                  <a:lnTo>
                    <a:pt x="283" y="165"/>
                  </a:lnTo>
                  <a:lnTo>
                    <a:pt x="250" y="136"/>
                  </a:lnTo>
                  <a:lnTo>
                    <a:pt x="207" y="105"/>
                  </a:lnTo>
                  <a:lnTo>
                    <a:pt x="153" y="73"/>
                  </a:lnTo>
                  <a:lnTo>
                    <a:pt x="88" y="39"/>
                  </a:lnTo>
                  <a:lnTo>
                    <a:pt x="8"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76" name="Freeform 204"/>
            <p:cNvSpPr>
              <a:spLocks/>
            </p:cNvSpPr>
            <p:nvPr/>
          </p:nvSpPr>
          <p:spPr bwMode="auto">
            <a:xfrm>
              <a:off x="2332" y="2439"/>
              <a:ext cx="63" cy="171"/>
            </a:xfrm>
            <a:custGeom>
              <a:avLst/>
              <a:gdLst>
                <a:gd name="T0" fmla="*/ 25 w 126"/>
                <a:gd name="T1" fmla="*/ 0 h 343"/>
                <a:gd name="T2" fmla="*/ 10 w 126"/>
                <a:gd name="T3" fmla="*/ 30 h 343"/>
                <a:gd name="T4" fmla="*/ 2 w 126"/>
                <a:gd name="T5" fmla="*/ 71 h 343"/>
                <a:gd name="T6" fmla="*/ 0 w 126"/>
                <a:gd name="T7" fmla="*/ 121 h 343"/>
                <a:gd name="T8" fmla="*/ 5 w 126"/>
                <a:gd name="T9" fmla="*/ 175 h 343"/>
                <a:gd name="T10" fmla="*/ 19 w 126"/>
                <a:gd name="T11" fmla="*/ 228 h 343"/>
                <a:gd name="T12" fmla="*/ 43 w 126"/>
                <a:gd name="T13" fmla="*/ 276 h 343"/>
                <a:gd name="T14" fmla="*/ 79 w 126"/>
                <a:gd name="T15" fmla="*/ 316 h 343"/>
                <a:gd name="T16" fmla="*/ 126 w 126"/>
                <a:gd name="T17" fmla="*/ 343 h 343"/>
                <a:gd name="T18" fmla="*/ 123 w 126"/>
                <a:gd name="T19" fmla="*/ 341 h 343"/>
                <a:gd name="T20" fmla="*/ 115 w 126"/>
                <a:gd name="T21" fmla="*/ 332 h 343"/>
                <a:gd name="T22" fmla="*/ 102 w 126"/>
                <a:gd name="T23" fmla="*/ 321 h 343"/>
                <a:gd name="T24" fmla="*/ 87 w 126"/>
                <a:gd name="T25" fmla="*/ 306 h 343"/>
                <a:gd name="T26" fmla="*/ 71 w 126"/>
                <a:gd name="T27" fmla="*/ 288 h 343"/>
                <a:gd name="T28" fmla="*/ 55 w 126"/>
                <a:gd name="T29" fmla="*/ 267 h 343"/>
                <a:gd name="T30" fmla="*/ 41 w 126"/>
                <a:gd name="T31" fmla="*/ 245 h 343"/>
                <a:gd name="T32" fmla="*/ 30 w 126"/>
                <a:gd name="T33" fmla="*/ 221 h 343"/>
                <a:gd name="T34" fmla="*/ 19 w 126"/>
                <a:gd name="T35" fmla="*/ 183 h 343"/>
                <a:gd name="T36" fmla="*/ 13 w 126"/>
                <a:gd name="T37" fmla="*/ 145 h 343"/>
                <a:gd name="T38" fmla="*/ 12 w 126"/>
                <a:gd name="T39" fmla="*/ 108 h 343"/>
                <a:gd name="T40" fmla="*/ 13 w 126"/>
                <a:gd name="T41" fmla="*/ 73 h 343"/>
                <a:gd name="T42" fmla="*/ 17 w 126"/>
                <a:gd name="T43" fmla="*/ 43 h 343"/>
                <a:gd name="T44" fmla="*/ 20 w 126"/>
                <a:gd name="T45" fmla="*/ 20 h 343"/>
                <a:gd name="T46" fmla="*/ 24 w 126"/>
                <a:gd name="T47" fmla="*/ 5 h 343"/>
                <a:gd name="T48" fmla="*/ 25 w 126"/>
                <a:gd name="T49"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6" h="343">
                  <a:moveTo>
                    <a:pt x="25" y="0"/>
                  </a:moveTo>
                  <a:lnTo>
                    <a:pt x="10" y="30"/>
                  </a:lnTo>
                  <a:lnTo>
                    <a:pt x="2" y="71"/>
                  </a:lnTo>
                  <a:lnTo>
                    <a:pt x="0" y="121"/>
                  </a:lnTo>
                  <a:lnTo>
                    <a:pt x="5" y="175"/>
                  </a:lnTo>
                  <a:lnTo>
                    <a:pt x="19" y="228"/>
                  </a:lnTo>
                  <a:lnTo>
                    <a:pt x="43" y="276"/>
                  </a:lnTo>
                  <a:lnTo>
                    <a:pt x="79" y="316"/>
                  </a:lnTo>
                  <a:lnTo>
                    <a:pt x="126" y="343"/>
                  </a:lnTo>
                  <a:lnTo>
                    <a:pt x="123" y="341"/>
                  </a:lnTo>
                  <a:lnTo>
                    <a:pt x="115" y="332"/>
                  </a:lnTo>
                  <a:lnTo>
                    <a:pt x="102" y="321"/>
                  </a:lnTo>
                  <a:lnTo>
                    <a:pt x="87" y="306"/>
                  </a:lnTo>
                  <a:lnTo>
                    <a:pt x="71" y="288"/>
                  </a:lnTo>
                  <a:lnTo>
                    <a:pt x="55" y="267"/>
                  </a:lnTo>
                  <a:lnTo>
                    <a:pt x="41" y="245"/>
                  </a:lnTo>
                  <a:lnTo>
                    <a:pt x="30" y="221"/>
                  </a:lnTo>
                  <a:lnTo>
                    <a:pt x="19" y="183"/>
                  </a:lnTo>
                  <a:lnTo>
                    <a:pt x="13" y="145"/>
                  </a:lnTo>
                  <a:lnTo>
                    <a:pt x="12" y="108"/>
                  </a:lnTo>
                  <a:lnTo>
                    <a:pt x="13" y="73"/>
                  </a:lnTo>
                  <a:lnTo>
                    <a:pt x="17" y="43"/>
                  </a:lnTo>
                  <a:lnTo>
                    <a:pt x="20" y="20"/>
                  </a:lnTo>
                  <a:lnTo>
                    <a:pt x="24" y="5"/>
                  </a:lnTo>
                  <a:lnTo>
                    <a:pt x="25"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77" name="Freeform 205"/>
            <p:cNvSpPr>
              <a:spLocks/>
            </p:cNvSpPr>
            <p:nvPr/>
          </p:nvSpPr>
          <p:spPr bwMode="auto">
            <a:xfrm>
              <a:off x="2684" y="2480"/>
              <a:ext cx="165" cy="80"/>
            </a:xfrm>
            <a:custGeom>
              <a:avLst/>
              <a:gdLst>
                <a:gd name="T0" fmla="*/ 332 w 332"/>
                <a:gd name="T1" fmla="*/ 160 h 160"/>
                <a:gd name="T2" fmla="*/ 326 w 332"/>
                <a:gd name="T3" fmla="*/ 146 h 160"/>
                <a:gd name="T4" fmla="*/ 318 w 332"/>
                <a:gd name="T5" fmla="*/ 130 h 160"/>
                <a:gd name="T6" fmla="*/ 305 w 332"/>
                <a:gd name="T7" fmla="*/ 114 h 160"/>
                <a:gd name="T8" fmla="*/ 290 w 332"/>
                <a:gd name="T9" fmla="*/ 96 h 160"/>
                <a:gd name="T10" fmla="*/ 273 w 332"/>
                <a:gd name="T11" fmla="*/ 79 h 160"/>
                <a:gd name="T12" fmla="*/ 254 w 332"/>
                <a:gd name="T13" fmla="*/ 63 h 160"/>
                <a:gd name="T14" fmla="*/ 232 w 332"/>
                <a:gd name="T15" fmla="*/ 48 h 160"/>
                <a:gd name="T16" fmla="*/ 208 w 332"/>
                <a:gd name="T17" fmla="*/ 34 h 160"/>
                <a:gd name="T18" fmla="*/ 183 w 332"/>
                <a:gd name="T19" fmla="*/ 21 h 160"/>
                <a:gd name="T20" fmla="*/ 158 w 332"/>
                <a:gd name="T21" fmla="*/ 11 h 160"/>
                <a:gd name="T22" fmla="*/ 132 w 332"/>
                <a:gd name="T23" fmla="*/ 4 h 160"/>
                <a:gd name="T24" fmla="*/ 104 w 332"/>
                <a:gd name="T25" fmla="*/ 0 h 160"/>
                <a:gd name="T26" fmla="*/ 77 w 332"/>
                <a:gd name="T27" fmla="*/ 0 h 160"/>
                <a:gd name="T28" fmla="*/ 51 w 332"/>
                <a:gd name="T29" fmla="*/ 2 h 160"/>
                <a:gd name="T30" fmla="*/ 26 w 332"/>
                <a:gd name="T31" fmla="*/ 10 h 160"/>
                <a:gd name="T32" fmla="*/ 0 w 332"/>
                <a:gd name="T33" fmla="*/ 23 h 160"/>
                <a:gd name="T34" fmla="*/ 5 w 332"/>
                <a:gd name="T35" fmla="*/ 21 h 160"/>
                <a:gd name="T36" fmla="*/ 15 w 332"/>
                <a:gd name="T37" fmla="*/ 19 h 160"/>
                <a:gd name="T38" fmla="*/ 33 w 332"/>
                <a:gd name="T39" fmla="*/ 17 h 160"/>
                <a:gd name="T40" fmla="*/ 54 w 332"/>
                <a:gd name="T41" fmla="*/ 15 h 160"/>
                <a:gd name="T42" fmla="*/ 79 w 332"/>
                <a:gd name="T43" fmla="*/ 13 h 160"/>
                <a:gd name="T44" fmla="*/ 105 w 332"/>
                <a:gd name="T45" fmla="*/ 15 h 160"/>
                <a:gd name="T46" fmla="*/ 132 w 332"/>
                <a:gd name="T47" fmla="*/ 18 h 160"/>
                <a:gd name="T48" fmla="*/ 157 w 332"/>
                <a:gd name="T49" fmla="*/ 24 h 160"/>
                <a:gd name="T50" fmla="*/ 194 w 332"/>
                <a:gd name="T51" fmla="*/ 39 h 160"/>
                <a:gd name="T52" fmla="*/ 226 w 332"/>
                <a:gd name="T53" fmla="*/ 59 h 160"/>
                <a:gd name="T54" fmla="*/ 256 w 332"/>
                <a:gd name="T55" fmla="*/ 81 h 160"/>
                <a:gd name="T56" fmla="*/ 282 w 332"/>
                <a:gd name="T57" fmla="*/ 104 h 160"/>
                <a:gd name="T58" fmla="*/ 303 w 332"/>
                <a:gd name="T59" fmla="*/ 125 h 160"/>
                <a:gd name="T60" fmla="*/ 318 w 332"/>
                <a:gd name="T61" fmla="*/ 144 h 160"/>
                <a:gd name="T62" fmla="*/ 329 w 332"/>
                <a:gd name="T63" fmla="*/ 155 h 160"/>
                <a:gd name="T64" fmla="*/ 332 w 332"/>
                <a:gd name="T65"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2" h="160">
                  <a:moveTo>
                    <a:pt x="332" y="160"/>
                  </a:moveTo>
                  <a:lnTo>
                    <a:pt x="326" y="146"/>
                  </a:lnTo>
                  <a:lnTo>
                    <a:pt x="318" y="130"/>
                  </a:lnTo>
                  <a:lnTo>
                    <a:pt x="305" y="114"/>
                  </a:lnTo>
                  <a:lnTo>
                    <a:pt x="290" y="96"/>
                  </a:lnTo>
                  <a:lnTo>
                    <a:pt x="273" y="79"/>
                  </a:lnTo>
                  <a:lnTo>
                    <a:pt x="254" y="63"/>
                  </a:lnTo>
                  <a:lnTo>
                    <a:pt x="232" y="48"/>
                  </a:lnTo>
                  <a:lnTo>
                    <a:pt x="208" y="34"/>
                  </a:lnTo>
                  <a:lnTo>
                    <a:pt x="183" y="21"/>
                  </a:lnTo>
                  <a:lnTo>
                    <a:pt x="158" y="11"/>
                  </a:lnTo>
                  <a:lnTo>
                    <a:pt x="132" y="4"/>
                  </a:lnTo>
                  <a:lnTo>
                    <a:pt x="104" y="0"/>
                  </a:lnTo>
                  <a:lnTo>
                    <a:pt x="77" y="0"/>
                  </a:lnTo>
                  <a:lnTo>
                    <a:pt x="51" y="2"/>
                  </a:lnTo>
                  <a:lnTo>
                    <a:pt x="26" y="10"/>
                  </a:lnTo>
                  <a:lnTo>
                    <a:pt x="0" y="23"/>
                  </a:lnTo>
                  <a:lnTo>
                    <a:pt x="5" y="21"/>
                  </a:lnTo>
                  <a:lnTo>
                    <a:pt x="15" y="19"/>
                  </a:lnTo>
                  <a:lnTo>
                    <a:pt x="33" y="17"/>
                  </a:lnTo>
                  <a:lnTo>
                    <a:pt x="54" y="15"/>
                  </a:lnTo>
                  <a:lnTo>
                    <a:pt x="79" y="13"/>
                  </a:lnTo>
                  <a:lnTo>
                    <a:pt x="105" y="15"/>
                  </a:lnTo>
                  <a:lnTo>
                    <a:pt x="132" y="18"/>
                  </a:lnTo>
                  <a:lnTo>
                    <a:pt x="157" y="24"/>
                  </a:lnTo>
                  <a:lnTo>
                    <a:pt x="194" y="39"/>
                  </a:lnTo>
                  <a:lnTo>
                    <a:pt x="226" y="59"/>
                  </a:lnTo>
                  <a:lnTo>
                    <a:pt x="256" y="81"/>
                  </a:lnTo>
                  <a:lnTo>
                    <a:pt x="282" y="104"/>
                  </a:lnTo>
                  <a:lnTo>
                    <a:pt x="303" y="125"/>
                  </a:lnTo>
                  <a:lnTo>
                    <a:pt x="318" y="144"/>
                  </a:lnTo>
                  <a:lnTo>
                    <a:pt x="329" y="155"/>
                  </a:lnTo>
                  <a:lnTo>
                    <a:pt x="332" y="16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78" name="Freeform 206"/>
            <p:cNvSpPr>
              <a:spLocks/>
            </p:cNvSpPr>
            <p:nvPr/>
          </p:nvSpPr>
          <p:spPr bwMode="auto">
            <a:xfrm>
              <a:off x="2464" y="1984"/>
              <a:ext cx="186" cy="670"/>
            </a:xfrm>
            <a:custGeom>
              <a:avLst/>
              <a:gdLst>
                <a:gd name="T0" fmla="*/ 330 w 373"/>
                <a:gd name="T1" fmla="*/ 1333 h 1340"/>
                <a:gd name="T2" fmla="*/ 242 w 373"/>
                <a:gd name="T3" fmla="*/ 1323 h 1340"/>
                <a:gd name="T4" fmla="*/ 162 w 373"/>
                <a:gd name="T5" fmla="*/ 1304 h 1340"/>
                <a:gd name="T6" fmla="*/ 96 w 373"/>
                <a:gd name="T7" fmla="*/ 1268 h 1340"/>
                <a:gd name="T8" fmla="*/ 53 w 373"/>
                <a:gd name="T9" fmla="*/ 1211 h 1340"/>
                <a:gd name="T10" fmla="*/ 42 w 373"/>
                <a:gd name="T11" fmla="*/ 1130 h 1340"/>
                <a:gd name="T12" fmla="*/ 68 w 373"/>
                <a:gd name="T13" fmla="*/ 1017 h 1340"/>
                <a:gd name="T14" fmla="*/ 142 w 373"/>
                <a:gd name="T15" fmla="*/ 867 h 1340"/>
                <a:gd name="T16" fmla="*/ 248 w 373"/>
                <a:gd name="T17" fmla="*/ 700 h 1340"/>
                <a:gd name="T18" fmla="*/ 318 w 373"/>
                <a:gd name="T19" fmla="*/ 556 h 1340"/>
                <a:gd name="T20" fmla="*/ 357 w 373"/>
                <a:gd name="T21" fmla="*/ 426 h 1340"/>
                <a:gd name="T22" fmla="*/ 368 w 373"/>
                <a:gd name="T23" fmla="*/ 310 h 1340"/>
                <a:gd name="T24" fmla="*/ 355 w 373"/>
                <a:gd name="T25" fmla="*/ 210 h 1340"/>
                <a:gd name="T26" fmla="*/ 323 w 373"/>
                <a:gd name="T27" fmla="*/ 129 h 1340"/>
                <a:gd name="T28" fmla="*/ 276 w 373"/>
                <a:gd name="T29" fmla="*/ 65 h 1340"/>
                <a:gd name="T30" fmla="*/ 218 w 373"/>
                <a:gd name="T31" fmla="*/ 22 h 1340"/>
                <a:gd name="T32" fmla="*/ 162 w 373"/>
                <a:gd name="T33" fmla="*/ 2 h 1340"/>
                <a:gd name="T34" fmla="*/ 119 w 373"/>
                <a:gd name="T35" fmla="*/ 2 h 1340"/>
                <a:gd name="T36" fmla="*/ 84 w 373"/>
                <a:gd name="T37" fmla="*/ 15 h 1340"/>
                <a:gd name="T38" fmla="*/ 56 w 373"/>
                <a:gd name="T39" fmla="*/ 35 h 1340"/>
                <a:gd name="T40" fmla="*/ 33 w 373"/>
                <a:gd name="T41" fmla="*/ 62 h 1340"/>
                <a:gd name="T42" fmla="*/ 16 w 373"/>
                <a:gd name="T43" fmla="*/ 87 h 1340"/>
                <a:gd name="T44" fmla="*/ 6 w 373"/>
                <a:gd name="T45" fmla="*/ 108 h 1340"/>
                <a:gd name="T46" fmla="*/ 1 w 373"/>
                <a:gd name="T47" fmla="*/ 121 h 1340"/>
                <a:gd name="T48" fmla="*/ 1 w 373"/>
                <a:gd name="T49" fmla="*/ 122 h 1340"/>
                <a:gd name="T50" fmla="*/ 8 w 373"/>
                <a:gd name="T51" fmla="*/ 111 h 1340"/>
                <a:gd name="T52" fmla="*/ 23 w 373"/>
                <a:gd name="T53" fmla="*/ 94 h 1340"/>
                <a:gd name="T54" fmla="*/ 44 w 373"/>
                <a:gd name="T55" fmla="*/ 75 h 1340"/>
                <a:gd name="T56" fmla="*/ 69 w 373"/>
                <a:gd name="T57" fmla="*/ 54 h 1340"/>
                <a:gd name="T58" fmla="*/ 99 w 373"/>
                <a:gd name="T59" fmla="*/ 37 h 1340"/>
                <a:gd name="T60" fmla="*/ 133 w 373"/>
                <a:gd name="T61" fmla="*/ 27 h 1340"/>
                <a:gd name="T62" fmla="*/ 170 w 373"/>
                <a:gd name="T63" fmla="*/ 27 h 1340"/>
                <a:gd name="T64" fmla="*/ 210 w 373"/>
                <a:gd name="T65" fmla="*/ 42 h 1340"/>
                <a:gd name="T66" fmla="*/ 253 w 373"/>
                <a:gd name="T67" fmla="*/ 72 h 1340"/>
                <a:gd name="T68" fmla="*/ 293 w 373"/>
                <a:gd name="T69" fmla="*/ 114 h 1340"/>
                <a:gd name="T70" fmla="*/ 327 w 373"/>
                <a:gd name="T71" fmla="*/ 169 h 1340"/>
                <a:gd name="T72" fmla="*/ 350 w 373"/>
                <a:gd name="T73" fmla="*/ 236 h 1340"/>
                <a:gd name="T74" fmla="*/ 361 w 373"/>
                <a:gd name="T75" fmla="*/ 313 h 1340"/>
                <a:gd name="T76" fmla="*/ 353 w 373"/>
                <a:gd name="T77" fmla="*/ 402 h 1340"/>
                <a:gd name="T78" fmla="*/ 322 w 373"/>
                <a:gd name="T79" fmla="*/ 501 h 1340"/>
                <a:gd name="T80" fmla="*/ 268 w 373"/>
                <a:gd name="T81" fmla="*/ 610 h 1340"/>
                <a:gd name="T82" fmla="*/ 205 w 373"/>
                <a:gd name="T83" fmla="*/ 715 h 1340"/>
                <a:gd name="T84" fmla="*/ 145 w 373"/>
                <a:gd name="T85" fmla="*/ 813 h 1340"/>
                <a:gd name="T86" fmla="*/ 92 w 373"/>
                <a:gd name="T87" fmla="*/ 902 h 1340"/>
                <a:gd name="T88" fmla="*/ 49 w 373"/>
                <a:gd name="T89" fmla="*/ 984 h 1340"/>
                <a:gd name="T90" fmla="*/ 19 w 373"/>
                <a:gd name="T91" fmla="*/ 1060 h 1340"/>
                <a:gd name="T92" fmla="*/ 7 w 373"/>
                <a:gd name="T93" fmla="*/ 1130 h 1340"/>
                <a:gd name="T94" fmla="*/ 19 w 373"/>
                <a:gd name="T95" fmla="*/ 1193 h 1340"/>
                <a:gd name="T96" fmla="*/ 56 w 373"/>
                <a:gd name="T97" fmla="*/ 1249 h 1340"/>
                <a:gd name="T98" fmla="*/ 104 w 373"/>
                <a:gd name="T99" fmla="*/ 1290 h 1340"/>
                <a:gd name="T100" fmla="*/ 158 w 373"/>
                <a:gd name="T101" fmla="*/ 1317 h 1340"/>
                <a:gd name="T102" fmla="*/ 215 w 373"/>
                <a:gd name="T103" fmla="*/ 1332 h 1340"/>
                <a:gd name="T104" fmla="*/ 269 w 373"/>
                <a:gd name="T105" fmla="*/ 1339 h 1340"/>
                <a:gd name="T106" fmla="*/ 316 w 373"/>
                <a:gd name="T107" fmla="*/ 1340 h 1340"/>
                <a:gd name="T108" fmla="*/ 350 w 373"/>
                <a:gd name="T109" fmla="*/ 1338 h 1340"/>
                <a:gd name="T110" fmla="*/ 371 w 373"/>
                <a:gd name="T111" fmla="*/ 1336 h 1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3" h="1340">
                  <a:moveTo>
                    <a:pt x="373" y="1336"/>
                  </a:moveTo>
                  <a:lnTo>
                    <a:pt x="330" y="1333"/>
                  </a:lnTo>
                  <a:lnTo>
                    <a:pt x="286" y="1329"/>
                  </a:lnTo>
                  <a:lnTo>
                    <a:pt x="242" y="1323"/>
                  </a:lnTo>
                  <a:lnTo>
                    <a:pt x="201" y="1315"/>
                  </a:lnTo>
                  <a:lnTo>
                    <a:pt x="162" y="1304"/>
                  </a:lnTo>
                  <a:lnTo>
                    <a:pt x="127" y="1287"/>
                  </a:lnTo>
                  <a:lnTo>
                    <a:pt x="96" y="1268"/>
                  </a:lnTo>
                  <a:lnTo>
                    <a:pt x="72" y="1242"/>
                  </a:lnTo>
                  <a:lnTo>
                    <a:pt x="53" y="1211"/>
                  </a:lnTo>
                  <a:lnTo>
                    <a:pt x="43" y="1175"/>
                  </a:lnTo>
                  <a:lnTo>
                    <a:pt x="42" y="1130"/>
                  </a:lnTo>
                  <a:lnTo>
                    <a:pt x="50" y="1077"/>
                  </a:lnTo>
                  <a:lnTo>
                    <a:pt x="68" y="1017"/>
                  </a:lnTo>
                  <a:lnTo>
                    <a:pt x="99" y="946"/>
                  </a:lnTo>
                  <a:lnTo>
                    <a:pt x="142" y="867"/>
                  </a:lnTo>
                  <a:lnTo>
                    <a:pt x="200" y="777"/>
                  </a:lnTo>
                  <a:lnTo>
                    <a:pt x="248" y="700"/>
                  </a:lnTo>
                  <a:lnTo>
                    <a:pt x="287" y="626"/>
                  </a:lnTo>
                  <a:lnTo>
                    <a:pt x="318" y="556"/>
                  </a:lnTo>
                  <a:lnTo>
                    <a:pt x="341" y="489"/>
                  </a:lnTo>
                  <a:lnTo>
                    <a:pt x="357" y="426"/>
                  </a:lnTo>
                  <a:lnTo>
                    <a:pt x="365" y="366"/>
                  </a:lnTo>
                  <a:lnTo>
                    <a:pt x="368" y="310"/>
                  </a:lnTo>
                  <a:lnTo>
                    <a:pt x="364" y="258"/>
                  </a:lnTo>
                  <a:lnTo>
                    <a:pt x="355" y="210"/>
                  </a:lnTo>
                  <a:lnTo>
                    <a:pt x="341" y="167"/>
                  </a:lnTo>
                  <a:lnTo>
                    <a:pt x="323" y="129"/>
                  </a:lnTo>
                  <a:lnTo>
                    <a:pt x="301" y="94"/>
                  </a:lnTo>
                  <a:lnTo>
                    <a:pt x="276" y="65"/>
                  </a:lnTo>
                  <a:lnTo>
                    <a:pt x="248" y="41"/>
                  </a:lnTo>
                  <a:lnTo>
                    <a:pt x="218" y="22"/>
                  </a:lnTo>
                  <a:lnTo>
                    <a:pt x="186" y="8"/>
                  </a:lnTo>
                  <a:lnTo>
                    <a:pt x="162" y="2"/>
                  </a:lnTo>
                  <a:lnTo>
                    <a:pt x="140" y="0"/>
                  </a:lnTo>
                  <a:lnTo>
                    <a:pt x="119" y="2"/>
                  </a:lnTo>
                  <a:lnTo>
                    <a:pt x="101" y="7"/>
                  </a:lnTo>
                  <a:lnTo>
                    <a:pt x="84" y="15"/>
                  </a:lnTo>
                  <a:lnTo>
                    <a:pt x="69" y="25"/>
                  </a:lnTo>
                  <a:lnTo>
                    <a:pt x="56" y="35"/>
                  </a:lnTo>
                  <a:lnTo>
                    <a:pt x="43" y="48"/>
                  </a:lnTo>
                  <a:lnTo>
                    <a:pt x="33" y="62"/>
                  </a:lnTo>
                  <a:lnTo>
                    <a:pt x="25" y="75"/>
                  </a:lnTo>
                  <a:lnTo>
                    <a:pt x="16" y="87"/>
                  </a:lnTo>
                  <a:lnTo>
                    <a:pt x="11" y="99"/>
                  </a:lnTo>
                  <a:lnTo>
                    <a:pt x="6" y="108"/>
                  </a:lnTo>
                  <a:lnTo>
                    <a:pt x="3" y="116"/>
                  </a:lnTo>
                  <a:lnTo>
                    <a:pt x="1" y="121"/>
                  </a:lnTo>
                  <a:lnTo>
                    <a:pt x="0" y="123"/>
                  </a:lnTo>
                  <a:lnTo>
                    <a:pt x="1" y="122"/>
                  </a:lnTo>
                  <a:lnTo>
                    <a:pt x="4" y="117"/>
                  </a:lnTo>
                  <a:lnTo>
                    <a:pt x="8" y="111"/>
                  </a:lnTo>
                  <a:lnTo>
                    <a:pt x="15" y="103"/>
                  </a:lnTo>
                  <a:lnTo>
                    <a:pt x="23" y="94"/>
                  </a:lnTo>
                  <a:lnTo>
                    <a:pt x="33" y="85"/>
                  </a:lnTo>
                  <a:lnTo>
                    <a:pt x="44" y="75"/>
                  </a:lnTo>
                  <a:lnTo>
                    <a:pt x="56" y="64"/>
                  </a:lnTo>
                  <a:lnTo>
                    <a:pt x="69" y="54"/>
                  </a:lnTo>
                  <a:lnTo>
                    <a:pt x="84" y="45"/>
                  </a:lnTo>
                  <a:lnTo>
                    <a:pt x="99" y="37"/>
                  </a:lnTo>
                  <a:lnTo>
                    <a:pt x="115" y="31"/>
                  </a:lnTo>
                  <a:lnTo>
                    <a:pt x="133" y="27"/>
                  </a:lnTo>
                  <a:lnTo>
                    <a:pt x="151" y="26"/>
                  </a:lnTo>
                  <a:lnTo>
                    <a:pt x="170" y="27"/>
                  </a:lnTo>
                  <a:lnTo>
                    <a:pt x="189" y="33"/>
                  </a:lnTo>
                  <a:lnTo>
                    <a:pt x="210" y="42"/>
                  </a:lnTo>
                  <a:lnTo>
                    <a:pt x="232" y="55"/>
                  </a:lnTo>
                  <a:lnTo>
                    <a:pt x="253" y="72"/>
                  </a:lnTo>
                  <a:lnTo>
                    <a:pt x="273" y="92"/>
                  </a:lnTo>
                  <a:lnTo>
                    <a:pt x="293" y="114"/>
                  </a:lnTo>
                  <a:lnTo>
                    <a:pt x="311" y="140"/>
                  </a:lnTo>
                  <a:lnTo>
                    <a:pt x="327" y="169"/>
                  </a:lnTo>
                  <a:lnTo>
                    <a:pt x="340" y="200"/>
                  </a:lnTo>
                  <a:lnTo>
                    <a:pt x="350" y="236"/>
                  </a:lnTo>
                  <a:lnTo>
                    <a:pt x="357" y="273"/>
                  </a:lnTo>
                  <a:lnTo>
                    <a:pt x="361" y="313"/>
                  </a:lnTo>
                  <a:lnTo>
                    <a:pt x="360" y="357"/>
                  </a:lnTo>
                  <a:lnTo>
                    <a:pt x="353" y="402"/>
                  </a:lnTo>
                  <a:lnTo>
                    <a:pt x="340" y="450"/>
                  </a:lnTo>
                  <a:lnTo>
                    <a:pt x="322" y="501"/>
                  </a:lnTo>
                  <a:lnTo>
                    <a:pt x="297" y="554"/>
                  </a:lnTo>
                  <a:lnTo>
                    <a:pt x="268" y="610"/>
                  </a:lnTo>
                  <a:lnTo>
                    <a:pt x="236" y="663"/>
                  </a:lnTo>
                  <a:lnTo>
                    <a:pt x="205" y="715"/>
                  </a:lnTo>
                  <a:lnTo>
                    <a:pt x="175" y="764"/>
                  </a:lnTo>
                  <a:lnTo>
                    <a:pt x="145" y="813"/>
                  </a:lnTo>
                  <a:lnTo>
                    <a:pt x="118" y="858"/>
                  </a:lnTo>
                  <a:lnTo>
                    <a:pt x="92" y="902"/>
                  </a:lnTo>
                  <a:lnTo>
                    <a:pt x="68" y="944"/>
                  </a:lnTo>
                  <a:lnTo>
                    <a:pt x="49" y="984"/>
                  </a:lnTo>
                  <a:lnTo>
                    <a:pt x="31" y="1022"/>
                  </a:lnTo>
                  <a:lnTo>
                    <a:pt x="19" y="1060"/>
                  </a:lnTo>
                  <a:lnTo>
                    <a:pt x="11" y="1095"/>
                  </a:lnTo>
                  <a:lnTo>
                    <a:pt x="7" y="1130"/>
                  </a:lnTo>
                  <a:lnTo>
                    <a:pt x="11" y="1162"/>
                  </a:lnTo>
                  <a:lnTo>
                    <a:pt x="19" y="1193"/>
                  </a:lnTo>
                  <a:lnTo>
                    <a:pt x="35" y="1223"/>
                  </a:lnTo>
                  <a:lnTo>
                    <a:pt x="56" y="1249"/>
                  </a:lnTo>
                  <a:lnTo>
                    <a:pt x="79" y="1271"/>
                  </a:lnTo>
                  <a:lnTo>
                    <a:pt x="104" y="1290"/>
                  </a:lnTo>
                  <a:lnTo>
                    <a:pt x="130" y="1305"/>
                  </a:lnTo>
                  <a:lnTo>
                    <a:pt x="158" y="1317"/>
                  </a:lnTo>
                  <a:lnTo>
                    <a:pt x="187" y="1325"/>
                  </a:lnTo>
                  <a:lnTo>
                    <a:pt x="215" y="1332"/>
                  </a:lnTo>
                  <a:lnTo>
                    <a:pt x="242" y="1337"/>
                  </a:lnTo>
                  <a:lnTo>
                    <a:pt x="269" y="1339"/>
                  </a:lnTo>
                  <a:lnTo>
                    <a:pt x="293" y="1340"/>
                  </a:lnTo>
                  <a:lnTo>
                    <a:pt x="316" y="1340"/>
                  </a:lnTo>
                  <a:lnTo>
                    <a:pt x="334" y="1339"/>
                  </a:lnTo>
                  <a:lnTo>
                    <a:pt x="350" y="1338"/>
                  </a:lnTo>
                  <a:lnTo>
                    <a:pt x="363" y="1337"/>
                  </a:lnTo>
                  <a:lnTo>
                    <a:pt x="371" y="1336"/>
                  </a:lnTo>
                  <a:lnTo>
                    <a:pt x="373" y="13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79" name="Freeform 207"/>
            <p:cNvSpPr>
              <a:spLocks/>
            </p:cNvSpPr>
            <p:nvPr/>
          </p:nvSpPr>
          <p:spPr bwMode="auto">
            <a:xfrm>
              <a:off x="2886" y="2685"/>
              <a:ext cx="55" cy="62"/>
            </a:xfrm>
            <a:custGeom>
              <a:avLst/>
              <a:gdLst>
                <a:gd name="T0" fmla="*/ 99 w 110"/>
                <a:gd name="T1" fmla="*/ 62 h 123"/>
                <a:gd name="T2" fmla="*/ 105 w 110"/>
                <a:gd name="T3" fmla="*/ 56 h 123"/>
                <a:gd name="T4" fmla="*/ 110 w 110"/>
                <a:gd name="T5" fmla="*/ 48 h 123"/>
                <a:gd name="T6" fmla="*/ 110 w 110"/>
                <a:gd name="T7" fmla="*/ 39 h 123"/>
                <a:gd name="T8" fmla="*/ 108 w 110"/>
                <a:gd name="T9" fmla="*/ 31 h 123"/>
                <a:gd name="T10" fmla="*/ 102 w 110"/>
                <a:gd name="T11" fmla="*/ 25 h 123"/>
                <a:gd name="T12" fmla="*/ 94 w 110"/>
                <a:gd name="T13" fmla="*/ 21 h 123"/>
                <a:gd name="T14" fmla="*/ 86 w 110"/>
                <a:gd name="T15" fmla="*/ 20 h 123"/>
                <a:gd name="T16" fmla="*/ 77 w 110"/>
                <a:gd name="T17" fmla="*/ 23 h 123"/>
                <a:gd name="T18" fmla="*/ 74 w 110"/>
                <a:gd name="T19" fmla="*/ 13 h 123"/>
                <a:gd name="T20" fmla="*/ 70 w 110"/>
                <a:gd name="T21" fmla="*/ 6 h 123"/>
                <a:gd name="T22" fmla="*/ 63 w 110"/>
                <a:gd name="T23" fmla="*/ 2 h 123"/>
                <a:gd name="T24" fmla="*/ 55 w 110"/>
                <a:gd name="T25" fmla="*/ 0 h 123"/>
                <a:gd name="T26" fmla="*/ 48 w 110"/>
                <a:gd name="T27" fmla="*/ 2 h 123"/>
                <a:gd name="T28" fmla="*/ 41 w 110"/>
                <a:gd name="T29" fmla="*/ 6 h 123"/>
                <a:gd name="T30" fmla="*/ 36 w 110"/>
                <a:gd name="T31" fmla="*/ 13 h 123"/>
                <a:gd name="T32" fmla="*/ 34 w 110"/>
                <a:gd name="T33" fmla="*/ 23 h 123"/>
                <a:gd name="T34" fmla="*/ 25 w 110"/>
                <a:gd name="T35" fmla="*/ 20 h 123"/>
                <a:gd name="T36" fmla="*/ 17 w 110"/>
                <a:gd name="T37" fmla="*/ 20 h 123"/>
                <a:gd name="T38" fmla="*/ 9 w 110"/>
                <a:gd name="T39" fmla="*/ 24 h 123"/>
                <a:gd name="T40" fmla="*/ 3 w 110"/>
                <a:gd name="T41" fmla="*/ 31 h 123"/>
                <a:gd name="T42" fmla="*/ 1 w 110"/>
                <a:gd name="T43" fmla="*/ 39 h 123"/>
                <a:gd name="T44" fmla="*/ 1 w 110"/>
                <a:gd name="T45" fmla="*/ 47 h 123"/>
                <a:gd name="T46" fmla="*/ 4 w 110"/>
                <a:gd name="T47" fmla="*/ 55 h 123"/>
                <a:gd name="T48" fmla="*/ 11 w 110"/>
                <a:gd name="T49" fmla="*/ 61 h 123"/>
                <a:gd name="T50" fmla="*/ 4 w 110"/>
                <a:gd name="T51" fmla="*/ 66 h 123"/>
                <a:gd name="T52" fmla="*/ 0 w 110"/>
                <a:gd name="T53" fmla="*/ 74 h 123"/>
                <a:gd name="T54" fmla="*/ 0 w 110"/>
                <a:gd name="T55" fmla="*/ 84 h 123"/>
                <a:gd name="T56" fmla="*/ 2 w 110"/>
                <a:gd name="T57" fmla="*/ 92 h 123"/>
                <a:gd name="T58" fmla="*/ 8 w 110"/>
                <a:gd name="T59" fmla="*/ 97 h 123"/>
                <a:gd name="T60" fmla="*/ 16 w 110"/>
                <a:gd name="T61" fmla="*/ 101 h 123"/>
                <a:gd name="T62" fmla="*/ 24 w 110"/>
                <a:gd name="T63" fmla="*/ 102 h 123"/>
                <a:gd name="T64" fmla="*/ 33 w 110"/>
                <a:gd name="T65" fmla="*/ 100 h 123"/>
                <a:gd name="T66" fmla="*/ 35 w 110"/>
                <a:gd name="T67" fmla="*/ 109 h 123"/>
                <a:gd name="T68" fmla="*/ 40 w 110"/>
                <a:gd name="T69" fmla="*/ 116 h 123"/>
                <a:gd name="T70" fmla="*/ 46 w 110"/>
                <a:gd name="T71" fmla="*/ 121 h 123"/>
                <a:gd name="T72" fmla="*/ 54 w 110"/>
                <a:gd name="T73" fmla="*/ 123 h 123"/>
                <a:gd name="T74" fmla="*/ 62 w 110"/>
                <a:gd name="T75" fmla="*/ 121 h 123"/>
                <a:gd name="T76" fmla="*/ 69 w 110"/>
                <a:gd name="T77" fmla="*/ 116 h 123"/>
                <a:gd name="T78" fmla="*/ 73 w 110"/>
                <a:gd name="T79" fmla="*/ 109 h 123"/>
                <a:gd name="T80" fmla="*/ 76 w 110"/>
                <a:gd name="T81" fmla="*/ 101 h 123"/>
                <a:gd name="T82" fmla="*/ 85 w 110"/>
                <a:gd name="T83" fmla="*/ 103 h 123"/>
                <a:gd name="T84" fmla="*/ 93 w 110"/>
                <a:gd name="T85" fmla="*/ 102 h 123"/>
                <a:gd name="T86" fmla="*/ 101 w 110"/>
                <a:gd name="T87" fmla="*/ 99 h 123"/>
                <a:gd name="T88" fmla="*/ 107 w 110"/>
                <a:gd name="T89" fmla="*/ 93 h 123"/>
                <a:gd name="T90" fmla="*/ 109 w 110"/>
                <a:gd name="T91" fmla="*/ 85 h 123"/>
                <a:gd name="T92" fmla="*/ 109 w 110"/>
                <a:gd name="T93" fmla="*/ 77 h 123"/>
                <a:gd name="T94" fmla="*/ 105 w 110"/>
                <a:gd name="T95" fmla="*/ 69 h 123"/>
                <a:gd name="T96" fmla="*/ 99 w 110"/>
                <a:gd name="T97" fmla="*/ 6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0" h="123">
                  <a:moveTo>
                    <a:pt x="99" y="62"/>
                  </a:moveTo>
                  <a:lnTo>
                    <a:pt x="105" y="56"/>
                  </a:lnTo>
                  <a:lnTo>
                    <a:pt x="110" y="48"/>
                  </a:lnTo>
                  <a:lnTo>
                    <a:pt x="110" y="39"/>
                  </a:lnTo>
                  <a:lnTo>
                    <a:pt x="108" y="31"/>
                  </a:lnTo>
                  <a:lnTo>
                    <a:pt x="102" y="25"/>
                  </a:lnTo>
                  <a:lnTo>
                    <a:pt x="94" y="21"/>
                  </a:lnTo>
                  <a:lnTo>
                    <a:pt x="86" y="20"/>
                  </a:lnTo>
                  <a:lnTo>
                    <a:pt x="77" y="23"/>
                  </a:lnTo>
                  <a:lnTo>
                    <a:pt x="74" y="13"/>
                  </a:lnTo>
                  <a:lnTo>
                    <a:pt x="70" y="6"/>
                  </a:lnTo>
                  <a:lnTo>
                    <a:pt x="63" y="2"/>
                  </a:lnTo>
                  <a:lnTo>
                    <a:pt x="55" y="0"/>
                  </a:lnTo>
                  <a:lnTo>
                    <a:pt x="48" y="2"/>
                  </a:lnTo>
                  <a:lnTo>
                    <a:pt x="41" y="6"/>
                  </a:lnTo>
                  <a:lnTo>
                    <a:pt x="36" y="13"/>
                  </a:lnTo>
                  <a:lnTo>
                    <a:pt x="34" y="23"/>
                  </a:lnTo>
                  <a:lnTo>
                    <a:pt x="25" y="20"/>
                  </a:lnTo>
                  <a:lnTo>
                    <a:pt x="17" y="20"/>
                  </a:lnTo>
                  <a:lnTo>
                    <a:pt x="9" y="24"/>
                  </a:lnTo>
                  <a:lnTo>
                    <a:pt x="3" y="31"/>
                  </a:lnTo>
                  <a:lnTo>
                    <a:pt x="1" y="39"/>
                  </a:lnTo>
                  <a:lnTo>
                    <a:pt x="1" y="47"/>
                  </a:lnTo>
                  <a:lnTo>
                    <a:pt x="4" y="55"/>
                  </a:lnTo>
                  <a:lnTo>
                    <a:pt x="11" y="61"/>
                  </a:lnTo>
                  <a:lnTo>
                    <a:pt x="4" y="66"/>
                  </a:lnTo>
                  <a:lnTo>
                    <a:pt x="0" y="74"/>
                  </a:lnTo>
                  <a:lnTo>
                    <a:pt x="0" y="84"/>
                  </a:lnTo>
                  <a:lnTo>
                    <a:pt x="2" y="92"/>
                  </a:lnTo>
                  <a:lnTo>
                    <a:pt x="8" y="97"/>
                  </a:lnTo>
                  <a:lnTo>
                    <a:pt x="16" y="101"/>
                  </a:lnTo>
                  <a:lnTo>
                    <a:pt x="24" y="102"/>
                  </a:lnTo>
                  <a:lnTo>
                    <a:pt x="33" y="100"/>
                  </a:lnTo>
                  <a:lnTo>
                    <a:pt x="35" y="109"/>
                  </a:lnTo>
                  <a:lnTo>
                    <a:pt x="40" y="116"/>
                  </a:lnTo>
                  <a:lnTo>
                    <a:pt x="46" y="121"/>
                  </a:lnTo>
                  <a:lnTo>
                    <a:pt x="54" y="123"/>
                  </a:lnTo>
                  <a:lnTo>
                    <a:pt x="62" y="121"/>
                  </a:lnTo>
                  <a:lnTo>
                    <a:pt x="69" y="116"/>
                  </a:lnTo>
                  <a:lnTo>
                    <a:pt x="73" y="109"/>
                  </a:lnTo>
                  <a:lnTo>
                    <a:pt x="76" y="101"/>
                  </a:lnTo>
                  <a:lnTo>
                    <a:pt x="85" y="103"/>
                  </a:lnTo>
                  <a:lnTo>
                    <a:pt x="93" y="102"/>
                  </a:lnTo>
                  <a:lnTo>
                    <a:pt x="101" y="99"/>
                  </a:lnTo>
                  <a:lnTo>
                    <a:pt x="107" y="93"/>
                  </a:lnTo>
                  <a:lnTo>
                    <a:pt x="109" y="85"/>
                  </a:lnTo>
                  <a:lnTo>
                    <a:pt x="109" y="77"/>
                  </a:lnTo>
                  <a:lnTo>
                    <a:pt x="105" y="69"/>
                  </a:lnTo>
                  <a:lnTo>
                    <a:pt x="99" y="6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80" name="Freeform 208"/>
            <p:cNvSpPr>
              <a:spLocks/>
            </p:cNvSpPr>
            <p:nvPr/>
          </p:nvSpPr>
          <p:spPr bwMode="auto">
            <a:xfrm>
              <a:off x="2905" y="2708"/>
              <a:ext cx="16" cy="16"/>
            </a:xfrm>
            <a:custGeom>
              <a:avLst/>
              <a:gdLst>
                <a:gd name="T0" fmla="*/ 15 w 31"/>
                <a:gd name="T1" fmla="*/ 33 h 33"/>
                <a:gd name="T2" fmla="*/ 9 w 31"/>
                <a:gd name="T3" fmla="*/ 32 h 33"/>
                <a:gd name="T4" fmla="*/ 4 w 31"/>
                <a:gd name="T5" fmla="*/ 28 h 33"/>
                <a:gd name="T6" fmla="*/ 1 w 31"/>
                <a:gd name="T7" fmla="*/ 24 h 33"/>
                <a:gd name="T8" fmla="*/ 0 w 31"/>
                <a:gd name="T9" fmla="*/ 17 h 33"/>
                <a:gd name="T10" fmla="*/ 1 w 31"/>
                <a:gd name="T11" fmla="*/ 10 h 33"/>
                <a:gd name="T12" fmla="*/ 4 w 31"/>
                <a:gd name="T13" fmla="*/ 5 h 33"/>
                <a:gd name="T14" fmla="*/ 9 w 31"/>
                <a:gd name="T15" fmla="*/ 2 h 33"/>
                <a:gd name="T16" fmla="*/ 15 w 31"/>
                <a:gd name="T17" fmla="*/ 0 h 33"/>
                <a:gd name="T18" fmla="*/ 22 w 31"/>
                <a:gd name="T19" fmla="*/ 2 h 33"/>
                <a:gd name="T20" fmla="*/ 26 w 31"/>
                <a:gd name="T21" fmla="*/ 5 h 33"/>
                <a:gd name="T22" fmla="*/ 30 w 31"/>
                <a:gd name="T23" fmla="*/ 10 h 33"/>
                <a:gd name="T24" fmla="*/ 31 w 31"/>
                <a:gd name="T25" fmla="*/ 17 h 33"/>
                <a:gd name="T26" fmla="*/ 30 w 31"/>
                <a:gd name="T27" fmla="*/ 24 h 33"/>
                <a:gd name="T28" fmla="*/ 26 w 31"/>
                <a:gd name="T29" fmla="*/ 28 h 33"/>
                <a:gd name="T30" fmla="*/ 22 w 31"/>
                <a:gd name="T31" fmla="*/ 32 h 33"/>
                <a:gd name="T32" fmla="*/ 15 w 31"/>
                <a:gd name="T33"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33">
                  <a:moveTo>
                    <a:pt x="15" y="33"/>
                  </a:moveTo>
                  <a:lnTo>
                    <a:pt x="9" y="32"/>
                  </a:lnTo>
                  <a:lnTo>
                    <a:pt x="4" y="28"/>
                  </a:lnTo>
                  <a:lnTo>
                    <a:pt x="1" y="24"/>
                  </a:lnTo>
                  <a:lnTo>
                    <a:pt x="0" y="17"/>
                  </a:lnTo>
                  <a:lnTo>
                    <a:pt x="1" y="10"/>
                  </a:lnTo>
                  <a:lnTo>
                    <a:pt x="4" y="5"/>
                  </a:lnTo>
                  <a:lnTo>
                    <a:pt x="9" y="2"/>
                  </a:lnTo>
                  <a:lnTo>
                    <a:pt x="15" y="0"/>
                  </a:lnTo>
                  <a:lnTo>
                    <a:pt x="22" y="2"/>
                  </a:lnTo>
                  <a:lnTo>
                    <a:pt x="26" y="5"/>
                  </a:lnTo>
                  <a:lnTo>
                    <a:pt x="30" y="10"/>
                  </a:lnTo>
                  <a:lnTo>
                    <a:pt x="31" y="17"/>
                  </a:lnTo>
                  <a:lnTo>
                    <a:pt x="30" y="24"/>
                  </a:lnTo>
                  <a:lnTo>
                    <a:pt x="26" y="28"/>
                  </a:lnTo>
                  <a:lnTo>
                    <a:pt x="22" y="32"/>
                  </a:lnTo>
                  <a:lnTo>
                    <a:pt x="15" y="3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81" name="Freeform 209"/>
            <p:cNvSpPr>
              <a:spLocks/>
            </p:cNvSpPr>
            <p:nvPr/>
          </p:nvSpPr>
          <p:spPr bwMode="auto">
            <a:xfrm>
              <a:off x="2366" y="2699"/>
              <a:ext cx="56" cy="61"/>
            </a:xfrm>
            <a:custGeom>
              <a:avLst/>
              <a:gdLst>
                <a:gd name="T0" fmla="*/ 101 w 111"/>
                <a:gd name="T1" fmla="*/ 61 h 122"/>
                <a:gd name="T2" fmla="*/ 108 w 111"/>
                <a:gd name="T3" fmla="*/ 55 h 122"/>
                <a:gd name="T4" fmla="*/ 111 w 111"/>
                <a:gd name="T5" fmla="*/ 47 h 122"/>
                <a:gd name="T6" fmla="*/ 111 w 111"/>
                <a:gd name="T7" fmla="*/ 39 h 122"/>
                <a:gd name="T8" fmla="*/ 109 w 111"/>
                <a:gd name="T9" fmla="*/ 31 h 122"/>
                <a:gd name="T10" fmla="*/ 103 w 111"/>
                <a:gd name="T11" fmla="*/ 24 h 122"/>
                <a:gd name="T12" fmla="*/ 96 w 111"/>
                <a:gd name="T13" fmla="*/ 21 h 122"/>
                <a:gd name="T14" fmla="*/ 88 w 111"/>
                <a:gd name="T15" fmla="*/ 20 h 122"/>
                <a:gd name="T16" fmla="*/ 79 w 111"/>
                <a:gd name="T17" fmla="*/ 22 h 122"/>
                <a:gd name="T18" fmla="*/ 77 w 111"/>
                <a:gd name="T19" fmla="*/ 13 h 122"/>
                <a:gd name="T20" fmla="*/ 71 w 111"/>
                <a:gd name="T21" fmla="*/ 6 h 122"/>
                <a:gd name="T22" fmla="*/ 64 w 111"/>
                <a:gd name="T23" fmla="*/ 1 h 122"/>
                <a:gd name="T24" fmla="*/ 56 w 111"/>
                <a:gd name="T25" fmla="*/ 0 h 122"/>
                <a:gd name="T26" fmla="*/ 48 w 111"/>
                <a:gd name="T27" fmla="*/ 1 h 122"/>
                <a:gd name="T28" fmla="*/ 41 w 111"/>
                <a:gd name="T29" fmla="*/ 6 h 122"/>
                <a:gd name="T30" fmla="*/ 36 w 111"/>
                <a:gd name="T31" fmla="*/ 13 h 122"/>
                <a:gd name="T32" fmla="*/ 34 w 111"/>
                <a:gd name="T33" fmla="*/ 22 h 122"/>
                <a:gd name="T34" fmla="*/ 25 w 111"/>
                <a:gd name="T35" fmla="*/ 20 h 122"/>
                <a:gd name="T36" fmla="*/ 17 w 111"/>
                <a:gd name="T37" fmla="*/ 20 h 122"/>
                <a:gd name="T38" fmla="*/ 9 w 111"/>
                <a:gd name="T39" fmla="*/ 23 h 122"/>
                <a:gd name="T40" fmla="*/ 3 w 111"/>
                <a:gd name="T41" fmla="*/ 30 h 122"/>
                <a:gd name="T42" fmla="*/ 1 w 111"/>
                <a:gd name="T43" fmla="*/ 38 h 122"/>
                <a:gd name="T44" fmla="*/ 1 w 111"/>
                <a:gd name="T45" fmla="*/ 46 h 122"/>
                <a:gd name="T46" fmla="*/ 4 w 111"/>
                <a:gd name="T47" fmla="*/ 54 h 122"/>
                <a:gd name="T48" fmla="*/ 11 w 111"/>
                <a:gd name="T49" fmla="*/ 60 h 122"/>
                <a:gd name="T50" fmla="*/ 4 w 111"/>
                <a:gd name="T51" fmla="*/ 66 h 122"/>
                <a:gd name="T52" fmla="*/ 1 w 111"/>
                <a:gd name="T53" fmla="*/ 74 h 122"/>
                <a:gd name="T54" fmla="*/ 0 w 111"/>
                <a:gd name="T55" fmla="*/ 83 h 122"/>
                <a:gd name="T56" fmla="*/ 2 w 111"/>
                <a:gd name="T57" fmla="*/ 91 h 122"/>
                <a:gd name="T58" fmla="*/ 8 w 111"/>
                <a:gd name="T59" fmla="*/ 98 h 122"/>
                <a:gd name="T60" fmla="*/ 16 w 111"/>
                <a:gd name="T61" fmla="*/ 102 h 122"/>
                <a:gd name="T62" fmla="*/ 24 w 111"/>
                <a:gd name="T63" fmla="*/ 102 h 122"/>
                <a:gd name="T64" fmla="*/ 33 w 111"/>
                <a:gd name="T65" fmla="*/ 99 h 122"/>
                <a:gd name="T66" fmla="*/ 35 w 111"/>
                <a:gd name="T67" fmla="*/ 108 h 122"/>
                <a:gd name="T68" fmla="*/ 40 w 111"/>
                <a:gd name="T69" fmla="*/ 115 h 122"/>
                <a:gd name="T70" fmla="*/ 47 w 111"/>
                <a:gd name="T71" fmla="*/ 120 h 122"/>
                <a:gd name="T72" fmla="*/ 55 w 111"/>
                <a:gd name="T73" fmla="*/ 122 h 122"/>
                <a:gd name="T74" fmla="*/ 63 w 111"/>
                <a:gd name="T75" fmla="*/ 120 h 122"/>
                <a:gd name="T76" fmla="*/ 70 w 111"/>
                <a:gd name="T77" fmla="*/ 115 h 122"/>
                <a:gd name="T78" fmla="*/ 76 w 111"/>
                <a:gd name="T79" fmla="*/ 108 h 122"/>
                <a:gd name="T80" fmla="*/ 78 w 111"/>
                <a:gd name="T81" fmla="*/ 100 h 122"/>
                <a:gd name="T82" fmla="*/ 87 w 111"/>
                <a:gd name="T83" fmla="*/ 103 h 122"/>
                <a:gd name="T84" fmla="*/ 95 w 111"/>
                <a:gd name="T85" fmla="*/ 102 h 122"/>
                <a:gd name="T86" fmla="*/ 103 w 111"/>
                <a:gd name="T87" fmla="*/ 98 h 122"/>
                <a:gd name="T88" fmla="*/ 109 w 111"/>
                <a:gd name="T89" fmla="*/ 92 h 122"/>
                <a:gd name="T90" fmla="*/ 111 w 111"/>
                <a:gd name="T91" fmla="*/ 84 h 122"/>
                <a:gd name="T92" fmla="*/ 110 w 111"/>
                <a:gd name="T93" fmla="*/ 76 h 122"/>
                <a:gd name="T94" fmla="*/ 107 w 111"/>
                <a:gd name="T95" fmla="*/ 68 h 122"/>
                <a:gd name="T96" fmla="*/ 101 w 111"/>
                <a:gd name="T97" fmla="*/ 6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122">
                  <a:moveTo>
                    <a:pt x="101" y="61"/>
                  </a:moveTo>
                  <a:lnTo>
                    <a:pt x="108" y="55"/>
                  </a:lnTo>
                  <a:lnTo>
                    <a:pt x="111" y="47"/>
                  </a:lnTo>
                  <a:lnTo>
                    <a:pt x="111" y="39"/>
                  </a:lnTo>
                  <a:lnTo>
                    <a:pt x="109" y="31"/>
                  </a:lnTo>
                  <a:lnTo>
                    <a:pt x="103" y="24"/>
                  </a:lnTo>
                  <a:lnTo>
                    <a:pt x="96" y="21"/>
                  </a:lnTo>
                  <a:lnTo>
                    <a:pt x="88" y="20"/>
                  </a:lnTo>
                  <a:lnTo>
                    <a:pt x="79" y="22"/>
                  </a:lnTo>
                  <a:lnTo>
                    <a:pt x="77" y="13"/>
                  </a:lnTo>
                  <a:lnTo>
                    <a:pt x="71" y="6"/>
                  </a:lnTo>
                  <a:lnTo>
                    <a:pt x="64" y="1"/>
                  </a:lnTo>
                  <a:lnTo>
                    <a:pt x="56" y="0"/>
                  </a:lnTo>
                  <a:lnTo>
                    <a:pt x="48" y="1"/>
                  </a:lnTo>
                  <a:lnTo>
                    <a:pt x="41" y="6"/>
                  </a:lnTo>
                  <a:lnTo>
                    <a:pt x="36" y="13"/>
                  </a:lnTo>
                  <a:lnTo>
                    <a:pt x="34" y="22"/>
                  </a:lnTo>
                  <a:lnTo>
                    <a:pt x="25" y="20"/>
                  </a:lnTo>
                  <a:lnTo>
                    <a:pt x="17" y="20"/>
                  </a:lnTo>
                  <a:lnTo>
                    <a:pt x="9" y="23"/>
                  </a:lnTo>
                  <a:lnTo>
                    <a:pt x="3" y="30"/>
                  </a:lnTo>
                  <a:lnTo>
                    <a:pt x="1" y="38"/>
                  </a:lnTo>
                  <a:lnTo>
                    <a:pt x="1" y="46"/>
                  </a:lnTo>
                  <a:lnTo>
                    <a:pt x="4" y="54"/>
                  </a:lnTo>
                  <a:lnTo>
                    <a:pt x="11" y="60"/>
                  </a:lnTo>
                  <a:lnTo>
                    <a:pt x="4" y="66"/>
                  </a:lnTo>
                  <a:lnTo>
                    <a:pt x="1" y="74"/>
                  </a:lnTo>
                  <a:lnTo>
                    <a:pt x="0" y="83"/>
                  </a:lnTo>
                  <a:lnTo>
                    <a:pt x="2" y="91"/>
                  </a:lnTo>
                  <a:lnTo>
                    <a:pt x="8" y="98"/>
                  </a:lnTo>
                  <a:lnTo>
                    <a:pt x="16" y="102"/>
                  </a:lnTo>
                  <a:lnTo>
                    <a:pt x="24" y="102"/>
                  </a:lnTo>
                  <a:lnTo>
                    <a:pt x="33" y="99"/>
                  </a:lnTo>
                  <a:lnTo>
                    <a:pt x="35" y="108"/>
                  </a:lnTo>
                  <a:lnTo>
                    <a:pt x="40" y="115"/>
                  </a:lnTo>
                  <a:lnTo>
                    <a:pt x="47" y="120"/>
                  </a:lnTo>
                  <a:lnTo>
                    <a:pt x="55" y="122"/>
                  </a:lnTo>
                  <a:lnTo>
                    <a:pt x="63" y="120"/>
                  </a:lnTo>
                  <a:lnTo>
                    <a:pt x="70" y="115"/>
                  </a:lnTo>
                  <a:lnTo>
                    <a:pt x="76" y="108"/>
                  </a:lnTo>
                  <a:lnTo>
                    <a:pt x="78" y="100"/>
                  </a:lnTo>
                  <a:lnTo>
                    <a:pt x="87" y="103"/>
                  </a:lnTo>
                  <a:lnTo>
                    <a:pt x="95" y="102"/>
                  </a:lnTo>
                  <a:lnTo>
                    <a:pt x="103" y="98"/>
                  </a:lnTo>
                  <a:lnTo>
                    <a:pt x="109" y="92"/>
                  </a:lnTo>
                  <a:lnTo>
                    <a:pt x="111" y="84"/>
                  </a:lnTo>
                  <a:lnTo>
                    <a:pt x="110" y="76"/>
                  </a:lnTo>
                  <a:lnTo>
                    <a:pt x="107" y="68"/>
                  </a:lnTo>
                  <a:lnTo>
                    <a:pt x="101" y="6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82" name="Freeform 210"/>
            <p:cNvSpPr>
              <a:spLocks/>
            </p:cNvSpPr>
            <p:nvPr/>
          </p:nvSpPr>
          <p:spPr bwMode="auto">
            <a:xfrm>
              <a:off x="2385" y="2721"/>
              <a:ext cx="16" cy="16"/>
            </a:xfrm>
            <a:custGeom>
              <a:avLst/>
              <a:gdLst>
                <a:gd name="T0" fmla="*/ 16 w 32"/>
                <a:gd name="T1" fmla="*/ 32 h 32"/>
                <a:gd name="T2" fmla="*/ 9 w 32"/>
                <a:gd name="T3" fmla="*/ 31 h 32"/>
                <a:gd name="T4" fmla="*/ 4 w 32"/>
                <a:gd name="T5" fmla="*/ 28 h 32"/>
                <a:gd name="T6" fmla="*/ 1 w 32"/>
                <a:gd name="T7" fmla="*/ 23 h 32"/>
                <a:gd name="T8" fmla="*/ 0 w 32"/>
                <a:gd name="T9" fmla="*/ 16 h 32"/>
                <a:gd name="T10" fmla="*/ 1 w 32"/>
                <a:gd name="T11" fmla="*/ 9 h 32"/>
                <a:gd name="T12" fmla="*/ 4 w 32"/>
                <a:gd name="T13" fmla="*/ 5 h 32"/>
                <a:gd name="T14" fmla="*/ 9 w 32"/>
                <a:gd name="T15" fmla="*/ 1 h 32"/>
                <a:gd name="T16" fmla="*/ 16 w 32"/>
                <a:gd name="T17" fmla="*/ 0 h 32"/>
                <a:gd name="T18" fmla="*/ 23 w 32"/>
                <a:gd name="T19" fmla="*/ 1 h 32"/>
                <a:gd name="T20" fmla="*/ 27 w 32"/>
                <a:gd name="T21" fmla="*/ 5 h 32"/>
                <a:gd name="T22" fmla="*/ 31 w 32"/>
                <a:gd name="T23" fmla="*/ 9 h 32"/>
                <a:gd name="T24" fmla="*/ 32 w 32"/>
                <a:gd name="T25" fmla="*/ 16 h 32"/>
                <a:gd name="T26" fmla="*/ 31 w 32"/>
                <a:gd name="T27" fmla="*/ 23 h 32"/>
                <a:gd name="T28" fmla="*/ 27 w 32"/>
                <a:gd name="T29" fmla="*/ 28 h 32"/>
                <a:gd name="T30" fmla="*/ 23 w 32"/>
                <a:gd name="T31" fmla="*/ 31 h 32"/>
                <a:gd name="T32" fmla="*/ 16 w 32"/>
                <a:gd name="T33"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2">
                  <a:moveTo>
                    <a:pt x="16" y="32"/>
                  </a:moveTo>
                  <a:lnTo>
                    <a:pt x="9" y="31"/>
                  </a:lnTo>
                  <a:lnTo>
                    <a:pt x="4" y="28"/>
                  </a:lnTo>
                  <a:lnTo>
                    <a:pt x="1" y="23"/>
                  </a:lnTo>
                  <a:lnTo>
                    <a:pt x="0" y="16"/>
                  </a:lnTo>
                  <a:lnTo>
                    <a:pt x="1" y="9"/>
                  </a:lnTo>
                  <a:lnTo>
                    <a:pt x="4" y="5"/>
                  </a:lnTo>
                  <a:lnTo>
                    <a:pt x="9" y="1"/>
                  </a:lnTo>
                  <a:lnTo>
                    <a:pt x="16" y="0"/>
                  </a:lnTo>
                  <a:lnTo>
                    <a:pt x="23" y="1"/>
                  </a:lnTo>
                  <a:lnTo>
                    <a:pt x="27" y="5"/>
                  </a:lnTo>
                  <a:lnTo>
                    <a:pt x="31" y="9"/>
                  </a:lnTo>
                  <a:lnTo>
                    <a:pt x="32" y="16"/>
                  </a:lnTo>
                  <a:lnTo>
                    <a:pt x="31" y="23"/>
                  </a:lnTo>
                  <a:lnTo>
                    <a:pt x="27" y="28"/>
                  </a:lnTo>
                  <a:lnTo>
                    <a:pt x="23" y="31"/>
                  </a:lnTo>
                  <a:lnTo>
                    <a:pt x="16" y="3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83" name="Freeform 211"/>
            <p:cNvSpPr>
              <a:spLocks/>
            </p:cNvSpPr>
            <p:nvPr/>
          </p:nvSpPr>
          <p:spPr bwMode="auto">
            <a:xfrm>
              <a:off x="2400" y="1686"/>
              <a:ext cx="68" cy="74"/>
            </a:xfrm>
            <a:custGeom>
              <a:avLst/>
              <a:gdLst>
                <a:gd name="T0" fmla="*/ 131 w 136"/>
                <a:gd name="T1" fmla="*/ 67 h 149"/>
                <a:gd name="T2" fmla="*/ 136 w 136"/>
                <a:gd name="T3" fmla="*/ 47 h 149"/>
                <a:gd name="T4" fmla="*/ 129 w 136"/>
                <a:gd name="T5" fmla="*/ 34 h 149"/>
                <a:gd name="T6" fmla="*/ 121 w 136"/>
                <a:gd name="T7" fmla="*/ 28 h 149"/>
                <a:gd name="T8" fmla="*/ 112 w 136"/>
                <a:gd name="T9" fmla="*/ 26 h 149"/>
                <a:gd name="T10" fmla="*/ 102 w 136"/>
                <a:gd name="T11" fmla="*/ 26 h 149"/>
                <a:gd name="T12" fmla="*/ 94 w 136"/>
                <a:gd name="T13" fmla="*/ 18 h 149"/>
                <a:gd name="T14" fmla="*/ 79 w 136"/>
                <a:gd name="T15" fmla="*/ 3 h 149"/>
                <a:gd name="T16" fmla="*/ 58 w 136"/>
                <a:gd name="T17" fmla="*/ 3 h 149"/>
                <a:gd name="T18" fmla="*/ 44 w 136"/>
                <a:gd name="T19" fmla="*/ 16 h 149"/>
                <a:gd name="T20" fmla="*/ 36 w 136"/>
                <a:gd name="T21" fmla="*/ 24 h 149"/>
                <a:gd name="T22" fmla="*/ 25 w 136"/>
                <a:gd name="T23" fmla="*/ 24 h 149"/>
                <a:gd name="T24" fmla="*/ 15 w 136"/>
                <a:gd name="T25" fmla="*/ 27 h 149"/>
                <a:gd name="T26" fmla="*/ 7 w 136"/>
                <a:gd name="T27" fmla="*/ 32 h 149"/>
                <a:gd name="T28" fmla="*/ 0 w 136"/>
                <a:gd name="T29" fmla="*/ 46 h 149"/>
                <a:gd name="T30" fmla="*/ 6 w 136"/>
                <a:gd name="T31" fmla="*/ 66 h 149"/>
                <a:gd name="T32" fmla="*/ 5 w 136"/>
                <a:gd name="T33" fmla="*/ 81 h 149"/>
                <a:gd name="T34" fmla="*/ 0 w 136"/>
                <a:gd name="T35" fmla="*/ 100 h 149"/>
                <a:gd name="T36" fmla="*/ 7 w 136"/>
                <a:gd name="T37" fmla="*/ 115 h 149"/>
                <a:gd name="T38" fmla="*/ 14 w 136"/>
                <a:gd name="T39" fmla="*/ 121 h 149"/>
                <a:gd name="T40" fmla="*/ 25 w 136"/>
                <a:gd name="T41" fmla="*/ 123 h 149"/>
                <a:gd name="T42" fmla="*/ 34 w 136"/>
                <a:gd name="T43" fmla="*/ 122 h 149"/>
                <a:gd name="T44" fmla="*/ 42 w 136"/>
                <a:gd name="T45" fmla="*/ 132 h 149"/>
                <a:gd name="T46" fmla="*/ 57 w 136"/>
                <a:gd name="T47" fmla="*/ 147 h 149"/>
                <a:gd name="T48" fmla="*/ 78 w 136"/>
                <a:gd name="T49" fmla="*/ 147 h 149"/>
                <a:gd name="T50" fmla="*/ 91 w 136"/>
                <a:gd name="T51" fmla="*/ 133 h 149"/>
                <a:gd name="T52" fmla="*/ 100 w 136"/>
                <a:gd name="T53" fmla="*/ 123 h 149"/>
                <a:gd name="T54" fmla="*/ 111 w 136"/>
                <a:gd name="T55" fmla="*/ 125 h 149"/>
                <a:gd name="T56" fmla="*/ 120 w 136"/>
                <a:gd name="T57" fmla="*/ 122 h 149"/>
                <a:gd name="T58" fmla="*/ 128 w 136"/>
                <a:gd name="T59" fmla="*/ 117 h 149"/>
                <a:gd name="T60" fmla="*/ 135 w 136"/>
                <a:gd name="T61" fmla="*/ 103 h 149"/>
                <a:gd name="T62" fmla="*/ 129 w 136"/>
                <a:gd name="T63" fmla="*/ 8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6" h="149">
                  <a:moveTo>
                    <a:pt x="123" y="75"/>
                  </a:moveTo>
                  <a:lnTo>
                    <a:pt x="131" y="67"/>
                  </a:lnTo>
                  <a:lnTo>
                    <a:pt x="135" y="58"/>
                  </a:lnTo>
                  <a:lnTo>
                    <a:pt x="136" y="47"/>
                  </a:lnTo>
                  <a:lnTo>
                    <a:pt x="133" y="38"/>
                  </a:lnTo>
                  <a:lnTo>
                    <a:pt x="129" y="34"/>
                  </a:lnTo>
                  <a:lnTo>
                    <a:pt x="126" y="30"/>
                  </a:lnTo>
                  <a:lnTo>
                    <a:pt x="121" y="28"/>
                  </a:lnTo>
                  <a:lnTo>
                    <a:pt x="117" y="26"/>
                  </a:lnTo>
                  <a:lnTo>
                    <a:pt x="112" y="26"/>
                  </a:lnTo>
                  <a:lnTo>
                    <a:pt x="106" y="26"/>
                  </a:lnTo>
                  <a:lnTo>
                    <a:pt x="102" y="26"/>
                  </a:lnTo>
                  <a:lnTo>
                    <a:pt x="96" y="28"/>
                  </a:lnTo>
                  <a:lnTo>
                    <a:pt x="94" y="18"/>
                  </a:lnTo>
                  <a:lnTo>
                    <a:pt x="88" y="8"/>
                  </a:lnTo>
                  <a:lnTo>
                    <a:pt x="79" y="3"/>
                  </a:lnTo>
                  <a:lnTo>
                    <a:pt x="68" y="0"/>
                  </a:lnTo>
                  <a:lnTo>
                    <a:pt x="58" y="3"/>
                  </a:lnTo>
                  <a:lnTo>
                    <a:pt x="50" y="8"/>
                  </a:lnTo>
                  <a:lnTo>
                    <a:pt x="44" y="16"/>
                  </a:lnTo>
                  <a:lnTo>
                    <a:pt x="42" y="27"/>
                  </a:lnTo>
                  <a:lnTo>
                    <a:pt x="36" y="24"/>
                  </a:lnTo>
                  <a:lnTo>
                    <a:pt x="30" y="24"/>
                  </a:lnTo>
                  <a:lnTo>
                    <a:pt x="25" y="24"/>
                  </a:lnTo>
                  <a:lnTo>
                    <a:pt x="20" y="24"/>
                  </a:lnTo>
                  <a:lnTo>
                    <a:pt x="15" y="27"/>
                  </a:lnTo>
                  <a:lnTo>
                    <a:pt x="11" y="29"/>
                  </a:lnTo>
                  <a:lnTo>
                    <a:pt x="7" y="32"/>
                  </a:lnTo>
                  <a:lnTo>
                    <a:pt x="4" y="37"/>
                  </a:lnTo>
                  <a:lnTo>
                    <a:pt x="0" y="46"/>
                  </a:lnTo>
                  <a:lnTo>
                    <a:pt x="2" y="57"/>
                  </a:lnTo>
                  <a:lnTo>
                    <a:pt x="6" y="66"/>
                  </a:lnTo>
                  <a:lnTo>
                    <a:pt x="13" y="74"/>
                  </a:lnTo>
                  <a:lnTo>
                    <a:pt x="5" y="81"/>
                  </a:lnTo>
                  <a:lnTo>
                    <a:pt x="0" y="90"/>
                  </a:lnTo>
                  <a:lnTo>
                    <a:pt x="0" y="100"/>
                  </a:lnTo>
                  <a:lnTo>
                    <a:pt x="4" y="111"/>
                  </a:lnTo>
                  <a:lnTo>
                    <a:pt x="7" y="115"/>
                  </a:lnTo>
                  <a:lnTo>
                    <a:pt x="11" y="119"/>
                  </a:lnTo>
                  <a:lnTo>
                    <a:pt x="14" y="121"/>
                  </a:lnTo>
                  <a:lnTo>
                    <a:pt x="19" y="122"/>
                  </a:lnTo>
                  <a:lnTo>
                    <a:pt x="25" y="123"/>
                  </a:lnTo>
                  <a:lnTo>
                    <a:pt x="29" y="123"/>
                  </a:lnTo>
                  <a:lnTo>
                    <a:pt x="34" y="122"/>
                  </a:lnTo>
                  <a:lnTo>
                    <a:pt x="40" y="121"/>
                  </a:lnTo>
                  <a:lnTo>
                    <a:pt x="42" y="132"/>
                  </a:lnTo>
                  <a:lnTo>
                    <a:pt x="49" y="141"/>
                  </a:lnTo>
                  <a:lnTo>
                    <a:pt x="57" y="147"/>
                  </a:lnTo>
                  <a:lnTo>
                    <a:pt x="67" y="149"/>
                  </a:lnTo>
                  <a:lnTo>
                    <a:pt x="78" y="147"/>
                  </a:lnTo>
                  <a:lnTo>
                    <a:pt x="86" y="141"/>
                  </a:lnTo>
                  <a:lnTo>
                    <a:pt x="91" y="133"/>
                  </a:lnTo>
                  <a:lnTo>
                    <a:pt x="94" y="122"/>
                  </a:lnTo>
                  <a:lnTo>
                    <a:pt x="100" y="123"/>
                  </a:lnTo>
                  <a:lnTo>
                    <a:pt x="105" y="125"/>
                  </a:lnTo>
                  <a:lnTo>
                    <a:pt x="111" y="125"/>
                  </a:lnTo>
                  <a:lnTo>
                    <a:pt x="116" y="123"/>
                  </a:lnTo>
                  <a:lnTo>
                    <a:pt x="120" y="122"/>
                  </a:lnTo>
                  <a:lnTo>
                    <a:pt x="125" y="120"/>
                  </a:lnTo>
                  <a:lnTo>
                    <a:pt x="128" y="117"/>
                  </a:lnTo>
                  <a:lnTo>
                    <a:pt x="132" y="112"/>
                  </a:lnTo>
                  <a:lnTo>
                    <a:pt x="135" y="103"/>
                  </a:lnTo>
                  <a:lnTo>
                    <a:pt x="134" y="92"/>
                  </a:lnTo>
                  <a:lnTo>
                    <a:pt x="129" y="83"/>
                  </a:lnTo>
                  <a:lnTo>
                    <a:pt x="123" y="7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84" name="Freeform 212"/>
            <p:cNvSpPr>
              <a:spLocks/>
            </p:cNvSpPr>
            <p:nvPr/>
          </p:nvSpPr>
          <p:spPr bwMode="auto">
            <a:xfrm>
              <a:off x="2423" y="1713"/>
              <a:ext cx="20" cy="20"/>
            </a:xfrm>
            <a:custGeom>
              <a:avLst/>
              <a:gdLst>
                <a:gd name="T0" fmla="*/ 19 w 39"/>
                <a:gd name="T1" fmla="*/ 40 h 40"/>
                <a:gd name="T2" fmla="*/ 11 w 39"/>
                <a:gd name="T3" fmla="*/ 38 h 40"/>
                <a:gd name="T4" fmla="*/ 5 w 39"/>
                <a:gd name="T5" fmla="*/ 34 h 40"/>
                <a:gd name="T6" fmla="*/ 1 w 39"/>
                <a:gd name="T7" fmla="*/ 27 h 40"/>
                <a:gd name="T8" fmla="*/ 0 w 39"/>
                <a:gd name="T9" fmla="*/ 20 h 40"/>
                <a:gd name="T10" fmla="*/ 1 w 39"/>
                <a:gd name="T11" fmla="*/ 12 h 40"/>
                <a:gd name="T12" fmla="*/ 5 w 39"/>
                <a:gd name="T13" fmla="*/ 6 h 40"/>
                <a:gd name="T14" fmla="*/ 11 w 39"/>
                <a:gd name="T15" fmla="*/ 2 h 40"/>
                <a:gd name="T16" fmla="*/ 19 w 39"/>
                <a:gd name="T17" fmla="*/ 0 h 40"/>
                <a:gd name="T18" fmla="*/ 26 w 39"/>
                <a:gd name="T19" fmla="*/ 2 h 40"/>
                <a:gd name="T20" fmla="*/ 33 w 39"/>
                <a:gd name="T21" fmla="*/ 6 h 40"/>
                <a:gd name="T22" fmla="*/ 38 w 39"/>
                <a:gd name="T23" fmla="*/ 12 h 40"/>
                <a:gd name="T24" fmla="*/ 39 w 39"/>
                <a:gd name="T25" fmla="*/ 20 h 40"/>
                <a:gd name="T26" fmla="*/ 38 w 39"/>
                <a:gd name="T27" fmla="*/ 27 h 40"/>
                <a:gd name="T28" fmla="*/ 33 w 39"/>
                <a:gd name="T29" fmla="*/ 34 h 40"/>
                <a:gd name="T30" fmla="*/ 26 w 39"/>
                <a:gd name="T31" fmla="*/ 38 h 40"/>
                <a:gd name="T32" fmla="*/ 19 w 39"/>
                <a:gd name="T33"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40">
                  <a:moveTo>
                    <a:pt x="19" y="40"/>
                  </a:moveTo>
                  <a:lnTo>
                    <a:pt x="11" y="38"/>
                  </a:lnTo>
                  <a:lnTo>
                    <a:pt x="5" y="34"/>
                  </a:lnTo>
                  <a:lnTo>
                    <a:pt x="1" y="27"/>
                  </a:lnTo>
                  <a:lnTo>
                    <a:pt x="0" y="20"/>
                  </a:lnTo>
                  <a:lnTo>
                    <a:pt x="1" y="12"/>
                  </a:lnTo>
                  <a:lnTo>
                    <a:pt x="5" y="6"/>
                  </a:lnTo>
                  <a:lnTo>
                    <a:pt x="11" y="2"/>
                  </a:lnTo>
                  <a:lnTo>
                    <a:pt x="19" y="0"/>
                  </a:lnTo>
                  <a:lnTo>
                    <a:pt x="26" y="2"/>
                  </a:lnTo>
                  <a:lnTo>
                    <a:pt x="33" y="6"/>
                  </a:lnTo>
                  <a:lnTo>
                    <a:pt x="38" y="12"/>
                  </a:lnTo>
                  <a:lnTo>
                    <a:pt x="39" y="20"/>
                  </a:lnTo>
                  <a:lnTo>
                    <a:pt x="38" y="27"/>
                  </a:lnTo>
                  <a:lnTo>
                    <a:pt x="33" y="34"/>
                  </a:lnTo>
                  <a:lnTo>
                    <a:pt x="26" y="38"/>
                  </a:lnTo>
                  <a:lnTo>
                    <a:pt x="19" y="4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85" name="Freeform 213"/>
            <p:cNvSpPr>
              <a:spLocks/>
            </p:cNvSpPr>
            <p:nvPr/>
          </p:nvSpPr>
          <p:spPr bwMode="auto">
            <a:xfrm>
              <a:off x="3282" y="2529"/>
              <a:ext cx="64" cy="90"/>
            </a:xfrm>
            <a:custGeom>
              <a:avLst/>
              <a:gdLst>
                <a:gd name="T0" fmla="*/ 0 w 129"/>
                <a:gd name="T1" fmla="*/ 181 h 181"/>
                <a:gd name="T2" fmla="*/ 25 w 129"/>
                <a:gd name="T3" fmla="*/ 172 h 181"/>
                <a:gd name="T4" fmla="*/ 52 w 129"/>
                <a:gd name="T5" fmla="*/ 158 h 181"/>
                <a:gd name="T6" fmla="*/ 76 w 129"/>
                <a:gd name="T7" fmla="*/ 141 h 181"/>
                <a:gd name="T8" fmla="*/ 97 w 129"/>
                <a:gd name="T9" fmla="*/ 120 h 181"/>
                <a:gd name="T10" fmla="*/ 114 w 129"/>
                <a:gd name="T11" fmla="*/ 98 h 181"/>
                <a:gd name="T12" fmla="*/ 124 w 129"/>
                <a:gd name="T13" fmla="*/ 74 h 181"/>
                <a:gd name="T14" fmla="*/ 129 w 129"/>
                <a:gd name="T15" fmla="*/ 50 h 181"/>
                <a:gd name="T16" fmla="*/ 124 w 129"/>
                <a:gd name="T17" fmla="*/ 26 h 181"/>
                <a:gd name="T18" fmla="*/ 114 w 129"/>
                <a:gd name="T19" fmla="*/ 8 h 181"/>
                <a:gd name="T20" fmla="*/ 100 w 129"/>
                <a:gd name="T21" fmla="*/ 0 h 181"/>
                <a:gd name="T22" fmla="*/ 86 w 129"/>
                <a:gd name="T23" fmla="*/ 1 h 181"/>
                <a:gd name="T24" fmla="*/ 72 w 129"/>
                <a:gd name="T25" fmla="*/ 8 h 181"/>
                <a:gd name="T26" fmla="*/ 61 w 129"/>
                <a:gd name="T27" fmla="*/ 21 h 181"/>
                <a:gd name="T28" fmla="*/ 53 w 129"/>
                <a:gd name="T29" fmla="*/ 38 h 181"/>
                <a:gd name="T30" fmla="*/ 49 w 129"/>
                <a:gd name="T31" fmla="*/ 58 h 181"/>
                <a:gd name="T32" fmla="*/ 52 w 129"/>
                <a:gd name="T33" fmla="*/ 79 h 181"/>
                <a:gd name="T34" fmla="*/ 54 w 129"/>
                <a:gd name="T35" fmla="*/ 95 h 181"/>
                <a:gd name="T36" fmla="*/ 49 w 129"/>
                <a:gd name="T37" fmla="*/ 113 h 181"/>
                <a:gd name="T38" fmla="*/ 41 w 129"/>
                <a:gd name="T39" fmla="*/ 129 h 181"/>
                <a:gd name="T40" fmla="*/ 31 w 129"/>
                <a:gd name="T41" fmla="*/ 145 h 181"/>
                <a:gd name="T42" fmla="*/ 19 w 129"/>
                <a:gd name="T43" fmla="*/ 160 h 181"/>
                <a:gd name="T44" fmla="*/ 10 w 129"/>
                <a:gd name="T45" fmla="*/ 171 h 181"/>
                <a:gd name="T46" fmla="*/ 2 w 129"/>
                <a:gd name="T47" fmla="*/ 179 h 181"/>
                <a:gd name="T48" fmla="*/ 0 w 129"/>
                <a:gd name="T49"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9" h="181">
                  <a:moveTo>
                    <a:pt x="0" y="181"/>
                  </a:moveTo>
                  <a:lnTo>
                    <a:pt x="25" y="172"/>
                  </a:lnTo>
                  <a:lnTo>
                    <a:pt x="52" y="158"/>
                  </a:lnTo>
                  <a:lnTo>
                    <a:pt x="76" y="141"/>
                  </a:lnTo>
                  <a:lnTo>
                    <a:pt x="97" y="120"/>
                  </a:lnTo>
                  <a:lnTo>
                    <a:pt x="114" y="98"/>
                  </a:lnTo>
                  <a:lnTo>
                    <a:pt x="124" y="74"/>
                  </a:lnTo>
                  <a:lnTo>
                    <a:pt x="129" y="50"/>
                  </a:lnTo>
                  <a:lnTo>
                    <a:pt x="124" y="26"/>
                  </a:lnTo>
                  <a:lnTo>
                    <a:pt x="114" y="8"/>
                  </a:lnTo>
                  <a:lnTo>
                    <a:pt x="100" y="0"/>
                  </a:lnTo>
                  <a:lnTo>
                    <a:pt x="86" y="1"/>
                  </a:lnTo>
                  <a:lnTo>
                    <a:pt x="72" y="8"/>
                  </a:lnTo>
                  <a:lnTo>
                    <a:pt x="61" y="21"/>
                  </a:lnTo>
                  <a:lnTo>
                    <a:pt x="53" y="38"/>
                  </a:lnTo>
                  <a:lnTo>
                    <a:pt x="49" y="58"/>
                  </a:lnTo>
                  <a:lnTo>
                    <a:pt x="52" y="79"/>
                  </a:lnTo>
                  <a:lnTo>
                    <a:pt x="54" y="95"/>
                  </a:lnTo>
                  <a:lnTo>
                    <a:pt x="49" y="113"/>
                  </a:lnTo>
                  <a:lnTo>
                    <a:pt x="41" y="129"/>
                  </a:lnTo>
                  <a:lnTo>
                    <a:pt x="31" y="145"/>
                  </a:lnTo>
                  <a:lnTo>
                    <a:pt x="19" y="160"/>
                  </a:lnTo>
                  <a:lnTo>
                    <a:pt x="10" y="171"/>
                  </a:lnTo>
                  <a:lnTo>
                    <a:pt x="2" y="179"/>
                  </a:lnTo>
                  <a:lnTo>
                    <a:pt x="0" y="18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86" name="Freeform 214"/>
            <p:cNvSpPr>
              <a:spLocks/>
            </p:cNvSpPr>
            <p:nvPr/>
          </p:nvSpPr>
          <p:spPr bwMode="auto">
            <a:xfrm>
              <a:off x="3251" y="2513"/>
              <a:ext cx="45" cy="103"/>
            </a:xfrm>
            <a:custGeom>
              <a:avLst/>
              <a:gdLst>
                <a:gd name="T0" fmla="*/ 50 w 90"/>
                <a:gd name="T1" fmla="*/ 206 h 206"/>
                <a:gd name="T2" fmla="*/ 65 w 90"/>
                <a:gd name="T3" fmla="*/ 183 h 206"/>
                <a:gd name="T4" fmla="*/ 77 w 90"/>
                <a:gd name="T5" fmla="*/ 157 h 206"/>
                <a:gd name="T6" fmla="*/ 85 w 90"/>
                <a:gd name="T7" fmla="*/ 128 h 206"/>
                <a:gd name="T8" fmla="*/ 90 w 90"/>
                <a:gd name="T9" fmla="*/ 99 h 206"/>
                <a:gd name="T10" fmla="*/ 88 w 90"/>
                <a:gd name="T11" fmla="*/ 70 h 206"/>
                <a:gd name="T12" fmla="*/ 83 w 90"/>
                <a:gd name="T13" fmla="*/ 45 h 206"/>
                <a:gd name="T14" fmla="*/ 70 w 90"/>
                <a:gd name="T15" fmla="*/ 23 h 206"/>
                <a:gd name="T16" fmla="*/ 52 w 90"/>
                <a:gd name="T17" fmla="*/ 7 h 206"/>
                <a:gd name="T18" fmla="*/ 33 w 90"/>
                <a:gd name="T19" fmla="*/ 0 h 206"/>
                <a:gd name="T20" fmla="*/ 18 w 90"/>
                <a:gd name="T21" fmla="*/ 2 h 206"/>
                <a:gd name="T22" fmla="*/ 7 w 90"/>
                <a:gd name="T23" fmla="*/ 12 h 206"/>
                <a:gd name="T24" fmla="*/ 1 w 90"/>
                <a:gd name="T25" fmla="*/ 26 h 206"/>
                <a:gd name="T26" fmla="*/ 0 w 90"/>
                <a:gd name="T27" fmla="*/ 43 h 206"/>
                <a:gd name="T28" fmla="*/ 3 w 90"/>
                <a:gd name="T29" fmla="*/ 61 h 206"/>
                <a:gd name="T30" fmla="*/ 12 w 90"/>
                <a:gd name="T31" fmla="*/ 80 h 206"/>
                <a:gd name="T32" fmla="*/ 27 w 90"/>
                <a:gd name="T33" fmla="*/ 93 h 206"/>
                <a:gd name="T34" fmla="*/ 39 w 90"/>
                <a:gd name="T35" fmla="*/ 106 h 206"/>
                <a:gd name="T36" fmla="*/ 47 w 90"/>
                <a:gd name="T37" fmla="*/ 122 h 206"/>
                <a:gd name="T38" fmla="*/ 52 w 90"/>
                <a:gd name="T39" fmla="*/ 141 h 206"/>
                <a:gd name="T40" fmla="*/ 53 w 90"/>
                <a:gd name="T41" fmla="*/ 159 h 206"/>
                <a:gd name="T42" fmla="*/ 53 w 90"/>
                <a:gd name="T43" fmla="*/ 178 h 206"/>
                <a:gd name="T44" fmla="*/ 53 w 90"/>
                <a:gd name="T45" fmla="*/ 193 h 206"/>
                <a:gd name="T46" fmla="*/ 50 w 90"/>
                <a:gd name="T47" fmla="*/ 203 h 206"/>
                <a:gd name="T48" fmla="*/ 50 w 90"/>
                <a:gd name="T49" fmla="*/ 20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0" h="206">
                  <a:moveTo>
                    <a:pt x="50" y="206"/>
                  </a:moveTo>
                  <a:lnTo>
                    <a:pt x="65" y="183"/>
                  </a:lnTo>
                  <a:lnTo>
                    <a:pt x="77" y="157"/>
                  </a:lnTo>
                  <a:lnTo>
                    <a:pt x="85" y="128"/>
                  </a:lnTo>
                  <a:lnTo>
                    <a:pt x="90" y="99"/>
                  </a:lnTo>
                  <a:lnTo>
                    <a:pt x="88" y="70"/>
                  </a:lnTo>
                  <a:lnTo>
                    <a:pt x="83" y="45"/>
                  </a:lnTo>
                  <a:lnTo>
                    <a:pt x="70" y="23"/>
                  </a:lnTo>
                  <a:lnTo>
                    <a:pt x="52" y="7"/>
                  </a:lnTo>
                  <a:lnTo>
                    <a:pt x="33" y="0"/>
                  </a:lnTo>
                  <a:lnTo>
                    <a:pt x="18" y="2"/>
                  </a:lnTo>
                  <a:lnTo>
                    <a:pt x="7" y="12"/>
                  </a:lnTo>
                  <a:lnTo>
                    <a:pt x="1" y="26"/>
                  </a:lnTo>
                  <a:lnTo>
                    <a:pt x="0" y="43"/>
                  </a:lnTo>
                  <a:lnTo>
                    <a:pt x="3" y="61"/>
                  </a:lnTo>
                  <a:lnTo>
                    <a:pt x="12" y="80"/>
                  </a:lnTo>
                  <a:lnTo>
                    <a:pt x="27" y="93"/>
                  </a:lnTo>
                  <a:lnTo>
                    <a:pt x="39" y="106"/>
                  </a:lnTo>
                  <a:lnTo>
                    <a:pt x="47" y="122"/>
                  </a:lnTo>
                  <a:lnTo>
                    <a:pt x="52" y="141"/>
                  </a:lnTo>
                  <a:lnTo>
                    <a:pt x="53" y="159"/>
                  </a:lnTo>
                  <a:lnTo>
                    <a:pt x="53" y="178"/>
                  </a:lnTo>
                  <a:lnTo>
                    <a:pt x="53" y="193"/>
                  </a:lnTo>
                  <a:lnTo>
                    <a:pt x="50" y="203"/>
                  </a:lnTo>
                  <a:lnTo>
                    <a:pt x="50" y="20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87" name="Freeform 215"/>
            <p:cNvSpPr>
              <a:spLocks/>
            </p:cNvSpPr>
            <p:nvPr/>
          </p:nvSpPr>
          <p:spPr bwMode="auto">
            <a:xfrm>
              <a:off x="3283" y="2583"/>
              <a:ext cx="100" cy="50"/>
            </a:xfrm>
            <a:custGeom>
              <a:avLst/>
              <a:gdLst>
                <a:gd name="T0" fmla="*/ 0 w 201"/>
                <a:gd name="T1" fmla="*/ 78 h 99"/>
                <a:gd name="T2" fmla="*/ 13 w 201"/>
                <a:gd name="T3" fmla="*/ 84 h 99"/>
                <a:gd name="T4" fmla="*/ 26 w 201"/>
                <a:gd name="T5" fmla="*/ 88 h 99"/>
                <a:gd name="T6" fmla="*/ 39 w 201"/>
                <a:gd name="T7" fmla="*/ 92 h 99"/>
                <a:gd name="T8" fmla="*/ 53 w 201"/>
                <a:gd name="T9" fmla="*/ 95 h 99"/>
                <a:gd name="T10" fmla="*/ 68 w 201"/>
                <a:gd name="T11" fmla="*/ 98 h 99"/>
                <a:gd name="T12" fmla="*/ 83 w 201"/>
                <a:gd name="T13" fmla="*/ 99 h 99"/>
                <a:gd name="T14" fmla="*/ 98 w 201"/>
                <a:gd name="T15" fmla="*/ 99 h 99"/>
                <a:gd name="T16" fmla="*/ 113 w 201"/>
                <a:gd name="T17" fmla="*/ 99 h 99"/>
                <a:gd name="T18" fmla="*/ 127 w 201"/>
                <a:gd name="T19" fmla="*/ 96 h 99"/>
                <a:gd name="T20" fmla="*/ 140 w 201"/>
                <a:gd name="T21" fmla="*/ 93 h 99"/>
                <a:gd name="T22" fmla="*/ 152 w 201"/>
                <a:gd name="T23" fmla="*/ 90 h 99"/>
                <a:gd name="T24" fmla="*/ 165 w 201"/>
                <a:gd name="T25" fmla="*/ 84 h 99"/>
                <a:gd name="T26" fmla="*/ 175 w 201"/>
                <a:gd name="T27" fmla="*/ 77 h 99"/>
                <a:gd name="T28" fmla="*/ 184 w 201"/>
                <a:gd name="T29" fmla="*/ 68 h 99"/>
                <a:gd name="T30" fmla="*/ 191 w 201"/>
                <a:gd name="T31" fmla="*/ 58 h 99"/>
                <a:gd name="T32" fmla="*/ 197 w 201"/>
                <a:gd name="T33" fmla="*/ 47 h 99"/>
                <a:gd name="T34" fmla="*/ 201 w 201"/>
                <a:gd name="T35" fmla="*/ 27 h 99"/>
                <a:gd name="T36" fmla="*/ 196 w 201"/>
                <a:gd name="T37" fmla="*/ 12 h 99"/>
                <a:gd name="T38" fmla="*/ 186 w 201"/>
                <a:gd name="T39" fmla="*/ 3 h 99"/>
                <a:gd name="T40" fmla="*/ 171 w 201"/>
                <a:gd name="T41" fmla="*/ 0 h 99"/>
                <a:gd name="T42" fmla="*/ 153 w 201"/>
                <a:gd name="T43" fmla="*/ 2 h 99"/>
                <a:gd name="T44" fmla="*/ 136 w 201"/>
                <a:gd name="T45" fmla="*/ 9 h 99"/>
                <a:gd name="T46" fmla="*/ 120 w 201"/>
                <a:gd name="T47" fmla="*/ 20 h 99"/>
                <a:gd name="T48" fmla="*/ 108 w 201"/>
                <a:gd name="T49" fmla="*/ 38 h 99"/>
                <a:gd name="T50" fmla="*/ 98 w 201"/>
                <a:gd name="T51" fmla="*/ 52 h 99"/>
                <a:gd name="T52" fmla="*/ 83 w 201"/>
                <a:gd name="T53" fmla="*/ 62 h 99"/>
                <a:gd name="T54" fmla="*/ 66 w 201"/>
                <a:gd name="T55" fmla="*/ 69 h 99"/>
                <a:gd name="T56" fmla="*/ 47 w 201"/>
                <a:gd name="T57" fmla="*/ 73 h 99"/>
                <a:gd name="T58" fmla="*/ 29 w 201"/>
                <a:gd name="T59" fmla="*/ 76 h 99"/>
                <a:gd name="T60" fmla="*/ 14 w 201"/>
                <a:gd name="T61" fmla="*/ 78 h 99"/>
                <a:gd name="T62" fmla="*/ 4 w 201"/>
                <a:gd name="T63" fmla="*/ 78 h 99"/>
                <a:gd name="T64" fmla="*/ 0 w 201"/>
                <a:gd name="T65" fmla="*/ 7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1" h="99">
                  <a:moveTo>
                    <a:pt x="0" y="78"/>
                  </a:moveTo>
                  <a:lnTo>
                    <a:pt x="13" y="84"/>
                  </a:lnTo>
                  <a:lnTo>
                    <a:pt x="26" y="88"/>
                  </a:lnTo>
                  <a:lnTo>
                    <a:pt x="39" y="92"/>
                  </a:lnTo>
                  <a:lnTo>
                    <a:pt x="53" y="95"/>
                  </a:lnTo>
                  <a:lnTo>
                    <a:pt x="68" y="98"/>
                  </a:lnTo>
                  <a:lnTo>
                    <a:pt x="83" y="99"/>
                  </a:lnTo>
                  <a:lnTo>
                    <a:pt x="98" y="99"/>
                  </a:lnTo>
                  <a:lnTo>
                    <a:pt x="113" y="99"/>
                  </a:lnTo>
                  <a:lnTo>
                    <a:pt x="127" y="96"/>
                  </a:lnTo>
                  <a:lnTo>
                    <a:pt x="140" y="93"/>
                  </a:lnTo>
                  <a:lnTo>
                    <a:pt x="152" y="90"/>
                  </a:lnTo>
                  <a:lnTo>
                    <a:pt x="165" y="84"/>
                  </a:lnTo>
                  <a:lnTo>
                    <a:pt x="175" y="77"/>
                  </a:lnTo>
                  <a:lnTo>
                    <a:pt x="184" y="68"/>
                  </a:lnTo>
                  <a:lnTo>
                    <a:pt x="191" y="58"/>
                  </a:lnTo>
                  <a:lnTo>
                    <a:pt x="197" y="47"/>
                  </a:lnTo>
                  <a:lnTo>
                    <a:pt x="201" y="27"/>
                  </a:lnTo>
                  <a:lnTo>
                    <a:pt x="196" y="12"/>
                  </a:lnTo>
                  <a:lnTo>
                    <a:pt x="186" y="3"/>
                  </a:lnTo>
                  <a:lnTo>
                    <a:pt x="171" y="0"/>
                  </a:lnTo>
                  <a:lnTo>
                    <a:pt x="153" y="2"/>
                  </a:lnTo>
                  <a:lnTo>
                    <a:pt x="136" y="9"/>
                  </a:lnTo>
                  <a:lnTo>
                    <a:pt x="120" y="20"/>
                  </a:lnTo>
                  <a:lnTo>
                    <a:pt x="108" y="38"/>
                  </a:lnTo>
                  <a:lnTo>
                    <a:pt x="98" y="52"/>
                  </a:lnTo>
                  <a:lnTo>
                    <a:pt x="83" y="62"/>
                  </a:lnTo>
                  <a:lnTo>
                    <a:pt x="66" y="69"/>
                  </a:lnTo>
                  <a:lnTo>
                    <a:pt x="47" y="73"/>
                  </a:lnTo>
                  <a:lnTo>
                    <a:pt x="29" y="76"/>
                  </a:lnTo>
                  <a:lnTo>
                    <a:pt x="14" y="78"/>
                  </a:lnTo>
                  <a:lnTo>
                    <a:pt x="4" y="78"/>
                  </a:lnTo>
                  <a:lnTo>
                    <a:pt x="0" y="7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88" name="Freeform 216"/>
            <p:cNvSpPr>
              <a:spLocks/>
            </p:cNvSpPr>
            <p:nvPr/>
          </p:nvSpPr>
          <p:spPr bwMode="auto">
            <a:xfrm>
              <a:off x="3281" y="2628"/>
              <a:ext cx="99" cy="50"/>
            </a:xfrm>
            <a:custGeom>
              <a:avLst/>
              <a:gdLst>
                <a:gd name="T0" fmla="*/ 0 w 198"/>
                <a:gd name="T1" fmla="*/ 0 h 100"/>
                <a:gd name="T2" fmla="*/ 15 w 198"/>
                <a:gd name="T3" fmla="*/ 23 h 100"/>
                <a:gd name="T4" fmla="*/ 33 w 198"/>
                <a:gd name="T5" fmla="*/ 44 h 100"/>
                <a:gd name="T6" fmla="*/ 55 w 198"/>
                <a:gd name="T7" fmla="*/ 65 h 100"/>
                <a:gd name="T8" fmla="*/ 79 w 198"/>
                <a:gd name="T9" fmla="*/ 81 h 100"/>
                <a:gd name="T10" fmla="*/ 105 w 198"/>
                <a:gd name="T11" fmla="*/ 94 h 100"/>
                <a:gd name="T12" fmla="*/ 130 w 198"/>
                <a:gd name="T13" fmla="*/ 100 h 100"/>
                <a:gd name="T14" fmla="*/ 154 w 198"/>
                <a:gd name="T15" fmla="*/ 99 h 100"/>
                <a:gd name="T16" fmla="*/ 177 w 198"/>
                <a:gd name="T17" fmla="*/ 89 h 100"/>
                <a:gd name="T18" fmla="*/ 192 w 198"/>
                <a:gd name="T19" fmla="*/ 76 h 100"/>
                <a:gd name="T20" fmla="*/ 198 w 198"/>
                <a:gd name="T21" fmla="*/ 61 h 100"/>
                <a:gd name="T22" fmla="*/ 194 w 198"/>
                <a:gd name="T23" fmla="*/ 47 h 100"/>
                <a:gd name="T24" fmla="*/ 184 w 198"/>
                <a:gd name="T25" fmla="*/ 35 h 100"/>
                <a:gd name="T26" fmla="*/ 169 w 198"/>
                <a:gd name="T27" fmla="*/ 26 h 100"/>
                <a:gd name="T28" fmla="*/ 151 w 198"/>
                <a:gd name="T29" fmla="*/ 21 h 100"/>
                <a:gd name="T30" fmla="*/ 131 w 198"/>
                <a:gd name="T31" fmla="*/ 23 h 100"/>
                <a:gd name="T32" fmla="*/ 111 w 198"/>
                <a:gd name="T33" fmla="*/ 29 h 100"/>
                <a:gd name="T34" fmla="*/ 95 w 198"/>
                <a:gd name="T35" fmla="*/ 34 h 100"/>
                <a:gd name="T36" fmla="*/ 78 w 198"/>
                <a:gd name="T37" fmla="*/ 34 h 100"/>
                <a:gd name="T38" fmla="*/ 58 w 198"/>
                <a:gd name="T39" fmla="*/ 29 h 100"/>
                <a:gd name="T40" fmla="*/ 41 w 198"/>
                <a:gd name="T41" fmla="*/ 23 h 100"/>
                <a:gd name="T42" fmla="*/ 25 w 198"/>
                <a:gd name="T43" fmla="*/ 15 h 100"/>
                <a:gd name="T44" fmla="*/ 11 w 198"/>
                <a:gd name="T45" fmla="*/ 8 h 100"/>
                <a:gd name="T46" fmla="*/ 3 w 198"/>
                <a:gd name="T47" fmla="*/ 2 h 100"/>
                <a:gd name="T48" fmla="*/ 0 w 198"/>
                <a:gd name="T49"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8" h="100">
                  <a:moveTo>
                    <a:pt x="0" y="0"/>
                  </a:moveTo>
                  <a:lnTo>
                    <a:pt x="15" y="23"/>
                  </a:lnTo>
                  <a:lnTo>
                    <a:pt x="33" y="44"/>
                  </a:lnTo>
                  <a:lnTo>
                    <a:pt x="55" y="65"/>
                  </a:lnTo>
                  <a:lnTo>
                    <a:pt x="79" y="81"/>
                  </a:lnTo>
                  <a:lnTo>
                    <a:pt x="105" y="94"/>
                  </a:lnTo>
                  <a:lnTo>
                    <a:pt x="130" y="100"/>
                  </a:lnTo>
                  <a:lnTo>
                    <a:pt x="154" y="99"/>
                  </a:lnTo>
                  <a:lnTo>
                    <a:pt x="177" y="89"/>
                  </a:lnTo>
                  <a:lnTo>
                    <a:pt x="192" y="76"/>
                  </a:lnTo>
                  <a:lnTo>
                    <a:pt x="198" y="61"/>
                  </a:lnTo>
                  <a:lnTo>
                    <a:pt x="194" y="47"/>
                  </a:lnTo>
                  <a:lnTo>
                    <a:pt x="184" y="35"/>
                  </a:lnTo>
                  <a:lnTo>
                    <a:pt x="169" y="26"/>
                  </a:lnTo>
                  <a:lnTo>
                    <a:pt x="151" y="21"/>
                  </a:lnTo>
                  <a:lnTo>
                    <a:pt x="131" y="23"/>
                  </a:lnTo>
                  <a:lnTo>
                    <a:pt x="111" y="29"/>
                  </a:lnTo>
                  <a:lnTo>
                    <a:pt x="95" y="34"/>
                  </a:lnTo>
                  <a:lnTo>
                    <a:pt x="78" y="34"/>
                  </a:lnTo>
                  <a:lnTo>
                    <a:pt x="58" y="29"/>
                  </a:lnTo>
                  <a:lnTo>
                    <a:pt x="41" y="23"/>
                  </a:lnTo>
                  <a:lnTo>
                    <a:pt x="25" y="15"/>
                  </a:lnTo>
                  <a:lnTo>
                    <a:pt x="11" y="8"/>
                  </a:lnTo>
                  <a:lnTo>
                    <a:pt x="3" y="2"/>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89" name="Freeform 217"/>
            <p:cNvSpPr>
              <a:spLocks/>
            </p:cNvSpPr>
            <p:nvPr/>
          </p:nvSpPr>
          <p:spPr bwMode="auto">
            <a:xfrm>
              <a:off x="3273" y="2637"/>
              <a:ext cx="68" cy="87"/>
            </a:xfrm>
            <a:custGeom>
              <a:avLst/>
              <a:gdLst>
                <a:gd name="T0" fmla="*/ 0 w 136"/>
                <a:gd name="T1" fmla="*/ 0 h 174"/>
                <a:gd name="T2" fmla="*/ 0 w 136"/>
                <a:gd name="T3" fmla="*/ 28 h 174"/>
                <a:gd name="T4" fmla="*/ 2 w 136"/>
                <a:gd name="T5" fmla="*/ 56 h 174"/>
                <a:gd name="T6" fmla="*/ 10 w 136"/>
                <a:gd name="T7" fmla="*/ 85 h 174"/>
                <a:gd name="T8" fmla="*/ 20 w 136"/>
                <a:gd name="T9" fmla="*/ 113 h 174"/>
                <a:gd name="T10" fmla="*/ 35 w 136"/>
                <a:gd name="T11" fmla="*/ 137 h 174"/>
                <a:gd name="T12" fmla="*/ 53 w 136"/>
                <a:gd name="T13" fmla="*/ 157 h 174"/>
                <a:gd name="T14" fmla="*/ 74 w 136"/>
                <a:gd name="T15" fmla="*/ 169 h 174"/>
                <a:gd name="T16" fmla="*/ 99 w 136"/>
                <a:gd name="T17" fmla="*/ 174 h 174"/>
                <a:gd name="T18" fmla="*/ 118 w 136"/>
                <a:gd name="T19" fmla="*/ 170 h 174"/>
                <a:gd name="T20" fmla="*/ 131 w 136"/>
                <a:gd name="T21" fmla="*/ 161 h 174"/>
                <a:gd name="T22" fmla="*/ 136 w 136"/>
                <a:gd name="T23" fmla="*/ 147 h 174"/>
                <a:gd name="T24" fmla="*/ 133 w 136"/>
                <a:gd name="T25" fmla="*/ 132 h 174"/>
                <a:gd name="T26" fmla="*/ 126 w 136"/>
                <a:gd name="T27" fmla="*/ 116 h 174"/>
                <a:gd name="T28" fmla="*/ 114 w 136"/>
                <a:gd name="T29" fmla="*/ 102 h 174"/>
                <a:gd name="T30" fmla="*/ 96 w 136"/>
                <a:gd name="T31" fmla="*/ 92 h 174"/>
                <a:gd name="T32" fmla="*/ 77 w 136"/>
                <a:gd name="T33" fmla="*/ 88 h 174"/>
                <a:gd name="T34" fmla="*/ 61 w 136"/>
                <a:gd name="T35" fmla="*/ 83 h 174"/>
                <a:gd name="T36" fmla="*/ 46 w 136"/>
                <a:gd name="T37" fmla="*/ 73 h 174"/>
                <a:gd name="T38" fmla="*/ 32 w 136"/>
                <a:gd name="T39" fmla="*/ 59 h 174"/>
                <a:gd name="T40" fmla="*/ 21 w 136"/>
                <a:gd name="T41" fmla="*/ 43 h 174"/>
                <a:gd name="T42" fmla="*/ 12 w 136"/>
                <a:gd name="T43" fmla="*/ 26 h 174"/>
                <a:gd name="T44" fmla="*/ 5 w 136"/>
                <a:gd name="T45" fmla="*/ 13 h 174"/>
                <a:gd name="T46" fmla="*/ 1 w 136"/>
                <a:gd name="T47" fmla="*/ 3 h 174"/>
                <a:gd name="T48" fmla="*/ 0 w 136"/>
                <a:gd name="T49"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6" h="174">
                  <a:moveTo>
                    <a:pt x="0" y="0"/>
                  </a:moveTo>
                  <a:lnTo>
                    <a:pt x="0" y="28"/>
                  </a:lnTo>
                  <a:lnTo>
                    <a:pt x="2" y="56"/>
                  </a:lnTo>
                  <a:lnTo>
                    <a:pt x="10" y="85"/>
                  </a:lnTo>
                  <a:lnTo>
                    <a:pt x="20" y="113"/>
                  </a:lnTo>
                  <a:lnTo>
                    <a:pt x="35" y="137"/>
                  </a:lnTo>
                  <a:lnTo>
                    <a:pt x="53" y="157"/>
                  </a:lnTo>
                  <a:lnTo>
                    <a:pt x="74" y="169"/>
                  </a:lnTo>
                  <a:lnTo>
                    <a:pt x="99" y="174"/>
                  </a:lnTo>
                  <a:lnTo>
                    <a:pt x="118" y="170"/>
                  </a:lnTo>
                  <a:lnTo>
                    <a:pt x="131" y="161"/>
                  </a:lnTo>
                  <a:lnTo>
                    <a:pt x="136" y="147"/>
                  </a:lnTo>
                  <a:lnTo>
                    <a:pt x="133" y="132"/>
                  </a:lnTo>
                  <a:lnTo>
                    <a:pt x="126" y="116"/>
                  </a:lnTo>
                  <a:lnTo>
                    <a:pt x="114" y="102"/>
                  </a:lnTo>
                  <a:lnTo>
                    <a:pt x="96" y="92"/>
                  </a:lnTo>
                  <a:lnTo>
                    <a:pt x="77" y="88"/>
                  </a:lnTo>
                  <a:lnTo>
                    <a:pt x="61" y="83"/>
                  </a:lnTo>
                  <a:lnTo>
                    <a:pt x="46" y="73"/>
                  </a:lnTo>
                  <a:lnTo>
                    <a:pt x="32" y="59"/>
                  </a:lnTo>
                  <a:lnTo>
                    <a:pt x="21" y="43"/>
                  </a:lnTo>
                  <a:lnTo>
                    <a:pt x="12" y="26"/>
                  </a:lnTo>
                  <a:lnTo>
                    <a:pt x="5" y="13"/>
                  </a:lnTo>
                  <a:lnTo>
                    <a:pt x="1" y="3"/>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90" name="Freeform 218"/>
            <p:cNvSpPr>
              <a:spLocks/>
            </p:cNvSpPr>
            <p:nvPr/>
          </p:nvSpPr>
          <p:spPr bwMode="auto">
            <a:xfrm>
              <a:off x="3028" y="2593"/>
              <a:ext cx="234" cy="81"/>
            </a:xfrm>
            <a:custGeom>
              <a:avLst/>
              <a:gdLst>
                <a:gd name="T0" fmla="*/ 9 w 469"/>
                <a:gd name="T1" fmla="*/ 5 h 163"/>
                <a:gd name="T2" fmla="*/ 1 w 469"/>
                <a:gd name="T3" fmla="*/ 0 h 163"/>
                <a:gd name="T4" fmla="*/ 0 w 469"/>
                <a:gd name="T5" fmla="*/ 2 h 163"/>
                <a:gd name="T6" fmla="*/ 6 w 469"/>
                <a:gd name="T7" fmla="*/ 8 h 163"/>
                <a:gd name="T8" fmla="*/ 16 w 469"/>
                <a:gd name="T9" fmla="*/ 19 h 163"/>
                <a:gd name="T10" fmla="*/ 32 w 469"/>
                <a:gd name="T11" fmla="*/ 34 h 163"/>
                <a:gd name="T12" fmla="*/ 53 w 469"/>
                <a:gd name="T13" fmla="*/ 50 h 163"/>
                <a:gd name="T14" fmla="*/ 78 w 469"/>
                <a:gd name="T15" fmla="*/ 67 h 163"/>
                <a:gd name="T16" fmla="*/ 107 w 469"/>
                <a:gd name="T17" fmla="*/ 85 h 163"/>
                <a:gd name="T18" fmla="*/ 138 w 469"/>
                <a:gd name="T19" fmla="*/ 104 h 163"/>
                <a:gd name="T20" fmla="*/ 173 w 469"/>
                <a:gd name="T21" fmla="*/ 121 h 163"/>
                <a:gd name="T22" fmla="*/ 210 w 469"/>
                <a:gd name="T23" fmla="*/ 137 h 163"/>
                <a:gd name="T24" fmla="*/ 248 w 469"/>
                <a:gd name="T25" fmla="*/ 149 h 163"/>
                <a:gd name="T26" fmla="*/ 287 w 469"/>
                <a:gd name="T27" fmla="*/ 158 h 163"/>
                <a:gd name="T28" fmla="*/ 326 w 469"/>
                <a:gd name="T29" fmla="*/ 163 h 163"/>
                <a:gd name="T30" fmla="*/ 366 w 469"/>
                <a:gd name="T31" fmla="*/ 161 h 163"/>
                <a:gd name="T32" fmla="*/ 405 w 469"/>
                <a:gd name="T33" fmla="*/ 154 h 163"/>
                <a:gd name="T34" fmla="*/ 425 w 469"/>
                <a:gd name="T35" fmla="*/ 146 h 163"/>
                <a:gd name="T36" fmla="*/ 440 w 469"/>
                <a:gd name="T37" fmla="*/ 135 h 163"/>
                <a:gd name="T38" fmla="*/ 451 w 469"/>
                <a:gd name="T39" fmla="*/ 121 h 163"/>
                <a:gd name="T40" fmla="*/ 460 w 469"/>
                <a:gd name="T41" fmla="*/ 106 h 163"/>
                <a:gd name="T42" fmla="*/ 464 w 469"/>
                <a:gd name="T43" fmla="*/ 91 h 163"/>
                <a:gd name="T44" fmla="*/ 468 w 469"/>
                <a:gd name="T45" fmla="*/ 80 h 163"/>
                <a:gd name="T46" fmla="*/ 469 w 469"/>
                <a:gd name="T47" fmla="*/ 72 h 163"/>
                <a:gd name="T48" fmla="*/ 469 w 469"/>
                <a:gd name="T49" fmla="*/ 68 h 163"/>
                <a:gd name="T50" fmla="*/ 468 w 469"/>
                <a:gd name="T51" fmla="*/ 70 h 163"/>
                <a:gd name="T52" fmla="*/ 465 w 469"/>
                <a:gd name="T53" fmla="*/ 76 h 163"/>
                <a:gd name="T54" fmla="*/ 462 w 469"/>
                <a:gd name="T55" fmla="*/ 85 h 163"/>
                <a:gd name="T56" fmla="*/ 455 w 469"/>
                <a:gd name="T57" fmla="*/ 97 h 163"/>
                <a:gd name="T58" fmla="*/ 445 w 469"/>
                <a:gd name="T59" fmla="*/ 108 h 163"/>
                <a:gd name="T60" fmla="*/ 432 w 469"/>
                <a:gd name="T61" fmla="*/ 121 h 163"/>
                <a:gd name="T62" fmla="*/ 415 w 469"/>
                <a:gd name="T63" fmla="*/ 131 h 163"/>
                <a:gd name="T64" fmla="*/ 393 w 469"/>
                <a:gd name="T65" fmla="*/ 139 h 163"/>
                <a:gd name="T66" fmla="*/ 366 w 469"/>
                <a:gd name="T67" fmla="*/ 145 h 163"/>
                <a:gd name="T68" fmla="*/ 335 w 469"/>
                <a:gd name="T69" fmla="*/ 145 h 163"/>
                <a:gd name="T70" fmla="*/ 297 w 469"/>
                <a:gd name="T71" fmla="*/ 142 h 163"/>
                <a:gd name="T72" fmla="*/ 255 w 469"/>
                <a:gd name="T73" fmla="*/ 130 h 163"/>
                <a:gd name="T74" fmla="*/ 204 w 469"/>
                <a:gd name="T75" fmla="*/ 113 h 163"/>
                <a:gd name="T76" fmla="*/ 146 w 469"/>
                <a:gd name="T77" fmla="*/ 87 h 163"/>
                <a:gd name="T78" fmla="*/ 82 w 469"/>
                <a:gd name="T79" fmla="*/ 51 h 163"/>
                <a:gd name="T80" fmla="*/ 9 w 469"/>
                <a:gd name="T81" fmla="*/ 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69" h="163">
                  <a:moveTo>
                    <a:pt x="9" y="5"/>
                  </a:moveTo>
                  <a:lnTo>
                    <a:pt x="1" y="0"/>
                  </a:lnTo>
                  <a:lnTo>
                    <a:pt x="0" y="2"/>
                  </a:lnTo>
                  <a:lnTo>
                    <a:pt x="6" y="8"/>
                  </a:lnTo>
                  <a:lnTo>
                    <a:pt x="16" y="19"/>
                  </a:lnTo>
                  <a:lnTo>
                    <a:pt x="32" y="34"/>
                  </a:lnTo>
                  <a:lnTo>
                    <a:pt x="53" y="50"/>
                  </a:lnTo>
                  <a:lnTo>
                    <a:pt x="78" y="67"/>
                  </a:lnTo>
                  <a:lnTo>
                    <a:pt x="107" y="85"/>
                  </a:lnTo>
                  <a:lnTo>
                    <a:pt x="138" y="104"/>
                  </a:lnTo>
                  <a:lnTo>
                    <a:pt x="173" y="121"/>
                  </a:lnTo>
                  <a:lnTo>
                    <a:pt x="210" y="137"/>
                  </a:lnTo>
                  <a:lnTo>
                    <a:pt x="248" y="149"/>
                  </a:lnTo>
                  <a:lnTo>
                    <a:pt x="287" y="158"/>
                  </a:lnTo>
                  <a:lnTo>
                    <a:pt x="326" y="163"/>
                  </a:lnTo>
                  <a:lnTo>
                    <a:pt x="366" y="161"/>
                  </a:lnTo>
                  <a:lnTo>
                    <a:pt x="405" y="154"/>
                  </a:lnTo>
                  <a:lnTo>
                    <a:pt x="425" y="146"/>
                  </a:lnTo>
                  <a:lnTo>
                    <a:pt x="440" y="135"/>
                  </a:lnTo>
                  <a:lnTo>
                    <a:pt x="451" y="121"/>
                  </a:lnTo>
                  <a:lnTo>
                    <a:pt x="460" y="106"/>
                  </a:lnTo>
                  <a:lnTo>
                    <a:pt x="464" y="91"/>
                  </a:lnTo>
                  <a:lnTo>
                    <a:pt x="468" y="80"/>
                  </a:lnTo>
                  <a:lnTo>
                    <a:pt x="469" y="72"/>
                  </a:lnTo>
                  <a:lnTo>
                    <a:pt x="469" y="68"/>
                  </a:lnTo>
                  <a:lnTo>
                    <a:pt x="468" y="70"/>
                  </a:lnTo>
                  <a:lnTo>
                    <a:pt x="465" y="76"/>
                  </a:lnTo>
                  <a:lnTo>
                    <a:pt x="462" y="85"/>
                  </a:lnTo>
                  <a:lnTo>
                    <a:pt x="455" y="97"/>
                  </a:lnTo>
                  <a:lnTo>
                    <a:pt x="445" y="108"/>
                  </a:lnTo>
                  <a:lnTo>
                    <a:pt x="432" y="121"/>
                  </a:lnTo>
                  <a:lnTo>
                    <a:pt x="415" y="131"/>
                  </a:lnTo>
                  <a:lnTo>
                    <a:pt x="393" y="139"/>
                  </a:lnTo>
                  <a:lnTo>
                    <a:pt x="366" y="145"/>
                  </a:lnTo>
                  <a:lnTo>
                    <a:pt x="335" y="145"/>
                  </a:lnTo>
                  <a:lnTo>
                    <a:pt x="297" y="142"/>
                  </a:lnTo>
                  <a:lnTo>
                    <a:pt x="255" y="130"/>
                  </a:lnTo>
                  <a:lnTo>
                    <a:pt x="204" y="113"/>
                  </a:lnTo>
                  <a:lnTo>
                    <a:pt x="146" y="87"/>
                  </a:lnTo>
                  <a:lnTo>
                    <a:pt x="82" y="51"/>
                  </a:lnTo>
                  <a:lnTo>
                    <a:pt x="9" y="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91" name="Freeform 219"/>
            <p:cNvSpPr>
              <a:spLocks/>
            </p:cNvSpPr>
            <p:nvPr/>
          </p:nvSpPr>
          <p:spPr bwMode="auto">
            <a:xfrm>
              <a:off x="3125" y="2508"/>
              <a:ext cx="71" cy="73"/>
            </a:xfrm>
            <a:custGeom>
              <a:avLst/>
              <a:gdLst>
                <a:gd name="T0" fmla="*/ 85 w 142"/>
                <a:gd name="T1" fmla="*/ 134 h 145"/>
                <a:gd name="T2" fmla="*/ 67 w 142"/>
                <a:gd name="T3" fmla="*/ 145 h 145"/>
                <a:gd name="T4" fmla="*/ 48 w 142"/>
                <a:gd name="T5" fmla="*/ 140 h 145"/>
                <a:gd name="T6" fmla="*/ 37 w 142"/>
                <a:gd name="T7" fmla="*/ 124 h 145"/>
                <a:gd name="T8" fmla="*/ 30 w 142"/>
                <a:gd name="T9" fmla="*/ 114 h 145"/>
                <a:gd name="T10" fmla="*/ 20 w 142"/>
                <a:gd name="T11" fmla="*/ 113 h 145"/>
                <a:gd name="T12" fmla="*/ 11 w 142"/>
                <a:gd name="T13" fmla="*/ 108 h 145"/>
                <a:gd name="T14" fmla="*/ 4 w 142"/>
                <a:gd name="T15" fmla="*/ 101 h 145"/>
                <a:gd name="T16" fmla="*/ 0 w 142"/>
                <a:gd name="T17" fmla="*/ 86 h 145"/>
                <a:gd name="T18" fmla="*/ 9 w 142"/>
                <a:gd name="T19" fmla="*/ 68 h 145"/>
                <a:gd name="T20" fmla="*/ 12 w 142"/>
                <a:gd name="T21" fmla="*/ 53 h 145"/>
                <a:gd name="T22" fmla="*/ 11 w 142"/>
                <a:gd name="T23" fmla="*/ 32 h 145"/>
                <a:gd name="T24" fmla="*/ 19 w 142"/>
                <a:gd name="T25" fmla="*/ 20 h 145"/>
                <a:gd name="T26" fmla="*/ 28 w 142"/>
                <a:gd name="T27" fmla="*/ 16 h 145"/>
                <a:gd name="T28" fmla="*/ 38 w 142"/>
                <a:gd name="T29" fmla="*/ 15 h 145"/>
                <a:gd name="T30" fmla="*/ 49 w 142"/>
                <a:gd name="T31" fmla="*/ 18 h 145"/>
                <a:gd name="T32" fmla="*/ 58 w 142"/>
                <a:gd name="T33" fmla="*/ 10 h 145"/>
                <a:gd name="T34" fmla="*/ 75 w 142"/>
                <a:gd name="T35" fmla="*/ 0 h 145"/>
                <a:gd name="T36" fmla="*/ 95 w 142"/>
                <a:gd name="T37" fmla="*/ 3 h 145"/>
                <a:gd name="T38" fmla="*/ 106 w 142"/>
                <a:gd name="T39" fmla="*/ 21 h 145"/>
                <a:gd name="T40" fmla="*/ 112 w 142"/>
                <a:gd name="T41" fmla="*/ 30 h 145"/>
                <a:gd name="T42" fmla="*/ 123 w 142"/>
                <a:gd name="T43" fmla="*/ 31 h 145"/>
                <a:gd name="T44" fmla="*/ 133 w 142"/>
                <a:gd name="T45" fmla="*/ 36 h 145"/>
                <a:gd name="T46" fmla="*/ 139 w 142"/>
                <a:gd name="T47" fmla="*/ 44 h 145"/>
                <a:gd name="T48" fmla="*/ 142 w 142"/>
                <a:gd name="T49" fmla="*/ 58 h 145"/>
                <a:gd name="T50" fmla="*/ 134 w 142"/>
                <a:gd name="T51" fmla="*/ 76 h 145"/>
                <a:gd name="T52" fmla="*/ 131 w 142"/>
                <a:gd name="T53" fmla="*/ 92 h 145"/>
                <a:gd name="T54" fmla="*/ 132 w 142"/>
                <a:gd name="T55" fmla="*/ 112 h 145"/>
                <a:gd name="T56" fmla="*/ 124 w 142"/>
                <a:gd name="T57" fmla="*/ 124 h 145"/>
                <a:gd name="T58" fmla="*/ 114 w 142"/>
                <a:gd name="T59" fmla="*/ 129 h 145"/>
                <a:gd name="T60" fmla="*/ 104 w 142"/>
                <a:gd name="T61" fmla="*/ 129 h 145"/>
                <a:gd name="T62" fmla="*/ 94 w 142"/>
                <a:gd name="T63" fmla="*/ 12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2" h="145">
                  <a:moveTo>
                    <a:pt x="89" y="123"/>
                  </a:moveTo>
                  <a:lnTo>
                    <a:pt x="85" y="134"/>
                  </a:lnTo>
                  <a:lnTo>
                    <a:pt x="76" y="140"/>
                  </a:lnTo>
                  <a:lnTo>
                    <a:pt x="67" y="145"/>
                  </a:lnTo>
                  <a:lnTo>
                    <a:pt x="57" y="145"/>
                  </a:lnTo>
                  <a:lnTo>
                    <a:pt x="48" y="140"/>
                  </a:lnTo>
                  <a:lnTo>
                    <a:pt x="41" y="134"/>
                  </a:lnTo>
                  <a:lnTo>
                    <a:pt x="37" y="124"/>
                  </a:lnTo>
                  <a:lnTo>
                    <a:pt x="36" y="113"/>
                  </a:lnTo>
                  <a:lnTo>
                    <a:pt x="30" y="114"/>
                  </a:lnTo>
                  <a:lnTo>
                    <a:pt x="25" y="114"/>
                  </a:lnTo>
                  <a:lnTo>
                    <a:pt x="20" y="113"/>
                  </a:lnTo>
                  <a:lnTo>
                    <a:pt x="15" y="112"/>
                  </a:lnTo>
                  <a:lnTo>
                    <a:pt x="11" y="108"/>
                  </a:lnTo>
                  <a:lnTo>
                    <a:pt x="7" y="105"/>
                  </a:lnTo>
                  <a:lnTo>
                    <a:pt x="4" y="101"/>
                  </a:lnTo>
                  <a:lnTo>
                    <a:pt x="2" y="97"/>
                  </a:lnTo>
                  <a:lnTo>
                    <a:pt x="0" y="86"/>
                  </a:lnTo>
                  <a:lnTo>
                    <a:pt x="3" y="76"/>
                  </a:lnTo>
                  <a:lnTo>
                    <a:pt x="9" y="68"/>
                  </a:lnTo>
                  <a:lnTo>
                    <a:pt x="18" y="62"/>
                  </a:lnTo>
                  <a:lnTo>
                    <a:pt x="12" y="53"/>
                  </a:lnTo>
                  <a:lnTo>
                    <a:pt x="10" y="43"/>
                  </a:lnTo>
                  <a:lnTo>
                    <a:pt x="11" y="32"/>
                  </a:lnTo>
                  <a:lnTo>
                    <a:pt x="15" y="23"/>
                  </a:lnTo>
                  <a:lnTo>
                    <a:pt x="19" y="20"/>
                  </a:lnTo>
                  <a:lnTo>
                    <a:pt x="24" y="17"/>
                  </a:lnTo>
                  <a:lnTo>
                    <a:pt x="28" y="16"/>
                  </a:lnTo>
                  <a:lnTo>
                    <a:pt x="33" y="15"/>
                  </a:lnTo>
                  <a:lnTo>
                    <a:pt x="38" y="15"/>
                  </a:lnTo>
                  <a:lnTo>
                    <a:pt x="43" y="16"/>
                  </a:lnTo>
                  <a:lnTo>
                    <a:pt x="49" y="18"/>
                  </a:lnTo>
                  <a:lnTo>
                    <a:pt x="53" y="21"/>
                  </a:lnTo>
                  <a:lnTo>
                    <a:pt x="58" y="10"/>
                  </a:lnTo>
                  <a:lnTo>
                    <a:pt x="66" y="3"/>
                  </a:lnTo>
                  <a:lnTo>
                    <a:pt x="75" y="0"/>
                  </a:lnTo>
                  <a:lnTo>
                    <a:pt x="86" y="0"/>
                  </a:lnTo>
                  <a:lnTo>
                    <a:pt x="95" y="3"/>
                  </a:lnTo>
                  <a:lnTo>
                    <a:pt x="102" y="10"/>
                  </a:lnTo>
                  <a:lnTo>
                    <a:pt x="106" y="21"/>
                  </a:lnTo>
                  <a:lnTo>
                    <a:pt x="106" y="31"/>
                  </a:lnTo>
                  <a:lnTo>
                    <a:pt x="112" y="30"/>
                  </a:lnTo>
                  <a:lnTo>
                    <a:pt x="118" y="30"/>
                  </a:lnTo>
                  <a:lnTo>
                    <a:pt x="123" y="31"/>
                  </a:lnTo>
                  <a:lnTo>
                    <a:pt x="128" y="33"/>
                  </a:lnTo>
                  <a:lnTo>
                    <a:pt x="133" y="36"/>
                  </a:lnTo>
                  <a:lnTo>
                    <a:pt x="136" y="39"/>
                  </a:lnTo>
                  <a:lnTo>
                    <a:pt x="139" y="44"/>
                  </a:lnTo>
                  <a:lnTo>
                    <a:pt x="141" y="48"/>
                  </a:lnTo>
                  <a:lnTo>
                    <a:pt x="142" y="58"/>
                  </a:lnTo>
                  <a:lnTo>
                    <a:pt x="140" y="68"/>
                  </a:lnTo>
                  <a:lnTo>
                    <a:pt x="134" y="76"/>
                  </a:lnTo>
                  <a:lnTo>
                    <a:pt x="125" y="83"/>
                  </a:lnTo>
                  <a:lnTo>
                    <a:pt x="131" y="92"/>
                  </a:lnTo>
                  <a:lnTo>
                    <a:pt x="133" y="101"/>
                  </a:lnTo>
                  <a:lnTo>
                    <a:pt x="132" y="112"/>
                  </a:lnTo>
                  <a:lnTo>
                    <a:pt x="127" y="121"/>
                  </a:lnTo>
                  <a:lnTo>
                    <a:pt x="124" y="124"/>
                  </a:lnTo>
                  <a:lnTo>
                    <a:pt x="119" y="127"/>
                  </a:lnTo>
                  <a:lnTo>
                    <a:pt x="114" y="129"/>
                  </a:lnTo>
                  <a:lnTo>
                    <a:pt x="110" y="129"/>
                  </a:lnTo>
                  <a:lnTo>
                    <a:pt x="104" y="129"/>
                  </a:lnTo>
                  <a:lnTo>
                    <a:pt x="100" y="128"/>
                  </a:lnTo>
                  <a:lnTo>
                    <a:pt x="94" y="127"/>
                  </a:lnTo>
                  <a:lnTo>
                    <a:pt x="89" y="12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92" name="Freeform 220"/>
            <p:cNvSpPr>
              <a:spLocks/>
            </p:cNvSpPr>
            <p:nvPr/>
          </p:nvSpPr>
          <p:spPr bwMode="auto">
            <a:xfrm>
              <a:off x="3149" y="2534"/>
              <a:ext cx="21" cy="20"/>
            </a:xfrm>
            <a:custGeom>
              <a:avLst/>
              <a:gdLst>
                <a:gd name="T0" fmla="*/ 39 w 40"/>
                <a:gd name="T1" fmla="*/ 14 h 39"/>
                <a:gd name="T2" fmla="*/ 36 w 40"/>
                <a:gd name="T3" fmla="*/ 7 h 39"/>
                <a:gd name="T4" fmla="*/ 29 w 40"/>
                <a:gd name="T5" fmla="*/ 2 h 39"/>
                <a:gd name="T6" fmla="*/ 22 w 40"/>
                <a:gd name="T7" fmla="*/ 0 h 39"/>
                <a:gd name="T8" fmla="*/ 14 w 40"/>
                <a:gd name="T9" fmla="*/ 1 h 39"/>
                <a:gd name="T10" fmla="*/ 7 w 40"/>
                <a:gd name="T11" fmla="*/ 4 h 39"/>
                <a:gd name="T12" fmla="*/ 2 w 40"/>
                <a:gd name="T13" fmla="*/ 11 h 39"/>
                <a:gd name="T14" fmla="*/ 0 w 40"/>
                <a:gd name="T15" fmla="*/ 18 h 39"/>
                <a:gd name="T16" fmla="*/ 1 w 40"/>
                <a:gd name="T17" fmla="*/ 26 h 39"/>
                <a:gd name="T18" fmla="*/ 5 w 40"/>
                <a:gd name="T19" fmla="*/ 32 h 39"/>
                <a:gd name="T20" fmla="*/ 12 w 40"/>
                <a:gd name="T21" fmla="*/ 37 h 39"/>
                <a:gd name="T22" fmla="*/ 18 w 40"/>
                <a:gd name="T23" fmla="*/ 39 h 39"/>
                <a:gd name="T24" fmla="*/ 26 w 40"/>
                <a:gd name="T25" fmla="*/ 38 h 39"/>
                <a:gd name="T26" fmla="*/ 33 w 40"/>
                <a:gd name="T27" fmla="*/ 34 h 39"/>
                <a:gd name="T28" fmla="*/ 38 w 40"/>
                <a:gd name="T29" fmla="*/ 29 h 39"/>
                <a:gd name="T30" fmla="*/ 40 w 40"/>
                <a:gd name="T31" fmla="*/ 22 h 39"/>
                <a:gd name="T32" fmla="*/ 39 w 40"/>
                <a:gd name="T33"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39">
                  <a:moveTo>
                    <a:pt x="39" y="14"/>
                  </a:moveTo>
                  <a:lnTo>
                    <a:pt x="36" y="7"/>
                  </a:lnTo>
                  <a:lnTo>
                    <a:pt x="29" y="2"/>
                  </a:lnTo>
                  <a:lnTo>
                    <a:pt x="22" y="0"/>
                  </a:lnTo>
                  <a:lnTo>
                    <a:pt x="14" y="1"/>
                  </a:lnTo>
                  <a:lnTo>
                    <a:pt x="7" y="4"/>
                  </a:lnTo>
                  <a:lnTo>
                    <a:pt x="2" y="11"/>
                  </a:lnTo>
                  <a:lnTo>
                    <a:pt x="0" y="18"/>
                  </a:lnTo>
                  <a:lnTo>
                    <a:pt x="1" y="26"/>
                  </a:lnTo>
                  <a:lnTo>
                    <a:pt x="5" y="32"/>
                  </a:lnTo>
                  <a:lnTo>
                    <a:pt x="12" y="37"/>
                  </a:lnTo>
                  <a:lnTo>
                    <a:pt x="18" y="39"/>
                  </a:lnTo>
                  <a:lnTo>
                    <a:pt x="26" y="38"/>
                  </a:lnTo>
                  <a:lnTo>
                    <a:pt x="33" y="34"/>
                  </a:lnTo>
                  <a:lnTo>
                    <a:pt x="38" y="29"/>
                  </a:lnTo>
                  <a:lnTo>
                    <a:pt x="40" y="22"/>
                  </a:lnTo>
                  <a:lnTo>
                    <a:pt x="39" y="1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93" name="Freeform 221"/>
            <p:cNvSpPr>
              <a:spLocks/>
            </p:cNvSpPr>
            <p:nvPr/>
          </p:nvSpPr>
          <p:spPr bwMode="auto">
            <a:xfrm>
              <a:off x="2944" y="2499"/>
              <a:ext cx="26" cy="26"/>
            </a:xfrm>
            <a:custGeom>
              <a:avLst/>
              <a:gdLst>
                <a:gd name="T0" fmla="*/ 26 w 52"/>
                <a:gd name="T1" fmla="*/ 50 h 50"/>
                <a:gd name="T2" fmla="*/ 37 w 52"/>
                <a:gd name="T3" fmla="*/ 48 h 50"/>
                <a:gd name="T4" fmla="*/ 45 w 52"/>
                <a:gd name="T5" fmla="*/ 42 h 50"/>
                <a:gd name="T6" fmla="*/ 49 w 52"/>
                <a:gd name="T7" fmla="*/ 34 h 50"/>
                <a:gd name="T8" fmla="*/ 52 w 52"/>
                <a:gd name="T9" fmla="*/ 25 h 50"/>
                <a:gd name="T10" fmla="*/ 49 w 52"/>
                <a:gd name="T11" fmla="*/ 15 h 50"/>
                <a:gd name="T12" fmla="*/ 45 w 52"/>
                <a:gd name="T13" fmla="*/ 6 h 50"/>
                <a:gd name="T14" fmla="*/ 37 w 52"/>
                <a:gd name="T15" fmla="*/ 2 h 50"/>
                <a:gd name="T16" fmla="*/ 26 w 52"/>
                <a:gd name="T17" fmla="*/ 0 h 50"/>
                <a:gd name="T18" fmla="*/ 16 w 52"/>
                <a:gd name="T19" fmla="*/ 2 h 50"/>
                <a:gd name="T20" fmla="*/ 8 w 52"/>
                <a:gd name="T21" fmla="*/ 6 h 50"/>
                <a:gd name="T22" fmla="*/ 2 w 52"/>
                <a:gd name="T23" fmla="*/ 15 h 50"/>
                <a:gd name="T24" fmla="*/ 0 w 52"/>
                <a:gd name="T25" fmla="*/ 25 h 50"/>
                <a:gd name="T26" fmla="*/ 2 w 52"/>
                <a:gd name="T27" fmla="*/ 34 h 50"/>
                <a:gd name="T28" fmla="*/ 8 w 52"/>
                <a:gd name="T29" fmla="*/ 42 h 50"/>
                <a:gd name="T30" fmla="*/ 16 w 52"/>
                <a:gd name="T31" fmla="*/ 48 h 50"/>
                <a:gd name="T32" fmla="*/ 26 w 52"/>
                <a:gd name="T33"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50">
                  <a:moveTo>
                    <a:pt x="26" y="50"/>
                  </a:moveTo>
                  <a:lnTo>
                    <a:pt x="37" y="48"/>
                  </a:lnTo>
                  <a:lnTo>
                    <a:pt x="45" y="42"/>
                  </a:lnTo>
                  <a:lnTo>
                    <a:pt x="49" y="34"/>
                  </a:lnTo>
                  <a:lnTo>
                    <a:pt x="52" y="25"/>
                  </a:lnTo>
                  <a:lnTo>
                    <a:pt x="49" y="15"/>
                  </a:lnTo>
                  <a:lnTo>
                    <a:pt x="45" y="6"/>
                  </a:lnTo>
                  <a:lnTo>
                    <a:pt x="37" y="2"/>
                  </a:lnTo>
                  <a:lnTo>
                    <a:pt x="26" y="0"/>
                  </a:lnTo>
                  <a:lnTo>
                    <a:pt x="16" y="2"/>
                  </a:lnTo>
                  <a:lnTo>
                    <a:pt x="8" y="6"/>
                  </a:lnTo>
                  <a:lnTo>
                    <a:pt x="2" y="15"/>
                  </a:lnTo>
                  <a:lnTo>
                    <a:pt x="0" y="25"/>
                  </a:lnTo>
                  <a:lnTo>
                    <a:pt x="2" y="34"/>
                  </a:lnTo>
                  <a:lnTo>
                    <a:pt x="8" y="42"/>
                  </a:lnTo>
                  <a:lnTo>
                    <a:pt x="16" y="48"/>
                  </a:lnTo>
                  <a:lnTo>
                    <a:pt x="26" y="5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94" name="Freeform 222"/>
            <p:cNvSpPr>
              <a:spLocks/>
            </p:cNvSpPr>
            <p:nvPr/>
          </p:nvSpPr>
          <p:spPr bwMode="auto">
            <a:xfrm>
              <a:off x="2930" y="2414"/>
              <a:ext cx="56" cy="78"/>
            </a:xfrm>
            <a:custGeom>
              <a:avLst/>
              <a:gdLst>
                <a:gd name="T0" fmla="*/ 69 w 113"/>
                <a:gd name="T1" fmla="*/ 156 h 156"/>
                <a:gd name="T2" fmla="*/ 44 w 113"/>
                <a:gd name="T3" fmla="*/ 156 h 156"/>
                <a:gd name="T4" fmla="*/ 39 w 113"/>
                <a:gd name="T5" fmla="*/ 149 h 156"/>
                <a:gd name="T6" fmla="*/ 29 w 113"/>
                <a:gd name="T7" fmla="*/ 131 h 156"/>
                <a:gd name="T8" fmla="*/ 17 w 113"/>
                <a:gd name="T9" fmla="*/ 106 h 156"/>
                <a:gd name="T10" fmla="*/ 6 w 113"/>
                <a:gd name="T11" fmla="*/ 77 h 156"/>
                <a:gd name="T12" fmla="*/ 0 w 113"/>
                <a:gd name="T13" fmla="*/ 50 h 156"/>
                <a:gd name="T14" fmla="*/ 5 w 113"/>
                <a:gd name="T15" fmla="*/ 24 h 156"/>
                <a:gd name="T16" fmla="*/ 22 w 113"/>
                <a:gd name="T17" fmla="*/ 7 h 156"/>
                <a:gd name="T18" fmla="*/ 55 w 113"/>
                <a:gd name="T19" fmla="*/ 0 h 156"/>
                <a:gd name="T20" fmla="*/ 91 w 113"/>
                <a:gd name="T21" fmla="*/ 7 h 156"/>
                <a:gd name="T22" fmla="*/ 108 w 113"/>
                <a:gd name="T23" fmla="*/ 24 h 156"/>
                <a:gd name="T24" fmla="*/ 113 w 113"/>
                <a:gd name="T25" fmla="*/ 50 h 156"/>
                <a:gd name="T26" fmla="*/ 107 w 113"/>
                <a:gd name="T27" fmla="*/ 77 h 156"/>
                <a:gd name="T28" fmla="*/ 97 w 113"/>
                <a:gd name="T29" fmla="*/ 106 h 156"/>
                <a:gd name="T30" fmla="*/ 84 w 113"/>
                <a:gd name="T31" fmla="*/ 131 h 156"/>
                <a:gd name="T32" fmla="*/ 74 w 113"/>
                <a:gd name="T33" fmla="*/ 149 h 156"/>
                <a:gd name="T34" fmla="*/ 69 w 113"/>
                <a:gd name="T35"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95" name="Freeform 223"/>
            <p:cNvSpPr>
              <a:spLocks/>
            </p:cNvSpPr>
            <p:nvPr/>
          </p:nvSpPr>
          <p:spPr bwMode="auto">
            <a:xfrm>
              <a:off x="2930" y="2414"/>
              <a:ext cx="56" cy="78"/>
            </a:xfrm>
            <a:custGeom>
              <a:avLst/>
              <a:gdLst>
                <a:gd name="T0" fmla="*/ 69 w 113"/>
                <a:gd name="T1" fmla="*/ 156 h 156"/>
                <a:gd name="T2" fmla="*/ 44 w 113"/>
                <a:gd name="T3" fmla="*/ 156 h 156"/>
                <a:gd name="T4" fmla="*/ 39 w 113"/>
                <a:gd name="T5" fmla="*/ 149 h 156"/>
                <a:gd name="T6" fmla="*/ 29 w 113"/>
                <a:gd name="T7" fmla="*/ 131 h 156"/>
                <a:gd name="T8" fmla="*/ 17 w 113"/>
                <a:gd name="T9" fmla="*/ 106 h 156"/>
                <a:gd name="T10" fmla="*/ 6 w 113"/>
                <a:gd name="T11" fmla="*/ 77 h 156"/>
                <a:gd name="T12" fmla="*/ 0 w 113"/>
                <a:gd name="T13" fmla="*/ 50 h 156"/>
                <a:gd name="T14" fmla="*/ 5 w 113"/>
                <a:gd name="T15" fmla="*/ 24 h 156"/>
                <a:gd name="T16" fmla="*/ 22 w 113"/>
                <a:gd name="T17" fmla="*/ 7 h 156"/>
                <a:gd name="T18" fmla="*/ 55 w 113"/>
                <a:gd name="T19" fmla="*/ 0 h 156"/>
                <a:gd name="T20" fmla="*/ 91 w 113"/>
                <a:gd name="T21" fmla="*/ 7 h 156"/>
                <a:gd name="T22" fmla="*/ 108 w 113"/>
                <a:gd name="T23" fmla="*/ 24 h 156"/>
                <a:gd name="T24" fmla="*/ 113 w 113"/>
                <a:gd name="T25" fmla="*/ 50 h 156"/>
                <a:gd name="T26" fmla="*/ 107 w 113"/>
                <a:gd name="T27" fmla="*/ 77 h 156"/>
                <a:gd name="T28" fmla="*/ 97 w 113"/>
                <a:gd name="T29" fmla="*/ 106 h 156"/>
                <a:gd name="T30" fmla="*/ 84 w 113"/>
                <a:gd name="T31" fmla="*/ 131 h 156"/>
                <a:gd name="T32" fmla="*/ 74 w 113"/>
                <a:gd name="T33" fmla="*/ 149 h 156"/>
                <a:gd name="T34" fmla="*/ 69 w 113"/>
                <a:gd name="T35"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96" name="Freeform 224"/>
            <p:cNvSpPr>
              <a:spLocks/>
            </p:cNvSpPr>
            <p:nvPr/>
          </p:nvSpPr>
          <p:spPr bwMode="auto">
            <a:xfrm>
              <a:off x="2972" y="2447"/>
              <a:ext cx="76" cy="61"/>
            </a:xfrm>
            <a:custGeom>
              <a:avLst/>
              <a:gdLst>
                <a:gd name="T0" fmla="*/ 13 w 152"/>
                <a:gd name="T1" fmla="*/ 122 h 123"/>
                <a:gd name="T2" fmla="*/ 0 w 152"/>
                <a:gd name="T3" fmla="*/ 100 h 123"/>
                <a:gd name="T4" fmla="*/ 4 w 152"/>
                <a:gd name="T5" fmla="*/ 93 h 123"/>
                <a:gd name="T6" fmla="*/ 14 w 152"/>
                <a:gd name="T7" fmla="*/ 75 h 123"/>
                <a:gd name="T8" fmla="*/ 29 w 152"/>
                <a:gd name="T9" fmla="*/ 52 h 123"/>
                <a:gd name="T10" fmla="*/ 48 w 152"/>
                <a:gd name="T11" fmla="*/ 27 h 123"/>
                <a:gd name="T12" fmla="*/ 70 w 152"/>
                <a:gd name="T13" fmla="*/ 9 h 123"/>
                <a:gd name="T14" fmla="*/ 93 w 152"/>
                <a:gd name="T15" fmla="*/ 0 h 123"/>
                <a:gd name="T16" fmla="*/ 118 w 152"/>
                <a:gd name="T17" fmla="*/ 5 h 123"/>
                <a:gd name="T18" fmla="*/ 141 w 152"/>
                <a:gd name="T19" fmla="*/ 32 h 123"/>
                <a:gd name="T20" fmla="*/ 149 w 152"/>
                <a:gd name="T21" fmla="*/ 50 h 123"/>
                <a:gd name="T22" fmla="*/ 152 w 152"/>
                <a:gd name="T23" fmla="*/ 65 h 123"/>
                <a:gd name="T24" fmla="*/ 151 w 152"/>
                <a:gd name="T25" fmla="*/ 79 h 123"/>
                <a:gd name="T26" fmla="*/ 146 w 152"/>
                <a:gd name="T27" fmla="*/ 91 h 123"/>
                <a:gd name="T28" fmla="*/ 138 w 152"/>
                <a:gd name="T29" fmla="*/ 99 h 123"/>
                <a:gd name="T30" fmla="*/ 127 w 152"/>
                <a:gd name="T31" fmla="*/ 107 h 123"/>
                <a:gd name="T32" fmla="*/ 114 w 152"/>
                <a:gd name="T33" fmla="*/ 113 h 123"/>
                <a:gd name="T34" fmla="*/ 99 w 152"/>
                <a:gd name="T35" fmla="*/ 116 h 123"/>
                <a:gd name="T36" fmla="*/ 84 w 152"/>
                <a:gd name="T37" fmla="*/ 120 h 123"/>
                <a:gd name="T38" fmla="*/ 69 w 152"/>
                <a:gd name="T39" fmla="*/ 121 h 123"/>
                <a:gd name="T40" fmla="*/ 54 w 152"/>
                <a:gd name="T41" fmla="*/ 122 h 123"/>
                <a:gd name="T42" fmla="*/ 42 w 152"/>
                <a:gd name="T43" fmla="*/ 123 h 123"/>
                <a:gd name="T44" fmla="*/ 30 w 152"/>
                <a:gd name="T45" fmla="*/ 123 h 123"/>
                <a:gd name="T46" fmla="*/ 21 w 152"/>
                <a:gd name="T47" fmla="*/ 122 h 123"/>
                <a:gd name="T48" fmla="*/ 15 w 152"/>
                <a:gd name="T49" fmla="*/ 122 h 123"/>
                <a:gd name="T50" fmla="*/ 13 w 152"/>
                <a:gd name="T51" fmla="*/ 12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2" h="123">
                  <a:moveTo>
                    <a:pt x="13" y="122"/>
                  </a:moveTo>
                  <a:lnTo>
                    <a:pt x="0" y="100"/>
                  </a:lnTo>
                  <a:lnTo>
                    <a:pt x="4" y="93"/>
                  </a:lnTo>
                  <a:lnTo>
                    <a:pt x="14" y="75"/>
                  </a:lnTo>
                  <a:lnTo>
                    <a:pt x="29" y="52"/>
                  </a:lnTo>
                  <a:lnTo>
                    <a:pt x="48" y="27"/>
                  </a:lnTo>
                  <a:lnTo>
                    <a:pt x="70" y="9"/>
                  </a:lnTo>
                  <a:lnTo>
                    <a:pt x="93" y="0"/>
                  </a:lnTo>
                  <a:lnTo>
                    <a:pt x="118" y="5"/>
                  </a:lnTo>
                  <a:lnTo>
                    <a:pt x="141" y="32"/>
                  </a:lnTo>
                  <a:lnTo>
                    <a:pt x="149" y="50"/>
                  </a:lnTo>
                  <a:lnTo>
                    <a:pt x="152" y="65"/>
                  </a:lnTo>
                  <a:lnTo>
                    <a:pt x="151" y="79"/>
                  </a:lnTo>
                  <a:lnTo>
                    <a:pt x="146" y="91"/>
                  </a:lnTo>
                  <a:lnTo>
                    <a:pt x="138" y="99"/>
                  </a:lnTo>
                  <a:lnTo>
                    <a:pt x="127" y="107"/>
                  </a:lnTo>
                  <a:lnTo>
                    <a:pt x="114" y="113"/>
                  </a:lnTo>
                  <a:lnTo>
                    <a:pt x="99" y="116"/>
                  </a:lnTo>
                  <a:lnTo>
                    <a:pt x="84" y="120"/>
                  </a:lnTo>
                  <a:lnTo>
                    <a:pt x="69" y="121"/>
                  </a:lnTo>
                  <a:lnTo>
                    <a:pt x="54" y="122"/>
                  </a:lnTo>
                  <a:lnTo>
                    <a:pt x="42" y="123"/>
                  </a:lnTo>
                  <a:lnTo>
                    <a:pt x="30" y="123"/>
                  </a:lnTo>
                  <a:lnTo>
                    <a:pt x="21" y="122"/>
                  </a:lnTo>
                  <a:lnTo>
                    <a:pt x="15" y="122"/>
                  </a:lnTo>
                  <a:lnTo>
                    <a:pt x="13" y="12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97" name="Freeform 225"/>
            <p:cNvSpPr>
              <a:spLocks/>
            </p:cNvSpPr>
            <p:nvPr/>
          </p:nvSpPr>
          <p:spPr bwMode="auto">
            <a:xfrm>
              <a:off x="2972" y="2517"/>
              <a:ext cx="76" cy="61"/>
            </a:xfrm>
            <a:custGeom>
              <a:avLst/>
              <a:gdLst>
                <a:gd name="T0" fmla="*/ 0 w 153"/>
                <a:gd name="T1" fmla="*/ 23 h 122"/>
                <a:gd name="T2" fmla="*/ 13 w 153"/>
                <a:gd name="T3" fmla="*/ 1 h 122"/>
                <a:gd name="T4" fmla="*/ 15 w 153"/>
                <a:gd name="T5" fmla="*/ 1 h 122"/>
                <a:gd name="T6" fmla="*/ 21 w 153"/>
                <a:gd name="T7" fmla="*/ 1 h 122"/>
                <a:gd name="T8" fmla="*/ 30 w 153"/>
                <a:gd name="T9" fmla="*/ 0 h 122"/>
                <a:gd name="T10" fmla="*/ 42 w 153"/>
                <a:gd name="T11" fmla="*/ 0 h 122"/>
                <a:gd name="T12" fmla="*/ 54 w 153"/>
                <a:gd name="T13" fmla="*/ 1 h 122"/>
                <a:gd name="T14" fmla="*/ 69 w 153"/>
                <a:gd name="T15" fmla="*/ 2 h 122"/>
                <a:gd name="T16" fmla="*/ 84 w 153"/>
                <a:gd name="T17" fmla="*/ 4 h 122"/>
                <a:gd name="T18" fmla="*/ 99 w 153"/>
                <a:gd name="T19" fmla="*/ 7 h 122"/>
                <a:gd name="T20" fmla="*/ 114 w 153"/>
                <a:gd name="T21" fmla="*/ 10 h 122"/>
                <a:gd name="T22" fmla="*/ 127 w 153"/>
                <a:gd name="T23" fmla="*/ 16 h 122"/>
                <a:gd name="T24" fmla="*/ 138 w 153"/>
                <a:gd name="T25" fmla="*/ 23 h 122"/>
                <a:gd name="T26" fmla="*/ 146 w 153"/>
                <a:gd name="T27" fmla="*/ 32 h 122"/>
                <a:gd name="T28" fmla="*/ 152 w 153"/>
                <a:gd name="T29" fmla="*/ 43 h 122"/>
                <a:gd name="T30" fmla="*/ 153 w 153"/>
                <a:gd name="T31" fmla="*/ 55 h 122"/>
                <a:gd name="T32" fmla="*/ 150 w 153"/>
                <a:gd name="T33" fmla="*/ 70 h 122"/>
                <a:gd name="T34" fmla="*/ 142 w 153"/>
                <a:gd name="T35" fmla="*/ 89 h 122"/>
                <a:gd name="T36" fmla="*/ 118 w 153"/>
                <a:gd name="T37" fmla="*/ 115 h 122"/>
                <a:gd name="T38" fmla="*/ 93 w 153"/>
                <a:gd name="T39" fmla="*/ 122 h 122"/>
                <a:gd name="T40" fmla="*/ 70 w 153"/>
                <a:gd name="T41" fmla="*/ 114 h 122"/>
                <a:gd name="T42" fmla="*/ 48 w 153"/>
                <a:gd name="T43" fmla="*/ 95 h 122"/>
                <a:gd name="T44" fmla="*/ 29 w 153"/>
                <a:gd name="T45" fmla="*/ 72 h 122"/>
                <a:gd name="T46" fmla="*/ 14 w 153"/>
                <a:gd name="T47" fmla="*/ 48 h 122"/>
                <a:gd name="T48" fmla="*/ 4 w 153"/>
                <a:gd name="T49" fmla="*/ 30 h 122"/>
                <a:gd name="T50" fmla="*/ 0 w 153"/>
                <a:gd name="T51" fmla="*/ 2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3" h="122">
                  <a:moveTo>
                    <a:pt x="0" y="23"/>
                  </a:moveTo>
                  <a:lnTo>
                    <a:pt x="13" y="1"/>
                  </a:lnTo>
                  <a:lnTo>
                    <a:pt x="15" y="1"/>
                  </a:lnTo>
                  <a:lnTo>
                    <a:pt x="21" y="1"/>
                  </a:lnTo>
                  <a:lnTo>
                    <a:pt x="30" y="0"/>
                  </a:lnTo>
                  <a:lnTo>
                    <a:pt x="42" y="0"/>
                  </a:lnTo>
                  <a:lnTo>
                    <a:pt x="54" y="1"/>
                  </a:lnTo>
                  <a:lnTo>
                    <a:pt x="69" y="2"/>
                  </a:lnTo>
                  <a:lnTo>
                    <a:pt x="84" y="4"/>
                  </a:lnTo>
                  <a:lnTo>
                    <a:pt x="99" y="7"/>
                  </a:lnTo>
                  <a:lnTo>
                    <a:pt x="114" y="10"/>
                  </a:lnTo>
                  <a:lnTo>
                    <a:pt x="127" y="16"/>
                  </a:lnTo>
                  <a:lnTo>
                    <a:pt x="138" y="23"/>
                  </a:lnTo>
                  <a:lnTo>
                    <a:pt x="146" y="32"/>
                  </a:lnTo>
                  <a:lnTo>
                    <a:pt x="152" y="43"/>
                  </a:lnTo>
                  <a:lnTo>
                    <a:pt x="153" y="55"/>
                  </a:lnTo>
                  <a:lnTo>
                    <a:pt x="150" y="70"/>
                  </a:lnTo>
                  <a:lnTo>
                    <a:pt x="142" y="89"/>
                  </a:lnTo>
                  <a:lnTo>
                    <a:pt x="118" y="115"/>
                  </a:lnTo>
                  <a:lnTo>
                    <a:pt x="93" y="122"/>
                  </a:lnTo>
                  <a:lnTo>
                    <a:pt x="70" y="114"/>
                  </a:lnTo>
                  <a:lnTo>
                    <a:pt x="48" y="95"/>
                  </a:lnTo>
                  <a:lnTo>
                    <a:pt x="29" y="72"/>
                  </a:lnTo>
                  <a:lnTo>
                    <a:pt x="14" y="48"/>
                  </a:lnTo>
                  <a:lnTo>
                    <a:pt x="4" y="30"/>
                  </a:lnTo>
                  <a:lnTo>
                    <a:pt x="0" y="2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98" name="Freeform 226"/>
            <p:cNvSpPr>
              <a:spLocks/>
            </p:cNvSpPr>
            <p:nvPr/>
          </p:nvSpPr>
          <p:spPr bwMode="auto">
            <a:xfrm>
              <a:off x="2930" y="2532"/>
              <a:ext cx="55" cy="78"/>
            </a:xfrm>
            <a:custGeom>
              <a:avLst/>
              <a:gdLst>
                <a:gd name="T0" fmla="*/ 43 w 112"/>
                <a:gd name="T1" fmla="*/ 0 h 156"/>
                <a:gd name="T2" fmla="*/ 68 w 112"/>
                <a:gd name="T3" fmla="*/ 0 h 156"/>
                <a:gd name="T4" fmla="*/ 73 w 112"/>
                <a:gd name="T5" fmla="*/ 7 h 156"/>
                <a:gd name="T6" fmla="*/ 83 w 112"/>
                <a:gd name="T7" fmla="*/ 24 h 156"/>
                <a:gd name="T8" fmla="*/ 96 w 112"/>
                <a:gd name="T9" fmla="*/ 50 h 156"/>
                <a:gd name="T10" fmla="*/ 106 w 112"/>
                <a:gd name="T11" fmla="*/ 77 h 156"/>
                <a:gd name="T12" fmla="*/ 112 w 112"/>
                <a:gd name="T13" fmla="*/ 106 h 156"/>
                <a:gd name="T14" fmla="*/ 108 w 112"/>
                <a:gd name="T15" fmla="*/ 131 h 156"/>
                <a:gd name="T16" fmla="*/ 91 w 112"/>
                <a:gd name="T17" fmla="*/ 149 h 156"/>
                <a:gd name="T18" fmla="*/ 56 w 112"/>
                <a:gd name="T19" fmla="*/ 156 h 156"/>
                <a:gd name="T20" fmla="*/ 22 w 112"/>
                <a:gd name="T21" fmla="*/ 149 h 156"/>
                <a:gd name="T22" fmla="*/ 4 w 112"/>
                <a:gd name="T23" fmla="*/ 131 h 156"/>
                <a:gd name="T24" fmla="*/ 0 w 112"/>
                <a:gd name="T25" fmla="*/ 106 h 156"/>
                <a:gd name="T26" fmla="*/ 5 w 112"/>
                <a:gd name="T27" fmla="*/ 77 h 156"/>
                <a:gd name="T28" fmla="*/ 15 w 112"/>
                <a:gd name="T29" fmla="*/ 50 h 156"/>
                <a:gd name="T30" fmla="*/ 28 w 112"/>
                <a:gd name="T31" fmla="*/ 24 h 156"/>
                <a:gd name="T32" fmla="*/ 38 w 112"/>
                <a:gd name="T33" fmla="*/ 7 h 156"/>
                <a:gd name="T34" fmla="*/ 43 w 112"/>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156">
                  <a:moveTo>
                    <a:pt x="43" y="0"/>
                  </a:moveTo>
                  <a:lnTo>
                    <a:pt x="68" y="0"/>
                  </a:lnTo>
                  <a:lnTo>
                    <a:pt x="73" y="7"/>
                  </a:lnTo>
                  <a:lnTo>
                    <a:pt x="83" y="24"/>
                  </a:lnTo>
                  <a:lnTo>
                    <a:pt x="96" y="50"/>
                  </a:lnTo>
                  <a:lnTo>
                    <a:pt x="106" y="77"/>
                  </a:lnTo>
                  <a:lnTo>
                    <a:pt x="112" y="106"/>
                  </a:lnTo>
                  <a:lnTo>
                    <a:pt x="108" y="131"/>
                  </a:lnTo>
                  <a:lnTo>
                    <a:pt x="91" y="149"/>
                  </a:lnTo>
                  <a:lnTo>
                    <a:pt x="56" y="156"/>
                  </a:lnTo>
                  <a:lnTo>
                    <a:pt x="22" y="149"/>
                  </a:lnTo>
                  <a:lnTo>
                    <a:pt x="4" y="131"/>
                  </a:lnTo>
                  <a:lnTo>
                    <a:pt x="0" y="106"/>
                  </a:lnTo>
                  <a:lnTo>
                    <a:pt x="5" y="77"/>
                  </a:lnTo>
                  <a:lnTo>
                    <a:pt x="15" y="50"/>
                  </a:lnTo>
                  <a:lnTo>
                    <a:pt x="28" y="24"/>
                  </a:lnTo>
                  <a:lnTo>
                    <a:pt x="38" y="7"/>
                  </a:lnTo>
                  <a:lnTo>
                    <a:pt x="4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99" name="Freeform 227"/>
            <p:cNvSpPr>
              <a:spLocks/>
            </p:cNvSpPr>
            <p:nvPr/>
          </p:nvSpPr>
          <p:spPr bwMode="auto">
            <a:xfrm>
              <a:off x="2868" y="2515"/>
              <a:ext cx="75" cy="62"/>
            </a:xfrm>
            <a:custGeom>
              <a:avLst/>
              <a:gdLst>
                <a:gd name="T0" fmla="*/ 138 w 151"/>
                <a:gd name="T1" fmla="*/ 1 h 123"/>
                <a:gd name="T2" fmla="*/ 151 w 151"/>
                <a:gd name="T3" fmla="*/ 23 h 123"/>
                <a:gd name="T4" fmla="*/ 147 w 151"/>
                <a:gd name="T5" fmla="*/ 30 h 123"/>
                <a:gd name="T6" fmla="*/ 137 w 151"/>
                <a:gd name="T7" fmla="*/ 48 h 123"/>
                <a:gd name="T8" fmla="*/ 122 w 151"/>
                <a:gd name="T9" fmla="*/ 71 h 123"/>
                <a:gd name="T10" fmla="*/ 103 w 151"/>
                <a:gd name="T11" fmla="*/ 95 h 123"/>
                <a:gd name="T12" fmla="*/ 82 w 151"/>
                <a:gd name="T13" fmla="*/ 114 h 123"/>
                <a:gd name="T14" fmla="*/ 57 w 151"/>
                <a:gd name="T15" fmla="*/ 123 h 123"/>
                <a:gd name="T16" fmla="*/ 34 w 151"/>
                <a:gd name="T17" fmla="*/ 117 h 123"/>
                <a:gd name="T18" fmla="*/ 11 w 151"/>
                <a:gd name="T19" fmla="*/ 91 h 123"/>
                <a:gd name="T20" fmla="*/ 3 w 151"/>
                <a:gd name="T21" fmla="*/ 72 h 123"/>
                <a:gd name="T22" fmla="*/ 0 w 151"/>
                <a:gd name="T23" fmla="*/ 57 h 123"/>
                <a:gd name="T24" fmla="*/ 0 w 151"/>
                <a:gd name="T25" fmla="*/ 44 h 123"/>
                <a:gd name="T26" fmla="*/ 6 w 151"/>
                <a:gd name="T27" fmla="*/ 32 h 123"/>
                <a:gd name="T28" fmla="*/ 14 w 151"/>
                <a:gd name="T29" fmla="*/ 24 h 123"/>
                <a:gd name="T30" fmla="*/ 25 w 151"/>
                <a:gd name="T31" fmla="*/ 16 h 123"/>
                <a:gd name="T32" fmla="*/ 38 w 151"/>
                <a:gd name="T33" fmla="*/ 10 h 123"/>
                <a:gd name="T34" fmla="*/ 52 w 151"/>
                <a:gd name="T35" fmla="*/ 7 h 123"/>
                <a:gd name="T36" fmla="*/ 67 w 151"/>
                <a:gd name="T37" fmla="*/ 3 h 123"/>
                <a:gd name="T38" fmla="*/ 82 w 151"/>
                <a:gd name="T39" fmla="*/ 2 h 123"/>
                <a:gd name="T40" fmla="*/ 97 w 151"/>
                <a:gd name="T41" fmla="*/ 1 h 123"/>
                <a:gd name="T42" fmla="*/ 109 w 151"/>
                <a:gd name="T43" fmla="*/ 0 h 123"/>
                <a:gd name="T44" fmla="*/ 121 w 151"/>
                <a:gd name="T45" fmla="*/ 0 h 123"/>
                <a:gd name="T46" fmla="*/ 130 w 151"/>
                <a:gd name="T47" fmla="*/ 1 h 123"/>
                <a:gd name="T48" fmla="*/ 136 w 151"/>
                <a:gd name="T49" fmla="*/ 1 h 123"/>
                <a:gd name="T50" fmla="*/ 138 w 151"/>
                <a:gd name="T51" fmla="*/ 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1" h="123">
                  <a:moveTo>
                    <a:pt x="138" y="1"/>
                  </a:moveTo>
                  <a:lnTo>
                    <a:pt x="151" y="23"/>
                  </a:lnTo>
                  <a:lnTo>
                    <a:pt x="147" y="30"/>
                  </a:lnTo>
                  <a:lnTo>
                    <a:pt x="137" y="48"/>
                  </a:lnTo>
                  <a:lnTo>
                    <a:pt x="122" y="71"/>
                  </a:lnTo>
                  <a:lnTo>
                    <a:pt x="103" y="95"/>
                  </a:lnTo>
                  <a:lnTo>
                    <a:pt x="82" y="114"/>
                  </a:lnTo>
                  <a:lnTo>
                    <a:pt x="57" y="123"/>
                  </a:lnTo>
                  <a:lnTo>
                    <a:pt x="34" y="117"/>
                  </a:lnTo>
                  <a:lnTo>
                    <a:pt x="11" y="91"/>
                  </a:lnTo>
                  <a:lnTo>
                    <a:pt x="3" y="72"/>
                  </a:lnTo>
                  <a:lnTo>
                    <a:pt x="0" y="57"/>
                  </a:lnTo>
                  <a:lnTo>
                    <a:pt x="0" y="44"/>
                  </a:lnTo>
                  <a:lnTo>
                    <a:pt x="6" y="32"/>
                  </a:lnTo>
                  <a:lnTo>
                    <a:pt x="14" y="24"/>
                  </a:lnTo>
                  <a:lnTo>
                    <a:pt x="25" y="16"/>
                  </a:lnTo>
                  <a:lnTo>
                    <a:pt x="38" y="10"/>
                  </a:lnTo>
                  <a:lnTo>
                    <a:pt x="52" y="7"/>
                  </a:lnTo>
                  <a:lnTo>
                    <a:pt x="67" y="3"/>
                  </a:lnTo>
                  <a:lnTo>
                    <a:pt x="82" y="2"/>
                  </a:lnTo>
                  <a:lnTo>
                    <a:pt x="97" y="1"/>
                  </a:lnTo>
                  <a:lnTo>
                    <a:pt x="109" y="0"/>
                  </a:lnTo>
                  <a:lnTo>
                    <a:pt x="121" y="0"/>
                  </a:lnTo>
                  <a:lnTo>
                    <a:pt x="130" y="1"/>
                  </a:lnTo>
                  <a:lnTo>
                    <a:pt x="136" y="1"/>
                  </a:lnTo>
                  <a:lnTo>
                    <a:pt x="138"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00" name="Freeform 228"/>
            <p:cNvSpPr>
              <a:spLocks/>
            </p:cNvSpPr>
            <p:nvPr/>
          </p:nvSpPr>
          <p:spPr bwMode="auto">
            <a:xfrm>
              <a:off x="2867" y="2446"/>
              <a:ext cx="76" cy="62"/>
            </a:xfrm>
            <a:custGeom>
              <a:avLst/>
              <a:gdLst>
                <a:gd name="T0" fmla="*/ 152 w 152"/>
                <a:gd name="T1" fmla="*/ 99 h 123"/>
                <a:gd name="T2" fmla="*/ 139 w 152"/>
                <a:gd name="T3" fmla="*/ 122 h 123"/>
                <a:gd name="T4" fmla="*/ 137 w 152"/>
                <a:gd name="T5" fmla="*/ 122 h 123"/>
                <a:gd name="T6" fmla="*/ 131 w 152"/>
                <a:gd name="T7" fmla="*/ 122 h 123"/>
                <a:gd name="T8" fmla="*/ 122 w 152"/>
                <a:gd name="T9" fmla="*/ 123 h 123"/>
                <a:gd name="T10" fmla="*/ 110 w 152"/>
                <a:gd name="T11" fmla="*/ 122 h 123"/>
                <a:gd name="T12" fmla="*/ 98 w 152"/>
                <a:gd name="T13" fmla="*/ 122 h 123"/>
                <a:gd name="T14" fmla="*/ 83 w 152"/>
                <a:gd name="T15" fmla="*/ 121 h 123"/>
                <a:gd name="T16" fmla="*/ 68 w 152"/>
                <a:gd name="T17" fmla="*/ 118 h 123"/>
                <a:gd name="T18" fmla="*/ 53 w 152"/>
                <a:gd name="T19" fmla="*/ 116 h 123"/>
                <a:gd name="T20" fmla="*/ 39 w 152"/>
                <a:gd name="T21" fmla="*/ 111 h 123"/>
                <a:gd name="T22" fmla="*/ 26 w 152"/>
                <a:gd name="T23" fmla="*/ 106 h 123"/>
                <a:gd name="T24" fmla="*/ 15 w 152"/>
                <a:gd name="T25" fmla="*/ 99 h 123"/>
                <a:gd name="T26" fmla="*/ 7 w 152"/>
                <a:gd name="T27" fmla="*/ 91 h 123"/>
                <a:gd name="T28" fmla="*/ 1 w 152"/>
                <a:gd name="T29" fmla="*/ 79 h 123"/>
                <a:gd name="T30" fmla="*/ 0 w 152"/>
                <a:gd name="T31" fmla="*/ 66 h 123"/>
                <a:gd name="T32" fmla="*/ 3 w 152"/>
                <a:gd name="T33" fmla="*/ 51 h 123"/>
                <a:gd name="T34" fmla="*/ 11 w 152"/>
                <a:gd name="T35" fmla="*/ 33 h 123"/>
                <a:gd name="T36" fmla="*/ 34 w 152"/>
                <a:gd name="T37" fmla="*/ 6 h 123"/>
                <a:gd name="T38" fmla="*/ 58 w 152"/>
                <a:gd name="T39" fmla="*/ 0 h 123"/>
                <a:gd name="T40" fmla="*/ 83 w 152"/>
                <a:gd name="T41" fmla="*/ 8 h 123"/>
                <a:gd name="T42" fmla="*/ 104 w 152"/>
                <a:gd name="T43" fmla="*/ 27 h 123"/>
                <a:gd name="T44" fmla="*/ 123 w 152"/>
                <a:gd name="T45" fmla="*/ 50 h 123"/>
                <a:gd name="T46" fmla="*/ 138 w 152"/>
                <a:gd name="T47" fmla="*/ 73 h 123"/>
                <a:gd name="T48" fmla="*/ 148 w 152"/>
                <a:gd name="T49" fmla="*/ 92 h 123"/>
                <a:gd name="T50" fmla="*/ 152 w 152"/>
                <a:gd name="T51" fmla="*/ 9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2" h="123">
                  <a:moveTo>
                    <a:pt x="152" y="99"/>
                  </a:moveTo>
                  <a:lnTo>
                    <a:pt x="139" y="122"/>
                  </a:lnTo>
                  <a:lnTo>
                    <a:pt x="137" y="122"/>
                  </a:lnTo>
                  <a:lnTo>
                    <a:pt x="131" y="122"/>
                  </a:lnTo>
                  <a:lnTo>
                    <a:pt x="122" y="123"/>
                  </a:lnTo>
                  <a:lnTo>
                    <a:pt x="110" y="122"/>
                  </a:lnTo>
                  <a:lnTo>
                    <a:pt x="98" y="122"/>
                  </a:lnTo>
                  <a:lnTo>
                    <a:pt x="83" y="121"/>
                  </a:lnTo>
                  <a:lnTo>
                    <a:pt x="68" y="118"/>
                  </a:lnTo>
                  <a:lnTo>
                    <a:pt x="53" y="116"/>
                  </a:lnTo>
                  <a:lnTo>
                    <a:pt x="39" y="111"/>
                  </a:lnTo>
                  <a:lnTo>
                    <a:pt x="26" y="106"/>
                  </a:lnTo>
                  <a:lnTo>
                    <a:pt x="15" y="99"/>
                  </a:lnTo>
                  <a:lnTo>
                    <a:pt x="7" y="91"/>
                  </a:lnTo>
                  <a:lnTo>
                    <a:pt x="1" y="79"/>
                  </a:lnTo>
                  <a:lnTo>
                    <a:pt x="0" y="66"/>
                  </a:lnTo>
                  <a:lnTo>
                    <a:pt x="3" y="51"/>
                  </a:lnTo>
                  <a:lnTo>
                    <a:pt x="11" y="33"/>
                  </a:lnTo>
                  <a:lnTo>
                    <a:pt x="34" y="6"/>
                  </a:lnTo>
                  <a:lnTo>
                    <a:pt x="58" y="0"/>
                  </a:lnTo>
                  <a:lnTo>
                    <a:pt x="83" y="8"/>
                  </a:lnTo>
                  <a:lnTo>
                    <a:pt x="104" y="27"/>
                  </a:lnTo>
                  <a:lnTo>
                    <a:pt x="123" y="50"/>
                  </a:lnTo>
                  <a:lnTo>
                    <a:pt x="138" y="73"/>
                  </a:lnTo>
                  <a:lnTo>
                    <a:pt x="148" y="92"/>
                  </a:lnTo>
                  <a:lnTo>
                    <a:pt x="152" y="9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01" name="Freeform 229"/>
            <p:cNvSpPr>
              <a:spLocks/>
            </p:cNvSpPr>
            <p:nvPr/>
          </p:nvSpPr>
          <p:spPr bwMode="auto">
            <a:xfrm>
              <a:off x="2555" y="2447"/>
              <a:ext cx="68" cy="74"/>
            </a:xfrm>
            <a:custGeom>
              <a:avLst/>
              <a:gdLst>
                <a:gd name="T0" fmla="*/ 6 w 136"/>
                <a:gd name="T1" fmla="*/ 67 h 148"/>
                <a:gd name="T2" fmla="*/ 0 w 136"/>
                <a:gd name="T3" fmla="*/ 47 h 148"/>
                <a:gd name="T4" fmla="*/ 7 w 136"/>
                <a:gd name="T5" fmla="*/ 33 h 148"/>
                <a:gd name="T6" fmla="*/ 15 w 136"/>
                <a:gd name="T7" fmla="*/ 27 h 148"/>
                <a:gd name="T8" fmla="*/ 24 w 136"/>
                <a:gd name="T9" fmla="*/ 25 h 148"/>
                <a:gd name="T10" fmla="*/ 35 w 136"/>
                <a:gd name="T11" fmla="*/ 25 h 148"/>
                <a:gd name="T12" fmla="*/ 43 w 136"/>
                <a:gd name="T13" fmla="*/ 16 h 148"/>
                <a:gd name="T14" fmla="*/ 58 w 136"/>
                <a:gd name="T15" fmla="*/ 2 h 148"/>
                <a:gd name="T16" fmla="*/ 79 w 136"/>
                <a:gd name="T17" fmla="*/ 2 h 148"/>
                <a:gd name="T18" fmla="*/ 92 w 136"/>
                <a:gd name="T19" fmla="*/ 16 h 148"/>
                <a:gd name="T20" fmla="*/ 100 w 136"/>
                <a:gd name="T21" fmla="*/ 24 h 148"/>
                <a:gd name="T22" fmla="*/ 111 w 136"/>
                <a:gd name="T23" fmla="*/ 23 h 148"/>
                <a:gd name="T24" fmla="*/ 121 w 136"/>
                <a:gd name="T25" fmla="*/ 26 h 148"/>
                <a:gd name="T26" fmla="*/ 129 w 136"/>
                <a:gd name="T27" fmla="*/ 32 h 148"/>
                <a:gd name="T28" fmla="*/ 136 w 136"/>
                <a:gd name="T29" fmla="*/ 46 h 148"/>
                <a:gd name="T30" fmla="*/ 130 w 136"/>
                <a:gd name="T31" fmla="*/ 65 h 148"/>
                <a:gd name="T32" fmla="*/ 130 w 136"/>
                <a:gd name="T33" fmla="*/ 80 h 148"/>
                <a:gd name="T34" fmla="*/ 136 w 136"/>
                <a:gd name="T35" fmla="*/ 100 h 148"/>
                <a:gd name="T36" fmla="*/ 129 w 136"/>
                <a:gd name="T37" fmla="*/ 115 h 148"/>
                <a:gd name="T38" fmla="*/ 121 w 136"/>
                <a:gd name="T39" fmla="*/ 121 h 148"/>
                <a:gd name="T40" fmla="*/ 112 w 136"/>
                <a:gd name="T41" fmla="*/ 123 h 148"/>
                <a:gd name="T42" fmla="*/ 102 w 136"/>
                <a:gd name="T43" fmla="*/ 122 h 148"/>
                <a:gd name="T44" fmla="*/ 94 w 136"/>
                <a:gd name="T45" fmla="*/ 131 h 148"/>
                <a:gd name="T46" fmla="*/ 80 w 136"/>
                <a:gd name="T47" fmla="*/ 146 h 148"/>
                <a:gd name="T48" fmla="*/ 59 w 136"/>
                <a:gd name="T49" fmla="*/ 146 h 148"/>
                <a:gd name="T50" fmla="*/ 45 w 136"/>
                <a:gd name="T51" fmla="*/ 131 h 148"/>
                <a:gd name="T52" fmla="*/ 36 w 136"/>
                <a:gd name="T53" fmla="*/ 123 h 148"/>
                <a:gd name="T54" fmla="*/ 26 w 136"/>
                <a:gd name="T55" fmla="*/ 124 h 148"/>
                <a:gd name="T56" fmla="*/ 16 w 136"/>
                <a:gd name="T57" fmla="*/ 122 h 148"/>
                <a:gd name="T58" fmla="*/ 8 w 136"/>
                <a:gd name="T59" fmla="*/ 116 h 148"/>
                <a:gd name="T60" fmla="*/ 1 w 136"/>
                <a:gd name="T61" fmla="*/ 101 h 148"/>
                <a:gd name="T62" fmla="*/ 7 w 136"/>
                <a:gd name="T63" fmla="*/ 83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6" h="148">
                  <a:moveTo>
                    <a:pt x="14" y="75"/>
                  </a:moveTo>
                  <a:lnTo>
                    <a:pt x="6" y="67"/>
                  </a:lnTo>
                  <a:lnTo>
                    <a:pt x="1" y="57"/>
                  </a:lnTo>
                  <a:lnTo>
                    <a:pt x="0" y="47"/>
                  </a:lnTo>
                  <a:lnTo>
                    <a:pt x="4" y="38"/>
                  </a:lnTo>
                  <a:lnTo>
                    <a:pt x="7" y="33"/>
                  </a:lnTo>
                  <a:lnTo>
                    <a:pt x="11" y="30"/>
                  </a:lnTo>
                  <a:lnTo>
                    <a:pt x="15" y="27"/>
                  </a:lnTo>
                  <a:lnTo>
                    <a:pt x="20" y="25"/>
                  </a:lnTo>
                  <a:lnTo>
                    <a:pt x="24" y="25"/>
                  </a:lnTo>
                  <a:lnTo>
                    <a:pt x="30" y="25"/>
                  </a:lnTo>
                  <a:lnTo>
                    <a:pt x="35" y="25"/>
                  </a:lnTo>
                  <a:lnTo>
                    <a:pt x="41" y="27"/>
                  </a:lnTo>
                  <a:lnTo>
                    <a:pt x="43" y="16"/>
                  </a:lnTo>
                  <a:lnTo>
                    <a:pt x="50" y="8"/>
                  </a:lnTo>
                  <a:lnTo>
                    <a:pt x="58" y="2"/>
                  </a:lnTo>
                  <a:lnTo>
                    <a:pt x="68" y="0"/>
                  </a:lnTo>
                  <a:lnTo>
                    <a:pt x="79" y="2"/>
                  </a:lnTo>
                  <a:lnTo>
                    <a:pt x="87" y="8"/>
                  </a:lnTo>
                  <a:lnTo>
                    <a:pt x="92" y="16"/>
                  </a:lnTo>
                  <a:lnTo>
                    <a:pt x="95" y="26"/>
                  </a:lnTo>
                  <a:lnTo>
                    <a:pt x="100" y="24"/>
                  </a:lnTo>
                  <a:lnTo>
                    <a:pt x="105" y="23"/>
                  </a:lnTo>
                  <a:lnTo>
                    <a:pt x="111" y="23"/>
                  </a:lnTo>
                  <a:lnTo>
                    <a:pt x="117" y="24"/>
                  </a:lnTo>
                  <a:lnTo>
                    <a:pt x="121" y="26"/>
                  </a:lnTo>
                  <a:lnTo>
                    <a:pt x="126" y="29"/>
                  </a:lnTo>
                  <a:lnTo>
                    <a:pt x="129" y="32"/>
                  </a:lnTo>
                  <a:lnTo>
                    <a:pt x="133" y="37"/>
                  </a:lnTo>
                  <a:lnTo>
                    <a:pt x="136" y="46"/>
                  </a:lnTo>
                  <a:lnTo>
                    <a:pt x="135" y="56"/>
                  </a:lnTo>
                  <a:lnTo>
                    <a:pt x="130" y="65"/>
                  </a:lnTo>
                  <a:lnTo>
                    <a:pt x="122" y="73"/>
                  </a:lnTo>
                  <a:lnTo>
                    <a:pt x="130" y="80"/>
                  </a:lnTo>
                  <a:lnTo>
                    <a:pt x="135" y="90"/>
                  </a:lnTo>
                  <a:lnTo>
                    <a:pt x="136" y="100"/>
                  </a:lnTo>
                  <a:lnTo>
                    <a:pt x="133" y="110"/>
                  </a:lnTo>
                  <a:lnTo>
                    <a:pt x="129" y="115"/>
                  </a:lnTo>
                  <a:lnTo>
                    <a:pt x="126" y="118"/>
                  </a:lnTo>
                  <a:lnTo>
                    <a:pt x="121" y="121"/>
                  </a:lnTo>
                  <a:lnTo>
                    <a:pt x="117" y="122"/>
                  </a:lnTo>
                  <a:lnTo>
                    <a:pt x="112" y="123"/>
                  </a:lnTo>
                  <a:lnTo>
                    <a:pt x="106" y="123"/>
                  </a:lnTo>
                  <a:lnTo>
                    <a:pt x="102" y="122"/>
                  </a:lnTo>
                  <a:lnTo>
                    <a:pt x="96" y="121"/>
                  </a:lnTo>
                  <a:lnTo>
                    <a:pt x="94" y="131"/>
                  </a:lnTo>
                  <a:lnTo>
                    <a:pt x="88" y="140"/>
                  </a:lnTo>
                  <a:lnTo>
                    <a:pt x="80" y="146"/>
                  </a:lnTo>
                  <a:lnTo>
                    <a:pt x="69" y="148"/>
                  </a:lnTo>
                  <a:lnTo>
                    <a:pt x="59" y="146"/>
                  </a:lnTo>
                  <a:lnTo>
                    <a:pt x="51" y="140"/>
                  </a:lnTo>
                  <a:lnTo>
                    <a:pt x="45" y="131"/>
                  </a:lnTo>
                  <a:lnTo>
                    <a:pt x="42" y="121"/>
                  </a:lnTo>
                  <a:lnTo>
                    <a:pt x="36" y="123"/>
                  </a:lnTo>
                  <a:lnTo>
                    <a:pt x="31" y="124"/>
                  </a:lnTo>
                  <a:lnTo>
                    <a:pt x="26" y="124"/>
                  </a:lnTo>
                  <a:lnTo>
                    <a:pt x="21" y="123"/>
                  </a:lnTo>
                  <a:lnTo>
                    <a:pt x="16" y="122"/>
                  </a:lnTo>
                  <a:lnTo>
                    <a:pt x="12" y="120"/>
                  </a:lnTo>
                  <a:lnTo>
                    <a:pt x="8" y="116"/>
                  </a:lnTo>
                  <a:lnTo>
                    <a:pt x="5" y="111"/>
                  </a:lnTo>
                  <a:lnTo>
                    <a:pt x="1" y="101"/>
                  </a:lnTo>
                  <a:lnTo>
                    <a:pt x="3" y="92"/>
                  </a:lnTo>
                  <a:lnTo>
                    <a:pt x="7" y="83"/>
                  </a:lnTo>
                  <a:lnTo>
                    <a:pt x="14" y="7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02" name="Freeform 230"/>
            <p:cNvSpPr>
              <a:spLocks/>
            </p:cNvSpPr>
            <p:nvPr/>
          </p:nvSpPr>
          <p:spPr bwMode="auto">
            <a:xfrm>
              <a:off x="2579" y="2473"/>
              <a:ext cx="20" cy="21"/>
            </a:xfrm>
            <a:custGeom>
              <a:avLst/>
              <a:gdLst>
                <a:gd name="T0" fmla="*/ 19 w 39"/>
                <a:gd name="T1" fmla="*/ 40 h 40"/>
                <a:gd name="T2" fmla="*/ 27 w 39"/>
                <a:gd name="T3" fmla="*/ 39 h 40"/>
                <a:gd name="T4" fmla="*/ 33 w 39"/>
                <a:gd name="T5" fmla="*/ 34 h 40"/>
                <a:gd name="T6" fmla="*/ 38 w 39"/>
                <a:gd name="T7" fmla="*/ 27 h 40"/>
                <a:gd name="T8" fmla="*/ 39 w 39"/>
                <a:gd name="T9" fmla="*/ 20 h 40"/>
                <a:gd name="T10" fmla="*/ 38 w 39"/>
                <a:gd name="T11" fmla="*/ 12 h 40"/>
                <a:gd name="T12" fmla="*/ 33 w 39"/>
                <a:gd name="T13" fmla="*/ 5 h 40"/>
                <a:gd name="T14" fmla="*/ 27 w 39"/>
                <a:gd name="T15" fmla="*/ 1 h 40"/>
                <a:gd name="T16" fmla="*/ 19 w 39"/>
                <a:gd name="T17" fmla="*/ 0 h 40"/>
                <a:gd name="T18" fmla="*/ 12 w 39"/>
                <a:gd name="T19" fmla="*/ 1 h 40"/>
                <a:gd name="T20" fmla="*/ 6 w 39"/>
                <a:gd name="T21" fmla="*/ 5 h 40"/>
                <a:gd name="T22" fmla="*/ 1 w 39"/>
                <a:gd name="T23" fmla="*/ 12 h 40"/>
                <a:gd name="T24" fmla="*/ 0 w 39"/>
                <a:gd name="T25" fmla="*/ 20 h 40"/>
                <a:gd name="T26" fmla="*/ 1 w 39"/>
                <a:gd name="T27" fmla="*/ 27 h 40"/>
                <a:gd name="T28" fmla="*/ 6 w 39"/>
                <a:gd name="T29" fmla="*/ 34 h 40"/>
                <a:gd name="T30" fmla="*/ 12 w 39"/>
                <a:gd name="T31" fmla="*/ 39 h 40"/>
                <a:gd name="T32" fmla="*/ 19 w 39"/>
                <a:gd name="T33"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40">
                  <a:moveTo>
                    <a:pt x="19" y="40"/>
                  </a:moveTo>
                  <a:lnTo>
                    <a:pt x="27" y="39"/>
                  </a:lnTo>
                  <a:lnTo>
                    <a:pt x="33" y="34"/>
                  </a:lnTo>
                  <a:lnTo>
                    <a:pt x="38" y="27"/>
                  </a:lnTo>
                  <a:lnTo>
                    <a:pt x="39" y="20"/>
                  </a:lnTo>
                  <a:lnTo>
                    <a:pt x="38" y="12"/>
                  </a:lnTo>
                  <a:lnTo>
                    <a:pt x="33" y="5"/>
                  </a:lnTo>
                  <a:lnTo>
                    <a:pt x="27" y="1"/>
                  </a:lnTo>
                  <a:lnTo>
                    <a:pt x="19" y="0"/>
                  </a:lnTo>
                  <a:lnTo>
                    <a:pt x="12" y="1"/>
                  </a:lnTo>
                  <a:lnTo>
                    <a:pt x="6" y="5"/>
                  </a:lnTo>
                  <a:lnTo>
                    <a:pt x="1" y="12"/>
                  </a:lnTo>
                  <a:lnTo>
                    <a:pt x="0" y="20"/>
                  </a:lnTo>
                  <a:lnTo>
                    <a:pt x="1" y="27"/>
                  </a:lnTo>
                  <a:lnTo>
                    <a:pt x="6" y="34"/>
                  </a:lnTo>
                  <a:lnTo>
                    <a:pt x="12" y="39"/>
                  </a:lnTo>
                  <a:lnTo>
                    <a:pt x="19" y="4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03" name="Freeform 231"/>
            <p:cNvSpPr>
              <a:spLocks/>
            </p:cNvSpPr>
            <p:nvPr/>
          </p:nvSpPr>
          <p:spPr bwMode="auto">
            <a:xfrm>
              <a:off x="2642" y="1923"/>
              <a:ext cx="68" cy="74"/>
            </a:xfrm>
            <a:custGeom>
              <a:avLst/>
              <a:gdLst>
                <a:gd name="T0" fmla="*/ 6 w 136"/>
                <a:gd name="T1" fmla="*/ 66 h 147"/>
                <a:gd name="T2" fmla="*/ 0 w 136"/>
                <a:gd name="T3" fmla="*/ 47 h 147"/>
                <a:gd name="T4" fmla="*/ 7 w 136"/>
                <a:gd name="T5" fmla="*/ 33 h 147"/>
                <a:gd name="T6" fmla="*/ 15 w 136"/>
                <a:gd name="T7" fmla="*/ 26 h 147"/>
                <a:gd name="T8" fmla="*/ 25 w 136"/>
                <a:gd name="T9" fmla="*/ 24 h 147"/>
                <a:gd name="T10" fmla="*/ 35 w 136"/>
                <a:gd name="T11" fmla="*/ 25 h 147"/>
                <a:gd name="T12" fmla="*/ 43 w 136"/>
                <a:gd name="T13" fmla="*/ 16 h 147"/>
                <a:gd name="T14" fmla="*/ 58 w 136"/>
                <a:gd name="T15" fmla="*/ 2 h 147"/>
                <a:gd name="T16" fmla="*/ 79 w 136"/>
                <a:gd name="T17" fmla="*/ 2 h 147"/>
                <a:gd name="T18" fmla="*/ 92 w 136"/>
                <a:gd name="T19" fmla="*/ 16 h 147"/>
                <a:gd name="T20" fmla="*/ 101 w 136"/>
                <a:gd name="T21" fmla="*/ 24 h 147"/>
                <a:gd name="T22" fmla="*/ 111 w 136"/>
                <a:gd name="T23" fmla="*/ 23 h 147"/>
                <a:gd name="T24" fmla="*/ 121 w 136"/>
                <a:gd name="T25" fmla="*/ 25 h 147"/>
                <a:gd name="T26" fmla="*/ 129 w 136"/>
                <a:gd name="T27" fmla="*/ 32 h 147"/>
                <a:gd name="T28" fmla="*/ 136 w 136"/>
                <a:gd name="T29" fmla="*/ 46 h 147"/>
                <a:gd name="T30" fmla="*/ 130 w 136"/>
                <a:gd name="T31" fmla="*/ 65 h 147"/>
                <a:gd name="T32" fmla="*/ 130 w 136"/>
                <a:gd name="T33" fmla="*/ 80 h 147"/>
                <a:gd name="T34" fmla="*/ 136 w 136"/>
                <a:gd name="T35" fmla="*/ 100 h 147"/>
                <a:gd name="T36" fmla="*/ 129 w 136"/>
                <a:gd name="T37" fmla="*/ 114 h 147"/>
                <a:gd name="T38" fmla="*/ 121 w 136"/>
                <a:gd name="T39" fmla="*/ 121 h 147"/>
                <a:gd name="T40" fmla="*/ 112 w 136"/>
                <a:gd name="T41" fmla="*/ 123 h 147"/>
                <a:gd name="T42" fmla="*/ 102 w 136"/>
                <a:gd name="T43" fmla="*/ 122 h 147"/>
                <a:gd name="T44" fmla="*/ 94 w 136"/>
                <a:gd name="T45" fmla="*/ 131 h 147"/>
                <a:gd name="T46" fmla="*/ 80 w 136"/>
                <a:gd name="T47" fmla="*/ 145 h 147"/>
                <a:gd name="T48" fmla="*/ 59 w 136"/>
                <a:gd name="T49" fmla="*/ 145 h 147"/>
                <a:gd name="T50" fmla="*/ 45 w 136"/>
                <a:gd name="T51" fmla="*/ 131 h 147"/>
                <a:gd name="T52" fmla="*/ 36 w 136"/>
                <a:gd name="T53" fmla="*/ 123 h 147"/>
                <a:gd name="T54" fmla="*/ 26 w 136"/>
                <a:gd name="T55" fmla="*/ 124 h 147"/>
                <a:gd name="T56" fmla="*/ 16 w 136"/>
                <a:gd name="T57" fmla="*/ 122 h 147"/>
                <a:gd name="T58" fmla="*/ 8 w 136"/>
                <a:gd name="T59" fmla="*/ 116 h 147"/>
                <a:gd name="T60" fmla="*/ 1 w 136"/>
                <a:gd name="T61" fmla="*/ 101 h 147"/>
                <a:gd name="T62" fmla="*/ 7 w 136"/>
                <a:gd name="T63" fmla="*/ 8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6" h="147">
                  <a:moveTo>
                    <a:pt x="14" y="74"/>
                  </a:moveTo>
                  <a:lnTo>
                    <a:pt x="6" y="66"/>
                  </a:lnTo>
                  <a:lnTo>
                    <a:pt x="1" y="57"/>
                  </a:lnTo>
                  <a:lnTo>
                    <a:pt x="0" y="47"/>
                  </a:lnTo>
                  <a:lnTo>
                    <a:pt x="4" y="36"/>
                  </a:lnTo>
                  <a:lnTo>
                    <a:pt x="7" y="33"/>
                  </a:lnTo>
                  <a:lnTo>
                    <a:pt x="11" y="30"/>
                  </a:lnTo>
                  <a:lnTo>
                    <a:pt x="15" y="26"/>
                  </a:lnTo>
                  <a:lnTo>
                    <a:pt x="20" y="25"/>
                  </a:lnTo>
                  <a:lnTo>
                    <a:pt x="25" y="24"/>
                  </a:lnTo>
                  <a:lnTo>
                    <a:pt x="30" y="24"/>
                  </a:lnTo>
                  <a:lnTo>
                    <a:pt x="35" y="25"/>
                  </a:lnTo>
                  <a:lnTo>
                    <a:pt x="41" y="27"/>
                  </a:lnTo>
                  <a:lnTo>
                    <a:pt x="43" y="16"/>
                  </a:lnTo>
                  <a:lnTo>
                    <a:pt x="50" y="8"/>
                  </a:lnTo>
                  <a:lnTo>
                    <a:pt x="58" y="2"/>
                  </a:lnTo>
                  <a:lnTo>
                    <a:pt x="68" y="0"/>
                  </a:lnTo>
                  <a:lnTo>
                    <a:pt x="79" y="2"/>
                  </a:lnTo>
                  <a:lnTo>
                    <a:pt x="87" y="8"/>
                  </a:lnTo>
                  <a:lnTo>
                    <a:pt x="92" y="16"/>
                  </a:lnTo>
                  <a:lnTo>
                    <a:pt x="95" y="26"/>
                  </a:lnTo>
                  <a:lnTo>
                    <a:pt x="101" y="24"/>
                  </a:lnTo>
                  <a:lnTo>
                    <a:pt x="105" y="23"/>
                  </a:lnTo>
                  <a:lnTo>
                    <a:pt x="111" y="23"/>
                  </a:lnTo>
                  <a:lnTo>
                    <a:pt x="116" y="24"/>
                  </a:lnTo>
                  <a:lnTo>
                    <a:pt x="121" y="25"/>
                  </a:lnTo>
                  <a:lnTo>
                    <a:pt x="126" y="28"/>
                  </a:lnTo>
                  <a:lnTo>
                    <a:pt x="129" y="32"/>
                  </a:lnTo>
                  <a:lnTo>
                    <a:pt x="133" y="35"/>
                  </a:lnTo>
                  <a:lnTo>
                    <a:pt x="136" y="46"/>
                  </a:lnTo>
                  <a:lnTo>
                    <a:pt x="135" y="55"/>
                  </a:lnTo>
                  <a:lnTo>
                    <a:pt x="130" y="65"/>
                  </a:lnTo>
                  <a:lnTo>
                    <a:pt x="122" y="72"/>
                  </a:lnTo>
                  <a:lnTo>
                    <a:pt x="130" y="80"/>
                  </a:lnTo>
                  <a:lnTo>
                    <a:pt x="135" y="89"/>
                  </a:lnTo>
                  <a:lnTo>
                    <a:pt x="136" y="100"/>
                  </a:lnTo>
                  <a:lnTo>
                    <a:pt x="133" y="110"/>
                  </a:lnTo>
                  <a:lnTo>
                    <a:pt x="129" y="114"/>
                  </a:lnTo>
                  <a:lnTo>
                    <a:pt x="126" y="117"/>
                  </a:lnTo>
                  <a:lnTo>
                    <a:pt x="121" y="121"/>
                  </a:lnTo>
                  <a:lnTo>
                    <a:pt x="117" y="122"/>
                  </a:lnTo>
                  <a:lnTo>
                    <a:pt x="112" y="123"/>
                  </a:lnTo>
                  <a:lnTo>
                    <a:pt x="106" y="123"/>
                  </a:lnTo>
                  <a:lnTo>
                    <a:pt x="102" y="122"/>
                  </a:lnTo>
                  <a:lnTo>
                    <a:pt x="96" y="121"/>
                  </a:lnTo>
                  <a:lnTo>
                    <a:pt x="94" y="131"/>
                  </a:lnTo>
                  <a:lnTo>
                    <a:pt x="88" y="139"/>
                  </a:lnTo>
                  <a:lnTo>
                    <a:pt x="80" y="145"/>
                  </a:lnTo>
                  <a:lnTo>
                    <a:pt x="69" y="147"/>
                  </a:lnTo>
                  <a:lnTo>
                    <a:pt x="59" y="145"/>
                  </a:lnTo>
                  <a:lnTo>
                    <a:pt x="51" y="139"/>
                  </a:lnTo>
                  <a:lnTo>
                    <a:pt x="45" y="131"/>
                  </a:lnTo>
                  <a:lnTo>
                    <a:pt x="42" y="121"/>
                  </a:lnTo>
                  <a:lnTo>
                    <a:pt x="36" y="123"/>
                  </a:lnTo>
                  <a:lnTo>
                    <a:pt x="31" y="124"/>
                  </a:lnTo>
                  <a:lnTo>
                    <a:pt x="26" y="124"/>
                  </a:lnTo>
                  <a:lnTo>
                    <a:pt x="21" y="123"/>
                  </a:lnTo>
                  <a:lnTo>
                    <a:pt x="16" y="122"/>
                  </a:lnTo>
                  <a:lnTo>
                    <a:pt x="12" y="119"/>
                  </a:lnTo>
                  <a:lnTo>
                    <a:pt x="8" y="116"/>
                  </a:lnTo>
                  <a:lnTo>
                    <a:pt x="5" y="111"/>
                  </a:lnTo>
                  <a:lnTo>
                    <a:pt x="1" y="101"/>
                  </a:lnTo>
                  <a:lnTo>
                    <a:pt x="3" y="92"/>
                  </a:lnTo>
                  <a:lnTo>
                    <a:pt x="7" y="83"/>
                  </a:lnTo>
                  <a:lnTo>
                    <a:pt x="14" y="7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04" name="Freeform 232"/>
            <p:cNvSpPr>
              <a:spLocks/>
            </p:cNvSpPr>
            <p:nvPr/>
          </p:nvSpPr>
          <p:spPr bwMode="auto">
            <a:xfrm>
              <a:off x="2667" y="1949"/>
              <a:ext cx="20" cy="20"/>
            </a:xfrm>
            <a:custGeom>
              <a:avLst/>
              <a:gdLst>
                <a:gd name="T0" fmla="*/ 19 w 39"/>
                <a:gd name="T1" fmla="*/ 39 h 39"/>
                <a:gd name="T2" fmla="*/ 28 w 39"/>
                <a:gd name="T3" fmla="*/ 38 h 39"/>
                <a:gd name="T4" fmla="*/ 33 w 39"/>
                <a:gd name="T5" fmla="*/ 33 h 39"/>
                <a:gd name="T6" fmla="*/ 38 w 39"/>
                <a:gd name="T7" fmla="*/ 27 h 39"/>
                <a:gd name="T8" fmla="*/ 39 w 39"/>
                <a:gd name="T9" fmla="*/ 19 h 39"/>
                <a:gd name="T10" fmla="*/ 38 w 39"/>
                <a:gd name="T11" fmla="*/ 12 h 39"/>
                <a:gd name="T12" fmla="*/ 33 w 39"/>
                <a:gd name="T13" fmla="*/ 5 h 39"/>
                <a:gd name="T14" fmla="*/ 28 w 39"/>
                <a:gd name="T15" fmla="*/ 1 h 39"/>
                <a:gd name="T16" fmla="*/ 19 w 39"/>
                <a:gd name="T17" fmla="*/ 0 h 39"/>
                <a:gd name="T18" fmla="*/ 13 w 39"/>
                <a:gd name="T19" fmla="*/ 1 h 39"/>
                <a:gd name="T20" fmla="*/ 6 w 39"/>
                <a:gd name="T21" fmla="*/ 5 h 39"/>
                <a:gd name="T22" fmla="*/ 1 w 39"/>
                <a:gd name="T23" fmla="*/ 12 h 39"/>
                <a:gd name="T24" fmla="*/ 0 w 39"/>
                <a:gd name="T25" fmla="*/ 19 h 39"/>
                <a:gd name="T26" fmla="*/ 1 w 39"/>
                <a:gd name="T27" fmla="*/ 27 h 39"/>
                <a:gd name="T28" fmla="*/ 6 w 39"/>
                <a:gd name="T29" fmla="*/ 33 h 39"/>
                <a:gd name="T30" fmla="*/ 13 w 39"/>
                <a:gd name="T31" fmla="*/ 38 h 39"/>
                <a:gd name="T32" fmla="*/ 19 w 39"/>
                <a:gd name="T33"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39">
                  <a:moveTo>
                    <a:pt x="19" y="39"/>
                  </a:moveTo>
                  <a:lnTo>
                    <a:pt x="28" y="38"/>
                  </a:lnTo>
                  <a:lnTo>
                    <a:pt x="33" y="33"/>
                  </a:lnTo>
                  <a:lnTo>
                    <a:pt x="38" y="27"/>
                  </a:lnTo>
                  <a:lnTo>
                    <a:pt x="39" y="19"/>
                  </a:lnTo>
                  <a:lnTo>
                    <a:pt x="38" y="12"/>
                  </a:lnTo>
                  <a:lnTo>
                    <a:pt x="33" y="5"/>
                  </a:lnTo>
                  <a:lnTo>
                    <a:pt x="28" y="1"/>
                  </a:lnTo>
                  <a:lnTo>
                    <a:pt x="19" y="0"/>
                  </a:lnTo>
                  <a:lnTo>
                    <a:pt x="13" y="1"/>
                  </a:lnTo>
                  <a:lnTo>
                    <a:pt x="6" y="5"/>
                  </a:lnTo>
                  <a:lnTo>
                    <a:pt x="1" y="12"/>
                  </a:lnTo>
                  <a:lnTo>
                    <a:pt x="0" y="19"/>
                  </a:lnTo>
                  <a:lnTo>
                    <a:pt x="1" y="27"/>
                  </a:lnTo>
                  <a:lnTo>
                    <a:pt x="6" y="33"/>
                  </a:lnTo>
                  <a:lnTo>
                    <a:pt x="13" y="38"/>
                  </a:lnTo>
                  <a:lnTo>
                    <a:pt x="19" y="3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05" name="Freeform 233"/>
            <p:cNvSpPr>
              <a:spLocks/>
            </p:cNvSpPr>
            <p:nvPr/>
          </p:nvSpPr>
          <p:spPr bwMode="auto">
            <a:xfrm>
              <a:off x="2593" y="1695"/>
              <a:ext cx="30" cy="30"/>
            </a:xfrm>
            <a:custGeom>
              <a:avLst/>
              <a:gdLst>
                <a:gd name="T0" fmla="*/ 60 w 60"/>
                <a:gd name="T1" fmla="*/ 29 h 59"/>
                <a:gd name="T2" fmla="*/ 59 w 60"/>
                <a:gd name="T3" fmla="*/ 24 h 59"/>
                <a:gd name="T4" fmla="*/ 58 w 60"/>
                <a:gd name="T5" fmla="*/ 18 h 59"/>
                <a:gd name="T6" fmla="*/ 55 w 60"/>
                <a:gd name="T7" fmla="*/ 13 h 59"/>
                <a:gd name="T8" fmla="*/ 51 w 60"/>
                <a:gd name="T9" fmla="*/ 9 h 59"/>
                <a:gd name="T10" fmla="*/ 47 w 60"/>
                <a:gd name="T11" fmla="*/ 5 h 59"/>
                <a:gd name="T12" fmla="*/ 42 w 60"/>
                <a:gd name="T13" fmla="*/ 2 h 59"/>
                <a:gd name="T14" fmla="*/ 36 w 60"/>
                <a:gd name="T15" fmla="*/ 1 h 59"/>
                <a:gd name="T16" fmla="*/ 30 w 60"/>
                <a:gd name="T17" fmla="*/ 0 h 59"/>
                <a:gd name="T18" fmla="*/ 19 w 60"/>
                <a:gd name="T19" fmla="*/ 2 h 59"/>
                <a:gd name="T20" fmla="*/ 10 w 60"/>
                <a:gd name="T21" fmla="*/ 9 h 59"/>
                <a:gd name="T22" fmla="*/ 3 w 60"/>
                <a:gd name="T23" fmla="*/ 18 h 59"/>
                <a:gd name="T24" fmla="*/ 0 w 60"/>
                <a:gd name="T25" fmla="*/ 29 h 59"/>
                <a:gd name="T26" fmla="*/ 2 w 60"/>
                <a:gd name="T27" fmla="*/ 35 h 59"/>
                <a:gd name="T28" fmla="*/ 3 w 60"/>
                <a:gd name="T29" fmla="*/ 41 h 59"/>
                <a:gd name="T30" fmla="*/ 6 w 60"/>
                <a:gd name="T31" fmla="*/ 46 h 59"/>
                <a:gd name="T32" fmla="*/ 10 w 60"/>
                <a:gd name="T33" fmla="*/ 50 h 59"/>
                <a:gd name="T34" fmla="*/ 14 w 60"/>
                <a:gd name="T35" fmla="*/ 54 h 59"/>
                <a:gd name="T36" fmla="*/ 19 w 60"/>
                <a:gd name="T37" fmla="*/ 57 h 59"/>
                <a:gd name="T38" fmla="*/ 25 w 60"/>
                <a:gd name="T39" fmla="*/ 58 h 59"/>
                <a:gd name="T40" fmla="*/ 30 w 60"/>
                <a:gd name="T41" fmla="*/ 59 h 59"/>
                <a:gd name="T42" fmla="*/ 36 w 60"/>
                <a:gd name="T43" fmla="*/ 58 h 59"/>
                <a:gd name="T44" fmla="*/ 42 w 60"/>
                <a:gd name="T45" fmla="*/ 57 h 59"/>
                <a:gd name="T46" fmla="*/ 47 w 60"/>
                <a:gd name="T47" fmla="*/ 54 h 59"/>
                <a:gd name="T48" fmla="*/ 51 w 60"/>
                <a:gd name="T49" fmla="*/ 50 h 59"/>
                <a:gd name="T50" fmla="*/ 55 w 60"/>
                <a:gd name="T51" fmla="*/ 46 h 59"/>
                <a:gd name="T52" fmla="*/ 58 w 60"/>
                <a:gd name="T53" fmla="*/ 41 h 59"/>
                <a:gd name="T54" fmla="*/ 59 w 60"/>
                <a:gd name="T55" fmla="*/ 35 h 59"/>
                <a:gd name="T56" fmla="*/ 60 w 60"/>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29"/>
                  </a:moveTo>
                  <a:lnTo>
                    <a:pt x="59" y="24"/>
                  </a:lnTo>
                  <a:lnTo>
                    <a:pt x="58" y="18"/>
                  </a:lnTo>
                  <a:lnTo>
                    <a:pt x="55" y="13"/>
                  </a:lnTo>
                  <a:lnTo>
                    <a:pt x="51" y="9"/>
                  </a:lnTo>
                  <a:lnTo>
                    <a:pt x="47" y="5"/>
                  </a:lnTo>
                  <a:lnTo>
                    <a:pt x="42" y="2"/>
                  </a:lnTo>
                  <a:lnTo>
                    <a:pt x="36" y="1"/>
                  </a:lnTo>
                  <a:lnTo>
                    <a:pt x="30" y="0"/>
                  </a:lnTo>
                  <a:lnTo>
                    <a:pt x="19" y="2"/>
                  </a:lnTo>
                  <a:lnTo>
                    <a:pt x="10" y="9"/>
                  </a:lnTo>
                  <a:lnTo>
                    <a:pt x="3" y="18"/>
                  </a:lnTo>
                  <a:lnTo>
                    <a:pt x="0" y="29"/>
                  </a:lnTo>
                  <a:lnTo>
                    <a:pt x="2" y="35"/>
                  </a:lnTo>
                  <a:lnTo>
                    <a:pt x="3" y="41"/>
                  </a:lnTo>
                  <a:lnTo>
                    <a:pt x="6" y="46"/>
                  </a:lnTo>
                  <a:lnTo>
                    <a:pt x="10" y="50"/>
                  </a:lnTo>
                  <a:lnTo>
                    <a:pt x="14" y="54"/>
                  </a:lnTo>
                  <a:lnTo>
                    <a:pt x="19" y="57"/>
                  </a:lnTo>
                  <a:lnTo>
                    <a:pt x="25" y="58"/>
                  </a:lnTo>
                  <a:lnTo>
                    <a:pt x="30" y="59"/>
                  </a:lnTo>
                  <a:lnTo>
                    <a:pt x="36" y="58"/>
                  </a:lnTo>
                  <a:lnTo>
                    <a:pt x="42" y="57"/>
                  </a:lnTo>
                  <a:lnTo>
                    <a:pt x="47" y="54"/>
                  </a:lnTo>
                  <a:lnTo>
                    <a:pt x="51" y="50"/>
                  </a:lnTo>
                  <a:lnTo>
                    <a:pt x="55" y="46"/>
                  </a:lnTo>
                  <a:lnTo>
                    <a:pt x="58" y="41"/>
                  </a:lnTo>
                  <a:lnTo>
                    <a:pt x="59" y="35"/>
                  </a:lnTo>
                  <a:lnTo>
                    <a:pt x="60"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06" name="Freeform 234"/>
            <p:cNvSpPr>
              <a:spLocks/>
            </p:cNvSpPr>
            <p:nvPr/>
          </p:nvSpPr>
          <p:spPr bwMode="auto">
            <a:xfrm>
              <a:off x="2601" y="1702"/>
              <a:ext cx="15" cy="15"/>
            </a:xfrm>
            <a:custGeom>
              <a:avLst/>
              <a:gdLst>
                <a:gd name="T0" fmla="*/ 15 w 30"/>
                <a:gd name="T1" fmla="*/ 30 h 30"/>
                <a:gd name="T2" fmla="*/ 13 w 30"/>
                <a:gd name="T3" fmla="*/ 30 h 30"/>
                <a:gd name="T4" fmla="*/ 11 w 30"/>
                <a:gd name="T5" fmla="*/ 29 h 30"/>
                <a:gd name="T6" fmla="*/ 7 w 30"/>
                <a:gd name="T7" fmla="*/ 27 h 30"/>
                <a:gd name="T8" fmla="*/ 5 w 30"/>
                <a:gd name="T9" fmla="*/ 26 h 30"/>
                <a:gd name="T10" fmla="*/ 4 w 30"/>
                <a:gd name="T11" fmla="*/ 24 h 30"/>
                <a:gd name="T12" fmla="*/ 2 w 30"/>
                <a:gd name="T13" fmla="*/ 20 h 30"/>
                <a:gd name="T14" fmla="*/ 0 w 30"/>
                <a:gd name="T15" fmla="*/ 18 h 30"/>
                <a:gd name="T16" fmla="*/ 0 w 30"/>
                <a:gd name="T17" fmla="*/ 15 h 30"/>
                <a:gd name="T18" fmla="*/ 0 w 30"/>
                <a:gd name="T19" fmla="*/ 12 h 30"/>
                <a:gd name="T20" fmla="*/ 2 w 30"/>
                <a:gd name="T21" fmla="*/ 10 h 30"/>
                <a:gd name="T22" fmla="*/ 4 w 30"/>
                <a:gd name="T23" fmla="*/ 7 h 30"/>
                <a:gd name="T24" fmla="*/ 5 w 30"/>
                <a:gd name="T25" fmla="*/ 5 h 30"/>
                <a:gd name="T26" fmla="*/ 7 w 30"/>
                <a:gd name="T27" fmla="*/ 3 h 30"/>
                <a:gd name="T28" fmla="*/ 11 w 30"/>
                <a:gd name="T29" fmla="*/ 2 h 30"/>
                <a:gd name="T30" fmla="*/ 13 w 30"/>
                <a:gd name="T31" fmla="*/ 0 h 30"/>
                <a:gd name="T32" fmla="*/ 15 w 30"/>
                <a:gd name="T33" fmla="*/ 0 h 30"/>
                <a:gd name="T34" fmla="*/ 19 w 30"/>
                <a:gd name="T35" fmla="*/ 0 h 30"/>
                <a:gd name="T36" fmla="*/ 21 w 30"/>
                <a:gd name="T37" fmla="*/ 2 h 30"/>
                <a:gd name="T38" fmla="*/ 23 w 30"/>
                <a:gd name="T39" fmla="*/ 3 h 30"/>
                <a:gd name="T40" fmla="*/ 26 w 30"/>
                <a:gd name="T41" fmla="*/ 5 h 30"/>
                <a:gd name="T42" fmla="*/ 28 w 30"/>
                <a:gd name="T43" fmla="*/ 7 h 30"/>
                <a:gd name="T44" fmla="*/ 29 w 30"/>
                <a:gd name="T45" fmla="*/ 10 h 30"/>
                <a:gd name="T46" fmla="*/ 30 w 30"/>
                <a:gd name="T47" fmla="*/ 12 h 30"/>
                <a:gd name="T48" fmla="*/ 30 w 30"/>
                <a:gd name="T49" fmla="*/ 15 h 30"/>
                <a:gd name="T50" fmla="*/ 29 w 30"/>
                <a:gd name="T51" fmla="*/ 21 h 30"/>
                <a:gd name="T52" fmla="*/ 26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1" y="29"/>
                  </a:lnTo>
                  <a:lnTo>
                    <a:pt x="7" y="27"/>
                  </a:lnTo>
                  <a:lnTo>
                    <a:pt x="5" y="26"/>
                  </a:lnTo>
                  <a:lnTo>
                    <a:pt x="4" y="24"/>
                  </a:lnTo>
                  <a:lnTo>
                    <a:pt x="2" y="20"/>
                  </a:lnTo>
                  <a:lnTo>
                    <a:pt x="0" y="18"/>
                  </a:lnTo>
                  <a:lnTo>
                    <a:pt x="0" y="15"/>
                  </a:lnTo>
                  <a:lnTo>
                    <a:pt x="0" y="12"/>
                  </a:lnTo>
                  <a:lnTo>
                    <a:pt x="2" y="10"/>
                  </a:lnTo>
                  <a:lnTo>
                    <a:pt x="4" y="7"/>
                  </a:lnTo>
                  <a:lnTo>
                    <a:pt x="5" y="5"/>
                  </a:lnTo>
                  <a:lnTo>
                    <a:pt x="7" y="3"/>
                  </a:lnTo>
                  <a:lnTo>
                    <a:pt x="11" y="2"/>
                  </a:lnTo>
                  <a:lnTo>
                    <a:pt x="13" y="0"/>
                  </a:lnTo>
                  <a:lnTo>
                    <a:pt x="15" y="0"/>
                  </a:lnTo>
                  <a:lnTo>
                    <a:pt x="19" y="0"/>
                  </a:lnTo>
                  <a:lnTo>
                    <a:pt x="21" y="2"/>
                  </a:lnTo>
                  <a:lnTo>
                    <a:pt x="23" y="3"/>
                  </a:lnTo>
                  <a:lnTo>
                    <a:pt x="26" y="5"/>
                  </a:lnTo>
                  <a:lnTo>
                    <a:pt x="28" y="7"/>
                  </a:lnTo>
                  <a:lnTo>
                    <a:pt x="29" y="10"/>
                  </a:lnTo>
                  <a:lnTo>
                    <a:pt x="30" y="12"/>
                  </a:lnTo>
                  <a:lnTo>
                    <a:pt x="30" y="15"/>
                  </a:lnTo>
                  <a:lnTo>
                    <a:pt x="29" y="21"/>
                  </a:lnTo>
                  <a:lnTo>
                    <a:pt x="26"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07" name="Freeform 235"/>
            <p:cNvSpPr>
              <a:spLocks/>
            </p:cNvSpPr>
            <p:nvPr/>
          </p:nvSpPr>
          <p:spPr bwMode="auto">
            <a:xfrm>
              <a:off x="2352" y="1812"/>
              <a:ext cx="30" cy="30"/>
            </a:xfrm>
            <a:custGeom>
              <a:avLst/>
              <a:gdLst>
                <a:gd name="T0" fmla="*/ 60 w 60"/>
                <a:gd name="T1" fmla="*/ 30 h 60"/>
                <a:gd name="T2" fmla="*/ 59 w 60"/>
                <a:gd name="T3" fmla="*/ 25 h 60"/>
                <a:gd name="T4" fmla="*/ 57 w 60"/>
                <a:gd name="T5" fmla="*/ 19 h 60"/>
                <a:gd name="T6" fmla="*/ 54 w 60"/>
                <a:gd name="T7" fmla="*/ 14 h 60"/>
                <a:gd name="T8" fmla="*/ 51 w 60"/>
                <a:gd name="T9" fmla="*/ 10 h 60"/>
                <a:gd name="T10" fmla="*/ 46 w 60"/>
                <a:gd name="T11" fmla="*/ 6 h 60"/>
                <a:gd name="T12" fmla="*/ 41 w 60"/>
                <a:gd name="T13" fmla="*/ 3 h 60"/>
                <a:gd name="T14" fmla="*/ 36 w 60"/>
                <a:gd name="T15" fmla="*/ 1 h 60"/>
                <a:gd name="T16" fmla="*/ 30 w 60"/>
                <a:gd name="T17" fmla="*/ 0 h 60"/>
                <a:gd name="T18" fmla="*/ 18 w 60"/>
                <a:gd name="T19" fmla="*/ 3 h 60"/>
                <a:gd name="T20" fmla="*/ 8 w 60"/>
                <a:gd name="T21" fmla="*/ 10 h 60"/>
                <a:gd name="T22" fmla="*/ 2 w 60"/>
                <a:gd name="T23" fmla="*/ 19 h 60"/>
                <a:gd name="T24" fmla="*/ 0 w 60"/>
                <a:gd name="T25" fmla="*/ 30 h 60"/>
                <a:gd name="T26" fmla="*/ 0 w 60"/>
                <a:gd name="T27" fmla="*/ 36 h 60"/>
                <a:gd name="T28" fmla="*/ 2 w 60"/>
                <a:gd name="T29" fmla="*/ 42 h 60"/>
                <a:gd name="T30" fmla="*/ 4 w 60"/>
                <a:gd name="T31" fmla="*/ 46 h 60"/>
                <a:gd name="T32" fmla="*/ 8 w 60"/>
                <a:gd name="T33" fmla="*/ 51 h 60"/>
                <a:gd name="T34" fmla="*/ 13 w 60"/>
                <a:gd name="T35" fmla="*/ 54 h 60"/>
                <a:gd name="T36" fmla="*/ 18 w 60"/>
                <a:gd name="T37" fmla="*/ 58 h 60"/>
                <a:gd name="T38" fmla="*/ 24 w 60"/>
                <a:gd name="T39" fmla="*/ 59 h 60"/>
                <a:gd name="T40" fmla="*/ 30 w 60"/>
                <a:gd name="T41" fmla="*/ 60 h 60"/>
                <a:gd name="T42" fmla="*/ 36 w 60"/>
                <a:gd name="T43" fmla="*/ 59 h 60"/>
                <a:gd name="T44" fmla="*/ 41 w 60"/>
                <a:gd name="T45" fmla="*/ 58 h 60"/>
                <a:gd name="T46" fmla="*/ 46 w 60"/>
                <a:gd name="T47" fmla="*/ 54 h 60"/>
                <a:gd name="T48" fmla="*/ 51 w 60"/>
                <a:gd name="T49" fmla="*/ 51 h 60"/>
                <a:gd name="T50" fmla="*/ 54 w 60"/>
                <a:gd name="T51" fmla="*/ 46 h 60"/>
                <a:gd name="T52" fmla="*/ 57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5"/>
                  </a:lnTo>
                  <a:lnTo>
                    <a:pt x="57" y="19"/>
                  </a:lnTo>
                  <a:lnTo>
                    <a:pt x="54" y="14"/>
                  </a:lnTo>
                  <a:lnTo>
                    <a:pt x="51" y="10"/>
                  </a:lnTo>
                  <a:lnTo>
                    <a:pt x="46" y="6"/>
                  </a:lnTo>
                  <a:lnTo>
                    <a:pt x="41" y="3"/>
                  </a:lnTo>
                  <a:lnTo>
                    <a:pt x="36" y="1"/>
                  </a:lnTo>
                  <a:lnTo>
                    <a:pt x="30" y="0"/>
                  </a:lnTo>
                  <a:lnTo>
                    <a:pt x="18" y="3"/>
                  </a:lnTo>
                  <a:lnTo>
                    <a:pt x="8" y="10"/>
                  </a:lnTo>
                  <a:lnTo>
                    <a:pt x="2" y="19"/>
                  </a:lnTo>
                  <a:lnTo>
                    <a:pt x="0" y="30"/>
                  </a:lnTo>
                  <a:lnTo>
                    <a:pt x="0" y="36"/>
                  </a:lnTo>
                  <a:lnTo>
                    <a:pt x="2" y="42"/>
                  </a:lnTo>
                  <a:lnTo>
                    <a:pt x="4" y="46"/>
                  </a:lnTo>
                  <a:lnTo>
                    <a:pt x="8" y="51"/>
                  </a:lnTo>
                  <a:lnTo>
                    <a:pt x="13" y="54"/>
                  </a:lnTo>
                  <a:lnTo>
                    <a:pt x="18" y="58"/>
                  </a:lnTo>
                  <a:lnTo>
                    <a:pt x="24" y="59"/>
                  </a:lnTo>
                  <a:lnTo>
                    <a:pt x="30" y="60"/>
                  </a:lnTo>
                  <a:lnTo>
                    <a:pt x="36" y="59"/>
                  </a:lnTo>
                  <a:lnTo>
                    <a:pt x="41" y="58"/>
                  </a:lnTo>
                  <a:lnTo>
                    <a:pt x="46" y="54"/>
                  </a:lnTo>
                  <a:lnTo>
                    <a:pt x="51" y="51"/>
                  </a:lnTo>
                  <a:lnTo>
                    <a:pt x="54" y="46"/>
                  </a:lnTo>
                  <a:lnTo>
                    <a:pt x="57"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08" name="Freeform 236"/>
            <p:cNvSpPr>
              <a:spLocks/>
            </p:cNvSpPr>
            <p:nvPr/>
          </p:nvSpPr>
          <p:spPr bwMode="auto">
            <a:xfrm>
              <a:off x="2359" y="1819"/>
              <a:ext cx="15" cy="15"/>
            </a:xfrm>
            <a:custGeom>
              <a:avLst/>
              <a:gdLst>
                <a:gd name="T0" fmla="*/ 15 w 29"/>
                <a:gd name="T1" fmla="*/ 30 h 30"/>
                <a:gd name="T2" fmla="*/ 11 w 29"/>
                <a:gd name="T3" fmla="*/ 30 h 30"/>
                <a:gd name="T4" fmla="*/ 9 w 29"/>
                <a:gd name="T5" fmla="*/ 29 h 30"/>
                <a:gd name="T6" fmla="*/ 7 w 29"/>
                <a:gd name="T7" fmla="*/ 27 h 30"/>
                <a:gd name="T8" fmla="*/ 4 w 29"/>
                <a:gd name="T9" fmla="*/ 26 h 30"/>
                <a:gd name="T10" fmla="*/ 2 w 29"/>
                <a:gd name="T11" fmla="*/ 23 h 30"/>
                <a:gd name="T12" fmla="*/ 1 w 29"/>
                <a:gd name="T13" fmla="*/ 21 h 30"/>
                <a:gd name="T14" fmla="*/ 0 w 29"/>
                <a:gd name="T15" fmla="*/ 18 h 30"/>
                <a:gd name="T16" fmla="*/ 0 w 29"/>
                <a:gd name="T17" fmla="*/ 15 h 30"/>
                <a:gd name="T18" fmla="*/ 0 w 29"/>
                <a:gd name="T19" fmla="*/ 13 h 30"/>
                <a:gd name="T20" fmla="*/ 1 w 29"/>
                <a:gd name="T21" fmla="*/ 10 h 30"/>
                <a:gd name="T22" fmla="*/ 2 w 29"/>
                <a:gd name="T23" fmla="*/ 7 h 30"/>
                <a:gd name="T24" fmla="*/ 4 w 29"/>
                <a:gd name="T25" fmla="*/ 5 h 30"/>
                <a:gd name="T26" fmla="*/ 7 w 29"/>
                <a:gd name="T27" fmla="*/ 3 h 30"/>
                <a:gd name="T28" fmla="*/ 9 w 29"/>
                <a:gd name="T29" fmla="*/ 1 h 30"/>
                <a:gd name="T30" fmla="*/ 11 w 29"/>
                <a:gd name="T31" fmla="*/ 0 h 30"/>
                <a:gd name="T32" fmla="*/ 15 w 29"/>
                <a:gd name="T33" fmla="*/ 0 h 30"/>
                <a:gd name="T34" fmla="*/ 17 w 29"/>
                <a:gd name="T35" fmla="*/ 0 h 30"/>
                <a:gd name="T36" fmla="*/ 21 w 29"/>
                <a:gd name="T37" fmla="*/ 1 h 30"/>
                <a:gd name="T38" fmla="*/ 23 w 29"/>
                <a:gd name="T39" fmla="*/ 3 h 30"/>
                <a:gd name="T40" fmla="*/ 25 w 29"/>
                <a:gd name="T41" fmla="*/ 5 h 30"/>
                <a:gd name="T42" fmla="*/ 26 w 29"/>
                <a:gd name="T43" fmla="*/ 7 h 30"/>
                <a:gd name="T44" fmla="*/ 28 w 29"/>
                <a:gd name="T45" fmla="*/ 10 h 30"/>
                <a:gd name="T46" fmla="*/ 29 w 29"/>
                <a:gd name="T47" fmla="*/ 13 h 30"/>
                <a:gd name="T48" fmla="*/ 29 w 29"/>
                <a:gd name="T49" fmla="*/ 15 h 30"/>
                <a:gd name="T50" fmla="*/ 28 w 29"/>
                <a:gd name="T51" fmla="*/ 21 h 30"/>
                <a:gd name="T52" fmla="*/ 25 w 29"/>
                <a:gd name="T53" fmla="*/ 26 h 30"/>
                <a:gd name="T54" fmla="*/ 21 w 29"/>
                <a:gd name="T55" fmla="*/ 29 h 30"/>
                <a:gd name="T56" fmla="*/ 15 w 29"/>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30">
                  <a:moveTo>
                    <a:pt x="15" y="30"/>
                  </a:moveTo>
                  <a:lnTo>
                    <a:pt x="11" y="30"/>
                  </a:lnTo>
                  <a:lnTo>
                    <a:pt x="9" y="29"/>
                  </a:lnTo>
                  <a:lnTo>
                    <a:pt x="7" y="27"/>
                  </a:lnTo>
                  <a:lnTo>
                    <a:pt x="4" y="26"/>
                  </a:lnTo>
                  <a:lnTo>
                    <a:pt x="2" y="23"/>
                  </a:lnTo>
                  <a:lnTo>
                    <a:pt x="1" y="21"/>
                  </a:lnTo>
                  <a:lnTo>
                    <a:pt x="0" y="18"/>
                  </a:lnTo>
                  <a:lnTo>
                    <a:pt x="0" y="15"/>
                  </a:lnTo>
                  <a:lnTo>
                    <a:pt x="0" y="13"/>
                  </a:lnTo>
                  <a:lnTo>
                    <a:pt x="1" y="10"/>
                  </a:lnTo>
                  <a:lnTo>
                    <a:pt x="2" y="7"/>
                  </a:lnTo>
                  <a:lnTo>
                    <a:pt x="4" y="5"/>
                  </a:lnTo>
                  <a:lnTo>
                    <a:pt x="7" y="3"/>
                  </a:lnTo>
                  <a:lnTo>
                    <a:pt x="9" y="1"/>
                  </a:lnTo>
                  <a:lnTo>
                    <a:pt x="11" y="0"/>
                  </a:lnTo>
                  <a:lnTo>
                    <a:pt x="15" y="0"/>
                  </a:lnTo>
                  <a:lnTo>
                    <a:pt x="17" y="0"/>
                  </a:lnTo>
                  <a:lnTo>
                    <a:pt x="21" y="1"/>
                  </a:lnTo>
                  <a:lnTo>
                    <a:pt x="23" y="3"/>
                  </a:lnTo>
                  <a:lnTo>
                    <a:pt x="25" y="5"/>
                  </a:lnTo>
                  <a:lnTo>
                    <a:pt x="26" y="7"/>
                  </a:lnTo>
                  <a:lnTo>
                    <a:pt x="28" y="10"/>
                  </a:lnTo>
                  <a:lnTo>
                    <a:pt x="29" y="13"/>
                  </a:lnTo>
                  <a:lnTo>
                    <a:pt x="29" y="15"/>
                  </a:lnTo>
                  <a:lnTo>
                    <a:pt x="28"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09" name="Freeform 237"/>
            <p:cNvSpPr>
              <a:spLocks/>
            </p:cNvSpPr>
            <p:nvPr/>
          </p:nvSpPr>
          <p:spPr bwMode="auto">
            <a:xfrm>
              <a:off x="2336" y="1607"/>
              <a:ext cx="30" cy="29"/>
            </a:xfrm>
            <a:custGeom>
              <a:avLst/>
              <a:gdLst>
                <a:gd name="T0" fmla="*/ 60 w 60"/>
                <a:gd name="T1" fmla="*/ 30 h 59"/>
                <a:gd name="T2" fmla="*/ 58 w 60"/>
                <a:gd name="T3" fmla="*/ 24 h 59"/>
                <a:gd name="T4" fmla="*/ 57 w 60"/>
                <a:gd name="T5" fmla="*/ 19 h 59"/>
                <a:gd name="T6" fmla="*/ 54 w 60"/>
                <a:gd name="T7" fmla="*/ 13 h 59"/>
                <a:gd name="T8" fmla="*/ 50 w 60"/>
                <a:gd name="T9" fmla="*/ 8 h 59"/>
                <a:gd name="T10" fmla="*/ 46 w 60"/>
                <a:gd name="T11" fmla="*/ 5 h 59"/>
                <a:gd name="T12" fmla="*/ 41 w 60"/>
                <a:gd name="T13" fmla="*/ 3 h 59"/>
                <a:gd name="T14" fmla="*/ 35 w 60"/>
                <a:gd name="T15" fmla="*/ 0 h 59"/>
                <a:gd name="T16" fmla="*/ 30 w 60"/>
                <a:gd name="T17" fmla="*/ 0 h 59"/>
                <a:gd name="T18" fmla="*/ 18 w 60"/>
                <a:gd name="T19" fmla="*/ 3 h 59"/>
                <a:gd name="T20" fmla="*/ 9 w 60"/>
                <a:gd name="T21" fmla="*/ 8 h 59"/>
                <a:gd name="T22" fmla="*/ 2 w 60"/>
                <a:gd name="T23" fmla="*/ 19 h 59"/>
                <a:gd name="T24" fmla="*/ 0 w 60"/>
                <a:gd name="T25" fmla="*/ 30 h 59"/>
                <a:gd name="T26" fmla="*/ 1 w 60"/>
                <a:gd name="T27" fmla="*/ 36 h 59"/>
                <a:gd name="T28" fmla="*/ 2 w 60"/>
                <a:gd name="T29" fmla="*/ 41 h 59"/>
                <a:gd name="T30" fmla="*/ 5 w 60"/>
                <a:gd name="T31" fmla="*/ 46 h 59"/>
                <a:gd name="T32" fmla="*/ 9 w 60"/>
                <a:gd name="T33" fmla="*/ 51 h 59"/>
                <a:gd name="T34" fmla="*/ 13 w 60"/>
                <a:gd name="T35" fmla="*/ 54 h 59"/>
                <a:gd name="T36" fmla="*/ 18 w 60"/>
                <a:gd name="T37" fmla="*/ 57 h 59"/>
                <a:gd name="T38" fmla="*/ 24 w 60"/>
                <a:gd name="T39" fmla="*/ 59 h 59"/>
                <a:gd name="T40" fmla="*/ 30 w 60"/>
                <a:gd name="T41" fmla="*/ 59 h 59"/>
                <a:gd name="T42" fmla="*/ 35 w 60"/>
                <a:gd name="T43" fmla="*/ 59 h 59"/>
                <a:gd name="T44" fmla="*/ 41 w 60"/>
                <a:gd name="T45" fmla="*/ 57 h 59"/>
                <a:gd name="T46" fmla="*/ 46 w 60"/>
                <a:gd name="T47" fmla="*/ 54 h 59"/>
                <a:gd name="T48" fmla="*/ 50 w 60"/>
                <a:gd name="T49" fmla="*/ 51 h 59"/>
                <a:gd name="T50" fmla="*/ 54 w 60"/>
                <a:gd name="T51" fmla="*/ 46 h 59"/>
                <a:gd name="T52" fmla="*/ 57 w 60"/>
                <a:gd name="T53" fmla="*/ 41 h 59"/>
                <a:gd name="T54" fmla="*/ 58 w 60"/>
                <a:gd name="T55" fmla="*/ 36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8" y="24"/>
                  </a:lnTo>
                  <a:lnTo>
                    <a:pt x="57" y="19"/>
                  </a:lnTo>
                  <a:lnTo>
                    <a:pt x="54" y="13"/>
                  </a:lnTo>
                  <a:lnTo>
                    <a:pt x="50" y="8"/>
                  </a:lnTo>
                  <a:lnTo>
                    <a:pt x="46" y="5"/>
                  </a:lnTo>
                  <a:lnTo>
                    <a:pt x="41" y="3"/>
                  </a:lnTo>
                  <a:lnTo>
                    <a:pt x="35" y="0"/>
                  </a:lnTo>
                  <a:lnTo>
                    <a:pt x="30" y="0"/>
                  </a:lnTo>
                  <a:lnTo>
                    <a:pt x="18" y="3"/>
                  </a:lnTo>
                  <a:lnTo>
                    <a:pt x="9" y="8"/>
                  </a:lnTo>
                  <a:lnTo>
                    <a:pt x="2" y="19"/>
                  </a:lnTo>
                  <a:lnTo>
                    <a:pt x="0" y="30"/>
                  </a:lnTo>
                  <a:lnTo>
                    <a:pt x="1" y="36"/>
                  </a:lnTo>
                  <a:lnTo>
                    <a:pt x="2" y="41"/>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1"/>
                  </a:lnTo>
                  <a:lnTo>
                    <a:pt x="58"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10" name="Freeform 238"/>
            <p:cNvSpPr>
              <a:spLocks/>
            </p:cNvSpPr>
            <p:nvPr/>
          </p:nvSpPr>
          <p:spPr bwMode="auto">
            <a:xfrm>
              <a:off x="2343" y="1614"/>
              <a:ext cx="15" cy="15"/>
            </a:xfrm>
            <a:custGeom>
              <a:avLst/>
              <a:gdLst>
                <a:gd name="T0" fmla="*/ 15 w 30"/>
                <a:gd name="T1" fmla="*/ 29 h 29"/>
                <a:gd name="T2" fmla="*/ 11 w 30"/>
                <a:gd name="T3" fmla="*/ 29 h 29"/>
                <a:gd name="T4" fmla="*/ 9 w 30"/>
                <a:gd name="T5" fmla="*/ 28 h 29"/>
                <a:gd name="T6" fmla="*/ 7 w 30"/>
                <a:gd name="T7" fmla="*/ 27 h 29"/>
                <a:gd name="T8" fmla="*/ 4 w 30"/>
                <a:gd name="T9" fmla="*/ 26 h 29"/>
                <a:gd name="T10" fmla="*/ 2 w 30"/>
                <a:gd name="T11" fmla="*/ 23 h 29"/>
                <a:gd name="T12" fmla="*/ 1 w 30"/>
                <a:gd name="T13" fmla="*/ 20 h 29"/>
                <a:gd name="T14" fmla="*/ 0 w 30"/>
                <a:gd name="T15" fmla="*/ 18 h 29"/>
                <a:gd name="T16" fmla="*/ 0 w 30"/>
                <a:gd name="T17" fmla="*/ 15 h 29"/>
                <a:gd name="T18" fmla="*/ 0 w 30"/>
                <a:gd name="T19" fmla="*/ 12 h 29"/>
                <a:gd name="T20" fmla="*/ 1 w 30"/>
                <a:gd name="T21" fmla="*/ 9 h 29"/>
                <a:gd name="T22" fmla="*/ 2 w 30"/>
                <a:gd name="T23" fmla="*/ 6 h 29"/>
                <a:gd name="T24" fmla="*/ 4 w 30"/>
                <a:gd name="T25" fmla="*/ 4 h 29"/>
                <a:gd name="T26" fmla="*/ 7 w 30"/>
                <a:gd name="T27" fmla="*/ 3 h 29"/>
                <a:gd name="T28" fmla="*/ 9 w 30"/>
                <a:gd name="T29" fmla="*/ 1 h 29"/>
                <a:gd name="T30" fmla="*/ 11 w 30"/>
                <a:gd name="T31" fmla="*/ 0 h 29"/>
                <a:gd name="T32" fmla="*/ 15 w 30"/>
                <a:gd name="T33" fmla="*/ 0 h 29"/>
                <a:gd name="T34" fmla="*/ 17 w 30"/>
                <a:gd name="T35" fmla="*/ 0 h 29"/>
                <a:gd name="T36" fmla="*/ 20 w 30"/>
                <a:gd name="T37" fmla="*/ 1 h 29"/>
                <a:gd name="T38" fmla="*/ 23 w 30"/>
                <a:gd name="T39" fmla="*/ 3 h 29"/>
                <a:gd name="T40" fmla="*/ 25 w 30"/>
                <a:gd name="T41" fmla="*/ 4 h 29"/>
                <a:gd name="T42" fmla="*/ 26 w 30"/>
                <a:gd name="T43" fmla="*/ 6 h 29"/>
                <a:gd name="T44" fmla="*/ 28 w 30"/>
                <a:gd name="T45" fmla="*/ 9 h 29"/>
                <a:gd name="T46" fmla="*/ 30 w 30"/>
                <a:gd name="T47" fmla="*/ 12 h 29"/>
                <a:gd name="T48" fmla="*/ 30 w 30"/>
                <a:gd name="T49" fmla="*/ 15 h 29"/>
                <a:gd name="T50" fmla="*/ 28 w 30"/>
                <a:gd name="T51" fmla="*/ 21 h 29"/>
                <a:gd name="T52" fmla="*/ 25 w 30"/>
                <a:gd name="T53" fmla="*/ 26 h 29"/>
                <a:gd name="T54" fmla="*/ 20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1" y="29"/>
                  </a:lnTo>
                  <a:lnTo>
                    <a:pt x="9" y="28"/>
                  </a:lnTo>
                  <a:lnTo>
                    <a:pt x="7" y="27"/>
                  </a:lnTo>
                  <a:lnTo>
                    <a:pt x="4" y="26"/>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1"/>
                  </a:lnTo>
                  <a:lnTo>
                    <a:pt x="25" y="26"/>
                  </a:lnTo>
                  <a:lnTo>
                    <a:pt x="20"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11" name="Freeform 239"/>
            <p:cNvSpPr>
              <a:spLocks/>
            </p:cNvSpPr>
            <p:nvPr/>
          </p:nvSpPr>
          <p:spPr bwMode="auto">
            <a:xfrm>
              <a:off x="2456" y="1929"/>
              <a:ext cx="30" cy="30"/>
            </a:xfrm>
            <a:custGeom>
              <a:avLst/>
              <a:gdLst>
                <a:gd name="T0" fmla="*/ 60 w 60"/>
                <a:gd name="T1" fmla="*/ 30 h 60"/>
                <a:gd name="T2" fmla="*/ 59 w 60"/>
                <a:gd name="T3" fmla="*/ 24 h 60"/>
                <a:gd name="T4" fmla="*/ 58 w 60"/>
                <a:gd name="T5" fmla="*/ 19 h 60"/>
                <a:gd name="T6" fmla="*/ 55 w 60"/>
                <a:gd name="T7" fmla="*/ 13 h 60"/>
                <a:gd name="T8" fmla="*/ 52 w 60"/>
                <a:gd name="T9" fmla="*/ 8 h 60"/>
                <a:gd name="T10" fmla="*/ 47 w 60"/>
                <a:gd name="T11" fmla="*/ 5 h 60"/>
                <a:gd name="T12" fmla="*/ 42 w 60"/>
                <a:gd name="T13" fmla="*/ 3 h 60"/>
                <a:gd name="T14" fmla="*/ 36 w 60"/>
                <a:gd name="T15" fmla="*/ 0 h 60"/>
                <a:gd name="T16" fmla="*/ 30 w 60"/>
                <a:gd name="T17" fmla="*/ 0 h 60"/>
                <a:gd name="T18" fmla="*/ 19 w 60"/>
                <a:gd name="T19" fmla="*/ 3 h 60"/>
                <a:gd name="T20" fmla="*/ 9 w 60"/>
                <a:gd name="T21" fmla="*/ 8 h 60"/>
                <a:gd name="T22" fmla="*/ 2 w 60"/>
                <a:gd name="T23" fmla="*/ 19 h 60"/>
                <a:gd name="T24" fmla="*/ 0 w 60"/>
                <a:gd name="T25" fmla="*/ 30 h 60"/>
                <a:gd name="T26" fmla="*/ 1 w 60"/>
                <a:gd name="T27" fmla="*/ 36 h 60"/>
                <a:gd name="T28" fmla="*/ 2 w 60"/>
                <a:gd name="T29" fmla="*/ 42 h 60"/>
                <a:gd name="T30" fmla="*/ 6 w 60"/>
                <a:gd name="T31" fmla="*/ 46 h 60"/>
                <a:gd name="T32" fmla="*/ 9 w 60"/>
                <a:gd name="T33" fmla="*/ 51 h 60"/>
                <a:gd name="T34" fmla="*/ 14 w 60"/>
                <a:gd name="T35" fmla="*/ 54 h 60"/>
                <a:gd name="T36" fmla="*/ 19 w 60"/>
                <a:gd name="T37" fmla="*/ 58 h 60"/>
                <a:gd name="T38" fmla="*/ 24 w 60"/>
                <a:gd name="T39" fmla="*/ 59 h 60"/>
                <a:gd name="T40" fmla="*/ 30 w 60"/>
                <a:gd name="T41" fmla="*/ 60 h 60"/>
                <a:gd name="T42" fmla="*/ 36 w 60"/>
                <a:gd name="T43" fmla="*/ 59 h 60"/>
                <a:gd name="T44" fmla="*/ 42 w 60"/>
                <a:gd name="T45" fmla="*/ 58 h 60"/>
                <a:gd name="T46" fmla="*/ 47 w 60"/>
                <a:gd name="T47" fmla="*/ 54 h 60"/>
                <a:gd name="T48" fmla="*/ 52 w 60"/>
                <a:gd name="T49" fmla="*/ 51 h 60"/>
                <a:gd name="T50" fmla="*/ 55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9"/>
                  </a:lnTo>
                  <a:lnTo>
                    <a:pt x="55" y="13"/>
                  </a:lnTo>
                  <a:lnTo>
                    <a:pt x="52" y="8"/>
                  </a:lnTo>
                  <a:lnTo>
                    <a:pt x="47" y="5"/>
                  </a:lnTo>
                  <a:lnTo>
                    <a:pt x="42" y="3"/>
                  </a:lnTo>
                  <a:lnTo>
                    <a:pt x="36" y="0"/>
                  </a:lnTo>
                  <a:lnTo>
                    <a:pt x="30" y="0"/>
                  </a:lnTo>
                  <a:lnTo>
                    <a:pt x="19" y="3"/>
                  </a:lnTo>
                  <a:lnTo>
                    <a:pt x="9" y="8"/>
                  </a:lnTo>
                  <a:lnTo>
                    <a:pt x="2" y="19"/>
                  </a:lnTo>
                  <a:lnTo>
                    <a:pt x="0" y="30"/>
                  </a:lnTo>
                  <a:lnTo>
                    <a:pt x="1" y="36"/>
                  </a:lnTo>
                  <a:lnTo>
                    <a:pt x="2" y="42"/>
                  </a:lnTo>
                  <a:lnTo>
                    <a:pt x="6" y="46"/>
                  </a:lnTo>
                  <a:lnTo>
                    <a:pt x="9" y="51"/>
                  </a:lnTo>
                  <a:lnTo>
                    <a:pt x="14" y="54"/>
                  </a:lnTo>
                  <a:lnTo>
                    <a:pt x="19" y="58"/>
                  </a:lnTo>
                  <a:lnTo>
                    <a:pt x="24" y="59"/>
                  </a:lnTo>
                  <a:lnTo>
                    <a:pt x="30" y="60"/>
                  </a:lnTo>
                  <a:lnTo>
                    <a:pt x="36" y="59"/>
                  </a:lnTo>
                  <a:lnTo>
                    <a:pt x="42" y="58"/>
                  </a:lnTo>
                  <a:lnTo>
                    <a:pt x="47" y="54"/>
                  </a:lnTo>
                  <a:lnTo>
                    <a:pt x="52" y="51"/>
                  </a:lnTo>
                  <a:lnTo>
                    <a:pt x="55" y="46"/>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12" name="Freeform 240"/>
            <p:cNvSpPr>
              <a:spLocks/>
            </p:cNvSpPr>
            <p:nvPr/>
          </p:nvSpPr>
          <p:spPr bwMode="auto">
            <a:xfrm>
              <a:off x="2463" y="1937"/>
              <a:ext cx="15" cy="15"/>
            </a:xfrm>
            <a:custGeom>
              <a:avLst/>
              <a:gdLst>
                <a:gd name="T0" fmla="*/ 15 w 30"/>
                <a:gd name="T1" fmla="*/ 30 h 30"/>
                <a:gd name="T2" fmla="*/ 13 w 30"/>
                <a:gd name="T3" fmla="*/ 30 h 30"/>
                <a:gd name="T4" fmla="*/ 11 w 30"/>
                <a:gd name="T5" fmla="*/ 29 h 30"/>
                <a:gd name="T6" fmla="*/ 7 w 30"/>
                <a:gd name="T7" fmla="*/ 27 h 30"/>
                <a:gd name="T8" fmla="*/ 5 w 30"/>
                <a:gd name="T9" fmla="*/ 26 h 30"/>
                <a:gd name="T10" fmla="*/ 4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4 w 30"/>
                <a:gd name="T23" fmla="*/ 7 h 30"/>
                <a:gd name="T24" fmla="*/ 5 w 30"/>
                <a:gd name="T25" fmla="*/ 5 h 30"/>
                <a:gd name="T26" fmla="*/ 7 w 30"/>
                <a:gd name="T27" fmla="*/ 3 h 30"/>
                <a:gd name="T28" fmla="*/ 11 w 30"/>
                <a:gd name="T29" fmla="*/ 1 h 30"/>
                <a:gd name="T30" fmla="*/ 13 w 30"/>
                <a:gd name="T31" fmla="*/ 0 h 30"/>
                <a:gd name="T32" fmla="*/ 15 w 30"/>
                <a:gd name="T33" fmla="*/ 0 h 30"/>
                <a:gd name="T34" fmla="*/ 19 w 30"/>
                <a:gd name="T35" fmla="*/ 0 h 30"/>
                <a:gd name="T36" fmla="*/ 21 w 30"/>
                <a:gd name="T37" fmla="*/ 1 h 30"/>
                <a:gd name="T38" fmla="*/ 23 w 30"/>
                <a:gd name="T39" fmla="*/ 3 h 30"/>
                <a:gd name="T40" fmla="*/ 26 w 30"/>
                <a:gd name="T41" fmla="*/ 5 h 30"/>
                <a:gd name="T42" fmla="*/ 28 w 30"/>
                <a:gd name="T43" fmla="*/ 7 h 30"/>
                <a:gd name="T44" fmla="*/ 29 w 30"/>
                <a:gd name="T45" fmla="*/ 9 h 30"/>
                <a:gd name="T46" fmla="*/ 30 w 30"/>
                <a:gd name="T47" fmla="*/ 12 h 30"/>
                <a:gd name="T48" fmla="*/ 30 w 30"/>
                <a:gd name="T49" fmla="*/ 15 h 30"/>
                <a:gd name="T50" fmla="*/ 29 w 30"/>
                <a:gd name="T51" fmla="*/ 21 h 30"/>
                <a:gd name="T52" fmla="*/ 26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1" y="29"/>
                  </a:lnTo>
                  <a:lnTo>
                    <a:pt x="7" y="27"/>
                  </a:lnTo>
                  <a:lnTo>
                    <a:pt x="5" y="26"/>
                  </a:lnTo>
                  <a:lnTo>
                    <a:pt x="4" y="23"/>
                  </a:lnTo>
                  <a:lnTo>
                    <a:pt x="1" y="20"/>
                  </a:lnTo>
                  <a:lnTo>
                    <a:pt x="0" y="18"/>
                  </a:lnTo>
                  <a:lnTo>
                    <a:pt x="0" y="15"/>
                  </a:lnTo>
                  <a:lnTo>
                    <a:pt x="0" y="12"/>
                  </a:lnTo>
                  <a:lnTo>
                    <a:pt x="1" y="9"/>
                  </a:lnTo>
                  <a:lnTo>
                    <a:pt x="4" y="7"/>
                  </a:lnTo>
                  <a:lnTo>
                    <a:pt x="5" y="5"/>
                  </a:lnTo>
                  <a:lnTo>
                    <a:pt x="7" y="3"/>
                  </a:lnTo>
                  <a:lnTo>
                    <a:pt x="11" y="1"/>
                  </a:lnTo>
                  <a:lnTo>
                    <a:pt x="13" y="0"/>
                  </a:lnTo>
                  <a:lnTo>
                    <a:pt x="15" y="0"/>
                  </a:lnTo>
                  <a:lnTo>
                    <a:pt x="19" y="0"/>
                  </a:lnTo>
                  <a:lnTo>
                    <a:pt x="21" y="1"/>
                  </a:lnTo>
                  <a:lnTo>
                    <a:pt x="23" y="3"/>
                  </a:lnTo>
                  <a:lnTo>
                    <a:pt x="26" y="5"/>
                  </a:lnTo>
                  <a:lnTo>
                    <a:pt x="28" y="7"/>
                  </a:lnTo>
                  <a:lnTo>
                    <a:pt x="29" y="9"/>
                  </a:lnTo>
                  <a:lnTo>
                    <a:pt x="30" y="12"/>
                  </a:lnTo>
                  <a:lnTo>
                    <a:pt x="30" y="15"/>
                  </a:lnTo>
                  <a:lnTo>
                    <a:pt x="29" y="21"/>
                  </a:lnTo>
                  <a:lnTo>
                    <a:pt x="26"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13" name="Freeform 241"/>
            <p:cNvSpPr>
              <a:spLocks/>
            </p:cNvSpPr>
            <p:nvPr/>
          </p:nvSpPr>
          <p:spPr bwMode="auto">
            <a:xfrm>
              <a:off x="2357" y="1988"/>
              <a:ext cx="30" cy="29"/>
            </a:xfrm>
            <a:custGeom>
              <a:avLst/>
              <a:gdLst>
                <a:gd name="T0" fmla="*/ 60 w 60"/>
                <a:gd name="T1" fmla="*/ 30 h 59"/>
                <a:gd name="T2" fmla="*/ 59 w 60"/>
                <a:gd name="T3" fmla="*/ 24 h 59"/>
                <a:gd name="T4" fmla="*/ 58 w 60"/>
                <a:gd name="T5" fmla="*/ 18 h 59"/>
                <a:gd name="T6" fmla="*/ 54 w 60"/>
                <a:gd name="T7" fmla="*/ 12 h 59"/>
                <a:gd name="T8" fmla="*/ 51 w 60"/>
                <a:gd name="T9" fmla="*/ 8 h 59"/>
                <a:gd name="T10" fmla="*/ 46 w 60"/>
                <a:gd name="T11" fmla="*/ 4 h 59"/>
                <a:gd name="T12" fmla="*/ 42 w 60"/>
                <a:gd name="T13" fmla="*/ 2 h 59"/>
                <a:gd name="T14" fmla="*/ 36 w 60"/>
                <a:gd name="T15" fmla="*/ 0 h 59"/>
                <a:gd name="T16" fmla="*/ 30 w 60"/>
                <a:gd name="T17" fmla="*/ 0 h 59"/>
                <a:gd name="T18" fmla="*/ 19 w 60"/>
                <a:gd name="T19" fmla="*/ 2 h 59"/>
                <a:gd name="T20" fmla="*/ 9 w 60"/>
                <a:gd name="T21" fmla="*/ 8 h 59"/>
                <a:gd name="T22" fmla="*/ 3 w 60"/>
                <a:gd name="T23" fmla="*/ 18 h 59"/>
                <a:gd name="T24" fmla="*/ 0 w 60"/>
                <a:gd name="T25" fmla="*/ 30 h 59"/>
                <a:gd name="T26" fmla="*/ 1 w 60"/>
                <a:gd name="T27" fmla="*/ 35 h 59"/>
                <a:gd name="T28" fmla="*/ 3 w 60"/>
                <a:gd name="T29" fmla="*/ 40 h 59"/>
                <a:gd name="T30" fmla="*/ 6 w 60"/>
                <a:gd name="T31" fmla="*/ 46 h 59"/>
                <a:gd name="T32" fmla="*/ 9 w 60"/>
                <a:gd name="T33" fmla="*/ 50 h 59"/>
                <a:gd name="T34" fmla="*/ 14 w 60"/>
                <a:gd name="T35" fmla="*/ 54 h 59"/>
                <a:gd name="T36" fmla="*/ 19 w 60"/>
                <a:gd name="T37" fmla="*/ 56 h 59"/>
                <a:gd name="T38" fmla="*/ 24 w 60"/>
                <a:gd name="T39" fmla="*/ 59 h 59"/>
                <a:gd name="T40" fmla="*/ 30 w 60"/>
                <a:gd name="T41" fmla="*/ 59 h 59"/>
                <a:gd name="T42" fmla="*/ 36 w 60"/>
                <a:gd name="T43" fmla="*/ 59 h 59"/>
                <a:gd name="T44" fmla="*/ 42 w 60"/>
                <a:gd name="T45" fmla="*/ 56 h 59"/>
                <a:gd name="T46" fmla="*/ 46 w 60"/>
                <a:gd name="T47" fmla="*/ 54 h 59"/>
                <a:gd name="T48" fmla="*/ 51 w 60"/>
                <a:gd name="T49" fmla="*/ 50 h 59"/>
                <a:gd name="T50" fmla="*/ 54 w 60"/>
                <a:gd name="T51" fmla="*/ 46 h 59"/>
                <a:gd name="T52" fmla="*/ 58 w 60"/>
                <a:gd name="T53" fmla="*/ 40 h 59"/>
                <a:gd name="T54" fmla="*/ 59 w 60"/>
                <a:gd name="T55" fmla="*/ 35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9" y="24"/>
                  </a:lnTo>
                  <a:lnTo>
                    <a:pt x="58" y="18"/>
                  </a:lnTo>
                  <a:lnTo>
                    <a:pt x="54" y="12"/>
                  </a:lnTo>
                  <a:lnTo>
                    <a:pt x="51" y="8"/>
                  </a:lnTo>
                  <a:lnTo>
                    <a:pt x="46" y="4"/>
                  </a:lnTo>
                  <a:lnTo>
                    <a:pt x="42" y="2"/>
                  </a:lnTo>
                  <a:lnTo>
                    <a:pt x="36" y="0"/>
                  </a:lnTo>
                  <a:lnTo>
                    <a:pt x="30" y="0"/>
                  </a:lnTo>
                  <a:lnTo>
                    <a:pt x="19" y="2"/>
                  </a:lnTo>
                  <a:lnTo>
                    <a:pt x="9" y="8"/>
                  </a:lnTo>
                  <a:lnTo>
                    <a:pt x="3" y="18"/>
                  </a:lnTo>
                  <a:lnTo>
                    <a:pt x="0" y="30"/>
                  </a:lnTo>
                  <a:lnTo>
                    <a:pt x="1" y="35"/>
                  </a:lnTo>
                  <a:lnTo>
                    <a:pt x="3" y="40"/>
                  </a:lnTo>
                  <a:lnTo>
                    <a:pt x="6" y="46"/>
                  </a:lnTo>
                  <a:lnTo>
                    <a:pt x="9" y="50"/>
                  </a:lnTo>
                  <a:lnTo>
                    <a:pt x="14" y="54"/>
                  </a:lnTo>
                  <a:lnTo>
                    <a:pt x="19" y="56"/>
                  </a:lnTo>
                  <a:lnTo>
                    <a:pt x="24" y="59"/>
                  </a:lnTo>
                  <a:lnTo>
                    <a:pt x="30" y="59"/>
                  </a:lnTo>
                  <a:lnTo>
                    <a:pt x="36" y="59"/>
                  </a:lnTo>
                  <a:lnTo>
                    <a:pt x="42" y="56"/>
                  </a:lnTo>
                  <a:lnTo>
                    <a:pt x="46" y="54"/>
                  </a:lnTo>
                  <a:lnTo>
                    <a:pt x="51" y="50"/>
                  </a:lnTo>
                  <a:lnTo>
                    <a:pt x="54" y="46"/>
                  </a:lnTo>
                  <a:lnTo>
                    <a:pt x="58" y="40"/>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14" name="Freeform 242"/>
            <p:cNvSpPr>
              <a:spLocks/>
            </p:cNvSpPr>
            <p:nvPr/>
          </p:nvSpPr>
          <p:spPr bwMode="auto">
            <a:xfrm>
              <a:off x="2365" y="1995"/>
              <a:ext cx="15" cy="15"/>
            </a:xfrm>
            <a:custGeom>
              <a:avLst/>
              <a:gdLst>
                <a:gd name="T0" fmla="*/ 15 w 30"/>
                <a:gd name="T1" fmla="*/ 29 h 29"/>
                <a:gd name="T2" fmla="*/ 13 w 30"/>
                <a:gd name="T3" fmla="*/ 29 h 29"/>
                <a:gd name="T4" fmla="*/ 9 w 30"/>
                <a:gd name="T5" fmla="*/ 27 h 29"/>
                <a:gd name="T6" fmla="*/ 7 w 30"/>
                <a:gd name="T7" fmla="*/ 26 h 29"/>
                <a:gd name="T8" fmla="*/ 5 w 30"/>
                <a:gd name="T9" fmla="*/ 25 h 29"/>
                <a:gd name="T10" fmla="*/ 3 w 30"/>
                <a:gd name="T11" fmla="*/ 23 h 29"/>
                <a:gd name="T12" fmla="*/ 1 w 30"/>
                <a:gd name="T13" fmla="*/ 19 h 29"/>
                <a:gd name="T14" fmla="*/ 0 w 30"/>
                <a:gd name="T15" fmla="*/ 17 h 29"/>
                <a:gd name="T16" fmla="*/ 0 w 30"/>
                <a:gd name="T17" fmla="*/ 15 h 29"/>
                <a:gd name="T18" fmla="*/ 0 w 30"/>
                <a:gd name="T19" fmla="*/ 11 h 29"/>
                <a:gd name="T20" fmla="*/ 1 w 30"/>
                <a:gd name="T21" fmla="*/ 9 h 29"/>
                <a:gd name="T22" fmla="*/ 3 w 30"/>
                <a:gd name="T23" fmla="*/ 6 h 29"/>
                <a:gd name="T24" fmla="*/ 5 w 30"/>
                <a:gd name="T25" fmla="*/ 3 h 29"/>
                <a:gd name="T26" fmla="*/ 7 w 30"/>
                <a:gd name="T27" fmla="*/ 2 h 29"/>
                <a:gd name="T28" fmla="*/ 9 w 30"/>
                <a:gd name="T29" fmla="*/ 1 h 29"/>
                <a:gd name="T30" fmla="*/ 13 w 30"/>
                <a:gd name="T31" fmla="*/ 0 h 29"/>
                <a:gd name="T32" fmla="*/ 15 w 30"/>
                <a:gd name="T33" fmla="*/ 0 h 29"/>
                <a:gd name="T34" fmla="*/ 18 w 30"/>
                <a:gd name="T35" fmla="*/ 0 h 29"/>
                <a:gd name="T36" fmla="*/ 21 w 30"/>
                <a:gd name="T37" fmla="*/ 1 h 29"/>
                <a:gd name="T38" fmla="*/ 23 w 30"/>
                <a:gd name="T39" fmla="*/ 2 h 29"/>
                <a:gd name="T40" fmla="*/ 26 w 30"/>
                <a:gd name="T41" fmla="*/ 3 h 29"/>
                <a:gd name="T42" fmla="*/ 27 w 30"/>
                <a:gd name="T43" fmla="*/ 6 h 29"/>
                <a:gd name="T44" fmla="*/ 29 w 30"/>
                <a:gd name="T45" fmla="*/ 9 h 29"/>
                <a:gd name="T46" fmla="*/ 30 w 30"/>
                <a:gd name="T47" fmla="*/ 11 h 29"/>
                <a:gd name="T48" fmla="*/ 30 w 30"/>
                <a:gd name="T49" fmla="*/ 15 h 29"/>
                <a:gd name="T50" fmla="*/ 29 w 30"/>
                <a:gd name="T51" fmla="*/ 20 h 29"/>
                <a:gd name="T52" fmla="*/ 26 w 30"/>
                <a:gd name="T53" fmla="*/ 25 h 29"/>
                <a:gd name="T54" fmla="*/ 21 w 30"/>
                <a:gd name="T55" fmla="*/ 27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3" y="29"/>
                  </a:lnTo>
                  <a:lnTo>
                    <a:pt x="9" y="27"/>
                  </a:lnTo>
                  <a:lnTo>
                    <a:pt x="7" y="26"/>
                  </a:lnTo>
                  <a:lnTo>
                    <a:pt x="5" y="25"/>
                  </a:lnTo>
                  <a:lnTo>
                    <a:pt x="3" y="23"/>
                  </a:lnTo>
                  <a:lnTo>
                    <a:pt x="1" y="19"/>
                  </a:lnTo>
                  <a:lnTo>
                    <a:pt x="0" y="17"/>
                  </a:lnTo>
                  <a:lnTo>
                    <a:pt x="0" y="15"/>
                  </a:lnTo>
                  <a:lnTo>
                    <a:pt x="0" y="11"/>
                  </a:lnTo>
                  <a:lnTo>
                    <a:pt x="1" y="9"/>
                  </a:lnTo>
                  <a:lnTo>
                    <a:pt x="3" y="6"/>
                  </a:lnTo>
                  <a:lnTo>
                    <a:pt x="5" y="3"/>
                  </a:lnTo>
                  <a:lnTo>
                    <a:pt x="7" y="2"/>
                  </a:lnTo>
                  <a:lnTo>
                    <a:pt x="9" y="1"/>
                  </a:lnTo>
                  <a:lnTo>
                    <a:pt x="13" y="0"/>
                  </a:lnTo>
                  <a:lnTo>
                    <a:pt x="15" y="0"/>
                  </a:lnTo>
                  <a:lnTo>
                    <a:pt x="18" y="0"/>
                  </a:lnTo>
                  <a:lnTo>
                    <a:pt x="21" y="1"/>
                  </a:lnTo>
                  <a:lnTo>
                    <a:pt x="23" y="2"/>
                  </a:lnTo>
                  <a:lnTo>
                    <a:pt x="26" y="3"/>
                  </a:lnTo>
                  <a:lnTo>
                    <a:pt x="27" y="6"/>
                  </a:lnTo>
                  <a:lnTo>
                    <a:pt x="29" y="9"/>
                  </a:lnTo>
                  <a:lnTo>
                    <a:pt x="30" y="11"/>
                  </a:lnTo>
                  <a:lnTo>
                    <a:pt x="30" y="15"/>
                  </a:lnTo>
                  <a:lnTo>
                    <a:pt x="29" y="20"/>
                  </a:lnTo>
                  <a:lnTo>
                    <a:pt x="26" y="25"/>
                  </a:lnTo>
                  <a:lnTo>
                    <a:pt x="21" y="27"/>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15" name="Freeform 243"/>
            <p:cNvSpPr>
              <a:spLocks/>
            </p:cNvSpPr>
            <p:nvPr/>
          </p:nvSpPr>
          <p:spPr bwMode="auto">
            <a:xfrm>
              <a:off x="2658" y="2044"/>
              <a:ext cx="30" cy="30"/>
            </a:xfrm>
            <a:custGeom>
              <a:avLst/>
              <a:gdLst>
                <a:gd name="T0" fmla="*/ 59 w 59"/>
                <a:gd name="T1" fmla="*/ 30 h 60"/>
                <a:gd name="T2" fmla="*/ 58 w 59"/>
                <a:gd name="T3" fmla="*/ 25 h 60"/>
                <a:gd name="T4" fmla="*/ 57 w 59"/>
                <a:gd name="T5" fmla="*/ 19 h 60"/>
                <a:gd name="T6" fmla="*/ 54 w 59"/>
                <a:gd name="T7" fmla="*/ 13 h 60"/>
                <a:gd name="T8" fmla="*/ 50 w 59"/>
                <a:gd name="T9" fmla="*/ 9 h 60"/>
                <a:gd name="T10" fmla="*/ 46 w 59"/>
                <a:gd name="T11" fmla="*/ 5 h 60"/>
                <a:gd name="T12" fmla="*/ 41 w 59"/>
                <a:gd name="T13" fmla="*/ 3 h 60"/>
                <a:gd name="T14" fmla="*/ 35 w 59"/>
                <a:gd name="T15" fmla="*/ 2 h 60"/>
                <a:gd name="T16" fmla="*/ 30 w 59"/>
                <a:gd name="T17" fmla="*/ 0 h 60"/>
                <a:gd name="T18" fmla="*/ 18 w 59"/>
                <a:gd name="T19" fmla="*/ 3 h 60"/>
                <a:gd name="T20" fmla="*/ 9 w 59"/>
                <a:gd name="T21" fmla="*/ 9 h 60"/>
                <a:gd name="T22" fmla="*/ 2 w 59"/>
                <a:gd name="T23" fmla="*/ 19 h 60"/>
                <a:gd name="T24" fmla="*/ 0 w 59"/>
                <a:gd name="T25" fmla="*/ 30 h 60"/>
                <a:gd name="T26" fmla="*/ 1 w 59"/>
                <a:gd name="T27" fmla="*/ 36 h 60"/>
                <a:gd name="T28" fmla="*/ 2 w 59"/>
                <a:gd name="T29" fmla="*/ 42 h 60"/>
                <a:gd name="T30" fmla="*/ 5 w 59"/>
                <a:gd name="T31" fmla="*/ 47 h 60"/>
                <a:gd name="T32" fmla="*/ 9 w 59"/>
                <a:gd name="T33" fmla="*/ 51 h 60"/>
                <a:gd name="T34" fmla="*/ 13 w 59"/>
                <a:gd name="T35" fmla="*/ 55 h 60"/>
                <a:gd name="T36" fmla="*/ 18 w 59"/>
                <a:gd name="T37" fmla="*/ 58 h 60"/>
                <a:gd name="T38" fmla="*/ 24 w 59"/>
                <a:gd name="T39" fmla="*/ 59 h 60"/>
                <a:gd name="T40" fmla="*/ 30 w 59"/>
                <a:gd name="T41" fmla="*/ 60 h 60"/>
                <a:gd name="T42" fmla="*/ 35 w 59"/>
                <a:gd name="T43" fmla="*/ 59 h 60"/>
                <a:gd name="T44" fmla="*/ 41 w 59"/>
                <a:gd name="T45" fmla="*/ 58 h 60"/>
                <a:gd name="T46" fmla="*/ 46 w 59"/>
                <a:gd name="T47" fmla="*/ 55 h 60"/>
                <a:gd name="T48" fmla="*/ 50 w 59"/>
                <a:gd name="T49" fmla="*/ 51 h 60"/>
                <a:gd name="T50" fmla="*/ 54 w 59"/>
                <a:gd name="T51" fmla="*/ 47 h 60"/>
                <a:gd name="T52" fmla="*/ 57 w 59"/>
                <a:gd name="T53" fmla="*/ 42 h 60"/>
                <a:gd name="T54" fmla="*/ 58 w 59"/>
                <a:gd name="T55" fmla="*/ 36 h 60"/>
                <a:gd name="T56" fmla="*/ 59 w 59"/>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60">
                  <a:moveTo>
                    <a:pt x="59" y="30"/>
                  </a:moveTo>
                  <a:lnTo>
                    <a:pt x="58" y="25"/>
                  </a:lnTo>
                  <a:lnTo>
                    <a:pt x="57" y="19"/>
                  </a:lnTo>
                  <a:lnTo>
                    <a:pt x="54" y="13"/>
                  </a:lnTo>
                  <a:lnTo>
                    <a:pt x="50" y="9"/>
                  </a:lnTo>
                  <a:lnTo>
                    <a:pt x="46" y="5"/>
                  </a:lnTo>
                  <a:lnTo>
                    <a:pt x="41" y="3"/>
                  </a:lnTo>
                  <a:lnTo>
                    <a:pt x="35" y="2"/>
                  </a:lnTo>
                  <a:lnTo>
                    <a:pt x="30" y="0"/>
                  </a:lnTo>
                  <a:lnTo>
                    <a:pt x="18" y="3"/>
                  </a:lnTo>
                  <a:lnTo>
                    <a:pt x="9" y="9"/>
                  </a:lnTo>
                  <a:lnTo>
                    <a:pt x="2" y="19"/>
                  </a:lnTo>
                  <a:lnTo>
                    <a:pt x="0" y="30"/>
                  </a:lnTo>
                  <a:lnTo>
                    <a:pt x="1" y="36"/>
                  </a:lnTo>
                  <a:lnTo>
                    <a:pt x="2" y="42"/>
                  </a:lnTo>
                  <a:lnTo>
                    <a:pt x="5" y="47"/>
                  </a:lnTo>
                  <a:lnTo>
                    <a:pt x="9" y="51"/>
                  </a:lnTo>
                  <a:lnTo>
                    <a:pt x="13" y="55"/>
                  </a:lnTo>
                  <a:lnTo>
                    <a:pt x="18" y="58"/>
                  </a:lnTo>
                  <a:lnTo>
                    <a:pt x="24" y="59"/>
                  </a:lnTo>
                  <a:lnTo>
                    <a:pt x="30" y="60"/>
                  </a:lnTo>
                  <a:lnTo>
                    <a:pt x="35" y="59"/>
                  </a:lnTo>
                  <a:lnTo>
                    <a:pt x="41" y="58"/>
                  </a:lnTo>
                  <a:lnTo>
                    <a:pt x="46" y="55"/>
                  </a:lnTo>
                  <a:lnTo>
                    <a:pt x="50" y="51"/>
                  </a:lnTo>
                  <a:lnTo>
                    <a:pt x="54" y="47"/>
                  </a:lnTo>
                  <a:lnTo>
                    <a:pt x="57" y="42"/>
                  </a:lnTo>
                  <a:lnTo>
                    <a:pt x="58" y="36"/>
                  </a:lnTo>
                  <a:lnTo>
                    <a:pt x="59"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16" name="Freeform 244"/>
            <p:cNvSpPr>
              <a:spLocks/>
            </p:cNvSpPr>
            <p:nvPr/>
          </p:nvSpPr>
          <p:spPr bwMode="auto">
            <a:xfrm>
              <a:off x="2666" y="2051"/>
              <a:ext cx="15" cy="15"/>
            </a:xfrm>
            <a:custGeom>
              <a:avLst/>
              <a:gdLst>
                <a:gd name="T0" fmla="*/ 15 w 30"/>
                <a:gd name="T1" fmla="*/ 30 h 30"/>
                <a:gd name="T2" fmla="*/ 12 w 30"/>
                <a:gd name="T3" fmla="*/ 30 h 30"/>
                <a:gd name="T4" fmla="*/ 9 w 30"/>
                <a:gd name="T5" fmla="*/ 29 h 30"/>
                <a:gd name="T6" fmla="*/ 6 w 30"/>
                <a:gd name="T7" fmla="*/ 27 h 30"/>
                <a:gd name="T8" fmla="*/ 4 w 30"/>
                <a:gd name="T9" fmla="*/ 26 h 30"/>
                <a:gd name="T10" fmla="*/ 3 w 30"/>
                <a:gd name="T11" fmla="*/ 24 h 30"/>
                <a:gd name="T12" fmla="*/ 1 w 30"/>
                <a:gd name="T13" fmla="*/ 20 h 30"/>
                <a:gd name="T14" fmla="*/ 0 w 30"/>
                <a:gd name="T15" fmla="*/ 18 h 30"/>
                <a:gd name="T16" fmla="*/ 0 w 30"/>
                <a:gd name="T17" fmla="*/ 15 h 30"/>
                <a:gd name="T18" fmla="*/ 0 w 30"/>
                <a:gd name="T19" fmla="*/ 12 h 30"/>
                <a:gd name="T20" fmla="*/ 1 w 30"/>
                <a:gd name="T21" fmla="*/ 10 h 30"/>
                <a:gd name="T22" fmla="*/ 3 w 30"/>
                <a:gd name="T23" fmla="*/ 7 h 30"/>
                <a:gd name="T24" fmla="*/ 4 w 30"/>
                <a:gd name="T25" fmla="*/ 5 h 30"/>
                <a:gd name="T26" fmla="*/ 6 w 30"/>
                <a:gd name="T27" fmla="*/ 3 h 30"/>
                <a:gd name="T28" fmla="*/ 9 w 30"/>
                <a:gd name="T29" fmla="*/ 2 h 30"/>
                <a:gd name="T30" fmla="*/ 12 w 30"/>
                <a:gd name="T31" fmla="*/ 0 h 30"/>
                <a:gd name="T32" fmla="*/ 15 w 30"/>
                <a:gd name="T33" fmla="*/ 0 h 30"/>
                <a:gd name="T34" fmla="*/ 18 w 30"/>
                <a:gd name="T35" fmla="*/ 0 h 30"/>
                <a:gd name="T36" fmla="*/ 20 w 30"/>
                <a:gd name="T37" fmla="*/ 2 h 30"/>
                <a:gd name="T38" fmla="*/ 23 w 30"/>
                <a:gd name="T39" fmla="*/ 3 h 30"/>
                <a:gd name="T40" fmla="*/ 25 w 30"/>
                <a:gd name="T41" fmla="*/ 5 h 30"/>
                <a:gd name="T42" fmla="*/ 27 w 30"/>
                <a:gd name="T43" fmla="*/ 7 h 30"/>
                <a:gd name="T44" fmla="*/ 28 w 30"/>
                <a:gd name="T45" fmla="*/ 10 h 30"/>
                <a:gd name="T46" fmla="*/ 30 w 30"/>
                <a:gd name="T47" fmla="*/ 12 h 30"/>
                <a:gd name="T48" fmla="*/ 30 w 30"/>
                <a:gd name="T49" fmla="*/ 15 h 30"/>
                <a:gd name="T50" fmla="*/ 28 w 30"/>
                <a:gd name="T51" fmla="*/ 21 h 30"/>
                <a:gd name="T52" fmla="*/ 25 w 30"/>
                <a:gd name="T53" fmla="*/ 26 h 30"/>
                <a:gd name="T54" fmla="*/ 20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9"/>
                  </a:lnTo>
                  <a:lnTo>
                    <a:pt x="6" y="27"/>
                  </a:lnTo>
                  <a:lnTo>
                    <a:pt x="4" y="26"/>
                  </a:lnTo>
                  <a:lnTo>
                    <a:pt x="3" y="24"/>
                  </a:lnTo>
                  <a:lnTo>
                    <a:pt x="1" y="20"/>
                  </a:lnTo>
                  <a:lnTo>
                    <a:pt x="0" y="18"/>
                  </a:lnTo>
                  <a:lnTo>
                    <a:pt x="0" y="15"/>
                  </a:lnTo>
                  <a:lnTo>
                    <a:pt x="0" y="12"/>
                  </a:lnTo>
                  <a:lnTo>
                    <a:pt x="1" y="10"/>
                  </a:lnTo>
                  <a:lnTo>
                    <a:pt x="3" y="7"/>
                  </a:lnTo>
                  <a:lnTo>
                    <a:pt x="4" y="5"/>
                  </a:lnTo>
                  <a:lnTo>
                    <a:pt x="6" y="3"/>
                  </a:lnTo>
                  <a:lnTo>
                    <a:pt x="9" y="2"/>
                  </a:lnTo>
                  <a:lnTo>
                    <a:pt x="12" y="0"/>
                  </a:lnTo>
                  <a:lnTo>
                    <a:pt x="15" y="0"/>
                  </a:lnTo>
                  <a:lnTo>
                    <a:pt x="18" y="0"/>
                  </a:lnTo>
                  <a:lnTo>
                    <a:pt x="20" y="2"/>
                  </a:lnTo>
                  <a:lnTo>
                    <a:pt x="23" y="3"/>
                  </a:lnTo>
                  <a:lnTo>
                    <a:pt x="25" y="5"/>
                  </a:lnTo>
                  <a:lnTo>
                    <a:pt x="27" y="7"/>
                  </a:lnTo>
                  <a:lnTo>
                    <a:pt x="28" y="10"/>
                  </a:lnTo>
                  <a:lnTo>
                    <a:pt x="30" y="12"/>
                  </a:lnTo>
                  <a:lnTo>
                    <a:pt x="30" y="15"/>
                  </a:lnTo>
                  <a:lnTo>
                    <a:pt x="28" y="21"/>
                  </a:lnTo>
                  <a:lnTo>
                    <a:pt x="25" y="26"/>
                  </a:lnTo>
                  <a:lnTo>
                    <a:pt x="20"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17" name="Freeform 245"/>
            <p:cNvSpPr>
              <a:spLocks/>
            </p:cNvSpPr>
            <p:nvPr/>
          </p:nvSpPr>
          <p:spPr bwMode="auto">
            <a:xfrm>
              <a:off x="2674" y="1787"/>
              <a:ext cx="30" cy="30"/>
            </a:xfrm>
            <a:custGeom>
              <a:avLst/>
              <a:gdLst>
                <a:gd name="T0" fmla="*/ 60 w 60"/>
                <a:gd name="T1" fmla="*/ 30 h 60"/>
                <a:gd name="T2" fmla="*/ 59 w 60"/>
                <a:gd name="T3" fmla="*/ 24 h 60"/>
                <a:gd name="T4" fmla="*/ 57 w 60"/>
                <a:gd name="T5" fmla="*/ 18 h 60"/>
                <a:gd name="T6" fmla="*/ 54 w 60"/>
                <a:gd name="T7" fmla="*/ 14 h 60"/>
                <a:gd name="T8" fmla="*/ 51 w 60"/>
                <a:gd name="T9" fmla="*/ 9 h 60"/>
                <a:gd name="T10" fmla="*/ 46 w 60"/>
                <a:gd name="T11" fmla="*/ 6 h 60"/>
                <a:gd name="T12" fmla="*/ 41 w 60"/>
                <a:gd name="T13" fmla="*/ 2 h 60"/>
                <a:gd name="T14" fmla="*/ 36 w 60"/>
                <a:gd name="T15" fmla="*/ 1 h 60"/>
                <a:gd name="T16" fmla="*/ 30 w 60"/>
                <a:gd name="T17" fmla="*/ 0 h 60"/>
                <a:gd name="T18" fmla="*/ 18 w 60"/>
                <a:gd name="T19" fmla="*/ 2 h 60"/>
                <a:gd name="T20" fmla="*/ 9 w 60"/>
                <a:gd name="T21" fmla="*/ 9 h 60"/>
                <a:gd name="T22" fmla="*/ 2 w 60"/>
                <a:gd name="T23" fmla="*/ 18 h 60"/>
                <a:gd name="T24" fmla="*/ 0 w 60"/>
                <a:gd name="T25" fmla="*/ 30 h 60"/>
                <a:gd name="T26" fmla="*/ 1 w 60"/>
                <a:gd name="T27" fmla="*/ 36 h 60"/>
                <a:gd name="T28" fmla="*/ 2 w 60"/>
                <a:gd name="T29" fmla="*/ 41 h 60"/>
                <a:gd name="T30" fmla="*/ 6 w 60"/>
                <a:gd name="T31" fmla="*/ 47 h 60"/>
                <a:gd name="T32" fmla="*/ 9 w 60"/>
                <a:gd name="T33" fmla="*/ 52 h 60"/>
                <a:gd name="T34" fmla="*/ 14 w 60"/>
                <a:gd name="T35" fmla="*/ 55 h 60"/>
                <a:gd name="T36" fmla="*/ 18 w 60"/>
                <a:gd name="T37" fmla="*/ 58 h 60"/>
                <a:gd name="T38" fmla="*/ 24 w 60"/>
                <a:gd name="T39" fmla="*/ 60 h 60"/>
                <a:gd name="T40" fmla="*/ 30 w 60"/>
                <a:gd name="T41" fmla="*/ 60 h 60"/>
                <a:gd name="T42" fmla="*/ 36 w 60"/>
                <a:gd name="T43" fmla="*/ 60 h 60"/>
                <a:gd name="T44" fmla="*/ 41 w 60"/>
                <a:gd name="T45" fmla="*/ 58 h 60"/>
                <a:gd name="T46" fmla="*/ 46 w 60"/>
                <a:gd name="T47" fmla="*/ 55 h 60"/>
                <a:gd name="T48" fmla="*/ 51 w 60"/>
                <a:gd name="T49" fmla="*/ 52 h 60"/>
                <a:gd name="T50" fmla="*/ 54 w 60"/>
                <a:gd name="T51" fmla="*/ 47 h 60"/>
                <a:gd name="T52" fmla="*/ 57 w 60"/>
                <a:gd name="T53" fmla="*/ 41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7" y="18"/>
                  </a:lnTo>
                  <a:lnTo>
                    <a:pt x="54" y="14"/>
                  </a:lnTo>
                  <a:lnTo>
                    <a:pt x="51" y="9"/>
                  </a:lnTo>
                  <a:lnTo>
                    <a:pt x="46" y="6"/>
                  </a:lnTo>
                  <a:lnTo>
                    <a:pt x="41" y="2"/>
                  </a:lnTo>
                  <a:lnTo>
                    <a:pt x="36" y="1"/>
                  </a:lnTo>
                  <a:lnTo>
                    <a:pt x="30" y="0"/>
                  </a:lnTo>
                  <a:lnTo>
                    <a:pt x="18" y="2"/>
                  </a:lnTo>
                  <a:lnTo>
                    <a:pt x="9" y="9"/>
                  </a:lnTo>
                  <a:lnTo>
                    <a:pt x="2" y="18"/>
                  </a:lnTo>
                  <a:lnTo>
                    <a:pt x="0" y="30"/>
                  </a:lnTo>
                  <a:lnTo>
                    <a:pt x="1" y="36"/>
                  </a:lnTo>
                  <a:lnTo>
                    <a:pt x="2" y="41"/>
                  </a:lnTo>
                  <a:lnTo>
                    <a:pt x="6" y="47"/>
                  </a:lnTo>
                  <a:lnTo>
                    <a:pt x="9" y="52"/>
                  </a:lnTo>
                  <a:lnTo>
                    <a:pt x="14" y="55"/>
                  </a:lnTo>
                  <a:lnTo>
                    <a:pt x="18" y="58"/>
                  </a:lnTo>
                  <a:lnTo>
                    <a:pt x="24" y="60"/>
                  </a:lnTo>
                  <a:lnTo>
                    <a:pt x="30" y="60"/>
                  </a:lnTo>
                  <a:lnTo>
                    <a:pt x="36" y="60"/>
                  </a:lnTo>
                  <a:lnTo>
                    <a:pt x="41" y="58"/>
                  </a:lnTo>
                  <a:lnTo>
                    <a:pt x="46" y="55"/>
                  </a:lnTo>
                  <a:lnTo>
                    <a:pt x="51" y="52"/>
                  </a:lnTo>
                  <a:lnTo>
                    <a:pt x="54" y="47"/>
                  </a:lnTo>
                  <a:lnTo>
                    <a:pt x="57" y="41"/>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18" name="Freeform 246"/>
            <p:cNvSpPr>
              <a:spLocks/>
            </p:cNvSpPr>
            <p:nvPr/>
          </p:nvSpPr>
          <p:spPr bwMode="auto">
            <a:xfrm>
              <a:off x="2682" y="1795"/>
              <a:ext cx="15" cy="15"/>
            </a:xfrm>
            <a:custGeom>
              <a:avLst/>
              <a:gdLst>
                <a:gd name="T0" fmla="*/ 15 w 30"/>
                <a:gd name="T1" fmla="*/ 30 h 30"/>
                <a:gd name="T2" fmla="*/ 11 w 30"/>
                <a:gd name="T3" fmla="*/ 30 h 30"/>
                <a:gd name="T4" fmla="*/ 9 w 30"/>
                <a:gd name="T5" fmla="*/ 29 h 30"/>
                <a:gd name="T6" fmla="*/ 7 w 30"/>
                <a:gd name="T7" fmla="*/ 28 h 30"/>
                <a:gd name="T8" fmla="*/ 4 w 30"/>
                <a:gd name="T9" fmla="*/ 25 h 30"/>
                <a:gd name="T10" fmla="*/ 2 w 30"/>
                <a:gd name="T11" fmla="*/ 23 h 30"/>
                <a:gd name="T12" fmla="*/ 1 w 30"/>
                <a:gd name="T13" fmla="*/ 21 h 30"/>
                <a:gd name="T14" fmla="*/ 0 w 30"/>
                <a:gd name="T15" fmla="*/ 18 h 30"/>
                <a:gd name="T16" fmla="*/ 0 w 30"/>
                <a:gd name="T17" fmla="*/ 15 h 30"/>
                <a:gd name="T18" fmla="*/ 0 w 30"/>
                <a:gd name="T19" fmla="*/ 13 h 30"/>
                <a:gd name="T20" fmla="*/ 1 w 30"/>
                <a:gd name="T21" fmla="*/ 9 h 30"/>
                <a:gd name="T22" fmla="*/ 2 w 30"/>
                <a:gd name="T23" fmla="*/ 7 h 30"/>
                <a:gd name="T24" fmla="*/ 4 w 30"/>
                <a:gd name="T25" fmla="*/ 5 h 30"/>
                <a:gd name="T26" fmla="*/ 7 w 30"/>
                <a:gd name="T27" fmla="*/ 3 h 30"/>
                <a:gd name="T28" fmla="*/ 9 w 30"/>
                <a:gd name="T29" fmla="*/ 1 h 30"/>
                <a:gd name="T30" fmla="*/ 11 w 30"/>
                <a:gd name="T31" fmla="*/ 0 h 30"/>
                <a:gd name="T32" fmla="*/ 15 w 30"/>
                <a:gd name="T33" fmla="*/ 0 h 30"/>
                <a:gd name="T34" fmla="*/ 17 w 30"/>
                <a:gd name="T35" fmla="*/ 0 h 30"/>
                <a:gd name="T36" fmla="*/ 21 w 30"/>
                <a:gd name="T37" fmla="*/ 1 h 30"/>
                <a:gd name="T38" fmla="*/ 23 w 30"/>
                <a:gd name="T39" fmla="*/ 3 h 30"/>
                <a:gd name="T40" fmla="*/ 25 w 30"/>
                <a:gd name="T41" fmla="*/ 5 h 30"/>
                <a:gd name="T42" fmla="*/ 26 w 30"/>
                <a:gd name="T43" fmla="*/ 7 h 30"/>
                <a:gd name="T44" fmla="*/ 29 w 30"/>
                <a:gd name="T45" fmla="*/ 9 h 30"/>
                <a:gd name="T46" fmla="*/ 30 w 30"/>
                <a:gd name="T47" fmla="*/ 13 h 30"/>
                <a:gd name="T48" fmla="*/ 30 w 30"/>
                <a:gd name="T49" fmla="*/ 15 h 30"/>
                <a:gd name="T50" fmla="*/ 29 w 30"/>
                <a:gd name="T51" fmla="*/ 21 h 30"/>
                <a:gd name="T52" fmla="*/ 25 w 30"/>
                <a:gd name="T53" fmla="*/ 25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1" y="30"/>
                  </a:lnTo>
                  <a:lnTo>
                    <a:pt x="9" y="29"/>
                  </a:lnTo>
                  <a:lnTo>
                    <a:pt x="7" y="28"/>
                  </a:lnTo>
                  <a:lnTo>
                    <a:pt x="4" y="25"/>
                  </a:lnTo>
                  <a:lnTo>
                    <a:pt x="2" y="23"/>
                  </a:lnTo>
                  <a:lnTo>
                    <a:pt x="1" y="21"/>
                  </a:lnTo>
                  <a:lnTo>
                    <a:pt x="0" y="18"/>
                  </a:lnTo>
                  <a:lnTo>
                    <a:pt x="0" y="15"/>
                  </a:lnTo>
                  <a:lnTo>
                    <a:pt x="0" y="13"/>
                  </a:lnTo>
                  <a:lnTo>
                    <a:pt x="1" y="9"/>
                  </a:lnTo>
                  <a:lnTo>
                    <a:pt x="2" y="7"/>
                  </a:lnTo>
                  <a:lnTo>
                    <a:pt x="4" y="5"/>
                  </a:lnTo>
                  <a:lnTo>
                    <a:pt x="7" y="3"/>
                  </a:lnTo>
                  <a:lnTo>
                    <a:pt x="9" y="1"/>
                  </a:lnTo>
                  <a:lnTo>
                    <a:pt x="11" y="0"/>
                  </a:lnTo>
                  <a:lnTo>
                    <a:pt x="15" y="0"/>
                  </a:lnTo>
                  <a:lnTo>
                    <a:pt x="17" y="0"/>
                  </a:lnTo>
                  <a:lnTo>
                    <a:pt x="21" y="1"/>
                  </a:lnTo>
                  <a:lnTo>
                    <a:pt x="23" y="3"/>
                  </a:lnTo>
                  <a:lnTo>
                    <a:pt x="25" y="5"/>
                  </a:lnTo>
                  <a:lnTo>
                    <a:pt x="26" y="7"/>
                  </a:lnTo>
                  <a:lnTo>
                    <a:pt x="29" y="9"/>
                  </a:lnTo>
                  <a:lnTo>
                    <a:pt x="30" y="13"/>
                  </a:lnTo>
                  <a:lnTo>
                    <a:pt x="30" y="15"/>
                  </a:lnTo>
                  <a:lnTo>
                    <a:pt x="29" y="21"/>
                  </a:lnTo>
                  <a:lnTo>
                    <a:pt x="25" y="25"/>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19" name="Freeform 247"/>
            <p:cNvSpPr>
              <a:spLocks/>
            </p:cNvSpPr>
            <p:nvPr/>
          </p:nvSpPr>
          <p:spPr bwMode="auto">
            <a:xfrm>
              <a:off x="2677" y="2164"/>
              <a:ext cx="30" cy="29"/>
            </a:xfrm>
            <a:custGeom>
              <a:avLst/>
              <a:gdLst>
                <a:gd name="T0" fmla="*/ 58 w 58"/>
                <a:gd name="T1" fmla="*/ 30 h 60"/>
                <a:gd name="T2" fmla="*/ 58 w 58"/>
                <a:gd name="T3" fmla="*/ 24 h 60"/>
                <a:gd name="T4" fmla="*/ 56 w 58"/>
                <a:gd name="T5" fmla="*/ 18 h 60"/>
                <a:gd name="T6" fmla="*/ 54 w 58"/>
                <a:gd name="T7" fmla="*/ 14 h 60"/>
                <a:gd name="T8" fmla="*/ 50 w 58"/>
                <a:gd name="T9" fmla="*/ 9 h 60"/>
                <a:gd name="T10" fmla="*/ 46 w 58"/>
                <a:gd name="T11" fmla="*/ 6 h 60"/>
                <a:gd name="T12" fmla="*/ 40 w 58"/>
                <a:gd name="T13" fmla="*/ 2 h 60"/>
                <a:gd name="T14" fmla="*/ 34 w 58"/>
                <a:gd name="T15" fmla="*/ 1 h 60"/>
                <a:gd name="T16" fmla="*/ 28 w 58"/>
                <a:gd name="T17" fmla="*/ 0 h 60"/>
                <a:gd name="T18" fmla="*/ 17 w 58"/>
                <a:gd name="T19" fmla="*/ 2 h 60"/>
                <a:gd name="T20" fmla="*/ 8 w 58"/>
                <a:gd name="T21" fmla="*/ 9 h 60"/>
                <a:gd name="T22" fmla="*/ 2 w 58"/>
                <a:gd name="T23" fmla="*/ 18 h 60"/>
                <a:gd name="T24" fmla="*/ 0 w 58"/>
                <a:gd name="T25" fmla="*/ 30 h 60"/>
                <a:gd name="T26" fmla="*/ 0 w 58"/>
                <a:gd name="T27" fmla="*/ 36 h 60"/>
                <a:gd name="T28" fmla="*/ 2 w 58"/>
                <a:gd name="T29" fmla="*/ 42 h 60"/>
                <a:gd name="T30" fmla="*/ 4 w 58"/>
                <a:gd name="T31" fmla="*/ 46 h 60"/>
                <a:gd name="T32" fmla="*/ 8 w 58"/>
                <a:gd name="T33" fmla="*/ 51 h 60"/>
                <a:gd name="T34" fmla="*/ 12 w 58"/>
                <a:gd name="T35" fmla="*/ 54 h 60"/>
                <a:gd name="T36" fmla="*/ 18 w 58"/>
                <a:gd name="T37" fmla="*/ 58 h 60"/>
                <a:gd name="T38" fmla="*/ 23 w 58"/>
                <a:gd name="T39" fmla="*/ 59 h 60"/>
                <a:gd name="T40" fmla="*/ 28 w 58"/>
                <a:gd name="T41" fmla="*/ 60 h 60"/>
                <a:gd name="T42" fmla="*/ 34 w 58"/>
                <a:gd name="T43" fmla="*/ 59 h 60"/>
                <a:gd name="T44" fmla="*/ 40 w 58"/>
                <a:gd name="T45" fmla="*/ 58 h 60"/>
                <a:gd name="T46" fmla="*/ 46 w 58"/>
                <a:gd name="T47" fmla="*/ 54 h 60"/>
                <a:gd name="T48" fmla="*/ 50 w 58"/>
                <a:gd name="T49" fmla="*/ 51 h 60"/>
                <a:gd name="T50" fmla="*/ 54 w 58"/>
                <a:gd name="T51" fmla="*/ 46 h 60"/>
                <a:gd name="T52" fmla="*/ 56 w 58"/>
                <a:gd name="T53" fmla="*/ 42 h 60"/>
                <a:gd name="T54" fmla="*/ 58 w 58"/>
                <a:gd name="T55" fmla="*/ 36 h 60"/>
                <a:gd name="T56" fmla="*/ 58 w 58"/>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60">
                  <a:moveTo>
                    <a:pt x="58" y="30"/>
                  </a:moveTo>
                  <a:lnTo>
                    <a:pt x="58" y="24"/>
                  </a:lnTo>
                  <a:lnTo>
                    <a:pt x="56" y="18"/>
                  </a:lnTo>
                  <a:lnTo>
                    <a:pt x="54" y="14"/>
                  </a:lnTo>
                  <a:lnTo>
                    <a:pt x="50" y="9"/>
                  </a:lnTo>
                  <a:lnTo>
                    <a:pt x="46" y="6"/>
                  </a:lnTo>
                  <a:lnTo>
                    <a:pt x="40" y="2"/>
                  </a:lnTo>
                  <a:lnTo>
                    <a:pt x="34" y="1"/>
                  </a:lnTo>
                  <a:lnTo>
                    <a:pt x="28" y="0"/>
                  </a:lnTo>
                  <a:lnTo>
                    <a:pt x="17" y="2"/>
                  </a:lnTo>
                  <a:lnTo>
                    <a:pt x="8" y="9"/>
                  </a:lnTo>
                  <a:lnTo>
                    <a:pt x="2" y="18"/>
                  </a:lnTo>
                  <a:lnTo>
                    <a:pt x="0" y="30"/>
                  </a:lnTo>
                  <a:lnTo>
                    <a:pt x="0" y="36"/>
                  </a:lnTo>
                  <a:lnTo>
                    <a:pt x="2" y="42"/>
                  </a:lnTo>
                  <a:lnTo>
                    <a:pt x="4" y="46"/>
                  </a:lnTo>
                  <a:lnTo>
                    <a:pt x="8" y="51"/>
                  </a:lnTo>
                  <a:lnTo>
                    <a:pt x="12" y="54"/>
                  </a:lnTo>
                  <a:lnTo>
                    <a:pt x="18" y="58"/>
                  </a:lnTo>
                  <a:lnTo>
                    <a:pt x="23" y="59"/>
                  </a:lnTo>
                  <a:lnTo>
                    <a:pt x="28" y="60"/>
                  </a:lnTo>
                  <a:lnTo>
                    <a:pt x="34" y="59"/>
                  </a:lnTo>
                  <a:lnTo>
                    <a:pt x="40" y="58"/>
                  </a:lnTo>
                  <a:lnTo>
                    <a:pt x="46" y="54"/>
                  </a:lnTo>
                  <a:lnTo>
                    <a:pt x="50" y="51"/>
                  </a:lnTo>
                  <a:lnTo>
                    <a:pt x="54" y="46"/>
                  </a:lnTo>
                  <a:lnTo>
                    <a:pt x="56" y="42"/>
                  </a:lnTo>
                  <a:lnTo>
                    <a:pt x="58" y="36"/>
                  </a:lnTo>
                  <a:lnTo>
                    <a:pt x="58"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20" name="Freeform 248"/>
            <p:cNvSpPr>
              <a:spLocks/>
            </p:cNvSpPr>
            <p:nvPr/>
          </p:nvSpPr>
          <p:spPr bwMode="auto">
            <a:xfrm>
              <a:off x="2685" y="2171"/>
              <a:ext cx="14" cy="15"/>
            </a:xfrm>
            <a:custGeom>
              <a:avLst/>
              <a:gdLst>
                <a:gd name="T0" fmla="*/ 13 w 28"/>
                <a:gd name="T1" fmla="*/ 30 h 30"/>
                <a:gd name="T2" fmla="*/ 11 w 28"/>
                <a:gd name="T3" fmla="*/ 30 h 30"/>
                <a:gd name="T4" fmla="*/ 9 w 28"/>
                <a:gd name="T5" fmla="*/ 29 h 30"/>
                <a:gd name="T6" fmla="*/ 5 w 28"/>
                <a:gd name="T7" fmla="*/ 28 h 30"/>
                <a:gd name="T8" fmla="*/ 3 w 28"/>
                <a:gd name="T9" fmla="*/ 25 h 30"/>
                <a:gd name="T10" fmla="*/ 2 w 28"/>
                <a:gd name="T11" fmla="*/ 23 h 30"/>
                <a:gd name="T12" fmla="*/ 1 w 28"/>
                <a:gd name="T13" fmla="*/ 21 h 30"/>
                <a:gd name="T14" fmla="*/ 0 w 28"/>
                <a:gd name="T15" fmla="*/ 18 h 30"/>
                <a:gd name="T16" fmla="*/ 0 w 28"/>
                <a:gd name="T17" fmla="*/ 15 h 30"/>
                <a:gd name="T18" fmla="*/ 0 w 28"/>
                <a:gd name="T19" fmla="*/ 13 h 30"/>
                <a:gd name="T20" fmla="*/ 1 w 28"/>
                <a:gd name="T21" fmla="*/ 9 h 30"/>
                <a:gd name="T22" fmla="*/ 2 w 28"/>
                <a:gd name="T23" fmla="*/ 7 h 30"/>
                <a:gd name="T24" fmla="*/ 3 w 28"/>
                <a:gd name="T25" fmla="*/ 5 h 30"/>
                <a:gd name="T26" fmla="*/ 5 w 28"/>
                <a:gd name="T27" fmla="*/ 3 h 30"/>
                <a:gd name="T28" fmla="*/ 9 w 28"/>
                <a:gd name="T29" fmla="*/ 1 h 30"/>
                <a:gd name="T30" fmla="*/ 11 w 28"/>
                <a:gd name="T31" fmla="*/ 0 h 30"/>
                <a:gd name="T32" fmla="*/ 13 w 28"/>
                <a:gd name="T33" fmla="*/ 0 h 30"/>
                <a:gd name="T34" fmla="*/ 17 w 28"/>
                <a:gd name="T35" fmla="*/ 0 h 30"/>
                <a:gd name="T36" fmla="*/ 19 w 28"/>
                <a:gd name="T37" fmla="*/ 1 h 30"/>
                <a:gd name="T38" fmla="*/ 23 w 28"/>
                <a:gd name="T39" fmla="*/ 3 h 30"/>
                <a:gd name="T40" fmla="*/ 25 w 28"/>
                <a:gd name="T41" fmla="*/ 5 h 30"/>
                <a:gd name="T42" fmla="*/ 26 w 28"/>
                <a:gd name="T43" fmla="*/ 7 h 30"/>
                <a:gd name="T44" fmla="*/ 27 w 28"/>
                <a:gd name="T45" fmla="*/ 9 h 30"/>
                <a:gd name="T46" fmla="*/ 28 w 28"/>
                <a:gd name="T47" fmla="*/ 13 h 30"/>
                <a:gd name="T48" fmla="*/ 28 w 28"/>
                <a:gd name="T49" fmla="*/ 15 h 30"/>
                <a:gd name="T50" fmla="*/ 27 w 28"/>
                <a:gd name="T51" fmla="*/ 21 h 30"/>
                <a:gd name="T52" fmla="*/ 25 w 28"/>
                <a:gd name="T53" fmla="*/ 25 h 30"/>
                <a:gd name="T54" fmla="*/ 19 w 28"/>
                <a:gd name="T55" fmla="*/ 29 h 30"/>
                <a:gd name="T56" fmla="*/ 13 w 28"/>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 h="30">
                  <a:moveTo>
                    <a:pt x="13" y="30"/>
                  </a:moveTo>
                  <a:lnTo>
                    <a:pt x="11" y="30"/>
                  </a:lnTo>
                  <a:lnTo>
                    <a:pt x="9" y="29"/>
                  </a:lnTo>
                  <a:lnTo>
                    <a:pt x="5" y="28"/>
                  </a:lnTo>
                  <a:lnTo>
                    <a:pt x="3" y="25"/>
                  </a:lnTo>
                  <a:lnTo>
                    <a:pt x="2" y="23"/>
                  </a:lnTo>
                  <a:lnTo>
                    <a:pt x="1" y="21"/>
                  </a:lnTo>
                  <a:lnTo>
                    <a:pt x="0" y="18"/>
                  </a:lnTo>
                  <a:lnTo>
                    <a:pt x="0" y="15"/>
                  </a:lnTo>
                  <a:lnTo>
                    <a:pt x="0" y="13"/>
                  </a:lnTo>
                  <a:lnTo>
                    <a:pt x="1" y="9"/>
                  </a:lnTo>
                  <a:lnTo>
                    <a:pt x="2" y="7"/>
                  </a:lnTo>
                  <a:lnTo>
                    <a:pt x="3" y="5"/>
                  </a:lnTo>
                  <a:lnTo>
                    <a:pt x="5" y="3"/>
                  </a:lnTo>
                  <a:lnTo>
                    <a:pt x="9" y="1"/>
                  </a:lnTo>
                  <a:lnTo>
                    <a:pt x="11" y="0"/>
                  </a:lnTo>
                  <a:lnTo>
                    <a:pt x="13" y="0"/>
                  </a:lnTo>
                  <a:lnTo>
                    <a:pt x="17" y="0"/>
                  </a:lnTo>
                  <a:lnTo>
                    <a:pt x="19" y="1"/>
                  </a:lnTo>
                  <a:lnTo>
                    <a:pt x="23" y="3"/>
                  </a:lnTo>
                  <a:lnTo>
                    <a:pt x="25" y="5"/>
                  </a:lnTo>
                  <a:lnTo>
                    <a:pt x="26" y="7"/>
                  </a:lnTo>
                  <a:lnTo>
                    <a:pt x="27" y="9"/>
                  </a:lnTo>
                  <a:lnTo>
                    <a:pt x="28" y="13"/>
                  </a:lnTo>
                  <a:lnTo>
                    <a:pt x="28" y="15"/>
                  </a:lnTo>
                  <a:lnTo>
                    <a:pt x="27" y="21"/>
                  </a:lnTo>
                  <a:lnTo>
                    <a:pt x="25" y="25"/>
                  </a:lnTo>
                  <a:lnTo>
                    <a:pt x="19" y="29"/>
                  </a:lnTo>
                  <a:lnTo>
                    <a:pt x="13"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21" name="Freeform 249"/>
            <p:cNvSpPr>
              <a:spLocks/>
            </p:cNvSpPr>
            <p:nvPr/>
          </p:nvSpPr>
          <p:spPr bwMode="auto">
            <a:xfrm>
              <a:off x="2539" y="2259"/>
              <a:ext cx="29" cy="30"/>
            </a:xfrm>
            <a:custGeom>
              <a:avLst/>
              <a:gdLst>
                <a:gd name="T0" fmla="*/ 60 w 60"/>
                <a:gd name="T1" fmla="*/ 30 h 60"/>
                <a:gd name="T2" fmla="*/ 59 w 60"/>
                <a:gd name="T3" fmla="*/ 24 h 60"/>
                <a:gd name="T4" fmla="*/ 58 w 60"/>
                <a:gd name="T5" fmla="*/ 19 h 60"/>
                <a:gd name="T6" fmla="*/ 54 w 60"/>
                <a:gd name="T7" fmla="*/ 13 h 60"/>
                <a:gd name="T8" fmla="*/ 51 w 60"/>
                <a:gd name="T9" fmla="*/ 8 h 60"/>
                <a:gd name="T10" fmla="*/ 46 w 60"/>
                <a:gd name="T11" fmla="*/ 5 h 60"/>
                <a:gd name="T12" fmla="*/ 42 w 60"/>
                <a:gd name="T13" fmla="*/ 3 h 60"/>
                <a:gd name="T14" fmla="*/ 36 w 60"/>
                <a:gd name="T15" fmla="*/ 1 h 60"/>
                <a:gd name="T16" fmla="*/ 30 w 60"/>
                <a:gd name="T17" fmla="*/ 0 h 60"/>
                <a:gd name="T18" fmla="*/ 18 w 60"/>
                <a:gd name="T19" fmla="*/ 3 h 60"/>
                <a:gd name="T20" fmla="*/ 8 w 60"/>
                <a:gd name="T21" fmla="*/ 8 h 60"/>
                <a:gd name="T22" fmla="*/ 2 w 60"/>
                <a:gd name="T23" fmla="*/ 19 h 60"/>
                <a:gd name="T24" fmla="*/ 0 w 60"/>
                <a:gd name="T25" fmla="*/ 30 h 60"/>
                <a:gd name="T26" fmla="*/ 1 w 60"/>
                <a:gd name="T27" fmla="*/ 36 h 60"/>
                <a:gd name="T28" fmla="*/ 2 w 60"/>
                <a:gd name="T29" fmla="*/ 42 h 60"/>
                <a:gd name="T30" fmla="*/ 5 w 60"/>
                <a:gd name="T31" fmla="*/ 46 h 60"/>
                <a:gd name="T32" fmla="*/ 8 w 60"/>
                <a:gd name="T33" fmla="*/ 51 h 60"/>
                <a:gd name="T34" fmla="*/ 13 w 60"/>
                <a:gd name="T35" fmla="*/ 54 h 60"/>
                <a:gd name="T36" fmla="*/ 18 w 60"/>
                <a:gd name="T37" fmla="*/ 58 h 60"/>
                <a:gd name="T38" fmla="*/ 24 w 60"/>
                <a:gd name="T39" fmla="*/ 59 h 60"/>
                <a:gd name="T40" fmla="*/ 30 w 60"/>
                <a:gd name="T41" fmla="*/ 60 h 60"/>
                <a:gd name="T42" fmla="*/ 36 w 60"/>
                <a:gd name="T43" fmla="*/ 59 h 60"/>
                <a:gd name="T44" fmla="*/ 42 w 60"/>
                <a:gd name="T45" fmla="*/ 58 h 60"/>
                <a:gd name="T46" fmla="*/ 46 w 60"/>
                <a:gd name="T47" fmla="*/ 54 h 60"/>
                <a:gd name="T48" fmla="*/ 51 w 60"/>
                <a:gd name="T49" fmla="*/ 51 h 60"/>
                <a:gd name="T50" fmla="*/ 54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9"/>
                  </a:lnTo>
                  <a:lnTo>
                    <a:pt x="54" y="13"/>
                  </a:lnTo>
                  <a:lnTo>
                    <a:pt x="51" y="8"/>
                  </a:lnTo>
                  <a:lnTo>
                    <a:pt x="46" y="5"/>
                  </a:lnTo>
                  <a:lnTo>
                    <a:pt x="42" y="3"/>
                  </a:lnTo>
                  <a:lnTo>
                    <a:pt x="36" y="1"/>
                  </a:lnTo>
                  <a:lnTo>
                    <a:pt x="30" y="0"/>
                  </a:lnTo>
                  <a:lnTo>
                    <a:pt x="18" y="3"/>
                  </a:lnTo>
                  <a:lnTo>
                    <a:pt x="8" y="8"/>
                  </a:lnTo>
                  <a:lnTo>
                    <a:pt x="2" y="19"/>
                  </a:lnTo>
                  <a:lnTo>
                    <a:pt x="0" y="30"/>
                  </a:lnTo>
                  <a:lnTo>
                    <a:pt x="1" y="36"/>
                  </a:lnTo>
                  <a:lnTo>
                    <a:pt x="2" y="42"/>
                  </a:lnTo>
                  <a:lnTo>
                    <a:pt x="5" y="46"/>
                  </a:lnTo>
                  <a:lnTo>
                    <a:pt x="8" y="51"/>
                  </a:lnTo>
                  <a:lnTo>
                    <a:pt x="13" y="54"/>
                  </a:lnTo>
                  <a:lnTo>
                    <a:pt x="18" y="58"/>
                  </a:lnTo>
                  <a:lnTo>
                    <a:pt x="24" y="59"/>
                  </a:lnTo>
                  <a:lnTo>
                    <a:pt x="30" y="60"/>
                  </a:lnTo>
                  <a:lnTo>
                    <a:pt x="36" y="59"/>
                  </a:lnTo>
                  <a:lnTo>
                    <a:pt x="42" y="58"/>
                  </a:lnTo>
                  <a:lnTo>
                    <a:pt x="46" y="54"/>
                  </a:lnTo>
                  <a:lnTo>
                    <a:pt x="51" y="51"/>
                  </a:lnTo>
                  <a:lnTo>
                    <a:pt x="54" y="46"/>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22" name="Freeform 250"/>
            <p:cNvSpPr>
              <a:spLocks/>
            </p:cNvSpPr>
            <p:nvPr/>
          </p:nvSpPr>
          <p:spPr bwMode="auto">
            <a:xfrm>
              <a:off x="2546" y="2267"/>
              <a:ext cx="15" cy="15"/>
            </a:xfrm>
            <a:custGeom>
              <a:avLst/>
              <a:gdLst>
                <a:gd name="T0" fmla="*/ 15 w 30"/>
                <a:gd name="T1" fmla="*/ 30 h 30"/>
                <a:gd name="T2" fmla="*/ 12 w 30"/>
                <a:gd name="T3" fmla="*/ 30 h 30"/>
                <a:gd name="T4" fmla="*/ 9 w 30"/>
                <a:gd name="T5" fmla="*/ 29 h 30"/>
                <a:gd name="T6" fmla="*/ 7 w 30"/>
                <a:gd name="T7" fmla="*/ 27 h 30"/>
                <a:gd name="T8" fmla="*/ 5 w 30"/>
                <a:gd name="T9" fmla="*/ 26 h 30"/>
                <a:gd name="T10" fmla="*/ 2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2 w 30"/>
                <a:gd name="T23" fmla="*/ 7 h 30"/>
                <a:gd name="T24" fmla="*/ 5 w 30"/>
                <a:gd name="T25" fmla="*/ 5 h 30"/>
                <a:gd name="T26" fmla="*/ 7 w 30"/>
                <a:gd name="T27" fmla="*/ 3 h 30"/>
                <a:gd name="T28" fmla="*/ 9 w 30"/>
                <a:gd name="T29" fmla="*/ 1 h 30"/>
                <a:gd name="T30" fmla="*/ 12 w 30"/>
                <a:gd name="T31" fmla="*/ 0 h 30"/>
                <a:gd name="T32" fmla="*/ 15 w 30"/>
                <a:gd name="T33" fmla="*/ 0 h 30"/>
                <a:gd name="T34" fmla="*/ 17 w 30"/>
                <a:gd name="T35" fmla="*/ 0 h 30"/>
                <a:gd name="T36" fmla="*/ 21 w 30"/>
                <a:gd name="T37" fmla="*/ 1 h 30"/>
                <a:gd name="T38" fmla="*/ 23 w 30"/>
                <a:gd name="T39" fmla="*/ 3 h 30"/>
                <a:gd name="T40" fmla="*/ 25 w 30"/>
                <a:gd name="T41" fmla="*/ 5 h 30"/>
                <a:gd name="T42" fmla="*/ 27 w 30"/>
                <a:gd name="T43" fmla="*/ 7 h 30"/>
                <a:gd name="T44" fmla="*/ 29 w 30"/>
                <a:gd name="T45" fmla="*/ 9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9"/>
                  </a:lnTo>
                  <a:lnTo>
                    <a:pt x="7" y="27"/>
                  </a:lnTo>
                  <a:lnTo>
                    <a:pt x="5" y="26"/>
                  </a:lnTo>
                  <a:lnTo>
                    <a:pt x="2" y="23"/>
                  </a:lnTo>
                  <a:lnTo>
                    <a:pt x="1" y="20"/>
                  </a:lnTo>
                  <a:lnTo>
                    <a:pt x="0" y="18"/>
                  </a:lnTo>
                  <a:lnTo>
                    <a:pt x="0" y="15"/>
                  </a:lnTo>
                  <a:lnTo>
                    <a:pt x="0" y="12"/>
                  </a:lnTo>
                  <a:lnTo>
                    <a:pt x="1" y="9"/>
                  </a:lnTo>
                  <a:lnTo>
                    <a:pt x="2" y="7"/>
                  </a:lnTo>
                  <a:lnTo>
                    <a:pt x="5" y="5"/>
                  </a:lnTo>
                  <a:lnTo>
                    <a:pt x="7" y="3"/>
                  </a:lnTo>
                  <a:lnTo>
                    <a:pt x="9" y="1"/>
                  </a:lnTo>
                  <a:lnTo>
                    <a:pt x="12" y="0"/>
                  </a:lnTo>
                  <a:lnTo>
                    <a:pt x="15" y="0"/>
                  </a:lnTo>
                  <a:lnTo>
                    <a:pt x="17" y="0"/>
                  </a:lnTo>
                  <a:lnTo>
                    <a:pt x="21" y="1"/>
                  </a:lnTo>
                  <a:lnTo>
                    <a:pt x="23" y="3"/>
                  </a:lnTo>
                  <a:lnTo>
                    <a:pt x="25" y="5"/>
                  </a:lnTo>
                  <a:lnTo>
                    <a:pt x="27" y="7"/>
                  </a:lnTo>
                  <a:lnTo>
                    <a:pt x="29" y="9"/>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23" name="Freeform 251"/>
            <p:cNvSpPr>
              <a:spLocks/>
            </p:cNvSpPr>
            <p:nvPr/>
          </p:nvSpPr>
          <p:spPr bwMode="auto">
            <a:xfrm>
              <a:off x="2416" y="2291"/>
              <a:ext cx="30" cy="30"/>
            </a:xfrm>
            <a:custGeom>
              <a:avLst/>
              <a:gdLst>
                <a:gd name="T0" fmla="*/ 60 w 60"/>
                <a:gd name="T1" fmla="*/ 30 h 59"/>
                <a:gd name="T2" fmla="*/ 58 w 60"/>
                <a:gd name="T3" fmla="*/ 24 h 59"/>
                <a:gd name="T4" fmla="*/ 57 w 60"/>
                <a:gd name="T5" fmla="*/ 18 h 59"/>
                <a:gd name="T6" fmla="*/ 54 w 60"/>
                <a:gd name="T7" fmla="*/ 13 h 59"/>
                <a:gd name="T8" fmla="*/ 50 w 60"/>
                <a:gd name="T9" fmla="*/ 9 h 59"/>
                <a:gd name="T10" fmla="*/ 46 w 60"/>
                <a:gd name="T11" fmla="*/ 5 h 59"/>
                <a:gd name="T12" fmla="*/ 41 w 60"/>
                <a:gd name="T13" fmla="*/ 2 h 59"/>
                <a:gd name="T14" fmla="*/ 35 w 60"/>
                <a:gd name="T15" fmla="*/ 1 h 59"/>
                <a:gd name="T16" fmla="*/ 30 w 60"/>
                <a:gd name="T17" fmla="*/ 0 h 59"/>
                <a:gd name="T18" fmla="*/ 18 w 60"/>
                <a:gd name="T19" fmla="*/ 2 h 59"/>
                <a:gd name="T20" fmla="*/ 9 w 60"/>
                <a:gd name="T21" fmla="*/ 9 h 59"/>
                <a:gd name="T22" fmla="*/ 2 w 60"/>
                <a:gd name="T23" fmla="*/ 18 h 59"/>
                <a:gd name="T24" fmla="*/ 0 w 60"/>
                <a:gd name="T25" fmla="*/ 30 h 59"/>
                <a:gd name="T26" fmla="*/ 1 w 60"/>
                <a:gd name="T27" fmla="*/ 35 h 59"/>
                <a:gd name="T28" fmla="*/ 2 w 60"/>
                <a:gd name="T29" fmla="*/ 41 h 59"/>
                <a:gd name="T30" fmla="*/ 4 w 60"/>
                <a:gd name="T31" fmla="*/ 47 h 59"/>
                <a:gd name="T32" fmla="*/ 8 w 60"/>
                <a:gd name="T33" fmla="*/ 51 h 59"/>
                <a:gd name="T34" fmla="*/ 12 w 60"/>
                <a:gd name="T35" fmla="*/ 55 h 59"/>
                <a:gd name="T36" fmla="*/ 18 w 60"/>
                <a:gd name="T37" fmla="*/ 57 h 59"/>
                <a:gd name="T38" fmla="*/ 24 w 60"/>
                <a:gd name="T39" fmla="*/ 59 h 59"/>
                <a:gd name="T40" fmla="*/ 30 w 60"/>
                <a:gd name="T41" fmla="*/ 59 h 59"/>
                <a:gd name="T42" fmla="*/ 35 w 60"/>
                <a:gd name="T43" fmla="*/ 59 h 59"/>
                <a:gd name="T44" fmla="*/ 41 w 60"/>
                <a:gd name="T45" fmla="*/ 57 h 59"/>
                <a:gd name="T46" fmla="*/ 46 w 60"/>
                <a:gd name="T47" fmla="*/ 55 h 59"/>
                <a:gd name="T48" fmla="*/ 50 w 60"/>
                <a:gd name="T49" fmla="*/ 51 h 59"/>
                <a:gd name="T50" fmla="*/ 54 w 60"/>
                <a:gd name="T51" fmla="*/ 47 h 59"/>
                <a:gd name="T52" fmla="*/ 57 w 60"/>
                <a:gd name="T53" fmla="*/ 41 h 59"/>
                <a:gd name="T54" fmla="*/ 58 w 60"/>
                <a:gd name="T55" fmla="*/ 35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8" y="24"/>
                  </a:lnTo>
                  <a:lnTo>
                    <a:pt x="57" y="18"/>
                  </a:lnTo>
                  <a:lnTo>
                    <a:pt x="54" y="13"/>
                  </a:lnTo>
                  <a:lnTo>
                    <a:pt x="50" y="9"/>
                  </a:lnTo>
                  <a:lnTo>
                    <a:pt x="46" y="5"/>
                  </a:lnTo>
                  <a:lnTo>
                    <a:pt x="41" y="2"/>
                  </a:lnTo>
                  <a:lnTo>
                    <a:pt x="35" y="1"/>
                  </a:lnTo>
                  <a:lnTo>
                    <a:pt x="30" y="0"/>
                  </a:lnTo>
                  <a:lnTo>
                    <a:pt x="18" y="2"/>
                  </a:lnTo>
                  <a:lnTo>
                    <a:pt x="9" y="9"/>
                  </a:lnTo>
                  <a:lnTo>
                    <a:pt x="2" y="18"/>
                  </a:lnTo>
                  <a:lnTo>
                    <a:pt x="0" y="30"/>
                  </a:lnTo>
                  <a:lnTo>
                    <a:pt x="1" y="35"/>
                  </a:lnTo>
                  <a:lnTo>
                    <a:pt x="2" y="41"/>
                  </a:lnTo>
                  <a:lnTo>
                    <a:pt x="4" y="47"/>
                  </a:lnTo>
                  <a:lnTo>
                    <a:pt x="8" y="51"/>
                  </a:lnTo>
                  <a:lnTo>
                    <a:pt x="12" y="55"/>
                  </a:lnTo>
                  <a:lnTo>
                    <a:pt x="18" y="57"/>
                  </a:lnTo>
                  <a:lnTo>
                    <a:pt x="24" y="59"/>
                  </a:lnTo>
                  <a:lnTo>
                    <a:pt x="30" y="59"/>
                  </a:lnTo>
                  <a:lnTo>
                    <a:pt x="35" y="59"/>
                  </a:lnTo>
                  <a:lnTo>
                    <a:pt x="41" y="57"/>
                  </a:lnTo>
                  <a:lnTo>
                    <a:pt x="46" y="55"/>
                  </a:lnTo>
                  <a:lnTo>
                    <a:pt x="50" y="51"/>
                  </a:lnTo>
                  <a:lnTo>
                    <a:pt x="54" y="47"/>
                  </a:lnTo>
                  <a:lnTo>
                    <a:pt x="57" y="41"/>
                  </a:lnTo>
                  <a:lnTo>
                    <a:pt x="58"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24" name="Freeform 252"/>
            <p:cNvSpPr>
              <a:spLocks/>
            </p:cNvSpPr>
            <p:nvPr/>
          </p:nvSpPr>
          <p:spPr bwMode="auto">
            <a:xfrm>
              <a:off x="2423" y="2298"/>
              <a:ext cx="15" cy="15"/>
            </a:xfrm>
            <a:custGeom>
              <a:avLst/>
              <a:gdLst>
                <a:gd name="T0" fmla="*/ 15 w 30"/>
                <a:gd name="T1" fmla="*/ 30 h 30"/>
                <a:gd name="T2" fmla="*/ 11 w 30"/>
                <a:gd name="T3" fmla="*/ 30 h 30"/>
                <a:gd name="T4" fmla="*/ 9 w 30"/>
                <a:gd name="T5" fmla="*/ 28 h 30"/>
                <a:gd name="T6" fmla="*/ 7 w 30"/>
                <a:gd name="T7" fmla="*/ 27 h 30"/>
                <a:gd name="T8" fmla="*/ 4 w 30"/>
                <a:gd name="T9" fmla="*/ 25 h 30"/>
                <a:gd name="T10" fmla="*/ 2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2 w 30"/>
                <a:gd name="T23" fmla="*/ 6 h 30"/>
                <a:gd name="T24" fmla="*/ 4 w 30"/>
                <a:gd name="T25" fmla="*/ 4 h 30"/>
                <a:gd name="T26" fmla="*/ 7 w 30"/>
                <a:gd name="T27" fmla="*/ 3 h 30"/>
                <a:gd name="T28" fmla="*/ 9 w 30"/>
                <a:gd name="T29" fmla="*/ 1 h 30"/>
                <a:gd name="T30" fmla="*/ 11 w 30"/>
                <a:gd name="T31" fmla="*/ 0 h 30"/>
                <a:gd name="T32" fmla="*/ 15 w 30"/>
                <a:gd name="T33" fmla="*/ 0 h 30"/>
                <a:gd name="T34" fmla="*/ 17 w 30"/>
                <a:gd name="T35" fmla="*/ 0 h 30"/>
                <a:gd name="T36" fmla="*/ 20 w 30"/>
                <a:gd name="T37" fmla="*/ 1 h 30"/>
                <a:gd name="T38" fmla="*/ 23 w 30"/>
                <a:gd name="T39" fmla="*/ 3 h 30"/>
                <a:gd name="T40" fmla="*/ 25 w 30"/>
                <a:gd name="T41" fmla="*/ 4 h 30"/>
                <a:gd name="T42" fmla="*/ 26 w 30"/>
                <a:gd name="T43" fmla="*/ 6 h 30"/>
                <a:gd name="T44" fmla="*/ 28 w 30"/>
                <a:gd name="T45" fmla="*/ 9 h 30"/>
                <a:gd name="T46" fmla="*/ 30 w 30"/>
                <a:gd name="T47" fmla="*/ 12 h 30"/>
                <a:gd name="T48" fmla="*/ 30 w 30"/>
                <a:gd name="T49" fmla="*/ 15 h 30"/>
                <a:gd name="T50" fmla="*/ 28 w 30"/>
                <a:gd name="T51" fmla="*/ 20 h 30"/>
                <a:gd name="T52" fmla="*/ 25 w 30"/>
                <a:gd name="T53" fmla="*/ 25 h 30"/>
                <a:gd name="T54" fmla="*/ 20 w 30"/>
                <a:gd name="T55" fmla="*/ 28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1" y="30"/>
                  </a:lnTo>
                  <a:lnTo>
                    <a:pt x="9" y="28"/>
                  </a:lnTo>
                  <a:lnTo>
                    <a:pt x="7" y="27"/>
                  </a:lnTo>
                  <a:lnTo>
                    <a:pt x="4" y="25"/>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0"/>
                  </a:lnTo>
                  <a:lnTo>
                    <a:pt x="25" y="25"/>
                  </a:lnTo>
                  <a:lnTo>
                    <a:pt x="20" y="28"/>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25" name="Freeform 253"/>
            <p:cNvSpPr>
              <a:spLocks/>
            </p:cNvSpPr>
            <p:nvPr/>
          </p:nvSpPr>
          <p:spPr bwMode="auto">
            <a:xfrm>
              <a:off x="2344" y="2212"/>
              <a:ext cx="30" cy="29"/>
            </a:xfrm>
            <a:custGeom>
              <a:avLst/>
              <a:gdLst>
                <a:gd name="T0" fmla="*/ 60 w 60"/>
                <a:gd name="T1" fmla="*/ 27 h 57"/>
                <a:gd name="T2" fmla="*/ 59 w 60"/>
                <a:gd name="T3" fmla="*/ 23 h 57"/>
                <a:gd name="T4" fmla="*/ 57 w 60"/>
                <a:gd name="T5" fmla="*/ 17 h 57"/>
                <a:gd name="T6" fmla="*/ 54 w 60"/>
                <a:gd name="T7" fmla="*/ 12 h 57"/>
                <a:gd name="T8" fmla="*/ 50 w 60"/>
                <a:gd name="T9" fmla="*/ 8 h 57"/>
                <a:gd name="T10" fmla="*/ 46 w 60"/>
                <a:gd name="T11" fmla="*/ 4 h 57"/>
                <a:gd name="T12" fmla="*/ 41 w 60"/>
                <a:gd name="T13" fmla="*/ 2 h 57"/>
                <a:gd name="T14" fmla="*/ 35 w 60"/>
                <a:gd name="T15" fmla="*/ 0 h 57"/>
                <a:gd name="T16" fmla="*/ 30 w 60"/>
                <a:gd name="T17" fmla="*/ 0 h 57"/>
                <a:gd name="T18" fmla="*/ 18 w 60"/>
                <a:gd name="T19" fmla="*/ 2 h 57"/>
                <a:gd name="T20" fmla="*/ 9 w 60"/>
                <a:gd name="T21" fmla="*/ 8 h 57"/>
                <a:gd name="T22" fmla="*/ 2 w 60"/>
                <a:gd name="T23" fmla="*/ 17 h 57"/>
                <a:gd name="T24" fmla="*/ 0 w 60"/>
                <a:gd name="T25" fmla="*/ 27 h 57"/>
                <a:gd name="T26" fmla="*/ 1 w 60"/>
                <a:gd name="T27" fmla="*/ 33 h 57"/>
                <a:gd name="T28" fmla="*/ 2 w 60"/>
                <a:gd name="T29" fmla="*/ 39 h 57"/>
                <a:gd name="T30" fmla="*/ 4 w 60"/>
                <a:gd name="T31" fmla="*/ 45 h 57"/>
                <a:gd name="T32" fmla="*/ 8 w 60"/>
                <a:gd name="T33" fmla="*/ 49 h 57"/>
                <a:gd name="T34" fmla="*/ 12 w 60"/>
                <a:gd name="T35" fmla="*/ 53 h 57"/>
                <a:gd name="T36" fmla="*/ 18 w 60"/>
                <a:gd name="T37" fmla="*/ 55 h 57"/>
                <a:gd name="T38" fmla="*/ 24 w 60"/>
                <a:gd name="T39" fmla="*/ 57 h 57"/>
                <a:gd name="T40" fmla="*/ 30 w 60"/>
                <a:gd name="T41" fmla="*/ 57 h 57"/>
                <a:gd name="T42" fmla="*/ 35 w 60"/>
                <a:gd name="T43" fmla="*/ 57 h 57"/>
                <a:gd name="T44" fmla="*/ 41 w 60"/>
                <a:gd name="T45" fmla="*/ 55 h 57"/>
                <a:gd name="T46" fmla="*/ 46 w 60"/>
                <a:gd name="T47" fmla="*/ 53 h 57"/>
                <a:gd name="T48" fmla="*/ 50 w 60"/>
                <a:gd name="T49" fmla="*/ 49 h 57"/>
                <a:gd name="T50" fmla="*/ 54 w 60"/>
                <a:gd name="T51" fmla="*/ 45 h 57"/>
                <a:gd name="T52" fmla="*/ 57 w 60"/>
                <a:gd name="T53" fmla="*/ 39 h 57"/>
                <a:gd name="T54" fmla="*/ 59 w 60"/>
                <a:gd name="T55" fmla="*/ 33 h 57"/>
                <a:gd name="T56" fmla="*/ 60 w 60"/>
                <a:gd name="T57" fmla="*/ 2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7">
                  <a:moveTo>
                    <a:pt x="60" y="27"/>
                  </a:moveTo>
                  <a:lnTo>
                    <a:pt x="59" y="23"/>
                  </a:lnTo>
                  <a:lnTo>
                    <a:pt x="57" y="17"/>
                  </a:lnTo>
                  <a:lnTo>
                    <a:pt x="54" y="12"/>
                  </a:lnTo>
                  <a:lnTo>
                    <a:pt x="50" y="8"/>
                  </a:lnTo>
                  <a:lnTo>
                    <a:pt x="46" y="4"/>
                  </a:lnTo>
                  <a:lnTo>
                    <a:pt x="41" y="2"/>
                  </a:lnTo>
                  <a:lnTo>
                    <a:pt x="35" y="0"/>
                  </a:lnTo>
                  <a:lnTo>
                    <a:pt x="30" y="0"/>
                  </a:lnTo>
                  <a:lnTo>
                    <a:pt x="18" y="2"/>
                  </a:lnTo>
                  <a:lnTo>
                    <a:pt x="9" y="8"/>
                  </a:lnTo>
                  <a:lnTo>
                    <a:pt x="2" y="17"/>
                  </a:lnTo>
                  <a:lnTo>
                    <a:pt x="0" y="27"/>
                  </a:lnTo>
                  <a:lnTo>
                    <a:pt x="1" y="33"/>
                  </a:lnTo>
                  <a:lnTo>
                    <a:pt x="2" y="39"/>
                  </a:lnTo>
                  <a:lnTo>
                    <a:pt x="4" y="45"/>
                  </a:lnTo>
                  <a:lnTo>
                    <a:pt x="8" y="49"/>
                  </a:lnTo>
                  <a:lnTo>
                    <a:pt x="12" y="53"/>
                  </a:lnTo>
                  <a:lnTo>
                    <a:pt x="18" y="55"/>
                  </a:lnTo>
                  <a:lnTo>
                    <a:pt x="24" y="57"/>
                  </a:lnTo>
                  <a:lnTo>
                    <a:pt x="30" y="57"/>
                  </a:lnTo>
                  <a:lnTo>
                    <a:pt x="35" y="57"/>
                  </a:lnTo>
                  <a:lnTo>
                    <a:pt x="41" y="55"/>
                  </a:lnTo>
                  <a:lnTo>
                    <a:pt x="46" y="53"/>
                  </a:lnTo>
                  <a:lnTo>
                    <a:pt x="50" y="49"/>
                  </a:lnTo>
                  <a:lnTo>
                    <a:pt x="54" y="45"/>
                  </a:lnTo>
                  <a:lnTo>
                    <a:pt x="57" y="39"/>
                  </a:lnTo>
                  <a:lnTo>
                    <a:pt x="59" y="33"/>
                  </a:lnTo>
                  <a:lnTo>
                    <a:pt x="60" y="2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26" name="Freeform 254"/>
            <p:cNvSpPr>
              <a:spLocks/>
            </p:cNvSpPr>
            <p:nvPr/>
          </p:nvSpPr>
          <p:spPr bwMode="auto">
            <a:xfrm>
              <a:off x="2351" y="2219"/>
              <a:ext cx="15" cy="14"/>
            </a:xfrm>
            <a:custGeom>
              <a:avLst/>
              <a:gdLst>
                <a:gd name="T0" fmla="*/ 15 w 30"/>
                <a:gd name="T1" fmla="*/ 27 h 27"/>
                <a:gd name="T2" fmla="*/ 11 w 30"/>
                <a:gd name="T3" fmla="*/ 27 h 27"/>
                <a:gd name="T4" fmla="*/ 9 w 30"/>
                <a:gd name="T5" fmla="*/ 26 h 27"/>
                <a:gd name="T6" fmla="*/ 7 w 30"/>
                <a:gd name="T7" fmla="*/ 25 h 27"/>
                <a:gd name="T8" fmla="*/ 4 w 30"/>
                <a:gd name="T9" fmla="*/ 23 h 27"/>
                <a:gd name="T10" fmla="*/ 2 w 30"/>
                <a:gd name="T11" fmla="*/ 21 h 27"/>
                <a:gd name="T12" fmla="*/ 1 w 30"/>
                <a:gd name="T13" fmla="*/ 18 h 27"/>
                <a:gd name="T14" fmla="*/ 0 w 30"/>
                <a:gd name="T15" fmla="*/ 16 h 27"/>
                <a:gd name="T16" fmla="*/ 0 w 30"/>
                <a:gd name="T17" fmla="*/ 12 h 27"/>
                <a:gd name="T18" fmla="*/ 0 w 30"/>
                <a:gd name="T19" fmla="*/ 10 h 27"/>
                <a:gd name="T20" fmla="*/ 1 w 30"/>
                <a:gd name="T21" fmla="*/ 7 h 27"/>
                <a:gd name="T22" fmla="*/ 2 w 30"/>
                <a:gd name="T23" fmla="*/ 4 h 27"/>
                <a:gd name="T24" fmla="*/ 4 w 30"/>
                <a:gd name="T25" fmla="*/ 2 h 27"/>
                <a:gd name="T26" fmla="*/ 7 w 30"/>
                <a:gd name="T27" fmla="*/ 1 h 27"/>
                <a:gd name="T28" fmla="*/ 9 w 30"/>
                <a:gd name="T29" fmla="*/ 0 h 27"/>
                <a:gd name="T30" fmla="*/ 11 w 30"/>
                <a:gd name="T31" fmla="*/ 0 h 27"/>
                <a:gd name="T32" fmla="*/ 15 w 30"/>
                <a:gd name="T33" fmla="*/ 0 h 27"/>
                <a:gd name="T34" fmla="*/ 17 w 30"/>
                <a:gd name="T35" fmla="*/ 0 h 27"/>
                <a:gd name="T36" fmla="*/ 20 w 30"/>
                <a:gd name="T37" fmla="*/ 0 h 27"/>
                <a:gd name="T38" fmla="*/ 23 w 30"/>
                <a:gd name="T39" fmla="*/ 1 h 27"/>
                <a:gd name="T40" fmla="*/ 25 w 30"/>
                <a:gd name="T41" fmla="*/ 2 h 27"/>
                <a:gd name="T42" fmla="*/ 26 w 30"/>
                <a:gd name="T43" fmla="*/ 4 h 27"/>
                <a:gd name="T44" fmla="*/ 29 w 30"/>
                <a:gd name="T45" fmla="*/ 7 h 27"/>
                <a:gd name="T46" fmla="*/ 30 w 30"/>
                <a:gd name="T47" fmla="*/ 10 h 27"/>
                <a:gd name="T48" fmla="*/ 30 w 30"/>
                <a:gd name="T49" fmla="*/ 12 h 27"/>
                <a:gd name="T50" fmla="*/ 29 w 30"/>
                <a:gd name="T51" fmla="*/ 18 h 27"/>
                <a:gd name="T52" fmla="*/ 25 w 30"/>
                <a:gd name="T53" fmla="*/ 23 h 27"/>
                <a:gd name="T54" fmla="*/ 20 w 30"/>
                <a:gd name="T55" fmla="*/ 26 h 27"/>
                <a:gd name="T56" fmla="*/ 15 w 30"/>
                <a:gd name="T5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7">
                  <a:moveTo>
                    <a:pt x="15" y="27"/>
                  </a:moveTo>
                  <a:lnTo>
                    <a:pt x="11" y="27"/>
                  </a:lnTo>
                  <a:lnTo>
                    <a:pt x="9" y="26"/>
                  </a:lnTo>
                  <a:lnTo>
                    <a:pt x="7" y="25"/>
                  </a:lnTo>
                  <a:lnTo>
                    <a:pt x="4" y="23"/>
                  </a:lnTo>
                  <a:lnTo>
                    <a:pt x="2" y="21"/>
                  </a:lnTo>
                  <a:lnTo>
                    <a:pt x="1" y="18"/>
                  </a:lnTo>
                  <a:lnTo>
                    <a:pt x="0" y="16"/>
                  </a:lnTo>
                  <a:lnTo>
                    <a:pt x="0" y="12"/>
                  </a:lnTo>
                  <a:lnTo>
                    <a:pt x="0" y="10"/>
                  </a:lnTo>
                  <a:lnTo>
                    <a:pt x="1" y="7"/>
                  </a:lnTo>
                  <a:lnTo>
                    <a:pt x="2" y="4"/>
                  </a:lnTo>
                  <a:lnTo>
                    <a:pt x="4" y="2"/>
                  </a:lnTo>
                  <a:lnTo>
                    <a:pt x="7" y="1"/>
                  </a:lnTo>
                  <a:lnTo>
                    <a:pt x="9" y="0"/>
                  </a:lnTo>
                  <a:lnTo>
                    <a:pt x="11" y="0"/>
                  </a:lnTo>
                  <a:lnTo>
                    <a:pt x="15" y="0"/>
                  </a:lnTo>
                  <a:lnTo>
                    <a:pt x="17" y="0"/>
                  </a:lnTo>
                  <a:lnTo>
                    <a:pt x="20" y="0"/>
                  </a:lnTo>
                  <a:lnTo>
                    <a:pt x="23" y="1"/>
                  </a:lnTo>
                  <a:lnTo>
                    <a:pt x="25" y="2"/>
                  </a:lnTo>
                  <a:lnTo>
                    <a:pt x="26" y="4"/>
                  </a:lnTo>
                  <a:lnTo>
                    <a:pt x="29" y="7"/>
                  </a:lnTo>
                  <a:lnTo>
                    <a:pt x="30" y="10"/>
                  </a:lnTo>
                  <a:lnTo>
                    <a:pt x="30" y="12"/>
                  </a:lnTo>
                  <a:lnTo>
                    <a:pt x="29" y="18"/>
                  </a:lnTo>
                  <a:lnTo>
                    <a:pt x="25" y="23"/>
                  </a:lnTo>
                  <a:lnTo>
                    <a:pt x="20" y="26"/>
                  </a:lnTo>
                  <a:lnTo>
                    <a:pt x="15" y="2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27" name="Freeform 255"/>
            <p:cNvSpPr>
              <a:spLocks/>
            </p:cNvSpPr>
            <p:nvPr/>
          </p:nvSpPr>
          <p:spPr bwMode="auto">
            <a:xfrm>
              <a:off x="2458" y="2403"/>
              <a:ext cx="30" cy="30"/>
            </a:xfrm>
            <a:custGeom>
              <a:avLst/>
              <a:gdLst>
                <a:gd name="T0" fmla="*/ 60 w 60"/>
                <a:gd name="T1" fmla="*/ 30 h 60"/>
                <a:gd name="T2" fmla="*/ 59 w 60"/>
                <a:gd name="T3" fmla="*/ 24 h 60"/>
                <a:gd name="T4" fmla="*/ 58 w 60"/>
                <a:gd name="T5" fmla="*/ 19 h 60"/>
                <a:gd name="T6" fmla="*/ 54 w 60"/>
                <a:gd name="T7" fmla="*/ 13 h 60"/>
                <a:gd name="T8" fmla="*/ 51 w 60"/>
                <a:gd name="T9" fmla="*/ 8 h 60"/>
                <a:gd name="T10" fmla="*/ 46 w 60"/>
                <a:gd name="T11" fmla="*/ 5 h 60"/>
                <a:gd name="T12" fmla="*/ 41 w 60"/>
                <a:gd name="T13" fmla="*/ 3 h 60"/>
                <a:gd name="T14" fmla="*/ 36 w 60"/>
                <a:gd name="T15" fmla="*/ 1 h 60"/>
                <a:gd name="T16" fmla="*/ 30 w 60"/>
                <a:gd name="T17" fmla="*/ 0 h 60"/>
                <a:gd name="T18" fmla="*/ 18 w 60"/>
                <a:gd name="T19" fmla="*/ 3 h 60"/>
                <a:gd name="T20" fmla="*/ 9 w 60"/>
                <a:gd name="T21" fmla="*/ 8 h 60"/>
                <a:gd name="T22" fmla="*/ 2 w 60"/>
                <a:gd name="T23" fmla="*/ 19 h 60"/>
                <a:gd name="T24" fmla="*/ 0 w 60"/>
                <a:gd name="T25" fmla="*/ 30 h 60"/>
                <a:gd name="T26" fmla="*/ 1 w 60"/>
                <a:gd name="T27" fmla="*/ 36 h 60"/>
                <a:gd name="T28" fmla="*/ 2 w 60"/>
                <a:gd name="T29" fmla="*/ 42 h 60"/>
                <a:gd name="T30" fmla="*/ 6 w 60"/>
                <a:gd name="T31" fmla="*/ 46 h 60"/>
                <a:gd name="T32" fmla="*/ 9 w 60"/>
                <a:gd name="T33" fmla="*/ 51 h 60"/>
                <a:gd name="T34" fmla="*/ 14 w 60"/>
                <a:gd name="T35" fmla="*/ 54 h 60"/>
                <a:gd name="T36" fmla="*/ 18 w 60"/>
                <a:gd name="T37" fmla="*/ 58 h 60"/>
                <a:gd name="T38" fmla="*/ 24 w 60"/>
                <a:gd name="T39" fmla="*/ 59 h 60"/>
                <a:gd name="T40" fmla="*/ 30 w 60"/>
                <a:gd name="T41" fmla="*/ 60 h 60"/>
                <a:gd name="T42" fmla="*/ 36 w 60"/>
                <a:gd name="T43" fmla="*/ 59 h 60"/>
                <a:gd name="T44" fmla="*/ 41 w 60"/>
                <a:gd name="T45" fmla="*/ 58 h 60"/>
                <a:gd name="T46" fmla="*/ 46 w 60"/>
                <a:gd name="T47" fmla="*/ 54 h 60"/>
                <a:gd name="T48" fmla="*/ 51 w 60"/>
                <a:gd name="T49" fmla="*/ 51 h 60"/>
                <a:gd name="T50" fmla="*/ 54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9"/>
                  </a:lnTo>
                  <a:lnTo>
                    <a:pt x="54" y="13"/>
                  </a:lnTo>
                  <a:lnTo>
                    <a:pt x="51" y="8"/>
                  </a:lnTo>
                  <a:lnTo>
                    <a:pt x="46" y="5"/>
                  </a:lnTo>
                  <a:lnTo>
                    <a:pt x="41" y="3"/>
                  </a:lnTo>
                  <a:lnTo>
                    <a:pt x="36" y="1"/>
                  </a:lnTo>
                  <a:lnTo>
                    <a:pt x="30" y="0"/>
                  </a:lnTo>
                  <a:lnTo>
                    <a:pt x="18" y="3"/>
                  </a:lnTo>
                  <a:lnTo>
                    <a:pt x="9" y="8"/>
                  </a:lnTo>
                  <a:lnTo>
                    <a:pt x="2" y="19"/>
                  </a:lnTo>
                  <a:lnTo>
                    <a:pt x="0" y="30"/>
                  </a:lnTo>
                  <a:lnTo>
                    <a:pt x="1" y="36"/>
                  </a:lnTo>
                  <a:lnTo>
                    <a:pt x="2" y="42"/>
                  </a:lnTo>
                  <a:lnTo>
                    <a:pt x="6" y="46"/>
                  </a:lnTo>
                  <a:lnTo>
                    <a:pt x="9" y="51"/>
                  </a:lnTo>
                  <a:lnTo>
                    <a:pt x="14" y="54"/>
                  </a:lnTo>
                  <a:lnTo>
                    <a:pt x="18" y="58"/>
                  </a:lnTo>
                  <a:lnTo>
                    <a:pt x="24" y="59"/>
                  </a:lnTo>
                  <a:lnTo>
                    <a:pt x="30" y="60"/>
                  </a:lnTo>
                  <a:lnTo>
                    <a:pt x="36" y="59"/>
                  </a:lnTo>
                  <a:lnTo>
                    <a:pt x="41" y="58"/>
                  </a:lnTo>
                  <a:lnTo>
                    <a:pt x="46" y="54"/>
                  </a:lnTo>
                  <a:lnTo>
                    <a:pt x="51" y="51"/>
                  </a:lnTo>
                  <a:lnTo>
                    <a:pt x="54" y="46"/>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28" name="Freeform 256"/>
            <p:cNvSpPr>
              <a:spLocks/>
            </p:cNvSpPr>
            <p:nvPr/>
          </p:nvSpPr>
          <p:spPr bwMode="auto">
            <a:xfrm>
              <a:off x="2466" y="2411"/>
              <a:ext cx="15" cy="15"/>
            </a:xfrm>
            <a:custGeom>
              <a:avLst/>
              <a:gdLst>
                <a:gd name="T0" fmla="*/ 15 w 30"/>
                <a:gd name="T1" fmla="*/ 30 h 30"/>
                <a:gd name="T2" fmla="*/ 11 w 30"/>
                <a:gd name="T3" fmla="*/ 30 h 30"/>
                <a:gd name="T4" fmla="*/ 9 w 30"/>
                <a:gd name="T5" fmla="*/ 29 h 30"/>
                <a:gd name="T6" fmla="*/ 7 w 30"/>
                <a:gd name="T7" fmla="*/ 27 h 30"/>
                <a:gd name="T8" fmla="*/ 5 w 30"/>
                <a:gd name="T9" fmla="*/ 26 h 30"/>
                <a:gd name="T10" fmla="*/ 2 w 30"/>
                <a:gd name="T11" fmla="*/ 23 h 30"/>
                <a:gd name="T12" fmla="*/ 1 w 30"/>
                <a:gd name="T13" fmla="*/ 20 h 30"/>
                <a:gd name="T14" fmla="*/ 0 w 30"/>
                <a:gd name="T15" fmla="*/ 17 h 30"/>
                <a:gd name="T16" fmla="*/ 0 w 30"/>
                <a:gd name="T17" fmla="*/ 15 h 30"/>
                <a:gd name="T18" fmla="*/ 0 w 30"/>
                <a:gd name="T19" fmla="*/ 12 h 30"/>
                <a:gd name="T20" fmla="*/ 1 w 30"/>
                <a:gd name="T21" fmla="*/ 9 h 30"/>
                <a:gd name="T22" fmla="*/ 2 w 30"/>
                <a:gd name="T23" fmla="*/ 7 h 30"/>
                <a:gd name="T24" fmla="*/ 5 w 30"/>
                <a:gd name="T25" fmla="*/ 5 h 30"/>
                <a:gd name="T26" fmla="*/ 7 w 30"/>
                <a:gd name="T27" fmla="*/ 2 h 30"/>
                <a:gd name="T28" fmla="*/ 9 w 30"/>
                <a:gd name="T29" fmla="*/ 1 h 30"/>
                <a:gd name="T30" fmla="*/ 11 w 30"/>
                <a:gd name="T31" fmla="*/ 0 h 30"/>
                <a:gd name="T32" fmla="*/ 15 w 30"/>
                <a:gd name="T33" fmla="*/ 0 h 30"/>
                <a:gd name="T34" fmla="*/ 17 w 30"/>
                <a:gd name="T35" fmla="*/ 0 h 30"/>
                <a:gd name="T36" fmla="*/ 21 w 30"/>
                <a:gd name="T37" fmla="*/ 1 h 30"/>
                <a:gd name="T38" fmla="*/ 23 w 30"/>
                <a:gd name="T39" fmla="*/ 2 h 30"/>
                <a:gd name="T40" fmla="*/ 25 w 30"/>
                <a:gd name="T41" fmla="*/ 5 h 30"/>
                <a:gd name="T42" fmla="*/ 26 w 30"/>
                <a:gd name="T43" fmla="*/ 7 h 30"/>
                <a:gd name="T44" fmla="*/ 29 w 30"/>
                <a:gd name="T45" fmla="*/ 9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1" y="30"/>
                  </a:lnTo>
                  <a:lnTo>
                    <a:pt x="9" y="29"/>
                  </a:lnTo>
                  <a:lnTo>
                    <a:pt x="7" y="27"/>
                  </a:lnTo>
                  <a:lnTo>
                    <a:pt x="5" y="26"/>
                  </a:lnTo>
                  <a:lnTo>
                    <a:pt x="2" y="23"/>
                  </a:lnTo>
                  <a:lnTo>
                    <a:pt x="1" y="20"/>
                  </a:lnTo>
                  <a:lnTo>
                    <a:pt x="0" y="17"/>
                  </a:lnTo>
                  <a:lnTo>
                    <a:pt x="0" y="15"/>
                  </a:lnTo>
                  <a:lnTo>
                    <a:pt x="0" y="12"/>
                  </a:lnTo>
                  <a:lnTo>
                    <a:pt x="1" y="9"/>
                  </a:lnTo>
                  <a:lnTo>
                    <a:pt x="2" y="7"/>
                  </a:lnTo>
                  <a:lnTo>
                    <a:pt x="5" y="5"/>
                  </a:lnTo>
                  <a:lnTo>
                    <a:pt x="7" y="2"/>
                  </a:lnTo>
                  <a:lnTo>
                    <a:pt x="9" y="1"/>
                  </a:lnTo>
                  <a:lnTo>
                    <a:pt x="11" y="0"/>
                  </a:lnTo>
                  <a:lnTo>
                    <a:pt x="15" y="0"/>
                  </a:lnTo>
                  <a:lnTo>
                    <a:pt x="17" y="0"/>
                  </a:lnTo>
                  <a:lnTo>
                    <a:pt x="21" y="1"/>
                  </a:lnTo>
                  <a:lnTo>
                    <a:pt x="23" y="2"/>
                  </a:lnTo>
                  <a:lnTo>
                    <a:pt x="25" y="5"/>
                  </a:lnTo>
                  <a:lnTo>
                    <a:pt x="26" y="7"/>
                  </a:lnTo>
                  <a:lnTo>
                    <a:pt x="29" y="9"/>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29" name="Freeform 257"/>
            <p:cNvSpPr>
              <a:spLocks/>
            </p:cNvSpPr>
            <p:nvPr/>
          </p:nvSpPr>
          <p:spPr bwMode="auto">
            <a:xfrm>
              <a:off x="2403" y="2539"/>
              <a:ext cx="30" cy="30"/>
            </a:xfrm>
            <a:custGeom>
              <a:avLst/>
              <a:gdLst>
                <a:gd name="T0" fmla="*/ 60 w 60"/>
                <a:gd name="T1" fmla="*/ 30 h 60"/>
                <a:gd name="T2" fmla="*/ 59 w 60"/>
                <a:gd name="T3" fmla="*/ 24 h 60"/>
                <a:gd name="T4" fmla="*/ 58 w 60"/>
                <a:gd name="T5" fmla="*/ 18 h 60"/>
                <a:gd name="T6" fmla="*/ 54 w 60"/>
                <a:gd name="T7" fmla="*/ 14 h 60"/>
                <a:gd name="T8" fmla="*/ 51 w 60"/>
                <a:gd name="T9" fmla="*/ 9 h 60"/>
                <a:gd name="T10" fmla="*/ 46 w 60"/>
                <a:gd name="T11" fmla="*/ 6 h 60"/>
                <a:gd name="T12" fmla="*/ 42 w 60"/>
                <a:gd name="T13" fmla="*/ 2 h 60"/>
                <a:gd name="T14" fmla="*/ 36 w 60"/>
                <a:gd name="T15" fmla="*/ 1 h 60"/>
                <a:gd name="T16" fmla="*/ 30 w 60"/>
                <a:gd name="T17" fmla="*/ 0 h 60"/>
                <a:gd name="T18" fmla="*/ 19 w 60"/>
                <a:gd name="T19" fmla="*/ 2 h 60"/>
                <a:gd name="T20" fmla="*/ 8 w 60"/>
                <a:gd name="T21" fmla="*/ 9 h 60"/>
                <a:gd name="T22" fmla="*/ 3 w 60"/>
                <a:gd name="T23" fmla="*/ 18 h 60"/>
                <a:gd name="T24" fmla="*/ 0 w 60"/>
                <a:gd name="T25" fmla="*/ 30 h 60"/>
                <a:gd name="T26" fmla="*/ 0 w 60"/>
                <a:gd name="T27" fmla="*/ 36 h 60"/>
                <a:gd name="T28" fmla="*/ 3 w 60"/>
                <a:gd name="T29" fmla="*/ 41 h 60"/>
                <a:gd name="T30" fmla="*/ 5 w 60"/>
                <a:gd name="T31" fmla="*/ 46 h 60"/>
                <a:gd name="T32" fmla="*/ 8 w 60"/>
                <a:gd name="T33" fmla="*/ 51 h 60"/>
                <a:gd name="T34" fmla="*/ 13 w 60"/>
                <a:gd name="T35" fmla="*/ 54 h 60"/>
                <a:gd name="T36" fmla="*/ 19 w 60"/>
                <a:gd name="T37" fmla="*/ 58 h 60"/>
                <a:gd name="T38" fmla="*/ 24 w 60"/>
                <a:gd name="T39" fmla="*/ 59 h 60"/>
                <a:gd name="T40" fmla="*/ 30 w 60"/>
                <a:gd name="T41" fmla="*/ 60 h 60"/>
                <a:gd name="T42" fmla="*/ 36 w 60"/>
                <a:gd name="T43" fmla="*/ 59 h 60"/>
                <a:gd name="T44" fmla="*/ 42 w 60"/>
                <a:gd name="T45" fmla="*/ 58 h 60"/>
                <a:gd name="T46" fmla="*/ 46 w 60"/>
                <a:gd name="T47" fmla="*/ 54 h 60"/>
                <a:gd name="T48" fmla="*/ 51 w 60"/>
                <a:gd name="T49" fmla="*/ 51 h 60"/>
                <a:gd name="T50" fmla="*/ 54 w 60"/>
                <a:gd name="T51" fmla="*/ 46 h 60"/>
                <a:gd name="T52" fmla="*/ 58 w 60"/>
                <a:gd name="T53" fmla="*/ 41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8"/>
                  </a:lnTo>
                  <a:lnTo>
                    <a:pt x="54" y="14"/>
                  </a:lnTo>
                  <a:lnTo>
                    <a:pt x="51" y="9"/>
                  </a:lnTo>
                  <a:lnTo>
                    <a:pt x="46" y="6"/>
                  </a:lnTo>
                  <a:lnTo>
                    <a:pt x="42" y="2"/>
                  </a:lnTo>
                  <a:lnTo>
                    <a:pt x="36" y="1"/>
                  </a:lnTo>
                  <a:lnTo>
                    <a:pt x="30" y="0"/>
                  </a:lnTo>
                  <a:lnTo>
                    <a:pt x="19" y="2"/>
                  </a:lnTo>
                  <a:lnTo>
                    <a:pt x="8" y="9"/>
                  </a:lnTo>
                  <a:lnTo>
                    <a:pt x="3" y="18"/>
                  </a:lnTo>
                  <a:lnTo>
                    <a:pt x="0" y="30"/>
                  </a:lnTo>
                  <a:lnTo>
                    <a:pt x="0" y="36"/>
                  </a:lnTo>
                  <a:lnTo>
                    <a:pt x="3" y="41"/>
                  </a:lnTo>
                  <a:lnTo>
                    <a:pt x="5" y="46"/>
                  </a:lnTo>
                  <a:lnTo>
                    <a:pt x="8" y="51"/>
                  </a:lnTo>
                  <a:lnTo>
                    <a:pt x="13"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30" name="Freeform 258"/>
            <p:cNvSpPr>
              <a:spLocks/>
            </p:cNvSpPr>
            <p:nvPr/>
          </p:nvSpPr>
          <p:spPr bwMode="auto">
            <a:xfrm>
              <a:off x="2410" y="2546"/>
              <a:ext cx="15" cy="15"/>
            </a:xfrm>
            <a:custGeom>
              <a:avLst/>
              <a:gdLst>
                <a:gd name="T0" fmla="*/ 15 w 29"/>
                <a:gd name="T1" fmla="*/ 30 h 30"/>
                <a:gd name="T2" fmla="*/ 12 w 29"/>
                <a:gd name="T3" fmla="*/ 30 h 30"/>
                <a:gd name="T4" fmla="*/ 9 w 29"/>
                <a:gd name="T5" fmla="*/ 29 h 30"/>
                <a:gd name="T6" fmla="*/ 7 w 29"/>
                <a:gd name="T7" fmla="*/ 26 h 30"/>
                <a:gd name="T8" fmla="*/ 5 w 29"/>
                <a:gd name="T9" fmla="*/ 25 h 30"/>
                <a:gd name="T10" fmla="*/ 3 w 29"/>
                <a:gd name="T11" fmla="*/ 23 h 30"/>
                <a:gd name="T12" fmla="*/ 1 w 29"/>
                <a:gd name="T13" fmla="*/ 21 h 30"/>
                <a:gd name="T14" fmla="*/ 0 w 29"/>
                <a:gd name="T15" fmla="*/ 17 h 30"/>
                <a:gd name="T16" fmla="*/ 0 w 29"/>
                <a:gd name="T17" fmla="*/ 15 h 30"/>
                <a:gd name="T18" fmla="*/ 0 w 29"/>
                <a:gd name="T19" fmla="*/ 12 h 30"/>
                <a:gd name="T20" fmla="*/ 1 w 29"/>
                <a:gd name="T21" fmla="*/ 9 h 30"/>
                <a:gd name="T22" fmla="*/ 3 w 29"/>
                <a:gd name="T23" fmla="*/ 7 h 30"/>
                <a:gd name="T24" fmla="*/ 5 w 29"/>
                <a:gd name="T25" fmla="*/ 5 h 30"/>
                <a:gd name="T26" fmla="*/ 7 w 29"/>
                <a:gd name="T27" fmla="*/ 2 h 30"/>
                <a:gd name="T28" fmla="*/ 9 w 29"/>
                <a:gd name="T29" fmla="*/ 1 h 30"/>
                <a:gd name="T30" fmla="*/ 12 w 29"/>
                <a:gd name="T31" fmla="*/ 0 h 30"/>
                <a:gd name="T32" fmla="*/ 15 w 29"/>
                <a:gd name="T33" fmla="*/ 0 h 30"/>
                <a:gd name="T34" fmla="*/ 17 w 29"/>
                <a:gd name="T35" fmla="*/ 0 h 30"/>
                <a:gd name="T36" fmla="*/ 21 w 29"/>
                <a:gd name="T37" fmla="*/ 1 h 30"/>
                <a:gd name="T38" fmla="*/ 23 w 29"/>
                <a:gd name="T39" fmla="*/ 2 h 30"/>
                <a:gd name="T40" fmla="*/ 26 w 29"/>
                <a:gd name="T41" fmla="*/ 5 h 30"/>
                <a:gd name="T42" fmla="*/ 27 w 29"/>
                <a:gd name="T43" fmla="*/ 7 h 30"/>
                <a:gd name="T44" fmla="*/ 28 w 29"/>
                <a:gd name="T45" fmla="*/ 9 h 30"/>
                <a:gd name="T46" fmla="*/ 29 w 29"/>
                <a:gd name="T47" fmla="*/ 12 h 30"/>
                <a:gd name="T48" fmla="*/ 29 w 29"/>
                <a:gd name="T49" fmla="*/ 15 h 30"/>
                <a:gd name="T50" fmla="*/ 28 w 29"/>
                <a:gd name="T51" fmla="*/ 21 h 30"/>
                <a:gd name="T52" fmla="*/ 26 w 29"/>
                <a:gd name="T53" fmla="*/ 25 h 30"/>
                <a:gd name="T54" fmla="*/ 21 w 29"/>
                <a:gd name="T55" fmla="*/ 29 h 30"/>
                <a:gd name="T56" fmla="*/ 15 w 29"/>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30">
                  <a:moveTo>
                    <a:pt x="15" y="30"/>
                  </a:moveTo>
                  <a:lnTo>
                    <a:pt x="12" y="30"/>
                  </a:lnTo>
                  <a:lnTo>
                    <a:pt x="9" y="29"/>
                  </a:lnTo>
                  <a:lnTo>
                    <a:pt x="7" y="26"/>
                  </a:lnTo>
                  <a:lnTo>
                    <a:pt x="5" y="25"/>
                  </a:lnTo>
                  <a:lnTo>
                    <a:pt x="3" y="23"/>
                  </a:lnTo>
                  <a:lnTo>
                    <a:pt x="1" y="21"/>
                  </a:lnTo>
                  <a:lnTo>
                    <a:pt x="0" y="17"/>
                  </a:lnTo>
                  <a:lnTo>
                    <a:pt x="0" y="15"/>
                  </a:lnTo>
                  <a:lnTo>
                    <a:pt x="0" y="12"/>
                  </a:lnTo>
                  <a:lnTo>
                    <a:pt x="1" y="9"/>
                  </a:lnTo>
                  <a:lnTo>
                    <a:pt x="3" y="7"/>
                  </a:lnTo>
                  <a:lnTo>
                    <a:pt x="5" y="5"/>
                  </a:lnTo>
                  <a:lnTo>
                    <a:pt x="7" y="2"/>
                  </a:lnTo>
                  <a:lnTo>
                    <a:pt x="9" y="1"/>
                  </a:lnTo>
                  <a:lnTo>
                    <a:pt x="12" y="0"/>
                  </a:lnTo>
                  <a:lnTo>
                    <a:pt x="15" y="0"/>
                  </a:lnTo>
                  <a:lnTo>
                    <a:pt x="17" y="0"/>
                  </a:lnTo>
                  <a:lnTo>
                    <a:pt x="21" y="1"/>
                  </a:lnTo>
                  <a:lnTo>
                    <a:pt x="23" y="2"/>
                  </a:lnTo>
                  <a:lnTo>
                    <a:pt x="26" y="5"/>
                  </a:lnTo>
                  <a:lnTo>
                    <a:pt x="27" y="7"/>
                  </a:lnTo>
                  <a:lnTo>
                    <a:pt x="28" y="9"/>
                  </a:lnTo>
                  <a:lnTo>
                    <a:pt x="29" y="12"/>
                  </a:lnTo>
                  <a:lnTo>
                    <a:pt x="29" y="15"/>
                  </a:lnTo>
                  <a:lnTo>
                    <a:pt x="28" y="21"/>
                  </a:lnTo>
                  <a:lnTo>
                    <a:pt x="26" y="25"/>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31" name="Freeform 259"/>
            <p:cNvSpPr>
              <a:spLocks/>
            </p:cNvSpPr>
            <p:nvPr/>
          </p:nvSpPr>
          <p:spPr bwMode="auto">
            <a:xfrm>
              <a:off x="2480" y="2665"/>
              <a:ext cx="30" cy="29"/>
            </a:xfrm>
            <a:custGeom>
              <a:avLst/>
              <a:gdLst>
                <a:gd name="T0" fmla="*/ 59 w 59"/>
                <a:gd name="T1" fmla="*/ 29 h 59"/>
                <a:gd name="T2" fmla="*/ 58 w 59"/>
                <a:gd name="T3" fmla="*/ 23 h 59"/>
                <a:gd name="T4" fmla="*/ 57 w 59"/>
                <a:gd name="T5" fmla="*/ 19 h 59"/>
                <a:gd name="T6" fmla="*/ 54 w 59"/>
                <a:gd name="T7" fmla="*/ 13 h 59"/>
                <a:gd name="T8" fmla="*/ 50 w 59"/>
                <a:gd name="T9" fmla="*/ 8 h 59"/>
                <a:gd name="T10" fmla="*/ 46 w 59"/>
                <a:gd name="T11" fmla="*/ 5 h 59"/>
                <a:gd name="T12" fmla="*/ 41 w 59"/>
                <a:gd name="T13" fmla="*/ 2 h 59"/>
                <a:gd name="T14" fmla="*/ 35 w 59"/>
                <a:gd name="T15" fmla="*/ 0 h 59"/>
                <a:gd name="T16" fmla="*/ 30 w 59"/>
                <a:gd name="T17" fmla="*/ 0 h 59"/>
                <a:gd name="T18" fmla="*/ 18 w 59"/>
                <a:gd name="T19" fmla="*/ 2 h 59"/>
                <a:gd name="T20" fmla="*/ 9 w 59"/>
                <a:gd name="T21" fmla="*/ 8 h 59"/>
                <a:gd name="T22" fmla="*/ 2 w 59"/>
                <a:gd name="T23" fmla="*/ 17 h 59"/>
                <a:gd name="T24" fmla="*/ 0 w 59"/>
                <a:gd name="T25" fmla="*/ 29 h 59"/>
                <a:gd name="T26" fmla="*/ 1 w 59"/>
                <a:gd name="T27" fmla="*/ 35 h 59"/>
                <a:gd name="T28" fmla="*/ 2 w 59"/>
                <a:gd name="T29" fmla="*/ 40 h 59"/>
                <a:gd name="T30" fmla="*/ 5 w 59"/>
                <a:gd name="T31" fmla="*/ 46 h 59"/>
                <a:gd name="T32" fmla="*/ 9 w 59"/>
                <a:gd name="T33" fmla="*/ 51 h 59"/>
                <a:gd name="T34" fmla="*/ 13 w 59"/>
                <a:gd name="T35" fmla="*/ 54 h 59"/>
                <a:gd name="T36" fmla="*/ 18 w 59"/>
                <a:gd name="T37" fmla="*/ 57 h 59"/>
                <a:gd name="T38" fmla="*/ 24 w 59"/>
                <a:gd name="T39" fmla="*/ 59 h 59"/>
                <a:gd name="T40" fmla="*/ 30 w 59"/>
                <a:gd name="T41" fmla="*/ 59 h 59"/>
                <a:gd name="T42" fmla="*/ 35 w 59"/>
                <a:gd name="T43" fmla="*/ 59 h 59"/>
                <a:gd name="T44" fmla="*/ 41 w 59"/>
                <a:gd name="T45" fmla="*/ 57 h 59"/>
                <a:gd name="T46" fmla="*/ 46 w 59"/>
                <a:gd name="T47" fmla="*/ 54 h 59"/>
                <a:gd name="T48" fmla="*/ 50 w 59"/>
                <a:gd name="T49" fmla="*/ 51 h 59"/>
                <a:gd name="T50" fmla="*/ 54 w 59"/>
                <a:gd name="T51" fmla="*/ 46 h 59"/>
                <a:gd name="T52" fmla="*/ 57 w 59"/>
                <a:gd name="T53" fmla="*/ 40 h 59"/>
                <a:gd name="T54" fmla="*/ 58 w 59"/>
                <a:gd name="T55" fmla="*/ 35 h 59"/>
                <a:gd name="T56" fmla="*/ 59 w 59"/>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59">
                  <a:moveTo>
                    <a:pt x="59" y="29"/>
                  </a:moveTo>
                  <a:lnTo>
                    <a:pt x="58" y="23"/>
                  </a:lnTo>
                  <a:lnTo>
                    <a:pt x="57" y="19"/>
                  </a:lnTo>
                  <a:lnTo>
                    <a:pt x="54" y="13"/>
                  </a:lnTo>
                  <a:lnTo>
                    <a:pt x="50" y="8"/>
                  </a:lnTo>
                  <a:lnTo>
                    <a:pt x="46" y="5"/>
                  </a:lnTo>
                  <a:lnTo>
                    <a:pt x="41" y="2"/>
                  </a:lnTo>
                  <a:lnTo>
                    <a:pt x="35" y="0"/>
                  </a:lnTo>
                  <a:lnTo>
                    <a:pt x="30" y="0"/>
                  </a:lnTo>
                  <a:lnTo>
                    <a:pt x="18" y="2"/>
                  </a:lnTo>
                  <a:lnTo>
                    <a:pt x="9" y="8"/>
                  </a:lnTo>
                  <a:lnTo>
                    <a:pt x="2" y="17"/>
                  </a:lnTo>
                  <a:lnTo>
                    <a:pt x="0" y="29"/>
                  </a:lnTo>
                  <a:lnTo>
                    <a:pt x="1" y="35"/>
                  </a:lnTo>
                  <a:lnTo>
                    <a:pt x="2" y="40"/>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0"/>
                  </a:lnTo>
                  <a:lnTo>
                    <a:pt x="58" y="35"/>
                  </a:lnTo>
                  <a:lnTo>
                    <a:pt x="59"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32" name="Freeform 260"/>
            <p:cNvSpPr>
              <a:spLocks/>
            </p:cNvSpPr>
            <p:nvPr/>
          </p:nvSpPr>
          <p:spPr bwMode="auto">
            <a:xfrm>
              <a:off x="2487" y="2672"/>
              <a:ext cx="15" cy="14"/>
            </a:xfrm>
            <a:custGeom>
              <a:avLst/>
              <a:gdLst>
                <a:gd name="T0" fmla="*/ 15 w 29"/>
                <a:gd name="T1" fmla="*/ 29 h 29"/>
                <a:gd name="T2" fmla="*/ 11 w 29"/>
                <a:gd name="T3" fmla="*/ 29 h 29"/>
                <a:gd name="T4" fmla="*/ 9 w 29"/>
                <a:gd name="T5" fmla="*/ 28 h 29"/>
                <a:gd name="T6" fmla="*/ 6 w 29"/>
                <a:gd name="T7" fmla="*/ 27 h 29"/>
                <a:gd name="T8" fmla="*/ 4 w 29"/>
                <a:gd name="T9" fmla="*/ 25 h 29"/>
                <a:gd name="T10" fmla="*/ 2 w 29"/>
                <a:gd name="T11" fmla="*/ 23 h 29"/>
                <a:gd name="T12" fmla="*/ 1 w 29"/>
                <a:gd name="T13" fmla="*/ 20 h 29"/>
                <a:gd name="T14" fmla="*/ 0 w 29"/>
                <a:gd name="T15" fmla="*/ 17 h 29"/>
                <a:gd name="T16" fmla="*/ 0 w 29"/>
                <a:gd name="T17" fmla="*/ 14 h 29"/>
                <a:gd name="T18" fmla="*/ 0 w 29"/>
                <a:gd name="T19" fmla="*/ 12 h 29"/>
                <a:gd name="T20" fmla="*/ 1 w 29"/>
                <a:gd name="T21" fmla="*/ 8 h 29"/>
                <a:gd name="T22" fmla="*/ 2 w 29"/>
                <a:gd name="T23" fmla="*/ 6 h 29"/>
                <a:gd name="T24" fmla="*/ 4 w 29"/>
                <a:gd name="T25" fmla="*/ 4 h 29"/>
                <a:gd name="T26" fmla="*/ 6 w 29"/>
                <a:gd name="T27" fmla="*/ 2 h 29"/>
                <a:gd name="T28" fmla="*/ 9 w 29"/>
                <a:gd name="T29" fmla="*/ 1 h 29"/>
                <a:gd name="T30" fmla="*/ 11 w 29"/>
                <a:gd name="T31" fmla="*/ 0 h 29"/>
                <a:gd name="T32" fmla="*/ 15 w 29"/>
                <a:gd name="T33" fmla="*/ 0 h 29"/>
                <a:gd name="T34" fmla="*/ 17 w 29"/>
                <a:gd name="T35" fmla="*/ 0 h 29"/>
                <a:gd name="T36" fmla="*/ 20 w 29"/>
                <a:gd name="T37" fmla="*/ 1 h 29"/>
                <a:gd name="T38" fmla="*/ 23 w 29"/>
                <a:gd name="T39" fmla="*/ 2 h 29"/>
                <a:gd name="T40" fmla="*/ 25 w 29"/>
                <a:gd name="T41" fmla="*/ 4 h 29"/>
                <a:gd name="T42" fmla="*/ 26 w 29"/>
                <a:gd name="T43" fmla="*/ 6 h 29"/>
                <a:gd name="T44" fmla="*/ 28 w 29"/>
                <a:gd name="T45" fmla="*/ 8 h 29"/>
                <a:gd name="T46" fmla="*/ 29 w 29"/>
                <a:gd name="T47" fmla="*/ 12 h 29"/>
                <a:gd name="T48" fmla="*/ 29 w 29"/>
                <a:gd name="T49" fmla="*/ 14 h 29"/>
                <a:gd name="T50" fmla="*/ 28 w 29"/>
                <a:gd name="T51" fmla="*/ 20 h 29"/>
                <a:gd name="T52" fmla="*/ 25 w 29"/>
                <a:gd name="T53" fmla="*/ 24 h 29"/>
                <a:gd name="T54" fmla="*/ 20 w 29"/>
                <a:gd name="T55" fmla="*/ 28 h 29"/>
                <a:gd name="T56" fmla="*/ 15 w 29"/>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9">
                  <a:moveTo>
                    <a:pt x="15" y="29"/>
                  </a:moveTo>
                  <a:lnTo>
                    <a:pt x="11" y="29"/>
                  </a:lnTo>
                  <a:lnTo>
                    <a:pt x="9" y="28"/>
                  </a:lnTo>
                  <a:lnTo>
                    <a:pt x="6" y="27"/>
                  </a:lnTo>
                  <a:lnTo>
                    <a:pt x="4" y="25"/>
                  </a:lnTo>
                  <a:lnTo>
                    <a:pt x="2" y="23"/>
                  </a:lnTo>
                  <a:lnTo>
                    <a:pt x="1" y="20"/>
                  </a:lnTo>
                  <a:lnTo>
                    <a:pt x="0" y="17"/>
                  </a:lnTo>
                  <a:lnTo>
                    <a:pt x="0" y="14"/>
                  </a:lnTo>
                  <a:lnTo>
                    <a:pt x="0" y="12"/>
                  </a:lnTo>
                  <a:lnTo>
                    <a:pt x="1" y="8"/>
                  </a:lnTo>
                  <a:lnTo>
                    <a:pt x="2" y="6"/>
                  </a:lnTo>
                  <a:lnTo>
                    <a:pt x="4" y="4"/>
                  </a:lnTo>
                  <a:lnTo>
                    <a:pt x="6" y="2"/>
                  </a:lnTo>
                  <a:lnTo>
                    <a:pt x="9" y="1"/>
                  </a:lnTo>
                  <a:lnTo>
                    <a:pt x="11" y="0"/>
                  </a:lnTo>
                  <a:lnTo>
                    <a:pt x="15" y="0"/>
                  </a:lnTo>
                  <a:lnTo>
                    <a:pt x="17" y="0"/>
                  </a:lnTo>
                  <a:lnTo>
                    <a:pt x="20" y="1"/>
                  </a:lnTo>
                  <a:lnTo>
                    <a:pt x="23" y="2"/>
                  </a:lnTo>
                  <a:lnTo>
                    <a:pt x="25" y="4"/>
                  </a:lnTo>
                  <a:lnTo>
                    <a:pt x="26" y="6"/>
                  </a:lnTo>
                  <a:lnTo>
                    <a:pt x="28" y="8"/>
                  </a:lnTo>
                  <a:lnTo>
                    <a:pt x="29" y="12"/>
                  </a:lnTo>
                  <a:lnTo>
                    <a:pt x="29" y="14"/>
                  </a:lnTo>
                  <a:lnTo>
                    <a:pt x="28" y="20"/>
                  </a:lnTo>
                  <a:lnTo>
                    <a:pt x="25" y="24"/>
                  </a:lnTo>
                  <a:lnTo>
                    <a:pt x="20"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33" name="Freeform 261"/>
            <p:cNvSpPr>
              <a:spLocks/>
            </p:cNvSpPr>
            <p:nvPr/>
          </p:nvSpPr>
          <p:spPr bwMode="auto">
            <a:xfrm>
              <a:off x="2624" y="2585"/>
              <a:ext cx="30" cy="29"/>
            </a:xfrm>
            <a:custGeom>
              <a:avLst/>
              <a:gdLst>
                <a:gd name="T0" fmla="*/ 60 w 60"/>
                <a:gd name="T1" fmla="*/ 30 h 59"/>
                <a:gd name="T2" fmla="*/ 59 w 60"/>
                <a:gd name="T3" fmla="*/ 24 h 59"/>
                <a:gd name="T4" fmla="*/ 58 w 60"/>
                <a:gd name="T5" fmla="*/ 18 h 59"/>
                <a:gd name="T6" fmla="*/ 55 w 60"/>
                <a:gd name="T7" fmla="*/ 13 h 59"/>
                <a:gd name="T8" fmla="*/ 51 w 60"/>
                <a:gd name="T9" fmla="*/ 8 h 59"/>
                <a:gd name="T10" fmla="*/ 47 w 60"/>
                <a:gd name="T11" fmla="*/ 5 h 59"/>
                <a:gd name="T12" fmla="*/ 42 w 60"/>
                <a:gd name="T13" fmla="*/ 2 h 59"/>
                <a:gd name="T14" fmla="*/ 36 w 60"/>
                <a:gd name="T15" fmla="*/ 0 h 59"/>
                <a:gd name="T16" fmla="*/ 30 w 60"/>
                <a:gd name="T17" fmla="*/ 0 h 59"/>
                <a:gd name="T18" fmla="*/ 19 w 60"/>
                <a:gd name="T19" fmla="*/ 2 h 59"/>
                <a:gd name="T20" fmla="*/ 10 w 60"/>
                <a:gd name="T21" fmla="*/ 8 h 59"/>
                <a:gd name="T22" fmla="*/ 3 w 60"/>
                <a:gd name="T23" fmla="*/ 18 h 59"/>
                <a:gd name="T24" fmla="*/ 0 w 60"/>
                <a:gd name="T25" fmla="*/ 30 h 59"/>
                <a:gd name="T26" fmla="*/ 2 w 60"/>
                <a:gd name="T27" fmla="*/ 36 h 59"/>
                <a:gd name="T28" fmla="*/ 3 w 60"/>
                <a:gd name="T29" fmla="*/ 40 h 59"/>
                <a:gd name="T30" fmla="*/ 6 w 60"/>
                <a:gd name="T31" fmla="*/ 46 h 59"/>
                <a:gd name="T32" fmla="*/ 10 w 60"/>
                <a:gd name="T33" fmla="*/ 51 h 59"/>
                <a:gd name="T34" fmla="*/ 14 w 60"/>
                <a:gd name="T35" fmla="*/ 54 h 59"/>
                <a:gd name="T36" fmla="*/ 19 w 60"/>
                <a:gd name="T37" fmla="*/ 56 h 59"/>
                <a:gd name="T38" fmla="*/ 25 w 60"/>
                <a:gd name="T39" fmla="*/ 59 h 59"/>
                <a:gd name="T40" fmla="*/ 30 w 60"/>
                <a:gd name="T41" fmla="*/ 59 h 59"/>
                <a:gd name="T42" fmla="*/ 36 w 60"/>
                <a:gd name="T43" fmla="*/ 59 h 59"/>
                <a:gd name="T44" fmla="*/ 42 w 60"/>
                <a:gd name="T45" fmla="*/ 56 h 59"/>
                <a:gd name="T46" fmla="*/ 47 w 60"/>
                <a:gd name="T47" fmla="*/ 54 h 59"/>
                <a:gd name="T48" fmla="*/ 51 w 60"/>
                <a:gd name="T49" fmla="*/ 51 h 59"/>
                <a:gd name="T50" fmla="*/ 55 w 60"/>
                <a:gd name="T51" fmla="*/ 46 h 59"/>
                <a:gd name="T52" fmla="*/ 58 w 60"/>
                <a:gd name="T53" fmla="*/ 40 h 59"/>
                <a:gd name="T54" fmla="*/ 59 w 60"/>
                <a:gd name="T55" fmla="*/ 36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9" y="24"/>
                  </a:lnTo>
                  <a:lnTo>
                    <a:pt x="58" y="18"/>
                  </a:lnTo>
                  <a:lnTo>
                    <a:pt x="55" y="13"/>
                  </a:lnTo>
                  <a:lnTo>
                    <a:pt x="51" y="8"/>
                  </a:lnTo>
                  <a:lnTo>
                    <a:pt x="47" y="5"/>
                  </a:lnTo>
                  <a:lnTo>
                    <a:pt x="42" y="2"/>
                  </a:lnTo>
                  <a:lnTo>
                    <a:pt x="36" y="0"/>
                  </a:lnTo>
                  <a:lnTo>
                    <a:pt x="30" y="0"/>
                  </a:lnTo>
                  <a:lnTo>
                    <a:pt x="19" y="2"/>
                  </a:lnTo>
                  <a:lnTo>
                    <a:pt x="10" y="8"/>
                  </a:lnTo>
                  <a:lnTo>
                    <a:pt x="3" y="18"/>
                  </a:lnTo>
                  <a:lnTo>
                    <a:pt x="0" y="30"/>
                  </a:lnTo>
                  <a:lnTo>
                    <a:pt x="2" y="36"/>
                  </a:lnTo>
                  <a:lnTo>
                    <a:pt x="3" y="40"/>
                  </a:lnTo>
                  <a:lnTo>
                    <a:pt x="6" y="46"/>
                  </a:lnTo>
                  <a:lnTo>
                    <a:pt x="10" y="51"/>
                  </a:lnTo>
                  <a:lnTo>
                    <a:pt x="14" y="54"/>
                  </a:lnTo>
                  <a:lnTo>
                    <a:pt x="19" y="56"/>
                  </a:lnTo>
                  <a:lnTo>
                    <a:pt x="25" y="59"/>
                  </a:lnTo>
                  <a:lnTo>
                    <a:pt x="30" y="59"/>
                  </a:lnTo>
                  <a:lnTo>
                    <a:pt x="36" y="59"/>
                  </a:lnTo>
                  <a:lnTo>
                    <a:pt x="42" y="56"/>
                  </a:lnTo>
                  <a:lnTo>
                    <a:pt x="47" y="54"/>
                  </a:lnTo>
                  <a:lnTo>
                    <a:pt x="51" y="51"/>
                  </a:lnTo>
                  <a:lnTo>
                    <a:pt x="55" y="46"/>
                  </a:lnTo>
                  <a:lnTo>
                    <a:pt x="58" y="40"/>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34" name="Freeform 262"/>
            <p:cNvSpPr>
              <a:spLocks/>
            </p:cNvSpPr>
            <p:nvPr/>
          </p:nvSpPr>
          <p:spPr bwMode="auto">
            <a:xfrm>
              <a:off x="2631" y="2592"/>
              <a:ext cx="15" cy="14"/>
            </a:xfrm>
            <a:custGeom>
              <a:avLst/>
              <a:gdLst>
                <a:gd name="T0" fmla="*/ 15 w 30"/>
                <a:gd name="T1" fmla="*/ 29 h 29"/>
                <a:gd name="T2" fmla="*/ 12 w 30"/>
                <a:gd name="T3" fmla="*/ 29 h 29"/>
                <a:gd name="T4" fmla="*/ 10 w 30"/>
                <a:gd name="T5" fmla="*/ 28 h 29"/>
                <a:gd name="T6" fmla="*/ 7 w 30"/>
                <a:gd name="T7" fmla="*/ 26 h 29"/>
                <a:gd name="T8" fmla="*/ 5 w 30"/>
                <a:gd name="T9" fmla="*/ 25 h 29"/>
                <a:gd name="T10" fmla="*/ 3 w 30"/>
                <a:gd name="T11" fmla="*/ 23 h 29"/>
                <a:gd name="T12" fmla="*/ 2 w 30"/>
                <a:gd name="T13" fmla="*/ 20 h 29"/>
                <a:gd name="T14" fmla="*/ 0 w 30"/>
                <a:gd name="T15" fmla="*/ 17 h 29"/>
                <a:gd name="T16" fmla="*/ 0 w 30"/>
                <a:gd name="T17" fmla="*/ 15 h 29"/>
                <a:gd name="T18" fmla="*/ 0 w 30"/>
                <a:gd name="T19" fmla="*/ 11 h 29"/>
                <a:gd name="T20" fmla="*/ 2 w 30"/>
                <a:gd name="T21" fmla="*/ 9 h 29"/>
                <a:gd name="T22" fmla="*/ 3 w 30"/>
                <a:gd name="T23" fmla="*/ 7 h 29"/>
                <a:gd name="T24" fmla="*/ 5 w 30"/>
                <a:gd name="T25" fmla="*/ 5 h 29"/>
                <a:gd name="T26" fmla="*/ 7 w 30"/>
                <a:gd name="T27" fmla="*/ 2 h 29"/>
                <a:gd name="T28" fmla="*/ 10 w 30"/>
                <a:gd name="T29" fmla="*/ 1 h 29"/>
                <a:gd name="T30" fmla="*/ 12 w 30"/>
                <a:gd name="T31" fmla="*/ 0 h 29"/>
                <a:gd name="T32" fmla="*/ 15 w 30"/>
                <a:gd name="T33" fmla="*/ 0 h 29"/>
                <a:gd name="T34" fmla="*/ 18 w 30"/>
                <a:gd name="T35" fmla="*/ 0 h 29"/>
                <a:gd name="T36" fmla="*/ 21 w 30"/>
                <a:gd name="T37" fmla="*/ 1 h 29"/>
                <a:gd name="T38" fmla="*/ 23 w 30"/>
                <a:gd name="T39" fmla="*/ 2 h 29"/>
                <a:gd name="T40" fmla="*/ 26 w 30"/>
                <a:gd name="T41" fmla="*/ 5 h 29"/>
                <a:gd name="T42" fmla="*/ 27 w 30"/>
                <a:gd name="T43" fmla="*/ 7 h 29"/>
                <a:gd name="T44" fmla="*/ 29 w 30"/>
                <a:gd name="T45" fmla="*/ 9 h 29"/>
                <a:gd name="T46" fmla="*/ 30 w 30"/>
                <a:gd name="T47" fmla="*/ 11 h 29"/>
                <a:gd name="T48" fmla="*/ 30 w 30"/>
                <a:gd name="T49" fmla="*/ 15 h 29"/>
                <a:gd name="T50" fmla="*/ 29 w 30"/>
                <a:gd name="T51" fmla="*/ 21 h 29"/>
                <a:gd name="T52" fmla="*/ 26 w 30"/>
                <a:gd name="T53" fmla="*/ 25 h 29"/>
                <a:gd name="T54" fmla="*/ 21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2" y="29"/>
                  </a:lnTo>
                  <a:lnTo>
                    <a:pt x="10" y="28"/>
                  </a:lnTo>
                  <a:lnTo>
                    <a:pt x="7" y="26"/>
                  </a:lnTo>
                  <a:lnTo>
                    <a:pt x="5" y="25"/>
                  </a:lnTo>
                  <a:lnTo>
                    <a:pt x="3" y="23"/>
                  </a:lnTo>
                  <a:lnTo>
                    <a:pt x="2" y="20"/>
                  </a:lnTo>
                  <a:lnTo>
                    <a:pt x="0" y="17"/>
                  </a:lnTo>
                  <a:lnTo>
                    <a:pt x="0" y="15"/>
                  </a:lnTo>
                  <a:lnTo>
                    <a:pt x="0" y="11"/>
                  </a:lnTo>
                  <a:lnTo>
                    <a:pt x="2" y="9"/>
                  </a:lnTo>
                  <a:lnTo>
                    <a:pt x="3" y="7"/>
                  </a:lnTo>
                  <a:lnTo>
                    <a:pt x="5" y="5"/>
                  </a:lnTo>
                  <a:lnTo>
                    <a:pt x="7" y="2"/>
                  </a:lnTo>
                  <a:lnTo>
                    <a:pt x="10" y="1"/>
                  </a:lnTo>
                  <a:lnTo>
                    <a:pt x="12" y="0"/>
                  </a:lnTo>
                  <a:lnTo>
                    <a:pt x="15" y="0"/>
                  </a:lnTo>
                  <a:lnTo>
                    <a:pt x="18" y="0"/>
                  </a:lnTo>
                  <a:lnTo>
                    <a:pt x="21" y="1"/>
                  </a:lnTo>
                  <a:lnTo>
                    <a:pt x="23" y="2"/>
                  </a:lnTo>
                  <a:lnTo>
                    <a:pt x="26" y="5"/>
                  </a:lnTo>
                  <a:lnTo>
                    <a:pt x="27" y="7"/>
                  </a:lnTo>
                  <a:lnTo>
                    <a:pt x="29" y="9"/>
                  </a:lnTo>
                  <a:lnTo>
                    <a:pt x="30" y="11"/>
                  </a:lnTo>
                  <a:lnTo>
                    <a:pt x="30" y="15"/>
                  </a:lnTo>
                  <a:lnTo>
                    <a:pt x="29" y="21"/>
                  </a:lnTo>
                  <a:lnTo>
                    <a:pt x="26" y="25"/>
                  </a:lnTo>
                  <a:lnTo>
                    <a:pt x="21"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35" name="Freeform 263"/>
            <p:cNvSpPr>
              <a:spLocks/>
            </p:cNvSpPr>
            <p:nvPr/>
          </p:nvSpPr>
          <p:spPr bwMode="auto">
            <a:xfrm>
              <a:off x="2621" y="2333"/>
              <a:ext cx="30" cy="30"/>
            </a:xfrm>
            <a:custGeom>
              <a:avLst/>
              <a:gdLst>
                <a:gd name="T0" fmla="*/ 60 w 60"/>
                <a:gd name="T1" fmla="*/ 30 h 60"/>
                <a:gd name="T2" fmla="*/ 58 w 60"/>
                <a:gd name="T3" fmla="*/ 24 h 60"/>
                <a:gd name="T4" fmla="*/ 57 w 60"/>
                <a:gd name="T5" fmla="*/ 18 h 60"/>
                <a:gd name="T6" fmla="*/ 55 w 60"/>
                <a:gd name="T7" fmla="*/ 14 h 60"/>
                <a:gd name="T8" fmla="*/ 52 w 60"/>
                <a:gd name="T9" fmla="*/ 9 h 60"/>
                <a:gd name="T10" fmla="*/ 47 w 60"/>
                <a:gd name="T11" fmla="*/ 6 h 60"/>
                <a:gd name="T12" fmla="*/ 41 w 60"/>
                <a:gd name="T13" fmla="*/ 2 h 60"/>
                <a:gd name="T14" fmla="*/ 35 w 60"/>
                <a:gd name="T15" fmla="*/ 1 h 60"/>
                <a:gd name="T16" fmla="*/ 30 w 60"/>
                <a:gd name="T17" fmla="*/ 0 h 60"/>
                <a:gd name="T18" fmla="*/ 18 w 60"/>
                <a:gd name="T19" fmla="*/ 2 h 60"/>
                <a:gd name="T20" fmla="*/ 9 w 60"/>
                <a:gd name="T21" fmla="*/ 9 h 60"/>
                <a:gd name="T22" fmla="*/ 2 w 60"/>
                <a:gd name="T23" fmla="*/ 18 h 60"/>
                <a:gd name="T24" fmla="*/ 0 w 60"/>
                <a:gd name="T25" fmla="*/ 30 h 60"/>
                <a:gd name="T26" fmla="*/ 1 w 60"/>
                <a:gd name="T27" fmla="*/ 36 h 60"/>
                <a:gd name="T28" fmla="*/ 2 w 60"/>
                <a:gd name="T29" fmla="*/ 41 h 60"/>
                <a:gd name="T30" fmla="*/ 5 w 60"/>
                <a:gd name="T31" fmla="*/ 47 h 60"/>
                <a:gd name="T32" fmla="*/ 9 w 60"/>
                <a:gd name="T33" fmla="*/ 52 h 60"/>
                <a:gd name="T34" fmla="*/ 14 w 60"/>
                <a:gd name="T35" fmla="*/ 55 h 60"/>
                <a:gd name="T36" fmla="*/ 18 w 60"/>
                <a:gd name="T37" fmla="*/ 57 h 60"/>
                <a:gd name="T38" fmla="*/ 24 w 60"/>
                <a:gd name="T39" fmla="*/ 60 h 60"/>
                <a:gd name="T40" fmla="*/ 30 w 60"/>
                <a:gd name="T41" fmla="*/ 60 h 60"/>
                <a:gd name="T42" fmla="*/ 35 w 60"/>
                <a:gd name="T43" fmla="*/ 60 h 60"/>
                <a:gd name="T44" fmla="*/ 41 w 60"/>
                <a:gd name="T45" fmla="*/ 57 h 60"/>
                <a:gd name="T46" fmla="*/ 47 w 60"/>
                <a:gd name="T47" fmla="*/ 55 h 60"/>
                <a:gd name="T48" fmla="*/ 52 w 60"/>
                <a:gd name="T49" fmla="*/ 52 h 60"/>
                <a:gd name="T50" fmla="*/ 55 w 60"/>
                <a:gd name="T51" fmla="*/ 47 h 60"/>
                <a:gd name="T52" fmla="*/ 57 w 60"/>
                <a:gd name="T53" fmla="*/ 41 h 60"/>
                <a:gd name="T54" fmla="*/ 58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8" y="24"/>
                  </a:lnTo>
                  <a:lnTo>
                    <a:pt x="57" y="18"/>
                  </a:lnTo>
                  <a:lnTo>
                    <a:pt x="55" y="14"/>
                  </a:lnTo>
                  <a:lnTo>
                    <a:pt x="52" y="9"/>
                  </a:lnTo>
                  <a:lnTo>
                    <a:pt x="47" y="6"/>
                  </a:lnTo>
                  <a:lnTo>
                    <a:pt x="41" y="2"/>
                  </a:lnTo>
                  <a:lnTo>
                    <a:pt x="35" y="1"/>
                  </a:lnTo>
                  <a:lnTo>
                    <a:pt x="30" y="0"/>
                  </a:lnTo>
                  <a:lnTo>
                    <a:pt x="18" y="2"/>
                  </a:lnTo>
                  <a:lnTo>
                    <a:pt x="9" y="9"/>
                  </a:lnTo>
                  <a:lnTo>
                    <a:pt x="2" y="18"/>
                  </a:lnTo>
                  <a:lnTo>
                    <a:pt x="0" y="30"/>
                  </a:lnTo>
                  <a:lnTo>
                    <a:pt x="1" y="36"/>
                  </a:lnTo>
                  <a:lnTo>
                    <a:pt x="2" y="41"/>
                  </a:lnTo>
                  <a:lnTo>
                    <a:pt x="5" y="47"/>
                  </a:lnTo>
                  <a:lnTo>
                    <a:pt x="9" y="52"/>
                  </a:lnTo>
                  <a:lnTo>
                    <a:pt x="14" y="55"/>
                  </a:lnTo>
                  <a:lnTo>
                    <a:pt x="18" y="57"/>
                  </a:lnTo>
                  <a:lnTo>
                    <a:pt x="24" y="60"/>
                  </a:lnTo>
                  <a:lnTo>
                    <a:pt x="30" y="60"/>
                  </a:lnTo>
                  <a:lnTo>
                    <a:pt x="35" y="60"/>
                  </a:lnTo>
                  <a:lnTo>
                    <a:pt x="41" y="57"/>
                  </a:lnTo>
                  <a:lnTo>
                    <a:pt x="47" y="55"/>
                  </a:lnTo>
                  <a:lnTo>
                    <a:pt x="52" y="52"/>
                  </a:lnTo>
                  <a:lnTo>
                    <a:pt x="55" y="47"/>
                  </a:lnTo>
                  <a:lnTo>
                    <a:pt x="57" y="41"/>
                  </a:lnTo>
                  <a:lnTo>
                    <a:pt x="58"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36" name="Freeform 264"/>
            <p:cNvSpPr>
              <a:spLocks/>
            </p:cNvSpPr>
            <p:nvPr/>
          </p:nvSpPr>
          <p:spPr bwMode="auto">
            <a:xfrm>
              <a:off x="2628" y="2341"/>
              <a:ext cx="15" cy="15"/>
            </a:xfrm>
            <a:custGeom>
              <a:avLst/>
              <a:gdLst>
                <a:gd name="T0" fmla="*/ 15 w 30"/>
                <a:gd name="T1" fmla="*/ 29 h 29"/>
                <a:gd name="T2" fmla="*/ 12 w 30"/>
                <a:gd name="T3" fmla="*/ 29 h 29"/>
                <a:gd name="T4" fmla="*/ 10 w 30"/>
                <a:gd name="T5" fmla="*/ 28 h 29"/>
                <a:gd name="T6" fmla="*/ 7 w 30"/>
                <a:gd name="T7" fmla="*/ 26 h 29"/>
                <a:gd name="T8" fmla="*/ 4 w 30"/>
                <a:gd name="T9" fmla="*/ 24 h 29"/>
                <a:gd name="T10" fmla="*/ 3 w 30"/>
                <a:gd name="T11" fmla="*/ 22 h 29"/>
                <a:gd name="T12" fmla="*/ 1 w 30"/>
                <a:gd name="T13" fmla="*/ 20 h 29"/>
                <a:gd name="T14" fmla="*/ 0 w 30"/>
                <a:gd name="T15" fmla="*/ 17 h 29"/>
                <a:gd name="T16" fmla="*/ 0 w 30"/>
                <a:gd name="T17" fmla="*/ 14 h 29"/>
                <a:gd name="T18" fmla="*/ 0 w 30"/>
                <a:gd name="T19" fmla="*/ 11 h 29"/>
                <a:gd name="T20" fmla="*/ 1 w 30"/>
                <a:gd name="T21" fmla="*/ 8 h 29"/>
                <a:gd name="T22" fmla="*/ 3 w 30"/>
                <a:gd name="T23" fmla="*/ 6 h 29"/>
                <a:gd name="T24" fmla="*/ 4 w 30"/>
                <a:gd name="T25" fmla="*/ 3 h 29"/>
                <a:gd name="T26" fmla="*/ 7 w 30"/>
                <a:gd name="T27" fmla="*/ 2 h 29"/>
                <a:gd name="T28" fmla="*/ 10 w 30"/>
                <a:gd name="T29" fmla="*/ 1 h 29"/>
                <a:gd name="T30" fmla="*/ 12 w 30"/>
                <a:gd name="T31" fmla="*/ 0 h 29"/>
                <a:gd name="T32" fmla="*/ 15 w 30"/>
                <a:gd name="T33" fmla="*/ 0 h 29"/>
                <a:gd name="T34" fmla="*/ 18 w 30"/>
                <a:gd name="T35" fmla="*/ 0 h 29"/>
                <a:gd name="T36" fmla="*/ 20 w 30"/>
                <a:gd name="T37" fmla="*/ 1 h 29"/>
                <a:gd name="T38" fmla="*/ 23 w 30"/>
                <a:gd name="T39" fmla="*/ 2 h 29"/>
                <a:gd name="T40" fmla="*/ 25 w 30"/>
                <a:gd name="T41" fmla="*/ 3 h 29"/>
                <a:gd name="T42" fmla="*/ 27 w 30"/>
                <a:gd name="T43" fmla="*/ 6 h 29"/>
                <a:gd name="T44" fmla="*/ 28 w 30"/>
                <a:gd name="T45" fmla="*/ 8 h 29"/>
                <a:gd name="T46" fmla="*/ 30 w 30"/>
                <a:gd name="T47" fmla="*/ 11 h 29"/>
                <a:gd name="T48" fmla="*/ 30 w 30"/>
                <a:gd name="T49" fmla="*/ 14 h 29"/>
                <a:gd name="T50" fmla="*/ 28 w 30"/>
                <a:gd name="T51" fmla="*/ 20 h 29"/>
                <a:gd name="T52" fmla="*/ 25 w 30"/>
                <a:gd name="T53" fmla="*/ 24 h 29"/>
                <a:gd name="T54" fmla="*/ 20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2" y="29"/>
                  </a:lnTo>
                  <a:lnTo>
                    <a:pt x="10" y="28"/>
                  </a:lnTo>
                  <a:lnTo>
                    <a:pt x="7" y="26"/>
                  </a:lnTo>
                  <a:lnTo>
                    <a:pt x="4" y="24"/>
                  </a:lnTo>
                  <a:lnTo>
                    <a:pt x="3" y="22"/>
                  </a:lnTo>
                  <a:lnTo>
                    <a:pt x="1" y="20"/>
                  </a:lnTo>
                  <a:lnTo>
                    <a:pt x="0" y="17"/>
                  </a:lnTo>
                  <a:lnTo>
                    <a:pt x="0" y="14"/>
                  </a:lnTo>
                  <a:lnTo>
                    <a:pt x="0" y="11"/>
                  </a:lnTo>
                  <a:lnTo>
                    <a:pt x="1" y="8"/>
                  </a:lnTo>
                  <a:lnTo>
                    <a:pt x="3" y="6"/>
                  </a:lnTo>
                  <a:lnTo>
                    <a:pt x="4" y="3"/>
                  </a:lnTo>
                  <a:lnTo>
                    <a:pt x="7" y="2"/>
                  </a:lnTo>
                  <a:lnTo>
                    <a:pt x="10" y="1"/>
                  </a:lnTo>
                  <a:lnTo>
                    <a:pt x="12" y="0"/>
                  </a:lnTo>
                  <a:lnTo>
                    <a:pt x="15" y="0"/>
                  </a:lnTo>
                  <a:lnTo>
                    <a:pt x="18" y="0"/>
                  </a:lnTo>
                  <a:lnTo>
                    <a:pt x="20" y="1"/>
                  </a:lnTo>
                  <a:lnTo>
                    <a:pt x="23" y="2"/>
                  </a:lnTo>
                  <a:lnTo>
                    <a:pt x="25" y="3"/>
                  </a:lnTo>
                  <a:lnTo>
                    <a:pt x="27" y="6"/>
                  </a:lnTo>
                  <a:lnTo>
                    <a:pt x="28" y="8"/>
                  </a:lnTo>
                  <a:lnTo>
                    <a:pt x="30" y="11"/>
                  </a:lnTo>
                  <a:lnTo>
                    <a:pt x="30" y="14"/>
                  </a:lnTo>
                  <a:lnTo>
                    <a:pt x="28" y="20"/>
                  </a:lnTo>
                  <a:lnTo>
                    <a:pt x="25" y="24"/>
                  </a:lnTo>
                  <a:lnTo>
                    <a:pt x="20"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37" name="Freeform 265"/>
            <p:cNvSpPr>
              <a:spLocks/>
            </p:cNvSpPr>
            <p:nvPr/>
          </p:nvSpPr>
          <p:spPr bwMode="auto">
            <a:xfrm>
              <a:off x="2709" y="2526"/>
              <a:ext cx="30" cy="30"/>
            </a:xfrm>
            <a:custGeom>
              <a:avLst/>
              <a:gdLst>
                <a:gd name="T0" fmla="*/ 60 w 60"/>
                <a:gd name="T1" fmla="*/ 29 h 59"/>
                <a:gd name="T2" fmla="*/ 59 w 60"/>
                <a:gd name="T3" fmla="*/ 24 h 59"/>
                <a:gd name="T4" fmla="*/ 58 w 60"/>
                <a:gd name="T5" fmla="*/ 18 h 59"/>
                <a:gd name="T6" fmla="*/ 54 w 60"/>
                <a:gd name="T7" fmla="*/ 12 h 59"/>
                <a:gd name="T8" fmla="*/ 51 w 60"/>
                <a:gd name="T9" fmla="*/ 8 h 59"/>
                <a:gd name="T10" fmla="*/ 46 w 60"/>
                <a:gd name="T11" fmla="*/ 4 h 59"/>
                <a:gd name="T12" fmla="*/ 41 w 60"/>
                <a:gd name="T13" fmla="*/ 2 h 59"/>
                <a:gd name="T14" fmla="*/ 36 w 60"/>
                <a:gd name="T15" fmla="*/ 1 h 59"/>
                <a:gd name="T16" fmla="*/ 30 w 60"/>
                <a:gd name="T17" fmla="*/ 0 h 59"/>
                <a:gd name="T18" fmla="*/ 18 w 60"/>
                <a:gd name="T19" fmla="*/ 2 h 59"/>
                <a:gd name="T20" fmla="*/ 9 w 60"/>
                <a:gd name="T21" fmla="*/ 8 h 59"/>
                <a:gd name="T22" fmla="*/ 2 w 60"/>
                <a:gd name="T23" fmla="*/ 18 h 59"/>
                <a:gd name="T24" fmla="*/ 0 w 60"/>
                <a:gd name="T25" fmla="*/ 29 h 59"/>
                <a:gd name="T26" fmla="*/ 1 w 60"/>
                <a:gd name="T27" fmla="*/ 35 h 59"/>
                <a:gd name="T28" fmla="*/ 2 w 60"/>
                <a:gd name="T29" fmla="*/ 41 h 59"/>
                <a:gd name="T30" fmla="*/ 6 w 60"/>
                <a:gd name="T31" fmla="*/ 46 h 59"/>
                <a:gd name="T32" fmla="*/ 9 w 60"/>
                <a:gd name="T33" fmla="*/ 50 h 59"/>
                <a:gd name="T34" fmla="*/ 14 w 60"/>
                <a:gd name="T35" fmla="*/ 54 h 59"/>
                <a:gd name="T36" fmla="*/ 18 w 60"/>
                <a:gd name="T37" fmla="*/ 57 h 59"/>
                <a:gd name="T38" fmla="*/ 24 w 60"/>
                <a:gd name="T39" fmla="*/ 58 h 59"/>
                <a:gd name="T40" fmla="*/ 30 w 60"/>
                <a:gd name="T41" fmla="*/ 59 h 59"/>
                <a:gd name="T42" fmla="*/ 36 w 60"/>
                <a:gd name="T43" fmla="*/ 58 h 59"/>
                <a:gd name="T44" fmla="*/ 41 w 60"/>
                <a:gd name="T45" fmla="*/ 57 h 59"/>
                <a:gd name="T46" fmla="*/ 46 w 60"/>
                <a:gd name="T47" fmla="*/ 54 h 59"/>
                <a:gd name="T48" fmla="*/ 51 w 60"/>
                <a:gd name="T49" fmla="*/ 50 h 59"/>
                <a:gd name="T50" fmla="*/ 54 w 60"/>
                <a:gd name="T51" fmla="*/ 46 h 59"/>
                <a:gd name="T52" fmla="*/ 58 w 60"/>
                <a:gd name="T53" fmla="*/ 41 h 59"/>
                <a:gd name="T54" fmla="*/ 59 w 60"/>
                <a:gd name="T55" fmla="*/ 35 h 59"/>
                <a:gd name="T56" fmla="*/ 60 w 60"/>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29"/>
                  </a:moveTo>
                  <a:lnTo>
                    <a:pt x="59" y="24"/>
                  </a:lnTo>
                  <a:lnTo>
                    <a:pt x="58" y="18"/>
                  </a:lnTo>
                  <a:lnTo>
                    <a:pt x="54" y="12"/>
                  </a:lnTo>
                  <a:lnTo>
                    <a:pt x="51" y="8"/>
                  </a:lnTo>
                  <a:lnTo>
                    <a:pt x="46" y="4"/>
                  </a:lnTo>
                  <a:lnTo>
                    <a:pt x="41" y="2"/>
                  </a:lnTo>
                  <a:lnTo>
                    <a:pt x="36" y="1"/>
                  </a:lnTo>
                  <a:lnTo>
                    <a:pt x="30" y="0"/>
                  </a:lnTo>
                  <a:lnTo>
                    <a:pt x="18" y="2"/>
                  </a:lnTo>
                  <a:lnTo>
                    <a:pt x="9" y="8"/>
                  </a:lnTo>
                  <a:lnTo>
                    <a:pt x="2" y="18"/>
                  </a:lnTo>
                  <a:lnTo>
                    <a:pt x="0" y="29"/>
                  </a:lnTo>
                  <a:lnTo>
                    <a:pt x="1" y="35"/>
                  </a:lnTo>
                  <a:lnTo>
                    <a:pt x="2" y="41"/>
                  </a:lnTo>
                  <a:lnTo>
                    <a:pt x="6" y="46"/>
                  </a:lnTo>
                  <a:lnTo>
                    <a:pt x="9" y="50"/>
                  </a:lnTo>
                  <a:lnTo>
                    <a:pt x="14" y="54"/>
                  </a:lnTo>
                  <a:lnTo>
                    <a:pt x="18" y="57"/>
                  </a:lnTo>
                  <a:lnTo>
                    <a:pt x="24" y="58"/>
                  </a:lnTo>
                  <a:lnTo>
                    <a:pt x="30" y="59"/>
                  </a:lnTo>
                  <a:lnTo>
                    <a:pt x="36" y="58"/>
                  </a:lnTo>
                  <a:lnTo>
                    <a:pt x="41" y="57"/>
                  </a:lnTo>
                  <a:lnTo>
                    <a:pt x="46" y="54"/>
                  </a:lnTo>
                  <a:lnTo>
                    <a:pt x="51" y="50"/>
                  </a:lnTo>
                  <a:lnTo>
                    <a:pt x="54" y="46"/>
                  </a:lnTo>
                  <a:lnTo>
                    <a:pt x="58" y="41"/>
                  </a:lnTo>
                  <a:lnTo>
                    <a:pt x="59" y="35"/>
                  </a:lnTo>
                  <a:lnTo>
                    <a:pt x="60"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38" name="Freeform 266"/>
            <p:cNvSpPr>
              <a:spLocks/>
            </p:cNvSpPr>
            <p:nvPr/>
          </p:nvSpPr>
          <p:spPr bwMode="auto">
            <a:xfrm>
              <a:off x="2716" y="2533"/>
              <a:ext cx="15" cy="15"/>
            </a:xfrm>
            <a:custGeom>
              <a:avLst/>
              <a:gdLst>
                <a:gd name="T0" fmla="*/ 15 w 30"/>
                <a:gd name="T1" fmla="*/ 30 h 30"/>
                <a:gd name="T2" fmla="*/ 13 w 30"/>
                <a:gd name="T3" fmla="*/ 30 h 30"/>
                <a:gd name="T4" fmla="*/ 9 w 30"/>
                <a:gd name="T5" fmla="*/ 29 h 30"/>
                <a:gd name="T6" fmla="*/ 7 w 30"/>
                <a:gd name="T7" fmla="*/ 27 h 30"/>
                <a:gd name="T8" fmla="*/ 5 w 30"/>
                <a:gd name="T9" fmla="*/ 26 h 30"/>
                <a:gd name="T10" fmla="*/ 3 w 30"/>
                <a:gd name="T11" fmla="*/ 24 h 30"/>
                <a:gd name="T12" fmla="*/ 1 w 30"/>
                <a:gd name="T13" fmla="*/ 20 h 30"/>
                <a:gd name="T14" fmla="*/ 0 w 30"/>
                <a:gd name="T15" fmla="*/ 18 h 30"/>
                <a:gd name="T16" fmla="*/ 0 w 30"/>
                <a:gd name="T17" fmla="*/ 15 h 30"/>
                <a:gd name="T18" fmla="*/ 0 w 30"/>
                <a:gd name="T19" fmla="*/ 12 h 30"/>
                <a:gd name="T20" fmla="*/ 1 w 30"/>
                <a:gd name="T21" fmla="*/ 10 h 30"/>
                <a:gd name="T22" fmla="*/ 3 w 30"/>
                <a:gd name="T23" fmla="*/ 7 h 30"/>
                <a:gd name="T24" fmla="*/ 5 w 30"/>
                <a:gd name="T25" fmla="*/ 5 h 30"/>
                <a:gd name="T26" fmla="*/ 7 w 30"/>
                <a:gd name="T27" fmla="*/ 3 h 30"/>
                <a:gd name="T28" fmla="*/ 9 w 30"/>
                <a:gd name="T29" fmla="*/ 2 h 30"/>
                <a:gd name="T30" fmla="*/ 13 w 30"/>
                <a:gd name="T31" fmla="*/ 0 h 30"/>
                <a:gd name="T32" fmla="*/ 15 w 30"/>
                <a:gd name="T33" fmla="*/ 0 h 30"/>
                <a:gd name="T34" fmla="*/ 17 w 30"/>
                <a:gd name="T35" fmla="*/ 0 h 30"/>
                <a:gd name="T36" fmla="*/ 21 w 30"/>
                <a:gd name="T37" fmla="*/ 2 h 30"/>
                <a:gd name="T38" fmla="*/ 23 w 30"/>
                <a:gd name="T39" fmla="*/ 3 h 30"/>
                <a:gd name="T40" fmla="*/ 25 w 30"/>
                <a:gd name="T41" fmla="*/ 5 h 30"/>
                <a:gd name="T42" fmla="*/ 28 w 30"/>
                <a:gd name="T43" fmla="*/ 7 h 30"/>
                <a:gd name="T44" fmla="*/ 29 w 30"/>
                <a:gd name="T45" fmla="*/ 10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9" y="29"/>
                  </a:lnTo>
                  <a:lnTo>
                    <a:pt x="7" y="27"/>
                  </a:lnTo>
                  <a:lnTo>
                    <a:pt x="5" y="26"/>
                  </a:lnTo>
                  <a:lnTo>
                    <a:pt x="3" y="24"/>
                  </a:lnTo>
                  <a:lnTo>
                    <a:pt x="1" y="20"/>
                  </a:lnTo>
                  <a:lnTo>
                    <a:pt x="0" y="18"/>
                  </a:lnTo>
                  <a:lnTo>
                    <a:pt x="0" y="15"/>
                  </a:lnTo>
                  <a:lnTo>
                    <a:pt x="0" y="12"/>
                  </a:lnTo>
                  <a:lnTo>
                    <a:pt x="1" y="10"/>
                  </a:lnTo>
                  <a:lnTo>
                    <a:pt x="3" y="7"/>
                  </a:lnTo>
                  <a:lnTo>
                    <a:pt x="5" y="5"/>
                  </a:lnTo>
                  <a:lnTo>
                    <a:pt x="7" y="3"/>
                  </a:lnTo>
                  <a:lnTo>
                    <a:pt x="9" y="2"/>
                  </a:lnTo>
                  <a:lnTo>
                    <a:pt x="13" y="0"/>
                  </a:lnTo>
                  <a:lnTo>
                    <a:pt x="15" y="0"/>
                  </a:lnTo>
                  <a:lnTo>
                    <a:pt x="17"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39" name="Freeform 267"/>
            <p:cNvSpPr>
              <a:spLocks/>
            </p:cNvSpPr>
            <p:nvPr/>
          </p:nvSpPr>
          <p:spPr bwMode="auto">
            <a:xfrm>
              <a:off x="2821" y="2427"/>
              <a:ext cx="30" cy="30"/>
            </a:xfrm>
            <a:custGeom>
              <a:avLst/>
              <a:gdLst>
                <a:gd name="T0" fmla="*/ 58 w 58"/>
                <a:gd name="T1" fmla="*/ 28 h 58"/>
                <a:gd name="T2" fmla="*/ 58 w 58"/>
                <a:gd name="T3" fmla="*/ 23 h 58"/>
                <a:gd name="T4" fmla="*/ 56 w 58"/>
                <a:gd name="T5" fmla="*/ 18 h 58"/>
                <a:gd name="T6" fmla="*/ 54 w 58"/>
                <a:gd name="T7" fmla="*/ 12 h 58"/>
                <a:gd name="T8" fmla="*/ 50 w 58"/>
                <a:gd name="T9" fmla="*/ 8 h 58"/>
                <a:gd name="T10" fmla="*/ 46 w 58"/>
                <a:gd name="T11" fmla="*/ 4 h 58"/>
                <a:gd name="T12" fmla="*/ 40 w 58"/>
                <a:gd name="T13" fmla="*/ 2 h 58"/>
                <a:gd name="T14" fmla="*/ 34 w 58"/>
                <a:gd name="T15" fmla="*/ 0 h 58"/>
                <a:gd name="T16" fmla="*/ 28 w 58"/>
                <a:gd name="T17" fmla="*/ 0 h 58"/>
                <a:gd name="T18" fmla="*/ 17 w 58"/>
                <a:gd name="T19" fmla="*/ 2 h 58"/>
                <a:gd name="T20" fmla="*/ 8 w 58"/>
                <a:gd name="T21" fmla="*/ 8 h 58"/>
                <a:gd name="T22" fmla="*/ 2 w 58"/>
                <a:gd name="T23" fmla="*/ 17 h 58"/>
                <a:gd name="T24" fmla="*/ 0 w 58"/>
                <a:gd name="T25" fmla="*/ 28 h 58"/>
                <a:gd name="T26" fmla="*/ 0 w 58"/>
                <a:gd name="T27" fmla="*/ 34 h 58"/>
                <a:gd name="T28" fmla="*/ 2 w 58"/>
                <a:gd name="T29" fmla="*/ 40 h 58"/>
                <a:gd name="T30" fmla="*/ 4 w 58"/>
                <a:gd name="T31" fmla="*/ 46 h 58"/>
                <a:gd name="T32" fmla="*/ 8 w 58"/>
                <a:gd name="T33" fmla="*/ 50 h 58"/>
                <a:gd name="T34" fmla="*/ 12 w 58"/>
                <a:gd name="T35" fmla="*/ 54 h 58"/>
                <a:gd name="T36" fmla="*/ 18 w 58"/>
                <a:gd name="T37" fmla="*/ 56 h 58"/>
                <a:gd name="T38" fmla="*/ 23 w 58"/>
                <a:gd name="T39" fmla="*/ 58 h 58"/>
                <a:gd name="T40" fmla="*/ 28 w 58"/>
                <a:gd name="T41" fmla="*/ 58 h 58"/>
                <a:gd name="T42" fmla="*/ 34 w 58"/>
                <a:gd name="T43" fmla="*/ 58 h 58"/>
                <a:gd name="T44" fmla="*/ 40 w 58"/>
                <a:gd name="T45" fmla="*/ 56 h 58"/>
                <a:gd name="T46" fmla="*/ 46 w 58"/>
                <a:gd name="T47" fmla="*/ 54 h 58"/>
                <a:gd name="T48" fmla="*/ 50 w 58"/>
                <a:gd name="T49" fmla="*/ 50 h 58"/>
                <a:gd name="T50" fmla="*/ 54 w 58"/>
                <a:gd name="T51" fmla="*/ 46 h 58"/>
                <a:gd name="T52" fmla="*/ 56 w 58"/>
                <a:gd name="T53" fmla="*/ 40 h 58"/>
                <a:gd name="T54" fmla="*/ 58 w 58"/>
                <a:gd name="T55" fmla="*/ 34 h 58"/>
                <a:gd name="T56" fmla="*/ 58 w 58"/>
                <a:gd name="T57"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58">
                  <a:moveTo>
                    <a:pt x="58" y="28"/>
                  </a:moveTo>
                  <a:lnTo>
                    <a:pt x="58" y="23"/>
                  </a:lnTo>
                  <a:lnTo>
                    <a:pt x="56" y="18"/>
                  </a:lnTo>
                  <a:lnTo>
                    <a:pt x="54" y="12"/>
                  </a:lnTo>
                  <a:lnTo>
                    <a:pt x="50" y="8"/>
                  </a:lnTo>
                  <a:lnTo>
                    <a:pt x="46" y="4"/>
                  </a:lnTo>
                  <a:lnTo>
                    <a:pt x="40" y="2"/>
                  </a:lnTo>
                  <a:lnTo>
                    <a:pt x="34" y="0"/>
                  </a:lnTo>
                  <a:lnTo>
                    <a:pt x="28" y="0"/>
                  </a:lnTo>
                  <a:lnTo>
                    <a:pt x="17" y="2"/>
                  </a:lnTo>
                  <a:lnTo>
                    <a:pt x="8" y="8"/>
                  </a:lnTo>
                  <a:lnTo>
                    <a:pt x="2" y="17"/>
                  </a:lnTo>
                  <a:lnTo>
                    <a:pt x="0" y="28"/>
                  </a:lnTo>
                  <a:lnTo>
                    <a:pt x="0" y="34"/>
                  </a:lnTo>
                  <a:lnTo>
                    <a:pt x="2" y="40"/>
                  </a:lnTo>
                  <a:lnTo>
                    <a:pt x="4" y="46"/>
                  </a:lnTo>
                  <a:lnTo>
                    <a:pt x="8" y="50"/>
                  </a:lnTo>
                  <a:lnTo>
                    <a:pt x="12" y="54"/>
                  </a:lnTo>
                  <a:lnTo>
                    <a:pt x="18" y="56"/>
                  </a:lnTo>
                  <a:lnTo>
                    <a:pt x="23" y="58"/>
                  </a:lnTo>
                  <a:lnTo>
                    <a:pt x="28" y="58"/>
                  </a:lnTo>
                  <a:lnTo>
                    <a:pt x="34" y="58"/>
                  </a:lnTo>
                  <a:lnTo>
                    <a:pt x="40" y="56"/>
                  </a:lnTo>
                  <a:lnTo>
                    <a:pt x="46" y="54"/>
                  </a:lnTo>
                  <a:lnTo>
                    <a:pt x="50" y="50"/>
                  </a:lnTo>
                  <a:lnTo>
                    <a:pt x="54" y="46"/>
                  </a:lnTo>
                  <a:lnTo>
                    <a:pt x="56" y="40"/>
                  </a:lnTo>
                  <a:lnTo>
                    <a:pt x="58" y="34"/>
                  </a:lnTo>
                  <a:lnTo>
                    <a:pt x="58"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40" name="Freeform 268"/>
            <p:cNvSpPr>
              <a:spLocks/>
            </p:cNvSpPr>
            <p:nvPr/>
          </p:nvSpPr>
          <p:spPr bwMode="auto">
            <a:xfrm>
              <a:off x="2829" y="2435"/>
              <a:ext cx="14" cy="14"/>
            </a:xfrm>
            <a:custGeom>
              <a:avLst/>
              <a:gdLst>
                <a:gd name="T0" fmla="*/ 14 w 29"/>
                <a:gd name="T1" fmla="*/ 28 h 28"/>
                <a:gd name="T2" fmla="*/ 12 w 29"/>
                <a:gd name="T3" fmla="*/ 28 h 28"/>
                <a:gd name="T4" fmla="*/ 10 w 29"/>
                <a:gd name="T5" fmla="*/ 27 h 28"/>
                <a:gd name="T6" fmla="*/ 6 w 29"/>
                <a:gd name="T7" fmla="*/ 26 h 28"/>
                <a:gd name="T8" fmla="*/ 4 w 29"/>
                <a:gd name="T9" fmla="*/ 24 h 28"/>
                <a:gd name="T10" fmla="*/ 3 w 29"/>
                <a:gd name="T11" fmla="*/ 21 h 28"/>
                <a:gd name="T12" fmla="*/ 2 w 29"/>
                <a:gd name="T13" fmla="*/ 19 h 28"/>
                <a:gd name="T14" fmla="*/ 0 w 29"/>
                <a:gd name="T15" fmla="*/ 17 h 28"/>
                <a:gd name="T16" fmla="*/ 0 w 29"/>
                <a:gd name="T17" fmla="*/ 13 h 28"/>
                <a:gd name="T18" fmla="*/ 0 w 29"/>
                <a:gd name="T19" fmla="*/ 11 h 28"/>
                <a:gd name="T20" fmla="*/ 2 w 29"/>
                <a:gd name="T21" fmla="*/ 8 h 28"/>
                <a:gd name="T22" fmla="*/ 3 w 29"/>
                <a:gd name="T23" fmla="*/ 5 h 28"/>
                <a:gd name="T24" fmla="*/ 4 w 29"/>
                <a:gd name="T25" fmla="*/ 3 h 28"/>
                <a:gd name="T26" fmla="*/ 6 w 29"/>
                <a:gd name="T27" fmla="*/ 2 h 28"/>
                <a:gd name="T28" fmla="*/ 10 w 29"/>
                <a:gd name="T29" fmla="*/ 1 h 28"/>
                <a:gd name="T30" fmla="*/ 12 w 29"/>
                <a:gd name="T31" fmla="*/ 0 h 28"/>
                <a:gd name="T32" fmla="*/ 14 w 29"/>
                <a:gd name="T33" fmla="*/ 0 h 28"/>
                <a:gd name="T34" fmla="*/ 18 w 29"/>
                <a:gd name="T35" fmla="*/ 0 h 28"/>
                <a:gd name="T36" fmla="*/ 20 w 29"/>
                <a:gd name="T37" fmla="*/ 1 h 28"/>
                <a:gd name="T38" fmla="*/ 24 w 29"/>
                <a:gd name="T39" fmla="*/ 2 h 28"/>
                <a:gd name="T40" fmla="*/ 26 w 29"/>
                <a:gd name="T41" fmla="*/ 3 h 28"/>
                <a:gd name="T42" fmla="*/ 27 w 29"/>
                <a:gd name="T43" fmla="*/ 5 h 28"/>
                <a:gd name="T44" fmla="*/ 28 w 29"/>
                <a:gd name="T45" fmla="*/ 8 h 28"/>
                <a:gd name="T46" fmla="*/ 29 w 29"/>
                <a:gd name="T47" fmla="*/ 11 h 28"/>
                <a:gd name="T48" fmla="*/ 29 w 29"/>
                <a:gd name="T49" fmla="*/ 13 h 28"/>
                <a:gd name="T50" fmla="*/ 28 w 29"/>
                <a:gd name="T51" fmla="*/ 19 h 28"/>
                <a:gd name="T52" fmla="*/ 26 w 29"/>
                <a:gd name="T53" fmla="*/ 24 h 28"/>
                <a:gd name="T54" fmla="*/ 20 w 29"/>
                <a:gd name="T55" fmla="*/ 27 h 28"/>
                <a:gd name="T56" fmla="*/ 14 w 29"/>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8">
                  <a:moveTo>
                    <a:pt x="14" y="28"/>
                  </a:moveTo>
                  <a:lnTo>
                    <a:pt x="12" y="28"/>
                  </a:lnTo>
                  <a:lnTo>
                    <a:pt x="10" y="27"/>
                  </a:lnTo>
                  <a:lnTo>
                    <a:pt x="6" y="26"/>
                  </a:lnTo>
                  <a:lnTo>
                    <a:pt x="4" y="24"/>
                  </a:lnTo>
                  <a:lnTo>
                    <a:pt x="3" y="21"/>
                  </a:lnTo>
                  <a:lnTo>
                    <a:pt x="2" y="19"/>
                  </a:lnTo>
                  <a:lnTo>
                    <a:pt x="0" y="17"/>
                  </a:lnTo>
                  <a:lnTo>
                    <a:pt x="0" y="13"/>
                  </a:lnTo>
                  <a:lnTo>
                    <a:pt x="0" y="11"/>
                  </a:lnTo>
                  <a:lnTo>
                    <a:pt x="2" y="8"/>
                  </a:lnTo>
                  <a:lnTo>
                    <a:pt x="3" y="5"/>
                  </a:lnTo>
                  <a:lnTo>
                    <a:pt x="4" y="3"/>
                  </a:lnTo>
                  <a:lnTo>
                    <a:pt x="6" y="2"/>
                  </a:lnTo>
                  <a:lnTo>
                    <a:pt x="10" y="1"/>
                  </a:lnTo>
                  <a:lnTo>
                    <a:pt x="12" y="0"/>
                  </a:lnTo>
                  <a:lnTo>
                    <a:pt x="14" y="0"/>
                  </a:lnTo>
                  <a:lnTo>
                    <a:pt x="18" y="0"/>
                  </a:lnTo>
                  <a:lnTo>
                    <a:pt x="20" y="1"/>
                  </a:lnTo>
                  <a:lnTo>
                    <a:pt x="24" y="2"/>
                  </a:lnTo>
                  <a:lnTo>
                    <a:pt x="26" y="3"/>
                  </a:lnTo>
                  <a:lnTo>
                    <a:pt x="27" y="5"/>
                  </a:lnTo>
                  <a:lnTo>
                    <a:pt x="28" y="8"/>
                  </a:lnTo>
                  <a:lnTo>
                    <a:pt x="29" y="11"/>
                  </a:lnTo>
                  <a:lnTo>
                    <a:pt x="29" y="13"/>
                  </a:lnTo>
                  <a:lnTo>
                    <a:pt x="28" y="19"/>
                  </a:lnTo>
                  <a:lnTo>
                    <a:pt x="26" y="24"/>
                  </a:lnTo>
                  <a:lnTo>
                    <a:pt x="20" y="27"/>
                  </a:lnTo>
                  <a:lnTo>
                    <a:pt x="14"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41" name="Freeform 269"/>
            <p:cNvSpPr>
              <a:spLocks/>
            </p:cNvSpPr>
            <p:nvPr/>
          </p:nvSpPr>
          <p:spPr bwMode="auto">
            <a:xfrm>
              <a:off x="2818" y="2606"/>
              <a:ext cx="30" cy="30"/>
            </a:xfrm>
            <a:custGeom>
              <a:avLst/>
              <a:gdLst>
                <a:gd name="T0" fmla="*/ 60 w 60"/>
                <a:gd name="T1" fmla="*/ 30 h 60"/>
                <a:gd name="T2" fmla="*/ 59 w 60"/>
                <a:gd name="T3" fmla="*/ 24 h 60"/>
                <a:gd name="T4" fmla="*/ 57 w 60"/>
                <a:gd name="T5" fmla="*/ 18 h 60"/>
                <a:gd name="T6" fmla="*/ 54 w 60"/>
                <a:gd name="T7" fmla="*/ 12 h 60"/>
                <a:gd name="T8" fmla="*/ 50 w 60"/>
                <a:gd name="T9" fmla="*/ 8 h 60"/>
                <a:gd name="T10" fmla="*/ 46 w 60"/>
                <a:gd name="T11" fmla="*/ 4 h 60"/>
                <a:gd name="T12" fmla="*/ 41 w 60"/>
                <a:gd name="T13" fmla="*/ 2 h 60"/>
                <a:gd name="T14" fmla="*/ 35 w 60"/>
                <a:gd name="T15" fmla="*/ 0 h 60"/>
                <a:gd name="T16" fmla="*/ 30 w 60"/>
                <a:gd name="T17" fmla="*/ 0 h 60"/>
                <a:gd name="T18" fmla="*/ 18 w 60"/>
                <a:gd name="T19" fmla="*/ 2 h 60"/>
                <a:gd name="T20" fmla="*/ 9 w 60"/>
                <a:gd name="T21" fmla="*/ 8 h 60"/>
                <a:gd name="T22" fmla="*/ 2 w 60"/>
                <a:gd name="T23" fmla="*/ 18 h 60"/>
                <a:gd name="T24" fmla="*/ 0 w 60"/>
                <a:gd name="T25" fmla="*/ 30 h 60"/>
                <a:gd name="T26" fmla="*/ 1 w 60"/>
                <a:gd name="T27" fmla="*/ 35 h 60"/>
                <a:gd name="T28" fmla="*/ 2 w 60"/>
                <a:gd name="T29" fmla="*/ 41 h 60"/>
                <a:gd name="T30" fmla="*/ 6 w 60"/>
                <a:gd name="T31" fmla="*/ 46 h 60"/>
                <a:gd name="T32" fmla="*/ 9 w 60"/>
                <a:gd name="T33" fmla="*/ 50 h 60"/>
                <a:gd name="T34" fmla="*/ 14 w 60"/>
                <a:gd name="T35" fmla="*/ 54 h 60"/>
                <a:gd name="T36" fmla="*/ 18 w 60"/>
                <a:gd name="T37" fmla="*/ 57 h 60"/>
                <a:gd name="T38" fmla="*/ 24 w 60"/>
                <a:gd name="T39" fmla="*/ 58 h 60"/>
                <a:gd name="T40" fmla="*/ 30 w 60"/>
                <a:gd name="T41" fmla="*/ 60 h 60"/>
                <a:gd name="T42" fmla="*/ 35 w 60"/>
                <a:gd name="T43" fmla="*/ 58 h 60"/>
                <a:gd name="T44" fmla="*/ 41 w 60"/>
                <a:gd name="T45" fmla="*/ 57 h 60"/>
                <a:gd name="T46" fmla="*/ 46 w 60"/>
                <a:gd name="T47" fmla="*/ 54 h 60"/>
                <a:gd name="T48" fmla="*/ 50 w 60"/>
                <a:gd name="T49" fmla="*/ 50 h 60"/>
                <a:gd name="T50" fmla="*/ 54 w 60"/>
                <a:gd name="T51" fmla="*/ 46 h 60"/>
                <a:gd name="T52" fmla="*/ 57 w 60"/>
                <a:gd name="T53" fmla="*/ 41 h 60"/>
                <a:gd name="T54" fmla="*/ 59 w 60"/>
                <a:gd name="T55" fmla="*/ 35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7" y="18"/>
                  </a:lnTo>
                  <a:lnTo>
                    <a:pt x="54" y="12"/>
                  </a:lnTo>
                  <a:lnTo>
                    <a:pt x="50" y="8"/>
                  </a:lnTo>
                  <a:lnTo>
                    <a:pt x="46" y="4"/>
                  </a:lnTo>
                  <a:lnTo>
                    <a:pt x="41" y="2"/>
                  </a:lnTo>
                  <a:lnTo>
                    <a:pt x="35" y="0"/>
                  </a:lnTo>
                  <a:lnTo>
                    <a:pt x="30" y="0"/>
                  </a:lnTo>
                  <a:lnTo>
                    <a:pt x="18" y="2"/>
                  </a:lnTo>
                  <a:lnTo>
                    <a:pt x="9" y="8"/>
                  </a:lnTo>
                  <a:lnTo>
                    <a:pt x="2" y="18"/>
                  </a:lnTo>
                  <a:lnTo>
                    <a:pt x="0" y="30"/>
                  </a:lnTo>
                  <a:lnTo>
                    <a:pt x="1" y="35"/>
                  </a:lnTo>
                  <a:lnTo>
                    <a:pt x="2" y="41"/>
                  </a:lnTo>
                  <a:lnTo>
                    <a:pt x="6" y="46"/>
                  </a:lnTo>
                  <a:lnTo>
                    <a:pt x="9" y="50"/>
                  </a:lnTo>
                  <a:lnTo>
                    <a:pt x="14" y="54"/>
                  </a:lnTo>
                  <a:lnTo>
                    <a:pt x="18" y="57"/>
                  </a:lnTo>
                  <a:lnTo>
                    <a:pt x="24" y="58"/>
                  </a:lnTo>
                  <a:lnTo>
                    <a:pt x="30" y="60"/>
                  </a:lnTo>
                  <a:lnTo>
                    <a:pt x="35" y="58"/>
                  </a:lnTo>
                  <a:lnTo>
                    <a:pt x="41" y="57"/>
                  </a:lnTo>
                  <a:lnTo>
                    <a:pt x="46" y="54"/>
                  </a:lnTo>
                  <a:lnTo>
                    <a:pt x="50" y="50"/>
                  </a:lnTo>
                  <a:lnTo>
                    <a:pt x="54" y="46"/>
                  </a:lnTo>
                  <a:lnTo>
                    <a:pt x="57" y="41"/>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42" name="Freeform 270"/>
            <p:cNvSpPr>
              <a:spLocks/>
            </p:cNvSpPr>
            <p:nvPr/>
          </p:nvSpPr>
          <p:spPr bwMode="auto">
            <a:xfrm>
              <a:off x="2826" y="2613"/>
              <a:ext cx="15" cy="15"/>
            </a:xfrm>
            <a:custGeom>
              <a:avLst/>
              <a:gdLst>
                <a:gd name="T0" fmla="*/ 15 w 30"/>
                <a:gd name="T1" fmla="*/ 28 h 28"/>
                <a:gd name="T2" fmla="*/ 11 w 30"/>
                <a:gd name="T3" fmla="*/ 28 h 28"/>
                <a:gd name="T4" fmla="*/ 9 w 30"/>
                <a:gd name="T5" fmla="*/ 27 h 28"/>
                <a:gd name="T6" fmla="*/ 7 w 30"/>
                <a:gd name="T7" fmla="*/ 26 h 28"/>
                <a:gd name="T8" fmla="*/ 4 w 30"/>
                <a:gd name="T9" fmla="*/ 25 h 28"/>
                <a:gd name="T10" fmla="*/ 2 w 30"/>
                <a:gd name="T11" fmla="*/ 23 h 28"/>
                <a:gd name="T12" fmla="*/ 1 w 30"/>
                <a:gd name="T13" fmla="*/ 19 h 28"/>
                <a:gd name="T14" fmla="*/ 0 w 30"/>
                <a:gd name="T15" fmla="*/ 17 h 28"/>
                <a:gd name="T16" fmla="*/ 0 w 30"/>
                <a:gd name="T17" fmla="*/ 15 h 28"/>
                <a:gd name="T18" fmla="*/ 0 w 30"/>
                <a:gd name="T19" fmla="*/ 11 h 28"/>
                <a:gd name="T20" fmla="*/ 1 w 30"/>
                <a:gd name="T21" fmla="*/ 9 h 28"/>
                <a:gd name="T22" fmla="*/ 2 w 30"/>
                <a:gd name="T23" fmla="*/ 7 h 28"/>
                <a:gd name="T24" fmla="*/ 4 w 30"/>
                <a:gd name="T25" fmla="*/ 4 h 28"/>
                <a:gd name="T26" fmla="*/ 7 w 30"/>
                <a:gd name="T27" fmla="*/ 2 h 28"/>
                <a:gd name="T28" fmla="*/ 9 w 30"/>
                <a:gd name="T29" fmla="*/ 1 h 28"/>
                <a:gd name="T30" fmla="*/ 11 w 30"/>
                <a:gd name="T31" fmla="*/ 0 h 28"/>
                <a:gd name="T32" fmla="*/ 15 w 30"/>
                <a:gd name="T33" fmla="*/ 0 h 28"/>
                <a:gd name="T34" fmla="*/ 17 w 30"/>
                <a:gd name="T35" fmla="*/ 0 h 28"/>
                <a:gd name="T36" fmla="*/ 20 w 30"/>
                <a:gd name="T37" fmla="*/ 1 h 28"/>
                <a:gd name="T38" fmla="*/ 23 w 30"/>
                <a:gd name="T39" fmla="*/ 2 h 28"/>
                <a:gd name="T40" fmla="*/ 25 w 30"/>
                <a:gd name="T41" fmla="*/ 4 h 28"/>
                <a:gd name="T42" fmla="*/ 26 w 30"/>
                <a:gd name="T43" fmla="*/ 7 h 28"/>
                <a:gd name="T44" fmla="*/ 29 w 30"/>
                <a:gd name="T45" fmla="*/ 9 h 28"/>
                <a:gd name="T46" fmla="*/ 30 w 30"/>
                <a:gd name="T47" fmla="*/ 11 h 28"/>
                <a:gd name="T48" fmla="*/ 30 w 30"/>
                <a:gd name="T49" fmla="*/ 15 h 28"/>
                <a:gd name="T50" fmla="*/ 29 w 30"/>
                <a:gd name="T51" fmla="*/ 20 h 28"/>
                <a:gd name="T52" fmla="*/ 25 w 30"/>
                <a:gd name="T53" fmla="*/ 25 h 28"/>
                <a:gd name="T54" fmla="*/ 20 w 30"/>
                <a:gd name="T55" fmla="*/ 27 h 28"/>
                <a:gd name="T56" fmla="*/ 15 w 30"/>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7"/>
                  </a:lnTo>
                  <a:lnTo>
                    <a:pt x="4" y="4"/>
                  </a:lnTo>
                  <a:lnTo>
                    <a:pt x="7" y="2"/>
                  </a:lnTo>
                  <a:lnTo>
                    <a:pt x="9" y="1"/>
                  </a:lnTo>
                  <a:lnTo>
                    <a:pt x="11" y="0"/>
                  </a:lnTo>
                  <a:lnTo>
                    <a:pt x="15" y="0"/>
                  </a:lnTo>
                  <a:lnTo>
                    <a:pt x="17" y="0"/>
                  </a:lnTo>
                  <a:lnTo>
                    <a:pt x="20" y="1"/>
                  </a:lnTo>
                  <a:lnTo>
                    <a:pt x="23" y="2"/>
                  </a:lnTo>
                  <a:lnTo>
                    <a:pt x="25" y="4"/>
                  </a:lnTo>
                  <a:lnTo>
                    <a:pt x="26" y="7"/>
                  </a:lnTo>
                  <a:lnTo>
                    <a:pt x="29" y="9"/>
                  </a:lnTo>
                  <a:lnTo>
                    <a:pt x="30" y="11"/>
                  </a:lnTo>
                  <a:lnTo>
                    <a:pt x="30" y="15"/>
                  </a:lnTo>
                  <a:lnTo>
                    <a:pt x="29" y="20"/>
                  </a:lnTo>
                  <a:lnTo>
                    <a:pt x="25" y="25"/>
                  </a:lnTo>
                  <a:lnTo>
                    <a:pt x="20" y="27"/>
                  </a:lnTo>
                  <a:lnTo>
                    <a:pt x="15"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43" name="Freeform 271"/>
            <p:cNvSpPr>
              <a:spLocks/>
            </p:cNvSpPr>
            <p:nvPr/>
          </p:nvSpPr>
          <p:spPr bwMode="auto">
            <a:xfrm>
              <a:off x="2802" y="2723"/>
              <a:ext cx="30" cy="30"/>
            </a:xfrm>
            <a:custGeom>
              <a:avLst/>
              <a:gdLst>
                <a:gd name="T0" fmla="*/ 59 w 59"/>
                <a:gd name="T1" fmla="*/ 30 h 60"/>
                <a:gd name="T2" fmla="*/ 58 w 59"/>
                <a:gd name="T3" fmla="*/ 25 h 60"/>
                <a:gd name="T4" fmla="*/ 57 w 59"/>
                <a:gd name="T5" fmla="*/ 19 h 60"/>
                <a:gd name="T6" fmla="*/ 54 w 59"/>
                <a:gd name="T7" fmla="*/ 14 h 60"/>
                <a:gd name="T8" fmla="*/ 50 w 59"/>
                <a:gd name="T9" fmla="*/ 10 h 60"/>
                <a:gd name="T10" fmla="*/ 46 w 59"/>
                <a:gd name="T11" fmla="*/ 6 h 60"/>
                <a:gd name="T12" fmla="*/ 41 w 59"/>
                <a:gd name="T13" fmla="*/ 3 h 60"/>
                <a:gd name="T14" fmla="*/ 35 w 59"/>
                <a:gd name="T15" fmla="*/ 2 h 60"/>
                <a:gd name="T16" fmla="*/ 29 w 59"/>
                <a:gd name="T17" fmla="*/ 0 h 60"/>
                <a:gd name="T18" fmla="*/ 18 w 59"/>
                <a:gd name="T19" fmla="*/ 3 h 60"/>
                <a:gd name="T20" fmla="*/ 9 w 59"/>
                <a:gd name="T21" fmla="*/ 10 h 60"/>
                <a:gd name="T22" fmla="*/ 2 w 59"/>
                <a:gd name="T23" fmla="*/ 19 h 60"/>
                <a:gd name="T24" fmla="*/ 0 w 59"/>
                <a:gd name="T25" fmla="*/ 30 h 60"/>
                <a:gd name="T26" fmla="*/ 1 w 59"/>
                <a:gd name="T27" fmla="*/ 36 h 60"/>
                <a:gd name="T28" fmla="*/ 2 w 59"/>
                <a:gd name="T29" fmla="*/ 42 h 60"/>
                <a:gd name="T30" fmla="*/ 5 w 59"/>
                <a:gd name="T31" fmla="*/ 48 h 60"/>
                <a:gd name="T32" fmla="*/ 9 w 59"/>
                <a:gd name="T33" fmla="*/ 52 h 60"/>
                <a:gd name="T34" fmla="*/ 13 w 59"/>
                <a:gd name="T35" fmla="*/ 56 h 60"/>
                <a:gd name="T36" fmla="*/ 18 w 59"/>
                <a:gd name="T37" fmla="*/ 58 h 60"/>
                <a:gd name="T38" fmla="*/ 24 w 59"/>
                <a:gd name="T39" fmla="*/ 60 h 60"/>
                <a:gd name="T40" fmla="*/ 29 w 59"/>
                <a:gd name="T41" fmla="*/ 60 h 60"/>
                <a:gd name="T42" fmla="*/ 35 w 59"/>
                <a:gd name="T43" fmla="*/ 60 h 60"/>
                <a:gd name="T44" fmla="*/ 41 w 59"/>
                <a:gd name="T45" fmla="*/ 58 h 60"/>
                <a:gd name="T46" fmla="*/ 46 w 59"/>
                <a:gd name="T47" fmla="*/ 56 h 60"/>
                <a:gd name="T48" fmla="*/ 50 w 59"/>
                <a:gd name="T49" fmla="*/ 52 h 60"/>
                <a:gd name="T50" fmla="*/ 54 w 59"/>
                <a:gd name="T51" fmla="*/ 48 h 60"/>
                <a:gd name="T52" fmla="*/ 57 w 59"/>
                <a:gd name="T53" fmla="*/ 42 h 60"/>
                <a:gd name="T54" fmla="*/ 58 w 59"/>
                <a:gd name="T55" fmla="*/ 36 h 60"/>
                <a:gd name="T56" fmla="*/ 59 w 59"/>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60">
                  <a:moveTo>
                    <a:pt x="59" y="30"/>
                  </a:moveTo>
                  <a:lnTo>
                    <a:pt x="58" y="25"/>
                  </a:lnTo>
                  <a:lnTo>
                    <a:pt x="57" y="19"/>
                  </a:lnTo>
                  <a:lnTo>
                    <a:pt x="54" y="14"/>
                  </a:lnTo>
                  <a:lnTo>
                    <a:pt x="50" y="10"/>
                  </a:lnTo>
                  <a:lnTo>
                    <a:pt x="46" y="6"/>
                  </a:lnTo>
                  <a:lnTo>
                    <a:pt x="41" y="3"/>
                  </a:lnTo>
                  <a:lnTo>
                    <a:pt x="35" y="2"/>
                  </a:lnTo>
                  <a:lnTo>
                    <a:pt x="29" y="0"/>
                  </a:lnTo>
                  <a:lnTo>
                    <a:pt x="18" y="3"/>
                  </a:lnTo>
                  <a:lnTo>
                    <a:pt x="9" y="10"/>
                  </a:lnTo>
                  <a:lnTo>
                    <a:pt x="2" y="19"/>
                  </a:lnTo>
                  <a:lnTo>
                    <a:pt x="0" y="30"/>
                  </a:lnTo>
                  <a:lnTo>
                    <a:pt x="1" y="36"/>
                  </a:lnTo>
                  <a:lnTo>
                    <a:pt x="2" y="42"/>
                  </a:lnTo>
                  <a:lnTo>
                    <a:pt x="5" y="48"/>
                  </a:lnTo>
                  <a:lnTo>
                    <a:pt x="9" y="52"/>
                  </a:lnTo>
                  <a:lnTo>
                    <a:pt x="13" y="56"/>
                  </a:lnTo>
                  <a:lnTo>
                    <a:pt x="18" y="58"/>
                  </a:lnTo>
                  <a:lnTo>
                    <a:pt x="24" y="60"/>
                  </a:lnTo>
                  <a:lnTo>
                    <a:pt x="29" y="60"/>
                  </a:lnTo>
                  <a:lnTo>
                    <a:pt x="35" y="60"/>
                  </a:lnTo>
                  <a:lnTo>
                    <a:pt x="41" y="58"/>
                  </a:lnTo>
                  <a:lnTo>
                    <a:pt x="46" y="56"/>
                  </a:lnTo>
                  <a:lnTo>
                    <a:pt x="50" y="52"/>
                  </a:lnTo>
                  <a:lnTo>
                    <a:pt x="54" y="48"/>
                  </a:lnTo>
                  <a:lnTo>
                    <a:pt x="57" y="42"/>
                  </a:lnTo>
                  <a:lnTo>
                    <a:pt x="58" y="36"/>
                  </a:lnTo>
                  <a:lnTo>
                    <a:pt x="59"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44" name="Freeform 272"/>
            <p:cNvSpPr>
              <a:spLocks/>
            </p:cNvSpPr>
            <p:nvPr/>
          </p:nvSpPr>
          <p:spPr bwMode="auto">
            <a:xfrm>
              <a:off x="2810" y="2730"/>
              <a:ext cx="15" cy="15"/>
            </a:xfrm>
            <a:custGeom>
              <a:avLst/>
              <a:gdLst>
                <a:gd name="T0" fmla="*/ 15 w 30"/>
                <a:gd name="T1" fmla="*/ 30 h 30"/>
                <a:gd name="T2" fmla="*/ 13 w 30"/>
                <a:gd name="T3" fmla="*/ 30 h 30"/>
                <a:gd name="T4" fmla="*/ 10 w 30"/>
                <a:gd name="T5" fmla="*/ 29 h 30"/>
                <a:gd name="T6" fmla="*/ 7 w 30"/>
                <a:gd name="T7" fmla="*/ 28 h 30"/>
                <a:gd name="T8" fmla="*/ 5 w 30"/>
                <a:gd name="T9" fmla="*/ 26 h 30"/>
                <a:gd name="T10" fmla="*/ 4 w 30"/>
                <a:gd name="T11" fmla="*/ 23 h 30"/>
                <a:gd name="T12" fmla="*/ 2 w 30"/>
                <a:gd name="T13" fmla="*/ 21 h 30"/>
                <a:gd name="T14" fmla="*/ 0 w 30"/>
                <a:gd name="T15" fmla="*/ 19 h 30"/>
                <a:gd name="T16" fmla="*/ 0 w 30"/>
                <a:gd name="T17" fmla="*/ 15 h 30"/>
                <a:gd name="T18" fmla="*/ 0 w 30"/>
                <a:gd name="T19" fmla="*/ 13 h 30"/>
                <a:gd name="T20" fmla="*/ 2 w 30"/>
                <a:gd name="T21" fmla="*/ 10 h 30"/>
                <a:gd name="T22" fmla="*/ 4 w 30"/>
                <a:gd name="T23" fmla="*/ 7 h 30"/>
                <a:gd name="T24" fmla="*/ 5 w 30"/>
                <a:gd name="T25" fmla="*/ 5 h 30"/>
                <a:gd name="T26" fmla="*/ 7 w 30"/>
                <a:gd name="T27" fmla="*/ 4 h 30"/>
                <a:gd name="T28" fmla="*/ 10 w 30"/>
                <a:gd name="T29" fmla="*/ 2 h 30"/>
                <a:gd name="T30" fmla="*/ 13 w 30"/>
                <a:gd name="T31" fmla="*/ 0 h 30"/>
                <a:gd name="T32" fmla="*/ 15 w 30"/>
                <a:gd name="T33" fmla="*/ 0 h 30"/>
                <a:gd name="T34" fmla="*/ 19 w 30"/>
                <a:gd name="T35" fmla="*/ 0 h 30"/>
                <a:gd name="T36" fmla="*/ 21 w 30"/>
                <a:gd name="T37" fmla="*/ 2 h 30"/>
                <a:gd name="T38" fmla="*/ 24 w 30"/>
                <a:gd name="T39" fmla="*/ 4 h 30"/>
                <a:gd name="T40" fmla="*/ 26 w 30"/>
                <a:gd name="T41" fmla="*/ 5 h 30"/>
                <a:gd name="T42" fmla="*/ 28 w 30"/>
                <a:gd name="T43" fmla="*/ 7 h 30"/>
                <a:gd name="T44" fmla="*/ 29 w 30"/>
                <a:gd name="T45" fmla="*/ 10 h 30"/>
                <a:gd name="T46" fmla="*/ 30 w 30"/>
                <a:gd name="T47" fmla="*/ 13 h 30"/>
                <a:gd name="T48" fmla="*/ 30 w 30"/>
                <a:gd name="T49" fmla="*/ 15 h 30"/>
                <a:gd name="T50" fmla="*/ 29 w 30"/>
                <a:gd name="T51" fmla="*/ 21 h 30"/>
                <a:gd name="T52" fmla="*/ 26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0" y="29"/>
                  </a:lnTo>
                  <a:lnTo>
                    <a:pt x="7" y="28"/>
                  </a:lnTo>
                  <a:lnTo>
                    <a:pt x="5" y="26"/>
                  </a:lnTo>
                  <a:lnTo>
                    <a:pt x="4" y="23"/>
                  </a:lnTo>
                  <a:lnTo>
                    <a:pt x="2" y="21"/>
                  </a:lnTo>
                  <a:lnTo>
                    <a:pt x="0" y="19"/>
                  </a:lnTo>
                  <a:lnTo>
                    <a:pt x="0" y="15"/>
                  </a:lnTo>
                  <a:lnTo>
                    <a:pt x="0" y="13"/>
                  </a:lnTo>
                  <a:lnTo>
                    <a:pt x="2" y="10"/>
                  </a:lnTo>
                  <a:lnTo>
                    <a:pt x="4" y="7"/>
                  </a:lnTo>
                  <a:lnTo>
                    <a:pt x="5" y="5"/>
                  </a:lnTo>
                  <a:lnTo>
                    <a:pt x="7" y="4"/>
                  </a:lnTo>
                  <a:lnTo>
                    <a:pt x="10" y="2"/>
                  </a:lnTo>
                  <a:lnTo>
                    <a:pt x="13" y="0"/>
                  </a:lnTo>
                  <a:lnTo>
                    <a:pt x="15" y="0"/>
                  </a:lnTo>
                  <a:lnTo>
                    <a:pt x="19" y="0"/>
                  </a:lnTo>
                  <a:lnTo>
                    <a:pt x="21" y="2"/>
                  </a:lnTo>
                  <a:lnTo>
                    <a:pt x="24" y="4"/>
                  </a:lnTo>
                  <a:lnTo>
                    <a:pt x="26" y="5"/>
                  </a:lnTo>
                  <a:lnTo>
                    <a:pt x="28" y="7"/>
                  </a:lnTo>
                  <a:lnTo>
                    <a:pt x="29" y="10"/>
                  </a:lnTo>
                  <a:lnTo>
                    <a:pt x="30" y="13"/>
                  </a:lnTo>
                  <a:lnTo>
                    <a:pt x="30" y="15"/>
                  </a:lnTo>
                  <a:lnTo>
                    <a:pt x="29" y="21"/>
                  </a:lnTo>
                  <a:lnTo>
                    <a:pt x="26"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45" name="Freeform 273"/>
            <p:cNvSpPr>
              <a:spLocks/>
            </p:cNvSpPr>
            <p:nvPr/>
          </p:nvSpPr>
          <p:spPr bwMode="auto">
            <a:xfrm>
              <a:off x="3018" y="2652"/>
              <a:ext cx="30" cy="30"/>
            </a:xfrm>
            <a:custGeom>
              <a:avLst/>
              <a:gdLst>
                <a:gd name="T0" fmla="*/ 60 w 60"/>
                <a:gd name="T1" fmla="*/ 30 h 60"/>
                <a:gd name="T2" fmla="*/ 59 w 60"/>
                <a:gd name="T3" fmla="*/ 24 h 60"/>
                <a:gd name="T4" fmla="*/ 58 w 60"/>
                <a:gd name="T5" fmla="*/ 18 h 60"/>
                <a:gd name="T6" fmla="*/ 54 w 60"/>
                <a:gd name="T7" fmla="*/ 14 h 60"/>
                <a:gd name="T8" fmla="*/ 51 w 60"/>
                <a:gd name="T9" fmla="*/ 9 h 60"/>
                <a:gd name="T10" fmla="*/ 46 w 60"/>
                <a:gd name="T11" fmla="*/ 6 h 60"/>
                <a:gd name="T12" fmla="*/ 42 w 60"/>
                <a:gd name="T13" fmla="*/ 2 h 60"/>
                <a:gd name="T14" fmla="*/ 36 w 60"/>
                <a:gd name="T15" fmla="*/ 1 h 60"/>
                <a:gd name="T16" fmla="*/ 30 w 60"/>
                <a:gd name="T17" fmla="*/ 0 h 60"/>
                <a:gd name="T18" fmla="*/ 19 w 60"/>
                <a:gd name="T19" fmla="*/ 2 h 60"/>
                <a:gd name="T20" fmla="*/ 9 w 60"/>
                <a:gd name="T21" fmla="*/ 9 h 60"/>
                <a:gd name="T22" fmla="*/ 3 w 60"/>
                <a:gd name="T23" fmla="*/ 18 h 60"/>
                <a:gd name="T24" fmla="*/ 0 w 60"/>
                <a:gd name="T25" fmla="*/ 30 h 60"/>
                <a:gd name="T26" fmla="*/ 1 w 60"/>
                <a:gd name="T27" fmla="*/ 36 h 60"/>
                <a:gd name="T28" fmla="*/ 3 w 60"/>
                <a:gd name="T29" fmla="*/ 41 h 60"/>
                <a:gd name="T30" fmla="*/ 6 w 60"/>
                <a:gd name="T31" fmla="*/ 46 h 60"/>
                <a:gd name="T32" fmla="*/ 9 w 60"/>
                <a:gd name="T33" fmla="*/ 51 h 60"/>
                <a:gd name="T34" fmla="*/ 14 w 60"/>
                <a:gd name="T35" fmla="*/ 54 h 60"/>
                <a:gd name="T36" fmla="*/ 19 w 60"/>
                <a:gd name="T37" fmla="*/ 58 h 60"/>
                <a:gd name="T38" fmla="*/ 24 w 60"/>
                <a:gd name="T39" fmla="*/ 59 h 60"/>
                <a:gd name="T40" fmla="*/ 30 w 60"/>
                <a:gd name="T41" fmla="*/ 60 h 60"/>
                <a:gd name="T42" fmla="*/ 36 w 60"/>
                <a:gd name="T43" fmla="*/ 59 h 60"/>
                <a:gd name="T44" fmla="*/ 42 w 60"/>
                <a:gd name="T45" fmla="*/ 58 h 60"/>
                <a:gd name="T46" fmla="*/ 46 w 60"/>
                <a:gd name="T47" fmla="*/ 54 h 60"/>
                <a:gd name="T48" fmla="*/ 51 w 60"/>
                <a:gd name="T49" fmla="*/ 51 h 60"/>
                <a:gd name="T50" fmla="*/ 54 w 60"/>
                <a:gd name="T51" fmla="*/ 46 h 60"/>
                <a:gd name="T52" fmla="*/ 58 w 60"/>
                <a:gd name="T53" fmla="*/ 41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8"/>
                  </a:lnTo>
                  <a:lnTo>
                    <a:pt x="54" y="14"/>
                  </a:lnTo>
                  <a:lnTo>
                    <a:pt x="51" y="9"/>
                  </a:lnTo>
                  <a:lnTo>
                    <a:pt x="46" y="6"/>
                  </a:lnTo>
                  <a:lnTo>
                    <a:pt x="42" y="2"/>
                  </a:lnTo>
                  <a:lnTo>
                    <a:pt x="36" y="1"/>
                  </a:lnTo>
                  <a:lnTo>
                    <a:pt x="30" y="0"/>
                  </a:lnTo>
                  <a:lnTo>
                    <a:pt x="19" y="2"/>
                  </a:lnTo>
                  <a:lnTo>
                    <a:pt x="9" y="9"/>
                  </a:lnTo>
                  <a:lnTo>
                    <a:pt x="3" y="18"/>
                  </a:lnTo>
                  <a:lnTo>
                    <a:pt x="0" y="30"/>
                  </a:lnTo>
                  <a:lnTo>
                    <a:pt x="1" y="36"/>
                  </a:lnTo>
                  <a:lnTo>
                    <a:pt x="3" y="41"/>
                  </a:lnTo>
                  <a:lnTo>
                    <a:pt x="6" y="46"/>
                  </a:lnTo>
                  <a:lnTo>
                    <a:pt x="9" y="51"/>
                  </a:lnTo>
                  <a:lnTo>
                    <a:pt x="14"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46" name="Freeform 274"/>
            <p:cNvSpPr>
              <a:spLocks/>
            </p:cNvSpPr>
            <p:nvPr/>
          </p:nvSpPr>
          <p:spPr bwMode="auto">
            <a:xfrm>
              <a:off x="3025" y="2660"/>
              <a:ext cx="15" cy="15"/>
            </a:xfrm>
            <a:custGeom>
              <a:avLst/>
              <a:gdLst>
                <a:gd name="T0" fmla="*/ 15 w 30"/>
                <a:gd name="T1" fmla="*/ 30 h 30"/>
                <a:gd name="T2" fmla="*/ 13 w 30"/>
                <a:gd name="T3" fmla="*/ 30 h 30"/>
                <a:gd name="T4" fmla="*/ 9 w 30"/>
                <a:gd name="T5" fmla="*/ 29 h 30"/>
                <a:gd name="T6" fmla="*/ 7 w 30"/>
                <a:gd name="T7" fmla="*/ 26 h 30"/>
                <a:gd name="T8" fmla="*/ 5 w 30"/>
                <a:gd name="T9" fmla="*/ 25 h 30"/>
                <a:gd name="T10" fmla="*/ 4 w 30"/>
                <a:gd name="T11" fmla="*/ 23 h 30"/>
                <a:gd name="T12" fmla="*/ 1 w 30"/>
                <a:gd name="T13" fmla="*/ 19 h 30"/>
                <a:gd name="T14" fmla="*/ 0 w 30"/>
                <a:gd name="T15" fmla="*/ 17 h 30"/>
                <a:gd name="T16" fmla="*/ 0 w 30"/>
                <a:gd name="T17" fmla="*/ 15 h 30"/>
                <a:gd name="T18" fmla="*/ 0 w 30"/>
                <a:gd name="T19" fmla="*/ 11 h 30"/>
                <a:gd name="T20" fmla="*/ 1 w 30"/>
                <a:gd name="T21" fmla="*/ 9 h 30"/>
                <a:gd name="T22" fmla="*/ 4 w 30"/>
                <a:gd name="T23" fmla="*/ 7 h 30"/>
                <a:gd name="T24" fmla="*/ 5 w 30"/>
                <a:gd name="T25" fmla="*/ 4 h 30"/>
                <a:gd name="T26" fmla="*/ 7 w 30"/>
                <a:gd name="T27" fmla="*/ 2 h 30"/>
                <a:gd name="T28" fmla="*/ 9 w 30"/>
                <a:gd name="T29" fmla="*/ 1 h 30"/>
                <a:gd name="T30" fmla="*/ 13 w 30"/>
                <a:gd name="T31" fmla="*/ 0 h 30"/>
                <a:gd name="T32" fmla="*/ 15 w 30"/>
                <a:gd name="T33" fmla="*/ 0 h 30"/>
                <a:gd name="T34" fmla="*/ 19 w 30"/>
                <a:gd name="T35" fmla="*/ 0 h 30"/>
                <a:gd name="T36" fmla="*/ 21 w 30"/>
                <a:gd name="T37" fmla="*/ 1 h 30"/>
                <a:gd name="T38" fmla="*/ 23 w 30"/>
                <a:gd name="T39" fmla="*/ 2 h 30"/>
                <a:gd name="T40" fmla="*/ 26 w 30"/>
                <a:gd name="T41" fmla="*/ 4 h 30"/>
                <a:gd name="T42" fmla="*/ 28 w 30"/>
                <a:gd name="T43" fmla="*/ 7 h 30"/>
                <a:gd name="T44" fmla="*/ 29 w 30"/>
                <a:gd name="T45" fmla="*/ 9 h 30"/>
                <a:gd name="T46" fmla="*/ 30 w 30"/>
                <a:gd name="T47" fmla="*/ 11 h 30"/>
                <a:gd name="T48" fmla="*/ 30 w 30"/>
                <a:gd name="T49" fmla="*/ 15 h 30"/>
                <a:gd name="T50" fmla="*/ 29 w 30"/>
                <a:gd name="T51" fmla="*/ 21 h 30"/>
                <a:gd name="T52" fmla="*/ 26 w 30"/>
                <a:gd name="T53" fmla="*/ 25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9" y="29"/>
                  </a:lnTo>
                  <a:lnTo>
                    <a:pt x="7" y="26"/>
                  </a:lnTo>
                  <a:lnTo>
                    <a:pt x="5" y="25"/>
                  </a:lnTo>
                  <a:lnTo>
                    <a:pt x="4" y="23"/>
                  </a:lnTo>
                  <a:lnTo>
                    <a:pt x="1" y="19"/>
                  </a:lnTo>
                  <a:lnTo>
                    <a:pt x="0" y="17"/>
                  </a:lnTo>
                  <a:lnTo>
                    <a:pt x="0" y="15"/>
                  </a:lnTo>
                  <a:lnTo>
                    <a:pt x="0" y="11"/>
                  </a:lnTo>
                  <a:lnTo>
                    <a:pt x="1" y="9"/>
                  </a:lnTo>
                  <a:lnTo>
                    <a:pt x="4" y="7"/>
                  </a:lnTo>
                  <a:lnTo>
                    <a:pt x="5" y="4"/>
                  </a:lnTo>
                  <a:lnTo>
                    <a:pt x="7" y="2"/>
                  </a:lnTo>
                  <a:lnTo>
                    <a:pt x="9" y="1"/>
                  </a:lnTo>
                  <a:lnTo>
                    <a:pt x="13" y="0"/>
                  </a:lnTo>
                  <a:lnTo>
                    <a:pt x="15" y="0"/>
                  </a:lnTo>
                  <a:lnTo>
                    <a:pt x="19" y="0"/>
                  </a:lnTo>
                  <a:lnTo>
                    <a:pt x="21" y="1"/>
                  </a:lnTo>
                  <a:lnTo>
                    <a:pt x="23" y="2"/>
                  </a:lnTo>
                  <a:lnTo>
                    <a:pt x="26" y="4"/>
                  </a:lnTo>
                  <a:lnTo>
                    <a:pt x="28" y="7"/>
                  </a:lnTo>
                  <a:lnTo>
                    <a:pt x="29" y="9"/>
                  </a:lnTo>
                  <a:lnTo>
                    <a:pt x="30" y="11"/>
                  </a:lnTo>
                  <a:lnTo>
                    <a:pt x="30" y="15"/>
                  </a:lnTo>
                  <a:lnTo>
                    <a:pt x="29" y="21"/>
                  </a:lnTo>
                  <a:lnTo>
                    <a:pt x="26" y="25"/>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47" name="Freeform 275"/>
            <p:cNvSpPr>
              <a:spLocks/>
            </p:cNvSpPr>
            <p:nvPr/>
          </p:nvSpPr>
          <p:spPr bwMode="auto">
            <a:xfrm>
              <a:off x="3124" y="2731"/>
              <a:ext cx="30" cy="30"/>
            </a:xfrm>
            <a:custGeom>
              <a:avLst/>
              <a:gdLst>
                <a:gd name="T0" fmla="*/ 60 w 60"/>
                <a:gd name="T1" fmla="*/ 30 h 59"/>
                <a:gd name="T2" fmla="*/ 59 w 60"/>
                <a:gd name="T3" fmla="*/ 24 h 59"/>
                <a:gd name="T4" fmla="*/ 58 w 60"/>
                <a:gd name="T5" fmla="*/ 18 h 59"/>
                <a:gd name="T6" fmla="*/ 56 w 60"/>
                <a:gd name="T7" fmla="*/ 13 h 59"/>
                <a:gd name="T8" fmla="*/ 52 w 60"/>
                <a:gd name="T9" fmla="*/ 9 h 59"/>
                <a:gd name="T10" fmla="*/ 48 w 60"/>
                <a:gd name="T11" fmla="*/ 5 h 59"/>
                <a:gd name="T12" fmla="*/ 42 w 60"/>
                <a:gd name="T13" fmla="*/ 2 h 59"/>
                <a:gd name="T14" fmla="*/ 36 w 60"/>
                <a:gd name="T15" fmla="*/ 1 h 59"/>
                <a:gd name="T16" fmla="*/ 30 w 60"/>
                <a:gd name="T17" fmla="*/ 0 h 59"/>
                <a:gd name="T18" fmla="*/ 19 w 60"/>
                <a:gd name="T19" fmla="*/ 2 h 59"/>
                <a:gd name="T20" fmla="*/ 10 w 60"/>
                <a:gd name="T21" fmla="*/ 9 h 59"/>
                <a:gd name="T22" fmla="*/ 3 w 60"/>
                <a:gd name="T23" fmla="*/ 18 h 59"/>
                <a:gd name="T24" fmla="*/ 0 w 60"/>
                <a:gd name="T25" fmla="*/ 30 h 59"/>
                <a:gd name="T26" fmla="*/ 1 w 60"/>
                <a:gd name="T27" fmla="*/ 35 h 59"/>
                <a:gd name="T28" fmla="*/ 3 w 60"/>
                <a:gd name="T29" fmla="*/ 41 h 59"/>
                <a:gd name="T30" fmla="*/ 6 w 60"/>
                <a:gd name="T31" fmla="*/ 47 h 59"/>
                <a:gd name="T32" fmla="*/ 10 w 60"/>
                <a:gd name="T33" fmla="*/ 51 h 59"/>
                <a:gd name="T34" fmla="*/ 14 w 60"/>
                <a:gd name="T35" fmla="*/ 55 h 59"/>
                <a:gd name="T36" fmla="*/ 19 w 60"/>
                <a:gd name="T37" fmla="*/ 57 h 59"/>
                <a:gd name="T38" fmla="*/ 25 w 60"/>
                <a:gd name="T39" fmla="*/ 58 h 59"/>
                <a:gd name="T40" fmla="*/ 30 w 60"/>
                <a:gd name="T41" fmla="*/ 59 h 59"/>
                <a:gd name="T42" fmla="*/ 36 w 60"/>
                <a:gd name="T43" fmla="*/ 58 h 59"/>
                <a:gd name="T44" fmla="*/ 42 w 60"/>
                <a:gd name="T45" fmla="*/ 57 h 59"/>
                <a:gd name="T46" fmla="*/ 48 w 60"/>
                <a:gd name="T47" fmla="*/ 55 h 59"/>
                <a:gd name="T48" fmla="*/ 52 w 60"/>
                <a:gd name="T49" fmla="*/ 51 h 59"/>
                <a:gd name="T50" fmla="*/ 56 w 60"/>
                <a:gd name="T51" fmla="*/ 47 h 59"/>
                <a:gd name="T52" fmla="*/ 58 w 60"/>
                <a:gd name="T53" fmla="*/ 41 h 59"/>
                <a:gd name="T54" fmla="*/ 59 w 60"/>
                <a:gd name="T55" fmla="*/ 35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9" y="24"/>
                  </a:lnTo>
                  <a:lnTo>
                    <a:pt x="58" y="18"/>
                  </a:lnTo>
                  <a:lnTo>
                    <a:pt x="56" y="13"/>
                  </a:lnTo>
                  <a:lnTo>
                    <a:pt x="52" y="9"/>
                  </a:lnTo>
                  <a:lnTo>
                    <a:pt x="48" y="5"/>
                  </a:lnTo>
                  <a:lnTo>
                    <a:pt x="42" y="2"/>
                  </a:lnTo>
                  <a:lnTo>
                    <a:pt x="36" y="1"/>
                  </a:lnTo>
                  <a:lnTo>
                    <a:pt x="30" y="0"/>
                  </a:lnTo>
                  <a:lnTo>
                    <a:pt x="19" y="2"/>
                  </a:lnTo>
                  <a:lnTo>
                    <a:pt x="10" y="9"/>
                  </a:lnTo>
                  <a:lnTo>
                    <a:pt x="3" y="18"/>
                  </a:lnTo>
                  <a:lnTo>
                    <a:pt x="0" y="30"/>
                  </a:lnTo>
                  <a:lnTo>
                    <a:pt x="1" y="35"/>
                  </a:lnTo>
                  <a:lnTo>
                    <a:pt x="3" y="41"/>
                  </a:lnTo>
                  <a:lnTo>
                    <a:pt x="6" y="47"/>
                  </a:lnTo>
                  <a:lnTo>
                    <a:pt x="10" y="51"/>
                  </a:lnTo>
                  <a:lnTo>
                    <a:pt x="14" y="55"/>
                  </a:lnTo>
                  <a:lnTo>
                    <a:pt x="19" y="57"/>
                  </a:lnTo>
                  <a:lnTo>
                    <a:pt x="25" y="58"/>
                  </a:lnTo>
                  <a:lnTo>
                    <a:pt x="30" y="59"/>
                  </a:lnTo>
                  <a:lnTo>
                    <a:pt x="36" y="58"/>
                  </a:lnTo>
                  <a:lnTo>
                    <a:pt x="42" y="57"/>
                  </a:lnTo>
                  <a:lnTo>
                    <a:pt x="48" y="55"/>
                  </a:lnTo>
                  <a:lnTo>
                    <a:pt x="52" y="51"/>
                  </a:lnTo>
                  <a:lnTo>
                    <a:pt x="56" y="47"/>
                  </a:lnTo>
                  <a:lnTo>
                    <a:pt x="58" y="41"/>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48" name="Freeform 276"/>
            <p:cNvSpPr>
              <a:spLocks/>
            </p:cNvSpPr>
            <p:nvPr/>
          </p:nvSpPr>
          <p:spPr bwMode="auto">
            <a:xfrm>
              <a:off x="3132" y="2738"/>
              <a:ext cx="15" cy="15"/>
            </a:xfrm>
            <a:custGeom>
              <a:avLst/>
              <a:gdLst>
                <a:gd name="T0" fmla="*/ 15 w 30"/>
                <a:gd name="T1" fmla="*/ 29 h 29"/>
                <a:gd name="T2" fmla="*/ 13 w 30"/>
                <a:gd name="T3" fmla="*/ 29 h 29"/>
                <a:gd name="T4" fmla="*/ 11 w 30"/>
                <a:gd name="T5" fmla="*/ 28 h 29"/>
                <a:gd name="T6" fmla="*/ 7 w 30"/>
                <a:gd name="T7" fmla="*/ 27 h 29"/>
                <a:gd name="T8" fmla="*/ 5 w 30"/>
                <a:gd name="T9" fmla="*/ 25 h 29"/>
                <a:gd name="T10" fmla="*/ 4 w 30"/>
                <a:gd name="T11" fmla="*/ 23 h 29"/>
                <a:gd name="T12" fmla="*/ 1 w 30"/>
                <a:gd name="T13" fmla="*/ 20 h 29"/>
                <a:gd name="T14" fmla="*/ 0 w 30"/>
                <a:gd name="T15" fmla="*/ 18 h 29"/>
                <a:gd name="T16" fmla="*/ 0 w 30"/>
                <a:gd name="T17" fmla="*/ 15 h 29"/>
                <a:gd name="T18" fmla="*/ 0 w 30"/>
                <a:gd name="T19" fmla="*/ 12 h 29"/>
                <a:gd name="T20" fmla="*/ 1 w 30"/>
                <a:gd name="T21" fmla="*/ 9 h 29"/>
                <a:gd name="T22" fmla="*/ 4 w 30"/>
                <a:gd name="T23" fmla="*/ 6 h 29"/>
                <a:gd name="T24" fmla="*/ 5 w 30"/>
                <a:gd name="T25" fmla="*/ 4 h 29"/>
                <a:gd name="T26" fmla="*/ 7 w 30"/>
                <a:gd name="T27" fmla="*/ 3 h 29"/>
                <a:gd name="T28" fmla="*/ 11 w 30"/>
                <a:gd name="T29" fmla="*/ 1 h 29"/>
                <a:gd name="T30" fmla="*/ 13 w 30"/>
                <a:gd name="T31" fmla="*/ 0 h 29"/>
                <a:gd name="T32" fmla="*/ 15 w 30"/>
                <a:gd name="T33" fmla="*/ 0 h 29"/>
                <a:gd name="T34" fmla="*/ 19 w 30"/>
                <a:gd name="T35" fmla="*/ 0 h 29"/>
                <a:gd name="T36" fmla="*/ 21 w 30"/>
                <a:gd name="T37" fmla="*/ 1 h 29"/>
                <a:gd name="T38" fmla="*/ 23 w 30"/>
                <a:gd name="T39" fmla="*/ 3 h 29"/>
                <a:gd name="T40" fmla="*/ 26 w 30"/>
                <a:gd name="T41" fmla="*/ 4 h 29"/>
                <a:gd name="T42" fmla="*/ 28 w 30"/>
                <a:gd name="T43" fmla="*/ 6 h 29"/>
                <a:gd name="T44" fmla="*/ 29 w 30"/>
                <a:gd name="T45" fmla="*/ 9 h 29"/>
                <a:gd name="T46" fmla="*/ 30 w 30"/>
                <a:gd name="T47" fmla="*/ 12 h 29"/>
                <a:gd name="T48" fmla="*/ 30 w 30"/>
                <a:gd name="T49" fmla="*/ 15 h 29"/>
                <a:gd name="T50" fmla="*/ 29 w 30"/>
                <a:gd name="T51" fmla="*/ 20 h 29"/>
                <a:gd name="T52" fmla="*/ 26 w 30"/>
                <a:gd name="T53" fmla="*/ 25 h 29"/>
                <a:gd name="T54" fmla="*/ 21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3" y="29"/>
                  </a:lnTo>
                  <a:lnTo>
                    <a:pt x="11" y="28"/>
                  </a:lnTo>
                  <a:lnTo>
                    <a:pt x="7" y="27"/>
                  </a:lnTo>
                  <a:lnTo>
                    <a:pt x="5" y="25"/>
                  </a:lnTo>
                  <a:lnTo>
                    <a:pt x="4" y="23"/>
                  </a:lnTo>
                  <a:lnTo>
                    <a:pt x="1" y="20"/>
                  </a:lnTo>
                  <a:lnTo>
                    <a:pt x="0" y="18"/>
                  </a:lnTo>
                  <a:lnTo>
                    <a:pt x="0" y="15"/>
                  </a:lnTo>
                  <a:lnTo>
                    <a:pt x="0" y="12"/>
                  </a:lnTo>
                  <a:lnTo>
                    <a:pt x="1" y="9"/>
                  </a:lnTo>
                  <a:lnTo>
                    <a:pt x="4" y="6"/>
                  </a:lnTo>
                  <a:lnTo>
                    <a:pt x="5" y="4"/>
                  </a:lnTo>
                  <a:lnTo>
                    <a:pt x="7" y="3"/>
                  </a:lnTo>
                  <a:lnTo>
                    <a:pt x="11" y="1"/>
                  </a:lnTo>
                  <a:lnTo>
                    <a:pt x="13" y="0"/>
                  </a:lnTo>
                  <a:lnTo>
                    <a:pt x="15" y="0"/>
                  </a:lnTo>
                  <a:lnTo>
                    <a:pt x="19" y="0"/>
                  </a:lnTo>
                  <a:lnTo>
                    <a:pt x="21" y="1"/>
                  </a:lnTo>
                  <a:lnTo>
                    <a:pt x="23" y="3"/>
                  </a:lnTo>
                  <a:lnTo>
                    <a:pt x="26" y="4"/>
                  </a:lnTo>
                  <a:lnTo>
                    <a:pt x="28" y="6"/>
                  </a:lnTo>
                  <a:lnTo>
                    <a:pt x="29" y="9"/>
                  </a:lnTo>
                  <a:lnTo>
                    <a:pt x="30" y="12"/>
                  </a:lnTo>
                  <a:lnTo>
                    <a:pt x="30" y="15"/>
                  </a:lnTo>
                  <a:lnTo>
                    <a:pt x="29" y="20"/>
                  </a:lnTo>
                  <a:lnTo>
                    <a:pt x="26" y="25"/>
                  </a:lnTo>
                  <a:lnTo>
                    <a:pt x="21"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49" name="Freeform 277"/>
            <p:cNvSpPr>
              <a:spLocks/>
            </p:cNvSpPr>
            <p:nvPr/>
          </p:nvSpPr>
          <p:spPr bwMode="auto">
            <a:xfrm>
              <a:off x="3079" y="2462"/>
              <a:ext cx="30" cy="30"/>
            </a:xfrm>
            <a:custGeom>
              <a:avLst/>
              <a:gdLst>
                <a:gd name="T0" fmla="*/ 59 w 59"/>
                <a:gd name="T1" fmla="*/ 30 h 60"/>
                <a:gd name="T2" fmla="*/ 59 w 59"/>
                <a:gd name="T3" fmla="*/ 24 h 60"/>
                <a:gd name="T4" fmla="*/ 57 w 59"/>
                <a:gd name="T5" fmla="*/ 18 h 60"/>
                <a:gd name="T6" fmla="*/ 55 w 59"/>
                <a:gd name="T7" fmla="*/ 12 h 60"/>
                <a:gd name="T8" fmla="*/ 51 w 59"/>
                <a:gd name="T9" fmla="*/ 8 h 60"/>
                <a:gd name="T10" fmla="*/ 47 w 59"/>
                <a:gd name="T11" fmla="*/ 4 h 60"/>
                <a:gd name="T12" fmla="*/ 41 w 59"/>
                <a:gd name="T13" fmla="*/ 2 h 60"/>
                <a:gd name="T14" fmla="*/ 36 w 59"/>
                <a:gd name="T15" fmla="*/ 0 h 60"/>
                <a:gd name="T16" fmla="*/ 30 w 59"/>
                <a:gd name="T17" fmla="*/ 0 h 60"/>
                <a:gd name="T18" fmla="*/ 19 w 59"/>
                <a:gd name="T19" fmla="*/ 2 h 60"/>
                <a:gd name="T20" fmla="*/ 9 w 59"/>
                <a:gd name="T21" fmla="*/ 8 h 60"/>
                <a:gd name="T22" fmla="*/ 3 w 59"/>
                <a:gd name="T23" fmla="*/ 18 h 60"/>
                <a:gd name="T24" fmla="*/ 0 w 59"/>
                <a:gd name="T25" fmla="*/ 30 h 60"/>
                <a:gd name="T26" fmla="*/ 0 w 59"/>
                <a:gd name="T27" fmla="*/ 35 h 60"/>
                <a:gd name="T28" fmla="*/ 3 w 59"/>
                <a:gd name="T29" fmla="*/ 41 h 60"/>
                <a:gd name="T30" fmla="*/ 5 w 59"/>
                <a:gd name="T31" fmla="*/ 46 h 60"/>
                <a:gd name="T32" fmla="*/ 9 w 59"/>
                <a:gd name="T33" fmla="*/ 50 h 60"/>
                <a:gd name="T34" fmla="*/ 13 w 59"/>
                <a:gd name="T35" fmla="*/ 54 h 60"/>
                <a:gd name="T36" fmla="*/ 19 w 59"/>
                <a:gd name="T37" fmla="*/ 57 h 60"/>
                <a:gd name="T38" fmla="*/ 25 w 59"/>
                <a:gd name="T39" fmla="*/ 58 h 60"/>
                <a:gd name="T40" fmla="*/ 30 w 59"/>
                <a:gd name="T41" fmla="*/ 60 h 60"/>
                <a:gd name="T42" fmla="*/ 36 w 59"/>
                <a:gd name="T43" fmla="*/ 58 h 60"/>
                <a:gd name="T44" fmla="*/ 41 w 59"/>
                <a:gd name="T45" fmla="*/ 57 h 60"/>
                <a:gd name="T46" fmla="*/ 47 w 59"/>
                <a:gd name="T47" fmla="*/ 54 h 60"/>
                <a:gd name="T48" fmla="*/ 51 w 59"/>
                <a:gd name="T49" fmla="*/ 50 h 60"/>
                <a:gd name="T50" fmla="*/ 55 w 59"/>
                <a:gd name="T51" fmla="*/ 46 h 60"/>
                <a:gd name="T52" fmla="*/ 57 w 59"/>
                <a:gd name="T53" fmla="*/ 41 h 60"/>
                <a:gd name="T54" fmla="*/ 59 w 59"/>
                <a:gd name="T55" fmla="*/ 35 h 60"/>
                <a:gd name="T56" fmla="*/ 59 w 59"/>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60">
                  <a:moveTo>
                    <a:pt x="59" y="30"/>
                  </a:moveTo>
                  <a:lnTo>
                    <a:pt x="59" y="24"/>
                  </a:lnTo>
                  <a:lnTo>
                    <a:pt x="57" y="18"/>
                  </a:lnTo>
                  <a:lnTo>
                    <a:pt x="55" y="12"/>
                  </a:lnTo>
                  <a:lnTo>
                    <a:pt x="51" y="8"/>
                  </a:lnTo>
                  <a:lnTo>
                    <a:pt x="47" y="4"/>
                  </a:lnTo>
                  <a:lnTo>
                    <a:pt x="41" y="2"/>
                  </a:lnTo>
                  <a:lnTo>
                    <a:pt x="36" y="0"/>
                  </a:lnTo>
                  <a:lnTo>
                    <a:pt x="30" y="0"/>
                  </a:lnTo>
                  <a:lnTo>
                    <a:pt x="19" y="2"/>
                  </a:lnTo>
                  <a:lnTo>
                    <a:pt x="9" y="8"/>
                  </a:lnTo>
                  <a:lnTo>
                    <a:pt x="3" y="18"/>
                  </a:lnTo>
                  <a:lnTo>
                    <a:pt x="0" y="30"/>
                  </a:lnTo>
                  <a:lnTo>
                    <a:pt x="0" y="35"/>
                  </a:lnTo>
                  <a:lnTo>
                    <a:pt x="3" y="41"/>
                  </a:lnTo>
                  <a:lnTo>
                    <a:pt x="5" y="46"/>
                  </a:lnTo>
                  <a:lnTo>
                    <a:pt x="9" y="50"/>
                  </a:lnTo>
                  <a:lnTo>
                    <a:pt x="13" y="54"/>
                  </a:lnTo>
                  <a:lnTo>
                    <a:pt x="19" y="57"/>
                  </a:lnTo>
                  <a:lnTo>
                    <a:pt x="25" y="58"/>
                  </a:lnTo>
                  <a:lnTo>
                    <a:pt x="30" y="60"/>
                  </a:lnTo>
                  <a:lnTo>
                    <a:pt x="36" y="58"/>
                  </a:lnTo>
                  <a:lnTo>
                    <a:pt x="41" y="57"/>
                  </a:lnTo>
                  <a:lnTo>
                    <a:pt x="47" y="54"/>
                  </a:lnTo>
                  <a:lnTo>
                    <a:pt x="51" y="50"/>
                  </a:lnTo>
                  <a:lnTo>
                    <a:pt x="55" y="46"/>
                  </a:lnTo>
                  <a:lnTo>
                    <a:pt x="57" y="41"/>
                  </a:lnTo>
                  <a:lnTo>
                    <a:pt x="59" y="35"/>
                  </a:lnTo>
                  <a:lnTo>
                    <a:pt x="59"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50" name="Freeform 278"/>
            <p:cNvSpPr>
              <a:spLocks/>
            </p:cNvSpPr>
            <p:nvPr/>
          </p:nvSpPr>
          <p:spPr bwMode="auto">
            <a:xfrm>
              <a:off x="3087" y="2469"/>
              <a:ext cx="14" cy="15"/>
            </a:xfrm>
            <a:custGeom>
              <a:avLst/>
              <a:gdLst>
                <a:gd name="T0" fmla="*/ 15 w 29"/>
                <a:gd name="T1" fmla="*/ 28 h 28"/>
                <a:gd name="T2" fmla="*/ 12 w 29"/>
                <a:gd name="T3" fmla="*/ 28 h 28"/>
                <a:gd name="T4" fmla="*/ 10 w 29"/>
                <a:gd name="T5" fmla="*/ 27 h 28"/>
                <a:gd name="T6" fmla="*/ 6 w 29"/>
                <a:gd name="T7" fmla="*/ 26 h 28"/>
                <a:gd name="T8" fmla="*/ 4 w 29"/>
                <a:gd name="T9" fmla="*/ 25 h 28"/>
                <a:gd name="T10" fmla="*/ 3 w 29"/>
                <a:gd name="T11" fmla="*/ 23 h 28"/>
                <a:gd name="T12" fmla="*/ 2 w 29"/>
                <a:gd name="T13" fmla="*/ 19 h 28"/>
                <a:gd name="T14" fmla="*/ 0 w 29"/>
                <a:gd name="T15" fmla="*/ 17 h 28"/>
                <a:gd name="T16" fmla="*/ 0 w 29"/>
                <a:gd name="T17" fmla="*/ 15 h 28"/>
                <a:gd name="T18" fmla="*/ 0 w 29"/>
                <a:gd name="T19" fmla="*/ 11 h 28"/>
                <a:gd name="T20" fmla="*/ 2 w 29"/>
                <a:gd name="T21" fmla="*/ 9 h 28"/>
                <a:gd name="T22" fmla="*/ 3 w 29"/>
                <a:gd name="T23" fmla="*/ 7 h 28"/>
                <a:gd name="T24" fmla="*/ 4 w 29"/>
                <a:gd name="T25" fmla="*/ 4 h 28"/>
                <a:gd name="T26" fmla="*/ 6 w 29"/>
                <a:gd name="T27" fmla="*/ 2 h 28"/>
                <a:gd name="T28" fmla="*/ 10 w 29"/>
                <a:gd name="T29" fmla="*/ 1 h 28"/>
                <a:gd name="T30" fmla="*/ 12 w 29"/>
                <a:gd name="T31" fmla="*/ 0 h 28"/>
                <a:gd name="T32" fmla="*/ 15 w 29"/>
                <a:gd name="T33" fmla="*/ 0 h 28"/>
                <a:gd name="T34" fmla="*/ 18 w 29"/>
                <a:gd name="T35" fmla="*/ 0 h 28"/>
                <a:gd name="T36" fmla="*/ 21 w 29"/>
                <a:gd name="T37" fmla="*/ 1 h 28"/>
                <a:gd name="T38" fmla="*/ 23 w 29"/>
                <a:gd name="T39" fmla="*/ 2 h 28"/>
                <a:gd name="T40" fmla="*/ 26 w 29"/>
                <a:gd name="T41" fmla="*/ 4 h 28"/>
                <a:gd name="T42" fmla="*/ 27 w 29"/>
                <a:gd name="T43" fmla="*/ 7 h 28"/>
                <a:gd name="T44" fmla="*/ 28 w 29"/>
                <a:gd name="T45" fmla="*/ 9 h 28"/>
                <a:gd name="T46" fmla="*/ 29 w 29"/>
                <a:gd name="T47" fmla="*/ 11 h 28"/>
                <a:gd name="T48" fmla="*/ 29 w 29"/>
                <a:gd name="T49" fmla="*/ 15 h 28"/>
                <a:gd name="T50" fmla="*/ 28 w 29"/>
                <a:gd name="T51" fmla="*/ 20 h 28"/>
                <a:gd name="T52" fmla="*/ 26 w 29"/>
                <a:gd name="T53" fmla="*/ 25 h 28"/>
                <a:gd name="T54" fmla="*/ 21 w 29"/>
                <a:gd name="T55" fmla="*/ 27 h 28"/>
                <a:gd name="T56" fmla="*/ 15 w 29"/>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8">
                  <a:moveTo>
                    <a:pt x="15" y="28"/>
                  </a:moveTo>
                  <a:lnTo>
                    <a:pt x="12" y="28"/>
                  </a:lnTo>
                  <a:lnTo>
                    <a:pt x="10" y="27"/>
                  </a:lnTo>
                  <a:lnTo>
                    <a:pt x="6" y="26"/>
                  </a:lnTo>
                  <a:lnTo>
                    <a:pt x="4" y="25"/>
                  </a:lnTo>
                  <a:lnTo>
                    <a:pt x="3" y="23"/>
                  </a:lnTo>
                  <a:lnTo>
                    <a:pt x="2" y="19"/>
                  </a:lnTo>
                  <a:lnTo>
                    <a:pt x="0" y="17"/>
                  </a:lnTo>
                  <a:lnTo>
                    <a:pt x="0" y="15"/>
                  </a:lnTo>
                  <a:lnTo>
                    <a:pt x="0" y="11"/>
                  </a:lnTo>
                  <a:lnTo>
                    <a:pt x="2" y="9"/>
                  </a:lnTo>
                  <a:lnTo>
                    <a:pt x="3" y="7"/>
                  </a:lnTo>
                  <a:lnTo>
                    <a:pt x="4" y="4"/>
                  </a:lnTo>
                  <a:lnTo>
                    <a:pt x="6" y="2"/>
                  </a:lnTo>
                  <a:lnTo>
                    <a:pt x="10" y="1"/>
                  </a:lnTo>
                  <a:lnTo>
                    <a:pt x="12" y="0"/>
                  </a:lnTo>
                  <a:lnTo>
                    <a:pt x="15" y="0"/>
                  </a:lnTo>
                  <a:lnTo>
                    <a:pt x="18" y="0"/>
                  </a:lnTo>
                  <a:lnTo>
                    <a:pt x="21" y="1"/>
                  </a:lnTo>
                  <a:lnTo>
                    <a:pt x="23" y="2"/>
                  </a:lnTo>
                  <a:lnTo>
                    <a:pt x="26" y="4"/>
                  </a:lnTo>
                  <a:lnTo>
                    <a:pt x="27" y="7"/>
                  </a:lnTo>
                  <a:lnTo>
                    <a:pt x="28" y="9"/>
                  </a:lnTo>
                  <a:lnTo>
                    <a:pt x="29" y="11"/>
                  </a:lnTo>
                  <a:lnTo>
                    <a:pt x="29" y="15"/>
                  </a:lnTo>
                  <a:lnTo>
                    <a:pt x="28" y="20"/>
                  </a:lnTo>
                  <a:lnTo>
                    <a:pt x="26" y="25"/>
                  </a:lnTo>
                  <a:lnTo>
                    <a:pt x="21" y="27"/>
                  </a:lnTo>
                  <a:lnTo>
                    <a:pt x="15"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51" name="Freeform 279"/>
            <p:cNvSpPr>
              <a:spLocks/>
            </p:cNvSpPr>
            <p:nvPr/>
          </p:nvSpPr>
          <p:spPr bwMode="auto">
            <a:xfrm>
              <a:off x="3234" y="2443"/>
              <a:ext cx="30" cy="30"/>
            </a:xfrm>
            <a:custGeom>
              <a:avLst/>
              <a:gdLst>
                <a:gd name="T0" fmla="*/ 60 w 60"/>
                <a:gd name="T1" fmla="*/ 30 h 60"/>
                <a:gd name="T2" fmla="*/ 59 w 60"/>
                <a:gd name="T3" fmla="*/ 24 h 60"/>
                <a:gd name="T4" fmla="*/ 58 w 60"/>
                <a:gd name="T5" fmla="*/ 18 h 60"/>
                <a:gd name="T6" fmla="*/ 54 w 60"/>
                <a:gd name="T7" fmla="*/ 13 h 60"/>
                <a:gd name="T8" fmla="*/ 51 w 60"/>
                <a:gd name="T9" fmla="*/ 9 h 60"/>
                <a:gd name="T10" fmla="*/ 46 w 60"/>
                <a:gd name="T11" fmla="*/ 5 h 60"/>
                <a:gd name="T12" fmla="*/ 42 w 60"/>
                <a:gd name="T13" fmla="*/ 2 h 60"/>
                <a:gd name="T14" fmla="*/ 36 w 60"/>
                <a:gd name="T15" fmla="*/ 1 h 60"/>
                <a:gd name="T16" fmla="*/ 30 w 60"/>
                <a:gd name="T17" fmla="*/ 0 h 60"/>
                <a:gd name="T18" fmla="*/ 19 w 60"/>
                <a:gd name="T19" fmla="*/ 2 h 60"/>
                <a:gd name="T20" fmla="*/ 9 w 60"/>
                <a:gd name="T21" fmla="*/ 9 h 60"/>
                <a:gd name="T22" fmla="*/ 2 w 60"/>
                <a:gd name="T23" fmla="*/ 18 h 60"/>
                <a:gd name="T24" fmla="*/ 0 w 60"/>
                <a:gd name="T25" fmla="*/ 30 h 60"/>
                <a:gd name="T26" fmla="*/ 1 w 60"/>
                <a:gd name="T27" fmla="*/ 35 h 60"/>
                <a:gd name="T28" fmla="*/ 2 w 60"/>
                <a:gd name="T29" fmla="*/ 41 h 60"/>
                <a:gd name="T30" fmla="*/ 6 w 60"/>
                <a:gd name="T31" fmla="*/ 47 h 60"/>
                <a:gd name="T32" fmla="*/ 9 w 60"/>
                <a:gd name="T33" fmla="*/ 52 h 60"/>
                <a:gd name="T34" fmla="*/ 14 w 60"/>
                <a:gd name="T35" fmla="*/ 55 h 60"/>
                <a:gd name="T36" fmla="*/ 19 w 60"/>
                <a:gd name="T37" fmla="*/ 57 h 60"/>
                <a:gd name="T38" fmla="*/ 24 w 60"/>
                <a:gd name="T39" fmla="*/ 58 h 60"/>
                <a:gd name="T40" fmla="*/ 30 w 60"/>
                <a:gd name="T41" fmla="*/ 60 h 60"/>
                <a:gd name="T42" fmla="*/ 36 w 60"/>
                <a:gd name="T43" fmla="*/ 58 h 60"/>
                <a:gd name="T44" fmla="*/ 42 w 60"/>
                <a:gd name="T45" fmla="*/ 57 h 60"/>
                <a:gd name="T46" fmla="*/ 46 w 60"/>
                <a:gd name="T47" fmla="*/ 55 h 60"/>
                <a:gd name="T48" fmla="*/ 51 w 60"/>
                <a:gd name="T49" fmla="*/ 52 h 60"/>
                <a:gd name="T50" fmla="*/ 54 w 60"/>
                <a:gd name="T51" fmla="*/ 47 h 60"/>
                <a:gd name="T52" fmla="*/ 58 w 60"/>
                <a:gd name="T53" fmla="*/ 41 h 60"/>
                <a:gd name="T54" fmla="*/ 59 w 60"/>
                <a:gd name="T55" fmla="*/ 35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8"/>
                  </a:lnTo>
                  <a:lnTo>
                    <a:pt x="54" y="13"/>
                  </a:lnTo>
                  <a:lnTo>
                    <a:pt x="51" y="9"/>
                  </a:lnTo>
                  <a:lnTo>
                    <a:pt x="46" y="5"/>
                  </a:lnTo>
                  <a:lnTo>
                    <a:pt x="42" y="2"/>
                  </a:lnTo>
                  <a:lnTo>
                    <a:pt x="36" y="1"/>
                  </a:lnTo>
                  <a:lnTo>
                    <a:pt x="30" y="0"/>
                  </a:lnTo>
                  <a:lnTo>
                    <a:pt x="19" y="2"/>
                  </a:lnTo>
                  <a:lnTo>
                    <a:pt x="9" y="9"/>
                  </a:lnTo>
                  <a:lnTo>
                    <a:pt x="2" y="18"/>
                  </a:lnTo>
                  <a:lnTo>
                    <a:pt x="0" y="30"/>
                  </a:lnTo>
                  <a:lnTo>
                    <a:pt x="1" y="35"/>
                  </a:lnTo>
                  <a:lnTo>
                    <a:pt x="2" y="41"/>
                  </a:lnTo>
                  <a:lnTo>
                    <a:pt x="6" y="47"/>
                  </a:lnTo>
                  <a:lnTo>
                    <a:pt x="9" y="52"/>
                  </a:lnTo>
                  <a:lnTo>
                    <a:pt x="14" y="55"/>
                  </a:lnTo>
                  <a:lnTo>
                    <a:pt x="19" y="57"/>
                  </a:lnTo>
                  <a:lnTo>
                    <a:pt x="24" y="58"/>
                  </a:lnTo>
                  <a:lnTo>
                    <a:pt x="30" y="60"/>
                  </a:lnTo>
                  <a:lnTo>
                    <a:pt x="36" y="58"/>
                  </a:lnTo>
                  <a:lnTo>
                    <a:pt x="42" y="57"/>
                  </a:lnTo>
                  <a:lnTo>
                    <a:pt x="46" y="55"/>
                  </a:lnTo>
                  <a:lnTo>
                    <a:pt x="51" y="52"/>
                  </a:lnTo>
                  <a:lnTo>
                    <a:pt x="54" y="47"/>
                  </a:lnTo>
                  <a:lnTo>
                    <a:pt x="58" y="41"/>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52" name="Freeform 280"/>
            <p:cNvSpPr>
              <a:spLocks/>
            </p:cNvSpPr>
            <p:nvPr/>
          </p:nvSpPr>
          <p:spPr bwMode="auto">
            <a:xfrm>
              <a:off x="3241" y="2450"/>
              <a:ext cx="15" cy="15"/>
            </a:xfrm>
            <a:custGeom>
              <a:avLst/>
              <a:gdLst>
                <a:gd name="T0" fmla="*/ 15 w 30"/>
                <a:gd name="T1" fmla="*/ 30 h 30"/>
                <a:gd name="T2" fmla="*/ 13 w 30"/>
                <a:gd name="T3" fmla="*/ 30 h 30"/>
                <a:gd name="T4" fmla="*/ 9 w 30"/>
                <a:gd name="T5" fmla="*/ 28 h 30"/>
                <a:gd name="T6" fmla="*/ 7 w 30"/>
                <a:gd name="T7" fmla="*/ 27 h 30"/>
                <a:gd name="T8" fmla="*/ 5 w 30"/>
                <a:gd name="T9" fmla="*/ 25 h 30"/>
                <a:gd name="T10" fmla="*/ 4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4 w 30"/>
                <a:gd name="T23" fmla="*/ 7 h 30"/>
                <a:gd name="T24" fmla="*/ 5 w 30"/>
                <a:gd name="T25" fmla="*/ 4 h 30"/>
                <a:gd name="T26" fmla="*/ 7 w 30"/>
                <a:gd name="T27" fmla="*/ 3 h 30"/>
                <a:gd name="T28" fmla="*/ 9 w 30"/>
                <a:gd name="T29" fmla="*/ 1 h 30"/>
                <a:gd name="T30" fmla="*/ 13 w 30"/>
                <a:gd name="T31" fmla="*/ 0 h 30"/>
                <a:gd name="T32" fmla="*/ 15 w 30"/>
                <a:gd name="T33" fmla="*/ 0 h 30"/>
                <a:gd name="T34" fmla="*/ 19 w 30"/>
                <a:gd name="T35" fmla="*/ 0 h 30"/>
                <a:gd name="T36" fmla="*/ 21 w 30"/>
                <a:gd name="T37" fmla="*/ 1 h 30"/>
                <a:gd name="T38" fmla="*/ 23 w 30"/>
                <a:gd name="T39" fmla="*/ 3 h 30"/>
                <a:gd name="T40" fmla="*/ 25 w 30"/>
                <a:gd name="T41" fmla="*/ 4 h 30"/>
                <a:gd name="T42" fmla="*/ 28 w 30"/>
                <a:gd name="T43" fmla="*/ 7 h 30"/>
                <a:gd name="T44" fmla="*/ 29 w 30"/>
                <a:gd name="T45" fmla="*/ 9 h 30"/>
                <a:gd name="T46" fmla="*/ 30 w 30"/>
                <a:gd name="T47" fmla="*/ 12 h 30"/>
                <a:gd name="T48" fmla="*/ 30 w 30"/>
                <a:gd name="T49" fmla="*/ 15 h 30"/>
                <a:gd name="T50" fmla="*/ 29 w 30"/>
                <a:gd name="T51" fmla="*/ 20 h 30"/>
                <a:gd name="T52" fmla="*/ 25 w 30"/>
                <a:gd name="T53" fmla="*/ 25 h 30"/>
                <a:gd name="T54" fmla="*/ 21 w 30"/>
                <a:gd name="T55" fmla="*/ 28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9" y="28"/>
                  </a:lnTo>
                  <a:lnTo>
                    <a:pt x="7" y="27"/>
                  </a:lnTo>
                  <a:lnTo>
                    <a:pt x="5" y="25"/>
                  </a:lnTo>
                  <a:lnTo>
                    <a:pt x="4" y="23"/>
                  </a:lnTo>
                  <a:lnTo>
                    <a:pt x="1" y="20"/>
                  </a:lnTo>
                  <a:lnTo>
                    <a:pt x="0" y="18"/>
                  </a:lnTo>
                  <a:lnTo>
                    <a:pt x="0" y="15"/>
                  </a:lnTo>
                  <a:lnTo>
                    <a:pt x="0" y="12"/>
                  </a:lnTo>
                  <a:lnTo>
                    <a:pt x="1" y="9"/>
                  </a:lnTo>
                  <a:lnTo>
                    <a:pt x="4" y="7"/>
                  </a:lnTo>
                  <a:lnTo>
                    <a:pt x="5" y="4"/>
                  </a:lnTo>
                  <a:lnTo>
                    <a:pt x="7" y="3"/>
                  </a:lnTo>
                  <a:lnTo>
                    <a:pt x="9" y="1"/>
                  </a:lnTo>
                  <a:lnTo>
                    <a:pt x="13" y="0"/>
                  </a:lnTo>
                  <a:lnTo>
                    <a:pt x="15" y="0"/>
                  </a:lnTo>
                  <a:lnTo>
                    <a:pt x="19" y="0"/>
                  </a:lnTo>
                  <a:lnTo>
                    <a:pt x="21" y="1"/>
                  </a:lnTo>
                  <a:lnTo>
                    <a:pt x="23" y="3"/>
                  </a:lnTo>
                  <a:lnTo>
                    <a:pt x="25" y="4"/>
                  </a:lnTo>
                  <a:lnTo>
                    <a:pt x="28" y="7"/>
                  </a:lnTo>
                  <a:lnTo>
                    <a:pt x="29" y="9"/>
                  </a:lnTo>
                  <a:lnTo>
                    <a:pt x="30" y="12"/>
                  </a:lnTo>
                  <a:lnTo>
                    <a:pt x="30" y="15"/>
                  </a:lnTo>
                  <a:lnTo>
                    <a:pt x="29" y="20"/>
                  </a:lnTo>
                  <a:lnTo>
                    <a:pt x="25" y="25"/>
                  </a:lnTo>
                  <a:lnTo>
                    <a:pt x="21" y="28"/>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53" name="Freeform 281"/>
            <p:cNvSpPr>
              <a:spLocks/>
            </p:cNvSpPr>
            <p:nvPr/>
          </p:nvSpPr>
          <p:spPr bwMode="auto">
            <a:xfrm>
              <a:off x="3207" y="2590"/>
              <a:ext cx="30" cy="30"/>
            </a:xfrm>
            <a:custGeom>
              <a:avLst/>
              <a:gdLst>
                <a:gd name="T0" fmla="*/ 60 w 60"/>
                <a:gd name="T1" fmla="*/ 30 h 60"/>
                <a:gd name="T2" fmla="*/ 59 w 60"/>
                <a:gd name="T3" fmla="*/ 25 h 60"/>
                <a:gd name="T4" fmla="*/ 58 w 60"/>
                <a:gd name="T5" fmla="*/ 19 h 60"/>
                <a:gd name="T6" fmla="*/ 54 w 60"/>
                <a:gd name="T7" fmla="*/ 14 h 60"/>
                <a:gd name="T8" fmla="*/ 51 w 60"/>
                <a:gd name="T9" fmla="*/ 10 h 60"/>
                <a:gd name="T10" fmla="*/ 46 w 60"/>
                <a:gd name="T11" fmla="*/ 6 h 60"/>
                <a:gd name="T12" fmla="*/ 42 w 60"/>
                <a:gd name="T13" fmla="*/ 3 h 60"/>
                <a:gd name="T14" fmla="*/ 36 w 60"/>
                <a:gd name="T15" fmla="*/ 2 h 60"/>
                <a:gd name="T16" fmla="*/ 30 w 60"/>
                <a:gd name="T17" fmla="*/ 0 h 60"/>
                <a:gd name="T18" fmla="*/ 19 w 60"/>
                <a:gd name="T19" fmla="*/ 3 h 60"/>
                <a:gd name="T20" fmla="*/ 9 w 60"/>
                <a:gd name="T21" fmla="*/ 10 h 60"/>
                <a:gd name="T22" fmla="*/ 2 w 60"/>
                <a:gd name="T23" fmla="*/ 19 h 60"/>
                <a:gd name="T24" fmla="*/ 0 w 60"/>
                <a:gd name="T25" fmla="*/ 30 h 60"/>
                <a:gd name="T26" fmla="*/ 1 w 60"/>
                <a:gd name="T27" fmla="*/ 36 h 60"/>
                <a:gd name="T28" fmla="*/ 2 w 60"/>
                <a:gd name="T29" fmla="*/ 42 h 60"/>
                <a:gd name="T30" fmla="*/ 5 w 60"/>
                <a:gd name="T31" fmla="*/ 46 h 60"/>
                <a:gd name="T32" fmla="*/ 8 w 60"/>
                <a:gd name="T33" fmla="*/ 51 h 60"/>
                <a:gd name="T34" fmla="*/ 13 w 60"/>
                <a:gd name="T35" fmla="*/ 55 h 60"/>
                <a:gd name="T36" fmla="*/ 19 w 60"/>
                <a:gd name="T37" fmla="*/ 58 h 60"/>
                <a:gd name="T38" fmla="*/ 24 w 60"/>
                <a:gd name="T39" fmla="*/ 59 h 60"/>
                <a:gd name="T40" fmla="*/ 30 w 60"/>
                <a:gd name="T41" fmla="*/ 60 h 60"/>
                <a:gd name="T42" fmla="*/ 36 w 60"/>
                <a:gd name="T43" fmla="*/ 59 h 60"/>
                <a:gd name="T44" fmla="*/ 42 w 60"/>
                <a:gd name="T45" fmla="*/ 58 h 60"/>
                <a:gd name="T46" fmla="*/ 46 w 60"/>
                <a:gd name="T47" fmla="*/ 55 h 60"/>
                <a:gd name="T48" fmla="*/ 51 w 60"/>
                <a:gd name="T49" fmla="*/ 51 h 60"/>
                <a:gd name="T50" fmla="*/ 54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5"/>
                  </a:lnTo>
                  <a:lnTo>
                    <a:pt x="58" y="19"/>
                  </a:lnTo>
                  <a:lnTo>
                    <a:pt x="54" y="14"/>
                  </a:lnTo>
                  <a:lnTo>
                    <a:pt x="51" y="10"/>
                  </a:lnTo>
                  <a:lnTo>
                    <a:pt x="46" y="6"/>
                  </a:lnTo>
                  <a:lnTo>
                    <a:pt x="42" y="3"/>
                  </a:lnTo>
                  <a:lnTo>
                    <a:pt x="36" y="2"/>
                  </a:lnTo>
                  <a:lnTo>
                    <a:pt x="30" y="0"/>
                  </a:lnTo>
                  <a:lnTo>
                    <a:pt x="19" y="3"/>
                  </a:lnTo>
                  <a:lnTo>
                    <a:pt x="9" y="10"/>
                  </a:lnTo>
                  <a:lnTo>
                    <a:pt x="2" y="19"/>
                  </a:lnTo>
                  <a:lnTo>
                    <a:pt x="0" y="30"/>
                  </a:lnTo>
                  <a:lnTo>
                    <a:pt x="1" y="36"/>
                  </a:lnTo>
                  <a:lnTo>
                    <a:pt x="2" y="42"/>
                  </a:lnTo>
                  <a:lnTo>
                    <a:pt x="5" y="46"/>
                  </a:lnTo>
                  <a:lnTo>
                    <a:pt x="8" y="51"/>
                  </a:lnTo>
                  <a:lnTo>
                    <a:pt x="13" y="55"/>
                  </a:lnTo>
                  <a:lnTo>
                    <a:pt x="19" y="58"/>
                  </a:lnTo>
                  <a:lnTo>
                    <a:pt x="24" y="59"/>
                  </a:lnTo>
                  <a:lnTo>
                    <a:pt x="30" y="60"/>
                  </a:lnTo>
                  <a:lnTo>
                    <a:pt x="36" y="59"/>
                  </a:lnTo>
                  <a:lnTo>
                    <a:pt x="42" y="58"/>
                  </a:lnTo>
                  <a:lnTo>
                    <a:pt x="46" y="55"/>
                  </a:lnTo>
                  <a:lnTo>
                    <a:pt x="51" y="51"/>
                  </a:lnTo>
                  <a:lnTo>
                    <a:pt x="54" y="46"/>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54" name="Freeform 282"/>
            <p:cNvSpPr>
              <a:spLocks/>
            </p:cNvSpPr>
            <p:nvPr/>
          </p:nvSpPr>
          <p:spPr bwMode="auto">
            <a:xfrm>
              <a:off x="3215" y="2597"/>
              <a:ext cx="15" cy="15"/>
            </a:xfrm>
            <a:custGeom>
              <a:avLst/>
              <a:gdLst>
                <a:gd name="T0" fmla="*/ 15 w 30"/>
                <a:gd name="T1" fmla="*/ 30 h 30"/>
                <a:gd name="T2" fmla="*/ 12 w 30"/>
                <a:gd name="T3" fmla="*/ 30 h 30"/>
                <a:gd name="T4" fmla="*/ 9 w 30"/>
                <a:gd name="T5" fmla="*/ 29 h 30"/>
                <a:gd name="T6" fmla="*/ 7 w 30"/>
                <a:gd name="T7" fmla="*/ 27 h 30"/>
                <a:gd name="T8" fmla="*/ 5 w 30"/>
                <a:gd name="T9" fmla="*/ 26 h 30"/>
                <a:gd name="T10" fmla="*/ 2 w 30"/>
                <a:gd name="T11" fmla="*/ 23 h 30"/>
                <a:gd name="T12" fmla="*/ 1 w 30"/>
                <a:gd name="T13" fmla="*/ 20 h 30"/>
                <a:gd name="T14" fmla="*/ 0 w 30"/>
                <a:gd name="T15" fmla="*/ 18 h 30"/>
                <a:gd name="T16" fmla="*/ 0 w 30"/>
                <a:gd name="T17" fmla="*/ 15 h 30"/>
                <a:gd name="T18" fmla="*/ 0 w 30"/>
                <a:gd name="T19" fmla="*/ 12 h 30"/>
                <a:gd name="T20" fmla="*/ 1 w 30"/>
                <a:gd name="T21" fmla="*/ 10 h 30"/>
                <a:gd name="T22" fmla="*/ 2 w 30"/>
                <a:gd name="T23" fmla="*/ 7 h 30"/>
                <a:gd name="T24" fmla="*/ 5 w 30"/>
                <a:gd name="T25" fmla="*/ 5 h 30"/>
                <a:gd name="T26" fmla="*/ 7 w 30"/>
                <a:gd name="T27" fmla="*/ 3 h 30"/>
                <a:gd name="T28" fmla="*/ 9 w 30"/>
                <a:gd name="T29" fmla="*/ 1 h 30"/>
                <a:gd name="T30" fmla="*/ 12 w 30"/>
                <a:gd name="T31" fmla="*/ 0 h 30"/>
                <a:gd name="T32" fmla="*/ 15 w 30"/>
                <a:gd name="T33" fmla="*/ 0 h 30"/>
                <a:gd name="T34" fmla="*/ 17 w 30"/>
                <a:gd name="T35" fmla="*/ 0 h 30"/>
                <a:gd name="T36" fmla="*/ 21 w 30"/>
                <a:gd name="T37" fmla="*/ 1 h 30"/>
                <a:gd name="T38" fmla="*/ 23 w 30"/>
                <a:gd name="T39" fmla="*/ 3 h 30"/>
                <a:gd name="T40" fmla="*/ 25 w 30"/>
                <a:gd name="T41" fmla="*/ 5 h 30"/>
                <a:gd name="T42" fmla="*/ 27 w 30"/>
                <a:gd name="T43" fmla="*/ 7 h 30"/>
                <a:gd name="T44" fmla="*/ 29 w 30"/>
                <a:gd name="T45" fmla="*/ 10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9"/>
                  </a:lnTo>
                  <a:lnTo>
                    <a:pt x="7" y="27"/>
                  </a:lnTo>
                  <a:lnTo>
                    <a:pt x="5" y="26"/>
                  </a:lnTo>
                  <a:lnTo>
                    <a:pt x="2" y="23"/>
                  </a:lnTo>
                  <a:lnTo>
                    <a:pt x="1" y="20"/>
                  </a:lnTo>
                  <a:lnTo>
                    <a:pt x="0" y="18"/>
                  </a:lnTo>
                  <a:lnTo>
                    <a:pt x="0" y="15"/>
                  </a:lnTo>
                  <a:lnTo>
                    <a:pt x="0" y="12"/>
                  </a:lnTo>
                  <a:lnTo>
                    <a:pt x="1" y="10"/>
                  </a:lnTo>
                  <a:lnTo>
                    <a:pt x="2" y="7"/>
                  </a:lnTo>
                  <a:lnTo>
                    <a:pt x="5" y="5"/>
                  </a:lnTo>
                  <a:lnTo>
                    <a:pt x="7" y="3"/>
                  </a:lnTo>
                  <a:lnTo>
                    <a:pt x="9" y="1"/>
                  </a:lnTo>
                  <a:lnTo>
                    <a:pt x="12" y="0"/>
                  </a:lnTo>
                  <a:lnTo>
                    <a:pt x="15" y="0"/>
                  </a:lnTo>
                  <a:lnTo>
                    <a:pt x="17" y="0"/>
                  </a:lnTo>
                  <a:lnTo>
                    <a:pt x="21" y="1"/>
                  </a:lnTo>
                  <a:lnTo>
                    <a:pt x="23" y="3"/>
                  </a:lnTo>
                  <a:lnTo>
                    <a:pt x="25" y="5"/>
                  </a:lnTo>
                  <a:lnTo>
                    <a:pt x="27" y="7"/>
                  </a:lnTo>
                  <a:lnTo>
                    <a:pt x="29" y="10"/>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55" name="Freeform 283"/>
            <p:cNvSpPr>
              <a:spLocks/>
            </p:cNvSpPr>
            <p:nvPr/>
          </p:nvSpPr>
          <p:spPr bwMode="auto">
            <a:xfrm>
              <a:off x="3231" y="2715"/>
              <a:ext cx="30" cy="30"/>
            </a:xfrm>
            <a:custGeom>
              <a:avLst/>
              <a:gdLst>
                <a:gd name="T0" fmla="*/ 58 w 58"/>
                <a:gd name="T1" fmla="*/ 29 h 59"/>
                <a:gd name="T2" fmla="*/ 58 w 58"/>
                <a:gd name="T3" fmla="*/ 23 h 59"/>
                <a:gd name="T4" fmla="*/ 56 w 58"/>
                <a:gd name="T5" fmla="*/ 19 h 59"/>
                <a:gd name="T6" fmla="*/ 54 w 58"/>
                <a:gd name="T7" fmla="*/ 13 h 59"/>
                <a:gd name="T8" fmla="*/ 50 w 58"/>
                <a:gd name="T9" fmla="*/ 9 h 59"/>
                <a:gd name="T10" fmla="*/ 46 w 58"/>
                <a:gd name="T11" fmla="*/ 5 h 59"/>
                <a:gd name="T12" fmla="*/ 40 w 58"/>
                <a:gd name="T13" fmla="*/ 3 h 59"/>
                <a:gd name="T14" fmla="*/ 34 w 58"/>
                <a:gd name="T15" fmla="*/ 0 h 59"/>
                <a:gd name="T16" fmla="*/ 28 w 58"/>
                <a:gd name="T17" fmla="*/ 0 h 59"/>
                <a:gd name="T18" fmla="*/ 17 w 58"/>
                <a:gd name="T19" fmla="*/ 3 h 59"/>
                <a:gd name="T20" fmla="*/ 8 w 58"/>
                <a:gd name="T21" fmla="*/ 9 h 59"/>
                <a:gd name="T22" fmla="*/ 2 w 58"/>
                <a:gd name="T23" fmla="*/ 18 h 59"/>
                <a:gd name="T24" fmla="*/ 0 w 58"/>
                <a:gd name="T25" fmla="*/ 29 h 59"/>
                <a:gd name="T26" fmla="*/ 0 w 58"/>
                <a:gd name="T27" fmla="*/ 35 h 59"/>
                <a:gd name="T28" fmla="*/ 2 w 58"/>
                <a:gd name="T29" fmla="*/ 41 h 59"/>
                <a:gd name="T30" fmla="*/ 4 w 58"/>
                <a:gd name="T31" fmla="*/ 47 h 59"/>
                <a:gd name="T32" fmla="*/ 8 w 58"/>
                <a:gd name="T33" fmla="*/ 51 h 59"/>
                <a:gd name="T34" fmla="*/ 12 w 58"/>
                <a:gd name="T35" fmla="*/ 55 h 59"/>
                <a:gd name="T36" fmla="*/ 18 w 58"/>
                <a:gd name="T37" fmla="*/ 57 h 59"/>
                <a:gd name="T38" fmla="*/ 23 w 58"/>
                <a:gd name="T39" fmla="*/ 59 h 59"/>
                <a:gd name="T40" fmla="*/ 28 w 58"/>
                <a:gd name="T41" fmla="*/ 59 h 59"/>
                <a:gd name="T42" fmla="*/ 34 w 58"/>
                <a:gd name="T43" fmla="*/ 59 h 59"/>
                <a:gd name="T44" fmla="*/ 40 w 58"/>
                <a:gd name="T45" fmla="*/ 57 h 59"/>
                <a:gd name="T46" fmla="*/ 46 w 58"/>
                <a:gd name="T47" fmla="*/ 55 h 59"/>
                <a:gd name="T48" fmla="*/ 50 w 58"/>
                <a:gd name="T49" fmla="*/ 51 h 59"/>
                <a:gd name="T50" fmla="*/ 54 w 58"/>
                <a:gd name="T51" fmla="*/ 47 h 59"/>
                <a:gd name="T52" fmla="*/ 56 w 58"/>
                <a:gd name="T53" fmla="*/ 41 h 59"/>
                <a:gd name="T54" fmla="*/ 58 w 58"/>
                <a:gd name="T55" fmla="*/ 35 h 59"/>
                <a:gd name="T56" fmla="*/ 58 w 58"/>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59">
                  <a:moveTo>
                    <a:pt x="58" y="29"/>
                  </a:moveTo>
                  <a:lnTo>
                    <a:pt x="58" y="23"/>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8"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56" name="Freeform 284"/>
            <p:cNvSpPr>
              <a:spLocks/>
            </p:cNvSpPr>
            <p:nvPr/>
          </p:nvSpPr>
          <p:spPr bwMode="auto">
            <a:xfrm>
              <a:off x="3239" y="2723"/>
              <a:ext cx="14" cy="14"/>
            </a:xfrm>
            <a:custGeom>
              <a:avLst/>
              <a:gdLst>
                <a:gd name="T0" fmla="*/ 13 w 28"/>
                <a:gd name="T1" fmla="*/ 29 h 29"/>
                <a:gd name="T2" fmla="*/ 11 w 28"/>
                <a:gd name="T3" fmla="*/ 29 h 29"/>
                <a:gd name="T4" fmla="*/ 9 w 28"/>
                <a:gd name="T5" fmla="*/ 28 h 29"/>
                <a:gd name="T6" fmla="*/ 5 w 28"/>
                <a:gd name="T7" fmla="*/ 27 h 29"/>
                <a:gd name="T8" fmla="*/ 3 w 28"/>
                <a:gd name="T9" fmla="*/ 25 h 29"/>
                <a:gd name="T10" fmla="*/ 2 w 28"/>
                <a:gd name="T11" fmla="*/ 22 h 29"/>
                <a:gd name="T12" fmla="*/ 1 w 28"/>
                <a:gd name="T13" fmla="*/ 20 h 29"/>
                <a:gd name="T14" fmla="*/ 0 w 28"/>
                <a:gd name="T15" fmla="*/ 18 h 29"/>
                <a:gd name="T16" fmla="*/ 0 w 28"/>
                <a:gd name="T17" fmla="*/ 14 h 29"/>
                <a:gd name="T18" fmla="*/ 0 w 28"/>
                <a:gd name="T19" fmla="*/ 12 h 29"/>
                <a:gd name="T20" fmla="*/ 1 w 28"/>
                <a:gd name="T21" fmla="*/ 8 h 29"/>
                <a:gd name="T22" fmla="*/ 2 w 28"/>
                <a:gd name="T23" fmla="*/ 6 h 29"/>
                <a:gd name="T24" fmla="*/ 3 w 28"/>
                <a:gd name="T25" fmla="*/ 4 h 29"/>
                <a:gd name="T26" fmla="*/ 5 w 28"/>
                <a:gd name="T27" fmla="*/ 3 h 29"/>
                <a:gd name="T28" fmla="*/ 9 w 28"/>
                <a:gd name="T29" fmla="*/ 2 h 29"/>
                <a:gd name="T30" fmla="*/ 11 w 28"/>
                <a:gd name="T31" fmla="*/ 0 h 29"/>
                <a:gd name="T32" fmla="*/ 13 w 28"/>
                <a:gd name="T33" fmla="*/ 0 h 29"/>
                <a:gd name="T34" fmla="*/ 17 w 28"/>
                <a:gd name="T35" fmla="*/ 0 h 29"/>
                <a:gd name="T36" fmla="*/ 19 w 28"/>
                <a:gd name="T37" fmla="*/ 2 h 29"/>
                <a:gd name="T38" fmla="*/ 23 w 28"/>
                <a:gd name="T39" fmla="*/ 3 h 29"/>
                <a:gd name="T40" fmla="*/ 25 w 28"/>
                <a:gd name="T41" fmla="*/ 4 h 29"/>
                <a:gd name="T42" fmla="*/ 26 w 28"/>
                <a:gd name="T43" fmla="*/ 6 h 29"/>
                <a:gd name="T44" fmla="*/ 27 w 28"/>
                <a:gd name="T45" fmla="*/ 8 h 29"/>
                <a:gd name="T46" fmla="*/ 28 w 28"/>
                <a:gd name="T47" fmla="*/ 12 h 29"/>
                <a:gd name="T48" fmla="*/ 28 w 28"/>
                <a:gd name="T49" fmla="*/ 14 h 29"/>
                <a:gd name="T50" fmla="*/ 27 w 28"/>
                <a:gd name="T51" fmla="*/ 20 h 29"/>
                <a:gd name="T52" fmla="*/ 25 w 28"/>
                <a:gd name="T53" fmla="*/ 25 h 29"/>
                <a:gd name="T54" fmla="*/ 19 w 28"/>
                <a:gd name="T55" fmla="*/ 28 h 29"/>
                <a:gd name="T56" fmla="*/ 13 w 28"/>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 h="29">
                  <a:moveTo>
                    <a:pt x="13" y="29"/>
                  </a:moveTo>
                  <a:lnTo>
                    <a:pt x="11" y="29"/>
                  </a:lnTo>
                  <a:lnTo>
                    <a:pt x="9" y="28"/>
                  </a:lnTo>
                  <a:lnTo>
                    <a:pt x="5" y="27"/>
                  </a:lnTo>
                  <a:lnTo>
                    <a:pt x="3" y="25"/>
                  </a:lnTo>
                  <a:lnTo>
                    <a:pt x="2" y="22"/>
                  </a:lnTo>
                  <a:lnTo>
                    <a:pt x="1" y="20"/>
                  </a:lnTo>
                  <a:lnTo>
                    <a:pt x="0" y="18"/>
                  </a:lnTo>
                  <a:lnTo>
                    <a:pt x="0" y="14"/>
                  </a:lnTo>
                  <a:lnTo>
                    <a:pt x="0" y="12"/>
                  </a:lnTo>
                  <a:lnTo>
                    <a:pt x="1" y="8"/>
                  </a:lnTo>
                  <a:lnTo>
                    <a:pt x="2" y="6"/>
                  </a:lnTo>
                  <a:lnTo>
                    <a:pt x="3" y="4"/>
                  </a:lnTo>
                  <a:lnTo>
                    <a:pt x="5" y="3"/>
                  </a:lnTo>
                  <a:lnTo>
                    <a:pt x="9" y="2"/>
                  </a:lnTo>
                  <a:lnTo>
                    <a:pt x="11" y="0"/>
                  </a:lnTo>
                  <a:lnTo>
                    <a:pt x="13" y="0"/>
                  </a:lnTo>
                  <a:lnTo>
                    <a:pt x="17" y="0"/>
                  </a:lnTo>
                  <a:lnTo>
                    <a:pt x="19" y="2"/>
                  </a:lnTo>
                  <a:lnTo>
                    <a:pt x="23" y="3"/>
                  </a:lnTo>
                  <a:lnTo>
                    <a:pt x="25" y="4"/>
                  </a:lnTo>
                  <a:lnTo>
                    <a:pt x="26" y="6"/>
                  </a:lnTo>
                  <a:lnTo>
                    <a:pt x="27" y="8"/>
                  </a:lnTo>
                  <a:lnTo>
                    <a:pt x="28" y="12"/>
                  </a:lnTo>
                  <a:lnTo>
                    <a:pt x="28" y="14"/>
                  </a:lnTo>
                  <a:lnTo>
                    <a:pt x="27" y="20"/>
                  </a:lnTo>
                  <a:lnTo>
                    <a:pt x="25" y="25"/>
                  </a:lnTo>
                  <a:lnTo>
                    <a:pt x="19" y="28"/>
                  </a:lnTo>
                  <a:lnTo>
                    <a:pt x="13"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57" name="Freeform 285"/>
            <p:cNvSpPr>
              <a:spLocks/>
            </p:cNvSpPr>
            <p:nvPr/>
          </p:nvSpPr>
          <p:spPr bwMode="auto">
            <a:xfrm>
              <a:off x="3380" y="2742"/>
              <a:ext cx="30" cy="30"/>
            </a:xfrm>
            <a:custGeom>
              <a:avLst/>
              <a:gdLst>
                <a:gd name="T0" fmla="*/ 60 w 60"/>
                <a:gd name="T1" fmla="*/ 30 h 58"/>
                <a:gd name="T2" fmla="*/ 59 w 60"/>
                <a:gd name="T3" fmla="*/ 24 h 58"/>
                <a:gd name="T4" fmla="*/ 57 w 60"/>
                <a:gd name="T5" fmla="*/ 18 h 58"/>
                <a:gd name="T6" fmla="*/ 54 w 60"/>
                <a:gd name="T7" fmla="*/ 12 h 58"/>
                <a:gd name="T8" fmla="*/ 51 w 60"/>
                <a:gd name="T9" fmla="*/ 8 h 58"/>
                <a:gd name="T10" fmla="*/ 46 w 60"/>
                <a:gd name="T11" fmla="*/ 4 h 58"/>
                <a:gd name="T12" fmla="*/ 41 w 60"/>
                <a:gd name="T13" fmla="*/ 2 h 58"/>
                <a:gd name="T14" fmla="*/ 36 w 60"/>
                <a:gd name="T15" fmla="*/ 0 h 58"/>
                <a:gd name="T16" fmla="*/ 30 w 60"/>
                <a:gd name="T17" fmla="*/ 0 h 58"/>
                <a:gd name="T18" fmla="*/ 18 w 60"/>
                <a:gd name="T19" fmla="*/ 2 h 58"/>
                <a:gd name="T20" fmla="*/ 8 w 60"/>
                <a:gd name="T21" fmla="*/ 8 h 58"/>
                <a:gd name="T22" fmla="*/ 2 w 60"/>
                <a:gd name="T23" fmla="*/ 18 h 58"/>
                <a:gd name="T24" fmla="*/ 0 w 60"/>
                <a:gd name="T25" fmla="*/ 30 h 58"/>
                <a:gd name="T26" fmla="*/ 1 w 60"/>
                <a:gd name="T27" fmla="*/ 35 h 58"/>
                <a:gd name="T28" fmla="*/ 2 w 60"/>
                <a:gd name="T29" fmla="*/ 40 h 58"/>
                <a:gd name="T30" fmla="*/ 4 w 60"/>
                <a:gd name="T31" fmla="*/ 46 h 58"/>
                <a:gd name="T32" fmla="*/ 8 w 60"/>
                <a:gd name="T33" fmla="*/ 50 h 58"/>
                <a:gd name="T34" fmla="*/ 12 w 60"/>
                <a:gd name="T35" fmla="*/ 54 h 58"/>
                <a:gd name="T36" fmla="*/ 18 w 60"/>
                <a:gd name="T37" fmla="*/ 56 h 58"/>
                <a:gd name="T38" fmla="*/ 24 w 60"/>
                <a:gd name="T39" fmla="*/ 58 h 58"/>
                <a:gd name="T40" fmla="*/ 30 w 60"/>
                <a:gd name="T41" fmla="*/ 58 h 58"/>
                <a:gd name="T42" fmla="*/ 36 w 60"/>
                <a:gd name="T43" fmla="*/ 58 h 58"/>
                <a:gd name="T44" fmla="*/ 41 w 60"/>
                <a:gd name="T45" fmla="*/ 56 h 58"/>
                <a:gd name="T46" fmla="*/ 46 w 60"/>
                <a:gd name="T47" fmla="*/ 54 h 58"/>
                <a:gd name="T48" fmla="*/ 51 w 60"/>
                <a:gd name="T49" fmla="*/ 50 h 58"/>
                <a:gd name="T50" fmla="*/ 54 w 60"/>
                <a:gd name="T51" fmla="*/ 46 h 58"/>
                <a:gd name="T52" fmla="*/ 57 w 60"/>
                <a:gd name="T53" fmla="*/ 40 h 58"/>
                <a:gd name="T54" fmla="*/ 59 w 60"/>
                <a:gd name="T55" fmla="*/ 35 h 58"/>
                <a:gd name="T56" fmla="*/ 60 w 60"/>
                <a:gd name="T57"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8">
                  <a:moveTo>
                    <a:pt x="60" y="30"/>
                  </a:moveTo>
                  <a:lnTo>
                    <a:pt x="59" y="24"/>
                  </a:lnTo>
                  <a:lnTo>
                    <a:pt x="57" y="18"/>
                  </a:lnTo>
                  <a:lnTo>
                    <a:pt x="54" y="12"/>
                  </a:lnTo>
                  <a:lnTo>
                    <a:pt x="51" y="8"/>
                  </a:lnTo>
                  <a:lnTo>
                    <a:pt x="46" y="4"/>
                  </a:lnTo>
                  <a:lnTo>
                    <a:pt x="41" y="2"/>
                  </a:lnTo>
                  <a:lnTo>
                    <a:pt x="36" y="0"/>
                  </a:lnTo>
                  <a:lnTo>
                    <a:pt x="30" y="0"/>
                  </a:lnTo>
                  <a:lnTo>
                    <a:pt x="18" y="2"/>
                  </a:lnTo>
                  <a:lnTo>
                    <a:pt x="8" y="8"/>
                  </a:lnTo>
                  <a:lnTo>
                    <a:pt x="2" y="18"/>
                  </a:lnTo>
                  <a:lnTo>
                    <a:pt x="0" y="30"/>
                  </a:lnTo>
                  <a:lnTo>
                    <a:pt x="1" y="35"/>
                  </a:lnTo>
                  <a:lnTo>
                    <a:pt x="2" y="40"/>
                  </a:lnTo>
                  <a:lnTo>
                    <a:pt x="4" y="46"/>
                  </a:lnTo>
                  <a:lnTo>
                    <a:pt x="8" y="50"/>
                  </a:lnTo>
                  <a:lnTo>
                    <a:pt x="12" y="54"/>
                  </a:lnTo>
                  <a:lnTo>
                    <a:pt x="18" y="56"/>
                  </a:lnTo>
                  <a:lnTo>
                    <a:pt x="24" y="58"/>
                  </a:lnTo>
                  <a:lnTo>
                    <a:pt x="30" y="58"/>
                  </a:lnTo>
                  <a:lnTo>
                    <a:pt x="36" y="58"/>
                  </a:lnTo>
                  <a:lnTo>
                    <a:pt x="41" y="56"/>
                  </a:lnTo>
                  <a:lnTo>
                    <a:pt x="46" y="54"/>
                  </a:lnTo>
                  <a:lnTo>
                    <a:pt x="51" y="50"/>
                  </a:lnTo>
                  <a:lnTo>
                    <a:pt x="54" y="46"/>
                  </a:lnTo>
                  <a:lnTo>
                    <a:pt x="57" y="40"/>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58" name="Freeform 286"/>
            <p:cNvSpPr>
              <a:spLocks/>
            </p:cNvSpPr>
            <p:nvPr/>
          </p:nvSpPr>
          <p:spPr bwMode="auto">
            <a:xfrm>
              <a:off x="3388" y="2750"/>
              <a:ext cx="15" cy="14"/>
            </a:xfrm>
            <a:custGeom>
              <a:avLst/>
              <a:gdLst>
                <a:gd name="T0" fmla="*/ 15 w 30"/>
                <a:gd name="T1" fmla="*/ 28 h 28"/>
                <a:gd name="T2" fmla="*/ 11 w 30"/>
                <a:gd name="T3" fmla="*/ 28 h 28"/>
                <a:gd name="T4" fmla="*/ 9 w 30"/>
                <a:gd name="T5" fmla="*/ 27 h 28"/>
                <a:gd name="T6" fmla="*/ 7 w 30"/>
                <a:gd name="T7" fmla="*/ 26 h 28"/>
                <a:gd name="T8" fmla="*/ 4 w 30"/>
                <a:gd name="T9" fmla="*/ 25 h 28"/>
                <a:gd name="T10" fmla="*/ 2 w 30"/>
                <a:gd name="T11" fmla="*/ 23 h 28"/>
                <a:gd name="T12" fmla="*/ 1 w 30"/>
                <a:gd name="T13" fmla="*/ 19 h 28"/>
                <a:gd name="T14" fmla="*/ 0 w 30"/>
                <a:gd name="T15" fmla="*/ 17 h 28"/>
                <a:gd name="T16" fmla="*/ 0 w 30"/>
                <a:gd name="T17" fmla="*/ 15 h 28"/>
                <a:gd name="T18" fmla="*/ 0 w 30"/>
                <a:gd name="T19" fmla="*/ 11 h 28"/>
                <a:gd name="T20" fmla="*/ 1 w 30"/>
                <a:gd name="T21" fmla="*/ 9 h 28"/>
                <a:gd name="T22" fmla="*/ 2 w 30"/>
                <a:gd name="T23" fmla="*/ 5 h 28"/>
                <a:gd name="T24" fmla="*/ 4 w 30"/>
                <a:gd name="T25" fmla="*/ 3 h 28"/>
                <a:gd name="T26" fmla="*/ 7 w 30"/>
                <a:gd name="T27" fmla="*/ 2 h 28"/>
                <a:gd name="T28" fmla="*/ 9 w 30"/>
                <a:gd name="T29" fmla="*/ 1 h 28"/>
                <a:gd name="T30" fmla="*/ 11 w 30"/>
                <a:gd name="T31" fmla="*/ 0 h 28"/>
                <a:gd name="T32" fmla="*/ 15 w 30"/>
                <a:gd name="T33" fmla="*/ 0 h 28"/>
                <a:gd name="T34" fmla="*/ 17 w 30"/>
                <a:gd name="T35" fmla="*/ 0 h 28"/>
                <a:gd name="T36" fmla="*/ 21 w 30"/>
                <a:gd name="T37" fmla="*/ 1 h 28"/>
                <a:gd name="T38" fmla="*/ 23 w 30"/>
                <a:gd name="T39" fmla="*/ 2 h 28"/>
                <a:gd name="T40" fmla="*/ 25 w 30"/>
                <a:gd name="T41" fmla="*/ 3 h 28"/>
                <a:gd name="T42" fmla="*/ 26 w 30"/>
                <a:gd name="T43" fmla="*/ 5 h 28"/>
                <a:gd name="T44" fmla="*/ 29 w 30"/>
                <a:gd name="T45" fmla="*/ 9 h 28"/>
                <a:gd name="T46" fmla="*/ 30 w 30"/>
                <a:gd name="T47" fmla="*/ 11 h 28"/>
                <a:gd name="T48" fmla="*/ 30 w 30"/>
                <a:gd name="T49" fmla="*/ 15 h 28"/>
                <a:gd name="T50" fmla="*/ 29 w 30"/>
                <a:gd name="T51" fmla="*/ 20 h 28"/>
                <a:gd name="T52" fmla="*/ 25 w 30"/>
                <a:gd name="T53" fmla="*/ 25 h 28"/>
                <a:gd name="T54" fmla="*/ 21 w 30"/>
                <a:gd name="T55" fmla="*/ 27 h 28"/>
                <a:gd name="T56" fmla="*/ 15 w 30"/>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5"/>
                  </a:lnTo>
                  <a:lnTo>
                    <a:pt x="4" y="3"/>
                  </a:lnTo>
                  <a:lnTo>
                    <a:pt x="7" y="2"/>
                  </a:lnTo>
                  <a:lnTo>
                    <a:pt x="9" y="1"/>
                  </a:lnTo>
                  <a:lnTo>
                    <a:pt x="11" y="0"/>
                  </a:lnTo>
                  <a:lnTo>
                    <a:pt x="15" y="0"/>
                  </a:lnTo>
                  <a:lnTo>
                    <a:pt x="17" y="0"/>
                  </a:lnTo>
                  <a:lnTo>
                    <a:pt x="21" y="1"/>
                  </a:lnTo>
                  <a:lnTo>
                    <a:pt x="23" y="2"/>
                  </a:lnTo>
                  <a:lnTo>
                    <a:pt x="25" y="3"/>
                  </a:lnTo>
                  <a:lnTo>
                    <a:pt x="26" y="5"/>
                  </a:lnTo>
                  <a:lnTo>
                    <a:pt x="29" y="9"/>
                  </a:lnTo>
                  <a:lnTo>
                    <a:pt x="30" y="11"/>
                  </a:lnTo>
                  <a:lnTo>
                    <a:pt x="30" y="15"/>
                  </a:lnTo>
                  <a:lnTo>
                    <a:pt x="29" y="20"/>
                  </a:lnTo>
                  <a:lnTo>
                    <a:pt x="25" y="25"/>
                  </a:lnTo>
                  <a:lnTo>
                    <a:pt x="21" y="27"/>
                  </a:lnTo>
                  <a:lnTo>
                    <a:pt x="15"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59" name="Freeform 287"/>
            <p:cNvSpPr>
              <a:spLocks/>
            </p:cNvSpPr>
            <p:nvPr/>
          </p:nvSpPr>
          <p:spPr bwMode="auto">
            <a:xfrm>
              <a:off x="3407" y="2643"/>
              <a:ext cx="30" cy="30"/>
            </a:xfrm>
            <a:custGeom>
              <a:avLst/>
              <a:gdLst>
                <a:gd name="T0" fmla="*/ 60 w 60"/>
                <a:gd name="T1" fmla="*/ 29 h 59"/>
                <a:gd name="T2" fmla="*/ 59 w 60"/>
                <a:gd name="T3" fmla="*/ 24 h 59"/>
                <a:gd name="T4" fmla="*/ 57 w 60"/>
                <a:gd name="T5" fmla="*/ 19 h 59"/>
                <a:gd name="T6" fmla="*/ 54 w 60"/>
                <a:gd name="T7" fmla="*/ 13 h 59"/>
                <a:gd name="T8" fmla="*/ 50 w 60"/>
                <a:gd name="T9" fmla="*/ 9 h 59"/>
                <a:gd name="T10" fmla="*/ 46 w 60"/>
                <a:gd name="T11" fmla="*/ 5 h 59"/>
                <a:gd name="T12" fmla="*/ 41 w 60"/>
                <a:gd name="T13" fmla="*/ 3 h 59"/>
                <a:gd name="T14" fmla="*/ 36 w 60"/>
                <a:gd name="T15" fmla="*/ 0 h 59"/>
                <a:gd name="T16" fmla="*/ 30 w 60"/>
                <a:gd name="T17" fmla="*/ 0 h 59"/>
                <a:gd name="T18" fmla="*/ 18 w 60"/>
                <a:gd name="T19" fmla="*/ 3 h 59"/>
                <a:gd name="T20" fmla="*/ 9 w 60"/>
                <a:gd name="T21" fmla="*/ 9 h 59"/>
                <a:gd name="T22" fmla="*/ 2 w 60"/>
                <a:gd name="T23" fmla="*/ 18 h 59"/>
                <a:gd name="T24" fmla="*/ 0 w 60"/>
                <a:gd name="T25" fmla="*/ 29 h 59"/>
                <a:gd name="T26" fmla="*/ 1 w 60"/>
                <a:gd name="T27" fmla="*/ 35 h 59"/>
                <a:gd name="T28" fmla="*/ 2 w 60"/>
                <a:gd name="T29" fmla="*/ 41 h 59"/>
                <a:gd name="T30" fmla="*/ 6 w 60"/>
                <a:gd name="T31" fmla="*/ 47 h 59"/>
                <a:gd name="T32" fmla="*/ 9 w 60"/>
                <a:gd name="T33" fmla="*/ 51 h 59"/>
                <a:gd name="T34" fmla="*/ 14 w 60"/>
                <a:gd name="T35" fmla="*/ 55 h 59"/>
                <a:gd name="T36" fmla="*/ 18 w 60"/>
                <a:gd name="T37" fmla="*/ 57 h 59"/>
                <a:gd name="T38" fmla="*/ 24 w 60"/>
                <a:gd name="T39" fmla="*/ 59 h 59"/>
                <a:gd name="T40" fmla="*/ 30 w 60"/>
                <a:gd name="T41" fmla="*/ 59 h 59"/>
                <a:gd name="T42" fmla="*/ 36 w 60"/>
                <a:gd name="T43" fmla="*/ 59 h 59"/>
                <a:gd name="T44" fmla="*/ 41 w 60"/>
                <a:gd name="T45" fmla="*/ 57 h 59"/>
                <a:gd name="T46" fmla="*/ 46 w 60"/>
                <a:gd name="T47" fmla="*/ 55 h 59"/>
                <a:gd name="T48" fmla="*/ 50 w 60"/>
                <a:gd name="T49" fmla="*/ 51 h 59"/>
                <a:gd name="T50" fmla="*/ 54 w 60"/>
                <a:gd name="T51" fmla="*/ 47 h 59"/>
                <a:gd name="T52" fmla="*/ 57 w 60"/>
                <a:gd name="T53" fmla="*/ 41 h 59"/>
                <a:gd name="T54" fmla="*/ 59 w 60"/>
                <a:gd name="T55" fmla="*/ 35 h 59"/>
                <a:gd name="T56" fmla="*/ 60 w 60"/>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29"/>
                  </a:moveTo>
                  <a:lnTo>
                    <a:pt x="59" y="24"/>
                  </a:lnTo>
                  <a:lnTo>
                    <a:pt x="57" y="19"/>
                  </a:lnTo>
                  <a:lnTo>
                    <a:pt x="54" y="13"/>
                  </a:lnTo>
                  <a:lnTo>
                    <a:pt x="50" y="9"/>
                  </a:lnTo>
                  <a:lnTo>
                    <a:pt x="46" y="5"/>
                  </a:lnTo>
                  <a:lnTo>
                    <a:pt x="41" y="3"/>
                  </a:lnTo>
                  <a:lnTo>
                    <a:pt x="36" y="0"/>
                  </a:lnTo>
                  <a:lnTo>
                    <a:pt x="30" y="0"/>
                  </a:lnTo>
                  <a:lnTo>
                    <a:pt x="18" y="3"/>
                  </a:lnTo>
                  <a:lnTo>
                    <a:pt x="9" y="9"/>
                  </a:lnTo>
                  <a:lnTo>
                    <a:pt x="2" y="18"/>
                  </a:lnTo>
                  <a:lnTo>
                    <a:pt x="0" y="29"/>
                  </a:lnTo>
                  <a:lnTo>
                    <a:pt x="1" y="35"/>
                  </a:lnTo>
                  <a:lnTo>
                    <a:pt x="2" y="41"/>
                  </a:lnTo>
                  <a:lnTo>
                    <a:pt x="6" y="47"/>
                  </a:lnTo>
                  <a:lnTo>
                    <a:pt x="9" y="51"/>
                  </a:lnTo>
                  <a:lnTo>
                    <a:pt x="14" y="55"/>
                  </a:lnTo>
                  <a:lnTo>
                    <a:pt x="18" y="57"/>
                  </a:lnTo>
                  <a:lnTo>
                    <a:pt x="24" y="59"/>
                  </a:lnTo>
                  <a:lnTo>
                    <a:pt x="30" y="59"/>
                  </a:lnTo>
                  <a:lnTo>
                    <a:pt x="36" y="59"/>
                  </a:lnTo>
                  <a:lnTo>
                    <a:pt x="41" y="57"/>
                  </a:lnTo>
                  <a:lnTo>
                    <a:pt x="46" y="55"/>
                  </a:lnTo>
                  <a:lnTo>
                    <a:pt x="50" y="51"/>
                  </a:lnTo>
                  <a:lnTo>
                    <a:pt x="54" y="47"/>
                  </a:lnTo>
                  <a:lnTo>
                    <a:pt x="57" y="41"/>
                  </a:lnTo>
                  <a:lnTo>
                    <a:pt x="59" y="35"/>
                  </a:lnTo>
                  <a:lnTo>
                    <a:pt x="60"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60" name="Freeform 288"/>
            <p:cNvSpPr>
              <a:spLocks/>
            </p:cNvSpPr>
            <p:nvPr/>
          </p:nvSpPr>
          <p:spPr bwMode="auto">
            <a:xfrm>
              <a:off x="3414" y="2651"/>
              <a:ext cx="15" cy="14"/>
            </a:xfrm>
            <a:custGeom>
              <a:avLst/>
              <a:gdLst>
                <a:gd name="T0" fmla="*/ 15 w 30"/>
                <a:gd name="T1" fmla="*/ 29 h 29"/>
                <a:gd name="T2" fmla="*/ 12 w 30"/>
                <a:gd name="T3" fmla="*/ 29 h 29"/>
                <a:gd name="T4" fmla="*/ 9 w 30"/>
                <a:gd name="T5" fmla="*/ 28 h 29"/>
                <a:gd name="T6" fmla="*/ 7 w 30"/>
                <a:gd name="T7" fmla="*/ 27 h 29"/>
                <a:gd name="T8" fmla="*/ 4 w 30"/>
                <a:gd name="T9" fmla="*/ 25 h 29"/>
                <a:gd name="T10" fmla="*/ 3 w 30"/>
                <a:gd name="T11" fmla="*/ 22 h 29"/>
                <a:gd name="T12" fmla="*/ 1 w 30"/>
                <a:gd name="T13" fmla="*/ 20 h 29"/>
                <a:gd name="T14" fmla="*/ 0 w 30"/>
                <a:gd name="T15" fmla="*/ 18 h 29"/>
                <a:gd name="T16" fmla="*/ 0 w 30"/>
                <a:gd name="T17" fmla="*/ 14 h 29"/>
                <a:gd name="T18" fmla="*/ 0 w 30"/>
                <a:gd name="T19" fmla="*/ 12 h 29"/>
                <a:gd name="T20" fmla="*/ 1 w 30"/>
                <a:gd name="T21" fmla="*/ 9 h 29"/>
                <a:gd name="T22" fmla="*/ 3 w 30"/>
                <a:gd name="T23" fmla="*/ 6 h 29"/>
                <a:gd name="T24" fmla="*/ 4 w 30"/>
                <a:gd name="T25" fmla="*/ 4 h 29"/>
                <a:gd name="T26" fmla="*/ 7 w 30"/>
                <a:gd name="T27" fmla="*/ 3 h 29"/>
                <a:gd name="T28" fmla="*/ 9 w 30"/>
                <a:gd name="T29" fmla="*/ 2 h 29"/>
                <a:gd name="T30" fmla="*/ 12 w 30"/>
                <a:gd name="T31" fmla="*/ 0 h 29"/>
                <a:gd name="T32" fmla="*/ 15 w 30"/>
                <a:gd name="T33" fmla="*/ 0 h 29"/>
                <a:gd name="T34" fmla="*/ 17 w 30"/>
                <a:gd name="T35" fmla="*/ 0 h 29"/>
                <a:gd name="T36" fmla="*/ 21 w 30"/>
                <a:gd name="T37" fmla="*/ 2 h 29"/>
                <a:gd name="T38" fmla="*/ 23 w 30"/>
                <a:gd name="T39" fmla="*/ 3 h 29"/>
                <a:gd name="T40" fmla="*/ 25 w 30"/>
                <a:gd name="T41" fmla="*/ 4 h 29"/>
                <a:gd name="T42" fmla="*/ 26 w 30"/>
                <a:gd name="T43" fmla="*/ 6 h 29"/>
                <a:gd name="T44" fmla="*/ 29 w 30"/>
                <a:gd name="T45" fmla="*/ 9 h 29"/>
                <a:gd name="T46" fmla="*/ 30 w 30"/>
                <a:gd name="T47" fmla="*/ 12 h 29"/>
                <a:gd name="T48" fmla="*/ 30 w 30"/>
                <a:gd name="T49" fmla="*/ 14 h 29"/>
                <a:gd name="T50" fmla="*/ 29 w 30"/>
                <a:gd name="T51" fmla="*/ 20 h 29"/>
                <a:gd name="T52" fmla="*/ 25 w 30"/>
                <a:gd name="T53" fmla="*/ 25 h 29"/>
                <a:gd name="T54" fmla="*/ 21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2" y="29"/>
                  </a:lnTo>
                  <a:lnTo>
                    <a:pt x="9" y="28"/>
                  </a:lnTo>
                  <a:lnTo>
                    <a:pt x="7" y="27"/>
                  </a:lnTo>
                  <a:lnTo>
                    <a:pt x="4" y="25"/>
                  </a:lnTo>
                  <a:lnTo>
                    <a:pt x="3" y="22"/>
                  </a:lnTo>
                  <a:lnTo>
                    <a:pt x="1" y="20"/>
                  </a:lnTo>
                  <a:lnTo>
                    <a:pt x="0" y="18"/>
                  </a:lnTo>
                  <a:lnTo>
                    <a:pt x="0" y="14"/>
                  </a:lnTo>
                  <a:lnTo>
                    <a:pt x="0" y="12"/>
                  </a:lnTo>
                  <a:lnTo>
                    <a:pt x="1" y="9"/>
                  </a:lnTo>
                  <a:lnTo>
                    <a:pt x="3" y="6"/>
                  </a:lnTo>
                  <a:lnTo>
                    <a:pt x="4" y="4"/>
                  </a:lnTo>
                  <a:lnTo>
                    <a:pt x="7" y="3"/>
                  </a:lnTo>
                  <a:lnTo>
                    <a:pt x="9" y="2"/>
                  </a:lnTo>
                  <a:lnTo>
                    <a:pt x="12" y="0"/>
                  </a:lnTo>
                  <a:lnTo>
                    <a:pt x="15" y="0"/>
                  </a:lnTo>
                  <a:lnTo>
                    <a:pt x="17" y="0"/>
                  </a:lnTo>
                  <a:lnTo>
                    <a:pt x="21" y="2"/>
                  </a:lnTo>
                  <a:lnTo>
                    <a:pt x="23" y="3"/>
                  </a:lnTo>
                  <a:lnTo>
                    <a:pt x="25" y="4"/>
                  </a:lnTo>
                  <a:lnTo>
                    <a:pt x="26" y="6"/>
                  </a:lnTo>
                  <a:lnTo>
                    <a:pt x="29" y="9"/>
                  </a:lnTo>
                  <a:lnTo>
                    <a:pt x="30" y="12"/>
                  </a:lnTo>
                  <a:lnTo>
                    <a:pt x="30" y="14"/>
                  </a:lnTo>
                  <a:lnTo>
                    <a:pt x="29" y="20"/>
                  </a:lnTo>
                  <a:lnTo>
                    <a:pt x="25" y="25"/>
                  </a:lnTo>
                  <a:lnTo>
                    <a:pt x="21"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61" name="Freeform 289"/>
            <p:cNvSpPr>
              <a:spLocks/>
            </p:cNvSpPr>
            <p:nvPr/>
          </p:nvSpPr>
          <p:spPr bwMode="auto">
            <a:xfrm>
              <a:off x="3407" y="2515"/>
              <a:ext cx="30" cy="30"/>
            </a:xfrm>
            <a:custGeom>
              <a:avLst/>
              <a:gdLst>
                <a:gd name="T0" fmla="*/ 60 w 60"/>
                <a:gd name="T1" fmla="*/ 30 h 60"/>
                <a:gd name="T2" fmla="*/ 59 w 60"/>
                <a:gd name="T3" fmla="*/ 24 h 60"/>
                <a:gd name="T4" fmla="*/ 57 w 60"/>
                <a:gd name="T5" fmla="*/ 18 h 60"/>
                <a:gd name="T6" fmla="*/ 54 w 60"/>
                <a:gd name="T7" fmla="*/ 13 h 60"/>
                <a:gd name="T8" fmla="*/ 50 w 60"/>
                <a:gd name="T9" fmla="*/ 9 h 60"/>
                <a:gd name="T10" fmla="*/ 46 w 60"/>
                <a:gd name="T11" fmla="*/ 5 h 60"/>
                <a:gd name="T12" fmla="*/ 41 w 60"/>
                <a:gd name="T13" fmla="*/ 2 h 60"/>
                <a:gd name="T14" fmla="*/ 36 w 60"/>
                <a:gd name="T15" fmla="*/ 1 h 60"/>
                <a:gd name="T16" fmla="*/ 30 w 60"/>
                <a:gd name="T17" fmla="*/ 0 h 60"/>
                <a:gd name="T18" fmla="*/ 18 w 60"/>
                <a:gd name="T19" fmla="*/ 2 h 60"/>
                <a:gd name="T20" fmla="*/ 9 w 60"/>
                <a:gd name="T21" fmla="*/ 9 h 60"/>
                <a:gd name="T22" fmla="*/ 2 w 60"/>
                <a:gd name="T23" fmla="*/ 18 h 60"/>
                <a:gd name="T24" fmla="*/ 0 w 60"/>
                <a:gd name="T25" fmla="*/ 30 h 60"/>
                <a:gd name="T26" fmla="*/ 1 w 60"/>
                <a:gd name="T27" fmla="*/ 35 h 60"/>
                <a:gd name="T28" fmla="*/ 2 w 60"/>
                <a:gd name="T29" fmla="*/ 41 h 60"/>
                <a:gd name="T30" fmla="*/ 6 w 60"/>
                <a:gd name="T31" fmla="*/ 47 h 60"/>
                <a:gd name="T32" fmla="*/ 9 w 60"/>
                <a:gd name="T33" fmla="*/ 51 h 60"/>
                <a:gd name="T34" fmla="*/ 14 w 60"/>
                <a:gd name="T35" fmla="*/ 55 h 60"/>
                <a:gd name="T36" fmla="*/ 18 w 60"/>
                <a:gd name="T37" fmla="*/ 57 h 60"/>
                <a:gd name="T38" fmla="*/ 24 w 60"/>
                <a:gd name="T39" fmla="*/ 58 h 60"/>
                <a:gd name="T40" fmla="*/ 30 w 60"/>
                <a:gd name="T41" fmla="*/ 60 h 60"/>
                <a:gd name="T42" fmla="*/ 36 w 60"/>
                <a:gd name="T43" fmla="*/ 58 h 60"/>
                <a:gd name="T44" fmla="*/ 41 w 60"/>
                <a:gd name="T45" fmla="*/ 57 h 60"/>
                <a:gd name="T46" fmla="*/ 46 w 60"/>
                <a:gd name="T47" fmla="*/ 55 h 60"/>
                <a:gd name="T48" fmla="*/ 50 w 60"/>
                <a:gd name="T49" fmla="*/ 51 h 60"/>
                <a:gd name="T50" fmla="*/ 54 w 60"/>
                <a:gd name="T51" fmla="*/ 47 h 60"/>
                <a:gd name="T52" fmla="*/ 57 w 60"/>
                <a:gd name="T53" fmla="*/ 41 h 60"/>
                <a:gd name="T54" fmla="*/ 59 w 60"/>
                <a:gd name="T55" fmla="*/ 35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7" y="18"/>
                  </a:lnTo>
                  <a:lnTo>
                    <a:pt x="54" y="13"/>
                  </a:lnTo>
                  <a:lnTo>
                    <a:pt x="50" y="9"/>
                  </a:lnTo>
                  <a:lnTo>
                    <a:pt x="46" y="5"/>
                  </a:lnTo>
                  <a:lnTo>
                    <a:pt x="41" y="2"/>
                  </a:lnTo>
                  <a:lnTo>
                    <a:pt x="36" y="1"/>
                  </a:lnTo>
                  <a:lnTo>
                    <a:pt x="30" y="0"/>
                  </a:lnTo>
                  <a:lnTo>
                    <a:pt x="18" y="2"/>
                  </a:lnTo>
                  <a:lnTo>
                    <a:pt x="9" y="9"/>
                  </a:lnTo>
                  <a:lnTo>
                    <a:pt x="2" y="18"/>
                  </a:lnTo>
                  <a:lnTo>
                    <a:pt x="0" y="30"/>
                  </a:lnTo>
                  <a:lnTo>
                    <a:pt x="1" y="35"/>
                  </a:lnTo>
                  <a:lnTo>
                    <a:pt x="2" y="41"/>
                  </a:lnTo>
                  <a:lnTo>
                    <a:pt x="6" y="47"/>
                  </a:lnTo>
                  <a:lnTo>
                    <a:pt x="9" y="51"/>
                  </a:lnTo>
                  <a:lnTo>
                    <a:pt x="14" y="55"/>
                  </a:lnTo>
                  <a:lnTo>
                    <a:pt x="18" y="57"/>
                  </a:lnTo>
                  <a:lnTo>
                    <a:pt x="24" y="58"/>
                  </a:lnTo>
                  <a:lnTo>
                    <a:pt x="30" y="60"/>
                  </a:lnTo>
                  <a:lnTo>
                    <a:pt x="36" y="58"/>
                  </a:lnTo>
                  <a:lnTo>
                    <a:pt x="41" y="57"/>
                  </a:lnTo>
                  <a:lnTo>
                    <a:pt x="46" y="55"/>
                  </a:lnTo>
                  <a:lnTo>
                    <a:pt x="50" y="51"/>
                  </a:lnTo>
                  <a:lnTo>
                    <a:pt x="54" y="47"/>
                  </a:lnTo>
                  <a:lnTo>
                    <a:pt x="57" y="41"/>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62" name="Freeform 290"/>
            <p:cNvSpPr>
              <a:spLocks/>
            </p:cNvSpPr>
            <p:nvPr/>
          </p:nvSpPr>
          <p:spPr bwMode="auto">
            <a:xfrm>
              <a:off x="3414" y="2522"/>
              <a:ext cx="15" cy="15"/>
            </a:xfrm>
            <a:custGeom>
              <a:avLst/>
              <a:gdLst>
                <a:gd name="T0" fmla="*/ 15 w 30"/>
                <a:gd name="T1" fmla="*/ 30 h 30"/>
                <a:gd name="T2" fmla="*/ 12 w 30"/>
                <a:gd name="T3" fmla="*/ 30 h 30"/>
                <a:gd name="T4" fmla="*/ 9 w 30"/>
                <a:gd name="T5" fmla="*/ 28 h 30"/>
                <a:gd name="T6" fmla="*/ 7 w 30"/>
                <a:gd name="T7" fmla="*/ 27 h 30"/>
                <a:gd name="T8" fmla="*/ 4 w 30"/>
                <a:gd name="T9" fmla="*/ 25 h 30"/>
                <a:gd name="T10" fmla="*/ 3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3 w 30"/>
                <a:gd name="T23" fmla="*/ 7 h 30"/>
                <a:gd name="T24" fmla="*/ 4 w 30"/>
                <a:gd name="T25" fmla="*/ 4 h 30"/>
                <a:gd name="T26" fmla="*/ 7 w 30"/>
                <a:gd name="T27" fmla="*/ 3 h 30"/>
                <a:gd name="T28" fmla="*/ 9 w 30"/>
                <a:gd name="T29" fmla="*/ 1 h 30"/>
                <a:gd name="T30" fmla="*/ 12 w 30"/>
                <a:gd name="T31" fmla="*/ 0 h 30"/>
                <a:gd name="T32" fmla="*/ 15 w 30"/>
                <a:gd name="T33" fmla="*/ 0 h 30"/>
                <a:gd name="T34" fmla="*/ 17 w 30"/>
                <a:gd name="T35" fmla="*/ 0 h 30"/>
                <a:gd name="T36" fmla="*/ 21 w 30"/>
                <a:gd name="T37" fmla="*/ 1 h 30"/>
                <a:gd name="T38" fmla="*/ 23 w 30"/>
                <a:gd name="T39" fmla="*/ 3 h 30"/>
                <a:gd name="T40" fmla="*/ 25 w 30"/>
                <a:gd name="T41" fmla="*/ 4 h 30"/>
                <a:gd name="T42" fmla="*/ 26 w 30"/>
                <a:gd name="T43" fmla="*/ 7 h 30"/>
                <a:gd name="T44" fmla="*/ 29 w 30"/>
                <a:gd name="T45" fmla="*/ 9 h 30"/>
                <a:gd name="T46" fmla="*/ 30 w 30"/>
                <a:gd name="T47" fmla="*/ 12 h 30"/>
                <a:gd name="T48" fmla="*/ 30 w 30"/>
                <a:gd name="T49" fmla="*/ 15 h 30"/>
                <a:gd name="T50" fmla="*/ 29 w 30"/>
                <a:gd name="T51" fmla="*/ 20 h 30"/>
                <a:gd name="T52" fmla="*/ 25 w 30"/>
                <a:gd name="T53" fmla="*/ 25 h 30"/>
                <a:gd name="T54" fmla="*/ 21 w 30"/>
                <a:gd name="T55" fmla="*/ 28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8"/>
                  </a:lnTo>
                  <a:lnTo>
                    <a:pt x="7" y="27"/>
                  </a:lnTo>
                  <a:lnTo>
                    <a:pt x="4" y="25"/>
                  </a:lnTo>
                  <a:lnTo>
                    <a:pt x="3" y="23"/>
                  </a:lnTo>
                  <a:lnTo>
                    <a:pt x="1" y="20"/>
                  </a:lnTo>
                  <a:lnTo>
                    <a:pt x="0" y="18"/>
                  </a:lnTo>
                  <a:lnTo>
                    <a:pt x="0" y="15"/>
                  </a:lnTo>
                  <a:lnTo>
                    <a:pt x="0" y="12"/>
                  </a:lnTo>
                  <a:lnTo>
                    <a:pt x="1" y="9"/>
                  </a:lnTo>
                  <a:lnTo>
                    <a:pt x="3" y="7"/>
                  </a:lnTo>
                  <a:lnTo>
                    <a:pt x="4" y="4"/>
                  </a:lnTo>
                  <a:lnTo>
                    <a:pt x="7" y="3"/>
                  </a:lnTo>
                  <a:lnTo>
                    <a:pt x="9" y="1"/>
                  </a:lnTo>
                  <a:lnTo>
                    <a:pt x="12" y="0"/>
                  </a:lnTo>
                  <a:lnTo>
                    <a:pt x="15" y="0"/>
                  </a:lnTo>
                  <a:lnTo>
                    <a:pt x="17" y="0"/>
                  </a:lnTo>
                  <a:lnTo>
                    <a:pt x="21" y="1"/>
                  </a:lnTo>
                  <a:lnTo>
                    <a:pt x="23" y="3"/>
                  </a:lnTo>
                  <a:lnTo>
                    <a:pt x="25" y="4"/>
                  </a:lnTo>
                  <a:lnTo>
                    <a:pt x="26" y="7"/>
                  </a:lnTo>
                  <a:lnTo>
                    <a:pt x="29" y="9"/>
                  </a:lnTo>
                  <a:lnTo>
                    <a:pt x="30" y="12"/>
                  </a:lnTo>
                  <a:lnTo>
                    <a:pt x="30" y="15"/>
                  </a:lnTo>
                  <a:lnTo>
                    <a:pt x="29" y="20"/>
                  </a:lnTo>
                  <a:lnTo>
                    <a:pt x="25" y="25"/>
                  </a:lnTo>
                  <a:lnTo>
                    <a:pt x="21" y="28"/>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63" name="Freeform 291"/>
            <p:cNvSpPr>
              <a:spLocks/>
            </p:cNvSpPr>
            <p:nvPr/>
          </p:nvSpPr>
          <p:spPr bwMode="auto">
            <a:xfrm>
              <a:off x="2347" y="2643"/>
              <a:ext cx="29" cy="30"/>
            </a:xfrm>
            <a:custGeom>
              <a:avLst/>
              <a:gdLst>
                <a:gd name="T0" fmla="*/ 58 w 58"/>
                <a:gd name="T1" fmla="*/ 29 h 59"/>
                <a:gd name="T2" fmla="*/ 58 w 58"/>
                <a:gd name="T3" fmla="*/ 24 h 59"/>
                <a:gd name="T4" fmla="*/ 56 w 58"/>
                <a:gd name="T5" fmla="*/ 19 h 59"/>
                <a:gd name="T6" fmla="*/ 54 w 58"/>
                <a:gd name="T7" fmla="*/ 13 h 59"/>
                <a:gd name="T8" fmla="*/ 50 w 58"/>
                <a:gd name="T9" fmla="*/ 9 h 59"/>
                <a:gd name="T10" fmla="*/ 46 w 58"/>
                <a:gd name="T11" fmla="*/ 5 h 59"/>
                <a:gd name="T12" fmla="*/ 40 w 58"/>
                <a:gd name="T13" fmla="*/ 3 h 59"/>
                <a:gd name="T14" fmla="*/ 34 w 58"/>
                <a:gd name="T15" fmla="*/ 0 h 59"/>
                <a:gd name="T16" fmla="*/ 28 w 58"/>
                <a:gd name="T17" fmla="*/ 0 h 59"/>
                <a:gd name="T18" fmla="*/ 17 w 58"/>
                <a:gd name="T19" fmla="*/ 3 h 59"/>
                <a:gd name="T20" fmla="*/ 8 w 58"/>
                <a:gd name="T21" fmla="*/ 9 h 59"/>
                <a:gd name="T22" fmla="*/ 2 w 58"/>
                <a:gd name="T23" fmla="*/ 18 h 59"/>
                <a:gd name="T24" fmla="*/ 0 w 58"/>
                <a:gd name="T25" fmla="*/ 29 h 59"/>
                <a:gd name="T26" fmla="*/ 0 w 58"/>
                <a:gd name="T27" fmla="*/ 35 h 59"/>
                <a:gd name="T28" fmla="*/ 2 w 58"/>
                <a:gd name="T29" fmla="*/ 41 h 59"/>
                <a:gd name="T30" fmla="*/ 4 w 58"/>
                <a:gd name="T31" fmla="*/ 47 h 59"/>
                <a:gd name="T32" fmla="*/ 8 w 58"/>
                <a:gd name="T33" fmla="*/ 51 h 59"/>
                <a:gd name="T34" fmla="*/ 12 w 58"/>
                <a:gd name="T35" fmla="*/ 55 h 59"/>
                <a:gd name="T36" fmla="*/ 17 w 58"/>
                <a:gd name="T37" fmla="*/ 57 h 59"/>
                <a:gd name="T38" fmla="*/ 23 w 58"/>
                <a:gd name="T39" fmla="*/ 59 h 59"/>
                <a:gd name="T40" fmla="*/ 28 w 58"/>
                <a:gd name="T41" fmla="*/ 59 h 59"/>
                <a:gd name="T42" fmla="*/ 34 w 58"/>
                <a:gd name="T43" fmla="*/ 59 h 59"/>
                <a:gd name="T44" fmla="*/ 40 w 58"/>
                <a:gd name="T45" fmla="*/ 57 h 59"/>
                <a:gd name="T46" fmla="*/ 46 w 58"/>
                <a:gd name="T47" fmla="*/ 55 h 59"/>
                <a:gd name="T48" fmla="*/ 50 w 58"/>
                <a:gd name="T49" fmla="*/ 51 h 59"/>
                <a:gd name="T50" fmla="*/ 54 w 58"/>
                <a:gd name="T51" fmla="*/ 47 h 59"/>
                <a:gd name="T52" fmla="*/ 56 w 58"/>
                <a:gd name="T53" fmla="*/ 41 h 59"/>
                <a:gd name="T54" fmla="*/ 58 w 58"/>
                <a:gd name="T55" fmla="*/ 35 h 59"/>
                <a:gd name="T56" fmla="*/ 58 w 58"/>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59">
                  <a:moveTo>
                    <a:pt x="58" y="29"/>
                  </a:moveTo>
                  <a:lnTo>
                    <a:pt x="58" y="24"/>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7"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64" name="Freeform 292"/>
            <p:cNvSpPr>
              <a:spLocks/>
            </p:cNvSpPr>
            <p:nvPr/>
          </p:nvSpPr>
          <p:spPr bwMode="auto">
            <a:xfrm>
              <a:off x="2354" y="2651"/>
              <a:ext cx="15" cy="14"/>
            </a:xfrm>
            <a:custGeom>
              <a:avLst/>
              <a:gdLst>
                <a:gd name="T0" fmla="*/ 14 w 29"/>
                <a:gd name="T1" fmla="*/ 29 h 29"/>
                <a:gd name="T2" fmla="*/ 12 w 29"/>
                <a:gd name="T3" fmla="*/ 29 h 29"/>
                <a:gd name="T4" fmla="*/ 10 w 29"/>
                <a:gd name="T5" fmla="*/ 28 h 29"/>
                <a:gd name="T6" fmla="*/ 6 w 29"/>
                <a:gd name="T7" fmla="*/ 27 h 29"/>
                <a:gd name="T8" fmla="*/ 4 w 29"/>
                <a:gd name="T9" fmla="*/ 25 h 29"/>
                <a:gd name="T10" fmla="*/ 3 w 29"/>
                <a:gd name="T11" fmla="*/ 22 h 29"/>
                <a:gd name="T12" fmla="*/ 2 w 29"/>
                <a:gd name="T13" fmla="*/ 20 h 29"/>
                <a:gd name="T14" fmla="*/ 0 w 29"/>
                <a:gd name="T15" fmla="*/ 18 h 29"/>
                <a:gd name="T16" fmla="*/ 0 w 29"/>
                <a:gd name="T17" fmla="*/ 14 h 29"/>
                <a:gd name="T18" fmla="*/ 0 w 29"/>
                <a:gd name="T19" fmla="*/ 12 h 29"/>
                <a:gd name="T20" fmla="*/ 2 w 29"/>
                <a:gd name="T21" fmla="*/ 9 h 29"/>
                <a:gd name="T22" fmla="*/ 3 w 29"/>
                <a:gd name="T23" fmla="*/ 6 h 29"/>
                <a:gd name="T24" fmla="*/ 4 w 29"/>
                <a:gd name="T25" fmla="*/ 4 h 29"/>
                <a:gd name="T26" fmla="*/ 6 w 29"/>
                <a:gd name="T27" fmla="*/ 3 h 29"/>
                <a:gd name="T28" fmla="*/ 10 w 29"/>
                <a:gd name="T29" fmla="*/ 2 h 29"/>
                <a:gd name="T30" fmla="*/ 12 w 29"/>
                <a:gd name="T31" fmla="*/ 0 h 29"/>
                <a:gd name="T32" fmla="*/ 14 w 29"/>
                <a:gd name="T33" fmla="*/ 0 h 29"/>
                <a:gd name="T34" fmla="*/ 18 w 29"/>
                <a:gd name="T35" fmla="*/ 0 h 29"/>
                <a:gd name="T36" fmla="*/ 20 w 29"/>
                <a:gd name="T37" fmla="*/ 2 h 29"/>
                <a:gd name="T38" fmla="*/ 22 w 29"/>
                <a:gd name="T39" fmla="*/ 3 h 29"/>
                <a:gd name="T40" fmla="*/ 25 w 29"/>
                <a:gd name="T41" fmla="*/ 4 h 29"/>
                <a:gd name="T42" fmla="*/ 27 w 29"/>
                <a:gd name="T43" fmla="*/ 6 h 29"/>
                <a:gd name="T44" fmla="*/ 28 w 29"/>
                <a:gd name="T45" fmla="*/ 9 h 29"/>
                <a:gd name="T46" fmla="*/ 29 w 29"/>
                <a:gd name="T47" fmla="*/ 12 h 29"/>
                <a:gd name="T48" fmla="*/ 29 w 29"/>
                <a:gd name="T49" fmla="*/ 14 h 29"/>
                <a:gd name="T50" fmla="*/ 28 w 29"/>
                <a:gd name="T51" fmla="*/ 20 h 29"/>
                <a:gd name="T52" fmla="*/ 25 w 29"/>
                <a:gd name="T53" fmla="*/ 25 h 29"/>
                <a:gd name="T54" fmla="*/ 20 w 29"/>
                <a:gd name="T55" fmla="*/ 28 h 29"/>
                <a:gd name="T56" fmla="*/ 14 w 29"/>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9">
                  <a:moveTo>
                    <a:pt x="14" y="29"/>
                  </a:moveTo>
                  <a:lnTo>
                    <a:pt x="12" y="29"/>
                  </a:lnTo>
                  <a:lnTo>
                    <a:pt x="10" y="28"/>
                  </a:lnTo>
                  <a:lnTo>
                    <a:pt x="6" y="27"/>
                  </a:lnTo>
                  <a:lnTo>
                    <a:pt x="4" y="25"/>
                  </a:lnTo>
                  <a:lnTo>
                    <a:pt x="3" y="22"/>
                  </a:lnTo>
                  <a:lnTo>
                    <a:pt x="2" y="20"/>
                  </a:lnTo>
                  <a:lnTo>
                    <a:pt x="0" y="18"/>
                  </a:lnTo>
                  <a:lnTo>
                    <a:pt x="0" y="14"/>
                  </a:lnTo>
                  <a:lnTo>
                    <a:pt x="0" y="12"/>
                  </a:lnTo>
                  <a:lnTo>
                    <a:pt x="2" y="9"/>
                  </a:lnTo>
                  <a:lnTo>
                    <a:pt x="3" y="6"/>
                  </a:lnTo>
                  <a:lnTo>
                    <a:pt x="4" y="4"/>
                  </a:lnTo>
                  <a:lnTo>
                    <a:pt x="6" y="3"/>
                  </a:lnTo>
                  <a:lnTo>
                    <a:pt x="10" y="2"/>
                  </a:lnTo>
                  <a:lnTo>
                    <a:pt x="12" y="0"/>
                  </a:lnTo>
                  <a:lnTo>
                    <a:pt x="14" y="0"/>
                  </a:lnTo>
                  <a:lnTo>
                    <a:pt x="18" y="0"/>
                  </a:lnTo>
                  <a:lnTo>
                    <a:pt x="20" y="2"/>
                  </a:lnTo>
                  <a:lnTo>
                    <a:pt x="22" y="3"/>
                  </a:lnTo>
                  <a:lnTo>
                    <a:pt x="25" y="4"/>
                  </a:lnTo>
                  <a:lnTo>
                    <a:pt x="27" y="6"/>
                  </a:lnTo>
                  <a:lnTo>
                    <a:pt x="28" y="9"/>
                  </a:lnTo>
                  <a:lnTo>
                    <a:pt x="29" y="12"/>
                  </a:lnTo>
                  <a:lnTo>
                    <a:pt x="29" y="14"/>
                  </a:lnTo>
                  <a:lnTo>
                    <a:pt x="28" y="20"/>
                  </a:lnTo>
                  <a:lnTo>
                    <a:pt x="25" y="25"/>
                  </a:lnTo>
                  <a:lnTo>
                    <a:pt x="20" y="28"/>
                  </a:lnTo>
                  <a:lnTo>
                    <a:pt x="14"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65" name="Freeform 293"/>
            <p:cNvSpPr>
              <a:spLocks/>
            </p:cNvSpPr>
            <p:nvPr/>
          </p:nvSpPr>
          <p:spPr bwMode="auto">
            <a:xfrm>
              <a:off x="2485" y="1569"/>
              <a:ext cx="30" cy="30"/>
            </a:xfrm>
            <a:custGeom>
              <a:avLst/>
              <a:gdLst>
                <a:gd name="T0" fmla="*/ 60 w 60"/>
                <a:gd name="T1" fmla="*/ 30 h 60"/>
                <a:gd name="T2" fmla="*/ 59 w 60"/>
                <a:gd name="T3" fmla="*/ 25 h 60"/>
                <a:gd name="T4" fmla="*/ 58 w 60"/>
                <a:gd name="T5" fmla="*/ 19 h 60"/>
                <a:gd name="T6" fmla="*/ 54 w 60"/>
                <a:gd name="T7" fmla="*/ 13 h 60"/>
                <a:gd name="T8" fmla="*/ 51 w 60"/>
                <a:gd name="T9" fmla="*/ 8 h 60"/>
                <a:gd name="T10" fmla="*/ 46 w 60"/>
                <a:gd name="T11" fmla="*/ 5 h 60"/>
                <a:gd name="T12" fmla="*/ 41 w 60"/>
                <a:gd name="T13" fmla="*/ 3 h 60"/>
                <a:gd name="T14" fmla="*/ 36 w 60"/>
                <a:gd name="T15" fmla="*/ 0 h 60"/>
                <a:gd name="T16" fmla="*/ 30 w 60"/>
                <a:gd name="T17" fmla="*/ 0 h 60"/>
                <a:gd name="T18" fmla="*/ 18 w 60"/>
                <a:gd name="T19" fmla="*/ 3 h 60"/>
                <a:gd name="T20" fmla="*/ 9 w 60"/>
                <a:gd name="T21" fmla="*/ 8 h 60"/>
                <a:gd name="T22" fmla="*/ 2 w 60"/>
                <a:gd name="T23" fmla="*/ 19 h 60"/>
                <a:gd name="T24" fmla="*/ 0 w 60"/>
                <a:gd name="T25" fmla="*/ 30 h 60"/>
                <a:gd name="T26" fmla="*/ 1 w 60"/>
                <a:gd name="T27" fmla="*/ 36 h 60"/>
                <a:gd name="T28" fmla="*/ 2 w 60"/>
                <a:gd name="T29" fmla="*/ 42 h 60"/>
                <a:gd name="T30" fmla="*/ 6 w 60"/>
                <a:gd name="T31" fmla="*/ 47 h 60"/>
                <a:gd name="T32" fmla="*/ 9 w 60"/>
                <a:gd name="T33" fmla="*/ 51 h 60"/>
                <a:gd name="T34" fmla="*/ 14 w 60"/>
                <a:gd name="T35" fmla="*/ 55 h 60"/>
                <a:gd name="T36" fmla="*/ 18 w 60"/>
                <a:gd name="T37" fmla="*/ 58 h 60"/>
                <a:gd name="T38" fmla="*/ 24 w 60"/>
                <a:gd name="T39" fmla="*/ 59 h 60"/>
                <a:gd name="T40" fmla="*/ 30 w 60"/>
                <a:gd name="T41" fmla="*/ 60 h 60"/>
                <a:gd name="T42" fmla="*/ 36 w 60"/>
                <a:gd name="T43" fmla="*/ 59 h 60"/>
                <a:gd name="T44" fmla="*/ 41 w 60"/>
                <a:gd name="T45" fmla="*/ 58 h 60"/>
                <a:gd name="T46" fmla="*/ 46 w 60"/>
                <a:gd name="T47" fmla="*/ 55 h 60"/>
                <a:gd name="T48" fmla="*/ 51 w 60"/>
                <a:gd name="T49" fmla="*/ 51 h 60"/>
                <a:gd name="T50" fmla="*/ 54 w 60"/>
                <a:gd name="T51" fmla="*/ 47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5"/>
                  </a:lnTo>
                  <a:lnTo>
                    <a:pt x="58" y="19"/>
                  </a:lnTo>
                  <a:lnTo>
                    <a:pt x="54" y="13"/>
                  </a:lnTo>
                  <a:lnTo>
                    <a:pt x="51" y="8"/>
                  </a:lnTo>
                  <a:lnTo>
                    <a:pt x="46" y="5"/>
                  </a:lnTo>
                  <a:lnTo>
                    <a:pt x="41" y="3"/>
                  </a:lnTo>
                  <a:lnTo>
                    <a:pt x="36" y="0"/>
                  </a:lnTo>
                  <a:lnTo>
                    <a:pt x="30" y="0"/>
                  </a:lnTo>
                  <a:lnTo>
                    <a:pt x="18" y="3"/>
                  </a:lnTo>
                  <a:lnTo>
                    <a:pt x="9" y="8"/>
                  </a:lnTo>
                  <a:lnTo>
                    <a:pt x="2" y="19"/>
                  </a:lnTo>
                  <a:lnTo>
                    <a:pt x="0" y="30"/>
                  </a:lnTo>
                  <a:lnTo>
                    <a:pt x="1" y="36"/>
                  </a:lnTo>
                  <a:lnTo>
                    <a:pt x="2" y="42"/>
                  </a:lnTo>
                  <a:lnTo>
                    <a:pt x="6" y="47"/>
                  </a:lnTo>
                  <a:lnTo>
                    <a:pt x="9" y="51"/>
                  </a:lnTo>
                  <a:lnTo>
                    <a:pt x="14" y="55"/>
                  </a:lnTo>
                  <a:lnTo>
                    <a:pt x="18" y="58"/>
                  </a:lnTo>
                  <a:lnTo>
                    <a:pt x="24" y="59"/>
                  </a:lnTo>
                  <a:lnTo>
                    <a:pt x="30" y="60"/>
                  </a:lnTo>
                  <a:lnTo>
                    <a:pt x="36" y="59"/>
                  </a:lnTo>
                  <a:lnTo>
                    <a:pt x="41" y="58"/>
                  </a:lnTo>
                  <a:lnTo>
                    <a:pt x="46" y="55"/>
                  </a:lnTo>
                  <a:lnTo>
                    <a:pt x="51" y="51"/>
                  </a:lnTo>
                  <a:lnTo>
                    <a:pt x="54" y="47"/>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66" name="Freeform 294"/>
            <p:cNvSpPr>
              <a:spLocks/>
            </p:cNvSpPr>
            <p:nvPr/>
          </p:nvSpPr>
          <p:spPr bwMode="auto">
            <a:xfrm>
              <a:off x="2492" y="1577"/>
              <a:ext cx="15" cy="15"/>
            </a:xfrm>
            <a:custGeom>
              <a:avLst/>
              <a:gdLst>
                <a:gd name="T0" fmla="*/ 15 w 30"/>
                <a:gd name="T1" fmla="*/ 30 h 30"/>
                <a:gd name="T2" fmla="*/ 13 w 30"/>
                <a:gd name="T3" fmla="*/ 30 h 30"/>
                <a:gd name="T4" fmla="*/ 10 w 30"/>
                <a:gd name="T5" fmla="*/ 29 h 30"/>
                <a:gd name="T6" fmla="*/ 7 w 30"/>
                <a:gd name="T7" fmla="*/ 27 h 30"/>
                <a:gd name="T8" fmla="*/ 5 w 30"/>
                <a:gd name="T9" fmla="*/ 26 h 30"/>
                <a:gd name="T10" fmla="*/ 3 w 30"/>
                <a:gd name="T11" fmla="*/ 23 h 30"/>
                <a:gd name="T12" fmla="*/ 1 w 30"/>
                <a:gd name="T13" fmla="*/ 20 h 30"/>
                <a:gd name="T14" fmla="*/ 0 w 30"/>
                <a:gd name="T15" fmla="*/ 18 h 30"/>
                <a:gd name="T16" fmla="*/ 0 w 30"/>
                <a:gd name="T17" fmla="*/ 15 h 30"/>
                <a:gd name="T18" fmla="*/ 0 w 30"/>
                <a:gd name="T19" fmla="*/ 12 h 30"/>
                <a:gd name="T20" fmla="*/ 1 w 30"/>
                <a:gd name="T21" fmla="*/ 10 h 30"/>
                <a:gd name="T22" fmla="*/ 3 w 30"/>
                <a:gd name="T23" fmla="*/ 7 h 30"/>
                <a:gd name="T24" fmla="*/ 5 w 30"/>
                <a:gd name="T25" fmla="*/ 5 h 30"/>
                <a:gd name="T26" fmla="*/ 7 w 30"/>
                <a:gd name="T27" fmla="*/ 3 h 30"/>
                <a:gd name="T28" fmla="*/ 10 w 30"/>
                <a:gd name="T29" fmla="*/ 2 h 30"/>
                <a:gd name="T30" fmla="*/ 13 w 30"/>
                <a:gd name="T31" fmla="*/ 0 h 30"/>
                <a:gd name="T32" fmla="*/ 15 w 30"/>
                <a:gd name="T33" fmla="*/ 0 h 30"/>
                <a:gd name="T34" fmla="*/ 18 w 30"/>
                <a:gd name="T35" fmla="*/ 0 h 30"/>
                <a:gd name="T36" fmla="*/ 21 w 30"/>
                <a:gd name="T37" fmla="*/ 2 h 30"/>
                <a:gd name="T38" fmla="*/ 23 w 30"/>
                <a:gd name="T39" fmla="*/ 3 h 30"/>
                <a:gd name="T40" fmla="*/ 25 w 30"/>
                <a:gd name="T41" fmla="*/ 5 h 30"/>
                <a:gd name="T42" fmla="*/ 28 w 30"/>
                <a:gd name="T43" fmla="*/ 7 h 30"/>
                <a:gd name="T44" fmla="*/ 29 w 30"/>
                <a:gd name="T45" fmla="*/ 10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0" y="29"/>
                  </a:lnTo>
                  <a:lnTo>
                    <a:pt x="7" y="27"/>
                  </a:lnTo>
                  <a:lnTo>
                    <a:pt x="5" y="26"/>
                  </a:lnTo>
                  <a:lnTo>
                    <a:pt x="3" y="23"/>
                  </a:lnTo>
                  <a:lnTo>
                    <a:pt x="1" y="20"/>
                  </a:lnTo>
                  <a:lnTo>
                    <a:pt x="0" y="18"/>
                  </a:lnTo>
                  <a:lnTo>
                    <a:pt x="0" y="15"/>
                  </a:lnTo>
                  <a:lnTo>
                    <a:pt x="0" y="12"/>
                  </a:lnTo>
                  <a:lnTo>
                    <a:pt x="1" y="10"/>
                  </a:lnTo>
                  <a:lnTo>
                    <a:pt x="3" y="7"/>
                  </a:lnTo>
                  <a:lnTo>
                    <a:pt x="5" y="5"/>
                  </a:lnTo>
                  <a:lnTo>
                    <a:pt x="7" y="3"/>
                  </a:lnTo>
                  <a:lnTo>
                    <a:pt x="10" y="2"/>
                  </a:lnTo>
                  <a:lnTo>
                    <a:pt x="13" y="0"/>
                  </a:lnTo>
                  <a:lnTo>
                    <a:pt x="15" y="0"/>
                  </a:lnTo>
                  <a:lnTo>
                    <a:pt x="18"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31367" name="Group 295"/>
          <p:cNvGrpSpPr>
            <a:grpSpLocks/>
          </p:cNvGrpSpPr>
          <p:nvPr/>
        </p:nvGrpSpPr>
        <p:grpSpPr bwMode="auto">
          <a:xfrm>
            <a:off x="0" y="5791200"/>
            <a:ext cx="1676400" cy="1066800"/>
            <a:chOff x="2332" y="1554"/>
            <a:chExt cx="1105" cy="1218"/>
          </a:xfrm>
        </p:grpSpPr>
        <p:sp>
          <p:nvSpPr>
            <p:cNvPr id="131368" name="Freeform 296"/>
            <p:cNvSpPr>
              <a:spLocks/>
            </p:cNvSpPr>
            <p:nvPr/>
          </p:nvSpPr>
          <p:spPr bwMode="auto">
            <a:xfrm>
              <a:off x="2450" y="2113"/>
              <a:ext cx="30" cy="30"/>
            </a:xfrm>
            <a:custGeom>
              <a:avLst/>
              <a:gdLst>
                <a:gd name="T0" fmla="*/ 31 w 61"/>
                <a:gd name="T1" fmla="*/ 60 h 60"/>
                <a:gd name="T2" fmla="*/ 18 w 61"/>
                <a:gd name="T3" fmla="*/ 57 h 60"/>
                <a:gd name="T4" fmla="*/ 9 w 61"/>
                <a:gd name="T5" fmla="*/ 50 h 60"/>
                <a:gd name="T6" fmla="*/ 2 w 61"/>
                <a:gd name="T7" fmla="*/ 41 h 60"/>
                <a:gd name="T8" fmla="*/ 0 w 61"/>
                <a:gd name="T9" fmla="*/ 30 h 60"/>
                <a:gd name="T10" fmla="*/ 2 w 61"/>
                <a:gd name="T11" fmla="*/ 18 h 60"/>
                <a:gd name="T12" fmla="*/ 9 w 61"/>
                <a:gd name="T13" fmla="*/ 8 h 60"/>
                <a:gd name="T14" fmla="*/ 18 w 61"/>
                <a:gd name="T15" fmla="*/ 2 h 60"/>
                <a:gd name="T16" fmla="*/ 31 w 61"/>
                <a:gd name="T17" fmla="*/ 0 h 60"/>
                <a:gd name="T18" fmla="*/ 42 w 61"/>
                <a:gd name="T19" fmla="*/ 2 h 60"/>
                <a:gd name="T20" fmla="*/ 52 w 61"/>
                <a:gd name="T21" fmla="*/ 8 h 60"/>
                <a:gd name="T22" fmla="*/ 58 w 61"/>
                <a:gd name="T23" fmla="*/ 18 h 60"/>
                <a:gd name="T24" fmla="*/ 61 w 61"/>
                <a:gd name="T25" fmla="*/ 30 h 60"/>
                <a:gd name="T26" fmla="*/ 58 w 61"/>
                <a:gd name="T27" fmla="*/ 41 h 60"/>
                <a:gd name="T28" fmla="*/ 52 w 61"/>
                <a:gd name="T29" fmla="*/ 50 h 60"/>
                <a:gd name="T30" fmla="*/ 42 w 61"/>
                <a:gd name="T31" fmla="*/ 57 h 60"/>
                <a:gd name="T32" fmla="*/ 31 w 61"/>
                <a:gd name="T33"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 h="60">
                  <a:moveTo>
                    <a:pt x="31" y="60"/>
                  </a:moveTo>
                  <a:lnTo>
                    <a:pt x="18" y="57"/>
                  </a:lnTo>
                  <a:lnTo>
                    <a:pt x="9" y="50"/>
                  </a:lnTo>
                  <a:lnTo>
                    <a:pt x="2" y="41"/>
                  </a:lnTo>
                  <a:lnTo>
                    <a:pt x="0" y="30"/>
                  </a:lnTo>
                  <a:lnTo>
                    <a:pt x="2" y="18"/>
                  </a:lnTo>
                  <a:lnTo>
                    <a:pt x="9" y="8"/>
                  </a:lnTo>
                  <a:lnTo>
                    <a:pt x="18" y="2"/>
                  </a:lnTo>
                  <a:lnTo>
                    <a:pt x="31" y="0"/>
                  </a:lnTo>
                  <a:lnTo>
                    <a:pt x="42" y="2"/>
                  </a:lnTo>
                  <a:lnTo>
                    <a:pt x="52" y="8"/>
                  </a:lnTo>
                  <a:lnTo>
                    <a:pt x="58" y="18"/>
                  </a:lnTo>
                  <a:lnTo>
                    <a:pt x="61" y="30"/>
                  </a:lnTo>
                  <a:lnTo>
                    <a:pt x="58" y="41"/>
                  </a:lnTo>
                  <a:lnTo>
                    <a:pt x="52" y="50"/>
                  </a:lnTo>
                  <a:lnTo>
                    <a:pt x="42" y="57"/>
                  </a:lnTo>
                  <a:lnTo>
                    <a:pt x="31" y="6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69" name="Freeform 297"/>
            <p:cNvSpPr>
              <a:spLocks/>
            </p:cNvSpPr>
            <p:nvPr/>
          </p:nvSpPr>
          <p:spPr bwMode="auto">
            <a:xfrm>
              <a:off x="2431" y="2013"/>
              <a:ext cx="67" cy="91"/>
            </a:xfrm>
            <a:custGeom>
              <a:avLst/>
              <a:gdLst>
                <a:gd name="T0" fmla="*/ 50 w 132"/>
                <a:gd name="T1" fmla="*/ 182 h 182"/>
                <a:gd name="T2" fmla="*/ 80 w 132"/>
                <a:gd name="T3" fmla="*/ 182 h 182"/>
                <a:gd name="T4" fmla="*/ 85 w 132"/>
                <a:gd name="T5" fmla="*/ 174 h 182"/>
                <a:gd name="T6" fmla="*/ 98 w 132"/>
                <a:gd name="T7" fmla="*/ 154 h 182"/>
                <a:gd name="T8" fmla="*/ 113 w 132"/>
                <a:gd name="T9" fmla="*/ 125 h 182"/>
                <a:gd name="T10" fmla="*/ 125 w 132"/>
                <a:gd name="T11" fmla="*/ 91 h 182"/>
                <a:gd name="T12" fmla="*/ 132 w 132"/>
                <a:gd name="T13" fmla="*/ 58 h 182"/>
                <a:gd name="T14" fmla="*/ 128 w 132"/>
                <a:gd name="T15" fmla="*/ 29 h 182"/>
                <a:gd name="T16" fmla="*/ 107 w 132"/>
                <a:gd name="T17" fmla="*/ 9 h 182"/>
                <a:gd name="T18" fmla="*/ 67 w 132"/>
                <a:gd name="T19" fmla="*/ 0 h 182"/>
                <a:gd name="T20" fmla="*/ 25 w 132"/>
                <a:gd name="T21" fmla="*/ 9 h 182"/>
                <a:gd name="T22" fmla="*/ 4 w 132"/>
                <a:gd name="T23" fmla="*/ 29 h 182"/>
                <a:gd name="T24" fmla="*/ 0 w 132"/>
                <a:gd name="T25" fmla="*/ 58 h 182"/>
                <a:gd name="T26" fmla="*/ 6 w 132"/>
                <a:gd name="T27" fmla="*/ 91 h 182"/>
                <a:gd name="T28" fmla="*/ 18 w 132"/>
                <a:gd name="T29" fmla="*/ 125 h 182"/>
                <a:gd name="T30" fmla="*/ 33 w 132"/>
                <a:gd name="T31" fmla="*/ 154 h 182"/>
                <a:gd name="T32" fmla="*/ 46 w 132"/>
                <a:gd name="T33" fmla="*/ 174 h 182"/>
                <a:gd name="T34" fmla="*/ 50 w 132"/>
                <a:gd name="T35"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70" name="Freeform 298"/>
            <p:cNvSpPr>
              <a:spLocks/>
            </p:cNvSpPr>
            <p:nvPr/>
          </p:nvSpPr>
          <p:spPr bwMode="auto">
            <a:xfrm>
              <a:off x="2431" y="2013"/>
              <a:ext cx="67" cy="91"/>
            </a:xfrm>
            <a:custGeom>
              <a:avLst/>
              <a:gdLst>
                <a:gd name="T0" fmla="*/ 50 w 132"/>
                <a:gd name="T1" fmla="*/ 182 h 182"/>
                <a:gd name="T2" fmla="*/ 80 w 132"/>
                <a:gd name="T3" fmla="*/ 182 h 182"/>
                <a:gd name="T4" fmla="*/ 85 w 132"/>
                <a:gd name="T5" fmla="*/ 174 h 182"/>
                <a:gd name="T6" fmla="*/ 98 w 132"/>
                <a:gd name="T7" fmla="*/ 154 h 182"/>
                <a:gd name="T8" fmla="*/ 113 w 132"/>
                <a:gd name="T9" fmla="*/ 125 h 182"/>
                <a:gd name="T10" fmla="*/ 125 w 132"/>
                <a:gd name="T11" fmla="*/ 91 h 182"/>
                <a:gd name="T12" fmla="*/ 132 w 132"/>
                <a:gd name="T13" fmla="*/ 58 h 182"/>
                <a:gd name="T14" fmla="*/ 128 w 132"/>
                <a:gd name="T15" fmla="*/ 29 h 182"/>
                <a:gd name="T16" fmla="*/ 107 w 132"/>
                <a:gd name="T17" fmla="*/ 9 h 182"/>
                <a:gd name="T18" fmla="*/ 67 w 132"/>
                <a:gd name="T19" fmla="*/ 0 h 182"/>
                <a:gd name="T20" fmla="*/ 25 w 132"/>
                <a:gd name="T21" fmla="*/ 9 h 182"/>
                <a:gd name="T22" fmla="*/ 4 w 132"/>
                <a:gd name="T23" fmla="*/ 29 h 182"/>
                <a:gd name="T24" fmla="*/ 0 w 132"/>
                <a:gd name="T25" fmla="*/ 58 h 182"/>
                <a:gd name="T26" fmla="*/ 6 w 132"/>
                <a:gd name="T27" fmla="*/ 91 h 182"/>
                <a:gd name="T28" fmla="*/ 18 w 132"/>
                <a:gd name="T29" fmla="*/ 125 h 182"/>
                <a:gd name="T30" fmla="*/ 33 w 132"/>
                <a:gd name="T31" fmla="*/ 154 h 182"/>
                <a:gd name="T32" fmla="*/ 46 w 132"/>
                <a:gd name="T33" fmla="*/ 174 h 182"/>
                <a:gd name="T34" fmla="*/ 50 w 132"/>
                <a:gd name="T35"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71" name="Freeform 299"/>
            <p:cNvSpPr>
              <a:spLocks/>
            </p:cNvSpPr>
            <p:nvPr/>
          </p:nvSpPr>
          <p:spPr bwMode="auto">
            <a:xfrm>
              <a:off x="2359" y="2051"/>
              <a:ext cx="89" cy="73"/>
            </a:xfrm>
            <a:custGeom>
              <a:avLst/>
              <a:gdLst>
                <a:gd name="T0" fmla="*/ 163 w 177"/>
                <a:gd name="T1" fmla="*/ 144 h 146"/>
                <a:gd name="T2" fmla="*/ 177 w 177"/>
                <a:gd name="T3" fmla="*/ 118 h 146"/>
                <a:gd name="T4" fmla="*/ 172 w 177"/>
                <a:gd name="T5" fmla="*/ 110 h 146"/>
                <a:gd name="T6" fmla="*/ 161 w 177"/>
                <a:gd name="T7" fmla="*/ 89 h 146"/>
                <a:gd name="T8" fmla="*/ 144 w 177"/>
                <a:gd name="T9" fmla="*/ 62 h 146"/>
                <a:gd name="T10" fmla="*/ 122 w 177"/>
                <a:gd name="T11" fmla="*/ 33 h 146"/>
                <a:gd name="T12" fmla="*/ 95 w 177"/>
                <a:gd name="T13" fmla="*/ 11 h 146"/>
                <a:gd name="T14" fmla="*/ 69 w 177"/>
                <a:gd name="T15" fmla="*/ 0 h 146"/>
                <a:gd name="T16" fmla="*/ 40 w 177"/>
                <a:gd name="T17" fmla="*/ 7 h 146"/>
                <a:gd name="T18" fmla="*/ 14 w 177"/>
                <a:gd name="T19" fmla="*/ 38 h 146"/>
                <a:gd name="T20" fmla="*/ 3 w 177"/>
                <a:gd name="T21" fmla="*/ 60 h 146"/>
                <a:gd name="T22" fmla="*/ 0 w 177"/>
                <a:gd name="T23" fmla="*/ 78 h 146"/>
                <a:gd name="T24" fmla="*/ 1 w 177"/>
                <a:gd name="T25" fmla="*/ 94 h 146"/>
                <a:gd name="T26" fmla="*/ 8 w 177"/>
                <a:gd name="T27" fmla="*/ 106 h 146"/>
                <a:gd name="T28" fmla="*/ 17 w 177"/>
                <a:gd name="T29" fmla="*/ 117 h 146"/>
                <a:gd name="T30" fmla="*/ 30 w 177"/>
                <a:gd name="T31" fmla="*/ 126 h 146"/>
                <a:gd name="T32" fmla="*/ 46 w 177"/>
                <a:gd name="T33" fmla="*/ 132 h 146"/>
                <a:gd name="T34" fmla="*/ 62 w 177"/>
                <a:gd name="T35" fmla="*/ 138 h 146"/>
                <a:gd name="T36" fmla="*/ 79 w 177"/>
                <a:gd name="T37" fmla="*/ 141 h 146"/>
                <a:gd name="T38" fmla="*/ 98 w 177"/>
                <a:gd name="T39" fmla="*/ 143 h 146"/>
                <a:gd name="T40" fmla="*/ 115 w 177"/>
                <a:gd name="T41" fmla="*/ 144 h 146"/>
                <a:gd name="T42" fmla="*/ 130 w 177"/>
                <a:gd name="T43" fmla="*/ 146 h 146"/>
                <a:gd name="T44" fmla="*/ 144 w 177"/>
                <a:gd name="T45" fmla="*/ 146 h 146"/>
                <a:gd name="T46" fmla="*/ 154 w 177"/>
                <a:gd name="T47" fmla="*/ 144 h 146"/>
                <a:gd name="T48" fmla="*/ 161 w 177"/>
                <a:gd name="T49" fmla="*/ 144 h 146"/>
                <a:gd name="T50" fmla="*/ 163 w 177"/>
                <a:gd name="T51" fmla="*/ 14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7" h="146">
                  <a:moveTo>
                    <a:pt x="163" y="144"/>
                  </a:moveTo>
                  <a:lnTo>
                    <a:pt x="177" y="118"/>
                  </a:lnTo>
                  <a:lnTo>
                    <a:pt x="172" y="110"/>
                  </a:lnTo>
                  <a:lnTo>
                    <a:pt x="161" y="89"/>
                  </a:lnTo>
                  <a:lnTo>
                    <a:pt x="144" y="62"/>
                  </a:lnTo>
                  <a:lnTo>
                    <a:pt x="122" y="33"/>
                  </a:lnTo>
                  <a:lnTo>
                    <a:pt x="95" y="11"/>
                  </a:lnTo>
                  <a:lnTo>
                    <a:pt x="69" y="0"/>
                  </a:lnTo>
                  <a:lnTo>
                    <a:pt x="40" y="7"/>
                  </a:lnTo>
                  <a:lnTo>
                    <a:pt x="14" y="38"/>
                  </a:lnTo>
                  <a:lnTo>
                    <a:pt x="3" y="60"/>
                  </a:lnTo>
                  <a:lnTo>
                    <a:pt x="0" y="78"/>
                  </a:lnTo>
                  <a:lnTo>
                    <a:pt x="1" y="94"/>
                  </a:lnTo>
                  <a:lnTo>
                    <a:pt x="8" y="106"/>
                  </a:lnTo>
                  <a:lnTo>
                    <a:pt x="17" y="117"/>
                  </a:lnTo>
                  <a:lnTo>
                    <a:pt x="30" y="126"/>
                  </a:lnTo>
                  <a:lnTo>
                    <a:pt x="46" y="132"/>
                  </a:lnTo>
                  <a:lnTo>
                    <a:pt x="62" y="138"/>
                  </a:lnTo>
                  <a:lnTo>
                    <a:pt x="79" y="141"/>
                  </a:lnTo>
                  <a:lnTo>
                    <a:pt x="98" y="143"/>
                  </a:lnTo>
                  <a:lnTo>
                    <a:pt x="115" y="144"/>
                  </a:lnTo>
                  <a:lnTo>
                    <a:pt x="130" y="146"/>
                  </a:lnTo>
                  <a:lnTo>
                    <a:pt x="144" y="146"/>
                  </a:lnTo>
                  <a:lnTo>
                    <a:pt x="154" y="144"/>
                  </a:lnTo>
                  <a:lnTo>
                    <a:pt x="161" y="144"/>
                  </a:lnTo>
                  <a:lnTo>
                    <a:pt x="163" y="14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72" name="Freeform 300"/>
            <p:cNvSpPr>
              <a:spLocks/>
            </p:cNvSpPr>
            <p:nvPr/>
          </p:nvSpPr>
          <p:spPr bwMode="auto">
            <a:xfrm>
              <a:off x="2359" y="2133"/>
              <a:ext cx="89" cy="71"/>
            </a:xfrm>
            <a:custGeom>
              <a:avLst/>
              <a:gdLst>
                <a:gd name="T0" fmla="*/ 178 w 178"/>
                <a:gd name="T1" fmla="*/ 27 h 143"/>
                <a:gd name="T2" fmla="*/ 164 w 178"/>
                <a:gd name="T3" fmla="*/ 1 h 143"/>
                <a:gd name="T4" fmla="*/ 162 w 178"/>
                <a:gd name="T5" fmla="*/ 1 h 143"/>
                <a:gd name="T6" fmla="*/ 155 w 178"/>
                <a:gd name="T7" fmla="*/ 1 h 143"/>
                <a:gd name="T8" fmla="*/ 145 w 178"/>
                <a:gd name="T9" fmla="*/ 0 h 143"/>
                <a:gd name="T10" fmla="*/ 131 w 178"/>
                <a:gd name="T11" fmla="*/ 0 h 143"/>
                <a:gd name="T12" fmla="*/ 116 w 178"/>
                <a:gd name="T13" fmla="*/ 1 h 143"/>
                <a:gd name="T14" fmla="*/ 99 w 178"/>
                <a:gd name="T15" fmla="*/ 2 h 143"/>
                <a:gd name="T16" fmla="*/ 80 w 178"/>
                <a:gd name="T17" fmla="*/ 5 h 143"/>
                <a:gd name="T18" fmla="*/ 63 w 178"/>
                <a:gd name="T19" fmla="*/ 7 h 143"/>
                <a:gd name="T20" fmla="*/ 46 w 178"/>
                <a:gd name="T21" fmla="*/ 13 h 143"/>
                <a:gd name="T22" fmla="*/ 31 w 178"/>
                <a:gd name="T23" fmla="*/ 18 h 143"/>
                <a:gd name="T24" fmla="*/ 18 w 178"/>
                <a:gd name="T25" fmla="*/ 27 h 143"/>
                <a:gd name="T26" fmla="*/ 8 w 178"/>
                <a:gd name="T27" fmla="*/ 37 h 143"/>
                <a:gd name="T28" fmla="*/ 2 w 178"/>
                <a:gd name="T29" fmla="*/ 50 h 143"/>
                <a:gd name="T30" fmla="*/ 0 w 178"/>
                <a:gd name="T31" fmla="*/ 65 h 143"/>
                <a:gd name="T32" fmla="*/ 4 w 178"/>
                <a:gd name="T33" fmla="*/ 83 h 143"/>
                <a:gd name="T34" fmla="*/ 14 w 178"/>
                <a:gd name="T35" fmla="*/ 104 h 143"/>
                <a:gd name="T36" fmla="*/ 41 w 178"/>
                <a:gd name="T37" fmla="*/ 135 h 143"/>
                <a:gd name="T38" fmla="*/ 69 w 178"/>
                <a:gd name="T39" fmla="*/ 143 h 143"/>
                <a:gd name="T40" fmla="*/ 96 w 178"/>
                <a:gd name="T41" fmla="*/ 132 h 143"/>
                <a:gd name="T42" fmla="*/ 122 w 178"/>
                <a:gd name="T43" fmla="*/ 111 h 143"/>
                <a:gd name="T44" fmla="*/ 145 w 178"/>
                <a:gd name="T45" fmla="*/ 83 h 143"/>
                <a:gd name="T46" fmla="*/ 162 w 178"/>
                <a:gd name="T47" fmla="*/ 55 h 143"/>
                <a:gd name="T48" fmla="*/ 174 w 178"/>
                <a:gd name="T49" fmla="*/ 35 h 143"/>
                <a:gd name="T50" fmla="*/ 178 w 178"/>
                <a:gd name="T51" fmla="*/ 2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8" h="143">
                  <a:moveTo>
                    <a:pt x="178" y="27"/>
                  </a:moveTo>
                  <a:lnTo>
                    <a:pt x="164" y="1"/>
                  </a:lnTo>
                  <a:lnTo>
                    <a:pt x="162" y="1"/>
                  </a:lnTo>
                  <a:lnTo>
                    <a:pt x="155" y="1"/>
                  </a:lnTo>
                  <a:lnTo>
                    <a:pt x="145" y="0"/>
                  </a:lnTo>
                  <a:lnTo>
                    <a:pt x="131" y="0"/>
                  </a:lnTo>
                  <a:lnTo>
                    <a:pt x="116" y="1"/>
                  </a:lnTo>
                  <a:lnTo>
                    <a:pt x="99" y="2"/>
                  </a:lnTo>
                  <a:lnTo>
                    <a:pt x="80" y="5"/>
                  </a:lnTo>
                  <a:lnTo>
                    <a:pt x="63" y="7"/>
                  </a:lnTo>
                  <a:lnTo>
                    <a:pt x="46" y="13"/>
                  </a:lnTo>
                  <a:lnTo>
                    <a:pt x="31" y="18"/>
                  </a:lnTo>
                  <a:lnTo>
                    <a:pt x="18" y="27"/>
                  </a:lnTo>
                  <a:lnTo>
                    <a:pt x="8" y="37"/>
                  </a:lnTo>
                  <a:lnTo>
                    <a:pt x="2" y="50"/>
                  </a:lnTo>
                  <a:lnTo>
                    <a:pt x="0" y="65"/>
                  </a:lnTo>
                  <a:lnTo>
                    <a:pt x="4" y="83"/>
                  </a:lnTo>
                  <a:lnTo>
                    <a:pt x="14" y="104"/>
                  </a:lnTo>
                  <a:lnTo>
                    <a:pt x="41" y="135"/>
                  </a:lnTo>
                  <a:lnTo>
                    <a:pt x="69" y="143"/>
                  </a:lnTo>
                  <a:lnTo>
                    <a:pt x="96" y="132"/>
                  </a:lnTo>
                  <a:lnTo>
                    <a:pt x="122" y="111"/>
                  </a:lnTo>
                  <a:lnTo>
                    <a:pt x="145" y="83"/>
                  </a:lnTo>
                  <a:lnTo>
                    <a:pt x="162" y="55"/>
                  </a:lnTo>
                  <a:lnTo>
                    <a:pt x="174" y="35"/>
                  </a:lnTo>
                  <a:lnTo>
                    <a:pt x="178" y="2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73" name="Freeform 301"/>
            <p:cNvSpPr>
              <a:spLocks/>
            </p:cNvSpPr>
            <p:nvPr/>
          </p:nvSpPr>
          <p:spPr bwMode="auto">
            <a:xfrm>
              <a:off x="2432" y="2151"/>
              <a:ext cx="66" cy="90"/>
            </a:xfrm>
            <a:custGeom>
              <a:avLst/>
              <a:gdLst>
                <a:gd name="T0" fmla="*/ 82 w 132"/>
                <a:gd name="T1" fmla="*/ 0 h 181"/>
                <a:gd name="T2" fmla="*/ 52 w 132"/>
                <a:gd name="T3" fmla="*/ 0 h 181"/>
                <a:gd name="T4" fmla="*/ 47 w 132"/>
                <a:gd name="T5" fmla="*/ 8 h 181"/>
                <a:gd name="T6" fmla="*/ 35 w 132"/>
                <a:gd name="T7" fmla="*/ 29 h 181"/>
                <a:gd name="T8" fmla="*/ 20 w 132"/>
                <a:gd name="T9" fmla="*/ 57 h 181"/>
                <a:gd name="T10" fmla="*/ 7 w 132"/>
                <a:gd name="T11" fmla="*/ 90 h 181"/>
                <a:gd name="T12" fmla="*/ 0 w 132"/>
                <a:gd name="T13" fmla="*/ 123 h 181"/>
                <a:gd name="T14" fmla="*/ 5 w 132"/>
                <a:gd name="T15" fmla="*/ 152 h 181"/>
                <a:gd name="T16" fmla="*/ 24 w 132"/>
                <a:gd name="T17" fmla="*/ 172 h 181"/>
                <a:gd name="T18" fmla="*/ 64 w 132"/>
                <a:gd name="T19" fmla="*/ 181 h 181"/>
                <a:gd name="T20" fmla="*/ 106 w 132"/>
                <a:gd name="T21" fmla="*/ 172 h 181"/>
                <a:gd name="T22" fmla="*/ 127 w 132"/>
                <a:gd name="T23" fmla="*/ 152 h 181"/>
                <a:gd name="T24" fmla="*/ 132 w 132"/>
                <a:gd name="T25" fmla="*/ 123 h 181"/>
                <a:gd name="T26" fmla="*/ 127 w 132"/>
                <a:gd name="T27" fmla="*/ 90 h 181"/>
                <a:gd name="T28" fmla="*/ 114 w 132"/>
                <a:gd name="T29" fmla="*/ 57 h 181"/>
                <a:gd name="T30" fmla="*/ 99 w 132"/>
                <a:gd name="T31" fmla="*/ 29 h 181"/>
                <a:gd name="T32" fmla="*/ 86 w 132"/>
                <a:gd name="T33" fmla="*/ 8 h 181"/>
                <a:gd name="T34" fmla="*/ 82 w 132"/>
                <a:gd name="T35"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81">
                  <a:moveTo>
                    <a:pt x="82" y="0"/>
                  </a:moveTo>
                  <a:lnTo>
                    <a:pt x="52" y="0"/>
                  </a:lnTo>
                  <a:lnTo>
                    <a:pt x="47" y="8"/>
                  </a:lnTo>
                  <a:lnTo>
                    <a:pt x="35" y="29"/>
                  </a:lnTo>
                  <a:lnTo>
                    <a:pt x="20" y="57"/>
                  </a:lnTo>
                  <a:lnTo>
                    <a:pt x="7" y="90"/>
                  </a:lnTo>
                  <a:lnTo>
                    <a:pt x="0" y="123"/>
                  </a:lnTo>
                  <a:lnTo>
                    <a:pt x="5" y="152"/>
                  </a:lnTo>
                  <a:lnTo>
                    <a:pt x="24" y="172"/>
                  </a:lnTo>
                  <a:lnTo>
                    <a:pt x="64" y="181"/>
                  </a:lnTo>
                  <a:lnTo>
                    <a:pt x="106" y="172"/>
                  </a:lnTo>
                  <a:lnTo>
                    <a:pt x="127" y="152"/>
                  </a:lnTo>
                  <a:lnTo>
                    <a:pt x="132" y="123"/>
                  </a:lnTo>
                  <a:lnTo>
                    <a:pt x="127" y="90"/>
                  </a:lnTo>
                  <a:lnTo>
                    <a:pt x="114" y="57"/>
                  </a:lnTo>
                  <a:lnTo>
                    <a:pt x="99" y="29"/>
                  </a:lnTo>
                  <a:lnTo>
                    <a:pt x="86" y="8"/>
                  </a:lnTo>
                  <a:lnTo>
                    <a:pt x="82"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74" name="Freeform 302"/>
            <p:cNvSpPr>
              <a:spLocks/>
            </p:cNvSpPr>
            <p:nvPr/>
          </p:nvSpPr>
          <p:spPr bwMode="auto">
            <a:xfrm>
              <a:off x="2482" y="2132"/>
              <a:ext cx="88" cy="72"/>
            </a:xfrm>
            <a:custGeom>
              <a:avLst/>
              <a:gdLst>
                <a:gd name="T0" fmla="*/ 15 w 177"/>
                <a:gd name="T1" fmla="*/ 1 h 144"/>
                <a:gd name="T2" fmla="*/ 0 w 177"/>
                <a:gd name="T3" fmla="*/ 26 h 144"/>
                <a:gd name="T4" fmla="*/ 5 w 177"/>
                <a:gd name="T5" fmla="*/ 34 h 144"/>
                <a:gd name="T6" fmla="*/ 16 w 177"/>
                <a:gd name="T7" fmla="*/ 55 h 144"/>
                <a:gd name="T8" fmla="*/ 33 w 177"/>
                <a:gd name="T9" fmla="*/ 83 h 144"/>
                <a:gd name="T10" fmla="*/ 56 w 177"/>
                <a:gd name="T11" fmla="*/ 110 h 144"/>
                <a:gd name="T12" fmla="*/ 82 w 177"/>
                <a:gd name="T13" fmla="*/ 132 h 144"/>
                <a:gd name="T14" fmla="*/ 109 w 177"/>
                <a:gd name="T15" fmla="*/ 144 h 144"/>
                <a:gd name="T16" fmla="*/ 137 w 177"/>
                <a:gd name="T17" fmla="*/ 137 h 144"/>
                <a:gd name="T18" fmla="*/ 164 w 177"/>
                <a:gd name="T19" fmla="*/ 106 h 144"/>
                <a:gd name="T20" fmla="*/ 174 w 177"/>
                <a:gd name="T21" fmla="*/ 85 h 144"/>
                <a:gd name="T22" fmla="*/ 177 w 177"/>
                <a:gd name="T23" fmla="*/ 67 h 144"/>
                <a:gd name="T24" fmla="*/ 176 w 177"/>
                <a:gd name="T25" fmla="*/ 50 h 144"/>
                <a:gd name="T26" fmla="*/ 170 w 177"/>
                <a:gd name="T27" fmla="*/ 38 h 144"/>
                <a:gd name="T28" fmla="*/ 161 w 177"/>
                <a:gd name="T29" fmla="*/ 27 h 144"/>
                <a:gd name="T30" fmla="*/ 147 w 177"/>
                <a:gd name="T31" fmla="*/ 19 h 144"/>
                <a:gd name="T32" fmla="*/ 132 w 177"/>
                <a:gd name="T33" fmla="*/ 12 h 144"/>
                <a:gd name="T34" fmla="*/ 116 w 177"/>
                <a:gd name="T35" fmla="*/ 8 h 144"/>
                <a:gd name="T36" fmla="*/ 98 w 177"/>
                <a:gd name="T37" fmla="*/ 4 h 144"/>
                <a:gd name="T38" fmla="*/ 81 w 177"/>
                <a:gd name="T39" fmla="*/ 2 h 144"/>
                <a:gd name="T40" fmla="*/ 63 w 177"/>
                <a:gd name="T41" fmla="*/ 1 h 144"/>
                <a:gd name="T42" fmla="*/ 48 w 177"/>
                <a:gd name="T43" fmla="*/ 0 h 144"/>
                <a:gd name="T44" fmla="*/ 35 w 177"/>
                <a:gd name="T45" fmla="*/ 0 h 144"/>
                <a:gd name="T46" fmla="*/ 24 w 177"/>
                <a:gd name="T47" fmla="*/ 1 h 144"/>
                <a:gd name="T48" fmla="*/ 17 w 177"/>
                <a:gd name="T49" fmla="*/ 1 h 144"/>
                <a:gd name="T50" fmla="*/ 15 w 177"/>
                <a:gd name="T51" fmla="*/ 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7" h="144">
                  <a:moveTo>
                    <a:pt x="15" y="1"/>
                  </a:moveTo>
                  <a:lnTo>
                    <a:pt x="0" y="26"/>
                  </a:lnTo>
                  <a:lnTo>
                    <a:pt x="5" y="34"/>
                  </a:lnTo>
                  <a:lnTo>
                    <a:pt x="16" y="55"/>
                  </a:lnTo>
                  <a:lnTo>
                    <a:pt x="33" y="83"/>
                  </a:lnTo>
                  <a:lnTo>
                    <a:pt x="56" y="110"/>
                  </a:lnTo>
                  <a:lnTo>
                    <a:pt x="82" y="132"/>
                  </a:lnTo>
                  <a:lnTo>
                    <a:pt x="109" y="144"/>
                  </a:lnTo>
                  <a:lnTo>
                    <a:pt x="137" y="137"/>
                  </a:lnTo>
                  <a:lnTo>
                    <a:pt x="164" y="106"/>
                  </a:lnTo>
                  <a:lnTo>
                    <a:pt x="174" y="85"/>
                  </a:lnTo>
                  <a:lnTo>
                    <a:pt x="177" y="67"/>
                  </a:lnTo>
                  <a:lnTo>
                    <a:pt x="176" y="50"/>
                  </a:lnTo>
                  <a:lnTo>
                    <a:pt x="170" y="38"/>
                  </a:lnTo>
                  <a:lnTo>
                    <a:pt x="161" y="27"/>
                  </a:lnTo>
                  <a:lnTo>
                    <a:pt x="147" y="19"/>
                  </a:lnTo>
                  <a:lnTo>
                    <a:pt x="132" y="12"/>
                  </a:lnTo>
                  <a:lnTo>
                    <a:pt x="116" y="8"/>
                  </a:lnTo>
                  <a:lnTo>
                    <a:pt x="98" y="4"/>
                  </a:lnTo>
                  <a:lnTo>
                    <a:pt x="81" y="2"/>
                  </a:lnTo>
                  <a:lnTo>
                    <a:pt x="63" y="1"/>
                  </a:lnTo>
                  <a:lnTo>
                    <a:pt x="48" y="0"/>
                  </a:lnTo>
                  <a:lnTo>
                    <a:pt x="35" y="0"/>
                  </a:lnTo>
                  <a:lnTo>
                    <a:pt x="24" y="1"/>
                  </a:lnTo>
                  <a:lnTo>
                    <a:pt x="17" y="1"/>
                  </a:lnTo>
                  <a:lnTo>
                    <a:pt x="15"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75" name="Freeform 303"/>
            <p:cNvSpPr>
              <a:spLocks/>
            </p:cNvSpPr>
            <p:nvPr/>
          </p:nvSpPr>
          <p:spPr bwMode="auto">
            <a:xfrm>
              <a:off x="2481" y="2051"/>
              <a:ext cx="90" cy="72"/>
            </a:xfrm>
            <a:custGeom>
              <a:avLst/>
              <a:gdLst>
                <a:gd name="T0" fmla="*/ 0 w 180"/>
                <a:gd name="T1" fmla="*/ 116 h 143"/>
                <a:gd name="T2" fmla="*/ 15 w 180"/>
                <a:gd name="T3" fmla="*/ 142 h 143"/>
                <a:gd name="T4" fmla="*/ 17 w 180"/>
                <a:gd name="T5" fmla="*/ 142 h 143"/>
                <a:gd name="T6" fmla="*/ 24 w 180"/>
                <a:gd name="T7" fmla="*/ 142 h 143"/>
                <a:gd name="T8" fmla="*/ 34 w 180"/>
                <a:gd name="T9" fmla="*/ 143 h 143"/>
                <a:gd name="T10" fmla="*/ 48 w 180"/>
                <a:gd name="T11" fmla="*/ 143 h 143"/>
                <a:gd name="T12" fmla="*/ 63 w 180"/>
                <a:gd name="T13" fmla="*/ 142 h 143"/>
                <a:gd name="T14" fmla="*/ 80 w 180"/>
                <a:gd name="T15" fmla="*/ 141 h 143"/>
                <a:gd name="T16" fmla="*/ 99 w 180"/>
                <a:gd name="T17" fmla="*/ 139 h 143"/>
                <a:gd name="T18" fmla="*/ 116 w 180"/>
                <a:gd name="T19" fmla="*/ 135 h 143"/>
                <a:gd name="T20" fmla="*/ 133 w 180"/>
                <a:gd name="T21" fmla="*/ 131 h 143"/>
                <a:gd name="T22" fmla="*/ 148 w 180"/>
                <a:gd name="T23" fmla="*/ 125 h 143"/>
                <a:gd name="T24" fmla="*/ 161 w 180"/>
                <a:gd name="T25" fmla="*/ 117 h 143"/>
                <a:gd name="T26" fmla="*/ 171 w 180"/>
                <a:gd name="T27" fmla="*/ 106 h 143"/>
                <a:gd name="T28" fmla="*/ 177 w 180"/>
                <a:gd name="T29" fmla="*/ 94 h 143"/>
                <a:gd name="T30" fmla="*/ 180 w 180"/>
                <a:gd name="T31" fmla="*/ 79 h 143"/>
                <a:gd name="T32" fmla="*/ 175 w 180"/>
                <a:gd name="T33" fmla="*/ 60 h 143"/>
                <a:gd name="T34" fmla="*/ 166 w 180"/>
                <a:gd name="T35" fmla="*/ 40 h 143"/>
                <a:gd name="T36" fmla="*/ 138 w 180"/>
                <a:gd name="T37" fmla="*/ 7 h 143"/>
                <a:gd name="T38" fmla="*/ 109 w 180"/>
                <a:gd name="T39" fmla="*/ 0 h 143"/>
                <a:gd name="T40" fmla="*/ 82 w 180"/>
                <a:gd name="T41" fmla="*/ 10 h 143"/>
                <a:gd name="T42" fmla="*/ 56 w 180"/>
                <a:gd name="T43" fmla="*/ 32 h 143"/>
                <a:gd name="T44" fmla="*/ 33 w 180"/>
                <a:gd name="T45" fmla="*/ 59 h 143"/>
                <a:gd name="T46" fmla="*/ 16 w 180"/>
                <a:gd name="T47" fmla="*/ 87 h 143"/>
                <a:gd name="T48" fmla="*/ 4 w 180"/>
                <a:gd name="T49" fmla="*/ 108 h 143"/>
                <a:gd name="T50" fmla="*/ 0 w 180"/>
                <a:gd name="T51" fmla="*/ 11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0" h="143">
                  <a:moveTo>
                    <a:pt x="0" y="116"/>
                  </a:moveTo>
                  <a:lnTo>
                    <a:pt x="15" y="142"/>
                  </a:lnTo>
                  <a:lnTo>
                    <a:pt x="17" y="142"/>
                  </a:lnTo>
                  <a:lnTo>
                    <a:pt x="24" y="142"/>
                  </a:lnTo>
                  <a:lnTo>
                    <a:pt x="34" y="143"/>
                  </a:lnTo>
                  <a:lnTo>
                    <a:pt x="48" y="143"/>
                  </a:lnTo>
                  <a:lnTo>
                    <a:pt x="63" y="142"/>
                  </a:lnTo>
                  <a:lnTo>
                    <a:pt x="80" y="141"/>
                  </a:lnTo>
                  <a:lnTo>
                    <a:pt x="99" y="139"/>
                  </a:lnTo>
                  <a:lnTo>
                    <a:pt x="116" y="135"/>
                  </a:lnTo>
                  <a:lnTo>
                    <a:pt x="133" y="131"/>
                  </a:lnTo>
                  <a:lnTo>
                    <a:pt x="148" y="125"/>
                  </a:lnTo>
                  <a:lnTo>
                    <a:pt x="161" y="117"/>
                  </a:lnTo>
                  <a:lnTo>
                    <a:pt x="171" y="106"/>
                  </a:lnTo>
                  <a:lnTo>
                    <a:pt x="177" y="94"/>
                  </a:lnTo>
                  <a:lnTo>
                    <a:pt x="180" y="79"/>
                  </a:lnTo>
                  <a:lnTo>
                    <a:pt x="175" y="60"/>
                  </a:lnTo>
                  <a:lnTo>
                    <a:pt x="166" y="40"/>
                  </a:lnTo>
                  <a:lnTo>
                    <a:pt x="138" y="7"/>
                  </a:lnTo>
                  <a:lnTo>
                    <a:pt x="109" y="0"/>
                  </a:lnTo>
                  <a:lnTo>
                    <a:pt x="82" y="10"/>
                  </a:lnTo>
                  <a:lnTo>
                    <a:pt x="56" y="32"/>
                  </a:lnTo>
                  <a:lnTo>
                    <a:pt x="33" y="59"/>
                  </a:lnTo>
                  <a:lnTo>
                    <a:pt x="16" y="87"/>
                  </a:lnTo>
                  <a:lnTo>
                    <a:pt x="4" y="108"/>
                  </a:lnTo>
                  <a:lnTo>
                    <a:pt x="0" y="11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76" name="Freeform 304"/>
            <p:cNvSpPr>
              <a:spLocks/>
            </p:cNvSpPr>
            <p:nvPr/>
          </p:nvSpPr>
          <p:spPr bwMode="auto">
            <a:xfrm>
              <a:off x="2654" y="1594"/>
              <a:ext cx="12" cy="12"/>
            </a:xfrm>
            <a:custGeom>
              <a:avLst/>
              <a:gdLst>
                <a:gd name="T0" fmla="*/ 12 w 24"/>
                <a:gd name="T1" fmla="*/ 24 h 24"/>
                <a:gd name="T2" fmla="*/ 8 w 24"/>
                <a:gd name="T3" fmla="*/ 23 h 24"/>
                <a:gd name="T4" fmla="*/ 3 w 24"/>
                <a:gd name="T5" fmla="*/ 21 h 24"/>
                <a:gd name="T6" fmla="*/ 1 w 24"/>
                <a:gd name="T7" fmla="*/ 16 h 24"/>
                <a:gd name="T8" fmla="*/ 0 w 24"/>
                <a:gd name="T9" fmla="*/ 11 h 24"/>
                <a:gd name="T10" fmla="*/ 1 w 24"/>
                <a:gd name="T11" fmla="*/ 7 h 24"/>
                <a:gd name="T12" fmla="*/ 3 w 24"/>
                <a:gd name="T13" fmla="*/ 3 h 24"/>
                <a:gd name="T14" fmla="*/ 8 w 24"/>
                <a:gd name="T15" fmla="*/ 1 h 24"/>
                <a:gd name="T16" fmla="*/ 12 w 24"/>
                <a:gd name="T17" fmla="*/ 0 h 24"/>
                <a:gd name="T18" fmla="*/ 17 w 24"/>
                <a:gd name="T19" fmla="*/ 1 h 24"/>
                <a:gd name="T20" fmla="*/ 20 w 24"/>
                <a:gd name="T21" fmla="*/ 3 h 24"/>
                <a:gd name="T22" fmla="*/ 23 w 24"/>
                <a:gd name="T23" fmla="*/ 7 h 24"/>
                <a:gd name="T24" fmla="*/ 24 w 24"/>
                <a:gd name="T25" fmla="*/ 11 h 24"/>
                <a:gd name="T26" fmla="*/ 23 w 24"/>
                <a:gd name="T27" fmla="*/ 16 h 24"/>
                <a:gd name="T28" fmla="*/ 20 w 24"/>
                <a:gd name="T29" fmla="*/ 21 h 24"/>
                <a:gd name="T30" fmla="*/ 17 w 24"/>
                <a:gd name="T31" fmla="*/ 23 h 24"/>
                <a:gd name="T32" fmla="*/ 12 w 24"/>
                <a:gd name="T3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lnTo>
                    <a:pt x="8" y="23"/>
                  </a:lnTo>
                  <a:lnTo>
                    <a:pt x="3" y="21"/>
                  </a:lnTo>
                  <a:lnTo>
                    <a:pt x="1" y="16"/>
                  </a:lnTo>
                  <a:lnTo>
                    <a:pt x="0" y="11"/>
                  </a:lnTo>
                  <a:lnTo>
                    <a:pt x="1" y="7"/>
                  </a:lnTo>
                  <a:lnTo>
                    <a:pt x="3" y="3"/>
                  </a:lnTo>
                  <a:lnTo>
                    <a:pt x="8" y="1"/>
                  </a:lnTo>
                  <a:lnTo>
                    <a:pt x="12" y="0"/>
                  </a:lnTo>
                  <a:lnTo>
                    <a:pt x="17" y="1"/>
                  </a:lnTo>
                  <a:lnTo>
                    <a:pt x="20" y="3"/>
                  </a:lnTo>
                  <a:lnTo>
                    <a:pt x="23" y="7"/>
                  </a:lnTo>
                  <a:lnTo>
                    <a:pt x="24" y="11"/>
                  </a:lnTo>
                  <a:lnTo>
                    <a:pt x="23" y="16"/>
                  </a:lnTo>
                  <a:lnTo>
                    <a:pt x="20" y="21"/>
                  </a:lnTo>
                  <a:lnTo>
                    <a:pt x="17" y="23"/>
                  </a:lnTo>
                  <a:lnTo>
                    <a:pt x="12" y="2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77" name="Freeform 305"/>
            <p:cNvSpPr>
              <a:spLocks/>
            </p:cNvSpPr>
            <p:nvPr/>
          </p:nvSpPr>
          <p:spPr bwMode="auto">
            <a:xfrm>
              <a:off x="2647" y="1554"/>
              <a:ext cx="26" cy="37"/>
            </a:xfrm>
            <a:custGeom>
              <a:avLst/>
              <a:gdLst>
                <a:gd name="T0" fmla="*/ 19 w 52"/>
                <a:gd name="T1" fmla="*/ 73 h 73"/>
                <a:gd name="T2" fmla="*/ 31 w 52"/>
                <a:gd name="T3" fmla="*/ 73 h 73"/>
                <a:gd name="T4" fmla="*/ 33 w 52"/>
                <a:gd name="T5" fmla="*/ 70 h 73"/>
                <a:gd name="T6" fmla="*/ 38 w 52"/>
                <a:gd name="T7" fmla="*/ 62 h 73"/>
                <a:gd name="T8" fmla="*/ 43 w 52"/>
                <a:gd name="T9" fmla="*/ 50 h 73"/>
                <a:gd name="T10" fmla="*/ 49 w 52"/>
                <a:gd name="T11" fmla="*/ 36 h 73"/>
                <a:gd name="T12" fmla="*/ 52 w 52"/>
                <a:gd name="T13" fmla="*/ 24 h 73"/>
                <a:gd name="T14" fmla="*/ 50 w 52"/>
                <a:gd name="T15" fmla="*/ 12 h 73"/>
                <a:gd name="T16" fmla="*/ 42 w 52"/>
                <a:gd name="T17" fmla="*/ 4 h 73"/>
                <a:gd name="T18" fmla="*/ 26 w 52"/>
                <a:gd name="T19" fmla="*/ 0 h 73"/>
                <a:gd name="T20" fmla="*/ 10 w 52"/>
                <a:gd name="T21" fmla="*/ 4 h 73"/>
                <a:gd name="T22" fmla="*/ 1 w 52"/>
                <a:gd name="T23" fmla="*/ 12 h 73"/>
                <a:gd name="T24" fmla="*/ 0 w 52"/>
                <a:gd name="T25" fmla="*/ 24 h 73"/>
                <a:gd name="T26" fmla="*/ 2 w 52"/>
                <a:gd name="T27" fmla="*/ 36 h 73"/>
                <a:gd name="T28" fmla="*/ 7 w 52"/>
                <a:gd name="T29" fmla="*/ 50 h 73"/>
                <a:gd name="T30" fmla="*/ 12 w 52"/>
                <a:gd name="T31" fmla="*/ 62 h 73"/>
                <a:gd name="T32" fmla="*/ 17 w 52"/>
                <a:gd name="T33" fmla="*/ 70 h 73"/>
                <a:gd name="T34" fmla="*/ 19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78" name="Freeform 306"/>
            <p:cNvSpPr>
              <a:spLocks/>
            </p:cNvSpPr>
            <p:nvPr/>
          </p:nvSpPr>
          <p:spPr bwMode="auto">
            <a:xfrm>
              <a:off x="2647" y="1554"/>
              <a:ext cx="26" cy="37"/>
            </a:xfrm>
            <a:custGeom>
              <a:avLst/>
              <a:gdLst>
                <a:gd name="T0" fmla="*/ 19 w 52"/>
                <a:gd name="T1" fmla="*/ 73 h 73"/>
                <a:gd name="T2" fmla="*/ 31 w 52"/>
                <a:gd name="T3" fmla="*/ 73 h 73"/>
                <a:gd name="T4" fmla="*/ 33 w 52"/>
                <a:gd name="T5" fmla="*/ 70 h 73"/>
                <a:gd name="T6" fmla="*/ 38 w 52"/>
                <a:gd name="T7" fmla="*/ 62 h 73"/>
                <a:gd name="T8" fmla="*/ 43 w 52"/>
                <a:gd name="T9" fmla="*/ 50 h 73"/>
                <a:gd name="T10" fmla="*/ 49 w 52"/>
                <a:gd name="T11" fmla="*/ 36 h 73"/>
                <a:gd name="T12" fmla="*/ 52 w 52"/>
                <a:gd name="T13" fmla="*/ 24 h 73"/>
                <a:gd name="T14" fmla="*/ 50 w 52"/>
                <a:gd name="T15" fmla="*/ 12 h 73"/>
                <a:gd name="T16" fmla="*/ 42 w 52"/>
                <a:gd name="T17" fmla="*/ 4 h 73"/>
                <a:gd name="T18" fmla="*/ 26 w 52"/>
                <a:gd name="T19" fmla="*/ 0 h 73"/>
                <a:gd name="T20" fmla="*/ 10 w 52"/>
                <a:gd name="T21" fmla="*/ 4 h 73"/>
                <a:gd name="T22" fmla="*/ 1 w 52"/>
                <a:gd name="T23" fmla="*/ 12 h 73"/>
                <a:gd name="T24" fmla="*/ 0 w 52"/>
                <a:gd name="T25" fmla="*/ 24 h 73"/>
                <a:gd name="T26" fmla="*/ 2 w 52"/>
                <a:gd name="T27" fmla="*/ 36 h 73"/>
                <a:gd name="T28" fmla="*/ 7 w 52"/>
                <a:gd name="T29" fmla="*/ 50 h 73"/>
                <a:gd name="T30" fmla="*/ 12 w 52"/>
                <a:gd name="T31" fmla="*/ 62 h 73"/>
                <a:gd name="T32" fmla="*/ 17 w 52"/>
                <a:gd name="T33" fmla="*/ 70 h 73"/>
                <a:gd name="T34" fmla="*/ 19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79" name="Freeform 307"/>
            <p:cNvSpPr>
              <a:spLocks/>
            </p:cNvSpPr>
            <p:nvPr/>
          </p:nvSpPr>
          <p:spPr bwMode="auto">
            <a:xfrm>
              <a:off x="2618" y="1569"/>
              <a:ext cx="36" cy="29"/>
            </a:xfrm>
            <a:custGeom>
              <a:avLst/>
              <a:gdLst>
                <a:gd name="T0" fmla="*/ 66 w 71"/>
                <a:gd name="T1" fmla="*/ 58 h 58"/>
                <a:gd name="T2" fmla="*/ 71 w 71"/>
                <a:gd name="T3" fmla="*/ 48 h 58"/>
                <a:gd name="T4" fmla="*/ 70 w 71"/>
                <a:gd name="T5" fmla="*/ 44 h 58"/>
                <a:gd name="T6" fmla="*/ 64 w 71"/>
                <a:gd name="T7" fmla="*/ 36 h 58"/>
                <a:gd name="T8" fmla="*/ 58 w 71"/>
                <a:gd name="T9" fmla="*/ 25 h 58"/>
                <a:gd name="T10" fmla="*/ 49 w 71"/>
                <a:gd name="T11" fmla="*/ 14 h 58"/>
                <a:gd name="T12" fmla="*/ 39 w 71"/>
                <a:gd name="T13" fmla="*/ 5 h 58"/>
                <a:gd name="T14" fmla="*/ 28 w 71"/>
                <a:gd name="T15" fmla="*/ 0 h 58"/>
                <a:gd name="T16" fmla="*/ 16 w 71"/>
                <a:gd name="T17" fmla="*/ 4 h 58"/>
                <a:gd name="T18" fmla="*/ 6 w 71"/>
                <a:gd name="T19" fmla="*/ 17 h 58"/>
                <a:gd name="T20" fmla="*/ 0 w 71"/>
                <a:gd name="T21" fmla="*/ 33 h 58"/>
                <a:gd name="T22" fmla="*/ 3 w 71"/>
                <a:gd name="T23" fmla="*/ 43 h 58"/>
                <a:gd name="T24" fmla="*/ 11 w 71"/>
                <a:gd name="T25" fmla="*/ 51 h 58"/>
                <a:gd name="T26" fmla="*/ 25 w 71"/>
                <a:gd name="T27" fmla="*/ 56 h 58"/>
                <a:gd name="T28" fmla="*/ 39 w 71"/>
                <a:gd name="T29" fmla="*/ 58 h 58"/>
                <a:gd name="T30" fmla="*/ 52 w 71"/>
                <a:gd name="T31" fmla="*/ 58 h 58"/>
                <a:gd name="T32" fmla="*/ 62 w 71"/>
                <a:gd name="T33" fmla="*/ 58 h 58"/>
                <a:gd name="T34" fmla="*/ 66 w 71"/>
                <a:gd name="T3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8">
                  <a:moveTo>
                    <a:pt x="66" y="58"/>
                  </a:moveTo>
                  <a:lnTo>
                    <a:pt x="71" y="48"/>
                  </a:lnTo>
                  <a:lnTo>
                    <a:pt x="70" y="44"/>
                  </a:lnTo>
                  <a:lnTo>
                    <a:pt x="64" y="36"/>
                  </a:lnTo>
                  <a:lnTo>
                    <a:pt x="58" y="25"/>
                  </a:lnTo>
                  <a:lnTo>
                    <a:pt x="49" y="14"/>
                  </a:lnTo>
                  <a:lnTo>
                    <a:pt x="39" y="5"/>
                  </a:lnTo>
                  <a:lnTo>
                    <a:pt x="28" y="0"/>
                  </a:lnTo>
                  <a:lnTo>
                    <a:pt x="16" y="4"/>
                  </a:lnTo>
                  <a:lnTo>
                    <a:pt x="6" y="17"/>
                  </a:lnTo>
                  <a:lnTo>
                    <a:pt x="0" y="33"/>
                  </a:lnTo>
                  <a:lnTo>
                    <a:pt x="3" y="43"/>
                  </a:lnTo>
                  <a:lnTo>
                    <a:pt x="11" y="51"/>
                  </a:lnTo>
                  <a:lnTo>
                    <a:pt x="25" y="56"/>
                  </a:lnTo>
                  <a:lnTo>
                    <a:pt x="39" y="58"/>
                  </a:lnTo>
                  <a:lnTo>
                    <a:pt x="52" y="58"/>
                  </a:lnTo>
                  <a:lnTo>
                    <a:pt x="62" y="58"/>
                  </a:lnTo>
                  <a:lnTo>
                    <a:pt x="66" y="5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80" name="Freeform 308"/>
            <p:cNvSpPr>
              <a:spLocks/>
            </p:cNvSpPr>
            <p:nvPr/>
          </p:nvSpPr>
          <p:spPr bwMode="auto">
            <a:xfrm>
              <a:off x="2618" y="1602"/>
              <a:ext cx="36" cy="28"/>
            </a:xfrm>
            <a:custGeom>
              <a:avLst/>
              <a:gdLst>
                <a:gd name="T0" fmla="*/ 71 w 71"/>
                <a:gd name="T1" fmla="*/ 10 h 57"/>
                <a:gd name="T2" fmla="*/ 66 w 71"/>
                <a:gd name="T3" fmla="*/ 0 h 57"/>
                <a:gd name="T4" fmla="*/ 62 w 71"/>
                <a:gd name="T5" fmla="*/ 0 h 57"/>
                <a:gd name="T6" fmla="*/ 53 w 71"/>
                <a:gd name="T7" fmla="*/ 0 h 57"/>
                <a:gd name="T8" fmla="*/ 39 w 71"/>
                <a:gd name="T9" fmla="*/ 0 h 57"/>
                <a:gd name="T10" fmla="*/ 25 w 71"/>
                <a:gd name="T11" fmla="*/ 2 h 57"/>
                <a:gd name="T12" fmla="*/ 13 w 71"/>
                <a:gd name="T13" fmla="*/ 7 h 57"/>
                <a:gd name="T14" fmla="*/ 3 w 71"/>
                <a:gd name="T15" fmla="*/ 15 h 57"/>
                <a:gd name="T16" fmla="*/ 0 w 71"/>
                <a:gd name="T17" fmla="*/ 25 h 57"/>
                <a:gd name="T18" fmla="*/ 6 w 71"/>
                <a:gd name="T19" fmla="*/ 42 h 57"/>
                <a:gd name="T20" fmla="*/ 16 w 71"/>
                <a:gd name="T21" fmla="*/ 54 h 57"/>
                <a:gd name="T22" fmla="*/ 28 w 71"/>
                <a:gd name="T23" fmla="*/ 57 h 57"/>
                <a:gd name="T24" fmla="*/ 39 w 71"/>
                <a:gd name="T25" fmla="*/ 53 h 57"/>
                <a:gd name="T26" fmla="*/ 49 w 71"/>
                <a:gd name="T27" fmla="*/ 44 h 57"/>
                <a:gd name="T28" fmla="*/ 58 w 71"/>
                <a:gd name="T29" fmla="*/ 33 h 57"/>
                <a:gd name="T30" fmla="*/ 64 w 71"/>
                <a:gd name="T31" fmla="*/ 22 h 57"/>
                <a:gd name="T32" fmla="*/ 70 w 71"/>
                <a:gd name="T33" fmla="*/ 14 h 57"/>
                <a:gd name="T34" fmla="*/ 71 w 71"/>
                <a:gd name="T35" fmla="*/ 1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7">
                  <a:moveTo>
                    <a:pt x="71" y="10"/>
                  </a:moveTo>
                  <a:lnTo>
                    <a:pt x="66" y="0"/>
                  </a:lnTo>
                  <a:lnTo>
                    <a:pt x="62" y="0"/>
                  </a:lnTo>
                  <a:lnTo>
                    <a:pt x="53" y="0"/>
                  </a:lnTo>
                  <a:lnTo>
                    <a:pt x="39" y="0"/>
                  </a:lnTo>
                  <a:lnTo>
                    <a:pt x="25" y="2"/>
                  </a:lnTo>
                  <a:lnTo>
                    <a:pt x="13" y="7"/>
                  </a:lnTo>
                  <a:lnTo>
                    <a:pt x="3" y="15"/>
                  </a:lnTo>
                  <a:lnTo>
                    <a:pt x="0" y="25"/>
                  </a:lnTo>
                  <a:lnTo>
                    <a:pt x="6" y="42"/>
                  </a:lnTo>
                  <a:lnTo>
                    <a:pt x="16" y="54"/>
                  </a:lnTo>
                  <a:lnTo>
                    <a:pt x="28" y="57"/>
                  </a:lnTo>
                  <a:lnTo>
                    <a:pt x="39" y="53"/>
                  </a:lnTo>
                  <a:lnTo>
                    <a:pt x="49" y="44"/>
                  </a:lnTo>
                  <a:lnTo>
                    <a:pt x="58" y="33"/>
                  </a:lnTo>
                  <a:lnTo>
                    <a:pt x="64" y="22"/>
                  </a:lnTo>
                  <a:lnTo>
                    <a:pt x="70" y="14"/>
                  </a:lnTo>
                  <a:lnTo>
                    <a:pt x="71" y="1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81" name="Freeform 309"/>
            <p:cNvSpPr>
              <a:spLocks/>
            </p:cNvSpPr>
            <p:nvPr/>
          </p:nvSpPr>
          <p:spPr bwMode="auto">
            <a:xfrm>
              <a:off x="2647" y="1610"/>
              <a:ext cx="26" cy="36"/>
            </a:xfrm>
            <a:custGeom>
              <a:avLst/>
              <a:gdLst>
                <a:gd name="T0" fmla="*/ 32 w 52"/>
                <a:gd name="T1" fmla="*/ 0 h 73"/>
                <a:gd name="T2" fmla="*/ 20 w 52"/>
                <a:gd name="T3" fmla="*/ 0 h 73"/>
                <a:gd name="T4" fmla="*/ 18 w 52"/>
                <a:gd name="T5" fmla="*/ 4 h 73"/>
                <a:gd name="T6" fmla="*/ 14 w 52"/>
                <a:gd name="T7" fmla="*/ 12 h 73"/>
                <a:gd name="T8" fmla="*/ 8 w 52"/>
                <a:gd name="T9" fmla="*/ 23 h 73"/>
                <a:gd name="T10" fmla="*/ 2 w 52"/>
                <a:gd name="T11" fmla="*/ 36 h 73"/>
                <a:gd name="T12" fmla="*/ 0 w 52"/>
                <a:gd name="T13" fmla="*/ 50 h 73"/>
                <a:gd name="T14" fmla="*/ 1 w 52"/>
                <a:gd name="T15" fmla="*/ 61 h 73"/>
                <a:gd name="T16" fmla="*/ 9 w 52"/>
                <a:gd name="T17" fmla="*/ 69 h 73"/>
                <a:gd name="T18" fmla="*/ 25 w 52"/>
                <a:gd name="T19" fmla="*/ 73 h 73"/>
                <a:gd name="T20" fmla="*/ 41 w 52"/>
                <a:gd name="T21" fmla="*/ 69 h 73"/>
                <a:gd name="T22" fmla="*/ 50 w 52"/>
                <a:gd name="T23" fmla="*/ 61 h 73"/>
                <a:gd name="T24" fmla="*/ 52 w 52"/>
                <a:gd name="T25" fmla="*/ 50 h 73"/>
                <a:gd name="T26" fmla="*/ 49 w 52"/>
                <a:gd name="T27" fmla="*/ 36 h 73"/>
                <a:gd name="T28" fmla="*/ 45 w 52"/>
                <a:gd name="T29" fmla="*/ 23 h 73"/>
                <a:gd name="T30" fmla="*/ 39 w 52"/>
                <a:gd name="T31" fmla="*/ 12 h 73"/>
                <a:gd name="T32" fmla="*/ 34 w 52"/>
                <a:gd name="T33" fmla="*/ 4 h 73"/>
                <a:gd name="T34" fmla="*/ 32 w 52"/>
                <a:gd name="T3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32" y="0"/>
                  </a:moveTo>
                  <a:lnTo>
                    <a:pt x="20" y="0"/>
                  </a:lnTo>
                  <a:lnTo>
                    <a:pt x="18" y="4"/>
                  </a:lnTo>
                  <a:lnTo>
                    <a:pt x="14" y="12"/>
                  </a:lnTo>
                  <a:lnTo>
                    <a:pt x="8" y="23"/>
                  </a:lnTo>
                  <a:lnTo>
                    <a:pt x="2" y="36"/>
                  </a:lnTo>
                  <a:lnTo>
                    <a:pt x="0" y="50"/>
                  </a:lnTo>
                  <a:lnTo>
                    <a:pt x="1" y="61"/>
                  </a:lnTo>
                  <a:lnTo>
                    <a:pt x="9" y="69"/>
                  </a:lnTo>
                  <a:lnTo>
                    <a:pt x="25" y="73"/>
                  </a:lnTo>
                  <a:lnTo>
                    <a:pt x="41" y="69"/>
                  </a:lnTo>
                  <a:lnTo>
                    <a:pt x="50" y="61"/>
                  </a:lnTo>
                  <a:lnTo>
                    <a:pt x="52" y="50"/>
                  </a:lnTo>
                  <a:lnTo>
                    <a:pt x="49" y="36"/>
                  </a:lnTo>
                  <a:lnTo>
                    <a:pt x="45" y="23"/>
                  </a:lnTo>
                  <a:lnTo>
                    <a:pt x="39" y="12"/>
                  </a:lnTo>
                  <a:lnTo>
                    <a:pt x="34" y="4"/>
                  </a:lnTo>
                  <a:lnTo>
                    <a:pt x="32"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82" name="Freeform 310"/>
            <p:cNvSpPr>
              <a:spLocks/>
            </p:cNvSpPr>
            <p:nvPr/>
          </p:nvSpPr>
          <p:spPr bwMode="auto">
            <a:xfrm>
              <a:off x="2667" y="1602"/>
              <a:ext cx="36" cy="28"/>
            </a:xfrm>
            <a:custGeom>
              <a:avLst/>
              <a:gdLst>
                <a:gd name="T0" fmla="*/ 6 w 71"/>
                <a:gd name="T1" fmla="*/ 0 h 57"/>
                <a:gd name="T2" fmla="*/ 0 w 71"/>
                <a:gd name="T3" fmla="*/ 10 h 57"/>
                <a:gd name="T4" fmla="*/ 1 w 71"/>
                <a:gd name="T5" fmla="*/ 14 h 57"/>
                <a:gd name="T6" fmla="*/ 7 w 71"/>
                <a:gd name="T7" fmla="*/ 22 h 57"/>
                <a:gd name="T8" fmla="*/ 14 w 71"/>
                <a:gd name="T9" fmla="*/ 33 h 57"/>
                <a:gd name="T10" fmla="*/ 23 w 71"/>
                <a:gd name="T11" fmla="*/ 44 h 57"/>
                <a:gd name="T12" fmla="*/ 32 w 71"/>
                <a:gd name="T13" fmla="*/ 53 h 57"/>
                <a:gd name="T14" fmla="*/ 44 w 71"/>
                <a:gd name="T15" fmla="*/ 57 h 57"/>
                <a:gd name="T16" fmla="*/ 55 w 71"/>
                <a:gd name="T17" fmla="*/ 54 h 57"/>
                <a:gd name="T18" fmla="*/ 66 w 71"/>
                <a:gd name="T19" fmla="*/ 42 h 57"/>
                <a:gd name="T20" fmla="*/ 71 w 71"/>
                <a:gd name="T21" fmla="*/ 25 h 57"/>
                <a:gd name="T22" fmla="*/ 68 w 71"/>
                <a:gd name="T23" fmla="*/ 15 h 57"/>
                <a:gd name="T24" fmla="*/ 60 w 71"/>
                <a:gd name="T25" fmla="*/ 7 h 57"/>
                <a:gd name="T26" fmla="*/ 46 w 71"/>
                <a:gd name="T27" fmla="*/ 2 h 57"/>
                <a:gd name="T28" fmla="*/ 32 w 71"/>
                <a:gd name="T29" fmla="*/ 0 h 57"/>
                <a:gd name="T30" fmla="*/ 19 w 71"/>
                <a:gd name="T31" fmla="*/ 0 h 57"/>
                <a:gd name="T32" fmla="*/ 9 w 71"/>
                <a:gd name="T33" fmla="*/ 0 h 57"/>
                <a:gd name="T34" fmla="*/ 6 w 71"/>
                <a:gd name="T3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7">
                  <a:moveTo>
                    <a:pt x="6" y="0"/>
                  </a:moveTo>
                  <a:lnTo>
                    <a:pt x="0" y="10"/>
                  </a:lnTo>
                  <a:lnTo>
                    <a:pt x="1" y="14"/>
                  </a:lnTo>
                  <a:lnTo>
                    <a:pt x="7" y="22"/>
                  </a:lnTo>
                  <a:lnTo>
                    <a:pt x="14" y="33"/>
                  </a:lnTo>
                  <a:lnTo>
                    <a:pt x="23" y="44"/>
                  </a:lnTo>
                  <a:lnTo>
                    <a:pt x="32" y="53"/>
                  </a:lnTo>
                  <a:lnTo>
                    <a:pt x="44" y="57"/>
                  </a:lnTo>
                  <a:lnTo>
                    <a:pt x="55" y="54"/>
                  </a:lnTo>
                  <a:lnTo>
                    <a:pt x="66" y="42"/>
                  </a:lnTo>
                  <a:lnTo>
                    <a:pt x="71" y="25"/>
                  </a:lnTo>
                  <a:lnTo>
                    <a:pt x="68" y="15"/>
                  </a:lnTo>
                  <a:lnTo>
                    <a:pt x="60" y="7"/>
                  </a:lnTo>
                  <a:lnTo>
                    <a:pt x="46" y="2"/>
                  </a:lnTo>
                  <a:lnTo>
                    <a:pt x="32" y="0"/>
                  </a:lnTo>
                  <a:lnTo>
                    <a:pt x="19" y="0"/>
                  </a:lnTo>
                  <a:lnTo>
                    <a:pt x="9" y="0"/>
                  </a:lnTo>
                  <a:lnTo>
                    <a:pt x="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83" name="Freeform 311"/>
            <p:cNvSpPr>
              <a:spLocks/>
            </p:cNvSpPr>
            <p:nvPr/>
          </p:nvSpPr>
          <p:spPr bwMode="auto">
            <a:xfrm>
              <a:off x="2667" y="1569"/>
              <a:ext cx="36" cy="28"/>
            </a:xfrm>
            <a:custGeom>
              <a:avLst/>
              <a:gdLst>
                <a:gd name="T0" fmla="*/ 0 w 71"/>
                <a:gd name="T1" fmla="*/ 47 h 57"/>
                <a:gd name="T2" fmla="*/ 6 w 71"/>
                <a:gd name="T3" fmla="*/ 57 h 57"/>
                <a:gd name="T4" fmla="*/ 9 w 71"/>
                <a:gd name="T5" fmla="*/ 57 h 57"/>
                <a:gd name="T6" fmla="*/ 19 w 71"/>
                <a:gd name="T7" fmla="*/ 57 h 57"/>
                <a:gd name="T8" fmla="*/ 32 w 71"/>
                <a:gd name="T9" fmla="*/ 57 h 57"/>
                <a:gd name="T10" fmla="*/ 46 w 71"/>
                <a:gd name="T11" fmla="*/ 55 h 57"/>
                <a:gd name="T12" fmla="*/ 59 w 71"/>
                <a:gd name="T13" fmla="*/ 50 h 57"/>
                <a:gd name="T14" fmla="*/ 68 w 71"/>
                <a:gd name="T15" fmla="*/ 43 h 57"/>
                <a:gd name="T16" fmla="*/ 71 w 71"/>
                <a:gd name="T17" fmla="*/ 32 h 57"/>
                <a:gd name="T18" fmla="*/ 66 w 71"/>
                <a:gd name="T19" fmla="*/ 17 h 57"/>
                <a:gd name="T20" fmla="*/ 55 w 71"/>
                <a:gd name="T21" fmla="*/ 4 h 57"/>
                <a:gd name="T22" fmla="*/ 44 w 71"/>
                <a:gd name="T23" fmla="*/ 0 h 57"/>
                <a:gd name="T24" fmla="*/ 32 w 71"/>
                <a:gd name="T25" fmla="*/ 4 h 57"/>
                <a:gd name="T26" fmla="*/ 23 w 71"/>
                <a:gd name="T27" fmla="*/ 13 h 57"/>
                <a:gd name="T28" fmla="*/ 14 w 71"/>
                <a:gd name="T29" fmla="*/ 23 h 57"/>
                <a:gd name="T30" fmla="*/ 7 w 71"/>
                <a:gd name="T31" fmla="*/ 35 h 57"/>
                <a:gd name="T32" fmla="*/ 1 w 71"/>
                <a:gd name="T33" fmla="*/ 43 h 57"/>
                <a:gd name="T34" fmla="*/ 0 w 71"/>
                <a:gd name="T35" fmla="*/ 4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7">
                  <a:moveTo>
                    <a:pt x="0" y="47"/>
                  </a:moveTo>
                  <a:lnTo>
                    <a:pt x="6" y="57"/>
                  </a:lnTo>
                  <a:lnTo>
                    <a:pt x="9" y="57"/>
                  </a:lnTo>
                  <a:lnTo>
                    <a:pt x="19" y="57"/>
                  </a:lnTo>
                  <a:lnTo>
                    <a:pt x="32" y="57"/>
                  </a:lnTo>
                  <a:lnTo>
                    <a:pt x="46" y="55"/>
                  </a:lnTo>
                  <a:lnTo>
                    <a:pt x="59" y="50"/>
                  </a:lnTo>
                  <a:lnTo>
                    <a:pt x="68" y="43"/>
                  </a:lnTo>
                  <a:lnTo>
                    <a:pt x="71" y="32"/>
                  </a:lnTo>
                  <a:lnTo>
                    <a:pt x="66" y="17"/>
                  </a:lnTo>
                  <a:lnTo>
                    <a:pt x="55" y="4"/>
                  </a:lnTo>
                  <a:lnTo>
                    <a:pt x="44" y="0"/>
                  </a:lnTo>
                  <a:lnTo>
                    <a:pt x="32" y="4"/>
                  </a:lnTo>
                  <a:lnTo>
                    <a:pt x="23" y="13"/>
                  </a:lnTo>
                  <a:lnTo>
                    <a:pt x="14" y="23"/>
                  </a:lnTo>
                  <a:lnTo>
                    <a:pt x="7" y="35"/>
                  </a:lnTo>
                  <a:lnTo>
                    <a:pt x="1" y="43"/>
                  </a:lnTo>
                  <a:lnTo>
                    <a:pt x="0" y="4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84" name="Freeform 312"/>
            <p:cNvSpPr>
              <a:spLocks/>
            </p:cNvSpPr>
            <p:nvPr/>
          </p:nvSpPr>
          <p:spPr bwMode="auto">
            <a:xfrm>
              <a:off x="3368" y="2439"/>
              <a:ext cx="12" cy="12"/>
            </a:xfrm>
            <a:custGeom>
              <a:avLst/>
              <a:gdLst>
                <a:gd name="T0" fmla="*/ 11 w 24"/>
                <a:gd name="T1" fmla="*/ 24 h 24"/>
                <a:gd name="T2" fmla="*/ 7 w 24"/>
                <a:gd name="T3" fmla="*/ 23 h 24"/>
                <a:gd name="T4" fmla="*/ 3 w 24"/>
                <a:gd name="T5" fmla="*/ 20 h 24"/>
                <a:gd name="T6" fmla="*/ 1 w 24"/>
                <a:gd name="T7" fmla="*/ 16 h 24"/>
                <a:gd name="T8" fmla="*/ 0 w 24"/>
                <a:gd name="T9" fmla="*/ 11 h 24"/>
                <a:gd name="T10" fmla="*/ 1 w 24"/>
                <a:gd name="T11" fmla="*/ 7 h 24"/>
                <a:gd name="T12" fmla="*/ 3 w 24"/>
                <a:gd name="T13" fmla="*/ 3 h 24"/>
                <a:gd name="T14" fmla="*/ 7 w 24"/>
                <a:gd name="T15" fmla="*/ 1 h 24"/>
                <a:gd name="T16" fmla="*/ 11 w 24"/>
                <a:gd name="T17" fmla="*/ 0 h 24"/>
                <a:gd name="T18" fmla="*/ 16 w 24"/>
                <a:gd name="T19" fmla="*/ 1 h 24"/>
                <a:gd name="T20" fmla="*/ 20 w 24"/>
                <a:gd name="T21" fmla="*/ 3 h 24"/>
                <a:gd name="T22" fmla="*/ 23 w 24"/>
                <a:gd name="T23" fmla="*/ 7 h 24"/>
                <a:gd name="T24" fmla="*/ 24 w 24"/>
                <a:gd name="T25" fmla="*/ 11 h 24"/>
                <a:gd name="T26" fmla="*/ 23 w 24"/>
                <a:gd name="T27" fmla="*/ 16 h 24"/>
                <a:gd name="T28" fmla="*/ 20 w 24"/>
                <a:gd name="T29" fmla="*/ 20 h 24"/>
                <a:gd name="T30" fmla="*/ 16 w 24"/>
                <a:gd name="T31" fmla="*/ 23 h 24"/>
                <a:gd name="T32" fmla="*/ 11 w 24"/>
                <a:gd name="T3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1" y="24"/>
                  </a:moveTo>
                  <a:lnTo>
                    <a:pt x="7" y="23"/>
                  </a:lnTo>
                  <a:lnTo>
                    <a:pt x="3" y="20"/>
                  </a:lnTo>
                  <a:lnTo>
                    <a:pt x="1" y="16"/>
                  </a:lnTo>
                  <a:lnTo>
                    <a:pt x="0" y="11"/>
                  </a:lnTo>
                  <a:lnTo>
                    <a:pt x="1" y="7"/>
                  </a:lnTo>
                  <a:lnTo>
                    <a:pt x="3" y="3"/>
                  </a:lnTo>
                  <a:lnTo>
                    <a:pt x="7" y="1"/>
                  </a:lnTo>
                  <a:lnTo>
                    <a:pt x="11" y="0"/>
                  </a:lnTo>
                  <a:lnTo>
                    <a:pt x="16" y="1"/>
                  </a:lnTo>
                  <a:lnTo>
                    <a:pt x="20" y="3"/>
                  </a:lnTo>
                  <a:lnTo>
                    <a:pt x="23" y="7"/>
                  </a:lnTo>
                  <a:lnTo>
                    <a:pt x="24" y="11"/>
                  </a:lnTo>
                  <a:lnTo>
                    <a:pt x="23" y="16"/>
                  </a:lnTo>
                  <a:lnTo>
                    <a:pt x="20" y="20"/>
                  </a:lnTo>
                  <a:lnTo>
                    <a:pt x="16" y="23"/>
                  </a:lnTo>
                  <a:lnTo>
                    <a:pt x="11" y="2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85" name="Freeform 313"/>
            <p:cNvSpPr>
              <a:spLocks/>
            </p:cNvSpPr>
            <p:nvPr/>
          </p:nvSpPr>
          <p:spPr bwMode="auto">
            <a:xfrm>
              <a:off x="3361" y="2399"/>
              <a:ext cx="26" cy="36"/>
            </a:xfrm>
            <a:custGeom>
              <a:avLst/>
              <a:gdLst>
                <a:gd name="T0" fmla="*/ 19 w 53"/>
                <a:gd name="T1" fmla="*/ 73 h 73"/>
                <a:gd name="T2" fmla="*/ 32 w 53"/>
                <a:gd name="T3" fmla="*/ 73 h 73"/>
                <a:gd name="T4" fmla="*/ 34 w 53"/>
                <a:gd name="T5" fmla="*/ 69 h 73"/>
                <a:gd name="T6" fmla="*/ 39 w 53"/>
                <a:gd name="T7" fmla="*/ 61 h 73"/>
                <a:gd name="T8" fmla="*/ 45 w 53"/>
                <a:gd name="T9" fmla="*/ 50 h 73"/>
                <a:gd name="T10" fmla="*/ 50 w 53"/>
                <a:gd name="T11" fmla="*/ 36 h 73"/>
                <a:gd name="T12" fmla="*/ 53 w 53"/>
                <a:gd name="T13" fmla="*/ 23 h 73"/>
                <a:gd name="T14" fmla="*/ 50 w 53"/>
                <a:gd name="T15" fmla="*/ 12 h 73"/>
                <a:gd name="T16" fmla="*/ 42 w 53"/>
                <a:gd name="T17" fmla="*/ 4 h 73"/>
                <a:gd name="T18" fmla="*/ 26 w 53"/>
                <a:gd name="T19" fmla="*/ 0 h 73"/>
                <a:gd name="T20" fmla="*/ 10 w 53"/>
                <a:gd name="T21" fmla="*/ 4 h 73"/>
                <a:gd name="T22" fmla="*/ 1 w 53"/>
                <a:gd name="T23" fmla="*/ 12 h 73"/>
                <a:gd name="T24" fmla="*/ 0 w 53"/>
                <a:gd name="T25" fmla="*/ 23 h 73"/>
                <a:gd name="T26" fmla="*/ 2 w 53"/>
                <a:gd name="T27" fmla="*/ 36 h 73"/>
                <a:gd name="T28" fmla="*/ 7 w 53"/>
                <a:gd name="T29" fmla="*/ 50 h 73"/>
                <a:gd name="T30" fmla="*/ 12 w 53"/>
                <a:gd name="T31" fmla="*/ 61 h 73"/>
                <a:gd name="T32" fmla="*/ 17 w 53"/>
                <a:gd name="T33" fmla="*/ 69 h 73"/>
                <a:gd name="T34" fmla="*/ 19 w 53"/>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86" name="Freeform 314"/>
            <p:cNvSpPr>
              <a:spLocks/>
            </p:cNvSpPr>
            <p:nvPr/>
          </p:nvSpPr>
          <p:spPr bwMode="auto">
            <a:xfrm>
              <a:off x="3361" y="2399"/>
              <a:ext cx="26" cy="36"/>
            </a:xfrm>
            <a:custGeom>
              <a:avLst/>
              <a:gdLst>
                <a:gd name="T0" fmla="*/ 19 w 53"/>
                <a:gd name="T1" fmla="*/ 73 h 73"/>
                <a:gd name="T2" fmla="*/ 32 w 53"/>
                <a:gd name="T3" fmla="*/ 73 h 73"/>
                <a:gd name="T4" fmla="*/ 34 w 53"/>
                <a:gd name="T5" fmla="*/ 69 h 73"/>
                <a:gd name="T6" fmla="*/ 39 w 53"/>
                <a:gd name="T7" fmla="*/ 61 h 73"/>
                <a:gd name="T8" fmla="*/ 45 w 53"/>
                <a:gd name="T9" fmla="*/ 50 h 73"/>
                <a:gd name="T10" fmla="*/ 50 w 53"/>
                <a:gd name="T11" fmla="*/ 36 h 73"/>
                <a:gd name="T12" fmla="*/ 53 w 53"/>
                <a:gd name="T13" fmla="*/ 23 h 73"/>
                <a:gd name="T14" fmla="*/ 50 w 53"/>
                <a:gd name="T15" fmla="*/ 12 h 73"/>
                <a:gd name="T16" fmla="*/ 42 w 53"/>
                <a:gd name="T17" fmla="*/ 4 h 73"/>
                <a:gd name="T18" fmla="*/ 26 w 53"/>
                <a:gd name="T19" fmla="*/ 0 h 73"/>
                <a:gd name="T20" fmla="*/ 10 w 53"/>
                <a:gd name="T21" fmla="*/ 4 h 73"/>
                <a:gd name="T22" fmla="*/ 1 w 53"/>
                <a:gd name="T23" fmla="*/ 12 h 73"/>
                <a:gd name="T24" fmla="*/ 0 w 53"/>
                <a:gd name="T25" fmla="*/ 23 h 73"/>
                <a:gd name="T26" fmla="*/ 2 w 53"/>
                <a:gd name="T27" fmla="*/ 36 h 73"/>
                <a:gd name="T28" fmla="*/ 7 w 53"/>
                <a:gd name="T29" fmla="*/ 50 h 73"/>
                <a:gd name="T30" fmla="*/ 12 w 53"/>
                <a:gd name="T31" fmla="*/ 61 h 73"/>
                <a:gd name="T32" fmla="*/ 17 w 53"/>
                <a:gd name="T33" fmla="*/ 69 h 73"/>
                <a:gd name="T34" fmla="*/ 19 w 53"/>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87" name="Freeform 315"/>
            <p:cNvSpPr>
              <a:spLocks/>
            </p:cNvSpPr>
            <p:nvPr/>
          </p:nvSpPr>
          <p:spPr bwMode="auto">
            <a:xfrm>
              <a:off x="3331" y="2414"/>
              <a:ext cx="36" cy="29"/>
            </a:xfrm>
            <a:custGeom>
              <a:avLst/>
              <a:gdLst>
                <a:gd name="T0" fmla="*/ 66 w 71"/>
                <a:gd name="T1" fmla="*/ 58 h 58"/>
                <a:gd name="T2" fmla="*/ 71 w 71"/>
                <a:gd name="T3" fmla="*/ 47 h 58"/>
                <a:gd name="T4" fmla="*/ 70 w 71"/>
                <a:gd name="T5" fmla="*/ 44 h 58"/>
                <a:gd name="T6" fmla="*/ 64 w 71"/>
                <a:gd name="T7" fmla="*/ 36 h 58"/>
                <a:gd name="T8" fmla="*/ 58 w 71"/>
                <a:gd name="T9" fmla="*/ 24 h 58"/>
                <a:gd name="T10" fmla="*/ 49 w 71"/>
                <a:gd name="T11" fmla="*/ 14 h 58"/>
                <a:gd name="T12" fmla="*/ 39 w 71"/>
                <a:gd name="T13" fmla="*/ 5 h 58"/>
                <a:gd name="T14" fmla="*/ 28 w 71"/>
                <a:gd name="T15" fmla="*/ 0 h 58"/>
                <a:gd name="T16" fmla="*/ 16 w 71"/>
                <a:gd name="T17" fmla="*/ 4 h 58"/>
                <a:gd name="T18" fmla="*/ 6 w 71"/>
                <a:gd name="T19" fmla="*/ 16 h 58"/>
                <a:gd name="T20" fmla="*/ 0 w 71"/>
                <a:gd name="T21" fmla="*/ 32 h 58"/>
                <a:gd name="T22" fmla="*/ 3 w 71"/>
                <a:gd name="T23" fmla="*/ 43 h 58"/>
                <a:gd name="T24" fmla="*/ 13 w 71"/>
                <a:gd name="T25" fmla="*/ 51 h 58"/>
                <a:gd name="T26" fmla="*/ 25 w 71"/>
                <a:gd name="T27" fmla="*/ 55 h 58"/>
                <a:gd name="T28" fmla="*/ 39 w 71"/>
                <a:gd name="T29" fmla="*/ 58 h 58"/>
                <a:gd name="T30" fmla="*/ 53 w 71"/>
                <a:gd name="T31" fmla="*/ 58 h 58"/>
                <a:gd name="T32" fmla="*/ 62 w 71"/>
                <a:gd name="T33" fmla="*/ 58 h 58"/>
                <a:gd name="T34" fmla="*/ 66 w 71"/>
                <a:gd name="T3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8">
                  <a:moveTo>
                    <a:pt x="66" y="58"/>
                  </a:moveTo>
                  <a:lnTo>
                    <a:pt x="71" y="47"/>
                  </a:lnTo>
                  <a:lnTo>
                    <a:pt x="70" y="44"/>
                  </a:lnTo>
                  <a:lnTo>
                    <a:pt x="64" y="36"/>
                  </a:lnTo>
                  <a:lnTo>
                    <a:pt x="58" y="24"/>
                  </a:lnTo>
                  <a:lnTo>
                    <a:pt x="49" y="14"/>
                  </a:lnTo>
                  <a:lnTo>
                    <a:pt x="39" y="5"/>
                  </a:lnTo>
                  <a:lnTo>
                    <a:pt x="28" y="0"/>
                  </a:lnTo>
                  <a:lnTo>
                    <a:pt x="16" y="4"/>
                  </a:lnTo>
                  <a:lnTo>
                    <a:pt x="6" y="16"/>
                  </a:lnTo>
                  <a:lnTo>
                    <a:pt x="0" y="32"/>
                  </a:lnTo>
                  <a:lnTo>
                    <a:pt x="3" y="43"/>
                  </a:lnTo>
                  <a:lnTo>
                    <a:pt x="13" y="51"/>
                  </a:lnTo>
                  <a:lnTo>
                    <a:pt x="25" y="55"/>
                  </a:lnTo>
                  <a:lnTo>
                    <a:pt x="39" y="58"/>
                  </a:lnTo>
                  <a:lnTo>
                    <a:pt x="53" y="58"/>
                  </a:lnTo>
                  <a:lnTo>
                    <a:pt x="62" y="58"/>
                  </a:lnTo>
                  <a:lnTo>
                    <a:pt x="66" y="5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88" name="Freeform 316"/>
            <p:cNvSpPr>
              <a:spLocks/>
            </p:cNvSpPr>
            <p:nvPr/>
          </p:nvSpPr>
          <p:spPr bwMode="auto">
            <a:xfrm>
              <a:off x="3331" y="2447"/>
              <a:ext cx="37" cy="28"/>
            </a:xfrm>
            <a:custGeom>
              <a:avLst/>
              <a:gdLst>
                <a:gd name="T0" fmla="*/ 72 w 72"/>
                <a:gd name="T1" fmla="*/ 10 h 56"/>
                <a:gd name="T2" fmla="*/ 67 w 72"/>
                <a:gd name="T3" fmla="*/ 0 h 56"/>
                <a:gd name="T4" fmla="*/ 63 w 72"/>
                <a:gd name="T5" fmla="*/ 0 h 56"/>
                <a:gd name="T6" fmla="*/ 53 w 72"/>
                <a:gd name="T7" fmla="*/ 0 h 56"/>
                <a:gd name="T8" fmla="*/ 40 w 72"/>
                <a:gd name="T9" fmla="*/ 0 h 56"/>
                <a:gd name="T10" fmla="*/ 26 w 72"/>
                <a:gd name="T11" fmla="*/ 2 h 56"/>
                <a:gd name="T12" fmla="*/ 13 w 72"/>
                <a:gd name="T13" fmla="*/ 7 h 56"/>
                <a:gd name="T14" fmla="*/ 3 w 72"/>
                <a:gd name="T15" fmla="*/ 15 h 56"/>
                <a:gd name="T16" fmla="*/ 0 w 72"/>
                <a:gd name="T17" fmla="*/ 25 h 56"/>
                <a:gd name="T18" fmla="*/ 6 w 72"/>
                <a:gd name="T19" fmla="*/ 41 h 56"/>
                <a:gd name="T20" fmla="*/ 17 w 72"/>
                <a:gd name="T21" fmla="*/ 54 h 56"/>
                <a:gd name="T22" fmla="*/ 29 w 72"/>
                <a:gd name="T23" fmla="*/ 56 h 56"/>
                <a:gd name="T24" fmla="*/ 39 w 72"/>
                <a:gd name="T25" fmla="*/ 53 h 56"/>
                <a:gd name="T26" fmla="*/ 49 w 72"/>
                <a:gd name="T27" fmla="*/ 44 h 56"/>
                <a:gd name="T28" fmla="*/ 59 w 72"/>
                <a:gd name="T29" fmla="*/ 33 h 56"/>
                <a:gd name="T30" fmla="*/ 66 w 72"/>
                <a:gd name="T31" fmla="*/ 22 h 56"/>
                <a:gd name="T32" fmla="*/ 71 w 72"/>
                <a:gd name="T33" fmla="*/ 14 h 56"/>
                <a:gd name="T34" fmla="*/ 72 w 72"/>
                <a:gd name="T35" fmla="*/ 1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6">
                  <a:moveTo>
                    <a:pt x="72" y="10"/>
                  </a:moveTo>
                  <a:lnTo>
                    <a:pt x="67" y="0"/>
                  </a:lnTo>
                  <a:lnTo>
                    <a:pt x="63" y="0"/>
                  </a:lnTo>
                  <a:lnTo>
                    <a:pt x="53" y="0"/>
                  </a:lnTo>
                  <a:lnTo>
                    <a:pt x="40" y="0"/>
                  </a:lnTo>
                  <a:lnTo>
                    <a:pt x="26" y="2"/>
                  </a:lnTo>
                  <a:lnTo>
                    <a:pt x="13" y="7"/>
                  </a:lnTo>
                  <a:lnTo>
                    <a:pt x="3" y="15"/>
                  </a:lnTo>
                  <a:lnTo>
                    <a:pt x="0" y="25"/>
                  </a:lnTo>
                  <a:lnTo>
                    <a:pt x="6" y="41"/>
                  </a:lnTo>
                  <a:lnTo>
                    <a:pt x="17" y="54"/>
                  </a:lnTo>
                  <a:lnTo>
                    <a:pt x="29" y="56"/>
                  </a:lnTo>
                  <a:lnTo>
                    <a:pt x="39" y="53"/>
                  </a:lnTo>
                  <a:lnTo>
                    <a:pt x="49" y="44"/>
                  </a:lnTo>
                  <a:lnTo>
                    <a:pt x="59" y="33"/>
                  </a:lnTo>
                  <a:lnTo>
                    <a:pt x="66" y="22"/>
                  </a:lnTo>
                  <a:lnTo>
                    <a:pt x="71" y="14"/>
                  </a:lnTo>
                  <a:lnTo>
                    <a:pt x="72" y="1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89" name="Freeform 317"/>
            <p:cNvSpPr>
              <a:spLocks/>
            </p:cNvSpPr>
            <p:nvPr/>
          </p:nvSpPr>
          <p:spPr bwMode="auto">
            <a:xfrm>
              <a:off x="3361" y="2454"/>
              <a:ext cx="26" cy="37"/>
            </a:xfrm>
            <a:custGeom>
              <a:avLst/>
              <a:gdLst>
                <a:gd name="T0" fmla="*/ 33 w 53"/>
                <a:gd name="T1" fmla="*/ 0 h 72"/>
                <a:gd name="T2" fmla="*/ 20 w 53"/>
                <a:gd name="T3" fmla="*/ 0 h 72"/>
                <a:gd name="T4" fmla="*/ 18 w 53"/>
                <a:gd name="T5" fmla="*/ 3 h 72"/>
                <a:gd name="T6" fmla="*/ 13 w 53"/>
                <a:gd name="T7" fmla="*/ 11 h 72"/>
                <a:gd name="T8" fmla="*/ 8 w 53"/>
                <a:gd name="T9" fmla="*/ 23 h 72"/>
                <a:gd name="T10" fmla="*/ 3 w 53"/>
                <a:gd name="T11" fmla="*/ 35 h 72"/>
                <a:gd name="T12" fmla="*/ 0 w 53"/>
                <a:gd name="T13" fmla="*/ 49 h 72"/>
                <a:gd name="T14" fmla="*/ 2 w 53"/>
                <a:gd name="T15" fmla="*/ 61 h 72"/>
                <a:gd name="T16" fmla="*/ 10 w 53"/>
                <a:gd name="T17" fmla="*/ 69 h 72"/>
                <a:gd name="T18" fmla="*/ 26 w 53"/>
                <a:gd name="T19" fmla="*/ 72 h 72"/>
                <a:gd name="T20" fmla="*/ 42 w 53"/>
                <a:gd name="T21" fmla="*/ 69 h 72"/>
                <a:gd name="T22" fmla="*/ 51 w 53"/>
                <a:gd name="T23" fmla="*/ 61 h 72"/>
                <a:gd name="T24" fmla="*/ 53 w 53"/>
                <a:gd name="T25" fmla="*/ 49 h 72"/>
                <a:gd name="T26" fmla="*/ 50 w 53"/>
                <a:gd name="T27" fmla="*/ 35 h 72"/>
                <a:gd name="T28" fmla="*/ 46 w 53"/>
                <a:gd name="T29" fmla="*/ 23 h 72"/>
                <a:gd name="T30" fmla="*/ 40 w 53"/>
                <a:gd name="T31" fmla="*/ 11 h 72"/>
                <a:gd name="T32" fmla="*/ 35 w 53"/>
                <a:gd name="T33" fmla="*/ 3 h 72"/>
                <a:gd name="T34" fmla="*/ 33 w 53"/>
                <a:gd name="T3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2">
                  <a:moveTo>
                    <a:pt x="33" y="0"/>
                  </a:moveTo>
                  <a:lnTo>
                    <a:pt x="20" y="0"/>
                  </a:lnTo>
                  <a:lnTo>
                    <a:pt x="18" y="3"/>
                  </a:lnTo>
                  <a:lnTo>
                    <a:pt x="13" y="11"/>
                  </a:lnTo>
                  <a:lnTo>
                    <a:pt x="8" y="23"/>
                  </a:lnTo>
                  <a:lnTo>
                    <a:pt x="3" y="35"/>
                  </a:lnTo>
                  <a:lnTo>
                    <a:pt x="0" y="49"/>
                  </a:lnTo>
                  <a:lnTo>
                    <a:pt x="2" y="61"/>
                  </a:lnTo>
                  <a:lnTo>
                    <a:pt x="10" y="69"/>
                  </a:lnTo>
                  <a:lnTo>
                    <a:pt x="26" y="72"/>
                  </a:lnTo>
                  <a:lnTo>
                    <a:pt x="42" y="69"/>
                  </a:lnTo>
                  <a:lnTo>
                    <a:pt x="51" y="61"/>
                  </a:lnTo>
                  <a:lnTo>
                    <a:pt x="53" y="49"/>
                  </a:lnTo>
                  <a:lnTo>
                    <a:pt x="50" y="35"/>
                  </a:lnTo>
                  <a:lnTo>
                    <a:pt x="46" y="23"/>
                  </a:lnTo>
                  <a:lnTo>
                    <a:pt x="40" y="11"/>
                  </a:lnTo>
                  <a:lnTo>
                    <a:pt x="35" y="3"/>
                  </a:lnTo>
                  <a:lnTo>
                    <a:pt x="3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90" name="Freeform 318"/>
            <p:cNvSpPr>
              <a:spLocks/>
            </p:cNvSpPr>
            <p:nvPr/>
          </p:nvSpPr>
          <p:spPr bwMode="auto">
            <a:xfrm>
              <a:off x="3381" y="2447"/>
              <a:ext cx="36" cy="28"/>
            </a:xfrm>
            <a:custGeom>
              <a:avLst/>
              <a:gdLst>
                <a:gd name="T0" fmla="*/ 6 w 71"/>
                <a:gd name="T1" fmla="*/ 0 h 56"/>
                <a:gd name="T2" fmla="*/ 0 w 71"/>
                <a:gd name="T3" fmla="*/ 10 h 56"/>
                <a:gd name="T4" fmla="*/ 1 w 71"/>
                <a:gd name="T5" fmla="*/ 14 h 56"/>
                <a:gd name="T6" fmla="*/ 7 w 71"/>
                <a:gd name="T7" fmla="*/ 22 h 56"/>
                <a:gd name="T8" fmla="*/ 14 w 71"/>
                <a:gd name="T9" fmla="*/ 33 h 56"/>
                <a:gd name="T10" fmla="*/ 23 w 71"/>
                <a:gd name="T11" fmla="*/ 44 h 56"/>
                <a:gd name="T12" fmla="*/ 32 w 71"/>
                <a:gd name="T13" fmla="*/ 53 h 56"/>
                <a:gd name="T14" fmla="*/ 44 w 71"/>
                <a:gd name="T15" fmla="*/ 56 h 56"/>
                <a:gd name="T16" fmla="*/ 55 w 71"/>
                <a:gd name="T17" fmla="*/ 54 h 56"/>
                <a:gd name="T18" fmla="*/ 66 w 71"/>
                <a:gd name="T19" fmla="*/ 41 h 56"/>
                <a:gd name="T20" fmla="*/ 71 w 71"/>
                <a:gd name="T21" fmla="*/ 25 h 56"/>
                <a:gd name="T22" fmla="*/ 68 w 71"/>
                <a:gd name="T23" fmla="*/ 15 h 56"/>
                <a:gd name="T24" fmla="*/ 59 w 71"/>
                <a:gd name="T25" fmla="*/ 7 h 56"/>
                <a:gd name="T26" fmla="*/ 46 w 71"/>
                <a:gd name="T27" fmla="*/ 2 h 56"/>
                <a:gd name="T28" fmla="*/ 32 w 71"/>
                <a:gd name="T29" fmla="*/ 0 h 56"/>
                <a:gd name="T30" fmla="*/ 20 w 71"/>
                <a:gd name="T31" fmla="*/ 0 h 56"/>
                <a:gd name="T32" fmla="*/ 9 w 71"/>
                <a:gd name="T33" fmla="*/ 0 h 56"/>
                <a:gd name="T34" fmla="*/ 6 w 71"/>
                <a:gd name="T3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6">
                  <a:moveTo>
                    <a:pt x="6" y="0"/>
                  </a:moveTo>
                  <a:lnTo>
                    <a:pt x="0" y="10"/>
                  </a:lnTo>
                  <a:lnTo>
                    <a:pt x="1" y="14"/>
                  </a:lnTo>
                  <a:lnTo>
                    <a:pt x="7" y="22"/>
                  </a:lnTo>
                  <a:lnTo>
                    <a:pt x="14" y="33"/>
                  </a:lnTo>
                  <a:lnTo>
                    <a:pt x="23" y="44"/>
                  </a:lnTo>
                  <a:lnTo>
                    <a:pt x="32" y="53"/>
                  </a:lnTo>
                  <a:lnTo>
                    <a:pt x="44" y="56"/>
                  </a:lnTo>
                  <a:lnTo>
                    <a:pt x="55" y="54"/>
                  </a:lnTo>
                  <a:lnTo>
                    <a:pt x="66" y="41"/>
                  </a:lnTo>
                  <a:lnTo>
                    <a:pt x="71" y="25"/>
                  </a:lnTo>
                  <a:lnTo>
                    <a:pt x="68" y="15"/>
                  </a:lnTo>
                  <a:lnTo>
                    <a:pt x="59" y="7"/>
                  </a:lnTo>
                  <a:lnTo>
                    <a:pt x="46" y="2"/>
                  </a:lnTo>
                  <a:lnTo>
                    <a:pt x="32" y="0"/>
                  </a:lnTo>
                  <a:lnTo>
                    <a:pt x="20" y="0"/>
                  </a:lnTo>
                  <a:lnTo>
                    <a:pt x="9" y="0"/>
                  </a:lnTo>
                  <a:lnTo>
                    <a:pt x="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91" name="Freeform 319"/>
            <p:cNvSpPr>
              <a:spLocks/>
            </p:cNvSpPr>
            <p:nvPr/>
          </p:nvSpPr>
          <p:spPr bwMode="auto">
            <a:xfrm>
              <a:off x="3380" y="2414"/>
              <a:ext cx="37" cy="28"/>
            </a:xfrm>
            <a:custGeom>
              <a:avLst/>
              <a:gdLst>
                <a:gd name="T0" fmla="*/ 0 w 72"/>
                <a:gd name="T1" fmla="*/ 46 h 57"/>
                <a:gd name="T2" fmla="*/ 6 w 72"/>
                <a:gd name="T3" fmla="*/ 57 h 57"/>
                <a:gd name="T4" fmla="*/ 9 w 72"/>
                <a:gd name="T5" fmla="*/ 57 h 57"/>
                <a:gd name="T6" fmla="*/ 19 w 72"/>
                <a:gd name="T7" fmla="*/ 57 h 57"/>
                <a:gd name="T8" fmla="*/ 32 w 72"/>
                <a:gd name="T9" fmla="*/ 57 h 57"/>
                <a:gd name="T10" fmla="*/ 47 w 72"/>
                <a:gd name="T11" fmla="*/ 54 h 57"/>
                <a:gd name="T12" fmla="*/ 60 w 72"/>
                <a:gd name="T13" fmla="*/ 50 h 57"/>
                <a:gd name="T14" fmla="*/ 69 w 72"/>
                <a:gd name="T15" fmla="*/ 43 h 57"/>
                <a:gd name="T16" fmla="*/ 72 w 72"/>
                <a:gd name="T17" fmla="*/ 31 h 57"/>
                <a:gd name="T18" fmla="*/ 67 w 72"/>
                <a:gd name="T19" fmla="*/ 16 h 57"/>
                <a:gd name="T20" fmla="*/ 55 w 72"/>
                <a:gd name="T21" fmla="*/ 4 h 57"/>
                <a:gd name="T22" fmla="*/ 44 w 72"/>
                <a:gd name="T23" fmla="*/ 0 h 57"/>
                <a:gd name="T24" fmla="*/ 33 w 72"/>
                <a:gd name="T25" fmla="*/ 4 h 57"/>
                <a:gd name="T26" fmla="*/ 23 w 72"/>
                <a:gd name="T27" fmla="*/ 13 h 57"/>
                <a:gd name="T28" fmla="*/ 14 w 72"/>
                <a:gd name="T29" fmla="*/ 23 h 57"/>
                <a:gd name="T30" fmla="*/ 7 w 72"/>
                <a:gd name="T31" fmla="*/ 35 h 57"/>
                <a:gd name="T32" fmla="*/ 1 w 72"/>
                <a:gd name="T33" fmla="*/ 43 h 57"/>
                <a:gd name="T34" fmla="*/ 0 w 72"/>
                <a:gd name="T35"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7">
                  <a:moveTo>
                    <a:pt x="0" y="46"/>
                  </a:moveTo>
                  <a:lnTo>
                    <a:pt x="6" y="57"/>
                  </a:lnTo>
                  <a:lnTo>
                    <a:pt x="9" y="57"/>
                  </a:lnTo>
                  <a:lnTo>
                    <a:pt x="19" y="57"/>
                  </a:lnTo>
                  <a:lnTo>
                    <a:pt x="32" y="57"/>
                  </a:lnTo>
                  <a:lnTo>
                    <a:pt x="47" y="54"/>
                  </a:lnTo>
                  <a:lnTo>
                    <a:pt x="60" y="50"/>
                  </a:lnTo>
                  <a:lnTo>
                    <a:pt x="69" y="43"/>
                  </a:lnTo>
                  <a:lnTo>
                    <a:pt x="72" y="31"/>
                  </a:lnTo>
                  <a:lnTo>
                    <a:pt x="67" y="16"/>
                  </a:lnTo>
                  <a:lnTo>
                    <a:pt x="55" y="4"/>
                  </a:lnTo>
                  <a:lnTo>
                    <a:pt x="44" y="0"/>
                  </a:lnTo>
                  <a:lnTo>
                    <a:pt x="33" y="4"/>
                  </a:lnTo>
                  <a:lnTo>
                    <a:pt x="23" y="13"/>
                  </a:lnTo>
                  <a:lnTo>
                    <a:pt x="14" y="23"/>
                  </a:lnTo>
                  <a:lnTo>
                    <a:pt x="7" y="35"/>
                  </a:lnTo>
                  <a:lnTo>
                    <a:pt x="1" y="43"/>
                  </a:lnTo>
                  <a:lnTo>
                    <a:pt x="0" y="4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92" name="Freeform 320"/>
            <p:cNvSpPr>
              <a:spLocks/>
            </p:cNvSpPr>
            <p:nvPr/>
          </p:nvSpPr>
          <p:spPr bwMode="auto">
            <a:xfrm>
              <a:off x="2672" y="2420"/>
              <a:ext cx="11" cy="12"/>
            </a:xfrm>
            <a:custGeom>
              <a:avLst/>
              <a:gdLst>
                <a:gd name="T0" fmla="*/ 12 w 23"/>
                <a:gd name="T1" fmla="*/ 24 h 24"/>
                <a:gd name="T2" fmla="*/ 7 w 23"/>
                <a:gd name="T3" fmla="*/ 23 h 24"/>
                <a:gd name="T4" fmla="*/ 4 w 23"/>
                <a:gd name="T5" fmla="*/ 20 h 24"/>
                <a:gd name="T6" fmla="*/ 1 w 23"/>
                <a:gd name="T7" fmla="*/ 17 h 24"/>
                <a:gd name="T8" fmla="*/ 0 w 23"/>
                <a:gd name="T9" fmla="*/ 12 h 24"/>
                <a:gd name="T10" fmla="*/ 1 w 23"/>
                <a:gd name="T11" fmla="*/ 8 h 24"/>
                <a:gd name="T12" fmla="*/ 4 w 23"/>
                <a:gd name="T13" fmla="*/ 3 h 24"/>
                <a:gd name="T14" fmla="*/ 7 w 23"/>
                <a:gd name="T15" fmla="*/ 1 h 24"/>
                <a:gd name="T16" fmla="*/ 12 w 23"/>
                <a:gd name="T17" fmla="*/ 0 h 24"/>
                <a:gd name="T18" fmla="*/ 16 w 23"/>
                <a:gd name="T19" fmla="*/ 1 h 24"/>
                <a:gd name="T20" fmla="*/ 20 w 23"/>
                <a:gd name="T21" fmla="*/ 3 h 24"/>
                <a:gd name="T22" fmla="*/ 22 w 23"/>
                <a:gd name="T23" fmla="*/ 8 h 24"/>
                <a:gd name="T24" fmla="*/ 23 w 23"/>
                <a:gd name="T25" fmla="*/ 12 h 24"/>
                <a:gd name="T26" fmla="*/ 22 w 23"/>
                <a:gd name="T27" fmla="*/ 17 h 24"/>
                <a:gd name="T28" fmla="*/ 20 w 23"/>
                <a:gd name="T29" fmla="*/ 20 h 24"/>
                <a:gd name="T30" fmla="*/ 16 w 23"/>
                <a:gd name="T31" fmla="*/ 23 h 24"/>
                <a:gd name="T32" fmla="*/ 12 w 23"/>
                <a:gd name="T3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24">
                  <a:moveTo>
                    <a:pt x="12" y="24"/>
                  </a:moveTo>
                  <a:lnTo>
                    <a:pt x="7" y="23"/>
                  </a:lnTo>
                  <a:lnTo>
                    <a:pt x="4" y="20"/>
                  </a:lnTo>
                  <a:lnTo>
                    <a:pt x="1" y="17"/>
                  </a:lnTo>
                  <a:lnTo>
                    <a:pt x="0" y="12"/>
                  </a:lnTo>
                  <a:lnTo>
                    <a:pt x="1" y="8"/>
                  </a:lnTo>
                  <a:lnTo>
                    <a:pt x="4" y="3"/>
                  </a:lnTo>
                  <a:lnTo>
                    <a:pt x="7" y="1"/>
                  </a:lnTo>
                  <a:lnTo>
                    <a:pt x="12" y="0"/>
                  </a:lnTo>
                  <a:lnTo>
                    <a:pt x="16" y="1"/>
                  </a:lnTo>
                  <a:lnTo>
                    <a:pt x="20" y="3"/>
                  </a:lnTo>
                  <a:lnTo>
                    <a:pt x="22" y="8"/>
                  </a:lnTo>
                  <a:lnTo>
                    <a:pt x="23" y="12"/>
                  </a:lnTo>
                  <a:lnTo>
                    <a:pt x="22" y="17"/>
                  </a:lnTo>
                  <a:lnTo>
                    <a:pt x="20" y="20"/>
                  </a:lnTo>
                  <a:lnTo>
                    <a:pt x="16" y="23"/>
                  </a:lnTo>
                  <a:lnTo>
                    <a:pt x="12" y="2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93" name="Freeform 321"/>
            <p:cNvSpPr>
              <a:spLocks/>
            </p:cNvSpPr>
            <p:nvPr/>
          </p:nvSpPr>
          <p:spPr bwMode="auto">
            <a:xfrm>
              <a:off x="2664" y="2381"/>
              <a:ext cx="26" cy="36"/>
            </a:xfrm>
            <a:custGeom>
              <a:avLst/>
              <a:gdLst>
                <a:gd name="T0" fmla="*/ 20 w 52"/>
                <a:gd name="T1" fmla="*/ 73 h 73"/>
                <a:gd name="T2" fmla="*/ 31 w 52"/>
                <a:gd name="T3" fmla="*/ 73 h 73"/>
                <a:gd name="T4" fmla="*/ 34 w 52"/>
                <a:gd name="T5" fmla="*/ 69 h 73"/>
                <a:gd name="T6" fmla="*/ 38 w 52"/>
                <a:gd name="T7" fmla="*/ 61 h 73"/>
                <a:gd name="T8" fmla="*/ 44 w 52"/>
                <a:gd name="T9" fmla="*/ 50 h 73"/>
                <a:gd name="T10" fmla="*/ 50 w 52"/>
                <a:gd name="T11" fmla="*/ 36 h 73"/>
                <a:gd name="T12" fmla="*/ 52 w 52"/>
                <a:gd name="T13" fmla="*/ 23 h 73"/>
                <a:gd name="T14" fmla="*/ 51 w 52"/>
                <a:gd name="T15" fmla="*/ 12 h 73"/>
                <a:gd name="T16" fmla="*/ 43 w 52"/>
                <a:gd name="T17" fmla="*/ 4 h 73"/>
                <a:gd name="T18" fmla="*/ 27 w 52"/>
                <a:gd name="T19" fmla="*/ 0 h 73"/>
                <a:gd name="T20" fmla="*/ 10 w 52"/>
                <a:gd name="T21" fmla="*/ 4 h 73"/>
                <a:gd name="T22" fmla="*/ 1 w 52"/>
                <a:gd name="T23" fmla="*/ 12 h 73"/>
                <a:gd name="T24" fmla="*/ 0 w 52"/>
                <a:gd name="T25" fmla="*/ 23 h 73"/>
                <a:gd name="T26" fmla="*/ 2 w 52"/>
                <a:gd name="T27" fmla="*/ 36 h 73"/>
                <a:gd name="T28" fmla="*/ 7 w 52"/>
                <a:gd name="T29" fmla="*/ 50 h 73"/>
                <a:gd name="T30" fmla="*/ 13 w 52"/>
                <a:gd name="T31" fmla="*/ 61 h 73"/>
                <a:gd name="T32" fmla="*/ 17 w 52"/>
                <a:gd name="T33" fmla="*/ 69 h 73"/>
                <a:gd name="T34" fmla="*/ 20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94" name="Freeform 322"/>
            <p:cNvSpPr>
              <a:spLocks/>
            </p:cNvSpPr>
            <p:nvPr/>
          </p:nvSpPr>
          <p:spPr bwMode="auto">
            <a:xfrm>
              <a:off x="2664" y="2381"/>
              <a:ext cx="26" cy="36"/>
            </a:xfrm>
            <a:custGeom>
              <a:avLst/>
              <a:gdLst>
                <a:gd name="T0" fmla="*/ 20 w 52"/>
                <a:gd name="T1" fmla="*/ 73 h 73"/>
                <a:gd name="T2" fmla="*/ 31 w 52"/>
                <a:gd name="T3" fmla="*/ 73 h 73"/>
                <a:gd name="T4" fmla="*/ 34 w 52"/>
                <a:gd name="T5" fmla="*/ 69 h 73"/>
                <a:gd name="T6" fmla="*/ 38 w 52"/>
                <a:gd name="T7" fmla="*/ 61 h 73"/>
                <a:gd name="T8" fmla="*/ 44 w 52"/>
                <a:gd name="T9" fmla="*/ 50 h 73"/>
                <a:gd name="T10" fmla="*/ 50 w 52"/>
                <a:gd name="T11" fmla="*/ 36 h 73"/>
                <a:gd name="T12" fmla="*/ 52 w 52"/>
                <a:gd name="T13" fmla="*/ 23 h 73"/>
                <a:gd name="T14" fmla="*/ 51 w 52"/>
                <a:gd name="T15" fmla="*/ 12 h 73"/>
                <a:gd name="T16" fmla="*/ 43 w 52"/>
                <a:gd name="T17" fmla="*/ 4 h 73"/>
                <a:gd name="T18" fmla="*/ 27 w 52"/>
                <a:gd name="T19" fmla="*/ 0 h 73"/>
                <a:gd name="T20" fmla="*/ 10 w 52"/>
                <a:gd name="T21" fmla="*/ 4 h 73"/>
                <a:gd name="T22" fmla="*/ 1 w 52"/>
                <a:gd name="T23" fmla="*/ 12 h 73"/>
                <a:gd name="T24" fmla="*/ 0 w 52"/>
                <a:gd name="T25" fmla="*/ 23 h 73"/>
                <a:gd name="T26" fmla="*/ 2 w 52"/>
                <a:gd name="T27" fmla="*/ 36 h 73"/>
                <a:gd name="T28" fmla="*/ 7 w 52"/>
                <a:gd name="T29" fmla="*/ 50 h 73"/>
                <a:gd name="T30" fmla="*/ 13 w 52"/>
                <a:gd name="T31" fmla="*/ 61 h 73"/>
                <a:gd name="T32" fmla="*/ 17 w 52"/>
                <a:gd name="T33" fmla="*/ 69 h 73"/>
                <a:gd name="T34" fmla="*/ 20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95" name="Freeform 323"/>
            <p:cNvSpPr>
              <a:spLocks/>
            </p:cNvSpPr>
            <p:nvPr/>
          </p:nvSpPr>
          <p:spPr bwMode="auto">
            <a:xfrm>
              <a:off x="2635" y="2396"/>
              <a:ext cx="35" cy="28"/>
            </a:xfrm>
            <a:custGeom>
              <a:avLst/>
              <a:gdLst>
                <a:gd name="T0" fmla="*/ 66 w 72"/>
                <a:gd name="T1" fmla="*/ 58 h 58"/>
                <a:gd name="T2" fmla="*/ 72 w 72"/>
                <a:gd name="T3" fmla="*/ 47 h 58"/>
                <a:gd name="T4" fmla="*/ 71 w 72"/>
                <a:gd name="T5" fmla="*/ 44 h 58"/>
                <a:gd name="T6" fmla="*/ 65 w 72"/>
                <a:gd name="T7" fmla="*/ 36 h 58"/>
                <a:gd name="T8" fmla="*/ 58 w 72"/>
                <a:gd name="T9" fmla="*/ 24 h 58"/>
                <a:gd name="T10" fmla="*/ 50 w 72"/>
                <a:gd name="T11" fmla="*/ 14 h 58"/>
                <a:gd name="T12" fmla="*/ 40 w 72"/>
                <a:gd name="T13" fmla="*/ 5 h 58"/>
                <a:gd name="T14" fmla="*/ 28 w 72"/>
                <a:gd name="T15" fmla="*/ 0 h 58"/>
                <a:gd name="T16" fmla="*/ 16 w 72"/>
                <a:gd name="T17" fmla="*/ 3 h 58"/>
                <a:gd name="T18" fmla="*/ 6 w 72"/>
                <a:gd name="T19" fmla="*/ 15 h 58"/>
                <a:gd name="T20" fmla="*/ 0 w 72"/>
                <a:gd name="T21" fmla="*/ 31 h 58"/>
                <a:gd name="T22" fmla="*/ 4 w 72"/>
                <a:gd name="T23" fmla="*/ 43 h 58"/>
                <a:gd name="T24" fmla="*/ 12 w 72"/>
                <a:gd name="T25" fmla="*/ 51 h 58"/>
                <a:gd name="T26" fmla="*/ 26 w 72"/>
                <a:gd name="T27" fmla="*/ 56 h 58"/>
                <a:gd name="T28" fmla="*/ 40 w 72"/>
                <a:gd name="T29" fmla="*/ 58 h 58"/>
                <a:gd name="T30" fmla="*/ 52 w 72"/>
                <a:gd name="T31" fmla="*/ 58 h 58"/>
                <a:gd name="T32" fmla="*/ 63 w 72"/>
                <a:gd name="T33" fmla="*/ 58 h 58"/>
                <a:gd name="T34" fmla="*/ 66 w 72"/>
                <a:gd name="T3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8">
                  <a:moveTo>
                    <a:pt x="66" y="58"/>
                  </a:moveTo>
                  <a:lnTo>
                    <a:pt x="72" y="47"/>
                  </a:lnTo>
                  <a:lnTo>
                    <a:pt x="71" y="44"/>
                  </a:lnTo>
                  <a:lnTo>
                    <a:pt x="65" y="36"/>
                  </a:lnTo>
                  <a:lnTo>
                    <a:pt x="58" y="24"/>
                  </a:lnTo>
                  <a:lnTo>
                    <a:pt x="50" y="14"/>
                  </a:lnTo>
                  <a:lnTo>
                    <a:pt x="40" y="5"/>
                  </a:lnTo>
                  <a:lnTo>
                    <a:pt x="28" y="0"/>
                  </a:lnTo>
                  <a:lnTo>
                    <a:pt x="16" y="3"/>
                  </a:lnTo>
                  <a:lnTo>
                    <a:pt x="6" y="15"/>
                  </a:lnTo>
                  <a:lnTo>
                    <a:pt x="0" y="31"/>
                  </a:lnTo>
                  <a:lnTo>
                    <a:pt x="4" y="43"/>
                  </a:lnTo>
                  <a:lnTo>
                    <a:pt x="12" y="51"/>
                  </a:lnTo>
                  <a:lnTo>
                    <a:pt x="26" y="56"/>
                  </a:lnTo>
                  <a:lnTo>
                    <a:pt x="40" y="58"/>
                  </a:lnTo>
                  <a:lnTo>
                    <a:pt x="52" y="58"/>
                  </a:lnTo>
                  <a:lnTo>
                    <a:pt x="63" y="58"/>
                  </a:lnTo>
                  <a:lnTo>
                    <a:pt x="66" y="5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96" name="Freeform 324"/>
            <p:cNvSpPr>
              <a:spLocks/>
            </p:cNvSpPr>
            <p:nvPr/>
          </p:nvSpPr>
          <p:spPr bwMode="auto">
            <a:xfrm>
              <a:off x="2635" y="2428"/>
              <a:ext cx="35" cy="29"/>
            </a:xfrm>
            <a:custGeom>
              <a:avLst/>
              <a:gdLst>
                <a:gd name="T0" fmla="*/ 72 w 72"/>
                <a:gd name="T1" fmla="*/ 10 h 56"/>
                <a:gd name="T2" fmla="*/ 66 w 72"/>
                <a:gd name="T3" fmla="*/ 0 h 56"/>
                <a:gd name="T4" fmla="*/ 63 w 72"/>
                <a:gd name="T5" fmla="*/ 0 h 56"/>
                <a:gd name="T6" fmla="*/ 53 w 72"/>
                <a:gd name="T7" fmla="*/ 0 h 56"/>
                <a:gd name="T8" fmla="*/ 40 w 72"/>
                <a:gd name="T9" fmla="*/ 0 h 56"/>
                <a:gd name="T10" fmla="*/ 26 w 72"/>
                <a:gd name="T11" fmla="*/ 2 h 56"/>
                <a:gd name="T12" fmla="*/ 13 w 72"/>
                <a:gd name="T13" fmla="*/ 7 h 56"/>
                <a:gd name="T14" fmla="*/ 4 w 72"/>
                <a:gd name="T15" fmla="*/ 14 h 56"/>
                <a:gd name="T16" fmla="*/ 0 w 72"/>
                <a:gd name="T17" fmla="*/ 25 h 56"/>
                <a:gd name="T18" fmla="*/ 6 w 72"/>
                <a:gd name="T19" fmla="*/ 40 h 56"/>
                <a:gd name="T20" fmla="*/ 16 w 72"/>
                <a:gd name="T21" fmla="*/ 53 h 56"/>
                <a:gd name="T22" fmla="*/ 28 w 72"/>
                <a:gd name="T23" fmla="*/ 56 h 56"/>
                <a:gd name="T24" fmla="*/ 40 w 72"/>
                <a:gd name="T25" fmla="*/ 53 h 56"/>
                <a:gd name="T26" fmla="*/ 50 w 72"/>
                <a:gd name="T27" fmla="*/ 44 h 56"/>
                <a:gd name="T28" fmla="*/ 58 w 72"/>
                <a:gd name="T29" fmla="*/ 33 h 56"/>
                <a:gd name="T30" fmla="*/ 65 w 72"/>
                <a:gd name="T31" fmla="*/ 22 h 56"/>
                <a:gd name="T32" fmla="*/ 71 w 72"/>
                <a:gd name="T33" fmla="*/ 14 h 56"/>
                <a:gd name="T34" fmla="*/ 72 w 72"/>
                <a:gd name="T35" fmla="*/ 1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6">
                  <a:moveTo>
                    <a:pt x="72" y="10"/>
                  </a:moveTo>
                  <a:lnTo>
                    <a:pt x="66" y="0"/>
                  </a:lnTo>
                  <a:lnTo>
                    <a:pt x="63" y="0"/>
                  </a:lnTo>
                  <a:lnTo>
                    <a:pt x="53" y="0"/>
                  </a:lnTo>
                  <a:lnTo>
                    <a:pt x="40" y="0"/>
                  </a:lnTo>
                  <a:lnTo>
                    <a:pt x="26" y="2"/>
                  </a:lnTo>
                  <a:lnTo>
                    <a:pt x="13" y="7"/>
                  </a:lnTo>
                  <a:lnTo>
                    <a:pt x="4" y="14"/>
                  </a:lnTo>
                  <a:lnTo>
                    <a:pt x="0" y="25"/>
                  </a:lnTo>
                  <a:lnTo>
                    <a:pt x="6" y="40"/>
                  </a:lnTo>
                  <a:lnTo>
                    <a:pt x="16" y="53"/>
                  </a:lnTo>
                  <a:lnTo>
                    <a:pt x="28" y="56"/>
                  </a:lnTo>
                  <a:lnTo>
                    <a:pt x="40" y="53"/>
                  </a:lnTo>
                  <a:lnTo>
                    <a:pt x="50" y="44"/>
                  </a:lnTo>
                  <a:lnTo>
                    <a:pt x="58" y="33"/>
                  </a:lnTo>
                  <a:lnTo>
                    <a:pt x="65" y="22"/>
                  </a:lnTo>
                  <a:lnTo>
                    <a:pt x="71" y="14"/>
                  </a:lnTo>
                  <a:lnTo>
                    <a:pt x="72" y="1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97" name="Freeform 325"/>
            <p:cNvSpPr>
              <a:spLocks/>
            </p:cNvSpPr>
            <p:nvPr/>
          </p:nvSpPr>
          <p:spPr bwMode="auto">
            <a:xfrm>
              <a:off x="2664" y="2435"/>
              <a:ext cx="27" cy="37"/>
            </a:xfrm>
            <a:custGeom>
              <a:avLst/>
              <a:gdLst>
                <a:gd name="T0" fmla="*/ 32 w 53"/>
                <a:gd name="T1" fmla="*/ 0 h 72"/>
                <a:gd name="T2" fmla="*/ 21 w 53"/>
                <a:gd name="T3" fmla="*/ 0 h 72"/>
                <a:gd name="T4" fmla="*/ 19 w 53"/>
                <a:gd name="T5" fmla="*/ 3 h 72"/>
                <a:gd name="T6" fmla="*/ 14 w 53"/>
                <a:gd name="T7" fmla="*/ 11 h 72"/>
                <a:gd name="T8" fmla="*/ 8 w 53"/>
                <a:gd name="T9" fmla="*/ 23 h 72"/>
                <a:gd name="T10" fmla="*/ 2 w 53"/>
                <a:gd name="T11" fmla="*/ 35 h 72"/>
                <a:gd name="T12" fmla="*/ 0 w 53"/>
                <a:gd name="T13" fmla="*/ 49 h 72"/>
                <a:gd name="T14" fmla="*/ 2 w 53"/>
                <a:gd name="T15" fmla="*/ 61 h 72"/>
                <a:gd name="T16" fmla="*/ 10 w 53"/>
                <a:gd name="T17" fmla="*/ 69 h 72"/>
                <a:gd name="T18" fmla="*/ 27 w 53"/>
                <a:gd name="T19" fmla="*/ 72 h 72"/>
                <a:gd name="T20" fmla="*/ 43 w 53"/>
                <a:gd name="T21" fmla="*/ 69 h 72"/>
                <a:gd name="T22" fmla="*/ 51 w 53"/>
                <a:gd name="T23" fmla="*/ 61 h 72"/>
                <a:gd name="T24" fmla="*/ 53 w 53"/>
                <a:gd name="T25" fmla="*/ 49 h 72"/>
                <a:gd name="T26" fmla="*/ 51 w 53"/>
                <a:gd name="T27" fmla="*/ 35 h 72"/>
                <a:gd name="T28" fmla="*/ 45 w 53"/>
                <a:gd name="T29" fmla="*/ 23 h 72"/>
                <a:gd name="T30" fmla="*/ 39 w 53"/>
                <a:gd name="T31" fmla="*/ 11 h 72"/>
                <a:gd name="T32" fmla="*/ 35 w 53"/>
                <a:gd name="T33" fmla="*/ 3 h 72"/>
                <a:gd name="T34" fmla="*/ 32 w 53"/>
                <a:gd name="T3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2">
                  <a:moveTo>
                    <a:pt x="32" y="0"/>
                  </a:moveTo>
                  <a:lnTo>
                    <a:pt x="21" y="0"/>
                  </a:lnTo>
                  <a:lnTo>
                    <a:pt x="19" y="3"/>
                  </a:lnTo>
                  <a:lnTo>
                    <a:pt x="14" y="11"/>
                  </a:lnTo>
                  <a:lnTo>
                    <a:pt x="8" y="23"/>
                  </a:lnTo>
                  <a:lnTo>
                    <a:pt x="2" y="35"/>
                  </a:lnTo>
                  <a:lnTo>
                    <a:pt x="0" y="49"/>
                  </a:lnTo>
                  <a:lnTo>
                    <a:pt x="2" y="61"/>
                  </a:lnTo>
                  <a:lnTo>
                    <a:pt x="10" y="69"/>
                  </a:lnTo>
                  <a:lnTo>
                    <a:pt x="27" y="72"/>
                  </a:lnTo>
                  <a:lnTo>
                    <a:pt x="43" y="69"/>
                  </a:lnTo>
                  <a:lnTo>
                    <a:pt x="51" y="61"/>
                  </a:lnTo>
                  <a:lnTo>
                    <a:pt x="53" y="49"/>
                  </a:lnTo>
                  <a:lnTo>
                    <a:pt x="51" y="35"/>
                  </a:lnTo>
                  <a:lnTo>
                    <a:pt x="45" y="23"/>
                  </a:lnTo>
                  <a:lnTo>
                    <a:pt x="39" y="11"/>
                  </a:lnTo>
                  <a:lnTo>
                    <a:pt x="35" y="3"/>
                  </a:lnTo>
                  <a:lnTo>
                    <a:pt x="32"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98" name="Freeform 326"/>
            <p:cNvSpPr>
              <a:spLocks/>
            </p:cNvSpPr>
            <p:nvPr/>
          </p:nvSpPr>
          <p:spPr bwMode="auto">
            <a:xfrm>
              <a:off x="2684" y="2428"/>
              <a:ext cx="35" cy="29"/>
            </a:xfrm>
            <a:custGeom>
              <a:avLst/>
              <a:gdLst>
                <a:gd name="T0" fmla="*/ 6 w 72"/>
                <a:gd name="T1" fmla="*/ 0 h 57"/>
                <a:gd name="T2" fmla="*/ 0 w 72"/>
                <a:gd name="T3" fmla="*/ 10 h 57"/>
                <a:gd name="T4" fmla="*/ 1 w 72"/>
                <a:gd name="T5" fmla="*/ 14 h 57"/>
                <a:gd name="T6" fmla="*/ 7 w 72"/>
                <a:gd name="T7" fmla="*/ 22 h 57"/>
                <a:gd name="T8" fmla="*/ 14 w 72"/>
                <a:gd name="T9" fmla="*/ 33 h 57"/>
                <a:gd name="T10" fmla="*/ 23 w 72"/>
                <a:gd name="T11" fmla="*/ 43 h 57"/>
                <a:gd name="T12" fmla="*/ 33 w 72"/>
                <a:gd name="T13" fmla="*/ 53 h 57"/>
                <a:gd name="T14" fmla="*/ 44 w 72"/>
                <a:gd name="T15" fmla="*/ 57 h 57"/>
                <a:gd name="T16" fmla="*/ 56 w 72"/>
                <a:gd name="T17" fmla="*/ 55 h 57"/>
                <a:gd name="T18" fmla="*/ 66 w 72"/>
                <a:gd name="T19" fmla="*/ 42 h 57"/>
                <a:gd name="T20" fmla="*/ 72 w 72"/>
                <a:gd name="T21" fmla="*/ 26 h 57"/>
                <a:gd name="T22" fmla="*/ 68 w 72"/>
                <a:gd name="T23" fmla="*/ 15 h 57"/>
                <a:gd name="T24" fmla="*/ 60 w 72"/>
                <a:gd name="T25" fmla="*/ 7 h 57"/>
                <a:gd name="T26" fmla="*/ 46 w 72"/>
                <a:gd name="T27" fmla="*/ 2 h 57"/>
                <a:gd name="T28" fmla="*/ 33 w 72"/>
                <a:gd name="T29" fmla="*/ 0 h 57"/>
                <a:gd name="T30" fmla="*/ 20 w 72"/>
                <a:gd name="T31" fmla="*/ 0 h 57"/>
                <a:gd name="T32" fmla="*/ 9 w 72"/>
                <a:gd name="T33" fmla="*/ 0 h 57"/>
                <a:gd name="T34" fmla="*/ 6 w 72"/>
                <a:gd name="T3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7">
                  <a:moveTo>
                    <a:pt x="6" y="0"/>
                  </a:moveTo>
                  <a:lnTo>
                    <a:pt x="0" y="10"/>
                  </a:lnTo>
                  <a:lnTo>
                    <a:pt x="1" y="14"/>
                  </a:lnTo>
                  <a:lnTo>
                    <a:pt x="7" y="22"/>
                  </a:lnTo>
                  <a:lnTo>
                    <a:pt x="14" y="33"/>
                  </a:lnTo>
                  <a:lnTo>
                    <a:pt x="23" y="43"/>
                  </a:lnTo>
                  <a:lnTo>
                    <a:pt x="33" y="53"/>
                  </a:lnTo>
                  <a:lnTo>
                    <a:pt x="44" y="57"/>
                  </a:lnTo>
                  <a:lnTo>
                    <a:pt x="56" y="55"/>
                  </a:lnTo>
                  <a:lnTo>
                    <a:pt x="66" y="42"/>
                  </a:lnTo>
                  <a:lnTo>
                    <a:pt x="72" y="26"/>
                  </a:lnTo>
                  <a:lnTo>
                    <a:pt x="68" y="15"/>
                  </a:lnTo>
                  <a:lnTo>
                    <a:pt x="60" y="7"/>
                  </a:lnTo>
                  <a:lnTo>
                    <a:pt x="46" y="2"/>
                  </a:lnTo>
                  <a:lnTo>
                    <a:pt x="33" y="0"/>
                  </a:lnTo>
                  <a:lnTo>
                    <a:pt x="20" y="0"/>
                  </a:lnTo>
                  <a:lnTo>
                    <a:pt x="9" y="0"/>
                  </a:lnTo>
                  <a:lnTo>
                    <a:pt x="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99" name="Freeform 327"/>
            <p:cNvSpPr>
              <a:spLocks/>
            </p:cNvSpPr>
            <p:nvPr/>
          </p:nvSpPr>
          <p:spPr bwMode="auto">
            <a:xfrm>
              <a:off x="2684" y="2395"/>
              <a:ext cx="35" cy="29"/>
            </a:xfrm>
            <a:custGeom>
              <a:avLst/>
              <a:gdLst>
                <a:gd name="T0" fmla="*/ 0 w 72"/>
                <a:gd name="T1" fmla="*/ 47 h 58"/>
                <a:gd name="T2" fmla="*/ 6 w 72"/>
                <a:gd name="T3" fmla="*/ 58 h 58"/>
                <a:gd name="T4" fmla="*/ 9 w 72"/>
                <a:gd name="T5" fmla="*/ 58 h 58"/>
                <a:gd name="T6" fmla="*/ 20 w 72"/>
                <a:gd name="T7" fmla="*/ 58 h 58"/>
                <a:gd name="T8" fmla="*/ 33 w 72"/>
                <a:gd name="T9" fmla="*/ 58 h 58"/>
                <a:gd name="T10" fmla="*/ 46 w 72"/>
                <a:gd name="T11" fmla="*/ 55 h 58"/>
                <a:gd name="T12" fmla="*/ 59 w 72"/>
                <a:gd name="T13" fmla="*/ 51 h 58"/>
                <a:gd name="T14" fmla="*/ 68 w 72"/>
                <a:gd name="T15" fmla="*/ 43 h 58"/>
                <a:gd name="T16" fmla="*/ 72 w 72"/>
                <a:gd name="T17" fmla="*/ 32 h 58"/>
                <a:gd name="T18" fmla="*/ 66 w 72"/>
                <a:gd name="T19" fmla="*/ 16 h 58"/>
                <a:gd name="T20" fmla="*/ 56 w 72"/>
                <a:gd name="T21" fmla="*/ 4 h 58"/>
                <a:gd name="T22" fmla="*/ 44 w 72"/>
                <a:gd name="T23" fmla="*/ 0 h 58"/>
                <a:gd name="T24" fmla="*/ 33 w 72"/>
                <a:gd name="T25" fmla="*/ 5 h 58"/>
                <a:gd name="T26" fmla="*/ 23 w 72"/>
                <a:gd name="T27" fmla="*/ 14 h 58"/>
                <a:gd name="T28" fmla="*/ 14 w 72"/>
                <a:gd name="T29" fmla="*/ 24 h 58"/>
                <a:gd name="T30" fmla="*/ 7 w 72"/>
                <a:gd name="T31" fmla="*/ 36 h 58"/>
                <a:gd name="T32" fmla="*/ 1 w 72"/>
                <a:gd name="T33" fmla="*/ 44 h 58"/>
                <a:gd name="T34" fmla="*/ 0 w 72"/>
                <a:gd name="T35" fmla="*/ 4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8">
                  <a:moveTo>
                    <a:pt x="0" y="47"/>
                  </a:moveTo>
                  <a:lnTo>
                    <a:pt x="6" y="58"/>
                  </a:lnTo>
                  <a:lnTo>
                    <a:pt x="9" y="58"/>
                  </a:lnTo>
                  <a:lnTo>
                    <a:pt x="20" y="58"/>
                  </a:lnTo>
                  <a:lnTo>
                    <a:pt x="33" y="58"/>
                  </a:lnTo>
                  <a:lnTo>
                    <a:pt x="46" y="55"/>
                  </a:lnTo>
                  <a:lnTo>
                    <a:pt x="59" y="51"/>
                  </a:lnTo>
                  <a:lnTo>
                    <a:pt x="68" y="43"/>
                  </a:lnTo>
                  <a:lnTo>
                    <a:pt x="72" y="32"/>
                  </a:lnTo>
                  <a:lnTo>
                    <a:pt x="66" y="16"/>
                  </a:lnTo>
                  <a:lnTo>
                    <a:pt x="56" y="4"/>
                  </a:lnTo>
                  <a:lnTo>
                    <a:pt x="44" y="0"/>
                  </a:lnTo>
                  <a:lnTo>
                    <a:pt x="33" y="5"/>
                  </a:lnTo>
                  <a:lnTo>
                    <a:pt x="23" y="14"/>
                  </a:lnTo>
                  <a:lnTo>
                    <a:pt x="14" y="24"/>
                  </a:lnTo>
                  <a:lnTo>
                    <a:pt x="7" y="36"/>
                  </a:lnTo>
                  <a:lnTo>
                    <a:pt x="1" y="44"/>
                  </a:lnTo>
                  <a:lnTo>
                    <a:pt x="0" y="4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00" name="Freeform 328"/>
            <p:cNvSpPr>
              <a:spLocks/>
            </p:cNvSpPr>
            <p:nvPr/>
          </p:nvSpPr>
          <p:spPr bwMode="auto">
            <a:xfrm>
              <a:off x="2471" y="1815"/>
              <a:ext cx="72" cy="84"/>
            </a:xfrm>
            <a:custGeom>
              <a:avLst/>
              <a:gdLst>
                <a:gd name="T0" fmla="*/ 144 w 144"/>
                <a:gd name="T1" fmla="*/ 0 h 167"/>
                <a:gd name="T2" fmla="*/ 143 w 144"/>
                <a:gd name="T3" fmla="*/ 28 h 167"/>
                <a:gd name="T4" fmla="*/ 138 w 144"/>
                <a:gd name="T5" fmla="*/ 57 h 167"/>
                <a:gd name="T6" fmla="*/ 129 w 144"/>
                <a:gd name="T7" fmla="*/ 84 h 167"/>
                <a:gd name="T8" fmla="*/ 116 w 144"/>
                <a:gd name="T9" fmla="*/ 111 h 167"/>
                <a:gd name="T10" fmla="*/ 100 w 144"/>
                <a:gd name="T11" fmla="*/ 135 h 167"/>
                <a:gd name="T12" fmla="*/ 82 w 144"/>
                <a:gd name="T13" fmla="*/ 152 h 167"/>
                <a:gd name="T14" fmla="*/ 60 w 144"/>
                <a:gd name="T15" fmla="*/ 164 h 167"/>
                <a:gd name="T16" fmla="*/ 36 w 144"/>
                <a:gd name="T17" fmla="*/ 167 h 167"/>
                <a:gd name="T18" fmla="*/ 16 w 144"/>
                <a:gd name="T19" fmla="*/ 163 h 167"/>
                <a:gd name="T20" fmla="*/ 5 w 144"/>
                <a:gd name="T21" fmla="*/ 152 h 167"/>
                <a:gd name="T22" fmla="*/ 0 w 144"/>
                <a:gd name="T23" fmla="*/ 140 h 167"/>
                <a:gd name="T24" fmla="*/ 2 w 144"/>
                <a:gd name="T25" fmla="*/ 123 h 167"/>
                <a:gd name="T26" fmla="*/ 12 w 144"/>
                <a:gd name="T27" fmla="*/ 109 h 167"/>
                <a:gd name="T28" fmla="*/ 24 w 144"/>
                <a:gd name="T29" fmla="*/ 96 h 167"/>
                <a:gd name="T30" fmla="*/ 42 w 144"/>
                <a:gd name="T31" fmla="*/ 85 h 167"/>
                <a:gd name="T32" fmla="*/ 62 w 144"/>
                <a:gd name="T33" fmla="*/ 82 h 167"/>
                <a:gd name="T34" fmla="*/ 80 w 144"/>
                <a:gd name="T35" fmla="*/ 79 h 167"/>
                <a:gd name="T36" fmla="*/ 95 w 144"/>
                <a:gd name="T37" fmla="*/ 69 h 167"/>
                <a:gd name="T38" fmla="*/ 108 w 144"/>
                <a:gd name="T39" fmla="*/ 57 h 167"/>
                <a:gd name="T40" fmla="*/ 121 w 144"/>
                <a:gd name="T41" fmla="*/ 41 h 167"/>
                <a:gd name="T42" fmla="*/ 130 w 144"/>
                <a:gd name="T43" fmla="*/ 26 h 167"/>
                <a:gd name="T44" fmla="*/ 138 w 144"/>
                <a:gd name="T45" fmla="*/ 13 h 167"/>
                <a:gd name="T46" fmla="*/ 143 w 144"/>
                <a:gd name="T47" fmla="*/ 4 h 167"/>
                <a:gd name="T48" fmla="*/ 144 w 144"/>
                <a:gd name="T49"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167">
                  <a:moveTo>
                    <a:pt x="144" y="0"/>
                  </a:moveTo>
                  <a:lnTo>
                    <a:pt x="143" y="28"/>
                  </a:lnTo>
                  <a:lnTo>
                    <a:pt x="138" y="57"/>
                  </a:lnTo>
                  <a:lnTo>
                    <a:pt x="129" y="84"/>
                  </a:lnTo>
                  <a:lnTo>
                    <a:pt x="116" y="111"/>
                  </a:lnTo>
                  <a:lnTo>
                    <a:pt x="100" y="135"/>
                  </a:lnTo>
                  <a:lnTo>
                    <a:pt x="82" y="152"/>
                  </a:lnTo>
                  <a:lnTo>
                    <a:pt x="60" y="164"/>
                  </a:lnTo>
                  <a:lnTo>
                    <a:pt x="36" y="167"/>
                  </a:lnTo>
                  <a:lnTo>
                    <a:pt x="16" y="163"/>
                  </a:lnTo>
                  <a:lnTo>
                    <a:pt x="5" y="152"/>
                  </a:lnTo>
                  <a:lnTo>
                    <a:pt x="0" y="140"/>
                  </a:lnTo>
                  <a:lnTo>
                    <a:pt x="2" y="123"/>
                  </a:lnTo>
                  <a:lnTo>
                    <a:pt x="12" y="109"/>
                  </a:lnTo>
                  <a:lnTo>
                    <a:pt x="24" y="96"/>
                  </a:lnTo>
                  <a:lnTo>
                    <a:pt x="42" y="85"/>
                  </a:lnTo>
                  <a:lnTo>
                    <a:pt x="62" y="82"/>
                  </a:lnTo>
                  <a:lnTo>
                    <a:pt x="80" y="79"/>
                  </a:lnTo>
                  <a:lnTo>
                    <a:pt x="95" y="69"/>
                  </a:lnTo>
                  <a:lnTo>
                    <a:pt x="108" y="57"/>
                  </a:lnTo>
                  <a:lnTo>
                    <a:pt x="121" y="41"/>
                  </a:lnTo>
                  <a:lnTo>
                    <a:pt x="130" y="26"/>
                  </a:lnTo>
                  <a:lnTo>
                    <a:pt x="138" y="13"/>
                  </a:lnTo>
                  <a:lnTo>
                    <a:pt x="143" y="4"/>
                  </a:lnTo>
                  <a:lnTo>
                    <a:pt x="144"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01" name="Freeform 329"/>
            <p:cNvSpPr>
              <a:spLocks/>
            </p:cNvSpPr>
            <p:nvPr/>
          </p:nvSpPr>
          <p:spPr bwMode="auto">
            <a:xfrm>
              <a:off x="2436" y="1811"/>
              <a:ext cx="102" cy="40"/>
            </a:xfrm>
            <a:custGeom>
              <a:avLst/>
              <a:gdLst>
                <a:gd name="T0" fmla="*/ 204 w 204"/>
                <a:gd name="T1" fmla="*/ 0 h 82"/>
                <a:gd name="T2" fmla="*/ 196 w 204"/>
                <a:gd name="T3" fmla="*/ 10 h 82"/>
                <a:gd name="T4" fmla="*/ 187 w 204"/>
                <a:gd name="T5" fmla="*/ 21 h 82"/>
                <a:gd name="T6" fmla="*/ 175 w 204"/>
                <a:gd name="T7" fmla="*/ 31 h 82"/>
                <a:gd name="T8" fmla="*/ 165 w 204"/>
                <a:gd name="T9" fmla="*/ 40 h 82"/>
                <a:gd name="T10" fmla="*/ 152 w 204"/>
                <a:gd name="T11" fmla="*/ 50 h 82"/>
                <a:gd name="T12" fmla="*/ 139 w 204"/>
                <a:gd name="T13" fmla="*/ 58 h 82"/>
                <a:gd name="T14" fmla="*/ 127 w 204"/>
                <a:gd name="T15" fmla="*/ 65 h 82"/>
                <a:gd name="T16" fmla="*/ 114 w 204"/>
                <a:gd name="T17" fmla="*/ 70 h 82"/>
                <a:gd name="T18" fmla="*/ 100 w 204"/>
                <a:gd name="T19" fmla="*/ 76 h 82"/>
                <a:gd name="T20" fmla="*/ 88 w 204"/>
                <a:gd name="T21" fmla="*/ 80 h 82"/>
                <a:gd name="T22" fmla="*/ 74 w 204"/>
                <a:gd name="T23" fmla="*/ 81 h 82"/>
                <a:gd name="T24" fmla="*/ 61 w 204"/>
                <a:gd name="T25" fmla="*/ 82 h 82"/>
                <a:gd name="T26" fmla="*/ 48 w 204"/>
                <a:gd name="T27" fmla="*/ 81 h 82"/>
                <a:gd name="T28" fmla="*/ 37 w 204"/>
                <a:gd name="T29" fmla="*/ 77 h 82"/>
                <a:gd name="T30" fmla="*/ 25 w 204"/>
                <a:gd name="T31" fmla="*/ 71 h 82"/>
                <a:gd name="T32" fmla="*/ 15 w 204"/>
                <a:gd name="T33" fmla="*/ 65 h 82"/>
                <a:gd name="T34" fmla="*/ 2 w 204"/>
                <a:gd name="T35" fmla="*/ 48 h 82"/>
                <a:gd name="T36" fmla="*/ 0 w 204"/>
                <a:gd name="T37" fmla="*/ 33 h 82"/>
                <a:gd name="T38" fmla="*/ 6 w 204"/>
                <a:gd name="T39" fmla="*/ 21 h 82"/>
                <a:gd name="T40" fmla="*/ 17 w 204"/>
                <a:gd name="T41" fmla="*/ 10 h 82"/>
                <a:gd name="T42" fmla="*/ 33 w 204"/>
                <a:gd name="T43" fmla="*/ 3 h 82"/>
                <a:gd name="T44" fmla="*/ 52 w 204"/>
                <a:gd name="T45" fmla="*/ 1 h 82"/>
                <a:gd name="T46" fmla="*/ 71 w 204"/>
                <a:gd name="T47" fmla="*/ 5 h 82"/>
                <a:gd name="T48" fmla="*/ 90 w 204"/>
                <a:gd name="T49" fmla="*/ 15 h 82"/>
                <a:gd name="T50" fmla="*/ 105 w 204"/>
                <a:gd name="T51" fmla="*/ 22 h 82"/>
                <a:gd name="T52" fmla="*/ 123 w 204"/>
                <a:gd name="T53" fmla="*/ 24 h 82"/>
                <a:gd name="T54" fmla="*/ 142 w 204"/>
                <a:gd name="T55" fmla="*/ 22 h 82"/>
                <a:gd name="T56" fmla="*/ 160 w 204"/>
                <a:gd name="T57" fmla="*/ 17 h 82"/>
                <a:gd name="T58" fmla="*/ 177 w 204"/>
                <a:gd name="T59" fmla="*/ 12 h 82"/>
                <a:gd name="T60" fmla="*/ 191 w 204"/>
                <a:gd name="T61" fmla="*/ 6 h 82"/>
                <a:gd name="T62" fmla="*/ 200 w 204"/>
                <a:gd name="T63" fmla="*/ 2 h 82"/>
                <a:gd name="T64" fmla="*/ 204 w 204"/>
                <a:gd name="T65"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4" h="82">
                  <a:moveTo>
                    <a:pt x="204" y="0"/>
                  </a:moveTo>
                  <a:lnTo>
                    <a:pt x="196" y="10"/>
                  </a:lnTo>
                  <a:lnTo>
                    <a:pt x="187" y="21"/>
                  </a:lnTo>
                  <a:lnTo>
                    <a:pt x="175" y="31"/>
                  </a:lnTo>
                  <a:lnTo>
                    <a:pt x="165" y="40"/>
                  </a:lnTo>
                  <a:lnTo>
                    <a:pt x="152" y="50"/>
                  </a:lnTo>
                  <a:lnTo>
                    <a:pt x="139" y="58"/>
                  </a:lnTo>
                  <a:lnTo>
                    <a:pt x="127" y="65"/>
                  </a:lnTo>
                  <a:lnTo>
                    <a:pt x="114" y="70"/>
                  </a:lnTo>
                  <a:lnTo>
                    <a:pt x="100" y="76"/>
                  </a:lnTo>
                  <a:lnTo>
                    <a:pt x="88" y="80"/>
                  </a:lnTo>
                  <a:lnTo>
                    <a:pt x="74" y="81"/>
                  </a:lnTo>
                  <a:lnTo>
                    <a:pt x="61" y="82"/>
                  </a:lnTo>
                  <a:lnTo>
                    <a:pt x="48" y="81"/>
                  </a:lnTo>
                  <a:lnTo>
                    <a:pt x="37" y="77"/>
                  </a:lnTo>
                  <a:lnTo>
                    <a:pt x="25" y="71"/>
                  </a:lnTo>
                  <a:lnTo>
                    <a:pt x="15" y="65"/>
                  </a:lnTo>
                  <a:lnTo>
                    <a:pt x="2" y="48"/>
                  </a:lnTo>
                  <a:lnTo>
                    <a:pt x="0" y="33"/>
                  </a:lnTo>
                  <a:lnTo>
                    <a:pt x="6" y="21"/>
                  </a:lnTo>
                  <a:lnTo>
                    <a:pt x="17" y="10"/>
                  </a:lnTo>
                  <a:lnTo>
                    <a:pt x="33" y="3"/>
                  </a:lnTo>
                  <a:lnTo>
                    <a:pt x="52" y="1"/>
                  </a:lnTo>
                  <a:lnTo>
                    <a:pt x="71" y="5"/>
                  </a:lnTo>
                  <a:lnTo>
                    <a:pt x="90" y="15"/>
                  </a:lnTo>
                  <a:lnTo>
                    <a:pt x="105" y="22"/>
                  </a:lnTo>
                  <a:lnTo>
                    <a:pt x="123" y="24"/>
                  </a:lnTo>
                  <a:lnTo>
                    <a:pt x="142" y="22"/>
                  </a:lnTo>
                  <a:lnTo>
                    <a:pt x="160" y="17"/>
                  </a:lnTo>
                  <a:lnTo>
                    <a:pt x="177" y="12"/>
                  </a:lnTo>
                  <a:lnTo>
                    <a:pt x="191" y="6"/>
                  </a:lnTo>
                  <a:lnTo>
                    <a:pt x="200" y="2"/>
                  </a:lnTo>
                  <a:lnTo>
                    <a:pt x="204"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02" name="Freeform 330"/>
            <p:cNvSpPr>
              <a:spLocks/>
            </p:cNvSpPr>
            <p:nvPr/>
          </p:nvSpPr>
          <p:spPr bwMode="auto">
            <a:xfrm>
              <a:off x="2534" y="1815"/>
              <a:ext cx="42" cy="104"/>
            </a:xfrm>
            <a:custGeom>
              <a:avLst/>
              <a:gdLst>
                <a:gd name="T0" fmla="*/ 24 w 84"/>
                <a:gd name="T1" fmla="*/ 0 h 208"/>
                <a:gd name="T2" fmla="*/ 42 w 84"/>
                <a:gd name="T3" fmla="*/ 21 h 208"/>
                <a:gd name="T4" fmla="*/ 59 w 84"/>
                <a:gd name="T5" fmla="*/ 45 h 208"/>
                <a:gd name="T6" fmla="*/ 71 w 84"/>
                <a:gd name="T7" fmla="*/ 73 h 208"/>
                <a:gd name="T8" fmla="*/ 79 w 84"/>
                <a:gd name="T9" fmla="*/ 100 h 208"/>
                <a:gd name="T10" fmla="*/ 84 w 84"/>
                <a:gd name="T11" fmla="*/ 128 h 208"/>
                <a:gd name="T12" fmla="*/ 82 w 84"/>
                <a:gd name="T13" fmla="*/ 155 h 208"/>
                <a:gd name="T14" fmla="*/ 74 w 84"/>
                <a:gd name="T15" fmla="*/ 178 h 208"/>
                <a:gd name="T16" fmla="*/ 57 w 84"/>
                <a:gd name="T17" fmla="*/ 197 h 208"/>
                <a:gd name="T18" fmla="*/ 40 w 84"/>
                <a:gd name="T19" fmla="*/ 208 h 208"/>
                <a:gd name="T20" fmla="*/ 25 w 84"/>
                <a:gd name="T21" fmla="*/ 208 h 208"/>
                <a:gd name="T22" fmla="*/ 12 w 84"/>
                <a:gd name="T23" fmla="*/ 201 h 208"/>
                <a:gd name="T24" fmla="*/ 4 w 84"/>
                <a:gd name="T25" fmla="*/ 187 h 208"/>
                <a:gd name="T26" fmla="*/ 0 w 84"/>
                <a:gd name="T27" fmla="*/ 170 h 208"/>
                <a:gd name="T28" fmla="*/ 1 w 84"/>
                <a:gd name="T29" fmla="*/ 151 h 208"/>
                <a:gd name="T30" fmla="*/ 7 w 84"/>
                <a:gd name="T31" fmla="*/ 133 h 208"/>
                <a:gd name="T32" fmla="*/ 19 w 84"/>
                <a:gd name="T33" fmla="*/ 115 h 208"/>
                <a:gd name="T34" fmla="*/ 34 w 84"/>
                <a:gd name="T35" fmla="*/ 84 h 208"/>
                <a:gd name="T36" fmla="*/ 34 w 84"/>
                <a:gd name="T37" fmla="*/ 46 h 208"/>
                <a:gd name="T38" fmla="*/ 27 w 84"/>
                <a:gd name="T39" fmla="*/ 14 h 208"/>
                <a:gd name="T40" fmla="*/ 24 w 84"/>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 h="208">
                  <a:moveTo>
                    <a:pt x="24" y="0"/>
                  </a:moveTo>
                  <a:lnTo>
                    <a:pt x="42" y="21"/>
                  </a:lnTo>
                  <a:lnTo>
                    <a:pt x="59" y="45"/>
                  </a:lnTo>
                  <a:lnTo>
                    <a:pt x="71" y="73"/>
                  </a:lnTo>
                  <a:lnTo>
                    <a:pt x="79" y="100"/>
                  </a:lnTo>
                  <a:lnTo>
                    <a:pt x="84" y="128"/>
                  </a:lnTo>
                  <a:lnTo>
                    <a:pt x="82" y="155"/>
                  </a:lnTo>
                  <a:lnTo>
                    <a:pt x="74" y="178"/>
                  </a:lnTo>
                  <a:lnTo>
                    <a:pt x="57" y="197"/>
                  </a:lnTo>
                  <a:lnTo>
                    <a:pt x="40" y="208"/>
                  </a:lnTo>
                  <a:lnTo>
                    <a:pt x="25" y="208"/>
                  </a:lnTo>
                  <a:lnTo>
                    <a:pt x="12" y="201"/>
                  </a:lnTo>
                  <a:lnTo>
                    <a:pt x="4" y="187"/>
                  </a:lnTo>
                  <a:lnTo>
                    <a:pt x="0" y="170"/>
                  </a:lnTo>
                  <a:lnTo>
                    <a:pt x="1" y="151"/>
                  </a:lnTo>
                  <a:lnTo>
                    <a:pt x="7" y="133"/>
                  </a:lnTo>
                  <a:lnTo>
                    <a:pt x="19" y="115"/>
                  </a:lnTo>
                  <a:lnTo>
                    <a:pt x="34" y="84"/>
                  </a:lnTo>
                  <a:lnTo>
                    <a:pt x="34" y="46"/>
                  </a:lnTo>
                  <a:lnTo>
                    <a:pt x="27" y="14"/>
                  </a:lnTo>
                  <a:lnTo>
                    <a:pt x="24"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03" name="Freeform 331"/>
            <p:cNvSpPr>
              <a:spLocks/>
            </p:cNvSpPr>
            <p:nvPr/>
          </p:nvSpPr>
          <p:spPr bwMode="auto">
            <a:xfrm>
              <a:off x="2551" y="1812"/>
              <a:ext cx="72" cy="84"/>
            </a:xfrm>
            <a:custGeom>
              <a:avLst/>
              <a:gdLst>
                <a:gd name="T0" fmla="*/ 0 w 144"/>
                <a:gd name="T1" fmla="*/ 0 h 170"/>
                <a:gd name="T2" fmla="*/ 27 w 144"/>
                <a:gd name="T3" fmla="*/ 7 h 170"/>
                <a:gd name="T4" fmla="*/ 54 w 144"/>
                <a:gd name="T5" fmla="*/ 18 h 170"/>
                <a:gd name="T6" fmla="*/ 81 w 144"/>
                <a:gd name="T7" fmla="*/ 33 h 170"/>
                <a:gd name="T8" fmla="*/ 104 w 144"/>
                <a:gd name="T9" fmla="*/ 50 h 170"/>
                <a:gd name="T10" fmla="*/ 123 w 144"/>
                <a:gd name="T11" fmla="*/ 71 h 170"/>
                <a:gd name="T12" fmla="*/ 137 w 144"/>
                <a:gd name="T13" fmla="*/ 92 h 170"/>
                <a:gd name="T14" fmla="*/ 144 w 144"/>
                <a:gd name="T15" fmla="*/ 117 h 170"/>
                <a:gd name="T16" fmla="*/ 142 w 144"/>
                <a:gd name="T17" fmla="*/ 141 h 170"/>
                <a:gd name="T18" fmla="*/ 134 w 144"/>
                <a:gd name="T19" fmla="*/ 159 h 170"/>
                <a:gd name="T20" fmla="*/ 121 w 144"/>
                <a:gd name="T21" fmla="*/ 168 h 170"/>
                <a:gd name="T22" fmla="*/ 107 w 144"/>
                <a:gd name="T23" fmla="*/ 170 h 170"/>
                <a:gd name="T24" fmla="*/ 94 w 144"/>
                <a:gd name="T25" fmla="*/ 164 h 170"/>
                <a:gd name="T26" fmla="*/ 80 w 144"/>
                <a:gd name="T27" fmla="*/ 152 h 170"/>
                <a:gd name="T28" fmla="*/ 69 w 144"/>
                <a:gd name="T29" fmla="*/ 136 h 170"/>
                <a:gd name="T30" fmla="*/ 64 w 144"/>
                <a:gd name="T31" fmla="*/ 118 h 170"/>
                <a:gd name="T32" fmla="*/ 65 w 144"/>
                <a:gd name="T33" fmla="*/ 97 h 170"/>
                <a:gd name="T34" fmla="*/ 65 w 144"/>
                <a:gd name="T35" fmla="*/ 80 h 170"/>
                <a:gd name="T36" fmla="*/ 59 w 144"/>
                <a:gd name="T37" fmla="*/ 63 h 170"/>
                <a:gd name="T38" fmla="*/ 49 w 144"/>
                <a:gd name="T39" fmla="*/ 46 h 170"/>
                <a:gd name="T40" fmla="*/ 36 w 144"/>
                <a:gd name="T41" fmla="*/ 31 h 170"/>
                <a:gd name="T42" fmla="*/ 23 w 144"/>
                <a:gd name="T43" fmla="*/ 19 h 170"/>
                <a:gd name="T44" fmla="*/ 12 w 144"/>
                <a:gd name="T45" fmla="*/ 10 h 170"/>
                <a:gd name="T46" fmla="*/ 4 w 144"/>
                <a:gd name="T47" fmla="*/ 3 h 170"/>
                <a:gd name="T48" fmla="*/ 0 w 144"/>
                <a:gd name="T49"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170">
                  <a:moveTo>
                    <a:pt x="0" y="0"/>
                  </a:moveTo>
                  <a:lnTo>
                    <a:pt x="27" y="7"/>
                  </a:lnTo>
                  <a:lnTo>
                    <a:pt x="54" y="18"/>
                  </a:lnTo>
                  <a:lnTo>
                    <a:pt x="81" y="33"/>
                  </a:lnTo>
                  <a:lnTo>
                    <a:pt x="104" y="50"/>
                  </a:lnTo>
                  <a:lnTo>
                    <a:pt x="123" y="71"/>
                  </a:lnTo>
                  <a:lnTo>
                    <a:pt x="137" y="92"/>
                  </a:lnTo>
                  <a:lnTo>
                    <a:pt x="144" y="117"/>
                  </a:lnTo>
                  <a:lnTo>
                    <a:pt x="142" y="141"/>
                  </a:lnTo>
                  <a:lnTo>
                    <a:pt x="134" y="159"/>
                  </a:lnTo>
                  <a:lnTo>
                    <a:pt x="121" y="168"/>
                  </a:lnTo>
                  <a:lnTo>
                    <a:pt x="107" y="170"/>
                  </a:lnTo>
                  <a:lnTo>
                    <a:pt x="94" y="164"/>
                  </a:lnTo>
                  <a:lnTo>
                    <a:pt x="80" y="152"/>
                  </a:lnTo>
                  <a:lnTo>
                    <a:pt x="69" y="136"/>
                  </a:lnTo>
                  <a:lnTo>
                    <a:pt x="64" y="118"/>
                  </a:lnTo>
                  <a:lnTo>
                    <a:pt x="65" y="97"/>
                  </a:lnTo>
                  <a:lnTo>
                    <a:pt x="65" y="80"/>
                  </a:lnTo>
                  <a:lnTo>
                    <a:pt x="59" y="63"/>
                  </a:lnTo>
                  <a:lnTo>
                    <a:pt x="49" y="46"/>
                  </a:lnTo>
                  <a:lnTo>
                    <a:pt x="36" y="31"/>
                  </a:lnTo>
                  <a:lnTo>
                    <a:pt x="23" y="19"/>
                  </a:lnTo>
                  <a:lnTo>
                    <a:pt x="12" y="10"/>
                  </a:lnTo>
                  <a:lnTo>
                    <a:pt x="4" y="3"/>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04" name="Freeform 332"/>
            <p:cNvSpPr>
              <a:spLocks/>
            </p:cNvSpPr>
            <p:nvPr/>
          </p:nvSpPr>
          <p:spPr bwMode="auto">
            <a:xfrm>
              <a:off x="2558" y="1793"/>
              <a:ext cx="99" cy="51"/>
            </a:xfrm>
            <a:custGeom>
              <a:avLst/>
              <a:gdLst>
                <a:gd name="T0" fmla="*/ 0 w 199"/>
                <a:gd name="T1" fmla="*/ 18 h 103"/>
                <a:gd name="T2" fmla="*/ 13 w 199"/>
                <a:gd name="T3" fmla="*/ 13 h 103"/>
                <a:gd name="T4" fmla="*/ 27 w 199"/>
                <a:gd name="T5" fmla="*/ 8 h 103"/>
                <a:gd name="T6" fmla="*/ 40 w 199"/>
                <a:gd name="T7" fmla="*/ 5 h 103"/>
                <a:gd name="T8" fmla="*/ 54 w 199"/>
                <a:gd name="T9" fmla="*/ 3 h 103"/>
                <a:gd name="T10" fmla="*/ 69 w 199"/>
                <a:gd name="T11" fmla="*/ 0 h 103"/>
                <a:gd name="T12" fmla="*/ 84 w 199"/>
                <a:gd name="T13" fmla="*/ 0 h 103"/>
                <a:gd name="T14" fmla="*/ 99 w 199"/>
                <a:gd name="T15" fmla="*/ 0 h 103"/>
                <a:gd name="T16" fmla="*/ 114 w 199"/>
                <a:gd name="T17" fmla="*/ 1 h 103"/>
                <a:gd name="T18" fmla="*/ 128 w 199"/>
                <a:gd name="T19" fmla="*/ 4 h 103"/>
                <a:gd name="T20" fmla="*/ 141 w 199"/>
                <a:gd name="T21" fmla="*/ 8 h 103"/>
                <a:gd name="T22" fmla="*/ 153 w 199"/>
                <a:gd name="T23" fmla="*/ 13 h 103"/>
                <a:gd name="T24" fmla="*/ 165 w 199"/>
                <a:gd name="T25" fmla="*/ 19 h 103"/>
                <a:gd name="T26" fmla="*/ 175 w 199"/>
                <a:gd name="T27" fmla="*/ 27 h 103"/>
                <a:gd name="T28" fmla="*/ 183 w 199"/>
                <a:gd name="T29" fmla="*/ 35 h 103"/>
                <a:gd name="T30" fmla="*/ 190 w 199"/>
                <a:gd name="T31" fmla="*/ 45 h 103"/>
                <a:gd name="T32" fmla="*/ 196 w 199"/>
                <a:gd name="T33" fmla="*/ 57 h 103"/>
                <a:gd name="T34" fmla="*/ 199 w 199"/>
                <a:gd name="T35" fmla="*/ 76 h 103"/>
                <a:gd name="T36" fmla="*/ 194 w 199"/>
                <a:gd name="T37" fmla="*/ 91 h 103"/>
                <a:gd name="T38" fmla="*/ 182 w 199"/>
                <a:gd name="T39" fmla="*/ 99 h 103"/>
                <a:gd name="T40" fmla="*/ 167 w 199"/>
                <a:gd name="T41" fmla="*/ 103 h 103"/>
                <a:gd name="T42" fmla="*/ 150 w 199"/>
                <a:gd name="T43" fmla="*/ 101 h 103"/>
                <a:gd name="T44" fmla="*/ 132 w 199"/>
                <a:gd name="T45" fmla="*/ 92 h 103"/>
                <a:gd name="T46" fmla="*/ 118 w 199"/>
                <a:gd name="T47" fmla="*/ 80 h 103"/>
                <a:gd name="T48" fmla="*/ 106 w 199"/>
                <a:gd name="T49" fmla="*/ 63 h 103"/>
                <a:gd name="T50" fmla="*/ 97 w 199"/>
                <a:gd name="T51" fmla="*/ 49 h 103"/>
                <a:gd name="T52" fmla="*/ 82 w 199"/>
                <a:gd name="T53" fmla="*/ 37 h 103"/>
                <a:gd name="T54" fmla="*/ 65 w 199"/>
                <a:gd name="T55" fmla="*/ 29 h 103"/>
                <a:gd name="T56" fmla="*/ 46 w 199"/>
                <a:gd name="T57" fmla="*/ 25 h 103"/>
                <a:gd name="T58" fmla="*/ 29 w 199"/>
                <a:gd name="T59" fmla="*/ 21 h 103"/>
                <a:gd name="T60" fmla="*/ 14 w 199"/>
                <a:gd name="T61" fmla="*/ 19 h 103"/>
                <a:gd name="T62" fmla="*/ 4 w 199"/>
                <a:gd name="T63" fmla="*/ 18 h 103"/>
                <a:gd name="T64" fmla="*/ 0 w 199"/>
                <a:gd name="T65" fmla="*/ 1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9" h="103">
                  <a:moveTo>
                    <a:pt x="0" y="18"/>
                  </a:moveTo>
                  <a:lnTo>
                    <a:pt x="13" y="13"/>
                  </a:lnTo>
                  <a:lnTo>
                    <a:pt x="27" y="8"/>
                  </a:lnTo>
                  <a:lnTo>
                    <a:pt x="40" y="5"/>
                  </a:lnTo>
                  <a:lnTo>
                    <a:pt x="54" y="3"/>
                  </a:lnTo>
                  <a:lnTo>
                    <a:pt x="69" y="0"/>
                  </a:lnTo>
                  <a:lnTo>
                    <a:pt x="84" y="0"/>
                  </a:lnTo>
                  <a:lnTo>
                    <a:pt x="99" y="0"/>
                  </a:lnTo>
                  <a:lnTo>
                    <a:pt x="114" y="1"/>
                  </a:lnTo>
                  <a:lnTo>
                    <a:pt x="128" y="4"/>
                  </a:lnTo>
                  <a:lnTo>
                    <a:pt x="141" y="8"/>
                  </a:lnTo>
                  <a:lnTo>
                    <a:pt x="153" y="13"/>
                  </a:lnTo>
                  <a:lnTo>
                    <a:pt x="165" y="19"/>
                  </a:lnTo>
                  <a:lnTo>
                    <a:pt x="175" y="27"/>
                  </a:lnTo>
                  <a:lnTo>
                    <a:pt x="183" y="35"/>
                  </a:lnTo>
                  <a:lnTo>
                    <a:pt x="190" y="45"/>
                  </a:lnTo>
                  <a:lnTo>
                    <a:pt x="196" y="57"/>
                  </a:lnTo>
                  <a:lnTo>
                    <a:pt x="199" y="76"/>
                  </a:lnTo>
                  <a:lnTo>
                    <a:pt x="194" y="91"/>
                  </a:lnTo>
                  <a:lnTo>
                    <a:pt x="182" y="99"/>
                  </a:lnTo>
                  <a:lnTo>
                    <a:pt x="167" y="103"/>
                  </a:lnTo>
                  <a:lnTo>
                    <a:pt x="150" y="101"/>
                  </a:lnTo>
                  <a:lnTo>
                    <a:pt x="132" y="92"/>
                  </a:lnTo>
                  <a:lnTo>
                    <a:pt x="118" y="80"/>
                  </a:lnTo>
                  <a:lnTo>
                    <a:pt x="106" y="63"/>
                  </a:lnTo>
                  <a:lnTo>
                    <a:pt x="97" y="49"/>
                  </a:lnTo>
                  <a:lnTo>
                    <a:pt x="82" y="37"/>
                  </a:lnTo>
                  <a:lnTo>
                    <a:pt x="65" y="29"/>
                  </a:lnTo>
                  <a:lnTo>
                    <a:pt x="46" y="25"/>
                  </a:lnTo>
                  <a:lnTo>
                    <a:pt x="29" y="21"/>
                  </a:lnTo>
                  <a:lnTo>
                    <a:pt x="14" y="19"/>
                  </a:lnTo>
                  <a:lnTo>
                    <a:pt x="4" y="18"/>
                  </a:lnTo>
                  <a:lnTo>
                    <a:pt x="0" y="1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05" name="Freeform 333"/>
            <p:cNvSpPr>
              <a:spLocks/>
            </p:cNvSpPr>
            <p:nvPr/>
          </p:nvSpPr>
          <p:spPr bwMode="auto">
            <a:xfrm>
              <a:off x="2631" y="2659"/>
              <a:ext cx="53" cy="98"/>
            </a:xfrm>
            <a:custGeom>
              <a:avLst/>
              <a:gdLst>
                <a:gd name="T0" fmla="*/ 95 w 107"/>
                <a:gd name="T1" fmla="*/ 0 h 195"/>
                <a:gd name="T2" fmla="*/ 103 w 107"/>
                <a:gd name="T3" fmla="*/ 26 h 195"/>
                <a:gd name="T4" fmla="*/ 107 w 107"/>
                <a:gd name="T5" fmla="*/ 55 h 195"/>
                <a:gd name="T6" fmla="*/ 107 w 107"/>
                <a:gd name="T7" fmla="*/ 85 h 195"/>
                <a:gd name="T8" fmla="*/ 104 w 107"/>
                <a:gd name="T9" fmla="*/ 114 h 195"/>
                <a:gd name="T10" fmla="*/ 96 w 107"/>
                <a:gd name="T11" fmla="*/ 141 h 195"/>
                <a:gd name="T12" fmla="*/ 83 w 107"/>
                <a:gd name="T13" fmla="*/ 164 h 195"/>
                <a:gd name="T14" fmla="*/ 66 w 107"/>
                <a:gd name="T15" fmla="*/ 183 h 195"/>
                <a:gd name="T16" fmla="*/ 44 w 107"/>
                <a:gd name="T17" fmla="*/ 193 h 195"/>
                <a:gd name="T18" fmla="*/ 24 w 107"/>
                <a:gd name="T19" fmla="*/ 195 h 195"/>
                <a:gd name="T20" fmla="*/ 10 w 107"/>
                <a:gd name="T21" fmla="*/ 190 h 195"/>
                <a:gd name="T22" fmla="*/ 3 w 107"/>
                <a:gd name="T23" fmla="*/ 177 h 195"/>
                <a:gd name="T24" fmla="*/ 0 w 107"/>
                <a:gd name="T25" fmla="*/ 162 h 195"/>
                <a:gd name="T26" fmla="*/ 3 w 107"/>
                <a:gd name="T27" fmla="*/ 145 h 195"/>
                <a:gd name="T28" fmla="*/ 12 w 107"/>
                <a:gd name="T29" fmla="*/ 127 h 195"/>
                <a:gd name="T30" fmla="*/ 24 w 107"/>
                <a:gd name="T31" fmla="*/ 114 h 195"/>
                <a:gd name="T32" fmla="*/ 43 w 107"/>
                <a:gd name="T33" fmla="*/ 103 h 195"/>
                <a:gd name="T34" fmla="*/ 58 w 107"/>
                <a:gd name="T35" fmla="*/ 94 h 195"/>
                <a:gd name="T36" fmla="*/ 69 w 107"/>
                <a:gd name="T37" fmla="*/ 80 h 195"/>
                <a:gd name="T38" fmla="*/ 79 w 107"/>
                <a:gd name="T39" fmla="*/ 64 h 195"/>
                <a:gd name="T40" fmla="*/ 86 w 107"/>
                <a:gd name="T41" fmla="*/ 46 h 195"/>
                <a:gd name="T42" fmla="*/ 90 w 107"/>
                <a:gd name="T43" fmla="*/ 28 h 195"/>
                <a:gd name="T44" fmla="*/ 92 w 107"/>
                <a:gd name="T45" fmla="*/ 13 h 195"/>
                <a:gd name="T46" fmla="*/ 95 w 107"/>
                <a:gd name="T47" fmla="*/ 3 h 195"/>
                <a:gd name="T48" fmla="*/ 95 w 107"/>
                <a:gd name="T49"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7" h="195">
                  <a:moveTo>
                    <a:pt x="95" y="0"/>
                  </a:moveTo>
                  <a:lnTo>
                    <a:pt x="103" y="26"/>
                  </a:lnTo>
                  <a:lnTo>
                    <a:pt x="107" y="55"/>
                  </a:lnTo>
                  <a:lnTo>
                    <a:pt x="107" y="85"/>
                  </a:lnTo>
                  <a:lnTo>
                    <a:pt x="104" y="114"/>
                  </a:lnTo>
                  <a:lnTo>
                    <a:pt x="96" y="141"/>
                  </a:lnTo>
                  <a:lnTo>
                    <a:pt x="83" y="164"/>
                  </a:lnTo>
                  <a:lnTo>
                    <a:pt x="66" y="183"/>
                  </a:lnTo>
                  <a:lnTo>
                    <a:pt x="44" y="193"/>
                  </a:lnTo>
                  <a:lnTo>
                    <a:pt x="24" y="195"/>
                  </a:lnTo>
                  <a:lnTo>
                    <a:pt x="10" y="190"/>
                  </a:lnTo>
                  <a:lnTo>
                    <a:pt x="3" y="177"/>
                  </a:lnTo>
                  <a:lnTo>
                    <a:pt x="0" y="162"/>
                  </a:lnTo>
                  <a:lnTo>
                    <a:pt x="3" y="145"/>
                  </a:lnTo>
                  <a:lnTo>
                    <a:pt x="12" y="127"/>
                  </a:lnTo>
                  <a:lnTo>
                    <a:pt x="24" y="114"/>
                  </a:lnTo>
                  <a:lnTo>
                    <a:pt x="43" y="103"/>
                  </a:lnTo>
                  <a:lnTo>
                    <a:pt x="58" y="94"/>
                  </a:lnTo>
                  <a:lnTo>
                    <a:pt x="69" y="80"/>
                  </a:lnTo>
                  <a:lnTo>
                    <a:pt x="79" y="64"/>
                  </a:lnTo>
                  <a:lnTo>
                    <a:pt x="86" y="46"/>
                  </a:lnTo>
                  <a:lnTo>
                    <a:pt x="90" y="28"/>
                  </a:lnTo>
                  <a:lnTo>
                    <a:pt x="92" y="13"/>
                  </a:lnTo>
                  <a:lnTo>
                    <a:pt x="95" y="3"/>
                  </a:lnTo>
                  <a:lnTo>
                    <a:pt x="95"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06" name="Freeform 334"/>
            <p:cNvSpPr>
              <a:spLocks/>
            </p:cNvSpPr>
            <p:nvPr/>
          </p:nvSpPr>
          <p:spPr bwMode="auto">
            <a:xfrm>
              <a:off x="2581" y="2656"/>
              <a:ext cx="91" cy="63"/>
            </a:xfrm>
            <a:custGeom>
              <a:avLst/>
              <a:gdLst>
                <a:gd name="T0" fmla="*/ 183 w 183"/>
                <a:gd name="T1" fmla="*/ 0 h 126"/>
                <a:gd name="T2" fmla="*/ 173 w 183"/>
                <a:gd name="T3" fmla="*/ 25 h 126"/>
                <a:gd name="T4" fmla="*/ 159 w 183"/>
                <a:gd name="T5" fmla="*/ 51 h 126"/>
                <a:gd name="T6" fmla="*/ 141 w 183"/>
                <a:gd name="T7" fmla="*/ 74 h 126"/>
                <a:gd name="T8" fmla="*/ 120 w 183"/>
                <a:gd name="T9" fmla="*/ 94 h 126"/>
                <a:gd name="T10" fmla="*/ 97 w 183"/>
                <a:gd name="T11" fmla="*/ 111 h 126"/>
                <a:gd name="T12" fmla="*/ 73 w 183"/>
                <a:gd name="T13" fmla="*/ 122 h 126"/>
                <a:gd name="T14" fmla="*/ 48 w 183"/>
                <a:gd name="T15" fmla="*/ 126 h 126"/>
                <a:gd name="T16" fmla="*/ 24 w 183"/>
                <a:gd name="T17" fmla="*/ 120 h 126"/>
                <a:gd name="T18" fmla="*/ 7 w 183"/>
                <a:gd name="T19" fmla="*/ 109 h 126"/>
                <a:gd name="T20" fmla="*/ 0 w 183"/>
                <a:gd name="T21" fmla="*/ 96 h 126"/>
                <a:gd name="T22" fmla="*/ 1 w 183"/>
                <a:gd name="T23" fmla="*/ 82 h 126"/>
                <a:gd name="T24" fmla="*/ 8 w 183"/>
                <a:gd name="T25" fmla="*/ 69 h 126"/>
                <a:gd name="T26" fmla="*/ 22 w 183"/>
                <a:gd name="T27" fmla="*/ 58 h 126"/>
                <a:gd name="T28" fmla="*/ 39 w 183"/>
                <a:gd name="T29" fmla="*/ 50 h 126"/>
                <a:gd name="T30" fmla="*/ 58 w 183"/>
                <a:gd name="T31" fmla="*/ 46 h 126"/>
                <a:gd name="T32" fmla="*/ 78 w 183"/>
                <a:gd name="T33" fmla="*/ 50 h 126"/>
                <a:gd name="T34" fmla="*/ 96 w 183"/>
                <a:gd name="T35" fmla="*/ 52 h 126"/>
                <a:gd name="T36" fmla="*/ 113 w 183"/>
                <a:gd name="T37" fmla="*/ 48 h 126"/>
                <a:gd name="T38" fmla="*/ 130 w 183"/>
                <a:gd name="T39" fmla="*/ 40 h 126"/>
                <a:gd name="T40" fmla="*/ 148 w 183"/>
                <a:gd name="T41" fmla="*/ 30 h 126"/>
                <a:gd name="T42" fmla="*/ 161 w 183"/>
                <a:gd name="T43" fmla="*/ 20 h 126"/>
                <a:gd name="T44" fmla="*/ 173 w 183"/>
                <a:gd name="T45" fmla="*/ 10 h 126"/>
                <a:gd name="T46" fmla="*/ 181 w 183"/>
                <a:gd name="T47" fmla="*/ 2 h 126"/>
                <a:gd name="T48" fmla="*/ 183 w 183"/>
                <a:gd name="T49"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3" h="126">
                  <a:moveTo>
                    <a:pt x="183" y="0"/>
                  </a:moveTo>
                  <a:lnTo>
                    <a:pt x="173" y="25"/>
                  </a:lnTo>
                  <a:lnTo>
                    <a:pt x="159" y="51"/>
                  </a:lnTo>
                  <a:lnTo>
                    <a:pt x="141" y="74"/>
                  </a:lnTo>
                  <a:lnTo>
                    <a:pt x="120" y="94"/>
                  </a:lnTo>
                  <a:lnTo>
                    <a:pt x="97" y="111"/>
                  </a:lnTo>
                  <a:lnTo>
                    <a:pt x="73" y="122"/>
                  </a:lnTo>
                  <a:lnTo>
                    <a:pt x="48" y="126"/>
                  </a:lnTo>
                  <a:lnTo>
                    <a:pt x="24" y="120"/>
                  </a:lnTo>
                  <a:lnTo>
                    <a:pt x="7" y="109"/>
                  </a:lnTo>
                  <a:lnTo>
                    <a:pt x="0" y="96"/>
                  </a:lnTo>
                  <a:lnTo>
                    <a:pt x="1" y="82"/>
                  </a:lnTo>
                  <a:lnTo>
                    <a:pt x="8" y="69"/>
                  </a:lnTo>
                  <a:lnTo>
                    <a:pt x="22" y="58"/>
                  </a:lnTo>
                  <a:lnTo>
                    <a:pt x="39" y="50"/>
                  </a:lnTo>
                  <a:lnTo>
                    <a:pt x="58" y="46"/>
                  </a:lnTo>
                  <a:lnTo>
                    <a:pt x="78" y="50"/>
                  </a:lnTo>
                  <a:lnTo>
                    <a:pt x="96" y="52"/>
                  </a:lnTo>
                  <a:lnTo>
                    <a:pt x="113" y="48"/>
                  </a:lnTo>
                  <a:lnTo>
                    <a:pt x="130" y="40"/>
                  </a:lnTo>
                  <a:lnTo>
                    <a:pt x="148" y="30"/>
                  </a:lnTo>
                  <a:lnTo>
                    <a:pt x="161" y="20"/>
                  </a:lnTo>
                  <a:lnTo>
                    <a:pt x="173" y="10"/>
                  </a:lnTo>
                  <a:lnTo>
                    <a:pt x="181" y="2"/>
                  </a:lnTo>
                  <a:lnTo>
                    <a:pt x="18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07" name="Freeform 335"/>
            <p:cNvSpPr>
              <a:spLocks/>
            </p:cNvSpPr>
            <p:nvPr/>
          </p:nvSpPr>
          <p:spPr bwMode="auto">
            <a:xfrm>
              <a:off x="2681" y="2658"/>
              <a:ext cx="52" cy="98"/>
            </a:xfrm>
            <a:custGeom>
              <a:avLst/>
              <a:gdLst>
                <a:gd name="T0" fmla="*/ 0 w 102"/>
                <a:gd name="T1" fmla="*/ 0 h 197"/>
                <a:gd name="T2" fmla="*/ 23 w 102"/>
                <a:gd name="T3" fmla="*/ 14 h 197"/>
                <a:gd name="T4" fmla="*/ 46 w 102"/>
                <a:gd name="T5" fmla="*/ 33 h 197"/>
                <a:gd name="T6" fmla="*/ 66 w 102"/>
                <a:gd name="T7" fmla="*/ 54 h 197"/>
                <a:gd name="T8" fmla="*/ 83 w 102"/>
                <a:gd name="T9" fmla="*/ 77 h 197"/>
                <a:gd name="T10" fmla="*/ 95 w 102"/>
                <a:gd name="T11" fmla="*/ 103 h 197"/>
                <a:gd name="T12" fmla="*/ 102 w 102"/>
                <a:gd name="T13" fmla="*/ 128 h 197"/>
                <a:gd name="T14" fmla="*/ 102 w 102"/>
                <a:gd name="T15" fmla="*/ 153 h 197"/>
                <a:gd name="T16" fmla="*/ 93 w 102"/>
                <a:gd name="T17" fmla="*/ 177 h 197"/>
                <a:gd name="T18" fmla="*/ 79 w 102"/>
                <a:gd name="T19" fmla="*/ 191 h 197"/>
                <a:gd name="T20" fmla="*/ 65 w 102"/>
                <a:gd name="T21" fmla="*/ 197 h 197"/>
                <a:gd name="T22" fmla="*/ 51 w 102"/>
                <a:gd name="T23" fmla="*/ 194 h 197"/>
                <a:gd name="T24" fmla="*/ 39 w 102"/>
                <a:gd name="T25" fmla="*/ 183 h 197"/>
                <a:gd name="T26" fmla="*/ 30 w 102"/>
                <a:gd name="T27" fmla="*/ 170 h 197"/>
                <a:gd name="T28" fmla="*/ 25 w 102"/>
                <a:gd name="T29" fmla="*/ 151 h 197"/>
                <a:gd name="T30" fmla="*/ 25 w 102"/>
                <a:gd name="T31" fmla="*/ 132 h 197"/>
                <a:gd name="T32" fmla="*/ 32 w 102"/>
                <a:gd name="T33" fmla="*/ 112 h 197"/>
                <a:gd name="T34" fmla="*/ 37 w 102"/>
                <a:gd name="T35" fmla="*/ 96 h 197"/>
                <a:gd name="T36" fmla="*/ 35 w 102"/>
                <a:gd name="T37" fmla="*/ 77 h 197"/>
                <a:gd name="T38" fmla="*/ 31 w 102"/>
                <a:gd name="T39" fmla="*/ 59 h 197"/>
                <a:gd name="T40" fmla="*/ 24 w 102"/>
                <a:gd name="T41" fmla="*/ 41 h 197"/>
                <a:gd name="T42" fmla="*/ 16 w 102"/>
                <a:gd name="T43" fmla="*/ 24 h 197"/>
                <a:gd name="T44" fmla="*/ 8 w 102"/>
                <a:gd name="T45" fmla="*/ 12 h 197"/>
                <a:gd name="T46" fmla="*/ 2 w 102"/>
                <a:gd name="T47" fmla="*/ 4 h 197"/>
                <a:gd name="T48" fmla="*/ 0 w 102"/>
                <a:gd name="T49"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 h="197">
                  <a:moveTo>
                    <a:pt x="0" y="0"/>
                  </a:moveTo>
                  <a:lnTo>
                    <a:pt x="23" y="14"/>
                  </a:lnTo>
                  <a:lnTo>
                    <a:pt x="46" y="33"/>
                  </a:lnTo>
                  <a:lnTo>
                    <a:pt x="66" y="54"/>
                  </a:lnTo>
                  <a:lnTo>
                    <a:pt x="83" y="77"/>
                  </a:lnTo>
                  <a:lnTo>
                    <a:pt x="95" y="103"/>
                  </a:lnTo>
                  <a:lnTo>
                    <a:pt x="102" y="128"/>
                  </a:lnTo>
                  <a:lnTo>
                    <a:pt x="102" y="153"/>
                  </a:lnTo>
                  <a:lnTo>
                    <a:pt x="93" y="177"/>
                  </a:lnTo>
                  <a:lnTo>
                    <a:pt x="79" y="191"/>
                  </a:lnTo>
                  <a:lnTo>
                    <a:pt x="65" y="197"/>
                  </a:lnTo>
                  <a:lnTo>
                    <a:pt x="51" y="194"/>
                  </a:lnTo>
                  <a:lnTo>
                    <a:pt x="39" y="183"/>
                  </a:lnTo>
                  <a:lnTo>
                    <a:pt x="30" y="170"/>
                  </a:lnTo>
                  <a:lnTo>
                    <a:pt x="25" y="151"/>
                  </a:lnTo>
                  <a:lnTo>
                    <a:pt x="25" y="132"/>
                  </a:lnTo>
                  <a:lnTo>
                    <a:pt x="32" y="112"/>
                  </a:lnTo>
                  <a:lnTo>
                    <a:pt x="37" y="96"/>
                  </a:lnTo>
                  <a:lnTo>
                    <a:pt x="35" y="77"/>
                  </a:lnTo>
                  <a:lnTo>
                    <a:pt x="31" y="59"/>
                  </a:lnTo>
                  <a:lnTo>
                    <a:pt x="24" y="41"/>
                  </a:lnTo>
                  <a:lnTo>
                    <a:pt x="16" y="24"/>
                  </a:lnTo>
                  <a:lnTo>
                    <a:pt x="8" y="12"/>
                  </a:lnTo>
                  <a:lnTo>
                    <a:pt x="2" y="4"/>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08" name="Freeform 336"/>
            <p:cNvSpPr>
              <a:spLocks/>
            </p:cNvSpPr>
            <p:nvPr/>
          </p:nvSpPr>
          <p:spPr bwMode="auto">
            <a:xfrm>
              <a:off x="2684" y="2652"/>
              <a:ext cx="90" cy="64"/>
            </a:xfrm>
            <a:custGeom>
              <a:avLst/>
              <a:gdLst>
                <a:gd name="T0" fmla="*/ 0 w 180"/>
                <a:gd name="T1" fmla="*/ 2 h 129"/>
                <a:gd name="T2" fmla="*/ 28 w 180"/>
                <a:gd name="T3" fmla="*/ 0 h 129"/>
                <a:gd name="T4" fmla="*/ 57 w 180"/>
                <a:gd name="T5" fmla="*/ 1 h 129"/>
                <a:gd name="T6" fmla="*/ 87 w 180"/>
                <a:gd name="T7" fmla="*/ 7 h 129"/>
                <a:gd name="T8" fmla="*/ 114 w 180"/>
                <a:gd name="T9" fmla="*/ 16 h 129"/>
                <a:gd name="T10" fmla="*/ 140 w 180"/>
                <a:gd name="T11" fmla="*/ 30 h 129"/>
                <a:gd name="T12" fmla="*/ 159 w 180"/>
                <a:gd name="T13" fmla="*/ 46 h 129"/>
                <a:gd name="T14" fmla="*/ 173 w 180"/>
                <a:gd name="T15" fmla="*/ 67 h 129"/>
                <a:gd name="T16" fmla="*/ 180 w 180"/>
                <a:gd name="T17" fmla="*/ 91 h 129"/>
                <a:gd name="T18" fmla="*/ 178 w 180"/>
                <a:gd name="T19" fmla="*/ 110 h 129"/>
                <a:gd name="T20" fmla="*/ 170 w 180"/>
                <a:gd name="T21" fmla="*/ 123 h 129"/>
                <a:gd name="T22" fmla="*/ 156 w 180"/>
                <a:gd name="T23" fmla="*/ 129 h 129"/>
                <a:gd name="T24" fmla="*/ 141 w 180"/>
                <a:gd name="T25" fmla="*/ 128 h 129"/>
                <a:gd name="T26" fmla="*/ 125 w 180"/>
                <a:gd name="T27" fmla="*/ 121 h 129"/>
                <a:gd name="T28" fmla="*/ 110 w 180"/>
                <a:gd name="T29" fmla="*/ 109 h 129"/>
                <a:gd name="T30" fmla="*/ 98 w 180"/>
                <a:gd name="T31" fmla="*/ 93 h 129"/>
                <a:gd name="T32" fmla="*/ 93 w 180"/>
                <a:gd name="T33" fmla="*/ 73 h 129"/>
                <a:gd name="T34" fmla="*/ 87 w 180"/>
                <a:gd name="T35" fmla="*/ 57 h 129"/>
                <a:gd name="T36" fmla="*/ 75 w 180"/>
                <a:gd name="T37" fmla="*/ 44 h 129"/>
                <a:gd name="T38" fmla="*/ 60 w 180"/>
                <a:gd name="T39" fmla="*/ 31 h 129"/>
                <a:gd name="T40" fmla="*/ 44 w 180"/>
                <a:gd name="T41" fmla="*/ 20 h 129"/>
                <a:gd name="T42" fmla="*/ 28 w 180"/>
                <a:gd name="T43" fmla="*/ 12 h 129"/>
                <a:gd name="T44" fmla="*/ 14 w 180"/>
                <a:gd name="T45" fmla="*/ 7 h 129"/>
                <a:gd name="T46" fmla="*/ 4 w 180"/>
                <a:gd name="T47" fmla="*/ 3 h 129"/>
                <a:gd name="T48" fmla="*/ 0 w 180"/>
                <a:gd name="T49" fmla="*/ 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0" h="129">
                  <a:moveTo>
                    <a:pt x="0" y="2"/>
                  </a:moveTo>
                  <a:lnTo>
                    <a:pt x="28" y="0"/>
                  </a:lnTo>
                  <a:lnTo>
                    <a:pt x="57" y="1"/>
                  </a:lnTo>
                  <a:lnTo>
                    <a:pt x="87" y="7"/>
                  </a:lnTo>
                  <a:lnTo>
                    <a:pt x="114" y="16"/>
                  </a:lnTo>
                  <a:lnTo>
                    <a:pt x="140" y="30"/>
                  </a:lnTo>
                  <a:lnTo>
                    <a:pt x="159" y="46"/>
                  </a:lnTo>
                  <a:lnTo>
                    <a:pt x="173" y="67"/>
                  </a:lnTo>
                  <a:lnTo>
                    <a:pt x="180" y="91"/>
                  </a:lnTo>
                  <a:lnTo>
                    <a:pt x="178" y="110"/>
                  </a:lnTo>
                  <a:lnTo>
                    <a:pt x="170" y="123"/>
                  </a:lnTo>
                  <a:lnTo>
                    <a:pt x="156" y="129"/>
                  </a:lnTo>
                  <a:lnTo>
                    <a:pt x="141" y="128"/>
                  </a:lnTo>
                  <a:lnTo>
                    <a:pt x="125" y="121"/>
                  </a:lnTo>
                  <a:lnTo>
                    <a:pt x="110" y="109"/>
                  </a:lnTo>
                  <a:lnTo>
                    <a:pt x="98" y="93"/>
                  </a:lnTo>
                  <a:lnTo>
                    <a:pt x="93" y="73"/>
                  </a:lnTo>
                  <a:lnTo>
                    <a:pt x="87" y="57"/>
                  </a:lnTo>
                  <a:lnTo>
                    <a:pt x="75" y="44"/>
                  </a:lnTo>
                  <a:lnTo>
                    <a:pt x="60" y="31"/>
                  </a:lnTo>
                  <a:lnTo>
                    <a:pt x="44" y="20"/>
                  </a:lnTo>
                  <a:lnTo>
                    <a:pt x="28" y="12"/>
                  </a:lnTo>
                  <a:lnTo>
                    <a:pt x="14" y="7"/>
                  </a:lnTo>
                  <a:lnTo>
                    <a:pt x="4" y="3"/>
                  </a:lnTo>
                  <a:lnTo>
                    <a:pt x="0" y="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09" name="Freeform 337"/>
            <p:cNvSpPr>
              <a:spLocks/>
            </p:cNvSpPr>
            <p:nvPr/>
          </p:nvSpPr>
          <p:spPr bwMode="auto">
            <a:xfrm>
              <a:off x="2688" y="2614"/>
              <a:ext cx="103" cy="42"/>
            </a:xfrm>
            <a:custGeom>
              <a:avLst/>
              <a:gdLst>
                <a:gd name="T0" fmla="*/ 0 w 206"/>
                <a:gd name="T1" fmla="*/ 54 h 85"/>
                <a:gd name="T2" fmla="*/ 11 w 206"/>
                <a:gd name="T3" fmla="*/ 45 h 85"/>
                <a:gd name="T4" fmla="*/ 22 w 206"/>
                <a:gd name="T5" fmla="*/ 37 h 85"/>
                <a:gd name="T6" fmla="*/ 34 w 206"/>
                <a:gd name="T7" fmla="*/ 30 h 85"/>
                <a:gd name="T8" fmla="*/ 46 w 206"/>
                <a:gd name="T9" fmla="*/ 23 h 85"/>
                <a:gd name="T10" fmla="*/ 60 w 206"/>
                <a:gd name="T11" fmla="*/ 16 h 85"/>
                <a:gd name="T12" fmla="*/ 74 w 206"/>
                <a:gd name="T13" fmla="*/ 11 h 85"/>
                <a:gd name="T14" fmla="*/ 88 w 206"/>
                <a:gd name="T15" fmla="*/ 7 h 85"/>
                <a:gd name="T16" fmla="*/ 103 w 206"/>
                <a:gd name="T17" fmla="*/ 3 h 85"/>
                <a:gd name="T18" fmla="*/ 117 w 206"/>
                <a:gd name="T19" fmla="*/ 1 h 85"/>
                <a:gd name="T20" fmla="*/ 130 w 206"/>
                <a:gd name="T21" fmla="*/ 0 h 85"/>
                <a:gd name="T22" fmla="*/ 143 w 206"/>
                <a:gd name="T23" fmla="*/ 1 h 85"/>
                <a:gd name="T24" fmla="*/ 156 w 206"/>
                <a:gd name="T25" fmla="*/ 3 h 85"/>
                <a:gd name="T26" fmla="*/ 168 w 206"/>
                <a:gd name="T27" fmla="*/ 7 h 85"/>
                <a:gd name="T28" fmla="*/ 179 w 206"/>
                <a:gd name="T29" fmla="*/ 12 h 85"/>
                <a:gd name="T30" fmla="*/ 189 w 206"/>
                <a:gd name="T31" fmla="*/ 19 h 85"/>
                <a:gd name="T32" fmla="*/ 197 w 206"/>
                <a:gd name="T33" fmla="*/ 29 h 85"/>
                <a:gd name="T34" fmla="*/ 206 w 206"/>
                <a:gd name="T35" fmla="*/ 47 h 85"/>
                <a:gd name="T36" fmla="*/ 206 w 206"/>
                <a:gd name="T37" fmla="*/ 62 h 85"/>
                <a:gd name="T38" fmla="*/ 198 w 206"/>
                <a:gd name="T39" fmla="*/ 73 h 85"/>
                <a:gd name="T40" fmla="*/ 185 w 206"/>
                <a:gd name="T41" fmla="*/ 82 h 85"/>
                <a:gd name="T42" fmla="*/ 167 w 206"/>
                <a:gd name="T43" fmla="*/ 85 h 85"/>
                <a:gd name="T44" fmla="*/ 149 w 206"/>
                <a:gd name="T45" fmla="*/ 84 h 85"/>
                <a:gd name="T46" fmla="*/ 132 w 206"/>
                <a:gd name="T47" fmla="*/ 76 h 85"/>
                <a:gd name="T48" fmla="*/ 116 w 206"/>
                <a:gd name="T49" fmla="*/ 63 h 85"/>
                <a:gd name="T50" fmla="*/ 102 w 206"/>
                <a:gd name="T51" fmla="*/ 53 h 85"/>
                <a:gd name="T52" fmla="*/ 84 w 206"/>
                <a:gd name="T53" fmla="*/ 47 h 85"/>
                <a:gd name="T54" fmla="*/ 66 w 206"/>
                <a:gd name="T55" fmla="*/ 45 h 85"/>
                <a:gd name="T56" fmla="*/ 46 w 206"/>
                <a:gd name="T57" fmla="*/ 46 h 85"/>
                <a:gd name="T58" fmla="*/ 29 w 206"/>
                <a:gd name="T59" fmla="*/ 48 h 85"/>
                <a:gd name="T60" fmla="*/ 14 w 206"/>
                <a:gd name="T61" fmla="*/ 50 h 85"/>
                <a:gd name="T62" fmla="*/ 4 w 206"/>
                <a:gd name="T63" fmla="*/ 53 h 85"/>
                <a:gd name="T64" fmla="*/ 0 w 206"/>
                <a:gd name="T65" fmla="*/ 5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6" h="85">
                  <a:moveTo>
                    <a:pt x="0" y="54"/>
                  </a:moveTo>
                  <a:lnTo>
                    <a:pt x="11" y="45"/>
                  </a:lnTo>
                  <a:lnTo>
                    <a:pt x="22" y="37"/>
                  </a:lnTo>
                  <a:lnTo>
                    <a:pt x="34" y="30"/>
                  </a:lnTo>
                  <a:lnTo>
                    <a:pt x="46" y="23"/>
                  </a:lnTo>
                  <a:lnTo>
                    <a:pt x="60" y="16"/>
                  </a:lnTo>
                  <a:lnTo>
                    <a:pt x="74" y="11"/>
                  </a:lnTo>
                  <a:lnTo>
                    <a:pt x="88" y="7"/>
                  </a:lnTo>
                  <a:lnTo>
                    <a:pt x="103" y="3"/>
                  </a:lnTo>
                  <a:lnTo>
                    <a:pt x="117" y="1"/>
                  </a:lnTo>
                  <a:lnTo>
                    <a:pt x="130" y="0"/>
                  </a:lnTo>
                  <a:lnTo>
                    <a:pt x="143" y="1"/>
                  </a:lnTo>
                  <a:lnTo>
                    <a:pt x="156" y="3"/>
                  </a:lnTo>
                  <a:lnTo>
                    <a:pt x="168" y="7"/>
                  </a:lnTo>
                  <a:lnTo>
                    <a:pt x="179" y="12"/>
                  </a:lnTo>
                  <a:lnTo>
                    <a:pt x="189" y="19"/>
                  </a:lnTo>
                  <a:lnTo>
                    <a:pt x="197" y="29"/>
                  </a:lnTo>
                  <a:lnTo>
                    <a:pt x="206" y="47"/>
                  </a:lnTo>
                  <a:lnTo>
                    <a:pt x="206" y="62"/>
                  </a:lnTo>
                  <a:lnTo>
                    <a:pt x="198" y="73"/>
                  </a:lnTo>
                  <a:lnTo>
                    <a:pt x="185" y="82"/>
                  </a:lnTo>
                  <a:lnTo>
                    <a:pt x="167" y="85"/>
                  </a:lnTo>
                  <a:lnTo>
                    <a:pt x="149" y="84"/>
                  </a:lnTo>
                  <a:lnTo>
                    <a:pt x="132" y="76"/>
                  </a:lnTo>
                  <a:lnTo>
                    <a:pt x="116" y="63"/>
                  </a:lnTo>
                  <a:lnTo>
                    <a:pt x="102" y="53"/>
                  </a:lnTo>
                  <a:lnTo>
                    <a:pt x="84" y="47"/>
                  </a:lnTo>
                  <a:lnTo>
                    <a:pt x="66" y="45"/>
                  </a:lnTo>
                  <a:lnTo>
                    <a:pt x="46" y="46"/>
                  </a:lnTo>
                  <a:lnTo>
                    <a:pt x="29" y="48"/>
                  </a:lnTo>
                  <a:lnTo>
                    <a:pt x="14" y="50"/>
                  </a:lnTo>
                  <a:lnTo>
                    <a:pt x="4" y="53"/>
                  </a:lnTo>
                  <a:lnTo>
                    <a:pt x="0" y="5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10" name="Freeform 338"/>
            <p:cNvSpPr>
              <a:spLocks/>
            </p:cNvSpPr>
            <p:nvPr/>
          </p:nvSpPr>
          <p:spPr bwMode="auto">
            <a:xfrm>
              <a:off x="2360" y="2408"/>
              <a:ext cx="74" cy="47"/>
            </a:xfrm>
            <a:custGeom>
              <a:avLst/>
              <a:gdLst>
                <a:gd name="T0" fmla="*/ 0 w 147"/>
                <a:gd name="T1" fmla="*/ 5 h 95"/>
                <a:gd name="T2" fmla="*/ 22 w 147"/>
                <a:gd name="T3" fmla="*/ 2 h 95"/>
                <a:gd name="T4" fmla="*/ 45 w 147"/>
                <a:gd name="T5" fmla="*/ 0 h 95"/>
                <a:gd name="T6" fmla="*/ 68 w 147"/>
                <a:gd name="T7" fmla="*/ 3 h 95"/>
                <a:gd name="T8" fmla="*/ 91 w 147"/>
                <a:gd name="T9" fmla="*/ 8 h 95"/>
                <a:gd name="T10" fmla="*/ 111 w 147"/>
                <a:gd name="T11" fmla="*/ 17 h 95"/>
                <a:gd name="T12" fmla="*/ 128 w 147"/>
                <a:gd name="T13" fmla="*/ 29 h 95"/>
                <a:gd name="T14" fmla="*/ 141 w 147"/>
                <a:gd name="T15" fmla="*/ 44 h 95"/>
                <a:gd name="T16" fmla="*/ 147 w 147"/>
                <a:gd name="T17" fmla="*/ 63 h 95"/>
                <a:gd name="T18" fmla="*/ 146 w 147"/>
                <a:gd name="T19" fmla="*/ 79 h 95"/>
                <a:gd name="T20" fmla="*/ 141 w 147"/>
                <a:gd name="T21" fmla="*/ 89 h 95"/>
                <a:gd name="T22" fmla="*/ 130 w 147"/>
                <a:gd name="T23" fmla="*/ 94 h 95"/>
                <a:gd name="T24" fmla="*/ 119 w 147"/>
                <a:gd name="T25" fmla="*/ 95 h 95"/>
                <a:gd name="T26" fmla="*/ 105 w 147"/>
                <a:gd name="T27" fmla="*/ 90 h 95"/>
                <a:gd name="T28" fmla="*/ 93 w 147"/>
                <a:gd name="T29" fmla="*/ 82 h 95"/>
                <a:gd name="T30" fmla="*/ 83 w 147"/>
                <a:gd name="T31" fmla="*/ 70 h 95"/>
                <a:gd name="T32" fmla="*/ 77 w 147"/>
                <a:gd name="T33" fmla="*/ 55 h 95"/>
                <a:gd name="T34" fmla="*/ 71 w 147"/>
                <a:gd name="T35" fmla="*/ 43 h 95"/>
                <a:gd name="T36" fmla="*/ 62 w 147"/>
                <a:gd name="T37" fmla="*/ 33 h 95"/>
                <a:gd name="T38" fmla="*/ 50 w 147"/>
                <a:gd name="T39" fmla="*/ 23 h 95"/>
                <a:gd name="T40" fmla="*/ 36 w 147"/>
                <a:gd name="T41" fmla="*/ 17 h 95"/>
                <a:gd name="T42" fmla="*/ 22 w 147"/>
                <a:gd name="T43" fmla="*/ 12 h 95"/>
                <a:gd name="T44" fmla="*/ 10 w 147"/>
                <a:gd name="T45" fmla="*/ 7 h 95"/>
                <a:gd name="T46" fmla="*/ 3 w 147"/>
                <a:gd name="T47" fmla="*/ 6 h 95"/>
                <a:gd name="T48" fmla="*/ 0 w 147"/>
                <a:gd name="T49" fmla="*/ 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7" h="95">
                  <a:moveTo>
                    <a:pt x="0" y="5"/>
                  </a:moveTo>
                  <a:lnTo>
                    <a:pt x="22" y="2"/>
                  </a:lnTo>
                  <a:lnTo>
                    <a:pt x="45" y="0"/>
                  </a:lnTo>
                  <a:lnTo>
                    <a:pt x="68" y="3"/>
                  </a:lnTo>
                  <a:lnTo>
                    <a:pt x="91" y="8"/>
                  </a:lnTo>
                  <a:lnTo>
                    <a:pt x="111" y="17"/>
                  </a:lnTo>
                  <a:lnTo>
                    <a:pt x="128" y="29"/>
                  </a:lnTo>
                  <a:lnTo>
                    <a:pt x="141" y="44"/>
                  </a:lnTo>
                  <a:lnTo>
                    <a:pt x="147" y="63"/>
                  </a:lnTo>
                  <a:lnTo>
                    <a:pt x="146" y="79"/>
                  </a:lnTo>
                  <a:lnTo>
                    <a:pt x="141" y="89"/>
                  </a:lnTo>
                  <a:lnTo>
                    <a:pt x="130" y="94"/>
                  </a:lnTo>
                  <a:lnTo>
                    <a:pt x="119" y="95"/>
                  </a:lnTo>
                  <a:lnTo>
                    <a:pt x="105" y="90"/>
                  </a:lnTo>
                  <a:lnTo>
                    <a:pt x="93" y="82"/>
                  </a:lnTo>
                  <a:lnTo>
                    <a:pt x="83" y="70"/>
                  </a:lnTo>
                  <a:lnTo>
                    <a:pt x="77" y="55"/>
                  </a:lnTo>
                  <a:lnTo>
                    <a:pt x="71" y="43"/>
                  </a:lnTo>
                  <a:lnTo>
                    <a:pt x="62" y="33"/>
                  </a:lnTo>
                  <a:lnTo>
                    <a:pt x="50" y="23"/>
                  </a:lnTo>
                  <a:lnTo>
                    <a:pt x="36" y="17"/>
                  </a:lnTo>
                  <a:lnTo>
                    <a:pt x="22" y="12"/>
                  </a:lnTo>
                  <a:lnTo>
                    <a:pt x="10" y="7"/>
                  </a:lnTo>
                  <a:lnTo>
                    <a:pt x="3" y="6"/>
                  </a:lnTo>
                  <a:lnTo>
                    <a:pt x="0" y="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11" name="Freeform 339"/>
            <p:cNvSpPr>
              <a:spLocks/>
            </p:cNvSpPr>
            <p:nvPr/>
          </p:nvSpPr>
          <p:spPr bwMode="auto">
            <a:xfrm>
              <a:off x="2357" y="2414"/>
              <a:ext cx="43" cy="77"/>
            </a:xfrm>
            <a:custGeom>
              <a:avLst/>
              <a:gdLst>
                <a:gd name="T0" fmla="*/ 0 w 87"/>
                <a:gd name="T1" fmla="*/ 0 h 154"/>
                <a:gd name="T2" fmla="*/ 20 w 87"/>
                <a:gd name="T3" fmla="*/ 10 h 154"/>
                <a:gd name="T4" fmla="*/ 38 w 87"/>
                <a:gd name="T5" fmla="*/ 24 h 154"/>
                <a:gd name="T6" fmla="*/ 56 w 87"/>
                <a:gd name="T7" fmla="*/ 40 h 154"/>
                <a:gd name="T8" fmla="*/ 69 w 87"/>
                <a:gd name="T9" fmla="*/ 59 h 154"/>
                <a:gd name="T10" fmla="*/ 81 w 87"/>
                <a:gd name="T11" fmla="*/ 78 h 154"/>
                <a:gd name="T12" fmla="*/ 87 w 87"/>
                <a:gd name="T13" fmla="*/ 98 h 154"/>
                <a:gd name="T14" fmla="*/ 87 w 87"/>
                <a:gd name="T15" fmla="*/ 119 h 154"/>
                <a:gd name="T16" fmla="*/ 81 w 87"/>
                <a:gd name="T17" fmla="*/ 137 h 154"/>
                <a:gd name="T18" fmla="*/ 71 w 87"/>
                <a:gd name="T19" fmla="*/ 150 h 154"/>
                <a:gd name="T20" fmla="*/ 59 w 87"/>
                <a:gd name="T21" fmla="*/ 154 h 154"/>
                <a:gd name="T22" fmla="*/ 49 w 87"/>
                <a:gd name="T23" fmla="*/ 152 h 154"/>
                <a:gd name="T24" fmla="*/ 38 w 87"/>
                <a:gd name="T25" fmla="*/ 144 h 154"/>
                <a:gd name="T26" fmla="*/ 30 w 87"/>
                <a:gd name="T27" fmla="*/ 133 h 154"/>
                <a:gd name="T28" fmla="*/ 26 w 87"/>
                <a:gd name="T29" fmla="*/ 119 h 154"/>
                <a:gd name="T30" fmla="*/ 26 w 87"/>
                <a:gd name="T31" fmla="*/ 103 h 154"/>
                <a:gd name="T32" fmla="*/ 30 w 87"/>
                <a:gd name="T33" fmla="*/ 88 h 154"/>
                <a:gd name="T34" fmla="*/ 34 w 87"/>
                <a:gd name="T35" fmla="*/ 74 h 154"/>
                <a:gd name="T36" fmla="*/ 31 w 87"/>
                <a:gd name="T37" fmla="*/ 60 h 154"/>
                <a:gd name="T38" fmla="*/ 27 w 87"/>
                <a:gd name="T39" fmla="*/ 45 h 154"/>
                <a:gd name="T40" fmla="*/ 21 w 87"/>
                <a:gd name="T41" fmla="*/ 31 h 154"/>
                <a:gd name="T42" fmla="*/ 14 w 87"/>
                <a:gd name="T43" fmla="*/ 19 h 154"/>
                <a:gd name="T44" fmla="*/ 7 w 87"/>
                <a:gd name="T45" fmla="*/ 9 h 154"/>
                <a:gd name="T46" fmla="*/ 3 w 87"/>
                <a:gd name="T47" fmla="*/ 2 h 154"/>
                <a:gd name="T48" fmla="*/ 0 w 87"/>
                <a:gd name="T4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7" h="154">
                  <a:moveTo>
                    <a:pt x="0" y="0"/>
                  </a:moveTo>
                  <a:lnTo>
                    <a:pt x="20" y="10"/>
                  </a:lnTo>
                  <a:lnTo>
                    <a:pt x="38" y="24"/>
                  </a:lnTo>
                  <a:lnTo>
                    <a:pt x="56" y="40"/>
                  </a:lnTo>
                  <a:lnTo>
                    <a:pt x="69" y="59"/>
                  </a:lnTo>
                  <a:lnTo>
                    <a:pt x="81" y="78"/>
                  </a:lnTo>
                  <a:lnTo>
                    <a:pt x="87" y="98"/>
                  </a:lnTo>
                  <a:lnTo>
                    <a:pt x="87" y="119"/>
                  </a:lnTo>
                  <a:lnTo>
                    <a:pt x="81" y="137"/>
                  </a:lnTo>
                  <a:lnTo>
                    <a:pt x="71" y="150"/>
                  </a:lnTo>
                  <a:lnTo>
                    <a:pt x="59" y="154"/>
                  </a:lnTo>
                  <a:lnTo>
                    <a:pt x="49" y="152"/>
                  </a:lnTo>
                  <a:lnTo>
                    <a:pt x="38" y="144"/>
                  </a:lnTo>
                  <a:lnTo>
                    <a:pt x="30" y="133"/>
                  </a:lnTo>
                  <a:lnTo>
                    <a:pt x="26" y="119"/>
                  </a:lnTo>
                  <a:lnTo>
                    <a:pt x="26" y="103"/>
                  </a:lnTo>
                  <a:lnTo>
                    <a:pt x="30" y="88"/>
                  </a:lnTo>
                  <a:lnTo>
                    <a:pt x="34" y="74"/>
                  </a:lnTo>
                  <a:lnTo>
                    <a:pt x="31" y="60"/>
                  </a:lnTo>
                  <a:lnTo>
                    <a:pt x="27" y="45"/>
                  </a:lnTo>
                  <a:lnTo>
                    <a:pt x="21" y="31"/>
                  </a:lnTo>
                  <a:lnTo>
                    <a:pt x="14" y="19"/>
                  </a:lnTo>
                  <a:lnTo>
                    <a:pt x="7" y="9"/>
                  </a:lnTo>
                  <a:lnTo>
                    <a:pt x="3" y="2"/>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12" name="Freeform 340"/>
            <p:cNvSpPr>
              <a:spLocks/>
            </p:cNvSpPr>
            <p:nvPr/>
          </p:nvSpPr>
          <p:spPr bwMode="auto">
            <a:xfrm>
              <a:off x="2359" y="2373"/>
              <a:ext cx="81" cy="34"/>
            </a:xfrm>
            <a:custGeom>
              <a:avLst/>
              <a:gdLst>
                <a:gd name="T0" fmla="*/ 0 w 161"/>
                <a:gd name="T1" fmla="*/ 69 h 69"/>
                <a:gd name="T2" fmla="*/ 14 w 161"/>
                <a:gd name="T3" fmla="*/ 52 h 69"/>
                <a:gd name="T4" fmla="*/ 30 w 161"/>
                <a:gd name="T5" fmla="*/ 36 h 69"/>
                <a:gd name="T6" fmla="*/ 49 w 161"/>
                <a:gd name="T7" fmla="*/ 22 h 69"/>
                <a:gd name="T8" fmla="*/ 69 w 161"/>
                <a:gd name="T9" fmla="*/ 11 h 69"/>
                <a:gd name="T10" fmla="*/ 90 w 161"/>
                <a:gd name="T11" fmla="*/ 4 h 69"/>
                <a:gd name="T12" fmla="*/ 110 w 161"/>
                <a:gd name="T13" fmla="*/ 0 h 69"/>
                <a:gd name="T14" fmla="*/ 130 w 161"/>
                <a:gd name="T15" fmla="*/ 4 h 69"/>
                <a:gd name="T16" fmla="*/ 147 w 161"/>
                <a:gd name="T17" fmla="*/ 13 h 69"/>
                <a:gd name="T18" fmla="*/ 158 w 161"/>
                <a:gd name="T19" fmla="*/ 25 h 69"/>
                <a:gd name="T20" fmla="*/ 161 w 161"/>
                <a:gd name="T21" fmla="*/ 37 h 69"/>
                <a:gd name="T22" fmla="*/ 156 w 161"/>
                <a:gd name="T23" fmla="*/ 47 h 69"/>
                <a:gd name="T24" fmla="*/ 148 w 161"/>
                <a:gd name="T25" fmla="*/ 55 h 69"/>
                <a:gd name="T26" fmla="*/ 136 w 161"/>
                <a:gd name="T27" fmla="*/ 61 h 69"/>
                <a:gd name="T28" fmla="*/ 121 w 161"/>
                <a:gd name="T29" fmla="*/ 64 h 69"/>
                <a:gd name="T30" fmla="*/ 105 w 161"/>
                <a:gd name="T31" fmla="*/ 61 h 69"/>
                <a:gd name="T32" fmla="*/ 90 w 161"/>
                <a:gd name="T33" fmla="*/ 54 h 69"/>
                <a:gd name="T34" fmla="*/ 77 w 161"/>
                <a:gd name="T35" fmla="*/ 49 h 69"/>
                <a:gd name="T36" fmla="*/ 63 w 161"/>
                <a:gd name="T37" fmla="*/ 47 h 69"/>
                <a:gd name="T38" fmla="*/ 48 w 161"/>
                <a:gd name="T39" fmla="*/ 50 h 69"/>
                <a:gd name="T40" fmla="*/ 34 w 161"/>
                <a:gd name="T41" fmla="*/ 54 h 69"/>
                <a:gd name="T42" fmla="*/ 21 w 161"/>
                <a:gd name="T43" fmla="*/ 59 h 69"/>
                <a:gd name="T44" fmla="*/ 10 w 161"/>
                <a:gd name="T45" fmla="*/ 64 h 69"/>
                <a:gd name="T46" fmla="*/ 2 w 161"/>
                <a:gd name="T47" fmla="*/ 68 h 69"/>
                <a:gd name="T48" fmla="*/ 0 w 161"/>
                <a:gd name="T4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1" h="69">
                  <a:moveTo>
                    <a:pt x="0" y="69"/>
                  </a:moveTo>
                  <a:lnTo>
                    <a:pt x="14" y="52"/>
                  </a:lnTo>
                  <a:lnTo>
                    <a:pt x="30" y="36"/>
                  </a:lnTo>
                  <a:lnTo>
                    <a:pt x="49" y="22"/>
                  </a:lnTo>
                  <a:lnTo>
                    <a:pt x="69" y="11"/>
                  </a:lnTo>
                  <a:lnTo>
                    <a:pt x="90" y="4"/>
                  </a:lnTo>
                  <a:lnTo>
                    <a:pt x="110" y="0"/>
                  </a:lnTo>
                  <a:lnTo>
                    <a:pt x="130" y="4"/>
                  </a:lnTo>
                  <a:lnTo>
                    <a:pt x="147" y="13"/>
                  </a:lnTo>
                  <a:lnTo>
                    <a:pt x="158" y="25"/>
                  </a:lnTo>
                  <a:lnTo>
                    <a:pt x="161" y="37"/>
                  </a:lnTo>
                  <a:lnTo>
                    <a:pt x="156" y="47"/>
                  </a:lnTo>
                  <a:lnTo>
                    <a:pt x="148" y="55"/>
                  </a:lnTo>
                  <a:lnTo>
                    <a:pt x="136" y="61"/>
                  </a:lnTo>
                  <a:lnTo>
                    <a:pt x="121" y="64"/>
                  </a:lnTo>
                  <a:lnTo>
                    <a:pt x="105" y="61"/>
                  </a:lnTo>
                  <a:lnTo>
                    <a:pt x="90" y="54"/>
                  </a:lnTo>
                  <a:lnTo>
                    <a:pt x="77" y="49"/>
                  </a:lnTo>
                  <a:lnTo>
                    <a:pt x="63" y="47"/>
                  </a:lnTo>
                  <a:lnTo>
                    <a:pt x="48" y="50"/>
                  </a:lnTo>
                  <a:lnTo>
                    <a:pt x="34" y="54"/>
                  </a:lnTo>
                  <a:lnTo>
                    <a:pt x="21" y="59"/>
                  </a:lnTo>
                  <a:lnTo>
                    <a:pt x="10" y="64"/>
                  </a:lnTo>
                  <a:lnTo>
                    <a:pt x="2" y="68"/>
                  </a:lnTo>
                  <a:lnTo>
                    <a:pt x="0" y="6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13" name="Freeform 341"/>
            <p:cNvSpPr>
              <a:spLocks/>
            </p:cNvSpPr>
            <p:nvPr/>
          </p:nvSpPr>
          <p:spPr bwMode="auto">
            <a:xfrm>
              <a:off x="2356" y="2338"/>
              <a:ext cx="57" cy="66"/>
            </a:xfrm>
            <a:custGeom>
              <a:avLst/>
              <a:gdLst>
                <a:gd name="T0" fmla="*/ 0 w 114"/>
                <a:gd name="T1" fmla="*/ 133 h 133"/>
                <a:gd name="T2" fmla="*/ 1 w 114"/>
                <a:gd name="T3" fmla="*/ 111 h 133"/>
                <a:gd name="T4" fmla="*/ 5 w 114"/>
                <a:gd name="T5" fmla="*/ 88 h 133"/>
                <a:gd name="T6" fmla="*/ 11 w 114"/>
                <a:gd name="T7" fmla="*/ 65 h 133"/>
                <a:gd name="T8" fmla="*/ 22 w 114"/>
                <a:gd name="T9" fmla="*/ 44 h 133"/>
                <a:gd name="T10" fmla="*/ 35 w 114"/>
                <a:gd name="T11" fmla="*/ 25 h 133"/>
                <a:gd name="T12" fmla="*/ 49 w 114"/>
                <a:gd name="T13" fmla="*/ 12 h 133"/>
                <a:gd name="T14" fmla="*/ 67 w 114"/>
                <a:gd name="T15" fmla="*/ 2 h 133"/>
                <a:gd name="T16" fmla="*/ 86 w 114"/>
                <a:gd name="T17" fmla="*/ 0 h 133"/>
                <a:gd name="T18" fmla="*/ 102 w 114"/>
                <a:gd name="T19" fmla="*/ 4 h 133"/>
                <a:gd name="T20" fmla="*/ 112 w 114"/>
                <a:gd name="T21" fmla="*/ 12 h 133"/>
                <a:gd name="T22" fmla="*/ 114 w 114"/>
                <a:gd name="T23" fmla="*/ 22 h 133"/>
                <a:gd name="T24" fmla="*/ 112 w 114"/>
                <a:gd name="T25" fmla="*/ 35 h 133"/>
                <a:gd name="T26" fmla="*/ 105 w 114"/>
                <a:gd name="T27" fmla="*/ 46 h 133"/>
                <a:gd name="T28" fmla="*/ 94 w 114"/>
                <a:gd name="T29" fmla="*/ 56 h 133"/>
                <a:gd name="T30" fmla="*/ 81 w 114"/>
                <a:gd name="T31" fmla="*/ 65 h 133"/>
                <a:gd name="T32" fmla="*/ 64 w 114"/>
                <a:gd name="T33" fmla="*/ 67 h 133"/>
                <a:gd name="T34" fmla="*/ 52 w 114"/>
                <a:gd name="T35" fmla="*/ 69 h 133"/>
                <a:gd name="T36" fmla="*/ 39 w 114"/>
                <a:gd name="T37" fmla="*/ 77 h 133"/>
                <a:gd name="T38" fmla="*/ 29 w 114"/>
                <a:gd name="T39" fmla="*/ 88 h 133"/>
                <a:gd name="T40" fmla="*/ 18 w 114"/>
                <a:gd name="T41" fmla="*/ 99 h 133"/>
                <a:gd name="T42" fmla="*/ 11 w 114"/>
                <a:gd name="T43" fmla="*/ 112 h 133"/>
                <a:gd name="T44" fmla="*/ 5 w 114"/>
                <a:gd name="T45" fmla="*/ 122 h 133"/>
                <a:gd name="T46" fmla="*/ 1 w 114"/>
                <a:gd name="T47" fmla="*/ 130 h 133"/>
                <a:gd name="T48" fmla="*/ 0 w 114"/>
                <a:gd name="T49"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4" h="133">
                  <a:moveTo>
                    <a:pt x="0" y="133"/>
                  </a:moveTo>
                  <a:lnTo>
                    <a:pt x="1" y="111"/>
                  </a:lnTo>
                  <a:lnTo>
                    <a:pt x="5" y="88"/>
                  </a:lnTo>
                  <a:lnTo>
                    <a:pt x="11" y="65"/>
                  </a:lnTo>
                  <a:lnTo>
                    <a:pt x="22" y="44"/>
                  </a:lnTo>
                  <a:lnTo>
                    <a:pt x="35" y="25"/>
                  </a:lnTo>
                  <a:lnTo>
                    <a:pt x="49" y="12"/>
                  </a:lnTo>
                  <a:lnTo>
                    <a:pt x="67" y="2"/>
                  </a:lnTo>
                  <a:lnTo>
                    <a:pt x="86" y="0"/>
                  </a:lnTo>
                  <a:lnTo>
                    <a:pt x="102" y="4"/>
                  </a:lnTo>
                  <a:lnTo>
                    <a:pt x="112" y="12"/>
                  </a:lnTo>
                  <a:lnTo>
                    <a:pt x="114" y="22"/>
                  </a:lnTo>
                  <a:lnTo>
                    <a:pt x="112" y="35"/>
                  </a:lnTo>
                  <a:lnTo>
                    <a:pt x="105" y="46"/>
                  </a:lnTo>
                  <a:lnTo>
                    <a:pt x="94" y="56"/>
                  </a:lnTo>
                  <a:lnTo>
                    <a:pt x="81" y="65"/>
                  </a:lnTo>
                  <a:lnTo>
                    <a:pt x="64" y="67"/>
                  </a:lnTo>
                  <a:lnTo>
                    <a:pt x="52" y="69"/>
                  </a:lnTo>
                  <a:lnTo>
                    <a:pt x="39" y="77"/>
                  </a:lnTo>
                  <a:lnTo>
                    <a:pt x="29" y="88"/>
                  </a:lnTo>
                  <a:lnTo>
                    <a:pt x="18" y="99"/>
                  </a:lnTo>
                  <a:lnTo>
                    <a:pt x="11" y="112"/>
                  </a:lnTo>
                  <a:lnTo>
                    <a:pt x="5" y="122"/>
                  </a:lnTo>
                  <a:lnTo>
                    <a:pt x="1" y="130"/>
                  </a:lnTo>
                  <a:lnTo>
                    <a:pt x="0" y="13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14" name="Freeform 342"/>
            <p:cNvSpPr>
              <a:spLocks/>
            </p:cNvSpPr>
            <p:nvPr/>
          </p:nvSpPr>
          <p:spPr bwMode="auto">
            <a:xfrm>
              <a:off x="2332" y="2318"/>
              <a:ext cx="35" cy="82"/>
            </a:xfrm>
            <a:custGeom>
              <a:avLst/>
              <a:gdLst>
                <a:gd name="T0" fmla="*/ 30 w 70"/>
                <a:gd name="T1" fmla="*/ 163 h 163"/>
                <a:gd name="T2" fmla="*/ 18 w 70"/>
                <a:gd name="T3" fmla="*/ 145 h 163"/>
                <a:gd name="T4" fmla="*/ 9 w 70"/>
                <a:gd name="T5" fmla="*/ 124 h 163"/>
                <a:gd name="T6" fmla="*/ 3 w 70"/>
                <a:gd name="T7" fmla="*/ 101 h 163"/>
                <a:gd name="T8" fmla="*/ 0 w 70"/>
                <a:gd name="T9" fmla="*/ 78 h 163"/>
                <a:gd name="T10" fmla="*/ 0 w 70"/>
                <a:gd name="T11" fmla="*/ 56 h 163"/>
                <a:gd name="T12" fmla="*/ 4 w 70"/>
                <a:gd name="T13" fmla="*/ 36 h 163"/>
                <a:gd name="T14" fmla="*/ 13 w 70"/>
                <a:gd name="T15" fmla="*/ 18 h 163"/>
                <a:gd name="T16" fmla="*/ 28 w 70"/>
                <a:gd name="T17" fmla="*/ 6 h 163"/>
                <a:gd name="T18" fmla="*/ 43 w 70"/>
                <a:gd name="T19" fmla="*/ 0 h 163"/>
                <a:gd name="T20" fmla="*/ 56 w 70"/>
                <a:gd name="T21" fmla="*/ 2 h 163"/>
                <a:gd name="T22" fmla="*/ 64 w 70"/>
                <a:gd name="T23" fmla="*/ 9 h 163"/>
                <a:gd name="T24" fmla="*/ 70 w 70"/>
                <a:gd name="T25" fmla="*/ 21 h 163"/>
                <a:gd name="T26" fmla="*/ 70 w 70"/>
                <a:gd name="T27" fmla="*/ 34 h 163"/>
                <a:gd name="T28" fmla="*/ 68 w 70"/>
                <a:gd name="T29" fmla="*/ 48 h 163"/>
                <a:gd name="T30" fmla="*/ 59 w 70"/>
                <a:gd name="T31" fmla="*/ 62 h 163"/>
                <a:gd name="T32" fmla="*/ 48 w 70"/>
                <a:gd name="T33" fmla="*/ 74 h 163"/>
                <a:gd name="T34" fmla="*/ 33 w 70"/>
                <a:gd name="T35" fmla="*/ 97 h 163"/>
                <a:gd name="T36" fmla="*/ 27 w 70"/>
                <a:gd name="T37" fmla="*/ 127 h 163"/>
                <a:gd name="T38" fmla="*/ 28 w 70"/>
                <a:gd name="T39" fmla="*/ 152 h 163"/>
                <a:gd name="T40" fmla="*/ 30 w 70"/>
                <a:gd name="T41"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 h="163">
                  <a:moveTo>
                    <a:pt x="30" y="163"/>
                  </a:moveTo>
                  <a:lnTo>
                    <a:pt x="18" y="145"/>
                  </a:lnTo>
                  <a:lnTo>
                    <a:pt x="9" y="124"/>
                  </a:lnTo>
                  <a:lnTo>
                    <a:pt x="3" y="101"/>
                  </a:lnTo>
                  <a:lnTo>
                    <a:pt x="0" y="78"/>
                  </a:lnTo>
                  <a:lnTo>
                    <a:pt x="0" y="56"/>
                  </a:lnTo>
                  <a:lnTo>
                    <a:pt x="4" y="36"/>
                  </a:lnTo>
                  <a:lnTo>
                    <a:pt x="13" y="18"/>
                  </a:lnTo>
                  <a:lnTo>
                    <a:pt x="28" y="6"/>
                  </a:lnTo>
                  <a:lnTo>
                    <a:pt x="43" y="0"/>
                  </a:lnTo>
                  <a:lnTo>
                    <a:pt x="56" y="2"/>
                  </a:lnTo>
                  <a:lnTo>
                    <a:pt x="64" y="9"/>
                  </a:lnTo>
                  <a:lnTo>
                    <a:pt x="70" y="21"/>
                  </a:lnTo>
                  <a:lnTo>
                    <a:pt x="70" y="34"/>
                  </a:lnTo>
                  <a:lnTo>
                    <a:pt x="68" y="48"/>
                  </a:lnTo>
                  <a:lnTo>
                    <a:pt x="59" y="62"/>
                  </a:lnTo>
                  <a:lnTo>
                    <a:pt x="48" y="74"/>
                  </a:lnTo>
                  <a:lnTo>
                    <a:pt x="33" y="97"/>
                  </a:lnTo>
                  <a:lnTo>
                    <a:pt x="27" y="127"/>
                  </a:lnTo>
                  <a:lnTo>
                    <a:pt x="28" y="152"/>
                  </a:lnTo>
                  <a:lnTo>
                    <a:pt x="30" y="16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15" name="Freeform 343"/>
            <p:cNvSpPr>
              <a:spLocks/>
            </p:cNvSpPr>
            <p:nvPr/>
          </p:nvSpPr>
          <p:spPr bwMode="auto">
            <a:xfrm>
              <a:off x="2376" y="1599"/>
              <a:ext cx="180" cy="174"/>
            </a:xfrm>
            <a:custGeom>
              <a:avLst/>
              <a:gdLst>
                <a:gd name="T0" fmla="*/ 8 w 361"/>
                <a:gd name="T1" fmla="*/ 6 h 348"/>
                <a:gd name="T2" fmla="*/ 0 w 361"/>
                <a:gd name="T3" fmla="*/ 1 h 348"/>
                <a:gd name="T4" fmla="*/ 0 w 361"/>
                <a:gd name="T5" fmla="*/ 0 h 348"/>
                <a:gd name="T6" fmla="*/ 8 w 361"/>
                <a:gd name="T7" fmla="*/ 0 h 348"/>
                <a:gd name="T8" fmla="*/ 23 w 361"/>
                <a:gd name="T9" fmla="*/ 4 h 348"/>
                <a:gd name="T10" fmla="*/ 44 w 361"/>
                <a:gd name="T11" fmla="*/ 8 h 348"/>
                <a:gd name="T12" fmla="*/ 69 w 361"/>
                <a:gd name="T13" fmla="*/ 16 h 348"/>
                <a:gd name="T14" fmla="*/ 98 w 361"/>
                <a:gd name="T15" fmla="*/ 27 h 348"/>
                <a:gd name="T16" fmla="*/ 129 w 361"/>
                <a:gd name="T17" fmla="*/ 39 h 348"/>
                <a:gd name="T18" fmla="*/ 162 w 361"/>
                <a:gd name="T19" fmla="*/ 55 h 348"/>
                <a:gd name="T20" fmla="*/ 196 w 361"/>
                <a:gd name="T21" fmla="*/ 74 h 348"/>
                <a:gd name="T22" fmla="*/ 229 w 361"/>
                <a:gd name="T23" fmla="*/ 96 h 348"/>
                <a:gd name="T24" fmla="*/ 262 w 361"/>
                <a:gd name="T25" fmla="*/ 120 h 348"/>
                <a:gd name="T26" fmla="*/ 291 w 361"/>
                <a:gd name="T27" fmla="*/ 146 h 348"/>
                <a:gd name="T28" fmla="*/ 317 w 361"/>
                <a:gd name="T29" fmla="*/ 178 h 348"/>
                <a:gd name="T30" fmla="*/ 340 w 361"/>
                <a:gd name="T31" fmla="*/ 210 h 348"/>
                <a:gd name="T32" fmla="*/ 356 w 361"/>
                <a:gd name="T33" fmla="*/ 247 h 348"/>
                <a:gd name="T34" fmla="*/ 361 w 361"/>
                <a:gd name="T35" fmla="*/ 267 h 348"/>
                <a:gd name="T36" fmla="*/ 358 w 361"/>
                <a:gd name="T37" fmla="*/ 287 h 348"/>
                <a:gd name="T38" fmla="*/ 354 w 361"/>
                <a:gd name="T39" fmla="*/ 304 h 348"/>
                <a:gd name="T40" fmla="*/ 346 w 361"/>
                <a:gd name="T41" fmla="*/ 319 h 348"/>
                <a:gd name="T42" fmla="*/ 336 w 361"/>
                <a:gd name="T43" fmla="*/ 331 h 348"/>
                <a:gd name="T44" fmla="*/ 328 w 361"/>
                <a:gd name="T45" fmla="*/ 340 h 348"/>
                <a:gd name="T46" fmla="*/ 323 w 361"/>
                <a:gd name="T47" fmla="*/ 346 h 348"/>
                <a:gd name="T48" fmla="*/ 320 w 361"/>
                <a:gd name="T49" fmla="*/ 348 h 348"/>
                <a:gd name="T50" fmla="*/ 321 w 361"/>
                <a:gd name="T51" fmla="*/ 346 h 348"/>
                <a:gd name="T52" fmla="*/ 326 w 361"/>
                <a:gd name="T53" fmla="*/ 341 h 348"/>
                <a:gd name="T54" fmla="*/ 331 w 361"/>
                <a:gd name="T55" fmla="*/ 332 h 348"/>
                <a:gd name="T56" fmla="*/ 336 w 361"/>
                <a:gd name="T57" fmla="*/ 320 h 348"/>
                <a:gd name="T58" fmla="*/ 340 w 361"/>
                <a:gd name="T59" fmla="*/ 305 h 348"/>
                <a:gd name="T60" fmla="*/ 342 w 361"/>
                <a:gd name="T61" fmla="*/ 287 h 348"/>
                <a:gd name="T62" fmla="*/ 341 w 361"/>
                <a:gd name="T63" fmla="*/ 267 h 348"/>
                <a:gd name="T64" fmla="*/ 336 w 361"/>
                <a:gd name="T65" fmla="*/ 244 h 348"/>
                <a:gd name="T66" fmla="*/ 326 w 361"/>
                <a:gd name="T67" fmla="*/ 220 h 348"/>
                <a:gd name="T68" fmla="*/ 309 w 361"/>
                <a:gd name="T69" fmla="*/ 194 h 348"/>
                <a:gd name="T70" fmla="*/ 283 w 361"/>
                <a:gd name="T71" fmla="*/ 165 h 348"/>
                <a:gd name="T72" fmla="*/ 250 w 361"/>
                <a:gd name="T73" fmla="*/ 136 h 348"/>
                <a:gd name="T74" fmla="*/ 207 w 361"/>
                <a:gd name="T75" fmla="*/ 105 h 348"/>
                <a:gd name="T76" fmla="*/ 153 w 361"/>
                <a:gd name="T77" fmla="*/ 73 h 348"/>
                <a:gd name="T78" fmla="*/ 88 w 361"/>
                <a:gd name="T79" fmla="*/ 39 h 348"/>
                <a:gd name="T80" fmla="*/ 8 w 361"/>
                <a:gd name="T81" fmla="*/ 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61" h="348">
                  <a:moveTo>
                    <a:pt x="8" y="6"/>
                  </a:moveTo>
                  <a:lnTo>
                    <a:pt x="0" y="1"/>
                  </a:lnTo>
                  <a:lnTo>
                    <a:pt x="0" y="0"/>
                  </a:lnTo>
                  <a:lnTo>
                    <a:pt x="8" y="0"/>
                  </a:lnTo>
                  <a:lnTo>
                    <a:pt x="23" y="4"/>
                  </a:lnTo>
                  <a:lnTo>
                    <a:pt x="44" y="8"/>
                  </a:lnTo>
                  <a:lnTo>
                    <a:pt x="69" y="16"/>
                  </a:lnTo>
                  <a:lnTo>
                    <a:pt x="98" y="27"/>
                  </a:lnTo>
                  <a:lnTo>
                    <a:pt x="129" y="39"/>
                  </a:lnTo>
                  <a:lnTo>
                    <a:pt x="162" y="55"/>
                  </a:lnTo>
                  <a:lnTo>
                    <a:pt x="196" y="74"/>
                  </a:lnTo>
                  <a:lnTo>
                    <a:pt x="229" y="96"/>
                  </a:lnTo>
                  <a:lnTo>
                    <a:pt x="262" y="120"/>
                  </a:lnTo>
                  <a:lnTo>
                    <a:pt x="291" y="146"/>
                  </a:lnTo>
                  <a:lnTo>
                    <a:pt x="317" y="178"/>
                  </a:lnTo>
                  <a:lnTo>
                    <a:pt x="340" y="210"/>
                  </a:lnTo>
                  <a:lnTo>
                    <a:pt x="356" y="247"/>
                  </a:lnTo>
                  <a:lnTo>
                    <a:pt x="361" y="267"/>
                  </a:lnTo>
                  <a:lnTo>
                    <a:pt x="358" y="287"/>
                  </a:lnTo>
                  <a:lnTo>
                    <a:pt x="354" y="304"/>
                  </a:lnTo>
                  <a:lnTo>
                    <a:pt x="346" y="319"/>
                  </a:lnTo>
                  <a:lnTo>
                    <a:pt x="336" y="331"/>
                  </a:lnTo>
                  <a:lnTo>
                    <a:pt x="328" y="340"/>
                  </a:lnTo>
                  <a:lnTo>
                    <a:pt x="323" y="346"/>
                  </a:lnTo>
                  <a:lnTo>
                    <a:pt x="320" y="348"/>
                  </a:lnTo>
                  <a:lnTo>
                    <a:pt x="321" y="346"/>
                  </a:lnTo>
                  <a:lnTo>
                    <a:pt x="326" y="341"/>
                  </a:lnTo>
                  <a:lnTo>
                    <a:pt x="331" y="332"/>
                  </a:lnTo>
                  <a:lnTo>
                    <a:pt x="336" y="320"/>
                  </a:lnTo>
                  <a:lnTo>
                    <a:pt x="340" y="305"/>
                  </a:lnTo>
                  <a:lnTo>
                    <a:pt x="342" y="287"/>
                  </a:lnTo>
                  <a:lnTo>
                    <a:pt x="341" y="267"/>
                  </a:lnTo>
                  <a:lnTo>
                    <a:pt x="336" y="244"/>
                  </a:lnTo>
                  <a:lnTo>
                    <a:pt x="326" y="220"/>
                  </a:lnTo>
                  <a:lnTo>
                    <a:pt x="309" y="194"/>
                  </a:lnTo>
                  <a:lnTo>
                    <a:pt x="283" y="165"/>
                  </a:lnTo>
                  <a:lnTo>
                    <a:pt x="250" y="136"/>
                  </a:lnTo>
                  <a:lnTo>
                    <a:pt x="207" y="105"/>
                  </a:lnTo>
                  <a:lnTo>
                    <a:pt x="153" y="73"/>
                  </a:lnTo>
                  <a:lnTo>
                    <a:pt x="88" y="39"/>
                  </a:lnTo>
                  <a:lnTo>
                    <a:pt x="8"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16" name="Freeform 344"/>
            <p:cNvSpPr>
              <a:spLocks/>
            </p:cNvSpPr>
            <p:nvPr/>
          </p:nvSpPr>
          <p:spPr bwMode="auto">
            <a:xfrm>
              <a:off x="2332" y="2439"/>
              <a:ext cx="63" cy="171"/>
            </a:xfrm>
            <a:custGeom>
              <a:avLst/>
              <a:gdLst>
                <a:gd name="T0" fmla="*/ 25 w 126"/>
                <a:gd name="T1" fmla="*/ 0 h 343"/>
                <a:gd name="T2" fmla="*/ 10 w 126"/>
                <a:gd name="T3" fmla="*/ 30 h 343"/>
                <a:gd name="T4" fmla="*/ 2 w 126"/>
                <a:gd name="T5" fmla="*/ 71 h 343"/>
                <a:gd name="T6" fmla="*/ 0 w 126"/>
                <a:gd name="T7" fmla="*/ 121 h 343"/>
                <a:gd name="T8" fmla="*/ 5 w 126"/>
                <a:gd name="T9" fmla="*/ 175 h 343"/>
                <a:gd name="T10" fmla="*/ 19 w 126"/>
                <a:gd name="T11" fmla="*/ 228 h 343"/>
                <a:gd name="T12" fmla="*/ 43 w 126"/>
                <a:gd name="T13" fmla="*/ 276 h 343"/>
                <a:gd name="T14" fmla="*/ 79 w 126"/>
                <a:gd name="T15" fmla="*/ 316 h 343"/>
                <a:gd name="T16" fmla="*/ 126 w 126"/>
                <a:gd name="T17" fmla="*/ 343 h 343"/>
                <a:gd name="T18" fmla="*/ 123 w 126"/>
                <a:gd name="T19" fmla="*/ 341 h 343"/>
                <a:gd name="T20" fmla="*/ 115 w 126"/>
                <a:gd name="T21" fmla="*/ 332 h 343"/>
                <a:gd name="T22" fmla="*/ 102 w 126"/>
                <a:gd name="T23" fmla="*/ 321 h 343"/>
                <a:gd name="T24" fmla="*/ 87 w 126"/>
                <a:gd name="T25" fmla="*/ 306 h 343"/>
                <a:gd name="T26" fmla="*/ 71 w 126"/>
                <a:gd name="T27" fmla="*/ 288 h 343"/>
                <a:gd name="T28" fmla="*/ 55 w 126"/>
                <a:gd name="T29" fmla="*/ 267 h 343"/>
                <a:gd name="T30" fmla="*/ 41 w 126"/>
                <a:gd name="T31" fmla="*/ 245 h 343"/>
                <a:gd name="T32" fmla="*/ 30 w 126"/>
                <a:gd name="T33" fmla="*/ 221 h 343"/>
                <a:gd name="T34" fmla="*/ 19 w 126"/>
                <a:gd name="T35" fmla="*/ 183 h 343"/>
                <a:gd name="T36" fmla="*/ 13 w 126"/>
                <a:gd name="T37" fmla="*/ 145 h 343"/>
                <a:gd name="T38" fmla="*/ 12 w 126"/>
                <a:gd name="T39" fmla="*/ 108 h 343"/>
                <a:gd name="T40" fmla="*/ 13 w 126"/>
                <a:gd name="T41" fmla="*/ 73 h 343"/>
                <a:gd name="T42" fmla="*/ 17 w 126"/>
                <a:gd name="T43" fmla="*/ 43 h 343"/>
                <a:gd name="T44" fmla="*/ 20 w 126"/>
                <a:gd name="T45" fmla="*/ 20 h 343"/>
                <a:gd name="T46" fmla="*/ 24 w 126"/>
                <a:gd name="T47" fmla="*/ 5 h 343"/>
                <a:gd name="T48" fmla="*/ 25 w 126"/>
                <a:gd name="T49"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6" h="343">
                  <a:moveTo>
                    <a:pt x="25" y="0"/>
                  </a:moveTo>
                  <a:lnTo>
                    <a:pt x="10" y="30"/>
                  </a:lnTo>
                  <a:lnTo>
                    <a:pt x="2" y="71"/>
                  </a:lnTo>
                  <a:lnTo>
                    <a:pt x="0" y="121"/>
                  </a:lnTo>
                  <a:lnTo>
                    <a:pt x="5" y="175"/>
                  </a:lnTo>
                  <a:lnTo>
                    <a:pt x="19" y="228"/>
                  </a:lnTo>
                  <a:lnTo>
                    <a:pt x="43" y="276"/>
                  </a:lnTo>
                  <a:lnTo>
                    <a:pt x="79" y="316"/>
                  </a:lnTo>
                  <a:lnTo>
                    <a:pt x="126" y="343"/>
                  </a:lnTo>
                  <a:lnTo>
                    <a:pt x="123" y="341"/>
                  </a:lnTo>
                  <a:lnTo>
                    <a:pt x="115" y="332"/>
                  </a:lnTo>
                  <a:lnTo>
                    <a:pt x="102" y="321"/>
                  </a:lnTo>
                  <a:lnTo>
                    <a:pt x="87" y="306"/>
                  </a:lnTo>
                  <a:lnTo>
                    <a:pt x="71" y="288"/>
                  </a:lnTo>
                  <a:lnTo>
                    <a:pt x="55" y="267"/>
                  </a:lnTo>
                  <a:lnTo>
                    <a:pt x="41" y="245"/>
                  </a:lnTo>
                  <a:lnTo>
                    <a:pt x="30" y="221"/>
                  </a:lnTo>
                  <a:lnTo>
                    <a:pt x="19" y="183"/>
                  </a:lnTo>
                  <a:lnTo>
                    <a:pt x="13" y="145"/>
                  </a:lnTo>
                  <a:lnTo>
                    <a:pt x="12" y="108"/>
                  </a:lnTo>
                  <a:lnTo>
                    <a:pt x="13" y="73"/>
                  </a:lnTo>
                  <a:lnTo>
                    <a:pt x="17" y="43"/>
                  </a:lnTo>
                  <a:lnTo>
                    <a:pt x="20" y="20"/>
                  </a:lnTo>
                  <a:lnTo>
                    <a:pt x="24" y="5"/>
                  </a:lnTo>
                  <a:lnTo>
                    <a:pt x="25"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17" name="Freeform 345"/>
            <p:cNvSpPr>
              <a:spLocks/>
            </p:cNvSpPr>
            <p:nvPr/>
          </p:nvSpPr>
          <p:spPr bwMode="auto">
            <a:xfrm>
              <a:off x="2684" y="2480"/>
              <a:ext cx="165" cy="80"/>
            </a:xfrm>
            <a:custGeom>
              <a:avLst/>
              <a:gdLst>
                <a:gd name="T0" fmla="*/ 332 w 332"/>
                <a:gd name="T1" fmla="*/ 160 h 160"/>
                <a:gd name="T2" fmla="*/ 326 w 332"/>
                <a:gd name="T3" fmla="*/ 146 h 160"/>
                <a:gd name="T4" fmla="*/ 318 w 332"/>
                <a:gd name="T5" fmla="*/ 130 h 160"/>
                <a:gd name="T6" fmla="*/ 305 w 332"/>
                <a:gd name="T7" fmla="*/ 114 h 160"/>
                <a:gd name="T8" fmla="*/ 290 w 332"/>
                <a:gd name="T9" fmla="*/ 96 h 160"/>
                <a:gd name="T10" fmla="*/ 273 w 332"/>
                <a:gd name="T11" fmla="*/ 79 h 160"/>
                <a:gd name="T12" fmla="*/ 254 w 332"/>
                <a:gd name="T13" fmla="*/ 63 h 160"/>
                <a:gd name="T14" fmla="*/ 232 w 332"/>
                <a:gd name="T15" fmla="*/ 48 h 160"/>
                <a:gd name="T16" fmla="*/ 208 w 332"/>
                <a:gd name="T17" fmla="*/ 34 h 160"/>
                <a:gd name="T18" fmla="*/ 183 w 332"/>
                <a:gd name="T19" fmla="*/ 21 h 160"/>
                <a:gd name="T20" fmla="*/ 158 w 332"/>
                <a:gd name="T21" fmla="*/ 11 h 160"/>
                <a:gd name="T22" fmla="*/ 132 w 332"/>
                <a:gd name="T23" fmla="*/ 4 h 160"/>
                <a:gd name="T24" fmla="*/ 104 w 332"/>
                <a:gd name="T25" fmla="*/ 0 h 160"/>
                <a:gd name="T26" fmla="*/ 77 w 332"/>
                <a:gd name="T27" fmla="*/ 0 h 160"/>
                <a:gd name="T28" fmla="*/ 51 w 332"/>
                <a:gd name="T29" fmla="*/ 2 h 160"/>
                <a:gd name="T30" fmla="*/ 26 w 332"/>
                <a:gd name="T31" fmla="*/ 10 h 160"/>
                <a:gd name="T32" fmla="*/ 0 w 332"/>
                <a:gd name="T33" fmla="*/ 23 h 160"/>
                <a:gd name="T34" fmla="*/ 5 w 332"/>
                <a:gd name="T35" fmla="*/ 21 h 160"/>
                <a:gd name="T36" fmla="*/ 15 w 332"/>
                <a:gd name="T37" fmla="*/ 19 h 160"/>
                <a:gd name="T38" fmla="*/ 33 w 332"/>
                <a:gd name="T39" fmla="*/ 17 h 160"/>
                <a:gd name="T40" fmla="*/ 54 w 332"/>
                <a:gd name="T41" fmla="*/ 15 h 160"/>
                <a:gd name="T42" fmla="*/ 79 w 332"/>
                <a:gd name="T43" fmla="*/ 13 h 160"/>
                <a:gd name="T44" fmla="*/ 105 w 332"/>
                <a:gd name="T45" fmla="*/ 15 h 160"/>
                <a:gd name="T46" fmla="*/ 132 w 332"/>
                <a:gd name="T47" fmla="*/ 18 h 160"/>
                <a:gd name="T48" fmla="*/ 157 w 332"/>
                <a:gd name="T49" fmla="*/ 24 h 160"/>
                <a:gd name="T50" fmla="*/ 194 w 332"/>
                <a:gd name="T51" fmla="*/ 39 h 160"/>
                <a:gd name="T52" fmla="*/ 226 w 332"/>
                <a:gd name="T53" fmla="*/ 59 h 160"/>
                <a:gd name="T54" fmla="*/ 256 w 332"/>
                <a:gd name="T55" fmla="*/ 81 h 160"/>
                <a:gd name="T56" fmla="*/ 282 w 332"/>
                <a:gd name="T57" fmla="*/ 104 h 160"/>
                <a:gd name="T58" fmla="*/ 303 w 332"/>
                <a:gd name="T59" fmla="*/ 125 h 160"/>
                <a:gd name="T60" fmla="*/ 318 w 332"/>
                <a:gd name="T61" fmla="*/ 144 h 160"/>
                <a:gd name="T62" fmla="*/ 329 w 332"/>
                <a:gd name="T63" fmla="*/ 155 h 160"/>
                <a:gd name="T64" fmla="*/ 332 w 332"/>
                <a:gd name="T65"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2" h="160">
                  <a:moveTo>
                    <a:pt x="332" y="160"/>
                  </a:moveTo>
                  <a:lnTo>
                    <a:pt x="326" y="146"/>
                  </a:lnTo>
                  <a:lnTo>
                    <a:pt x="318" y="130"/>
                  </a:lnTo>
                  <a:lnTo>
                    <a:pt x="305" y="114"/>
                  </a:lnTo>
                  <a:lnTo>
                    <a:pt x="290" y="96"/>
                  </a:lnTo>
                  <a:lnTo>
                    <a:pt x="273" y="79"/>
                  </a:lnTo>
                  <a:lnTo>
                    <a:pt x="254" y="63"/>
                  </a:lnTo>
                  <a:lnTo>
                    <a:pt x="232" y="48"/>
                  </a:lnTo>
                  <a:lnTo>
                    <a:pt x="208" y="34"/>
                  </a:lnTo>
                  <a:lnTo>
                    <a:pt x="183" y="21"/>
                  </a:lnTo>
                  <a:lnTo>
                    <a:pt x="158" y="11"/>
                  </a:lnTo>
                  <a:lnTo>
                    <a:pt x="132" y="4"/>
                  </a:lnTo>
                  <a:lnTo>
                    <a:pt x="104" y="0"/>
                  </a:lnTo>
                  <a:lnTo>
                    <a:pt x="77" y="0"/>
                  </a:lnTo>
                  <a:lnTo>
                    <a:pt x="51" y="2"/>
                  </a:lnTo>
                  <a:lnTo>
                    <a:pt x="26" y="10"/>
                  </a:lnTo>
                  <a:lnTo>
                    <a:pt x="0" y="23"/>
                  </a:lnTo>
                  <a:lnTo>
                    <a:pt x="5" y="21"/>
                  </a:lnTo>
                  <a:lnTo>
                    <a:pt x="15" y="19"/>
                  </a:lnTo>
                  <a:lnTo>
                    <a:pt x="33" y="17"/>
                  </a:lnTo>
                  <a:lnTo>
                    <a:pt x="54" y="15"/>
                  </a:lnTo>
                  <a:lnTo>
                    <a:pt x="79" y="13"/>
                  </a:lnTo>
                  <a:lnTo>
                    <a:pt x="105" y="15"/>
                  </a:lnTo>
                  <a:lnTo>
                    <a:pt x="132" y="18"/>
                  </a:lnTo>
                  <a:lnTo>
                    <a:pt x="157" y="24"/>
                  </a:lnTo>
                  <a:lnTo>
                    <a:pt x="194" y="39"/>
                  </a:lnTo>
                  <a:lnTo>
                    <a:pt x="226" y="59"/>
                  </a:lnTo>
                  <a:lnTo>
                    <a:pt x="256" y="81"/>
                  </a:lnTo>
                  <a:lnTo>
                    <a:pt x="282" y="104"/>
                  </a:lnTo>
                  <a:lnTo>
                    <a:pt x="303" y="125"/>
                  </a:lnTo>
                  <a:lnTo>
                    <a:pt x="318" y="144"/>
                  </a:lnTo>
                  <a:lnTo>
                    <a:pt x="329" y="155"/>
                  </a:lnTo>
                  <a:lnTo>
                    <a:pt x="332" y="16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18" name="Freeform 346"/>
            <p:cNvSpPr>
              <a:spLocks/>
            </p:cNvSpPr>
            <p:nvPr/>
          </p:nvSpPr>
          <p:spPr bwMode="auto">
            <a:xfrm>
              <a:off x="2464" y="1984"/>
              <a:ext cx="186" cy="670"/>
            </a:xfrm>
            <a:custGeom>
              <a:avLst/>
              <a:gdLst>
                <a:gd name="T0" fmla="*/ 330 w 373"/>
                <a:gd name="T1" fmla="*/ 1333 h 1340"/>
                <a:gd name="T2" fmla="*/ 242 w 373"/>
                <a:gd name="T3" fmla="*/ 1323 h 1340"/>
                <a:gd name="T4" fmla="*/ 162 w 373"/>
                <a:gd name="T5" fmla="*/ 1304 h 1340"/>
                <a:gd name="T6" fmla="*/ 96 w 373"/>
                <a:gd name="T7" fmla="*/ 1268 h 1340"/>
                <a:gd name="T8" fmla="*/ 53 w 373"/>
                <a:gd name="T9" fmla="*/ 1211 h 1340"/>
                <a:gd name="T10" fmla="*/ 42 w 373"/>
                <a:gd name="T11" fmla="*/ 1130 h 1340"/>
                <a:gd name="T12" fmla="*/ 68 w 373"/>
                <a:gd name="T13" fmla="*/ 1017 h 1340"/>
                <a:gd name="T14" fmla="*/ 142 w 373"/>
                <a:gd name="T15" fmla="*/ 867 h 1340"/>
                <a:gd name="T16" fmla="*/ 248 w 373"/>
                <a:gd name="T17" fmla="*/ 700 h 1340"/>
                <a:gd name="T18" fmla="*/ 318 w 373"/>
                <a:gd name="T19" fmla="*/ 556 h 1340"/>
                <a:gd name="T20" fmla="*/ 357 w 373"/>
                <a:gd name="T21" fmla="*/ 426 h 1340"/>
                <a:gd name="T22" fmla="*/ 368 w 373"/>
                <a:gd name="T23" fmla="*/ 310 h 1340"/>
                <a:gd name="T24" fmla="*/ 355 w 373"/>
                <a:gd name="T25" fmla="*/ 210 h 1340"/>
                <a:gd name="T26" fmla="*/ 323 w 373"/>
                <a:gd name="T27" fmla="*/ 129 h 1340"/>
                <a:gd name="T28" fmla="*/ 276 w 373"/>
                <a:gd name="T29" fmla="*/ 65 h 1340"/>
                <a:gd name="T30" fmla="*/ 218 w 373"/>
                <a:gd name="T31" fmla="*/ 22 h 1340"/>
                <a:gd name="T32" fmla="*/ 162 w 373"/>
                <a:gd name="T33" fmla="*/ 2 h 1340"/>
                <a:gd name="T34" fmla="*/ 119 w 373"/>
                <a:gd name="T35" fmla="*/ 2 h 1340"/>
                <a:gd name="T36" fmla="*/ 84 w 373"/>
                <a:gd name="T37" fmla="*/ 15 h 1340"/>
                <a:gd name="T38" fmla="*/ 56 w 373"/>
                <a:gd name="T39" fmla="*/ 35 h 1340"/>
                <a:gd name="T40" fmla="*/ 33 w 373"/>
                <a:gd name="T41" fmla="*/ 62 h 1340"/>
                <a:gd name="T42" fmla="*/ 16 w 373"/>
                <a:gd name="T43" fmla="*/ 87 h 1340"/>
                <a:gd name="T44" fmla="*/ 6 w 373"/>
                <a:gd name="T45" fmla="*/ 108 h 1340"/>
                <a:gd name="T46" fmla="*/ 1 w 373"/>
                <a:gd name="T47" fmla="*/ 121 h 1340"/>
                <a:gd name="T48" fmla="*/ 1 w 373"/>
                <a:gd name="T49" fmla="*/ 122 h 1340"/>
                <a:gd name="T50" fmla="*/ 8 w 373"/>
                <a:gd name="T51" fmla="*/ 111 h 1340"/>
                <a:gd name="T52" fmla="*/ 23 w 373"/>
                <a:gd name="T53" fmla="*/ 94 h 1340"/>
                <a:gd name="T54" fmla="*/ 44 w 373"/>
                <a:gd name="T55" fmla="*/ 75 h 1340"/>
                <a:gd name="T56" fmla="*/ 69 w 373"/>
                <a:gd name="T57" fmla="*/ 54 h 1340"/>
                <a:gd name="T58" fmla="*/ 99 w 373"/>
                <a:gd name="T59" fmla="*/ 37 h 1340"/>
                <a:gd name="T60" fmla="*/ 133 w 373"/>
                <a:gd name="T61" fmla="*/ 27 h 1340"/>
                <a:gd name="T62" fmla="*/ 170 w 373"/>
                <a:gd name="T63" fmla="*/ 27 h 1340"/>
                <a:gd name="T64" fmla="*/ 210 w 373"/>
                <a:gd name="T65" fmla="*/ 42 h 1340"/>
                <a:gd name="T66" fmla="*/ 253 w 373"/>
                <a:gd name="T67" fmla="*/ 72 h 1340"/>
                <a:gd name="T68" fmla="*/ 293 w 373"/>
                <a:gd name="T69" fmla="*/ 114 h 1340"/>
                <a:gd name="T70" fmla="*/ 327 w 373"/>
                <a:gd name="T71" fmla="*/ 169 h 1340"/>
                <a:gd name="T72" fmla="*/ 350 w 373"/>
                <a:gd name="T73" fmla="*/ 236 h 1340"/>
                <a:gd name="T74" fmla="*/ 361 w 373"/>
                <a:gd name="T75" fmla="*/ 313 h 1340"/>
                <a:gd name="T76" fmla="*/ 353 w 373"/>
                <a:gd name="T77" fmla="*/ 402 h 1340"/>
                <a:gd name="T78" fmla="*/ 322 w 373"/>
                <a:gd name="T79" fmla="*/ 501 h 1340"/>
                <a:gd name="T80" fmla="*/ 268 w 373"/>
                <a:gd name="T81" fmla="*/ 610 h 1340"/>
                <a:gd name="T82" fmla="*/ 205 w 373"/>
                <a:gd name="T83" fmla="*/ 715 h 1340"/>
                <a:gd name="T84" fmla="*/ 145 w 373"/>
                <a:gd name="T85" fmla="*/ 813 h 1340"/>
                <a:gd name="T86" fmla="*/ 92 w 373"/>
                <a:gd name="T87" fmla="*/ 902 h 1340"/>
                <a:gd name="T88" fmla="*/ 49 w 373"/>
                <a:gd name="T89" fmla="*/ 984 h 1340"/>
                <a:gd name="T90" fmla="*/ 19 w 373"/>
                <a:gd name="T91" fmla="*/ 1060 h 1340"/>
                <a:gd name="T92" fmla="*/ 7 w 373"/>
                <a:gd name="T93" fmla="*/ 1130 h 1340"/>
                <a:gd name="T94" fmla="*/ 19 w 373"/>
                <a:gd name="T95" fmla="*/ 1193 h 1340"/>
                <a:gd name="T96" fmla="*/ 56 w 373"/>
                <a:gd name="T97" fmla="*/ 1249 h 1340"/>
                <a:gd name="T98" fmla="*/ 104 w 373"/>
                <a:gd name="T99" fmla="*/ 1290 h 1340"/>
                <a:gd name="T100" fmla="*/ 158 w 373"/>
                <a:gd name="T101" fmla="*/ 1317 h 1340"/>
                <a:gd name="T102" fmla="*/ 215 w 373"/>
                <a:gd name="T103" fmla="*/ 1332 h 1340"/>
                <a:gd name="T104" fmla="*/ 269 w 373"/>
                <a:gd name="T105" fmla="*/ 1339 h 1340"/>
                <a:gd name="T106" fmla="*/ 316 w 373"/>
                <a:gd name="T107" fmla="*/ 1340 h 1340"/>
                <a:gd name="T108" fmla="*/ 350 w 373"/>
                <a:gd name="T109" fmla="*/ 1338 h 1340"/>
                <a:gd name="T110" fmla="*/ 371 w 373"/>
                <a:gd name="T111" fmla="*/ 1336 h 1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3" h="1340">
                  <a:moveTo>
                    <a:pt x="373" y="1336"/>
                  </a:moveTo>
                  <a:lnTo>
                    <a:pt x="330" y="1333"/>
                  </a:lnTo>
                  <a:lnTo>
                    <a:pt x="286" y="1329"/>
                  </a:lnTo>
                  <a:lnTo>
                    <a:pt x="242" y="1323"/>
                  </a:lnTo>
                  <a:lnTo>
                    <a:pt x="201" y="1315"/>
                  </a:lnTo>
                  <a:lnTo>
                    <a:pt x="162" y="1304"/>
                  </a:lnTo>
                  <a:lnTo>
                    <a:pt x="127" y="1287"/>
                  </a:lnTo>
                  <a:lnTo>
                    <a:pt x="96" y="1268"/>
                  </a:lnTo>
                  <a:lnTo>
                    <a:pt x="72" y="1242"/>
                  </a:lnTo>
                  <a:lnTo>
                    <a:pt x="53" y="1211"/>
                  </a:lnTo>
                  <a:lnTo>
                    <a:pt x="43" y="1175"/>
                  </a:lnTo>
                  <a:lnTo>
                    <a:pt x="42" y="1130"/>
                  </a:lnTo>
                  <a:lnTo>
                    <a:pt x="50" y="1077"/>
                  </a:lnTo>
                  <a:lnTo>
                    <a:pt x="68" y="1017"/>
                  </a:lnTo>
                  <a:lnTo>
                    <a:pt x="99" y="946"/>
                  </a:lnTo>
                  <a:lnTo>
                    <a:pt x="142" y="867"/>
                  </a:lnTo>
                  <a:lnTo>
                    <a:pt x="200" y="777"/>
                  </a:lnTo>
                  <a:lnTo>
                    <a:pt x="248" y="700"/>
                  </a:lnTo>
                  <a:lnTo>
                    <a:pt x="287" y="626"/>
                  </a:lnTo>
                  <a:lnTo>
                    <a:pt x="318" y="556"/>
                  </a:lnTo>
                  <a:lnTo>
                    <a:pt x="341" y="489"/>
                  </a:lnTo>
                  <a:lnTo>
                    <a:pt x="357" y="426"/>
                  </a:lnTo>
                  <a:lnTo>
                    <a:pt x="365" y="366"/>
                  </a:lnTo>
                  <a:lnTo>
                    <a:pt x="368" y="310"/>
                  </a:lnTo>
                  <a:lnTo>
                    <a:pt x="364" y="258"/>
                  </a:lnTo>
                  <a:lnTo>
                    <a:pt x="355" y="210"/>
                  </a:lnTo>
                  <a:lnTo>
                    <a:pt x="341" y="167"/>
                  </a:lnTo>
                  <a:lnTo>
                    <a:pt x="323" y="129"/>
                  </a:lnTo>
                  <a:lnTo>
                    <a:pt x="301" y="94"/>
                  </a:lnTo>
                  <a:lnTo>
                    <a:pt x="276" y="65"/>
                  </a:lnTo>
                  <a:lnTo>
                    <a:pt x="248" y="41"/>
                  </a:lnTo>
                  <a:lnTo>
                    <a:pt x="218" y="22"/>
                  </a:lnTo>
                  <a:lnTo>
                    <a:pt x="186" y="8"/>
                  </a:lnTo>
                  <a:lnTo>
                    <a:pt x="162" y="2"/>
                  </a:lnTo>
                  <a:lnTo>
                    <a:pt x="140" y="0"/>
                  </a:lnTo>
                  <a:lnTo>
                    <a:pt x="119" y="2"/>
                  </a:lnTo>
                  <a:lnTo>
                    <a:pt x="101" y="7"/>
                  </a:lnTo>
                  <a:lnTo>
                    <a:pt x="84" y="15"/>
                  </a:lnTo>
                  <a:lnTo>
                    <a:pt x="69" y="25"/>
                  </a:lnTo>
                  <a:lnTo>
                    <a:pt x="56" y="35"/>
                  </a:lnTo>
                  <a:lnTo>
                    <a:pt x="43" y="48"/>
                  </a:lnTo>
                  <a:lnTo>
                    <a:pt x="33" y="62"/>
                  </a:lnTo>
                  <a:lnTo>
                    <a:pt x="25" y="75"/>
                  </a:lnTo>
                  <a:lnTo>
                    <a:pt x="16" y="87"/>
                  </a:lnTo>
                  <a:lnTo>
                    <a:pt x="11" y="99"/>
                  </a:lnTo>
                  <a:lnTo>
                    <a:pt x="6" y="108"/>
                  </a:lnTo>
                  <a:lnTo>
                    <a:pt x="3" y="116"/>
                  </a:lnTo>
                  <a:lnTo>
                    <a:pt x="1" y="121"/>
                  </a:lnTo>
                  <a:lnTo>
                    <a:pt x="0" y="123"/>
                  </a:lnTo>
                  <a:lnTo>
                    <a:pt x="1" y="122"/>
                  </a:lnTo>
                  <a:lnTo>
                    <a:pt x="4" y="117"/>
                  </a:lnTo>
                  <a:lnTo>
                    <a:pt x="8" y="111"/>
                  </a:lnTo>
                  <a:lnTo>
                    <a:pt x="15" y="103"/>
                  </a:lnTo>
                  <a:lnTo>
                    <a:pt x="23" y="94"/>
                  </a:lnTo>
                  <a:lnTo>
                    <a:pt x="33" y="85"/>
                  </a:lnTo>
                  <a:lnTo>
                    <a:pt x="44" y="75"/>
                  </a:lnTo>
                  <a:lnTo>
                    <a:pt x="56" y="64"/>
                  </a:lnTo>
                  <a:lnTo>
                    <a:pt x="69" y="54"/>
                  </a:lnTo>
                  <a:lnTo>
                    <a:pt x="84" y="45"/>
                  </a:lnTo>
                  <a:lnTo>
                    <a:pt x="99" y="37"/>
                  </a:lnTo>
                  <a:lnTo>
                    <a:pt x="115" y="31"/>
                  </a:lnTo>
                  <a:lnTo>
                    <a:pt x="133" y="27"/>
                  </a:lnTo>
                  <a:lnTo>
                    <a:pt x="151" y="26"/>
                  </a:lnTo>
                  <a:lnTo>
                    <a:pt x="170" y="27"/>
                  </a:lnTo>
                  <a:lnTo>
                    <a:pt x="189" y="33"/>
                  </a:lnTo>
                  <a:lnTo>
                    <a:pt x="210" y="42"/>
                  </a:lnTo>
                  <a:lnTo>
                    <a:pt x="232" y="55"/>
                  </a:lnTo>
                  <a:lnTo>
                    <a:pt x="253" y="72"/>
                  </a:lnTo>
                  <a:lnTo>
                    <a:pt x="273" y="92"/>
                  </a:lnTo>
                  <a:lnTo>
                    <a:pt x="293" y="114"/>
                  </a:lnTo>
                  <a:lnTo>
                    <a:pt x="311" y="140"/>
                  </a:lnTo>
                  <a:lnTo>
                    <a:pt x="327" y="169"/>
                  </a:lnTo>
                  <a:lnTo>
                    <a:pt x="340" y="200"/>
                  </a:lnTo>
                  <a:lnTo>
                    <a:pt x="350" y="236"/>
                  </a:lnTo>
                  <a:lnTo>
                    <a:pt x="357" y="273"/>
                  </a:lnTo>
                  <a:lnTo>
                    <a:pt x="361" y="313"/>
                  </a:lnTo>
                  <a:lnTo>
                    <a:pt x="360" y="357"/>
                  </a:lnTo>
                  <a:lnTo>
                    <a:pt x="353" y="402"/>
                  </a:lnTo>
                  <a:lnTo>
                    <a:pt x="340" y="450"/>
                  </a:lnTo>
                  <a:lnTo>
                    <a:pt x="322" y="501"/>
                  </a:lnTo>
                  <a:lnTo>
                    <a:pt x="297" y="554"/>
                  </a:lnTo>
                  <a:lnTo>
                    <a:pt x="268" y="610"/>
                  </a:lnTo>
                  <a:lnTo>
                    <a:pt x="236" y="663"/>
                  </a:lnTo>
                  <a:lnTo>
                    <a:pt x="205" y="715"/>
                  </a:lnTo>
                  <a:lnTo>
                    <a:pt x="175" y="764"/>
                  </a:lnTo>
                  <a:lnTo>
                    <a:pt x="145" y="813"/>
                  </a:lnTo>
                  <a:lnTo>
                    <a:pt x="118" y="858"/>
                  </a:lnTo>
                  <a:lnTo>
                    <a:pt x="92" y="902"/>
                  </a:lnTo>
                  <a:lnTo>
                    <a:pt x="68" y="944"/>
                  </a:lnTo>
                  <a:lnTo>
                    <a:pt x="49" y="984"/>
                  </a:lnTo>
                  <a:lnTo>
                    <a:pt x="31" y="1022"/>
                  </a:lnTo>
                  <a:lnTo>
                    <a:pt x="19" y="1060"/>
                  </a:lnTo>
                  <a:lnTo>
                    <a:pt x="11" y="1095"/>
                  </a:lnTo>
                  <a:lnTo>
                    <a:pt x="7" y="1130"/>
                  </a:lnTo>
                  <a:lnTo>
                    <a:pt x="11" y="1162"/>
                  </a:lnTo>
                  <a:lnTo>
                    <a:pt x="19" y="1193"/>
                  </a:lnTo>
                  <a:lnTo>
                    <a:pt x="35" y="1223"/>
                  </a:lnTo>
                  <a:lnTo>
                    <a:pt x="56" y="1249"/>
                  </a:lnTo>
                  <a:lnTo>
                    <a:pt x="79" y="1271"/>
                  </a:lnTo>
                  <a:lnTo>
                    <a:pt x="104" y="1290"/>
                  </a:lnTo>
                  <a:lnTo>
                    <a:pt x="130" y="1305"/>
                  </a:lnTo>
                  <a:lnTo>
                    <a:pt x="158" y="1317"/>
                  </a:lnTo>
                  <a:lnTo>
                    <a:pt x="187" y="1325"/>
                  </a:lnTo>
                  <a:lnTo>
                    <a:pt x="215" y="1332"/>
                  </a:lnTo>
                  <a:lnTo>
                    <a:pt x="242" y="1337"/>
                  </a:lnTo>
                  <a:lnTo>
                    <a:pt x="269" y="1339"/>
                  </a:lnTo>
                  <a:lnTo>
                    <a:pt x="293" y="1340"/>
                  </a:lnTo>
                  <a:lnTo>
                    <a:pt x="316" y="1340"/>
                  </a:lnTo>
                  <a:lnTo>
                    <a:pt x="334" y="1339"/>
                  </a:lnTo>
                  <a:lnTo>
                    <a:pt x="350" y="1338"/>
                  </a:lnTo>
                  <a:lnTo>
                    <a:pt x="363" y="1337"/>
                  </a:lnTo>
                  <a:lnTo>
                    <a:pt x="371" y="1336"/>
                  </a:lnTo>
                  <a:lnTo>
                    <a:pt x="373" y="13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19" name="Freeform 347"/>
            <p:cNvSpPr>
              <a:spLocks/>
            </p:cNvSpPr>
            <p:nvPr/>
          </p:nvSpPr>
          <p:spPr bwMode="auto">
            <a:xfrm>
              <a:off x="2886" y="2685"/>
              <a:ext cx="55" cy="62"/>
            </a:xfrm>
            <a:custGeom>
              <a:avLst/>
              <a:gdLst>
                <a:gd name="T0" fmla="*/ 99 w 110"/>
                <a:gd name="T1" fmla="*/ 62 h 123"/>
                <a:gd name="T2" fmla="*/ 105 w 110"/>
                <a:gd name="T3" fmla="*/ 56 h 123"/>
                <a:gd name="T4" fmla="*/ 110 w 110"/>
                <a:gd name="T5" fmla="*/ 48 h 123"/>
                <a:gd name="T6" fmla="*/ 110 w 110"/>
                <a:gd name="T7" fmla="*/ 39 h 123"/>
                <a:gd name="T8" fmla="*/ 108 w 110"/>
                <a:gd name="T9" fmla="*/ 31 h 123"/>
                <a:gd name="T10" fmla="*/ 102 w 110"/>
                <a:gd name="T11" fmla="*/ 25 h 123"/>
                <a:gd name="T12" fmla="*/ 94 w 110"/>
                <a:gd name="T13" fmla="*/ 21 h 123"/>
                <a:gd name="T14" fmla="*/ 86 w 110"/>
                <a:gd name="T15" fmla="*/ 20 h 123"/>
                <a:gd name="T16" fmla="*/ 77 w 110"/>
                <a:gd name="T17" fmla="*/ 23 h 123"/>
                <a:gd name="T18" fmla="*/ 74 w 110"/>
                <a:gd name="T19" fmla="*/ 13 h 123"/>
                <a:gd name="T20" fmla="*/ 70 w 110"/>
                <a:gd name="T21" fmla="*/ 6 h 123"/>
                <a:gd name="T22" fmla="*/ 63 w 110"/>
                <a:gd name="T23" fmla="*/ 2 h 123"/>
                <a:gd name="T24" fmla="*/ 55 w 110"/>
                <a:gd name="T25" fmla="*/ 0 h 123"/>
                <a:gd name="T26" fmla="*/ 48 w 110"/>
                <a:gd name="T27" fmla="*/ 2 h 123"/>
                <a:gd name="T28" fmla="*/ 41 w 110"/>
                <a:gd name="T29" fmla="*/ 6 h 123"/>
                <a:gd name="T30" fmla="*/ 36 w 110"/>
                <a:gd name="T31" fmla="*/ 13 h 123"/>
                <a:gd name="T32" fmla="*/ 34 w 110"/>
                <a:gd name="T33" fmla="*/ 23 h 123"/>
                <a:gd name="T34" fmla="*/ 25 w 110"/>
                <a:gd name="T35" fmla="*/ 20 h 123"/>
                <a:gd name="T36" fmla="*/ 17 w 110"/>
                <a:gd name="T37" fmla="*/ 20 h 123"/>
                <a:gd name="T38" fmla="*/ 9 w 110"/>
                <a:gd name="T39" fmla="*/ 24 h 123"/>
                <a:gd name="T40" fmla="*/ 3 w 110"/>
                <a:gd name="T41" fmla="*/ 31 h 123"/>
                <a:gd name="T42" fmla="*/ 1 w 110"/>
                <a:gd name="T43" fmla="*/ 39 h 123"/>
                <a:gd name="T44" fmla="*/ 1 w 110"/>
                <a:gd name="T45" fmla="*/ 47 h 123"/>
                <a:gd name="T46" fmla="*/ 4 w 110"/>
                <a:gd name="T47" fmla="*/ 55 h 123"/>
                <a:gd name="T48" fmla="*/ 11 w 110"/>
                <a:gd name="T49" fmla="*/ 61 h 123"/>
                <a:gd name="T50" fmla="*/ 4 w 110"/>
                <a:gd name="T51" fmla="*/ 66 h 123"/>
                <a:gd name="T52" fmla="*/ 0 w 110"/>
                <a:gd name="T53" fmla="*/ 74 h 123"/>
                <a:gd name="T54" fmla="*/ 0 w 110"/>
                <a:gd name="T55" fmla="*/ 84 h 123"/>
                <a:gd name="T56" fmla="*/ 2 w 110"/>
                <a:gd name="T57" fmla="*/ 92 h 123"/>
                <a:gd name="T58" fmla="*/ 8 w 110"/>
                <a:gd name="T59" fmla="*/ 97 h 123"/>
                <a:gd name="T60" fmla="*/ 16 w 110"/>
                <a:gd name="T61" fmla="*/ 101 h 123"/>
                <a:gd name="T62" fmla="*/ 24 w 110"/>
                <a:gd name="T63" fmla="*/ 102 h 123"/>
                <a:gd name="T64" fmla="*/ 33 w 110"/>
                <a:gd name="T65" fmla="*/ 100 h 123"/>
                <a:gd name="T66" fmla="*/ 35 w 110"/>
                <a:gd name="T67" fmla="*/ 109 h 123"/>
                <a:gd name="T68" fmla="*/ 40 w 110"/>
                <a:gd name="T69" fmla="*/ 116 h 123"/>
                <a:gd name="T70" fmla="*/ 46 w 110"/>
                <a:gd name="T71" fmla="*/ 121 h 123"/>
                <a:gd name="T72" fmla="*/ 54 w 110"/>
                <a:gd name="T73" fmla="*/ 123 h 123"/>
                <a:gd name="T74" fmla="*/ 62 w 110"/>
                <a:gd name="T75" fmla="*/ 121 h 123"/>
                <a:gd name="T76" fmla="*/ 69 w 110"/>
                <a:gd name="T77" fmla="*/ 116 h 123"/>
                <a:gd name="T78" fmla="*/ 73 w 110"/>
                <a:gd name="T79" fmla="*/ 109 h 123"/>
                <a:gd name="T80" fmla="*/ 76 w 110"/>
                <a:gd name="T81" fmla="*/ 101 h 123"/>
                <a:gd name="T82" fmla="*/ 85 w 110"/>
                <a:gd name="T83" fmla="*/ 103 h 123"/>
                <a:gd name="T84" fmla="*/ 93 w 110"/>
                <a:gd name="T85" fmla="*/ 102 h 123"/>
                <a:gd name="T86" fmla="*/ 101 w 110"/>
                <a:gd name="T87" fmla="*/ 99 h 123"/>
                <a:gd name="T88" fmla="*/ 107 w 110"/>
                <a:gd name="T89" fmla="*/ 93 h 123"/>
                <a:gd name="T90" fmla="*/ 109 w 110"/>
                <a:gd name="T91" fmla="*/ 85 h 123"/>
                <a:gd name="T92" fmla="*/ 109 w 110"/>
                <a:gd name="T93" fmla="*/ 77 h 123"/>
                <a:gd name="T94" fmla="*/ 105 w 110"/>
                <a:gd name="T95" fmla="*/ 69 h 123"/>
                <a:gd name="T96" fmla="*/ 99 w 110"/>
                <a:gd name="T97" fmla="*/ 6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0" h="123">
                  <a:moveTo>
                    <a:pt x="99" y="62"/>
                  </a:moveTo>
                  <a:lnTo>
                    <a:pt x="105" y="56"/>
                  </a:lnTo>
                  <a:lnTo>
                    <a:pt x="110" y="48"/>
                  </a:lnTo>
                  <a:lnTo>
                    <a:pt x="110" y="39"/>
                  </a:lnTo>
                  <a:lnTo>
                    <a:pt x="108" y="31"/>
                  </a:lnTo>
                  <a:lnTo>
                    <a:pt x="102" y="25"/>
                  </a:lnTo>
                  <a:lnTo>
                    <a:pt x="94" y="21"/>
                  </a:lnTo>
                  <a:lnTo>
                    <a:pt x="86" y="20"/>
                  </a:lnTo>
                  <a:lnTo>
                    <a:pt x="77" y="23"/>
                  </a:lnTo>
                  <a:lnTo>
                    <a:pt x="74" y="13"/>
                  </a:lnTo>
                  <a:lnTo>
                    <a:pt x="70" y="6"/>
                  </a:lnTo>
                  <a:lnTo>
                    <a:pt x="63" y="2"/>
                  </a:lnTo>
                  <a:lnTo>
                    <a:pt x="55" y="0"/>
                  </a:lnTo>
                  <a:lnTo>
                    <a:pt x="48" y="2"/>
                  </a:lnTo>
                  <a:lnTo>
                    <a:pt x="41" y="6"/>
                  </a:lnTo>
                  <a:lnTo>
                    <a:pt x="36" y="13"/>
                  </a:lnTo>
                  <a:lnTo>
                    <a:pt x="34" y="23"/>
                  </a:lnTo>
                  <a:lnTo>
                    <a:pt x="25" y="20"/>
                  </a:lnTo>
                  <a:lnTo>
                    <a:pt x="17" y="20"/>
                  </a:lnTo>
                  <a:lnTo>
                    <a:pt x="9" y="24"/>
                  </a:lnTo>
                  <a:lnTo>
                    <a:pt x="3" y="31"/>
                  </a:lnTo>
                  <a:lnTo>
                    <a:pt x="1" y="39"/>
                  </a:lnTo>
                  <a:lnTo>
                    <a:pt x="1" y="47"/>
                  </a:lnTo>
                  <a:lnTo>
                    <a:pt x="4" y="55"/>
                  </a:lnTo>
                  <a:lnTo>
                    <a:pt x="11" y="61"/>
                  </a:lnTo>
                  <a:lnTo>
                    <a:pt x="4" y="66"/>
                  </a:lnTo>
                  <a:lnTo>
                    <a:pt x="0" y="74"/>
                  </a:lnTo>
                  <a:lnTo>
                    <a:pt x="0" y="84"/>
                  </a:lnTo>
                  <a:lnTo>
                    <a:pt x="2" y="92"/>
                  </a:lnTo>
                  <a:lnTo>
                    <a:pt x="8" y="97"/>
                  </a:lnTo>
                  <a:lnTo>
                    <a:pt x="16" y="101"/>
                  </a:lnTo>
                  <a:lnTo>
                    <a:pt x="24" y="102"/>
                  </a:lnTo>
                  <a:lnTo>
                    <a:pt x="33" y="100"/>
                  </a:lnTo>
                  <a:lnTo>
                    <a:pt x="35" y="109"/>
                  </a:lnTo>
                  <a:lnTo>
                    <a:pt x="40" y="116"/>
                  </a:lnTo>
                  <a:lnTo>
                    <a:pt x="46" y="121"/>
                  </a:lnTo>
                  <a:lnTo>
                    <a:pt x="54" y="123"/>
                  </a:lnTo>
                  <a:lnTo>
                    <a:pt x="62" y="121"/>
                  </a:lnTo>
                  <a:lnTo>
                    <a:pt x="69" y="116"/>
                  </a:lnTo>
                  <a:lnTo>
                    <a:pt x="73" y="109"/>
                  </a:lnTo>
                  <a:lnTo>
                    <a:pt x="76" y="101"/>
                  </a:lnTo>
                  <a:lnTo>
                    <a:pt x="85" y="103"/>
                  </a:lnTo>
                  <a:lnTo>
                    <a:pt x="93" y="102"/>
                  </a:lnTo>
                  <a:lnTo>
                    <a:pt x="101" y="99"/>
                  </a:lnTo>
                  <a:lnTo>
                    <a:pt x="107" y="93"/>
                  </a:lnTo>
                  <a:lnTo>
                    <a:pt x="109" y="85"/>
                  </a:lnTo>
                  <a:lnTo>
                    <a:pt x="109" y="77"/>
                  </a:lnTo>
                  <a:lnTo>
                    <a:pt x="105" y="69"/>
                  </a:lnTo>
                  <a:lnTo>
                    <a:pt x="99" y="6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20" name="Freeform 348"/>
            <p:cNvSpPr>
              <a:spLocks/>
            </p:cNvSpPr>
            <p:nvPr/>
          </p:nvSpPr>
          <p:spPr bwMode="auto">
            <a:xfrm>
              <a:off x="2905" y="2708"/>
              <a:ext cx="16" cy="16"/>
            </a:xfrm>
            <a:custGeom>
              <a:avLst/>
              <a:gdLst>
                <a:gd name="T0" fmla="*/ 15 w 31"/>
                <a:gd name="T1" fmla="*/ 33 h 33"/>
                <a:gd name="T2" fmla="*/ 9 w 31"/>
                <a:gd name="T3" fmla="*/ 32 h 33"/>
                <a:gd name="T4" fmla="*/ 4 w 31"/>
                <a:gd name="T5" fmla="*/ 28 h 33"/>
                <a:gd name="T6" fmla="*/ 1 w 31"/>
                <a:gd name="T7" fmla="*/ 24 h 33"/>
                <a:gd name="T8" fmla="*/ 0 w 31"/>
                <a:gd name="T9" fmla="*/ 17 h 33"/>
                <a:gd name="T10" fmla="*/ 1 w 31"/>
                <a:gd name="T11" fmla="*/ 10 h 33"/>
                <a:gd name="T12" fmla="*/ 4 w 31"/>
                <a:gd name="T13" fmla="*/ 5 h 33"/>
                <a:gd name="T14" fmla="*/ 9 w 31"/>
                <a:gd name="T15" fmla="*/ 2 h 33"/>
                <a:gd name="T16" fmla="*/ 15 w 31"/>
                <a:gd name="T17" fmla="*/ 0 h 33"/>
                <a:gd name="T18" fmla="*/ 22 w 31"/>
                <a:gd name="T19" fmla="*/ 2 h 33"/>
                <a:gd name="T20" fmla="*/ 26 w 31"/>
                <a:gd name="T21" fmla="*/ 5 h 33"/>
                <a:gd name="T22" fmla="*/ 30 w 31"/>
                <a:gd name="T23" fmla="*/ 10 h 33"/>
                <a:gd name="T24" fmla="*/ 31 w 31"/>
                <a:gd name="T25" fmla="*/ 17 h 33"/>
                <a:gd name="T26" fmla="*/ 30 w 31"/>
                <a:gd name="T27" fmla="*/ 24 h 33"/>
                <a:gd name="T28" fmla="*/ 26 w 31"/>
                <a:gd name="T29" fmla="*/ 28 h 33"/>
                <a:gd name="T30" fmla="*/ 22 w 31"/>
                <a:gd name="T31" fmla="*/ 32 h 33"/>
                <a:gd name="T32" fmla="*/ 15 w 31"/>
                <a:gd name="T33"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33">
                  <a:moveTo>
                    <a:pt x="15" y="33"/>
                  </a:moveTo>
                  <a:lnTo>
                    <a:pt x="9" y="32"/>
                  </a:lnTo>
                  <a:lnTo>
                    <a:pt x="4" y="28"/>
                  </a:lnTo>
                  <a:lnTo>
                    <a:pt x="1" y="24"/>
                  </a:lnTo>
                  <a:lnTo>
                    <a:pt x="0" y="17"/>
                  </a:lnTo>
                  <a:lnTo>
                    <a:pt x="1" y="10"/>
                  </a:lnTo>
                  <a:lnTo>
                    <a:pt x="4" y="5"/>
                  </a:lnTo>
                  <a:lnTo>
                    <a:pt x="9" y="2"/>
                  </a:lnTo>
                  <a:lnTo>
                    <a:pt x="15" y="0"/>
                  </a:lnTo>
                  <a:lnTo>
                    <a:pt x="22" y="2"/>
                  </a:lnTo>
                  <a:lnTo>
                    <a:pt x="26" y="5"/>
                  </a:lnTo>
                  <a:lnTo>
                    <a:pt x="30" y="10"/>
                  </a:lnTo>
                  <a:lnTo>
                    <a:pt x="31" y="17"/>
                  </a:lnTo>
                  <a:lnTo>
                    <a:pt x="30" y="24"/>
                  </a:lnTo>
                  <a:lnTo>
                    <a:pt x="26" y="28"/>
                  </a:lnTo>
                  <a:lnTo>
                    <a:pt x="22" y="32"/>
                  </a:lnTo>
                  <a:lnTo>
                    <a:pt x="15" y="3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21" name="Freeform 349"/>
            <p:cNvSpPr>
              <a:spLocks/>
            </p:cNvSpPr>
            <p:nvPr/>
          </p:nvSpPr>
          <p:spPr bwMode="auto">
            <a:xfrm>
              <a:off x="2366" y="2699"/>
              <a:ext cx="56" cy="61"/>
            </a:xfrm>
            <a:custGeom>
              <a:avLst/>
              <a:gdLst>
                <a:gd name="T0" fmla="*/ 101 w 111"/>
                <a:gd name="T1" fmla="*/ 61 h 122"/>
                <a:gd name="T2" fmla="*/ 108 w 111"/>
                <a:gd name="T3" fmla="*/ 55 h 122"/>
                <a:gd name="T4" fmla="*/ 111 w 111"/>
                <a:gd name="T5" fmla="*/ 47 h 122"/>
                <a:gd name="T6" fmla="*/ 111 w 111"/>
                <a:gd name="T7" fmla="*/ 39 h 122"/>
                <a:gd name="T8" fmla="*/ 109 w 111"/>
                <a:gd name="T9" fmla="*/ 31 h 122"/>
                <a:gd name="T10" fmla="*/ 103 w 111"/>
                <a:gd name="T11" fmla="*/ 24 h 122"/>
                <a:gd name="T12" fmla="*/ 96 w 111"/>
                <a:gd name="T13" fmla="*/ 21 h 122"/>
                <a:gd name="T14" fmla="*/ 88 w 111"/>
                <a:gd name="T15" fmla="*/ 20 h 122"/>
                <a:gd name="T16" fmla="*/ 79 w 111"/>
                <a:gd name="T17" fmla="*/ 22 h 122"/>
                <a:gd name="T18" fmla="*/ 77 w 111"/>
                <a:gd name="T19" fmla="*/ 13 h 122"/>
                <a:gd name="T20" fmla="*/ 71 w 111"/>
                <a:gd name="T21" fmla="*/ 6 h 122"/>
                <a:gd name="T22" fmla="*/ 64 w 111"/>
                <a:gd name="T23" fmla="*/ 1 h 122"/>
                <a:gd name="T24" fmla="*/ 56 w 111"/>
                <a:gd name="T25" fmla="*/ 0 h 122"/>
                <a:gd name="T26" fmla="*/ 48 w 111"/>
                <a:gd name="T27" fmla="*/ 1 h 122"/>
                <a:gd name="T28" fmla="*/ 41 w 111"/>
                <a:gd name="T29" fmla="*/ 6 h 122"/>
                <a:gd name="T30" fmla="*/ 36 w 111"/>
                <a:gd name="T31" fmla="*/ 13 h 122"/>
                <a:gd name="T32" fmla="*/ 34 w 111"/>
                <a:gd name="T33" fmla="*/ 22 h 122"/>
                <a:gd name="T34" fmla="*/ 25 w 111"/>
                <a:gd name="T35" fmla="*/ 20 h 122"/>
                <a:gd name="T36" fmla="*/ 17 w 111"/>
                <a:gd name="T37" fmla="*/ 20 h 122"/>
                <a:gd name="T38" fmla="*/ 9 w 111"/>
                <a:gd name="T39" fmla="*/ 23 h 122"/>
                <a:gd name="T40" fmla="*/ 3 w 111"/>
                <a:gd name="T41" fmla="*/ 30 h 122"/>
                <a:gd name="T42" fmla="*/ 1 w 111"/>
                <a:gd name="T43" fmla="*/ 38 h 122"/>
                <a:gd name="T44" fmla="*/ 1 w 111"/>
                <a:gd name="T45" fmla="*/ 46 h 122"/>
                <a:gd name="T46" fmla="*/ 4 w 111"/>
                <a:gd name="T47" fmla="*/ 54 h 122"/>
                <a:gd name="T48" fmla="*/ 11 w 111"/>
                <a:gd name="T49" fmla="*/ 60 h 122"/>
                <a:gd name="T50" fmla="*/ 4 w 111"/>
                <a:gd name="T51" fmla="*/ 66 h 122"/>
                <a:gd name="T52" fmla="*/ 1 w 111"/>
                <a:gd name="T53" fmla="*/ 74 h 122"/>
                <a:gd name="T54" fmla="*/ 0 w 111"/>
                <a:gd name="T55" fmla="*/ 83 h 122"/>
                <a:gd name="T56" fmla="*/ 2 w 111"/>
                <a:gd name="T57" fmla="*/ 91 h 122"/>
                <a:gd name="T58" fmla="*/ 8 w 111"/>
                <a:gd name="T59" fmla="*/ 98 h 122"/>
                <a:gd name="T60" fmla="*/ 16 w 111"/>
                <a:gd name="T61" fmla="*/ 102 h 122"/>
                <a:gd name="T62" fmla="*/ 24 w 111"/>
                <a:gd name="T63" fmla="*/ 102 h 122"/>
                <a:gd name="T64" fmla="*/ 33 w 111"/>
                <a:gd name="T65" fmla="*/ 99 h 122"/>
                <a:gd name="T66" fmla="*/ 35 w 111"/>
                <a:gd name="T67" fmla="*/ 108 h 122"/>
                <a:gd name="T68" fmla="*/ 40 w 111"/>
                <a:gd name="T69" fmla="*/ 115 h 122"/>
                <a:gd name="T70" fmla="*/ 47 w 111"/>
                <a:gd name="T71" fmla="*/ 120 h 122"/>
                <a:gd name="T72" fmla="*/ 55 w 111"/>
                <a:gd name="T73" fmla="*/ 122 h 122"/>
                <a:gd name="T74" fmla="*/ 63 w 111"/>
                <a:gd name="T75" fmla="*/ 120 h 122"/>
                <a:gd name="T76" fmla="*/ 70 w 111"/>
                <a:gd name="T77" fmla="*/ 115 h 122"/>
                <a:gd name="T78" fmla="*/ 76 w 111"/>
                <a:gd name="T79" fmla="*/ 108 h 122"/>
                <a:gd name="T80" fmla="*/ 78 w 111"/>
                <a:gd name="T81" fmla="*/ 100 h 122"/>
                <a:gd name="T82" fmla="*/ 87 w 111"/>
                <a:gd name="T83" fmla="*/ 103 h 122"/>
                <a:gd name="T84" fmla="*/ 95 w 111"/>
                <a:gd name="T85" fmla="*/ 102 h 122"/>
                <a:gd name="T86" fmla="*/ 103 w 111"/>
                <a:gd name="T87" fmla="*/ 98 h 122"/>
                <a:gd name="T88" fmla="*/ 109 w 111"/>
                <a:gd name="T89" fmla="*/ 92 h 122"/>
                <a:gd name="T90" fmla="*/ 111 w 111"/>
                <a:gd name="T91" fmla="*/ 84 h 122"/>
                <a:gd name="T92" fmla="*/ 110 w 111"/>
                <a:gd name="T93" fmla="*/ 76 h 122"/>
                <a:gd name="T94" fmla="*/ 107 w 111"/>
                <a:gd name="T95" fmla="*/ 68 h 122"/>
                <a:gd name="T96" fmla="*/ 101 w 111"/>
                <a:gd name="T97" fmla="*/ 6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122">
                  <a:moveTo>
                    <a:pt x="101" y="61"/>
                  </a:moveTo>
                  <a:lnTo>
                    <a:pt x="108" y="55"/>
                  </a:lnTo>
                  <a:lnTo>
                    <a:pt x="111" y="47"/>
                  </a:lnTo>
                  <a:lnTo>
                    <a:pt x="111" y="39"/>
                  </a:lnTo>
                  <a:lnTo>
                    <a:pt x="109" y="31"/>
                  </a:lnTo>
                  <a:lnTo>
                    <a:pt x="103" y="24"/>
                  </a:lnTo>
                  <a:lnTo>
                    <a:pt x="96" y="21"/>
                  </a:lnTo>
                  <a:lnTo>
                    <a:pt x="88" y="20"/>
                  </a:lnTo>
                  <a:lnTo>
                    <a:pt x="79" y="22"/>
                  </a:lnTo>
                  <a:lnTo>
                    <a:pt x="77" y="13"/>
                  </a:lnTo>
                  <a:lnTo>
                    <a:pt x="71" y="6"/>
                  </a:lnTo>
                  <a:lnTo>
                    <a:pt x="64" y="1"/>
                  </a:lnTo>
                  <a:lnTo>
                    <a:pt x="56" y="0"/>
                  </a:lnTo>
                  <a:lnTo>
                    <a:pt x="48" y="1"/>
                  </a:lnTo>
                  <a:lnTo>
                    <a:pt x="41" y="6"/>
                  </a:lnTo>
                  <a:lnTo>
                    <a:pt x="36" y="13"/>
                  </a:lnTo>
                  <a:lnTo>
                    <a:pt x="34" y="22"/>
                  </a:lnTo>
                  <a:lnTo>
                    <a:pt x="25" y="20"/>
                  </a:lnTo>
                  <a:lnTo>
                    <a:pt x="17" y="20"/>
                  </a:lnTo>
                  <a:lnTo>
                    <a:pt x="9" y="23"/>
                  </a:lnTo>
                  <a:lnTo>
                    <a:pt x="3" y="30"/>
                  </a:lnTo>
                  <a:lnTo>
                    <a:pt x="1" y="38"/>
                  </a:lnTo>
                  <a:lnTo>
                    <a:pt x="1" y="46"/>
                  </a:lnTo>
                  <a:lnTo>
                    <a:pt x="4" y="54"/>
                  </a:lnTo>
                  <a:lnTo>
                    <a:pt x="11" y="60"/>
                  </a:lnTo>
                  <a:lnTo>
                    <a:pt x="4" y="66"/>
                  </a:lnTo>
                  <a:lnTo>
                    <a:pt x="1" y="74"/>
                  </a:lnTo>
                  <a:lnTo>
                    <a:pt x="0" y="83"/>
                  </a:lnTo>
                  <a:lnTo>
                    <a:pt x="2" y="91"/>
                  </a:lnTo>
                  <a:lnTo>
                    <a:pt x="8" y="98"/>
                  </a:lnTo>
                  <a:lnTo>
                    <a:pt x="16" y="102"/>
                  </a:lnTo>
                  <a:lnTo>
                    <a:pt x="24" y="102"/>
                  </a:lnTo>
                  <a:lnTo>
                    <a:pt x="33" y="99"/>
                  </a:lnTo>
                  <a:lnTo>
                    <a:pt x="35" y="108"/>
                  </a:lnTo>
                  <a:lnTo>
                    <a:pt x="40" y="115"/>
                  </a:lnTo>
                  <a:lnTo>
                    <a:pt x="47" y="120"/>
                  </a:lnTo>
                  <a:lnTo>
                    <a:pt x="55" y="122"/>
                  </a:lnTo>
                  <a:lnTo>
                    <a:pt x="63" y="120"/>
                  </a:lnTo>
                  <a:lnTo>
                    <a:pt x="70" y="115"/>
                  </a:lnTo>
                  <a:lnTo>
                    <a:pt x="76" y="108"/>
                  </a:lnTo>
                  <a:lnTo>
                    <a:pt x="78" y="100"/>
                  </a:lnTo>
                  <a:lnTo>
                    <a:pt x="87" y="103"/>
                  </a:lnTo>
                  <a:lnTo>
                    <a:pt x="95" y="102"/>
                  </a:lnTo>
                  <a:lnTo>
                    <a:pt x="103" y="98"/>
                  </a:lnTo>
                  <a:lnTo>
                    <a:pt x="109" y="92"/>
                  </a:lnTo>
                  <a:lnTo>
                    <a:pt x="111" y="84"/>
                  </a:lnTo>
                  <a:lnTo>
                    <a:pt x="110" y="76"/>
                  </a:lnTo>
                  <a:lnTo>
                    <a:pt x="107" y="68"/>
                  </a:lnTo>
                  <a:lnTo>
                    <a:pt x="101" y="6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22" name="Freeform 350"/>
            <p:cNvSpPr>
              <a:spLocks/>
            </p:cNvSpPr>
            <p:nvPr/>
          </p:nvSpPr>
          <p:spPr bwMode="auto">
            <a:xfrm>
              <a:off x="2385" y="2721"/>
              <a:ext cx="16" cy="16"/>
            </a:xfrm>
            <a:custGeom>
              <a:avLst/>
              <a:gdLst>
                <a:gd name="T0" fmla="*/ 16 w 32"/>
                <a:gd name="T1" fmla="*/ 32 h 32"/>
                <a:gd name="T2" fmla="*/ 9 w 32"/>
                <a:gd name="T3" fmla="*/ 31 h 32"/>
                <a:gd name="T4" fmla="*/ 4 w 32"/>
                <a:gd name="T5" fmla="*/ 28 h 32"/>
                <a:gd name="T6" fmla="*/ 1 w 32"/>
                <a:gd name="T7" fmla="*/ 23 h 32"/>
                <a:gd name="T8" fmla="*/ 0 w 32"/>
                <a:gd name="T9" fmla="*/ 16 h 32"/>
                <a:gd name="T10" fmla="*/ 1 w 32"/>
                <a:gd name="T11" fmla="*/ 9 h 32"/>
                <a:gd name="T12" fmla="*/ 4 w 32"/>
                <a:gd name="T13" fmla="*/ 5 h 32"/>
                <a:gd name="T14" fmla="*/ 9 w 32"/>
                <a:gd name="T15" fmla="*/ 1 h 32"/>
                <a:gd name="T16" fmla="*/ 16 w 32"/>
                <a:gd name="T17" fmla="*/ 0 h 32"/>
                <a:gd name="T18" fmla="*/ 23 w 32"/>
                <a:gd name="T19" fmla="*/ 1 h 32"/>
                <a:gd name="T20" fmla="*/ 27 w 32"/>
                <a:gd name="T21" fmla="*/ 5 h 32"/>
                <a:gd name="T22" fmla="*/ 31 w 32"/>
                <a:gd name="T23" fmla="*/ 9 h 32"/>
                <a:gd name="T24" fmla="*/ 32 w 32"/>
                <a:gd name="T25" fmla="*/ 16 h 32"/>
                <a:gd name="T26" fmla="*/ 31 w 32"/>
                <a:gd name="T27" fmla="*/ 23 h 32"/>
                <a:gd name="T28" fmla="*/ 27 w 32"/>
                <a:gd name="T29" fmla="*/ 28 h 32"/>
                <a:gd name="T30" fmla="*/ 23 w 32"/>
                <a:gd name="T31" fmla="*/ 31 h 32"/>
                <a:gd name="T32" fmla="*/ 16 w 32"/>
                <a:gd name="T33"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2">
                  <a:moveTo>
                    <a:pt x="16" y="32"/>
                  </a:moveTo>
                  <a:lnTo>
                    <a:pt x="9" y="31"/>
                  </a:lnTo>
                  <a:lnTo>
                    <a:pt x="4" y="28"/>
                  </a:lnTo>
                  <a:lnTo>
                    <a:pt x="1" y="23"/>
                  </a:lnTo>
                  <a:lnTo>
                    <a:pt x="0" y="16"/>
                  </a:lnTo>
                  <a:lnTo>
                    <a:pt x="1" y="9"/>
                  </a:lnTo>
                  <a:lnTo>
                    <a:pt x="4" y="5"/>
                  </a:lnTo>
                  <a:lnTo>
                    <a:pt x="9" y="1"/>
                  </a:lnTo>
                  <a:lnTo>
                    <a:pt x="16" y="0"/>
                  </a:lnTo>
                  <a:lnTo>
                    <a:pt x="23" y="1"/>
                  </a:lnTo>
                  <a:lnTo>
                    <a:pt x="27" y="5"/>
                  </a:lnTo>
                  <a:lnTo>
                    <a:pt x="31" y="9"/>
                  </a:lnTo>
                  <a:lnTo>
                    <a:pt x="32" y="16"/>
                  </a:lnTo>
                  <a:lnTo>
                    <a:pt x="31" y="23"/>
                  </a:lnTo>
                  <a:lnTo>
                    <a:pt x="27" y="28"/>
                  </a:lnTo>
                  <a:lnTo>
                    <a:pt x="23" y="31"/>
                  </a:lnTo>
                  <a:lnTo>
                    <a:pt x="16" y="3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23" name="Freeform 351"/>
            <p:cNvSpPr>
              <a:spLocks/>
            </p:cNvSpPr>
            <p:nvPr/>
          </p:nvSpPr>
          <p:spPr bwMode="auto">
            <a:xfrm>
              <a:off x="2400" y="1686"/>
              <a:ext cx="68" cy="74"/>
            </a:xfrm>
            <a:custGeom>
              <a:avLst/>
              <a:gdLst>
                <a:gd name="T0" fmla="*/ 131 w 136"/>
                <a:gd name="T1" fmla="*/ 67 h 149"/>
                <a:gd name="T2" fmla="*/ 136 w 136"/>
                <a:gd name="T3" fmla="*/ 47 h 149"/>
                <a:gd name="T4" fmla="*/ 129 w 136"/>
                <a:gd name="T5" fmla="*/ 34 h 149"/>
                <a:gd name="T6" fmla="*/ 121 w 136"/>
                <a:gd name="T7" fmla="*/ 28 h 149"/>
                <a:gd name="T8" fmla="*/ 112 w 136"/>
                <a:gd name="T9" fmla="*/ 26 h 149"/>
                <a:gd name="T10" fmla="*/ 102 w 136"/>
                <a:gd name="T11" fmla="*/ 26 h 149"/>
                <a:gd name="T12" fmla="*/ 94 w 136"/>
                <a:gd name="T13" fmla="*/ 18 h 149"/>
                <a:gd name="T14" fmla="*/ 79 w 136"/>
                <a:gd name="T15" fmla="*/ 3 h 149"/>
                <a:gd name="T16" fmla="*/ 58 w 136"/>
                <a:gd name="T17" fmla="*/ 3 h 149"/>
                <a:gd name="T18" fmla="*/ 44 w 136"/>
                <a:gd name="T19" fmla="*/ 16 h 149"/>
                <a:gd name="T20" fmla="*/ 36 w 136"/>
                <a:gd name="T21" fmla="*/ 24 h 149"/>
                <a:gd name="T22" fmla="*/ 25 w 136"/>
                <a:gd name="T23" fmla="*/ 24 h 149"/>
                <a:gd name="T24" fmla="*/ 15 w 136"/>
                <a:gd name="T25" fmla="*/ 27 h 149"/>
                <a:gd name="T26" fmla="*/ 7 w 136"/>
                <a:gd name="T27" fmla="*/ 32 h 149"/>
                <a:gd name="T28" fmla="*/ 0 w 136"/>
                <a:gd name="T29" fmla="*/ 46 h 149"/>
                <a:gd name="T30" fmla="*/ 6 w 136"/>
                <a:gd name="T31" fmla="*/ 66 h 149"/>
                <a:gd name="T32" fmla="*/ 5 w 136"/>
                <a:gd name="T33" fmla="*/ 81 h 149"/>
                <a:gd name="T34" fmla="*/ 0 w 136"/>
                <a:gd name="T35" fmla="*/ 100 h 149"/>
                <a:gd name="T36" fmla="*/ 7 w 136"/>
                <a:gd name="T37" fmla="*/ 115 h 149"/>
                <a:gd name="T38" fmla="*/ 14 w 136"/>
                <a:gd name="T39" fmla="*/ 121 h 149"/>
                <a:gd name="T40" fmla="*/ 25 w 136"/>
                <a:gd name="T41" fmla="*/ 123 h 149"/>
                <a:gd name="T42" fmla="*/ 34 w 136"/>
                <a:gd name="T43" fmla="*/ 122 h 149"/>
                <a:gd name="T44" fmla="*/ 42 w 136"/>
                <a:gd name="T45" fmla="*/ 132 h 149"/>
                <a:gd name="T46" fmla="*/ 57 w 136"/>
                <a:gd name="T47" fmla="*/ 147 h 149"/>
                <a:gd name="T48" fmla="*/ 78 w 136"/>
                <a:gd name="T49" fmla="*/ 147 h 149"/>
                <a:gd name="T50" fmla="*/ 91 w 136"/>
                <a:gd name="T51" fmla="*/ 133 h 149"/>
                <a:gd name="T52" fmla="*/ 100 w 136"/>
                <a:gd name="T53" fmla="*/ 123 h 149"/>
                <a:gd name="T54" fmla="*/ 111 w 136"/>
                <a:gd name="T55" fmla="*/ 125 h 149"/>
                <a:gd name="T56" fmla="*/ 120 w 136"/>
                <a:gd name="T57" fmla="*/ 122 h 149"/>
                <a:gd name="T58" fmla="*/ 128 w 136"/>
                <a:gd name="T59" fmla="*/ 117 h 149"/>
                <a:gd name="T60" fmla="*/ 135 w 136"/>
                <a:gd name="T61" fmla="*/ 103 h 149"/>
                <a:gd name="T62" fmla="*/ 129 w 136"/>
                <a:gd name="T63" fmla="*/ 8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6" h="149">
                  <a:moveTo>
                    <a:pt x="123" y="75"/>
                  </a:moveTo>
                  <a:lnTo>
                    <a:pt x="131" y="67"/>
                  </a:lnTo>
                  <a:lnTo>
                    <a:pt x="135" y="58"/>
                  </a:lnTo>
                  <a:lnTo>
                    <a:pt x="136" y="47"/>
                  </a:lnTo>
                  <a:lnTo>
                    <a:pt x="133" y="38"/>
                  </a:lnTo>
                  <a:lnTo>
                    <a:pt x="129" y="34"/>
                  </a:lnTo>
                  <a:lnTo>
                    <a:pt x="126" y="30"/>
                  </a:lnTo>
                  <a:lnTo>
                    <a:pt x="121" y="28"/>
                  </a:lnTo>
                  <a:lnTo>
                    <a:pt x="117" y="26"/>
                  </a:lnTo>
                  <a:lnTo>
                    <a:pt x="112" y="26"/>
                  </a:lnTo>
                  <a:lnTo>
                    <a:pt x="106" y="26"/>
                  </a:lnTo>
                  <a:lnTo>
                    <a:pt x="102" y="26"/>
                  </a:lnTo>
                  <a:lnTo>
                    <a:pt x="96" y="28"/>
                  </a:lnTo>
                  <a:lnTo>
                    <a:pt x="94" y="18"/>
                  </a:lnTo>
                  <a:lnTo>
                    <a:pt x="88" y="8"/>
                  </a:lnTo>
                  <a:lnTo>
                    <a:pt x="79" y="3"/>
                  </a:lnTo>
                  <a:lnTo>
                    <a:pt x="68" y="0"/>
                  </a:lnTo>
                  <a:lnTo>
                    <a:pt x="58" y="3"/>
                  </a:lnTo>
                  <a:lnTo>
                    <a:pt x="50" y="8"/>
                  </a:lnTo>
                  <a:lnTo>
                    <a:pt x="44" y="16"/>
                  </a:lnTo>
                  <a:lnTo>
                    <a:pt x="42" y="27"/>
                  </a:lnTo>
                  <a:lnTo>
                    <a:pt x="36" y="24"/>
                  </a:lnTo>
                  <a:lnTo>
                    <a:pt x="30" y="24"/>
                  </a:lnTo>
                  <a:lnTo>
                    <a:pt x="25" y="24"/>
                  </a:lnTo>
                  <a:lnTo>
                    <a:pt x="20" y="24"/>
                  </a:lnTo>
                  <a:lnTo>
                    <a:pt x="15" y="27"/>
                  </a:lnTo>
                  <a:lnTo>
                    <a:pt x="11" y="29"/>
                  </a:lnTo>
                  <a:lnTo>
                    <a:pt x="7" y="32"/>
                  </a:lnTo>
                  <a:lnTo>
                    <a:pt x="4" y="37"/>
                  </a:lnTo>
                  <a:lnTo>
                    <a:pt x="0" y="46"/>
                  </a:lnTo>
                  <a:lnTo>
                    <a:pt x="2" y="57"/>
                  </a:lnTo>
                  <a:lnTo>
                    <a:pt x="6" y="66"/>
                  </a:lnTo>
                  <a:lnTo>
                    <a:pt x="13" y="74"/>
                  </a:lnTo>
                  <a:lnTo>
                    <a:pt x="5" y="81"/>
                  </a:lnTo>
                  <a:lnTo>
                    <a:pt x="0" y="90"/>
                  </a:lnTo>
                  <a:lnTo>
                    <a:pt x="0" y="100"/>
                  </a:lnTo>
                  <a:lnTo>
                    <a:pt x="4" y="111"/>
                  </a:lnTo>
                  <a:lnTo>
                    <a:pt x="7" y="115"/>
                  </a:lnTo>
                  <a:lnTo>
                    <a:pt x="11" y="119"/>
                  </a:lnTo>
                  <a:lnTo>
                    <a:pt x="14" y="121"/>
                  </a:lnTo>
                  <a:lnTo>
                    <a:pt x="19" y="122"/>
                  </a:lnTo>
                  <a:lnTo>
                    <a:pt x="25" y="123"/>
                  </a:lnTo>
                  <a:lnTo>
                    <a:pt x="29" y="123"/>
                  </a:lnTo>
                  <a:lnTo>
                    <a:pt x="34" y="122"/>
                  </a:lnTo>
                  <a:lnTo>
                    <a:pt x="40" y="121"/>
                  </a:lnTo>
                  <a:lnTo>
                    <a:pt x="42" y="132"/>
                  </a:lnTo>
                  <a:lnTo>
                    <a:pt x="49" y="141"/>
                  </a:lnTo>
                  <a:lnTo>
                    <a:pt x="57" y="147"/>
                  </a:lnTo>
                  <a:lnTo>
                    <a:pt x="67" y="149"/>
                  </a:lnTo>
                  <a:lnTo>
                    <a:pt x="78" y="147"/>
                  </a:lnTo>
                  <a:lnTo>
                    <a:pt x="86" y="141"/>
                  </a:lnTo>
                  <a:lnTo>
                    <a:pt x="91" y="133"/>
                  </a:lnTo>
                  <a:lnTo>
                    <a:pt x="94" y="122"/>
                  </a:lnTo>
                  <a:lnTo>
                    <a:pt x="100" y="123"/>
                  </a:lnTo>
                  <a:lnTo>
                    <a:pt x="105" y="125"/>
                  </a:lnTo>
                  <a:lnTo>
                    <a:pt x="111" y="125"/>
                  </a:lnTo>
                  <a:lnTo>
                    <a:pt x="116" y="123"/>
                  </a:lnTo>
                  <a:lnTo>
                    <a:pt x="120" y="122"/>
                  </a:lnTo>
                  <a:lnTo>
                    <a:pt x="125" y="120"/>
                  </a:lnTo>
                  <a:lnTo>
                    <a:pt x="128" y="117"/>
                  </a:lnTo>
                  <a:lnTo>
                    <a:pt x="132" y="112"/>
                  </a:lnTo>
                  <a:lnTo>
                    <a:pt x="135" y="103"/>
                  </a:lnTo>
                  <a:lnTo>
                    <a:pt x="134" y="92"/>
                  </a:lnTo>
                  <a:lnTo>
                    <a:pt x="129" y="83"/>
                  </a:lnTo>
                  <a:lnTo>
                    <a:pt x="123" y="7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24" name="Freeform 352"/>
            <p:cNvSpPr>
              <a:spLocks/>
            </p:cNvSpPr>
            <p:nvPr/>
          </p:nvSpPr>
          <p:spPr bwMode="auto">
            <a:xfrm>
              <a:off x="2423" y="1713"/>
              <a:ext cx="20" cy="20"/>
            </a:xfrm>
            <a:custGeom>
              <a:avLst/>
              <a:gdLst>
                <a:gd name="T0" fmla="*/ 19 w 39"/>
                <a:gd name="T1" fmla="*/ 40 h 40"/>
                <a:gd name="T2" fmla="*/ 11 w 39"/>
                <a:gd name="T3" fmla="*/ 38 h 40"/>
                <a:gd name="T4" fmla="*/ 5 w 39"/>
                <a:gd name="T5" fmla="*/ 34 h 40"/>
                <a:gd name="T6" fmla="*/ 1 w 39"/>
                <a:gd name="T7" fmla="*/ 27 h 40"/>
                <a:gd name="T8" fmla="*/ 0 w 39"/>
                <a:gd name="T9" fmla="*/ 20 h 40"/>
                <a:gd name="T10" fmla="*/ 1 w 39"/>
                <a:gd name="T11" fmla="*/ 12 h 40"/>
                <a:gd name="T12" fmla="*/ 5 w 39"/>
                <a:gd name="T13" fmla="*/ 6 h 40"/>
                <a:gd name="T14" fmla="*/ 11 w 39"/>
                <a:gd name="T15" fmla="*/ 2 h 40"/>
                <a:gd name="T16" fmla="*/ 19 w 39"/>
                <a:gd name="T17" fmla="*/ 0 h 40"/>
                <a:gd name="T18" fmla="*/ 26 w 39"/>
                <a:gd name="T19" fmla="*/ 2 h 40"/>
                <a:gd name="T20" fmla="*/ 33 w 39"/>
                <a:gd name="T21" fmla="*/ 6 h 40"/>
                <a:gd name="T22" fmla="*/ 38 w 39"/>
                <a:gd name="T23" fmla="*/ 12 h 40"/>
                <a:gd name="T24" fmla="*/ 39 w 39"/>
                <a:gd name="T25" fmla="*/ 20 h 40"/>
                <a:gd name="T26" fmla="*/ 38 w 39"/>
                <a:gd name="T27" fmla="*/ 27 h 40"/>
                <a:gd name="T28" fmla="*/ 33 w 39"/>
                <a:gd name="T29" fmla="*/ 34 h 40"/>
                <a:gd name="T30" fmla="*/ 26 w 39"/>
                <a:gd name="T31" fmla="*/ 38 h 40"/>
                <a:gd name="T32" fmla="*/ 19 w 39"/>
                <a:gd name="T33"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40">
                  <a:moveTo>
                    <a:pt x="19" y="40"/>
                  </a:moveTo>
                  <a:lnTo>
                    <a:pt x="11" y="38"/>
                  </a:lnTo>
                  <a:lnTo>
                    <a:pt x="5" y="34"/>
                  </a:lnTo>
                  <a:lnTo>
                    <a:pt x="1" y="27"/>
                  </a:lnTo>
                  <a:lnTo>
                    <a:pt x="0" y="20"/>
                  </a:lnTo>
                  <a:lnTo>
                    <a:pt x="1" y="12"/>
                  </a:lnTo>
                  <a:lnTo>
                    <a:pt x="5" y="6"/>
                  </a:lnTo>
                  <a:lnTo>
                    <a:pt x="11" y="2"/>
                  </a:lnTo>
                  <a:lnTo>
                    <a:pt x="19" y="0"/>
                  </a:lnTo>
                  <a:lnTo>
                    <a:pt x="26" y="2"/>
                  </a:lnTo>
                  <a:lnTo>
                    <a:pt x="33" y="6"/>
                  </a:lnTo>
                  <a:lnTo>
                    <a:pt x="38" y="12"/>
                  </a:lnTo>
                  <a:lnTo>
                    <a:pt x="39" y="20"/>
                  </a:lnTo>
                  <a:lnTo>
                    <a:pt x="38" y="27"/>
                  </a:lnTo>
                  <a:lnTo>
                    <a:pt x="33" y="34"/>
                  </a:lnTo>
                  <a:lnTo>
                    <a:pt x="26" y="38"/>
                  </a:lnTo>
                  <a:lnTo>
                    <a:pt x="19" y="4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25" name="Freeform 353"/>
            <p:cNvSpPr>
              <a:spLocks/>
            </p:cNvSpPr>
            <p:nvPr/>
          </p:nvSpPr>
          <p:spPr bwMode="auto">
            <a:xfrm>
              <a:off x="3282" y="2529"/>
              <a:ext cx="64" cy="90"/>
            </a:xfrm>
            <a:custGeom>
              <a:avLst/>
              <a:gdLst>
                <a:gd name="T0" fmla="*/ 0 w 129"/>
                <a:gd name="T1" fmla="*/ 181 h 181"/>
                <a:gd name="T2" fmla="*/ 25 w 129"/>
                <a:gd name="T3" fmla="*/ 172 h 181"/>
                <a:gd name="T4" fmla="*/ 52 w 129"/>
                <a:gd name="T5" fmla="*/ 158 h 181"/>
                <a:gd name="T6" fmla="*/ 76 w 129"/>
                <a:gd name="T7" fmla="*/ 141 h 181"/>
                <a:gd name="T8" fmla="*/ 97 w 129"/>
                <a:gd name="T9" fmla="*/ 120 h 181"/>
                <a:gd name="T10" fmla="*/ 114 w 129"/>
                <a:gd name="T11" fmla="*/ 98 h 181"/>
                <a:gd name="T12" fmla="*/ 124 w 129"/>
                <a:gd name="T13" fmla="*/ 74 h 181"/>
                <a:gd name="T14" fmla="*/ 129 w 129"/>
                <a:gd name="T15" fmla="*/ 50 h 181"/>
                <a:gd name="T16" fmla="*/ 124 w 129"/>
                <a:gd name="T17" fmla="*/ 26 h 181"/>
                <a:gd name="T18" fmla="*/ 114 w 129"/>
                <a:gd name="T19" fmla="*/ 8 h 181"/>
                <a:gd name="T20" fmla="*/ 100 w 129"/>
                <a:gd name="T21" fmla="*/ 0 h 181"/>
                <a:gd name="T22" fmla="*/ 86 w 129"/>
                <a:gd name="T23" fmla="*/ 1 h 181"/>
                <a:gd name="T24" fmla="*/ 72 w 129"/>
                <a:gd name="T25" fmla="*/ 8 h 181"/>
                <a:gd name="T26" fmla="*/ 61 w 129"/>
                <a:gd name="T27" fmla="*/ 21 h 181"/>
                <a:gd name="T28" fmla="*/ 53 w 129"/>
                <a:gd name="T29" fmla="*/ 38 h 181"/>
                <a:gd name="T30" fmla="*/ 49 w 129"/>
                <a:gd name="T31" fmla="*/ 58 h 181"/>
                <a:gd name="T32" fmla="*/ 52 w 129"/>
                <a:gd name="T33" fmla="*/ 79 h 181"/>
                <a:gd name="T34" fmla="*/ 54 w 129"/>
                <a:gd name="T35" fmla="*/ 95 h 181"/>
                <a:gd name="T36" fmla="*/ 49 w 129"/>
                <a:gd name="T37" fmla="*/ 113 h 181"/>
                <a:gd name="T38" fmla="*/ 41 w 129"/>
                <a:gd name="T39" fmla="*/ 129 h 181"/>
                <a:gd name="T40" fmla="*/ 31 w 129"/>
                <a:gd name="T41" fmla="*/ 145 h 181"/>
                <a:gd name="T42" fmla="*/ 19 w 129"/>
                <a:gd name="T43" fmla="*/ 160 h 181"/>
                <a:gd name="T44" fmla="*/ 10 w 129"/>
                <a:gd name="T45" fmla="*/ 171 h 181"/>
                <a:gd name="T46" fmla="*/ 2 w 129"/>
                <a:gd name="T47" fmla="*/ 179 h 181"/>
                <a:gd name="T48" fmla="*/ 0 w 129"/>
                <a:gd name="T49"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9" h="181">
                  <a:moveTo>
                    <a:pt x="0" y="181"/>
                  </a:moveTo>
                  <a:lnTo>
                    <a:pt x="25" y="172"/>
                  </a:lnTo>
                  <a:lnTo>
                    <a:pt x="52" y="158"/>
                  </a:lnTo>
                  <a:lnTo>
                    <a:pt x="76" y="141"/>
                  </a:lnTo>
                  <a:lnTo>
                    <a:pt x="97" y="120"/>
                  </a:lnTo>
                  <a:lnTo>
                    <a:pt x="114" y="98"/>
                  </a:lnTo>
                  <a:lnTo>
                    <a:pt x="124" y="74"/>
                  </a:lnTo>
                  <a:lnTo>
                    <a:pt x="129" y="50"/>
                  </a:lnTo>
                  <a:lnTo>
                    <a:pt x="124" y="26"/>
                  </a:lnTo>
                  <a:lnTo>
                    <a:pt x="114" y="8"/>
                  </a:lnTo>
                  <a:lnTo>
                    <a:pt x="100" y="0"/>
                  </a:lnTo>
                  <a:lnTo>
                    <a:pt x="86" y="1"/>
                  </a:lnTo>
                  <a:lnTo>
                    <a:pt x="72" y="8"/>
                  </a:lnTo>
                  <a:lnTo>
                    <a:pt x="61" y="21"/>
                  </a:lnTo>
                  <a:lnTo>
                    <a:pt x="53" y="38"/>
                  </a:lnTo>
                  <a:lnTo>
                    <a:pt x="49" y="58"/>
                  </a:lnTo>
                  <a:lnTo>
                    <a:pt x="52" y="79"/>
                  </a:lnTo>
                  <a:lnTo>
                    <a:pt x="54" y="95"/>
                  </a:lnTo>
                  <a:lnTo>
                    <a:pt x="49" y="113"/>
                  </a:lnTo>
                  <a:lnTo>
                    <a:pt x="41" y="129"/>
                  </a:lnTo>
                  <a:lnTo>
                    <a:pt x="31" y="145"/>
                  </a:lnTo>
                  <a:lnTo>
                    <a:pt x="19" y="160"/>
                  </a:lnTo>
                  <a:lnTo>
                    <a:pt x="10" y="171"/>
                  </a:lnTo>
                  <a:lnTo>
                    <a:pt x="2" y="179"/>
                  </a:lnTo>
                  <a:lnTo>
                    <a:pt x="0" y="18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26" name="Freeform 354"/>
            <p:cNvSpPr>
              <a:spLocks/>
            </p:cNvSpPr>
            <p:nvPr/>
          </p:nvSpPr>
          <p:spPr bwMode="auto">
            <a:xfrm>
              <a:off x="3251" y="2513"/>
              <a:ext cx="45" cy="103"/>
            </a:xfrm>
            <a:custGeom>
              <a:avLst/>
              <a:gdLst>
                <a:gd name="T0" fmla="*/ 50 w 90"/>
                <a:gd name="T1" fmla="*/ 206 h 206"/>
                <a:gd name="T2" fmla="*/ 65 w 90"/>
                <a:gd name="T3" fmla="*/ 183 h 206"/>
                <a:gd name="T4" fmla="*/ 77 w 90"/>
                <a:gd name="T5" fmla="*/ 157 h 206"/>
                <a:gd name="T6" fmla="*/ 85 w 90"/>
                <a:gd name="T7" fmla="*/ 128 h 206"/>
                <a:gd name="T8" fmla="*/ 90 w 90"/>
                <a:gd name="T9" fmla="*/ 99 h 206"/>
                <a:gd name="T10" fmla="*/ 88 w 90"/>
                <a:gd name="T11" fmla="*/ 70 h 206"/>
                <a:gd name="T12" fmla="*/ 83 w 90"/>
                <a:gd name="T13" fmla="*/ 45 h 206"/>
                <a:gd name="T14" fmla="*/ 70 w 90"/>
                <a:gd name="T15" fmla="*/ 23 h 206"/>
                <a:gd name="T16" fmla="*/ 52 w 90"/>
                <a:gd name="T17" fmla="*/ 7 h 206"/>
                <a:gd name="T18" fmla="*/ 33 w 90"/>
                <a:gd name="T19" fmla="*/ 0 h 206"/>
                <a:gd name="T20" fmla="*/ 18 w 90"/>
                <a:gd name="T21" fmla="*/ 2 h 206"/>
                <a:gd name="T22" fmla="*/ 7 w 90"/>
                <a:gd name="T23" fmla="*/ 12 h 206"/>
                <a:gd name="T24" fmla="*/ 1 w 90"/>
                <a:gd name="T25" fmla="*/ 26 h 206"/>
                <a:gd name="T26" fmla="*/ 0 w 90"/>
                <a:gd name="T27" fmla="*/ 43 h 206"/>
                <a:gd name="T28" fmla="*/ 3 w 90"/>
                <a:gd name="T29" fmla="*/ 61 h 206"/>
                <a:gd name="T30" fmla="*/ 12 w 90"/>
                <a:gd name="T31" fmla="*/ 80 h 206"/>
                <a:gd name="T32" fmla="*/ 27 w 90"/>
                <a:gd name="T33" fmla="*/ 93 h 206"/>
                <a:gd name="T34" fmla="*/ 39 w 90"/>
                <a:gd name="T35" fmla="*/ 106 h 206"/>
                <a:gd name="T36" fmla="*/ 47 w 90"/>
                <a:gd name="T37" fmla="*/ 122 h 206"/>
                <a:gd name="T38" fmla="*/ 52 w 90"/>
                <a:gd name="T39" fmla="*/ 141 h 206"/>
                <a:gd name="T40" fmla="*/ 53 w 90"/>
                <a:gd name="T41" fmla="*/ 159 h 206"/>
                <a:gd name="T42" fmla="*/ 53 w 90"/>
                <a:gd name="T43" fmla="*/ 178 h 206"/>
                <a:gd name="T44" fmla="*/ 53 w 90"/>
                <a:gd name="T45" fmla="*/ 193 h 206"/>
                <a:gd name="T46" fmla="*/ 50 w 90"/>
                <a:gd name="T47" fmla="*/ 203 h 206"/>
                <a:gd name="T48" fmla="*/ 50 w 90"/>
                <a:gd name="T49" fmla="*/ 20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0" h="206">
                  <a:moveTo>
                    <a:pt x="50" y="206"/>
                  </a:moveTo>
                  <a:lnTo>
                    <a:pt x="65" y="183"/>
                  </a:lnTo>
                  <a:lnTo>
                    <a:pt x="77" y="157"/>
                  </a:lnTo>
                  <a:lnTo>
                    <a:pt x="85" y="128"/>
                  </a:lnTo>
                  <a:lnTo>
                    <a:pt x="90" y="99"/>
                  </a:lnTo>
                  <a:lnTo>
                    <a:pt x="88" y="70"/>
                  </a:lnTo>
                  <a:lnTo>
                    <a:pt x="83" y="45"/>
                  </a:lnTo>
                  <a:lnTo>
                    <a:pt x="70" y="23"/>
                  </a:lnTo>
                  <a:lnTo>
                    <a:pt x="52" y="7"/>
                  </a:lnTo>
                  <a:lnTo>
                    <a:pt x="33" y="0"/>
                  </a:lnTo>
                  <a:lnTo>
                    <a:pt x="18" y="2"/>
                  </a:lnTo>
                  <a:lnTo>
                    <a:pt x="7" y="12"/>
                  </a:lnTo>
                  <a:lnTo>
                    <a:pt x="1" y="26"/>
                  </a:lnTo>
                  <a:lnTo>
                    <a:pt x="0" y="43"/>
                  </a:lnTo>
                  <a:lnTo>
                    <a:pt x="3" y="61"/>
                  </a:lnTo>
                  <a:lnTo>
                    <a:pt x="12" y="80"/>
                  </a:lnTo>
                  <a:lnTo>
                    <a:pt x="27" y="93"/>
                  </a:lnTo>
                  <a:lnTo>
                    <a:pt x="39" y="106"/>
                  </a:lnTo>
                  <a:lnTo>
                    <a:pt x="47" y="122"/>
                  </a:lnTo>
                  <a:lnTo>
                    <a:pt x="52" y="141"/>
                  </a:lnTo>
                  <a:lnTo>
                    <a:pt x="53" y="159"/>
                  </a:lnTo>
                  <a:lnTo>
                    <a:pt x="53" y="178"/>
                  </a:lnTo>
                  <a:lnTo>
                    <a:pt x="53" y="193"/>
                  </a:lnTo>
                  <a:lnTo>
                    <a:pt x="50" y="203"/>
                  </a:lnTo>
                  <a:lnTo>
                    <a:pt x="50" y="20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27" name="Freeform 355"/>
            <p:cNvSpPr>
              <a:spLocks/>
            </p:cNvSpPr>
            <p:nvPr/>
          </p:nvSpPr>
          <p:spPr bwMode="auto">
            <a:xfrm>
              <a:off x="3283" y="2583"/>
              <a:ext cx="100" cy="50"/>
            </a:xfrm>
            <a:custGeom>
              <a:avLst/>
              <a:gdLst>
                <a:gd name="T0" fmla="*/ 0 w 201"/>
                <a:gd name="T1" fmla="*/ 78 h 99"/>
                <a:gd name="T2" fmla="*/ 13 w 201"/>
                <a:gd name="T3" fmla="*/ 84 h 99"/>
                <a:gd name="T4" fmla="*/ 26 w 201"/>
                <a:gd name="T5" fmla="*/ 88 h 99"/>
                <a:gd name="T6" fmla="*/ 39 w 201"/>
                <a:gd name="T7" fmla="*/ 92 h 99"/>
                <a:gd name="T8" fmla="*/ 53 w 201"/>
                <a:gd name="T9" fmla="*/ 95 h 99"/>
                <a:gd name="T10" fmla="*/ 68 w 201"/>
                <a:gd name="T11" fmla="*/ 98 h 99"/>
                <a:gd name="T12" fmla="*/ 83 w 201"/>
                <a:gd name="T13" fmla="*/ 99 h 99"/>
                <a:gd name="T14" fmla="*/ 98 w 201"/>
                <a:gd name="T15" fmla="*/ 99 h 99"/>
                <a:gd name="T16" fmla="*/ 113 w 201"/>
                <a:gd name="T17" fmla="*/ 99 h 99"/>
                <a:gd name="T18" fmla="*/ 127 w 201"/>
                <a:gd name="T19" fmla="*/ 96 h 99"/>
                <a:gd name="T20" fmla="*/ 140 w 201"/>
                <a:gd name="T21" fmla="*/ 93 h 99"/>
                <a:gd name="T22" fmla="*/ 152 w 201"/>
                <a:gd name="T23" fmla="*/ 90 h 99"/>
                <a:gd name="T24" fmla="*/ 165 w 201"/>
                <a:gd name="T25" fmla="*/ 84 h 99"/>
                <a:gd name="T26" fmla="*/ 175 w 201"/>
                <a:gd name="T27" fmla="*/ 77 h 99"/>
                <a:gd name="T28" fmla="*/ 184 w 201"/>
                <a:gd name="T29" fmla="*/ 68 h 99"/>
                <a:gd name="T30" fmla="*/ 191 w 201"/>
                <a:gd name="T31" fmla="*/ 58 h 99"/>
                <a:gd name="T32" fmla="*/ 197 w 201"/>
                <a:gd name="T33" fmla="*/ 47 h 99"/>
                <a:gd name="T34" fmla="*/ 201 w 201"/>
                <a:gd name="T35" fmla="*/ 27 h 99"/>
                <a:gd name="T36" fmla="*/ 196 w 201"/>
                <a:gd name="T37" fmla="*/ 12 h 99"/>
                <a:gd name="T38" fmla="*/ 186 w 201"/>
                <a:gd name="T39" fmla="*/ 3 h 99"/>
                <a:gd name="T40" fmla="*/ 171 w 201"/>
                <a:gd name="T41" fmla="*/ 0 h 99"/>
                <a:gd name="T42" fmla="*/ 153 w 201"/>
                <a:gd name="T43" fmla="*/ 2 h 99"/>
                <a:gd name="T44" fmla="*/ 136 w 201"/>
                <a:gd name="T45" fmla="*/ 9 h 99"/>
                <a:gd name="T46" fmla="*/ 120 w 201"/>
                <a:gd name="T47" fmla="*/ 20 h 99"/>
                <a:gd name="T48" fmla="*/ 108 w 201"/>
                <a:gd name="T49" fmla="*/ 38 h 99"/>
                <a:gd name="T50" fmla="*/ 98 w 201"/>
                <a:gd name="T51" fmla="*/ 52 h 99"/>
                <a:gd name="T52" fmla="*/ 83 w 201"/>
                <a:gd name="T53" fmla="*/ 62 h 99"/>
                <a:gd name="T54" fmla="*/ 66 w 201"/>
                <a:gd name="T55" fmla="*/ 69 h 99"/>
                <a:gd name="T56" fmla="*/ 47 w 201"/>
                <a:gd name="T57" fmla="*/ 73 h 99"/>
                <a:gd name="T58" fmla="*/ 29 w 201"/>
                <a:gd name="T59" fmla="*/ 76 h 99"/>
                <a:gd name="T60" fmla="*/ 14 w 201"/>
                <a:gd name="T61" fmla="*/ 78 h 99"/>
                <a:gd name="T62" fmla="*/ 4 w 201"/>
                <a:gd name="T63" fmla="*/ 78 h 99"/>
                <a:gd name="T64" fmla="*/ 0 w 201"/>
                <a:gd name="T65" fmla="*/ 7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1" h="99">
                  <a:moveTo>
                    <a:pt x="0" y="78"/>
                  </a:moveTo>
                  <a:lnTo>
                    <a:pt x="13" y="84"/>
                  </a:lnTo>
                  <a:lnTo>
                    <a:pt x="26" y="88"/>
                  </a:lnTo>
                  <a:lnTo>
                    <a:pt x="39" y="92"/>
                  </a:lnTo>
                  <a:lnTo>
                    <a:pt x="53" y="95"/>
                  </a:lnTo>
                  <a:lnTo>
                    <a:pt x="68" y="98"/>
                  </a:lnTo>
                  <a:lnTo>
                    <a:pt x="83" y="99"/>
                  </a:lnTo>
                  <a:lnTo>
                    <a:pt x="98" y="99"/>
                  </a:lnTo>
                  <a:lnTo>
                    <a:pt x="113" y="99"/>
                  </a:lnTo>
                  <a:lnTo>
                    <a:pt x="127" y="96"/>
                  </a:lnTo>
                  <a:lnTo>
                    <a:pt x="140" y="93"/>
                  </a:lnTo>
                  <a:lnTo>
                    <a:pt x="152" y="90"/>
                  </a:lnTo>
                  <a:lnTo>
                    <a:pt x="165" y="84"/>
                  </a:lnTo>
                  <a:lnTo>
                    <a:pt x="175" y="77"/>
                  </a:lnTo>
                  <a:lnTo>
                    <a:pt x="184" y="68"/>
                  </a:lnTo>
                  <a:lnTo>
                    <a:pt x="191" y="58"/>
                  </a:lnTo>
                  <a:lnTo>
                    <a:pt x="197" y="47"/>
                  </a:lnTo>
                  <a:lnTo>
                    <a:pt x="201" y="27"/>
                  </a:lnTo>
                  <a:lnTo>
                    <a:pt x="196" y="12"/>
                  </a:lnTo>
                  <a:lnTo>
                    <a:pt x="186" y="3"/>
                  </a:lnTo>
                  <a:lnTo>
                    <a:pt x="171" y="0"/>
                  </a:lnTo>
                  <a:lnTo>
                    <a:pt x="153" y="2"/>
                  </a:lnTo>
                  <a:lnTo>
                    <a:pt x="136" y="9"/>
                  </a:lnTo>
                  <a:lnTo>
                    <a:pt x="120" y="20"/>
                  </a:lnTo>
                  <a:lnTo>
                    <a:pt x="108" y="38"/>
                  </a:lnTo>
                  <a:lnTo>
                    <a:pt x="98" y="52"/>
                  </a:lnTo>
                  <a:lnTo>
                    <a:pt x="83" y="62"/>
                  </a:lnTo>
                  <a:lnTo>
                    <a:pt x="66" y="69"/>
                  </a:lnTo>
                  <a:lnTo>
                    <a:pt x="47" y="73"/>
                  </a:lnTo>
                  <a:lnTo>
                    <a:pt x="29" y="76"/>
                  </a:lnTo>
                  <a:lnTo>
                    <a:pt x="14" y="78"/>
                  </a:lnTo>
                  <a:lnTo>
                    <a:pt x="4" y="78"/>
                  </a:lnTo>
                  <a:lnTo>
                    <a:pt x="0" y="7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28" name="Freeform 356"/>
            <p:cNvSpPr>
              <a:spLocks/>
            </p:cNvSpPr>
            <p:nvPr/>
          </p:nvSpPr>
          <p:spPr bwMode="auto">
            <a:xfrm>
              <a:off x="3281" y="2628"/>
              <a:ext cx="99" cy="50"/>
            </a:xfrm>
            <a:custGeom>
              <a:avLst/>
              <a:gdLst>
                <a:gd name="T0" fmla="*/ 0 w 198"/>
                <a:gd name="T1" fmla="*/ 0 h 100"/>
                <a:gd name="T2" fmla="*/ 15 w 198"/>
                <a:gd name="T3" fmla="*/ 23 h 100"/>
                <a:gd name="T4" fmla="*/ 33 w 198"/>
                <a:gd name="T5" fmla="*/ 44 h 100"/>
                <a:gd name="T6" fmla="*/ 55 w 198"/>
                <a:gd name="T7" fmla="*/ 65 h 100"/>
                <a:gd name="T8" fmla="*/ 79 w 198"/>
                <a:gd name="T9" fmla="*/ 81 h 100"/>
                <a:gd name="T10" fmla="*/ 105 w 198"/>
                <a:gd name="T11" fmla="*/ 94 h 100"/>
                <a:gd name="T12" fmla="*/ 130 w 198"/>
                <a:gd name="T13" fmla="*/ 100 h 100"/>
                <a:gd name="T14" fmla="*/ 154 w 198"/>
                <a:gd name="T15" fmla="*/ 99 h 100"/>
                <a:gd name="T16" fmla="*/ 177 w 198"/>
                <a:gd name="T17" fmla="*/ 89 h 100"/>
                <a:gd name="T18" fmla="*/ 192 w 198"/>
                <a:gd name="T19" fmla="*/ 76 h 100"/>
                <a:gd name="T20" fmla="*/ 198 w 198"/>
                <a:gd name="T21" fmla="*/ 61 h 100"/>
                <a:gd name="T22" fmla="*/ 194 w 198"/>
                <a:gd name="T23" fmla="*/ 47 h 100"/>
                <a:gd name="T24" fmla="*/ 184 w 198"/>
                <a:gd name="T25" fmla="*/ 35 h 100"/>
                <a:gd name="T26" fmla="*/ 169 w 198"/>
                <a:gd name="T27" fmla="*/ 26 h 100"/>
                <a:gd name="T28" fmla="*/ 151 w 198"/>
                <a:gd name="T29" fmla="*/ 21 h 100"/>
                <a:gd name="T30" fmla="*/ 131 w 198"/>
                <a:gd name="T31" fmla="*/ 23 h 100"/>
                <a:gd name="T32" fmla="*/ 111 w 198"/>
                <a:gd name="T33" fmla="*/ 29 h 100"/>
                <a:gd name="T34" fmla="*/ 95 w 198"/>
                <a:gd name="T35" fmla="*/ 34 h 100"/>
                <a:gd name="T36" fmla="*/ 78 w 198"/>
                <a:gd name="T37" fmla="*/ 34 h 100"/>
                <a:gd name="T38" fmla="*/ 58 w 198"/>
                <a:gd name="T39" fmla="*/ 29 h 100"/>
                <a:gd name="T40" fmla="*/ 41 w 198"/>
                <a:gd name="T41" fmla="*/ 23 h 100"/>
                <a:gd name="T42" fmla="*/ 25 w 198"/>
                <a:gd name="T43" fmla="*/ 15 h 100"/>
                <a:gd name="T44" fmla="*/ 11 w 198"/>
                <a:gd name="T45" fmla="*/ 8 h 100"/>
                <a:gd name="T46" fmla="*/ 3 w 198"/>
                <a:gd name="T47" fmla="*/ 2 h 100"/>
                <a:gd name="T48" fmla="*/ 0 w 198"/>
                <a:gd name="T49"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8" h="100">
                  <a:moveTo>
                    <a:pt x="0" y="0"/>
                  </a:moveTo>
                  <a:lnTo>
                    <a:pt x="15" y="23"/>
                  </a:lnTo>
                  <a:lnTo>
                    <a:pt x="33" y="44"/>
                  </a:lnTo>
                  <a:lnTo>
                    <a:pt x="55" y="65"/>
                  </a:lnTo>
                  <a:lnTo>
                    <a:pt x="79" y="81"/>
                  </a:lnTo>
                  <a:lnTo>
                    <a:pt x="105" y="94"/>
                  </a:lnTo>
                  <a:lnTo>
                    <a:pt x="130" y="100"/>
                  </a:lnTo>
                  <a:lnTo>
                    <a:pt x="154" y="99"/>
                  </a:lnTo>
                  <a:lnTo>
                    <a:pt x="177" y="89"/>
                  </a:lnTo>
                  <a:lnTo>
                    <a:pt x="192" y="76"/>
                  </a:lnTo>
                  <a:lnTo>
                    <a:pt x="198" y="61"/>
                  </a:lnTo>
                  <a:lnTo>
                    <a:pt x="194" y="47"/>
                  </a:lnTo>
                  <a:lnTo>
                    <a:pt x="184" y="35"/>
                  </a:lnTo>
                  <a:lnTo>
                    <a:pt x="169" y="26"/>
                  </a:lnTo>
                  <a:lnTo>
                    <a:pt x="151" y="21"/>
                  </a:lnTo>
                  <a:lnTo>
                    <a:pt x="131" y="23"/>
                  </a:lnTo>
                  <a:lnTo>
                    <a:pt x="111" y="29"/>
                  </a:lnTo>
                  <a:lnTo>
                    <a:pt x="95" y="34"/>
                  </a:lnTo>
                  <a:lnTo>
                    <a:pt x="78" y="34"/>
                  </a:lnTo>
                  <a:lnTo>
                    <a:pt x="58" y="29"/>
                  </a:lnTo>
                  <a:lnTo>
                    <a:pt x="41" y="23"/>
                  </a:lnTo>
                  <a:lnTo>
                    <a:pt x="25" y="15"/>
                  </a:lnTo>
                  <a:lnTo>
                    <a:pt x="11" y="8"/>
                  </a:lnTo>
                  <a:lnTo>
                    <a:pt x="3" y="2"/>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29" name="Freeform 357"/>
            <p:cNvSpPr>
              <a:spLocks/>
            </p:cNvSpPr>
            <p:nvPr/>
          </p:nvSpPr>
          <p:spPr bwMode="auto">
            <a:xfrm>
              <a:off x="3273" y="2637"/>
              <a:ext cx="68" cy="87"/>
            </a:xfrm>
            <a:custGeom>
              <a:avLst/>
              <a:gdLst>
                <a:gd name="T0" fmla="*/ 0 w 136"/>
                <a:gd name="T1" fmla="*/ 0 h 174"/>
                <a:gd name="T2" fmla="*/ 0 w 136"/>
                <a:gd name="T3" fmla="*/ 28 h 174"/>
                <a:gd name="T4" fmla="*/ 2 w 136"/>
                <a:gd name="T5" fmla="*/ 56 h 174"/>
                <a:gd name="T6" fmla="*/ 10 w 136"/>
                <a:gd name="T7" fmla="*/ 85 h 174"/>
                <a:gd name="T8" fmla="*/ 20 w 136"/>
                <a:gd name="T9" fmla="*/ 113 h 174"/>
                <a:gd name="T10" fmla="*/ 35 w 136"/>
                <a:gd name="T11" fmla="*/ 137 h 174"/>
                <a:gd name="T12" fmla="*/ 53 w 136"/>
                <a:gd name="T13" fmla="*/ 157 h 174"/>
                <a:gd name="T14" fmla="*/ 74 w 136"/>
                <a:gd name="T15" fmla="*/ 169 h 174"/>
                <a:gd name="T16" fmla="*/ 99 w 136"/>
                <a:gd name="T17" fmla="*/ 174 h 174"/>
                <a:gd name="T18" fmla="*/ 118 w 136"/>
                <a:gd name="T19" fmla="*/ 170 h 174"/>
                <a:gd name="T20" fmla="*/ 131 w 136"/>
                <a:gd name="T21" fmla="*/ 161 h 174"/>
                <a:gd name="T22" fmla="*/ 136 w 136"/>
                <a:gd name="T23" fmla="*/ 147 h 174"/>
                <a:gd name="T24" fmla="*/ 133 w 136"/>
                <a:gd name="T25" fmla="*/ 132 h 174"/>
                <a:gd name="T26" fmla="*/ 126 w 136"/>
                <a:gd name="T27" fmla="*/ 116 h 174"/>
                <a:gd name="T28" fmla="*/ 114 w 136"/>
                <a:gd name="T29" fmla="*/ 102 h 174"/>
                <a:gd name="T30" fmla="*/ 96 w 136"/>
                <a:gd name="T31" fmla="*/ 92 h 174"/>
                <a:gd name="T32" fmla="*/ 77 w 136"/>
                <a:gd name="T33" fmla="*/ 88 h 174"/>
                <a:gd name="T34" fmla="*/ 61 w 136"/>
                <a:gd name="T35" fmla="*/ 83 h 174"/>
                <a:gd name="T36" fmla="*/ 46 w 136"/>
                <a:gd name="T37" fmla="*/ 73 h 174"/>
                <a:gd name="T38" fmla="*/ 32 w 136"/>
                <a:gd name="T39" fmla="*/ 59 h 174"/>
                <a:gd name="T40" fmla="*/ 21 w 136"/>
                <a:gd name="T41" fmla="*/ 43 h 174"/>
                <a:gd name="T42" fmla="*/ 12 w 136"/>
                <a:gd name="T43" fmla="*/ 26 h 174"/>
                <a:gd name="T44" fmla="*/ 5 w 136"/>
                <a:gd name="T45" fmla="*/ 13 h 174"/>
                <a:gd name="T46" fmla="*/ 1 w 136"/>
                <a:gd name="T47" fmla="*/ 3 h 174"/>
                <a:gd name="T48" fmla="*/ 0 w 136"/>
                <a:gd name="T49"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6" h="174">
                  <a:moveTo>
                    <a:pt x="0" y="0"/>
                  </a:moveTo>
                  <a:lnTo>
                    <a:pt x="0" y="28"/>
                  </a:lnTo>
                  <a:lnTo>
                    <a:pt x="2" y="56"/>
                  </a:lnTo>
                  <a:lnTo>
                    <a:pt x="10" y="85"/>
                  </a:lnTo>
                  <a:lnTo>
                    <a:pt x="20" y="113"/>
                  </a:lnTo>
                  <a:lnTo>
                    <a:pt x="35" y="137"/>
                  </a:lnTo>
                  <a:lnTo>
                    <a:pt x="53" y="157"/>
                  </a:lnTo>
                  <a:lnTo>
                    <a:pt x="74" y="169"/>
                  </a:lnTo>
                  <a:lnTo>
                    <a:pt x="99" y="174"/>
                  </a:lnTo>
                  <a:lnTo>
                    <a:pt x="118" y="170"/>
                  </a:lnTo>
                  <a:lnTo>
                    <a:pt x="131" y="161"/>
                  </a:lnTo>
                  <a:lnTo>
                    <a:pt x="136" y="147"/>
                  </a:lnTo>
                  <a:lnTo>
                    <a:pt x="133" y="132"/>
                  </a:lnTo>
                  <a:lnTo>
                    <a:pt x="126" y="116"/>
                  </a:lnTo>
                  <a:lnTo>
                    <a:pt x="114" y="102"/>
                  </a:lnTo>
                  <a:lnTo>
                    <a:pt x="96" y="92"/>
                  </a:lnTo>
                  <a:lnTo>
                    <a:pt x="77" y="88"/>
                  </a:lnTo>
                  <a:lnTo>
                    <a:pt x="61" y="83"/>
                  </a:lnTo>
                  <a:lnTo>
                    <a:pt x="46" y="73"/>
                  </a:lnTo>
                  <a:lnTo>
                    <a:pt x="32" y="59"/>
                  </a:lnTo>
                  <a:lnTo>
                    <a:pt x="21" y="43"/>
                  </a:lnTo>
                  <a:lnTo>
                    <a:pt x="12" y="26"/>
                  </a:lnTo>
                  <a:lnTo>
                    <a:pt x="5" y="13"/>
                  </a:lnTo>
                  <a:lnTo>
                    <a:pt x="1" y="3"/>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30" name="Freeform 358"/>
            <p:cNvSpPr>
              <a:spLocks/>
            </p:cNvSpPr>
            <p:nvPr/>
          </p:nvSpPr>
          <p:spPr bwMode="auto">
            <a:xfrm>
              <a:off x="3028" y="2593"/>
              <a:ext cx="234" cy="81"/>
            </a:xfrm>
            <a:custGeom>
              <a:avLst/>
              <a:gdLst>
                <a:gd name="T0" fmla="*/ 9 w 469"/>
                <a:gd name="T1" fmla="*/ 5 h 163"/>
                <a:gd name="T2" fmla="*/ 1 w 469"/>
                <a:gd name="T3" fmla="*/ 0 h 163"/>
                <a:gd name="T4" fmla="*/ 0 w 469"/>
                <a:gd name="T5" fmla="*/ 2 h 163"/>
                <a:gd name="T6" fmla="*/ 6 w 469"/>
                <a:gd name="T7" fmla="*/ 8 h 163"/>
                <a:gd name="T8" fmla="*/ 16 w 469"/>
                <a:gd name="T9" fmla="*/ 19 h 163"/>
                <a:gd name="T10" fmla="*/ 32 w 469"/>
                <a:gd name="T11" fmla="*/ 34 h 163"/>
                <a:gd name="T12" fmla="*/ 53 w 469"/>
                <a:gd name="T13" fmla="*/ 50 h 163"/>
                <a:gd name="T14" fmla="*/ 78 w 469"/>
                <a:gd name="T15" fmla="*/ 67 h 163"/>
                <a:gd name="T16" fmla="*/ 107 w 469"/>
                <a:gd name="T17" fmla="*/ 85 h 163"/>
                <a:gd name="T18" fmla="*/ 138 w 469"/>
                <a:gd name="T19" fmla="*/ 104 h 163"/>
                <a:gd name="T20" fmla="*/ 173 w 469"/>
                <a:gd name="T21" fmla="*/ 121 h 163"/>
                <a:gd name="T22" fmla="*/ 210 w 469"/>
                <a:gd name="T23" fmla="*/ 137 h 163"/>
                <a:gd name="T24" fmla="*/ 248 w 469"/>
                <a:gd name="T25" fmla="*/ 149 h 163"/>
                <a:gd name="T26" fmla="*/ 287 w 469"/>
                <a:gd name="T27" fmla="*/ 158 h 163"/>
                <a:gd name="T28" fmla="*/ 326 w 469"/>
                <a:gd name="T29" fmla="*/ 163 h 163"/>
                <a:gd name="T30" fmla="*/ 366 w 469"/>
                <a:gd name="T31" fmla="*/ 161 h 163"/>
                <a:gd name="T32" fmla="*/ 405 w 469"/>
                <a:gd name="T33" fmla="*/ 154 h 163"/>
                <a:gd name="T34" fmla="*/ 425 w 469"/>
                <a:gd name="T35" fmla="*/ 146 h 163"/>
                <a:gd name="T36" fmla="*/ 440 w 469"/>
                <a:gd name="T37" fmla="*/ 135 h 163"/>
                <a:gd name="T38" fmla="*/ 451 w 469"/>
                <a:gd name="T39" fmla="*/ 121 h 163"/>
                <a:gd name="T40" fmla="*/ 460 w 469"/>
                <a:gd name="T41" fmla="*/ 106 h 163"/>
                <a:gd name="T42" fmla="*/ 464 w 469"/>
                <a:gd name="T43" fmla="*/ 91 h 163"/>
                <a:gd name="T44" fmla="*/ 468 w 469"/>
                <a:gd name="T45" fmla="*/ 80 h 163"/>
                <a:gd name="T46" fmla="*/ 469 w 469"/>
                <a:gd name="T47" fmla="*/ 72 h 163"/>
                <a:gd name="T48" fmla="*/ 469 w 469"/>
                <a:gd name="T49" fmla="*/ 68 h 163"/>
                <a:gd name="T50" fmla="*/ 468 w 469"/>
                <a:gd name="T51" fmla="*/ 70 h 163"/>
                <a:gd name="T52" fmla="*/ 465 w 469"/>
                <a:gd name="T53" fmla="*/ 76 h 163"/>
                <a:gd name="T54" fmla="*/ 462 w 469"/>
                <a:gd name="T55" fmla="*/ 85 h 163"/>
                <a:gd name="T56" fmla="*/ 455 w 469"/>
                <a:gd name="T57" fmla="*/ 97 h 163"/>
                <a:gd name="T58" fmla="*/ 445 w 469"/>
                <a:gd name="T59" fmla="*/ 108 h 163"/>
                <a:gd name="T60" fmla="*/ 432 w 469"/>
                <a:gd name="T61" fmla="*/ 121 h 163"/>
                <a:gd name="T62" fmla="*/ 415 w 469"/>
                <a:gd name="T63" fmla="*/ 131 h 163"/>
                <a:gd name="T64" fmla="*/ 393 w 469"/>
                <a:gd name="T65" fmla="*/ 139 h 163"/>
                <a:gd name="T66" fmla="*/ 366 w 469"/>
                <a:gd name="T67" fmla="*/ 145 h 163"/>
                <a:gd name="T68" fmla="*/ 335 w 469"/>
                <a:gd name="T69" fmla="*/ 145 h 163"/>
                <a:gd name="T70" fmla="*/ 297 w 469"/>
                <a:gd name="T71" fmla="*/ 142 h 163"/>
                <a:gd name="T72" fmla="*/ 255 w 469"/>
                <a:gd name="T73" fmla="*/ 130 h 163"/>
                <a:gd name="T74" fmla="*/ 204 w 469"/>
                <a:gd name="T75" fmla="*/ 113 h 163"/>
                <a:gd name="T76" fmla="*/ 146 w 469"/>
                <a:gd name="T77" fmla="*/ 87 h 163"/>
                <a:gd name="T78" fmla="*/ 82 w 469"/>
                <a:gd name="T79" fmla="*/ 51 h 163"/>
                <a:gd name="T80" fmla="*/ 9 w 469"/>
                <a:gd name="T81" fmla="*/ 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69" h="163">
                  <a:moveTo>
                    <a:pt x="9" y="5"/>
                  </a:moveTo>
                  <a:lnTo>
                    <a:pt x="1" y="0"/>
                  </a:lnTo>
                  <a:lnTo>
                    <a:pt x="0" y="2"/>
                  </a:lnTo>
                  <a:lnTo>
                    <a:pt x="6" y="8"/>
                  </a:lnTo>
                  <a:lnTo>
                    <a:pt x="16" y="19"/>
                  </a:lnTo>
                  <a:lnTo>
                    <a:pt x="32" y="34"/>
                  </a:lnTo>
                  <a:lnTo>
                    <a:pt x="53" y="50"/>
                  </a:lnTo>
                  <a:lnTo>
                    <a:pt x="78" y="67"/>
                  </a:lnTo>
                  <a:lnTo>
                    <a:pt x="107" y="85"/>
                  </a:lnTo>
                  <a:lnTo>
                    <a:pt x="138" y="104"/>
                  </a:lnTo>
                  <a:lnTo>
                    <a:pt x="173" y="121"/>
                  </a:lnTo>
                  <a:lnTo>
                    <a:pt x="210" y="137"/>
                  </a:lnTo>
                  <a:lnTo>
                    <a:pt x="248" y="149"/>
                  </a:lnTo>
                  <a:lnTo>
                    <a:pt x="287" y="158"/>
                  </a:lnTo>
                  <a:lnTo>
                    <a:pt x="326" y="163"/>
                  </a:lnTo>
                  <a:lnTo>
                    <a:pt x="366" y="161"/>
                  </a:lnTo>
                  <a:lnTo>
                    <a:pt x="405" y="154"/>
                  </a:lnTo>
                  <a:lnTo>
                    <a:pt x="425" y="146"/>
                  </a:lnTo>
                  <a:lnTo>
                    <a:pt x="440" y="135"/>
                  </a:lnTo>
                  <a:lnTo>
                    <a:pt x="451" y="121"/>
                  </a:lnTo>
                  <a:lnTo>
                    <a:pt x="460" y="106"/>
                  </a:lnTo>
                  <a:lnTo>
                    <a:pt x="464" y="91"/>
                  </a:lnTo>
                  <a:lnTo>
                    <a:pt x="468" y="80"/>
                  </a:lnTo>
                  <a:lnTo>
                    <a:pt x="469" y="72"/>
                  </a:lnTo>
                  <a:lnTo>
                    <a:pt x="469" y="68"/>
                  </a:lnTo>
                  <a:lnTo>
                    <a:pt x="468" y="70"/>
                  </a:lnTo>
                  <a:lnTo>
                    <a:pt x="465" y="76"/>
                  </a:lnTo>
                  <a:lnTo>
                    <a:pt x="462" y="85"/>
                  </a:lnTo>
                  <a:lnTo>
                    <a:pt x="455" y="97"/>
                  </a:lnTo>
                  <a:lnTo>
                    <a:pt x="445" y="108"/>
                  </a:lnTo>
                  <a:lnTo>
                    <a:pt x="432" y="121"/>
                  </a:lnTo>
                  <a:lnTo>
                    <a:pt x="415" y="131"/>
                  </a:lnTo>
                  <a:lnTo>
                    <a:pt x="393" y="139"/>
                  </a:lnTo>
                  <a:lnTo>
                    <a:pt x="366" y="145"/>
                  </a:lnTo>
                  <a:lnTo>
                    <a:pt x="335" y="145"/>
                  </a:lnTo>
                  <a:lnTo>
                    <a:pt x="297" y="142"/>
                  </a:lnTo>
                  <a:lnTo>
                    <a:pt x="255" y="130"/>
                  </a:lnTo>
                  <a:lnTo>
                    <a:pt x="204" y="113"/>
                  </a:lnTo>
                  <a:lnTo>
                    <a:pt x="146" y="87"/>
                  </a:lnTo>
                  <a:lnTo>
                    <a:pt x="82" y="51"/>
                  </a:lnTo>
                  <a:lnTo>
                    <a:pt x="9" y="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31" name="Freeform 359"/>
            <p:cNvSpPr>
              <a:spLocks/>
            </p:cNvSpPr>
            <p:nvPr/>
          </p:nvSpPr>
          <p:spPr bwMode="auto">
            <a:xfrm>
              <a:off x="3125" y="2508"/>
              <a:ext cx="71" cy="73"/>
            </a:xfrm>
            <a:custGeom>
              <a:avLst/>
              <a:gdLst>
                <a:gd name="T0" fmla="*/ 85 w 142"/>
                <a:gd name="T1" fmla="*/ 134 h 145"/>
                <a:gd name="T2" fmla="*/ 67 w 142"/>
                <a:gd name="T3" fmla="*/ 145 h 145"/>
                <a:gd name="T4" fmla="*/ 48 w 142"/>
                <a:gd name="T5" fmla="*/ 140 h 145"/>
                <a:gd name="T6" fmla="*/ 37 w 142"/>
                <a:gd name="T7" fmla="*/ 124 h 145"/>
                <a:gd name="T8" fmla="*/ 30 w 142"/>
                <a:gd name="T9" fmla="*/ 114 h 145"/>
                <a:gd name="T10" fmla="*/ 20 w 142"/>
                <a:gd name="T11" fmla="*/ 113 h 145"/>
                <a:gd name="T12" fmla="*/ 11 w 142"/>
                <a:gd name="T13" fmla="*/ 108 h 145"/>
                <a:gd name="T14" fmla="*/ 4 w 142"/>
                <a:gd name="T15" fmla="*/ 101 h 145"/>
                <a:gd name="T16" fmla="*/ 0 w 142"/>
                <a:gd name="T17" fmla="*/ 86 h 145"/>
                <a:gd name="T18" fmla="*/ 9 w 142"/>
                <a:gd name="T19" fmla="*/ 68 h 145"/>
                <a:gd name="T20" fmla="*/ 12 w 142"/>
                <a:gd name="T21" fmla="*/ 53 h 145"/>
                <a:gd name="T22" fmla="*/ 11 w 142"/>
                <a:gd name="T23" fmla="*/ 32 h 145"/>
                <a:gd name="T24" fmla="*/ 19 w 142"/>
                <a:gd name="T25" fmla="*/ 20 h 145"/>
                <a:gd name="T26" fmla="*/ 28 w 142"/>
                <a:gd name="T27" fmla="*/ 16 h 145"/>
                <a:gd name="T28" fmla="*/ 38 w 142"/>
                <a:gd name="T29" fmla="*/ 15 h 145"/>
                <a:gd name="T30" fmla="*/ 49 w 142"/>
                <a:gd name="T31" fmla="*/ 18 h 145"/>
                <a:gd name="T32" fmla="*/ 58 w 142"/>
                <a:gd name="T33" fmla="*/ 10 h 145"/>
                <a:gd name="T34" fmla="*/ 75 w 142"/>
                <a:gd name="T35" fmla="*/ 0 h 145"/>
                <a:gd name="T36" fmla="*/ 95 w 142"/>
                <a:gd name="T37" fmla="*/ 3 h 145"/>
                <a:gd name="T38" fmla="*/ 106 w 142"/>
                <a:gd name="T39" fmla="*/ 21 h 145"/>
                <a:gd name="T40" fmla="*/ 112 w 142"/>
                <a:gd name="T41" fmla="*/ 30 h 145"/>
                <a:gd name="T42" fmla="*/ 123 w 142"/>
                <a:gd name="T43" fmla="*/ 31 h 145"/>
                <a:gd name="T44" fmla="*/ 133 w 142"/>
                <a:gd name="T45" fmla="*/ 36 h 145"/>
                <a:gd name="T46" fmla="*/ 139 w 142"/>
                <a:gd name="T47" fmla="*/ 44 h 145"/>
                <a:gd name="T48" fmla="*/ 142 w 142"/>
                <a:gd name="T49" fmla="*/ 58 h 145"/>
                <a:gd name="T50" fmla="*/ 134 w 142"/>
                <a:gd name="T51" fmla="*/ 76 h 145"/>
                <a:gd name="T52" fmla="*/ 131 w 142"/>
                <a:gd name="T53" fmla="*/ 92 h 145"/>
                <a:gd name="T54" fmla="*/ 132 w 142"/>
                <a:gd name="T55" fmla="*/ 112 h 145"/>
                <a:gd name="T56" fmla="*/ 124 w 142"/>
                <a:gd name="T57" fmla="*/ 124 h 145"/>
                <a:gd name="T58" fmla="*/ 114 w 142"/>
                <a:gd name="T59" fmla="*/ 129 h 145"/>
                <a:gd name="T60" fmla="*/ 104 w 142"/>
                <a:gd name="T61" fmla="*/ 129 h 145"/>
                <a:gd name="T62" fmla="*/ 94 w 142"/>
                <a:gd name="T63" fmla="*/ 12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2" h="145">
                  <a:moveTo>
                    <a:pt x="89" y="123"/>
                  </a:moveTo>
                  <a:lnTo>
                    <a:pt x="85" y="134"/>
                  </a:lnTo>
                  <a:lnTo>
                    <a:pt x="76" y="140"/>
                  </a:lnTo>
                  <a:lnTo>
                    <a:pt x="67" y="145"/>
                  </a:lnTo>
                  <a:lnTo>
                    <a:pt x="57" y="145"/>
                  </a:lnTo>
                  <a:lnTo>
                    <a:pt x="48" y="140"/>
                  </a:lnTo>
                  <a:lnTo>
                    <a:pt x="41" y="134"/>
                  </a:lnTo>
                  <a:lnTo>
                    <a:pt x="37" y="124"/>
                  </a:lnTo>
                  <a:lnTo>
                    <a:pt x="36" y="113"/>
                  </a:lnTo>
                  <a:lnTo>
                    <a:pt x="30" y="114"/>
                  </a:lnTo>
                  <a:lnTo>
                    <a:pt x="25" y="114"/>
                  </a:lnTo>
                  <a:lnTo>
                    <a:pt x="20" y="113"/>
                  </a:lnTo>
                  <a:lnTo>
                    <a:pt x="15" y="112"/>
                  </a:lnTo>
                  <a:lnTo>
                    <a:pt x="11" y="108"/>
                  </a:lnTo>
                  <a:lnTo>
                    <a:pt x="7" y="105"/>
                  </a:lnTo>
                  <a:lnTo>
                    <a:pt x="4" y="101"/>
                  </a:lnTo>
                  <a:lnTo>
                    <a:pt x="2" y="97"/>
                  </a:lnTo>
                  <a:lnTo>
                    <a:pt x="0" y="86"/>
                  </a:lnTo>
                  <a:lnTo>
                    <a:pt x="3" y="76"/>
                  </a:lnTo>
                  <a:lnTo>
                    <a:pt x="9" y="68"/>
                  </a:lnTo>
                  <a:lnTo>
                    <a:pt x="18" y="62"/>
                  </a:lnTo>
                  <a:lnTo>
                    <a:pt x="12" y="53"/>
                  </a:lnTo>
                  <a:lnTo>
                    <a:pt x="10" y="43"/>
                  </a:lnTo>
                  <a:lnTo>
                    <a:pt x="11" y="32"/>
                  </a:lnTo>
                  <a:lnTo>
                    <a:pt x="15" y="23"/>
                  </a:lnTo>
                  <a:lnTo>
                    <a:pt x="19" y="20"/>
                  </a:lnTo>
                  <a:lnTo>
                    <a:pt x="24" y="17"/>
                  </a:lnTo>
                  <a:lnTo>
                    <a:pt x="28" y="16"/>
                  </a:lnTo>
                  <a:lnTo>
                    <a:pt x="33" y="15"/>
                  </a:lnTo>
                  <a:lnTo>
                    <a:pt x="38" y="15"/>
                  </a:lnTo>
                  <a:lnTo>
                    <a:pt x="43" y="16"/>
                  </a:lnTo>
                  <a:lnTo>
                    <a:pt x="49" y="18"/>
                  </a:lnTo>
                  <a:lnTo>
                    <a:pt x="53" y="21"/>
                  </a:lnTo>
                  <a:lnTo>
                    <a:pt x="58" y="10"/>
                  </a:lnTo>
                  <a:lnTo>
                    <a:pt x="66" y="3"/>
                  </a:lnTo>
                  <a:lnTo>
                    <a:pt x="75" y="0"/>
                  </a:lnTo>
                  <a:lnTo>
                    <a:pt x="86" y="0"/>
                  </a:lnTo>
                  <a:lnTo>
                    <a:pt x="95" y="3"/>
                  </a:lnTo>
                  <a:lnTo>
                    <a:pt x="102" y="10"/>
                  </a:lnTo>
                  <a:lnTo>
                    <a:pt x="106" y="21"/>
                  </a:lnTo>
                  <a:lnTo>
                    <a:pt x="106" y="31"/>
                  </a:lnTo>
                  <a:lnTo>
                    <a:pt x="112" y="30"/>
                  </a:lnTo>
                  <a:lnTo>
                    <a:pt x="118" y="30"/>
                  </a:lnTo>
                  <a:lnTo>
                    <a:pt x="123" y="31"/>
                  </a:lnTo>
                  <a:lnTo>
                    <a:pt x="128" y="33"/>
                  </a:lnTo>
                  <a:lnTo>
                    <a:pt x="133" y="36"/>
                  </a:lnTo>
                  <a:lnTo>
                    <a:pt x="136" y="39"/>
                  </a:lnTo>
                  <a:lnTo>
                    <a:pt x="139" y="44"/>
                  </a:lnTo>
                  <a:lnTo>
                    <a:pt x="141" y="48"/>
                  </a:lnTo>
                  <a:lnTo>
                    <a:pt x="142" y="58"/>
                  </a:lnTo>
                  <a:lnTo>
                    <a:pt x="140" y="68"/>
                  </a:lnTo>
                  <a:lnTo>
                    <a:pt x="134" y="76"/>
                  </a:lnTo>
                  <a:lnTo>
                    <a:pt x="125" y="83"/>
                  </a:lnTo>
                  <a:lnTo>
                    <a:pt x="131" y="92"/>
                  </a:lnTo>
                  <a:lnTo>
                    <a:pt x="133" y="101"/>
                  </a:lnTo>
                  <a:lnTo>
                    <a:pt x="132" y="112"/>
                  </a:lnTo>
                  <a:lnTo>
                    <a:pt x="127" y="121"/>
                  </a:lnTo>
                  <a:lnTo>
                    <a:pt x="124" y="124"/>
                  </a:lnTo>
                  <a:lnTo>
                    <a:pt x="119" y="127"/>
                  </a:lnTo>
                  <a:lnTo>
                    <a:pt x="114" y="129"/>
                  </a:lnTo>
                  <a:lnTo>
                    <a:pt x="110" y="129"/>
                  </a:lnTo>
                  <a:lnTo>
                    <a:pt x="104" y="129"/>
                  </a:lnTo>
                  <a:lnTo>
                    <a:pt x="100" y="128"/>
                  </a:lnTo>
                  <a:lnTo>
                    <a:pt x="94" y="127"/>
                  </a:lnTo>
                  <a:lnTo>
                    <a:pt x="89" y="12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32" name="Freeform 360"/>
            <p:cNvSpPr>
              <a:spLocks/>
            </p:cNvSpPr>
            <p:nvPr/>
          </p:nvSpPr>
          <p:spPr bwMode="auto">
            <a:xfrm>
              <a:off x="3149" y="2534"/>
              <a:ext cx="21" cy="20"/>
            </a:xfrm>
            <a:custGeom>
              <a:avLst/>
              <a:gdLst>
                <a:gd name="T0" fmla="*/ 39 w 40"/>
                <a:gd name="T1" fmla="*/ 14 h 39"/>
                <a:gd name="T2" fmla="*/ 36 w 40"/>
                <a:gd name="T3" fmla="*/ 7 h 39"/>
                <a:gd name="T4" fmla="*/ 29 w 40"/>
                <a:gd name="T5" fmla="*/ 2 h 39"/>
                <a:gd name="T6" fmla="*/ 22 w 40"/>
                <a:gd name="T7" fmla="*/ 0 h 39"/>
                <a:gd name="T8" fmla="*/ 14 w 40"/>
                <a:gd name="T9" fmla="*/ 1 h 39"/>
                <a:gd name="T10" fmla="*/ 7 w 40"/>
                <a:gd name="T11" fmla="*/ 4 h 39"/>
                <a:gd name="T12" fmla="*/ 2 w 40"/>
                <a:gd name="T13" fmla="*/ 11 h 39"/>
                <a:gd name="T14" fmla="*/ 0 w 40"/>
                <a:gd name="T15" fmla="*/ 18 h 39"/>
                <a:gd name="T16" fmla="*/ 1 w 40"/>
                <a:gd name="T17" fmla="*/ 26 h 39"/>
                <a:gd name="T18" fmla="*/ 5 w 40"/>
                <a:gd name="T19" fmla="*/ 32 h 39"/>
                <a:gd name="T20" fmla="*/ 12 w 40"/>
                <a:gd name="T21" fmla="*/ 37 h 39"/>
                <a:gd name="T22" fmla="*/ 18 w 40"/>
                <a:gd name="T23" fmla="*/ 39 h 39"/>
                <a:gd name="T24" fmla="*/ 26 w 40"/>
                <a:gd name="T25" fmla="*/ 38 h 39"/>
                <a:gd name="T26" fmla="*/ 33 w 40"/>
                <a:gd name="T27" fmla="*/ 34 h 39"/>
                <a:gd name="T28" fmla="*/ 38 w 40"/>
                <a:gd name="T29" fmla="*/ 29 h 39"/>
                <a:gd name="T30" fmla="*/ 40 w 40"/>
                <a:gd name="T31" fmla="*/ 22 h 39"/>
                <a:gd name="T32" fmla="*/ 39 w 40"/>
                <a:gd name="T33"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39">
                  <a:moveTo>
                    <a:pt x="39" y="14"/>
                  </a:moveTo>
                  <a:lnTo>
                    <a:pt x="36" y="7"/>
                  </a:lnTo>
                  <a:lnTo>
                    <a:pt x="29" y="2"/>
                  </a:lnTo>
                  <a:lnTo>
                    <a:pt x="22" y="0"/>
                  </a:lnTo>
                  <a:lnTo>
                    <a:pt x="14" y="1"/>
                  </a:lnTo>
                  <a:lnTo>
                    <a:pt x="7" y="4"/>
                  </a:lnTo>
                  <a:lnTo>
                    <a:pt x="2" y="11"/>
                  </a:lnTo>
                  <a:lnTo>
                    <a:pt x="0" y="18"/>
                  </a:lnTo>
                  <a:lnTo>
                    <a:pt x="1" y="26"/>
                  </a:lnTo>
                  <a:lnTo>
                    <a:pt x="5" y="32"/>
                  </a:lnTo>
                  <a:lnTo>
                    <a:pt x="12" y="37"/>
                  </a:lnTo>
                  <a:lnTo>
                    <a:pt x="18" y="39"/>
                  </a:lnTo>
                  <a:lnTo>
                    <a:pt x="26" y="38"/>
                  </a:lnTo>
                  <a:lnTo>
                    <a:pt x="33" y="34"/>
                  </a:lnTo>
                  <a:lnTo>
                    <a:pt x="38" y="29"/>
                  </a:lnTo>
                  <a:lnTo>
                    <a:pt x="40" y="22"/>
                  </a:lnTo>
                  <a:lnTo>
                    <a:pt x="39" y="1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33" name="Freeform 361"/>
            <p:cNvSpPr>
              <a:spLocks/>
            </p:cNvSpPr>
            <p:nvPr/>
          </p:nvSpPr>
          <p:spPr bwMode="auto">
            <a:xfrm>
              <a:off x="2944" y="2499"/>
              <a:ext cx="26" cy="26"/>
            </a:xfrm>
            <a:custGeom>
              <a:avLst/>
              <a:gdLst>
                <a:gd name="T0" fmla="*/ 26 w 52"/>
                <a:gd name="T1" fmla="*/ 50 h 50"/>
                <a:gd name="T2" fmla="*/ 37 w 52"/>
                <a:gd name="T3" fmla="*/ 48 h 50"/>
                <a:gd name="T4" fmla="*/ 45 w 52"/>
                <a:gd name="T5" fmla="*/ 42 h 50"/>
                <a:gd name="T6" fmla="*/ 49 w 52"/>
                <a:gd name="T7" fmla="*/ 34 h 50"/>
                <a:gd name="T8" fmla="*/ 52 w 52"/>
                <a:gd name="T9" fmla="*/ 25 h 50"/>
                <a:gd name="T10" fmla="*/ 49 w 52"/>
                <a:gd name="T11" fmla="*/ 15 h 50"/>
                <a:gd name="T12" fmla="*/ 45 w 52"/>
                <a:gd name="T13" fmla="*/ 6 h 50"/>
                <a:gd name="T14" fmla="*/ 37 w 52"/>
                <a:gd name="T15" fmla="*/ 2 h 50"/>
                <a:gd name="T16" fmla="*/ 26 w 52"/>
                <a:gd name="T17" fmla="*/ 0 h 50"/>
                <a:gd name="T18" fmla="*/ 16 w 52"/>
                <a:gd name="T19" fmla="*/ 2 h 50"/>
                <a:gd name="T20" fmla="*/ 8 w 52"/>
                <a:gd name="T21" fmla="*/ 6 h 50"/>
                <a:gd name="T22" fmla="*/ 2 w 52"/>
                <a:gd name="T23" fmla="*/ 15 h 50"/>
                <a:gd name="T24" fmla="*/ 0 w 52"/>
                <a:gd name="T25" fmla="*/ 25 h 50"/>
                <a:gd name="T26" fmla="*/ 2 w 52"/>
                <a:gd name="T27" fmla="*/ 34 h 50"/>
                <a:gd name="T28" fmla="*/ 8 w 52"/>
                <a:gd name="T29" fmla="*/ 42 h 50"/>
                <a:gd name="T30" fmla="*/ 16 w 52"/>
                <a:gd name="T31" fmla="*/ 48 h 50"/>
                <a:gd name="T32" fmla="*/ 26 w 52"/>
                <a:gd name="T33"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50">
                  <a:moveTo>
                    <a:pt x="26" y="50"/>
                  </a:moveTo>
                  <a:lnTo>
                    <a:pt x="37" y="48"/>
                  </a:lnTo>
                  <a:lnTo>
                    <a:pt x="45" y="42"/>
                  </a:lnTo>
                  <a:lnTo>
                    <a:pt x="49" y="34"/>
                  </a:lnTo>
                  <a:lnTo>
                    <a:pt x="52" y="25"/>
                  </a:lnTo>
                  <a:lnTo>
                    <a:pt x="49" y="15"/>
                  </a:lnTo>
                  <a:lnTo>
                    <a:pt x="45" y="6"/>
                  </a:lnTo>
                  <a:lnTo>
                    <a:pt x="37" y="2"/>
                  </a:lnTo>
                  <a:lnTo>
                    <a:pt x="26" y="0"/>
                  </a:lnTo>
                  <a:lnTo>
                    <a:pt x="16" y="2"/>
                  </a:lnTo>
                  <a:lnTo>
                    <a:pt x="8" y="6"/>
                  </a:lnTo>
                  <a:lnTo>
                    <a:pt x="2" y="15"/>
                  </a:lnTo>
                  <a:lnTo>
                    <a:pt x="0" y="25"/>
                  </a:lnTo>
                  <a:lnTo>
                    <a:pt x="2" y="34"/>
                  </a:lnTo>
                  <a:lnTo>
                    <a:pt x="8" y="42"/>
                  </a:lnTo>
                  <a:lnTo>
                    <a:pt x="16" y="48"/>
                  </a:lnTo>
                  <a:lnTo>
                    <a:pt x="26" y="5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34" name="Freeform 362"/>
            <p:cNvSpPr>
              <a:spLocks/>
            </p:cNvSpPr>
            <p:nvPr/>
          </p:nvSpPr>
          <p:spPr bwMode="auto">
            <a:xfrm>
              <a:off x="2930" y="2414"/>
              <a:ext cx="56" cy="78"/>
            </a:xfrm>
            <a:custGeom>
              <a:avLst/>
              <a:gdLst>
                <a:gd name="T0" fmla="*/ 69 w 113"/>
                <a:gd name="T1" fmla="*/ 156 h 156"/>
                <a:gd name="T2" fmla="*/ 44 w 113"/>
                <a:gd name="T3" fmla="*/ 156 h 156"/>
                <a:gd name="T4" fmla="*/ 39 w 113"/>
                <a:gd name="T5" fmla="*/ 149 h 156"/>
                <a:gd name="T6" fmla="*/ 29 w 113"/>
                <a:gd name="T7" fmla="*/ 131 h 156"/>
                <a:gd name="T8" fmla="*/ 17 w 113"/>
                <a:gd name="T9" fmla="*/ 106 h 156"/>
                <a:gd name="T10" fmla="*/ 6 w 113"/>
                <a:gd name="T11" fmla="*/ 77 h 156"/>
                <a:gd name="T12" fmla="*/ 0 w 113"/>
                <a:gd name="T13" fmla="*/ 50 h 156"/>
                <a:gd name="T14" fmla="*/ 5 w 113"/>
                <a:gd name="T15" fmla="*/ 24 h 156"/>
                <a:gd name="T16" fmla="*/ 22 w 113"/>
                <a:gd name="T17" fmla="*/ 7 h 156"/>
                <a:gd name="T18" fmla="*/ 55 w 113"/>
                <a:gd name="T19" fmla="*/ 0 h 156"/>
                <a:gd name="T20" fmla="*/ 91 w 113"/>
                <a:gd name="T21" fmla="*/ 7 h 156"/>
                <a:gd name="T22" fmla="*/ 108 w 113"/>
                <a:gd name="T23" fmla="*/ 24 h 156"/>
                <a:gd name="T24" fmla="*/ 113 w 113"/>
                <a:gd name="T25" fmla="*/ 50 h 156"/>
                <a:gd name="T26" fmla="*/ 107 w 113"/>
                <a:gd name="T27" fmla="*/ 77 h 156"/>
                <a:gd name="T28" fmla="*/ 97 w 113"/>
                <a:gd name="T29" fmla="*/ 106 h 156"/>
                <a:gd name="T30" fmla="*/ 84 w 113"/>
                <a:gd name="T31" fmla="*/ 131 h 156"/>
                <a:gd name="T32" fmla="*/ 74 w 113"/>
                <a:gd name="T33" fmla="*/ 149 h 156"/>
                <a:gd name="T34" fmla="*/ 69 w 113"/>
                <a:gd name="T35"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35" name="Freeform 363"/>
            <p:cNvSpPr>
              <a:spLocks/>
            </p:cNvSpPr>
            <p:nvPr/>
          </p:nvSpPr>
          <p:spPr bwMode="auto">
            <a:xfrm>
              <a:off x="2930" y="2414"/>
              <a:ext cx="56" cy="78"/>
            </a:xfrm>
            <a:custGeom>
              <a:avLst/>
              <a:gdLst>
                <a:gd name="T0" fmla="*/ 69 w 113"/>
                <a:gd name="T1" fmla="*/ 156 h 156"/>
                <a:gd name="T2" fmla="*/ 44 w 113"/>
                <a:gd name="T3" fmla="*/ 156 h 156"/>
                <a:gd name="T4" fmla="*/ 39 w 113"/>
                <a:gd name="T5" fmla="*/ 149 h 156"/>
                <a:gd name="T6" fmla="*/ 29 w 113"/>
                <a:gd name="T7" fmla="*/ 131 h 156"/>
                <a:gd name="T8" fmla="*/ 17 w 113"/>
                <a:gd name="T9" fmla="*/ 106 h 156"/>
                <a:gd name="T10" fmla="*/ 6 w 113"/>
                <a:gd name="T11" fmla="*/ 77 h 156"/>
                <a:gd name="T12" fmla="*/ 0 w 113"/>
                <a:gd name="T13" fmla="*/ 50 h 156"/>
                <a:gd name="T14" fmla="*/ 5 w 113"/>
                <a:gd name="T15" fmla="*/ 24 h 156"/>
                <a:gd name="T16" fmla="*/ 22 w 113"/>
                <a:gd name="T17" fmla="*/ 7 h 156"/>
                <a:gd name="T18" fmla="*/ 55 w 113"/>
                <a:gd name="T19" fmla="*/ 0 h 156"/>
                <a:gd name="T20" fmla="*/ 91 w 113"/>
                <a:gd name="T21" fmla="*/ 7 h 156"/>
                <a:gd name="T22" fmla="*/ 108 w 113"/>
                <a:gd name="T23" fmla="*/ 24 h 156"/>
                <a:gd name="T24" fmla="*/ 113 w 113"/>
                <a:gd name="T25" fmla="*/ 50 h 156"/>
                <a:gd name="T26" fmla="*/ 107 w 113"/>
                <a:gd name="T27" fmla="*/ 77 h 156"/>
                <a:gd name="T28" fmla="*/ 97 w 113"/>
                <a:gd name="T29" fmla="*/ 106 h 156"/>
                <a:gd name="T30" fmla="*/ 84 w 113"/>
                <a:gd name="T31" fmla="*/ 131 h 156"/>
                <a:gd name="T32" fmla="*/ 74 w 113"/>
                <a:gd name="T33" fmla="*/ 149 h 156"/>
                <a:gd name="T34" fmla="*/ 69 w 113"/>
                <a:gd name="T35"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36" name="Freeform 364"/>
            <p:cNvSpPr>
              <a:spLocks/>
            </p:cNvSpPr>
            <p:nvPr/>
          </p:nvSpPr>
          <p:spPr bwMode="auto">
            <a:xfrm>
              <a:off x="2972" y="2447"/>
              <a:ext cx="76" cy="61"/>
            </a:xfrm>
            <a:custGeom>
              <a:avLst/>
              <a:gdLst>
                <a:gd name="T0" fmla="*/ 13 w 152"/>
                <a:gd name="T1" fmla="*/ 122 h 123"/>
                <a:gd name="T2" fmla="*/ 0 w 152"/>
                <a:gd name="T3" fmla="*/ 100 h 123"/>
                <a:gd name="T4" fmla="*/ 4 w 152"/>
                <a:gd name="T5" fmla="*/ 93 h 123"/>
                <a:gd name="T6" fmla="*/ 14 w 152"/>
                <a:gd name="T7" fmla="*/ 75 h 123"/>
                <a:gd name="T8" fmla="*/ 29 w 152"/>
                <a:gd name="T9" fmla="*/ 52 h 123"/>
                <a:gd name="T10" fmla="*/ 48 w 152"/>
                <a:gd name="T11" fmla="*/ 27 h 123"/>
                <a:gd name="T12" fmla="*/ 70 w 152"/>
                <a:gd name="T13" fmla="*/ 9 h 123"/>
                <a:gd name="T14" fmla="*/ 93 w 152"/>
                <a:gd name="T15" fmla="*/ 0 h 123"/>
                <a:gd name="T16" fmla="*/ 118 w 152"/>
                <a:gd name="T17" fmla="*/ 5 h 123"/>
                <a:gd name="T18" fmla="*/ 141 w 152"/>
                <a:gd name="T19" fmla="*/ 32 h 123"/>
                <a:gd name="T20" fmla="*/ 149 w 152"/>
                <a:gd name="T21" fmla="*/ 50 h 123"/>
                <a:gd name="T22" fmla="*/ 152 w 152"/>
                <a:gd name="T23" fmla="*/ 65 h 123"/>
                <a:gd name="T24" fmla="*/ 151 w 152"/>
                <a:gd name="T25" fmla="*/ 79 h 123"/>
                <a:gd name="T26" fmla="*/ 146 w 152"/>
                <a:gd name="T27" fmla="*/ 91 h 123"/>
                <a:gd name="T28" fmla="*/ 138 w 152"/>
                <a:gd name="T29" fmla="*/ 99 h 123"/>
                <a:gd name="T30" fmla="*/ 127 w 152"/>
                <a:gd name="T31" fmla="*/ 107 h 123"/>
                <a:gd name="T32" fmla="*/ 114 w 152"/>
                <a:gd name="T33" fmla="*/ 113 h 123"/>
                <a:gd name="T34" fmla="*/ 99 w 152"/>
                <a:gd name="T35" fmla="*/ 116 h 123"/>
                <a:gd name="T36" fmla="*/ 84 w 152"/>
                <a:gd name="T37" fmla="*/ 120 h 123"/>
                <a:gd name="T38" fmla="*/ 69 w 152"/>
                <a:gd name="T39" fmla="*/ 121 h 123"/>
                <a:gd name="T40" fmla="*/ 54 w 152"/>
                <a:gd name="T41" fmla="*/ 122 h 123"/>
                <a:gd name="T42" fmla="*/ 42 w 152"/>
                <a:gd name="T43" fmla="*/ 123 h 123"/>
                <a:gd name="T44" fmla="*/ 30 w 152"/>
                <a:gd name="T45" fmla="*/ 123 h 123"/>
                <a:gd name="T46" fmla="*/ 21 w 152"/>
                <a:gd name="T47" fmla="*/ 122 h 123"/>
                <a:gd name="T48" fmla="*/ 15 w 152"/>
                <a:gd name="T49" fmla="*/ 122 h 123"/>
                <a:gd name="T50" fmla="*/ 13 w 152"/>
                <a:gd name="T51" fmla="*/ 12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2" h="123">
                  <a:moveTo>
                    <a:pt x="13" y="122"/>
                  </a:moveTo>
                  <a:lnTo>
                    <a:pt x="0" y="100"/>
                  </a:lnTo>
                  <a:lnTo>
                    <a:pt x="4" y="93"/>
                  </a:lnTo>
                  <a:lnTo>
                    <a:pt x="14" y="75"/>
                  </a:lnTo>
                  <a:lnTo>
                    <a:pt x="29" y="52"/>
                  </a:lnTo>
                  <a:lnTo>
                    <a:pt x="48" y="27"/>
                  </a:lnTo>
                  <a:lnTo>
                    <a:pt x="70" y="9"/>
                  </a:lnTo>
                  <a:lnTo>
                    <a:pt x="93" y="0"/>
                  </a:lnTo>
                  <a:lnTo>
                    <a:pt x="118" y="5"/>
                  </a:lnTo>
                  <a:lnTo>
                    <a:pt x="141" y="32"/>
                  </a:lnTo>
                  <a:lnTo>
                    <a:pt x="149" y="50"/>
                  </a:lnTo>
                  <a:lnTo>
                    <a:pt x="152" y="65"/>
                  </a:lnTo>
                  <a:lnTo>
                    <a:pt x="151" y="79"/>
                  </a:lnTo>
                  <a:lnTo>
                    <a:pt x="146" y="91"/>
                  </a:lnTo>
                  <a:lnTo>
                    <a:pt x="138" y="99"/>
                  </a:lnTo>
                  <a:lnTo>
                    <a:pt x="127" y="107"/>
                  </a:lnTo>
                  <a:lnTo>
                    <a:pt x="114" y="113"/>
                  </a:lnTo>
                  <a:lnTo>
                    <a:pt x="99" y="116"/>
                  </a:lnTo>
                  <a:lnTo>
                    <a:pt x="84" y="120"/>
                  </a:lnTo>
                  <a:lnTo>
                    <a:pt x="69" y="121"/>
                  </a:lnTo>
                  <a:lnTo>
                    <a:pt x="54" y="122"/>
                  </a:lnTo>
                  <a:lnTo>
                    <a:pt x="42" y="123"/>
                  </a:lnTo>
                  <a:lnTo>
                    <a:pt x="30" y="123"/>
                  </a:lnTo>
                  <a:lnTo>
                    <a:pt x="21" y="122"/>
                  </a:lnTo>
                  <a:lnTo>
                    <a:pt x="15" y="122"/>
                  </a:lnTo>
                  <a:lnTo>
                    <a:pt x="13" y="12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37" name="Freeform 365"/>
            <p:cNvSpPr>
              <a:spLocks/>
            </p:cNvSpPr>
            <p:nvPr/>
          </p:nvSpPr>
          <p:spPr bwMode="auto">
            <a:xfrm>
              <a:off x="2972" y="2517"/>
              <a:ext cx="76" cy="61"/>
            </a:xfrm>
            <a:custGeom>
              <a:avLst/>
              <a:gdLst>
                <a:gd name="T0" fmla="*/ 0 w 153"/>
                <a:gd name="T1" fmla="*/ 23 h 122"/>
                <a:gd name="T2" fmla="*/ 13 w 153"/>
                <a:gd name="T3" fmla="*/ 1 h 122"/>
                <a:gd name="T4" fmla="*/ 15 w 153"/>
                <a:gd name="T5" fmla="*/ 1 h 122"/>
                <a:gd name="T6" fmla="*/ 21 w 153"/>
                <a:gd name="T7" fmla="*/ 1 h 122"/>
                <a:gd name="T8" fmla="*/ 30 w 153"/>
                <a:gd name="T9" fmla="*/ 0 h 122"/>
                <a:gd name="T10" fmla="*/ 42 w 153"/>
                <a:gd name="T11" fmla="*/ 0 h 122"/>
                <a:gd name="T12" fmla="*/ 54 w 153"/>
                <a:gd name="T13" fmla="*/ 1 h 122"/>
                <a:gd name="T14" fmla="*/ 69 w 153"/>
                <a:gd name="T15" fmla="*/ 2 h 122"/>
                <a:gd name="T16" fmla="*/ 84 w 153"/>
                <a:gd name="T17" fmla="*/ 4 h 122"/>
                <a:gd name="T18" fmla="*/ 99 w 153"/>
                <a:gd name="T19" fmla="*/ 7 h 122"/>
                <a:gd name="T20" fmla="*/ 114 w 153"/>
                <a:gd name="T21" fmla="*/ 10 h 122"/>
                <a:gd name="T22" fmla="*/ 127 w 153"/>
                <a:gd name="T23" fmla="*/ 16 h 122"/>
                <a:gd name="T24" fmla="*/ 138 w 153"/>
                <a:gd name="T25" fmla="*/ 23 h 122"/>
                <a:gd name="T26" fmla="*/ 146 w 153"/>
                <a:gd name="T27" fmla="*/ 32 h 122"/>
                <a:gd name="T28" fmla="*/ 152 w 153"/>
                <a:gd name="T29" fmla="*/ 43 h 122"/>
                <a:gd name="T30" fmla="*/ 153 w 153"/>
                <a:gd name="T31" fmla="*/ 55 h 122"/>
                <a:gd name="T32" fmla="*/ 150 w 153"/>
                <a:gd name="T33" fmla="*/ 70 h 122"/>
                <a:gd name="T34" fmla="*/ 142 w 153"/>
                <a:gd name="T35" fmla="*/ 89 h 122"/>
                <a:gd name="T36" fmla="*/ 118 w 153"/>
                <a:gd name="T37" fmla="*/ 115 h 122"/>
                <a:gd name="T38" fmla="*/ 93 w 153"/>
                <a:gd name="T39" fmla="*/ 122 h 122"/>
                <a:gd name="T40" fmla="*/ 70 w 153"/>
                <a:gd name="T41" fmla="*/ 114 h 122"/>
                <a:gd name="T42" fmla="*/ 48 w 153"/>
                <a:gd name="T43" fmla="*/ 95 h 122"/>
                <a:gd name="T44" fmla="*/ 29 w 153"/>
                <a:gd name="T45" fmla="*/ 72 h 122"/>
                <a:gd name="T46" fmla="*/ 14 w 153"/>
                <a:gd name="T47" fmla="*/ 48 h 122"/>
                <a:gd name="T48" fmla="*/ 4 w 153"/>
                <a:gd name="T49" fmla="*/ 30 h 122"/>
                <a:gd name="T50" fmla="*/ 0 w 153"/>
                <a:gd name="T51" fmla="*/ 2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3" h="122">
                  <a:moveTo>
                    <a:pt x="0" y="23"/>
                  </a:moveTo>
                  <a:lnTo>
                    <a:pt x="13" y="1"/>
                  </a:lnTo>
                  <a:lnTo>
                    <a:pt x="15" y="1"/>
                  </a:lnTo>
                  <a:lnTo>
                    <a:pt x="21" y="1"/>
                  </a:lnTo>
                  <a:lnTo>
                    <a:pt x="30" y="0"/>
                  </a:lnTo>
                  <a:lnTo>
                    <a:pt x="42" y="0"/>
                  </a:lnTo>
                  <a:lnTo>
                    <a:pt x="54" y="1"/>
                  </a:lnTo>
                  <a:lnTo>
                    <a:pt x="69" y="2"/>
                  </a:lnTo>
                  <a:lnTo>
                    <a:pt x="84" y="4"/>
                  </a:lnTo>
                  <a:lnTo>
                    <a:pt x="99" y="7"/>
                  </a:lnTo>
                  <a:lnTo>
                    <a:pt x="114" y="10"/>
                  </a:lnTo>
                  <a:lnTo>
                    <a:pt x="127" y="16"/>
                  </a:lnTo>
                  <a:lnTo>
                    <a:pt x="138" y="23"/>
                  </a:lnTo>
                  <a:lnTo>
                    <a:pt x="146" y="32"/>
                  </a:lnTo>
                  <a:lnTo>
                    <a:pt x="152" y="43"/>
                  </a:lnTo>
                  <a:lnTo>
                    <a:pt x="153" y="55"/>
                  </a:lnTo>
                  <a:lnTo>
                    <a:pt x="150" y="70"/>
                  </a:lnTo>
                  <a:lnTo>
                    <a:pt x="142" y="89"/>
                  </a:lnTo>
                  <a:lnTo>
                    <a:pt x="118" y="115"/>
                  </a:lnTo>
                  <a:lnTo>
                    <a:pt x="93" y="122"/>
                  </a:lnTo>
                  <a:lnTo>
                    <a:pt x="70" y="114"/>
                  </a:lnTo>
                  <a:lnTo>
                    <a:pt x="48" y="95"/>
                  </a:lnTo>
                  <a:lnTo>
                    <a:pt x="29" y="72"/>
                  </a:lnTo>
                  <a:lnTo>
                    <a:pt x="14" y="48"/>
                  </a:lnTo>
                  <a:lnTo>
                    <a:pt x="4" y="30"/>
                  </a:lnTo>
                  <a:lnTo>
                    <a:pt x="0" y="2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38" name="Freeform 366"/>
            <p:cNvSpPr>
              <a:spLocks/>
            </p:cNvSpPr>
            <p:nvPr/>
          </p:nvSpPr>
          <p:spPr bwMode="auto">
            <a:xfrm>
              <a:off x="2930" y="2532"/>
              <a:ext cx="55" cy="78"/>
            </a:xfrm>
            <a:custGeom>
              <a:avLst/>
              <a:gdLst>
                <a:gd name="T0" fmla="*/ 43 w 112"/>
                <a:gd name="T1" fmla="*/ 0 h 156"/>
                <a:gd name="T2" fmla="*/ 68 w 112"/>
                <a:gd name="T3" fmla="*/ 0 h 156"/>
                <a:gd name="T4" fmla="*/ 73 w 112"/>
                <a:gd name="T5" fmla="*/ 7 h 156"/>
                <a:gd name="T6" fmla="*/ 83 w 112"/>
                <a:gd name="T7" fmla="*/ 24 h 156"/>
                <a:gd name="T8" fmla="*/ 96 w 112"/>
                <a:gd name="T9" fmla="*/ 50 h 156"/>
                <a:gd name="T10" fmla="*/ 106 w 112"/>
                <a:gd name="T11" fmla="*/ 77 h 156"/>
                <a:gd name="T12" fmla="*/ 112 w 112"/>
                <a:gd name="T13" fmla="*/ 106 h 156"/>
                <a:gd name="T14" fmla="*/ 108 w 112"/>
                <a:gd name="T15" fmla="*/ 131 h 156"/>
                <a:gd name="T16" fmla="*/ 91 w 112"/>
                <a:gd name="T17" fmla="*/ 149 h 156"/>
                <a:gd name="T18" fmla="*/ 56 w 112"/>
                <a:gd name="T19" fmla="*/ 156 h 156"/>
                <a:gd name="T20" fmla="*/ 22 w 112"/>
                <a:gd name="T21" fmla="*/ 149 h 156"/>
                <a:gd name="T22" fmla="*/ 4 w 112"/>
                <a:gd name="T23" fmla="*/ 131 h 156"/>
                <a:gd name="T24" fmla="*/ 0 w 112"/>
                <a:gd name="T25" fmla="*/ 106 h 156"/>
                <a:gd name="T26" fmla="*/ 5 w 112"/>
                <a:gd name="T27" fmla="*/ 77 h 156"/>
                <a:gd name="T28" fmla="*/ 15 w 112"/>
                <a:gd name="T29" fmla="*/ 50 h 156"/>
                <a:gd name="T30" fmla="*/ 28 w 112"/>
                <a:gd name="T31" fmla="*/ 24 h 156"/>
                <a:gd name="T32" fmla="*/ 38 w 112"/>
                <a:gd name="T33" fmla="*/ 7 h 156"/>
                <a:gd name="T34" fmla="*/ 43 w 112"/>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156">
                  <a:moveTo>
                    <a:pt x="43" y="0"/>
                  </a:moveTo>
                  <a:lnTo>
                    <a:pt x="68" y="0"/>
                  </a:lnTo>
                  <a:lnTo>
                    <a:pt x="73" y="7"/>
                  </a:lnTo>
                  <a:lnTo>
                    <a:pt x="83" y="24"/>
                  </a:lnTo>
                  <a:lnTo>
                    <a:pt x="96" y="50"/>
                  </a:lnTo>
                  <a:lnTo>
                    <a:pt x="106" y="77"/>
                  </a:lnTo>
                  <a:lnTo>
                    <a:pt x="112" y="106"/>
                  </a:lnTo>
                  <a:lnTo>
                    <a:pt x="108" y="131"/>
                  </a:lnTo>
                  <a:lnTo>
                    <a:pt x="91" y="149"/>
                  </a:lnTo>
                  <a:lnTo>
                    <a:pt x="56" y="156"/>
                  </a:lnTo>
                  <a:lnTo>
                    <a:pt x="22" y="149"/>
                  </a:lnTo>
                  <a:lnTo>
                    <a:pt x="4" y="131"/>
                  </a:lnTo>
                  <a:lnTo>
                    <a:pt x="0" y="106"/>
                  </a:lnTo>
                  <a:lnTo>
                    <a:pt x="5" y="77"/>
                  </a:lnTo>
                  <a:lnTo>
                    <a:pt x="15" y="50"/>
                  </a:lnTo>
                  <a:lnTo>
                    <a:pt x="28" y="24"/>
                  </a:lnTo>
                  <a:lnTo>
                    <a:pt x="38" y="7"/>
                  </a:lnTo>
                  <a:lnTo>
                    <a:pt x="4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39" name="Freeform 367"/>
            <p:cNvSpPr>
              <a:spLocks/>
            </p:cNvSpPr>
            <p:nvPr/>
          </p:nvSpPr>
          <p:spPr bwMode="auto">
            <a:xfrm>
              <a:off x="2868" y="2515"/>
              <a:ext cx="75" cy="62"/>
            </a:xfrm>
            <a:custGeom>
              <a:avLst/>
              <a:gdLst>
                <a:gd name="T0" fmla="*/ 138 w 151"/>
                <a:gd name="T1" fmla="*/ 1 h 123"/>
                <a:gd name="T2" fmla="*/ 151 w 151"/>
                <a:gd name="T3" fmla="*/ 23 h 123"/>
                <a:gd name="T4" fmla="*/ 147 w 151"/>
                <a:gd name="T5" fmla="*/ 30 h 123"/>
                <a:gd name="T6" fmla="*/ 137 w 151"/>
                <a:gd name="T7" fmla="*/ 48 h 123"/>
                <a:gd name="T8" fmla="*/ 122 w 151"/>
                <a:gd name="T9" fmla="*/ 71 h 123"/>
                <a:gd name="T10" fmla="*/ 103 w 151"/>
                <a:gd name="T11" fmla="*/ 95 h 123"/>
                <a:gd name="T12" fmla="*/ 82 w 151"/>
                <a:gd name="T13" fmla="*/ 114 h 123"/>
                <a:gd name="T14" fmla="*/ 57 w 151"/>
                <a:gd name="T15" fmla="*/ 123 h 123"/>
                <a:gd name="T16" fmla="*/ 34 w 151"/>
                <a:gd name="T17" fmla="*/ 117 h 123"/>
                <a:gd name="T18" fmla="*/ 11 w 151"/>
                <a:gd name="T19" fmla="*/ 91 h 123"/>
                <a:gd name="T20" fmla="*/ 3 w 151"/>
                <a:gd name="T21" fmla="*/ 72 h 123"/>
                <a:gd name="T22" fmla="*/ 0 w 151"/>
                <a:gd name="T23" fmla="*/ 57 h 123"/>
                <a:gd name="T24" fmla="*/ 0 w 151"/>
                <a:gd name="T25" fmla="*/ 44 h 123"/>
                <a:gd name="T26" fmla="*/ 6 w 151"/>
                <a:gd name="T27" fmla="*/ 32 h 123"/>
                <a:gd name="T28" fmla="*/ 14 w 151"/>
                <a:gd name="T29" fmla="*/ 24 h 123"/>
                <a:gd name="T30" fmla="*/ 25 w 151"/>
                <a:gd name="T31" fmla="*/ 16 h 123"/>
                <a:gd name="T32" fmla="*/ 38 w 151"/>
                <a:gd name="T33" fmla="*/ 10 h 123"/>
                <a:gd name="T34" fmla="*/ 52 w 151"/>
                <a:gd name="T35" fmla="*/ 7 h 123"/>
                <a:gd name="T36" fmla="*/ 67 w 151"/>
                <a:gd name="T37" fmla="*/ 3 h 123"/>
                <a:gd name="T38" fmla="*/ 82 w 151"/>
                <a:gd name="T39" fmla="*/ 2 h 123"/>
                <a:gd name="T40" fmla="*/ 97 w 151"/>
                <a:gd name="T41" fmla="*/ 1 h 123"/>
                <a:gd name="T42" fmla="*/ 109 w 151"/>
                <a:gd name="T43" fmla="*/ 0 h 123"/>
                <a:gd name="T44" fmla="*/ 121 w 151"/>
                <a:gd name="T45" fmla="*/ 0 h 123"/>
                <a:gd name="T46" fmla="*/ 130 w 151"/>
                <a:gd name="T47" fmla="*/ 1 h 123"/>
                <a:gd name="T48" fmla="*/ 136 w 151"/>
                <a:gd name="T49" fmla="*/ 1 h 123"/>
                <a:gd name="T50" fmla="*/ 138 w 151"/>
                <a:gd name="T51" fmla="*/ 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1" h="123">
                  <a:moveTo>
                    <a:pt x="138" y="1"/>
                  </a:moveTo>
                  <a:lnTo>
                    <a:pt x="151" y="23"/>
                  </a:lnTo>
                  <a:lnTo>
                    <a:pt x="147" y="30"/>
                  </a:lnTo>
                  <a:lnTo>
                    <a:pt x="137" y="48"/>
                  </a:lnTo>
                  <a:lnTo>
                    <a:pt x="122" y="71"/>
                  </a:lnTo>
                  <a:lnTo>
                    <a:pt x="103" y="95"/>
                  </a:lnTo>
                  <a:lnTo>
                    <a:pt x="82" y="114"/>
                  </a:lnTo>
                  <a:lnTo>
                    <a:pt x="57" y="123"/>
                  </a:lnTo>
                  <a:lnTo>
                    <a:pt x="34" y="117"/>
                  </a:lnTo>
                  <a:lnTo>
                    <a:pt x="11" y="91"/>
                  </a:lnTo>
                  <a:lnTo>
                    <a:pt x="3" y="72"/>
                  </a:lnTo>
                  <a:lnTo>
                    <a:pt x="0" y="57"/>
                  </a:lnTo>
                  <a:lnTo>
                    <a:pt x="0" y="44"/>
                  </a:lnTo>
                  <a:lnTo>
                    <a:pt x="6" y="32"/>
                  </a:lnTo>
                  <a:lnTo>
                    <a:pt x="14" y="24"/>
                  </a:lnTo>
                  <a:lnTo>
                    <a:pt x="25" y="16"/>
                  </a:lnTo>
                  <a:lnTo>
                    <a:pt x="38" y="10"/>
                  </a:lnTo>
                  <a:lnTo>
                    <a:pt x="52" y="7"/>
                  </a:lnTo>
                  <a:lnTo>
                    <a:pt x="67" y="3"/>
                  </a:lnTo>
                  <a:lnTo>
                    <a:pt x="82" y="2"/>
                  </a:lnTo>
                  <a:lnTo>
                    <a:pt x="97" y="1"/>
                  </a:lnTo>
                  <a:lnTo>
                    <a:pt x="109" y="0"/>
                  </a:lnTo>
                  <a:lnTo>
                    <a:pt x="121" y="0"/>
                  </a:lnTo>
                  <a:lnTo>
                    <a:pt x="130" y="1"/>
                  </a:lnTo>
                  <a:lnTo>
                    <a:pt x="136" y="1"/>
                  </a:lnTo>
                  <a:lnTo>
                    <a:pt x="138"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40" name="Freeform 368"/>
            <p:cNvSpPr>
              <a:spLocks/>
            </p:cNvSpPr>
            <p:nvPr/>
          </p:nvSpPr>
          <p:spPr bwMode="auto">
            <a:xfrm>
              <a:off x="2867" y="2446"/>
              <a:ext cx="76" cy="62"/>
            </a:xfrm>
            <a:custGeom>
              <a:avLst/>
              <a:gdLst>
                <a:gd name="T0" fmla="*/ 152 w 152"/>
                <a:gd name="T1" fmla="*/ 99 h 123"/>
                <a:gd name="T2" fmla="*/ 139 w 152"/>
                <a:gd name="T3" fmla="*/ 122 h 123"/>
                <a:gd name="T4" fmla="*/ 137 w 152"/>
                <a:gd name="T5" fmla="*/ 122 h 123"/>
                <a:gd name="T6" fmla="*/ 131 w 152"/>
                <a:gd name="T7" fmla="*/ 122 h 123"/>
                <a:gd name="T8" fmla="*/ 122 w 152"/>
                <a:gd name="T9" fmla="*/ 123 h 123"/>
                <a:gd name="T10" fmla="*/ 110 w 152"/>
                <a:gd name="T11" fmla="*/ 122 h 123"/>
                <a:gd name="T12" fmla="*/ 98 w 152"/>
                <a:gd name="T13" fmla="*/ 122 h 123"/>
                <a:gd name="T14" fmla="*/ 83 w 152"/>
                <a:gd name="T15" fmla="*/ 121 h 123"/>
                <a:gd name="T16" fmla="*/ 68 w 152"/>
                <a:gd name="T17" fmla="*/ 118 h 123"/>
                <a:gd name="T18" fmla="*/ 53 w 152"/>
                <a:gd name="T19" fmla="*/ 116 h 123"/>
                <a:gd name="T20" fmla="*/ 39 w 152"/>
                <a:gd name="T21" fmla="*/ 111 h 123"/>
                <a:gd name="T22" fmla="*/ 26 w 152"/>
                <a:gd name="T23" fmla="*/ 106 h 123"/>
                <a:gd name="T24" fmla="*/ 15 w 152"/>
                <a:gd name="T25" fmla="*/ 99 h 123"/>
                <a:gd name="T26" fmla="*/ 7 w 152"/>
                <a:gd name="T27" fmla="*/ 91 h 123"/>
                <a:gd name="T28" fmla="*/ 1 w 152"/>
                <a:gd name="T29" fmla="*/ 79 h 123"/>
                <a:gd name="T30" fmla="*/ 0 w 152"/>
                <a:gd name="T31" fmla="*/ 66 h 123"/>
                <a:gd name="T32" fmla="*/ 3 w 152"/>
                <a:gd name="T33" fmla="*/ 51 h 123"/>
                <a:gd name="T34" fmla="*/ 11 w 152"/>
                <a:gd name="T35" fmla="*/ 33 h 123"/>
                <a:gd name="T36" fmla="*/ 34 w 152"/>
                <a:gd name="T37" fmla="*/ 6 h 123"/>
                <a:gd name="T38" fmla="*/ 58 w 152"/>
                <a:gd name="T39" fmla="*/ 0 h 123"/>
                <a:gd name="T40" fmla="*/ 83 w 152"/>
                <a:gd name="T41" fmla="*/ 8 h 123"/>
                <a:gd name="T42" fmla="*/ 104 w 152"/>
                <a:gd name="T43" fmla="*/ 27 h 123"/>
                <a:gd name="T44" fmla="*/ 123 w 152"/>
                <a:gd name="T45" fmla="*/ 50 h 123"/>
                <a:gd name="T46" fmla="*/ 138 w 152"/>
                <a:gd name="T47" fmla="*/ 73 h 123"/>
                <a:gd name="T48" fmla="*/ 148 w 152"/>
                <a:gd name="T49" fmla="*/ 92 h 123"/>
                <a:gd name="T50" fmla="*/ 152 w 152"/>
                <a:gd name="T51" fmla="*/ 9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2" h="123">
                  <a:moveTo>
                    <a:pt x="152" y="99"/>
                  </a:moveTo>
                  <a:lnTo>
                    <a:pt x="139" y="122"/>
                  </a:lnTo>
                  <a:lnTo>
                    <a:pt x="137" y="122"/>
                  </a:lnTo>
                  <a:lnTo>
                    <a:pt x="131" y="122"/>
                  </a:lnTo>
                  <a:lnTo>
                    <a:pt x="122" y="123"/>
                  </a:lnTo>
                  <a:lnTo>
                    <a:pt x="110" y="122"/>
                  </a:lnTo>
                  <a:lnTo>
                    <a:pt x="98" y="122"/>
                  </a:lnTo>
                  <a:lnTo>
                    <a:pt x="83" y="121"/>
                  </a:lnTo>
                  <a:lnTo>
                    <a:pt x="68" y="118"/>
                  </a:lnTo>
                  <a:lnTo>
                    <a:pt x="53" y="116"/>
                  </a:lnTo>
                  <a:lnTo>
                    <a:pt x="39" y="111"/>
                  </a:lnTo>
                  <a:lnTo>
                    <a:pt x="26" y="106"/>
                  </a:lnTo>
                  <a:lnTo>
                    <a:pt x="15" y="99"/>
                  </a:lnTo>
                  <a:lnTo>
                    <a:pt x="7" y="91"/>
                  </a:lnTo>
                  <a:lnTo>
                    <a:pt x="1" y="79"/>
                  </a:lnTo>
                  <a:lnTo>
                    <a:pt x="0" y="66"/>
                  </a:lnTo>
                  <a:lnTo>
                    <a:pt x="3" y="51"/>
                  </a:lnTo>
                  <a:lnTo>
                    <a:pt x="11" y="33"/>
                  </a:lnTo>
                  <a:lnTo>
                    <a:pt x="34" y="6"/>
                  </a:lnTo>
                  <a:lnTo>
                    <a:pt x="58" y="0"/>
                  </a:lnTo>
                  <a:lnTo>
                    <a:pt x="83" y="8"/>
                  </a:lnTo>
                  <a:lnTo>
                    <a:pt x="104" y="27"/>
                  </a:lnTo>
                  <a:lnTo>
                    <a:pt x="123" y="50"/>
                  </a:lnTo>
                  <a:lnTo>
                    <a:pt x="138" y="73"/>
                  </a:lnTo>
                  <a:lnTo>
                    <a:pt x="148" y="92"/>
                  </a:lnTo>
                  <a:lnTo>
                    <a:pt x="152" y="9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41" name="Freeform 369"/>
            <p:cNvSpPr>
              <a:spLocks/>
            </p:cNvSpPr>
            <p:nvPr/>
          </p:nvSpPr>
          <p:spPr bwMode="auto">
            <a:xfrm>
              <a:off x="2555" y="2447"/>
              <a:ext cx="68" cy="74"/>
            </a:xfrm>
            <a:custGeom>
              <a:avLst/>
              <a:gdLst>
                <a:gd name="T0" fmla="*/ 6 w 136"/>
                <a:gd name="T1" fmla="*/ 67 h 148"/>
                <a:gd name="T2" fmla="*/ 0 w 136"/>
                <a:gd name="T3" fmla="*/ 47 h 148"/>
                <a:gd name="T4" fmla="*/ 7 w 136"/>
                <a:gd name="T5" fmla="*/ 33 h 148"/>
                <a:gd name="T6" fmla="*/ 15 w 136"/>
                <a:gd name="T7" fmla="*/ 27 h 148"/>
                <a:gd name="T8" fmla="*/ 24 w 136"/>
                <a:gd name="T9" fmla="*/ 25 h 148"/>
                <a:gd name="T10" fmla="*/ 35 w 136"/>
                <a:gd name="T11" fmla="*/ 25 h 148"/>
                <a:gd name="T12" fmla="*/ 43 w 136"/>
                <a:gd name="T13" fmla="*/ 16 h 148"/>
                <a:gd name="T14" fmla="*/ 58 w 136"/>
                <a:gd name="T15" fmla="*/ 2 h 148"/>
                <a:gd name="T16" fmla="*/ 79 w 136"/>
                <a:gd name="T17" fmla="*/ 2 h 148"/>
                <a:gd name="T18" fmla="*/ 92 w 136"/>
                <a:gd name="T19" fmla="*/ 16 h 148"/>
                <a:gd name="T20" fmla="*/ 100 w 136"/>
                <a:gd name="T21" fmla="*/ 24 h 148"/>
                <a:gd name="T22" fmla="*/ 111 w 136"/>
                <a:gd name="T23" fmla="*/ 23 h 148"/>
                <a:gd name="T24" fmla="*/ 121 w 136"/>
                <a:gd name="T25" fmla="*/ 26 h 148"/>
                <a:gd name="T26" fmla="*/ 129 w 136"/>
                <a:gd name="T27" fmla="*/ 32 h 148"/>
                <a:gd name="T28" fmla="*/ 136 w 136"/>
                <a:gd name="T29" fmla="*/ 46 h 148"/>
                <a:gd name="T30" fmla="*/ 130 w 136"/>
                <a:gd name="T31" fmla="*/ 65 h 148"/>
                <a:gd name="T32" fmla="*/ 130 w 136"/>
                <a:gd name="T33" fmla="*/ 80 h 148"/>
                <a:gd name="T34" fmla="*/ 136 w 136"/>
                <a:gd name="T35" fmla="*/ 100 h 148"/>
                <a:gd name="T36" fmla="*/ 129 w 136"/>
                <a:gd name="T37" fmla="*/ 115 h 148"/>
                <a:gd name="T38" fmla="*/ 121 w 136"/>
                <a:gd name="T39" fmla="*/ 121 h 148"/>
                <a:gd name="T40" fmla="*/ 112 w 136"/>
                <a:gd name="T41" fmla="*/ 123 h 148"/>
                <a:gd name="T42" fmla="*/ 102 w 136"/>
                <a:gd name="T43" fmla="*/ 122 h 148"/>
                <a:gd name="T44" fmla="*/ 94 w 136"/>
                <a:gd name="T45" fmla="*/ 131 h 148"/>
                <a:gd name="T46" fmla="*/ 80 w 136"/>
                <a:gd name="T47" fmla="*/ 146 h 148"/>
                <a:gd name="T48" fmla="*/ 59 w 136"/>
                <a:gd name="T49" fmla="*/ 146 h 148"/>
                <a:gd name="T50" fmla="*/ 45 w 136"/>
                <a:gd name="T51" fmla="*/ 131 h 148"/>
                <a:gd name="T52" fmla="*/ 36 w 136"/>
                <a:gd name="T53" fmla="*/ 123 h 148"/>
                <a:gd name="T54" fmla="*/ 26 w 136"/>
                <a:gd name="T55" fmla="*/ 124 h 148"/>
                <a:gd name="T56" fmla="*/ 16 w 136"/>
                <a:gd name="T57" fmla="*/ 122 h 148"/>
                <a:gd name="T58" fmla="*/ 8 w 136"/>
                <a:gd name="T59" fmla="*/ 116 h 148"/>
                <a:gd name="T60" fmla="*/ 1 w 136"/>
                <a:gd name="T61" fmla="*/ 101 h 148"/>
                <a:gd name="T62" fmla="*/ 7 w 136"/>
                <a:gd name="T63" fmla="*/ 83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6" h="148">
                  <a:moveTo>
                    <a:pt x="14" y="75"/>
                  </a:moveTo>
                  <a:lnTo>
                    <a:pt x="6" y="67"/>
                  </a:lnTo>
                  <a:lnTo>
                    <a:pt x="1" y="57"/>
                  </a:lnTo>
                  <a:lnTo>
                    <a:pt x="0" y="47"/>
                  </a:lnTo>
                  <a:lnTo>
                    <a:pt x="4" y="38"/>
                  </a:lnTo>
                  <a:lnTo>
                    <a:pt x="7" y="33"/>
                  </a:lnTo>
                  <a:lnTo>
                    <a:pt x="11" y="30"/>
                  </a:lnTo>
                  <a:lnTo>
                    <a:pt x="15" y="27"/>
                  </a:lnTo>
                  <a:lnTo>
                    <a:pt x="20" y="25"/>
                  </a:lnTo>
                  <a:lnTo>
                    <a:pt x="24" y="25"/>
                  </a:lnTo>
                  <a:lnTo>
                    <a:pt x="30" y="25"/>
                  </a:lnTo>
                  <a:lnTo>
                    <a:pt x="35" y="25"/>
                  </a:lnTo>
                  <a:lnTo>
                    <a:pt x="41" y="27"/>
                  </a:lnTo>
                  <a:lnTo>
                    <a:pt x="43" y="16"/>
                  </a:lnTo>
                  <a:lnTo>
                    <a:pt x="50" y="8"/>
                  </a:lnTo>
                  <a:lnTo>
                    <a:pt x="58" y="2"/>
                  </a:lnTo>
                  <a:lnTo>
                    <a:pt x="68" y="0"/>
                  </a:lnTo>
                  <a:lnTo>
                    <a:pt x="79" y="2"/>
                  </a:lnTo>
                  <a:lnTo>
                    <a:pt x="87" y="8"/>
                  </a:lnTo>
                  <a:lnTo>
                    <a:pt x="92" y="16"/>
                  </a:lnTo>
                  <a:lnTo>
                    <a:pt x="95" y="26"/>
                  </a:lnTo>
                  <a:lnTo>
                    <a:pt x="100" y="24"/>
                  </a:lnTo>
                  <a:lnTo>
                    <a:pt x="105" y="23"/>
                  </a:lnTo>
                  <a:lnTo>
                    <a:pt x="111" y="23"/>
                  </a:lnTo>
                  <a:lnTo>
                    <a:pt x="117" y="24"/>
                  </a:lnTo>
                  <a:lnTo>
                    <a:pt x="121" y="26"/>
                  </a:lnTo>
                  <a:lnTo>
                    <a:pt x="126" y="29"/>
                  </a:lnTo>
                  <a:lnTo>
                    <a:pt x="129" y="32"/>
                  </a:lnTo>
                  <a:lnTo>
                    <a:pt x="133" y="37"/>
                  </a:lnTo>
                  <a:lnTo>
                    <a:pt x="136" y="46"/>
                  </a:lnTo>
                  <a:lnTo>
                    <a:pt x="135" y="56"/>
                  </a:lnTo>
                  <a:lnTo>
                    <a:pt x="130" y="65"/>
                  </a:lnTo>
                  <a:lnTo>
                    <a:pt x="122" y="73"/>
                  </a:lnTo>
                  <a:lnTo>
                    <a:pt x="130" y="80"/>
                  </a:lnTo>
                  <a:lnTo>
                    <a:pt x="135" y="90"/>
                  </a:lnTo>
                  <a:lnTo>
                    <a:pt x="136" y="100"/>
                  </a:lnTo>
                  <a:lnTo>
                    <a:pt x="133" y="110"/>
                  </a:lnTo>
                  <a:lnTo>
                    <a:pt x="129" y="115"/>
                  </a:lnTo>
                  <a:lnTo>
                    <a:pt x="126" y="118"/>
                  </a:lnTo>
                  <a:lnTo>
                    <a:pt x="121" y="121"/>
                  </a:lnTo>
                  <a:lnTo>
                    <a:pt x="117" y="122"/>
                  </a:lnTo>
                  <a:lnTo>
                    <a:pt x="112" y="123"/>
                  </a:lnTo>
                  <a:lnTo>
                    <a:pt x="106" y="123"/>
                  </a:lnTo>
                  <a:lnTo>
                    <a:pt x="102" y="122"/>
                  </a:lnTo>
                  <a:lnTo>
                    <a:pt x="96" y="121"/>
                  </a:lnTo>
                  <a:lnTo>
                    <a:pt x="94" y="131"/>
                  </a:lnTo>
                  <a:lnTo>
                    <a:pt x="88" y="140"/>
                  </a:lnTo>
                  <a:lnTo>
                    <a:pt x="80" y="146"/>
                  </a:lnTo>
                  <a:lnTo>
                    <a:pt x="69" y="148"/>
                  </a:lnTo>
                  <a:lnTo>
                    <a:pt x="59" y="146"/>
                  </a:lnTo>
                  <a:lnTo>
                    <a:pt x="51" y="140"/>
                  </a:lnTo>
                  <a:lnTo>
                    <a:pt x="45" y="131"/>
                  </a:lnTo>
                  <a:lnTo>
                    <a:pt x="42" y="121"/>
                  </a:lnTo>
                  <a:lnTo>
                    <a:pt x="36" y="123"/>
                  </a:lnTo>
                  <a:lnTo>
                    <a:pt x="31" y="124"/>
                  </a:lnTo>
                  <a:lnTo>
                    <a:pt x="26" y="124"/>
                  </a:lnTo>
                  <a:lnTo>
                    <a:pt x="21" y="123"/>
                  </a:lnTo>
                  <a:lnTo>
                    <a:pt x="16" y="122"/>
                  </a:lnTo>
                  <a:lnTo>
                    <a:pt x="12" y="120"/>
                  </a:lnTo>
                  <a:lnTo>
                    <a:pt x="8" y="116"/>
                  </a:lnTo>
                  <a:lnTo>
                    <a:pt x="5" y="111"/>
                  </a:lnTo>
                  <a:lnTo>
                    <a:pt x="1" y="101"/>
                  </a:lnTo>
                  <a:lnTo>
                    <a:pt x="3" y="92"/>
                  </a:lnTo>
                  <a:lnTo>
                    <a:pt x="7" y="83"/>
                  </a:lnTo>
                  <a:lnTo>
                    <a:pt x="14" y="7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42" name="Freeform 370"/>
            <p:cNvSpPr>
              <a:spLocks/>
            </p:cNvSpPr>
            <p:nvPr/>
          </p:nvSpPr>
          <p:spPr bwMode="auto">
            <a:xfrm>
              <a:off x="2579" y="2473"/>
              <a:ext cx="20" cy="21"/>
            </a:xfrm>
            <a:custGeom>
              <a:avLst/>
              <a:gdLst>
                <a:gd name="T0" fmla="*/ 19 w 39"/>
                <a:gd name="T1" fmla="*/ 40 h 40"/>
                <a:gd name="T2" fmla="*/ 27 w 39"/>
                <a:gd name="T3" fmla="*/ 39 h 40"/>
                <a:gd name="T4" fmla="*/ 33 w 39"/>
                <a:gd name="T5" fmla="*/ 34 h 40"/>
                <a:gd name="T6" fmla="*/ 38 w 39"/>
                <a:gd name="T7" fmla="*/ 27 h 40"/>
                <a:gd name="T8" fmla="*/ 39 w 39"/>
                <a:gd name="T9" fmla="*/ 20 h 40"/>
                <a:gd name="T10" fmla="*/ 38 w 39"/>
                <a:gd name="T11" fmla="*/ 12 h 40"/>
                <a:gd name="T12" fmla="*/ 33 w 39"/>
                <a:gd name="T13" fmla="*/ 5 h 40"/>
                <a:gd name="T14" fmla="*/ 27 w 39"/>
                <a:gd name="T15" fmla="*/ 1 h 40"/>
                <a:gd name="T16" fmla="*/ 19 w 39"/>
                <a:gd name="T17" fmla="*/ 0 h 40"/>
                <a:gd name="T18" fmla="*/ 12 w 39"/>
                <a:gd name="T19" fmla="*/ 1 h 40"/>
                <a:gd name="T20" fmla="*/ 6 w 39"/>
                <a:gd name="T21" fmla="*/ 5 h 40"/>
                <a:gd name="T22" fmla="*/ 1 w 39"/>
                <a:gd name="T23" fmla="*/ 12 h 40"/>
                <a:gd name="T24" fmla="*/ 0 w 39"/>
                <a:gd name="T25" fmla="*/ 20 h 40"/>
                <a:gd name="T26" fmla="*/ 1 w 39"/>
                <a:gd name="T27" fmla="*/ 27 h 40"/>
                <a:gd name="T28" fmla="*/ 6 w 39"/>
                <a:gd name="T29" fmla="*/ 34 h 40"/>
                <a:gd name="T30" fmla="*/ 12 w 39"/>
                <a:gd name="T31" fmla="*/ 39 h 40"/>
                <a:gd name="T32" fmla="*/ 19 w 39"/>
                <a:gd name="T33"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40">
                  <a:moveTo>
                    <a:pt x="19" y="40"/>
                  </a:moveTo>
                  <a:lnTo>
                    <a:pt x="27" y="39"/>
                  </a:lnTo>
                  <a:lnTo>
                    <a:pt x="33" y="34"/>
                  </a:lnTo>
                  <a:lnTo>
                    <a:pt x="38" y="27"/>
                  </a:lnTo>
                  <a:lnTo>
                    <a:pt x="39" y="20"/>
                  </a:lnTo>
                  <a:lnTo>
                    <a:pt x="38" y="12"/>
                  </a:lnTo>
                  <a:lnTo>
                    <a:pt x="33" y="5"/>
                  </a:lnTo>
                  <a:lnTo>
                    <a:pt x="27" y="1"/>
                  </a:lnTo>
                  <a:lnTo>
                    <a:pt x="19" y="0"/>
                  </a:lnTo>
                  <a:lnTo>
                    <a:pt x="12" y="1"/>
                  </a:lnTo>
                  <a:lnTo>
                    <a:pt x="6" y="5"/>
                  </a:lnTo>
                  <a:lnTo>
                    <a:pt x="1" y="12"/>
                  </a:lnTo>
                  <a:lnTo>
                    <a:pt x="0" y="20"/>
                  </a:lnTo>
                  <a:lnTo>
                    <a:pt x="1" y="27"/>
                  </a:lnTo>
                  <a:lnTo>
                    <a:pt x="6" y="34"/>
                  </a:lnTo>
                  <a:lnTo>
                    <a:pt x="12" y="39"/>
                  </a:lnTo>
                  <a:lnTo>
                    <a:pt x="19" y="4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43" name="Freeform 371"/>
            <p:cNvSpPr>
              <a:spLocks/>
            </p:cNvSpPr>
            <p:nvPr/>
          </p:nvSpPr>
          <p:spPr bwMode="auto">
            <a:xfrm>
              <a:off x="2642" y="1923"/>
              <a:ext cx="68" cy="74"/>
            </a:xfrm>
            <a:custGeom>
              <a:avLst/>
              <a:gdLst>
                <a:gd name="T0" fmla="*/ 6 w 136"/>
                <a:gd name="T1" fmla="*/ 66 h 147"/>
                <a:gd name="T2" fmla="*/ 0 w 136"/>
                <a:gd name="T3" fmla="*/ 47 h 147"/>
                <a:gd name="T4" fmla="*/ 7 w 136"/>
                <a:gd name="T5" fmla="*/ 33 h 147"/>
                <a:gd name="T6" fmla="*/ 15 w 136"/>
                <a:gd name="T7" fmla="*/ 26 h 147"/>
                <a:gd name="T8" fmla="*/ 25 w 136"/>
                <a:gd name="T9" fmla="*/ 24 h 147"/>
                <a:gd name="T10" fmla="*/ 35 w 136"/>
                <a:gd name="T11" fmla="*/ 25 h 147"/>
                <a:gd name="T12" fmla="*/ 43 w 136"/>
                <a:gd name="T13" fmla="*/ 16 h 147"/>
                <a:gd name="T14" fmla="*/ 58 w 136"/>
                <a:gd name="T15" fmla="*/ 2 h 147"/>
                <a:gd name="T16" fmla="*/ 79 w 136"/>
                <a:gd name="T17" fmla="*/ 2 h 147"/>
                <a:gd name="T18" fmla="*/ 92 w 136"/>
                <a:gd name="T19" fmla="*/ 16 h 147"/>
                <a:gd name="T20" fmla="*/ 101 w 136"/>
                <a:gd name="T21" fmla="*/ 24 h 147"/>
                <a:gd name="T22" fmla="*/ 111 w 136"/>
                <a:gd name="T23" fmla="*/ 23 h 147"/>
                <a:gd name="T24" fmla="*/ 121 w 136"/>
                <a:gd name="T25" fmla="*/ 25 h 147"/>
                <a:gd name="T26" fmla="*/ 129 w 136"/>
                <a:gd name="T27" fmla="*/ 32 h 147"/>
                <a:gd name="T28" fmla="*/ 136 w 136"/>
                <a:gd name="T29" fmla="*/ 46 h 147"/>
                <a:gd name="T30" fmla="*/ 130 w 136"/>
                <a:gd name="T31" fmla="*/ 65 h 147"/>
                <a:gd name="T32" fmla="*/ 130 w 136"/>
                <a:gd name="T33" fmla="*/ 80 h 147"/>
                <a:gd name="T34" fmla="*/ 136 w 136"/>
                <a:gd name="T35" fmla="*/ 100 h 147"/>
                <a:gd name="T36" fmla="*/ 129 w 136"/>
                <a:gd name="T37" fmla="*/ 114 h 147"/>
                <a:gd name="T38" fmla="*/ 121 w 136"/>
                <a:gd name="T39" fmla="*/ 121 h 147"/>
                <a:gd name="T40" fmla="*/ 112 w 136"/>
                <a:gd name="T41" fmla="*/ 123 h 147"/>
                <a:gd name="T42" fmla="*/ 102 w 136"/>
                <a:gd name="T43" fmla="*/ 122 h 147"/>
                <a:gd name="T44" fmla="*/ 94 w 136"/>
                <a:gd name="T45" fmla="*/ 131 h 147"/>
                <a:gd name="T46" fmla="*/ 80 w 136"/>
                <a:gd name="T47" fmla="*/ 145 h 147"/>
                <a:gd name="T48" fmla="*/ 59 w 136"/>
                <a:gd name="T49" fmla="*/ 145 h 147"/>
                <a:gd name="T50" fmla="*/ 45 w 136"/>
                <a:gd name="T51" fmla="*/ 131 h 147"/>
                <a:gd name="T52" fmla="*/ 36 w 136"/>
                <a:gd name="T53" fmla="*/ 123 h 147"/>
                <a:gd name="T54" fmla="*/ 26 w 136"/>
                <a:gd name="T55" fmla="*/ 124 h 147"/>
                <a:gd name="T56" fmla="*/ 16 w 136"/>
                <a:gd name="T57" fmla="*/ 122 h 147"/>
                <a:gd name="T58" fmla="*/ 8 w 136"/>
                <a:gd name="T59" fmla="*/ 116 h 147"/>
                <a:gd name="T60" fmla="*/ 1 w 136"/>
                <a:gd name="T61" fmla="*/ 101 h 147"/>
                <a:gd name="T62" fmla="*/ 7 w 136"/>
                <a:gd name="T63" fmla="*/ 8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6" h="147">
                  <a:moveTo>
                    <a:pt x="14" y="74"/>
                  </a:moveTo>
                  <a:lnTo>
                    <a:pt x="6" y="66"/>
                  </a:lnTo>
                  <a:lnTo>
                    <a:pt x="1" y="57"/>
                  </a:lnTo>
                  <a:lnTo>
                    <a:pt x="0" y="47"/>
                  </a:lnTo>
                  <a:lnTo>
                    <a:pt x="4" y="36"/>
                  </a:lnTo>
                  <a:lnTo>
                    <a:pt x="7" y="33"/>
                  </a:lnTo>
                  <a:lnTo>
                    <a:pt x="11" y="30"/>
                  </a:lnTo>
                  <a:lnTo>
                    <a:pt x="15" y="26"/>
                  </a:lnTo>
                  <a:lnTo>
                    <a:pt x="20" y="25"/>
                  </a:lnTo>
                  <a:lnTo>
                    <a:pt x="25" y="24"/>
                  </a:lnTo>
                  <a:lnTo>
                    <a:pt x="30" y="24"/>
                  </a:lnTo>
                  <a:lnTo>
                    <a:pt x="35" y="25"/>
                  </a:lnTo>
                  <a:lnTo>
                    <a:pt x="41" y="27"/>
                  </a:lnTo>
                  <a:lnTo>
                    <a:pt x="43" y="16"/>
                  </a:lnTo>
                  <a:lnTo>
                    <a:pt x="50" y="8"/>
                  </a:lnTo>
                  <a:lnTo>
                    <a:pt x="58" y="2"/>
                  </a:lnTo>
                  <a:lnTo>
                    <a:pt x="68" y="0"/>
                  </a:lnTo>
                  <a:lnTo>
                    <a:pt x="79" y="2"/>
                  </a:lnTo>
                  <a:lnTo>
                    <a:pt x="87" y="8"/>
                  </a:lnTo>
                  <a:lnTo>
                    <a:pt x="92" y="16"/>
                  </a:lnTo>
                  <a:lnTo>
                    <a:pt x="95" y="26"/>
                  </a:lnTo>
                  <a:lnTo>
                    <a:pt x="101" y="24"/>
                  </a:lnTo>
                  <a:lnTo>
                    <a:pt x="105" y="23"/>
                  </a:lnTo>
                  <a:lnTo>
                    <a:pt x="111" y="23"/>
                  </a:lnTo>
                  <a:lnTo>
                    <a:pt x="116" y="24"/>
                  </a:lnTo>
                  <a:lnTo>
                    <a:pt x="121" y="25"/>
                  </a:lnTo>
                  <a:lnTo>
                    <a:pt x="126" y="28"/>
                  </a:lnTo>
                  <a:lnTo>
                    <a:pt x="129" y="32"/>
                  </a:lnTo>
                  <a:lnTo>
                    <a:pt x="133" y="35"/>
                  </a:lnTo>
                  <a:lnTo>
                    <a:pt x="136" y="46"/>
                  </a:lnTo>
                  <a:lnTo>
                    <a:pt x="135" y="55"/>
                  </a:lnTo>
                  <a:lnTo>
                    <a:pt x="130" y="65"/>
                  </a:lnTo>
                  <a:lnTo>
                    <a:pt x="122" y="72"/>
                  </a:lnTo>
                  <a:lnTo>
                    <a:pt x="130" y="80"/>
                  </a:lnTo>
                  <a:lnTo>
                    <a:pt x="135" y="89"/>
                  </a:lnTo>
                  <a:lnTo>
                    <a:pt x="136" y="100"/>
                  </a:lnTo>
                  <a:lnTo>
                    <a:pt x="133" y="110"/>
                  </a:lnTo>
                  <a:lnTo>
                    <a:pt x="129" y="114"/>
                  </a:lnTo>
                  <a:lnTo>
                    <a:pt x="126" y="117"/>
                  </a:lnTo>
                  <a:lnTo>
                    <a:pt x="121" y="121"/>
                  </a:lnTo>
                  <a:lnTo>
                    <a:pt x="117" y="122"/>
                  </a:lnTo>
                  <a:lnTo>
                    <a:pt x="112" y="123"/>
                  </a:lnTo>
                  <a:lnTo>
                    <a:pt x="106" y="123"/>
                  </a:lnTo>
                  <a:lnTo>
                    <a:pt x="102" y="122"/>
                  </a:lnTo>
                  <a:lnTo>
                    <a:pt x="96" y="121"/>
                  </a:lnTo>
                  <a:lnTo>
                    <a:pt x="94" y="131"/>
                  </a:lnTo>
                  <a:lnTo>
                    <a:pt x="88" y="139"/>
                  </a:lnTo>
                  <a:lnTo>
                    <a:pt x="80" y="145"/>
                  </a:lnTo>
                  <a:lnTo>
                    <a:pt x="69" y="147"/>
                  </a:lnTo>
                  <a:lnTo>
                    <a:pt x="59" y="145"/>
                  </a:lnTo>
                  <a:lnTo>
                    <a:pt x="51" y="139"/>
                  </a:lnTo>
                  <a:lnTo>
                    <a:pt x="45" y="131"/>
                  </a:lnTo>
                  <a:lnTo>
                    <a:pt x="42" y="121"/>
                  </a:lnTo>
                  <a:lnTo>
                    <a:pt x="36" y="123"/>
                  </a:lnTo>
                  <a:lnTo>
                    <a:pt x="31" y="124"/>
                  </a:lnTo>
                  <a:lnTo>
                    <a:pt x="26" y="124"/>
                  </a:lnTo>
                  <a:lnTo>
                    <a:pt x="21" y="123"/>
                  </a:lnTo>
                  <a:lnTo>
                    <a:pt x="16" y="122"/>
                  </a:lnTo>
                  <a:lnTo>
                    <a:pt x="12" y="119"/>
                  </a:lnTo>
                  <a:lnTo>
                    <a:pt x="8" y="116"/>
                  </a:lnTo>
                  <a:lnTo>
                    <a:pt x="5" y="111"/>
                  </a:lnTo>
                  <a:lnTo>
                    <a:pt x="1" y="101"/>
                  </a:lnTo>
                  <a:lnTo>
                    <a:pt x="3" y="92"/>
                  </a:lnTo>
                  <a:lnTo>
                    <a:pt x="7" y="83"/>
                  </a:lnTo>
                  <a:lnTo>
                    <a:pt x="14" y="7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44" name="Freeform 372"/>
            <p:cNvSpPr>
              <a:spLocks/>
            </p:cNvSpPr>
            <p:nvPr/>
          </p:nvSpPr>
          <p:spPr bwMode="auto">
            <a:xfrm>
              <a:off x="2667" y="1949"/>
              <a:ext cx="20" cy="20"/>
            </a:xfrm>
            <a:custGeom>
              <a:avLst/>
              <a:gdLst>
                <a:gd name="T0" fmla="*/ 19 w 39"/>
                <a:gd name="T1" fmla="*/ 39 h 39"/>
                <a:gd name="T2" fmla="*/ 28 w 39"/>
                <a:gd name="T3" fmla="*/ 38 h 39"/>
                <a:gd name="T4" fmla="*/ 33 w 39"/>
                <a:gd name="T5" fmla="*/ 33 h 39"/>
                <a:gd name="T6" fmla="*/ 38 w 39"/>
                <a:gd name="T7" fmla="*/ 27 h 39"/>
                <a:gd name="T8" fmla="*/ 39 w 39"/>
                <a:gd name="T9" fmla="*/ 19 h 39"/>
                <a:gd name="T10" fmla="*/ 38 w 39"/>
                <a:gd name="T11" fmla="*/ 12 h 39"/>
                <a:gd name="T12" fmla="*/ 33 w 39"/>
                <a:gd name="T13" fmla="*/ 5 h 39"/>
                <a:gd name="T14" fmla="*/ 28 w 39"/>
                <a:gd name="T15" fmla="*/ 1 h 39"/>
                <a:gd name="T16" fmla="*/ 19 w 39"/>
                <a:gd name="T17" fmla="*/ 0 h 39"/>
                <a:gd name="T18" fmla="*/ 13 w 39"/>
                <a:gd name="T19" fmla="*/ 1 h 39"/>
                <a:gd name="T20" fmla="*/ 6 w 39"/>
                <a:gd name="T21" fmla="*/ 5 h 39"/>
                <a:gd name="T22" fmla="*/ 1 w 39"/>
                <a:gd name="T23" fmla="*/ 12 h 39"/>
                <a:gd name="T24" fmla="*/ 0 w 39"/>
                <a:gd name="T25" fmla="*/ 19 h 39"/>
                <a:gd name="T26" fmla="*/ 1 w 39"/>
                <a:gd name="T27" fmla="*/ 27 h 39"/>
                <a:gd name="T28" fmla="*/ 6 w 39"/>
                <a:gd name="T29" fmla="*/ 33 h 39"/>
                <a:gd name="T30" fmla="*/ 13 w 39"/>
                <a:gd name="T31" fmla="*/ 38 h 39"/>
                <a:gd name="T32" fmla="*/ 19 w 39"/>
                <a:gd name="T33"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39">
                  <a:moveTo>
                    <a:pt x="19" y="39"/>
                  </a:moveTo>
                  <a:lnTo>
                    <a:pt x="28" y="38"/>
                  </a:lnTo>
                  <a:lnTo>
                    <a:pt x="33" y="33"/>
                  </a:lnTo>
                  <a:lnTo>
                    <a:pt x="38" y="27"/>
                  </a:lnTo>
                  <a:lnTo>
                    <a:pt x="39" y="19"/>
                  </a:lnTo>
                  <a:lnTo>
                    <a:pt x="38" y="12"/>
                  </a:lnTo>
                  <a:lnTo>
                    <a:pt x="33" y="5"/>
                  </a:lnTo>
                  <a:lnTo>
                    <a:pt x="28" y="1"/>
                  </a:lnTo>
                  <a:lnTo>
                    <a:pt x="19" y="0"/>
                  </a:lnTo>
                  <a:lnTo>
                    <a:pt x="13" y="1"/>
                  </a:lnTo>
                  <a:lnTo>
                    <a:pt x="6" y="5"/>
                  </a:lnTo>
                  <a:lnTo>
                    <a:pt x="1" y="12"/>
                  </a:lnTo>
                  <a:lnTo>
                    <a:pt x="0" y="19"/>
                  </a:lnTo>
                  <a:lnTo>
                    <a:pt x="1" y="27"/>
                  </a:lnTo>
                  <a:lnTo>
                    <a:pt x="6" y="33"/>
                  </a:lnTo>
                  <a:lnTo>
                    <a:pt x="13" y="38"/>
                  </a:lnTo>
                  <a:lnTo>
                    <a:pt x="19" y="3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45" name="Freeform 373"/>
            <p:cNvSpPr>
              <a:spLocks/>
            </p:cNvSpPr>
            <p:nvPr/>
          </p:nvSpPr>
          <p:spPr bwMode="auto">
            <a:xfrm>
              <a:off x="2593" y="1695"/>
              <a:ext cx="30" cy="30"/>
            </a:xfrm>
            <a:custGeom>
              <a:avLst/>
              <a:gdLst>
                <a:gd name="T0" fmla="*/ 60 w 60"/>
                <a:gd name="T1" fmla="*/ 29 h 59"/>
                <a:gd name="T2" fmla="*/ 59 w 60"/>
                <a:gd name="T3" fmla="*/ 24 h 59"/>
                <a:gd name="T4" fmla="*/ 58 w 60"/>
                <a:gd name="T5" fmla="*/ 18 h 59"/>
                <a:gd name="T6" fmla="*/ 55 w 60"/>
                <a:gd name="T7" fmla="*/ 13 h 59"/>
                <a:gd name="T8" fmla="*/ 51 w 60"/>
                <a:gd name="T9" fmla="*/ 9 h 59"/>
                <a:gd name="T10" fmla="*/ 47 w 60"/>
                <a:gd name="T11" fmla="*/ 5 h 59"/>
                <a:gd name="T12" fmla="*/ 42 w 60"/>
                <a:gd name="T13" fmla="*/ 2 h 59"/>
                <a:gd name="T14" fmla="*/ 36 w 60"/>
                <a:gd name="T15" fmla="*/ 1 h 59"/>
                <a:gd name="T16" fmla="*/ 30 w 60"/>
                <a:gd name="T17" fmla="*/ 0 h 59"/>
                <a:gd name="T18" fmla="*/ 19 w 60"/>
                <a:gd name="T19" fmla="*/ 2 h 59"/>
                <a:gd name="T20" fmla="*/ 10 w 60"/>
                <a:gd name="T21" fmla="*/ 9 h 59"/>
                <a:gd name="T22" fmla="*/ 3 w 60"/>
                <a:gd name="T23" fmla="*/ 18 h 59"/>
                <a:gd name="T24" fmla="*/ 0 w 60"/>
                <a:gd name="T25" fmla="*/ 29 h 59"/>
                <a:gd name="T26" fmla="*/ 2 w 60"/>
                <a:gd name="T27" fmla="*/ 35 h 59"/>
                <a:gd name="T28" fmla="*/ 3 w 60"/>
                <a:gd name="T29" fmla="*/ 41 h 59"/>
                <a:gd name="T30" fmla="*/ 6 w 60"/>
                <a:gd name="T31" fmla="*/ 46 h 59"/>
                <a:gd name="T32" fmla="*/ 10 w 60"/>
                <a:gd name="T33" fmla="*/ 50 h 59"/>
                <a:gd name="T34" fmla="*/ 14 w 60"/>
                <a:gd name="T35" fmla="*/ 54 h 59"/>
                <a:gd name="T36" fmla="*/ 19 w 60"/>
                <a:gd name="T37" fmla="*/ 57 h 59"/>
                <a:gd name="T38" fmla="*/ 25 w 60"/>
                <a:gd name="T39" fmla="*/ 58 h 59"/>
                <a:gd name="T40" fmla="*/ 30 w 60"/>
                <a:gd name="T41" fmla="*/ 59 h 59"/>
                <a:gd name="T42" fmla="*/ 36 w 60"/>
                <a:gd name="T43" fmla="*/ 58 h 59"/>
                <a:gd name="T44" fmla="*/ 42 w 60"/>
                <a:gd name="T45" fmla="*/ 57 h 59"/>
                <a:gd name="T46" fmla="*/ 47 w 60"/>
                <a:gd name="T47" fmla="*/ 54 h 59"/>
                <a:gd name="T48" fmla="*/ 51 w 60"/>
                <a:gd name="T49" fmla="*/ 50 h 59"/>
                <a:gd name="T50" fmla="*/ 55 w 60"/>
                <a:gd name="T51" fmla="*/ 46 h 59"/>
                <a:gd name="T52" fmla="*/ 58 w 60"/>
                <a:gd name="T53" fmla="*/ 41 h 59"/>
                <a:gd name="T54" fmla="*/ 59 w 60"/>
                <a:gd name="T55" fmla="*/ 35 h 59"/>
                <a:gd name="T56" fmla="*/ 60 w 60"/>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29"/>
                  </a:moveTo>
                  <a:lnTo>
                    <a:pt x="59" y="24"/>
                  </a:lnTo>
                  <a:lnTo>
                    <a:pt x="58" y="18"/>
                  </a:lnTo>
                  <a:lnTo>
                    <a:pt x="55" y="13"/>
                  </a:lnTo>
                  <a:lnTo>
                    <a:pt x="51" y="9"/>
                  </a:lnTo>
                  <a:lnTo>
                    <a:pt x="47" y="5"/>
                  </a:lnTo>
                  <a:lnTo>
                    <a:pt x="42" y="2"/>
                  </a:lnTo>
                  <a:lnTo>
                    <a:pt x="36" y="1"/>
                  </a:lnTo>
                  <a:lnTo>
                    <a:pt x="30" y="0"/>
                  </a:lnTo>
                  <a:lnTo>
                    <a:pt x="19" y="2"/>
                  </a:lnTo>
                  <a:lnTo>
                    <a:pt x="10" y="9"/>
                  </a:lnTo>
                  <a:lnTo>
                    <a:pt x="3" y="18"/>
                  </a:lnTo>
                  <a:lnTo>
                    <a:pt x="0" y="29"/>
                  </a:lnTo>
                  <a:lnTo>
                    <a:pt x="2" y="35"/>
                  </a:lnTo>
                  <a:lnTo>
                    <a:pt x="3" y="41"/>
                  </a:lnTo>
                  <a:lnTo>
                    <a:pt x="6" y="46"/>
                  </a:lnTo>
                  <a:lnTo>
                    <a:pt x="10" y="50"/>
                  </a:lnTo>
                  <a:lnTo>
                    <a:pt x="14" y="54"/>
                  </a:lnTo>
                  <a:lnTo>
                    <a:pt x="19" y="57"/>
                  </a:lnTo>
                  <a:lnTo>
                    <a:pt x="25" y="58"/>
                  </a:lnTo>
                  <a:lnTo>
                    <a:pt x="30" y="59"/>
                  </a:lnTo>
                  <a:lnTo>
                    <a:pt x="36" y="58"/>
                  </a:lnTo>
                  <a:lnTo>
                    <a:pt x="42" y="57"/>
                  </a:lnTo>
                  <a:lnTo>
                    <a:pt x="47" y="54"/>
                  </a:lnTo>
                  <a:lnTo>
                    <a:pt x="51" y="50"/>
                  </a:lnTo>
                  <a:lnTo>
                    <a:pt x="55" y="46"/>
                  </a:lnTo>
                  <a:lnTo>
                    <a:pt x="58" y="41"/>
                  </a:lnTo>
                  <a:lnTo>
                    <a:pt x="59" y="35"/>
                  </a:lnTo>
                  <a:lnTo>
                    <a:pt x="60"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46" name="Freeform 374"/>
            <p:cNvSpPr>
              <a:spLocks/>
            </p:cNvSpPr>
            <p:nvPr/>
          </p:nvSpPr>
          <p:spPr bwMode="auto">
            <a:xfrm>
              <a:off x="2601" y="1702"/>
              <a:ext cx="15" cy="15"/>
            </a:xfrm>
            <a:custGeom>
              <a:avLst/>
              <a:gdLst>
                <a:gd name="T0" fmla="*/ 15 w 30"/>
                <a:gd name="T1" fmla="*/ 30 h 30"/>
                <a:gd name="T2" fmla="*/ 13 w 30"/>
                <a:gd name="T3" fmla="*/ 30 h 30"/>
                <a:gd name="T4" fmla="*/ 11 w 30"/>
                <a:gd name="T5" fmla="*/ 29 h 30"/>
                <a:gd name="T6" fmla="*/ 7 w 30"/>
                <a:gd name="T7" fmla="*/ 27 h 30"/>
                <a:gd name="T8" fmla="*/ 5 w 30"/>
                <a:gd name="T9" fmla="*/ 26 h 30"/>
                <a:gd name="T10" fmla="*/ 4 w 30"/>
                <a:gd name="T11" fmla="*/ 24 h 30"/>
                <a:gd name="T12" fmla="*/ 2 w 30"/>
                <a:gd name="T13" fmla="*/ 20 h 30"/>
                <a:gd name="T14" fmla="*/ 0 w 30"/>
                <a:gd name="T15" fmla="*/ 18 h 30"/>
                <a:gd name="T16" fmla="*/ 0 w 30"/>
                <a:gd name="T17" fmla="*/ 15 h 30"/>
                <a:gd name="T18" fmla="*/ 0 w 30"/>
                <a:gd name="T19" fmla="*/ 12 h 30"/>
                <a:gd name="T20" fmla="*/ 2 w 30"/>
                <a:gd name="T21" fmla="*/ 10 h 30"/>
                <a:gd name="T22" fmla="*/ 4 w 30"/>
                <a:gd name="T23" fmla="*/ 7 h 30"/>
                <a:gd name="T24" fmla="*/ 5 w 30"/>
                <a:gd name="T25" fmla="*/ 5 h 30"/>
                <a:gd name="T26" fmla="*/ 7 w 30"/>
                <a:gd name="T27" fmla="*/ 3 h 30"/>
                <a:gd name="T28" fmla="*/ 11 w 30"/>
                <a:gd name="T29" fmla="*/ 2 h 30"/>
                <a:gd name="T30" fmla="*/ 13 w 30"/>
                <a:gd name="T31" fmla="*/ 0 h 30"/>
                <a:gd name="T32" fmla="*/ 15 w 30"/>
                <a:gd name="T33" fmla="*/ 0 h 30"/>
                <a:gd name="T34" fmla="*/ 19 w 30"/>
                <a:gd name="T35" fmla="*/ 0 h 30"/>
                <a:gd name="T36" fmla="*/ 21 w 30"/>
                <a:gd name="T37" fmla="*/ 2 h 30"/>
                <a:gd name="T38" fmla="*/ 23 w 30"/>
                <a:gd name="T39" fmla="*/ 3 h 30"/>
                <a:gd name="T40" fmla="*/ 26 w 30"/>
                <a:gd name="T41" fmla="*/ 5 h 30"/>
                <a:gd name="T42" fmla="*/ 28 w 30"/>
                <a:gd name="T43" fmla="*/ 7 h 30"/>
                <a:gd name="T44" fmla="*/ 29 w 30"/>
                <a:gd name="T45" fmla="*/ 10 h 30"/>
                <a:gd name="T46" fmla="*/ 30 w 30"/>
                <a:gd name="T47" fmla="*/ 12 h 30"/>
                <a:gd name="T48" fmla="*/ 30 w 30"/>
                <a:gd name="T49" fmla="*/ 15 h 30"/>
                <a:gd name="T50" fmla="*/ 29 w 30"/>
                <a:gd name="T51" fmla="*/ 21 h 30"/>
                <a:gd name="T52" fmla="*/ 26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1" y="29"/>
                  </a:lnTo>
                  <a:lnTo>
                    <a:pt x="7" y="27"/>
                  </a:lnTo>
                  <a:lnTo>
                    <a:pt x="5" y="26"/>
                  </a:lnTo>
                  <a:lnTo>
                    <a:pt x="4" y="24"/>
                  </a:lnTo>
                  <a:lnTo>
                    <a:pt x="2" y="20"/>
                  </a:lnTo>
                  <a:lnTo>
                    <a:pt x="0" y="18"/>
                  </a:lnTo>
                  <a:lnTo>
                    <a:pt x="0" y="15"/>
                  </a:lnTo>
                  <a:lnTo>
                    <a:pt x="0" y="12"/>
                  </a:lnTo>
                  <a:lnTo>
                    <a:pt x="2" y="10"/>
                  </a:lnTo>
                  <a:lnTo>
                    <a:pt x="4" y="7"/>
                  </a:lnTo>
                  <a:lnTo>
                    <a:pt x="5" y="5"/>
                  </a:lnTo>
                  <a:lnTo>
                    <a:pt x="7" y="3"/>
                  </a:lnTo>
                  <a:lnTo>
                    <a:pt x="11" y="2"/>
                  </a:lnTo>
                  <a:lnTo>
                    <a:pt x="13" y="0"/>
                  </a:lnTo>
                  <a:lnTo>
                    <a:pt x="15" y="0"/>
                  </a:lnTo>
                  <a:lnTo>
                    <a:pt x="19" y="0"/>
                  </a:lnTo>
                  <a:lnTo>
                    <a:pt x="21" y="2"/>
                  </a:lnTo>
                  <a:lnTo>
                    <a:pt x="23" y="3"/>
                  </a:lnTo>
                  <a:lnTo>
                    <a:pt x="26" y="5"/>
                  </a:lnTo>
                  <a:lnTo>
                    <a:pt x="28" y="7"/>
                  </a:lnTo>
                  <a:lnTo>
                    <a:pt x="29" y="10"/>
                  </a:lnTo>
                  <a:lnTo>
                    <a:pt x="30" y="12"/>
                  </a:lnTo>
                  <a:lnTo>
                    <a:pt x="30" y="15"/>
                  </a:lnTo>
                  <a:lnTo>
                    <a:pt x="29" y="21"/>
                  </a:lnTo>
                  <a:lnTo>
                    <a:pt x="26"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47" name="Freeform 375"/>
            <p:cNvSpPr>
              <a:spLocks/>
            </p:cNvSpPr>
            <p:nvPr/>
          </p:nvSpPr>
          <p:spPr bwMode="auto">
            <a:xfrm>
              <a:off x="2352" y="1812"/>
              <a:ext cx="30" cy="30"/>
            </a:xfrm>
            <a:custGeom>
              <a:avLst/>
              <a:gdLst>
                <a:gd name="T0" fmla="*/ 60 w 60"/>
                <a:gd name="T1" fmla="*/ 30 h 60"/>
                <a:gd name="T2" fmla="*/ 59 w 60"/>
                <a:gd name="T3" fmla="*/ 25 h 60"/>
                <a:gd name="T4" fmla="*/ 57 w 60"/>
                <a:gd name="T5" fmla="*/ 19 h 60"/>
                <a:gd name="T6" fmla="*/ 54 w 60"/>
                <a:gd name="T7" fmla="*/ 14 h 60"/>
                <a:gd name="T8" fmla="*/ 51 w 60"/>
                <a:gd name="T9" fmla="*/ 10 h 60"/>
                <a:gd name="T10" fmla="*/ 46 w 60"/>
                <a:gd name="T11" fmla="*/ 6 h 60"/>
                <a:gd name="T12" fmla="*/ 41 w 60"/>
                <a:gd name="T13" fmla="*/ 3 h 60"/>
                <a:gd name="T14" fmla="*/ 36 w 60"/>
                <a:gd name="T15" fmla="*/ 1 h 60"/>
                <a:gd name="T16" fmla="*/ 30 w 60"/>
                <a:gd name="T17" fmla="*/ 0 h 60"/>
                <a:gd name="T18" fmla="*/ 18 w 60"/>
                <a:gd name="T19" fmla="*/ 3 h 60"/>
                <a:gd name="T20" fmla="*/ 8 w 60"/>
                <a:gd name="T21" fmla="*/ 10 h 60"/>
                <a:gd name="T22" fmla="*/ 2 w 60"/>
                <a:gd name="T23" fmla="*/ 19 h 60"/>
                <a:gd name="T24" fmla="*/ 0 w 60"/>
                <a:gd name="T25" fmla="*/ 30 h 60"/>
                <a:gd name="T26" fmla="*/ 0 w 60"/>
                <a:gd name="T27" fmla="*/ 36 h 60"/>
                <a:gd name="T28" fmla="*/ 2 w 60"/>
                <a:gd name="T29" fmla="*/ 42 h 60"/>
                <a:gd name="T30" fmla="*/ 4 w 60"/>
                <a:gd name="T31" fmla="*/ 46 h 60"/>
                <a:gd name="T32" fmla="*/ 8 w 60"/>
                <a:gd name="T33" fmla="*/ 51 h 60"/>
                <a:gd name="T34" fmla="*/ 13 w 60"/>
                <a:gd name="T35" fmla="*/ 54 h 60"/>
                <a:gd name="T36" fmla="*/ 18 w 60"/>
                <a:gd name="T37" fmla="*/ 58 h 60"/>
                <a:gd name="T38" fmla="*/ 24 w 60"/>
                <a:gd name="T39" fmla="*/ 59 h 60"/>
                <a:gd name="T40" fmla="*/ 30 w 60"/>
                <a:gd name="T41" fmla="*/ 60 h 60"/>
                <a:gd name="T42" fmla="*/ 36 w 60"/>
                <a:gd name="T43" fmla="*/ 59 h 60"/>
                <a:gd name="T44" fmla="*/ 41 w 60"/>
                <a:gd name="T45" fmla="*/ 58 h 60"/>
                <a:gd name="T46" fmla="*/ 46 w 60"/>
                <a:gd name="T47" fmla="*/ 54 h 60"/>
                <a:gd name="T48" fmla="*/ 51 w 60"/>
                <a:gd name="T49" fmla="*/ 51 h 60"/>
                <a:gd name="T50" fmla="*/ 54 w 60"/>
                <a:gd name="T51" fmla="*/ 46 h 60"/>
                <a:gd name="T52" fmla="*/ 57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5"/>
                  </a:lnTo>
                  <a:lnTo>
                    <a:pt x="57" y="19"/>
                  </a:lnTo>
                  <a:lnTo>
                    <a:pt x="54" y="14"/>
                  </a:lnTo>
                  <a:lnTo>
                    <a:pt x="51" y="10"/>
                  </a:lnTo>
                  <a:lnTo>
                    <a:pt x="46" y="6"/>
                  </a:lnTo>
                  <a:lnTo>
                    <a:pt x="41" y="3"/>
                  </a:lnTo>
                  <a:lnTo>
                    <a:pt x="36" y="1"/>
                  </a:lnTo>
                  <a:lnTo>
                    <a:pt x="30" y="0"/>
                  </a:lnTo>
                  <a:lnTo>
                    <a:pt x="18" y="3"/>
                  </a:lnTo>
                  <a:lnTo>
                    <a:pt x="8" y="10"/>
                  </a:lnTo>
                  <a:lnTo>
                    <a:pt x="2" y="19"/>
                  </a:lnTo>
                  <a:lnTo>
                    <a:pt x="0" y="30"/>
                  </a:lnTo>
                  <a:lnTo>
                    <a:pt x="0" y="36"/>
                  </a:lnTo>
                  <a:lnTo>
                    <a:pt x="2" y="42"/>
                  </a:lnTo>
                  <a:lnTo>
                    <a:pt x="4" y="46"/>
                  </a:lnTo>
                  <a:lnTo>
                    <a:pt x="8" y="51"/>
                  </a:lnTo>
                  <a:lnTo>
                    <a:pt x="13" y="54"/>
                  </a:lnTo>
                  <a:lnTo>
                    <a:pt x="18" y="58"/>
                  </a:lnTo>
                  <a:lnTo>
                    <a:pt x="24" y="59"/>
                  </a:lnTo>
                  <a:lnTo>
                    <a:pt x="30" y="60"/>
                  </a:lnTo>
                  <a:lnTo>
                    <a:pt x="36" y="59"/>
                  </a:lnTo>
                  <a:lnTo>
                    <a:pt x="41" y="58"/>
                  </a:lnTo>
                  <a:lnTo>
                    <a:pt x="46" y="54"/>
                  </a:lnTo>
                  <a:lnTo>
                    <a:pt x="51" y="51"/>
                  </a:lnTo>
                  <a:lnTo>
                    <a:pt x="54" y="46"/>
                  </a:lnTo>
                  <a:lnTo>
                    <a:pt x="57"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48" name="Freeform 376"/>
            <p:cNvSpPr>
              <a:spLocks/>
            </p:cNvSpPr>
            <p:nvPr/>
          </p:nvSpPr>
          <p:spPr bwMode="auto">
            <a:xfrm>
              <a:off x="2359" y="1819"/>
              <a:ext cx="15" cy="15"/>
            </a:xfrm>
            <a:custGeom>
              <a:avLst/>
              <a:gdLst>
                <a:gd name="T0" fmla="*/ 15 w 29"/>
                <a:gd name="T1" fmla="*/ 30 h 30"/>
                <a:gd name="T2" fmla="*/ 11 w 29"/>
                <a:gd name="T3" fmla="*/ 30 h 30"/>
                <a:gd name="T4" fmla="*/ 9 w 29"/>
                <a:gd name="T5" fmla="*/ 29 h 30"/>
                <a:gd name="T6" fmla="*/ 7 w 29"/>
                <a:gd name="T7" fmla="*/ 27 h 30"/>
                <a:gd name="T8" fmla="*/ 4 w 29"/>
                <a:gd name="T9" fmla="*/ 26 h 30"/>
                <a:gd name="T10" fmla="*/ 2 w 29"/>
                <a:gd name="T11" fmla="*/ 23 h 30"/>
                <a:gd name="T12" fmla="*/ 1 w 29"/>
                <a:gd name="T13" fmla="*/ 21 h 30"/>
                <a:gd name="T14" fmla="*/ 0 w 29"/>
                <a:gd name="T15" fmla="*/ 18 h 30"/>
                <a:gd name="T16" fmla="*/ 0 w 29"/>
                <a:gd name="T17" fmla="*/ 15 h 30"/>
                <a:gd name="T18" fmla="*/ 0 w 29"/>
                <a:gd name="T19" fmla="*/ 13 h 30"/>
                <a:gd name="T20" fmla="*/ 1 w 29"/>
                <a:gd name="T21" fmla="*/ 10 h 30"/>
                <a:gd name="T22" fmla="*/ 2 w 29"/>
                <a:gd name="T23" fmla="*/ 7 h 30"/>
                <a:gd name="T24" fmla="*/ 4 w 29"/>
                <a:gd name="T25" fmla="*/ 5 h 30"/>
                <a:gd name="T26" fmla="*/ 7 w 29"/>
                <a:gd name="T27" fmla="*/ 3 h 30"/>
                <a:gd name="T28" fmla="*/ 9 w 29"/>
                <a:gd name="T29" fmla="*/ 1 h 30"/>
                <a:gd name="T30" fmla="*/ 11 w 29"/>
                <a:gd name="T31" fmla="*/ 0 h 30"/>
                <a:gd name="T32" fmla="*/ 15 w 29"/>
                <a:gd name="T33" fmla="*/ 0 h 30"/>
                <a:gd name="T34" fmla="*/ 17 w 29"/>
                <a:gd name="T35" fmla="*/ 0 h 30"/>
                <a:gd name="T36" fmla="*/ 21 w 29"/>
                <a:gd name="T37" fmla="*/ 1 h 30"/>
                <a:gd name="T38" fmla="*/ 23 w 29"/>
                <a:gd name="T39" fmla="*/ 3 h 30"/>
                <a:gd name="T40" fmla="*/ 25 w 29"/>
                <a:gd name="T41" fmla="*/ 5 h 30"/>
                <a:gd name="T42" fmla="*/ 26 w 29"/>
                <a:gd name="T43" fmla="*/ 7 h 30"/>
                <a:gd name="T44" fmla="*/ 28 w 29"/>
                <a:gd name="T45" fmla="*/ 10 h 30"/>
                <a:gd name="T46" fmla="*/ 29 w 29"/>
                <a:gd name="T47" fmla="*/ 13 h 30"/>
                <a:gd name="T48" fmla="*/ 29 w 29"/>
                <a:gd name="T49" fmla="*/ 15 h 30"/>
                <a:gd name="T50" fmla="*/ 28 w 29"/>
                <a:gd name="T51" fmla="*/ 21 h 30"/>
                <a:gd name="T52" fmla="*/ 25 w 29"/>
                <a:gd name="T53" fmla="*/ 26 h 30"/>
                <a:gd name="T54" fmla="*/ 21 w 29"/>
                <a:gd name="T55" fmla="*/ 29 h 30"/>
                <a:gd name="T56" fmla="*/ 15 w 29"/>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30">
                  <a:moveTo>
                    <a:pt x="15" y="30"/>
                  </a:moveTo>
                  <a:lnTo>
                    <a:pt x="11" y="30"/>
                  </a:lnTo>
                  <a:lnTo>
                    <a:pt x="9" y="29"/>
                  </a:lnTo>
                  <a:lnTo>
                    <a:pt x="7" y="27"/>
                  </a:lnTo>
                  <a:lnTo>
                    <a:pt x="4" y="26"/>
                  </a:lnTo>
                  <a:lnTo>
                    <a:pt x="2" y="23"/>
                  </a:lnTo>
                  <a:lnTo>
                    <a:pt x="1" y="21"/>
                  </a:lnTo>
                  <a:lnTo>
                    <a:pt x="0" y="18"/>
                  </a:lnTo>
                  <a:lnTo>
                    <a:pt x="0" y="15"/>
                  </a:lnTo>
                  <a:lnTo>
                    <a:pt x="0" y="13"/>
                  </a:lnTo>
                  <a:lnTo>
                    <a:pt x="1" y="10"/>
                  </a:lnTo>
                  <a:lnTo>
                    <a:pt x="2" y="7"/>
                  </a:lnTo>
                  <a:lnTo>
                    <a:pt x="4" y="5"/>
                  </a:lnTo>
                  <a:lnTo>
                    <a:pt x="7" y="3"/>
                  </a:lnTo>
                  <a:lnTo>
                    <a:pt x="9" y="1"/>
                  </a:lnTo>
                  <a:lnTo>
                    <a:pt x="11" y="0"/>
                  </a:lnTo>
                  <a:lnTo>
                    <a:pt x="15" y="0"/>
                  </a:lnTo>
                  <a:lnTo>
                    <a:pt x="17" y="0"/>
                  </a:lnTo>
                  <a:lnTo>
                    <a:pt x="21" y="1"/>
                  </a:lnTo>
                  <a:lnTo>
                    <a:pt x="23" y="3"/>
                  </a:lnTo>
                  <a:lnTo>
                    <a:pt x="25" y="5"/>
                  </a:lnTo>
                  <a:lnTo>
                    <a:pt x="26" y="7"/>
                  </a:lnTo>
                  <a:lnTo>
                    <a:pt x="28" y="10"/>
                  </a:lnTo>
                  <a:lnTo>
                    <a:pt x="29" y="13"/>
                  </a:lnTo>
                  <a:lnTo>
                    <a:pt x="29" y="15"/>
                  </a:lnTo>
                  <a:lnTo>
                    <a:pt x="28"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49" name="Freeform 377"/>
            <p:cNvSpPr>
              <a:spLocks/>
            </p:cNvSpPr>
            <p:nvPr/>
          </p:nvSpPr>
          <p:spPr bwMode="auto">
            <a:xfrm>
              <a:off x="2336" y="1607"/>
              <a:ext cx="30" cy="29"/>
            </a:xfrm>
            <a:custGeom>
              <a:avLst/>
              <a:gdLst>
                <a:gd name="T0" fmla="*/ 60 w 60"/>
                <a:gd name="T1" fmla="*/ 30 h 59"/>
                <a:gd name="T2" fmla="*/ 58 w 60"/>
                <a:gd name="T3" fmla="*/ 24 h 59"/>
                <a:gd name="T4" fmla="*/ 57 w 60"/>
                <a:gd name="T5" fmla="*/ 19 h 59"/>
                <a:gd name="T6" fmla="*/ 54 w 60"/>
                <a:gd name="T7" fmla="*/ 13 h 59"/>
                <a:gd name="T8" fmla="*/ 50 w 60"/>
                <a:gd name="T9" fmla="*/ 8 h 59"/>
                <a:gd name="T10" fmla="*/ 46 w 60"/>
                <a:gd name="T11" fmla="*/ 5 h 59"/>
                <a:gd name="T12" fmla="*/ 41 w 60"/>
                <a:gd name="T13" fmla="*/ 3 h 59"/>
                <a:gd name="T14" fmla="*/ 35 w 60"/>
                <a:gd name="T15" fmla="*/ 0 h 59"/>
                <a:gd name="T16" fmla="*/ 30 w 60"/>
                <a:gd name="T17" fmla="*/ 0 h 59"/>
                <a:gd name="T18" fmla="*/ 18 w 60"/>
                <a:gd name="T19" fmla="*/ 3 h 59"/>
                <a:gd name="T20" fmla="*/ 9 w 60"/>
                <a:gd name="T21" fmla="*/ 8 h 59"/>
                <a:gd name="T22" fmla="*/ 2 w 60"/>
                <a:gd name="T23" fmla="*/ 19 h 59"/>
                <a:gd name="T24" fmla="*/ 0 w 60"/>
                <a:gd name="T25" fmla="*/ 30 h 59"/>
                <a:gd name="T26" fmla="*/ 1 w 60"/>
                <a:gd name="T27" fmla="*/ 36 h 59"/>
                <a:gd name="T28" fmla="*/ 2 w 60"/>
                <a:gd name="T29" fmla="*/ 41 h 59"/>
                <a:gd name="T30" fmla="*/ 5 w 60"/>
                <a:gd name="T31" fmla="*/ 46 h 59"/>
                <a:gd name="T32" fmla="*/ 9 w 60"/>
                <a:gd name="T33" fmla="*/ 51 h 59"/>
                <a:gd name="T34" fmla="*/ 13 w 60"/>
                <a:gd name="T35" fmla="*/ 54 h 59"/>
                <a:gd name="T36" fmla="*/ 18 w 60"/>
                <a:gd name="T37" fmla="*/ 57 h 59"/>
                <a:gd name="T38" fmla="*/ 24 w 60"/>
                <a:gd name="T39" fmla="*/ 59 h 59"/>
                <a:gd name="T40" fmla="*/ 30 w 60"/>
                <a:gd name="T41" fmla="*/ 59 h 59"/>
                <a:gd name="T42" fmla="*/ 35 w 60"/>
                <a:gd name="T43" fmla="*/ 59 h 59"/>
                <a:gd name="T44" fmla="*/ 41 w 60"/>
                <a:gd name="T45" fmla="*/ 57 h 59"/>
                <a:gd name="T46" fmla="*/ 46 w 60"/>
                <a:gd name="T47" fmla="*/ 54 h 59"/>
                <a:gd name="T48" fmla="*/ 50 w 60"/>
                <a:gd name="T49" fmla="*/ 51 h 59"/>
                <a:gd name="T50" fmla="*/ 54 w 60"/>
                <a:gd name="T51" fmla="*/ 46 h 59"/>
                <a:gd name="T52" fmla="*/ 57 w 60"/>
                <a:gd name="T53" fmla="*/ 41 h 59"/>
                <a:gd name="T54" fmla="*/ 58 w 60"/>
                <a:gd name="T55" fmla="*/ 36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8" y="24"/>
                  </a:lnTo>
                  <a:lnTo>
                    <a:pt x="57" y="19"/>
                  </a:lnTo>
                  <a:lnTo>
                    <a:pt x="54" y="13"/>
                  </a:lnTo>
                  <a:lnTo>
                    <a:pt x="50" y="8"/>
                  </a:lnTo>
                  <a:lnTo>
                    <a:pt x="46" y="5"/>
                  </a:lnTo>
                  <a:lnTo>
                    <a:pt x="41" y="3"/>
                  </a:lnTo>
                  <a:lnTo>
                    <a:pt x="35" y="0"/>
                  </a:lnTo>
                  <a:lnTo>
                    <a:pt x="30" y="0"/>
                  </a:lnTo>
                  <a:lnTo>
                    <a:pt x="18" y="3"/>
                  </a:lnTo>
                  <a:lnTo>
                    <a:pt x="9" y="8"/>
                  </a:lnTo>
                  <a:lnTo>
                    <a:pt x="2" y="19"/>
                  </a:lnTo>
                  <a:lnTo>
                    <a:pt x="0" y="30"/>
                  </a:lnTo>
                  <a:lnTo>
                    <a:pt x="1" y="36"/>
                  </a:lnTo>
                  <a:lnTo>
                    <a:pt x="2" y="41"/>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1"/>
                  </a:lnTo>
                  <a:lnTo>
                    <a:pt x="58"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50" name="Freeform 378"/>
            <p:cNvSpPr>
              <a:spLocks/>
            </p:cNvSpPr>
            <p:nvPr/>
          </p:nvSpPr>
          <p:spPr bwMode="auto">
            <a:xfrm>
              <a:off x="2343" y="1614"/>
              <a:ext cx="15" cy="15"/>
            </a:xfrm>
            <a:custGeom>
              <a:avLst/>
              <a:gdLst>
                <a:gd name="T0" fmla="*/ 15 w 30"/>
                <a:gd name="T1" fmla="*/ 29 h 29"/>
                <a:gd name="T2" fmla="*/ 11 w 30"/>
                <a:gd name="T3" fmla="*/ 29 h 29"/>
                <a:gd name="T4" fmla="*/ 9 w 30"/>
                <a:gd name="T5" fmla="*/ 28 h 29"/>
                <a:gd name="T6" fmla="*/ 7 w 30"/>
                <a:gd name="T7" fmla="*/ 27 h 29"/>
                <a:gd name="T8" fmla="*/ 4 w 30"/>
                <a:gd name="T9" fmla="*/ 26 h 29"/>
                <a:gd name="T10" fmla="*/ 2 w 30"/>
                <a:gd name="T11" fmla="*/ 23 h 29"/>
                <a:gd name="T12" fmla="*/ 1 w 30"/>
                <a:gd name="T13" fmla="*/ 20 h 29"/>
                <a:gd name="T14" fmla="*/ 0 w 30"/>
                <a:gd name="T15" fmla="*/ 18 h 29"/>
                <a:gd name="T16" fmla="*/ 0 w 30"/>
                <a:gd name="T17" fmla="*/ 15 h 29"/>
                <a:gd name="T18" fmla="*/ 0 w 30"/>
                <a:gd name="T19" fmla="*/ 12 h 29"/>
                <a:gd name="T20" fmla="*/ 1 w 30"/>
                <a:gd name="T21" fmla="*/ 9 h 29"/>
                <a:gd name="T22" fmla="*/ 2 w 30"/>
                <a:gd name="T23" fmla="*/ 6 h 29"/>
                <a:gd name="T24" fmla="*/ 4 w 30"/>
                <a:gd name="T25" fmla="*/ 4 h 29"/>
                <a:gd name="T26" fmla="*/ 7 w 30"/>
                <a:gd name="T27" fmla="*/ 3 h 29"/>
                <a:gd name="T28" fmla="*/ 9 w 30"/>
                <a:gd name="T29" fmla="*/ 1 h 29"/>
                <a:gd name="T30" fmla="*/ 11 w 30"/>
                <a:gd name="T31" fmla="*/ 0 h 29"/>
                <a:gd name="T32" fmla="*/ 15 w 30"/>
                <a:gd name="T33" fmla="*/ 0 h 29"/>
                <a:gd name="T34" fmla="*/ 17 w 30"/>
                <a:gd name="T35" fmla="*/ 0 h 29"/>
                <a:gd name="T36" fmla="*/ 20 w 30"/>
                <a:gd name="T37" fmla="*/ 1 h 29"/>
                <a:gd name="T38" fmla="*/ 23 w 30"/>
                <a:gd name="T39" fmla="*/ 3 h 29"/>
                <a:gd name="T40" fmla="*/ 25 w 30"/>
                <a:gd name="T41" fmla="*/ 4 h 29"/>
                <a:gd name="T42" fmla="*/ 26 w 30"/>
                <a:gd name="T43" fmla="*/ 6 h 29"/>
                <a:gd name="T44" fmla="*/ 28 w 30"/>
                <a:gd name="T45" fmla="*/ 9 h 29"/>
                <a:gd name="T46" fmla="*/ 30 w 30"/>
                <a:gd name="T47" fmla="*/ 12 h 29"/>
                <a:gd name="T48" fmla="*/ 30 w 30"/>
                <a:gd name="T49" fmla="*/ 15 h 29"/>
                <a:gd name="T50" fmla="*/ 28 w 30"/>
                <a:gd name="T51" fmla="*/ 21 h 29"/>
                <a:gd name="T52" fmla="*/ 25 w 30"/>
                <a:gd name="T53" fmla="*/ 26 h 29"/>
                <a:gd name="T54" fmla="*/ 20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1" y="29"/>
                  </a:lnTo>
                  <a:lnTo>
                    <a:pt x="9" y="28"/>
                  </a:lnTo>
                  <a:lnTo>
                    <a:pt x="7" y="27"/>
                  </a:lnTo>
                  <a:lnTo>
                    <a:pt x="4" y="26"/>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1"/>
                  </a:lnTo>
                  <a:lnTo>
                    <a:pt x="25" y="26"/>
                  </a:lnTo>
                  <a:lnTo>
                    <a:pt x="20"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51" name="Freeform 379"/>
            <p:cNvSpPr>
              <a:spLocks/>
            </p:cNvSpPr>
            <p:nvPr/>
          </p:nvSpPr>
          <p:spPr bwMode="auto">
            <a:xfrm>
              <a:off x="2456" y="1929"/>
              <a:ext cx="30" cy="30"/>
            </a:xfrm>
            <a:custGeom>
              <a:avLst/>
              <a:gdLst>
                <a:gd name="T0" fmla="*/ 60 w 60"/>
                <a:gd name="T1" fmla="*/ 30 h 60"/>
                <a:gd name="T2" fmla="*/ 59 w 60"/>
                <a:gd name="T3" fmla="*/ 24 h 60"/>
                <a:gd name="T4" fmla="*/ 58 w 60"/>
                <a:gd name="T5" fmla="*/ 19 h 60"/>
                <a:gd name="T6" fmla="*/ 55 w 60"/>
                <a:gd name="T7" fmla="*/ 13 h 60"/>
                <a:gd name="T8" fmla="*/ 52 w 60"/>
                <a:gd name="T9" fmla="*/ 8 h 60"/>
                <a:gd name="T10" fmla="*/ 47 w 60"/>
                <a:gd name="T11" fmla="*/ 5 h 60"/>
                <a:gd name="T12" fmla="*/ 42 w 60"/>
                <a:gd name="T13" fmla="*/ 3 h 60"/>
                <a:gd name="T14" fmla="*/ 36 w 60"/>
                <a:gd name="T15" fmla="*/ 0 h 60"/>
                <a:gd name="T16" fmla="*/ 30 w 60"/>
                <a:gd name="T17" fmla="*/ 0 h 60"/>
                <a:gd name="T18" fmla="*/ 19 w 60"/>
                <a:gd name="T19" fmla="*/ 3 h 60"/>
                <a:gd name="T20" fmla="*/ 9 w 60"/>
                <a:gd name="T21" fmla="*/ 8 h 60"/>
                <a:gd name="T22" fmla="*/ 2 w 60"/>
                <a:gd name="T23" fmla="*/ 19 h 60"/>
                <a:gd name="T24" fmla="*/ 0 w 60"/>
                <a:gd name="T25" fmla="*/ 30 h 60"/>
                <a:gd name="T26" fmla="*/ 1 w 60"/>
                <a:gd name="T27" fmla="*/ 36 h 60"/>
                <a:gd name="T28" fmla="*/ 2 w 60"/>
                <a:gd name="T29" fmla="*/ 42 h 60"/>
                <a:gd name="T30" fmla="*/ 6 w 60"/>
                <a:gd name="T31" fmla="*/ 46 h 60"/>
                <a:gd name="T32" fmla="*/ 9 w 60"/>
                <a:gd name="T33" fmla="*/ 51 h 60"/>
                <a:gd name="T34" fmla="*/ 14 w 60"/>
                <a:gd name="T35" fmla="*/ 54 h 60"/>
                <a:gd name="T36" fmla="*/ 19 w 60"/>
                <a:gd name="T37" fmla="*/ 58 h 60"/>
                <a:gd name="T38" fmla="*/ 24 w 60"/>
                <a:gd name="T39" fmla="*/ 59 h 60"/>
                <a:gd name="T40" fmla="*/ 30 w 60"/>
                <a:gd name="T41" fmla="*/ 60 h 60"/>
                <a:gd name="T42" fmla="*/ 36 w 60"/>
                <a:gd name="T43" fmla="*/ 59 h 60"/>
                <a:gd name="T44" fmla="*/ 42 w 60"/>
                <a:gd name="T45" fmla="*/ 58 h 60"/>
                <a:gd name="T46" fmla="*/ 47 w 60"/>
                <a:gd name="T47" fmla="*/ 54 h 60"/>
                <a:gd name="T48" fmla="*/ 52 w 60"/>
                <a:gd name="T49" fmla="*/ 51 h 60"/>
                <a:gd name="T50" fmla="*/ 55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9"/>
                  </a:lnTo>
                  <a:lnTo>
                    <a:pt x="55" y="13"/>
                  </a:lnTo>
                  <a:lnTo>
                    <a:pt x="52" y="8"/>
                  </a:lnTo>
                  <a:lnTo>
                    <a:pt x="47" y="5"/>
                  </a:lnTo>
                  <a:lnTo>
                    <a:pt x="42" y="3"/>
                  </a:lnTo>
                  <a:lnTo>
                    <a:pt x="36" y="0"/>
                  </a:lnTo>
                  <a:lnTo>
                    <a:pt x="30" y="0"/>
                  </a:lnTo>
                  <a:lnTo>
                    <a:pt x="19" y="3"/>
                  </a:lnTo>
                  <a:lnTo>
                    <a:pt x="9" y="8"/>
                  </a:lnTo>
                  <a:lnTo>
                    <a:pt x="2" y="19"/>
                  </a:lnTo>
                  <a:lnTo>
                    <a:pt x="0" y="30"/>
                  </a:lnTo>
                  <a:lnTo>
                    <a:pt x="1" y="36"/>
                  </a:lnTo>
                  <a:lnTo>
                    <a:pt x="2" y="42"/>
                  </a:lnTo>
                  <a:lnTo>
                    <a:pt x="6" y="46"/>
                  </a:lnTo>
                  <a:lnTo>
                    <a:pt x="9" y="51"/>
                  </a:lnTo>
                  <a:lnTo>
                    <a:pt x="14" y="54"/>
                  </a:lnTo>
                  <a:lnTo>
                    <a:pt x="19" y="58"/>
                  </a:lnTo>
                  <a:lnTo>
                    <a:pt x="24" y="59"/>
                  </a:lnTo>
                  <a:lnTo>
                    <a:pt x="30" y="60"/>
                  </a:lnTo>
                  <a:lnTo>
                    <a:pt x="36" y="59"/>
                  </a:lnTo>
                  <a:lnTo>
                    <a:pt x="42" y="58"/>
                  </a:lnTo>
                  <a:lnTo>
                    <a:pt x="47" y="54"/>
                  </a:lnTo>
                  <a:lnTo>
                    <a:pt x="52" y="51"/>
                  </a:lnTo>
                  <a:lnTo>
                    <a:pt x="55" y="46"/>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52" name="Freeform 380"/>
            <p:cNvSpPr>
              <a:spLocks/>
            </p:cNvSpPr>
            <p:nvPr/>
          </p:nvSpPr>
          <p:spPr bwMode="auto">
            <a:xfrm>
              <a:off x="2463" y="1937"/>
              <a:ext cx="15" cy="15"/>
            </a:xfrm>
            <a:custGeom>
              <a:avLst/>
              <a:gdLst>
                <a:gd name="T0" fmla="*/ 15 w 30"/>
                <a:gd name="T1" fmla="*/ 30 h 30"/>
                <a:gd name="T2" fmla="*/ 13 w 30"/>
                <a:gd name="T3" fmla="*/ 30 h 30"/>
                <a:gd name="T4" fmla="*/ 11 w 30"/>
                <a:gd name="T5" fmla="*/ 29 h 30"/>
                <a:gd name="T6" fmla="*/ 7 w 30"/>
                <a:gd name="T7" fmla="*/ 27 h 30"/>
                <a:gd name="T8" fmla="*/ 5 w 30"/>
                <a:gd name="T9" fmla="*/ 26 h 30"/>
                <a:gd name="T10" fmla="*/ 4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4 w 30"/>
                <a:gd name="T23" fmla="*/ 7 h 30"/>
                <a:gd name="T24" fmla="*/ 5 w 30"/>
                <a:gd name="T25" fmla="*/ 5 h 30"/>
                <a:gd name="T26" fmla="*/ 7 w 30"/>
                <a:gd name="T27" fmla="*/ 3 h 30"/>
                <a:gd name="T28" fmla="*/ 11 w 30"/>
                <a:gd name="T29" fmla="*/ 1 h 30"/>
                <a:gd name="T30" fmla="*/ 13 w 30"/>
                <a:gd name="T31" fmla="*/ 0 h 30"/>
                <a:gd name="T32" fmla="*/ 15 w 30"/>
                <a:gd name="T33" fmla="*/ 0 h 30"/>
                <a:gd name="T34" fmla="*/ 19 w 30"/>
                <a:gd name="T35" fmla="*/ 0 h 30"/>
                <a:gd name="T36" fmla="*/ 21 w 30"/>
                <a:gd name="T37" fmla="*/ 1 h 30"/>
                <a:gd name="T38" fmla="*/ 23 w 30"/>
                <a:gd name="T39" fmla="*/ 3 h 30"/>
                <a:gd name="T40" fmla="*/ 26 w 30"/>
                <a:gd name="T41" fmla="*/ 5 h 30"/>
                <a:gd name="T42" fmla="*/ 28 w 30"/>
                <a:gd name="T43" fmla="*/ 7 h 30"/>
                <a:gd name="T44" fmla="*/ 29 w 30"/>
                <a:gd name="T45" fmla="*/ 9 h 30"/>
                <a:gd name="T46" fmla="*/ 30 w 30"/>
                <a:gd name="T47" fmla="*/ 12 h 30"/>
                <a:gd name="T48" fmla="*/ 30 w 30"/>
                <a:gd name="T49" fmla="*/ 15 h 30"/>
                <a:gd name="T50" fmla="*/ 29 w 30"/>
                <a:gd name="T51" fmla="*/ 21 h 30"/>
                <a:gd name="T52" fmla="*/ 26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1" y="29"/>
                  </a:lnTo>
                  <a:lnTo>
                    <a:pt x="7" y="27"/>
                  </a:lnTo>
                  <a:lnTo>
                    <a:pt x="5" y="26"/>
                  </a:lnTo>
                  <a:lnTo>
                    <a:pt x="4" y="23"/>
                  </a:lnTo>
                  <a:lnTo>
                    <a:pt x="1" y="20"/>
                  </a:lnTo>
                  <a:lnTo>
                    <a:pt x="0" y="18"/>
                  </a:lnTo>
                  <a:lnTo>
                    <a:pt x="0" y="15"/>
                  </a:lnTo>
                  <a:lnTo>
                    <a:pt x="0" y="12"/>
                  </a:lnTo>
                  <a:lnTo>
                    <a:pt x="1" y="9"/>
                  </a:lnTo>
                  <a:lnTo>
                    <a:pt x="4" y="7"/>
                  </a:lnTo>
                  <a:lnTo>
                    <a:pt x="5" y="5"/>
                  </a:lnTo>
                  <a:lnTo>
                    <a:pt x="7" y="3"/>
                  </a:lnTo>
                  <a:lnTo>
                    <a:pt x="11" y="1"/>
                  </a:lnTo>
                  <a:lnTo>
                    <a:pt x="13" y="0"/>
                  </a:lnTo>
                  <a:lnTo>
                    <a:pt x="15" y="0"/>
                  </a:lnTo>
                  <a:lnTo>
                    <a:pt x="19" y="0"/>
                  </a:lnTo>
                  <a:lnTo>
                    <a:pt x="21" y="1"/>
                  </a:lnTo>
                  <a:lnTo>
                    <a:pt x="23" y="3"/>
                  </a:lnTo>
                  <a:lnTo>
                    <a:pt x="26" y="5"/>
                  </a:lnTo>
                  <a:lnTo>
                    <a:pt x="28" y="7"/>
                  </a:lnTo>
                  <a:lnTo>
                    <a:pt x="29" y="9"/>
                  </a:lnTo>
                  <a:lnTo>
                    <a:pt x="30" y="12"/>
                  </a:lnTo>
                  <a:lnTo>
                    <a:pt x="30" y="15"/>
                  </a:lnTo>
                  <a:lnTo>
                    <a:pt x="29" y="21"/>
                  </a:lnTo>
                  <a:lnTo>
                    <a:pt x="26"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53" name="Freeform 381"/>
            <p:cNvSpPr>
              <a:spLocks/>
            </p:cNvSpPr>
            <p:nvPr/>
          </p:nvSpPr>
          <p:spPr bwMode="auto">
            <a:xfrm>
              <a:off x="2357" y="1988"/>
              <a:ext cx="30" cy="29"/>
            </a:xfrm>
            <a:custGeom>
              <a:avLst/>
              <a:gdLst>
                <a:gd name="T0" fmla="*/ 60 w 60"/>
                <a:gd name="T1" fmla="*/ 30 h 59"/>
                <a:gd name="T2" fmla="*/ 59 w 60"/>
                <a:gd name="T3" fmla="*/ 24 h 59"/>
                <a:gd name="T4" fmla="*/ 58 w 60"/>
                <a:gd name="T5" fmla="*/ 18 h 59"/>
                <a:gd name="T6" fmla="*/ 54 w 60"/>
                <a:gd name="T7" fmla="*/ 12 h 59"/>
                <a:gd name="T8" fmla="*/ 51 w 60"/>
                <a:gd name="T9" fmla="*/ 8 h 59"/>
                <a:gd name="T10" fmla="*/ 46 w 60"/>
                <a:gd name="T11" fmla="*/ 4 h 59"/>
                <a:gd name="T12" fmla="*/ 42 w 60"/>
                <a:gd name="T13" fmla="*/ 2 h 59"/>
                <a:gd name="T14" fmla="*/ 36 w 60"/>
                <a:gd name="T15" fmla="*/ 0 h 59"/>
                <a:gd name="T16" fmla="*/ 30 w 60"/>
                <a:gd name="T17" fmla="*/ 0 h 59"/>
                <a:gd name="T18" fmla="*/ 19 w 60"/>
                <a:gd name="T19" fmla="*/ 2 h 59"/>
                <a:gd name="T20" fmla="*/ 9 w 60"/>
                <a:gd name="T21" fmla="*/ 8 h 59"/>
                <a:gd name="T22" fmla="*/ 3 w 60"/>
                <a:gd name="T23" fmla="*/ 18 h 59"/>
                <a:gd name="T24" fmla="*/ 0 w 60"/>
                <a:gd name="T25" fmla="*/ 30 h 59"/>
                <a:gd name="T26" fmla="*/ 1 w 60"/>
                <a:gd name="T27" fmla="*/ 35 h 59"/>
                <a:gd name="T28" fmla="*/ 3 w 60"/>
                <a:gd name="T29" fmla="*/ 40 h 59"/>
                <a:gd name="T30" fmla="*/ 6 w 60"/>
                <a:gd name="T31" fmla="*/ 46 h 59"/>
                <a:gd name="T32" fmla="*/ 9 w 60"/>
                <a:gd name="T33" fmla="*/ 50 h 59"/>
                <a:gd name="T34" fmla="*/ 14 w 60"/>
                <a:gd name="T35" fmla="*/ 54 h 59"/>
                <a:gd name="T36" fmla="*/ 19 w 60"/>
                <a:gd name="T37" fmla="*/ 56 h 59"/>
                <a:gd name="T38" fmla="*/ 24 w 60"/>
                <a:gd name="T39" fmla="*/ 59 h 59"/>
                <a:gd name="T40" fmla="*/ 30 w 60"/>
                <a:gd name="T41" fmla="*/ 59 h 59"/>
                <a:gd name="T42" fmla="*/ 36 w 60"/>
                <a:gd name="T43" fmla="*/ 59 h 59"/>
                <a:gd name="T44" fmla="*/ 42 w 60"/>
                <a:gd name="T45" fmla="*/ 56 h 59"/>
                <a:gd name="T46" fmla="*/ 46 w 60"/>
                <a:gd name="T47" fmla="*/ 54 h 59"/>
                <a:gd name="T48" fmla="*/ 51 w 60"/>
                <a:gd name="T49" fmla="*/ 50 h 59"/>
                <a:gd name="T50" fmla="*/ 54 w 60"/>
                <a:gd name="T51" fmla="*/ 46 h 59"/>
                <a:gd name="T52" fmla="*/ 58 w 60"/>
                <a:gd name="T53" fmla="*/ 40 h 59"/>
                <a:gd name="T54" fmla="*/ 59 w 60"/>
                <a:gd name="T55" fmla="*/ 35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9" y="24"/>
                  </a:lnTo>
                  <a:lnTo>
                    <a:pt x="58" y="18"/>
                  </a:lnTo>
                  <a:lnTo>
                    <a:pt x="54" y="12"/>
                  </a:lnTo>
                  <a:lnTo>
                    <a:pt x="51" y="8"/>
                  </a:lnTo>
                  <a:lnTo>
                    <a:pt x="46" y="4"/>
                  </a:lnTo>
                  <a:lnTo>
                    <a:pt x="42" y="2"/>
                  </a:lnTo>
                  <a:lnTo>
                    <a:pt x="36" y="0"/>
                  </a:lnTo>
                  <a:lnTo>
                    <a:pt x="30" y="0"/>
                  </a:lnTo>
                  <a:lnTo>
                    <a:pt x="19" y="2"/>
                  </a:lnTo>
                  <a:lnTo>
                    <a:pt x="9" y="8"/>
                  </a:lnTo>
                  <a:lnTo>
                    <a:pt x="3" y="18"/>
                  </a:lnTo>
                  <a:lnTo>
                    <a:pt x="0" y="30"/>
                  </a:lnTo>
                  <a:lnTo>
                    <a:pt x="1" y="35"/>
                  </a:lnTo>
                  <a:lnTo>
                    <a:pt x="3" y="40"/>
                  </a:lnTo>
                  <a:lnTo>
                    <a:pt x="6" y="46"/>
                  </a:lnTo>
                  <a:lnTo>
                    <a:pt x="9" y="50"/>
                  </a:lnTo>
                  <a:lnTo>
                    <a:pt x="14" y="54"/>
                  </a:lnTo>
                  <a:lnTo>
                    <a:pt x="19" y="56"/>
                  </a:lnTo>
                  <a:lnTo>
                    <a:pt x="24" y="59"/>
                  </a:lnTo>
                  <a:lnTo>
                    <a:pt x="30" y="59"/>
                  </a:lnTo>
                  <a:lnTo>
                    <a:pt x="36" y="59"/>
                  </a:lnTo>
                  <a:lnTo>
                    <a:pt x="42" y="56"/>
                  </a:lnTo>
                  <a:lnTo>
                    <a:pt x="46" y="54"/>
                  </a:lnTo>
                  <a:lnTo>
                    <a:pt x="51" y="50"/>
                  </a:lnTo>
                  <a:lnTo>
                    <a:pt x="54" y="46"/>
                  </a:lnTo>
                  <a:lnTo>
                    <a:pt x="58" y="40"/>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54" name="Freeform 382"/>
            <p:cNvSpPr>
              <a:spLocks/>
            </p:cNvSpPr>
            <p:nvPr/>
          </p:nvSpPr>
          <p:spPr bwMode="auto">
            <a:xfrm>
              <a:off x="2365" y="1995"/>
              <a:ext cx="15" cy="15"/>
            </a:xfrm>
            <a:custGeom>
              <a:avLst/>
              <a:gdLst>
                <a:gd name="T0" fmla="*/ 15 w 30"/>
                <a:gd name="T1" fmla="*/ 29 h 29"/>
                <a:gd name="T2" fmla="*/ 13 w 30"/>
                <a:gd name="T3" fmla="*/ 29 h 29"/>
                <a:gd name="T4" fmla="*/ 9 w 30"/>
                <a:gd name="T5" fmla="*/ 27 h 29"/>
                <a:gd name="T6" fmla="*/ 7 w 30"/>
                <a:gd name="T7" fmla="*/ 26 h 29"/>
                <a:gd name="T8" fmla="*/ 5 w 30"/>
                <a:gd name="T9" fmla="*/ 25 h 29"/>
                <a:gd name="T10" fmla="*/ 3 w 30"/>
                <a:gd name="T11" fmla="*/ 23 h 29"/>
                <a:gd name="T12" fmla="*/ 1 w 30"/>
                <a:gd name="T13" fmla="*/ 19 h 29"/>
                <a:gd name="T14" fmla="*/ 0 w 30"/>
                <a:gd name="T15" fmla="*/ 17 h 29"/>
                <a:gd name="T16" fmla="*/ 0 w 30"/>
                <a:gd name="T17" fmla="*/ 15 h 29"/>
                <a:gd name="T18" fmla="*/ 0 w 30"/>
                <a:gd name="T19" fmla="*/ 11 h 29"/>
                <a:gd name="T20" fmla="*/ 1 w 30"/>
                <a:gd name="T21" fmla="*/ 9 h 29"/>
                <a:gd name="T22" fmla="*/ 3 w 30"/>
                <a:gd name="T23" fmla="*/ 6 h 29"/>
                <a:gd name="T24" fmla="*/ 5 w 30"/>
                <a:gd name="T25" fmla="*/ 3 h 29"/>
                <a:gd name="T26" fmla="*/ 7 w 30"/>
                <a:gd name="T27" fmla="*/ 2 h 29"/>
                <a:gd name="T28" fmla="*/ 9 w 30"/>
                <a:gd name="T29" fmla="*/ 1 h 29"/>
                <a:gd name="T30" fmla="*/ 13 w 30"/>
                <a:gd name="T31" fmla="*/ 0 h 29"/>
                <a:gd name="T32" fmla="*/ 15 w 30"/>
                <a:gd name="T33" fmla="*/ 0 h 29"/>
                <a:gd name="T34" fmla="*/ 18 w 30"/>
                <a:gd name="T35" fmla="*/ 0 h 29"/>
                <a:gd name="T36" fmla="*/ 21 w 30"/>
                <a:gd name="T37" fmla="*/ 1 h 29"/>
                <a:gd name="T38" fmla="*/ 23 w 30"/>
                <a:gd name="T39" fmla="*/ 2 h 29"/>
                <a:gd name="T40" fmla="*/ 26 w 30"/>
                <a:gd name="T41" fmla="*/ 3 h 29"/>
                <a:gd name="T42" fmla="*/ 27 w 30"/>
                <a:gd name="T43" fmla="*/ 6 h 29"/>
                <a:gd name="T44" fmla="*/ 29 w 30"/>
                <a:gd name="T45" fmla="*/ 9 h 29"/>
                <a:gd name="T46" fmla="*/ 30 w 30"/>
                <a:gd name="T47" fmla="*/ 11 h 29"/>
                <a:gd name="T48" fmla="*/ 30 w 30"/>
                <a:gd name="T49" fmla="*/ 15 h 29"/>
                <a:gd name="T50" fmla="*/ 29 w 30"/>
                <a:gd name="T51" fmla="*/ 20 h 29"/>
                <a:gd name="T52" fmla="*/ 26 w 30"/>
                <a:gd name="T53" fmla="*/ 25 h 29"/>
                <a:gd name="T54" fmla="*/ 21 w 30"/>
                <a:gd name="T55" fmla="*/ 27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3" y="29"/>
                  </a:lnTo>
                  <a:lnTo>
                    <a:pt x="9" y="27"/>
                  </a:lnTo>
                  <a:lnTo>
                    <a:pt x="7" y="26"/>
                  </a:lnTo>
                  <a:lnTo>
                    <a:pt x="5" y="25"/>
                  </a:lnTo>
                  <a:lnTo>
                    <a:pt x="3" y="23"/>
                  </a:lnTo>
                  <a:lnTo>
                    <a:pt x="1" y="19"/>
                  </a:lnTo>
                  <a:lnTo>
                    <a:pt x="0" y="17"/>
                  </a:lnTo>
                  <a:lnTo>
                    <a:pt x="0" y="15"/>
                  </a:lnTo>
                  <a:lnTo>
                    <a:pt x="0" y="11"/>
                  </a:lnTo>
                  <a:lnTo>
                    <a:pt x="1" y="9"/>
                  </a:lnTo>
                  <a:lnTo>
                    <a:pt x="3" y="6"/>
                  </a:lnTo>
                  <a:lnTo>
                    <a:pt x="5" y="3"/>
                  </a:lnTo>
                  <a:lnTo>
                    <a:pt x="7" y="2"/>
                  </a:lnTo>
                  <a:lnTo>
                    <a:pt x="9" y="1"/>
                  </a:lnTo>
                  <a:lnTo>
                    <a:pt x="13" y="0"/>
                  </a:lnTo>
                  <a:lnTo>
                    <a:pt x="15" y="0"/>
                  </a:lnTo>
                  <a:lnTo>
                    <a:pt x="18" y="0"/>
                  </a:lnTo>
                  <a:lnTo>
                    <a:pt x="21" y="1"/>
                  </a:lnTo>
                  <a:lnTo>
                    <a:pt x="23" y="2"/>
                  </a:lnTo>
                  <a:lnTo>
                    <a:pt x="26" y="3"/>
                  </a:lnTo>
                  <a:lnTo>
                    <a:pt x="27" y="6"/>
                  </a:lnTo>
                  <a:lnTo>
                    <a:pt x="29" y="9"/>
                  </a:lnTo>
                  <a:lnTo>
                    <a:pt x="30" y="11"/>
                  </a:lnTo>
                  <a:lnTo>
                    <a:pt x="30" y="15"/>
                  </a:lnTo>
                  <a:lnTo>
                    <a:pt x="29" y="20"/>
                  </a:lnTo>
                  <a:lnTo>
                    <a:pt x="26" y="25"/>
                  </a:lnTo>
                  <a:lnTo>
                    <a:pt x="21" y="27"/>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55" name="Freeform 383"/>
            <p:cNvSpPr>
              <a:spLocks/>
            </p:cNvSpPr>
            <p:nvPr/>
          </p:nvSpPr>
          <p:spPr bwMode="auto">
            <a:xfrm>
              <a:off x="2658" y="2044"/>
              <a:ext cx="30" cy="30"/>
            </a:xfrm>
            <a:custGeom>
              <a:avLst/>
              <a:gdLst>
                <a:gd name="T0" fmla="*/ 59 w 59"/>
                <a:gd name="T1" fmla="*/ 30 h 60"/>
                <a:gd name="T2" fmla="*/ 58 w 59"/>
                <a:gd name="T3" fmla="*/ 25 h 60"/>
                <a:gd name="T4" fmla="*/ 57 w 59"/>
                <a:gd name="T5" fmla="*/ 19 h 60"/>
                <a:gd name="T6" fmla="*/ 54 w 59"/>
                <a:gd name="T7" fmla="*/ 13 h 60"/>
                <a:gd name="T8" fmla="*/ 50 w 59"/>
                <a:gd name="T9" fmla="*/ 9 h 60"/>
                <a:gd name="T10" fmla="*/ 46 w 59"/>
                <a:gd name="T11" fmla="*/ 5 h 60"/>
                <a:gd name="T12" fmla="*/ 41 w 59"/>
                <a:gd name="T13" fmla="*/ 3 h 60"/>
                <a:gd name="T14" fmla="*/ 35 w 59"/>
                <a:gd name="T15" fmla="*/ 2 h 60"/>
                <a:gd name="T16" fmla="*/ 30 w 59"/>
                <a:gd name="T17" fmla="*/ 0 h 60"/>
                <a:gd name="T18" fmla="*/ 18 w 59"/>
                <a:gd name="T19" fmla="*/ 3 h 60"/>
                <a:gd name="T20" fmla="*/ 9 w 59"/>
                <a:gd name="T21" fmla="*/ 9 h 60"/>
                <a:gd name="T22" fmla="*/ 2 w 59"/>
                <a:gd name="T23" fmla="*/ 19 h 60"/>
                <a:gd name="T24" fmla="*/ 0 w 59"/>
                <a:gd name="T25" fmla="*/ 30 h 60"/>
                <a:gd name="T26" fmla="*/ 1 w 59"/>
                <a:gd name="T27" fmla="*/ 36 h 60"/>
                <a:gd name="T28" fmla="*/ 2 w 59"/>
                <a:gd name="T29" fmla="*/ 42 h 60"/>
                <a:gd name="T30" fmla="*/ 5 w 59"/>
                <a:gd name="T31" fmla="*/ 47 h 60"/>
                <a:gd name="T32" fmla="*/ 9 w 59"/>
                <a:gd name="T33" fmla="*/ 51 h 60"/>
                <a:gd name="T34" fmla="*/ 13 w 59"/>
                <a:gd name="T35" fmla="*/ 55 h 60"/>
                <a:gd name="T36" fmla="*/ 18 w 59"/>
                <a:gd name="T37" fmla="*/ 58 h 60"/>
                <a:gd name="T38" fmla="*/ 24 w 59"/>
                <a:gd name="T39" fmla="*/ 59 h 60"/>
                <a:gd name="T40" fmla="*/ 30 w 59"/>
                <a:gd name="T41" fmla="*/ 60 h 60"/>
                <a:gd name="T42" fmla="*/ 35 w 59"/>
                <a:gd name="T43" fmla="*/ 59 h 60"/>
                <a:gd name="T44" fmla="*/ 41 w 59"/>
                <a:gd name="T45" fmla="*/ 58 h 60"/>
                <a:gd name="T46" fmla="*/ 46 w 59"/>
                <a:gd name="T47" fmla="*/ 55 h 60"/>
                <a:gd name="T48" fmla="*/ 50 w 59"/>
                <a:gd name="T49" fmla="*/ 51 h 60"/>
                <a:gd name="T50" fmla="*/ 54 w 59"/>
                <a:gd name="T51" fmla="*/ 47 h 60"/>
                <a:gd name="T52" fmla="*/ 57 w 59"/>
                <a:gd name="T53" fmla="*/ 42 h 60"/>
                <a:gd name="T54" fmla="*/ 58 w 59"/>
                <a:gd name="T55" fmla="*/ 36 h 60"/>
                <a:gd name="T56" fmla="*/ 59 w 59"/>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60">
                  <a:moveTo>
                    <a:pt x="59" y="30"/>
                  </a:moveTo>
                  <a:lnTo>
                    <a:pt x="58" y="25"/>
                  </a:lnTo>
                  <a:lnTo>
                    <a:pt x="57" y="19"/>
                  </a:lnTo>
                  <a:lnTo>
                    <a:pt x="54" y="13"/>
                  </a:lnTo>
                  <a:lnTo>
                    <a:pt x="50" y="9"/>
                  </a:lnTo>
                  <a:lnTo>
                    <a:pt x="46" y="5"/>
                  </a:lnTo>
                  <a:lnTo>
                    <a:pt x="41" y="3"/>
                  </a:lnTo>
                  <a:lnTo>
                    <a:pt x="35" y="2"/>
                  </a:lnTo>
                  <a:lnTo>
                    <a:pt x="30" y="0"/>
                  </a:lnTo>
                  <a:lnTo>
                    <a:pt x="18" y="3"/>
                  </a:lnTo>
                  <a:lnTo>
                    <a:pt x="9" y="9"/>
                  </a:lnTo>
                  <a:lnTo>
                    <a:pt x="2" y="19"/>
                  </a:lnTo>
                  <a:lnTo>
                    <a:pt x="0" y="30"/>
                  </a:lnTo>
                  <a:lnTo>
                    <a:pt x="1" y="36"/>
                  </a:lnTo>
                  <a:lnTo>
                    <a:pt x="2" y="42"/>
                  </a:lnTo>
                  <a:lnTo>
                    <a:pt x="5" y="47"/>
                  </a:lnTo>
                  <a:lnTo>
                    <a:pt x="9" y="51"/>
                  </a:lnTo>
                  <a:lnTo>
                    <a:pt x="13" y="55"/>
                  </a:lnTo>
                  <a:lnTo>
                    <a:pt x="18" y="58"/>
                  </a:lnTo>
                  <a:lnTo>
                    <a:pt x="24" y="59"/>
                  </a:lnTo>
                  <a:lnTo>
                    <a:pt x="30" y="60"/>
                  </a:lnTo>
                  <a:lnTo>
                    <a:pt x="35" y="59"/>
                  </a:lnTo>
                  <a:lnTo>
                    <a:pt x="41" y="58"/>
                  </a:lnTo>
                  <a:lnTo>
                    <a:pt x="46" y="55"/>
                  </a:lnTo>
                  <a:lnTo>
                    <a:pt x="50" y="51"/>
                  </a:lnTo>
                  <a:lnTo>
                    <a:pt x="54" y="47"/>
                  </a:lnTo>
                  <a:lnTo>
                    <a:pt x="57" y="42"/>
                  </a:lnTo>
                  <a:lnTo>
                    <a:pt x="58" y="36"/>
                  </a:lnTo>
                  <a:lnTo>
                    <a:pt x="59"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56" name="Freeform 384"/>
            <p:cNvSpPr>
              <a:spLocks/>
            </p:cNvSpPr>
            <p:nvPr/>
          </p:nvSpPr>
          <p:spPr bwMode="auto">
            <a:xfrm>
              <a:off x="2666" y="2051"/>
              <a:ext cx="15" cy="15"/>
            </a:xfrm>
            <a:custGeom>
              <a:avLst/>
              <a:gdLst>
                <a:gd name="T0" fmla="*/ 15 w 30"/>
                <a:gd name="T1" fmla="*/ 30 h 30"/>
                <a:gd name="T2" fmla="*/ 12 w 30"/>
                <a:gd name="T3" fmla="*/ 30 h 30"/>
                <a:gd name="T4" fmla="*/ 9 w 30"/>
                <a:gd name="T5" fmla="*/ 29 h 30"/>
                <a:gd name="T6" fmla="*/ 6 w 30"/>
                <a:gd name="T7" fmla="*/ 27 h 30"/>
                <a:gd name="T8" fmla="*/ 4 w 30"/>
                <a:gd name="T9" fmla="*/ 26 h 30"/>
                <a:gd name="T10" fmla="*/ 3 w 30"/>
                <a:gd name="T11" fmla="*/ 24 h 30"/>
                <a:gd name="T12" fmla="*/ 1 w 30"/>
                <a:gd name="T13" fmla="*/ 20 h 30"/>
                <a:gd name="T14" fmla="*/ 0 w 30"/>
                <a:gd name="T15" fmla="*/ 18 h 30"/>
                <a:gd name="T16" fmla="*/ 0 w 30"/>
                <a:gd name="T17" fmla="*/ 15 h 30"/>
                <a:gd name="T18" fmla="*/ 0 w 30"/>
                <a:gd name="T19" fmla="*/ 12 h 30"/>
                <a:gd name="T20" fmla="*/ 1 w 30"/>
                <a:gd name="T21" fmla="*/ 10 h 30"/>
                <a:gd name="T22" fmla="*/ 3 w 30"/>
                <a:gd name="T23" fmla="*/ 7 h 30"/>
                <a:gd name="T24" fmla="*/ 4 w 30"/>
                <a:gd name="T25" fmla="*/ 5 h 30"/>
                <a:gd name="T26" fmla="*/ 6 w 30"/>
                <a:gd name="T27" fmla="*/ 3 h 30"/>
                <a:gd name="T28" fmla="*/ 9 w 30"/>
                <a:gd name="T29" fmla="*/ 2 h 30"/>
                <a:gd name="T30" fmla="*/ 12 w 30"/>
                <a:gd name="T31" fmla="*/ 0 h 30"/>
                <a:gd name="T32" fmla="*/ 15 w 30"/>
                <a:gd name="T33" fmla="*/ 0 h 30"/>
                <a:gd name="T34" fmla="*/ 18 w 30"/>
                <a:gd name="T35" fmla="*/ 0 h 30"/>
                <a:gd name="T36" fmla="*/ 20 w 30"/>
                <a:gd name="T37" fmla="*/ 2 h 30"/>
                <a:gd name="T38" fmla="*/ 23 w 30"/>
                <a:gd name="T39" fmla="*/ 3 h 30"/>
                <a:gd name="T40" fmla="*/ 25 w 30"/>
                <a:gd name="T41" fmla="*/ 5 h 30"/>
                <a:gd name="T42" fmla="*/ 27 w 30"/>
                <a:gd name="T43" fmla="*/ 7 h 30"/>
                <a:gd name="T44" fmla="*/ 28 w 30"/>
                <a:gd name="T45" fmla="*/ 10 h 30"/>
                <a:gd name="T46" fmla="*/ 30 w 30"/>
                <a:gd name="T47" fmla="*/ 12 h 30"/>
                <a:gd name="T48" fmla="*/ 30 w 30"/>
                <a:gd name="T49" fmla="*/ 15 h 30"/>
                <a:gd name="T50" fmla="*/ 28 w 30"/>
                <a:gd name="T51" fmla="*/ 21 h 30"/>
                <a:gd name="T52" fmla="*/ 25 w 30"/>
                <a:gd name="T53" fmla="*/ 26 h 30"/>
                <a:gd name="T54" fmla="*/ 20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9"/>
                  </a:lnTo>
                  <a:lnTo>
                    <a:pt x="6" y="27"/>
                  </a:lnTo>
                  <a:lnTo>
                    <a:pt x="4" y="26"/>
                  </a:lnTo>
                  <a:lnTo>
                    <a:pt x="3" y="24"/>
                  </a:lnTo>
                  <a:lnTo>
                    <a:pt x="1" y="20"/>
                  </a:lnTo>
                  <a:lnTo>
                    <a:pt x="0" y="18"/>
                  </a:lnTo>
                  <a:lnTo>
                    <a:pt x="0" y="15"/>
                  </a:lnTo>
                  <a:lnTo>
                    <a:pt x="0" y="12"/>
                  </a:lnTo>
                  <a:lnTo>
                    <a:pt x="1" y="10"/>
                  </a:lnTo>
                  <a:lnTo>
                    <a:pt x="3" y="7"/>
                  </a:lnTo>
                  <a:lnTo>
                    <a:pt x="4" y="5"/>
                  </a:lnTo>
                  <a:lnTo>
                    <a:pt x="6" y="3"/>
                  </a:lnTo>
                  <a:lnTo>
                    <a:pt x="9" y="2"/>
                  </a:lnTo>
                  <a:lnTo>
                    <a:pt x="12" y="0"/>
                  </a:lnTo>
                  <a:lnTo>
                    <a:pt x="15" y="0"/>
                  </a:lnTo>
                  <a:lnTo>
                    <a:pt x="18" y="0"/>
                  </a:lnTo>
                  <a:lnTo>
                    <a:pt x="20" y="2"/>
                  </a:lnTo>
                  <a:lnTo>
                    <a:pt x="23" y="3"/>
                  </a:lnTo>
                  <a:lnTo>
                    <a:pt x="25" y="5"/>
                  </a:lnTo>
                  <a:lnTo>
                    <a:pt x="27" y="7"/>
                  </a:lnTo>
                  <a:lnTo>
                    <a:pt x="28" y="10"/>
                  </a:lnTo>
                  <a:lnTo>
                    <a:pt x="30" y="12"/>
                  </a:lnTo>
                  <a:lnTo>
                    <a:pt x="30" y="15"/>
                  </a:lnTo>
                  <a:lnTo>
                    <a:pt x="28" y="21"/>
                  </a:lnTo>
                  <a:lnTo>
                    <a:pt x="25" y="26"/>
                  </a:lnTo>
                  <a:lnTo>
                    <a:pt x="20"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57" name="Freeform 385"/>
            <p:cNvSpPr>
              <a:spLocks/>
            </p:cNvSpPr>
            <p:nvPr/>
          </p:nvSpPr>
          <p:spPr bwMode="auto">
            <a:xfrm>
              <a:off x="2674" y="1787"/>
              <a:ext cx="30" cy="30"/>
            </a:xfrm>
            <a:custGeom>
              <a:avLst/>
              <a:gdLst>
                <a:gd name="T0" fmla="*/ 60 w 60"/>
                <a:gd name="T1" fmla="*/ 30 h 60"/>
                <a:gd name="T2" fmla="*/ 59 w 60"/>
                <a:gd name="T3" fmla="*/ 24 h 60"/>
                <a:gd name="T4" fmla="*/ 57 w 60"/>
                <a:gd name="T5" fmla="*/ 18 h 60"/>
                <a:gd name="T6" fmla="*/ 54 w 60"/>
                <a:gd name="T7" fmla="*/ 14 h 60"/>
                <a:gd name="T8" fmla="*/ 51 w 60"/>
                <a:gd name="T9" fmla="*/ 9 h 60"/>
                <a:gd name="T10" fmla="*/ 46 w 60"/>
                <a:gd name="T11" fmla="*/ 6 h 60"/>
                <a:gd name="T12" fmla="*/ 41 w 60"/>
                <a:gd name="T13" fmla="*/ 2 h 60"/>
                <a:gd name="T14" fmla="*/ 36 w 60"/>
                <a:gd name="T15" fmla="*/ 1 h 60"/>
                <a:gd name="T16" fmla="*/ 30 w 60"/>
                <a:gd name="T17" fmla="*/ 0 h 60"/>
                <a:gd name="T18" fmla="*/ 18 w 60"/>
                <a:gd name="T19" fmla="*/ 2 h 60"/>
                <a:gd name="T20" fmla="*/ 9 w 60"/>
                <a:gd name="T21" fmla="*/ 9 h 60"/>
                <a:gd name="T22" fmla="*/ 2 w 60"/>
                <a:gd name="T23" fmla="*/ 18 h 60"/>
                <a:gd name="T24" fmla="*/ 0 w 60"/>
                <a:gd name="T25" fmla="*/ 30 h 60"/>
                <a:gd name="T26" fmla="*/ 1 w 60"/>
                <a:gd name="T27" fmla="*/ 36 h 60"/>
                <a:gd name="T28" fmla="*/ 2 w 60"/>
                <a:gd name="T29" fmla="*/ 41 h 60"/>
                <a:gd name="T30" fmla="*/ 6 w 60"/>
                <a:gd name="T31" fmla="*/ 47 h 60"/>
                <a:gd name="T32" fmla="*/ 9 w 60"/>
                <a:gd name="T33" fmla="*/ 52 h 60"/>
                <a:gd name="T34" fmla="*/ 14 w 60"/>
                <a:gd name="T35" fmla="*/ 55 h 60"/>
                <a:gd name="T36" fmla="*/ 18 w 60"/>
                <a:gd name="T37" fmla="*/ 58 h 60"/>
                <a:gd name="T38" fmla="*/ 24 w 60"/>
                <a:gd name="T39" fmla="*/ 60 h 60"/>
                <a:gd name="T40" fmla="*/ 30 w 60"/>
                <a:gd name="T41" fmla="*/ 60 h 60"/>
                <a:gd name="T42" fmla="*/ 36 w 60"/>
                <a:gd name="T43" fmla="*/ 60 h 60"/>
                <a:gd name="T44" fmla="*/ 41 w 60"/>
                <a:gd name="T45" fmla="*/ 58 h 60"/>
                <a:gd name="T46" fmla="*/ 46 w 60"/>
                <a:gd name="T47" fmla="*/ 55 h 60"/>
                <a:gd name="T48" fmla="*/ 51 w 60"/>
                <a:gd name="T49" fmla="*/ 52 h 60"/>
                <a:gd name="T50" fmla="*/ 54 w 60"/>
                <a:gd name="T51" fmla="*/ 47 h 60"/>
                <a:gd name="T52" fmla="*/ 57 w 60"/>
                <a:gd name="T53" fmla="*/ 41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7" y="18"/>
                  </a:lnTo>
                  <a:lnTo>
                    <a:pt x="54" y="14"/>
                  </a:lnTo>
                  <a:lnTo>
                    <a:pt x="51" y="9"/>
                  </a:lnTo>
                  <a:lnTo>
                    <a:pt x="46" y="6"/>
                  </a:lnTo>
                  <a:lnTo>
                    <a:pt x="41" y="2"/>
                  </a:lnTo>
                  <a:lnTo>
                    <a:pt x="36" y="1"/>
                  </a:lnTo>
                  <a:lnTo>
                    <a:pt x="30" y="0"/>
                  </a:lnTo>
                  <a:lnTo>
                    <a:pt x="18" y="2"/>
                  </a:lnTo>
                  <a:lnTo>
                    <a:pt x="9" y="9"/>
                  </a:lnTo>
                  <a:lnTo>
                    <a:pt x="2" y="18"/>
                  </a:lnTo>
                  <a:lnTo>
                    <a:pt x="0" y="30"/>
                  </a:lnTo>
                  <a:lnTo>
                    <a:pt x="1" y="36"/>
                  </a:lnTo>
                  <a:lnTo>
                    <a:pt x="2" y="41"/>
                  </a:lnTo>
                  <a:lnTo>
                    <a:pt x="6" y="47"/>
                  </a:lnTo>
                  <a:lnTo>
                    <a:pt x="9" y="52"/>
                  </a:lnTo>
                  <a:lnTo>
                    <a:pt x="14" y="55"/>
                  </a:lnTo>
                  <a:lnTo>
                    <a:pt x="18" y="58"/>
                  </a:lnTo>
                  <a:lnTo>
                    <a:pt x="24" y="60"/>
                  </a:lnTo>
                  <a:lnTo>
                    <a:pt x="30" y="60"/>
                  </a:lnTo>
                  <a:lnTo>
                    <a:pt x="36" y="60"/>
                  </a:lnTo>
                  <a:lnTo>
                    <a:pt x="41" y="58"/>
                  </a:lnTo>
                  <a:lnTo>
                    <a:pt x="46" y="55"/>
                  </a:lnTo>
                  <a:lnTo>
                    <a:pt x="51" y="52"/>
                  </a:lnTo>
                  <a:lnTo>
                    <a:pt x="54" y="47"/>
                  </a:lnTo>
                  <a:lnTo>
                    <a:pt x="57" y="41"/>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58" name="Freeform 386"/>
            <p:cNvSpPr>
              <a:spLocks/>
            </p:cNvSpPr>
            <p:nvPr/>
          </p:nvSpPr>
          <p:spPr bwMode="auto">
            <a:xfrm>
              <a:off x="2682" y="1795"/>
              <a:ext cx="15" cy="15"/>
            </a:xfrm>
            <a:custGeom>
              <a:avLst/>
              <a:gdLst>
                <a:gd name="T0" fmla="*/ 15 w 30"/>
                <a:gd name="T1" fmla="*/ 30 h 30"/>
                <a:gd name="T2" fmla="*/ 11 w 30"/>
                <a:gd name="T3" fmla="*/ 30 h 30"/>
                <a:gd name="T4" fmla="*/ 9 w 30"/>
                <a:gd name="T5" fmla="*/ 29 h 30"/>
                <a:gd name="T6" fmla="*/ 7 w 30"/>
                <a:gd name="T7" fmla="*/ 28 h 30"/>
                <a:gd name="T8" fmla="*/ 4 w 30"/>
                <a:gd name="T9" fmla="*/ 25 h 30"/>
                <a:gd name="T10" fmla="*/ 2 w 30"/>
                <a:gd name="T11" fmla="*/ 23 h 30"/>
                <a:gd name="T12" fmla="*/ 1 w 30"/>
                <a:gd name="T13" fmla="*/ 21 h 30"/>
                <a:gd name="T14" fmla="*/ 0 w 30"/>
                <a:gd name="T15" fmla="*/ 18 h 30"/>
                <a:gd name="T16" fmla="*/ 0 w 30"/>
                <a:gd name="T17" fmla="*/ 15 h 30"/>
                <a:gd name="T18" fmla="*/ 0 w 30"/>
                <a:gd name="T19" fmla="*/ 13 h 30"/>
                <a:gd name="T20" fmla="*/ 1 w 30"/>
                <a:gd name="T21" fmla="*/ 9 h 30"/>
                <a:gd name="T22" fmla="*/ 2 w 30"/>
                <a:gd name="T23" fmla="*/ 7 h 30"/>
                <a:gd name="T24" fmla="*/ 4 w 30"/>
                <a:gd name="T25" fmla="*/ 5 h 30"/>
                <a:gd name="T26" fmla="*/ 7 w 30"/>
                <a:gd name="T27" fmla="*/ 3 h 30"/>
                <a:gd name="T28" fmla="*/ 9 w 30"/>
                <a:gd name="T29" fmla="*/ 1 h 30"/>
                <a:gd name="T30" fmla="*/ 11 w 30"/>
                <a:gd name="T31" fmla="*/ 0 h 30"/>
                <a:gd name="T32" fmla="*/ 15 w 30"/>
                <a:gd name="T33" fmla="*/ 0 h 30"/>
                <a:gd name="T34" fmla="*/ 17 w 30"/>
                <a:gd name="T35" fmla="*/ 0 h 30"/>
                <a:gd name="T36" fmla="*/ 21 w 30"/>
                <a:gd name="T37" fmla="*/ 1 h 30"/>
                <a:gd name="T38" fmla="*/ 23 w 30"/>
                <a:gd name="T39" fmla="*/ 3 h 30"/>
                <a:gd name="T40" fmla="*/ 25 w 30"/>
                <a:gd name="T41" fmla="*/ 5 h 30"/>
                <a:gd name="T42" fmla="*/ 26 w 30"/>
                <a:gd name="T43" fmla="*/ 7 h 30"/>
                <a:gd name="T44" fmla="*/ 29 w 30"/>
                <a:gd name="T45" fmla="*/ 9 h 30"/>
                <a:gd name="T46" fmla="*/ 30 w 30"/>
                <a:gd name="T47" fmla="*/ 13 h 30"/>
                <a:gd name="T48" fmla="*/ 30 w 30"/>
                <a:gd name="T49" fmla="*/ 15 h 30"/>
                <a:gd name="T50" fmla="*/ 29 w 30"/>
                <a:gd name="T51" fmla="*/ 21 h 30"/>
                <a:gd name="T52" fmla="*/ 25 w 30"/>
                <a:gd name="T53" fmla="*/ 25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1" y="30"/>
                  </a:lnTo>
                  <a:lnTo>
                    <a:pt x="9" y="29"/>
                  </a:lnTo>
                  <a:lnTo>
                    <a:pt x="7" y="28"/>
                  </a:lnTo>
                  <a:lnTo>
                    <a:pt x="4" y="25"/>
                  </a:lnTo>
                  <a:lnTo>
                    <a:pt x="2" y="23"/>
                  </a:lnTo>
                  <a:lnTo>
                    <a:pt x="1" y="21"/>
                  </a:lnTo>
                  <a:lnTo>
                    <a:pt x="0" y="18"/>
                  </a:lnTo>
                  <a:lnTo>
                    <a:pt x="0" y="15"/>
                  </a:lnTo>
                  <a:lnTo>
                    <a:pt x="0" y="13"/>
                  </a:lnTo>
                  <a:lnTo>
                    <a:pt x="1" y="9"/>
                  </a:lnTo>
                  <a:lnTo>
                    <a:pt x="2" y="7"/>
                  </a:lnTo>
                  <a:lnTo>
                    <a:pt x="4" y="5"/>
                  </a:lnTo>
                  <a:lnTo>
                    <a:pt x="7" y="3"/>
                  </a:lnTo>
                  <a:lnTo>
                    <a:pt x="9" y="1"/>
                  </a:lnTo>
                  <a:lnTo>
                    <a:pt x="11" y="0"/>
                  </a:lnTo>
                  <a:lnTo>
                    <a:pt x="15" y="0"/>
                  </a:lnTo>
                  <a:lnTo>
                    <a:pt x="17" y="0"/>
                  </a:lnTo>
                  <a:lnTo>
                    <a:pt x="21" y="1"/>
                  </a:lnTo>
                  <a:lnTo>
                    <a:pt x="23" y="3"/>
                  </a:lnTo>
                  <a:lnTo>
                    <a:pt x="25" y="5"/>
                  </a:lnTo>
                  <a:lnTo>
                    <a:pt x="26" y="7"/>
                  </a:lnTo>
                  <a:lnTo>
                    <a:pt x="29" y="9"/>
                  </a:lnTo>
                  <a:lnTo>
                    <a:pt x="30" y="13"/>
                  </a:lnTo>
                  <a:lnTo>
                    <a:pt x="30" y="15"/>
                  </a:lnTo>
                  <a:lnTo>
                    <a:pt x="29" y="21"/>
                  </a:lnTo>
                  <a:lnTo>
                    <a:pt x="25" y="25"/>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59" name="Freeform 387"/>
            <p:cNvSpPr>
              <a:spLocks/>
            </p:cNvSpPr>
            <p:nvPr/>
          </p:nvSpPr>
          <p:spPr bwMode="auto">
            <a:xfrm>
              <a:off x="2677" y="2164"/>
              <a:ext cx="30" cy="29"/>
            </a:xfrm>
            <a:custGeom>
              <a:avLst/>
              <a:gdLst>
                <a:gd name="T0" fmla="*/ 58 w 58"/>
                <a:gd name="T1" fmla="*/ 30 h 60"/>
                <a:gd name="T2" fmla="*/ 58 w 58"/>
                <a:gd name="T3" fmla="*/ 24 h 60"/>
                <a:gd name="T4" fmla="*/ 56 w 58"/>
                <a:gd name="T5" fmla="*/ 18 h 60"/>
                <a:gd name="T6" fmla="*/ 54 w 58"/>
                <a:gd name="T7" fmla="*/ 14 h 60"/>
                <a:gd name="T8" fmla="*/ 50 w 58"/>
                <a:gd name="T9" fmla="*/ 9 h 60"/>
                <a:gd name="T10" fmla="*/ 46 w 58"/>
                <a:gd name="T11" fmla="*/ 6 h 60"/>
                <a:gd name="T12" fmla="*/ 40 w 58"/>
                <a:gd name="T13" fmla="*/ 2 h 60"/>
                <a:gd name="T14" fmla="*/ 34 w 58"/>
                <a:gd name="T15" fmla="*/ 1 h 60"/>
                <a:gd name="T16" fmla="*/ 28 w 58"/>
                <a:gd name="T17" fmla="*/ 0 h 60"/>
                <a:gd name="T18" fmla="*/ 17 w 58"/>
                <a:gd name="T19" fmla="*/ 2 h 60"/>
                <a:gd name="T20" fmla="*/ 8 w 58"/>
                <a:gd name="T21" fmla="*/ 9 h 60"/>
                <a:gd name="T22" fmla="*/ 2 w 58"/>
                <a:gd name="T23" fmla="*/ 18 h 60"/>
                <a:gd name="T24" fmla="*/ 0 w 58"/>
                <a:gd name="T25" fmla="*/ 30 h 60"/>
                <a:gd name="T26" fmla="*/ 0 w 58"/>
                <a:gd name="T27" fmla="*/ 36 h 60"/>
                <a:gd name="T28" fmla="*/ 2 w 58"/>
                <a:gd name="T29" fmla="*/ 42 h 60"/>
                <a:gd name="T30" fmla="*/ 4 w 58"/>
                <a:gd name="T31" fmla="*/ 46 h 60"/>
                <a:gd name="T32" fmla="*/ 8 w 58"/>
                <a:gd name="T33" fmla="*/ 51 h 60"/>
                <a:gd name="T34" fmla="*/ 12 w 58"/>
                <a:gd name="T35" fmla="*/ 54 h 60"/>
                <a:gd name="T36" fmla="*/ 18 w 58"/>
                <a:gd name="T37" fmla="*/ 58 h 60"/>
                <a:gd name="T38" fmla="*/ 23 w 58"/>
                <a:gd name="T39" fmla="*/ 59 h 60"/>
                <a:gd name="T40" fmla="*/ 28 w 58"/>
                <a:gd name="T41" fmla="*/ 60 h 60"/>
                <a:gd name="T42" fmla="*/ 34 w 58"/>
                <a:gd name="T43" fmla="*/ 59 h 60"/>
                <a:gd name="T44" fmla="*/ 40 w 58"/>
                <a:gd name="T45" fmla="*/ 58 h 60"/>
                <a:gd name="T46" fmla="*/ 46 w 58"/>
                <a:gd name="T47" fmla="*/ 54 h 60"/>
                <a:gd name="T48" fmla="*/ 50 w 58"/>
                <a:gd name="T49" fmla="*/ 51 h 60"/>
                <a:gd name="T50" fmla="*/ 54 w 58"/>
                <a:gd name="T51" fmla="*/ 46 h 60"/>
                <a:gd name="T52" fmla="*/ 56 w 58"/>
                <a:gd name="T53" fmla="*/ 42 h 60"/>
                <a:gd name="T54" fmla="*/ 58 w 58"/>
                <a:gd name="T55" fmla="*/ 36 h 60"/>
                <a:gd name="T56" fmla="*/ 58 w 58"/>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60">
                  <a:moveTo>
                    <a:pt x="58" y="30"/>
                  </a:moveTo>
                  <a:lnTo>
                    <a:pt x="58" y="24"/>
                  </a:lnTo>
                  <a:lnTo>
                    <a:pt x="56" y="18"/>
                  </a:lnTo>
                  <a:lnTo>
                    <a:pt x="54" y="14"/>
                  </a:lnTo>
                  <a:lnTo>
                    <a:pt x="50" y="9"/>
                  </a:lnTo>
                  <a:lnTo>
                    <a:pt x="46" y="6"/>
                  </a:lnTo>
                  <a:lnTo>
                    <a:pt x="40" y="2"/>
                  </a:lnTo>
                  <a:lnTo>
                    <a:pt x="34" y="1"/>
                  </a:lnTo>
                  <a:lnTo>
                    <a:pt x="28" y="0"/>
                  </a:lnTo>
                  <a:lnTo>
                    <a:pt x="17" y="2"/>
                  </a:lnTo>
                  <a:lnTo>
                    <a:pt x="8" y="9"/>
                  </a:lnTo>
                  <a:lnTo>
                    <a:pt x="2" y="18"/>
                  </a:lnTo>
                  <a:lnTo>
                    <a:pt x="0" y="30"/>
                  </a:lnTo>
                  <a:lnTo>
                    <a:pt x="0" y="36"/>
                  </a:lnTo>
                  <a:lnTo>
                    <a:pt x="2" y="42"/>
                  </a:lnTo>
                  <a:lnTo>
                    <a:pt x="4" y="46"/>
                  </a:lnTo>
                  <a:lnTo>
                    <a:pt x="8" y="51"/>
                  </a:lnTo>
                  <a:lnTo>
                    <a:pt x="12" y="54"/>
                  </a:lnTo>
                  <a:lnTo>
                    <a:pt x="18" y="58"/>
                  </a:lnTo>
                  <a:lnTo>
                    <a:pt x="23" y="59"/>
                  </a:lnTo>
                  <a:lnTo>
                    <a:pt x="28" y="60"/>
                  </a:lnTo>
                  <a:lnTo>
                    <a:pt x="34" y="59"/>
                  </a:lnTo>
                  <a:lnTo>
                    <a:pt x="40" y="58"/>
                  </a:lnTo>
                  <a:lnTo>
                    <a:pt x="46" y="54"/>
                  </a:lnTo>
                  <a:lnTo>
                    <a:pt x="50" y="51"/>
                  </a:lnTo>
                  <a:lnTo>
                    <a:pt x="54" y="46"/>
                  </a:lnTo>
                  <a:lnTo>
                    <a:pt x="56" y="42"/>
                  </a:lnTo>
                  <a:lnTo>
                    <a:pt x="58" y="36"/>
                  </a:lnTo>
                  <a:lnTo>
                    <a:pt x="58"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60" name="Freeform 388"/>
            <p:cNvSpPr>
              <a:spLocks/>
            </p:cNvSpPr>
            <p:nvPr/>
          </p:nvSpPr>
          <p:spPr bwMode="auto">
            <a:xfrm>
              <a:off x="2685" y="2171"/>
              <a:ext cx="14" cy="15"/>
            </a:xfrm>
            <a:custGeom>
              <a:avLst/>
              <a:gdLst>
                <a:gd name="T0" fmla="*/ 13 w 28"/>
                <a:gd name="T1" fmla="*/ 30 h 30"/>
                <a:gd name="T2" fmla="*/ 11 w 28"/>
                <a:gd name="T3" fmla="*/ 30 h 30"/>
                <a:gd name="T4" fmla="*/ 9 w 28"/>
                <a:gd name="T5" fmla="*/ 29 h 30"/>
                <a:gd name="T6" fmla="*/ 5 w 28"/>
                <a:gd name="T7" fmla="*/ 28 h 30"/>
                <a:gd name="T8" fmla="*/ 3 w 28"/>
                <a:gd name="T9" fmla="*/ 25 h 30"/>
                <a:gd name="T10" fmla="*/ 2 w 28"/>
                <a:gd name="T11" fmla="*/ 23 h 30"/>
                <a:gd name="T12" fmla="*/ 1 w 28"/>
                <a:gd name="T13" fmla="*/ 21 h 30"/>
                <a:gd name="T14" fmla="*/ 0 w 28"/>
                <a:gd name="T15" fmla="*/ 18 h 30"/>
                <a:gd name="T16" fmla="*/ 0 w 28"/>
                <a:gd name="T17" fmla="*/ 15 h 30"/>
                <a:gd name="T18" fmla="*/ 0 w 28"/>
                <a:gd name="T19" fmla="*/ 13 h 30"/>
                <a:gd name="T20" fmla="*/ 1 w 28"/>
                <a:gd name="T21" fmla="*/ 9 h 30"/>
                <a:gd name="T22" fmla="*/ 2 w 28"/>
                <a:gd name="T23" fmla="*/ 7 h 30"/>
                <a:gd name="T24" fmla="*/ 3 w 28"/>
                <a:gd name="T25" fmla="*/ 5 h 30"/>
                <a:gd name="T26" fmla="*/ 5 w 28"/>
                <a:gd name="T27" fmla="*/ 3 h 30"/>
                <a:gd name="T28" fmla="*/ 9 w 28"/>
                <a:gd name="T29" fmla="*/ 1 h 30"/>
                <a:gd name="T30" fmla="*/ 11 w 28"/>
                <a:gd name="T31" fmla="*/ 0 h 30"/>
                <a:gd name="T32" fmla="*/ 13 w 28"/>
                <a:gd name="T33" fmla="*/ 0 h 30"/>
                <a:gd name="T34" fmla="*/ 17 w 28"/>
                <a:gd name="T35" fmla="*/ 0 h 30"/>
                <a:gd name="T36" fmla="*/ 19 w 28"/>
                <a:gd name="T37" fmla="*/ 1 h 30"/>
                <a:gd name="T38" fmla="*/ 23 w 28"/>
                <a:gd name="T39" fmla="*/ 3 h 30"/>
                <a:gd name="T40" fmla="*/ 25 w 28"/>
                <a:gd name="T41" fmla="*/ 5 h 30"/>
                <a:gd name="T42" fmla="*/ 26 w 28"/>
                <a:gd name="T43" fmla="*/ 7 h 30"/>
                <a:gd name="T44" fmla="*/ 27 w 28"/>
                <a:gd name="T45" fmla="*/ 9 h 30"/>
                <a:gd name="T46" fmla="*/ 28 w 28"/>
                <a:gd name="T47" fmla="*/ 13 h 30"/>
                <a:gd name="T48" fmla="*/ 28 w 28"/>
                <a:gd name="T49" fmla="*/ 15 h 30"/>
                <a:gd name="T50" fmla="*/ 27 w 28"/>
                <a:gd name="T51" fmla="*/ 21 h 30"/>
                <a:gd name="T52" fmla="*/ 25 w 28"/>
                <a:gd name="T53" fmla="*/ 25 h 30"/>
                <a:gd name="T54" fmla="*/ 19 w 28"/>
                <a:gd name="T55" fmla="*/ 29 h 30"/>
                <a:gd name="T56" fmla="*/ 13 w 28"/>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 h="30">
                  <a:moveTo>
                    <a:pt x="13" y="30"/>
                  </a:moveTo>
                  <a:lnTo>
                    <a:pt x="11" y="30"/>
                  </a:lnTo>
                  <a:lnTo>
                    <a:pt x="9" y="29"/>
                  </a:lnTo>
                  <a:lnTo>
                    <a:pt x="5" y="28"/>
                  </a:lnTo>
                  <a:lnTo>
                    <a:pt x="3" y="25"/>
                  </a:lnTo>
                  <a:lnTo>
                    <a:pt x="2" y="23"/>
                  </a:lnTo>
                  <a:lnTo>
                    <a:pt x="1" y="21"/>
                  </a:lnTo>
                  <a:lnTo>
                    <a:pt x="0" y="18"/>
                  </a:lnTo>
                  <a:lnTo>
                    <a:pt x="0" y="15"/>
                  </a:lnTo>
                  <a:lnTo>
                    <a:pt x="0" y="13"/>
                  </a:lnTo>
                  <a:lnTo>
                    <a:pt x="1" y="9"/>
                  </a:lnTo>
                  <a:lnTo>
                    <a:pt x="2" y="7"/>
                  </a:lnTo>
                  <a:lnTo>
                    <a:pt x="3" y="5"/>
                  </a:lnTo>
                  <a:lnTo>
                    <a:pt x="5" y="3"/>
                  </a:lnTo>
                  <a:lnTo>
                    <a:pt x="9" y="1"/>
                  </a:lnTo>
                  <a:lnTo>
                    <a:pt x="11" y="0"/>
                  </a:lnTo>
                  <a:lnTo>
                    <a:pt x="13" y="0"/>
                  </a:lnTo>
                  <a:lnTo>
                    <a:pt x="17" y="0"/>
                  </a:lnTo>
                  <a:lnTo>
                    <a:pt x="19" y="1"/>
                  </a:lnTo>
                  <a:lnTo>
                    <a:pt x="23" y="3"/>
                  </a:lnTo>
                  <a:lnTo>
                    <a:pt x="25" y="5"/>
                  </a:lnTo>
                  <a:lnTo>
                    <a:pt x="26" y="7"/>
                  </a:lnTo>
                  <a:lnTo>
                    <a:pt x="27" y="9"/>
                  </a:lnTo>
                  <a:lnTo>
                    <a:pt x="28" y="13"/>
                  </a:lnTo>
                  <a:lnTo>
                    <a:pt x="28" y="15"/>
                  </a:lnTo>
                  <a:lnTo>
                    <a:pt x="27" y="21"/>
                  </a:lnTo>
                  <a:lnTo>
                    <a:pt x="25" y="25"/>
                  </a:lnTo>
                  <a:lnTo>
                    <a:pt x="19" y="29"/>
                  </a:lnTo>
                  <a:lnTo>
                    <a:pt x="13"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61" name="Freeform 389"/>
            <p:cNvSpPr>
              <a:spLocks/>
            </p:cNvSpPr>
            <p:nvPr/>
          </p:nvSpPr>
          <p:spPr bwMode="auto">
            <a:xfrm>
              <a:off x="2539" y="2259"/>
              <a:ext cx="29" cy="30"/>
            </a:xfrm>
            <a:custGeom>
              <a:avLst/>
              <a:gdLst>
                <a:gd name="T0" fmla="*/ 60 w 60"/>
                <a:gd name="T1" fmla="*/ 30 h 60"/>
                <a:gd name="T2" fmla="*/ 59 w 60"/>
                <a:gd name="T3" fmla="*/ 24 h 60"/>
                <a:gd name="T4" fmla="*/ 58 w 60"/>
                <a:gd name="T5" fmla="*/ 19 h 60"/>
                <a:gd name="T6" fmla="*/ 54 w 60"/>
                <a:gd name="T7" fmla="*/ 13 h 60"/>
                <a:gd name="T8" fmla="*/ 51 w 60"/>
                <a:gd name="T9" fmla="*/ 8 h 60"/>
                <a:gd name="T10" fmla="*/ 46 w 60"/>
                <a:gd name="T11" fmla="*/ 5 h 60"/>
                <a:gd name="T12" fmla="*/ 42 w 60"/>
                <a:gd name="T13" fmla="*/ 3 h 60"/>
                <a:gd name="T14" fmla="*/ 36 w 60"/>
                <a:gd name="T15" fmla="*/ 1 h 60"/>
                <a:gd name="T16" fmla="*/ 30 w 60"/>
                <a:gd name="T17" fmla="*/ 0 h 60"/>
                <a:gd name="T18" fmla="*/ 18 w 60"/>
                <a:gd name="T19" fmla="*/ 3 h 60"/>
                <a:gd name="T20" fmla="*/ 8 w 60"/>
                <a:gd name="T21" fmla="*/ 8 h 60"/>
                <a:gd name="T22" fmla="*/ 2 w 60"/>
                <a:gd name="T23" fmla="*/ 19 h 60"/>
                <a:gd name="T24" fmla="*/ 0 w 60"/>
                <a:gd name="T25" fmla="*/ 30 h 60"/>
                <a:gd name="T26" fmla="*/ 1 w 60"/>
                <a:gd name="T27" fmla="*/ 36 h 60"/>
                <a:gd name="T28" fmla="*/ 2 w 60"/>
                <a:gd name="T29" fmla="*/ 42 h 60"/>
                <a:gd name="T30" fmla="*/ 5 w 60"/>
                <a:gd name="T31" fmla="*/ 46 h 60"/>
                <a:gd name="T32" fmla="*/ 8 w 60"/>
                <a:gd name="T33" fmla="*/ 51 h 60"/>
                <a:gd name="T34" fmla="*/ 13 w 60"/>
                <a:gd name="T35" fmla="*/ 54 h 60"/>
                <a:gd name="T36" fmla="*/ 18 w 60"/>
                <a:gd name="T37" fmla="*/ 58 h 60"/>
                <a:gd name="T38" fmla="*/ 24 w 60"/>
                <a:gd name="T39" fmla="*/ 59 h 60"/>
                <a:gd name="T40" fmla="*/ 30 w 60"/>
                <a:gd name="T41" fmla="*/ 60 h 60"/>
                <a:gd name="T42" fmla="*/ 36 w 60"/>
                <a:gd name="T43" fmla="*/ 59 h 60"/>
                <a:gd name="T44" fmla="*/ 42 w 60"/>
                <a:gd name="T45" fmla="*/ 58 h 60"/>
                <a:gd name="T46" fmla="*/ 46 w 60"/>
                <a:gd name="T47" fmla="*/ 54 h 60"/>
                <a:gd name="T48" fmla="*/ 51 w 60"/>
                <a:gd name="T49" fmla="*/ 51 h 60"/>
                <a:gd name="T50" fmla="*/ 54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9"/>
                  </a:lnTo>
                  <a:lnTo>
                    <a:pt x="54" y="13"/>
                  </a:lnTo>
                  <a:lnTo>
                    <a:pt x="51" y="8"/>
                  </a:lnTo>
                  <a:lnTo>
                    <a:pt x="46" y="5"/>
                  </a:lnTo>
                  <a:lnTo>
                    <a:pt x="42" y="3"/>
                  </a:lnTo>
                  <a:lnTo>
                    <a:pt x="36" y="1"/>
                  </a:lnTo>
                  <a:lnTo>
                    <a:pt x="30" y="0"/>
                  </a:lnTo>
                  <a:lnTo>
                    <a:pt x="18" y="3"/>
                  </a:lnTo>
                  <a:lnTo>
                    <a:pt x="8" y="8"/>
                  </a:lnTo>
                  <a:lnTo>
                    <a:pt x="2" y="19"/>
                  </a:lnTo>
                  <a:lnTo>
                    <a:pt x="0" y="30"/>
                  </a:lnTo>
                  <a:lnTo>
                    <a:pt x="1" y="36"/>
                  </a:lnTo>
                  <a:lnTo>
                    <a:pt x="2" y="42"/>
                  </a:lnTo>
                  <a:lnTo>
                    <a:pt x="5" y="46"/>
                  </a:lnTo>
                  <a:lnTo>
                    <a:pt x="8" y="51"/>
                  </a:lnTo>
                  <a:lnTo>
                    <a:pt x="13" y="54"/>
                  </a:lnTo>
                  <a:lnTo>
                    <a:pt x="18" y="58"/>
                  </a:lnTo>
                  <a:lnTo>
                    <a:pt x="24" y="59"/>
                  </a:lnTo>
                  <a:lnTo>
                    <a:pt x="30" y="60"/>
                  </a:lnTo>
                  <a:lnTo>
                    <a:pt x="36" y="59"/>
                  </a:lnTo>
                  <a:lnTo>
                    <a:pt x="42" y="58"/>
                  </a:lnTo>
                  <a:lnTo>
                    <a:pt x="46" y="54"/>
                  </a:lnTo>
                  <a:lnTo>
                    <a:pt x="51" y="51"/>
                  </a:lnTo>
                  <a:lnTo>
                    <a:pt x="54" y="46"/>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62" name="Freeform 390"/>
            <p:cNvSpPr>
              <a:spLocks/>
            </p:cNvSpPr>
            <p:nvPr/>
          </p:nvSpPr>
          <p:spPr bwMode="auto">
            <a:xfrm>
              <a:off x="2546" y="2267"/>
              <a:ext cx="15" cy="15"/>
            </a:xfrm>
            <a:custGeom>
              <a:avLst/>
              <a:gdLst>
                <a:gd name="T0" fmla="*/ 15 w 30"/>
                <a:gd name="T1" fmla="*/ 30 h 30"/>
                <a:gd name="T2" fmla="*/ 12 w 30"/>
                <a:gd name="T3" fmla="*/ 30 h 30"/>
                <a:gd name="T4" fmla="*/ 9 w 30"/>
                <a:gd name="T5" fmla="*/ 29 h 30"/>
                <a:gd name="T6" fmla="*/ 7 w 30"/>
                <a:gd name="T7" fmla="*/ 27 h 30"/>
                <a:gd name="T8" fmla="*/ 5 w 30"/>
                <a:gd name="T9" fmla="*/ 26 h 30"/>
                <a:gd name="T10" fmla="*/ 2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2 w 30"/>
                <a:gd name="T23" fmla="*/ 7 h 30"/>
                <a:gd name="T24" fmla="*/ 5 w 30"/>
                <a:gd name="T25" fmla="*/ 5 h 30"/>
                <a:gd name="T26" fmla="*/ 7 w 30"/>
                <a:gd name="T27" fmla="*/ 3 h 30"/>
                <a:gd name="T28" fmla="*/ 9 w 30"/>
                <a:gd name="T29" fmla="*/ 1 h 30"/>
                <a:gd name="T30" fmla="*/ 12 w 30"/>
                <a:gd name="T31" fmla="*/ 0 h 30"/>
                <a:gd name="T32" fmla="*/ 15 w 30"/>
                <a:gd name="T33" fmla="*/ 0 h 30"/>
                <a:gd name="T34" fmla="*/ 17 w 30"/>
                <a:gd name="T35" fmla="*/ 0 h 30"/>
                <a:gd name="T36" fmla="*/ 21 w 30"/>
                <a:gd name="T37" fmla="*/ 1 h 30"/>
                <a:gd name="T38" fmla="*/ 23 w 30"/>
                <a:gd name="T39" fmla="*/ 3 h 30"/>
                <a:gd name="T40" fmla="*/ 25 w 30"/>
                <a:gd name="T41" fmla="*/ 5 h 30"/>
                <a:gd name="T42" fmla="*/ 27 w 30"/>
                <a:gd name="T43" fmla="*/ 7 h 30"/>
                <a:gd name="T44" fmla="*/ 29 w 30"/>
                <a:gd name="T45" fmla="*/ 9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9"/>
                  </a:lnTo>
                  <a:lnTo>
                    <a:pt x="7" y="27"/>
                  </a:lnTo>
                  <a:lnTo>
                    <a:pt x="5" y="26"/>
                  </a:lnTo>
                  <a:lnTo>
                    <a:pt x="2" y="23"/>
                  </a:lnTo>
                  <a:lnTo>
                    <a:pt x="1" y="20"/>
                  </a:lnTo>
                  <a:lnTo>
                    <a:pt x="0" y="18"/>
                  </a:lnTo>
                  <a:lnTo>
                    <a:pt x="0" y="15"/>
                  </a:lnTo>
                  <a:lnTo>
                    <a:pt x="0" y="12"/>
                  </a:lnTo>
                  <a:lnTo>
                    <a:pt x="1" y="9"/>
                  </a:lnTo>
                  <a:lnTo>
                    <a:pt x="2" y="7"/>
                  </a:lnTo>
                  <a:lnTo>
                    <a:pt x="5" y="5"/>
                  </a:lnTo>
                  <a:lnTo>
                    <a:pt x="7" y="3"/>
                  </a:lnTo>
                  <a:lnTo>
                    <a:pt x="9" y="1"/>
                  </a:lnTo>
                  <a:lnTo>
                    <a:pt x="12" y="0"/>
                  </a:lnTo>
                  <a:lnTo>
                    <a:pt x="15" y="0"/>
                  </a:lnTo>
                  <a:lnTo>
                    <a:pt x="17" y="0"/>
                  </a:lnTo>
                  <a:lnTo>
                    <a:pt x="21" y="1"/>
                  </a:lnTo>
                  <a:lnTo>
                    <a:pt x="23" y="3"/>
                  </a:lnTo>
                  <a:lnTo>
                    <a:pt x="25" y="5"/>
                  </a:lnTo>
                  <a:lnTo>
                    <a:pt x="27" y="7"/>
                  </a:lnTo>
                  <a:lnTo>
                    <a:pt x="29" y="9"/>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63" name="Freeform 391"/>
            <p:cNvSpPr>
              <a:spLocks/>
            </p:cNvSpPr>
            <p:nvPr/>
          </p:nvSpPr>
          <p:spPr bwMode="auto">
            <a:xfrm>
              <a:off x="2416" y="2291"/>
              <a:ext cx="30" cy="30"/>
            </a:xfrm>
            <a:custGeom>
              <a:avLst/>
              <a:gdLst>
                <a:gd name="T0" fmla="*/ 60 w 60"/>
                <a:gd name="T1" fmla="*/ 30 h 59"/>
                <a:gd name="T2" fmla="*/ 58 w 60"/>
                <a:gd name="T3" fmla="*/ 24 h 59"/>
                <a:gd name="T4" fmla="*/ 57 w 60"/>
                <a:gd name="T5" fmla="*/ 18 h 59"/>
                <a:gd name="T6" fmla="*/ 54 w 60"/>
                <a:gd name="T7" fmla="*/ 13 h 59"/>
                <a:gd name="T8" fmla="*/ 50 w 60"/>
                <a:gd name="T9" fmla="*/ 9 h 59"/>
                <a:gd name="T10" fmla="*/ 46 w 60"/>
                <a:gd name="T11" fmla="*/ 5 h 59"/>
                <a:gd name="T12" fmla="*/ 41 w 60"/>
                <a:gd name="T13" fmla="*/ 2 h 59"/>
                <a:gd name="T14" fmla="*/ 35 w 60"/>
                <a:gd name="T15" fmla="*/ 1 h 59"/>
                <a:gd name="T16" fmla="*/ 30 w 60"/>
                <a:gd name="T17" fmla="*/ 0 h 59"/>
                <a:gd name="T18" fmla="*/ 18 w 60"/>
                <a:gd name="T19" fmla="*/ 2 h 59"/>
                <a:gd name="T20" fmla="*/ 9 w 60"/>
                <a:gd name="T21" fmla="*/ 9 h 59"/>
                <a:gd name="T22" fmla="*/ 2 w 60"/>
                <a:gd name="T23" fmla="*/ 18 h 59"/>
                <a:gd name="T24" fmla="*/ 0 w 60"/>
                <a:gd name="T25" fmla="*/ 30 h 59"/>
                <a:gd name="T26" fmla="*/ 1 w 60"/>
                <a:gd name="T27" fmla="*/ 35 h 59"/>
                <a:gd name="T28" fmla="*/ 2 w 60"/>
                <a:gd name="T29" fmla="*/ 41 h 59"/>
                <a:gd name="T30" fmla="*/ 4 w 60"/>
                <a:gd name="T31" fmla="*/ 47 h 59"/>
                <a:gd name="T32" fmla="*/ 8 w 60"/>
                <a:gd name="T33" fmla="*/ 51 h 59"/>
                <a:gd name="T34" fmla="*/ 12 w 60"/>
                <a:gd name="T35" fmla="*/ 55 h 59"/>
                <a:gd name="T36" fmla="*/ 18 w 60"/>
                <a:gd name="T37" fmla="*/ 57 h 59"/>
                <a:gd name="T38" fmla="*/ 24 w 60"/>
                <a:gd name="T39" fmla="*/ 59 h 59"/>
                <a:gd name="T40" fmla="*/ 30 w 60"/>
                <a:gd name="T41" fmla="*/ 59 h 59"/>
                <a:gd name="T42" fmla="*/ 35 w 60"/>
                <a:gd name="T43" fmla="*/ 59 h 59"/>
                <a:gd name="T44" fmla="*/ 41 w 60"/>
                <a:gd name="T45" fmla="*/ 57 h 59"/>
                <a:gd name="T46" fmla="*/ 46 w 60"/>
                <a:gd name="T47" fmla="*/ 55 h 59"/>
                <a:gd name="T48" fmla="*/ 50 w 60"/>
                <a:gd name="T49" fmla="*/ 51 h 59"/>
                <a:gd name="T50" fmla="*/ 54 w 60"/>
                <a:gd name="T51" fmla="*/ 47 h 59"/>
                <a:gd name="T52" fmla="*/ 57 w 60"/>
                <a:gd name="T53" fmla="*/ 41 h 59"/>
                <a:gd name="T54" fmla="*/ 58 w 60"/>
                <a:gd name="T55" fmla="*/ 35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8" y="24"/>
                  </a:lnTo>
                  <a:lnTo>
                    <a:pt x="57" y="18"/>
                  </a:lnTo>
                  <a:lnTo>
                    <a:pt x="54" y="13"/>
                  </a:lnTo>
                  <a:lnTo>
                    <a:pt x="50" y="9"/>
                  </a:lnTo>
                  <a:lnTo>
                    <a:pt x="46" y="5"/>
                  </a:lnTo>
                  <a:lnTo>
                    <a:pt x="41" y="2"/>
                  </a:lnTo>
                  <a:lnTo>
                    <a:pt x="35" y="1"/>
                  </a:lnTo>
                  <a:lnTo>
                    <a:pt x="30" y="0"/>
                  </a:lnTo>
                  <a:lnTo>
                    <a:pt x="18" y="2"/>
                  </a:lnTo>
                  <a:lnTo>
                    <a:pt x="9" y="9"/>
                  </a:lnTo>
                  <a:lnTo>
                    <a:pt x="2" y="18"/>
                  </a:lnTo>
                  <a:lnTo>
                    <a:pt x="0" y="30"/>
                  </a:lnTo>
                  <a:lnTo>
                    <a:pt x="1" y="35"/>
                  </a:lnTo>
                  <a:lnTo>
                    <a:pt x="2" y="41"/>
                  </a:lnTo>
                  <a:lnTo>
                    <a:pt x="4" y="47"/>
                  </a:lnTo>
                  <a:lnTo>
                    <a:pt x="8" y="51"/>
                  </a:lnTo>
                  <a:lnTo>
                    <a:pt x="12" y="55"/>
                  </a:lnTo>
                  <a:lnTo>
                    <a:pt x="18" y="57"/>
                  </a:lnTo>
                  <a:lnTo>
                    <a:pt x="24" y="59"/>
                  </a:lnTo>
                  <a:lnTo>
                    <a:pt x="30" y="59"/>
                  </a:lnTo>
                  <a:lnTo>
                    <a:pt x="35" y="59"/>
                  </a:lnTo>
                  <a:lnTo>
                    <a:pt x="41" y="57"/>
                  </a:lnTo>
                  <a:lnTo>
                    <a:pt x="46" y="55"/>
                  </a:lnTo>
                  <a:lnTo>
                    <a:pt x="50" y="51"/>
                  </a:lnTo>
                  <a:lnTo>
                    <a:pt x="54" y="47"/>
                  </a:lnTo>
                  <a:lnTo>
                    <a:pt x="57" y="41"/>
                  </a:lnTo>
                  <a:lnTo>
                    <a:pt x="58"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64" name="Freeform 392"/>
            <p:cNvSpPr>
              <a:spLocks/>
            </p:cNvSpPr>
            <p:nvPr/>
          </p:nvSpPr>
          <p:spPr bwMode="auto">
            <a:xfrm>
              <a:off x="2423" y="2298"/>
              <a:ext cx="15" cy="15"/>
            </a:xfrm>
            <a:custGeom>
              <a:avLst/>
              <a:gdLst>
                <a:gd name="T0" fmla="*/ 15 w 30"/>
                <a:gd name="T1" fmla="*/ 30 h 30"/>
                <a:gd name="T2" fmla="*/ 11 w 30"/>
                <a:gd name="T3" fmla="*/ 30 h 30"/>
                <a:gd name="T4" fmla="*/ 9 w 30"/>
                <a:gd name="T5" fmla="*/ 28 h 30"/>
                <a:gd name="T6" fmla="*/ 7 w 30"/>
                <a:gd name="T7" fmla="*/ 27 h 30"/>
                <a:gd name="T8" fmla="*/ 4 w 30"/>
                <a:gd name="T9" fmla="*/ 25 h 30"/>
                <a:gd name="T10" fmla="*/ 2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2 w 30"/>
                <a:gd name="T23" fmla="*/ 6 h 30"/>
                <a:gd name="T24" fmla="*/ 4 w 30"/>
                <a:gd name="T25" fmla="*/ 4 h 30"/>
                <a:gd name="T26" fmla="*/ 7 w 30"/>
                <a:gd name="T27" fmla="*/ 3 h 30"/>
                <a:gd name="T28" fmla="*/ 9 w 30"/>
                <a:gd name="T29" fmla="*/ 1 h 30"/>
                <a:gd name="T30" fmla="*/ 11 w 30"/>
                <a:gd name="T31" fmla="*/ 0 h 30"/>
                <a:gd name="T32" fmla="*/ 15 w 30"/>
                <a:gd name="T33" fmla="*/ 0 h 30"/>
                <a:gd name="T34" fmla="*/ 17 w 30"/>
                <a:gd name="T35" fmla="*/ 0 h 30"/>
                <a:gd name="T36" fmla="*/ 20 w 30"/>
                <a:gd name="T37" fmla="*/ 1 h 30"/>
                <a:gd name="T38" fmla="*/ 23 w 30"/>
                <a:gd name="T39" fmla="*/ 3 h 30"/>
                <a:gd name="T40" fmla="*/ 25 w 30"/>
                <a:gd name="T41" fmla="*/ 4 h 30"/>
                <a:gd name="T42" fmla="*/ 26 w 30"/>
                <a:gd name="T43" fmla="*/ 6 h 30"/>
                <a:gd name="T44" fmla="*/ 28 w 30"/>
                <a:gd name="T45" fmla="*/ 9 h 30"/>
                <a:gd name="T46" fmla="*/ 30 w 30"/>
                <a:gd name="T47" fmla="*/ 12 h 30"/>
                <a:gd name="T48" fmla="*/ 30 w 30"/>
                <a:gd name="T49" fmla="*/ 15 h 30"/>
                <a:gd name="T50" fmla="*/ 28 w 30"/>
                <a:gd name="T51" fmla="*/ 20 h 30"/>
                <a:gd name="T52" fmla="*/ 25 w 30"/>
                <a:gd name="T53" fmla="*/ 25 h 30"/>
                <a:gd name="T54" fmla="*/ 20 w 30"/>
                <a:gd name="T55" fmla="*/ 28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1" y="30"/>
                  </a:lnTo>
                  <a:lnTo>
                    <a:pt x="9" y="28"/>
                  </a:lnTo>
                  <a:lnTo>
                    <a:pt x="7" y="27"/>
                  </a:lnTo>
                  <a:lnTo>
                    <a:pt x="4" y="25"/>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0"/>
                  </a:lnTo>
                  <a:lnTo>
                    <a:pt x="25" y="25"/>
                  </a:lnTo>
                  <a:lnTo>
                    <a:pt x="20" y="28"/>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65" name="Freeform 393"/>
            <p:cNvSpPr>
              <a:spLocks/>
            </p:cNvSpPr>
            <p:nvPr/>
          </p:nvSpPr>
          <p:spPr bwMode="auto">
            <a:xfrm>
              <a:off x="2344" y="2212"/>
              <a:ext cx="30" cy="29"/>
            </a:xfrm>
            <a:custGeom>
              <a:avLst/>
              <a:gdLst>
                <a:gd name="T0" fmla="*/ 60 w 60"/>
                <a:gd name="T1" fmla="*/ 27 h 57"/>
                <a:gd name="T2" fmla="*/ 59 w 60"/>
                <a:gd name="T3" fmla="*/ 23 h 57"/>
                <a:gd name="T4" fmla="*/ 57 w 60"/>
                <a:gd name="T5" fmla="*/ 17 h 57"/>
                <a:gd name="T6" fmla="*/ 54 w 60"/>
                <a:gd name="T7" fmla="*/ 12 h 57"/>
                <a:gd name="T8" fmla="*/ 50 w 60"/>
                <a:gd name="T9" fmla="*/ 8 h 57"/>
                <a:gd name="T10" fmla="*/ 46 w 60"/>
                <a:gd name="T11" fmla="*/ 4 h 57"/>
                <a:gd name="T12" fmla="*/ 41 w 60"/>
                <a:gd name="T13" fmla="*/ 2 h 57"/>
                <a:gd name="T14" fmla="*/ 35 w 60"/>
                <a:gd name="T15" fmla="*/ 0 h 57"/>
                <a:gd name="T16" fmla="*/ 30 w 60"/>
                <a:gd name="T17" fmla="*/ 0 h 57"/>
                <a:gd name="T18" fmla="*/ 18 w 60"/>
                <a:gd name="T19" fmla="*/ 2 h 57"/>
                <a:gd name="T20" fmla="*/ 9 w 60"/>
                <a:gd name="T21" fmla="*/ 8 h 57"/>
                <a:gd name="T22" fmla="*/ 2 w 60"/>
                <a:gd name="T23" fmla="*/ 17 h 57"/>
                <a:gd name="T24" fmla="*/ 0 w 60"/>
                <a:gd name="T25" fmla="*/ 27 h 57"/>
                <a:gd name="T26" fmla="*/ 1 w 60"/>
                <a:gd name="T27" fmla="*/ 33 h 57"/>
                <a:gd name="T28" fmla="*/ 2 w 60"/>
                <a:gd name="T29" fmla="*/ 39 h 57"/>
                <a:gd name="T30" fmla="*/ 4 w 60"/>
                <a:gd name="T31" fmla="*/ 45 h 57"/>
                <a:gd name="T32" fmla="*/ 8 w 60"/>
                <a:gd name="T33" fmla="*/ 49 h 57"/>
                <a:gd name="T34" fmla="*/ 12 w 60"/>
                <a:gd name="T35" fmla="*/ 53 h 57"/>
                <a:gd name="T36" fmla="*/ 18 w 60"/>
                <a:gd name="T37" fmla="*/ 55 h 57"/>
                <a:gd name="T38" fmla="*/ 24 w 60"/>
                <a:gd name="T39" fmla="*/ 57 h 57"/>
                <a:gd name="T40" fmla="*/ 30 w 60"/>
                <a:gd name="T41" fmla="*/ 57 h 57"/>
                <a:gd name="T42" fmla="*/ 35 w 60"/>
                <a:gd name="T43" fmla="*/ 57 h 57"/>
                <a:gd name="T44" fmla="*/ 41 w 60"/>
                <a:gd name="T45" fmla="*/ 55 h 57"/>
                <a:gd name="T46" fmla="*/ 46 w 60"/>
                <a:gd name="T47" fmla="*/ 53 h 57"/>
                <a:gd name="T48" fmla="*/ 50 w 60"/>
                <a:gd name="T49" fmla="*/ 49 h 57"/>
                <a:gd name="T50" fmla="*/ 54 w 60"/>
                <a:gd name="T51" fmla="*/ 45 h 57"/>
                <a:gd name="T52" fmla="*/ 57 w 60"/>
                <a:gd name="T53" fmla="*/ 39 h 57"/>
                <a:gd name="T54" fmla="*/ 59 w 60"/>
                <a:gd name="T55" fmla="*/ 33 h 57"/>
                <a:gd name="T56" fmla="*/ 60 w 60"/>
                <a:gd name="T57" fmla="*/ 2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7">
                  <a:moveTo>
                    <a:pt x="60" y="27"/>
                  </a:moveTo>
                  <a:lnTo>
                    <a:pt x="59" y="23"/>
                  </a:lnTo>
                  <a:lnTo>
                    <a:pt x="57" y="17"/>
                  </a:lnTo>
                  <a:lnTo>
                    <a:pt x="54" y="12"/>
                  </a:lnTo>
                  <a:lnTo>
                    <a:pt x="50" y="8"/>
                  </a:lnTo>
                  <a:lnTo>
                    <a:pt x="46" y="4"/>
                  </a:lnTo>
                  <a:lnTo>
                    <a:pt x="41" y="2"/>
                  </a:lnTo>
                  <a:lnTo>
                    <a:pt x="35" y="0"/>
                  </a:lnTo>
                  <a:lnTo>
                    <a:pt x="30" y="0"/>
                  </a:lnTo>
                  <a:lnTo>
                    <a:pt x="18" y="2"/>
                  </a:lnTo>
                  <a:lnTo>
                    <a:pt x="9" y="8"/>
                  </a:lnTo>
                  <a:lnTo>
                    <a:pt x="2" y="17"/>
                  </a:lnTo>
                  <a:lnTo>
                    <a:pt x="0" y="27"/>
                  </a:lnTo>
                  <a:lnTo>
                    <a:pt x="1" y="33"/>
                  </a:lnTo>
                  <a:lnTo>
                    <a:pt x="2" y="39"/>
                  </a:lnTo>
                  <a:lnTo>
                    <a:pt x="4" y="45"/>
                  </a:lnTo>
                  <a:lnTo>
                    <a:pt x="8" y="49"/>
                  </a:lnTo>
                  <a:lnTo>
                    <a:pt x="12" y="53"/>
                  </a:lnTo>
                  <a:lnTo>
                    <a:pt x="18" y="55"/>
                  </a:lnTo>
                  <a:lnTo>
                    <a:pt x="24" y="57"/>
                  </a:lnTo>
                  <a:lnTo>
                    <a:pt x="30" y="57"/>
                  </a:lnTo>
                  <a:lnTo>
                    <a:pt x="35" y="57"/>
                  </a:lnTo>
                  <a:lnTo>
                    <a:pt x="41" y="55"/>
                  </a:lnTo>
                  <a:lnTo>
                    <a:pt x="46" y="53"/>
                  </a:lnTo>
                  <a:lnTo>
                    <a:pt x="50" y="49"/>
                  </a:lnTo>
                  <a:lnTo>
                    <a:pt x="54" y="45"/>
                  </a:lnTo>
                  <a:lnTo>
                    <a:pt x="57" y="39"/>
                  </a:lnTo>
                  <a:lnTo>
                    <a:pt x="59" y="33"/>
                  </a:lnTo>
                  <a:lnTo>
                    <a:pt x="60" y="2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66" name="Freeform 394"/>
            <p:cNvSpPr>
              <a:spLocks/>
            </p:cNvSpPr>
            <p:nvPr/>
          </p:nvSpPr>
          <p:spPr bwMode="auto">
            <a:xfrm>
              <a:off x="2351" y="2219"/>
              <a:ext cx="15" cy="14"/>
            </a:xfrm>
            <a:custGeom>
              <a:avLst/>
              <a:gdLst>
                <a:gd name="T0" fmla="*/ 15 w 30"/>
                <a:gd name="T1" fmla="*/ 27 h 27"/>
                <a:gd name="T2" fmla="*/ 11 w 30"/>
                <a:gd name="T3" fmla="*/ 27 h 27"/>
                <a:gd name="T4" fmla="*/ 9 w 30"/>
                <a:gd name="T5" fmla="*/ 26 h 27"/>
                <a:gd name="T6" fmla="*/ 7 w 30"/>
                <a:gd name="T7" fmla="*/ 25 h 27"/>
                <a:gd name="T8" fmla="*/ 4 w 30"/>
                <a:gd name="T9" fmla="*/ 23 h 27"/>
                <a:gd name="T10" fmla="*/ 2 w 30"/>
                <a:gd name="T11" fmla="*/ 21 h 27"/>
                <a:gd name="T12" fmla="*/ 1 w 30"/>
                <a:gd name="T13" fmla="*/ 18 h 27"/>
                <a:gd name="T14" fmla="*/ 0 w 30"/>
                <a:gd name="T15" fmla="*/ 16 h 27"/>
                <a:gd name="T16" fmla="*/ 0 w 30"/>
                <a:gd name="T17" fmla="*/ 12 h 27"/>
                <a:gd name="T18" fmla="*/ 0 w 30"/>
                <a:gd name="T19" fmla="*/ 10 h 27"/>
                <a:gd name="T20" fmla="*/ 1 w 30"/>
                <a:gd name="T21" fmla="*/ 7 h 27"/>
                <a:gd name="T22" fmla="*/ 2 w 30"/>
                <a:gd name="T23" fmla="*/ 4 h 27"/>
                <a:gd name="T24" fmla="*/ 4 w 30"/>
                <a:gd name="T25" fmla="*/ 2 h 27"/>
                <a:gd name="T26" fmla="*/ 7 w 30"/>
                <a:gd name="T27" fmla="*/ 1 h 27"/>
                <a:gd name="T28" fmla="*/ 9 w 30"/>
                <a:gd name="T29" fmla="*/ 0 h 27"/>
                <a:gd name="T30" fmla="*/ 11 w 30"/>
                <a:gd name="T31" fmla="*/ 0 h 27"/>
                <a:gd name="T32" fmla="*/ 15 w 30"/>
                <a:gd name="T33" fmla="*/ 0 h 27"/>
                <a:gd name="T34" fmla="*/ 17 w 30"/>
                <a:gd name="T35" fmla="*/ 0 h 27"/>
                <a:gd name="T36" fmla="*/ 20 w 30"/>
                <a:gd name="T37" fmla="*/ 0 h 27"/>
                <a:gd name="T38" fmla="*/ 23 w 30"/>
                <a:gd name="T39" fmla="*/ 1 h 27"/>
                <a:gd name="T40" fmla="*/ 25 w 30"/>
                <a:gd name="T41" fmla="*/ 2 h 27"/>
                <a:gd name="T42" fmla="*/ 26 w 30"/>
                <a:gd name="T43" fmla="*/ 4 h 27"/>
                <a:gd name="T44" fmla="*/ 29 w 30"/>
                <a:gd name="T45" fmla="*/ 7 h 27"/>
                <a:gd name="T46" fmla="*/ 30 w 30"/>
                <a:gd name="T47" fmla="*/ 10 h 27"/>
                <a:gd name="T48" fmla="*/ 30 w 30"/>
                <a:gd name="T49" fmla="*/ 12 h 27"/>
                <a:gd name="T50" fmla="*/ 29 w 30"/>
                <a:gd name="T51" fmla="*/ 18 h 27"/>
                <a:gd name="T52" fmla="*/ 25 w 30"/>
                <a:gd name="T53" fmla="*/ 23 h 27"/>
                <a:gd name="T54" fmla="*/ 20 w 30"/>
                <a:gd name="T55" fmla="*/ 26 h 27"/>
                <a:gd name="T56" fmla="*/ 15 w 30"/>
                <a:gd name="T5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7">
                  <a:moveTo>
                    <a:pt x="15" y="27"/>
                  </a:moveTo>
                  <a:lnTo>
                    <a:pt x="11" y="27"/>
                  </a:lnTo>
                  <a:lnTo>
                    <a:pt x="9" y="26"/>
                  </a:lnTo>
                  <a:lnTo>
                    <a:pt x="7" y="25"/>
                  </a:lnTo>
                  <a:lnTo>
                    <a:pt x="4" y="23"/>
                  </a:lnTo>
                  <a:lnTo>
                    <a:pt x="2" y="21"/>
                  </a:lnTo>
                  <a:lnTo>
                    <a:pt x="1" y="18"/>
                  </a:lnTo>
                  <a:lnTo>
                    <a:pt x="0" y="16"/>
                  </a:lnTo>
                  <a:lnTo>
                    <a:pt x="0" y="12"/>
                  </a:lnTo>
                  <a:lnTo>
                    <a:pt x="0" y="10"/>
                  </a:lnTo>
                  <a:lnTo>
                    <a:pt x="1" y="7"/>
                  </a:lnTo>
                  <a:lnTo>
                    <a:pt x="2" y="4"/>
                  </a:lnTo>
                  <a:lnTo>
                    <a:pt x="4" y="2"/>
                  </a:lnTo>
                  <a:lnTo>
                    <a:pt x="7" y="1"/>
                  </a:lnTo>
                  <a:lnTo>
                    <a:pt x="9" y="0"/>
                  </a:lnTo>
                  <a:lnTo>
                    <a:pt x="11" y="0"/>
                  </a:lnTo>
                  <a:lnTo>
                    <a:pt x="15" y="0"/>
                  </a:lnTo>
                  <a:lnTo>
                    <a:pt x="17" y="0"/>
                  </a:lnTo>
                  <a:lnTo>
                    <a:pt x="20" y="0"/>
                  </a:lnTo>
                  <a:lnTo>
                    <a:pt x="23" y="1"/>
                  </a:lnTo>
                  <a:lnTo>
                    <a:pt x="25" y="2"/>
                  </a:lnTo>
                  <a:lnTo>
                    <a:pt x="26" y="4"/>
                  </a:lnTo>
                  <a:lnTo>
                    <a:pt x="29" y="7"/>
                  </a:lnTo>
                  <a:lnTo>
                    <a:pt x="30" y="10"/>
                  </a:lnTo>
                  <a:lnTo>
                    <a:pt x="30" y="12"/>
                  </a:lnTo>
                  <a:lnTo>
                    <a:pt x="29" y="18"/>
                  </a:lnTo>
                  <a:lnTo>
                    <a:pt x="25" y="23"/>
                  </a:lnTo>
                  <a:lnTo>
                    <a:pt x="20" y="26"/>
                  </a:lnTo>
                  <a:lnTo>
                    <a:pt x="15" y="2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67" name="Freeform 395"/>
            <p:cNvSpPr>
              <a:spLocks/>
            </p:cNvSpPr>
            <p:nvPr/>
          </p:nvSpPr>
          <p:spPr bwMode="auto">
            <a:xfrm>
              <a:off x="2458" y="2403"/>
              <a:ext cx="30" cy="30"/>
            </a:xfrm>
            <a:custGeom>
              <a:avLst/>
              <a:gdLst>
                <a:gd name="T0" fmla="*/ 60 w 60"/>
                <a:gd name="T1" fmla="*/ 30 h 60"/>
                <a:gd name="T2" fmla="*/ 59 w 60"/>
                <a:gd name="T3" fmla="*/ 24 h 60"/>
                <a:gd name="T4" fmla="*/ 58 w 60"/>
                <a:gd name="T5" fmla="*/ 19 h 60"/>
                <a:gd name="T6" fmla="*/ 54 w 60"/>
                <a:gd name="T7" fmla="*/ 13 h 60"/>
                <a:gd name="T8" fmla="*/ 51 w 60"/>
                <a:gd name="T9" fmla="*/ 8 h 60"/>
                <a:gd name="T10" fmla="*/ 46 w 60"/>
                <a:gd name="T11" fmla="*/ 5 h 60"/>
                <a:gd name="T12" fmla="*/ 41 w 60"/>
                <a:gd name="T13" fmla="*/ 3 h 60"/>
                <a:gd name="T14" fmla="*/ 36 w 60"/>
                <a:gd name="T15" fmla="*/ 1 h 60"/>
                <a:gd name="T16" fmla="*/ 30 w 60"/>
                <a:gd name="T17" fmla="*/ 0 h 60"/>
                <a:gd name="T18" fmla="*/ 18 w 60"/>
                <a:gd name="T19" fmla="*/ 3 h 60"/>
                <a:gd name="T20" fmla="*/ 9 w 60"/>
                <a:gd name="T21" fmla="*/ 8 h 60"/>
                <a:gd name="T22" fmla="*/ 2 w 60"/>
                <a:gd name="T23" fmla="*/ 19 h 60"/>
                <a:gd name="T24" fmla="*/ 0 w 60"/>
                <a:gd name="T25" fmla="*/ 30 h 60"/>
                <a:gd name="T26" fmla="*/ 1 w 60"/>
                <a:gd name="T27" fmla="*/ 36 h 60"/>
                <a:gd name="T28" fmla="*/ 2 w 60"/>
                <a:gd name="T29" fmla="*/ 42 h 60"/>
                <a:gd name="T30" fmla="*/ 6 w 60"/>
                <a:gd name="T31" fmla="*/ 46 h 60"/>
                <a:gd name="T32" fmla="*/ 9 w 60"/>
                <a:gd name="T33" fmla="*/ 51 h 60"/>
                <a:gd name="T34" fmla="*/ 14 w 60"/>
                <a:gd name="T35" fmla="*/ 54 h 60"/>
                <a:gd name="T36" fmla="*/ 18 w 60"/>
                <a:gd name="T37" fmla="*/ 58 h 60"/>
                <a:gd name="T38" fmla="*/ 24 w 60"/>
                <a:gd name="T39" fmla="*/ 59 h 60"/>
                <a:gd name="T40" fmla="*/ 30 w 60"/>
                <a:gd name="T41" fmla="*/ 60 h 60"/>
                <a:gd name="T42" fmla="*/ 36 w 60"/>
                <a:gd name="T43" fmla="*/ 59 h 60"/>
                <a:gd name="T44" fmla="*/ 41 w 60"/>
                <a:gd name="T45" fmla="*/ 58 h 60"/>
                <a:gd name="T46" fmla="*/ 46 w 60"/>
                <a:gd name="T47" fmla="*/ 54 h 60"/>
                <a:gd name="T48" fmla="*/ 51 w 60"/>
                <a:gd name="T49" fmla="*/ 51 h 60"/>
                <a:gd name="T50" fmla="*/ 54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9"/>
                  </a:lnTo>
                  <a:lnTo>
                    <a:pt x="54" y="13"/>
                  </a:lnTo>
                  <a:lnTo>
                    <a:pt x="51" y="8"/>
                  </a:lnTo>
                  <a:lnTo>
                    <a:pt x="46" y="5"/>
                  </a:lnTo>
                  <a:lnTo>
                    <a:pt x="41" y="3"/>
                  </a:lnTo>
                  <a:lnTo>
                    <a:pt x="36" y="1"/>
                  </a:lnTo>
                  <a:lnTo>
                    <a:pt x="30" y="0"/>
                  </a:lnTo>
                  <a:lnTo>
                    <a:pt x="18" y="3"/>
                  </a:lnTo>
                  <a:lnTo>
                    <a:pt x="9" y="8"/>
                  </a:lnTo>
                  <a:lnTo>
                    <a:pt x="2" y="19"/>
                  </a:lnTo>
                  <a:lnTo>
                    <a:pt x="0" y="30"/>
                  </a:lnTo>
                  <a:lnTo>
                    <a:pt x="1" y="36"/>
                  </a:lnTo>
                  <a:lnTo>
                    <a:pt x="2" y="42"/>
                  </a:lnTo>
                  <a:lnTo>
                    <a:pt x="6" y="46"/>
                  </a:lnTo>
                  <a:lnTo>
                    <a:pt x="9" y="51"/>
                  </a:lnTo>
                  <a:lnTo>
                    <a:pt x="14" y="54"/>
                  </a:lnTo>
                  <a:lnTo>
                    <a:pt x="18" y="58"/>
                  </a:lnTo>
                  <a:lnTo>
                    <a:pt x="24" y="59"/>
                  </a:lnTo>
                  <a:lnTo>
                    <a:pt x="30" y="60"/>
                  </a:lnTo>
                  <a:lnTo>
                    <a:pt x="36" y="59"/>
                  </a:lnTo>
                  <a:lnTo>
                    <a:pt x="41" y="58"/>
                  </a:lnTo>
                  <a:lnTo>
                    <a:pt x="46" y="54"/>
                  </a:lnTo>
                  <a:lnTo>
                    <a:pt x="51" y="51"/>
                  </a:lnTo>
                  <a:lnTo>
                    <a:pt x="54" y="46"/>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68" name="Freeform 396"/>
            <p:cNvSpPr>
              <a:spLocks/>
            </p:cNvSpPr>
            <p:nvPr/>
          </p:nvSpPr>
          <p:spPr bwMode="auto">
            <a:xfrm>
              <a:off x="2466" y="2411"/>
              <a:ext cx="15" cy="15"/>
            </a:xfrm>
            <a:custGeom>
              <a:avLst/>
              <a:gdLst>
                <a:gd name="T0" fmla="*/ 15 w 30"/>
                <a:gd name="T1" fmla="*/ 30 h 30"/>
                <a:gd name="T2" fmla="*/ 11 w 30"/>
                <a:gd name="T3" fmla="*/ 30 h 30"/>
                <a:gd name="T4" fmla="*/ 9 w 30"/>
                <a:gd name="T5" fmla="*/ 29 h 30"/>
                <a:gd name="T6" fmla="*/ 7 w 30"/>
                <a:gd name="T7" fmla="*/ 27 h 30"/>
                <a:gd name="T8" fmla="*/ 5 w 30"/>
                <a:gd name="T9" fmla="*/ 26 h 30"/>
                <a:gd name="T10" fmla="*/ 2 w 30"/>
                <a:gd name="T11" fmla="*/ 23 h 30"/>
                <a:gd name="T12" fmla="*/ 1 w 30"/>
                <a:gd name="T13" fmla="*/ 20 h 30"/>
                <a:gd name="T14" fmla="*/ 0 w 30"/>
                <a:gd name="T15" fmla="*/ 17 h 30"/>
                <a:gd name="T16" fmla="*/ 0 w 30"/>
                <a:gd name="T17" fmla="*/ 15 h 30"/>
                <a:gd name="T18" fmla="*/ 0 w 30"/>
                <a:gd name="T19" fmla="*/ 12 h 30"/>
                <a:gd name="T20" fmla="*/ 1 w 30"/>
                <a:gd name="T21" fmla="*/ 9 h 30"/>
                <a:gd name="T22" fmla="*/ 2 w 30"/>
                <a:gd name="T23" fmla="*/ 7 h 30"/>
                <a:gd name="T24" fmla="*/ 5 w 30"/>
                <a:gd name="T25" fmla="*/ 5 h 30"/>
                <a:gd name="T26" fmla="*/ 7 w 30"/>
                <a:gd name="T27" fmla="*/ 2 h 30"/>
                <a:gd name="T28" fmla="*/ 9 w 30"/>
                <a:gd name="T29" fmla="*/ 1 h 30"/>
                <a:gd name="T30" fmla="*/ 11 w 30"/>
                <a:gd name="T31" fmla="*/ 0 h 30"/>
                <a:gd name="T32" fmla="*/ 15 w 30"/>
                <a:gd name="T33" fmla="*/ 0 h 30"/>
                <a:gd name="T34" fmla="*/ 17 w 30"/>
                <a:gd name="T35" fmla="*/ 0 h 30"/>
                <a:gd name="T36" fmla="*/ 21 w 30"/>
                <a:gd name="T37" fmla="*/ 1 h 30"/>
                <a:gd name="T38" fmla="*/ 23 w 30"/>
                <a:gd name="T39" fmla="*/ 2 h 30"/>
                <a:gd name="T40" fmla="*/ 25 w 30"/>
                <a:gd name="T41" fmla="*/ 5 h 30"/>
                <a:gd name="T42" fmla="*/ 26 w 30"/>
                <a:gd name="T43" fmla="*/ 7 h 30"/>
                <a:gd name="T44" fmla="*/ 29 w 30"/>
                <a:gd name="T45" fmla="*/ 9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1" y="30"/>
                  </a:lnTo>
                  <a:lnTo>
                    <a:pt x="9" y="29"/>
                  </a:lnTo>
                  <a:lnTo>
                    <a:pt x="7" y="27"/>
                  </a:lnTo>
                  <a:lnTo>
                    <a:pt x="5" y="26"/>
                  </a:lnTo>
                  <a:lnTo>
                    <a:pt x="2" y="23"/>
                  </a:lnTo>
                  <a:lnTo>
                    <a:pt x="1" y="20"/>
                  </a:lnTo>
                  <a:lnTo>
                    <a:pt x="0" y="17"/>
                  </a:lnTo>
                  <a:lnTo>
                    <a:pt x="0" y="15"/>
                  </a:lnTo>
                  <a:lnTo>
                    <a:pt x="0" y="12"/>
                  </a:lnTo>
                  <a:lnTo>
                    <a:pt x="1" y="9"/>
                  </a:lnTo>
                  <a:lnTo>
                    <a:pt x="2" y="7"/>
                  </a:lnTo>
                  <a:lnTo>
                    <a:pt x="5" y="5"/>
                  </a:lnTo>
                  <a:lnTo>
                    <a:pt x="7" y="2"/>
                  </a:lnTo>
                  <a:lnTo>
                    <a:pt x="9" y="1"/>
                  </a:lnTo>
                  <a:lnTo>
                    <a:pt x="11" y="0"/>
                  </a:lnTo>
                  <a:lnTo>
                    <a:pt x="15" y="0"/>
                  </a:lnTo>
                  <a:lnTo>
                    <a:pt x="17" y="0"/>
                  </a:lnTo>
                  <a:lnTo>
                    <a:pt x="21" y="1"/>
                  </a:lnTo>
                  <a:lnTo>
                    <a:pt x="23" y="2"/>
                  </a:lnTo>
                  <a:lnTo>
                    <a:pt x="25" y="5"/>
                  </a:lnTo>
                  <a:lnTo>
                    <a:pt x="26" y="7"/>
                  </a:lnTo>
                  <a:lnTo>
                    <a:pt x="29" y="9"/>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69" name="Freeform 397"/>
            <p:cNvSpPr>
              <a:spLocks/>
            </p:cNvSpPr>
            <p:nvPr/>
          </p:nvSpPr>
          <p:spPr bwMode="auto">
            <a:xfrm>
              <a:off x="2403" y="2539"/>
              <a:ext cx="30" cy="30"/>
            </a:xfrm>
            <a:custGeom>
              <a:avLst/>
              <a:gdLst>
                <a:gd name="T0" fmla="*/ 60 w 60"/>
                <a:gd name="T1" fmla="*/ 30 h 60"/>
                <a:gd name="T2" fmla="*/ 59 w 60"/>
                <a:gd name="T3" fmla="*/ 24 h 60"/>
                <a:gd name="T4" fmla="*/ 58 w 60"/>
                <a:gd name="T5" fmla="*/ 18 h 60"/>
                <a:gd name="T6" fmla="*/ 54 w 60"/>
                <a:gd name="T7" fmla="*/ 14 h 60"/>
                <a:gd name="T8" fmla="*/ 51 w 60"/>
                <a:gd name="T9" fmla="*/ 9 h 60"/>
                <a:gd name="T10" fmla="*/ 46 w 60"/>
                <a:gd name="T11" fmla="*/ 6 h 60"/>
                <a:gd name="T12" fmla="*/ 42 w 60"/>
                <a:gd name="T13" fmla="*/ 2 h 60"/>
                <a:gd name="T14" fmla="*/ 36 w 60"/>
                <a:gd name="T15" fmla="*/ 1 h 60"/>
                <a:gd name="T16" fmla="*/ 30 w 60"/>
                <a:gd name="T17" fmla="*/ 0 h 60"/>
                <a:gd name="T18" fmla="*/ 19 w 60"/>
                <a:gd name="T19" fmla="*/ 2 h 60"/>
                <a:gd name="T20" fmla="*/ 8 w 60"/>
                <a:gd name="T21" fmla="*/ 9 h 60"/>
                <a:gd name="T22" fmla="*/ 3 w 60"/>
                <a:gd name="T23" fmla="*/ 18 h 60"/>
                <a:gd name="T24" fmla="*/ 0 w 60"/>
                <a:gd name="T25" fmla="*/ 30 h 60"/>
                <a:gd name="T26" fmla="*/ 0 w 60"/>
                <a:gd name="T27" fmla="*/ 36 h 60"/>
                <a:gd name="T28" fmla="*/ 3 w 60"/>
                <a:gd name="T29" fmla="*/ 41 h 60"/>
                <a:gd name="T30" fmla="*/ 5 w 60"/>
                <a:gd name="T31" fmla="*/ 46 h 60"/>
                <a:gd name="T32" fmla="*/ 8 w 60"/>
                <a:gd name="T33" fmla="*/ 51 h 60"/>
                <a:gd name="T34" fmla="*/ 13 w 60"/>
                <a:gd name="T35" fmla="*/ 54 h 60"/>
                <a:gd name="T36" fmla="*/ 19 w 60"/>
                <a:gd name="T37" fmla="*/ 58 h 60"/>
                <a:gd name="T38" fmla="*/ 24 w 60"/>
                <a:gd name="T39" fmla="*/ 59 h 60"/>
                <a:gd name="T40" fmla="*/ 30 w 60"/>
                <a:gd name="T41" fmla="*/ 60 h 60"/>
                <a:gd name="T42" fmla="*/ 36 w 60"/>
                <a:gd name="T43" fmla="*/ 59 h 60"/>
                <a:gd name="T44" fmla="*/ 42 w 60"/>
                <a:gd name="T45" fmla="*/ 58 h 60"/>
                <a:gd name="T46" fmla="*/ 46 w 60"/>
                <a:gd name="T47" fmla="*/ 54 h 60"/>
                <a:gd name="T48" fmla="*/ 51 w 60"/>
                <a:gd name="T49" fmla="*/ 51 h 60"/>
                <a:gd name="T50" fmla="*/ 54 w 60"/>
                <a:gd name="T51" fmla="*/ 46 h 60"/>
                <a:gd name="T52" fmla="*/ 58 w 60"/>
                <a:gd name="T53" fmla="*/ 41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8"/>
                  </a:lnTo>
                  <a:lnTo>
                    <a:pt x="54" y="14"/>
                  </a:lnTo>
                  <a:lnTo>
                    <a:pt x="51" y="9"/>
                  </a:lnTo>
                  <a:lnTo>
                    <a:pt x="46" y="6"/>
                  </a:lnTo>
                  <a:lnTo>
                    <a:pt x="42" y="2"/>
                  </a:lnTo>
                  <a:lnTo>
                    <a:pt x="36" y="1"/>
                  </a:lnTo>
                  <a:lnTo>
                    <a:pt x="30" y="0"/>
                  </a:lnTo>
                  <a:lnTo>
                    <a:pt x="19" y="2"/>
                  </a:lnTo>
                  <a:lnTo>
                    <a:pt x="8" y="9"/>
                  </a:lnTo>
                  <a:lnTo>
                    <a:pt x="3" y="18"/>
                  </a:lnTo>
                  <a:lnTo>
                    <a:pt x="0" y="30"/>
                  </a:lnTo>
                  <a:lnTo>
                    <a:pt x="0" y="36"/>
                  </a:lnTo>
                  <a:lnTo>
                    <a:pt x="3" y="41"/>
                  </a:lnTo>
                  <a:lnTo>
                    <a:pt x="5" y="46"/>
                  </a:lnTo>
                  <a:lnTo>
                    <a:pt x="8" y="51"/>
                  </a:lnTo>
                  <a:lnTo>
                    <a:pt x="13"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70" name="Freeform 398"/>
            <p:cNvSpPr>
              <a:spLocks/>
            </p:cNvSpPr>
            <p:nvPr/>
          </p:nvSpPr>
          <p:spPr bwMode="auto">
            <a:xfrm>
              <a:off x="2410" y="2546"/>
              <a:ext cx="15" cy="15"/>
            </a:xfrm>
            <a:custGeom>
              <a:avLst/>
              <a:gdLst>
                <a:gd name="T0" fmla="*/ 15 w 29"/>
                <a:gd name="T1" fmla="*/ 30 h 30"/>
                <a:gd name="T2" fmla="*/ 12 w 29"/>
                <a:gd name="T3" fmla="*/ 30 h 30"/>
                <a:gd name="T4" fmla="*/ 9 w 29"/>
                <a:gd name="T5" fmla="*/ 29 h 30"/>
                <a:gd name="T6" fmla="*/ 7 w 29"/>
                <a:gd name="T7" fmla="*/ 26 h 30"/>
                <a:gd name="T8" fmla="*/ 5 w 29"/>
                <a:gd name="T9" fmla="*/ 25 h 30"/>
                <a:gd name="T10" fmla="*/ 3 w 29"/>
                <a:gd name="T11" fmla="*/ 23 h 30"/>
                <a:gd name="T12" fmla="*/ 1 w 29"/>
                <a:gd name="T13" fmla="*/ 21 h 30"/>
                <a:gd name="T14" fmla="*/ 0 w 29"/>
                <a:gd name="T15" fmla="*/ 17 h 30"/>
                <a:gd name="T16" fmla="*/ 0 w 29"/>
                <a:gd name="T17" fmla="*/ 15 h 30"/>
                <a:gd name="T18" fmla="*/ 0 w 29"/>
                <a:gd name="T19" fmla="*/ 12 h 30"/>
                <a:gd name="T20" fmla="*/ 1 w 29"/>
                <a:gd name="T21" fmla="*/ 9 h 30"/>
                <a:gd name="T22" fmla="*/ 3 w 29"/>
                <a:gd name="T23" fmla="*/ 7 h 30"/>
                <a:gd name="T24" fmla="*/ 5 w 29"/>
                <a:gd name="T25" fmla="*/ 5 h 30"/>
                <a:gd name="T26" fmla="*/ 7 w 29"/>
                <a:gd name="T27" fmla="*/ 2 h 30"/>
                <a:gd name="T28" fmla="*/ 9 w 29"/>
                <a:gd name="T29" fmla="*/ 1 h 30"/>
                <a:gd name="T30" fmla="*/ 12 w 29"/>
                <a:gd name="T31" fmla="*/ 0 h 30"/>
                <a:gd name="T32" fmla="*/ 15 w 29"/>
                <a:gd name="T33" fmla="*/ 0 h 30"/>
                <a:gd name="T34" fmla="*/ 17 w 29"/>
                <a:gd name="T35" fmla="*/ 0 h 30"/>
                <a:gd name="T36" fmla="*/ 21 w 29"/>
                <a:gd name="T37" fmla="*/ 1 h 30"/>
                <a:gd name="T38" fmla="*/ 23 w 29"/>
                <a:gd name="T39" fmla="*/ 2 h 30"/>
                <a:gd name="T40" fmla="*/ 26 w 29"/>
                <a:gd name="T41" fmla="*/ 5 h 30"/>
                <a:gd name="T42" fmla="*/ 27 w 29"/>
                <a:gd name="T43" fmla="*/ 7 h 30"/>
                <a:gd name="T44" fmla="*/ 28 w 29"/>
                <a:gd name="T45" fmla="*/ 9 h 30"/>
                <a:gd name="T46" fmla="*/ 29 w 29"/>
                <a:gd name="T47" fmla="*/ 12 h 30"/>
                <a:gd name="T48" fmla="*/ 29 w 29"/>
                <a:gd name="T49" fmla="*/ 15 h 30"/>
                <a:gd name="T50" fmla="*/ 28 w 29"/>
                <a:gd name="T51" fmla="*/ 21 h 30"/>
                <a:gd name="T52" fmla="*/ 26 w 29"/>
                <a:gd name="T53" fmla="*/ 25 h 30"/>
                <a:gd name="T54" fmla="*/ 21 w 29"/>
                <a:gd name="T55" fmla="*/ 29 h 30"/>
                <a:gd name="T56" fmla="*/ 15 w 29"/>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30">
                  <a:moveTo>
                    <a:pt x="15" y="30"/>
                  </a:moveTo>
                  <a:lnTo>
                    <a:pt x="12" y="30"/>
                  </a:lnTo>
                  <a:lnTo>
                    <a:pt x="9" y="29"/>
                  </a:lnTo>
                  <a:lnTo>
                    <a:pt x="7" y="26"/>
                  </a:lnTo>
                  <a:lnTo>
                    <a:pt x="5" y="25"/>
                  </a:lnTo>
                  <a:lnTo>
                    <a:pt x="3" y="23"/>
                  </a:lnTo>
                  <a:lnTo>
                    <a:pt x="1" y="21"/>
                  </a:lnTo>
                  <a:lnTo>
                    <a:pt x="0" y="17"/>
                  </a:lnTo>
                  <a:lnTo>
                    <a:pt x="0" y="15"/>
                  </a:lnTo>
                  <a:lnTo>
                    <a:pt x="0" y="12"/>
                  </a:lnTo>
                  <a:lnTo>
                    <a:pt x="1" y="9"/>
                  </a:lnTo>
                  <a:lnTo>
                    <a:pt x="3" y="7"/>
                  </a:lnTo>
                  <a:lnTo>
                    <a:pt x="5" y="5"/>
                  </a:lnTo>
                  <a:lnTo>
                    <a:pt x="7" y="2"/>
                  </a:lnTo>
                  <a:lnTo>
                    <a:pt x="9" y="1"/>
                  </a:lnTo>
                  <a:lnTo>
                    <a:pt x="12" y="0"/>
                  </a:lnTo>
                  <a:lnTo>
                    <a:pt x="15" y="0"/>
                  </a:lnTo>
                  <a:lnTo>
                    <a:pt x="17" y="0"/>
                  </a:lnTo>
                  <a:lnTo>
                    <a:pt x="21" y="1"/>
                  </a:lnTo>
                  <a:lnTo>
                    <a:pt x="23" y="2"/>
                  </a:lnTo>
                  <a:lnTo>
                    <a:pt x="26" y="5"/>
                  </a:lnTo>
                  <a:lnTo>
                    <a:pt x="27" y="7"/>
                  </a:lnTo>
                  <a:lnTo>
                    <a:pt x="28" y="9"/>
                  </a:lnTo>
                  <a:lnTo>
                    <a:pt x="29" y="12"/>
                  </a:lnTo>
                  <a:lnTo>
                    <a:pt x="29" y="15"/>
                  </a:lnTo>
                  <a:lnTo>
                    <a:pt x="28" y="21"/>
                  </a:lnTo>
                  <a:lnTo>
                    <a:pt x="26" y="25"/>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71" name="Freeform 399"/>
            <p:cNvSpPr>
              <a:spLocks/>
            </p:cNvSpPr>
            <p:nvPr/>
          </p:nvSpPr>
          <p:spPr bwMode="auto">
            <a:xfrm>
              <a:off x="2480" y="2665"/>
              <a:ext cx="30" cy="29"/>
            </a:xfrm>
            <a:custGeom>
              <a:avLst/>
              <a:gdLst>
                <a:gd name="T0" fmla="*/ 59 w 59"/>
                <a:gd name="T1" fmla="*/ 29 h 59"/>
                <a:gd name="T2" fmla="*/ 58 w 59"/>
                <a:gd name="T3" fmla="*/ 23 h 59"/>
                <a:gd name="T4" fmla="*/ 57 w 59"/>
                <a:gd name="T5" fmla="*/ 19 h 59"/>
                <a:gd name="T6" fmla="*/ 54 w 59"/>
                <a:gd name="T7" fmla="*/ 13 h 59"/>
                <a:gd name="T8" fmla="*/ 50 w 59"/>
                <a:gd name="T9" fmla="*/ 8 h 59"/>
                <a:gd name="T10" fmla="*/ 46 w 59"/>
                <a:gd name="T11" fmla="*/ 5 h 59"/>
                <a:gd name="T12" fmla="*/ 41 w 59"/>
                <a:gd name="T13" fmla="*/ 2 h 59"/>
                <a:gd name="T14" fmla="*/ 35 w 59"/>
                <a:gd name="T15" fmla="*/ 0 h 59"/>
                <a:gd name="T16" fmla="*/ 30 w 59"/>
                <a:gd name="T17" fmla="*/ 0 h 59"/>
                <a:gd name="T18" fmla="*/ 18 w 59"/>
                <a:gd name="T19" fmla="*/ 2 h 59"/>
                <a:gd name="T20" fmla="*/ 9 w 59"/>
                <a:gd name="T21" fmla="*/ 8 h 59"/>
                <a:gd name="T22" fmla="*/ 2 w 59"/>
                <a:gd name="T23" fmla="*/ 17 h 59"/>
                <a:gd name="T24" fmla="*/ 0 w 59"/>
                <a:gd name="T25" fmla="*/ 29 h 59"/>
                <a:gd name="T26" fmla="*/ 1 w 59"/>
                <a:gd name="T27" fmla="*/ 35 h 59"/>
                <a:gd name="T28" fmla="*/ 2 w 59"/>
                <a:gd name="T29" fmla="*/ 40 h 59"/>
                <a:gd name="T30" fmla="*/ 5 w 59"/>
                <a:gd name="T31" fmla="*/ 46 h 59"/>
                <a:gd name="T32" fmla="*/ 9 w 59"/>
                <a:gd name="T33" fmla="*/ 51 h 59"/>
                <a:gd name="T34" fmla="*/ 13 w 59"/>
                <a:gd name="T35" fmla="*/ 54 h 59"/>
                <a:gd name="T36" fmla="*/ 18 w 59"/>
                <a:gd name="T37" fmla="*/ 57 h 59"/>
                <a:gd name="T38" fmla="*/ 24 w 59"/>
                <a:gd name="T39" fmla="*/ 59 h 59"/>
                <a:gd name="T40" fmla="*/ 30 w 59"/>
                <a:gd name="T41" fmla="*/ 59 h 59"/>
                <a:gd name="T42" fmla="*/ 35 w 59"/>
                <a:gd name="T43" fmla="*/ 59 h 59"/>
                <a:gd name="T44" fmla="*/ 41 w 59"/>
                <a:gd name="T45" fmla="*/ 57 h 59"/>
                <a:gd name="T46" fmla="*/ 46 w 59"/>
                <a:gd name="T47" fmla="*/ 54 h 59"/>
                <a:gd name="T48" fmla="*/ 50 w 59"/>
                <a:gd name="T49" fmla="*/ 51 h 59"/>
                <a:gd name="T50" fmla="*/ 54 w 59"/>
                <a:gd name="T51" fmla="*/ 46 h 59"/>
                <a:gd name="T52" fmla="*/ 57 w 59"/>
                <a:gd name="T53" fmla="*/ 40 h 59"/>
                <a:gd name="T54" fmla="*/ 58 w 59"/>
                <a:gd name="T55" fmla="*/ 35 h 59"/>
                <a:gd name="T56" fmla="*/ 59 w 59"/>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59">
                  <a:moveTo>
                    <a:pt x="59" y="29"/>
                  </a:moveTo>
                  <a:lnTo>
                    <a:pt x="58" y="23"/>
                  </a:lnTo>
                  <a:lnTo>
                    <a:pt x="57" y="19"/>
                  </a:lnTo>
                  <a:lnTo>
                    <a:pt x="54" y="13"/>
                  </a:lnTo>
                  <a:lnTo>
                    <a:pt x="50" y="8"/>
                  </a:lnTo>
                  <a:lnTo>
                    <a:pt x="46" y="5"/>
                  </a:lnTo>
                  <a:lnTo>
                    <a:pt x="41" y="2"/>
                  </a:lnTo>
                  <a:lnTo>
                    <a:pt x="35" y="0"/>
                  </a:lnTo>
                  <a:lnTo>
                    <a:pt x="30" y="0"/>
                  </a:lnTo>
                  <a:lnTo>
                    <a:pt x="18" y="2"/>
                  </a:lnTo>
                  <a:lnTo>
                    <a:pt x="9" y="8"/>
                  </a:lnTo>
                  <a:lnTo>
                    <a:pt x="2" y="17"/>
                  </a:lnTo>
                  <a:lnTo>
                    <a:pt x="0" y="29"/>
                  </a:lnTo>
                  <a:lnTo>
                    <a:pt x="1" y="35"/>
                  </a:lnTo>
                  <a:lnTo>
                    <a:pt x="2" y="40"/>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0"/>
                  </a:lnTo>
                  <a:lnTo>
                    <a:pt x="58" y="35"/>
                  </a:lnTo>
                  <a:lnTo>
                    <a:pt x="59"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72" name="Freeform 400"/>
            <p:cNvSpPr>
              <a:spLocks/>
            </p:cNvSpPr>
            <p:nvPr/>
          </p:nvSpPr>
          <p:spPr bwMode="auto">
            <a:xfrm>
              <a:off x="2487" y="2672"/>
              <a:ext cx="15" cy="14"/>
            </a:xfrm>
            <a:custGeom>
              <a:avLst/>
              <a:gdLst>
                <a:gd name="T0" fmla="*/ 15 w 29"/>
                <a:gd name="T1" fmla="*/ 29 h 29"/>
                <a:gd name="T2" fmla="*/ 11 w 29"/>
                <a:gd name="T3" fmla="*/ 29 h 29"/>
                <a:gd name="T4" fmla="*/ 9 w 29"/>
                <a:gd name="T5" fmla="*/ 28 h 29"/>
                <a:gd name="T6" fmla="*/ 6 w 29"/>
                <a:gd name="T7" fmla="*/ 27 h 29"/>
                <a:gd name="T8" fmla="*/ 4 w 29"/>
                <a:gd name="T9" fmla="*/ 25 h 29"/>
                <a:gd name="T10" fmla="*/ 2 w 29"/>
                <a:gd name="T11" fmla="*/ 23 h 29"/>
                <a:gd name="T12" fmla="*/ 1 w 29"/>
                <a:gd name="T13" fmla="*/ 20 h 29"/>
                <a:gd name="T14" fmla="*/ 0 w 29"/>
                <a:gd name="T15" fmla="*/ 17 h 29"/>
                <a:gd name="T16" fmla="*/ 0 w 29"/>
                <a:gd name="T17" fmla="*/ 14 h 29"/>
                <a:gd name="T18" fmla="*/ 0 w 29"/>
                <a:gd name="T19" fmla="*/ 12 h 29"/>
                <a:gd name="T20" fmla="*/ 1 w 29"/>
                <a:gd name="T21" fmla="*/ 8 h 29"/>
                <a:gd name="T22" fmla="*/ 2 w 29"/>
                <a:gd name="T23" fmla="*/ 6 h 29"/>
                <a:gd name="T24" fmla="*/ 4 w 29"/>
                <a:gd name="T25" fmla="*/ 4 h 29"/>
                <a:gd name="T26" fmla="*/ 6 w 29"/>
                <a:gd name="T27" fmla="*/ 2 h 29"/>
                <a:gd name="T28" fmla="*/ 9 w 29"/>
                <a:gd name="T29" fmla="*/ 1 h 29"/>
                <a:gd name="T30" fmla="*/ 11 w 29"/>
                <a:gd name="T31" fmla="*/ 0 h 29"/>
                <a:gd name="T32" fmla="*/ 15 w 29"/>
                <a:gd name="T33" fmla="*/ 0 h 29"/>
                <a:gd name="T34" fmla="*/ 17 w 29"/>
                <a:gd name="T35" fmla="*/ 0 h 29"/>
                <a:gd name="T36" fmla="*/ 20 w 29"/>
                <a:gd name="T37" fmla="*/ 1 h 29"/>
                <a:gd name="T38" fmla="*/ 23 w 29"/>
                <a:gd name="T39" fmla="*/ 2 h 29"/>
                <a:gd name="T40" fmla="*/ 25 w 29"/>
                <a:gd name="T41" fmla="*/ 4 h 29"/>
                <a:gd name="T42" fmla="*/ 26 w 29"/>
                <a:gd name="T43" fmla="*/ 6 h 29"/>
                <a:gd name="T44" fmla="*/ 28 w 29"/>
                <a:gd name="T45" fmla="*/ 8 h 29"/>
                <a:gd name="T46" fmla="*/ 29 w 29"/>
                <a:gd name="T47" fmla="*/ 12 h 29"/>
                <a:gd name="T48" fmla="*/ 29 w 29"/>
                <a:gd name="T49" fmla="*/ 14 h 29"/>
                <a:gd name="T50" fmla="*/ 28 w 29"/>
                <a:gd name="T51" fmla="*/ 20 h 29"/>
                <a:gd name="T52" fmla="*/ 25 w 29"/>
                <a:gd name="T53" fmla="*/ 24 h 29"/>
                <a:gd name="T54" fmla="*/ 20 w 29"/>
                <a:gd name="T55" fmla="*/ 28 h 29"/>
                <a:gd name="T56" fmla="*/ 15 w 29"/>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9">
                  <a:moveTo>
                    <a:pt x="15" y="29"/>
                  </a:moveTo>
                  <a:lnTo>
                    <a:pt x="11" y="29"/>
                  </a:lnTo>
                  <a:lnTo>
                    <a:pt x="9" y="28"/>
                  </a:lnTo>
                  <a:lnTo>
                    <a:pt x="6" y="27"/>
                  </a:lnTo>
                  <a:lnTo>
                    <a:pt x="4" y="25"/>
                  </a:lnTo>
                  <a:lnTo>
                    <a:pt x="2" y="23"/>
                  </a:lnTo>
                  <a:lnTo>
                    <a:pt x="1" y="20"/>
                  </a:lnTo>
                  <a:lnTo>
                    <a:pt x="0" y="17"/>
                  </a:lnTo>
                  <a:lnTo>
                    <a:pt x="0" y="14"/>
                  </a:lnTo>
                  <a:lnTo>
                    <a:pt x="0" y="12"/>
                  </a:lnTo>
                  <a:lnTo>
                    <a:pt x="1" y="8"/>
                  </a:lnTo>
                  <a:lnTo>
                    <a:pt x="2" y="6"/>
                  </a:lnTo>
                  <a:lnTo>
                    <a:pt x="4" y="4"/>
                  </a:lnTo>
                  <a:lnTo>
                    <a:pt x="6" y="2"/>
                  </a:lnTo>
                  <a:lnTo>
                    <a:pt x="9" y="1"/>
                  </a:lnTo>
                  <a:lnTo>
                    <a:pt x="11" y="0"/>
                  </a:lnTo>
                  <a:lnTo>
                    <a:pt x="15" y="0"/>
                  </a:lnTo>
                  <a:lnTo>
                    <a:pt x="17" y="0"/>
                  </a:lnTo>
                  <a:lnTo>
                    <a:pt x="20" y="1"/>
                  </a:lnTo>
                  <a:lnTo>
                    <a:pt x="23" y="2"/>
                  </a:lnTo>
                  <a:lnTo>
                    <a:pt x="25" y="4"/>
                  </a:lnTo>
                  <a:lnTo>
                    <a:pt x="26" y="6"/>
                  </a:lnTo>
                  <a:lnTo>
                    <a:pt x="28" y="8"/>
                  </a:lnTo>
                  <a:lnTo>
                    <a:pt x="29" y="12"/>
                  </a:lnTo>
                  <a:lnTo>
                    <a:pt x="29" y="14"/>
                  </a:lnTo>
                  <a:lnTo>
                    <a:pt x="28" y="20"/>
                  </a:lnTo>
                  <a:lnTo>
                    <a:pt x="25" y="24"/>
                  </a:lnTo>
                  <a:lnTo>
                    <a:pt x="20"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73" name="Freeform 401"/>
            <p:cNvSpPr>
              <a:spLocks/>
            </p:cNvSpPr>
            <p:nvPr/>
          </p:nvSpPr>
          <p:spPr bwMode="auto">
            <a:xfrm>
              <a:off x="2624" y="2585"/>
              <a:ext cx="30" cy="29"/>
            </a:xfrm>
            <a:custGeom>
              <a:avLst/>
              <a:gdLst>
                <a:gd name="T0" fmla="*/ 60 w 60"/>
                <a:gd name="T1" fmla="*/ 30 h 59"/>
                <a:gd name="T2" fmla="*/ 59 w 60"/>
                <a:gd name="T3" fmla="*/ 24 h 59"/>
                <a:gd name="T4" fmla="*/ 58 w 60"/>
                <a:gd name="T5" fmla="*/ 18 h 59"/>
                <a:gd name="T6" fmla="*/ 55 w 60"/>
                <a:gd name="T7" fmla="*/ 13 h 59"/>
                <a:gd name="T8" fmla="*/ 51 w 60"/>
                <a:gd name="T9" fmla="*/ 8 h 59"/>
                <a:gd name="T10" fmla="*/ 47 w 60"/>
                <a:gd name="T11" fmla="*/ 5 h 59"/>
                <a:gd name="T12" fmla="*/ 42 w 60"/>
                <a:gd name="T13" fmla="*/ 2 h 59"/>
                <a:gd name="T14" fmla="*/ 36 w 60"/>
                <a:gd name="T15" fmla="*/ 0 h 59"/>
                <a:gd name="T16" fmla="*/ 30 w 60"/>
                <a:gd name="T17" fmla="*/ 0 h 59"/>
                <a:gd name="T18" fmla="*/ 19 w 60"/>
                <a:gd name="T19" fmla="*/ 2 h 59"/>
                <a:gd name="T20" fmla="*/ 10 w 60"/>
                <a:gd name="T21" fmla="*/ 8 h 59"/>
                <a:gd name="T22" fmla="*/ 3 w 60"/>
                <a:gd name="T23" fmla="*/ 18 h 59"/>
                <a:gd name="T24" fmla="*/ 0 w 60"/>
                <a:gd name="T25" fmla="*/ 30 h 59"/>
                <a:gd name="T26" fmla="*/ 2 w 60"/>
                <a:gd name="T27" fmla="*/ 36 h 59"/>
                <a:gd name="T28" fmla="*/ 3 w 60"/>
                <a:gd name="T29" fmla="*/ 40 h 59"/>
                <a:gd name="T30" fmla="*/ 6 w 60"/>
                <a:gd name="T31" fmla="*/ 46 h 59"/>
                <a:gd name="T32" fmla="*/ 10 w 60"/>
                <a:gd name="T33" fmla="*/ 51 h 59"/>
                <a:gd name="T34" fmla="*/ 14 w 60"/>
                <a:gd name="T35" fmla="*/ 54 h 59"/>
                <a:gd name="T36" fmla="*/ 19 w 60"/>
                <a:gd name="T37" fmla="*/ 56 h 59"/>
                <a:gd name="T38" fmla="*/ 25 w 60"/>
                <a:gd name="T39" fmla="*/ 59 h 59"/>
                <a:gd name="T40" fmla="*/ 30 w 60"/>
                <a:gd name="T41" fmla="*/ 59 h 59"/>
                <a:gd name="T42" fmla="*/ 36 w 60"/>
                <a:gd name="T43" fmla="*/ 59 h 59"/>
                <a:gd name="T44" fmla="*/ 42 w 60"/>
                <a:gd name="T45" fmla="*/ 56 h 59"/>
                <a:gd name="T46" fmla="*/ 47 w 60"/>
                <a:gd name="T47" fmla="*/ 54 h 59"/>
                <a:gd name="T48" fmla="*/ 51 w 60"/>
                <a:gd name="T49" fmla="*/ 51 h 59"/>
                <a:gd name="T50" fmla="*/ 55 w 60"/>
                <a:gd name="T51" fmla="*/ 46 h 59"/>
                <a:gd name="T52" fmla="*/ 58 w 60"/>
                <a:gd name="T53" fmla="*/ 40 h 59"/>
                <a:gd name="T54" fmla="*/ 59 w 60"/>
                <a:gd name="T55" fmla="*/ 36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9" y="24"/>
                  </a:lnTo>
                  <a:lnTo>
                    <a:pt x="58" y="18"/>
                  </a:lnTo>
                  <a:lnTo>
                    <a:pt x="55" y="13"/>
                  </a:lnTo>
                  <a:lnTo>
                    <a:pt x="51" y="8"/>
                  </a:lnTo>
                  <a:lnTo>
                    <a:pt x="47" y="5"/>
                  </a:lnTo>
                  <a:lnTo>
                    <a:pt x="42" y="2"/>
                  </a:lnTo>
                  <a:lnTo>
                    <a:pt x="36" y="0"/>
                  </a:lnTo>
                  <a:lnTo>
                    <a:pt x="30" y="0"/>
                  </a:lnTo>
                  <a:lnTo>
                    <a:pt x="19" y="2"/>
                  </a:lnTo>
                  <a:lnTo>
                    <a:pt x="10" y="8"/>
                  </a:lnTo>
                  <a:lnTo>
                    <a:pt x="3" y="18"/>
                  </a:lnTo>
                  <a:lnTo>
                    <a:pt x="0" y="30"/>
                  </a:lnTo>
                  <a:lnTo>
                    <a:pt x="2" y="36"/>
                  </a:lnTo>
                  <a:lnTo>
                    <a:pt x="3" y="40"/>
                  </a:lnTo>
                  <a:lnTo>
                    <a:pt x="6" y="46"/>
                  </a:lnTo>
                  <a:lnTo>
                    <a:pt x="10" y="51"/>
                  </a:lnTo>
                  <a:lnTo>
                    <a:pt x="14" y="54"/>
                  </a:lnTo>
                  <a:lnTo>
                    <a:pt x="19" y="56"/>
                  </a:lnTo>
                  <a:lnTo>
                    <a:pt x="25" y="59"/>
                  </a:lnTo>
                  <a:lnTo>
                    <a:pt x="30" y="59"/>
                  </a:lnTo>
                  <a:lnTo>
                    <a:pt x="36" y="59"/>
                  </a:lnTo>
                  <a:lnTo>
                    <a:pt x="42" y="56"/>
                  </a:lnTo>
                  <a:lnTo>
                    <a:pt x="47" y="54"/>
                  </a:lnTo>
                  <a:lnTo>
                    <a:pt x="51" y="51"/>
                  </a:lnTo>
                  <a:lnTo>
                    <a:pt x="55" y="46"/>
                  </a:lnTo>
                  <a:lnTo>
                    <a:pt x="58" y="40"/>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74" name="Freeform 402"/>
            <p:cNvSpPr>
              <a:spLocks/>
            </p:cNvSpPr>
            <p:nvPr/>
          </p:nvSpPr>
          <p:spPr bwMode="auto">
            <a:xfrm>
              <a:off x="2631" y="2592"/>
              <a:ext cx="15" cy="14"/>
            </a:xfrm>
            <a:custGeom>
              <a:avLst/>
              <a:gdLst>
                <a:gd name="T0" fmla="*/ 15 w 30"/>
                <a:gd name="T1" fmla="*/ 29 h 29"/>
                <a:gd name="T2" fmla="*/ 12 w 30"/>
                <a:gd name="T3" fmla="*/ 29 h 29"/>
                <a:gd name="T4" fmla="*/ 10 w 30"/>
                <a:gd name="T5" fmla="*/ 28 h 29"/>
                <a:gd name="T6" fmla="*/ 7 w 30"/>
                <a:gd name="T7" fmla="*/ 26 h 29"/>
                <a:gd name="T8" fmla="*/ 5 w 30"/>
                <a:gd name="T9" fmla="*/ 25 h 29"/>
                <a:gd name="T10" fmla="*/ 3 w 30"/>
                <a:gd name="T11" fmla="*/ 23 h 29"/>
                <a:gd name="T12" fmla="*/ 2 w 30"/>
                <a:gd name="T13" fmla="*/ 20 h 29"/>
                <a:gd name="T14" fmla="*/ 0 w 30"/>
                <a:gd name="T15" fmla="*/ 17 h 29"/>
                <a:gd name="T16" fmla="*/ 0 w 30"/>
                <a:gd name="T17" fmla="*/ 15 h 29"/>
                <a:gd name="T18" fmla="*/ 0 w 30"/>
                <a:gd name="T19" fmla="*/ 11 h 29"/>
                <a:gd name="T20" fmla="*/ 2 w 30"/>
                <a:gd name="T21" fmla="*/ 9 h 29"/>
                <a:gd name="T22" fmla="*/ 3 w 30"/>
                <a:gd name="T23" fmla="*/ 7 h 29"/>
                <a:gd name="T24" fmla="*/ 5 w 30"/>
                <a:gd name="T25" fmla="*/ 5 h 29"/>
                <a:gd name="T26" fmla="*/ 7 w 30"/>
                <a:gd name="T27" fmla="*/ 2 h 29"/>
                <a:gd name="T28" fmla="*/ 10 w 30"/>
                <a:gd name="T29" fmla="*/ 1 h 29"/>
                <a:gd name="T30" fmla="*/ 12 w 30"/>
                <a:gd name="T31" fmla="*/ 0 h 29"/>
                <a:gd name="T32" fmla="*/ 15 w 30"/>
                <a:gd name="T33" fmla="*/ 0 h 29"/>
                <a:gd name="T34" fmla="*/ 18 w 30"/>
                <a:gd name="T35" fmla="*/ 0 h 29"/>
                <a:gd name="T36" fmla="*/ 21 w 30"/>
                <a:gd name="T37" fmla="*/ 1 h 29"/>
                <a:gd name="T38" fmla="*/ 23 w 30"/>
                <a:gd name="T39" fmla="*/ 2 h 29"/>
                <a:gd name="T40" fmla="*/ 26 w 30"/>
                <a:gd name="T41" fmla="*/ 5 h 29"/>
                <a:gd name="T42" fmla="*/ 27 w 30"/>
                <a:gd name="T43" fmla="*/ 7 h 29"/>
                <a:gd name="T44" fmla="*/ 29 w 30"/>
                <a:gd name="T45" fmla="*/ 9 h 29"/>
                <a:gd name="T46" fmla="*/ 30 w 30"/>
                <a:gd name="T47" fmla="*/ 11 h 29"/>
                <a:gd name="T48" fmla="*/ 30 w 30"/>
                <a:gd name="T49" fmla="*/ 15 h 29"/>
                <a:gd name="T50" fmla="*/ 29 w 30"/>
                <a:gd name="T51" fmla="*/ 21 h 29"/>
                <a:gd name="T52" fmla="*/ 26 w 30"/>
                <a:gd name="T53" fmla="*/ 25 h 29"/>
                <a:gd name="T54" fmla="*/ 21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2" y="29"/>
                  </a:lnTo>
                  <a:lnTo>
                    <a:pt x="10" y="28"/>
                  </a:lnTo>
                  <a:lnTo>
                    <a:pt x="7" y="26"/>
                  </a:lnTo>
                  <a:lnTo>
                    <a:pt x="5" y="25"/>
                  </a:lnTo>
                  <a:lnTo>
                    <a:pt x="3" y="23"/>
                  </a:lnTo>
                  <a:lnTo>
                    <a:pt x="2" y="20"/>
                  </a:lnTo>
                  <a:lnTo>
                    <a:pt x="0" y="17"/>
                  </a:lnTo>
                  <a:lnTo>
                    <a:pt x="0" y="15"/>
                  </a:lnTo>
                  <a:lnTo>
                    <a:pt x="0" y="11"/>
                  </a:lnTo>
                  <a:lnTo>
                    <a:pt x="2" y="9"/>
                  </a:lnTo>
                  <a:lnTo>
                    <a:pt x="3" y="7"/>
                  </a:lnTo>
                  <a:lnTo>
                    <a:pt x="5" y="5"/>
                  </a:lnTo>
                  <a:lnTo>
                    <a:pt x="7" y="2"/>
                  </a:lnTo>
                  <a:lnTo>
                    <a:pt x="10" y="1"/>
                  </a:lnTo>
                  <a:lnTo>
                    <a:pt x="12" y="0"/>
                  </a:lnTo>
                  <a:lnTo>
                    <a:pt x="15" y="0"/>
                  </a:lnTo>
                  <a:lnTo>
                    <a:pt x="18" y="0"/>
                  </a:lnTo>
                  <a:lnTo>
                    <a:pt x="21" y="1"/>
                  </a:lnTo>
                  <a:lnTo>
                    <a:pt x="23" y="2"/>
                  </a:lnTo>
                  <a:lnTo>
                    <a:pt x="26" y="5"/>
                  </a:lnTo>
                  <a:lnTo>
                    <a:pt x="27" y="7"/>
                  </a:lnTo>
                  <a:lnTo>
                    <a:pt x="29" y="9"/>
                  </a:lnTo>
                  <a:lnTo>
                    <a:pt x="30" y="11"/>
                  </a:lnTo>
                  <a:lnTo>
                    <a:pt x="30" y="15"/>
                  </a:lnTo>
                  <a:lnTo>
                    <a:pt x="29" y="21"/>
                  </a:lnTo>
                  <a:lnTo>
                    <a:pt x="26" y="25"/>
                  </a:lnTo>
                  <a:lnTo>
                    <a:pt x="21"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75" name="Freeform 403"/>
            <p:cNvSpPr>
              <a:spLocks/>
            </p:cNvSpPr>
            <p:nvPr/>
          </p:nvSpPr>
          <p:spPr bwMode="auto">
            <a:xfrm>
              <a:off x="2621" y="2333"/>
              <a:ext cx="30" cy="30"/>
            </a:xfrm>
            <a:custGeom>
              <a:avLst/>
              <a:gdLst>
                <a:gd name="T0" fmla="*/ 60 w 60"/>
                <a:gd name="T1" fmla="*/ 30 h 60"/>
                <a:gd name="T2" fmla="*/ 58 w 60"/>
                <a:gd name="T3" fmla="*/ 24 h 60"/>
                <a:gd name="T4" fmla="*/ 57 w 60"/>
                <a:gd name="T5" fmla="*/ 18 h 60"/>
                <a:gd name="T6" fmla="*/ 55 w 60"/>
                <a:gd name="T7" fmla="*/ 14 h 60"/>
                <a:gd name="T8" fmla="*/ 52 w 60"/>
                <a:gd name="T9" fmla="*/ 9 h 60"/>
                <a:gd name="T10" fmla="*/ 47 w 60"/>
                <a:gd name="T11" fmla="*/ 6 h 60"/>
                <a:gd name="T12" fmla="*/ 41 w 60"/>
                <a:gd name="T13" fmla="*/ 2 h 60"/>
                <a:gd name="T14" fmla="*/ 35 w 60"/>
                <a:gd name="T15" fmla="*/ 1 h 60"/>
                <a:gd name="T16" fmla="*/ 30 w 60"/>
                <a:gd name="T17" fmla="*/ 0 h 60"/>
                <a:gd name="T18" fmla="*/ 18 w 60"/>
                <a:gd name="T19" fmla="*/ 2 h 60"/>
                <a:gd name="T20" fmla="*/ 9 w 60"/>
                <a:gd name="T21" fmla="*/ 9 h 60"/>
                <a:gd name="T22" fmla="*/ 2 w 60"/>
                <a:gd name="T23" fmla="*/ 18 h 60"/>
                <a:gd name="T24" fmla="*/ 0 w 60"/>
                <a:gd name="T25" fmla="*/ 30 h 60"/>
                <a:gd name="T26" fmla="*/ 1 w 60"/>
                <a:gd name="T27" fmla="*/ 36 h 60"/>
                <a:gd name="T28" fmla="*/ 2 w 60"/>
                <a:gd name="T29" fmla="*/ 41 h 60"/>
                <a:gd name="T30" fmla="*/ 5 w 60"/>
                <a:gd name="T31" fmla="*/ 47 h 60"/>
                <a:gd name="T32" fmla="*/ 9 w 60"/>
                <a:gd name="T33" fmla="*/ 52 h 60"/>
                <a:gd name="T34" fmla="*/ 14 w 60"/>
                <a:gd name="T35" fmla="*/ 55 h 60"/>
                <a:gd name="T36" fmla="*/ 18 w 60"/>
                <a:gd name="T37" fmla="*/ 57 h 60"/>
                <a:gd name="T38" fmla="*/ 24 w 60"/>
                <a:gd name="T39" fmla="*/ 60 h 60"/>
                <a:gd name="T40" fmla="*/ 30 w 60"/>
                <a:gd name="T41" fmla="*/ 60 h 60"/>
                <a:gd name="T42" fmla="*/ 35 w 60"/>
                <a:gd name="T43" fmla="*/ 60 h 60"/>
                <a:gd name="T44" fmla="*/ 41 w 60"/>
                <a:gd name="T45" fmla="*/ 57 h 60"/>
                <a:gd name="T46" fmla="*/ 47 w 60"/>
                <a:gd name="T47" fmla="*/ 55 h 60"/>
                <a:gd name="T48" fmla="*/ 52 w 60"/>
                <a:gd name="T49" fmla="*/ 52 h 60"/>
                <a:gd name="T50" fmla="*/ 55 w 60"/>
                <a:gd name="T51" fmla="*/ 47 h 60"/>
                <a:gd name="T52" fmla="*/ 57 w 60"/>
                <a:gd name="T53" fmla="*/ 41 h 60"/>
                <a:gd name="T54" fmla="*/ 58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8" y="24"/>
                  </a:lnTo>
                  <a:lnTo>
                    <a:pt x="57" y="18"/>
                  </a:lnTo>
                  <a:lnTo>
                    <a:pt x="55" y="14"/>
                  </a:lnTo>
                  <a:lnTo>
                    <a:pt x="52" y="9"/>
                  </a:lnTo>
                  <a:lnTo>
                    <a:pt x="47" y="6"/>
                  </a:lnTo>
                  <a:lnTo>
                    <a:pt x="41" y="2"/>
                  </a:lnTo>
                  <a:lnTo>
                    <a:pt x="35" y="1"/>
                  </a:lnTo>
                  <a:lnTo>
                    <a:pt x="30" y="0"/>
                  </a:lnTo>
                  <a:lnTo>
                    <a:pt x="18" y="2"/>
                  </a:lnTo>
                  <a:lnTo>
                    <a:pt x="9" y="9"/>
                  </a:lnTo>
                  <a:lnTo>
                    <a:pt x="2" y="18"/>
                  </a:lnTo>
                  <a:lnTo>
                    <a:pt x="0" y="30"/>
                  </a:lnTo>
                  <a:lnTo>
                    <a:pt x="1" y="36"/>
                  </a:lnTo>
                  <a:lnTo>
                    <a:pt x="2" y="41"/>
                  </a:lnTo>
                  <a:lnTo>
                    <a:pt x="5" y="47"/>
                  </a:lnTo>
                  <a:lnTo>
                    <a:pt x="9" y="52"/>
                  </a:lnTo>
                  <a:lnTo>
                    <a:pt x="14" y="55"/>
                  </a:lnTo>
                  <a:lnTo>
                    <a:pt x="18" y="57"/>
                  </a:lnTo>
                  <a:lnTo>
                    <a:pt x="24" y="60"/>
                  </a:lnTo>
                  <a:lnTo>
                    <a:pt x="30" y="60"/>
                  </a:lnTo>
                  <a:lnTo>
                    <a:pt x="35" y="60"/>
                  </a:lnTo>
                  <a:lnTo>
                    <a:pt x="41" y="57"/>
                  </a:lnTo>
                  <a:lnTo>
                    <a:pt x="47" y="55"/>
                  </a:lnTo>
                  <a:lnTo>
                    <a:pt x="52" y="52"/>
                  </a:lnTo>
                  <a:lnTo>
                    <a:pt x="55" y="47"/>
                  </a:lnTo>
                  <a:lnTo>
                    <a:pt x="57" y="41"/>
                  </a:lnTo>
                  <a:lnTo>
                    <a:pt x="58"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76" name="Freeform 404"/>
            <p:cNvSpPr>
              <a:spLocks/>
            </p:cNvSpPr>
            <p:nvPr/>
          </p:nvSpPr>
          <p:spPr bwMode="auto">
            <a:xfrm>
              <a:off x="2628" y="2341"/>
              <a:ext cx="15" cy="15"/>
            </a:xfrm>
            <a:custGeom>
              <a:avLst/>
              <a:gdLst>
                <a:gd name="T0" fmla="*/ 15 w 30"/>
                <a:gd name="T1" fmla="*/ 29 h 29"/>
                <a:gd name="T2" fmla="*/ 12 w 30"/>
                <a:gd name="T3" fmla="*/ 29 h 29"/>
                <a:gd name="T4" fmla="*/ 10 w 30"/>
                <a:gd name="T5" fmla="*/ 28 h 29"/>
                <a:gd name="T6" fmla="*/ 7 w 30"/>
                <a:gd name="T7" fmla="*/ 26 h 29"/>
                <a:gd name="T8" fmla="*/ 4 w 30"/>
                <a:gd name="T9" fmla="*/ 24 h 29"/>
                <a:gd name="T10" fmla="*/ 3 w 30"/>
                <a:gd name="T11" fmla="*/ 22 h 29"/>
                <a:gd name="T12" fmla="*/ 1 w 30"/>
                <a:gd name="T13" fmla="*/ 20 h 29"/>
                <a:gd name="T14" fmla="*/ 0 w 30"/>
                <a:gd name="T15" fmla="*/ 17 h 29"/>
                <a:gd name="T16" fmla="*/ 0 w 30"/>
                <a:gd name="T17" fmla="*/ 14 h 29"/>
                <a:gd name="T18" fmla="*/ 0 w 30"/>
                <a:gd name="T19" fmla="*/ 11 h 29"/>
                <a:gd name="T20" fmla="*/ 1 w 30"/>
                <a:gd name="T21" fmla="*/ 8 h 29"/>
                <a:gd name="T22" fmla="*/ 3 w 30"/>
                <a:gd name="T23" fmla="*/ 6 h 29"/>
                <a:gd name="T24" fmla="*/ 4 w 30"/>
                <a:gd name="T25" fmla="*/ 3 h 29"/>
                <a:gd name="T26" fmla="*/ 7 w 30"/>
                <a:gd name="T27" fmla="*/ 2 h 29"/>
                <a:gd name="T28" fmla="*/ 10 w 30"/>
                <a:gd name="T29" fmla="*/ 1 h 29"/>
                <a:gd name="T30" fmla="*/ 12 w 30"/>
                <a:gd name="T31" fmla="*/ 0 h 29"/>
                <a:gd name="T32" fmla="*/ 15 w 30"/>
                <a:gd name="T33" fmla="*/ 0 h 29"/>
                <a:gd name="T34" fmla="*/ 18 w 30"/>
                <a:gd name="T35" fmla="*/ 0 h 29"/>
                <a:gd name="T36" fmla="*/ 20 w 30"/>
                <a:gd name="T37" fmla="*/ 1 h 29"/>
                <a:gd name="T38" fmla="*/ 23 w 30"/>
                <a:gd name="T39" fmla="*/ 2 h 29"/>
                <a:gd name="T40" fmla="*/ 25 w 30"/>
                <a:gd name="T41" fmla="*/ 3 h 29"/>
                <a:gd name="T42" fmla="*/ 27 w 30"/>
                <a:gd name="T43" fmla="*/ 6 h 29"/>
                <a:gd name="T44" fmla="*/ 28 w 30"/>
                <a:gd name="T45" fmla="*/ 8 h 29"/>
                <a:gd name="T46" fmla="*/ 30 w 30"/>
                <a:gd name="T47" fmla="*/ 11 h 29"/>
                <a:gd name="T48" fmla="*/ 30 w 30"/>
                <a:gd name="T49" fmla="*/ 14 h 29"/>
                <a:gd name="T50" fmla="*/ 28 w 30"/>
                <a:gd name="T51" fmla="*/ 20 h 29"/>
                <a:gd name="T52" fmla="*/ 25 w 30"/>
                <a:gd name="T53" fmla="*/ 24 h 29"/>
                <a:gd name="T54" fmla="*/ 20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2" y="29"/>
                  </a:lnTo>
                  <a:lnTo>
                    <a:pt x="10" y="28"/>
                  </a:lnTo>
                  <a:lnTo>
                    <a:pt x="7" y="26"/>
                  </a:lnTo>
                  <a:lnTo>
                    <a:pt x="4" y="24"/>
                  </a:lnTo>
                  <a:lnTo>
                    <a:pt x="3" y="22"/>
                  </a:lnTo>
                  <a:lnTo>
                    <a:pt x="1" y="20"/>
                  </a:lnTo>
                  <a:lnTo>
                    <a:pt x="0" y="17"/>
                  </a:lnTo>
                  <a:lnTo>
                    <a:pt x="0" y="14"/>
                  </a:lnTo>
                  <a:lnTo>
                    <a:pt x="0" y="11"/>
                  </a:lnTo>
                  <a:lnTo>
                    <a:pt x="1" y="8"/>
                  </a:lnTo>
                  <a:lnTo>
                    <a:pt x="3" y="6"/>
                  </a:lnTo>
                  <a:lnTo>
                    <a:pt x="4" y="3"/>
                  </a:lnTo>
                  <a:lnTo>
                    <a:pt x="7" y="2"/>
                  </a:lnTo>
                  <a:lnTo>
                    <a:pt x="10" y="1"/>
                  </a:lnTo>
                  <a:lnTo>
                    <a:pt x="12" y="0"/>
                  </a:lnTo>
                  <a:lnTo>
                    <a:pt x="15" y="0"/>
                  </a:lnTo>
                  <a:lnTo>
                    <a:pt x="18" y="0"/>
                  </a:lnTo>
                  <a:lnTo>
                    <a:pt x="20" y="1"/>
                  </a:lnTo>
                  <a:lnTo>
                    <a:pt x="23" y="2"/>
                  </a:lnTo>
                  <a:lnTo>
                    <a:pt x="25" y="3"/>
                  </a:lnTo>
                  <a:lnTo>
                    <a:pt x="27" y="6"/>
                  </a:lnTo>
                  <a:lnTo>
                    <a:pt x="28" y="8"/>
                  </a:lnTo>
                  <a:lnTo>
                    <a:pt x="30" y="11"/>
                  </a:lnTo>
                  <a:lnTo>
                    <a:pt x="30" y="14"/>
                  </a:lnTo>
                  <a:lnTo>
                    <a:pt x="28" y="20"/>
                  </a:lnTo>
                  <a:lnTo>
                    <a:pt x="25" y="24"/>
                  </a:lnTo>
                  <a:lnTo>
                    <a:pt x="20"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77" name="Freeform 405"/>
            <p:cNvSpPr>
              <a:spLocks/>
            </p:cNvSpPr>
            <p:nvPr/>
          </p:nvSpPr>
          <p:spPr bwMode="auto">
            <a:xfrm>
              <a:off x="2709" y="2526"/>
              <a:ext cx="30" cy="30"/>
            </a:xfrm>
            <a:custGeom>
              <a:avLst/>
              <a:gdLst>
                <a:gd name="T0" fmla="*/ 60 w 60"/>
                <a:gd name="T1" fmla="*/ 29 h 59"/>
                <a:gd name="T2" fmla="*/ 59 w 60"/>
                <a:gd name="T3" fmla="*/ 24 h 59"/>
                <a:gd name="T4" fmla="*/ 58 w 60"/>
                <a:gd name="T5" fmla="*/ 18 h 59"/>
                <a:gd name="T6" fmla="*/ 54 w 60"/>
                <a:gd name="T7" fmla="*/ 12 h 59"/>
                <a:gd name="T8" fmla="*/ 51 w 60"/>
                <a:gd name="T9" fmla="*/ 8 h 59"/>
                <a:gd name="T10" fmla="*/ 46 w 60"/>
                <a:gd name="T11" fmla="*/ 4 h 59"/>
                <a:gd name="T12" fmla="*/ 41 w 60"/>
                <a:gd name="T13" fmla="*/ 2 h 59"/>
                <a:gd name="T14" fmla="*/ 36 w 60"/>
                <a:gd name="T15" fmla="*/ 1 h 59"/>
                <a:gd name="T16" fmla="*/ 30 w 60"/>
                <a:gd name="T17" fmla="*/ 0 h 59"/>
                <a:gd name="T18" fmla="*/ 18 w 60"/>
                <a:gd name="T19" fmla="*/ 2 h 59"/>
                <a:gd name="T20" fmla="*/ 9 w 60"/>
                <a:gd name="T21" fmla="*/ 8 h 59"/>
                <a:gd name="T22" fmla="*/ 2 w 60"/>
                <a:gd name="T23" fmla="*/ 18 h 59"/>
                <a:gd name="T24" fmla="*/ 0 w 60"/>
                <a:gd name="T25" fmla="*/ 29 h 59"/>
                <a:gd name="T26" fmla="*/ 1 w 60"/>
                <a:gd name="T27" fmla="*/ 35 h 59"/>
                <a:gd name="T28" fmla="*/ 2 w 60"/>
                <a:gd name="T29" fmla="*/ 41 h 59"/>
                <a:gd name="T30" fmla="*/ 6 w 60"/>
                <a:gd name="T31" fmla="*/ 46 h 59"/>
                <a:gd name="T32" fmla="*/ 9 w 60"/>
                <a:gd name="T33" fmla="*/ 50 h 59"/>
                <a:gd name="T34" fmla="*/ 14 w 60"/>
                <a:gd name="T35" fmla="*/ 54 h 59"/>
                <a:gd name="T36" fmla="*/ 18 w 60"/>
                <a:gd name="T37" fmla="*/ 57 h 59"/>
                <a:gd name="T38" fmla="*/ 24 w 60"/>
                <a:gd name="T39" fmla="*/ 58 h 59"/>
                <a:gd name="T40" fmla="*/ 30 w 60"/>
                <a:gd name="T41" fmla="*/ 59 h 59"/>
                <a:gd name="T42" fmla="*/ 36 w 60"/>
                <a:gd name="T43" fmla="*/ 58 h 59"/>
                <a:gd name="T44" fmla="*/ 41 w 60"/>
                <a:gd name="T45" fmla="*/ 57 h 59"/>
                <a:gd name="T46" fmla="*/ 46 w 60"/>
                <a:gd name="T47" fmla="*/ 54 h 59"/>
                <a:gd name="T48" fmla="*/ 51 w 60"/>
                <a:gd name="T49" fmla="*/ 50 h 59"/>
                <a:gd name="T50" fmla="*/ 54 w 60"/>
                <a:gd name="T51" fmla="*/ 46 h 59"/>
                <a:gd name="T52" fmla="*/ 58 w 60"/>
                <a:gd name="T53" fmla="*/ 41 h 59"/>
                <a:gd name="T54" fmla="*/ 59 w 60"/>
                <a:gd name="T55" fmla="*/ 35 h 59"/>
                <a:gd name="T56" fmla="*/ 60 w 60"/>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29"/>
                  </a:moveTo>
                  <a:lnTo>
                    <a:pt x="59" y="24"/>
                  </a:lnTo>
                  <a:lnTo>
                    <a:pt x="58" y="18"/>
                  </a:lnTo>
                  <a:lnTo>
                    <a:pt x="54" y="12"/>
                  </a:lnTo>
                  <a:lnTo>
                    <a:pt x="51" y="8"/>
                  </a:lnTo>
                  <a:lnTo>
                    <a:pt x="46" y="4"/>
                  </a:lnTo>
                  <a:lnTo>
                    <a:pt x="41" y="2"/>
                  </a:lnTo>
                  <a:lnTo>
                    <a:pt x="36" y="1"/>
                  </a:lnTo>
                  <a:lnTo>
                    <a:pt x="30" y="0"/>
                  </a:lnTo>
                  <a:lnTo>
                    <a:pt x="18" y="2"/>
                  </a:lnTo>
                  <a:lnTo>
                    <a:pt x="9" y="8"/>
                  </a:lnTo>
                  <a:lnTo>
                    <a:pt x="2" y="18"/>
                  </a:lnTo>
                  <a:lnTo>
                    <a:pt x="0" y="29"/>
                  </a:lnTo>
                  <a:lnTo>
                    <a:pt x="1" y="35"/>
                  </a:lnTo>
                  <a:lnTo>
                    <a:pt x="2" y="41"/>
                  </a:lnTo>
                  <a:lnTo>
                    <a:pt x="6" y="46"/>
                  </a:lnTo>
                  <a:lnTo>
                    <a:pt x="9" y="50"/>
                  </a:lnTo>
                  <a:lnTo>
                    <a:pt x="14" y="54"/>
                  </a:lnTo>
                  <a:lnTo>
                    <a:pt x="18" y="57"/>
                  </a:lnTo>
                  <a:lnTo>
                    <a:pt x="24" y="58"/>
                  </a:lnTo>
                  <a:lnTo>
                    <a:pt x="30" y="59"/>
                  </a:lnTo>
                  <a:lnTo>
                    <a:pt x="36" y="58"/>
                  </a:lnTo>
                  <a:lnTo>
                    <a:pt x="41" y="57"/>
                  </a:lnTo>
                  <a:lnTo>
                    <a:pt x="46" y="54"/>
                  </a:lnTo>
                  <a:lnTo>
                    <a:pt x="51" y="50"/>
                  </a:lnTo>
                  <a:lnTo>
                    <a:pt x="54" y="46"/>
                  </a:lnTo>
                  <a:lnTo>
                    <a:pt x="58" y="41"/>
                  </a:lnTo>
                  <a:lnTo>
                    <a:pt x="59" y="35"/>
                  </a:lnTo>
                  <a:lnTo>
                    <a:pt x="60"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78" name="Freeform 406"/>
            <p:cNvSpPr>
              <a:spLocks/>
            </p:cNvSpPr>
            <p:nvPr/>
          </p:nvSpPr>
          <p:spPr bwMode="auto">
            <a:xfrm>
              <a:off x="2716" y="2533"/>
              <a:ext cx="15" cy="15"/>
            </a:xfrm>
            <a:custGeom>
              <a:avLst/>
              <a:gdLst>
                <a:gd name="T0" fmla="*/ 15 w 30"/>
                <a:gd name="T1" fmla="*/ 30 h 30"/>
                <a:gd name="T2" fmla="*/ 13 w 30"/>
                <a:gd name="T3" fmla="*/ 30 h 30"/>
                <a:gd name="T4" fmla="*/ 9 w 30"/>
                <a:gd name="T5" fmla="*/ 29 h 30"/>
                <a:gd name="T6" fmla="*/ 7 w 30"/>
                <a:gd name="T7" fmla="*/ 27 h 30"/>
                <a:gd name="T8" fmla="*/ 5 w 30"/>
                <a:gd name="T9" fmla="*/ 26 h 30"/>
                <a:gd name="T10" fmla="*/ 3 w 30"/>
                <a:gd name="T11" fmla="*/ 24 h 30"/>
                <a:gd name="T12" fmla="*/ 1 w 30"/>
                <a:gd name="T13" fmla="*/ 20 h 30"/>
                <a:gd name="T14" fmla="*/ 0 w 30"/>
                <a:gd name="T15" fmla="*/ 18 h 30"/>
                <a:gd name="T16" fmla="*/ 0 w 30"/>
                <a:gd name="T17" fmla="*/ 15 h 30"/>
                <a:gd name="T18" fmla="*/ 0 w 30"/>
                <a:gd name="T19" fmla="*/ 12 h 30"/>
                <a:gd name="T20" fmla="*/ 1 w 30"/>
                <a:gd name="T21" fmla="*/ 10 h 30"/>
                <a:gd name="T22" fmla="*/ 3 w 30"/>
                <a:gd name="T23" fmla="*/ 7 h 30"/>
                <a:gd name="T24" fmla="*/ 5 w 30"/>
                <a:gd name="T25" fmla="*/ 5 h 30"/>
                <a:gd name="T26" fmla="*/ 7 w 30"/>
                <a:gd name="T27" fmla="*/ 3 h 30"/>
                <a:gd name="T28" fmla="*/ 9 w 30"/>
                <a:gd name="T29" fmla="*/ 2 h 30"/>
                <a:gd name="T30" fmla="*/ 13 w 30"/>
                <a:gd name="T31" fmla="*/ 0 h 30"/>
                <a:gd name="T32" fmla="*/ 15 w 30"/>
                <a:gd name="T33" fmla="*/ 0 h 30"/>
                <a:gd name="T34" fmla="*/ 17 w 30"/>
                <a:gd name="T35" fmla="*/ 0 h 30"/>
                <a:gd name="T36" fmla="*/ 21 w 30"/>
                <a:gd name="T37" fmla="*/ 2 h 30"/>
                <a:gd name="T38" fmla="*/ 23 w 30"/>
                <a:gd name="T39" fmla="*/ 3 h 30"/>
                <a:gd name="T40" fmla="*/ 25 w 30"/>
                <a:gd name="T41" fmla="*/ 5 h 30"/>
                <a:gd name="T42" fmla="*/ 28 w 30"/>
                <a:gd name="T43" fmla="*/ 7 h 30"/>
                <a:gd name="T44" fmla="*/ 29 w 30"/>
                <a:gd name="T45" fmla="*/ 10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9" y="29"/>
                  </a:lnTo>
                  <a:lnTo>
                    <a:pt x="7" y="27"/>
                  </a:lnTo>
                  <a:lnTo>
                    <a:pt x="5" y="26"/>
                  </a:lnTo>
                  <a:lnTo>
                    <a:pt x="3" y="24"/>
                  </a:lnTo>
                  <a:lnTo>
                    <a:pt x="1" y="20"/>
                  </a:lnTo>
                  <a:lnTo>
                    <a:pt x="0" y="18"/>
                  </a:lnTo>
                  <a:lnTo>
                    <a:pt x="0" y="15"/>
                  </a:lnTo>
                  <a:lnTo>
                    <a:pt x="0" y="12"/>
                  </a:lnTo>
                  <a:lnTo>
                    <a:pt x="1" y="10"/>
                  </a:lnTo>
                  <a:lnTo>
                    <a:pt x="3" y="7"/>
                  </a:lnTo>
                  <a:lnTo>
                    <a:pt x="5" y="5"/>
                  </a:lnTo>
                  <a:lnTo>
                    <a:pt x="7" y="3"/>
                  </a:lnTo>
                  <a:lnTo>
                    <a:pt x="9" y="2"/>
                  </a:lnTo>
                  <a:lnTo>
                    <a:pt x="13" y="0"/>
                  </a:lnTo>
                  <a:lnTo>
                    <a:pt x="15" y="0"/>
                  </a:lnTo>
                  <a:lnTo>
                    <a:pt x="17"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79" name="Freeform 407"/>
            <p:cNvSpPr>
              <a:spLocks/>
            </p:cNvSpPr>
            <p:nvPr/>
          </p:nvSpPr>
          <p:spPr bwMode="auto">
            <a:xfrm>
              <a:off x="2821" y="2427"/>
              <a:ext cx="30" cy="30"/>
            </a:xfrm>
            <a:custGeom>
              <a:avLst/>
              <a:gdLst>
                <a:gd name="T0" fmla="*/ 58 w 58"/>
                <a:gd name="T1" fmla="*/ 28 h 58"/>
                <a:gd name="T2" fmla="*/ 58 w 58"/>
                <a:gd name="T3" fmla="*/ 23 h 58"/>
                <a:gd name="T4" fmla="*/ 56 w 58"/>
                <a:gd name="T5" fmla="*/ 18 h 58"/>
                <a:gd name="T6" fmla="*/ 54 w 58"/>
                <a:gd name="T7" fmla="*/ 12 h 58"/>
                <a:gd name="T8" fmla="*/ 50 w 58"/>
                <a:gd name="T9" fmla="*/ 8 h 58"/>
                <a:gd name="T10" fmla="*/ 46 w 58"/>
                <a:gd name="T11" fmla="*/ 4 h 58"/>
                <a:gd name="T12" fmla="*/ 40 w 58"/>
                <a:gd name="T13" fmla="*/ 2 h 58"/>
                <a:gd name="T14" fmla="*/ 34 w 58"/>
                <a:gd name="T15" fmla="*/ 0 h 58"/>
                <a:gd name="T16" fmla="*/ 28 w 58"/>
                <a:gd name="T17" fmla="*/ 0 h 58"/>
                <a:gd name="T18" fmla="*/ 17 w 58"/>
                <a:gd name="T19" fmla="*/ 2 h 58"/>
                <a:gd name="T20" fmla="*/ 8 w 58"/>
                <a:gd name="T21" fmla="*/ 8 h 58"/>
                <a:gd name="T22" fmla="*/ 2 w 58"/>
                <a:gd name="T23" fmla="*/ 17 h 58"/>
                <a:gd name="T24" fmla="*/ 0 w 58"/>
                <a:gd name="T25" fmla="*/ 28 h 58"/>
                <a:gd name="T26" fmla="*/ 0 w 58"/>
                <a:gd name="T27" fmla="*/ 34 h 58"/>
                <a:gd name="T28" fmla="*/ 2 w 58"/>
                <a:gd name="T29" fmla="*/ 40 h 58"/>
                <a:gd name="T30" fmla="*/ 4 w 58"/>
                <a:gd name="T31" fmla="*/ 46 h 58"/>
                <a:gd name="T32" fmla="*/ 8 w 58"/>
                <a:gd name="T33" fmla="*/ 50 h 58"/>
                <a:gd name="T34" fmla="*/ 12 w 58"/>
                <a:gd name="T35" fmla="*/ 54 h 58"/>
                <a:gd name="T36" fmla="*/ 18 w 58"/>
                <a:gd name="T37" fmla="*/ 56 h 58"/>
                <a:gd name="T38" fmla="*/ 23 w 58"/>
                <a:gd name="T39" fmla="*/ 58 h 58"/>
                <a:gd name="T40" fmla="*/ 28 w 58"/>
                <a:gd name="T41" fmla="*/ 58 h 58"/>
                <a:gd name="T42" fmla="*/ 34 w 58"/>
                <a:gd name="T43" fmla="*/ 58 h 58"/>
                <a:gd name="T44" fmla="*/ 40 w 58"/>
                <a:gd name="T45" fmla="*/ 56 h 58"/>
                <a:gd name="T46" fmla="*/ 46 w 58"/>
                <a:gd name="T47" fmla="*/ 54 h 58"/>
                <a:gd name="T48" fmla="*/ 50 w 58"/>
                <a:gd name="T49" fmla="*/ 50 h 58"/>
                <a:gd name="T50" fmla="*/ 54 w 58"/>
                <a:gd name="T51" fmla="*/ 46 h 58"/>
                <a:gd name="T52" fmla="*/ 56 w 58"/>
                <a:gd name="T53" fmla="*/ 40 h 58"/>
                <a:gd name="T54" fmla="*/ 58 w 58"/>
                <a:gd name="T55" fmla="*/ 34 h 58"/>
                <a:gd name="T56" fmla="*/ 58 w 58"/>
                <a:gd name="T57"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58">
                  <a:moveTo>
                    <a:pt x="58" y="28"/>
                  </a:moveTo>
                  <a:lnTo>
                    <a:pt x="58" y="23"/>
                  </a:lnTo>
                  <a:lnTo>
                    <a:pt x="56" y="18"/>
                  </a:lnTo>
                  <a:lnTo>
                    <a:pt x="54" y="12"/>
                  </a:lnTo>
                  <a:lnTo>
                    <a:pt x="50" y="8"/>
                  </a:lnTo>
                  <a:lnTo>
                    <a:pt x="46" y="4"/>
                  </a:lnTo>
                  <a:lnTo>
                    <a:pt x="40" y="2"/>
                  </a:lnTo>
                  <a:lnTo>
                    <a:pt x="34" y="0"/>
                  </a:lnTo>
                  <a:lnTo>
                    <a:pt x="28" y="0"/>
                  </a:lnTo>
                  <a:lnTo>
                    <a:pt x="17" y="2"/>
                  </a:lnTo>
                  <a:lnTo>
                    <a:pt x="8" y="8"/>
                  </a:lnTo>
                  <a:lnTo>
                    <a:pt x="2" y="17"/>
                  </a:lnTo>
                  <a:lnTo>
                    <a:pt x="0" y="28"/>
                  </a:lnTo>
                  <a:lnTo>
                    <a:pt x="0" y="34"/>
                  </a:lnTo>
                  <a:lnTo>
                    <a:pt x="2" y="40"/>
                  </a:lnTo>
                  <a:lnTo>
                    <a:pt x="4" y="46"/>
                  </a:lnTo>
                  <a:lnTo>
                    <a:pt x="8" y="50"/>
                  </a:lnTo>
                  <a:lnTo>
                    <a:pt x="12" y="54"/>
                  </a:lnTo>
                  <a:lnTo>
                    <a:pt x="18" y="56"/>
                  </a:lnTo>
                  <a:lnTo>
                    <a:pt x="23" y="58"/>
                  </a:lnTo>
                  <a:lnTo>
                    <a:pt x="28" y="58"/>
                  </a:lnTo>
                  <a:lnTo>
                    <a:pt x="34" y="58"/>
                  </a:lnTo>
                  <a:lnTo>
                    <a:pt x="40" y="56"/>
                  </a:lnTo>
                  <a:lnTo>
                    <a:pt x="46" y="54"/>
                  </a:lnTo>
                  <a:lnTo>
                    <a:pt x="50" y="50"/>
                  </a:lnTo>
                  <a:lnTo>
                    <a:pt x="54" y="46"/>
                  </a:lnTo>
                  <a:lnTo>
                    <a:pt x="56" y="40"/>
                  </a:lnTo>
                  <a:lnTo>
                    <a:pt x="58" y="34"/>
                  </a:lnTo>
                  <a:lnTo>
                    <a:pt x="58"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80" name="Freeform 408"/>
            <p:cNvSpPr>
              <a:spLocks/>
            </p:cNvSpPr>
            <p:nvPr/>
          </p:nvSpPr>
          <p:spPr bwMode="auto">
            <a:xfrm>
              <a:off x="2829" y="2435"/>
              <a:ext cx="14" cy="14"/>
            </a:xfrm>
            <a:custGeom>
              <a:avLst/>
              <a:gdLst>
                <a:gd name="T0" fmla="*/ 14 w 29"/>
                <a:gd name="T1" fmla="*/ 28 h 28"/>
                <a:gd name="T2" fmla="*/ 12 w 29"/>
                <a:gd name="T3" fmla="*/ 28 h 28"/>
                <a:gd name="T4" fmla="*/ 10 w 29"/>
                <a:gd name="T5" fmla="*/ 27 h 28"/>
                <a:gd name="T6" fmla="*/ 6 w 29"/>
                <a:gd name="T7" fmla="*/ 26 h 28"/>
                <a:gd name="T8" fmla="*/ 4 w 29"/>
                <a:gd name="T9" fmla="*/ 24 h 28"/>
                <a:gd name="T10" fmla="*/ 3 w 29"/>
                <a:gd name="T11" fmla="*/ 21 h 28"/>
                <a:gd name="T12" fmla="*/ 2 w 29"/>
                <a:gd name="T13" fmla="*/ 19 h 28"/>
                <a:gd name="T14" fmla="*/ 0 w 29"/>
                <a:gd name="T15" fmla="*/ 17 h 28"/>
                <a:gd name="T16" fmla="*/ 0 w 29"/>
                <a:gd name="T17" fmla="*/ 13 h 28"/>
                <a:gd name="T18" fmla="*/ 0 w 29"/>
                <a:gd name="T19" fmla="*/ 11 h 28"/>
                <a:gd name="T20" fmla="*/ 2 w 29"/>
                <a:gd name="T21" fmla="*/ 8 h 28"/>
                <a:gd name="T22" fmla="*/ 3 w 29"/>
                <a:gd name="T23" fmla="*/ 5 h 28"/>
                <a:gd name="T24" fmla="*/ 4 w 29"/>
                <a:gd name="T25" fmla="*/ 3 h 28"/>
                <a:gd name="T26" fmla="*/ 6 w 29"/>
                <a:gd name="T27" fmla="*/ 2 h 28"/>
                <a:gd name="T28" fmla="*/ 10 w 29"/>
                <a:gd name="T29" fmla="*/ 1 h 28"/>
                <a:gd name="T30" fmla="*/ 12 w 29"/>
                <a:gd name="T31" fmla="*/ 0 h 28"/>
                <a:gd name="T32" fmla="*/ 14 w 29"/>
                <a:gd name="T33" fmla="*/ 0 h 28"/>
                <a:gd name="T34" fmla="*/ 18 w 29"/>
                <a:gd name="T35" fmla="*/ 0 h 28"/>
                <a:gd name="T36" fmla="*/ 20 w 29"/>
                <a:gd name="T37" fmla="*/ 1 h 28"/>
                <a:gd name="T38" fmla="*/ 24 w 29"/>
                <a:gd name="T39" fmla="*/ 2 h 28"/>
                <a:gd name="T40" fmla="*/ 26 w 29"/>
                <a:gd name="T41" fmla="*/ 3 h 28"/>
                <a:gd name="T42" fmla="*/ 27 w 29"/>
                <a:gd name="T43" fmla="*/ 5 h 28"/>
                <a:gd name="T44" fmla="*/ 28 w 29"/>
                <a:gd name="T45" fmla="*/ 8 h 28"/>
                <a:gd name="T46" fmla="*/ 29 w 29"/>
                <a:gd name="T47" fmla="*/ 11 h 28"/>
                <a:gd name="T48" fmla="*/ 29 w 29"/>
                <a:gd name="T49" fmla="*/ 13 h 28"/>
                <a:gd name="T50" fmla="*/ 28 w 29"/>
                <a:gd name="T51" fmla="*/ 19 h 28"/>
                <a:gd name="T52" fmla="*/ 26 w 29"/>
                <a:gd name="T53" fmla="*/ 24 h 28"/>
                <a:gd name="T54" fmla="*/ 20 w 29"/>
                <a:gd name="T55" fmla="*/ 27 h 28"/>
                <a:gd name="T56" fmla="*/ 14 w 29"/>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8">
                  <a:moveTo>
                    <a:pt x="14" y="28"/>
                  </a:moveTo>
                  <a:lnTo>
                    <a:pt x="12" y="28"/>
                  </a:lnTo>
                  <a:lnTo>
                    <a:pt x="10" y="27"/>
                  </a:lnTo>
                  <a:lnTo>
                    <a:pt x="6" y="26"/>
                  </a:lnTo>
                  <a:lnTo>
                    <a:pt x="4" y="24"/>
                  </a:lnTo>
                  <a:lnTo>
                    <a:pt x="3" y="21"/>
                  </a:lnTo>
                  <a:lnTo>
                    <a:pt x="2" y="19"/>
                  </a:lnTo>
                  <a:lnTo>
                    <a:pt x="0" y="17"/>
                  </a:lnTo>
                  <a:lnTo>
                    <a:pt x="0" y="13"/>
                  </a:lnTo>
                  <a:lnTo>
                    <a:pt x="0" y="11"/>
                  </a:lnTo>
                  <a:lnTo>
                    <a:pt x="2" y="8"/>
                  </a:lnTo>
                  <a:lnTo>
                    <a:pt x="3" y="5"/>
                  </a:lnTo>
                  <a:lnTo>
                    <a:pt x="4" y="3"/>
                  </a:lnTo>
                  <a:lnTo>
                    <a:pt x="6" y="2"/>
                  </a:lnTo>
                  <a:lnTo>
                    <a:pt x="10" y="1"/>
                  </a:lnTo>
                  <a:lnTo>
                    <a:pt x="12" y="0"/>
                  </a:lnTo>
                  <a:lnTo>
                    <a:pt x="14" y="0"/>
                  </a:lnTo>
                  <a:lnTo>
                    <a:pt x="18" y="0"/>
                  </a:lnTo>
                  <a:lnTo>
                    <a:pt x="20" y="1"/>
                  </a:lnTo>
                  <a:lnTo>
                    <a:pt x="24" y="2"/>
                  </a:lnTo>
                  <a:lnTo>
                    <a:pt x="26" y="3"/>
                  </a:lnTo>
                  <a:lnTo>
                    <a:pt x="27" y="5"/>
                  </a:lnTo>
                  <a:lnTo>
                    <a:pt x="28" y="8"/>
                  </a:lnTo>
                  <a:lnTo>
                    <a:pt x="29" y="11"/>
                  </a:lnTo>
                  <a:lnTo>
                    <a:pt x="29" y="13"/>
                  </a:lnTo>
                  <a:lnTo>
                    <a:pt x="28" y="19"/>
                  </a:lnTo>
                  <a:lnTo>
                    <a:pt x="26" y="24"/>
                  </a:lnTo>
                  <a:lnTo>
                    <a:pt x="20" y="27"/>
                  </a:lnTo>
                  <a:lnTo>
                    <a:pt x="14"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81" name="Freeform 409"/>
            <p:cNvSpPr>
              <a:spLocks/>
            </p:cNvSpPr>
            <p:nvPr/>
          </p:nvSpPr>
          <p:spPr bwMode="auto">
            <a:xfrm>
              <a:off x="2818" y="2606"/>
              <a:ext cx="30" cy="30"/>
            </a:xfrm>
            <a:custGeom>
              <a:avLst/>
              <a:gdLst>
                <a:gd name="T0" fmla="*/ 60 w 60"/>
                <a:gd name="T1" fmla="*/ 30 h 60"/>
                <a:gd name="T2" fmla="*/ 59 w 60"/>
                <a:gd name="T3" fmla="*/ 24 h 60"/>
                <a:gd name="T4" fmla="*/ 57 w 60"/>
                <a:gd name="T5" fmla="*/ 18 h 60"/>
                <a:gd name="T6" fmla="*/ 54 w 60"/>
                <a:gd name="T7" fmla="*/ 12 h 60"/>
                <a:gd name="T8" fmla="*/ 50 w 60"/>
                <a:gd name="T9" fmla="*/ 8 h 60"/>
                <a:gd name="T10" fmla="*/ 46 w 60"/>
                <a:gd name="T11" fmla="*/ 4 h 60"/>
                <a:gd name="T12" fmla="*/ 41 w 60"/>
                <a:gd name="T13" fmla="*/ 2 h 60"/>
                <a:gd name="T14" fmla="*/ 35 w 60"/>
                <a:gd name="T15" fmla="*/ 0 h 60"/>
                <a:gd name="T16" fmla="*/ 30 w 60"/>
                <a:gd name="T17" fmla="*/ 0 h 60"/>
                <a:gd name="T18" fmla="*/ 18 w 60"/>
                <a:gd name="T19" fmla="*/ 2 h 60"/>
                <a:gd name="T20" fmla="*/ 9 w 60"/>
                <a:gd name="T21" fmla="*/ 8 h 60"/>
                <a:gd name="T22" fmla="*/ 2 w 60"/>
                <a:gd name="T23" fmla="*/ 18 h 60"/>
                <a:gd name="T24" fmla="*/ 0 w 60"/>
                <a:gd name="T25" fmla="*/ 30 h 60"/>
                <a:gd name="T26" fmla="*/ 1 w 60"/>
                <a:gd name="T27" fmla="*/ 35 h 60"/>
                <a:gd name="T28" fmla="*/ 2 w 60"/>
                <a:gd name="T29" fmla="*/ 41 h 60"/>
                <a:gd name="T30" fmla="*/ 6 w 60"/>
                <a:gd name="T31" fmla="*/ 46 h 60"/>
                <a:gd name="T32" fmla="*/ 9 w 60"/>
                <a:gd name="T33" fmla="*/ 50 h 60"/>
                <a:gd name="T34" fmla="*/ 14 w 60"/>
                <a:gd name="T35" fmla="*/ 54 h 60"/>
                <a:gd name="T36" fmla="*/ 18 w 60"/>
                <a:gd name="T37" fmla="*/ 57 h 60"/>
                <a:gd name="T38" fmla="*/ 24 w 60"/>
                <a:gd name="T39" fmla="*/ 58 h 60"/>
                <a:gd name="T40" fmla="*/ 30 w 60"/>
                <a:gd name="T41" fmla="*/ 60 h 60"/>
                <a:gd name="T42" fmla="*/ 35 w 60"/>
                <a:gd name="T43" fmla="*/ 58 h 60"/>
                <a:gd name="T44" fmla="*/ 41 w 60"/>
                <a:gd name="T45" fmla="*/ 57 h 60"/>
                <a:gd name="T46" fmla="*/ 46 w 60"/>
                <a:gd name="T47" fmla="*/ 54 h 60"/>
                <a:gd name="T48" fmla="*/ 50 w 60"/>
                <a:gd name="T49" fmla="*/ 50 h 60"/>
                <a:gd name="T50" fmla="*/ 54 w 60"/>
                <a:gd name="T51" fmla="*/ 46 h 60"/>
                <a:gd name="T52" fmla="*/ 57 w 60"/>
                <a:gd name="T53" fmla="*/ 41 h 60"/>
                <a:gd name="T54" fmla="*/ 59 w 60"/>
                <a:gd name="T55" fmla="*/ 35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7" y="18"/>
                  </a:lnTo>
                  <a:lnTo>
                    <a:pt x="54" y="12"/>
                  </a:lnTo>
                  <a:lnTo>
                    <a:pt x="50" y="8"/>
                  </a:lnTo>
                  <a:lnTo>
                    <a:pt x="46" y="4"/>
                  </a:lnTo>
                  <a:lnTo>
                    <a:pt x="41" y="2"/>
                  </a:lnTo>
                  <a:lnTo>
                    <a:pt x="35" y="0"/>
                  </a:lnTo>
                  <a:lnTo>
                    <a:pt x="30" y="0"/>
                  </a:lnTo>
                  <a:lnTo>
                    <a:pt x="18" y="2"/>
                  </a:lnTo>
                  <a:lnTo>
                    <a:pt x="9" y="8"/>
                  </a:lnTo>
                  <a:lnTo>
                    <a:pt x="2" y="18"/>
                  </a:lnTo>
                  <a:lnTo>
                    <a:pt x="0" y="30"/>
                  </a:lnTo>
                  <a:lnTo>
                    <a:pt x="1" y="35"/>
                  </a:lnTo>
                  <a:lnTo>
                    <a:pt x="2" y="41"/>
                  </a:lnTo>
                  <a:lnTo>
                    <a:pt x="6" y="46"/>
                  </a:lnTo>
                  <a:lnTo>
                    <a:pt x="9" y="50"/>
                  </a:lnTo>
                  <a:lnTo>
                    <a:pt x="14" y="54"/>
                  </a:lnTo>
                  <a:lnTo>
                    <a:pt x="18" y="57"/>
                  </a:lnTo>
                  <a:lnTo>
                    <a:pt x="24" y="58"/>
                  </a:lnTo>
                  <a:lnTo>
                    <a:pt x="30" y="60"/>
                  </a:lnTo>
                  <a:lnTo>
                    <a:pt x="35" y="58"/>
                  </a:lnTo>
                  <a:lnTo>
                    <a:pt x="41" y="57"/>
                  </a:lnTo>
                  <a:lnTo>
                    <a:pt x="46" y="54"/>
                  </a:lnTo>
                  <a:lnTo>
                    <a:pt x="50" y="50"/>
                  </a:lnTo>
                  <a:lnTo>
                    <a:pt x="54" y="46"/>
                  </a:lnTo>
                  <a:lnTo>
                    <a:pt x="57" y="41"/>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82" name="Freeform 410"/>
            <p:cNvSpPr>
              <a:spLocks/>
            </p:cNvSpPr>
            <p:nvPr/>
          </p:nvSpPr>
          <p:spPr bwMode="auto">
            <a:xfrm>
              <a:off x="2826" y="2613"/>
              <a:ext cx="15" cy="15"/>
            </a:xfrm>
            <a:custGeom>
              <a:avLst/>
              <a:gdLst>
                <a:gd name="T0" fmla="*/ 15 w 30"/>
                <a:gd name="T1" fmla="*/ 28 h 28"/>
                <a:gd name="T2" fmla="*/ 11 w 30"/>
                <a:gd name="T3" fmla="*/ 28 h 28"/>
                <a:gd name="T4" fmla="*/ 9 w 30"/>
                <a:gd name="T5" fmla="*/ 27 h 28"/>
                <a:gd name="T6" fmla="*/ 7 w 30"/>
                <a:gd name="T7" fmla="*/ 26 h 28"/>
                <a:gd name="T8" fmla="*/ 4 w 30"/>
                <a:gd name="T9" fmla="*/ 25 h 28"/>
                <a:gd name="T10" fmla="*/ 2 w 30"/>
                <a:gd name="T11" fmla="*/ 23 h 28"/>
                <a:gd name="T12" fmla="*/ 1 w 30"/>
                <a:gd name="T13" fmla="*/ 19 h 28"/>
                <a:gd name="T14" fmla="*/ 0 w 30"/>
                <a:gd name="T15" fmla="*/ 17 h 28"/>
                <a:gd name="T16" fmla="*/ 0 w 30"/>
                <a:gd name="T17" fmla="*/ 15 h 28"/>
                <a:gd name="T18" fmla="*/ 0 w 30"/>
                <a:gd name="T19" fmla="*/ 11 h 28"/>
                <a:gd name="T20" fmla="*/ 1 w 30"/>
                <a:gd name="T21" fmla="*/ 9 h 28"/>
                <a:gd name="T22" fmla="*/ 2 w 30"/>
                <a:gd name="T23" fmla="*/ 7 h 28"/>
                <a:gd name="T24" fmla="*/ 4 w 30"/>
                <a:gd name="T25" fmla="*/ 4 h 28"/>
                <a:gd name="T26" fmla="*/ 7 w 30"/>
                <a:gd name="T27" fmla="*/ 2 h 28"/>
                <a:gd name="T28" fmla="*/ 9 w 30"/>
                <a:gd name="T29" fmla="*/ 1 h 28"/>
                <a:gd name="T30" fmla="*/ 11 w 30"/>
                <a:gd name="T31" fmla="*/ 0 h 28"/>
                <a:gd name="T32" fmla="*/ 15 w 30"/>
                <a:gd name="T33" fmla="*/ 0 h 28"/>
                <a:gd name="T34" fmla="*/ 17 w 30"/>
                <a:gd name="T35" fmla="*/ 0 h 28"/>
                <a:gd name="T36" fmla="*/ 20 w 30"/>
                <a:gd name="T37" fmla="*/ 1 h 28"/>
                <a:gd name="T38" fmla="*/ 23 w 30"/>
                <a:gd name="T39" fmla="*/ 2 h 28"/>
                <a:gd name="T40" fmla="*/ 25 w 30"/>
                <a:gd name="T41" fmla="*/ 4 h 28"/>
                <a:gd name="T42" fmla="*/ 26 w 30"/>
                <a:gd name="T43" fmla="*/ 7 h 28"/>
                <a:gd name="T44" fmla="*/ 29 w 30"/>
                <a:gd name="T45" fmla="*/ 9 h 28"/>
                <a:gd name="T46" fmla="*/ 30 w 30"/>
                <a:gd name="T47" fmla="*/ 11 h 28"/>
                <a:gd name="T48" fmla="*/ 30 w 30"/>
                <a:gd name="T49" fmla="*/ 15 h 28"/>
                <a:gd name="T50" fmla="*/ 29 w 30"/>
                <a:gd name="T51" fmla="*/ 20 h 28"/>
                <a:gd name="T52" fmla="*/ 25 w 30"/>
                <a:gd name="T53" fmla="*/ 25 h 28"/>
                <a:gd name="T54" fmla="*/ 20 w 30"/>
                <a:gd name="T55" fmla="*/ 27 h 28"/>
                <a:gd name="T56" fmla="*/ 15 w 30"/>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7"/>
                  </a:lnTo>
                  <a:lnTo>
                    <a:pt x="4" y="4"/>
                  </a:lnTo>
                  <a:lnTo>
                    <a:pt x="7" y="2"/>
                  </a:lnTo>
                  <a:lnTo>
                    <a:pt x="9" y="1"/>
                  </a:lnTo>
                  <a:lnTo>
                    <a:pt x="11" y="0"/>
                  </a:lnTo>
                  <a:lnTo>
                    <a:pt x="15" y="0"/>
                  </a:lnTo>
                  <a:lnTo>
                    <a:pt x="17" y="0"/>
                  </a:lnTo>
                  <a:lnTo>
                    <a:pt x="20" y="1"/>
                  </a:lnTo>
                  <a:lnTo>
                    <a:pt x="23" y="2"/>
                  </a:lnTo>
                  <a:lnTo>
                    <a:pt x="25" y="4"/>
                  </a:lnTo>
                  <a:lnTo>
                    <a:pt x="26" y="7"/>
                  </a:lnTo>
                  <a:lnTo>
                    <a:pt x="29" y="9"/>
                  </a:lnTo>
                  <a:lnTo>
                    <a:pt x="30" y="11"/>
                  </a:lnTo>
                  <a:lnTo>
                    <a:pt x="30" y="15"/>
                  </a:lnTo>
                  <a:lnTo>
                    <a:pt x="29" y="20"/>
                  </a:lnTo>
                  <a:lnTo>
                    <a:pt x="25" y="25"/>
                  </a:lnTo>
                  <a:lnTo>
                    <a:pt x="20" y="27"/>
                  </a:lnTo>
                  <a:lnTo>
                    <a:pt x="15"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83" name="Freeform 411"/>
            <p:cNvSpPr>
              <a:spLocks/>
            </p:cNvSpPr>
            <p:nvPr/>
          </p:nvSpPr>
          <p:spPr bwMode="auto">
            <a:xfrm>
              <a:off x="2802" y="2723"/>
              <a:ext cx="30" cy="30"/>
            </a:xfrm>
            <a:custGeom>
              <a:avLst/>
              <a:gdLst>
                <a:gd name="T0" fmla="*/ 59 w 59"/>
                <a:gd name="T1" fmla="*/ 30 h 60"/>
                <a:gd name="T2" fmla="*/ 58 w 59"/>
                <a:gd name="T3" fmla="*/ 25 h 60"/>
                <a:gd name="T4" fmla="*/ 57 w 59"/>
                <a:gd name="T5" fmla="*/ 19 h 60"/>
                <a:gd name="T6" fmla="*/ 54 w 59"/>
                <a:gd name="T7" fmla="*/ 14 h 60"/>
                <a:gd name="T8" fmla="*/ 50 w 59"/>
                <a:gd name="T9" fmla="*/ 10 h 60"/>
                <a:gd name="T10" fmla="*/ 46 w 59"/>
                <a:gd name="T11" fmla="*/ 6 h 60"/>
                <a:gd name="T12" fmla="*/ 41 w 59"/>
                <a:gd name="T13" fmla="*/ 3 h 60"/>
                <a:gd name="T14" fmla="*/ 35 w 59"/>
                <a:gd name="T15" fmla="*/ 2 h 60"/>
                <a:gd name="T16" fmla="*/ 29 w 59"/>
                <a:gd name="T17" fmla="*/ 0 h 60"/>
                <a:gd name="T18" fmla="*/ 18 w 59"/>
                <a:gd name="T19" fmla="*/ 3 h 60"/>
                <a:gd name="T20" fmla="*/ 9 w 59"/>
                <a:gd name="T21" fmla="*/ 10 h 60"/>
                <a:gd name="T22" fmla="*/ 2 w 59"/>
                <a:gd name="T23" fmla="*/ 19 h 60"/>
                <a:gd name="T24" fmla="*/ 0 w 59"/>
                <a:gd name="T25" fmla="*/ 30 h 60"/>
                <a:gd name="T26" fmla="*/ 1 w 59"/>
                <a:gd name="T27" fmla="*/ 36 h 60"/>
                <a:gd name="T28" fmla="*/ 2 w 59"/>
                <a:gd name="T29" fmla="*/ 42 h 60"/>
                <a:gd name="T30" fmla="*/ 5 w 59"/>
                <a:gd name="T31" fmla="*/ 48 h 60"/>
                <a:gd name="T32" fmla="*/ 9 w 59"/>
                <a:gd name="T33" fmla="*/ 52 h 60"/>
                <a:gd name="T34" fmla="*/ 13 w 59"/>
                <a:gd name="T35" fmla="*/ 56 h 60"/>
                <a:gd name="T36" fmla="*/ 18 w 59"/>
                <a:gd name="T37" fmla="*/ 58 h 60"/>
                <a:gd name="T38" fmla="*/ 24 w 59"/>
                <a:gd name="T39" fmla="*/ 60 h 60"/>
                <a:gd name="T40" fmla="*/ 29 w 59"/>
                <a:gd name="T41" fmla="*/ 60 h 60"/>
                <a:gd name="T42" fmla="*/ 35 w 59"/>
                <a:gd name="T43" fmla="*/ 60 h 60"/>
                <a:gd name="T44" fmla="*/ 41 w 59"/>
                <a:gd name="T45" fmla="*/ 58 h 60"/>
                <a:gd name="T46" fmla="*/ 46 w 59"/>
                <a:gd name="T47" fmla="*/ 56 h 60"/>
                <a:gd name="T48" fmla="*/ 50 w 59"/>
                <a:gd name="T49" fmla="*/ 52 h 60"/>
                <a:gd name="T50" fmla="*/ 54 w 59"/>
                <a:gd name="T51" fmla="*/ 48 h 60"/>
                <a:gd name="T52" fmla="*/ 57 w 59"/>
                <a:gd name="T53" fmla="*/ 42 h 60"/>
                <a:gd name="T54" fmla="*/ 58 w 59"/>
                <a:gd name="T55" fmla="*/ 36 h 60"/>
                <a:gd name="T56" fmla="*/ 59 w 59"/>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60">
                  <a:moveTo>
                    <a:pt x="59" y="30"/>
                  </a:moveTo>
                  <a:lnTo>
                    <a:pt x="58" y="25"/>
                  </a:lnTo>
                  <a:lnTo>
                    <a:pt x="57" y="19"/>
                  </a:lnTo>
                  <a:lnTo>
                    <a:pt x="54" y="14"/>
                  </a:lnTo>
                  <a:lnTo>
                    <a:pt x="50" y="10"/>
                  </a:lnTo>
                  <a:lnTo>
                    <a:pt x="46" y="6"/>
                  </a:lnTo>
                  <a:lnTo>
                    <a:pt x="41" y="3"/>
                  </a:lnTo>
                  <a:lnTo>
                    <a:pt x="35" y="2"/>
                  </a:lnTo>
                  <a:lnTo>
                    <a:pt x="29" y="0"/>
                  </a:lnTo>
                  <a:lnTo>
                    <a:pt x="18" y="3"/>
                  </a:lnTo>
                  <a:lnTo>
                    <a:pt x="9" y="10"/>
                  </a:lnTo>
                  <a:lnTo>
                    <a:pt x="2" y="19"/>
                  </a:lnTo>
                  <a:lnTo>
                    <a:pt x="0" y="30"/>
                  </a:lnTo>
                  <a:lnTo>
                    <a:pt x="1" y="36"/>
                  </a:lnTo>
                  <a:lnTo>
                    <a:pt x="2" y="42"/>
                  </a:lnTo>
                  <a:lnTo>
                    <a:pt x="5" y="48"/>
                  </a:lnTo>
                  <a:lnTo>
                    <a:pt x="9" y="52"/>
                  </a:lnTo>
                  <a:lnTo>
                    <a:pt x="13" y="56"/>
                  </a:lnTo>
                  <a:lnTo>
                    <a:pt x="18" y="58"/>
                  </a:lnTo>
                  <a:lnTo>
                    <a:pt x="24" y="60"/>
                  </a:lnTo>
                  <a:lnTo>
                    <a:pt x="29" y="60"/>
                  </a:lnTo>
                  <a:lnTo>
                    <a:pt x="35" y="60"/>
                  </a:lnTo>
                  <a:lnTo>
                    <a:pt x="41" y="58"/>
                  </a:lnTo>
                  <a:lnTo>
                    <a:pt x="46" y="56"/>
                  </a:lnTo>
                  <a:lnTo>
                    <a:pt x="50" y="52"/>
                  </a:lnTo>
                  <a:lnTo>
                    <a:pt x="54" y="48"/>
                  </a:lnTo>
                  <a:lnTo>
                    <a:pt x="57" y="42"/>
                  </a:lnTo>
                  <a:lnTo>
                    <a:pt x="58" y="36"/>
                  </a:lnTo>
                  <a:lnTo>
                    <a:pt x="59"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84" name="Freeform 412"/>
            <p:cNvSpPr>
              <a:spLocks/>
            </p:cNvSpPr>
            <p:nvPr/>
          </p:nvSpPr>
          <p:spPr bwMode="auto">
            <a:xfrm>
              <a:off x="2810" y="2730"/>
              <a:ext cx="15" cy="15"/>
            </a:xfrm>
            <a:custGeom>
              <a:avLst/>
              <a:gdLst>
                <a:gd name="T0" fmla="*/ 15 w 30"/>
                <a:gd name="T1" fmla="*/ 30 h 30"/>
                <a:gd name="T2" fmla="*/ 13 w 30"/>
                <a:gd name="T3" fmla="*/ 30 h 30"/>
                <a:gd name="T4" fmla="*/ 10 w 30"/>
                <a:gd name="T5" fmla="*/ 29 h 30"/>
                <a:gd name="T6" fmla="*/ 7 w 30"/>
                <a:gd name="T7" fmla="*/ 28 h 30"/>
                <a:gd name="T8" fmla="*/ 5 w 30"/>
                <a:gd name="T9" fmla="*/ 26 h 30"/>
                <a:gd name="T10" fmla="*/ 4 w 30"/>
                <a:gd name="T11" fmla="*/ 23 h 30"/>
                <a:gd name="T12" fmla="*/ 2 w 30"/>
                <a:gd name="T13" fmla="*/ 21 h 30"/>
                <a:gd name="T14" fmla="*/ 0 w 30"/>
                <a:gd name="T15" fmla="*/ 19 h 30"/>
                <a:gd name="T16" fmla="*/ 0 w 30"/>
                <a:gd name="T17" fmla="*/ 15 h 30"/>
                <a:gd name="T18" fmla="*/ 0 w 30"/>
                <a:gd name="T19" fmla="*/ 13 h 30"/>
                <a:gd name="T20" fmla="*/ 2 w 30"/>
                <a:gd name="T21" fmla="*/ 10 h 30"/>
                <a:gd name="T22" fmla="*/ 4 w 30"/>
                <a:gd name="T23" fmla="*/ 7 h 30"/>
                <a:gd name="T24" fmla="*/ 5 w 30"/>
                <a:gd name="T25" fmla="*/ 5 h 30"/>
                <a:gd name="T26" fmla="*/ 7 w 30"/>
                <a:gd name="T27" fmla="*/ 4 h 30"/>
                <a:gd name="T28" fmla="*/ 10 w 30"/>
                <a:gd name="T29" fmla="*/ 2 h 30"/>
                <a:gd name="T30" fmla="*/ 13 w 30"/>
                <a:gd name="T31" fmla="*/ 0 h 30"/>
                <a:gd name="T32" fmla="*/ 15 w 30"/>
                <a:gd name="T33" fmla="*/ 0 h 30"/>
                <a:gd name="T34" fmla="*/ 19 w 30"/>
                <a:gd name="T35" fmla="*/ 0 h 30"/>
                <a:gd name="T36" fmla="*/ 21 w 30"/>
                <a:gd name="T37" fmla="*/ 2 h 30"/>
                <a:gd name="T38" fmla="*/ 24 w 30"/>
                <a:gd name="T39" fmla="*/ 4 h 30"/>
                <a:gd name="T40" fmla="*/ 26 w 30"/>
                <a:gd name="T41" fmla="*/ 5 h 30"/>
                <a:gd name="T42" fmla="*/ 28 w 30"/>
                <a:gd name="T43" fmla="*/ 7 h 30"/>
                <a:gd name="T44" fmla="*/ 29 w 30"/>
                <a:gd name="T45" fmla="*/ 10 h 30"/>
                <a:gd name="T46" fmla="*/ 30 w 30"/>
                <a:gd name="T47" fmla="*/ 13 h 30"/>
                <a:gd name="T48" fmla="*/ 30 w 30"/>
                <a:gd name="T49" fmla="*/ 15 h 30"/>
                <a:gd name="T50" fmla="*/ 29 w 30"/>
                <a:gd name="T51" fmla="*/ 21 h 30"/>
                <a:gd name="T52" fmla="*/ 26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0" y="29"/>
                  </a:lnTo>
                  <a:lnTo>
                    <a:pt x="7" y="28"/>
                  </a:lnTo>
                  <a:lnTo>
                    <a:pt x="5" y="26"/>
                  </a:lnTo>
                  <a:lnTo>
                    <a:pt x="4" y="23"/>
                  </a:lnTo>
                  <a:lnTo>
                    <a:pt x="2" y="21"/>
                  </a:lnTo>
                  <a:lnTo>
                    <a:pt x="0" y="19"/>
                  </a:lnTo>
                  <a:lnTo>
                    <a:pt x="0" y="15"/>
                  </a:lnTo>
                  <a:lnTo>
                    <a:pt x="0" y="13"/>
                  </a:lnTo>
                  <a:lnTo>
                    <a:pt x="2" y="10"/>
                  </a:lnTo>
                  <a:lnTo>
                    <a:pt x="4" y="7"/>
                  </a:lnTo>
                  <a:lnTo>
                    <a:pt x="5" y="5"/>
                  </a:lnTo>
                  <a:lnTo>
                    <a:pt x="7" y="4"/>
                  </a:lnTo>
                  <a:lnTo>
                    <a:pt x="10" y="2"/>
                  </a:lnTo>
                  <a:lnTo>
                    <a:pt x="13" y="0"/>
                  </a:lnTo>
                  <a:lnTo>
                    <a:pt x="15" y="0"/>
                  </a:lnTo>
                  <a:lnTo>
                    <a:pt x="19" y="0"/>
                  </a:lnTo>
                  <a:lnTo>
                    <a:pt x="21" y="2"/>
                  </a:lnTo>
                  <a:lnTo>
                    <a:pt x="24" y="4"/>
                  </a:lnTo>
                  <a:lnTo>
                    <a:pt x="26" y="5"/>
                  </a:lnTo>
                  <a:lnTo>
                    <a:pt x="28" y="7"/>
                  </a:lnTo>
                  <a:lnTo>
                    <a:pt x="29" y="10"/>
                  </a:lnTo>
                  <a:lnTo>
                    <a:pt x="30" y="13"/>
                  </a:lnTo>
                  <a:lnTo>
                    <a:pt x="30" y="15"/>
                  </a:lnTo>
                  <a:lnTo>
                    <a:pt x="29" y="21"/>
                  </a:lnTo>
                  <a:lnTo>
                    <a:pt x="26"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85" name="Freeform 413"/>
            <p:cNvSpPr>
              <a:spLocks/>
            </p:cNvSpPr>
            <p:nvPr/>
          </p:nvSpPr>
          <p:spPr bwMode="auto">
            <a:xfrm>
              <a:off x="3018" y="2652"/>
              <a:ext cx="30" cy="30"/>
            </a:xfrm>
            <a:custGeom>
              <a:avLst/>
              <a:gdLst>
                <a:gd name="T0" fmla="*/ 60 w 60"/>
                <a:gd name="T1" fmla="*/ 30 h 60"/>
                <a:gd name="T2" fmla="*/ 59 w 60"/>
                <a:gd name="T3" fmla="*/ 24 h 60"/>
                <a:gd name="T4" fmla="*/ 58 w 60"/>
                <a:gd name="T5" fmla="*/ 18 h 60"/>
                <a:gd name="T6" fmla="*/ 54 w 60"/>
                <a:gd name="T7" fmla="*/ 14 h 60"/>
                <a:gd name="T8" fmla="*/ 51 w 60"/>
                <a:gd name="T9" fmla="*/ 9 h 60"/>
                <a:gd name="T10" fmla="*/ 46 w 60"/>
                <a:gd name="T11" fmla="*/ 6 h 60"/>
                <a:gd name="T12" fmla="*/ 42 w 60"/>
                <a:gd name="T13" fmla="*/ 2 h 60"/>
                <a:gd name="T14" fmla="*/ 36 w 60"/>
                <a:gd name="T15" fmla="*/ 1 h 60"/>
                <a:gd name="T16" fmla="*/ 30 w 60"/>
                <a:gd name="T17" fmla="*/ 0 h 60"/>
                <a:gd name="T18" fmla="*/ 19 w 60"/>
                <a:gd name="T19" fmla="*/ 2 h 60"/>
                <a:gd name="T20" fmla="*/ 9 w 60"/>
                <a:gd name="T21" fmla="*/ 9 h 60"/>
                <a:gd name="T22" fmla="*/ 3 w 60"/>
                <a:gd name="T23" fmla="*/ 18 h 60"/>
                <a:gd name="T24" fmla="*/ 0 w 60"/>
                <a:gd name="T25" fmla="*/ 30 h 60"/>
                <a:gd name="T26" fmla="*/ 1 w 60"/>
                <a:gd name="T27" fmla="*/ 36 h 60"/>
                <a:gd name="T28" fmla="*/ 3 w 60"/>
                <a:gd name="T29" fmla="*/ 41 h 60"/>
                <a:gd name="T30" fmla="*/ 6 w 60"/>
                <a:gd name="T31" fmla="*/ 46 h 60"/>
                <a:gd name="T32" fmla="*/ 9 w 60"/>
                <a:gd name="T33" fmla="*/ 51 h 60"/>
                <a:gd name="T34" fmla="*/ 14 w 60"/>
                <a:gd name="T35" fmla="*/ 54 h 60"/>
                <a:gd name="T36" fmla="*/ 19 w 60"/>
                <a:gd name="T37" fmla="*/ 58 h 60"/>
                <a:gd name="T38" fmla="*/ 24 w 60"/>
                <a:gd name="T39" fmla="*/ 59 h 60"/>
                <a:gd name="T40" fmla="*/ 30 w 60"/>
                <a:gd name="T41" fmla="*/ 60 h 60"/>
                <a:gd name="T42" fmla="*/ 36 w 60"/>
                <a:gd name="T43" fmla="*/ 59 h 60"/>
                <a:gd name="T44" fmla="*/ 42 w 60"/>
                <a:gd name="T45" fmla="*/ 58 h 60"/>
                <a:gd name="T46" fmla="*/ 46 w 60"/>
                <a:gd name="T47" fmla="*/ 54 h 60"/>
                <a:gd name="T48" fmla="*/ 51 w 60"/>
                <a:gd name="T49" fmla="*/ 51 h 60"/>
                <a:gd name="T50" fmla="*/ 54 w 60"/>
                <a:gd name="T51" fmla="*/ 46 h 60"/>
                <a:gd name="T52" fmla="*/ 58 w 60"/>
                <a:gd name="T53" fmla="*/ 41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8"/>
                  </a:lnTo>
                  <a:lnTo>
                    <a:pt x="54" y="14"/>
                  </a:lnTo>
                  <a:lnTo>
                    <a:pt x="51" y="9"/>
                  </a:lnTo>
                  <a:lnTo>
                    <a:pt x="46" y="6"/>
                  </a:lnTo>
                  <a:lnTo>
                    <a:pt x="42" y="2"/>
                  </a:lnTo>
                  <a:lnTo>
                    <a:pt x="36" y="1"/>
                  </a:lnTo>
                  <a:lnTo>
                    <a:pt x="30" y="0"/>
                  </a:lnTo>
                  <a:lnTo>
                    <a:pt x="19" y="2"/>
                  </a:lnTo>
                  <a:lnTo>
                    <a:pt x="9" y="9"/>
                  </a:lnTo>
                  <a:lnTo>
                    <a:pt x="3" y="18"/>
                  </a:lnTo>
                  <a:lnTo>
                    <a:pt x="0" y="30"/>
                  </a:lnTo>
                  <a:lnTo>
                    <a:pt x="1" y="36"/>
                  </a:lnTo>
                  <a:lnTo>
                    <a:pt x="3" y="41"/>
                  </a:lnTo>
                  <a:lnTo>
                    <a:pt x="6" y="46"/>
                  </a:lnTo>
                  <a:lnTo>
                    <a:pt x="9" y="51"/>
                  </a:lnTo>
                  <a:lnTo>
                    <a:pt x="14"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86" name="Freeform 414"/>
            <p:cNvSpPr>
              <a:spLocks/>
            </p:cNvSpPr>
            <p:nvPr/>
          </p:nvSpPr>
          <p:spPr bwMode="auto">
            <a:xfrm>
              <a:off x="3025" y="2660"/>
              <a:ext cx="15" cy="15"/>
            </a:xfrm>
            <a:custGeom>
              <a:avLst/>
              <a:gdLst>
                <a:gd name="T0" fmla="*/ 15 w 30"/>
                <a:gd name="T1" fmla="*/ 30 h 30"/>
                <a:gd name="T2" fmla="*/ 13 w 30"/>
                <a:gd name="T3" fmla="*/ 30 h 30"/>
                <a:gd name="T4" fmla="*/ 9 w 30"/>
                <a:gd name="T5" fmla="*/ 29 h 30"/>
                <a:gd name="T6" fmla="*/ 7 w 30"/>
                <a:gd name="T7" fmla="*/ 26 h 30"/>
                <a:gd name="T8" fmla="*/ 5 w 30"/>
                <a:gd name="T9" fmla="*/ 25 h 30"/>
                <a:gd name="T10" fmla="*/ 4 w 30"/>
                <a:gd name="T11" fmla="*/ 23 h 30"/>
                <a:gd name="T12" fmla="*/ 1 w 30"/>
                <a:gd name="T13" fmla="*/ 19 h 30"/>
                <a:gd name="T14" fmla="*/ 0 w 30"/>
                <a:gd name="T15" fmla="*/ 17 h 30"/>
                <a:gd name="T16" fmla="*/ 0 w 30"/>
                <a:gd name="T17" fmla="*/ 15 h 30"/>
                <a:gd name="T18" fmla="*/ 0 w 30"/>
                <a:gd name="T19" fmla="*/ 11 h 30"/>
                <a:gd name="T20" fmla="*/ 1 w 30"/>
                <a:gd name="T21" fmla="*/ 9 h 30"/>
                <a:gd name="T22" fmla="*/ 4 w 30"/>
                <a:gd name="T23" fmla="*/ 7 h 30"/>
                <a:gd name="T24" fmla="*/ 5 w 30"/>
                <a:gd name="T25" fmla="*/ 4 h 30"/>
                <a:gd name="T26" fmla="*/ 7 w 30"/>
                <a:gd name="T27" fmla="*/ 2 h 30"/>
                <a:gd name="T28" fmla="*/ 9 w 30"/>
                <a:gd name="T29" fmla="*/ 1 h 30"/>
                <a:gd name="T30" fmla="*/ 13 w 30"/>
                <a:gd name="T31" fmla="*/ 0 h 30"/>
                <a:gd name="T32" fmla="*/ 15 w 30"/>
                <a:gd name="T33" fmla="*/ 0 h 30"/>
                <a:gd name="T34" fmla="*/ 19 w 30"/>
                <a:gd name="T35" fmla="*/ 0 h 30"/>
                <a:gd name="T36" fmla="*/ 21 w 30"/>
                <a:gd name="T37" fmla="*/ 1 h 30"/>
                <a:gd name="T38" fmla="*/ 23 w 30"/>
                <a:gd name="T39" fmla="*/ 2 h 30"/>
                <a:gd name="T40" fmla="*/ 26 w 30"/>
                <a:gd name="T41" fmla="*/ 4 h 30"/>
                <a:gd name="T42" fmla="*/ 28 w 30"/>
                <a:gd name="T43" fmla="*/ 7 h 30"/>
                <a:gd name="T44" fmla="*/ 29 w 30"/>
                <a:gd name="T45" fmla="*/ 9 h 30"/>
                <a:gd name="T46" fmla="*/ 30 w 30"/>
                <a:gd name="T47" fmla="*/ 11 h 30"/>
                <a:gd name="T48" fmla="*/ 30 w 30"/>
                <a:gd name="T49" fmla="*/ 15 h 30"/>
                <a:gd name="T50" fmla="*/ 29 w 30"/>
                <a:gd name="T51" fmla="*/ 21 h 30"/>
                <a:gd name="T52" fmla="*/ 26 w 30"/>
                <a:gd name="T53" fmla="*/ 25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9" y="29"/>
                  </a:lnTo>
                  <a:lnTo>
                    <a:pt x="7" y="26"/>
                  </a:lnTo>
                  <a:lnTo>
                    <a:pt x="5" y="25"/>
                  </a:lnTo>
                  <a:lnTo>
                    <a:pt x="4" y="23"/>
                  </a:lnTo>
                  <a:lnTo>
                    <a:pt x="1" y="19"/>
                  </a:lnTo>
                  <a:lnTo>
                    <a:pt x="0" y="17"/>
                  </a:lnTo>
                  <a:lnTo>
                    <a:pt x="0" y="15"/>
                  </a:lnTo>
                  <a:lnTo>
                    <a:pt x="0" y="11"/>
                  </a:lnTo>
                  <a:lnTo>
                    <a:pt x="1" y="9"/>
                  </a:lnTo>
                  <a:lnTo>
                    <a:pt x="4" y="7"/>
                  </a:lnTo>
                  <a:lnTo>
                    <a:pt x="5" y="4"/>
                  </a:lnTo>
                  <a:lnTo>
                    <a:pt x="7" y="2"/>
                  </a:lnTo>
                  <a:lnTo>
                    <a:pt x="9" y="1"/>
                  </a:lnTo>
                  <a:lnTo>
                    <a:pt x="13" y="0"/>
                  </a:lnTo>
                  <a:lnTo>
                    <a:pt x="15" y="0"/>
                  </a:lnTo>
                  <a:lnTo>
                    <a:pt x="19" y="0"/>
                  </a:lnTo>
                  <a:lnTo>
                    <a:pt x="21" y="1"/>
                  </a:lnTo>
                  <a:lnTo>
                    <a:pt x="23" y="2"/>
                  </a:lnTo>
                  <a:lnTo>
                    <a:pt x="26" y="4"/>
                  </a:lnTo>
                  <a:lnTo>
                    <a:pt x="28" y="7"/>
                  </a:lnTo>
                  <a:lnTo>
                    <a:pt x="29" y="9"/>
                  </a:lnTo>
                  <a:lnTo>
                    <a:pt x="30" y="11"/>
                  </a:lnTo>
                  <a:lnTo>
                    <a:pt x="30" y="15"/>
                  </a:lnTo>
                  <a:lnTo>
                    <a:pt x="29" y="21"/>
                  </a:lnTo>
                  <a:lnTo>
                    <a:pt x="26" y="25"/>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87" name="Freeform 415"/>
            <p:cNvSpPr>
              <a:spLocks/>
            </p:cNvSpPr>
            <p:nvPr/>
          </p:nvSpPr>
          <p:spPr bwMode="auto">
            <a:xfrm>
              <a:off x="3124" y="2731"/>
              <a:ext cx="30" cy="30"/>
            </a:xfrm>
            <a:custGeom>
              <a:avLst/>
              <a:gdLst>
                <a:gd name="T0" fmla="*/ 60 w 60"/>
                <a:gd name="T1" fmla="*/ 30 h 59"/>
                <a:gd name="T2" fmla="*/ 59 w 60"/>
                <a:gd name="T3" fmla="*/ 24 h 59"/>
                <a:gd name="T4" fmla="*/ 58 w 60"/>
                <a:gd name="T5" fmla="*/ 18 h 59"/>
                <a:gd name="T6" fmla="*/ 56 w 60"/>
                <a:gd name="T7" fmla="*/ 13 h 59"/>
                <a:gd name="T8" fmla="*/ 52 w 60"/>
                <a:gd name="T9" fmla="*/ 9 h 59"/>
                <a:gd name="T10" fmla="*/ 48 w 60"/>
                <a:gd name="T11" fmla="*/ 5 h 59"/>
                <a:gd name="T12" fmla="*/ 42 w 60"/>
                <a:gd name="T13" fmla="*/ 2 h 59"/>
                <a:gd name="T14" fmla="*/ 36 w 60"/>
                <a:gd name="T15" fmla="*/ 1 h 59"/>
                <a:gd name="T16" fmla="*/ 30 w 60"/>
                <a:gd name="T17" fmla="*/ 0 h 59"/>
                <a:gd name="T18" fmla="*/ 19 w 60"/>
                <a:gd name="T19" fmla="*/ 2 h 59"/>
                <a:gd name="T20" fmla="*/ 10 w 60"/>
                <a:gd name="T21" fmla="*/ 9 h 59"/>
                <a:gd name="T22" fmla="*/ 3 w 60"/>
                <a:gd name="T23" fmla="*/ 18 h 59"/>
                <a:gd name="T24" fmla="*/ 0 w 60"/>
                <a:gd name="T25" fmla="*/ 30 h 59"/>
                <a:gd name="T26" fmla="*/ 1 w 60"/>
                <a:gd name="T27" fmla="*/ 35 h 59"/>
                <a:gd name="T28" fmla="*/ 3 w 60"/>
                <a:gd name="T29" fmla="*/ 41 h 59"/>
                <a:gd name="T30" fmla="*/ 6 w 60"/>
                <a:gd name="T31" fmla="*/ 47 h 59"/>
                <a:gd name="T32" fmla="*/ 10 w 60"/>
                <a:gd name="T33" fmla="*/ 51 h 59"/>
                <a:gd name="T34" fmla="*/ 14 w 60"/>
                <a:gd name="T35" fmla="*/ 55 h 59"/>
                <a:gd name="T36" fmla="*/ 19 w 60"/>
                <a:gd name="T37" fmla="*/ 57 h 59"/>
                <a:gd name="T38" fmla="*/ 25 w 60"/>
                <a:gd name="T39" fmla="*/ 58 h 59"/>
                <a:gd name="T40" fmla="*/ 30 w 60"/>
                <a:gd name="T41" fmla="*/ 59 h 59"/>
                <a:gd name="T42" fmla="*/ 36 w 60"/>
                <a:gd name="T43" fmla="*/ 58 h 59"/>
                <a:gd name="T44" fmla="*/ 42 w 60"/>
                <a:gd name="T45" fmla="*/ 57 h 59"/>
                <a:gd name="T46" fmla="*/ 48 w 60"/>
                <a:gd name="T47" fmla="*/ 55 h 59"/>
                <a:gd name="T48" fmla="*/ 52 w 60"/>
                <a:gd name="T49" fmla="*/ 51 h 59"/>
                <a:gd name="T50" fmla="*/ 56 w 60"/>
                <a:gd name="T51" fmla="*/ 47 h 59"/>
                <a:gd name="T52" fmla="*/ 58 w 60"/>
                <a:gd name="T53" fmla="*/ 41 h 59"/>
                <a:gd name="T54" fmla="*/ 59 w 60"/>
                <a:gd name="T55" fmla="*/ 35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9" y="24"/>
                  </a:lnTo>
                  <a:lnTo>
                    <a:pt x="58" y="18"/>
                  </a:lnTo>
                  <a:lnTo>
                    <a:pt x="56" y="13"/>
                  </a:lnTo>
                  <a:lnTo>
                    <a:pt x="52" y="9"/>
                  </a:lnTo>
                  <a:lnTo>
                    <a:pt x="48" y="5"/>
                  </a:lnTo>
                  <a:lnTo>
                    <a:pt x="42" y="2"/>
                  </a:lnTo>
                  <a:lnTo>
                    <a:pt x="36" y="1"/>
                  </a:lnTo>
                  <a:lnTo>
                    <a:pt x="30" y="0"/>
                  </a:lnTo>
                  <a:lnTo>
                    <a:pt x="19" y="2"/>
                  </a:lnTo>
                  <a:lnTo>
                    <a:pt x="10" y="9"/>
                  </a:lnTo>
                  <a:lnTo>
                    <a:pt x="3" y="18"/>
                  </a:lnTo>
                  <a:lnTo>
                    <a:pt x="0" y="30"/>
                  </a:lnTo>
                  <a:lnTo>
                    <a:pt x="1" y="35"/>
                  </a:lnTo>
                  <a:lnTo>
                    <a:pt x="3" y="41"/>
                  </a:lnTo>
                  <a:lnTo>
                    <a:pt x="6" y="47"/>
                  </a:lnTo>
                  <a:lnTo>
                    <a:pt x="10" y="51"/>
                  </a:lnTo>
                  <a:lnTo>
                    <a:pt x="14" y="55"/>
                  </a:lnTo>
                  <a:lnTo>
                    <a:pt x="19" y="57"/>
                  </a:lnTo>
                  <a:lnTo>
                    <a:pt x="25" y="58"/>
                  </a:lnTo>
                  <a:lnTo>
                    <a:pt x="30" y="59"/>
                  </a:lnTo>
                  <a:lnTo>
                    <a:pt x="36" y="58"/>
                  </a:lnTo>
                  <a:lnTo>
                    <a:pt x="42" y="57"/>
                  </a:lnTo>
                  <a:lnTo>
                    <a:pt x="48" y="55"/>
                  </a:lnTo>
                  <a:lnTo>
                    <a:pt x="52" y="51"/>
                  </a:lnTo>
                  <a:lnTo>
                    <a:pt x="56" y="47"/>
                  </a:lnTo>
                  <a:lnTo>
                    <a:pt x="58" y="41"/>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88" name="Freeform 416"/>
            <p:cNvSpPr>
              <a:spLocks/>
            </p:cNvSpPr>
            <p:nvPr/>
          </p:nvSpPr>
          <p:spPr bwMode="auto">
            <a:xfrm>
              <a:off x="3132" y="2738"/>
              <a:ext cx="15" cy="15"/>
            </a:xfrm>
            <a:custGeom>
              <a:avLst/>
              <a:gdLst>
                <a:gd name="T0" fmla="*/ 15 w 30"/>
                <a:gd name="T1" fmla="*/ 29 h 29"/>
                <a:gd name="T2" fmla="*/ 13 w 30"/>
                <a:gd name="T3" fmla="*/ 29 h 29"/>
                <a:gd name="T4" fmla="*/ 11 w 30"/>
                <a:gd name="T5" fmla="*/ 28 h 29"/>
                <a:gd name="T6" fmla="*/ 7 w 30"/>
                <a:gd name="T7" fmla="*/ 27 h 29"/>
                <a:gd name="T8" fmla="*/ 5 w 30"/>
                <a:gd name="T9" fmla="*/ 25 h 29"/>
                <a:gd name="T10" fmla="*/ 4 w 30"/>
                <a:gd name="T11" fmla="*/ 23 h 29"/>
                <a:gd name="T12" fmla="*/ 1 w 30"/>
                <a:gd name="T13" fmla="*/ 20 h 29"/>
                <a:gd name="T14" fmla="*/ 0 w 30"/>
                <a:gd name="T15" fmla="*/ 18 h 29"/>
                <a:gd name="T16" fmla="*/ 0 w 30"/>
                <a:gd name="T17" fmla="*/ 15 h 29"/>
                <a:gd name="T18" fmla="*/ 0 w 30"/>
                <a:gd name="T19" fmla="*/ 12 h 29"/>
                <a:gd name="T20" fmla="*/ 1 w 30"/>
                <a:gd name="T21" fmla="*/ 9 h 29"/>
                <a:gd name="T22" fmla="*/ 4 w 30"/>
                <a:gd name="T23" fmla="*/ 6 h 29"/>
                <a:gd name="T24" fmla="*/ 5 w 30"/>
                <a:gd name="T25" fmla="*/ 4 h 29"/>
                <a:gd name="T26" fmla="*/ 7 w 30"/>
                <a:gd name="T27" fmla="*/ 3 h 29"/>
                <a:gd name="T28" fmla="*/ 11 w 30"/>
                <a:gd name="T29" fmla="*/ 1 h 29"/>
                <a:gd name="T30" fmla="*/ 13 w 30"/>
                <a:gd name="T31" fmla="*/ 0 h 29"/>
                <a:gd name="T32" fmla="*/ 15 w 30"/>
                <a:gd name="T33" fmla="*/ 0 h 29"/>
                <a:gd name="T34" fmla="*/ 19 w 30"/>
                <a:gd name="T35" fmla="*/ 0 h 29"/>
                <a:gd name="T36" fmla="*/ 21 w 30"/>
                <a:gd name="T37" fmla="*/ 1 h 29"/>
                <a:gd name="T38" fmla="*/ 23 w 30"/>
                <a:gd name="T39" fmla="*/ 3 h 29"/>
                <a:gd name="T40" fmla="*/ 26 w 30"/>
                <a:gd name="T41" fmla="*/ 4 h 29"/>
                <a:gd name="T42" fmla="*/ 28 w 30"/>
                <a:gd name="T43" fmla="*/ 6 h 29"/>
                <a:gd name="T44" fmla="*/ 29 w 30"/>
                <a:gd name="T45" fmla="*/ 9 h 29"/>
                <a:gd name="T46" fmla="*/ 30 w 30"/>
                <a:gd name="T47" fmla="*/ 12 h 29"/>
                <a:gd name="T48" fmla="*/ 30 w 30"/>
                <a:gd name="T49" fmla="*/ 15 h 29"/>
                <a:gd name="T50" fmla="*/ 29 w 30"/>
                <a:gd name="T51" fmla="*/ 20 h 29"/>
                <a:gd name="T52" fmla="*/ 26 w 30"/>
                <a:gd name="T53" fmla="*/ 25 h 29"/>
                <a:gd name="T54" fmla="*/ 21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3" y="29"/>
                  </a:lnTo>
                  <a:lnTo>
                    <a:pt x="11" y="28"/>
                  </a:lnTo>
                  <a:lnTo>
                    <a:pt x="7" y="27"/>
                  </a:lnTo>
                  <a:lnTo>
                    <a:pt x="5" y="25"/>
                  </a:lnTo>
                  <a:lnTo>
                    <a:pt x="4" y="23"/>
                  </a:lnTo>
                  <a:lnTo>
                    <a:pt x="1" y="20"/>
                  </a:lnTo>
                  <a:lnTo>
                    <a:pt x="0" y="18"/>
                  </a:lnTo>
                  <a:lnTo>
                    <a:pt x="0" y="15"/>
                  </a:lnTo>
                  <a:lnTo>
                    <a:pt x="0" y="12"/>
                  </a:lnTo>
                  <a:lnTo>
                    <a:pt x="1" y="9"/>
                  </a:lnTo>
                  <a:lnTo>
                    <a:pt x="4" y="6"/>
                  </a:lnTo>
                  <a:lnTo>
                    <a:pt x="5" y="4"/>
                  </a:lnTo>
                  <a:lnTo>
                    <a:pt x="7" y="3"/>
                  </a:lnTo>
                  <a:lnTo>
                    <a:pt x="11" y="1"/>
                  </a:lnTo>
                  <a:lnTo>
                    <a:pt x="13" y="0"/>
                  </a:lnTo>
                  <a:lnTo>
                    <a:pt x="15" y="0"/>
                  </a:lnTo>
                  <a:lnTo>
                    <a:pt x="19" y="0"/>
                  </a:lnTo>
                  <a:lnTo>
                    <a:pt x="21" y="1"/>
                  </a:lnTo>
                  <a:lnTo>
                    <a:pt x="23" y="3"/>
                  </a:lnTo>
                  <a:lnTo>
                    <a:pt x="26" y="4"/>
                  </a:lnTo>
                  <a:lnTo>
                    <a:pt x="28" y="6"/>
                  </a:lnTo>
                  <a:lnTo>
                    <a:pt x="29" y="9"/>
                  </a:lnTo>
                  <a:lnTo>
                    <a:pt x="30" y="12"/>
                  </a:lnTo>
                  <a:lnTo>
                    <a:pt x="30" y="15"/>
                  </a:lnTo>
                  <a:lnTo>
                    <a:pt x="29" y="20"/>
                  </a:lnTo>
                  <a:lnTo>
                    <a:pt x="26" y="25"/>
                  </a:lnTo>
                  <a:lnTo>
                    <a:pt x="21"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89" name="Freeform 417"/>
            <p:cNvSpPr>
              <a:spLocks/>
            </p:cNvSpPr>
            <p:nvPr/>
          </p:nvSpPr>
          <p:spPr bwMode="auto">
            <a:xfrm>
              <a:off x="3079" y="2462"/>
              <a:ext cx="30" cy="30"/>
            </a:xfrm>
            <a:custGeom>
              <a:avLst/>
              <a:gdLst>
                <a:gd name="T0" fmla="*/ 59 w 59"/>
                <a:gd name="T1" fmla="*/ 30 h 60"/>
                <a:gd name="T2" fmla="*/ 59 w 59"/>
                <a:gd name="T3" fmla="*/ 24 h 60"/>
                <a:gd name="T4" fmla="*/ 57 w 59"/>
                <a:gd name="T5" fmla="*/ 18 h 60"/>
                <a:gd name="T6" fmla="*/ 55 w 59"/>
                <a:gd name="T7" fmla="*/ 12 h 60"/>
                <a:gd name="T8" fmla="*/ 51 w 59"/>
                <a:gd name="T9" fmla="*/ 8 h 60"/>
                <a:gd name="T10" fmla="*/ 47 w 59"/>
                <a:gd name="T11" fmla="*/ 4 h 60"/>
                <a:gd name="T12" fmla="*/ 41 w 59"/>
                <a:gd name="T13" fmla="*/ 2 h 60"/>
                <a:gd name="T14" fmla="*/ 36 w 59"/>
                <a:gd name="T15" fmla="*/ 0 h 60"/>
                <a:gd name="T16" fmla="*/ 30 w 59"/>
                <a:gd name="T17" fmla="*/ 0 h 60"/>
                <a:gd name="T18" fmla="*/ 19 w 59"/>
                <a:gd name="T19" fmla="*/ 2 h 60"/>
                <a:gd name="T20" fmla="*/ 9 w 59"/>
                <a:gd name="T21" fmla="*/ 8 h 60"/>
                <a:gd name="T22" fmla="*/ 3 w 59"/>
                <a:gd name="T23" fmla="*/ 18 h 60"/>
                <a:gd name="T24" fmla="*/ 0 w 59"/>
                <a:gd name="T25" fmla="*/ 30 h 60"/>
                <a:gd name="T26" fmla="*/ 0 w 59"/>
                <a:gd name="T27" fmla="*/ 35 h 60"/>
                <a:gd name="T28" fmla="*/ 3 w 59"/>
                <a:gd name="T29" fmla="*/ 41 h 60"/>
                <a:gd name="T30" fmla="*/ 5 w 59"/>
                <a:gd name="T31" fmla="*/ 46 h 60"/>
                <a:gd name="T32" fmla="*/ 9 w 59"/>
                <a:gd name="T33" fmla="*/ 50 h 60"/>
                <a:gd name="T34" fmla="*/ 13 w 59"/>
                <a:gd name="T35" fmla="*/ 54 h 60"/>
                <a:gd name="T36" fmla="*/ 19 w 59"/>
                <a:gd name="T37" fmla="*/ 57 h 60"/>
                <a:gd name="T38" fmla="*/ 25 w 59"/>
                <a:gd name="T39" fmla="*/ 58 h 60"/>
                <a:gd name="T40" fmla="*/ 30 w 59"/>
                <a:gd name="T41" fmla="*/ 60 h 60"/>
                <a:gd name="T42" fmla="*/ 36 w 59"/>
                <a:gd name="T43" fmla="*/ 58 h 60"/>
                <a:gd name="T44" fmla="*/ 41 w 59"/>
                <a:gd name="T45" fmla="*/ 57 h 60"/>
                <a:gd name="T46" fmla="*/ 47 w 59"/>
                <a:gd name="T47" fmla="*/ 54 h 60"/>
                <a:gd name="T48" fmla="*/ 51 w 59"/>
                <a:gd name="T49" fmla="*/ 50 h 60"/>
                <a:gd name="T50" fmla="*/ 55 w 59"/>
                <a:gd name="T51" fmla="*/ 46 h 60"/>
                <a:gd name="T52" fmla="*/ 57 w 59"/>
                <a:gd name="T53" fmla="*/ 41 h 60"/>
                <a:gd name="T54" fmla="*/ 59 w 59"/>
                <a:gd name="T55" fmla="*/ 35 h 60"/>
                <a:gd name="T56" fmla="*/ 59 w 59"/>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60">
                  <a:moveTo>
                    <a:pt x="59" y="30"/>
                  </a:moveTo>
                  <a:lnTo>
                    <a:pt x="59" y="24"/>
                  </a:lnTo>
                  <a:lnTo>
                    <a:pt x="57" y="18"/>
                  </a:lnTo>
                  <a:lnTo>
                    <a:pt x="55" y="12"/>
                  </a:lnTo>
                  <a:lnTo>
                    <a:pt x="51" y="8"/>
                  </a:lnTo>
                  <a:lnTo>
                    <a:pt x="47" y="4"/>
                  </a:lnTo>
                  <a:lnTo>
                    <a:pt x="41" y="2"/>
                  </a:lnTo>
                  <a:lnTo>
                    <a:pt x="36" y="0"/>
                  </a:lnTo>
                  <a:lnTo>
                    <a:pt x="30" y="0"/>
                  </a:lnTo>
                  <a:lnTo>
                    <a:pt x="19" y="2"/>
                  </a:lnTo>
                  <a:lnTo>
                    <a:pt x="9" y="8"/>
                  </a:lnTo>
                  <a:lnTo>
                    <a:pt x="3" y="18"/>
                  </a:lnTo>
                  <a:lnTo>
                    <a:pt x="0" y="30"/>
                  </a:lnTo>
                  <a:lnTo>
                    <a:pt x="0" y="35"/>
                  </a:lnTo>
                  <a:lnTo>
                    <a:pt x="3" y="41"/>
                  </a:lnTo>
                  <a:lnTo>
                    <a:pt x="5" y="46"/>
                  </a:lnTo>
                  <a:lnTo>
                    <a:pt x="9" y="50"/>
                  </a:lnTo>
                  <a:lnTo>
                    <a:pt x="13" y="54"/>
                  </a:lnTo>
                  <a:lnTo>
                    <a:pt x="19" y="57"/>
                  </a:lnTo>
                  <a:lnTo>
                    <a:pt x="25" y="58"/>
                  </a:lnTo>
                  <a:lnTo>
                    <a:pt x="30" y="60"/>
                  </a:lnTo>
                  <a:lnTo>
                    <a:pt x="36" y="58"/>
                  </a:lnTo>
                  <a:lnTo>
                    <a:pt x="41" y="57"/>
                  </a:lnTo>
                  <a:lnTo>
                    <a:pt x="47" y="54"/>
                  </a:lnTo>
                  <a:lnTo>
                    <a:pt x="51" y="50"/>
                  </a:lnTo>
                  <a:lnTo>
                    <a:pt x="55" y="46"/>
                  </a:lnTo>
                  <a:lnTo>
                    <a:pt x="57" y="41"/>
                  </a:lnTo>
                  <a:lnTo>
                    <a:pt x="59" y="35"/>
                  </a:lnTo>
                  <a:lnTo>
                    <a:pt x="59"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90" name="Freeform 418"/>
            <p:cNvSpPr>
              <a:spLocks/>
            </p:cNvSpPr>
            <p:nvPr/>
          </p:nvSpPr>
          <p:spPr bwMode="auto">
            <a:xfrm>
              <a:off x="3087" y="2469"/>
              <a:ext cx="14" cy="15"/>
            </a:xfrm>
            <a:custGeom>
              <a:avLst/>
              <a:gdLst>
                <a:gd name="T0" fmla="*/ 15 w 29"/>
                <a:gd name="T1" fmla="*/ 28 h 28"/>
                <a:gd name="T2" fmla="*/ 12 w 29"/>
                <a:gd name="T3" fmla="*/ 28 h 28"/>
                <a:gd name="T4" fmla="*/ 10 w 29"/>
                <a:gd name="T5" fmla="*/ 27 h 28"/>
                <a:gd name="T6" fmla="*/ 6 w 29"/>
                <a:gd name="T7" fmla="*/ 26 h 28"/>
                <a:gd name="T8" fmla="*/ 4 w 29"/>
                <a:gd name="T9" fmla="*/ 25 h 28"/>
                <a:gd name="T10" fmla="*/ 3 w 29"/>
                <a:gd name="T11" fmla="*/ 23 h 28"/>
                <a:gd name="T12" fmla="*/ 2 w 29"/>
                <a:gd name="T13" fmla="*/ 19 h 28"/>
                <a:gd name="T14" fmla="*/ 0 w 29"/>
                <a:gd name="T15" fmla="*/ 17 h 28"/>
                <a:gd name="T16" fmla="*/ 0 w 29"/>
                <a:gd name="T17" fmla="*/ 15 h 28"/>
                <a:gd name="T18" fmla="*/ 0 w 29"/>
                <a:gd name="T19" fmla="*/ 11 h 28"/>
                <a:gd name="T20" fmla="*/ 2 w 29"/>
                <a:gd name="T21" fmla="*/ 9 h 28"/>
                <a:gd name="T22" fmla="*/ 3 w 29"/>
                <a:gd name="T23" fmla="*/ 7 h 28"/>
                <a:gd name="T24" fmla="*/ 4 w 29"/>
                <a:gd name="T25" fmla="*/ 4 h 28"/>
                <a:gd name="T26" fmla="*/ 6 w 29"/>
                <a:gd name="T27" fmla="*/ 2 h 28"/>
                <a:gd name="T28" fmla="*/ 10 w 29"/>
                <a:gd name="T29" fmla="*/ 1 h 28"/>
                <a:gd name="T30" fmla="*/ 12 w 29"/>
                <a:gd name="T31" fmla="*/ 0 h 28"/>
                <a:gd name="T32" fmla="*/ 15 w 29"/>
                <a:gd name="T33" fmla="*/ 0 h 28"/>
                <a:gd name="T34" fmla="*/ 18 w 29"/>
                <a:gd name="T35" fmla="*/ 0 h 28"/>
                <a:gd name="T36" fmla="*/ 21 w 29"/>
                <a:gd name="T37" fmla="*/ 1 h 28"/>
                <a:gd name="T38" fmla="*/ 23 w 29"/>
                <a:gd name="T39" fmla="*/ 2 h 28"/>
                <a:gd name="T40" fmla="*/ 26 w 29"/>
                <a:gd name="T41" fmla="*/ 4 h 28"/>
                <a:gd name="T42" fmla="*/ 27 w 29"/>
                <a:gd name="T43" fmla="*/ 7 h 28"/>
                <a:gd name="T44" fmla="*/ 28 w 29"/>
                <a:gd name="T45" fmla="*/ 9 h 28"/>
                <a:gd name="T46" fmla="*/ 29 w 29"/>
                <a:gd name="T47" fmla="*/ 11 h 28"/>
                <a:gd name="T48" fmla="*/ 29 w 29"/>
                <a:gd name="T49" fmla="*/ 15 h 28"/>
                <a:gd name="T50" fmla="*/ 28 w 29"/>
                <a:gd name="T51" fmla="*/ 20 h 28"/>
                <a:gd name="T52" fmla="*/ 26 w 29"/>
                <a:gd name="T53" fmla="*/ 25 h 28"/>
                <a:gd name="T54" fmla="*/ 21 w 29"/>
                <a:gd name="T55" fmla="*/ 27 h 28"/>
                <a:gd name="T56" fmla="*/ 15 w 29"/>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8">
                  <a:moveTo>
                    <a:pt x="15" y="28"/>
                  </a:moveTo>
                  <a:lnTo>
                    <a:pt x="12" y="28"/>
                  </a:lnTo>
                  <a:lnTo>
                    <a:pt x="10" y="27"/>
                  </a:lnTo>
                  <a:lnTo>
                    <a:pt x="6" y="26"/>
                  </a:lnTo>
                  <a:lnTo>
                    <a:pt x="4" y="25"/>
                  </a:lnTo>
                  <a:lnTo>
                    <a:pt x="3" y="23"/>
                  </a:lnTo>
                  <a:lnTo>
                    <a:pt x="2" y="19"/>
                  </a:lnTo>
                  <a:lnTo>
                    <a:pt x="0" y="17"/>
                  </a:lnTo>
                  <a:lnTo>
                    <a:pt x="0" y="15"/>
                  </a:lnTo>
                  <a:lnTo>
                    <a:pt x="0" y="11"/>
                  </a:lnTo>
                  <a:lnTo>
                    <a:pt x="2" y="9"/>
                  </a:lnTo>
                  <a:lnTo>
                    <a:pt x="3" y="7"/>
                  </a:lnTo>
                  <a:lnTo>
                    <a:pt x="4" y="4"/>
                  </a:lnTo>
                  <a:lnTo>
                    <a:pt x="6" y="2"/>
                  </a:lnTo>
                  <a:lnTo>
                    <a:pt x="10" y="1"/>
                  </a:lnTo>
                  <a:lnTo>
                    <a:pt x="12" y="0"/>
                  </a:lnTo>
                  <a:lnTo>
                    <a:pt x="15" y="0"/>
                  </a:lnTo>
                  <a:lnTo>
                    <a:pt x="18" y="0"/>
                  </a:lnTo>
                  <a:lnTo>
                    <a:pt x="21" y="1"/>
                  </a:lnTo>
                  <a:lnTo>
                    <a:pt x="23" y="2"/>
                  </a:lnTo>
                  <a:lnTo>
                    <a:pt x="26" y="4"/>
                  </a:lnTo>
                  <a:lnTo>
                    <a:pt x="27" y="7"/>
                  </a:lnTo>
                  <a:lnTo>
                    <a:pt x="28" y="9"/>
                  </a:lnTo>
                  <a:lnTo>
                    <a:pt x="29" y="11"/>
                  </a:lnTo>
                  <a:lnTo>
                    <a:pt x="29" y="15"/>
                  </a:lnTo>
                  <a:lnTo>
                    <a:pt x="28" y="20"/>
                  </a:lnTo>
                  <a:lnTo>
                    <a:pt x="26" y="25"/>
                  </a:lnTo>
                  <a:lnTo>
                    <a:pt x="21" y="27"/>
                  </a:lnTo>
                  <a:lnTo>
                    <a:pt x="15"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91" name="Freeform 419"/>
            <p:cNvSpPr>
              <a:spLocks/>
            </p:cNvSpPr>
            <p:nvPr/>
          </p:nvSpPr>
          <p:spPr bwMode="auto">
            <a:xfrm>
              <a:off x="3234" y="2443"/>
              <a:ext cx="30" cy="30"/>
            </a:xfrm>
            <a:custGeom>
              <a:avLst/>
              <a:gdLst>
                <a:gd name="T0" fmla="*/ 60 w 60"/>
                <a:gd name="T1" fmla="*/ 30 h 60"/>
                <a:gd name="T2" fmla="*/ 59 w 60"/>
                <a:gd name="T3" fmla="*/ 24 h 60"/>
                <a:gd name="T4" fmla="*/ 58 w 60"/>
                <a:gd name="T5" fmla="*/ 18 h 60"/>
                <a:gd name="T6" fmla="*/ 54 w 60"/>
                <a:gd name="T7" fmla="*/ 13 h 60"/>
                <a:gd name="T8" fmla="*/ 51 w 60"/>
                <a:gd name="T9" fmla="*/ 9 h 60"/>
                <a:gd name="T10" fmla="*/ 46 w 60"/>
                <a:gd name="T11" fmla="*/ 5 h 60"/>
                <a:gd name="T12" fmla="*/ 42 w 60"/>
                <a:gd name="T13" fmla="*/ 2 h 60"/>
                <a:gd name="T14" fmla="*/ 36 w 60"/>
                <a:gd name="T15" fmla="*/ 1 h 60"/>
                <a:gd name="T16" fmla="*/ 30 w 60"/>
                <a:gd name="T17" fmla="*/ 0 h 60"/>
                <a:gd name="T18" fmla="*/ 19 w 60"/>
                <a:gd name="T19" fmla="*/ 2 h 60"/>
                <a:gd name="T20" fmla="*/ 9 w 60"/>
                <a:gd name="T21" fmla="*/ 9 h 60"/>
                <a:gd name="T22" fmla="*/ 2 w 60"/>
                <a:gd name="T23" fmla="*/ 18 h 60"/>
                <a:gd name="T24" fmla="*/ 0 w 60"/>
                <a:gd name="T25" fmla="*/ 30 h 60"/>
                <a:gd name="T26" fmla="*/ 1 w 60"/>
                <a:gd name="T27" fmla="*/ 35 h 60"/>
                <a:gd name="T28" fmla="*/ 2 w 60"/>
                <a:gd name="T29" fmla="*/ 41 h 60"/>
                <a:gd name="T30" fmla="*/ 6 w 60"/>
                <a:gd name="T31" fmla="*/ 47 h 60"/>
                <a:gd name="T32" fmla="*/ 9 w 60"/>
                <a:gd name="T33" fmla="*/ 52 h 60"/>
                <a:gd name="T34" fmla="*/ 14 w 60"/>
                <a:gd name="T35" fmla="*/ 55 h 60"/>
                <a:gd name="T36" fmla="*/ 19 w 60"/>
                <a:gd name="T37" fmla="*/ 57 h 60"/>
                <a:gd name="T38" fmla="*/ 24 w 60"/>
                <a:gd name="T39" fmla="*/ 58 h 60"/>
                <a:gd name="T40" fmla="*/ 30 w 60"/>
                <a:gd name="T41" fmla="*/ 60 h 60"/>
                <a:gd name="T42" fmla="*/ 36 w 60"/>
                <a:gd name="T43" fmla="*/ 58 h 60"/>
                <a:gd name="T44" fmla="*/ 42 w 60"/>
                <a:gd name="T45" fmla="*/ 57 h 60"/>
                <a:gd name="T46" fmla="*/ 46 w 60"/>
                <a:gd name="T47" fmla="*/ 55 h 60"/>
                <a:gd name="T48" fmla="*/ 51 w 60"/>
                <a:gd name="T49" fmla="*/ 52 h 60"/>
                <a:gd name="T50" fmla="*/ 54 w 60"/>
                <a:gd name="T51" fmla="*/ 47 h 60"/>
                <a:gd name="T52" fmla="*/ 58 w 60"/>
                <a:gd name="T53" fmla="*/ 41 h 60"/>
                <a:gd name="T54" fmla="*/ 59 w 60"/>
                <a:gd name="T55" fmla="*/ 35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8"/>
                  </a:lnTo>
                  <a:lnTo>
                    <a:pt x="54" y="13"/>
                  </a:lnTo>
                  <a:lnTo>
                    <a:pt x="51" y="9"/>
                  </a:lnTo>
                  <a:lnTo>
                    <a:pt x="46" y="5"/>
                  </a:lnTo>
                  <a:lnTo>
                    <a:pt x="42" y="2"/>
                  </a:lnTo>
                  <a:lnTo>
                    <a:pt x="36" y="1"/>
                  </a:lnTo>
                  <a:lnTo>
                    <a:pt x="30" y="0"/>
                  </a:lnTo>
                  <a:lnTo>
                    <a:pt x="19" y="2"/>
                  </a:lnTo>
                  <a:lnTo>
                    <a:pt x="9" y="9"/>
                  </a:lnTo>
                  <a:lnTo>
                    <a:pt x="2" y="18"/>
                  </a:lnTo>
                  <a:lnTo>
                    <a:pt x="0" y="30"/>
                  </a:lnTo>
                  <a:lnTo>
                    <a:pt x="1" y="35"/>
                  </a:lnTo>
                  <a:lnTo>
                    <a:pt x="2" y="41"/>
                  </a:lnTo>
                  <a:lnTo>
                    <a:pt x="6" y="47"/>
                  </a:lnTo>
                  <a:lnTo>
                    <a:pt x="9" y="52"/>
                  </a:lnTo>
                  <a:lnTo>
                    <a:pt x="14" y="55"/>
                  </a:lnTo>
                  <a:lnTo>
                    <a:pt x="19" y="57"/>
                  </a:lnTo>
                  <a:lnTo>
                    <a:pt x="24" y="58"/>
                  </a:lnTo>
                  <a:lnTo>
                    <a:pt x="30" y="60"/>
                  </a:lnTo>
                  <a:lnTo>
                    <a:pt x="36" y="58"/>
                  </a:lnTo>
                  <a:lnTo>
                    <a:pt x="42" y="57"/>
                  </a:lnTo>
                  <a:lnTo>
                    <a:pt x="46" y="55"/>
                  </a:lnTo>
                  <a:lnTo>
                    <a:pt x="51" y="52"/>
                  </a:lnTo>
                  <a:lnTo>
                    <a:pt x="54" y="47"/>
                  </a:lnTo>
                  <a:lnTo>
                    <a:pt x="58" y="41"/>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92" name="Freeform 420"/>
            <p:cNvSpPr>
              <a:spLocks/>
            </p:cNvSpPr>
            <p:nvPr/>
          </p:nvSpPr>
          <p:spPr bwMode="auto">
            <a:xfrm>
              <a:off x="3241" y="2450"/>
              <a:ext cx="15" cy="15"/>
            </a:xfrm>
            <a:custGeom>
              <a:avLst/>
              <a:gdLst>
                <a:gd name="T0" fmla="*/ 15 w 30"/>
                <a:gd name="T1" fmla="*/ 30 h 30"/>
                <a:gd name="T2" fmla="*/ 13 w 30"/>
                <a:gd name="T3" fmla="*/ 30 h 30"/>
                <a:gd name="T4" fmla="*/ 9 w 30"/>
                <a:gd name="T5" fmla="*/ 28 h 30"/>
                <a:gd name="T6" fmla="*/ 7 w 30"/>
                <a:gd name="T7" fmla="*/ 27 h 30"/>
                <a:gd name="T8" fmla="*/ 5 w 30"/>
                <a:gd name="T9" fmla="*/ 25 h 30"/>
                <a:gd name="T10" fmla="*/ 4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4 w 30"/>
                <a:gd name="T23" fmla="*/ 7 h 30"/>
                <a:gd name="T24" fmla="*/ 5 w 30"/>
                <a:gd name="T25" fmla="*/ 4 h 30"/>
                <a:gd name="T26" fmla="*/ 7 w 30"/>
                <a:gd name="T27" fmla="*/ 3 h 30"/>
                <a:gd name="T28" fmla="*/ 9 w 30"/>
                <a:gd name="T29" fmla="*/ 1 h 30"/>
                <a:gd name="T30" fmla="*/ 13 w 30"/>
                <a:gd name="T31" fmla="*/ 0 h 30"/>
                <a:gd name="T32" fmla="*/ 15 w 30"/>
                <a:gd name="T33" fmla="*/ 0 h 30"/>
                <a:gd name="T34" fmla="*/ 19 w 30"/>
                <a:gd name="T35" fmla="*/ 0 h 30"/>
                <a:gd name="T36" fmla="*/ 21 w 30"/>
                <a:gd name="T37" fmla="*/ 1 h 30"/>
                <a:gd name="T38" fmla="*/ 23 w 30"/>
                <a:gd name="T39" fmla="*/ 3 h 30"/>
                <a:gd name="T40" fmla="*/ 25 w 30"/>
                <a:gd name="T41" fmla="*/ 4 h 30"/>
                <a:gd name="T42" fmla="*/ 28 w 30"/>
                <a:gd name="T43" fmla="*/ 7 h 30"/>
                <a:gd name="T44" fmla="*/ 29 w 30"/>
                <a:gd name="T45" fmla="*/ 9 h 30"/>
                <a:gd name="T46" fmla="*/ 30 w 30"/>
                <a:gd name="T47" fmla="*/ 12 h 30"/>
                <a:gd name="T48" fmla="*/ 30 w 30"/>
                <a:gd name="T49" fmla="*/ 15 h 30"/>
                <a:gd name="T50" fmla="*/ 29 w 30"/>
                <a:gd name="T51" fmla="*/ 20 h 30"/>
                <a:gd name="T52" fmla="*/ 25 w 30"/>
                <a:gd name="T53" fmla="*/ 25 h 30"/>
                <a:gd name="T54" fmla="*/ 21 w 30"/>
                <a:gd name="T55" fmla="*/ 28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9" y="28"/>
                  </a:lnTo>
                  <a:lnTo>
                    <a:pt x="7" y="27"/>
                  </a:lnTo>
                  <a:lnTo>
                    <a:pt x="5" y="25"/>
                  </a:lnTo>
                  <a:lnTo>
                    <a:pt x="4" y="23"/>
                  </a:lnTo>
                  <a:lnTo>
                    <a:pt x="1" y="20"/>
                  </a:lnTo>
                  <a:lnTo>
                    <a:pt x="0" y="18"/>
                  </a:lnTo>
                  <a:lnTo>
                    <a:pt x="0" y="15"/>
                  </a:lnTo>
                  <a:lnTo>
                    <a:pt x="0" y="12"/>
                  </a:lnTo>
                  <a:lnTo>
                    <a:pt x="1" y="9"/>
                  </a:lnTo>
                  <a:lnTo>
                    <a:pt x="4" y="7"/>
                  </a:lnTo>
                  <a:lnTo>
                    <a:pt x="5" y="4"/>
                  </a:lnTo>
                  <a:lnTo>
                    <a:pt x="7" y="3"/>
                  </a:lnTo>
                  <a:lnTo>
                    <a:pt x="9" y="1"/>
                  </a:lnTo>
                  <a:lnTo>
                    <a:pt x="13" y="0"/>
                  </a:lnTo>
                  <a:lnTo>
                    <a:pt x="15" y="0"/>
                  </a:lnTo>
                  <a:lnTo>
                    <a:pt x="19" y="0"/>
                  </a:lnTo>
                  <a:lnTo>
                    <a:pt x="21" y="1"/>
                  </a:lnTo>
                  <a:lnTo>
                    <a:pt x="23" y="3"/>
                  </a:lnTo>
                  <a:lnTo>
                    <a:pt x="25" y="4"/>
                  </a:lnTo>
                  <a:lnTo>
                    <a:pt x="28" y="7"/>
                  </a:lnTo>
                  <a:lnTo>
                    <a:pt x="29" y="9"/>
                  </a:lnTo>
                  <a:lnTo>
                    <a:pt x="30" y="12"/>
                  </a:lnTo>
                  <a:lnTo>
                    <a:pt x="30" y="15"/>
                  </a:lnTo>
                  <a:lnTo>
                    <a:pt x="29" y="20"/>
                  </a:lnTo>
                  <a:lnTo>
                    <a:pt x="25" y="25"/>
                  </a:lnTo>
                  <a:lnTo>
                    <a:pt x="21" y="28"/>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93" name="Freeform 421"/>
            <p:cNvSpPr>
              <a:spLocks/>
            </p:cNvSpPr>
            <p:nvPr/>
          </p:nvSpPr>
          <p:spPr bwMode="auto">
            <a:xfrm>
              <a:off x="3207" y="2590"/>
              <a:ext cx="30" cy="30"/>
            </a:xfrm>
            <a:custGeom>
              <a:avLst/>
              <a:gdLst>
                <a:gd name="T0" fmla="*/ 60 w 60"/>
                <a:gd name="T1" fmla="*/ 30 h 60"/>
                <a:gd name="T2" fmla="*/ 59 w 60"/>
                <a:gd name="T3" fmla="*/ 25 h 60"/>
                <a:gd name="T4" fmla="*/ 58 w 60"/>
                <a:gd name="T5" fmla="*/ 19 h 60"/>
                <a:gd name="T6" fmla="*/ 54 w 60"/>
                <a:gd name="T7" fmla="*/ 14 h 60"/>
                <a:gd name="T8" fmla="*/ 51 w 60"/>
                <a:gd name="T9" fmla="*/ 10 h 60"/>
                <a:gd name="T10" fmla="*/ 46 w 60"/>
                <a:gd name="T11" fmla="*/ 6 h 60"/>
                <a:gd name="T12" fmla="*/ 42 w 60"/>
                <a:gd name="T13" fmla="*/ 3 h 60"/>
                <a:gd name="T14" fmla="*/ 36 w 60"/>
                <a:gd name="T15" fmla="*/ 2 h 60"/>
                <a:gd name="T16" fmla="*/ 30 w 60"/>
                <a:gd name="T17" fmla="*/ 0 h 60"/>
                <a:gd name="T18" fmla="*/ 19 w 60"/>
                <a:gd name="T19" fmla="*/ 3 h 60"/>
                <a:gd name="T20" fmla="*/ 9 w 60"/>
                <a:gd name="T21" fmla="*/ 10 h 60"/>
                <a:gd name="T22" fmla="*/ 2 w 60"/>
                <a:gd name="T23" fmla="*/ 19 h 60"/>
                <a:gd name="T24" fmla="*/ 0 w 60"/>
                <a:gd name="T25" fmla="*/ 30 h 60"/>
                <a:gd name="T26" fmla="*/ 1 w 60"/>
                <a:gd name="T27" fmla="*/ 36 h 60"/>
                <a:gd name="T28" fmla="*/ 2 w 60"/>
                <a:gd name="T29" fmla="*/ 42 h 60"/>
                <a:gd name="T30" fmla="*/ 5 w 60"/>
                <a:gd name="T31" fmla="*/ 46 h 60"/>
                <a:gd name="T32" fmla="*/ 8 w 60"/>
                <a:gd name="T33" fmla="*/ 51 h 60"/>
                <a:gd name="T34" fmla="*/ 13 w 60"/>
                <a:gd name="T35" fmla="*/ 55 h 60"/>
                <a:gd name="T36" fmla="*/ 19 w 60"/>
                <a:gd name="T37" fmla="*/ 58 h 60"/>
                <a:gd name="T38" fmla="*/ 24 w 60"/>
                <a:gd name="T39" fmla="*/ 59 h 60"/>
                <a:gd name="T40" fmla="*/ 30 w 60"/>
                <a:gd name="T41" fmla="*/ 60 h 60"/>
                <a:gd name="T42" fmla="*/ 36 w 60"/>
                <a:gd name="T43" fmla="*/ 59 h 60"/>
                <a:gd name="T44" fmla="*/ 42 w 60"/>
                <a:gd name="T45" fmla="*/ 58 h 60"/>
                <a:gd name="T46" fmla="*/ 46 w 60"/>
                <a:gd name="T47" fmla="*/ 55 h 60"/>
                <a:gd name="T48" fmla="*/ 51 w 60"/>
                <a:gd name="T49" fmla="*/ 51 h 60"/>
                <a:gd name="T50" fmla="*/ 54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5"/>
                  </a:lnTo>
                  <a:lnTo>
                    <a:pt x="58" y="19"/>
                  </a:lnTo>
                  <a:lnTo>
                    <a:pt x="54" y="14"/>
                  </a:lnTo>
                  <a:lnTo>
                    <a:pt x="51" y="10"/>
                  </a:lnTo>
                  <a:lnTo>
                    <a:pt x="46" y="6"/>
                  </a:lnTo>
                  <a:lnTo>
                    <a:pt x="42" y="3"/>
                  </a:lnTo>
                  <a:lnTo>
                    <a:pt x="36" y="2"/>
                  </a:lnTo>
                  <a:lnTo>
                    <a:pt x="30" y="0"/>
                  </a:lnTo>
                  <a:lnTo>
                    <a:pt x="19" y="3"/>
                  </a:lnTo>
                  <a:lnTo>
                    <a:pt x="9" y="10"/>
                  </a:lnTo>
                  <a:lnTo>
                    <a:pt x="2" y="19"/>
                  </a:lnTo>
                  <a:lnTo>
                    <a:pt x="0" y="30"/>
                  </a:lnTo>
                  <a:lnTo>
                    <a:pt x="1" y="36"/>
                  </a:lnTo>
                  <a:lnTo>
                    <a:pt x="2" y="42"/>
                  </a:lnTo>
                  <a:lnTo>
                    <a:pt x="5" y="46"/>
                  </a:lnTo>
                  <a:lnTo>
                    <a:pt x="8" y="51"/>
                  </a:lnTo>
                  <a:lnTo>
                    <a:pt x="13" y="55"/>
                  </a:lnTo>
                  <a:lnTo>
                    <a:pt x="19" y="58"/>
                  </a:lnTo>
                  <a:lnTo>
                    <a:pt x="24" y="59"/>
                  </a:lnTo>
                  <a:lnTo>
                    <a:pt x="30" y="60"/>
                  </a:lnTo>
                  <a:lnTo>
                    <a:pt x="36" y="59"/>
                  </a:lnTo>
                  <a:lnTo>
                    <a:pt x="42" y="58"/>
                  </a:lnTo>
                  <a:lnTo>
                    <a:pt x="46" y="55"/>
                  </a:lnTo>
                  <a:lnTo>
                    <a:pt x="51" y="51"/>
                  </a:lnTo>
                  <a:lnTo>
                    <a:pt x="54" y="46"/>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94" name="Freeform 422"/>
            <p:cNvSpPr>
              <a:spLocks/>
            </p:cNvSpPr>
            <p:nvPr/>
          </p:nvSpPr>
          <p:spPr bwMode="auto">
            <a:xfrm>
              <a:off x="3215" y="2597"/>
              <a:ext cx="15" cy="15"/>
            </a:xfrm>
            <a:custGeom>
              <a:avLst/>
              <a:gdLst>
                <a:gd name="T0" fmla="*/ 15 w 30"/>
                <a:gd name="T1" fmla="*/ 30 h 30"/>
                <a:gd name="T2" fmla="*/ 12 w 30"/>
                <a:gd name="T3" fmla="*/ 30 h 30"/>
                <a:gd name="T4" fmla="*/ 9 w 30"/>
                <a:gd name="T5" fmla="*/ 29 h 30"/>
                <a:gd name="T6" fmla="*/ 7 w 30"/>
                <a:gd name="T7" fmla="*/ 27 h 30"/>
                <a:gd name="T8" fmla="*/ 5 w 30"/>
                <a:gd name="T9" fmla="*/ 26 h 30"/>
                <a:gd name="T10" fmla="*/ 2 w 30"/>
                <a:gd name="T11" fmla="*/ 23 h 30"/>
                <a:gd name="T12" fmla="*/ 1 w 30"/>
                <a:gd name="T13" fmla="*/ 20 h 30"/>
                <a:gd name="T14" fmla="*/ 0 w 30"/>
                <a:gd name="T15" fmla="*/ 18 h 30"/>
                <a:gd name="T16" fmla="*/ 0 w 30"/>
                <a:gd name="T17" fmla="*/ 15 h 30"/>
                <a:gd name="T18" fmla="*/ 0 w 30"/>
                <a:gd name="T19" fmla="*/ 12 h 30"/>
                <a:gd name="T20" fmla="*/ 1 w 30"/>
                <a:gd name="T21" fmla="*/ 10 h 30"/>
                <a:gd name="T22" fmla="*/ 2 w 30"/>
                <a:gd name="T23" fmla="*/ 7 h 30"/>
                <a:gd name="T24" fmla="*/ 5 w 30"/>
                <a:gd name="T25" fmla="*/ 5 h 30"/>
                <a:gd name="T26" fmla="*/ 7 w 30"/>
                <a:gd name="T27" fmla="*/ 3 h 30"/>
                <a:gd name="T28" fmla="*/ 9 w 30"/>
                <a:gd name="T29" fmla="*/ 1 h 30"/>
                <a:gd name="T30" fmla="*/ 12 w 30"/>
                <a:gd name="T31" fmla="*/ 0 h 30"/>
                <a:gd name="T32" fmla="*/ 15 w 30"/>
                <a:gd name="T33" fmla="*/ 0 h 30"/>
                <a:gd name="T34" fmla="*/ 17 w 30"/>
                <a:gd name="T35" fmla="*/ 0 h 30"/>
                <a:gd name="T36" fmla="*/ 21 w 30"/>
                <a:gd name="T37" fmla="*/ 1 h 30"/>
                <a:gd name="T38" fmla="*/ 23 w 30"/>
                <a:gd name="T39" fmla="*/ 3 h 30"/>
                <a:gd name="T40" fmla="*/ 25 w 30"/>
                <a:gd name="T41" fmla="*/ 5 h 30"/>
                <a:gd name="T42" fmla="*/ 27 w 30"/>
                <a:gd name="T43" fmla="*/ 7 h 30"/>
                <a:gd name="T44" fmla="*/ 29 w 30"/>
                <a:gd name="T45" fmla="*/ 10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9"/>
                  </a:lnTo>
                  <a:lnTo>
                    <a:pt x="7" y="27"/>
                  </a:lnTo>
                  <a:lnTo>
                    <a:pt x="5" y="26"/>
                  </a:lnTo>
                  <a:lnTo>
                    <a:pt x="2" y="23"/>
                  </a:lnTo>
                  <a:lnTo>
                    <a:pt x="1" y="20"/>
                  </a:lnTo>
                  <a:lnTo>
                    <a:pt x="0" y="18"/>
                  </a:lnTo>
                  <a:lnTo>
                    <a:pt x="0" y="15"/>
                  </a:lnTo>
                  <a:lnTo>
                    <a:pt x="0" y="12"/>
                  </a:lnTo>
                  <a:lnTo>
                    <a:pt x="1" y="10"/>
                  </a:lnTo>
                  <a:lnTo>
                    <a:pt x="2" y="7"/>
                  </a:lnTo>
                  <a:lnTo>
                    <a:pt x="5" y="5"/>
                  </a:lnTo>
                  <a:lnTo>
                    <a:pt x="7" y="3"/>
                  </a:lnTo>
                  <a:lnTo>
                    <a:pt x="9" y="1"/>
                  </a:lnTo>
                  <a:lnTo>
                    <a:pt x="12" y="0"/>
                  </a:lnTo>
                  <a:lnTo>
                    <a:pt x="15" y="0"/>
                  </a:lnTo>
                  <a:lnTo>
                    <a:pt x="17" y="0"/>
                  </a:lnTo>
                  <a:lnTo>
                    <a:pt x="21" y="1"/>
                  </a:lnTo>
                  <a:lnTo>
                    <a:pt x="23" y="3"/>
                  </a:lnTo>
                  <a:lnTo>
                    <a:pt x="25" y="5"/>
                  </a:lnTo>
                  <a:lnTo>
                    <a:pt x="27" y="7"/>
                  </a:lnTo>
                  <a:lnTo>
                    <a:pt x="29" y="10"/>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95" name="Freeform 423"/>
            <p:cNvSpPr>
              <a:spLocks/>
            </p:cNvSpPr>
            <p:nvPr/>
          </p:nvSpPr>
          <p:spPr bwMode="auto">
            <a:xfrm>
              <a:off x="3231" y="2715"/>
              <a:ext cx="30" cy="30"/>
            </a:xfrm>
            <a:custGeom>
              <a:avLst/>
              <a:gdLst>
                <a:gd name="T0" fmla="*/ 58 w 58"/>
                <a:gd name="T1" fmla="*/ 29 h 59"/>
                <a:gd name="T2" fmla="*/ 58 w 58"/>
                <a:gd name="T3" fmla="*/ 23 h 59"/>
                <a:gd name="T4" fmla="*/ 56 w 58"/>
                <a:gd name="T5" fmla="*/ 19 h 59"/>
                <a:gd name="T6" fmla="*/ 54 w 58"/>
                <a:gd name="T7" fmla="*/ 13 h 59"/>
                <a:gd name="T8" fmla="*/ 50 w 58"/>
                <a:gd name="T9" fmla="*/ 9 h 59"/>
                <a:gd name="T10" fmla="*/ 46 w 58"/>
                <a:gd name="T11" fmla="*/ 5 h 59"/>
                <a:gd name="T12" fmla="*/ 40 w 58"/>
                <a:gd name="T13" fmla="*/ 3 h 59"/>
                <a:gd name="T14" fmla="*/ 34 w 58"/>
                <a:gd name="T15" fmla="*/ 0 h 59"/>
                <a:gd name="T16" fmla="*/ 28 w 58"/>
                <a:gd name="T17" fmla="*/ 0 h 59"/>
                <a:gd name="T18" fmla="*/ 17 w 58"/>
                <a:gd name="T19" fmla="*/ 3 h 59"/>
                <a:gd name="T20" fmla="*/ 8 w 58"/>
                <a:gd name="T21" fmla="*/ 9 h 59"/>
                <a:gd name="T22" fmla="*/ 2 w 58"/>
                <a:gd name="T23" fmla="*/ 18 h 59"/>
                <a:gd name="T24" fmla="*/ 0 w 58"/>
                <a:gd name="T25" fmla="*/ 29 h 59"/>
                <a:gd name="T26" fmla="*/ 0 w 58"/>
                <a:gd name="T27" fmla="*/ 35 h 59"/>
                <a:gd name="T28" fmla="*/ 2 w 58"/>
                <a:gd name="T29" fmla="*/ 41 h 59"/>
                <a:gd name="T30" fmla="*/ 4 w 58"/>
                <a:gd name="T31" fmla="*/ 47 h 59"/>
                <a:gd name="T32" fmla="*/ 8 w 58"/>
                <a:gd name="T33" fmla="*/ 51 h 59"/>
                <a:gd name="T34" fmla="*/ 12 w 58"/>
                <a:gd name="T35" fmla="*/ 55 h 59"/>
                <a:gd name="T36" fmla="*/ 18 w 58"/>
                <a:gd name="T37" fmla="*/ 57 h 59"/>
                <a:gd name="T38" fmla="*/ 23 w 58"/>
                <a:gd name="T39" fmla="*/ 59 h 59"/>
                <a:gd name="T40" fmla="*/ 28 w 58"/>
                <a:gd name="T41" fmla="*/ 59 h 59"/>
                <a:gd name="T42" fmla="*/ 34 w 58"/>
                <a:gd name="T43" fmla="*/ 59 h 59"/>
                <a:gd name="T44" fmla="*/ 40 w 58"/>
                <a:gd name="T45" fmla="*/ 57 h 59"/>
                <a:gd name="T46" fmla="*/ 46 w 58"/>
                <a:gd name="T47" fmla="*/ 55 h 59"/>
                <a:gd name="T48" fmla="*/ 50 w 58"/>
                <a:gd name="T49" fmla="*/ 51 h 59"/>
                <a:gd name="T50" fmla="*/ 54 w 58"/>
                <a:gd name="T51" fmla="*/ 47 h 59"/>
                <a:gd name="T52" fmla="*/ 56 w 58"/>
                <a:gd name="T53" fmla="*/ 41 h 59"/>
                <a:gd name="T54" fmla="*/ 58 w 58"/>
                <a:gd name="T55" fmla="*/ 35 h 59"/>
                <a:gd name="T56" fmla="*/ 58 w 58"/>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59">
                  <a:moveTo>
                    <a:pt x="58" y="29"/>
                  </a:moveTo>
                  <a:lnTo>
                    <a:pt x="58" y="23"/>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8"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96" name="Freeform 424"/>
            <p:cNvSpPr>
              <a:spLocks/>
            </p:cNvSpPr>
            <p:nvPr/>
          </p:nvSpPr>
          <p:spPr bwMode="auto">
            <a:xfrm>
              <a:off x="3239" y="2723"/>
              <a:ext cx="14" cy="14"/>
            </a:xfrm>
            <a:custGeom>
              <a:avLst/>
              <a:gdLst>
                <a:gd name="T0" fmla="*/ 13 w 28"/>
                <a:gd name="T1" fmla="*/ 29 h 29"/>
                <a:gd name="T2" fmla="*/ 11 w 28"/>
                <a:gd name="T3" fmla="*/ 29 h 29"/>
                <a:gd name="T4" fmla="*/ 9 w 28"/>
                <a:gd name="T5" fmla="*/ 28 h 29"/>
                <a:gd name="T6" fmla="*/ 5 w 28"/>
                <a:gd name="T7" fmla="*/ 27 h 29"/>
                <a:gd name="T8" fmla="*/ 3 w 28"/>
                <a:gd name="T9" fmla="*/ 25 h 29"/>
                <a:gd name="T10" fmla="*/ 2 w 28"/>
                <a:gd name="T11" fmla="*/ 22 h 29"/>
                <a:gd name="T12" fmla="*/ 1 w 28"/>
                <a:gd name="T13" fmla="*/ 20 h 29"/>
                <a:gd name="T14" fmla="*/ 0 w 28"/>
                <a:gd name="T15" fmla="*/ 18 h 29"/>
                <a:gd name="T16" fmla="*/ 0 w 28"/>
                <a:gd name="T17" fmla="*/ 14 h 29"/>
                <a:gd name="T18" fmla="*/ 0 w 28"/>
                <a:gd name="T19" fmla="*/ 12 h 29"/>
                <a:gd name="T20" fmla="*/ 1 w 28"/>
                <a:gd name="T21" fmla="*/ 8 h 29"/>
                <a:gd name="T22" fmla="*/ 2 w 28"/>
                <a:gd name="T23" fmla="*/ 6 h 29"/>
                <a:gd name="T24" fmla="*/ 3 w 28"/>
                <a:gd name="T25" fmla="*/ 4 h 29"/>
                <a:gd name="T26" fmla="*/ 5 w 28"/>
                <a:gd name="T27" fmla="*/ 3 h 29"/>
                <a:gd name="T28" fmla="*/ 9 w 28"/>
                <a:gd name="T29" fmla="*/ 2 h 29"/>
                <a:gd name="T30" fmla="*/ 11 w 28"/>
                <a:gd name="T31" fmla="*/ 0 h 29"/>
                <a:gd name="T32" fmla="*/ 13 w 28"/>
                <a:gd name="T33" fmla="*/ 0 h 29"/>
                <a:gd name="T34" fmla="*/ 17 w 28"/>
                <a:gd name="T35" fmla="*/ 0 h 29"/>
                <a:gd name="T36" fmla="*/ 19 w 28"/>
                <a:gd name="T37" fmla="*/ 2 h 29"/>
                <a:gd name="T38" fmla="*/ 23 w 28"/>
                <a:gd name="T39" fmla="*/ 3 h 29"/>
                <a:gd name="T40" fmla="*/ 25 w 28"/>
                <a:gd name="T41" fmla="*/ 4 h 29"/>
                <a:gd name="T42" fmla="*/ 26 w 28"/>
                <a:gd name="T43" fmla="*/ 6 h 29"/>
                <a:gd name="T44" fmla="*/ 27 w 28"/>
                <a:gd name="T45" fmla="*/ 8 h 29"/>
                <a:gd name="T46" fmla="*/ 28 w 28"/>
                <a:gd name="T47" fmla="*/ 12 h 29"/>
                <a:gd name="T48" fmla="*/ 28 w 28"/>
                <a:gd name="T49" fmla="*/ 14 h 29"/>
                <a:gd name="T50" fmla="*/ 27 w 28"/>
                <a:gd name="T51" fmla="*/ 20 h 29"/>
                <a:gd name="T52" fmla="*/ 25 w 28"/>
                <a:gd name="T53" fmla="*/ 25 h 29"/>
                <a:gd name="T54" fmla="*/ 19 w 28"/>
                <a:gd name="T55" fmla="*/ 28 h 29"/>
                <a:gd name="T56" fmla="*/ 13 w 28"/>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 h="29">
                  <a:moveTo>
                    <a:pt x="13" y="29"/>
                  </a:moveTo>
                  <a:lnTo>
                    <a:pt x="11" y="29"/>
                  </a:lnTo>
                  <a:lnTo>
                    <a:pt x="9" y="28"/>
                  </a:lnTo>
                  <a:lnTo>
                    <a:pt x="5" y="27"/>
                  </a:lnTo>
                  <a:lnTo>
                    <a:pt x="3" y="25"/>
                  </a:lnTo>
                  <a:lnTo>
                    <a:pt x="2" y="22"/>
                  </a:lnTo>
                  <a:lnTo>
                    <a:pt x="1" y="20"/>
                  </a:lnTo>
                  <a:lnTo>
                    <a:pt x="0" y="18"/>
                  </a:lnTo>
                  <a:lnTo>
                    <a:pt x="0" y="14"/>
                  </a:lnTo>
                  <a:lnTo>
                    <a:pt x="0" y="12"/>
                  </a:lnTo>
                  <a:lnTo>
                    <a:pt x="1" y="8"/>
                  </a:lnTo>
                  <a:lnTo>
                    <a:pt x="2" y="6"/>
                  </a:lnTo>
                  <a:lnTo>
                    <a:pt x="3" y="4"/>
                  </a:lnTo>
                  <a:lnTo>
                    <a:pt x="5" y="3"/>
                  </a:lnTo>
                  <a:lnTo>
                    <a:pt x="9" y="2"/>
                  </a:lnTo>
                  <a:lnTo>
                    <a:pt x="11" y="0"/>
                  </a:lnTo>
                  <a:lnTo>
                    <a:pt x="13" y="0"/>
                  </a:lnTo>
                  <a:lnTo>
                    <a:pt x="17" y="0"/>
                  </a:lnTo>
                  <a:lnTo>
                    <a:pt x="19" y="2"/>
                  </a:lnTo>
                  <a:lnTo>
                    <a:pt x="23" y="3"/>
                  </a:lnTo>
                  <a:lnTo>
                    <a:pt x="25" y="4"/>
                  </a:lnTo>
                  <a:lnTo>
                    <a:pt x="26" y="6"/>
                  </a:lnTo>
                  <a:lnTo>
                    <a:pt x="27" y="8"/>
                  </a:lnTo>
                  <a:lnTo>
                    <a:pt x="28" y="12"/>
                  </a:lnTo>
                  <a:lnTo>
                    <a:pt x="28" y="14"/>
                  </a:lnTo>
                  <a:lnTo>
                    <a:pt x="27" y="20"/>
                  </a:lnTo>
                  <a:lnTo>
                    <a:pt x="25" y="25"/>
                  </a:lnTo>
                  <a:lnTo>
                    <a:pt x="19" y="28"/>
                  </a:lnTo>
                  <a:lnTo>
                    <a:pt x="13"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97" name="Freeform 425"/>
            <p:cNvSpPr>
              <a:spLocks/>
            </p:cNvSpPr>
            <p:nvPr/>
          </p:nvSpPr>
          <p:spPr bwMode="auto">
            <a:xfrm>
              <a:off x="3380" y="2742"/>
              <a:ext cx="30" cy="30"/>
            </a:xfrm>
            <a:custGeom>
              <a:avLst/>
              <a:gdLst>
                <a:gd name="T0" fmla="*/ 60 w 60"/>
                <a:gd name="T1" fmla="*/ 30 h 58"/>
                <a:gd name="T2" fmla="*/ 59 w 60"/>
                <a:gd name="T3" fmla="*/ 24 h 58"/>
                <a:gd name="T4" fmla="*/ 57 w 60"/>
                <a:gd name="T5" fmla="*/ 18 h 58"/>
                <a:gd name="T6" fmla="*/ 54 w 60"/>
                <a:gd name="T7" fmla="*/ 12 h 58"/>
                <a:gd name="T8" fmla="*/ 51 w 60"/>
                <a:gd name="T9" fmla="*/ 8 h 58"/>
                <a:gd name="T10" fmla="*/ 46 w 60"/>
                <a:gd name="T11" fmla="*/ 4 h 58"/>
                <a:gd name="T12" fmla="*/ 41 w 60"/>
                <a:gd name="T13" fmla="*/ 2 h 58"/>
                <a:gd name="T14" fmla="*/ 36 w 60"/>
                <a:gd name="T15" fmla="*/ 0 h 58"/>
                <a:gd name="T16" fmla="*/ 30 w 60"/>
                <a:gd name="T17" fmla="*/ 0 h 58"/>
                <a:gd name="T18" fmla="*/ 18 w 60"/>
                <a:gd name="T19" fmla="*/ 2 h 58"/>
                <a:gd name="T20" fmla="*/ 8 w 60"/>
                <a:gd name="T21" fmla="*/ 8 h 58"/>
                <a:gd name="T22" fmla="*/ 2 w 60"/>
                <a:gd name="T23" fmla="*/ 18 h 58"/>
                <a:gd name="T24" fmla="*/ 0 w 60"/>
                <a:gd name="T25" fmla="*/ 30 h 58"/>
                <a:gd name="T26" fmla="*/ 1 w 60"/>
                <a:gd name="T27" fmla="*/ 35 h 58"/>
                <a:gd name="T28" fmla="*/ 2 w 60"/>
                <a:gd name="T29" fmla="*/ 40 h 58"/>
                <a:gd name="T30" fmla="*/ 4 w 60"/>
                <a:gd name="T31" fmla="*/ 46 h 58"/>
                <a:gd name="T32" fmla="*/ 8 w 60"/>
                <a:gd name="T33" fmla="*/ 50 h 58"/>
                <a:gd name="T34" fmla="*/ 12 w 60"/>
                <a:gd name="T35" fmla="*/ 54 h 58"/>
                <a:gd name="T36" fmla="*/ 18 w 60"/>
                <a:gd name="T37" fmla="*/ 56 h 58"/>
                <a:gd name="T38" fmla="*/ 24 w 60"/>
                <a:gd name="T39" fmla="*/ 58 h 58"/>
                <a:gd name="T40" fmla="*/ 30 w 60"/>
                <a:gd name="T41" fmla="*/ 58 h 58"/>
                <a:gd name="T42" fmla="*/ 36 w 60"/>
                <a:gd name="T43" fmla="*/ 58 h 58"/>
                <a:gd name="T44" fmla="*/ 41 w 60"/>
                <a:gd name="T45" fmla="*/ 56 h 58"/>
                <a:gd name="T46" fmla="*/ 46 w 60"/>
                <a:gd name="T47" fmla="*/ 54 h 58"/>
                <a:gd name="T48" fmla="*/ 51 w 60"/>
                <a:gd name="T49" fmla="*/ 50 h 58"/>
                <a:gd name="T50" fmla="*/ 54 w 60"/>
                <a:gd name="T51" fmla="*/ 46 h 58"/>
                <a:gd name="T52" fmla="*/ 57 w 60"/>
                <a:gd name="T53" fmla="*/ 40 h 58"/>
                <a:gd name="T54" fmla="*/ 59 w 60"/>
                <a:gd name="T55" fmla="*/ 35 h 58"/>
                <a:gd name="T56" fmla="*/ 60 w 60"/>
                <a:gd name="T57"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8">
                  <a:moveTo>
                    <a:pt x="60" y="30"/>
                  </a:moveTo>
                  <a:lnTo>
                    <a:pt x="59" y="24"/>
                  </a:lnTo>
                  <a:lnTo>
                    <a:pt x="57" y="18"/>
                  </a:lnTo>
                  <a:lnTo>
                    <a:pt x="54" y="12"/>
                  </a:lnTo>
                  <a:lnTo>
                    <a:pt x="51" y="8"/>
                  </a:lnTo>
                  <a:lnTo>
                    <a:pt x="46" y="4"/>
                  </a:lnTo>
                  <a:lnTo>
                    <a:pt x="41" y="2"/>
                  </a:lnTo>
                  <a:lnTo>
                    <a:pt x="36" y="0"/>
                  </a:lnTo>
                  <a:lnTo>
                    <a:pt x="30" y="0"/>
                  </a:lnTo>
                  <a:lnTo>
                    <a:pt x="18" y="2"/>
                  </a:lnTo>
                  <a:lnTo>
                    <a:pt x="8" y="8"/>
                  </a:lnTo>
                  <a:lnTo>
                    <a:pt x="2" y="18"/>
                  </a:lnTo>
                  <a:lnTo>
                    <a:pt x="0" y="30"/>
                  </a:lnTo>
                  <a:lnTo>
                    <a:pt x="1" y="35"/>
                  </a:lnTo>
                  <a:lnTo>
                    <a:pt x="2" y="40"/>
                  </a:lnTo>
                  <a:lnTo>
                    <a:pt x="4" y="46"/>
                  </a:lnTo>
                  <a:lnTo>
                    <a:pt x="8" y="50"/>
                  </a:lnTo>
                  <a:lnTo>
                    <a:pt x="12" y="54"/>
                  </a:lnTo>
                  <a:lnTo>
                    <a:pt x="18" y="56"/>
                  </a:lnTo>
                  <a:lnTo>
                    <a:pt x="24" y="58"/>
                  </a:lnTo>
                  <a:lnTo>
                    <a:pt x="30" y="58"/>
                  </a:lnTo>
                  <a:lnTo>
                    <a:pt x="36" y="58"/>
                  </a:lnTo>
                  <a:lnTo>
                    <a:pt x="41" y="56"/>
                  </a:lnTo>
                  <a:lnTo>
                    <a:pt x="46" y="54"/>
                  </a:lnTo>
                  <a:lnTo>
                    <a:pt x="51" y="50"/>
                  </a:lnTo>
                  <a:lnTo>
                    <a:pt x="54" y="46"/>
                  </a:lnTo>
                  <a:lnTo>
                    <a:pt x="57" y="40"/>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98" name="Freeform 426"/>
            <p:cNvSpPr>
              <a:spLocks/>
            </p:cNvSpPr>
            <p:nvPr/>
          </p:nvSpPr>
          <p:spPr bwMode="auto">
            <a:xfrm>
              <a:off x="3388" y="2750"/>
              <a:ext cx="15" cy="14"/>
            </a:xfrm>
            <a:custGeom>
              <a:avLst/>
              <a:gdLst>
                <a:gd name="T0" fmla="*/ 15 w 30"/>
                <a:gd name="T1" fmla="*/ 28 h 28"/>
                <a:gd name="T2" fmla="*/ 11 w 30"/>
                <a:gd name="T3" fmla="*/ 28 h 28"/>
                <a:gd name="T4" fmla="*/ 9 w 30"/>
                <a:gd name="T5" fmla="*/ 27 h 28"/>
                <a:gd name="T6" fmla="*/ 7 w 30"/>
                <a:gd name="T7" fmla="*/ 26 h 28"/>
                <a:gd name="T8" fmla="*/ 4 w 30"/>
                <a:gd name="T9" fmla="*/ 25 h 28"/>
                <a:gd name="T10" fmla="*/ 2 w 30"/>
                <a:gd name="T11" fmla="*/ 23 h 28"/>
                <a:gd name="T12" fmla="*/ 1 w 30"/>
                <a:gd name="T13" fmla="*/ 19 h 28"/>
                <a:gd name="T14" fmla="*/ 0 w 30"/>
                <a:gd name="T15" fmla="*/ 17 h 28"/>
                <a:gd name="T16" fmla="*/ 0 w 30"/>
                <a:gd name="T17" fmla="*/ 15 h 28"/>
                <a:gd name="T18" fmla="*/ 0 w 30"/>
                <a:gd name="T19" fmla="*/ 11 h 28"/>
                <a:gd name="T20" fmla="*/ 1 w 30"/>
                <a:gd name="T21" fmla="*/ 9 h 28"/>
                <a:gd name="T22" fmla="*/ 2 w 30"/>
                <a:gd name="T23" fmla="*/ 5 h 28"/>
                <a:gd name="T24" fmla="*/ 4 w 30"/>
                <a:gd name="T25" fmla="*/ 3 h 28"/>
                <a:gd name="T26" fmla="*/ 7 w 30"/>
                <a:gd name="T27" fmla="*/ 2 h 28"/>
                <a:gd name="T28" fmla="*/ 9 w 30"/>
                <a:gd name="T29" fmla="*/ 1 h 28"/>
                <a:gd name="T30" fmla="*/ 11 w 30"/>
                <a:gd name="T31" fmla="*/ 0 h 28"/>
                <a:gd name="T32" fmla="*/ 15 w 30"/>
                <a:gd name="T33" fmla="*/ 0 h 28"/>
                <a:gd name="T34" fmla="*/ 17 w 30"/>
                <a:gd name="T35" fmla="*/ 0 h 28"/>
                <a:gd name="T36" fmla="*/ 21 w 30"/>
                <a:gd name="T37" fmla="*/ 1 h 28"/>
                <a:gd name="T38" fmla="*/ 23 w 30"/>
                <a:gd name="T39" fmla="*/ 2 h 28"/>
                <a:gd name="T40" fmla="*/ 25 w 30"/>
                <a:gd name="T41" fmla="*/ 3 h 28"/>
                <a:gd name="T42" fmla="*/ 26 w 30"/>
                <a:gd name="T43" fmla="*/ 5 h 28"/>
                <a:gd name="T44" fmla="*/ 29 w 30"/>
                <a:gd name="T45" fmla="*/ 9 h 28"/>
                <a:gd name="T46" fmla="*/ 30 w 30"/>
                <a:gd name="T47" fmla="*/ 11 h 28"/>
                <a:gd name="T48" fmla="*/ 30 w 30"/>
                <a:gd name="T49" fmla="*/ 15 h 28"/>
                <a:gd name="T50" fmla="*/ 29 w 30"/>
                <a:gd name="T51" fmla="*/ 20 h 28"/>
                <a:gd name="T52" fmla="*/ 25 w 30"/>
                <a:gd name="T53" fmla="*/ 25 h 28"/>
                <a:gd name="T54" fmla="*/ 21 w 30"/>
                <a:gd name="T55" fmla="*/ 27 h 28"/>
                <a:gd name="T56" fmla="*/ 15 w 30"/>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5"/>
                  </a:lnTo>
                  <a:lnTo>
                    <a:pt x="4" y="3"/>
                  </a:lnTo>
                  <a:lnTo>
                    <a:pt x="7" y="2"/>
                  </a:lnTo>
                  <a:lnTo>
                    <a:pt x="9" y="1"/>
                  </a:lnTo>
                  <a:lnTo>
                    <a:pt x="11" y="0"/>
                  </a:lnTo>
                  <a:lnTo>
                    <a:pt x="15" y="0"/>
                  </a:lnTo>
                  <a:lnTo>
                    <a:pt x="17" y="0"/>
                  </a:lnTo>
                  <a:lnTo>
                    <a:pt x="21" y="1"/>
                  </a:lnTo>
                  <a:lnTo>
                    <a:pt x="23" y="2"/>
                  </a:lnTo>
                  <a:lnTo>
                    <a:pt x="25" y="3"/>
                  </a:lnTo>
                  <a:lnTo>
                    <a:pt x="26" y="5"/>
                  </a:lnTo>
                  <a:lnTo>
                    <a:pt x="29" y="9"/>
                  </a:lnTo>
                  <a:lnTo>
                    <a:pt x="30" y="11"/>
                  </a:lnTo>
                  <a:lnTo>
                    <a:pt x="30" y="15"/>
                  </a:lnTo>
                  <a:lnTo>
                    <a:pt x="29" y="20"/>
                  </a:lnTo>
                  <a:lnTo>
                    <a:pt x="25" y="25"/>
                  </a:lnTo>
                  <a:lnTo>
                    <a:pt x="21" y="27"/>
                  </a:lnTo>
                  <a:lnTo>
                    <a:pt x="15"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99" name="Freeform 427"/>
            <p:cNvSpPr>
              <a:spLocks/>
            </p:cNvSpPr>
            <p:nvPr/>
          </p:nvSpPr>
          <p:spPr bwMode="auto">
            <a:xfrm>
              <a:off x="3407" y="2643"/>
              <a:ext cx="30" cy="30"/>
            </a:xfrm>
            <a:custGeom>
              <a:avLst/>
              <a:gdLst>
                <a:gd name="T0" fmla="*/ 60 w 60"/>
                <a:gd name="T1" fmla="*/ 29 h 59"/>
                <a:gd name="T2" fmla="*/ 59 w 60"/>
                <a:gd name="T3" fmla="*/ 24 h 59"/>
                <a:gd name="T4" fmla="*/ 57 w 60"/>
                <a:gd name="T5" fmla="*/ 19 h 59"/>
                <a:gd name="T6" fmla="*/ 54 w 60"/>
                <a:gd name="T7" fmla="*/ 13 h 59"/>
                <a:gd name="T8" fmla="*/ 50 w 60"/>
                <a:gd name="T9" fmla="*/ 9 h 59"/>
                <a:gd name="T10" fmla="*/ 46 w 60"/>
                <a:gd name="T11" fmla="*/ 5 h 59"/>
                <a:gd name="T12" fmla="*/ 41 w 60"/>
                <a:gd name="T13" fmla="*/ 3 h 59"/>
                <a:gd name="T14" fmla="*/ 36 w 60"/>
                <a:gd name="T15" fmla="*/ 0 h 59"/>
                <a:gd name="T16" fmla="*/ 30 w 60"/>
                <a:gd name="T17" fmla="*/ 0 h 59"/>
                <a:gd name="T18" fmla="*/ 18 w 60"/>
                <a:gd name="T19" fmla="*/ 3 h 59"/>
                <a:gd name="T20" fmla="*/ 9 w 60"/>
                <a:gd name="T21" fmla="*/ 9 h 59"/>
                <a:gd name="T22" fmla="*/ 2 w 60"/>
                <a:gd name="T23" fmla="*/ 18 h 59"/>
                <a:gd name="T24" fmla="*/ 0 w 60"/>
                <a:gd name="T25" fmla="*/ 29 h 59"/>
                <a:gd name="T26" fmla="*/ 1 w 60"/>
                <a:gd name="T27" fmla="*/ 35 h 59"/>
                <a:gd name="T28" fmla="*/ 2 w 60"/>
                <a:gd name="T29" fmla="*/ 41 h 59"/>
                <a:gd name="T30" fmla="*/ 6 w 60"/>
                <a:gd name="T31" fmla="*/ 47 h 59"/>
                <a:gd name="T32" fmla="*/ 9 w 60"/>
                <a:gd name="T33" fmla="*/ 51 h 59"/>
                <a:gd name="T34" fmla="*/ 14 w 60"/>
                <a:gd name="T35" fmla="*/ 55 h 59"/>
                <a:gd name="T36" fmla="*/ 18 w 60"/>
                <a:gd name="T37" fmla="*/ 57 h 59"/>
                <a:gd name="T38" fmla="*/ 24 w 60"/>
                <a:gd name="T39" fmla="*/ 59 h 59"/>
                <a:gd name="T40" fmla="*/ 30 w 60"/>
                <a:gd name="T41" fmla="*/ 59 h 59"/>
                <a:gd name="T42" fmla="*/ 36 w 60"/>
                <a:gd name="T43" fmla="*/ 59 h 59"/>
                <a:gd name="T44" fmla="*/ 41 w 60"/>
                <a:gd name="T45" fmla="*/ 57 h 59"/>
                <a:gd name="T46" fmla="*/ 46 w 60"/>
                <a:gd name="T47" fmla="*/ 55 h 59"/>
                <a:gd name="T48" fmla="*/ 50 w 60"/>
                <a:gd name="T49" fmla="*/ 51 h 59"/>
                <a:gd name="T50" fmla="*/ 54 w 60"/>
                <a:gd name="T51" fmla="*/ 47 h 59"/>
                <a:gd name="T52" fmla="*/ 57 w 60"/>
                <a:gd name="T53" fmla="*/ 41 h 59"/>
                <a:gd name="T54" fmla="*/ 59 w 60"/>
                <a:gd name="T55" fmla="*/ 35 h 59"/>
                <a:gd name="T56" fmla="*/ 60 w 60"/>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29"/>
                  </a:moveTo>
                  <a:lnTo>
                    <a:pt x="59" y="24"/>
                  </a:lnTo>
                  <a:lnTo>
                    <a:pt x="57" y="19"/>
                  </a:lnTo>
                  <a:lnTo>
                    <a:pt x="54" y="13"/>
                  </a:lnTo>
                  <a:lnTo>
                    <a:pt x="50" y="9"/>
                  </a:lnTo>
                  <a:lnTo>
                    <a:pt x="46" y="5"/>
                  </a:lnTo>
                  <a:lnTo>
                    <a:pt x="41" y="3"/>
                  </a:lnTo>
                  <a:lnTo>
                    <a:pt x="36" y="0"/>
                  </a:lnTo>
                  <a:lnTo>
                    <a:pt x="30" y="0"/>
                  </a:lnTo>
                  <a:lnTo>
                    <a:pt x="18" y="3"/>
                  </a:lnTo>
                  <a:lnTo>
                    <a:pt x="9" y="9"/>
                  </a:lnTo>
                  <a:lnTo>
                    <a:pt x="2" y="18"/>
                  </a:lnTo>
                  <a:lnTo>
                    <a:pt x="0" y="29"/>
                  </a:lnTo>
                  <a:lnTo>
                    <a:pt x="1" y="35"/>
                  </a:lnTo>
                  <a:lnTo>
                    <a:pt x="2" y="41"/>
                  </a:lnTo>
                  <a:lnTo>
                    <a:pt x="6" y="47"/>
                  </a:lnTo>
                  <a:lnTo>
                    <a:pt x="9" y="51"/>
                  </a:lnTo>
                  <a:lnTo>
                    <a:pt x="14" y="55"/>
                  </a:lnTo>
                  <a:lnTo>
                    <a:pt x="18" y="57"/>
                  </a:lnTo>
                  <a:lnTo>
                    <a:pt x="24" y="59"/>
                  </a:lnTo>
                  <a:lnTo>
                    <a:pt x="30" y="59"/>
                  </a:lnTo>
                  <a:lnTo>
                    <a:pt x="36" y="59"/>
                  </a:lnTo>
                  <a:lnTo>
                    <a:pt x="41" y="57"/>
                  </a:lnTo>
                  <a:lnTo>
                    <a:pt x="46" y="55"/>
                  </a:lnTo>
                  <a:lnTo>
                    <a:pt x="50" y="51"/>
                  </a:lnTo>
                  <a:lnTo>
                    <a:pt x="54" y="47"/>
                  </a:lnTo>
                  <a:lnTo>
                    <a:pt x="57" y="41"/>
                  </a:lnTo>
                  <a:lnTo>
                    <a:pt x="59" y="35"/>
                  </a:lnTo>
                  <a:lnTo>
                    <a:pt x="60"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00" name="Freeform 428"/>
            <p:cNvSpPr>
              <a:spLocks/>
            </p:cNvSpPr>
            <p:nvPr/>
          </p:nvSpPr>
          <p:spPr bwMode="auto">
            <a:xfrm>
              <a:off x="3414" y="2651"/>
              <a:ext cx="15" cy="14"/>
            </a:xfrm>
            <a:custGeom>
              <a:avLst/>
              <a:gdLst>
                <a:gd name="T0" fmla="*/ 15 w 30"/>
                <a:gd name="T1" fmla="*/ 29 h 29"/>
                <a:gd name="T2" fmla="*/ 12 w 30"/>
                <a:gd name="T3" fmla="*/ 29 h 29"/>
                <a:gd name="T4" fmla="*/ 9 w 30"/>
                <a:gd name="T5" fmla="*/ 28 h 29"/>
                <a:gd name="T6" fmla="*/ 7 w 30"/>
                <a:gd name="T7" fmla="*/ 27 h 29"/>
                <a:gd name="T8" fmla="*/ 4 w 30"/>
                <a:gd name="T9" fmla="*/ 25 h 29"/>
                <a:gd name="T10" fmla="*/ 3 w 30"/>
                <a:gd name="T11" fmla="*/ 22 h 29"/>
                <a:gd name="T12" fmla="*/ 1 w 30"/>
                <a:gd name="T13" fmla="*/ 20 h 29"/>
                <a:gd name="T14" fmla="*/ 0 w 30"/>
                <a:gd name="T15" fmla="*/ 18 h 29"/>
                <a:gd name="T16" fmla="*/ 0 w 30"/>
                <a:gd name="T17" fmla="*/ 14 h 29"/>
                <a:gd name="T18" fmla="*/ 0 w 30"/>
                <a:gd name="T19" fmla="*/ 12 h 29"/>
                <a:gd name="T20" fmla="*/ 1 w 30"/>
                <a:gd name="T21" fmla="*/ 9 h 29"/>
                <a:gd name="T22" fmla="*/ 3 w 30"/>
                <a:gd name="T23" fmla="*/ 6 h 29"/>
                <a:gd name="T24" fmla="*/ 4 w 30"/>
                <a:gd name="T25" fmla="*/ 4 h 29"/>
                <a:gd name="T26" fmla="*/ 7 w 30"/>
                <a:gd name="T27" fmla="*/ 3 h 29"/>
                <a:gd name="T28" fmla="*/ 9 w 30"/>
                <a:gd name="T29" fmla="*/ 2 h 29"/>
                <a:gd name="T30" fmla="*/ 12 w 30"/>
                <a:gd name="T31" fmla="*/ 0 h 29"/>
                <a:gd name="T32" fmla="*/ 15 w 30"/>
                <a:gd name="T33" fmla="*/ 0 h 29"/>
                <a:gd name="T34" fmla="*/ 17 w 30"/>
                <a:gd name="T35" fmla="*/ 0 h 29"/>
                <a:gd name="T36" fmla="*/ 21 w 30"/>
                <a:gd name="T37" fmla="*/ 2 h 29"/>
                <a:gd name="T38" fmla="*/ 23 w 30"/>
                <a:gd name="T39" fmla="*/ 3 h 29"/>
                <a:gd name="T40" fmla="*/ 25 w 30"/>
                <a:gd name="T41" fmla="*/ 4 h 29"/>
                <a:gd name="T42" fmla="*/ 26 w 30"/>
                <a:gd name="T43" fmla="*/ 6 h 29"/>
                <a:gd name="T44" fmla="*/ 29 w 30"/>
                <a:gd name="T45" fmla="*/ 9 h 29"/>
                <a:gd name="T46" fmla="*/ 30 w 30"/>
                <a:gd name="T47" fmla="*/ 12 h 29"/>
                <a:gd name="T48" fmla="*/ 30 w 30"/>
                <a:gd name="T49" fmla="*/ 14 h 29"/>
                <a:gd name="T50" fmla="*/ 29 w 30"/>
                <a:gd name="T51" fmla="*/ 20 h 29"/>
                <a:gd name="T52" fmla="*/ 25 w 30"/>
                <a:gd name="T53" fmla="*/ 25 h 29"/>
                <a:gd name="T54" fmla="*/ 21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2" y="29"/>
                  </a:lnTo>
                  <a:lnTo>
                    <a:pt x="9" y="28"/>
                  </a:lnTo>
                  <a:lnTo>
                    <a:pt x="7" y="27"/>
                  </a:lnTo>
                  <a:lnTo>
                    <a:pt x="4" y="25"/>
                  </a:lnTo>
                  <a:lnTo>
                    <a:pt x="3" y="22"/>
                  </a:lnTo>
                  <a:lnTo>
                    <a:pt x="1" y="20"/>
                  </a:lnTo>
                  <a:lnTo>
                    <a:pt x="0" y="18"/>
                  </a:lnTo>
                  <a:lnTo>
                    <a:pt x="0" y="14"/>
                  </a:lnTo>
                  <a:lnTo>
                    <a:pt x="0" y="12"/>
                  </a:lnTo>
                  <a:lnTo>
                    <a:pt x="1" y="9"/>
                  </a:lnTo>
                  <a:lnTo>
                    <a:pt x="3" y="6"/>
                  </a:lnTo>
                  <a:lnTo>
                    <a:pt x="4" y="4"/>
                  </a:lnTo>
                  <a:lnTo>
                    <a:pt x="7" y="3"/>
                  </a:lnTo>
                  <a:lnTo>
                    <a:pt x="9" y="2"/>
                  </a:lnTo>
                  <a:lnTo>
                    <a:pt x="12" y="0"/>
                  </a:lnTo>
                  <a:lnTo>
                    <a:pt x="15" y="0"/>
                  </a:lnTo>
                  <a:lnTo>
                    <a:pt x="17" y="0"/>
                  </a:lnTo>
                  <a:lnTo>
                    <a:pt x="21" y="2"/>
                  </a:lnTo>
                  <a:lnTo>
                    <a:pt x="23" y="3"/>
                  </a:lnTo>
                  <a:lnTo>
                    <a:pt x="25" y="4"/>
                  </a:lnTo>
                  <a:lnTo>
                    <a:pt x="26" y="6"/>
                  </a:lnTo>
                  <a:lnTo>
                    <a:pt x="29" y="9"/>
                  </a:lnTo>
                  <a:lnTo>
                    <a:pt x="30" y="12"/>
                  </a:lnTo>
                  <a:lnTo>
                    <a:pt x="30" y="14"/>
                  </a:lnTo>
                  <a:lnTo>
                    <a:pt x="29" y="20"/>
                  </a:lnTo>
                  <a:lnTo>
                    <a:pt x="25" y="25"/>
                  </a:lnTo>
                  <a:lnTo>
                    <a:pt x="21"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01" name="Freeform 429"/>
            <p:cNvSpPr>
              <a:spLocks/>
            </p:cNvSpPr>
            <p:nvPr/>
          </p:nvSpPr>
          <p:spPr bwMode="auto">
            <a:xfrm>
              <a:off x="3407" y="2515"/>
              <a:ext cx="30" cy="30"/>
            </a:xfrm>
            <a:custGeom>
              <a:avLst/>
              <a:gdLst>
                <a:gd name="T0" fmla="*/ 60 w 60"/>
                <a:gd name="T1" fmla="*/ 30 h 60"/>
                <a:gd name="T2" fmla="*/ 59 w 60"/>
                <a:gd name="T3" fmla="*/ 24 h 60"/>
                <a:gd name="T4" fmla="*/ 57 w 60"/>
                <a:gd name="T5" fmla="*/ 18 h 60"/>
                <a:gd name="T6" fmla="*/ 54 w 60"/>
                <a:gd name="T7" fmla="*/ 13 h 60"/>
                <a:gd name="T8" fmla="*/ 50 w 60"/>
                <a:gd name="T9" fmla="*/ 9 h 60"/>
                <a:gd name="T10" fmla="*/ 46 w 60"/>
                <a:gd name="T11" fmla="*/ 5 h 60"/>
                <a:gd name="T12" fmla="*/ 41 w 60"/>
                <a:gd name="T13" fmla="*/ 2 h 60"/>
                <a:gd name="T14" fmla="*/ 36 w 60"/>
                <a:gd name="T15" fmla="*/ 1 h 60"/>
                <a:gd name="T16" fmla="*/ 30 w 60"/>
                <a:gd name="T17" fmla="*/ 0 h 60"/>
                <a:gd name="T18" fmla="*/ 18 w 60"/>
                <a:gd name="T19" fmla="*/ 2 h 60"/>
                <a:gd name="T20" fmla="*/ 9 w 60"/>
                <a:gd name="T21" fmla="*/ 9 h 60"/>
                <a:gd name="T22" fmla="*/ 2 w 60"/>
                <a:gd name="T23" fmla="*/ 18 h 60"/>
                <a:gd name="T24" fmla="*/ 0 w 60"/>
                <a:gd name="T25" fmla="*/ 30 h 60"/>
                <a:gd name="T26" fmla="*/ 1 w 60"/>
                <a:gd name="T27" fmla="*/ 35 h 60"/>
                <a:gd name="T28" fmla="*/ 2 w 60"/>
                <a:gd name="T29" fmla="*/ 41 h 60"/>
                <a:gd name="T30" fmla="*/ 6 w 60"/>
                <a:gd name="T31" fmla="*/ 47 h 60"/>
                <a:gd name="T32" fmla="*/ 9 w 60"/>
                <a:gd name="T33" fmla="*/ 51 h 60"/>
                <a:gd name="T34" fmla="*/ 14 w 60"/>
                <a:gd name="T35" fmla="*/ 55 h 60"/>
                <a:gd name="T36" fmla="*/ 18 w 60"/>
                <a:gd name="T37" fmla="*/ 57 h 60"/>
                <a:gd name="T38" fmla="*/ 24 w 60"/>
                <a:gd name="T39" fmla="*/ 58 h 60"/>
                <a:gd name="T40" fmla="*/ 30 w 60"/>
                <a:gd name="T41" fmla="*/ 60 h 60"/>
                <a:gd name="T42" fmla="*/ 36 w 60"/>
                <a:gd name="T43" fmla="*/ 58 h 60"/>
                <a:gd name="T44" fmla="*/ 41 w 60"/>
                <a:gd name="T45" fmla="*/ 57 h 60"/>
                <a:gd name="T46" fmla="*/ 46 w 60"/>
                <a:gd name="T47" fmla="*/ 55 h 60"/>
                <a:gd name="T48" fmla="*/ 50 w 60"/>
                <a:gd name="T49" fmla="*/ 51 h 60"/>
                <a:gd name="T50" fmla="*/ 54 w 60"/>
                <a:gd name="T51" fmla="*/ 47 h 60"/>
                <a:gd name="T52" fmla="*/ 57 w 60"/>
                <a:gd name="T53" fmla="*/ 41 h 60"/>
                <a:gd name="T54" fmla="*/ 59 w 60"/>
                <a:gd name="T55" fmla="*/ 35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7" y="18"/>
                  </a:lnTo>
                  <a:lnTo>
                    <a:pt x="54" y="13"/>
                  </a:lnTo>
                  <a:lnTo>
                    <a:pt x="50" y="9"/>
                  </a:lnTo>
                  <a:lnTo>
                    <a:pt x="46" y="5"/>
                  </a:lnTo>
                  <a:lnTo>
                    <a:pt x="41" y="2"/>
                  </a:lnTo>
                  <a:lnTo>
                    <a:pt x="36" y="1"/>
                  </a:lnTo>
                  <a:lnTo>
                    <a:pt x="30" y="0"/>
                  </a:lnTo>
                  <a:lnTo>
                    <a:pt x="18" y="2"/>
                  </a:lnTo>
                  <a:lnTo>
                    <a:pt x="9" y="9"/>
                  </a:lnTo>
                  <a:lnTo>
                    <a:pt x="2" y="18"/>
                  </a:lnTo>
                  <a:lnTo>
                    <a:pt x="0" y="30"/>
                  </a:lnTo>
                  <a:lnTo>
                    <a:pt x="1" y="35"/>
                  </a:lnTo>
                  <a:lnTo>
                    <a:pt x="2" y="41"/>
                  </a:lnTo>
                  <a:lnTo>
                    <a:pt x="6" y="47"/>
                  </a:lnTo>
                  <a:lnTo>
                    <a:pt x="9" y="51"/>
                  </a:lnTo>
                  <a:lnTo>
                    <a:pt x="14" y="55"/>
                  </a:lnTo>
                  <a:lnTo>
                    <a:pt x="18" y="57"/>
                  </a:lnTo>
                  <a:lnTo>
                    <a:pt x="24" y="58"/>
                  </a:lnTo>
                  <a:lnTo>
                    <a:pt x="30" y="60"/>
                  </a:lnTo>
                  <a:lnTo>
                    <a:pt x="36" y="58"/>
                  </a:lnTo>
                  <a:lnTo>
                    <a:pt x="41" y="57"/>
                  </a:lnTo>
                  <a:lnTo>
                    <a:pt x="46" y="55"/>
                  </a:lnTo>
                  <a:lnTo>
                    <a:pt x="50" y="51"/>
                  </a:lnTo>
                  <a:lnTo>
                    <a:pt x="54" y="47"/>
                  </a:lnTo>
                  <a:lnTo>
                    <a:pt x="57" y="41"/>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02" name="Freeform 430"/>
            <p:cNvSpPr>
              <a:spLocks/>
            </p:cNvSpPr>
            <p:nvPr/>
          </p:nvSpPr>
          <p:spPr bwMode="auto">
            <a:xfrm>
              <a:off x="3414" y="2522"/>
              <a:ext cx="15" cy="15"/>
            </a:xfrm>
            <a:custGeom>
              <a:avLst/>
              <a:gdLst>
                <a:gd name="T0" fmla="*/ 15 w 30"/>
                <a:gd name="T1" fmla="*/ 30 h 30"/>
                <a:gd name="T2" fmla="*/ 12 w 30"/>
                <a:gd name="T3" fmla="*/ 30 h 30"/>
                <a:gd name="T4" fmla="*/ 9 w 30"/>
                <a:gd name="T5" fmla="*/ 28 h 30"/>
                <a:gd name="T6" fmla="*/ 7 w 30"/>
                <a:gd name="T7" fmla="*/ 27 h 30"/>
                <a:gd name="T8" fmla="*/ 4 w 30"/>
                <a:gd name="T9" fmla="*/ 25 h 30"/>
                <a:gd name="T10" fmla="*/ 3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3 w 30"/>
                <a:gd name="T23" fmla="*/ 7 h 30"/>
                <a:gd name="T24" fmla="*/ 4 w 30"/>
                <a:gd name="T25" fmla="*/ 4 h 30"/>
                <a:gd name="T26" fmla="*/ 7 w 30"/>
                <a:gd name="T27" fmla="*/ 3 h 30"/>
                <a:gd name="T28" fmla="*/ 9 w 30"/>
                <a:gd name="T29" fmla="*/ 1 h 30"/>
                <a:gd name="T30" fmla="*/ 12 w 30"/>
                <a:gd name="T31" fmla="*/ 0 h 30"/>
                <a:gd name="T32" fmla="*/ 15 w 30"/>
                <a:gd name="T33" fmla="*/ 0 h 30"/>
                <a:gd name="T34" fmla="*/ 17 w 30"/>
                <a:gd name="T35" fmla="*/ 0 h 30"/>
                <a:gd name="T36" fmla="*/ 21 w 30"/>
                <a:gd name="T37" fmla="*/ 1 h 30"/>
                <a:gd name="T38" fmla="*/ 23 w 30"/>
                <a:gd name="T39" fmla="*/ 3 h 30"/>
                <a:gd name="T40" fmla="*/ 25 w 30"/>
                <a:gd name="T41" fmla="*/ 4 h 30"/>
                <a:gd name="T42" fmla="*/ 26 w 30"/>
                <a:gd name="T43" fmla="*/ 7 h 30"/>
                <a:gd name="T44" fmla="*/ 29 w 30"/>
                <a:gd name="T45" fmla="*/ 9 h 30"/>
                <a:gd name="T46" fmla="*/ 30 w 30"/>
                <a:gd name="T47" fmla="*/ 12 h 30"/>
                <a:gd name="T48" fmla="*/ 30 w 30"/>
                <a:gd name="T49" fmla="*/ 15 h 30"/>
                <a:gd name="T50" fmla="*/ 29 w 30"/>
                <a:gd name="T51" fmla="*/ 20 h 30"/>
                <a:gd name="T52" fmla="*/ 25 w 30"/>
                <a:gd name="T53" fmla="*/ 25 h 30"/>
                <a:gd name="T54" fmla="*/ 21 w 30"/>
                <a:gd name="T55" fmla="*/ 28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8"/>
                  </a:lnTo>
                  <a:lnTo>
                    <a:pt x="7" y="27"/>
                  </a:lnTo>
                  <a:lnTo>
                    <a:pt x="4" y="25"/>
                  </a:lnTo>
                  <a:lnTo>
                    <a:pt x="3" y="23"/>
                  </a:lnTo>
                  <a:lnTo>
                    <a:pt x="1" y="20"/>
                  </a:lnTo>
                  <a:lnTo>
                    <a:pt x="0" y="18"/>
                  </a:lnTo>
                  <a:lnTo>
                    <a:pt x="0" y="15"/>
                  </a:lnTo>
                  <a:lnTo>
                    <a:pt x="0" y="12"/>
                  </a:lnTo>
                  <a:lnTo>
                    <a:pt x="1" y="9"/>
                  </a:lnTo>
                  <a:lnTo>
                    <a:pt x="3" y="7"/>
                  </a:lnTo>
                  <a:lnTo>
                    <a:pt x="4" y="4"/>
                  </a:lnTo>
                  <a:lnTo>
                    <a:pt x="7" y="3"/>
                  </a:lnTo>
                  <a:lnTo>
                    <a:pt x="9" y="1"/>
                  </a:lnTo>
                  <a:lnTo>
                    <a:pt x="12" y="0"/>
                  </a:lnTo>
                  <a:lnTo>
                    <a:pt x="15" y="0"/>
                  </a:lnTo>
                  <a:lnTo>
                    <a:pt x="17" y="0"/>
                  </a:lnTo>
                  <a:lnTo>
                    <a:pt x="21" y="1"/>
                  </a:lnTo>
                  <a:lnTo>
                    <a:pt x="23" y="3"/>
                  </a:lnTo>
                  <a:lnTo>
                    <a:pt x="25" y="4"/>
                  </a:lnTo>
                  <a:lnTo>
                    <a:pt x="26" y="7"/>
                  </a:lnTo>
                  <a:lnTo>
                    <a:pt x="29" y="9"/>
                  </a:lnTo>
                  <a:lnTo>
                    <a:pt x="30" y="12"/>
                  </a:lnTo>
                  <a:lnTo>
                    <a:pt x="30" y="15"/>
                  </a:lnTo>
                  <a:lnTo>
                    <a:pt x="29" y="20"/>
                  </a:lnTo>
                  <a:lnTo>
                    <a:pt x="25" y="25"/>
                  </a:lnTo>
                  <a:lnTo>
                    <a:pt x="21" y="28"/>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03" name="Freeform 431"/>
            <p:cNvSpPr>
              <a:spLocks/>
            </p:cNvSpPr>
            <p:nvPr/>
          </p:nvSpPr>
          <p:spPr bwMode="auto">
            <a:xfrm>
              <a:off x="2347" y="2643"/>
              <a:ext cx="29" cy="30"/>
            </a:xfrm>
            <a:custGeom>
              <a:avLst/>
              <a:gdLst>
                <a:gd name="T0" fmla="*/ 58 w 58"/>
                <a:gd name="T1" fmla="*/ 29 h 59"/>
                <a:gd name="T2" fmla="*/ 58 w 58"/>
                <a:gd name="T3" fmla="*/ 24 h 59"/>
                <a:gd name="T4" fmla="*/ 56 w 58"/>
                <a:gd name="T5" fmla="*/ 19 h 59"/>
                <a:gd name="T6" fmla="*/ 54 w 58"/>
                <a:gd name="T7" fmla="*/ 13 h 59"/>
                <a:gd name="T8" fmla="*/ 50 w 58"/>
                <a:gd name="T9" fmla="*/ 9 h 59"/>
                <a:gd name="T10" fmla="*/ 46 w 58"/>
                <a:gd name="T11" fmla="*/ 5 h 59"/>
                <a:gd name="T12" fmla="*/ 40 w 58"/>
                <a:gd name="T13" fmla="*/ 3 h 59"/>
                <a:gd name="T14" fmla="*/ 34 w 58"/>
                <a:gd name="T15" fmla="*/ 0 h 59"/>
                <a:gd name="T16" fmla="*/ 28 w 58"/>
                <a:gd name="T17" fmla="*/ 0 h 59"/>
                <a:gd name="T18" fmla="*/ 17 w 58"/>
                <a:gd name="T19" fmla="*/ 3 h 59"/>
                <a:gd name="T20" fmla="*/ 8 w 58"/>
                <a:gd name="T21" fmla="*/ 9 h 59"/>
                <a:gd name="T22" fmla="*/ 2 w 58"/>
                <a:gd name="T23" fmla="*/ 18 h 59"/>
                <a:gd name="T24" fmla="*/ 0 w 58"/>
                <a:gd name="T25" fmla="*/ 29 h 59"/>
                <a:gd name="T26" fmla="*/ 0 w 58"/>
                <a:gd name="T27" fmla="*/ 35 h 59"/>
                <a:gd name="T28" fmla="*/ 2 w 58"/>
                <a:gd name="T29" fmla="*/ 41 h 59"/>
                <a:gd name="T30" fmla="*/ 4 w 58"/>
                <a:gd name="T31" fmla="*/ 47 h 59"/>
                <a:gd name="T32" fmla="*/ 8 w 58"/>
                <a:gd name="T33" fmla="*/ 51 h 59"/>
                <a:gd name="T34" fmla="*/ 12 w 58"/>
                <a:gd name="T35" fmla="*/ 55 h 59"/>
                <a:gd name="T36" fmla="*/ 17 w 58"/>
                <a:gd name="T37" fmla="*/ 57 h 59"/>
                <a:gd name="T38" fmla="*/ 23 w 58"/>
                <a:gd name="T39" fmla="*/ 59 h 59"/>
                <a:gd name="T40" fmla="*/ 28 w 58"/>
                <a:gd name="T41" fmla="*/ 59 h 59"/>
                <a:gd name="T42" fmla="*/ 34 w 58"/>
                <a:gd name="T43" fmla="*/ 59 h 59"/>
                <a:gd name="T44" fmla="*/ 40 w 58"/>
                <a:gd name="T45" fmla="*/ 57 h 59"/>
                <a:gd name="T46" fmla="*/ 46 w 58"/>
                <a:gd name="T47" fmla="*/ 55 h 59"/>
                <a:gd name="T48" fmla="*/ 50 w 58"/>
                <a:gd name="T49" fmla="*/ 51 h 59"/>
                <a:gd name="T50" fmla="*/ 54 w 58"/>
                <a:gd name="T51" fmla="*/ 47 h 59"/>
                <a:gd name="T52" fmla="*/ 56 w 58"/>
                <a:gd name="T53" fmla="*/ 41 h 59"/>
                <a:gd name="T54" fmla="*/ 58 w 58"/>
                <a:gd name="T55" fmla="*/ 35 h 59"/>
                <a:gd name="T56" fmla="*/ 58 w 58"/>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59">
                  <a:moveTo>
                    <a:pt x="58" y="29"/>
                  </a:moveTo>
                  <a:lnTo>
                    <a:pt x="58" y="24"/>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7"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04" name="Freeform 432"/>
            <p:cNvSpPr>
              <a:spLocks/>
            </p:cNvSpPr>
            <p:nvPr/>
          </p:nvSpPr>
          <p:spPr bwMode="auto">
            <a:xfrm>
              <a:off x="2354" y="2651"/>
              <a:ext cx="15" cy="14"/>
            </a:xfrm>
            <a:custGeom>
              <a:avLst/>
              <a:gdLst>
                <a:gd name="T0" fmla="*/ 14 w 29"/>
                <a:gd name="T1" fmla="*/ 29 h 29"/>
                <a:gd name="T2" fmla="*/ 12 w 29"/>
                <a:gd name="T3" fmla="*/ 29 h 29"/>
                <a:gd name="T4" fmla="*/ 10 w 29"/>
                <a:gd name="T5" fmla="*/ 28 h 29"/>
                <a:gd name="T6" fmla="*/ 6 w 29"/>
                <a:gd name="T7" fmla="*/ 27 h 29"/>
                <a:gd name="T8" fmla="*/ 4 w 29"/>
                <a:gd name="T9" fmla="*/ 25 h 29"/>
                <a:gd name="T10" fmla="*/ 3 w 29"/>
                <a:gd name="T11" fmla="*/ 22 h 29"/>
                <a:gd name="T12" fmla="*/ 2 w 29"/>
                <a:gd name="T13" fmla="*/ 20 h 29"/>
                <a:gd name="T14" fmla="*/ 0 w 29"/>
                <a:gd name="T15" fmla="*/ 18 h 29"/>
                <a:gd name="T16" fmla="*/ 0 w 29"/>
                <a:gd name="T17" fmla="*/ 14 h 29"/>
                <a:gd name="T18" fmla="*/ 0 w 29"/>
                <a:gd name="T19" fmla="*/ 12 h 29"/>
                <a:gd name="T20" fmla="*/ 2 w 29"/>
                <a:gd name="T21" fmla="*/ 9 h 29"/>
                <a:gd name="T22" fmla="*/ 3 w 29"/>
                <a:gd name="T23" fmla="*/ 6 h 29"/>
                <a:gd name="T24" fmla="*/ 4 w 29"/>
                <a:gd name="T25" fmla="*/ 4 h 29"/>
                <a:gd name="T26" fmla="*/ 6 w 29"/>
                <a:gd name="T27" fmla="*/ 3 h 29"/>
                <a:gd name="T28" fmla="*/ 10 w 29"/>
                <a:gd name="T29" fmla="*/ 2 h 29"/>
                <a:gd name="T30" fmla="*/ 12 w 29"/>
                <a:gd name="T31" fmla="*/ 0 h 29"/>
                <a:gd name="T32" fmla="*/ 14 w 29"/>
                <a:gd name="T33" fmla="*/ 0 h 29"/>
                <a:gd name="T34" fmla="*/ 18 w 29"/>
                <a:gd name="T35" fmla="*/ 0 h 29"/>
                <a:gd name="T36" fmla="*/ 20 w 29"/>
                <a:gd name="T37" fmla="*/ 2 h 29"/>
                <a:gd name="T38" fmla="*/ 22 w 29"/>
                <a:gd name="T39" fmla="*/ 3 h 29"/>
                <a:gd name="T40" fmla="*/ 25 w 29"/>
                <a:gd name="T41" fmla="*/ 4 h 29"/>
                <a:gd name="T42" fmla="*/ 27 w 29"/>
                <a:gd name="T43" fmla="*/ 6 h 29"/>
                <a:gd name="T44" fmla="*/ 28 w 29"/>
                <a:gd name="T45" fmla="*/ 9 h 29"/>
                <a:gd name="T46" fmla="*/ 29 w 29"/>
                <a:gd name="T47" fmla="*/ 12 h 29"/>
                <a:gd name="T48" fmla="*/ 29 w 29"/>
                <a:gd name="T49" fmla="*/ 14 h 29"/>
                <a:gd name="T50" fmla="*/ 28 w 29"/>
                <a:gd name="T51" fmla="*/ 20 h 29"/>
                <a:gd name="T52" fmla="*/ 25 w 29"/>
                <a:gd name="T53" fmla="*/ 25 h 29"/>
                <a:gd name="T54" fmla="*/ 20 w 29"/>
                <a:gd name="T55" fmla="*/ 28 h 29"/>
                <a:gd name="T56" fmla="*/ 14 w 29"/>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9">
                  <a:moveTo>
                    <a:pt x="14" y="29"/>
                  </a:moveTo>
                  <a:lnTo>
                    <a:pt x="12" y="29"/>
                  </a:lnTo>
                  <a:lnTo>
                    <a:pt x="10" y="28"/>
                  </a:lnTo>
                  <a:lnTo>
                    <a:pt x="6" y="27"/>
                  </a:lnTo>
                  <a:lnTo>
                    <a:pt x="4" y="25"/>
                  </a:lnTo>
                  <a:lnTo>
                    <a:pt x="3" y="22"/>
                  </a:lnTo>
                  <a:lnTo>
                    <a:pt x="2" y="20"/>
                  </a:lnTo>
                  <a:lnTo>
                    <a:pt x="0" y="18"/>
                  </a:lnTo>
                  <a:lnTo>
                    <a:pt x="0" y="14"/>
                  </a:lnTo>
                  <a:lnTo>
                    <a:pt x="0" y="12"/>
                  </a:lnTo>
                  <a:lnTo>
                    <a:pt x="2" y="9"/>
                  </a:lnTo>
                  <a:lnTo>
                    <a:pt x="3" y="6"/>
                  </a:lnTo>
                  <a:lnTo>
                    <a:pt x="4" y="4"/>
                  </a:lnTo>
                  <a:lnTo>
                    <a:pt x="6" y="3"/>
                  </a:lnTo>
                  <a:lnTo>
                    <a:pt x="10" y="2"/>
                  </a:lnTo>
                  <a:lnTo>
                    <a:pt x="12" y="0"/>
                  </a:lnTo>
                  <a:lnTo>
                    <a:pt x="14" y="0"/>
                  </a:lnTo>
                  <a:lnTo>
                    <a:pt x="18" y="0"/>
                  </a:lnTo>
                  <a:lnTo>
                    <a:pt x="20" y="2"/>
                  </a:lnTo>
                  <a:lnTo>
                    <a:pt x="22" y="3"/>
                  </a:lnTo>
                  <a:lnTo>
                    <a:pt x="25" y="4"/>
                  </a:lnTo>
                  <a:lnTo>
                    <a:pt x="27" y="6"/>
                  </a:lnTo>
                  <a:lnTo>
                    <a:pt x="28" y="9"/>
                  </a:lnTo>
                  <a:lnTo>
                    <a:pt x="29" y="12"/>
                  </a:lnTo>
                  <a:lnTo>
                    <a:pt x="29" y="14"/>
                  </a:lnTo>
                  <a:lnTo>
                    <a:pt x="28" y="20"/>
                  </a:lnTo>
                  <a:lnTo>
                    <a:pt x="25" y="25"/>
                  </a:lnTo>
                  <a:lnTo>
                    <a:pt x="20" y="28"/>
                  </a:lnTo>
                  <a:lnTo>
                    <a:pt x="14"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05" name="Freeform 433"/>
            <p:cNvSpPr>
              <a:spLocks/>
            </p:cNvSpPr>
            <p:nvPr/>
          </p:nvSpPr>
          <p:spPr bwMode="auto">
            <a:xfrm>
              <a:off x="2485" y="1569"/>
              <a:ext cx="30" cy="30"/>
            </a:xfrm>
            <a:custGeom>
              <a:avLst/>
              <a:gdLst>
                <a:gd name="T0" fmla="*/ 60 w 60"/>
                <a:gd name="T1" fmla="*/ 30 h 60"/>
                <a:gd name="T2" fmla="*/ 59 w 60"/>
                <a:gd name="T3" fmla="*/ 25 h 60"/>
                <a:gd name="T4" fmla="*/ 58 w 60"/>
                <a:gd name="T5" fmla="*/ 19 h 60"/>
                <a:gd name="T6" fmla="*/ 54 w 60"/>
                <a:gd name="T7" fmla="*/ 13 h 60"/>
                <a:gd name="T8" fmla="*/ 51 w 60"/>
                <a:gd name="T9" fmla="*/ 8 h 60"/>
                <a:gd name="T10" fmla="*/ 46 w 60"/>
                <a:gd name="T11" fmla="*/ 5 h 60"/>
                <a:gd name="T12" fmla="*/ 41 w 60"/>
                <a:gd name="T13" fmla="*/ 3 h 60"/>
                <a:gd name="T14" fmla="*/ 36 w 60"/>
                <a:gd name="T15" fmla="*/ 0 h 60"/>
                <a:gd name="T16" fmla="*/ 30 w 60"/>
                <a:gd name="T17" fmla="*/ 0 h 60"/>
                <a:gd name="T18" fmla="*/ 18 w 60"/>
                <a:gd name="T19" fmla="*/ 3 h 60"/>
                <a:gd name="T20" fmla="*/ 9 w 60"/>
                <a:gd name="T21" fmla="*/ 8 h 60"/>
                <a:gd name="T22" fmla="*/ 2 w 60"/>
                <a:gd name="T23" fmla="*/ 19 h 60"/>
                <a:gd name="T24" fmla="*/ 0 w 60"/>
                <a:gd name="T25" fmla="*/ 30 h 60"/>
                <a:gd name="T26" fmla="*/ 1 w 60"/>
                <a:gd name="T27" fmla="*/ 36 h 60"/>
                <a:gd name="T28" fmla="*/ 2 w 60"/>
                <a:gd name="T29" fmla="*/ 42 h 60"/>
                <a:gd name="T30" fmla="*/ 6 w 60"/>
                <a:gd name="T31" fmla="*/ 47 h 60"/>
                <a:gd name="T32" fmla="*/ 9 w 60"/>
                <a:gd name="T33" fmla="*/ 51 h 60"/>
                <a:gd name="T34" fmla="*/ 14 w 60"/>
                <a:gd name="T35" fmla="*/ 55 h 60"/>
                <a:gd name="T36" fmla="*/ 18 w 60"/>
                <a:gd name="T37" fmla="*/ 58 h 60"/>
                <a:gd name="T38" fmla="*/ 24 w 60"/>
                <a:gd name="T39" fmla="*/ 59 h 60"/>
                <a:gd name="T40" fmla="*/ 30 w 60"/>
                <a:gd name="T41" fmla="*/ 60 h 60"/>
                <a:gd name="T42" fmla="*/ 36 w 60"/>
                <a:gd name="T43" fmla="*/ 59 h 60"/>
                <a:gd name="T44" fmla="*/ 41 w 60"/>
                <a:gd name="T45" fmla="*/ 58 h 60"/>
                <a:gd name="T46" fmla="*/ 46 w 60"/>
                <a:gd name="T47" fmla="*/ 55 h 60"/>
                <a:gd name="T48" fmla="*/ 51 w 60"/>
                <a:gd name="T49" fmla="*/ 51 h 60"/>
                <a:gd name="T50" fmla="*/ 54 w 60"/>
                <a:gd name="T51" fmla="*/ 47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5"/>
                  </a:lnTo>
                  <a:lnTo>
                    <a:pt x="58" y="19"/>
                  </a:lnTo>
                  <a:lnTo>
                    <a:pt x="54" y="13"/>
                  </a:lnTo>
                  <a:lnTo>
                    <a:pt x="51" y="8"/>
                  </a:lnTo>
                  <a:lnTo>
                    <a:pt x="46" y="5"/>
                  </a:lnTo>
                  <a:lnTo>
                    <a:pt x="41" y="3"/>
                  </a:lnTo>
                  <a:lnTo>
                    <a:pt x="36" y="0"/>
                  </a:lnTo>
                  <a:lnTo>
                    <a:pt x="30" y="0"/>
                  </a:lnTo>
                  <a:lnTo>
                    <a:pt x="18" y="3"/>
                  </a:lnTo>
                  <a:lnTo>
                    <a:pt x="9" y="8"/>
                  </a:lnTo>
                  <a:lnTo>
                    <a:pt x="2" y="19"/>
                  </a:lnTo>
                  <a:lnTo>
                    <a:pt x="0" y="30"/>
                  </a:lnTo>
                  <a:lnTo>
                    <a:pt x="1" y="36"/>
                  </a:lnTo>
                  <a:lnTo>
                    <a:pt x="2" y="42"/>
                  </a:lnTo>
                  <a:lnTo>
                    <a:pt x="6" y="47"/>
                  </a:lnTo>
                  <a:lnTo>
                    <a:pt x="9" y="51"/>
                  </a:lnTo>
                  <a:lnTo>
                    <a:pt x="14" y="55"/>
                  </a:lnTo>
                  <a:lnTo>
                    <a:pt x="18" y="58"/>
                  </a:lnTo>
                  <a:lnTo>
                    <a:pt x="24" y="59"/>
                  </a:lnTo>
                  <a:lnTo>
                    <a:pt x="30" y="60"/>
                  </a:lnTo>
                  <a:lnTo>
                    <a:pt x="36" y="59"/>
                  </a:lnTo>
                  <a:lnTo>
                    <a:pt x="41" y="58"/>
                  </a:lnTo>
                  <a:lnTo>
                    <a:pt x="46" y="55"/>
                  </a:lnTo>
                  <a:lnTo>
                    <a:pt x="51" y="51"/>
                  </a:lnTo>
                  <a:lnTo>
                    <a:pt x="54" y="47"/>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06" name="Freeform 434"/>
            <p:cNvSpPr>
              <a:spLocks/>
            </p:cNvSpPr>
            <p:nvPr/>
          </p:nvSpPr>
          <p:spPr bwMode="auto">
            <a:xfrm>
              <a:off x="2492" y="1577"/>
              <a:ext cx="15" cy="15"/>
            </a:xfrm>
            <a:custGeom>
              <a:avLst/>
              <a:gdLst>
                <a:gd name="T0" fmla="*/ 15 w 30"/>
                <a:gd name="T1" fmla="*/ 30 h 30"/>
                <a:gd name="T2" fmla="*/ 13 w 30"/>
                <a:gd name="T3" fmla="*/ 30 h 30"/>
                <a:gd name="T4" fmla="*/ 10 w 30"/>
                <a:gd name="T5" fmla="*/ 29 h 30"/>
                <a:gd name="T6" fmla="*/ 7 w 30"/>
                <a:gd name="T7" fmla="*/ 27 h 30"/>
                <a:gd name="T8" fmla="*/ 5 w 30"/>
                <a:gd name="T9" fmla="*/ 26 h 30"/>
                <a:gd name="T10" fmla="*/ 3 w 30"/>
                <a:gd name="T11" fmla="*/ 23 h 30"/>
                <a:gd name="T12" fmla="*/ 1 w 30"/>
                <a:gd name="T13" fmla="*/ 20 h 30"/>
                <a:gd name="T14" fmla="*/ 0 w 30"/>
                <a:gd name="T15" fmla="*/ 18 h 30"/>
                <a:gd name="T16" fmla="*/ 0 w 30"/>
                <a:gd name="T17" fmla="*/ 15 h 30"/>
                <a:gd name="T18" fmla="*/ 0 w 30"/>
                <a:gd name="T19" fmla="*/ 12 h 30"/>
                <a:gd name="T20" fmla="*/ 1 w 30"/>
                <a:gd name="T21" fmla="*/ 10 h 30"/>
                <a:gd name="T22" fmla="*/ 3 w 30"/>
                <a:gd name="T23" fmla="*/ 7 h 30"/>
                <a:gd name="T24" fmla="*/ 5 w 30"/>
                <a:gd name="T25" fmla="*/ 5 h 30"/>
                <a:gd name="T26" fmla="*/ 7 w 30"/>
                <a:gd name="T27" fmla="*/ 3 h 30"/>
                <a:gd name="T28" fmla="*/ 10 w 30"/>
                <a:gd name="T29" fmla="*/ 2 h 30"/>
                <a:gd name="T30" fmla="*/ 13 w 30"/>
                <a:gd name="T31" fmla="*/ 0 h 30"/>
                <a:gd name="T32" fmla="*/ 15 w 30"/>
                <a:gd name="T33" fmla="*/ 0 h 30"/>
                <a:gd name="T34" fmla="*/ 18 w 30"/>
                <a:gd name="T35" fmla="*/ 0 h 30"/>
                <a:gd name="T36" fmla="*/ 21 w 30"/>
                <a:gd name="T37" fmla="*/ 2 h 30"/>
                <a:gd name="T38" fmla="*/ 23 w 30"/>
                <a:gd name="T39" fmla="*/ 3 h 30"/>
                <a:gd name="T40" fmla="*/ 25 w 30"/>
                <a:gd name="T41" fmla="*/ 5 h 30"/>
                <a:gd name="T42" fmla="*/ 28 w 30"/>
                <a:gd name="T43" fmla="*/ 7 h 30"/>
                <a:gd name="T44" fmla="*/ 29 w 30"/>
                <a:gd name="T45" fmla="*/ 10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0" y="29"/>
                  </a:lnTo>
                  <a:lnTo>
                    <a:pt x="7" y="27"/>
                  </a:lnTo>
                  <a:lnTo>
                    <a:pt x="5" y="26"/>
                  </a:lnTo>
                  <a:lnTo>
                    <a:pt x="3" y="23"/>
                  </a:lnTo>
                  <a:lnTo>
                    <a:pt x="1" y="20"/>
                  </a:lnTo>
                  <a:lnTo>
                    <a:pt x="0" y="18"/>
                  </a:lnTo>
                  <a:lnTo>
                    <a:pt x="0" y="15"/>
                  </a:lnTo>
                  <a:lnTo>
                    <a:pt x="0" y="12"/>
                  </a:lnTo>
                  <a:lnTo>
                    <a:pt x="1" y="10"/>
                  </a:lnTo>
                  <a:lnTo>
                    <a:pt x="3" y="7"/>
                  </a:lnTo>
                  <a:lnTo>
                    <a:pt x="5" y="5"/>
                  </a:lnTo>
                  <a:lnTo>
                    <a:pt x="7" y="3"/>
                  </a:lnTo>
                  <a:lnTo>
                    <a:pt x="10" y="2"/>
                  </a:lnTo>
                  <a:lnTo>
                    <a:pt x="13" y="0"/>
                  </a:lnTo>
                  <a:lnTo>
                    <a:pt x="15" y="0"/>
                  </a:lnTo>
                  <a:lnTo>
                    <a:pt x="18"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31507" name="Group 435"/>
          <p:cNvGrpSpPr>
            <a:grpSpLocks/>
          </p:cNvGrpSpPr>
          <p:nvPr/>
        </p:nvGrpSpPr>
        <p:grpSpPr bwMode="auto">
          <a:xfrm rot="5208837">
            <a:off x="1588" y="-1588"/>
            <a:ext cx="1828800" cy="1831975"/>
            <a:chOff x="2332" y="1554"/>
            <a:chExt cx="1105" cy="1218"/>
          </a:xfrm>
        </p:grpSpPr>
        <p:sp>
          <p:nvSpPr>
            <p:cNvPr id="131508" name="Freeform 436"/>
            <p:cNvSpPr>
              <a:spLocks/>
            </p:cNvSpPr>
            <p:nvPr/>
          </p:nvSpPr>
          <p:spPr bwMode="auto">
            <a:xfrm>
              <a:off x="2450" y="2113"/>
              <a:ext cx="30" cy="30"/>
            </a:xfrm>
            <a:custGeom>
              <a:avLst/>
              <a:gdLst>
                <a:gd name="T0" fmla="*/ 31 w 61"/>
                <a:gd name="T1" fmla="*/ 60 h 60"/>
                <a:gd name="T2" fmla="*/ 18 w 61"/>
                <a:gd name="T3" fmla="*/ 57 h 60"/>
                <a:gd name="T4" fmla="*/ 9 w 61"/>
                <a:gd name="T5" fmla="*/ 50 h 60"/>
                <a:gd name="T6" fmla="*/ 2 w 61"/>
                <a:gd name="T7" fmla="*/ 41 h 60"/>
                <a:gd name="T8" fmla="*/ 0 w 61"/>
                <a:gd name="T9" fmla="*/ 30 h 60"/>
                <a:gd name="T10" fmla="*/ 2 w 61"/>
                <a:gd name="T11" fmla="*/ 18 h 60"/>
                <a:gd name="T12" fmla="*/ 9 w 61"/>
                <a:gd name="T13" fmla="*/ 8 h 60"/>
                <a:gd name="T14" fmla="*/ 18 w 61"/>
                <a:gd name="T15" fmla="*/ 2 h 60"/>
                <a:gd name="T16" fmla="*/ 31 w 61"/>
                <a:gd name="T17" fmla="*/ 0 h 60"/>
                <a:gd name="T18" fmla="*/ 42 w 61"/>
                <a:gd name="T19" fmla="*/ 2 h 60"/>
                <a:gd name="T20" fmla="*/ 52 w 61"/>
                <a:gd name="T21" fmla="*/ 8 h 60"/>
                <a:gd name="T22" fmla="*/ 58 w 61"/>
                <a:gd name="T23" fmla="*/ 18 h 60"/>
                <a:gd name="T24" fmla="*/ 61 w 61"/>
                <a:gd name="T25" fmla="*/ 30 h 60"/>
                <a:gd name="T26" fmla="*/ 58 w 61"/>
                <a:gd name="T27" fmla="*/ 41 h 60"/>
                <a:gd name="T28" fmla="*/ 52 w 61"/>
                <a:gd name="T29" fmla="*/ 50 h 60"/>
                <a:gd name="T30" fmla="*/ 42 w 61"/>
                <a:gd name="T31" fmla="*/ 57 h 60"/>
                <a:gd name="T32" fmla="*/ 31 w 61"/>
                <a:gd name="T33"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 h="60">
                  <a:moveTo>
                    <a:pt x="31" y="60"/>
                  </a:moveTo>
                  <a:lnTo>
                    <a:pt x="18" y="57"/>
                  </a:lnTo>
                  <a:lnTo>
                    <a:pt x="9" y="50"/>
                  </a:lnTo>
                  <a:lnTo>
                    <a:pt x="2" y="41"/>
                  </a:lnTo>
                  <a:lnTo>
                    <a:pt x="0" y="30"/>
                  </a:lnTo>
                  <a:lnTo>
                    <a:pt x="2" y="18"/>
                  </a:lnTo>
                  <a:lnTo>
                    <a:pt x="9" y="8"/>
                  </a:lnTo>
                  <a:lnTo>
                    <a:pt x="18" y="2"/>
                  </a:lnTo>
                  <a:lnTo>
                    <a:pt x="31" y="0"/>
                  </a:lnTo>
                  <a:lnTo>
                    <a:pt x="42" y="2"/>
                  </a:lnTo>
                  <a:lnTo>
                    <a:pt x="52" y="8"/>
                  </a:lnTo>
                  <a:lnTo>
                    <a:pt x="58" y="18"/>
                  </a:lnTo>
                  <a:lnTo>
                    <a:pt x="61" y="30"/>
                  </a:lnTo>
                  <a:lnTo>
                    <a:pt x="58" y="41"/>
                  </a:lnTo>
                  <a:lnTo>
                    <a:pt x="52" y="50"/>
                  </a:lnTo>
                  <a:lnTo>
                    <a:pt x="42" y="57"/>
                  </a:lnTo>
                  <a:lnTo>
                    <a:pt x="31" y="6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09" name="Freeform 437"/>
            <p:cNvSpPr>
              <a:spLocks/>
            </p:cNvSpPr>
            <p:nvPr/>
          </p:nvSpPr>
          <p:spPr bwMode="auto">
            <a:xfrm>
              <a:off x="2431" y="2013"/>
              <a:ext cx="67" cy="91"/>
            </a:xfrm>
            <a:custGeom>
              <a:avLst/>
              <a:gdLst>
                <a:gd name="T0" fmla="*/ 50 w 132"/>
                <a:gd name="T1" fmla="*/ 182 h 182"/>
                <a:gd name="T2" fmla="*/ 80 w 132"/>
                <a:gd name="T3" fmla="*/ 182 h 182"/>
                <a:gd name="T4" fmla="*/ 85 w 132"/>
                <a:gd name="T5" fmla="*/ 174 h 182"/>
                <a:gd name="T6" fmla="*/ 98 w 132"/>
                <a:gd name="T7" fmla="*/ 154 h 182"/>
                <a:gd name="T8" fmla="*/ 113 w 132"/>
                <a:gd name="T9" fmla="*/ 125 h 182"/>
                <a:gd name="T10" fmla="*/ 125 w 132"/>
                <a:gd name="T11" fmla="*/ 91 h 182"/>
                <a:gd name="T12" fmla="*/ 132 w 132"/>
                <a:gd name="T13" fmla="*/ 58 h 182"/>
                <a:gd name="T14" fmla="*/ 128 w 132"/>
                <a:gd name="T15" fmla="*/ 29 h 182"/>
                <a:gd name="T16" fmla="*/ 107 w 132"/>
                <a:gd name="T17" fmla="*/ 9 h 182"/>
                <a:gd name="T18" fmla="*/ 67 w 132"/>
                <a:gd name="T19" fmla="*/ 0 h 182"/>
                <a:gd name="T20" fmla="*/ 25 w 132"/>
                <a:gd name="T21" fmla="*/ 9 h 182"/>
                <a:gd name="T22" fmla="*/ 4 w 132"/>
                <a:gd name="T23" fmla="*/ 29 h 182"/>
                <a:gd name="T24" fmla="*/ 0 w 132"/>
                <a:gd name="T25" fmla="*/ 58 h 182"/>
                <a:gd name="T26" fmla="*/ 6 w 132"/>
                <a:gd name="T27" fmla="*/ 91 h 182"/>
                <a:gd name="T28" fmla="*/ 18 w 132"/>
                <a:gd name="T29" fmla="*/ 125 h 182"/>
                <a:gd name="T30" fmla="*/ 33 w 132"/>
                <a:gd name="T31" fmla="*/ 154 h 182"/>
                <a:gd name="T32" fmla="*/ 46 w 132"/>
                <a:gd name="T33" fmla="*/ 174 h 182"/>
                <a:gd name="T34" fmla="*/ 50 w 132"/>
                <a:gd name="T35"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10" name="Freeform 438"/>
            <p:cNvSpPr>
              <a:spLocks/>
            </p:cNvSpPr>
            <p:nvPr/>
          </p:nvSpPr>
          <p:spPr bwMode="auto">
            <a:xfrm>
              <a:off x="2431" y="2013"/>
              <a:ext cx="67" cy="91"/>
            </a:xfrm>
            <a:custGeom>
              <a:avLst/>
              <a:gdLst>
                <a:gd name="T0" fmla="*/ 50 w 132"/>
                <a:gd name="T1" fmla="*/ 182 h 182"/>
                <a:gd name="T2" fmla="*/ 80 w 132"/>
                <a:gd name="T3" fmla="*/ 182 h 182"/>
                <a:gd name="T4" fmla="*/ 85 w 132"/>
                <a:gd name="T5" fmla="*/ 174 h 182"/>
                <a:gd name="T6" fmla="*/ 98 w 132"/>
                <a:gd name="T7" fmla="*/ 154 h 182"/>
                <a:gd name="T8" fmla="*/ 113 w 132"/>
                <a:gd name="T9" fmla="*/ 125 h 182"/>
                <a:gd name="T10" fmla="*/ 125 w 132"/>
                <a:gd name="T11" fmla="*/ 91 h 182"/>
                <a:gd name="T12" fmla="*/ 132 w 132"/>
                <a:gd name="T13" fmla="*/ 58 h 182"/>
                <a:gd name="T14" fmla="*/ 128 w 132"/>
                <a:gd name="T15" fmla="*/ 29 h 182"/>
                <a:gd name="T16" fmla="*/ 107 w 132"/>
                <a:gd name="T17" fmla="*/ 9 h 182"/>
                <a:gd name="T18" fmla="*/ 67 w 132"/>
                <a:gd name="T19" fmla="*/ 0 h 182"/>
                <a:gd name="T20" fmla="*/ 25 w 132"/>
                <a:gd name="T21" fmla="*/ 9 h 182"/>
                <a:gd name="T22" fmla="*/ 4 w 132"/>
                <a:gd name="T23" fmla="*/ 29 h 182"/>
                <a:gd name="T24" fmla="*/ 0 w 132"/>
                <a:gd name="T25" fmla="*/ 58 h 182"/>
                <a:gd name="T26" fmla="*/ 6 w 132"/>
                <a:gd name="T27" fmla="*/ 91 h 182"/>
                <a:gd name="T28" fmla="*/ 18 w 132"/>
                <a:gd name="T29" fmla="*/ 125 h 182"/>
                <a:gd name="T30" fmla="*/ 33 w 132"/>
                <a:gd name="T31" fmla="*/ 154 h 182"/>
                <a:gd name="T32" fmla="*/ 46 w 132"/>
                <a:gd name="T33" fmla="*/ 174 h 182"/>
                <a:gd name="T34" fmla="*/ 50 w 132"/>
                <a:gd name="T35"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11" name="Freeform 439"/>
            <p:cNvSpPr>
              <a:spLocks/>
            </p:cNvSpPr>
            <p:nvPr/>
          </p:nvSpPr>
          <p:spPr bwMode="auto">
            <a:xfrm>
              <a:off x="2359" y="2051"/>
              <a:ext cx="89" cy="73"/>
            </a:xfrm>
            <a:custGeom>
              <a:avLst/>
              <a:gdLst>
                <a:gd name="T0" fmla="*/ 163 w 177"/>
                <a:gd name="T1" fmla="*/ 144 h 146"/>
                <a:gd name="T2" fmla="*/ 177 w 177"/>
                <a:gd name="T3" fmla="*/ 118 h 146"/>
                <a:gd name="T4" fmla="*/ 172 w 177"/>
                <a:gd name="T5" fmla="*/ 110 h 146"/>
                <a:gd name="T6" fmla="*/ 161 w 177"/>
                <a:gd name="T7" fmla="*/ 89 h 146"/>
                <a:gd name="T8" fmla="*/ 144 w 177"/>
                <a:gd name="T9" fmla="*/ 62 h 146"/>
                <a:gd name="T10" fmla="*/ 122 w 177"/>
                <a:gd name="T11" fmla="*/ 33 h 146"/>
                <a:gd name="T12" fmla="*/ 95 w 177"/>
                <a:gd name="T13" fmla="*/ 11 h 146"/>
                <a:gd name="T14" fmla="*/ 69 w 177"/>
                <a:gd name="T15" fmla="*/ 0 h 146"/>
                <a:gd name="T16" fmla="*/ 40 w 177"/>
                <a:gd name="T17" fmla="*/ 7 h 146"/>
                <a:gd name="T18" fmla="*/ 14 w 177"/>
                <a:gd name="T19" fmla="*/ 38 h 146"/>
                <a:gd name="T20" fmla="*/ 3 w 177"/>
                <a:gd name="T21" fmla="*/ 60 h 146"/>
                <a:gd name="T22" fmla="*/ 0 w 177"/>
                <a:gd name="T23" fmla="*/ 78 h 146"/>
                <a:gd name="T24" fmla="*/ 1 w 177"/>
                <a:gd name="T25" fmla="*/ 94 h 146"/>
                <a:gd name="T26" fmla="*/ 8 w 177"/>
                <a:gd name="T27" fmla="*/ 106 h 146"/>
                <a:gd name="T28" fmla="*/ 17 w 177"/>
                <a:gd name="T29" fmla="*/ 117 h 146"/>
                <a:gd name="T30" fmla="*/ 30 w 177"/>
                <a:gd name="T31" fmla="*/ 126 h 146"/>
                <a:gd name="T32" fmla="*/ 46 w 177"/>
                <a:gd name="T33" fmla="*/ 132 h 146"/>
                <a:gd name="T34" fmla="*/ 62 w 177"/>
                <a:gd name="T35" fmla="*/ 138 h 146"/>
                <a:gd name="T36" fmla="*/ 79 w 177"/>
                <a:gd name="T37" fmla="*/ 141 h 146"/>
                <a:gd name="T38" fmla="*/ 98 w 177"/>
                <a:gd name="T39" fmla="*/ 143 h 146"/>
                <a:gd name="T40" fmla="*/ 115 w 177"/>
                <a:gd name="T41" fmla="*/ 144 h 146"/>
                <a:gd name="T42" fmla="*/ 130 w 177"/>
                <a:gd name="T43" fmla="*/ 146 h 146"/>
                <a:gd name="T44" fmla="*/ 144 w 177"/>
                <a:gd name="T45" fmla="*/ 146 h 146"/>
                <a:gd name="T46" fmla="*/ 154 w 177"/>
                <a:gd name="T47" fmla="*/ 144 h 146"/>
                <a:gd name="T48" fmla="*/ 161 w 177"/>
                <a:gd name="T49" fmla="*/ 144 h 146"/>
                <a:gd name="T50" fmla="*/ 163 w 177"/>
                <a:gd name="T51" fmla="*/ 14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7" h="146">
                  <a:moveTo>
                    <a:pt x="163" y="144"/>
                  </a:moveTo>
                  <a:lnTo>
                    <a:pt x="177" y="118"/>
                  </a:lnTo>
                  <a:lnTo>
                    <a:pt x="172" y="110"/>
                  </a:lnTo>
                  <a:lnTo>
                    <a:pt x="161" y="89"/>
                  </a:lnTo>
                  <a:lnTo>
                    <a:pt x="144" y="62"/>
                  </a:lnTo>
                  <a:lnTo>
                    <a:pt x="122" y="33"/>
                  </a:lnTo>
                  <a:lnTo>
                    <a:pt x="95" y="11"/>
                  </a:lnTo>
                  <a:lnTo>
                    <a:pt x="69" y="0"/>
                  </a:lnTo>
                  <a:lnTo>
                    <a:pt x="40" y="7"/>
                  </a:lnTo>
                  <a:lnTo>
                    <a:pt x="14" y="38"/>
                  </a:lnTo>
                  <a:lnTo>
                    <a:pt x="3" y="60"/>
                  </a:lnTo>
                  <a:lnTo>
                    <a:pt x="0" y="78"/>
                  </a:lnTo>
                  <a:lnTo>
                    <a:pt x="1" y="94"/>
                  </a:lnTo>
                  <a:lnTo>
                    <a:pt x="8" y="106"/>
                  </a:lnTo>
                  <a:lnTo>
                    <a:pt x="17" y="117"/>
                  </a:lnTo>
                  <a:lnTo>
                    <a:pt x="30" y="126"/>
                  </a:lnTo>
                  <a:lnTo>
                    <a:pt x="46" y="132"/>
                  </a:lnTo>
                  <a:lnTo>
                    <a:pt x="62" y="138"/>
                  </a:lnTo>
                  <a:lnTo>
                    <a:pt x="79" y="141"/>
                  </a:lnTo>
                  <a:lnTo>
                    <a:pt x="98" y="143"/>
                  </a:lnTo>
                  <a:lnTo>
                    <a:pt x="115" y="144"/>
                  </a:lnTo>
                  <a:lnTo>
                    <a:pt x="130" y="146"/>
                  </a:lnTo>
                  <a:lnTo>
                    <a:pt x="144" y="146"/>
                  </a:lnTo>
                  <a:lnTo>
                    <a:pt x="154" y="144"/>
                  </a:lnTo>
                  <a:lnTo>
                    <a:pt x="161" y="144"/>
                  </a:lnTo>
                  <a:lnTo>
                    <a:pt x="163" y="14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12" name="Freeform 440"/>
            <p:cNvSpPr>
              <a:spLocks/>
            </p:cNvSpPr>
            <p:nvPr/>
          </p:nvSpPr>
          <p:spPr bwMode="auto">
            <a:xfrm>
              <a:off x="2359" y="2133"/>
              <a:ext cx="89" cy="71"/>
            </a:xfrm>
            <a:custGeom>
              <a:avLst/>
              <a:gdLst>
                <a:gd name="T0" fmla="*/ 178 w 178"/>
                <a:gd name="T1" fmla="*/ 27 h 143"/>
                <a:gd name="T2" fmla="*/ 164 w 178"/>
                <a:gd name="T3" fmla="*/ 1 h 143"/>
                <a:gd name="T4" fmla="*/ 162 w 178"/>
                <a:gd name="T5" fmla="*/ 1 h 143"/>
                <a:gd name="T6" fmla="*/ 155 w 178"/>
                <a:gd name="T7" fmla="*/ 1 h 143"/>
                <a:gd name="T8" fmla="*/ 145 w 178"/>
                <a:gd name="T9" fmla="*/ 0 h 143"/>
                <a:gd name="T10" fmla="*/ 131 w 178"/>
                <a:gd name="T11" fmla="*/ 0 h 143"/>
                <a:gd name="T12" fmla="*/ 116 w 178"/>
                <a:gd name="T13" fmla="*/ 1 h 143"/>
                <a:gd name="T14" fmla="*/ 99 w 178"/>
                <a:gd name="T15" fmla="*/ 2 h 143"/>
                <a:gd name="T16" fmla="*/ 80 w 178"/>
                <a:gd name="T17" fmla="*/ 5 h 143"/>
                <a:gd name="T18" fmla="*/ 63 w 178"/>
                <a:gd name="T19" fmla="*/ 7 h 143"/>
                <a:gd name="T20" fmla="*/ 46 w 178"/>
                <a:gd name="T21" fmla="*/ 13 h 143"/>
                <a:gd name="T22" fmla="*/ 31 w 178"/>
                <a:gd name="T23" fmla="*/ 18 h 143"/>
                <a:gd name="T24" fmla="*/ 18 w 178"/>
                <a:gd name="T25" fmla="*/ 27 h 143"/>
                <a:gd name="T26" fmla="*/ 8 w 178"/>
                <a:gd name="T27" fmla="*/ 37 h 143"/>
                <a:gd name="T28" fmla="*/ 2 w 178"/>
                <a:gd name="T29" fmla="*/ 50 h 143"/>
                <a:gd name="T30" fmla="*/ 0 w 178"/>
                <a:gd name="T31" fmla="*/ 65 h 143"/>
                <a:gd name="T32" fmla="*/ 4 w 178"/>
                <a:gd name="T33" fmla="*/ 83 h 143"/>
                <a:gd name="T34" fmla="*/ 14 w 178"/>
                <a:gd name="T35" fmla="*/ 104 h 143"/>
                <a:gd name="T36" fmla="*/ 41 w 178"/>
                <a:gd name="T37" fmla="*/ 135 h 143"/>
                <a:gd name="T38" fmla="*/ 69 w 178"/>
                <a:gd name="T39" fmla="*/ 143 h 143"/>
                <a:gd name="T40" fmla="*/ 96 w 178"/>
                <a:gd name="T41" fmla="*/ 132 h 143"/>
                <a:gd name="T42" fmla="*/ 122 w 178"/>
                <a:gd name="T43" fmla="*/ 111 h 143"/>
                <a:gd name="T44" fmla="*/ 145 w 178"/>
                <a:gd name="T45" fmla="*/ 83 h 143"/>
                <a:gd name="T46" fmla="*/ 162 w 178"/>
                <a:gd name="T47" fmla="*/ 55 h 143"/>
                <a:gd name="T48" fmla="*/ 174 w 178"/>
                <a:gd name="T49" fmla="*/ 35 h 143"/>
                <a:gd name="T50" fmla="*/ 178 w 178"/>
                <a:gd name="T51" fmla="*/ 2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8" h="143">
                  <a:moveTo>
                    <a:pt x="178" y="27"/>
                  </a:moveTo>
                  <a:lnTo>
                    <a:pt x="164" y="1"/>
                  </a:lnTo>
                  <a:lnTo>
                    <a:pt x="162" y="1"/>
                  </a:lnTo>
                  <a:lnTo>
                    <a:pt x="155" y="1"/>
                  </a:lnTo>
                  <a:lnTo>
                    <a:pt x="145" y="0"/>
                  </a:lnTo>
                  <a:lnTo>
                    <a:pt x="131" y="0"/>
                  </a:lnTo>
                  <a:lnTo>
                    <a:pt x="116" y="1"/>
                  </a:lnTo>
                  <a:lnTo>
                    <a:pt x="99" y="2"/>
                  </a:lnTo>
                  <a:lnTo>
                    <a:pt x="80" y="5"/>
                  </a:lnTo>
                  <a:lnTo>
                    <a:pt x="63" y="7"/>
                  </a:lnTo>
                  <a:lnTo>
                    <a:pt x="46" y="13"/>
                  </a:lnTo>
                  <a:lnTo>
                    <a:pt x="31" y="18"/>
                  </a:lnTo>
                  <a:lnTo>
                    <a:pt x="18" y="27"/>
                  </a:lnTo>
                  <a:lnTo>
                    <a:pt x="8" y="37"/>
                  </a:lnTo>
                  <a:lnTo>
                    <a:pt x="2" y="50"/>
                  </a:lnTo>
                  <a:lnTo>
                    <a:pt x="0" y="65"/>
                  </a:lnTo>
                  <a:lnTo>
                    <a:pt x="4" y="83"/>
                  </a:lnTo>
                  <a:lnTo>
                    <a:pt x="14" y="104"/>
                  </a:lnTo>
                  <a:lnTo>
                    <a:pt x="41" y="135"/>
                  </a:lnTo>
                  <a:lnTo>
                    <a:pt x="69" y="143"/>
                  </a:lnTo>
                  <a:lnTo>
                    <a:pt x="96" y="132"/>
                  </a:lnTo>
                  <a:lnTo>
                    <a:pt x="122" y="111"/>
                  </a:lnTo>
                  <a:lnTo>
                    <a:pt x="145" y="83"/>
                  </a:lnTo>
                  <a:lnTo>
                    <a:pt x="162" y="55"/>
                  </a:lnTo>
                  <a:lnTo>
                    <a:pt x="174" y="35"/>
                  </a:lnTo>
                  <a:lnTo>
                    <a:pt x="178" y="2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13" name="Freeform 441"/>
            <p:cNvSpPr>
              <a:spLocks/>
            </p:cNvSpPr>
            <p:nvPr/>
          </p:nvSpPr>
          <p:spPr bwMode="auto">
            <a:xfrm>
              <a:off x="2432" y="2151"/>
              <a:ext cx="66" cy="90"/>
            </a:xfrm>
            <a:custGeom>
              <a:avLst/>
              <a:gdLst>
                <a:gd name="T0" fmla="*/ 82 w 132"/>
                <a:gd name="T1" fmla="*/ 0 h 181"/>
                <a:gd name="T2" fmla="*/ 52 w 132"/>
                <a:gd name="T3" fmla="*/ 0 h 181"/>
                <a:gd name="T4" fmla="*/ 47 w 132"/>
                <a:gd name="T5" fmla="*/ 8 h 181"/>
                <a:gd name="T6" fmla="*/ 35 w 132"/>
                <a:gd name="T7" fmla="*/ 29 h 181"/>
                <a:gd name="T8" fmla="*/ 20 w 132"/>
                <a:gd name="T9" fmla="*/ 57 h 181"/>
                <a:gd name="T10" fmla="*/ 7 w 132"/>
                <a:gd name="T11" fmla="*/ 90 h 181"/>
                <a:gd name="T12" fmla="*/ 0 w 132"/>
                <a:gd name="T13" fmla="*/ 123 h 181"/>
                <a:gd name="T14" fmla="*/ 5 w 132"/>
                <a:gd name="T15" fmla="*/ 152 h 181"/>
                <a:gd name="T16" fmla="*/ 24 w 132"/>
                <a:gd name="T17" fmla="*/ 172 h 181"/>
                <a:gd name="T18" fmla="*/ 64 w 132"/>
                <a:gd name="T19" fmla="*/ 181 h 181"/>
                <a:gd name="T20" fmla="*/ 106 w 132"/>
                <a:gd name="T21" fmla="*/ 172 h 181"/>
                <a:gd name="T22" fmla="*/ 127 w 132"/>
                <a:gd name="T23" fmla="*/ 152 h 181"/>
                <a:gd name="T24" fmla="*/ 132 w 132"/>
                <a:gd name="T25" fmla="*/ 123 h 181"/>
                <a:gd name="T26" fmla="*/ 127 w 132"/>
                <a:gd name="T27" fmla="*/ 90 h 181"/>
                <a:gd name="T28" fmla="*/ 114 w 132"/>
                <a:gd name="T29" fmla="*/ 57 h 181"/>
                <a:gd name="T30" fmla="*/ 99 w 132"/>
                <a:gd name="T31" fmla="*/ 29 h 181"/>
                <a:gd name="T32" fmla="*/ 86 w 132"/>
                <a:gd name="T33" fmla="*/ 8 h 181"/>
                <a:gd name="T34" fmla="*/ 82 w 132"/>
                <a:gd name="T35"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81">
                  <a:moveTo>
                    <a:pt x="82" y="0"/>
                  </a:moveTo>
                  <a:lnTo>
                    <a:pt x="52" y="0"/>
                  </a:lnTo>
                  <a:lnTo>
                    <a:pt x="47" y="8"/>
                  </a:lnTo>
                  <a:lnTo>
                    <a:pt x="35" y="29"/>
                  </a:lnTo>
                  <a:lnTo>
                    <a:pt x="20" y="57"/>
                  </a:lnTo>
                  <a:lnTo>
                    <a:pt x="7" y="90"/>
                  </a:lnTo>
                  <a:lnTo>
                    <a:pt x="0" y="123"/>
                  </a:lnTo>
                  <a:lnTo>
                    <a:pt x="5" y="152"/>
                  </a:lnTo>
                  <a:lnTo>
                    <a:pt x="24" y="172"/>
                  </a:lnTo>
                  <a:lnTo>
                    <a:pt x="64" y="181"/>
                  </a:lnTo>
                  <a:lnTo>
                    <a:pt x="106" y="172"/>
                  </a:lnTo>
                  <a:lnTo>
                    <a:pt x="127" y="152"/>
                  </a:lnTo>
                  <a:lnTo>
                    <a:pt x="132" y="123"/>
                  </a:lnTo>
                  <a:lnTo>
                    <a:pt x="127" y="90"/>
                  </a:lnTo>
                  <a:lnTo>
                    <a:pt x="114" y="57"/>
                  </a:lnTo>
                  <a:lnTo>
                    <a:pt x="99" y="29"/>
                  </a:lnTo>
                  <a:lnTo>
                    <a:pt x="86" y="8"/>
                  </a:lnTo>
                  <a:lnTo>
                    <a:pt x="82"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14" name="Freeform 442"/>
            <p:cNvSpPr>
              <a:spLocks/>
            </p:cNvSpPr>
            <p:nvPr/>
          </p:nvSpPr>
          <p:spPr bwMode="auto">
            <a:xfrm>
              <a:off x="2482" y="2132"/>
              <a:ext cx="88" cy="72"/>
            </a:xfrm>
            <a:custGeom>
              <a:avLst/>
              <a:gdLst>
                <a:gd name="T0" fmla="*/ 15 w 177"/>
                <a:gd name="T1" fmla="*/ 1 h 144"/>
                <a:gd name="T2" fmla="*/ 0 w 177"/>
                <a:gd name="T3" fmla="*/ 26 h 144"/>
                <a:gd name="T4" fmla="*/ 5 w 177"/>
                <a:gd name="T5" fmla="*/ 34 h 144"/>
                <a:gd name="T6" fmla="*/ 16 w 177"/>
                <a:gd name="T7" fmla="*/ 55 h 144"/>
                <a:gd name="T8" fmla="*/ 33 w 177"/>
                <a:gd name="T9" fmla="*/ 83 h 144"/>
                <a:gd name="T10" fmla="*/ 56 w 177"/>
                <a:gd name="T11" fmla="*/ 110 h 144"/>
                <a:gd name="T12" fmla="*/ 82 w 177"/>
                <a:gd name="T13" fmla="*/ 132 h 144"/>
                <a:gd name="T14" fmla="*/ 109 w 177"/>
                <a:gd name="T15" fmla="*/ 144 h 144"/>
                <a:gd name="T16" fmla="*/ 137 w 177"/>
                <a:gd name="T17" fmla="*/ 137 h 144"/>
                <a:gd name="T18" fmla="*/ 164 w 177"/>
                <a:gd name="T19" fmla="*/ 106 h 144"/>
                <a:gd name="T20" fmla="*/ 174 w 177"/>
                <a:gd name="T21" fmla="*/ 85 h 144"/>
                <a:gd name="T22" fmla="*/ 177 w 177"/>
                <a:gd name="T23" fmla="*/ 67 h 144"/>
                <a:gd name="T24" fmla="*/ 176 w 177"/>
                <a:gd name="T25" fmla="*/ 50 h 144"/>
                <a:gd name="T26" fmla="*/ 170 w 177"/>
                <a:gd name="T27" fmla="*/ 38 h 144"/>
                <a:gd name="T28" fmla="*/ 161 w 177"/>
                <a:gd name="T29" fmla="*/ 27 h 144"/>
                <a:gd name="T30" fmla="*/ 147 w 177"/>
                <a:gd name="T31" fmla="*/ 19 h 144"/>
                <a:gd name="T32" fmla="*/ 132 w 177"/>
                <a:gd name="T33" fmla="*/ 12 h 144"/>
                <a:gd name="T34" fmla="*/ 116 w 177"/>
                <a:gd name="T35" fmla="*/ 8 h 144"/>
                <a:gd name="T36" fmla="*/ 98 w 177"/>
                <a:gd name="T37" fmla="*/ 4 h 144"/>
                <a:gd name="T38" fmla="*/ 81 w 177"/>
                <a:gd name="T39" fmla="*/ 2 h 144"/>
                <a:gd name="T40" fmla="*/ 63 w 177"/>
                <a:gd name="T41" fmla="*/ 1 h 144"/>
                <a:gd name="T42" fmla="*/ 48 w 177"/>
                <a:gd name="T43" fmla="*/ 0 h 144"/>
                <a:gd name="T44" fmla="*/ 35 w 177"/>
                <a:gd name="T45" fmla="*/ 0 h 144"/>
                <a:gd name="T46" fmla="*/ 24 w 177"/>
                <a:gd name="T47" fmla="*/ 1 h 144"/>
                <a:gd name="T48" fmla="*/ 17 w 177"/>
                <a:gd name="T49" fmla="*/ 1 h 144"/>
                <a:gd name="T50" fmla="*/ 15 w 177"/>
                <a:gd name="T51" fmla="*/ 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7" h="144">
                  <a:moveTo>
                    <a:pt x="15" y="1"/>
                  </a:moveTo>
                  <a:lnTo>
                    <a:pt x="0" y="26"/>
                  </a:lnTo>
                  <a:lnTo>
                    <a:pt x="5" y="34"/>
                  </a:lnTo>
                  <a:lnTo>
                    <a:pt x="16" y="55"/>
                  </a:lnTo>
                  <a:lnTo>
                    <a:pt x="33" y="83"/>
                  </a:lnTo>
                  <a:lnTo>
                    <a:pt x="56" y="110"/>
                  </a:lnTo>
                  <a:lnTo>
                    <a:pt x="82" y="132"/>
                  </a:lnTo>
                  <a:lnTo>
                    <a:pt x="109" y="144"/>
                  </a:lnTo>
                  <a:lnTo>
                    <a:pt x="137" y="137"/>
                  </a:lnTo>
                  <a:lnTo>
                    <a:pt x="164" y="106"/>
                  </a:lnTo>
                  <a:lnTo>
                    <a:pt x="174" y="85"/>
                  </a:lnTo>
                  <a:lnTo>
                    <a:pt x="177" y="67"/>
                  </a:lnTo>
                  <a:lnTo>
                    <a:pt x="176" y="50"/>
                  </a:lnTo>
                  <a:lnTo>
                    <a:pt x="170" y="38"/>
                  </a:lnTo>
                  <a:lnTo>
                    <a:pt x="161" y="27"/>
                  </a:lnTo>
                  <a:lnTo>
                    <a:pt x="147" y="19"/>
                  </a:lnTo>
                  <a:lnTo>
                    <a:pt x="132" y="12"/>
                  </a:lnTo>
                  <a:lnTo>
                    <a:pt x="116" y="8"/>
                  </a:lnTo>
                  <a:lnTo>
                    <a:pt x="98" y="4"/>
                  </a:lnTo>
                  <a:lnTo>
                    <a:pt x="81" y="2"/>
                  </a:lnTo>
                  <a:lnTo>
                    <a:pt x="63" y="1"/>
                  </a:lnTo>
                  <a:lnTo>
                    <a:pt x="48" y="0"/>
                  </a:lnTo>
                  <a:lnTo>
                    <a:pt x="35" y="0"/>
                  </a:lnTo>
                  <a:lnTo>
                    <a:pt x="24" y="1"/>
                  </a:lnTo>
                  <a:lnTo>
                    <a:pt x="17" y="1"/>
                  </a:lnTo>
                  <a:lnTo>
                    <a:pt x="15"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15" name="Freeform 443"/>
            <p:cNvSpPr>
              <a:spLocks/>
            </p:cNvSpPr>
            <p:nvPr/>
          </p:nvSpPr>
          <p:spPr bwMode="auto">
            <a:xfrm>
              <a:off x="2481" y="2051"/>
              <a:ext cx="90" cy="72"/>
            </a:xfrm>
            <a:custGeom>
              <a:avLst/>
              <a:gdLst>
                <a:gd name="T0" fmla="*/ 0 w 180"/>
                <a:gd name="T1" fmla="*/ 116 h 143"/>
                <a:gd name="T2" fmla="*/ 15 w 180"/>
                <a:gd name="T3" fmla="*/ 142 h 143"/>
                <a:gd name="T4" fmla="*/ 17 w 180"/>
                <a:gd name="T5" fmla="*/ 142 h 143"/>
                <a:gd name="T6" fmla="*/ 24 w 180"/>
                <a:gd name="T7" fmla="*/ 142 h 143"/>
                <a:gd name="T8" fmla="*/ 34 w 180"/>
                <a:gd name="T9" fmla="*/ 143 h 143"/>
                <a:gd name="T10" fmla="*/ 48 w 180"/>
                <a:gd name="T11" fmla="*/ 143 h 143"/>
                <a:gd name="T12" fmla="*/ 63 w 180"/>
                <a:gd name="T13" fmla="*/ 142 h 143"/>
                <a:gd name="T14" fmla="*/ 80 w 180"/>
                <a:gd name="T15" fmla="*/ 141 h 143"/>
                <a:gd name="T16" fmla="*/ 99 w 180"/>
                <a:gd name="T17" fmla="*/ 139 h 143"/>
                <a:gd name="T18" fmla="*/ 116 w 180"/>
                <a:gd name="T19" fmla="*/ 135 h 143"/>
                <a:gd name="T20" fmla="*/ 133 w 180"/>
                <a:gd name="T21" fmla="*/ 131 h 143"/>
                <a:gd name="T22" fmla="*/ 148 w 180"/>
                <a:gd name="T23" fmla="*/ 125 h 143"/>
                <a:gd name="T24" fmla="*/ 161 w 180"/>
                <a:gd name="T25" fmla="*/ 117 h 143"/>
                <a:gd name="T26" fmla="*/ 171 w 180"/>
                <a:gd name="T27" fmla="*/ 106 h 143"/>
                <a:gd name="T28" fmla="*/ 177 w 180"/>
                <a:gd name="T29" fmla="*/ 94 h 143"/>
                <a:gd name="T30" fmla="*/ 180 w 180"/>
                <a:gd name="T31" fmla="*/ 79 h 143"/>
                <a:gd name="T32" fmla="*/ 175 w 180"/>
                <a:gd name="T33" fmla="*/ 60 h 143"/>
                <a:gd name="T34" fmla="*/ 166 w 180"/>
                <a:gd name="T35" fmla="*/ 40 h 143"/>
                <a:gd name="T36" fmla="*/ 138 w 180"/>
                <a:gd name="T37" fmla="*/ 7 h 143"/>
                <a:gd name="T38" fmla="*/ 109 w 180"/>
                <a:gd name="T39" fmla="*/ 0 h 143"/>
                <a:gd name="T40" fmla="*/ 82 w 180"/>
                <a:gd name="T41" fmla="*/ 10 h 143"/>
                <a:gd name="T42" fmla="*/ 56 w 180"/>
                <a:gd name="T43" fmla="*/ 32 h 143"/>
                <a:gd name="T44" fmla="*/ 33 w 180"/>
                <a:gd name="T45" fmla="*/ 59 h 143"/>
                <a:gd name="T46" fmla="*/ 16 w 180"/>
                <a:gd name="T47" fmla="*/ 87 h 143"/>
                <a:gd name="T48" fmla="*/ 4 w 180"/>
                <a:gd name="T49" fmla="*/ 108 h 143"/>
                <a:gd name="T50" fmla="*/ 0 w 180"/>
                <a:gd name="T51" fmla="*/ 11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0" h="143">
                  <a:moveTo>
                    <a:pt x="0" y="116"/>
                  </a:moveTo>
                  <a:lnTo>
                    <a:pt x="15" y="142"/>
                  </a:lnTo>
                  <a:lnTo>
                    <a:pt x="17" y="142"/>
                  </a:lnTo>
                  <a:lnTo>
                    <a:pt x="24" y="142"/>
                  </a:lnTo>
                  <a:lnTo>
                    <a:pt x="34" y="143"/>
                  </a:lnTo>
                  <a:lnTo>
                    <a:pt x="48" y="143"/>
                  </a:lnTo>
                  <a:lnTo>
                    <a:pt x="63" y="142"/>
                  </a:lnTo>
                  <a:lnTo>
                    <a:pt x="80" y="141"/>
                  </a:lnTo>
                  <a:lnTo>
                    <a:pt x="99" y="139"/>
                  </a:lnTo>
                  <a:lnTo>
                    <a:pt x="116" y="135"/>
                  </a:lnTo>
                  <a:lnTo>
                    <a:pt x="133" y="131"/>
                  </a:lnTo>
                  <a:lnTo>
                    <a:pt x="148" y="125"/>
                  </a:lnTo>
                  <a:lnTo>
                    <a:pt x="161" y="117"/>
                  </a:lnTo>
                  <a:lnTo>
                    <a:pt x="171" y="106"/>
                  </a:lnTo>
                  <a:lnTo>
                    <a:pt x="177" y="94"/>
                  </a:lnTo>
                  <a:lnTo>
                    <a:pt x="180" y="79"/>
                  </a:lnTo>
                  <a:lnTo>
                    <a:pt x="175" y="60"/>
                  </a:lnTo>
                  <a:lnTo>
                    <a:pt x="166" y="40"/>
                  </a:lnTo>
                  <a:lnTo>
                    <a:pt x="138" y="7"/>
                  </a:lnTo>
                  <a:lnTo>
                    <a:pt x="109" y="0"/>
                  </a:lnTo>
                  <a:lnTo>
                    <a:pt x="82" y="10"/>
                  </a:lnTo>
                  <a:lnTo>
                    <a:pt x="56" y="32"/>
                  </a:lnTo>
                  <a:lnTo>
                    <a:pt x="33" y="59"/>
                  </a:lnTo>
                  <a:lnTo>
                    <a:pt x="16" y="87"/>
                  </a:lnTo>
                  <a:lnTo>
                    <a:pt x="4" y="108"/>
                  </a:lnTo>
                  <a:lnTo>
                    <a:pt x="0" y="11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16" name="Freeform 444"/>
            <p:cNvSpPr>
              <a:spLocks/>
            </p:cNvSpPr>
            <p:nvPr/>
          </p:nvSpPr>
          <p:spPr bwMode="auto">
            <a:xfrm>
              <a:off x="2654" y="1594"/>
              <a:ext cx="12" cy="12"/>
            </a:xfrm>
            <a:custGeom>
              <a:avLst/>
              <a:gdLst>
                <a:gd name="T0" fmla="*/ 12 w 24"/>
                <a:gd name="T1" fmla="*/ 24 h 24"/>
                <a:gd name="T2" fmla="*/ 8 w 24"/>
                <a:gd name="T3" fmla="*/ 23 h 24"/>
                <a:gd name="T4" fmla="*/ 3 w 24"/>
                <a:gd name="T5" fmla="*/ 21 h 24"/>
                <a:gd name="T6" fmla="*/ 1 w 24"/>
                <a:gd name="T7" fmla="*/ 16 h 24"/>
                <a:gd name="T8" fmla="*/ 0 w 24"/>
                <a:gd name="T9" fmla="*/ 11 h 24"/>
                <a:gd name="T10" fmla="*/ 1 w 24"/>
                <a:gd name="T11" fmla="*/ 7 h 24"/>
                <a:gd name="T12" fmla="*/ 3 w 24"/>
                <a:gd name="T13" fmla="*/ 3 h 24"/>
                <a:gd name="T14" fmla="*/ 8 w 24"/>
                <a:gd name="T15" fmla="*/ 1 h 24"/>
                <a:gd name="T16" fmla="*/ 12 w 24"/>
                <a:gd name="T17" fmla="*/ 0 h 24"/>
                <a:gd name="T18" fmla="*/ 17 w 24"/>
                <a:gd name="T19" fmla="*/ 1 h 24"/>
                <a:gd name="T20" fmla="*/ 20 w 24"/>
                <a:gd name="T21" fmla="*/ 3 h 24"/>
                <a:gd name="T22" fmla="*/ 23 w 24"/>
                <a:gd name="T23" fmla="*/ 7 h 24"/>
                <a:gd name="T24" fmla="*/ 24 w 24"/>
                <a:gd name="T25" fmla="*/ 11 h 24"/>
                <a:gd name="T26" fmla="*/ 23 w 24"/>
                <a:gd name="T27" fmla="*/ 16 h 24"/>
                <a:gd name="T28" fmla="*/ 20 w 24"/>
                <a:gd name="T29" fmla="*/ 21 h 24"/>
                <a:gd name="T30" fmla="*/ 17 w 24"/>
                <a:gd name="T31" fmla="*/ 23 h 24"/>
                <a:gd name="T32" fmla="*/ 12 w 24"/>
                <a:gd name="T3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lnTo>
                    <a:pt x="8" y="23"/>
                  </a:lnTo>
                  <a:lnTo>
                    <a:pt x="3" y="21"/>
                  </a:lnTo>
                  <a:lnTo>
                    <a:pt x="1" y="16"/>
                  </a:lnTo>
                  <a:lnTo>
                    <a:pt x="0" y="11"/>
                  </a:lnTo>
                  <a:lnTo>
                    <a:pt x="1" y="7"/>
                  </a:lnTo>
                  <a:lnTo>
                    <a:pt x="3" y="3"/>
                  </a:lnTo>
                  <a:lnTo>
                    <a:pt x="8" y="1"/>
                  </a:lnTo>
                  <a:lnTo>
                    <a:pt x="12" y="0"/>
                  </a:lnTo>
                  <a:lnTo>
                    <a:pt x="17" y="1"/>
                  </a:lnTo>
                  <a:lnTo>
                    <a:pt x="20" y="3"/>
                  </a:lnTo>
                  <a:lnTo>
                    <a:pt x="23" y="7"/>
                  </a:lnTo>
                  <a:lnTo>
                    <a:pt x="24" y="11"/>
                  </a:lnTo>
                  <a:lnTo>
                    <a:pt x="23" y="16"/>
                  </a:lnTo>
                  <a:lnTo>
                    <a:pt x="20" y="21"/>
                  </a:lnTo>
                  <a:lnTo>
                    <a:pt x="17" y="23"/>
                  </a:lnTo>
                  <a:lnTo>
                    <a:pt x="12" y="2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17" name="Freeform 445"/>
            <p:cNvSpPr>
              <a:spLocks/>
            </p:cNvSpPr>
            <p:nvPr/>
          </p:nvSpPr>
          <p:spPr bwMode="auto">
            <a:xfrm>
              <a:off x="2647" y="1554"/>
              <a:ext cx="26" cy="37"/>
            </a:xfrm>
            <a:custGeom>
              <a:avLst/>
              <a:gdLst>
                <a:gd name="T0" fmla="*/ 19 w 52"/>
                <a:gd name="T1" fmla="*/ 73 h 73"/>
                <a:gd name="T2" fmla="*/ 31 w 52"/>
                <a:gd name="T3" fmla="*/ 73 h 73"/>
                <a:gd name="T4" fmla="*/ 33 w 52"/>
                <a:gd name="T5" fmla="*/ 70 h 73"/>
                <a:gd name="T6" fmla="*/ 38 w 52"/>
                <a:gd name="T7" fmla="*/ 62 h 73"/>
                <a:gd name="T8" fmla="*/ 43 w 52"/>
                <a:gd name="T9" fmla="*/ 50 h 73"/>
                <a:gd name="T10" fmla="*/ 49 w 52"/>
                <a:gd name="T11" fmla="*/ 36 h 73"/>
                <a:gd name="T12" fmla="*/ 52 w 52"/>
                <a:gd name="T13" fmla="*/ 24 h 73"/>
                <a:gd name="T14" fmla="*/ 50 w 52"/>
                <a:gd name="T15" fmla="*/ 12 h 73"/>
                <a:gd name="T16" fmla="*/ 42 w 52"/>
                <a:gd name="T17" fmla="*/ 4 h 73"/>
                <a:gd name="T18" fmla="*/ 26 w 52"/>
                <a:gd name="T19" fmla="*/ 0 h 73"/>
                <a:gd name="T20" fmla="*/ 10 w 52"/>
                <a:gd name="T21" fmla="*/ 4 h 73"/>
                <a:gd name="T22" fmla="*/ 1 w 52"/>
                <a:gd name="T23" fmla="*/ 12 h 73"/>
                <a:gd name="T24" fmla="*/ 0 w 52"/>
                <a:gd name="T25" fmla="*/ 24 h 73"/>
                <a:gd name="T26" fmla="*/ 2 w 52"/>
                <a:gd name="T27" fmla="*/ 36 h 73"/>
                <a:gd name="T28" fmla="*/ 7 w 52"/>
                <a:gd name="T29" fmla="*/ 50 h 73"/>
                <a:gd name="T30" fmla="*/ 12 w 52"/>
                <a:gd name="T31" fmla="*/ 62 h 73"/>
                <a:gd name="T32" fmla="*/ 17 w 52"/>
                <a:gd name="T33" fmla="*/ 70 h 73"/>
                <a:gd name="T34" fmla="*/ 19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18" name="Freeform 446"/>
            <p:cNvSpPr>
              <a:spLocks/>
            </p:cNvSpPr>
            <p:nvPr/>
          </p:nvSpPr>
          <p:spPr bwMode="auto">
            <a:xfrm>
              <a:off x="2647" y="1554"/>
              <a:ext cx="26" cy="37"/>
            </a:xfrm>
            <a:custGeom>
              <a:avLst/>
              <a:gdLst>
                <a:gd name="T0" fmla="*/ 19 w 52"/>
                <a:gd name="T1" fmla="*/ 73 h 73"/>
                <a:gd name="T2" fmla="*/ 31 w 52"/>
                <a:gd name="T3" fmla="*/ 73 h 73"/>
                <a:gd name="T4" fmla="*/ 33 w 52"/>
                <a:gd name="T5" fmla="*/ 70 h 73"/>
                <a:gd name="T6" fmla="*/ 38 w 52"/>
                <a:gd name="T7" fmla="*/ 62 h 73"/>
                <a:gd name="T8" fmla="*/ 43 w 52"/>
                <a:gd name="T9" fmla="*/ 50 h 73"/>
                <a:gd name="T10" fmla="*/ 49 w 52"/>
                <a:gd name="T11" fmla="*/ 36 h 73"/>
                <a:gd name="T12" fmla="*/ 52 w 52"/>
                <a:gd name="T13" fmla="*/ 24 h 73"/>
                <a:gd name="T14" fmla="*/ 50 w 52"/>
                <a:gd name="T15" fmla="*/ 12 h 73"/>
                <a:gd name="T16" fmla="*/ 42 w 52"/>
                <a:gd name="T17" fmla="*/ 4 h 73"/>
                <a:gd name="T18" fmla="*/ 26 w 52"/>
                <a:gd name="T19" fmla="*/ 0 h 73"/>
                <a:gd name="T20" fmla="*/ 10 w 52"/>
                <a:gd name="T21" fmla="*/ 4 h 73"/>
                <a:gd name="T22" fmla="*/ 1 w 52"/>
                <a:gd name="T23" fmla="*/ 12 h 73"/>
                <a:gd name="T24" fmla="*/ 0 w 52"/>
                <a:gd name="T25" fmla="*/ 24 h 73"/>
                <a:gd name="T26" fmla="*/ 2 w 52"/>
                <a:gd name="T27" fmla="*/ 36 h 73"/>
                <a:gd name="T28" fmla="*/ 7 w 52"/>
                <a:gd name="T29" fmla="*/ 50 h 73"/>
                <a:gd name="T30" fmla="*/ 12 w 52"/>
                <a:gd name="T31" fmla="*/ 62 h 73"/>
                <a:gd name="T32" fmla="*/ 17 w 52"/>
                <a:gd name="T33" fmla="*/ 70 h 73"/>
                <a:gd name="T34" fmla="*/ 19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19" name="Freeform 447"/>
            <p:cNvSpPr>
              <a:spLocks/>
            </p:cNvSpPr>
            <p:nvPr/>
          </p:nvSpPr>
          <p:spPr bwMode="auto">
            <a:xfrm>
              <a:off x="2618" y="1569"/>
              <a:ext cx="36" cy="29"/>
            </a:xfrm>
            <a:custGeom>
              <a:avLst/>
              <a:gdLst>
                <a:gd name="T0" fmla="*/ 66 w 71"/>
                <a:gd name="T1" fmla="*/ 58 h 58"/>
                <a:gd name="T2" fmla="*/ 71 w 71"/>
                <a:gd name="T3" fmla="*/ 48 h 58"/>
                <a:gd name="T4" fmla="*/ 70 w 71"/>
                <a:gd name="T5" fmla="*/ 44 h 58"/>
                <a:gd name="T6" fmla="*/ 64 w 71"/>
                <a:gd name="T7" fmla="*/ 36 h 58"/>
                <a:gd name="T8" fmla="*/ 58 w 71"/>
                <a:gd name="T9" fmla="*/ 25 h 58"/>
                <a:gd name="T10" fmla="*/ 49 w 71"/>
                <a:gd name="T11" fmla="*/ 14 h 58"/>
                <a:gd name="T12" fmla="*/ 39 w 71"/>
                <a:gd name="T13" fmla="*/ 5 h 58"/>
                <a:gd name="T14" fmla="*/ 28 w 71"/>
                <a:gd name="T15" fmla="*/ 0 h 58"/>
                <a:gd name="T16" fmla="*/ 16 w 71"/>
                <a:gd name="T17" fmla="*/ 4 h 58"/>
                <a:gd name="T18" fmla="*/ 6 w 71"/>
                <a:gd name="T19" fmla="*/ 17 h 58"/>
                <a:gd name="T20" fmla="*/ 0 w 71"/>
                <a:gd name="T21" fmla="*/ 33 h 58"/>
                <a:gd name="T22" fmla="*/ 3 w 71"/>
                <a:gd name="T23" fmla="*/ 43 h 58"/>
                <a:gd name="T24" fmla="*/ 11 w 71"/>
                <a:gd name="T25" fmla="*/ 51 h 58"/>
                <a:gd name="T26" fmla="*/ 25 w 71"/>
                <a:gd name="T27" fmla="*/ 56 h 58"/>
                <a:gd name="T28" fmla="*/ 39 w 71"/>
                <a:gd name="T29" fmla="*/ 58 h 58"/>
                <a:gd name="T30" fmla="*/ 52 w 71"/>
                <a:gd name="T31" fmla="*/ 58 h 58"/>
                <a:gd name="T32" fmla="*/ 62 w 71"/>
                <a:gd name="T33" fmla="*/ 58 h 58"/>
                <a:gd name="T34" fmla="*/ 66 w 71"/>
                <a:gd name="T3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8">
                  <a:moveTo>
                    <a:pt x="66" y="58"/>
                  </a:moveTo>
                  <a:lnTo>
                    <a:pt x="71" y="48"/>
                  </a:lnTo>
                  <a:lnTo>
                    <a:pt x="70" y="44"/>
                  </a:lnTo>
                  <a:lnTo>
                    <a:pt x="64" y="36"/>
                  </a:lnTo>
                  <a:lnTo>
                    <a:pt x="58" y="25"/>
                  </a:lnTo>
                  <a:lnTo>
                    <a:pt x="49" y="14"/>
                  </a:lnTo>
                  <a:lnTo>
                    <a:pt x="39" y="5"/>
                  </a:lnTo>
                  <a:lnTo>
                    <a:pt x="28" y="0"/>
                  </a:lnTo>
                  <a:lnTo>
                    <a:pt x="16" y="4"/>
                  </a:lnTo>
                  <a:lnTo>
                    <a:pt x="6" y="17"/>
                  </a:lnTo>
                  <a:lnTo>
                    <a:pt x="0" y="33"/>
                  </a:lnTo>
                  <a:lnTo>
                    <a:pt x="3" y="43"/>
                  </a:lnTo>
                  <a:lnTo>
                    <a:pt x="11" y="51"/>
                  </a:lnTo>
                  <a:lnTo>
                    <a:pt x="25" y="56"/>
                  </a:lnTo>
                  <a:lnTo>
                    <a:pt x="39" y="58"/>
                  </a:lnTo>
                  <a:lnTo>
                    <a:pt x="52" y="58"/>
                  </a:lnTo>
                  <a:lnTo>
                    <a:pt x="62" y="58"/>
                  </a:lnTo>
                  <a:lnTo>
                    <a:pt x="66" y="5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20" name="Freeform 448"/>
            <p:cNvSpPr>
              <a:spLocks/>
            </p:cNvSpPr>
            <p:nvPr/>
          </p:nvSpPr>
          <p:spPr bwMode="auto">
            <a:xfrm>
              <a:off x="2618" y="1602"/>
              <a:ext cx="36" cy="28"/>
            </a:xfrm>
            <a:custGeom>
              <a:avLst/>
              <a:gdLst>
                <a:gd name="T0" fmla="*/ 71 w 71"/>
                <a:gd name="T1" fmla="*/ 10 h 57"/>
                <a:gd name="T2" fmla="*/ 66 w 71"/>
                <a:gd name="T3" fmla="*/ 0 h 57"/>
                <a:gd name="T4" fmla="*/ 62 w 71"/>
                <a:gd name="T5" fmla="*/ 0 h 57"/>
                <a:gd name="T6" fmla="*/ 53 w 71"/>
                <a:gd name="T7" fmla="*/ 0 h 57"/>
                <a:gd name="T8" fmla="*/ 39 w 71"/>
                <a:gd name="T9" fmla="*/ 0 h 57"/>
                <a:gd name="T10" fmla="*/ 25 w 71"/>
                <a:gd name="T11" fmla="*/ 2 h 57"/>
                <a:gd name="T12" fmla="*/ 13 w 71"/>
                <a:gd name="T13" fmla="*/ 7 h 57"/>
                <a:gd name="T14" fmla="*/ 3 w 71"/>
                <a:gd name="T15" fmla="*/ 15 h 57"/>
                <a:gd name="T16" fmla="*/ 0 w 71"/>
                <a:gd name="T17" fmla="*/ 25 h 57"/>
                <a:gd name="T18" fmla="*/ 6 w 71"/>
                <a:gd name="T19" fmla="*/ 42 h 57"/>
                <a:gd name="T20" fmla="*/ 16 w 71"/>
                <a:gd name="T21" fmla="*/ 54 h 57"/>
                <a:gd name="T22" fmla="*/ 28 w 71"/>
                <a:gd name="T23" fmla="*/ 57 h 57"/>
                <a:gd name="T24" fmla="*/ 39 w 71"/>
                <a:gd name="T25" fmla="*/ 53 h 57"/>
                <a:gd name="T26" fmla="*/ 49 w 71"/>
                <a:gd name="T27" fmla="*/ 44 h 57"/>
                <a:gd name="T28" fmla="*/ 58 w 71"/>
                <a:gd name="T29" fmla="*/ 33 h 57"/>
                <a:gd name="T30" fmla="*/ 64 w 71"/>
                <a:gd name="T31" fmla="*/ 22 h 57"/>
                <a:gd name="T32" fmla="*/ 70 w 71"/>
                <a:gd name="T33" fmla="*/ 14 h 57"/>
                <a:gd name="T34" fmla="*/ 71 w 71"/>
                <a:gd name="T35" fmla="*/ 1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7">
                  <a:moveTo>
                    <a:pt x="71" y="10"/>
                  </a:moveTo>
                  <a:lnTo>
                    <a:pt x="66" y="0"/>
                  </a:lnTo>
                  <a:lnTo>
                    <a:pt x="62" y="0"/>
                  </a:lnTo>
                  <a:lnTo>
                    <a:pt x="53" y="0"/>
                  </a:lnTo>
                  <a:lnTo>
                    <a:pt x="39" y="0"/>
                  </a:lnTo>
                  <a:lnTo>
                    <a:pt x="25" y="2"/>
                  </a:lnTo>
                  <a:lnTo>
                    <a:pt x="13" y="7"/>
                  </a:lnTo>
                  <a:lnTo>
                    <a:pt x="3" y="15"/>
                  </a:lnTo>
                  <a:lnTo>
                    <a:pt x="0" y="25"/>
                  </a:lnTo>
                  <a:lnTo>
                    <a:pt x="6" y="42"/>
                  </a:lnTo>
                  <a:lnTo>
                    <a:pt x="16" y="54"/>
                  </a:lnTo>
                  <a:lnTo>
                    <a:pt x="28" y="57"/>
                  </a:lnTo>
                  <a:lnTo>
                    <a:pt x="39" y="53"/>
                  </a:lnTo>
                  <a:lnTo>
                    <a:pt x="49" y="44"/>
                  </a:lnTo>
                  <a:lnTo>
                    <a:pt x="58" y="33"/>
                  </a:lnTo>
                  <a:lnTo>
                    <a:pt x="64" y="22"/>
                  </a:lnTo>
                  <a:lnTo>
                    <a:pt x="70" y="14"/>
                  </a:lnTo>
                  <a:lnTo>
                    <a:pt x="71" y="1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21" name="Freeform 449"/>
            <p:cNvSpPr>
              <a:spLocks/>
            </p:cNvSpPr>
            <p:nvPr/>
          </p:nvSpPr>
          <p:spPr bwMode="auto">
            <a:xfrm>
              <a:off x="2647" y="1610"/>
              <a:ext cx="26" cy="36"/>
            </a:xfrm>
            <a:custGeom>
              <a:avLst/>
              <a:gdLst>
                <a:gd name="T0" fmla="*/ 32 w 52"/>
                <a:gd name="T1" fmla="*/ 0 h 73"/>
                <a:gd name="T2" fmla="*/ 20 w 52"/>
                <a:gd name="T3" fmla="*/ 0 h 73"/>
                <a:gd name="T4" fmla="*/ 18 w 52"/>
                <a:gd name="T5" fmla="*/ 4 h 73"/>
                <a:gd name="T6" fmla="*/ 14 w 52"/>
                <a:gd name="T7" fmla="*/ 12 h 73"/>
                <a:gd name="T8" fmla="*/ 8 w 52"/>
                <a:gd name="T9" fmla="*/ 23 h 73"/>
                <a:gd name="T10" fmla="*/ 2 w 52"/>
                <a:gd name="T11" fmla="*/ 36 h 73"/>
                <a:gd name="T12" fmla="*/ 0 w 52"/>
                <a:gd name="T13" fmla="*/ 50 h 73"/>
                <a:gd name="T14" fmla="*/ 1 w 52"/>
                <a:gd name="T15" fmla="*/ 61 h 73"/>
                <a:gd name="T16" fmla="*/ 9 w 52"/>
                <a:gd name="T17" fmla="*/ 69 h 73"/>
                <a:gd name="T18" fmla="*/ 25 w 52"/>
                <a:gd name="T19" fmla="*/ 73 h 73"/>
                <a:gd name="T20" fmla="*/ 41 w 52"/>
                <a:gd name="T21" fmla="*/ 69 h 73"/>
                <a:gd name="T22" fmla="*/ 50 w 52"/>
                <a:gd name="T23" fmla="*/ 61 h 73"/>
                <a:gd name="T24" fmla="*/ 52 w 52"/>
                <a:gd name="T25" fmla="*/ 50 h 73"/>
                <a:gd name="T26" fmla="*/ 49 w 52"/>
                <a:gd name="T27" fmla="*/ 36 h 73"/>
                <a:gd name="T28" fmla="*/ 45 w 52"/>
                <a:gd name="T29" fmla="*/ 23 h 73"/>
                <a:gd name="T30" fmla="*/ 39 w 52"/>
                <a:gd name="T31" fmla="*/ 12 h 73"/>
                <a:gd name="T32" fmla="*/ 34 w 52"/>
                <a:gd name="T33" fmla="*/ 4 h 73"/>
                <a:gd name="T34" fmla="*/ 32 w 52"/>
                <a:gd name="T3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32" y="0"/>
                  </a:moveTo>
                  <a:lnTo>
                    <a:pt x="20" y="0"/>
                  </a:lnTo>
                  <a:lnTo>
                    <a:pt x="18" y="4"/>
                  </a:lnTo>
                  <a:lnTo>
                    <a:pt x="14" y="12"/>
                  </a:lnTo>
                  <a:lnTo>
                    <a:pt x="8" y="23"/>
                  </a:lnTo>
                  <a:lnTo>
                    <a:pt x="2" y="36"/>
                  </a:lnTo>
                  <a:lnTo>
                    <a:pt x="0" y="50"/>
                  </a:lnTo>
                  <a:lnTo>
                    <a:pt x="1" y="61"/>
                  </a:lnTo>
                  <a:lnTo>
                    <a:pt x="9" y="69"/>
                  </a:lnTo>
                  <a:lnTo>
                    <a:pt x="25" y="73"/>
                  </a:lnTo>
                  <a:lnTo>
                    <a:pt x="41" y="69"/>
                  </a:lnTo>
                  <a:lnTo>
                    <a:pt x="50" y="61"/>
                  </a:lnTo>
                  <a:lnTo>
                    <a:pt x="52" y="50"/>
                  </a:lnTo>
                  <a:lnTo>
                    <a:pt x="49" y="36"/>
                  </a:lnTo>
                  <a:lnTo>
                    <a:pt x="45" y="23"/>
                  </a:lnTo>
                  <a:lnTo>
                    <a:pt x="39" y="12"/>
                  </a:lnTo>
                  <a:lnTo>
                    <a:pt x="34" y="4"/>
                  </a:lnTo>
                  <a:lnTo>
                    <a:pt x="32"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22" name="Freeform 450"/>
            <p:cNvSpPr>
              <a:spLocks/>
            </p:cNvSpPr>
            <p:nvPr/>
          </p:nvSpPr>
          <p:spPr bwMode="auto">
            <a:xfrm>
              <a:off x="2667" y="1602"/>
              <a:ext cx="36" cy="28"/>
            </a:xfrm>
            <a:custGeom>
              <a:avLst/>
              <a:gdLst>
                <a:gd name="T0" fmla="*/ 6 w 71"/>
                <a:gd name="T1" fmla="*/ 0 h 57"/>
                <a:gd name="T2" fmla="*/ 0 w 71"/>
                <a:gd name="T3" fmla="*/ 10 h 57"/>
                <a:gd name="T4" fmla="*/ 1 w 71"/>
                <a:gd name="T5" fmla="*/ 14 h 57"/>
                <a:gd name="T6" fmla="*/ 7 w 71"/>
                <a:gd name="T7" fmla="*/ 22 h 57"/>
                <a:gd name="T8" fmla="*/ 14 w 71"/>
                <a:gd name="T9" fmla="*/ 33 h 57"/>
                <a:gd name="T10" fmla="*/ 23 w 71"/>
                <a:gd name="T11" fmla="*/ 44 h 57"/>
                <a:gd name="T12" fmla="*/ 32 w 71"/>
                <a:gd name="T13" fmla="*/ 53 h 57"/>
                <a:gd name="T14" fmla="*/ 44 w 71"/>
                <a:gd name="T15" fmla="*/ 57 h 57"/>
                <a:gd name="T16" fmla="*/ 55 w 71"/>
                <a:gd name="T17" fmla="*/ 54 h 57"/>
                <a:gd name="T18" fmla="*/ 66 w 71"/>
                <a:gd name="T19" fmla="*/ 42 h 57"/>
                <a:gd name="T20" fmla="*/ 71 w 71"/>
                <a:gd name="T21" fmla="*/ 25 h 57"/>
                <a:gd name="T22" fmla="*/ 68 w 71"/>
                <a:gd name="T23" fmla="*/ 15 h 57"/>
                <a:gd name="T24" fmla="*/ 60 w 71"/>
                <a:gd name="T25" fmla="*/ 7 h 57"/>
                <a:gd name="T26" fmla="*/ 46 w 71"/>
                <a:gd name="T27" fmla="*/ 2 h 57"/>
                <a:gd name="T28" fmla="*/ 32 w 71"/>
                <a:gd name="T29" fmla="*/ 0 h 57"/>
                <a:gd name="T30" fmla="*/ 19 w 71"/>
                <a:gd name="T31" fmla="*/ 0 h 57"/>
                <a:gd name="T32" fmla="*/ 9 w 71"/>
                <a:gd name="T33" fmla="*/ 0 h 57"/>
                <a:gd name="T34" fmla="*/ 6 w 71"/>
                <a:gd name="T3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7">
                  <a:moveTo>
                    <a:pt x="6" y="0"/>
                  </a:moveTo>
                  <a:lnTo>
                    <a:pt x="0" y="10"/>
                  </a:lnTo>
                  <a:lnTo>
                    <a:pt x="1" y="14"/>
                  </a:lnTo>
                  <a:lnTo>
                    <a:pt x="7" y="22"/>
                  </a:lnTo>
                  <a:lnTo>
                    <a:pt x="14" y="33"/>
                  </a:lnTo>
                  <a:lnTo>
                    <a:pt x="23" y="44"/>
                  </a:lnTo>
                  <a:lnTo>
                    <a:pt x="32" y="53"/>
                  </a:lnTo>
                  <a:lnTo>
                    <a:pt x="44" y="57"/>
                  </a:lnTo>
                  <a:lnTo>
                    <a:pt x="55" y="54"/>
                  </a:lnTo>
                  <a:lnTo>
                    <a:pt x="66" y="42"/>
                  </a:lnTo>
                  <a:lnTo>
                    <a:pt x="71" y="25"/>
                  </a:lnTo>
                  <a:lnTo>
                    <a:pt x="68" y="15"/>
                  </a:lnTo>
                  <a:lnTo>
                    <a:pt x="60" y="7"/>
                  </a:lnTo>
                  <a:lnTo>
                    <a:pt x="46" y="2"/>
                  </a:lnTo>
                  <a:lnTo>
                    <a:pt x="32" y="0"/>
                  </a:lnTo>
                  <a:lnTo>
                    <a:pt x="19" y="0"/>
                  </a:lnTo>
                  <a:lnTo>
                    <a:pt x="9" y="0"/>
                  </a:lnTo>
                  <a:lnTo>
                    <a:pt x="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23" name="Freeform 451"/>
            <p:cNvSpPr>
              <a:spLocks/>
            </p:cNvSpPr>
            <p:nvPr/>
          </p:nvSpPr>
          <p:spPr bwMode="auto">
            <a:xfrm>
              <a:off x="2667" y="1569"/>
              <a:ext cx="36" cy="28"/>
            </a:xfrm>
            <a:custGeom>
              <a:avLst/>
              <a:gdLst>
                <a:gd name="T0" fmla="*/ 0 w 71"/>
                <a:gd name="T1" fmla="*/ 47 h 57"/>
                <a:gd name="T2" fmla="*/ 6 w 71"/>
                <a:gd name="T3" fmla="*/ 57 h 57"/>
                <a:gd name="T4" fmla="*/ 9 w 71"/>
                <a:gd name="T5" fmla="*/ 57 h 57"/>
                <a:gd name="T6" fmla="*/ 19 w 71"/>
                <a:gd name="T7" fmla="*/ 57 h 57"/>
                <a:gd name="T8" fmla="*/ 32 w 71"/>
                <a:gd name="T9" fmla="*/ 57 h 57"/>
                <a:gd name="T10" fmla="*/ 46 w 71"/>
                <a:gd name="T11" fmla="*/ 55 h 57"/>
                <a:gd name="T12" fmla="*/ 59 w 71"/>
                <a:gd name="T13" fmla="*/ 50 h 57"/>
                <a:gd name="T14" fmla="*/ 68 w 71"/>
                <a:gd name="T15" fmla="*/ 43 h 57"/>
                <a:gd name="T16" fmla="*/ 71 w 71"/>
                <a:gd name="T17" fmla="*/ 32 h 57"/>
                <a:gd name="T18" fmla="*/ 66 w 71"/>
                <a:gd name="T19" fmla="*/ 17 h 57"/>
                <a:gd name="T20" fmla="*/ 55 w 71"/>
                <a:gd name="T21" fmla="*/ 4 h 57"/>
                <a:gd name="T22" fmla="*/ 44 w 71"/>
                <a:gd name="T23" fmla="*/ 0 h 57"/>
                <a:gd name="T24" fmla="*/ 32 w 71"/>
                <a:gd name="T25" fmla="*/ 4 h 57"/>
                <a:gd name="T26" fmla="*/ 23 w 71"/>
                <a:gd name="T27" fmla="*/ 13 h 57"/>
                <a:gd name="T28" fmla="*/ 14 w 71"/>
                <a:gd name="T29" fmla="*/ 23 h 57"/>
                <a:gd name="T30" fmla="*/ 7 w 71"/>
                <a:gd name="T31" fmla="*/ 35 h 57"/>
                <a:gd name="T32" fmla="*/ 1 w 71"/>
                <a:gd name="T33" fmla="*/ 43 h 57"/>
                <a:gd name="T34" fmla="*/ 0 w 71"/>
                <a:gd name="T35" fmla="*/ 4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7">
                  <a:moveTo>
                    <a:pt x="0" y="47"/>
                  </a:moveTo>
                  <a:lnTo>
                    <a:pt x="6" y="57"/>
                  </a:lnTo>
                  <a:lnTo>
                    <a:pt x="9" y="57"/>
                  </a:lnTo>
                  <a:lnTo>
                    <a:pt x="19" y="57"/>
                  </a:lnTo>
                  <a:lnTo>
                    <a:pt x="32" y="57"/>
                  </a:lnTo>
                  <a:lnTo>
                    <a:pt x="46" y="55"/>
                  </a:lnTo>
                  <a:lnTo>
                    <a:pt x="59" y="50"/>
                  </a:lnTo>
                  <a:lnTo>
                    <a:pt x="68" y="43"/>
                  </a:lnTo>
                  <a:lnTo>
                    <a:pt x="71" y="32"/>
                  </a:lnTo>
                  <a:lnTo>
                    <a:pt x="66" y="17"/>
                  </a:lnTo>
                  <a:lnTo>
                    <a:pt x="55" y="4"/>
                  </a:lnTo>
                  <a:lnTo>
                    <a:pt x="44" y="0"/>
                  </a:lnTo>
                  <a:lnTo>
                    <a:pt x="32" y="4"/>
                  </a:lnTo>
                  <a:lnTo>
                    <a:pt x="23" y="13"/>
                  </a:lnTo>
                  <a:lnTo>
                    <a:pt x="14" y="23"/>
                  </a:lnTo>
                  <a:lnTo>
                    <a:pt x="7" y="35"/>
                  </a:lnTo>
                  <a:lnTo>
                    <a:pt x="1" y="43"/>
                  </a:lnTo>
                  <a:lnTo>
                    <a:pt x="0" y="4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24" name="Freeform 452"/>
            <p:cNvSpPr>
              <a:spLocks/>
            </p:cNvSpPr>
            <p:nvPr/>
          </p:nvSpPr>
          <p:spPr bwMode="auto">
            <a:xfrm>
              <a:off x="3368" y="2439"/>
              <a:ext cx="12" cy="12"/>
            </a:xfrm>
            <a:custGeom>
              <a:avLst/>
              <a:gdLst>
                <a:gd name="T0" fmla="*/ 11 w 24"/>
                <a:gd name="T1" fmla="*/ 24 h 24"/>
                <a:gd name="T2" fmla="*/ 7 w 24"/>
                <a:gd name="T3" fmla="*/ 23 h 24"/>
                <a:gd name="T4" fmla="*/ 3 w 24"/>
                <a:gd name="T5" fmla="*/ 20 h 24"/>
                <a:gd name="T6" fmla="*/ 1 w 24"/>
                <a:gd name="T7" fmla="*/ 16 h 24"/>
                <a:gd name="T8" fmla="*/ 0 w 24"/>
                <a:gd name="T9" fmla="*/ 11 h 24"/>
                <a:gd name="T10" fmla="*/ 1 w 24"/>
                <a:gd name="T11" fmla="*/ 7 h 24"/>
                <a:gd name="T12" fmla="*/ 3 w 24"/>
                <a:gd name="T13" fmla="*/ 3 h 24"/>
                <a:gd name="T14" fmla="*/ 7 w 24"/>
                <a:gd name="T15" fmla="*/ 1 h 24"/>
                <a:gd name="T16" fmla="*/ 11 w 24"/>
                <a:gd name="T17" fmla="*/ 0 h 24"/>
                <a:gd name="T18" fmla="*/ 16 w 24"/>
                <a:gd name="T19" fmla="*/ 1 h 24"/>
                <a:gd name="T20" fmla="*/ 20 w 24"/>
                <a:gd name="T21" fmla="*/ 3 h 24"/>
                <a:gd name="T22" fmla="*/ 23 w 24"/>
                <a:gd name="T23" fmla="*/ 7 h 24"/>
                <a:gd name="T24" fmla="*/ 24 w 24"/>
                <a:gd name="T25" fmla="*/ 11 h 24"/>
                <a:gd name="T26" fmla="*/ 23 w 24"/>
                <a:gd name="T27" fmla="*/ 16 h 24"/>
                <a:gd name="T28" fmla="*/ 20 w 24"/>
                <a:gd name="T29" fmla="*/ 20 h 24"/>
                <a:gd name="T30" fmla="*/ 16 w 24"/>
                <a:gd name="T31" fmla="*/ 23 h 24"/>
                <a:gd name="T32" fmla="*/ 11 w 24"/>
                <a:gd name="T3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1" y="24"/>
                  </a:moveTo>
                  <a:lnTo>
                    <a:pt x="7" y="23"/>
                  </a:lnTo>
                  <a:lnTo>
                    <a:pt x="3" y="20"/>
                  </a:lnTo>
                  <a:lnTo>
                    <a:pt x="1" y="16"/>
                  </a:lnTo>
                  <a:lnTo>
                    <a:pt x="0" y="11"/>
                  </a:lnTo>
                  <a:lnTo>
                    <a:pt x="1" y="7"/>
                  </a:lnTo>
                  <a:lnTo>
                    <a:pt x="3" y="3"/>
                  </a:lnTo>
                  <a:lnTo>
                    <a:pt x="7" y="1"/>
                  </a:lnTo>
                  <a:lnTo>
                    <a:pt x="11" y="0"/>
                  </a:lnTo>
                  <a:lnTo>
                    <a:pt x="16" y="1"/>
                  </a:lnTo>
                  <a:lnTo>
                    <a:pt x="20" y="3"/>
                  </a:lnTo>
                  <a:lnTo>
                    <a:pt x="23" y="7"/>
                  </a:lnTo>
                  <a:lnTo>
                    <a:pt x="24" y="11"/>
                  </a:lnTo>
                  <a:lnTo>
                    <a:pt x="23" y="16"/>
                  </a:lnTo>
                  <a:lnTo>
                    <a:pt x="20" y="20"/>
                  </a:lnTo>
                  <a:lnTo>
                    <a:pt x="16" y="23"/>
                  </a:lnTo>
                  <a:lnTo>
                    <a:pt x="11" y="2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25" name="Freeform 453"/>
            <p:cNvSpPr>
              <a:spLocks/>
            </p:cNvSpPr>
            <p:nvPr/>
          </p:nvSpPr>
          <p:spPr bwMode="auto">
            <a:xfrm>
              <a:off x="3361" y="2399"/>
              <a:ext cx="26" cy="36"/>
            </a:xfrm>
            <a:custGeom>
              <a:avLst/>
              <a:gdLst>
                <a:gd name="T0" fmla="*/ 19 w 53"/>
                <a:gd name="T1" fmla="*/ 73 h 73"/>
                <a:gd name="T2" fmla="*/ 32 w 53"/>
                <a:gd name="T3" fmla="*/ 73 h 73"/>
                <a:gd name="T4" fmla="*/ 34 w 53"/>
                <a:gd name="T5" fmla="*/ 69 h 73"/>
                <a:gd name="T6" fmla="*/ 39 w 53"/>
                <a:gd name="T7" fmla="*/ 61 h 73"/>
                <a:gd name="T8" fmla="*/ 45 w 53"/>
                <a:gd name="T9" fmla="*/ 50 h 73"/>
                <a:gd name="T10" fmla="*/ 50 w 53"/>
                <a:gd name="T11" fmla="*/ 36 h 73"/>
                <a:gd name="T12" fmla="*/ 53 w 53"/>
                <a:gd name="T13" fmla="*/ 23 h 73"/>
                <a:gd name="T14" fmla="*/ 50 w 53"/>
                <a:gd name="T15" fmla="*/ 12 h 73"/>
                <a:gd name="T16" fmla="*/ 42 w 53"/>
                <a:gd name="T17" fmla="*/ 4 h 73"/>
                <a:gd name="T18" fmla="*/ 26 w 53"/>
                <a:gd name="T19" fmla="*/ 0 h 73"/>
                <a:gd name="T20" fmla="*/ 10 w 53"/>
                <a:gd name="T21" fmla="*/ 4 h 73"/>
                <a:gd name="T22" fmla="*/ 1 w 53"/>
                <a:gd name="T23" fmla="*/ 12 h 73"/>
                <a:gd name="T24" fmla="*/ 0 w 53"/>
                <a:gd name="T25" fmla="*/ 23 h 73"/>
                <a:gd name="T26" fmla="*/ 2 w 53"/>
                <a:gd name="T27" fmla="*/ 36 h 73"/>
                <a:gd name="T28" fmla="*/ 7 w 53"/>
                <a:gd name="T29" fmla="*/ 50 h 73"/>
                <a:gd name="T30" fmla="*/ 12 w 53"/>
                <a:gd name="T31" fmla="*/ 61 h 73"/>
                <a:gd name="T32" fmla="*/ 17 w 53"/>
                <a:gd name="T33" fmla="*/ 69 h 73"/>
                <a:gd name="T34" fmla="*/ 19 w 53"/>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26" name="Freeform 454"/>
            <p:cNvSpPr>
              <a:spLocks/>
            </p:cNvSpPr>
            <p:nvPr/>
          </p:nvSpPr>
          <p:spPr bwMode="auto">
            <a:xfrm>
              <a:off x="3361" y="2399"/>
              <a:ext cx="26" cy="36"/>
            </a:xfrm>
            <a:custGeom>
              <a:avLst/>
              <a:gdLst>
                <a:gd name="T0" fmla="*/ 19 w 53"/>
                <a:gd name="T1" fmla="*/ 73 h 73"/>
                <a:gd name="T2" fmla="*/ 32 w 53"/>
                <a:gd name="T3" fmla="*/ 73 h 73"/>
                <a:gd name="T4" fmla="*/ 34 w 53"/>
                <a:gd name="T5" fmla="*/ 69 h 73"/>
                <a:gd name="T6" fmla="*/ 39 w 53"/>
                <a:gd name="T7" fmla="*/ 61 h 73"/>
                <a:gd name="T8" fmla="*/ 45 w 53"/>
                <a:gd name="T9" fmla="*/ 50 h 73"/>
                <a:gd name="T10" fmla="*/ 50 w 53"/>
                <a:gd name="T11" fmla="*/ 36 h 73"/>
                <a:gd name="T12" fmla="*/ 53 w 53"/>
                <a:gd name="T13" fmla="*/ 23 h 73"/>
                <a:gd name="T14" fmla="*/ 50 w 53"/>
                <a:gd name="T15" fmla="*/ 12 h 73"/>
                <a:gd name="T16" fmla="*/ 42 w 53"/>
                <a:gd name="T17" fmla="*/ 4 h 73"/>
                <a:gd name="T18" fmla="*/ 26 w 53"/>
                <a:gd name="T19" fmla="*/ 0 h 73"/>
                <a:gd name="T20" fmla="*/ 10 w 53"/>
                <a:gd name="T21" fmla="*/ 4 h 73"/>
                <a:gd name="T22" fmla="*/ 1 w 53"/>
                <a:gd name="T23" fmla="*/ 12 h 73"/>
                <a:gd name="T24" fmla="*/ 0 w 53"/>
                <a:gd name="T25" fmla="*/ 23 h 73"/>
                <a:gd name="T26" fmla="*/ 2 w 53"/>
                <a:gd name="T27" fmla="*/ 36 h 73"/>
                <a:gd name="T28" fmla="*/ 7 w 53"/>
                <a:gd name="T29" fmla="*/ 50 h 73"/>
                <a:gd name="T30" fmla="*/ 12 w 53"/>
                <a:gd name="T31" fmla="*/ 61 h 73"/>
                <a:gd name="T32" fmla="*/ 17 w 53"/>
                <a:gd name="T33" fmla="*/ 69 h 73"/>
                <a:gd name="T34" fmla="*/ 19 w 53"/>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27" name="Freeform 455"/>
            <p:cNvSpPr>
              <a:spLocks/>
            </p:cNvSpPr>
            <p:nvPr/>
          </p:nvSpPr>
          <p:spPr bwMode="auto">
            <a:xfrm>
              <a:off x="3331" y="2414"/>
              <a:ext cx="36" cy="29"/>
            </a:xfrm>
            <a:custGeom>
              <a:avLst/>
              <a:gdLst>
                <a:gd name="T0" fmla="*/ 66 w 71"/>
                <a:gd name="T1" fmla="*/ 58 h 58"/>
                <a:gd name="T2" fmla="*/ 71 w 71"/>
                <a:gd name="T3" fmla="*/ 47 h 58"/>
                <a:gd name="T4" fmla="*/ 70 w 71"/>
                <a:gd name="T5" fmla="*/ 44 h 58"/>
                <a:gd name="T6" fmla="*/ 64 w 71"/>
                <a:gd name="T7" fmla="*/ 36 h 58"/>
                <a:gd name="T8" fmla="*/ 58 w 71"/>
                <a:gd name="T9" fmla="*/ 24 h 58"/>
                <a:gd name="T10" fmla="*/ 49 w 71"/>
                <a:gd name="T11" fmla="*/ 14 h 58"/>
                <a:gd name="T12" fmla="*/ 39 w 71"/>
                <a:gd name="T13" fmla="*/ 5 h 58"/>
                <a:gd name="T14" fmla="*/ 28 w 71"/>
                <a:gd name="T15" fmla="*/ 0 h 58"/>
                <a:gd name="T16" fmla="*/ 16 w 71"/>
                <a:gd name="T17" fmla="*/ 4 h 58"/>
                <a:gd name="T18" fmla="*/ 6 w 71"/>
                <a:gd name="T19" fmla="*/ 16 h 58"/>
                <a:gd name="T20" fmla="*/ 0 w 71"/>
                <a:gd name="T21" fmla="*/ 32 h 58"/>
                <a:gd name="T22" fmla="*/ 3 w 71"/>
                <a:gd name="T23" fmla="*/ 43 h 58"/>
                <a:gd name="T24" fmla="*/ 13 w 71"/>
                <a:gd name="T25" fmla="*/ 51 h 58"/>
                <a:gd name="T26" fmla="*/ 25 w 71"/>
                <a:gd name="T27" fmla="*/ 55 h 58"/>
                <a:gd name="T28" fmla="*/ 39 w 71"/>
                <a:gd name="T29" fmla="*/ 58 h 58"/>
                <a:gd name="T30" fmla="*/ 53 w 71"/>
                <a:gd name="T31" fmla="*/ 58 h 58"/>
                <a:gd name="T32" fmla="*/ 62 w 71"/>
                <a:gd name="T33" fmla="*/ 58 h 58"/>
                <a:gd name="T34" fmla="*/ 66 w 71"/>
                <a:gd name="T3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8">
                  <a:moveTo>
                    <a:pt x="66" y="58"/>
                  </a:moveTo>
                  <a:lnTo>
                    <a:pt x="71" y="47"/>
                  </a:lnTo>
                  <a:lnTo>
                    <a:pt x="70" y="44"/>
                  </a:lnTo>
                  <a:lnTo>
                    <a:pt x="64" y="36"/>
                  </a:lnTo>
                  <a:lnTo>
                    <a:pt x="58" y="24"/>
                  </a:lnTo>
                  <a:lnTo>
                    <a:pt x="49" y="14"/>
                  </a:lnTo>
                  <a:lnTo>
                    <a:pt x="39" y="5"/>
                  </a:lnTo>
                  <a:lnTo>
                    <a:pt x="28" y="0"/>
                  </a:lnTo>
                  <a:lnTo>
                    <a:pt x="16" y="4"/>
                  </a:lnTo>
                  <a:lnTo>
                    <a:pt x="6" y="16"/>
                  </a:lnTo>
                  <a:lnTo>
                    <a:pt x="0" y="32"/>
                  </a:lnTo>
                  <a:lnTo>
                    <a:pt x="3" y="43"/>
                  </a:lnTo>
                  <a:lnTo>
                    <a:pt x="13" y="51"/>
                  </a:lnTo>
                  <a:lnTo>
                    <a:pt x="25" y="55"/>
                  </a:lnTo>
                  <a:lnTo>
                    <a:pt x="39" y="58"/>
                  </a:lnTo>
                  <a:lnTo>
                    <a:pt x="53" y="58"/>
                  </a:lnTo>
                  <a:lnTo>
                    <a:pt x="62" y="58"/>
                  </a:lnTo>
                  <a:lnTo>
                    <a:pt x="66" y="5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28" name="Freeform 456"/>
            <p:cNvSpPr>
              <a:spLocks/>
            </p:cNvSpPr>
            <p:nvPr/>
          </p:nvSpPr>
          <p:spPr bwMode="auto">
            <a:xfrm>
              <a:off x="3331" y="2447"/>
              <a:ext cx="37" cy="28"/>
            </a:xfrm>
            <a:custGeom>
              <a:avLst/>
              <a:gdLst>
                <a:gd name="T0" fmla="*/ 72 w 72"/>
                <a:gd name="T1" fmla="*/ 10 h 56"/>
                <a:gd name="T2" fmla="*/ 67 w 72"/>
                <a:gd name="T3" fmla="*/ 0 h 56"/>
                <a:gd name="T4" fmla="*/ 63 w 72"/>
                <a:gd name="T5" fmla="*/ 0 h 56"/>
                <a:gd name="T6" fmla="*/ 53 w 72"/>
                <a:gd name="T7" fmla="*/ 0 h 56"/>
                <a:gd name="T8" fmla="*/ 40 w 72"/>
                <a:gd name="T9" fmla="*/ 0 h 56"/>
                <a:gd name="T10" fmla="*/ 26 w 72"/>
                <a:gd name="T11" fmla="*/ 2 h 56"/>
                <a:gd name="T12" fmla="*/ 13 w 72"/>
                <a:gd name="T13" fmla="*/ 7 h 56"/>
                <a:gd name="T14" fmla="*/ 3 w 72"/>
                <a:gd name="T15" fmla="*/ 15 h 56"/>
                <a:gd name="T16" fmla="*/ 0 w 72"/>
                <a:gd name="T17" fmla="*/ 25 h 56"/>
                <a:gd name="T18" fmla="*/ 6 w 72"/>
                <a:gd name="T19" fmla="*/ 41 h 56"/>
                <a:gd name="T20" fmla="*/ 17 w 72"/>
                <a:gd name="T21" fmla="*/ 54 h 56"/>
                <a:gd name="T22" fmla="*/ 29 w 72"/>
                <a:gd name="T23" fmla="*/ 56 h 56"/>
                <a:gd name="T24" fmla="*/ 39 w 72"/>
                <a:gd name="T25" fmla="*/ 53 h 56"/>
                <a:gd name="T26" fmla="*/ 49 w 72"/>
                <a:gd name="T27" fmla="*/ 44 h 56"/>
                <a:gd name="T28" fmla="*/ 59 w 72"/>
                <a:gd name="T29" fmla="*/ 33 h 56"/>
                <a:gd name="T30" fmla="*/ 66 w 72"/>
                <a:gd name="T31" fmla="*/ 22 h 56"/>
                <a:gd name="T32" fmla="*/ 71 w 72"/>
                <a:gd name="T33" fmla="*/ 14 h 56"/>
                <a:gd name="T34" fmla="*/ 72 w 72"/>
                <a:gd name="T35" fmla="*/ 1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6">
                  <a:moveTo>
                    <a:pt x="72" y="10"/>
                  </a:moveTo>
                  <a:lnTo>
                    <a:pt x="67" y="0"/>
                  </a:lnTo>
                  <a:lnTo>
                    <a:pt x="63" y="0"/>
                  </a:lnTo>
                  <a:lnTo>
                    <a:pt x="53" y="0"/>
                  </a:lnTo>
                  <a:lnTo>
                    <a:pt x="40" y="0"/>
                  </a:lnTo>
                  <a:lnTo>
                    <a:pt x="26" y="2"/>
                  </a:lnTo>
                  <a:lnTo>
                    <a:pt x="13" y="7"/>
                  </a:lnTo>
                  <a:lnTo>
                    <a:pt x="3" y="15"/>
                  </a:lnTo>
                  <a:lnTo>
                    <a:pt x="0" y="25"/>
                  </a:lnTo>
                  <a:lnTo>
                    <a:pt x="6" y="41"/>
                  </a:lnTo>
                  <a:lnTo>
                    <a:pt x="17" y="54"/>
                  </a:lnTo>
                  <a:lnTo>
                    <a:pt x="29" y="56"/>
                  </a:lnTo>
                  <a:lnTo>
                    <a:pt x="39" y="53"/>
                  </a:lnTo>
                  <a:lnTo>
                    <a:pt x="49" y="44"/>
                  </a:lnTo>
                  <a:lnTo>
                    <a:pt x="59" y="33"/>
                  </a:lnTo>
                  <a:lnTo>
                    <a:pt x="66" y="22"/>
                  </a:lnTo>
                  <a:lnTo>
                    <a:pt x="71" y="14"/>
                  </a:lnTo>
                  <a:lnTo>
                    <a:pt x="72" y="1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29" name="Freeform 457"/>
            <p:cNvSpPr>
              <a:spLocks/>
            </p:cNvSpPr>
            <p:nvPr/>
          </p:nvSpPr>
          <p:spPr bwMode="auto">
            <a:xfrm>
              <a:off x="3361" y="2454"/>
              <a:ext cx="26" cy="37"/>
            </a:xfrm>
            <a:custGeom>
              <a:avLst/>
              <a:gdLst>
                <a:gd name="T0" fmla="*/ 33 w 53"/>
                <a:gd name="T1" fmla="*/ 0 h 72"/>
                <a:gd name="T2" fmla="*/ 20 w 53"/>
                <a:gd name="T3" fmla="*/ 0 h 72"/>
                <a:gd name="T4" fmla="*/ 18 w 53"/>
                <a:gd name="T5" fmla="*/ 3 h 72"/>
                <a:gd name="T6" fmla="*/ 13 w 53"/>
                <a:gd name="T7" fmla="*/ 11 h 72"/>
                <a:gd name="T8" fmla="*/ 8 w 53"/>
                <a:gd name="T9" fmla="*/ 23 h 72"/>
                <a:gd name="T10" fmla="*/ 3 w 53"/>
                <a:gd name="T11" fmla="*/ 35 h 72"/>
                <a:gd name="T12" fmla="*/ 0 w 53"/>
                <a:gd name="T13" fmla="*/ 49 h 72"/>
                <a:gd name="T14" fmla="*/ 2 w 53"/>
                <a:gd name="T15" fmla="*/ 61 h 72"/>
                <a:gd name="T16" fmla="*/ 10 w 53"/>
                <a:gd name="T17" fmla="*/ 69 h 72"/>
                <a:gd name="T18" fmla="*/ 26 w 53"/>
                <a:gd name="T19" fmla="*/ 72 h 72"/>
                <a:gd name="T20" fmla="*/ 42 w 53"/>
                <a:gd name="T21" fmla="*/ 69 h 72"/>
                <a:gd name="T22" fmla="*/ 51 w 53"/>
                <a:gd name="T23" fmla="*/ 61 h 72"/>
                <a:gd name="T24" fmla="*/ 53 w 53"/>
                <a:gd name="T25" fmla="*/ 49 h 72"/>
                <a:gd name="T26" fmla="*/ 50 w 53"/>
                <a:gd name="T27" fmla="*/ 35 h 72"/>
                <a:gd name="T28" fmla="*/ 46 w 53"/>
                <a:gd name="T29" fmla="*/ 23 h 72"/>
                <a:gd name="T30" fmla="*/ 40 w 53"/>
                <a:gd name="T31" fmla="*/ 11 h 72"/>
                <a:gd name="T32" fmla="*/ 35 w 53"/>
                <a:gd name="T33" fmla="*/ 3 h 72"/>
                <a:gd name="T34" fmla="*/ 33 w 53"/>
                <a:gd name="T3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2">
                  <a:moveTo>
                    <a:pt x="33" y="0"/>
                  </a:moveTo>
                  <a:lnTo>
                    <a:pt x="20" y="0"/>
                  </a:lnTo>
                  <a:lnTo>
                    <a:pt x="18" y="3"/>
                  </a:lnTo>
                  <a:lnTo>
                    <a:pt x="13" y="11"/>
                  </a:lnTo>
                  <a:lnTo>
                    <a:pt x="8" y="23"/>
                  </a:lnTo>
                  <a:lnTo>
                    <a:pt x="3" y="35"/>
                  </a:lnTo>
                  <a:lnTo>
                    <a:pt x="0" y="49"/>
                  </a:lnTo>
                  <a:lnTo>
                    <a:pt x="2" y="61"/>
                  </a:lnTo>
                  <a:lnTo>
                    <a:pt x="10" y="69"/>
                  </a:lnTo>
                  <a:lnTo>
                    <a:pt x="26" y="72"/>
                  </a:lnTo>
                  <a:lnTo>
                    <a:pt x="42" y="69"/>
                  </a:lnTo>
                  <a:lnTo>
                    <a:pt x="51" y="61"/>
                  </a:lnTo>
                  <a:lnTo>
                    <a:pt x="53" y="49"/>
                  </a:lnTo>
                  <a:lnTo>
                    <a:pt x="50" y="35"/>
                  </a:lnTo>
                  <a:lnTo>
                    <a:pt x="46" y="23"/>
                  </a:lnTo>
                  <a:lnTo>
                    <a:pt x="40" y="11"/>
                  </a:lnTo>
                  <a:lnTo>
                    <a:pt x="35" y="3"/>
                  </a:lnTo>
                  <a:lnTo>
                    <a:pt x="3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30" name="Freeform 458"/>
            <p:cNvSpPr>
              <a:spLocks/>
            </p:cNvSpPr>
            <p:nvPr/>
          </p:nvSpPr>
          <p:spPr bwMode="auto">
            <a:xfrm>
              <a:off x="3381" y="2447"/>
              <a:ext cx="36" cy="28"/>
            </a:xfrm>
            <a:custGeom>
              <a:avLst/>
              <a:gdLst>
                <a:gd name="T0" fmla="*/ 6 w 71"/>
                <a:gd name="T1" fmla="*/ 0 h 56"/>
                <a:gd name="T2" fmla="*/ 0 w 71"/>
                <a:gd name="T3" fmla="*/ 10 h 56"/>
                <a:gd name="T4" fmla="*/ 1 w 71"/>
                <a:gd name="T5" fmla="*/ 14 h 56"/>
                <a:gd name="T6" fmla="*/ 7 w 71"/>
                <a:gd name="T7" fmla="*/ 22 h 56"/>
                <a:gd name="T8" fmla="*/ 14 w 71"/>
                <a:gd name="T9" fmla="*/ 33 h 56"/>
                <a:gd name="T10" fmla="*/ 23 w 71"/>
                <a:gd name="T11" fmla="*/ 44 h 56"/>
                <a:gd name="T12" fmla="*/ 32 w 71"/>
                <a:gd name="T13" fmla="*/ 53 h 56"/>
                <a:gd name="T14" fmla="*/ 44 w 71"/>
                <a:gd name="T15" fmla="*/ 56 h 56"/>
                <a:gd name="T16" fmla="*/ 55 w 71"/>
                <a:gd name="T17" fmla="*/ 54 h 56"/>
                <a:gd name="T18" fmla="*/ 66 w 71"/>
                <a:gd name="T19" fmla="*/ 41 h 56"/>
                <a:gd name="T20" fmla="*/ 71 w 71"/>
                <a:gd name="T21" fmla="*/ 25 h 56"/>
                <a:gd name="T22" fmla="*/ 68 w 71"/>
                <a:gd name="T23" fmla="*/ 15 h 56"/>
                <a:gd name="T24" fmla="*/ 59 w 71"/>
                <a:gd name="T25" fmla="*/ 7 h 56"/>
                <a:gd name="T26" fmla="*/ 46 w 71"/>
                <a:gd name="T27" fmla="*/ 2 h 56"/>
                <a:gd name="T28" fmla="*/ 32 w 71"/>
                <a:gd name="T29" fmla="*/ 0 h 56"/>
                <a:gd name="T30" fmla="*/ 20 w 71"/>
                <a:gd name="T31" fmla="*/ 0 h 56"/>
                <a:gd name="T32" fmla="*/ 9 w 71"/>
                <a:gd name="T33" fmla="*/ 0 h 56"/>
                <a:gd name="T34" fmla="*/ 6 w 71"/>
                <a:gd name="T3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6">
                  <a:moveTo>
                    <a:pt x="6" y="0"/>
                  </a:moveTo>
                  <a:lnTo>
                    <a:pt x="0" y="10"/>
                  </a:lnTo>
                  <a:lnTo>
                    <a:pt x="1" y="14"/>
                  </a:lnTo>
                  <a:lnTo>
                    <a:pt x="7" y="22"/>
                  </a:lnTo>
                  <a:lnTo>
                    <a:pt x="14" y="33"/>
                  </a:lnTo>
                  <a:lnTo>
                    <a:pt x="23" y="44"/>
                  </a:lnTo>
                  <a:lnTo>
                    <a:pt x="32" y="53"/>
                  </a:lnTo>
                  <a:lnTo>
                    <a:pt x="44" y="56"/>
                  </a:lnTo>
                  <a:lnTo>
                    <a:pt x="55" y="54"/>
                  </a:lnTo>
                  <a:lnTo>
                    <a:pt x="66" y="41"/>
                  </a:lnTo>
                  <a:lnTo>
                    <a:pt x="71" y="25"/>
                  </a:lnTo>
                  <a:lnTo>
                    <a:pt x="68" y="15"/>
                  </a:lnTo>
                  <a:lnTo>
                    <a:pt x="59" y="7"/>
                  </a:lnTo>
                  <a:lnTo>
                    <a:pt x="46" y="2"/>
                  </a:lnTo>
                  <a:lnTo>
                    <a:pt x="32" y="0"/>
                  </a:lnTo>
                  <a:lnTo>
                    <a:pt x="20" y="0"/>
                  </a:lnTo>
                  <a:lnTo>
                    <a:pt x="9" y="0"/>
                  </a:lnTo>
                  <a:lnTo>
                    <a:pt x="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31" name="Freeform 459"/>
            <p:cNvSpPr>
              <a:spLocks/>
            </p:cNvSpPr>
            <p:nvPr/>
          </p:nvSpPr>
          <p:spPr bwMode="auto">
            <a:xfrm>
              <a:off x="3380" y="2414"/>
              <a:ext cx="37" cy="28"/>
            </a:xfrm>
            <a:custGeom>
              <a:avLst/>
              <a:gdLst>
                <a:gd name="T0" fmla="*/ 0 w 72"/>
                <a:gd name="T1" fmla="*/ 46 h 57"/>
                <a:gd name="T2" fmla="*/ 6 w 72"/>
                <a:gd name="T3" fmla="*/ 57 h 57"/>
                <a:gd name="T4" fmla="*/ 9 w 72"/>
                <a:gd name="T5" fmla="*/ 57 h 57"/>
                <a:gd name="T6" fmla="*/ 19 w 72"/>
                <a:gd name="T7" fmla="*/ 57 h 57"/>
                <a:gd name="T8" fmla="*/ 32 w 72"/>
                <a:gd name="T9" fmla="*/ 57 h 57"/>
                <a:gd name="T10" fmla="*/ 47 w 72"/>
                <a:gd name="T11" fmla="*/ 54 h 57"/>
                <a:gd name="T12" fmla="*/ 60 w 72"/>
                <a:gd name="T13" fmla="*/ 50 h 57"/>
                <a:gd name="T14" fmla="*/ 69 w 72"/>
                <a:gd name="T15" fmla="*/ 43 h 57"/>
                <a:gd name="T16" fmla="*/ 72 w 72"/>
                <a:gd name="T17" fmla="*/ 31 h 57"/>
                <a:gd name="T18" fmla="*/ 67 w 72"/>
                <a:gd name="T19" fmla="*/ 16 h 57"/>
                <a:gd name="T20" fmla="*/ 55 w 72"/>
                <a:gd name="T21" fmla="*/ 4 h 57"/>
                <a:gd name="T22" fmla="*/ 44 w 72"/>
                <a:gd name="T23" fmla="*/ 0 h 57"/>
                <a:gd name="T24" fmla="*/ 33 w 72"/>
                <a:gd name="T25" fmla="*/ 4 h 57"/>
                <a:gd name="T26" fmla="*/ 23 w 72"/>
                <a:gd name="T27" fmla="*/ 13 h 57"/>
                <a:gd name="T28" fmla="*/ 14 w 72"/>
                <a:gd name="T29" fmla="*/ 23 h 57"/>
                <a:gd name="T30" fmla="*/ 7 w 72"/>
                <a:gd name="T31" fmla="*/ 35 h 57"/>
                <a:gd name="T32" fmla="*/ 1 w 72"/>
                <a:gd name="T33" fmla="*/ 43 h 57"/>
                <a:gd name="T34" fmla="*/ 0 w 72"/>
                <a:gd name="T35"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7">
                  <a:moveTo>
                    <a:pt x="0" y="46"/>
                  </a:moveTo>
                  <a:lnTo>
                    <a:pt x="6" y="57"/>
                  </a:lnTo>
                  <a:lnTo>
                    <a:pt x="9" y="57"/>
                  </a:lnTo>
                  <a:lnTo>
                    <a:pt x="19" y="57"/>
                  </a:lnTo>
                  <a:lnTo>
                    <a:pt x="32" y="57"/>
                  </a:lnTo>
                  <a:lnTo>
                    <a:pt x="47" y="54"/>
                  </a:lnTo>
                  <a:lnTo>
                    <a:pt x="60" y="50"/>
                  </a:lnTo>
                  <a:lnTo>
                    <a:pt x="69" y="43"/>
                  </a:lnTo>
                  <a:lnTo>
                    <a:pt x="72" y="31"/>
                  </a:lnTo>
                  <a:lnTo>
                    <a:pt x="67" y="16"/>
                  </a:lnTo>
                  <a:lnTo>
                    <a:pt x="55" y="4"/>
                  </a:lnTo>
                  <a:lnTo>
                    <a:pt x="44" y="0"/>
                  </a:lnTo>
                  <a:lnTo>
                    <a:pt x="33" y="4"/>
                  </a:lnTo>
                  <a:lnTo>
                    <a:pt x="23" y="13"/>
                  </a:lnTo>
                  <a:lnTo>
                    <a:pt x="14" y="23"/>
                  </a:lnTo>
                  <a:lnTo>
                    <a:pt x="7" y="35"/>
                  </a:lnTo>
                  <a:lnTo>
                    <a:pt x="1" y="43"/>
                  </a:lnTo>
                  <a:lnTo>
                    <a:pt x="0" y="4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32" name="Freeform 460"/>
            <p:cNvSpPr>
              <a:spLocks/>
            </p:cNvSpPr>
            <p:nvPr/>
          </p:nvSpPr>
          <p:spPr bwMode="auto">
            <a:xfrm>
              <a:off x="2672" y="2420"/>
              <a:ext cx="11" cy="12"/>
            </a:xfrm>
            <a:custGeom>
              <a:avLst/>
              <a:gdLst>
                <a:gd name="T0" fmla="*/ 12 w 23"/>
                <a:gd name="T1" fmla="*/ 24 h 24"/>
                <a:gd name="T2" fmla="*/ 7 w 23"/>
                <a:gd name="T3" fmla="*/ 23 h 24"/>
                <a:gd name="T4" fmla="*/ 4 w 23"/>
                <a:gd name="T5" fmla="*/ 20 h 24"/>
                <a:gd name="T6" fmla="*/ 1 w 23"/>
                <a:gd name="T7" fmla="*/ 17 h 24"/>
                <a:gd name="T8" fmla="*/ 0 w 23"/>
                <a:gd name="T9" fmla="*/ 12 h 24"/>
                <a:gd name="T10" fmla="*/ 1 w 23"/>
                <a:gd name="T11" fmla="*/ 8 h 24"/>
                <a:gd name="T12" fmla="*/ 4 w 23"/>
                <a:gd name="T13" fmla="*/ 3 h 24"/>
                <a:gd name="T14" fmla="*/ 7 w 23"/>
                <a:gd name="T15" fmla="*/ 1 h 24"/>
                <a:gd name="T16" fmla="*/ 12 w 23"/>
                <a:gd name="T17" fmla="*/ 0 h 24"/>
                <a:gd name="T18" fmla="*/ 16 w 23"/>
                <a:gd name="T19" fmla="*/ 1 h 24"/>
                <a:gd name="T20" fmla="*/ 20 w 23"/>
                <a:gd name="T21" fmla="*/ 3 h 24"/>
                <a:gd name="T22" fmla="*/ 22 w 23"/>
                <a:gd name="T23" fmla="*/ 8 h 24"/>
                <a:gd name="T24" fmla="*/ 23 w 23"/>
                <a:gd name="T25" fmla="*/ 12 h 24"/>
                <a:gd name="T26" fmla="*/ 22 w 23"/>
                <a:gd name="T27" fmla="*/ 17 h 24"/>
                <a:gd name="T28" fmla="*/ 20 w 23"/>
                <a:gd name="T29" fmla="*/ 20 h 24"/>
                <a:gd name="T30" fmla="*/ 16 w 23"/>
                <a:gd name="T31" fmla="*/ 23 h 24"/>
                <a:gd name="T32" fmla="*/ 12 w 23"/>
                <a:gd name="T3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24">
                  <a:moveTo>
                    <a:pt x="12" y="24"/>
                  </a:moveTo>
                  <a:lnTo>
                    <a:pt x="7" y="23"/>
                  </a:lnTo>
                  <a:lnTo>
                    <a:pt x="4" y="20"/>
                  </a:lnTo>
                  <a:lnTo>
                    <a:pt x="1" y="17"/>
                  </a:lnTo>
                  <a:lnTo>
                    <a:pt x="0" y="12"/>
                  </a:lnTo>
                  <a:lnTo>
                    <a:pt x="1" y="8"/>
                  </a:lnTo>
                  <a:lnTo>
                    <a:pt x="4" y="3"/>
                  </a:lnTo>
                  <a:lnTo>
                    <a:pt x="7" y="1"/>
                  </a:lnTo>
                  <a:lnTo>
                    <a:pt x="12" y="0"/>
                  </a:lnTo>
                  <a:lnTo>
                    <a:pt x="16" y="1"/>
                  </a:lnTo>
                  <a:lnTo>
                    <a:pt x="20" y="3"/>
                  </a:lnTo>
                  <a:lnTo>
                    <a:pt x="22" y="8"/>
                  </a:lnTo>
                  <a:lnTo>
                    <a:pt x="23" y="12"/>
                  </a:lnTo>
                  <a:lnTo>
                    <a:pt x="22" y="17"/>
                  </a:lnTo>
                  <a:lnTo>
                    <a:pt x="20" y="20"/>
                  </a:lnTo>
                  <a:lnTo>
                    <a:pt x="16" y="23"/>
                  </a:lnTo>
                  <a:lnTo>
                    <a:pt x="12" y="2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33" name="Freeform 461"/>
            <p:cNvSpPr>
              <a:spLocks/>
            </p:cNvSpPr>
            <p:nvPr/>
          </p:nvSpPr>
          <p:spPr bwMode="auto">
            <a:xfrm>
              <a:off x="2664" y="2381"/>
              <a:ext cx="26" cy="36"/>
            </a:xfrm>
            <a:custGeom>
              <a:avLst/>
              <a:gdLst>
                <a:gd name="T0" fmla="*/ 20 w 52"/>
                <a:gd name="T1" fmla="*/ 73 h 73"/>
                <a:gd name="T2" fmla="*/ 31 w 52"/>
                <a:gd name="T3" fmla="*/ 73 h 73"/>
                <a:gd name="T4" fmla="*/ 34 w 52"/>
                <a:gd name="T5" fmla="*/ 69 h 73"/>
                <a:gd name="T6" fmla="*/ 38 w 52"/>
                <a:gd name="T7" fmla="*/ 61 h 73"/>
                <a:gd name="T8" fmla="*/ 44 w 52"/>
                <a:gd name="T9" fmla="*/ 50 h 73"/>
                <a:gd name="T10" fmla="*/ 50 w 52"/>
                <a:gd name="T11" fmla="*/ 36 h 73"/>
                <a:gd name="T12" fmla="*/ 52 w 52"/>
                <a:gd name="T13" fmla="*/ 23 h 73"/>
                <a:gd name="T14" fmla="*/ 51 w 52"/>
                <a:gd name="T15" fmla="*/ 12 h 73"/>
                <a:gd name="T16" fmla="*/ 43 w 52"/>
                <a:gd name="T17" fmla="*/ 4 h 73"/>
                <a:gd name="T18" fmla="*/ 27 w 52"/>
                <a:gd name="T19" fmla="*/ 0 h 73"/>
                <a:gd name="T20" fmla="*/ 10 w 52"/>
                <a:gd name="T21" fmla="*/ 4 h 73"/>
                <a:gd name="T22" fmla="*/ 1 w 52"/>
                <a:gd name="T23" fmla="*/ 12 h 73"/>
                <a:gd name="T24" fmla="*/ 0 w 52"/>
                <a:gd name="T25" fmla="*/ 23 h 73"/>
                <a:gd name="T26" fmla="*/ 2 w 52"/>
                <a:gd name="T27" fmla="*/ 36 h 73"/>
                <a:gd name="T28" fmla="*/ 7 w 52"/>
                <a:gd name="T29" fmla="*/ 50 h 73"/>
                <a:gd name="T30" fmla="*/ 13 w 52"/>
                <a:gd name="T31" fmla="*/ 61 h 73"/>
                <a:gd name="T32" fmla="*/ 17 w 52"/>
                <a:gd name="T33" fmla="*/ 69 h 73"/>
                <a:gd name="T34" fmla="*/ 20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34" name="Freeform 462"/>
            <p:cNvSpPr>
              <a:spLocks/>
            </p:cNvSpPr>
            <p:nvPr/>
          </p:nvSpPr>
          <p:spPr bwMode="auto">
            <a:xfrm>
              <a:off x="2664" y="2381"/>
              <a:ext cx="26" cy="36"/>
            </a:xfrm>
            <a:custGeom>
              <a:avLst/>
              <a:gdLst>
                <a:gd name="T0" fmla="*/ 20 w 52"/>
                <a:gd name="T1" fmla="*/ 73 h 73"/>
                <a:gd name="T2" fmla="*/ 31 w 52"/>
                <a:gd name="T3" fmla="*/ 73 h 73"/>
                <a:gd name="T4" fmla="*/ 34 w 52"/>
                <a:gd name="T5" fmla="*/ 69 h 73"/>
                <a:gd name="T6" fmla="*/ 38 w 52"/>
                <a:gd name="T7" fmla="*/ 61 h 73"/>
                <a:gd name="T8" fmla="*/ 44 w 52"/>
                <a:gd name="T9" fmla="*/ 50 h 73"/>
                <a:gd name="T10" fmla="*/ 50 w 52"/>
                <a:gd name="T11" fmla="*/ 36 h 73"/>
                <a:gd name="T12" fmla="*/ 52 w 52"/>
                <a:gd name="T13" fmla="*/ 23 h 73"/>
                <a:gd name="T14" fmla="*/ 51 w 52"/>
                <a:gd name="T15" fmla="*/ 12 h 73"/>
                <a:gd name="T16" fmla="*/ 43 w 52"/>
                <a:gd name="T17" fmla="*/ 4 h 73"/>
                <a:gd name="T18" fmla="*/ 27 w 52"/>
                <a:gd name="T19" fmla="*/ 0 h 73"/>
                <a:gd name="T20" fmla="*/ 10 w 52"/>
                <a:gd name="T21" fmla="*/ 4 h 73"/>
                <a:gd name="T22" fmla="*/ 1 w 52"/>
                <a:gd name="T23" fmla="*/ 12 h 73"/>
                <a:gd name="T24" fmla="*/ 0 w 52"/>
                <a:gd name="T25" fmla="*/ 23 h 73"/>
                <a:gd name="T26" fmla="*/ 2 w 52"/>
                <a:gd name="T27" fmla="*/ 36 h 73"/>
                <a:gd name="T28" fmla="*/ 7 w 52"/>
                <a:gd name="T29" fmla="*/ 50 h 73"/>
                <a:gd name="T30" fmla="*/ 13 w 52"/>
                <a:gd name="T31" fmla="*/ 61 h 73"/>
                <a:gd name="T32" fmla="*/ 17 w 52"/>
                <a:gd name="T33" fmla="*/ 69 h 73"/>
                <a:gd name="T34" fmla="*/ 20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35" name="Freeform 463"/>
            <p:cNvSpPr>
              <a:spLocks/>
            </p:cNvSpPr>
            <p:nvPr/>
          </p:nvSpPr>
          <p:spPr bwMode="auto">
            <a:xfrm>
              <a:off x="2635" y="2396"/>
              <a:ext cx="35" cy="28"/>
            </a:xfrm>
            <a:custGeom>
              <a:avLst/>
              <a:gdLst>
                <a:gd name="T0" fmla="*/ 66 w 72"/>
                <a:gd name="T1" fmla="*/ 58 h 58"/>
                <a:gd name="T2" fmla="*/ 72 w 72"/>
                <a:gd name="T3" fmla="*/ 47 h 58"/>
                <a:gd name="T4" fmla="*/ 71 w 72"/>
                <a:gd name="T5" fmla="*/ 44 h 58"/>
                <a:gd name="T6" fmla="*/ 65 w 72"/>
                <a:gd name="T7" fmla="*/ 36 h 58"/>
                <a:gd name="T8" fmla="*/ 58 w 72"/>
                <a:gd name="T9" fmla="*/ 24 h 58"/>
                <a:gd name="T10" fmla="*/ 50 w 72"/>
                <a:gd name="T11" fmla="*/ 14 h 58"/>
                <a:gd name="T12" fmla="*/ 40 w 72"/>
                <a:gd name="T13" fmla="*/ 5 h 58"/>
                <a:gd name="T14" fmla="*/ 28 w 72"/>
                <a:gd name="T15" fmla="*/ 0 h 58"/>
                <a:gd name="T16" fmla="*/ 16 w 72"/>
                <a:gd name="T17" fmla="*/ 3 h 58"/>
                <a:gd name="T18" fmla="*/ 6 w 72"/>
                <a:gd name="T19" fmla="*/ 15 h 58"/>
                <a:gd name="T20" fmla="*/ 0 w 72"/>
                <a:gd name="T21" fmla="*/ 31 h 58"/>
                <a:gd name="T22" fmla="*/ 4 w 72"/>
                <a:gd name="T23" fmla="*/ 43 h 58"/>
                <a:gd name="T24" fmla="*/ 12 w 72"/>
                <a:gd name="T25" fmla="*/ 51 h 58"/>
                <a:gd name="T26" fmla="*/ 26 w 72"/>
                <a:gd name="T27" fmla="*/ 56 h 58"/>
                <a:gd name="T28" fmla="*/ 40 w 72"/>
                <a:gd name="T29" fmla="*/ 58 h 58"/>
                <a:gd name="T30" fmla="*/ 52 w 72"/>
                <a:gd name="T31" fmla="*/ 58 h 58"/>
                <a:gd name="T32" fmla="*/ 63 w 72"/>
                <a:gd name="T33" fmla="*/ 58 h 58"/>
                <a:gd name="T34" fmla="*/ 66 w 72"/>
                <a:gd name="T3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8">
                  <a:moveTo>
                    <a:pt x="66" y="58"/>
                  </a:moveTo>
                  <a:lnTo>
                    <a:pt x="72" y="47"/>
                  </a:lnTo>
                  <a:lnTo>
                    <a:pt x="71" y="44"/>
                  </a:lnTo>
                  <a:lnTo>
                    <a:pt x="65" y="36"/>
                  </a:lnTo>
                  <a:lnTo>
                    <a:pt x="58" y="24"/>
                  </a:lnTo>
                  <a:lnTo>
                    <a:pt x="50" y="14"/>
                  </a:lnTo>
                  <a:lnTo>
                    <a:pt x="40" y="5"/>
                  </a:lnTo>
                  <a:lnTo>
                    <a:pt x="28" y="0"/>
                  </a:lnTo>
                  <a:lnTo>
                    <a:pt x="16" y="3"/>
                  </a:lnTo>
                  <a:lnTo>
                    <a:pt x="6" y="15"/>
                  </a:lnTo>
                  <a:lnTo>
                    <a:pt x="0" y="31"/>
                  </a:lnTo>
                  <a:lnTo>
                    <a:pt x="4" y="43"/>
                  </a:lnTo>
                  <a:lnTo>
                    <a:pt x="12" y="51"/>
                  </a:lnTo>
                  <a:lnTo>
                    <a:pt x="26" y="56"/>
                  </a:lnTo>
                  <a:lnTo>
                    <a:pt x="40" y="58"/>
                  </a:lnTo>
                  <a:lnTo>
                    <a:pt x="52" y="58"/>
                  </a:lnTo>
                  <a:lnTo>
                    <a:pt x="63" y="58"/>
                  </a:lnTo>
                  <a:lnTo>
                    <a:pt x="66" y="5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36" name="Freeform 464"/>
            <p:cNvSpPr>
              <a:spLocks/>
            </p:cNvSpPr>
            <p:nvPr/>
          </p:nvSpPr>
          <p:spPr bwMode="auto">
            <a:xfrm>
              <a:off x="2635" y="2428"/>
              <a:ext cx="35" cy="29"/>
            </a:xfrm>
            <a:custGeom>
              <a:avLst/>
              <a:gdLst>
                <a:gd name="T0" fmla="*/ 72 w 72"/>
                <a:gd name="T1" fmla="*/ 10 h 56"/>
                <a:gd name="T2" fmla="*/ 66 w 72"/>
                <a:gd name="T3" fmla="*/ 0 h 56"/>
                <a:gd name="T4" fmla="*/ 63 w 72"/>
                <a:gd name="T5" fmla="*/ 0 h 56"/>
                <a:gd name="T6" fmla="*/ 53 w 72"/>
                <a:gd name="T7" fmla="*/ 0 h 56"/>
                <a:gd name="T8" fmla="*/ 40 w 72"/>
                <a:gd name="T9" fmla="*/ 0 h 56"/>
                <a:gd name="T10" fmla="*/ 26 w 72"/>
                <a:gd name="T11" fmla="*/ 2 h 56"/>
                <a:gd name="T12" fmla="*/ 13 w 72"/>
                <a:gd name="T13" fmla="*/ 7 h 56"/>
                <a:gd name="T14" fmla="*/ 4 w 72"/>
                <a:gd name="T15" fmla="*/ 14 h 56"/>
                <a:gd name="T16" fmla="*/ 0 w 72"/>
                <a:gd name="T17" fmla="*/ 25 h 56"/>
                <a:gd name="T18" fmla="*/ 6 w 72"/>
                <a:gd name="T19" fmla="*/ 40 h 56"/>
                <a:gd name="T20" fmla="*/ 16 w 72"/>
                <a:gd name="T21" fmla="*/ 53 h 56"/>
                <a:gd name="T22" fmla="*/ 28 w 72"/>
                <a:gd name="T23" fmla="*/ 56 h 56"/>
                <a:gd name="T24" fmla="*/ 40 w 72"/>
                <a:gd name="T25" fmla="*/ 53 h 56"/>
                <a:gd name="T26" fmla="*/ 50 w 72"/>
                <a:gd name="T27" fmla="*/ 44 h 56"/>
                <a:gd name="T28" fmla="*/ 58 w 72"/>
                <a:gd name="T29" fmla="*/ 33 h 56"/>
                <a:gd name="T30" fmla="*/ 65 w 72"/>
                <a:gd name="T31" fmla="*/ 22 h 56"/>
                <a:gd name="T32" fmla="*/ 71 w 72"/>
                <a:gd name="T33" fmla="*/ 14 h 56"/>
                <a:gd name="T34" fmla="*/ 72 w 72"/>
                <a:gd name="T35" fmla="*/ 1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6">
                  <a:moveTo>
                    <a:pt x="72" y="10"/>
                  </a:moveTo>
                  <a:lnTo>
                    <a:pt x="66" y="0"/>
                  </a:lnTo>
                  <a:lnTo>
                    <a:pt x="63" y="0"/>
                  </a:lnTo>
                  <a:lnTo>
                    <a:pt x="53" y="0"/>
                  </a:lnTo>
                  <a:lnTo>
                    <a:pt x="40" y="0"/>
                  </a:lnTo>
                  <a:lnTo>
                    <a:pt x="26" y="2"/>
                  </a:lnTo>
                  <a:lnTo>
                    <a:pt x="13" y="7"/>
                  </a:lnTo>
                  <a:lnTo>
                    <a:pt x="4" y="14"/>
                  </a:lnTo>
                  <a:lnTo>
                    <a:pt x="0" y="25"/>
                  </a:lnTo>
                  <a:lnTo>
                    <a:pt x="6" y="40"/>
                  </a:lnTo>
                  <a:lnTo>
                    <a:pt x="16" y="53"/>
                  </a:lnTo>
                  <a:lnTo>
                    <a:pt x="28" y="56"/>
                  </a:lnTo>
                  <a:lnTo>
                    <a:pt x="40" y="53"/>
                  </a:lnTo>
                  <a:lnTo>
                    <a:pt x="50" y="44"/>
                  </a:lnTo>
                  <a:lnTo>
                    <a:pt x="58" y="33"/>
                  </a:lnTo>
                  <a:lnTo>
                    <a:pt x="65" y="22"/>
                  </a:lnTo>
                  <a:lnTo>
                    <a:pt x="71" y="14"/>
                  </a:lnTo>
                  <a:lnTo>
                    <a:pt x="72" y="1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37" name="Freeform 465"/>
            <p:cNvSpPr>
              <a:spLocks/>
            </p:cNvSpPr>
            <p:nvPr/>
          </p:nvSpPr>
          <p:spPr bwMode="auto">
            <a:xfrm>
              <a:off x="2664" y="2435"/>
              <a:ext cx="27" cy="37"/>
            </a:xfrm>
            <a:custGeom>
              <a:avLst/>
              <a:gdLst>
                <a:gd name="T0" fmla="*/ 32 w 53"/>
                <a:gd name="T1" fmla="*/ 0 h 72"/>
                <a:gd name="T2" fmla="*/ 21 w 53"/>
                <a:gd name="T3" fmla="*/ 0 h 72"/>
                <a:gd name="T4" fmla="*/ 19 w 53"/>
                <a:gd name="T5" fmla="*/ 3 h 72"/>
                <a:gd name="T6" fmla="*/ 14 w 53"/>
                <a:gd name="T7" fmla="*/ 11 h 72"/>
                <a:gd name="T8" fmla="*/ 8 w 53"/>
                <a:gd name="T9" fmla="*/ 23 h 72"/>
                <a:gd name="T10" fmla="*/ 2 w 53"/>
                <a:gd name="T11" fmla="*/ 35 h 72"/>
                <a:gd name="T12" fmla="*/ 0 w 53"/>
                <a:gd name="T13" fmla="*/ 49 h 72"/>
                <a:gd name="T14" fmla="*/ 2 w 53"/>
                <a:gd name="T15" fmla="*/ 61 h 72"/>
                <a:gd name="T16" fmla="*/ 10 w 53"/>
                <a:gd name="T17" fmla="*/ 69 h 72"/>
                <a:gd name="T18" fmla="*/ 27 w 53"/>
                <a:gd name="T19" fmla="*/ 72 h 72"/>
                <a:gd name="T20" fmla="*/ 43 w 53"/>
                <a:gd name="T21" fmla="*/ 69 h 72"/>
                <a:gd name="T22" fmla="*/ 51 w 53"/>
                <a:gd name="T23" fmla="*/ 61 h 72"/>
                <a:gd name="T24" fmla="*/ 53 w 53"/>
                <a:gd name="T25" fmla="*/ 49 h 72"/>
                <a:gd name="T26" fmla="*/ 51 w 53"/>
                <a:gd name="T27" fmla="*/ 35 h 72"/>
                <a:gd name="T28" fmla="*/ 45 w 53"/>
                <a:gd name="T29" fmla="*/ 23 h 72"/>
                <a:gd name="T30" fmla="*/ 39 w 53"/>
                <a:gd name="T31" fmla="*/ 11 h 72"/>
                <a:gd name="T32" fmla="*/ 35 w 53"/>
                <a:gd name="T33" fmla="*/ 3 h 72"/>
                <a:gd name="T34" fmla="*/ 32 w 53"/>
                <a:gd name="T3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2">
                  <a:moveTo>
                    <a:pt x="32" y="0"/>
                  </a:moveTo>
                  <a:lnTo>
                    <a:pt x="21" y="0"/>
                  </a:lnTo>
                  <a:lnTo>
                    <a:pt x="19" y="3"/>
                  </a:lnTo>
                  <a:lnTo>
                    <a:pt x="14" y="11"/>
                  </a:lnTo>
                  <a:lnTo>
                    <a:pt x="8" y="23"/>
                  </a:lnTo>
                  <a:lnTo>
                    <a:pt x="2" y="35"/>
                  </a:lnTo>
                  <a:lnTo>
                    <a:pt x="0" y="49"/>
                  </a:lnTo>
                  <a:lnTo>
                    <a:pt x="2" y="61"/>
                  </a:lnTo>
                  <a:lnTo>
                    <a:pt x="10" y="69"/>
                  </a:lnTo>
                  <a:lnTo>
                    <a:pt x="27" y="72"/>
                  </a:lnTo>
                  <a:lnTo>
                    <a:pt x="43" y="69"/>
                  </a:lnTo>
                  <a:lnTo>
                    <a:pt x="51" y="61"/>
                  </a:lnTo>
                  <a:lnTo>
                    <a:pt x="53" y="49"/>
                  </a:lnTo>
                  <a:lnTo>
                    <a:pt x="51" y="35"/>
                  </a:lnTo>
                  <a:lnTo>
                    <a:pt x="45" y="23"/>
                  </a:lnTo>
                  <a:lnTo>
                    <a:pt x="39" y="11"/>
                  </a:lnTo>
                  <a:lnTo>
                    <a:pt x="35" y="3"/>
                  </a:lnTo>
                  <a:lnTo>
                    <a:pt x="32"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38" name="Freeform 466"/>
            <p:cNvSpPr>
              <a:spLocks/>
            </p:cNvSpPr>
            <p:nvPr/>
          </p:nvSpPr>
          <p:spPr bwMode="auto">
            <a:xfrm>
              <a:off x="2684" y="2428"/>
              <a:ext cx="35" cy="29"/>
            </a:xfrm>
            <a:custGeom>
              <a:avLst/>
              <a:gdLst>
                <a:gd name="T0" fmla="*/ 6 w 72"/>
                <a:gd name="T1" fmla="*/ 0 h 57"/>
                <a:gd name="T2" fmla="*/ 0 w 72"/>
                <a:gd name="T3" fmla="*/ 10 h 57"/>
                <a:gd name="T4" fmla="*/ 1 w 72"/>
                <a:gd name="T5" fmla="*/ 14 h 57"/>
                <a:gd name="T6" fmla="*/ 7 w 72"/>
                <a:gd name="T7" fmla="*/ 22 h 57"/>
                <a:gd name="T8" fmla="*/ 14 w 72"/>
                <a:gd name="T9" fmla="*/ 33 h 57"/>
                <a:gd name="T10" fmla="*/ 23 w 72"/>
                <a:gd name="T11" fmla="*/ 43 h 57"/>
                <a:gd name="T12" fmla="*/ 33 w 72"/>
                <a:gd name="T13" fmla="*/ 53 h 57"/>
                <a:gd name="T14" fmla="*/ 44 w 72"/>
                <a:gd name="T15" fmla="*/ 57 h 57"/>
                <a:gd name="T16" fmla="*/ 56 w 72"/>
                <a:gd name="T17" fmla="*/ 55 h 57"/>
                <a:gd name="T18" fmla="*/ 66 w 72"/>
                <a:gd name="T19" fmla="*/ 42 h 57"/>
                <a:gd name="T20" fmla="*/ 72 w 72"/>
                <a:gd name="T21" fmla="*/ 26 h 57"/>
                <a:gd name="T22" fmla="*/ 68 w 72"/>
                <a:gd name="T23" fmla="*/ 15 h 57"/>
                <a:gd name="T24" fmla="*/ 60 w 72"/>
                <a:gd name="T25" fmla="*/ 7 h 57"/>
                <a:gd name="T26" fmla="*/ 46 w 72"/>
                <a:gd name="T27" fmla="*/ 2 h 57"/>
                <a:gd name="T28" fmla="*/ 33 w 72"/>
                <a:gd name="T29" fmla="*/ 0 h 57"/>
                <a:gd name="T30" fmla="*/ 20 w 72"/>
                <a:gd name="T31" fmla="*/ 0 h 57"/>
                <a:gd name="T32" fmla="*/ 9 w 72"/>
                <a:gd name="T33" fmla="*/ 0 h 57"/>
                <a:gd name="T34" fmla="*/ 6 w 72"/>
                <a:gd name="T3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7">
                  <a:moveTo>
                    <a:pt x="6" y="0"/>
                  </a:moveTo>
                  <a:lnTo>
                    <a:pt x="0" y="10"/>
                  </a:lnTo>
                  <a:lnTo>
                    <a:pt x="1" y="14"/>
                  </a:lnTo>
                  <a:lnTo>
                    <a:pt x="7" y="22"/>
                  </a:lnTo>
                  <a:lnTo>
                    <a:pt x="14" y="33"/>
                  </a:lnTo>
                  <a:lnTo>
                    <a:pt x="23" y="43"/>
                  </a:lnTo>
                  <a:lnTo>
                    <a:pt x="33" y="53"/>
                  </a:lnTo>
                  <a:lnTo>
                    <a:pt x="44" y="57"/>
                  </a:lnTo>
                  <a:lnTo>
                    <a:pt x="56" y="55"/>
                  </a:lnTo>
                  <a:lnTo>
                    <a:pt x="66" y="42"/>
                  </a:lnTo>
                  <a:lnTo>
                    <a:pt x="72" y="26"/>
                  </a:lnTo>
                  <a:lnTo>
                    <a:pt x="68" y="15"/>
                  </a:lnTo>
                  <a:lnTo>
                    <a:pt x="60" y="7"/>
                  </a:lnTo>
                  <a:lnTo>
                    <a:pt x="46" y="2"/>
                  </a:lnTo>
                  <a:lnTo>
                    <a:pt x="33" y="0"/>
                  </a:lnTo>
                  <a:lnTo>
                    <a:pt x="20" y="0"/>
                  </a:lnTo>
                  <a:lnTo>
                    <a:pt x="9" y="0"/>
                  </a:lnTo>
                  <a:lnTo>
                    <a:pt x="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39" name="Freeform 467"/>
            <p:cNvSpPr>
              <a:spLocks/>
            </p:cNvSpPr>
            <p:nvPr/>
          </p:nvSpPr>
          <p:spPr bwMode="auto">
            <a:xfrm>
              <a:off x="2684" y="2395"/>
              <a:ext cx="35" cy="29"/>
            </a:xfrm>
            <a:custGeom>
              <a:avLst/>
              <a:gdLst>
                <a:gd name="T0" fmla="*/ 0 w 72"/>
                <a:gd name="T1" fmla="*/ 47 h 58"/>
                <a:gd name="T2" fmla="*/ 6 w 72"/>
                <a:gd name="T3" fmla="*/ 58 h 58"/>
                <a:gd name="T4" fmla="*/ 9 w 72"/>
                <a:gd name="T5" fmla="*/ 58 h 58"/>
                <a:gd name="T6" fmla="*/ 20 w 72"/>
                <a:gd name="T7" fmla="*/ 58 h 58"/>
                <a:gd name="T8" fmla="*/ 33 w 72"/>
                <a:gd name="T9" fmla="*/ 58 h 58"/>
                <a:gd name="T10" fmla="*/ 46 w 72"/>
                <a:gd name="T11" fmla="*/ 55 h 58"/>
                <a:gd name="T12" fmla="*/ 59 w 72"/>
                <a:gd name="T13" fmla="*/ 51 h 58"/>
                <a:gd name="T14" fmla="*/ 68 w 72"/>
                <a:gd name="T15" fmla="*/ 43 h 58"/>
                <a:gd name="T16" fmla="*/ 72 w 72"/>
                <a:gd name="T17" fmla="*/ 32 h 58"/>
                <a:gd name="T18" fmla="*/ 66 w 72"/>
                <a:gd name="T19" fmla="*/ 16 h 58"/>
                <a:gd name="T20" fmla="*/ 56 w 72"/>
                <a:gd name="T21" fmla="*/ 4 h 58"/>
                <a:gd name="T22" fmla="*/ 44 w 72"/>
                <a:gd name="T23" fmla="*/ 0 h 58"/>
                <a:gd name="T24" fmla="*/ 33 w 72"/>
                <a:gd name="T25" fmla="*/ 5 h 58"/>
                <a:gd name="T26" fmla="*/ 23 w 72"/>
                <a:gd name="T27" fmla="*/ 14 h 58"/>
                <a:gd name="T28" fmla="*/ 14 w 72"/>
                <a:gd name="T29" fmla="*/ 24 h 58"/>
                <a:gd name="T30" fmla="*/ 7 w 72"/>
                <a:gd name="T31" fmla="*/ 36 h 58"/>
                <a:gd name="T32" fmla="*/ 1 w 72"/>
                <a:gd name="T33" fmla="*/ 44 h 58"/>
                <a:gd name="T34" fmla="*/ 0 w 72"/>
                <a:gd name="T35" fmla="*/ 4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8">
                  <a:moveTo>
                    <a:pt x="0" y="47"/>
                  </a:moveTo>
                  <a:lnTo>
                    <a:pt x="6" y="58"/>
                  </a:lnTo>
                  <a:lnTo>
                    <a:pt x="9" y="58"/>
                  </a:lnTo>
                  <a:lnTo>
                    <a:pt x="20" y="58"/>
                  </a:lnTo>
                  <a:lnTo>
                    <a:pt x="33" y="58"/>
                  </a:lnTo>
                  <a:lnTo>
                    <a:pt x="46" y="55"/>
                  </a:lnTo>
                  <a:lnTo>
                    <a:pt x="59" y="51"/>
                  </a:lnTo>
                  <a:lnTo>
                    <a:pt x="68" y="43"/>
                  </a:lnTo>
                  <a:lnTo>
                    <a:pt x="72" y="32"/>
                  </a:lnTo>
                  <a:lnTo>
                    <a:pt x="66" y="16"/>
                  </a:lnTo>
                  <a:lnTo>
                    <a:pt x="56" y="4"/>
                  </a:lnTo>
                  <a:lnTo>
                    <a:pt x="44" y="0"/>
                  </a:lnTo>
                  <a:lnTo>
                    <a:pt x="33" y="5"/>
                  </a:lnTo>
                  <a:lnTo>
                    <a:pt x="23" y="14"/>
                  </a:lnTo>
                  <a:lnTo>
                    <a:pt x="14" y="24"/>
                  </a:lnTo>
                  <a:lnTo>
                    <a:pt x="7" y="36"/>
                  </a:lnTo>
                  <a:lnTo>
                    <a:pt x="1" y="44"/>
                  </a:lnTo>
                  <a:lnTo>
                    <a:pt x="0" y="4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40" name="Freeform 468"/>
            <p:cNvSpPr>
              <a:spLocks/>
            </p:cNvSpPr>
            <p:nvPr/>
          </p:nvSpPr>
          <p:spPr bwMode="auto">
            <a:xfrm>
              <a:off x="2471" y="1815"/>
              <a:ext cx="72" cy="84"/>
            </a:xfrm>
            <a:custGeom>
              <a:avLst/>
              <a:gdLst>
                <a:gd name="T0" fmla="*/ 144 w 144"/>
                <a:gd name="T1" fmla="*/ 0 h 167"/>
                <a:gd name="T2" fmla="*/ 143 w 144"/>
                <a:gd name="T3" fmla="*/ 28 h 167"/>
                <a:gd name="T4" fmla="*/ 138 w 144"/>
                <a:gd name="T5" fmla="*/ 57 h 167"/>
                <a:gd name="T6" fmla="*/ 129 w 144"/>
                <a:gd name="T7" fmla="*/ 84 h 167"/>
                <a:gd name="T8" fmla="*/ 116 w 144"/>
                <a:gd name="T9" fmla="*/ 111 h 167"/>
                <a:gd name="T10" fmla="*/ 100 w 144"/>
                <a:gd name="T11" fmla="*/ 135 h 167"/>
                <a:gd name="T12" fmla="*/ 82 w 144"/>
                <a:gd name="T13" fmla="*/ 152 h 167"/>
                <a:gd name="T14" fmla="*/ 60 w 144"/>
                <a:gd name="T15" fmla="*/ 164 h 167"/>
                <a:gd name="T16" fmla="*/ 36 w 144"/>
                <a:gd name="T17" fmla="*/ 167 h 167"/>
                <a:gd name="T18" fmla="*/ 16 w 144"/>
                <a:gd name="T19" fmla="*/ 163 h 167"/>
                <a:gd name="T20" fmla="*/ 5 w 144"/>
                <a:gd name="T21" fmla="*/ 152 h 167"/>
                <a:gd name="T22" fmla="*/ 0 w 144"/>
                <a:gd name="T23" fmla="*/ 140 h 167"/>
                <a:gd name="T24" fmla="*/ 2 w 144"/>
                <a:gd name="T25" fmla="*/ 123 h 167"/>
                <a:gd name="T26" fmla="*/ 12 w 144"/>
                <a:gd name="T27" fmla="*/ 109 h 167"/>
                <a:gd name="T28" fmla="*/ 24 w 144"/>
                <a:gd name="T29" fmla="*/ 96 h 167"/>
                <a:gd name="T30" fmla="*/ 42 w 144"/>
                <a:gd name="T31" fmla="*/ 85 h 167"/>
                <a:gd name="T32" fmla="*/ 62 w 144"/>
                <a:gd name="T33" fmla="*/ 82 h 167"/>
                <a:gd name="T34" fmla="*/ 80 w 144"/>
                <a:gd name="T35" fmla="*/ 79 h 167"/>
                <a:gd name="T36" fmla="*/ 95 w 144"/>
                <a:gd name="T37" fmla="*/ 69 h 167"/>
                <a:gd name="T38" fmla="*/ 108 w 144"/>
                <a:gd name="T39" fmla="*/ 57 h 167"/>
                <a:gd name="T40" fmla="*/ 121 w 144"/>
                <a:gd name="T41" fmla="*/ 41 h 167"/>
                <a:gd name="T42" fmla="*/ 130 w 144"/>
                <a:gd name="T43" fmla="*/ 26 h 167"/>
                <a:gd name="T44" fmla="*/ 138 w 144"/>
                <a:gd name="T45" fmla="*/ 13 h 167"/>
                <a:gd name="T46" fmla="*/ 143 w 144"/>
                <a:gd name="T47" fmla="*/ 4 h 167"/>
                <a:gd name="T48" fmla="*/ 144 w 144"/>
                <a:gd name="T49"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167">
                  <a:moveTo>
                    <a:pt x="144" y="0"/>
                  </a:moveTo>
                  <a:lnTo>
                    <a:pt x="143" y="28"/>
                  </a:lnTo>
                  <a:lnTo>
                    <a:pt x="138" y="57"/>
                  </a:lnTo>
                  <a:lnTo>
                    <a:pt x="129" y="84"/>
                  </a:lnTo>
                  <a:lnTo>
                    <a:pt x="116" y="111"/>
                  </a:lnTo>
                  <a:lnTo>
                    <a:pt x="100" y="135"/>
                  </a:lnTo>
                  <a:lnTo>
                    <a:pt x="82" y="152"/>
                  </a:lnTo>
                  <a:lnTo>
                    <a:pt x="60" y="164"/>
                  </a:lnTo>
                  <a:lnTo>
                    <a:pt x="36" y="167"/>
                  </a:lnTo>
                  <a:lnTo>
                    <a:pt x="16" y="163"/>
                  </a:lnTo>
                  <a:lnTo>
                    <a:pt x="5" y="152"/>
                  </a:lnTo>
                  <a:lnTo>
                    <a:pt x="0" y="140"/>
                  </a:lnTo>
                  <a:lnTo>
                    <a:pt x="2" y="123"/>
                  </a:lnTo>
                  <a:lnTo>
                    <a:pt x="12" y="109"/>
                  </a:lnTo>
                  <a:lnTo>
                    <a:pt x="24" y="96"/>
                  </a:lnTo>
                  <a:lnTo>
                    <a:pt x="42" y="85"/>
                  </a:lnTo>
                  <a:lnTo>
                    <a:pt x="62" y="82"/>
                  </a:lnTo>
                  <a:lnTo>
                    <a:pt x="80" y="79"/>
                  </a:lnTo>
                  <a:lnTo>
                    <a:pt x="95" y="69"/>
                  </a:lnTo>
                  <a:lnTo>
                    <a:pt x="108" y="57"/>
                  </a:lnTo>
                  <a:lnTo>
                    <a:pt x="121" y="41"/>
                  </a:lnTo>
                  <a:lnTo>
                    <a:pt x="130" y="26"/>
                  </a:lnTo>
                  <a:lnTo>
                    <a:pt x="138" y="13"/>
                  </a:lnTo>
                  <a:lnTo>
                    <a:pt x="143" y="4"/>
                  </a:lnTo>
                  <a:lnTo>
                    <a:pt x="144"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41" name="Freeform 469"/>
            <p:cNvSpPr>
              <a:spLocks/>
            </p:cNvSpPr>
            <p:nvPr/>
          </p:nvSpPr>
          <p:spPr bwMode="auto">
            <a:xfrm>
              <a:off x="2436" y="1811"/>
              <a:ext cx="102" cy="40"/>
            </a:xfrm>
            <a:custGeom>
              <a:avLst/>
              <a:gdLst>
                <a:gd name="T0" fmla="*/ 204 w 204"/>
                <a:gd name="T1" fmla="*/ 0 h 82"/>
                <a:gd name="T2" fmla="*/ 196 w 204"/>
                <a:gd name="T3" fmla="*/ 10 h 82"/>
                <a:gd name="T4" fmla="*/ 187 w 204"/>
                <a:gd name="T5" fmla="*/ 21 h 82"/>
                <a:gd name="T6" fmla="*/ 175 w 204"/>
                <a:gd name="T7" fmla="*/ 31 h 82"/>
                <a:gd name="T8" fmla="*/ 165 w 204"/>
                <a:gd name="T9" fmla="*/ 40 h 82"/>
                <a:gd name="T10" fmla="*/ 152 w 204"/>
                <a:gd name="T11" fmla="*/ 50 h 82"/>
                <a:gd name="T12" fmla="*/ 139 w 204"/>
                <a:gd name="T13" fmla="*/ 58 h 82"/>
                <a:gd name="T14" fmla="*/ 127 w 204"/>
                <a:gd name="T15" fmla="*/ 65 h 82"/>
                <a:gd name="T16" fmla="*/ 114 w 204"/>
                <a:gd name="T17" fmla="*/ 70 h 82"/>
                <a:gd name="T18" fmla="*/ 100 w 204"/>
                <a:gd name="T19" fmla="*/ 76 h 82"/>
                <a:gd name="T20" fmla="*/ 88 w 204"/>
                <a:gd name="T21" fmla="*/ 80 h 82"/>
                <a:gd name="T22" fmla="*/ 74 w 204"/>
                <a:gd name="T23" fmla="*/ 81 h 82"/>
                <a:gd name="T24" fmla="*/ 61 w 204"/>
                <a:gd name="T25" fmla="*/ 82 h 82"/>
                <a:gd name="T26" fmla="*/ 48 w 204"/>
                <a:gd name="T27" fmla="*/ 81 h 82"/>
                <a:gd name="T28" fmla="*/ 37 w 204"/>
                <a:gd name="T29" fmla="*/ 77 h 82"/>
                <a:gd name="T30" fmla="*/ 25 w 204"/>
                <a:gd name="T31" fmla="*/ 71 h 82"/>
                <a:gd name="T32" fmla="*/ 15 w 204"/>
                <a:gd name="T33" fmla="*/ 65 h 82"/>
                <a:gd name="T34" fmla="*/ 2 w 204"/>
                <a:gd name="T35" fmla="*/ 48 h 82"/>
                <a:gd name="T36" fmla="*/ 0 w 204"/>
                <a:gd name="T37" fmla="*/ 33 h 82"/>
                <a:gd name="T38" fmla="*/ 6 w 204"/>
                <a:gd name="T39" fmla="*/ 21 h 82"/>
                <a:gd name="T40" fmla="*/ 17 w 204"/>
                <a:gd name="T41" fmla="*/ 10 h 82"/>
                <a:gd name="T42" fmla="*/ 33 w 204"/>
                <a:gd name="T43" fmla="*/ 3 h 82"/>
                <a:gd name="T44" fmla="*/ 52 w 204"/>
                <a:gd name="T45" fmla="*/ 1 h 82"/>
                <a:gd name="T46" fmla="*/ 71 w 204"/>
                <a:gd name="T47" fmla="*/ 5 h 82"/>
                <a:gd name="T48" fmla="*/ 90 w 204"/>
                <a:gd name="T49" fmla="*/ 15 h 82"/>
                <a:gd name="T50" fmla="*/ 105 w 204"/>
                <a:gd name="T51" fmla="*/ 22 h 82"/>
                <a:gd name="T52" fmla="*/ 123 w 204"/>
                <a:gd name="T53" fmla="*/ 24 h 82"/>
                <a:gd name="T54" fmla="*/ 142 w 204"/>
                <a:gd name="T55" fmla="*/ 22 h 82"/>
                <a:gd name="T56" fmla="*/ 160 w 204"/>
                <a:gd name="T57" fmla="*/ 17 h 82"/>
                <a:gd name="T58" fmla="*/ 177 w 204"/>
                <a:gd name="T59" fmla="*/ 12 h 82"/>
                <a:gd name="T60" fmla="*/ 191 w 204"/>
                <a:gd name="T61" fmla="*/ 6 h 82"/>
                <a:gd name="T62" fmla="*/ 200 w 204"/>
                <a:gd name="T63" fmla="*/ 2 h 82"/>
                <a:gd name="T64" fmla="*/ 204 w 204"/>
                <a:gd name="T65"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4" h="82">
                  <a:moveTo>
                    <a:pt x="204" y="0"/>
                  </a:moveTo>
                  <a:lnTo>
                    <a:pt x="196" y="10"/>
                  </a:lnTo>
                  <a:lnTo>
                    <a:pt x="187" y="21"/>
                  </a:lnTo>
                  <a:lnTo>
                    <a:pt x="175" y="31"/>
                  </a:lnTo>
                  <a:lnTo>
                    <a:pt x="165" y="40"/>
                  </a:lnTo>
                  <a:lnTo>
                    <a:pt x="152" y="50"/>
                  </a:lnTo>
                  <a:lnTo>
                    <a:pt x="139" y="58"/>
                  </a:lnTo>
                  <a:lnTo>
                    <a:pt x="127" y="65"/>
                  </a:lnTo>
                  <a:lnTo>
                    <a:pt x="114" y="70"/>
                  </a:lnTo>
                  <a:lnTo>
                    <a:pt x="100" y="76"/>
                  </a:lnTo>
                  <a:lnTo>
                    <a:pt x="88" y="80"/>
                  </a:lnTo>
                  <a:lnTo>
                    <a:pt x="74" y="81"/>
                  </a:lnTo>
                  <a:lnTo>
                    <a:pt x="61" y="82"/>
                  </a:lnTo>
                  <a:lnTo>
                    <a:pt x="48" y="81"/>
                  </a:lnTo>
                  <a:lnTo>
                    <a:pt x="37" y="77"/>
                  </a:lnTo>
                  <a:lnTo>
                    <a:pt x="25" y="71"/>
                  </a:lnTo>
                  <a:lnTo>
                    <a:pt x="15" y="65"/>
                  </a:lnTo>
                  <a:lnTo>
                    <a:pt x="2" y="48"/>
                  </a:lnTo>
                  <a:lnTo>
                    <a:pt x="0" y="33"/>
                  </a:lnTo>
                  <a:lnTo>
                    <a:pt x="6" y="21"/>
                  </a:lnTo>
                  <a:lnTo>
                    <a:pt x="17" y="10"/>
                  </a:lnTo>
                  <a:lnTo>
                    <a:pt x="33" y="3"/>
                  </a:lnTo>
                  <a:lnTo>
                    <a:pt x="52" y="1"/>
                  </a:lnTo>
                  <a:lnTo>
                    <a:pt x="71" y="5"/>
                  </a:lnTo>
                  <a:lnTo>
                    <a:pt x="90" y="15"/>
                  </a:lnTo>
                  <a:lnTo>
                    <a:pt x="105" y="22"/>
                  </a:lnTo>
                  <a:lnTo>
                    <a:pt x="123" y="24"/>
                  </a:lnTo>
                  <a:lnTo>
                    <a:pt x="142" y="22"/>
                  </a:lnTo>
                  <a:lnTo>
                    <a:pt x="160" y="17"/>
                  </a:lnTo>
                  <a:lnTo>
                    <a:pt x="177" y="12"/>
                  </a:lnTo>
                  <a:lnTo>
                    <a:pt x="191" y="6"/>
                  </a:lnTo>
                  <a:lnTo>
                    <a:pt x="200" y="2"/>
                  </a:lnTo>
                  <a:lnTo>
                    <a:pt x="204"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42" name="Freeform 470"/>
            <p:cNvSpPr>
              <a:spLocks/>
            </p:cNvSpPr>
            <p:nvPr/>
          </p:nvSpPr>
          <p:spPr bwMode="auto">
            <a:xfrm>
              <a:off x="2534" y="1815"/>
              <a:ext cx="42" cy="104"/>
            </a:xfrm>
            <a:custGeom>
              <a:avLst/>
              <a:gdLst>
                <a:gd name="T0" fmla="*/ 24 w 84"/>
                <a:gd name="T1" fmla="*/ 0 h 208"/>
                <a:gd name="T2" fmla="*/ 42 w 84"/>
                <a:gd name="T3" fmla="*/ 21 h 208"/>
                <a:gd name="T4" fmla="*/ 59 w 84"/>
                <a:gd name="T5" fmla="*/ 45 h 208"/>
                <a:gd name="T6" fmla="*/ 71 w 84"/>
                <a:gd name="T7" fmla="*/ 73 h 208"/>
                <a:gd name="T8" fmla="*/ 79 w 84"/>
                <a:gd name="T9" fmla="*/ 100 h 208"/>
                <a:gd name="T10" fmla="*/ 84 w 84"/>
                <a:gd name="T11" fmla="*/ 128 h 208"/>
                <a:gd name="T12" fmla="*/ 82 w 84"/>
                <a:gd name="T13" fmla="*/ 155 h 208"/>
                <a:gd name="T14" fmla="*/ 74 w 84"/>
                <a:gd name="T15" fmla="*/ 178 h 208"/>
                <a:gd name="T16" fmla="*/ 57 w 84"/>
                <a:gd name="T17" fmla="*/ 197 h 208"/>
                <a:gd name="T18" fmla="*/ 40 w 84"/>
                <a:gd name="T19" fmla="*/ 208 h 208"/>
                <a:gd name="T20" fmla="*/ 25 w 84"/>
                <a:gd name="T21" fmla="*/ 208 h 208"/>
                <a:gd name="T22" fmla="*/ 12 w 84"/>
                <a:gd name="T23" fmla="*/ 201 h 208"/>
                <a:gd name="T24" fmla="*/ 4 w 84"/>
                <a:gd name="T25" fmla="*/ 187 h 208"/>
                <a:gd name="T26" fmla="*/ 0 w 84"/>
                <a:gd name="T27" fmla="*/ 170 h 208"/>
                <a:gd name="T28" fmla="*/ 1 w 84"/>
                <a:gd name="T29" fmla="*/ 151 h 208"/>
                <a:gd name="T30" fmla="*/ 7 w 84"/>
                <a:gd name="T31" fmla="*/ 133 h 208"/>
                <a:gd name="T32" fmla="*/ 19 w 84"/>
                <a:gd name="T33" fmla="*/ 115 h 208"/>
                <a:gd name="T34" fmla="*/ 34 w 84"/>
                <a:gd name="T35" fmla="*/ 84 h 208"/>
                <a:gd name="T36" fmla="*/ 34 w 84"/>
                <a:gd name="T37" fmla="*/ 46 h 208"/>
                <a:gd name="T38" fmla="*/ 27 w 84"/>
                <a:gd name="T39" fmla="*/ 14 h 208"/>
                <a:gd name="T40" fmla="*/ 24 w 84"/>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 h="208">
                  <a:moveTo>
                    <a:pt x="24" y="0"/>
                  </a:moveTo>
                  <a:lnTo>
                    <a:pt x="42" y="21"/>
                  </a:lnTo>
                  <a:lnTo>
                    <a:pt x="59" y="45"/>
                  </a:lnTo>
                  <a:lnTo>
                    <a:pt x="71" y="73"/>
                  </a:lnTo>
                  <a:lnTo>
                    <a:pt x="79" y="100"/>
                  </a:lnTo>
                  <a:lnTo>
                    <a:pt x="84" y="128"/>
                  </a:lnTo>
                  <a:lnTo>
                    <a:pt x="82" y="155"/>
                  </a:lnTo>
                  <a:lnTo>
                    <a:pt x="74" y="178"/>
                  </a:lnTo>
                  <a:lnTo>
                    <a:pt x="57" y="197"/>
                  </a:lnTo>
                  <a:lnTo>
                    <a:pt x="40" y="208"/>
                  </a:lnTo>
                  <a:lnTo>
                    <a:pt x="25" y="208"/>
                  </a:lnTo>
                  <a:lnTo>
                    <a:pt x="12" y="201"/>
                  </a:lnTo>
                  <a:lnTo>
                    <a:pt x="4" y="187"/>
                  </a:lnTo>
                  <a:lnTo>
                    <a:pt x="0" y="170"/>
                  </a:lnTo>
                  <a:lnTo>
                    <a:pt x="1" y="151"/>
                  </a:lnTo>
                  <a:lnTo>
                    <a:pt x="7" y="133"/>
                  </a:lnTo>
                  <a:lnTo>
                    <a:pt x="19" y="115"/>
                  </a:lnTo>
                  <a:lnTo>
                    <a:pt x="34" y="84"/>
                  </a:lnTo>
                  <a:lnTo>
                    <a:pt x="34" y="46"/>
                  </a:lnTo>
                  <a:lnTo>
                    <a:pt x="27" y="14"/>
                  </a:lnTo>
                  <a:lnTo>
                    <a:pt x="24"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43" name="Freeform 471"/>
            <p:cNvSpPr>
              <a:spLocks/>
            </p:cNvSpPr>
            <p:nvPr/>
          </p:nvSpPr>
          <p:spPr bwMode="auto">
            <a:xfrm>
              <a:off x="2551" y="1812"/>
              <a:ext cx="72" cy="84"/>
            </a:xfrm>
            <a:custGeom>
              <a:avLst/>
              <a:gdLst>
                <a:gd name="T0" fmla="*/ 0 w 144"/>
                <a:gd name="T1" fmla="*/ 0 h 170"/>
                <a:gd name="T2" fmla="*/ 27 w 144"/>
                <a:gd name="T3" fmla="*/ 7 h 170"/>
                <a:gd name="T4" fmla="*/ 54 w 144"/>
                <a:gd name="T5" fmla="*/ 18 h 170"/>
                <a:gd name="T6" fmla="*/ 81 w 144"/>
                <a:gd name="T7" fmla="*/ 33 h 170"/>
                <a:gd name="T8" fmla="*/ 104 w 144"/>
                <a:gd name="T9" fmla="*/ 50 h 170"/>
                <a:gd name="T10" fmla="*/ 123 w 144"/>
                <a:gd name="T11" fmla="*/ 71 h 170"/>
                <a:gd name="T12" fmla="*/ 137 w 144"/>
                <a:gd name="T13" fmla="*/ 92 h 170"/>
                <a:gd name="T14" fmla="*/ 144 w 144"/>
                <a:gd name="T15" fmla="*/ 117 h 170"/>
                <a:gd name="T16" fmla="*/ 142 w 144"/>
                <a:gd name="T17" fmla="*/ 141 h 170"/>
                <a:gd name="T18" fmla="*/ 134 w 144"/>
                <a:gd name="T19" fmla="*/ 159 h 170"/>
                <a:gd name="T20" fmla="*/ 121 w 144"/>
                <a:gd name="T21" fmla="*/ 168 h 170"/>
                <a:gd name="T22" fmla="*/ 107 w 144"/>
                <a:gd name="T23" fmla="*/ 170 h 170"/>
                <a:gd name="T24" fmla="*/ 94 w 144"/>
                <a:gd name="T25" fmla="*/ 164 h 170"/>
                <a:gd name="T26" fmla="*/ 80 w 144"/>
                <a:gd name="T27" fmla="*/ 152 h 170"/>
                <a:gd name="T28" fmla="*/ 69 w 144"/>
                <a:gd name="T29" fmla="*/ 136 h 170"/>
                <a:gd name="T30" fmla="*/ 64 w 144"/>
                <a:gd name="T31" fmla="*/ 118 h 170"/>
                <a:gd name="T32" fmla="*/ 65 w 144"/>
                <a:gd name="T33" fmla="*/ 97 h 170"/>
                <a:gd name="T34" fmla="*/ 65 w 144"/>
                <a:gd name="T35" fmla="*/ 80 h 170"/>
                <a:gd name="T36" fmla="*/ 59 w 144"/>
                <a:gd name="T37" fmla="*/ 63 h 170"/>
                <a:gd name="T38" fmla="*/ 49 w 144"/>
                <a:gd name="T39" fmla="*/ 46 h 170"/>
                <a:gd name="T40" fmla="*/ 36 w 144"/>
                <a:gd name="T41" fmla="*/ 31 h 170"/>
                <a:gd name="T42" fmla="*/ 23 w 144"/>
                <a:gd name="T43" fmla="*/ 19 h 170"/>
                <a:gd name="T44" fmla="*/ 12 w 144"/>
                <a:gd name="T45" fmla="*/ 10 h 170"/>
                <a:gd name="T46" fmla="*/ 4 w 144"/>
                <a:gd name="T47" fmla="*/ 3 h 170"/>
                <a:gd name="T48" fmla="*/ 0 w 144"/>
                <a:gd name="T49"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170">
                  <a:moveTo>
                    <a:pt x="0" y="0"/>
                  </a:moveTo>
                  <a:lnTo>
                    <a:pt x="27" y="7"/>
                  </a:lnTo>
                  <a:lnTo>
                    <a:pt x="54" y="18"/>
                  </a:lnTo>
                  <a:lnTo>
                    <a:pt x="81" y="33"/>
                  </a:lnTo>
                  <a:lnTo>
                    <a:pt x="104" y="50"/>
                  </a:lnTo>
                  <a:lnTo>
                    <a:pt x="123" y="71"/>
                  </a:lnTo>
                  <a:lnTo>
                    <a:pt x="137" y="92"/>
                  </a:lnTo>
                  <a:lnTo>
                    <a:pt x="144" y="117"/>
                  </a:lnTo>
                  <a:lnTo>
                    <a:pt x="142" y="141"/>
                  </a:lnTo>
                  <a:lnTo>
                    <a:pt x="134" y="159"/>
                  </a:lnTo>
                  <a:lnTo>
                    <a:pt x="121" y="168"/>
                  </a:lnTo>
                  <a:lnTo>
                    <a:pt x="107" y="170"/>
                  </a:lnTo>
                  <a:lnTo>
                    <a:pt x="94" y="164"/>
                  </a:lnTo>
                  <a:lnTo>
                    <a:pt x="80" y="152"/>
                  </a:lnTo>
                  <a:lnTo>
                    <a:pt x="69" y="136"/>
                  </a:lnTo>
                  <a:lnTo>
                    <a:pt x="64" y="118"/>
                  </a:lnTo>
                  <a:lnTo>
                    <a:pt x="65" y="97"/>
                  </a:lnTo>
                  <a:lnTo>
                    <a:pt x="65" y="80"/>
                  </a:lnTo>
                  <a:lnTo>
                    <a:pt x="59" y="63"/>
                  </a:lnTo>
                  <a:lnTo>
                    <a:pt x="49" y="46"/>
                  </a:lnTo>
                  <a:lnTo>
                    <a:pt x="36" y="31"/>
                  </a:lnTo>
                  <a:lnTo>
                    <a:pt x="23" y="19"/>
                  </a:lnTo>
                  <a:lnTo>
                    <a:pt x="12" y="10"/>
                  </a:lnTo>
                  <a:lnTo>
                    <a:pt x="4" y="3"/>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44" name="Freeform 472"/>
            <p:cNvSpPr>
              <a:spLocks/>
            </p:cNvSpPr>
            <p:nvPr/>
          </p:nvSpPr>
          <p:spPr bwMode="auto">
            <a:xfrm>
              <a:off x="2558" y="1793"/>
              <a:ext cx="99" cy="51"/>
            </a:xfrm>
            <a:custGeom>
              <a:avLst/>
              <a:gdLst>
                <a:gd name="T0" fmla="*/ 0 w 199"/>
                <a:gd name="T1" fmla="*/ 18 h 103"/>
                <a:gd name="T2" fmla="*/ 13 w 199"/>
                <a:gd name="T3" fmla="*/ 13 h 103"/>
                <a:gd name="T4" fmla="*/ 27 w 199"/>
                <a:gd name="T5" fmla="*/ 8 h 103"/>
                <a:gd name="T6" fmla="*/ 40 w 199"/>
                <a:gd name="T7" fmla="*/ 5 h 103"/>
                <a:gd name="T8" fmla="*/ 54 w 199"/>
                <a:gd name="T9" fmla="*/ 3 h 103"/>
                <a:gd name="T10" fmla="*/ 69 w 199"/>
                <a:gd name="T11" fmla="*/ 0 h 103"/>
                <a:gd name="T12" fmla="*/ 84 w 199"/>
                <a:gd name="T13" fmla="*/ 0 h 103"/>
                <a:gd name="T14" fmla="*/ 99 w 199"/>
                <a:gd name="T15" fmla="*/ 0 h 103"/>
                <a:gd name="T16" fmla="*/ 114 w 199"/>
                <a:gd name="T17" fmla="*/ 1 h 103"/>
                <a:gd name="T18" fmla="*/ 128 w 199"/>
                <a:gd name="T19" fmla="*/ 4 h 103"/>
                <a:gd name="T20" fmla="*/ 141 w 199"/>
                <a:gd name="T21" fmla="*/ 8 h 103"/>
                <a:gd name="T22" fmla="*/ 153 w 199"/>
                <a:gd name="T23" fmla="*/ 13 h 103"/>
                <a:gd name="T24" fmla="*/ 165 w 199"/>
                <a:gd name="T25" fmla="*/ 19 h 103"/>
                <a:gd name="T26" fmla="*/ 175 w 199"/>
                <a:gd name="T27" fmla="*/ 27 h 103"/>
                <a:gd name="T28" fmla="*/ 183 w 199"/>
                <a:gd name="T29" fmla="*/ 35 h 103"/>
                <a:gd name="T30" fmla="*/ 190 w 199"/>
                <a:gd name="T31" fmla="*/ 45 h 103"/>
                <a:gd name="T32" fmla="*/ 196 w 199"/>
                <a:gd name="T33" fmla="*/ 57 h 103"/>
                <a:gd name="T34" fmla="*/ 199 w 199"/>
                <a:gd name="T35" fmla="*/ 76 h 103"/>
                <a:gd name="T36" fmla="*/ 194 w 199"/>
                <a:gd name="T37" fmla="*/ 91 h 103"/>
                <a:gd name="T38" fmla="*/ 182 w 199"/>
                <a:gd name="T39" fmla="*/ 99 h 103"/>
                <a:gd name="T40" fmla="*/ 167 w 199"/>
                <a:gd name="T41" fmla="*/ 103 h 103"/>
                <a:gd name="T42" fmla="*/ 150 w 199"/>
                <a:gd name="T43" fmla="*/ 101 h 103"/>
                <a:gd name="T44" fmla="*/ 132 w 199"/>
                <a:gd name="T45" fmla="*/ 92 h 103"/>
                <a:gd name="T46" fmla="*/ 118 w 199"/>
                <a:gd name="T47" fmla="*/ 80 h 103"/>
                <a:gd name="T48" fmla="*/ 106 w 199"/>
                <a:gd name="T49" fmla="*/ 63 h 103"/>
                <a:gd name="T50" fmla="*/ 97 w 199"/>
                <a:gd name="T51" fmla="*/ 49 h 103"/>
                <a:gd name="T52" fmla="*/ 82 w 199"/>
                <a:gd name="T53" fmla="*/ 37 h 103"/>
                <a:gd name="T54" fmla="*/ 65 w 199"/>
                <a:gd name="T55" fmla="*/ 29 h 103"/>
                <a:gd name="T56" fmla="*/ 46 w 199"/>
                <a:gd name="T57" fmla="*/ 25 h 103"/>
                <a:gd name="T58" fmla="*/ 29 w 199"/>
                <a:gd name="T59" fmla="*/ 21 h 103"/>
                <a:gd name="T60" fmla="*/ 14 w 199"/>
                <a:gd name="T61" fmla="*/ 19 h 103"/>
                <a:gd name="T62" fmla="*/ 4 w 199"/>
                <a:gd name="T63" fmla="*/ 18 h 103"/>
                <a:gd name="T64" fmla="*/ 0 w 199"/>
                <a:gd name="T65" fmla="*/ 1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9" h="103">
                  <a:moveTo>
                    <a:pt x="0" y="18"/>
                  </a:moveTo>
                  <a:lnTo>
                    <a:pt x="13" y="13"/>
                  </a:lnTo>
                  <a:lnTo>
                    <a:pt x="27" y="8"/>
                  </a:lnTo>
                  <a:lnTo>
                    <a:pt x="40" y="5"/>
                  </a:lnTo>
                  <a:lnTo>
                    <a:pt x="54" y="3"/>
                  </a:lnTo>
                  <a:lnTo>
                    <a:pt x="69" y="0"/>
                  </a:lnTo>
                  <a:lnTo>
                    <a:pt x="84" y="0"/>
                  </a:lnTo>
                  <a:lnTo>
                    <a:pt x="99" y="0"/>
                  </a:lnTo>
                  <a:lnTo>
                    <a:pt x="114" y="1"/>
                  </a:lnTo>
                  <a:lnTo>
                    <a:pt x="128" y="4"/>
                  </a:lnTo>
                  <a:lnTo>
                    <a:pt x="141" y="8"/>
                  </a:lnTo>
                  <a:lnTo>
                    <a:pt x="153" y="13"/>
                  </a:lnTo>
                  <a:lnTo>
                    <a:pt x="165" y="19"/>
                  </a:lnTo>
                  <a:lnTo>
                    <a:pt x="175" y="27"/>
                  </a:lnTo>
                  <a:lnTo>
                    <a:pt x="183" y="35"/>
                  </a:lnTo>
                  <a:lnTo>
                    <a:pt x="190" y="45"/>
                  </a:lnTo>
                  <a:lnTo>
                    <a:pt x="196" y="57"/>
                  </a:lnTo>
                  <a:lnTo>
                    <a:pt x="199" y="76"/>
                  </a:lnTo>
                  <a:lnTo>
                    <a:pt x="194" y="91"/>
                  </a:lnTo>
                  <a:lnTo>
                    <a:pt x="182" y="99"/>
                  </a:lnTo>
                  <a:lnTo>
                    <a:pt x="167" y="103"/>
                  </a:lnTo>
                  <a:lnTo>
                    <a:pt x="150" y="101"/>
                  </a:lnTo>
                  <a:lnTo>
                    <a:pt x="132" y="92"/>
                  </a:lnTo>
                  <a:lnTo>
                    <a:pt x="118" y="80"/>
                  </a:lnTo>
                  <a:lnTo>
                    <a:pt x="106" y="63"/>
                  </a:lnTo>
                  <a:lnTo>
                    <a:pt x="97" y="49"/>
                  </a:lnTo>
                  <a:lnTo>
                    <a:pt x="82" y="37"/>
                  </a:lnTo>
                  <a:lnTo>
                    <a:pt x="65" y="29"/>
                  </a:lnTo>
                  <a:lnTo>
                    <a:pt x="46" y="25"/>
                  </a:lnTo>
                  <a:lnTo>
                    <a:pt x="29" y="21"/>
                  </a:lnTo>
                  <a:lnTo>
                    <a:pt x="14" y="19"/>
                  </a:lnTo>
                  <a:lnTo>
                    <a:pt x="4" y="18"/>
                  </a:lnTo>
                  <a:lnTo>
                    <a:pt x="0" y="1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45" name="Freeform 473"/>
            <p:cNvSpPr>
              <a:spLocks/>
            </p:cNvSpPr>
            <p:nvPr/>
          </p:nvSpPr>
          <p:spPr bwMode="auto">
            <a:xfrm>
              <a:off x="2631" y="2659"/>
              <a:ext cx="53" cy="98"/>
            </a:xfrm>
            <a:custGeom>
              <a:avLst/>
              <a:gdLst>
                <a:gd name="T0" fmla="*/ 95 w 107"/>
                <a:gd name="T1" fmla="*/ 0 h 195"/>
                <a:gd name="T2" fmla="*/ 103 w 107"/>
                <a:gd name="T3" fmla="*/ 26 h 195"/>
                <a:gd name="T4" fmla="*/ 107 w 107"/>
                <a:gd name="T5" fmla="*/ 55 h 195"/>
                <a:gd name="T6" fmla="*/ 107 w 107"/>
                <a:gd name="T7" fmla="*/ 85 h 195"/>
                <a:gd name="T8" fmla="*/ 104 w 107"/>
                <a:gd name="T9" fmla="*/ 114 h 195"/>
                <a:gd name="T10" fmla="*/ 96 w 107"/>
                <a:gd name="T11" fmla="*/ 141 h 195"/>
                <a:gd name="T12" fmla="*/ 83 w 107"/>
                <a:gd name="T13" fmla="*/ 164 h 195"/>
                <a:gd name="T14" fmla="*/ 66 w 107"/>
                <a:gd name="T15" fmla="*/ 183 h 195"/>
                <a:gd name="T16" fmla="*/ 44 w 107"/>
                <a:gd name="T17" fmla="*/ 193 h 195"/>
                <a:gd name="T18" fmla="*/ 24 w 107"/>
                <a:gd name="T19" fmla="*/ 195 h 195"/>
                <a:gd name="T20" fmla="*/ 10 w 107"/>
                <a:gd name="T21" fmla="*/ 190 h 195"/>
                <a:gd name="T22" fmla="*/ 3 w 107"/>
                <a:gd name="T23" fmla="*/ 177 h 195"/>
                <a:gd name="T24" fmla="*/ 0 w 107"/>
                <a:gd name="T25" fmla="*/ 162 h 195"/>
                <a:gd name="T26" fmla="*/ 3 w 107"/>
                <a:gd name="T27" fmla="*/ 145 h 195"/>
                <a:gd name="T28" fmla="*/ 12 w 107"/>
                <a:gd name="T29" fmla="*/ 127 h 195"/>
                <a:gd name="T30" fmla="*/ 24 w 107"/>
                <a:gd name="T31" fmla="*/ 114 h 195"/>
                <a:gd name="T32" fmla="*/ 43 w 107"/>
                <a:gd name="T33" fmla="*/ 103 h 195"/>
                <a:gd name="T34" fmla="*/ 58 w 107"/>
                <a:gd name="T35" fmla="*/ 94 h 195"/>
                <a:gd name="T36" fmla="*/ 69 w 107"/>
                <a:gd name="T37" fmla="*/ 80 h 195"/>
                <a:gd name="T38" fmla="*/ 79 w 107"/>
                <a:gd name="T39" fmla="*/ 64 h 195"/>
                <a:gd name="T40" fmla="*/ 86 w 107"/>
                <a:gd name="T41" fmla="*/ 46 h 195"/>
                <a:gd name="T42" fmla="*/ 90 w 107"/>
                <a:gd name="T43" fmla="*/ 28 h 195"/>
                <a:gd name="T44" fmla="*/ 92 w 107"/>
                <a:gd name="T45" fmla="*/ 13 h 195"/>
                <a:gd name="T46" fmla="*/ 95 w 107"/>
                <a:gd name="T47" fmla="*/ 3 h 195"/>
                <a:gd name="T48" fmla="*/ 95 w 107"/>
                <a:gd name="T49"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7" h="195">
                  <a:moveTo>
                    <a:pt x="95" y="0"/>
                  </a:moveTo>
                  <a:lnTo>
                    <a:pt x="103" y="26"/>
                  </a:lnTo>
                  <a:lnTo>
                    <a:pt x="107" y="55"/>
                  </a:lnTo>
                  <a:lnTo>
                    <a:pt x="107" y="85"/>
                  </a:lnTo>
                  <a:lnTo>
                    <a:pt x="104" y="114"/>
                  </a:lnTo>
                  <a:lnTo>
                    <a:pt x="96" y="141"/>
                  </a:lnTo>
                  <a:lnTo>
                    <a:pt x="83" y="164"/>
                  </a:lnTo>
                  <a:lnTo>
                    <a:pt x="66" y="183"/>
                  </a:lnTo>
                  <a:lnTo>
                    <a:pt x="44" y="193"/>
                  </a:lnTo>
                  <a:lnTo>
                    <a:pt x="24" y="195"/>
                  </a:lnTo>
                  <a:lnTo>
                    <a:pt x="10" y="190"/>
                  </a:lnTo>
                  <a:lnTo>
                    <a:pt x="3" y="177"/>
                  </a:lnTo>
                  <a:lnTo>
                    <a:pt x="0" y="162"/>
                  </a:lnTo>
                  <a:lnTo>
                    <a:pt x="3" y="145"/>
                  </a:lnTo>
                  <a:lnTo>
                    <a:pt x="12" y="127"/>
                  </a:lnTo>
                  <a:lnTo>
                    <a:pt x="24" y="114"/>
                  </a:lnTo>
                  <a:lnTo>
                    <a:pt x="43" y="103"/>
                  </a:lnTo>
                  <a:lnTo>
                    <a:pt x="58" y="94"/>
                  </a:lnTo>
                  <a:lnTo>
                    <a:pt x="69" y="80"/>
                  </a:lnTo>
                  <a:lnTo>
                    <a:pt x="79" y="64"/>
                  </a:lnTo>
                  <a:lnTo>
                    <a:pt x="86" y="46"/>
                  </a:lnTo>
                  <a:lnTo>
                    <a:pt x="90" y="28"/>
                  </a:lnTo>
                  <a:lnTo>
                    <a:pt x="92" y="13"/>
                  </a:lnTo>
                  <a:lnTo>
                    <a:pt x="95" y="3"/>
                  </a:lnTo>
                  <a:lnTo>
                    <a:pt x="95"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46" name="Freeform 474"/>
            <p:cNvSpPr>
              <a:spLocks/>
            </p:cNvSpPr>
            <p:nvPr/>
          </p:nvSpPr>
          <p:spPr bwMode="auto">
            <a:xfrm>
              <a:off x="2581" y="2656"/>
              <a:ext cx="91" cy="63"/>
            </a:xfrm>
            <a:custGeom>
              <a:avLst/>
              <a:gdLst>
                <a:gd name="T0" fmla="*/ 183 w 183"/>
                <a:gd name="T1" fmla="*/ 0 h 126"/>
                <a:gd name="T2" fmla="*/ 173 w 183"/>
                <a:gd name="T3" fmla="*/ 25 h 126"/>
                <a:gd name="T4" fmla="*/ 159 w 183"/>
                <a:gd name="T5" fmla="*/ 51 h 126"/>
                <a:gd name="T6" fmla="*/ 141 w 183"/>
                <a:gd name="T7" fmla="*/ 74 h 126"/>
                <a:gd name="T8" fmla="*/ 120 w 183"/>
                <a:gd name="T9" fmla="*/ 94 h 126"/>
                <a:gd name="T10" fmla="*/ 97 w 183"/>
                <a:gd name="T11" fmla="*/ 111 h 126"/>
                <a:gd name="T12" fmla="*/ 73 w 183"/>
                <a:gd name="T13" fmla="*/ 122 h 126"/>
                <a:gd name="T14" fmla="*/ 48 w 183"/>
                <a:gd name="T15" fmla="*/ 126 h 126"/>
                <a:gd name="T16" fmla="*/ 24 w 183"/>
                <a:gd name="T17" fmla="*/ 120 h 126"/>
                <a:gd name="T18" fmla="*/ 7 w 183"/>
                <a:gd name="T19" fmla="*/ 109 h 126"/>
                <a:gd name="T20" fmla="*/ 0 w 183"/>
                <a:gd name="T21" fmla="*/ 96 h 126"/>
                <a:gd name="T22" fmla="*/ 1 w 183"/>
                <a:gd name="T23" fmla="*/ 82 h 126"/>
                <a:gd name="T24" fmla="*/ 8 w 183"/>
                <a:gd name="T25" fmla="*/ 69 h 126"/>
                <a:gd name="T26" fmla="*/ 22 w 183"/>
                <a:gd name="T27" fmla="*/ 58 h 126"/>
                <a:gd name="T28" fmla="*/ 39 w 183"/>
                <a:gd name="T29" fmla="*/ 50 h 126"/>
                <a:gd name="T30" fmla="*/ 58 w 183"/>
                <a:gd name="T31" fmla="*/ 46 h 126"/>
                <a:gd name="T32" fmla="*/ 78 w 183"/>
                <a:gd name="T33" fmla="*/ 50 h 126"/>
                <a:gd name="T34" fmla="*/ 96 w 183"/>
                <a:gd name="T35" fmla="*/ 52 h 126"/>
                <a:gd name="T36" fmla="*/ 113 w 183"/>
                <a:gd name="T37" fmla="*/ 48 h 126"/>
                <a:gd name="T38" fmla="*/ 130 w 183"/>
                <a:gd name="T39" fmla="*/ 40 h 126"/>
                <a:gd name="T40" fmla="*/ 148 w 183"/>
                <a:gd name="T41" fmla="*/ 30 h 126"/>
                <a:gd name="T42" fmla="*/ 161 w 183"/>
                <a:gd name="T43" fmla="*/ 20 h 126"/>
                <a:gd name="T44" fmla="*/ 173 w 183"/>
                <a:gd name="T45" fmla="*/ 10 h 126"/>
                <a:gd name="T46" fmla="*/ 181 w 183"/>
                <a:gd name="T47" fmla="*/ 2 h 126"/>
                <a:gd name="T48" fmla="*/ 183 w 183"/>
                <a:gd name="T49"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3" h="126">
                  <a:moveTo>
                    <a:pt x="183" y="0"/>
                  </a:moveTo>
                  <a:lnTo>
                    <a:pt x="173" y="25"/>
                  </a:lnTo>
                  <a:lnTo>
                    <a:pt x="159" y="51"/>
                  </a:lnTo>
                  <a:lnTo>
                    <a:pt x="141" y="74"/>
                  </a:lnTo>
                  <a:lnTo>
                    <a:pt x="120" y="94"/>
                  </a:lnTo>
                  <a:lnTo>
                    <a:pt x="97" y="111"/>
                  </a:lnTo>
                  <a:lnTo>
                    <a:pt x="73" y="122"/>
                  </a:lnTo>
                  <a:lnTo>
                    <a:pt x="48" y="126"/>
                  </a:lnTo>
                  <a:lnTo>
                    <a:pt x="24" y="120"/>
                  </a:lnTo>
                  <a:lnTo>
                    <a:pt x="7" y="109"/>
                  </a:lnTo>
                  <a:lnTo>
                    <a:pt x="0" y="96"/>
                  </a:lnTo>
                  <a:lnTo>
                    <a:pt x="1" y="82"/>
                  </a:lnTo>
                  <a:lnTo>
                    <a:pt x="8" y="69"/>
                  </a:lnTo>
                  <a:lnTo>
                    <a:pt x="22" y="58"/>
                  </a:lnTo>
                  <a:lnTo>
                    <a:pt x="39" y="50"/>
                  </a:lnTo>
                  <a:lnTo>
                    <a:pt x="58" y="46"/>
                  </a:lnTo>
                  <a:lnTo>
                    <a:pt x="78" y="50"/>
                  </a:lnTo>
                  <a:lnTo>
                    <a:pt x="96" y="52"/>
                  </a:lnTo>
                  <a:lnTo>
                    <a:pt x="113" y="48"/>
                  </a:lnTo>
                  <a:lnTo>
                    <a:pt x="130" y="40"/>
                  </a:lnTo>
                  <a:lnTo>
                    <a:pt x="148" y="30"/>
                  </a:lnTo>
                  <a:lnTo>
                    <a:pt x="161" y="20"/>
                  </a:lnTo>
                  <a:lnTo>
                    <a:pt x="173" y="10"/>
                  </a:lnTo>
                  <a:lnTo>
                    <a:pt x="181" y="2"/>
                  </a:lnTo>
                  <a:lnTo>
                    <a:pt x="18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47" name="Freeform 475"/>
            <p:cNvSpPr>
              <a:spLocks/>
            </p:cNvSpPr>
            <p:nvPr/>
          </p:nvSpPr>
          <p:spPr bwMode="auto">
            <a:xfrm>
              <a:off x="2681" y="2658"/>
              <a:ext cx="52" cy="98"/>
            </a:xfrm>
            <a:custGeom>
              <a:avLst/>
              <a:gdLst>
                <a:gd name="T0" fmla="*/ 0 w 102"/>
                <a:gd name="T1" fmla="*/ 0 h 197"/>
                <a:gd name="T2" fmla="*/ 23 w 102"/>
                <a:gd name="T3" fmla="*/ 14 h 197"/>
                <a:gd name="T4" fmla="*/ 46 w 102"/>
                <a:gd name="T5" fmla="*/ 33 h 197"/>
                <a:gd name="T6" fmla="*/ 66 w 102"/>
                <a:gd name="T7" fmla="*/ 54 h 197"/>
                <a:gd name="T8" fmla="*/ 83 w 102"/>
                <a:gd name="T9" fmla="*/ 77 h 197"/>
                <a:gd name="T10" fmla="*/ 95 w 102"/>
                <a:gd name="T11" fmla="*/ 103 h 197"/>
                <a:gd name="T12" fmla="*/ 102 w 102"/>
                <a:gd name="T13" fmla="*/ 128 h 197"/>
                <a:gd name="T14" fmla="*/ 102 w 102"/>
                <a:gd name="T15" fmla="*/ 153 h 197"/>
                <a:gd name="T16" fmla="*/ 93 w 102"/>
                <a:gd name="T17" fmla="*/ 177 h 197"/>
                <a:gd name="T18" fmla="*/ 79 w 102"/>
                <a:gd name="T19" fmla="*/ 191 h 197"/>
                <a:gd name="T20" fmla="*/ 65 w 102"/>
                <a:gd name="T21" fmla="*/ 197 h 197"/>
                <a:gd name="T22" fmla="*/ 51 w 102"/>
                <a:gd name="T23" fmla="*/ 194 h 197"/>
                <a:gd name="T24" fmla="*/ 39 w 102"/>
                <a:gd name="T25" fmla="*/ 183 h 197"/>
                <a:gd name="T26" fmla="*/ 30 w 102"/>
                <a:gd name="T27" fmla="*/ 170 h 197"/>
                <a:gd name="T28" fmla="*/ 25 w 102"/>
                <a:gd name="T29" fmla="*/ 151 h 197"/>
                <a:gd name="T30" fmla="*/ 25 w 102"/>
                <a:gd name="T31" fmla="*/ 132 h 197"/>
                <a:gd name="T32" fmla="*/ 32 w 102"/>
                <a:gd name="T33" fmla="*/ 112 h 197"/>
                <a:gd name="T34" fmla="*/ 37 w 102"/>
                <a:gd name="T35" fmla="*/ 96 h 197"/>
                <a:gd name="T36" fmla="*/ 35 w 102"/>
                <a:gd name="T37" fmla="*/ 77 h 197"/>
                <a:gd name="T38" fmla="*/ 31 w 102"/>
                <a:gd name="T39" fmla="*/ 59 h 197"/>
                <a:gd name="T40" fmla="*/ 24 w 102"/>
                <a:gd name="T41" fmla="*/ 41 h 197"/>
                <a:gd name="T42" fmla="*/ 16 w 102"/>
                <a:gd name="T43" fmla="*/ 24 h 197"/>
                <a:gd name="T44" fmla="*/ 8 w 102"/>
                <a:gd name="T45" fmla="*/ 12 h 197"/>
                <a:gd name="T46" fmla="*/ 2 w 102"/>
                <a:gd name="T47" fmla="*/ 4 h 197"/>
                <a:gd name="T48" fmla="*/ 0 w 102"/>
                <a:gd name="T49"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 h="197">
                  <a:moveTo>
                    <a:pt x="0" y="0"/>
                  </a:moveTo>
                  <a:lnTo>
                    <a:pt x="23" y="14"/>
                  </a:lnTo>
                  <a:lnTo>
                    <a:pt x="46" y="33"/>
                  </a:lnTo>
                  <a:lnTo>
                    <a:pt x="66" y="54"/>
                  </a:lnTo>
                  <a:lnTo>
                    <a:pt x="83" y="77"/>
                  </a:lnTo>
                  <a:lnTo>
                    <a:pt x="95" y="103"/>
                  </a:lnTo>
                  <a:lnTo>
                    <a:pt x="102" y="128"/>
                  </a:lnTo>
                  <a:lnTo>
                    <a:pt x="102" y="153"/>
                  </a:lnTo>
                  <a:lnTo>
                    <a:pt x="93" y="177"/>
                  </a:lnTo>
                  <a:lnTo>
                    <a:pt x="79" y="191"/>
                  </a:lnTo>
                  <a:lnTo>
                    <a:pt x="65" y="197"/>
                  </a:lnTo>
                  <a:lnTo>
                    <a:pt x="51" y="194"/>
                  </a:lnTo>
                  <a:lnTo>
                    <a:pt x="39" y="183"/>
                  </a:lnTo>
                  <a:lnTo>
                    <a:pt x="30" y="170"/>
                  </a:lnTo>
                  <a:lnTo>
                    <a:pt x="25" y="151"/>
                  </a:lnTo>
                  <a:lnTo>
                    <a:pt x="25" y="132"/>
                  </a:lnTo>
                  <a:lnTo>
                    <a:pt x="32" y="112"/>
                  </a:lnTo>
                  <a:lnTo>
                    <a:pt x="37" y="96"/>
                  </a:lnTo>
                  <a:lnTo>
                    <a:pt x="35" y="77"/>
                  </a:lnTo>
                  <a:lnTo>
                    <a:pt x="31" y="59"/>
                  </a:lnTo>
                  <a:lnTo>
                    <a:pt x="24" y="41"/>
                  </a:lnTo>
                  <a:lnTo>
                    <a:pt x="16" y="24"/>
                  </a:lnTo>
                  <a:lnTo>
                    <a:pt x="8" y="12"/>
                  </a:lnTo>
                  <a:lnTo>
                    <a:pt x="2" y="4"/>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48" name="Freeform 476"/>
            <p:cNvSpPr>
              <a:spLocks/>
            </p:cNvSpPr>
            <p:nvPr/>
          </p:nvSpPr>
          <p:spPr bwMode="auto">
            <a:xfrm>
              <a:off x="2684" y="2652"/>
              <a:ext cx="90" cy="64"/>
            </a:xfrm>
            <a:custGeom>
              <a:avLst/>
              <a:gdLst>
                <a:gd name="T0" fmla="*/ 0 w 180"/>
                <a:gd name="T1" fmla="*/ 2 h 129"/>
                <a:gd name="T2" fmla="*/ 28 w 180"/>
                <a:gd name="T3" fmla="*/ 0 h 129"/>
                <a:gd name="T4" fmla="*/ 57 w 180"/>
                <a:gd name="T5" fmla="*/ 1 h 129"/>
                <a:gd name="T6" fmla="*/ 87 w 180"/>
                <a:gd name="T7" fmla="*/ 7 h 129"/>
                <a:gd name="T8" fmla="*/ 114 w 180"/>
                <a:gd name="T9" fmla="*/ 16 h 129"/>
                <a:gd name="T10" fmla="*/ 140 w 180"/>
                <a:gd name="T11" fmla="*/ 30 h 129"/>
                <a:gd name="T12" fmla="*/ 159 w 180"/>
                <a:gd name="T13" fmla="*/ 46 h 129"/>
                <a:gd name="T14" fmla="*/ 173 w 180"/>
                <a:gd name="T15" fmla="*/ 67 h 129"/>
                <a:gd name="T16" fmla="*/ 180 w 180"/>
                <a:gd name="T17" fmla="*/ 91 h 129"/>
                <a:gd name="T18" fmla="*/ 178 w 180"/>
                <a:gd name="T19" fmla="*/ 110 h 129"/>
                <a:gd name="T20" fmla="*/ 170 w 180"/>
                <a:gd name="T21" fmla="*/ 123 h 129"/>
                <a:gd name="T22" fmla="*/ 156 w 180"/>
                <a:gd name="T23" fmla="*/ 129 h 129"/>
                <a:gd name="T24" fmla="*/ 141 w 180"/>
                <a:gd name="T25" fmla="*/ 128 h 129"/>
                <a:gd name="T26" fmla="*/ 125 w 180"/>
                <a:gd name="T27" fmla="*/ 121 h 129"/>
                <a:gd name="T28" fmla="*/ 110 w 180"/>
                <a:gd name="T29" fmla="*/ 109 h 129"/>
                <a:gd name="T30" fmla="*/ 98 w 180"/>
                <a:gd name="T31" fmla="*/ 93 h 129"/>
                <a:gd name="T32" fmla="*/ 93 w 180"/>
                <a:gd name="T33" fmla="*/ 73 h 129"/>
                <a:gd name="T34" fmla="*/ 87 w 180"/>
                <a:gd name="T35" fmla="*/ 57 h 129"/>
                <a:gd name="T36" fmla="*/ 75 w 180"/>
                <a:gd name="T37" fmla="*/ 44 h 129"/>
                <a:gd name="T38" fmla="*/ 60 w 180"/>
                <a:gd name="T39" fmla="*/ 31 h 129"/>
                <a:gd name="T40" fmla="*/ 44 w 180"/>
                <a:gd name="T41" fmla="*/ 20 h 129"/>
                <a:gd name="T42" fmla="*/ 28 w 180"/>
                <a:gd name="T43" fmla="*/ 12 h 129"/>
                <a:gd name="T44" fmla="*/ 14 w 180"/>
                <a:gd name="T45" fmla="*/ 7 h 129"/>
                <a:gd name="T46" fmla="*/ 4 w 180"/>
                <a:gd name="T47" fmla="*/ 3 h 129"/>
                <a:gd name="T48" fmla="*/ 0 w 180"/>
                <a:gd name="T49" fmla="*/ 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0" h="129">
                  <a:moveTo>
                    <a:pt x="0" y="2"/>
                  </a:moveTo>
                  <a:lnTo>
                    <a:pt x="28" y="0"/>
                  </a:lnTo>
                  <a:lnTo>
                    <a:pt x="57" y="1"/>
                  </a:lnTo>
                  <a:lnTo>
                    <a:pt x="87" y="7"/>
                  </a:lnTo>
                  <a:lnTo>
                    <a:pt x="114" y="16"/>
                  </a:lnTo>
                  <a:lnTo>
                    <a:pt x="140" y="30"/>
                  </a:lnTo>
                  <a:lnTo>
                    <a:pt x="159" y="46"/>
                  </a:lnTo>
                  <a:lnTo>
                    <a:pt x="173" y="67"/>
                  </a:lnTo>
                  <a:lnTo>
                    <a:pt x="180" y="91"/>
                  </a:lnTo>
                  <a:lnTo>
                    <a:pt x="178" y="110"/>
                  </a:lnTo>
                  <a:lnTo>
                    <a:pt x="170" y="123"/>
                  </a:lnTo>
                  <a:lnTo>
                    <a:pt x="156" y="129"/>
                  </a:lnTo>
                  <a:lnTo>
                    <a:pt x="141" y="128"/>
                  </a:lnTo>
                  <a:lnTo>
                    <a:pt x="125" y="121"/>
                  </a:lnTo>
                  <a:lnTo>
                    <a:pt x="110" y="109"/>
                  </a:lnTo>
                  <a:lnTo>
                    <a:pt x="98" y="93"/>
                  </a:lnTo>
                  <a:lnTo>
                    <a:pt x="93" y="73"/>
                  </a:lnTo>
                  <a:lnTo>
                    <a:pt x="87" y="57"/>
                  </a:lnTo>
                  <a:lnTo>
                    <a:pt x="75" y="44"/>
                  </a:lnTo>
                  <a:lnTo>
                    <a:pt x="60" y="31"/>
                  </a:lnTo>
                  <a:lnTo>
                    <a:pt x="44" y="20"/>
                  </a:lnTo>
                  <a:lnTo>
                    <a:pt x="28" y="12"/>
                  </a:lnTo>
                  <a:lnTo>
                    <a:pt x="14" y="7"/>
                  </a:lnTo>
                  <a:lnTo>
                    <a:pt x="4" y="3"/>
                  </a:lnTo>
                  <a:lnTo>
                    <a:pt x="0" y="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49" name="Freeform 477"/>
            <p:cNvSpPr>
              <a:spLocks/>
            </p:cNvSpPr>
            <p:nvPr/>
          </p:nvSpPr>
          <p:spPr bwMode="auto">
            <a:xfrm>
              <a:off x="2688" y="2614"/>
              <a:ext cx="103" cy="42"/>
            </a:xfrm>
            <a:custGeom>
              <a:avLst/>
              <a:gdLst>
                <a:gd name="T0" fmla="*/ 0 w 206"/>
                <a:gd name="T1" fmla="*/ 54 h 85"/>
                <a:gd name="T2" fmla="*/ 11 w 206"/>
                <a:gd name="T3" fmla="*/ 45 h 85"/>
                <a:gd name="T4" fmla="*/ 22 w 206"/>
                <a:gd name="T5" fmla="*/ 37 h 85"/>
                <a:gd name="T6" fmla="*/ 34 w 206"/>
                <a:gd name="T7" fmla="*/ 30 h 85"/>
                <a:gd name="T8" fmla="*/ 46 w 206"/>
                <a:gd name="T9" fmla="*/ 23 h 85"/>
                <a:gd name="T10" fmla="*/ 60 w 206"/>
                <a:gd name="T11" fmla="*/ 16 h 85"/>
                <a:gd name="T12" fmla="*/ 74 w 206"/>
                <a:gd name="T13" fmla="*/ 11 h 85"/>
                <a:gd name="T14" fmla="*/ 88 w 206"/>
                <a:gd name="T15" fmla="*/ 7 h 85"/>
                <a:gd name="T16" fmla="*/ 103 w 206"/>
                <a:gd name="T17" fmla="*/ 3 h 85"/>
                <a:gd name="T18" fmla="*/ 117 w 206"/>
                <a:gd name="T19" fmla="*/ 1 h 85"/>
                <a:gd name="T20" fmla="*/ 130 w 206"/>
                <a:gd name="T21" fmla="*/ 0 h 85"/>
                <a:gd name="T22" fmla="*/ 143 w 206"/>
                <a:gd name="T23" fmla="*/ 1 h 85"/>
                <a:gd name="T24" fmla="*/ 156 w 206"/>
                <a:gd name="T25" fmla="*/ 3 h 85"/>
                <a:gd name="T26" fmla="*/ 168 w 206"/>
                <a:gd name="T27" fmla="*/ 7 h 85"/>
                <a:gd name="T28" fmla="*/ 179 w 206"/>
                <a:gd name="T29" fmla="*/ 12 h 85"/>
                <a:gd name="T30" fmla="*/ 189 w 206"/>
                <a:gd name="T31" fmla="*/ 19 h 85"/>
                <a:gd name="T32" fmla="*/ 197 w 206"/>
                <a:gd name="T33" fmla="*/ 29 h 85"/>
                <a:gd name="T34" fmla="*/ 206 w 206"/>
                <a:gd name="T35" fmla="*/ 47 h 85"/>
                <a:gd name="T36" fmla="*/ 206 w 206"/>
                <a:gd name="T37" fmla="*/ 62 h 85"/>
                <a:gd name="T38" fmla="*/ 198 w 206"/>
                <a:gd name="T39" fmla="*/ 73 h 85"/>
                <a:gd name="T40" fmla="*/ 185 w 206"/>
                <a:gd name="T41" fmla="*/ 82 h 85"/>
                <a:gd name="T42" fmla="*/ 167 w 206"/>
                <a:gd name="T43" fmla="*/ 85 h 85"/>
                <a:gd name="T44" fmla="*/ 149 w 206"/>
                <a:gd name="T45" fmla="*/ 84 h 85"/>
                <a:gd name="T46" fmla="*/ 132 w 206"/>
                <a:gd name="T47" fmla="*/ 76 h 85"/>
                <a:gd name="T48" fmla="*/ 116 w 206"/>
                <a:gd name="T49" fmla="*/ 63 h 85"/>
                <a:gd name="T50" fmla="*/ 102 w 206"/>
                <a:gd name="T51" fmla="*/ 53 h 85"/>
                <a:gd name="T52" fmla="*/ 84 w 206"/>
                <a:gd name="T53" fmla="*/ 47 h 85"/>
                <a:gd name="T54" fmla="*/ 66 w 206"/>
                <a:gd name="T55" fmla="*/ 45 h 85"/>
                <a:gd name="T56" fmla="*/ 46 w 206"/>
                <a:gd name="T57" fmla="*/ 46 h 85"/>
                <a:gd name="T58" fmla="*/ 29 w 206"/>
                <a:gd name="T59" fmla="*/ 48 h 85"/>
                <a:gd name="T60" fmla="*/ 14 w 206"/>
                <a:gd name="T61" fmla="*/ 50 h 85"/>
                <a:gd name="T62" fmla="*/ 4 w 206"/>
                <a:gd name="T63" fmla="*/ 53 h 85"/>
                <a:gd name="T64" fmla="*/ 0 w 206"/>
                <a:gd name="T65" fmla="*/ 5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6" h="85">
                  <a:moveTo>
                    <a:pt x="0" y="54"/>
                  </a:moveTo>
                  <a:lnTo>
                    <a:pt x="11" y="45"/>
                  </a:lnTo>
                  <a:lnTo>
                    <a:pt x="22" y="37"/>
                  </a:lnTo>
                  <a:lnTo>
                    <a:pt x="34" y="30"/>
                  </a:lnTo>
                  <a:lnTo>
                    <a:pt x="46" y="23"/>
                  </a:lnTo>
                  <a:lnTo>
                    <a:pt x="60" y="16"/>
                  </a:lnTo>
                  <a:lnTo>
                    <a:pt x="74" y="11"/>
                  </a:lnTo>
                  <a:lnTo>
                    <a:pt x="88" y="7"/>
                  </a:lnTo>
                  <a:lnTo>
                    <a:pt x="103" y="3"/>
                  </a:lnTo>
                  <a:lnTo>
                    <a:pt x="117" y="1"/>
                  </a:lnTo>
                  <a:lnTo>
                    <a:pt x="130" y="0"/>
                  </a:lnTo>
                  <a:lnTo>
                    <a:pt x="143" y="1"/>
                  </a:lnTo>
                  <a:lnTo>
                    <a:pt x="156" y="3"/>
                  </a:lnTo>
                  <a:lnTo>
                    <a:pt x="168" y="7"/>
                  </a:lnTo>
                  <a:lnTo>
                    <a:pt x="179" y="12"/>
                  </a:lnTo>
                  <a:lnTo>
                    <a:pt x="189" y="19"/>
                  </a:lnTo>
                  <a:lnTo>
                    <a:pt x="197" y="29"/>
                  </a:lnTo>
                  <a:lnTo>
                    <a:pt x="206" y="47"/>
                  </a:lnTo>
                  <a:lnTo>
                    <a:pt x="206" y="62"/>
                  </a:lnTo>
                  <a:lnTo>
                    <a:pt x="198" y="73"/>
                  </a:lnTo>
                  <a:lnTo>
                    <a:pt x="185" y="82"/>
                  </a:lnTo>
                  <a:lnTo>
                    <a:pt x="167" y="85"/>
                  </a:lnTo>
                  <a:lnTo>
                    <a:pt x="149" y="84"/>
                  </a:lnTo>
                  <a:lnTo>
                    <a:pt x="132" y="76"/>
                  </a:lnTo>
                  <a:lnTo>
                    <a:pt x="116" y="63"/>
                  </a:lnTo>
                  <a:lnTo>
                    <a:pt x="102" y="53"/>
                  </a:lnTo>
                  <a:lnTo>
                    <a:pt x="84" y="47"/>
                  </a:lnTo>
                  <a:lnTo>
                    <a:pt x="66" y="45"/>
                  </a:lnTo>
                  <a:lnTo>
                    <a:pt x="46" y="46"/>
                  </a:lnTo>
                  <a:lnTo>
                    <a:pt x="29" y="48"/>
                  </a:lnTo>
                  <a:lnTo>
                    <a:pt x="14" y="50"/>
                  </a:lnTo>
                  <a:lnTo>
                    <a:pt x="4" y="53"/>
                  </a:lnTo>
                  <a:lnTo>
                    <a:pt x="0" y="5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50" name="Freeform 478"/>
            <p:cNvSpPr>
              <a:spLocks/>
            </p:cNvSpPr>
            <p:nvPr/>
          </p:nvSpPr>
          <p:spPr bwMode="auto">
            <a:xfrm>
              <a:off x="2360" y="2408"/>
              <a:ext cx="74" cy="47"/>
            </a:xfrm>
            <a:custGeom>
              <a:avLst/>
              <a:gdLst>
                <a:gd name="T0" fmla="*/ 0 w 147"/>
                <a:gd name="T1" fmla="*/ 5 h 95"/>
                <a:gd name="T2" fmla="*/ 22 w 147"/>
                <a:gd name="T3" fmla="*/ 2 h 95"/>
                <a:gd name="T4" fmla="*/ 45 w 147"/>
                <a:gd name="T5" fmla="*/ 0 h 95"/>
                <a:gd name="T6" fmla="*/ 68 w 147"/>
                <a:gd name="T7" fmla="*/ 3 h 95"/>
                <a:gd name="T8" fmla="*/ 91 w 147"/>
                <a:gd name="T9" fmla="*/ 8 h 95"/>
                <a:gd name="T10" fmla="*/ 111 w 147"/>
                <a:gd name="T11" fmla="*/ 17 h 95"/>
                <a:gd name="T12" fmla="*/ 128 w 147"/>
                <a:gd name="T13" fmla="*/ 29 h 95"/>
                <a:gd name="T14" fmla="*/ 141 w 147"/>
                <a:gd name="T15" fmla="*/ 44 h 95"/>
                <a:gd name="T16" fmla="*/ 147 w 147"/>
                <a:gd name="T17" fmla="*/ 63 h 95"/>
                <a:gd name="T18" fmla="*/ 146 w 147"/>
                <a:gd name="T19" fmla="*/ 79 h 95"/>
                <a:gd name="T20" fmla="*/ 141 w 147"/>
                <a:gd name="T21" fmla="*/ 89 h 95"/>
                <a:gd name="T22" fmla="*/ 130 w 147"/>
                <a:gd name="T23" fmla="*/ 94 h 95"/>
                <a:gd name="T24" fmla="*/ 119 w 147"/>
                <a:gd name="T25" fmla="*/ 95 h 95"/>
                <a:gd name="T26" fmla="*/ 105 w 147"/>
                <a:gd name="T27" fmla="*/ 90 h 95"/>
                <a:gd name="T28" fmla="*/ 93 w 147"/>
                <a:gd name="T29" fmla="*/ 82 h 95"/>
                <a:gd name="T30" fmla="*/ 83 w 147"/>
                <a:gd name="T31" fmla="*/ 70 h 95"/>
                <a:gd name="T32" fmla="*/ 77 w 147"/>
                <a:gd name="T33" fmla="*/ 55 h 95"/>
                <a:gd name="T34" fmla="*/ 71 w 147"/>
                <a:gd name="T35" fmla="*/ 43 h 95"/>
                <a:gd name="T36" fmla="*/ 62 w 147"/>
                <a:gd name="T37" fmla="*/ 33 h 95"/>
                <a:gd name="T38" fmla="*/ 50 w 147"/>
                <a:gd name="T39" fmla="*/ 23 h 95"/>
                <a:gd name="T40" fmla="*/ 36 w 147"/>
                <a:gd name="T41" fmla="*/ 17 h 95"/>
                <a:gd name="T42" fmla="*/ 22 w 147"/>
                <a:gd name="T43" fmla="*/ 12 h 95"/>
                <a:gd name="T44" fmla="*/ 10 w 147"/>
                <a:gd name="T45" fmla="*/ 7 h 95"/>
                <a:gd name="T46" fmla="*/ 3 w 147"/>
                <a:gd name="T47" fmla="*/ 6 h 95"/>
                <a:gd name="T48" fmla="*/ 0 w 147"/>
                <a:gd name="T49" fmla="*/ 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7" h="95">
                  <a:moveTo>
                    <a:pt x="0" y="5"/>
                  </a:moveTo>
                  <a:lnTo>
                    <a:pt x="22" y="2"/>
                  </a:lnTo>
                  <a:lnTo>
                    <a:pt x="45" y="0"/>
                  </a:lnTo>
                  <a:lnTo>
                    <a:pt x="68" y="3"/>
                  </a:lnTo>
                  <a:lnTo>
                    <a:pt x="91" y="8"/>
                  </a:lnTo>
                  <a:lnTo>
                    <a:pt x="111" y="17"/>
                  </a:lnTo>
                  <a:lnTo>
                    <a:pt x="128" y="29"/>
                  </a:lnTo>
                  <a:lnTo>
                    <a:pt x="141" y="44"/>
                  </a:lnTo>
                  <a:lnTo>
                    <a:pt x="147" y="63"/>
                  </a:lnTo>
                  <a:lnTo>
                    <a:pt x="146" y="79"/>
                  </a:lnTo>
                  <a:lnTo>
                    <a:pt x="141" y="89"/>
                  </a:lnTo>
                  <a:lnTo>
                    <a:pt x="130" y="94"/>
                  </a:lnTo>
                  <a:lnTo>
                    <a:pt x="119" y="95"/>
                  </a:lnTo>
                  <a:lnTo>
                    <a:pt x="105" y="90"/>
                  </a:lnTo>
                  <a:lnTo>
                    <a:pt x="93" y="82"/>
                  </a:lnTo>
                  <a:lnTo>
                    <a:pt x="83" y="70"/>
                  </a:lnTo>
                  <a:lnTo>
                    <a:pt x="77" y="55"/>
                  </a:lnTo>
                  <a:lnTo>
                    <a:pt x="71" y="43"/>
                  </a:lnTo>
                  <a:lnTo>
                    <a:pt x="62" y="33"/>
                  </a:lnTo>
                  <a:lnTo>
                    <a:pt x="50" y="23"/>
                  </a:lnTo>
                  <a:lnTo>
                    <a:pt x="36" y="17"/>
                  </a:lnTo>
                  <a:lnTo>
                    <a:pt x="22" y="12"/>
                  </a:lnTo>
                  <a:lnTo>
                    <a:pt x="10" y="7"/>
                  </a:lnTo>
                  <a:lnTo>
                    <a:pt x="3" y="6"/>
                  </a:lnTo>
                  <a:lnTo>
                    <a:pt x="0" y="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51" name="Freeform 479"/>
            <p:cNvSpPr>
              <a:spLocks/>
            </p:cNvSpPr>
            <p:nvPr/>
          </p:nvSpPr>
          <p:spPr bwMode="auto">
            <a:xfrm>
              <a:off x="2357" y="2414"/>
              <a:ext cx="43" cy="77"/>
            </a:xfrm>
            <a:custGeom>
              <a:avLst/>
              <a:gdLst>
                <a:gd name="T0" fmla="*/ 0 w 87"/>
                <a:gd name="T1" fmla="*/ 0 h 154"/>
                <a:gd name="T2" fmla="*/ 20 w 87"/>
                <a:gd name="T3" fmla="*/ 10 h 154"/>
                <a:gd name="T4" fmla="*/ 38 w 87"/>
                <a:gd name="T5" fmla="*/ 24 h 154"/>
                <a:gd name="T6" fmla="*/ 56 w 87"/>
                <a:gd name="T7" fmla="*/ 40 h 154"/>
                <a:gd name="T8" fmla="*/ 69 w 87"/>
                <a:gd name="T9" fmla="*/ 59 h 154"/>
                <a:gd name="T10" fmla="*/ 81 w 87"/>
                <a:gd name="T11" fmla="*/ 78 h 154"/>
                <a:gd name="T12" fmla="*/ 87 w 87"/>
                <a:gd name="T13" fmla="*/ 98 h 154"/>
                <a:gd name="T14" fmla="*/ 87 w 87"/>
                <a:gd name="T15" fmla="*/ 119 h 154"/>
                <a:gd name="T16" fmla="*/ 81 w 87"/>
                <a:gd name="T17" fmla="*/ 137 h 154"/>
                <a:gd name="T18" fmla="*/ 71 w 87"/>
                <a:gd name="T19" fmla="*/ 150 h 154"/>
                <a:gd name="T20" fmla="*/ 59 w 87"/>
                <a:gd name="T21" fmla="*/ 154 h 154"/>
                <a:gd name="T22" fmla="*/ 49 w 87"/>
                <a:gd name="T23" fmla="*/ 152 h 154"/>
                <a:gd name="T24" fmla="*/ 38 w 87"/>
                <a:gd name="T25" fmla="*/ 144 h 154"/>
                <a:gd name="T26" fmla="*/ 30 w 87"/>
                <a:gd name="T27" fmla="*/ 133 h 154"/>
                <a:gd name="T28" fmla="*/ 26 w 87"/>
                <a:gd name="T29" fmla="*/ 119 h 154"/>
                <a:gd name="T30" fmla="*/ 26 w 87"/>
                <a:gd name="T31" fmla="*/ 103 h 154"/>
                <a:gd name="T32" fmla="*/ 30 w 87"/>
                <a:gd name="T33" fmla="*/ 88 h 154"/>
                <a:gd name="T34" fmla="*/ 34 w 87"/>
                <a:gd name="T35" fmla="*/ 74 h 154"/>
                <a:gd name="T36" fmla="*/ 31 w 87"/>
                <a:gd name="T37" fmla="*/ 60 h 154"/>
                <a:gd name="T38" fmla="*/ 27 w 87"/>
                <a:gd name="T39" fmla="*/ 45 h 154"/>
                <a:gd name="T40" fmla="*/ 21 w 87"/>
                <a:gd name="T41" fmla="*/ 31 h 154"/>
                <a:gd name="T42" fmla="*/ 14 w 87"/>
                <a:gd name="T43" fmla="*/ 19 h 154"/>
                <a:gd name="T44" fmla="*/ 7 w 87"/>
                <a:gd name="T45" fmla="*/ 9 h 154"/>
                <a:gd name="T46" fmla="*/ 3 w 87"/>
                <a:gd name="T47" fmla="*/ 2 h 154"/>
                <a:gd name="T48" fmla="*/ 0 w 87"/>
                <a:gd name="T4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7" h="154">
                  <a:moveTo>
                    <a:pt x="0" y="0"/>
                  </a:moveTo>
                  <a:lnTo>
                    <a:pt x="20" y="10"/>
                  </a:lnTo>
                  <a:lnTo>
                    <a:pt x="38" y="24"/>
                  </a:lnTo>
                  <a:lnTo>
                    <a:pt x="56" y="40"/>
                  </a:lnTo>
                  <a:lnTo>
                    <a:pt x="69" y="59"/>
                  </a:lnTo>
                  <a:lnTo>
                    <a:pt x="81" y="78"/>
                  </a:lnTo>
                  <a:lnTo>
                    <a:pt x="87" y="98"/>
                  </a:lnTo>
                  <a:lnTo>
                    <a:pt x="87" y="119"/>
                  </a:lnTo>
                  <a:lnTo>
                    <a:pt x="81" y="137"/>
                  </a:lnTo>
                  <a:lnTo>
                    <a:pt x="71" y="150"/>
                  </a:lnTo>
                  <a:lnTo>
                    <a:pt x="59" y="154"/>
                  </a:lnTo>
                  <a:lnTo>
                    <a:pt x="49" y="152"/>
                  </a:lnTo>
                  <a:lnTo>
                    <a:pt x="38" y="144"/>
                  </a:lnTo>
                  <a:lnTo>
                    <a:pt x="30" y="133"/>
                  </a:lnTo>
                  <a:lnTo>
                    <a:pt x="26" y="119"/>
                  </a:lnTo>
                  <a:lnTo>
                    <a:pt x="26" y="103"/>
                  </a:lnTo>
                  <a:lnTo>
                    <a:pt x="30" y="88"/>
                  </a:lnTo>
                  <a:lnTo>
                    <a:pt x="34" y="74"/>
                  </a:lnTo>
                  <a:lnTo>
                    <a:pt x="31" y="60"/>
                  </a:lnTo>
                  <a:lnTo>
                    <a:pt x="27" y="45"/>
                  </a:lnTo>
                  <a:lnTo>
                    <a:pt x="21" y="31"/>
                  </a:lnTo>
                  <a:lnTo>
                    <a:pt x="14" y="19"/>
                  </a:lnTo>
                  <a:lnTo>
                    <a:pt x="7" y="9"/>
                  </a:lnTo>
                  <a:lnTo>
                    <a:pt x="3" y="2"/>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52" name="Freeform 480"/>
            <p:cNvSpPr>
              <a:spLocks/>
            </p:cNvSpPr>
            <p:nvPr/>
          </p:nvSpPr>
          <p:spPr bwMode="auto">
            <a:xfrm>
              <a:off x="2359" y="2373"/>
              <a:ext cx="81" cy="34"/>
            </a:xfrm>
            <a:custGeom>
              <a:avLst/>
              <a:gdLst>
                <a:gd name="T0" fmla="*/ 0 w 161"/>
                <a:gd name="T1" fmla="*/ 69 h 69"/>
                <a:gd name="T2" fmla="*/ 14 w 161"/>
                <a:gd name="T3" fmla="*/ 52 h 69"/>
                <a:gd name="T4" fmla="*/ 30 w 161"/>
                <a:gd name="T5" fmla="*/ 36 h 69"/>
                <a:gd name="T6" fmla="*/ 49 w 161"/>
                <a:gd name="T7" fmla="*/ 22 h 69"/>
                <a:gd name="T8" fmla="*/ 69 w 161"/>
                <a:gd name="T9" fmla="*/ 11 h 69"/>
                <a:gd name="T10" fmla="*/ 90 w 161"/>
                <a:gd name="T11" fmla="*/ 4 h 69"/>
                <a:gd name="T12" fmla="*/ 110 w 161"/>
                <a:gd name="T13" fmla="*/ 0 h 69"/>
                <a:gd name="T14" fmla="*/ 130 w 161"/>
                <a:gd name="T15" fmla="*/ 4 h 69"/>
                <a:gd name="T16" fmla="*/ 147 w 161"/>
                <a:gd name="T17" fmla="*/ 13 h 69"/>
                <a:gd name="T18" fmla="*/ 158 w 161"/>
                <a:gd name="T19" fmla="*/ 25 h 69"/>
                <a:gd name="T20" fmla="*/ 161 w 161"/>
                <a:gd name="T21" fmla="*/ 37 h 69"/>
                <a:gd name="T22" fmla="*/ 156 w 161"/>
                <a:gd name="T23" fmla="*/ 47 h 69"/>
                <a:gd name="T24" fmla="*/ 148 w 161"/>
                <a:gd name="T25" fmla="*/ 55 h 69"/>
                <a:gd name="T26" fmla="*/ 136 w 161"/>
                <a:gd name="T27" fmla="*/ 61 h 69"/>
                <a:gd name="T28" fmla="*/ 121 w 161"/>
                <a:gd name="T29" fmla="*/ 64 h 69"/>
                <a:gd name="T30" fmla="*/ 105 w 161"/>
                <a:gd name="T31" fmla="*/ 61 h 69"/>
                <a:gd name="T32" fmla="*/ 90 w 161"/>
                <a:gd name="T33" fmla="*/ 54 h 69"/>
                <a:gd name="T34" fmla="*/ 77 w 161"/>
                <a:gd name="T35" fmla="*/ 49 h 69"/>
                <a:gd name="T36" fmla="*/ 63 w 161"/>
                <a:gd name="T37" fmla="*/ 47 h 69"/>
                <a:gd name="T38" fmla="*/ 48 w 161"/>
                <a:gd name="T39" fmla="*/ 50 h 69"/>
                <a:gd name="T40" fmla="*/ 34 w 161"/>
                <a:gd name="T41" fmla="*/ 54 h 69"/>
                <a:gd name="T42" fmla="*/ 21 w 161"/>
                <a:gd name="T43" fmla="*/ 59 h 69"/>
                <a:gd name="T44" fmla="*/ 10 w 161"/>
                <a:gd name="T45" fmla="*/ 64 h 69"/>
                <a:gd name="T46" fmla="*/ 2 w 161"/>
                <a:gd name="T47" fmla="*/ 68 h 69"/>
                <a:gd name="T48" fmla="*/ 0 w 161"/>
                <a:gd name="T4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1" h="69">
                  <a:moveTo>
                    <a:pt x="0" y="69"/>
                  </a:moveTo>
                  <a:lnTo>
                    <a:pt x="14" y="52"/>
                  </a:lnTo>
                  <a:lnTo>
                    <a:pt x="30" y="36"/>
                  </a:lnTo>
                  <a:lnTo>
                    <a:pt x="49" y="22"/>
                  </a:lnTo>
                  <a:lnTo>
                    <a:pt x="69" y="11"/>
                  </a:lnTo>
                  <a:lnTo>
                    <a:pt x="90" y="4"/>
                  </a:lnTo>
                  <a:lnTo>
                    <a:pt x="110" y="0"/>
                  </a:lnTo>
                  <a:lnTo>
                    <a:pt x="130" y="4"/>
                  </a:lnTo>
                  <a:lnTo>
                    <a:pt x="147" y="13"/>
                  </a:lnTo>
                  <a:lnTo>
                    <a:pt x="158" y="25"/>
                  </a:lnTo>
                  <a:lnTo>
                    <a:pt x="161" y="37"/>
                  </a:lnTo>
                  <a:lnTo>
                    <a:pt x="156" y="47"/>
                  </a:lnTo>
                  <a:lnTo>
                    <a:pt x="148" y="55"/>
                  </a:lnTo>
                  <a:lnTo>
                    <a:pt x="136" y="61"/>
                  </a:lnTo>
                  <a:lnTo>
                    <a:pt x="121" y="64"/>
                  </a:lnTo>
                  <a:lnTo>
                    <a:pt x="105" y="61"/>
                  </a:lnTo>
                  <a:lnTo>
                    <a:pt x="90" y="54"/>
                  </a:lnTo>
                  <a:lnTo>
                    <a:pt x="77" y="49"/>
                  </a:lnTo>
                  <a:lnTo>
                    <a:pt x="63" y="47"/>
                  </a:lnTo>
                  <a:lnTo>
                    <a:pt x="48" y="50"/>
                  </a:lnTo>
                  <a:lnTo>
                    <a:pt x="34" y="54"/>
                  </a:lnTo>
                  <a:lnTo>
                    <a:pt x="21" y="59"/>
                  </a:lnTo>
                  <a:lnTo>
                    <a:pt x="10" y="64"/>
                  </a:lnTo>
                  <a:lnTo>
                    <a:pt x="2" y="68"/>
                  </a:lnTo>
                  <a:lnTo>
                    <a:pt x="0" y="6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53" name="Freeform 481"/>
            <p:cNvSpPr>
              <a:spLocks/>
            </p:cNvSpPr>
            <p:nvPr/>
          </p:nvSpPr>
          <p:spPr bwMode="auto">
            <a:xfrm>
              <a:off x="2356" y="2338"/>
              <a:ext cx="57" cy="66"/>
            </a:xfrm>
            <a:custGeom>
              <a:avLst/>
              <a:gdLst>
                <a:gd name="T0" fmla="*/ 0 w 114"/>
                <a:gd name="T1" fmla="*/ 133 h 133"/>
                <a:gd name="T2" fmla="*/ 1 w 114"/>
                <a:gd name="T3" fmla="*/ 111 h 133"/>
                <a:gd name="T4" fmla="*/ 5 w 114"/>
                <a:gd name="T5" fmla="*/ 88 h 133"/>
                <a:gd name="T6" fmla="*/ 11 w 114"/>
                <a:gd name="T7" fmla="*/ 65 h 133"/>
                <a:gd name="T8" fmla="*/ 22 w 114"/>
                <a:gd name="T9" fmla="*/ 44 h 133"/>
                <a:gd name="T10" fmla="*/ 35 w 114"/>
                <a:gd name="T11" fmla="*/ 25 h 133"/>
                <a:gd name="T12" fmla="*/ 49 w 114"/>
                <a:gd name="T13" fmla="*/ 12 h 133"/>
                <a:gd name="T14" fmla="*/ 67 w 114"/>
                <a:gd name="T15" fmla="*/ 2 h 133"/>
                <a:gd name="T16" fmla="*/ 86 w 114"/>
                <a:gd name="T17" fmla="*/ 0 h 133"/>
                <a:gd name="T18" fmla="*/ 102 w 114"/>
                <a:gd name="T19" fmla="*/ 4 h 133"/>
                <a:gd name="T20" fmla="*/ 112 w 114"/>
                <a:gd name="T21" fmla="*/ 12 h 133"/>
                <a:gd name="T22" fmla="*/ 114 w 114"/>
                <a:gd name="T23" fmla="*/ 22 h 133"/>
                <a:gd name="T24" fmla="*/ 112 w 114"/>
                <a:gd name="T25" fmla="*/ 35 h 133"/>
                <a:gd name="T26" fmla="*/ 105 w 114"/>
                <a:gd name="T27" fmla="*/ 46 h 133"/>
                <a:gd name="T28" fmla="*/ 94 w 114"/>
                <a:gd name="T29" fmla="*/ 56 h 133"/>
                <a:gd name="T30" fmla="*/ 81 w 114"/>
                <a:gd name="T31" fmla="*/ 65 h 133"/>
                <a:gd name="T32" fmla="*/ 64 w 114"/>
                <a:gd name="T33" fmla="*/ 67 h 133"/>
                <a:gd name="T34" fmla="*/ 52 w 114"/>
                <a:gd name="T35" fmla="*/ 69 h 133"/>
                <a:gd name="T36" fmla="*/ 39 w 114"/>
                <a:gd name="T37" fmla="*/ 77 h 133"/>
                <a:gd name="T38" fmla="*/ 29 w 114"/>
                <a:gd name="T39" fmla="*/ 88 h 133"/>
                <a:gd name="T40" fmla="*/ 18 w 114"/>
                <a:gd name="T41" fmla="*/ 99 h 133"/>
                <a:gd name="T42" fmla="*/ 11 w 114"/>
                <a:gd name="T43" fmla="*/ 112 h 133"/>
                <a:gd name="T44" fmla="*/ 5 w 114"/>
                <a:gd name="T45" fmla="*/ 122 h 133"/>
                <a:gd name="T46" fmla="*/ 1 w 114"/>
                <a:gd name="T47" fmla="*/ 130 h 133"/>
                <a:gd name="T48" fmla="*/ 0 w 114"/>
                <a:gd name="T49"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4" h="133">
                  <a:moveTo>
                    <a:pt x="0" y="133"/>
                  </a:moveTo>
                  <a:lnTo>
                    <a:pt x="1" y="111"/>
                  </a:lnTo>
                  <a:lnTo>
                    <a:pt x="5" y="88"/>
                  </a:lnTo>
                  <a:lnTo>
                    <a:pt x="11" y="65"/>
                  </a:lnTo>
                  <a:lnTo>
                    <a:pt x="22" y="44"/>
                  </a:lnTo>
                  <a:lnTo>
                    <a:pt x="35" y="25"/>
                  </a:lnTo>
                  <a:lnTo>
                    <a:pt x="49" y="12"/>
                  </a:lnTo>
                  <a:lnTo>
                    <a:pt x="67" y="2"/>
                  </a:lnTo>
                  <a:lnTo>
                    <a:pt x="86" y="0"/>
                  </a:lnTo>
                  <a:lnTo>
                    <a:pt x="102" y="4"/>
                  </a:lnTo>
                  <a:lnTo>
                    <a:pt x="112" y="12"/>
                  </a:lnTo>
                  <a:lnTo>
                    <a:pt x="114" y="22"/>
                  </a:lnTo>
                  <a:lnTo>
                    <a:pt x="112" y="35"/>
                  </a:lnTo>
                  <a:lnTo>
                    <a:pt x="105" y="46"/>
                  </a:lnTo>
                  <a:lnTo>
                    <a:pt x="94" y="56"/>
                  </a:lnTo>
                  <a:lnTo>
                    <a:pt x="81" y="65"/>
                  </a:lnTo>
                  <a:lnTo>
                    <a:pt x="64" y="67"/>
                  </a:lnTo>
                  <a:lnTo>
                    <a:pt x="52" y="69"/>
                  </a:lnTo>
                  <a:lnTo>
                    <a:pt x="39" y="77"/>
                  </a:lnTo>
                  <a:lnTo>
                    <a:pt x="29" y="88"/>
                  </a:lnTo>
                  <a:lnTo>
                    <a:pt x="18" y="99"/>
                  </a:lnTo>
                  <a:lnTo>
                    <a:pt x="11" y="112"/>
                  </a:lnTo>
                  <a:lnTo>
                    <a:pt x="5" y="122"/>
                  </a:lnTo>
                  <a:lnTo>
                    <a:pt x="1" y="130"/>
                  </a:lnTo>
                  <a:lnTo>
                    <a:pt x="0" y="13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54" name="Freeform 482"/>
            <p:cNvSpPr>
              <a:spLocks/>
            </p:cNvSpPr>
            <p:nvPr/>
          </p:nvSpPr>
          <p:spPr bwMode="auto">
            <a:xfrm>
              <a:off x="2332" y="2318"/>
              <a:ext cx="35" cy="82"/>
            </a:xfrm>
            <a:custGeom>
              <a:avLst/>
              <a:gdLst>
                <a:gd name="T0" fmla="*/ 30 w 70"/>
                <a:gd name="T1" fmla="*/ 163 h 163"/>
                <a:gd name="T2" fmla="*/ 18 w 70"/>
                <a:gd name="T3" fmla="*/ 145 h 163"/>
                <a:gd name="T4" fmla="*/ 9 w 70"/>
                <a:gd name="T5" fmla="*/ 124 h 163"/>
                <a:gd name="T6" fmla="*/ 3 w 70"/>
                <a:gd name="T7" fmla="*/ 101 h 163"/>
                <a:gd name="T8" fmla="*/ 0 w 70"/>
                <a:gd name="T9" fmla="*/ 78 h 163"/>
                <a:gd name="T10" fmla="*/ 0 w 70"/>
                <a:gd name="T11" fmla="*/ 56 h 163"/>
                <a:gd name="T12" fmla="*/ 4 w 70"/>
                <a:gd name="T13" fmla="*/ 36 h 163"/>
                <a:gd name="T14" fmla="*/ 13 w 70"/>
                <a:gd name="T15" fmla="*/ 18 h 163"/>
                <a:gd name="T16" fmla="*/ 28 w 70"/>
                <a:gd name="T17" fmla="*/ 6 h 163"/>
                <a:gd name="T18" fmla="*/ 43 w 70"/>
                <a:gd name="T19" fmla="*/ 0 h 163"/>
                <a:gd name="T20" fmla="*/ 56 w 70"/>
                <a:gd name="T21" fmla="*/ 2 h 163"/>
                <a:gd name="T22" fmla="*/ 64 w 70"/>
                <a:gd name="T23" fmla="*/ 9 h 163"/>
                <a:gd name="T24" fmla="*/ 70 w 70"/>
                <a:gd name="T25" fmla="*/ 21 h 163"/>
                <a:gd name="T26" fmla="*/ 70 w 70"/>
                <a:gd name="T27" fmla="*/ 34 h 163"/>
                <a:gd name="T28" fmla="*/ 68 w 70"/>
                <a:gd name="T29" fmla="*/ 48 h 163"/>
                <a:gd name="T30" fmla="*/ 59 w 70"/>
                <a:gd name="T31" fmla="*/ 62 h 163"/>
                <a:gd name="T32" fmla="*/ 48 w 70"/>
                <a:gd name="T33" fmla="*/ 74 h 163"/>
                <a:gd name="T34" fmla="*/ 33 w 70"/>
                <a:gd name="T35" fmla="*/ 97 h 163"/>
                <a:gd name="T36" fmla="*/ 27 w 70"/>
                <a:gd name="T37" fmla="*/ 127 h 163"/>
                <a:gd name="T38" fmla="*/ 28 w 70"/>
                <a:gd name="T39" fmla="*/ 152 h 163"/>
                <a:gd name="T40" fmla="*/ 30 w 70"/>
                <a:gd name="T41"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 h="163">
                  <a:moveTo>
                    <a:pt x="30" y="163"/>
                  </a:moveTo>
                  <a:lnTo>
                    <a:pt x="18" y="145"/>
                  </a:lnTo>
                  <a:lnTo>
                    <a:pt x="9" y="124"/>
                  </a:lnTo>
                  <a:lnTo>
                    <a:pt x="3" y="101"/>
                  </a:lnTo>
                  <a:lnTo>
                    <a:pt x="0" y="78"/>
                  </a:lnTo>
                  <a:lnTo>
                    <a:pt x="0" y="56"/>
                  </a:lnTo>
                  <a:lnTo>
                    <a:pt x="4" y="36"/>
                  </a:lnTo>
                  <a:lnTo>
                    <a:pt x="13" y="18"/>
                  </a:lnTo>
                  <a:lnTo>
                    <a:pt x="28" y="6"/>
                  </a:lnTo>
                  <a:lnTo>
                    <a:pt x="43" y="0"/>
                  </a:lnTo>
                  <a:lnTo>
                    <a:pt x="56" y="2"/>
                  </a:lnTo>
                  <a:lnTo>
                    <a:pt x="64" y="9"/>
                  </a:lnTo>
                  <a:lnTo>
                    <a:pt x="70" y="21"/>
                  </a:lnTo>
                  <a:lnTo>
                    <a:pt x="70" y="34"/>
                  </a:lnTo>
                  <a:lnTo>
                    <a:pt x="68" y="48"/>
                  </a:lnTo>
                  <a:lnTo>
                    <a:pt x="59" y="62"/>
                  </a:lnTo>
                  <a:lnTo>
                    <a:pt x="48" y="74"/>
                  </a:lnTo>
                  <a:lnTo>
                    <a:pt x="33" y="97"/>
                  </a:lnTo>
                  <a:lnTo>
                    <a:pt x="27" y="127"/>
                  </a:lnTo>
                  <a:lnTo>
                    <a:pt x="28" y="152"/>
                  </a:lnTo>
                  <a:lnTo>
                    <a:pt x="30" y="16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55" name="Freeform 483"/>
            <p:cNvSpPr>
              <a:spLocks/>
            </p:cNvSpPr>
            <p:nvPr/>
          </p:nvSpPr>
          <p:spPr bwMode="auto">
            <a:xfrm>
              <a:off x="2376" y="1599"/>
              <a:ext cx="180" cy="174"/>
            </a:xfrm>
            <a:custGeom>
              <a:avLst/>
              <a:gdLst>
                <a:gd name="T0" fmla="*/ 8 w 361"/>
                <a:gd name="T1" fmla="*/ 6 h 348"/>
                <a:gd name="T2" fmla="*/ 0 w 361"/>
                <a:gd name="T3" fmla="*/ 1 h 348"/>
                <a:gd name="T4" fmla="*/ 0 w 361"/>
                <a:gd name="T5" fmla="*/ 0 h 348"/>
                <a:gd name="T6" fmla="*/ 8 w 361"/>
                <a:gd name="T7" fmla="*/ 0 h 348"/>
                <a:gd name="T8" fmla="*/ 23 w 361"/>
                <a:gd name="T9" fmla="*/ 4 h 348"/>
                <a:gd name="T10" fmla="*/ 44 w 361"/>
                <a:gd name="T11" fmla="*/ 8 h 348"/>
                <a:gd name="T12" fmla="*/ 69 w 361"/>
                <a:gd name="T13" fmla="*/ 16 h 348"/>
                <a:gd name="T14" fmla="*/ 98 w 361"/>
                <a:gd name="T15" fmla="*/ 27 h 348"/>
                <a:gd name="T16" fmla="*/ 129 w 361"/>
                <a:gd name="T17" fmla="*/ 39 h 348"/>
                <a:gd name="T18" fmla="*/ 162 w 361"/>
                <a:gd name="T19" fmla="*/ 55 h 348"/>
                <a:gd name="T20" fmla="*/ 196 w 361"/>
                <a:gd name="T21" fmla="*/ 74 h 348"/>
                <a:gd name="T22" fmla="*/ 229 w 361"/>
                <a:gd name="T23" fmla="*/ 96 h 348"/>
                <a:gd name="T24" fmla="*/ 262 w 361"/>
                <a:gd name="T25" fmla="*/ 120 h 348"/>
                <a:gd name="T26" fmla="*/ 291 w 361"/>
                <a:gd name="T27" fmla="*/ 146 h 348"/>
                <a:gd name="T28" fmla="*/ 317 w 361"/>
                <a:gd name="T29" fmla="*/ 178 h 348"/>
                <a:gd name="T30" fmla="*/ 340 w 361"/>
                <a:gd name="T31" fmla="*/ 210 h 348"/>
                <a:gd name="T32" fmla="*/ 356 w 361"/>
                <a:gd name="T33" fmla="*/ 247 h 348"/>
                <a:gd name="T34" fmla="*/ 361 w 361"/>
                <a:gd name="T35" fmla="*/ 267 h 348"/>
                <a:gd name="T36" fmla="*/ 358 w 361"/>
                <a:gd name="T37" fmla="*/ 287 h 348"/>
                <a:gd name="T38" fmla="*/ 354 w 361"/>
                <a:gd name="T39" fmla="*/ 304 h 348"/>
                <a:gd name="T40" fmla="*/ 346 w 361"/>
                <a:gd name="T41" fmla="*/ 319 h 348"/>
                <a:gd name="T42" fmla="*/ 336 w 361"/>
                <a:gd name="T43" fmla="*/ 331 h 348"/>
                <a:gd name="T44" fmla="*/ 328 w 361"/>
                <a:gd name="T45" fmla="*/ 340 h 348"/>
                <a:gd name="T46" fmla="*/ 323 w 361"/>
                <a:gd name="T47" fmla="*/ 346 h 348"/>
                <a:gd name="T48" fmla="*/ 320 w 361"/>
                <a:gd name="T49" fmla="*/ 348 h 348"/>
                <a:gd name="T50" fmla="*/ 321 w 361"/>
                <a:gd name="T51" fmla="*/ 346 h 348"/>
                <a:gd name="T52" fmla="*/ 326 w 361"/>
                <a:gd name="T53" fmla="*/ 341 h 348"/>
                <a:gd name="T54" fmla="*/ 331 w 361"/>
                <a:gd name="T55" fmla="*/ 332 h 348"/>
                <a:gd name="T56" fmla="*/ 336 w 361"/>
                <a:gd name="T57" fmla="*/ 320 h 348"/>
                <a:gd name="T58" fmla="*/ 340 w 361"/>
                <a:gd name="T59" fmla="*/ 305 h 348"/>
                <a:gd name="T60" fmla="*/ 342 w 361"/>
                <a:gd name="T61" fmla="*/ 287 h 348"/>
                <a:gd name="T62" fmla="*/ 341 w 361"/>
                <a:gd name="T63" fmla="*/ 267 h 348"/>
                <a:gd name="T64" fmla="*/ 336 w 361"/>
                <a:gd name="T65" fmla="*/ 244 h 348"/>
                <a:gd name="T66" fmla="*/ 326 w 361"/>
                <a:gd name="T67" fmla="*/ 220 h 348"/>
                <a:gd name="T68" fmla="*/ 309 w 361"/>
                <a:gd name="T69" fmla="*/ 194 h 348"/>
                <a:gd name="T70" fmla="*/ 283 w 361"/>
                <a:gd name="T71" fmla="*/ 165 h 348"/>
                <a:gd name="T72" fmla="*/ 250 w 361"/>
                <a:gd name="T73" fmla="*/ 136 h 348"/>
                <a:gd name="T74" fmla="*/ 207 w 361"/>
                <a:gd name="T75" fmla="*/ 105 h 348"/>
                <a:gd name="T76" fmla="*/ 153 w 361"/>
                <a:gd name="T77" fmla="*/ 73 h 348"/>
                <a:gd name="T78" fmla="*/ 88 w 361"/>
                <a:gd name="T79" fmla="*/ 39 h 348"/>
                <a:gd name="T80" fmla="*/ 8 w 361"/>
                <a:gd name="T81" fmla="*/ 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61" h="348">
                  <a:moveTo>
                    <a:pt x="8" y="6"/>
                  </a:moveTo>
                  <a:lnTo>
                    <a:pt x="0" y="1"/>
                  </a:lnTo>
                  <a:lnTo>
                    <a:pt x="0" y="0"/>
                  </a:lnTo>
                  <a:lnTo>
                    <a:pt x="8" y="0"/>
                  </a:lnTo>
                  <a:lnTo>
                    <a:pt x="23" y="4"/>
                  </a:lnTo>
                  <a:lnTo>
                    <a:pt x="44" y="8"/>
                  </a:lnTo>
                  <a:lnTo>
                    <a:pt x="69" y="16"/>
                  </a:lnTo>
                  <a:lnTo>
                    <a:pt x="98" y="27"/>
                  </a:lnTo>
                  <a:lnTo>
                    <a:pt x="129" y="39"/>
                  </a:lnTo>
                  <a:lnTo>
                    <a:pt x="162" y="55"/>
                  </a:lnTo>
                  <a:lnTo>
                    <a:pt x="196" y="74"/>
                  </a:lnTo>
                  <a:lnTo>
                    <a:pt x="229" y="96"/>
                  </a:lnTo>
                  <a:lnTo>
                    <a:pt x="262" y="120"/>
                  </a:lnTo>
                  <a:lnTo>
                    <a:pt x="291" y="146"/>
                  </a:lnTo>
                  <a:lnTo>
                    <a:pt x="317" y="178"/>
                  </a:lnTo>
                  <a:lnTo>
                    <a:pt x="340" y="210"/>
                  </a:lnTo>
                  <a:lnTo>
                    <a:pt x="356" y="247"/>
                  </a:lnTo>
                  <a:lnTo>
                    <a:pt x="361" y="267"/>
                  </a:lnTo>
                  <a:lnTo>
                    <a:pt x="358" y="287"/>
                  </a:lnTo>
                  <a:lnTo>
                    <a:pt x="354" y="304"/>
                  </a:lnTo>
                  <a:lnTo>
                    <a:pt x="346" y="319"/>
                  </a:lnTo>
                  <a:lnTo>
                    <a:pt x="336" y="331"/>
                  </a:lnTo>
                  <a:lnTo>
                    <a:pt x="328" y="340"/>
                  </a:lnTo>
                  <a:lnTo>
                    <a:pt x="323" y="346"/>
                  </a:lnTo>
                  <a:lnTo>
                    <a:pt x="320" y="348"/>
                  </a:lnTo>
                  <a:lnTo>
                    <a:pt x="321" y="346"/>
                  </a:lnTo>
                  <a:lnTo>
                    <a:pt x="326" y="341"/>
                  </a:lnTo>
                  <a:lnTo>
                    <a:pt x="331" y="332"/>
                  </a:lnTo>
                  <a:lnTo>
                    <a:pt x="336" y="320"/>
                  </a:lnTo>
                  <a:lnTo>
                    <a:pt x="340" y="305"/>
                  </a:lnTo>
                  <a:lnTo>
                    <a:pt x="342" y="287"/>
                  </a:lnTo>
                  <a:lnTo>
                    <a:pt x="341" y="267"/>
                  </a:lnTo>
                  <a:lnTo>
                    <a:pt x="336" y="244"/>
                  </a:lnTo>
                  <a:lnTo>
                    <a:pt x="326" y="220"/>
                  </a:lnTo>
                  <a:lnTo>
                    <a:pt x="309" y="194"/>
                  </a:lnTo>
                  <a:lnTo>
                    <a:pt x="283" y="165"/>
                  </a:lnTo>
                  <a:lnTo>
                    <a:pt x="250" y="136"/>
                  </a:lnTo>
                  <a:lnTo>
                    <a:pt x="207" y="105"/>
                  </a:lnTo>
                  <a:lnTo>
                    <a:pt x="153" y="73"/>
                  </a:lnTo>
                  <a:lnTo>
                    <a:pt x="88" y="39"/>
                  </a:lnTo>
                  <a:lnTo>
                    <a:pt x="8"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56" name="Freeform 484"/>
            <p:cNvSpPr>
              <a:spLocks/>
            </p:cNvSpPr>
            <p:nvPr/>
          </p:nvSpPr>
          <p:spPr bwMode="auto">
            <a:xfrm>
              <a:off x="2332" y="2439"/>
              <a:ext cx="63" cy="171"/>
            </a:xfrm>
            <a:custGeom>
              <a:avLst/>
              <a:gdLst>
                <a:gd name="T0" fmla="*/ 25 w 126"/>
                <a:gd name="T1" fmla="*/ 0 h 343"/>
                <a:gd name="T2" fmla="*/ 10 w 126"/>
                <a:gd name="T3" fmla="*/ 30 h 343"/>
                <a:gd name="T4" fmla="*/ 2 w 126"/>
                <a:gd name="T5" fmla="*/ 71 h 343"/>
                <a:gd name="T6" fmla="*/ 0 w 126"/>
                <a:gd name="T7" fmla="*/ 121 h 343"/>
                <a:gd name="T8" fmla="*/ 5 w 126"/>
                <a:gd name="T9" fmla="*/ 175 h 343"/>
                <a:gd name="T10" fmla="*/ 19 w 126"/>
                <a:gd name="T11" fmla="*/ 228 h 343"/>
                <a:gd name="T12" fmla="*/ 43 w 126"/>
                <a:gd name="T13" fmla="*/ 276 h 343"/>
                <a:gd name="T14" fmla="*/ 79 w 126"/>
                <a:gd name="T15" fmla="*/ 316 h 343"/>
                <a:gd name="T16" fmla="*/ 126 w 126"/>
                <a:gd name="T17" fmla="*/ 343 h 343"/>
                <a:gd name="T18" fmla="*/ 123 w 126"/>
                <a:gd name="T19" fmla="*/ 341 h 343"/>
                <a:gd name="T20" fmla="*/ 115 w 126"/>
                <a:gd name="T21" fmla="*/ 332 h 343"/>
                <a:gd name="T22" fmla="*/ 102 w 126"/>
                <a:gd name="T23" fmla="*/ 321 h 343"/>
                <a:gd name="T24" fmla="*/ 87 w 126"/>
                <a:gd name="T25" fmla="*/ 306 h 343"/>
                <a:gd name="T26" fmla="*/ 71 w 126"/>
                <a:gd name="T27" fmla="*/ 288 h 343"/>
                <a:gd name="T28" fmla="*/ 55 w 126"/>
                <a:gd name="T29" fmla="*/ 267 h 343"/>
                <a:gd name="T30" fmla="*/ 41 w 126"/>
                <a:gd name="T31" fmla="*/ 245 h 343"/>
                <a:gd name="T32" fmla="*/ 30 w 126"/>
                <a:gd name="T33" fmla="*/ 221 h 343"/>
                <a:gd name="T34" fmla="*/ 19 w 126"/>
                <a:gd name="T35" fmla="*/ 183 h 343"/>
                <a:gd name="T36" fmla="*/ 13 w 126"/>
                <a:gd name="T37" fmla="*/ 145 h 343"/>
                <a:gd name="T38" fmla="*/ 12 w 126"/>
                <a:gd name="T39" fmla="*/ 108 h 343"/>
                <a:gd name="T40" fmla="*/ 13 w 126"/>
                <a:gd name="T41" fmla="*/ 73 h 343"/>
                <a:gd name="T42" fmla="*/ 17 w 126"/>
                <a:gd name="T43" fmla="*/ 43 h 343"/>
                <a:gd name="T44" fmla="*/ 20 w 126"/>
                <a:gd name="T45" fmla="*/ 20 h 343"/>
                <a:gd name="T46" fmla="*/ 24 w 126"/>
                <a:gd name="T47" fmla="*/ 5 h 343"/>
                <a:gd name="T48" fmla="*/ 25 w 126"/>
                <a:gd name="T49"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6" h="343">
                  <a:moveTo>
                    <a:pt x="25" y="0"/>
                  </a:moveTo>
                  <a:lnTo>
                    <a:pt x="10" y="30"/>
                  </a:lnTo>
                  <a:lnTo>
                    <a:pt x="2" y="71"/>
                  </a:lnTo>
                  <a:lnTo>
                    <a:pt x="0" y="121"/>
                  </a:lnTo>
                  <a:lnTo>
                    <a:pt x="5" y="175"/>
                  </a:lnTo>
                  <a:lnTo>
                    <a:pt x="19" y="228"/>
                  </a:lnTo>
                  <a:lnTo>
                    <a:pt x="43" y="276"/>
                  </a:lnTo>
                  <a:lnTo>
                    <a:pt x="79" y="316"/>
                  </a:lnTo>
                  <a:lnTo>
                    <a:pt x="126" y="343"/>
                  </a:lnTo>
                  <a:lnTo>
                    <a:pt x="123" y="341"/>
                  </a:lnTo>
                  <a:lnTo>
                    <a:pt x="115" y="332"/>
                  </a:lnTo>
                  <a:lnTo>
                    <a:pt x="102" y="321"/>
                  </a:lnTo>
                  <a:lnTo>
                    <a:pt x="87" y="306"/>
                  </a:lnTo>
                  <a:lnTo>
                    <a:pt x="71" y="288"/>
                  </a:lnTo>
                  <a:lnTo>
                    <a:pt x="55" y="267"/>
                  </a:lnTo>
                  <a:lnTo>
                    <a:pt x="41" y="245"/>
                  </a:lnTo>
                  <a:lnTo>
                    <a:pt x="30" y="221"/>
                  </a:lnTo>
                  <a:lnTo>
                    <a:pt x="19" y="183"/>
                  </a:lnTo>
                  <a:lnTo>
                    <a:pt x="13" y="145"/>
                  </a:lnTo>
                  <a:lnTo>
                    <a:pt x="12" y="108"/>
                  </a:lnTo>
                  <a:lnTo>
                    <a:pt x="13" y="73"/>
                  </a:lnTo>
                  <a:lnTo>
                    <a:pt x="17" y="43"/>
                  </a:lnTo>
                  <a:lnTo>
                    <a:pt x="20" y="20"/>
                  </a:lnTo>
                  <a:lnTo>
                    <a:pt x="24" y="5"/>
                  </a:lnTo>
                  <a:lnTo>
                    <a:pt x="25"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57" name="Freeform 485"/>
            <p:cNvSpPr>
              <a:spLocks/>
            </p:cNvSpPr>
            <p:nvPr/>
          </p:nvSpPr>
          <p:spPr bwMode="auto">
            <a:xfrm>
              <a:off x="2684" y="2480"/>
              <a:ext cx="165" cy="80"/>
            </a:xfrm>
            <a:custGeom>
              <a:avLst/>
              <a:gdLst>
                <a:gd name="T0" fmla="*/ 332 w 332"/>
                <a:gd name="T1" fmla="*/ 160 h 160"/>
                <a:gd name="T2" fmla="*/ 326 w 332"/>
                <a:gd name="T3" fmla="*/ 146 h 160"/>
                <a:gd name="T4" fmla="*/ 318 w 332"/>
                <a:gd name="T5" fmla="*/ 130 h 160"/>
                <a:gd name="T6" fmla="*/ 305 w 332"/>
                <a:gd name="T7" fmla="*/ 114 h 160"/>
                <a:gd name="T8" fmla="*/ 290 w 332"/>
                <a:gd name="T9" fmla="*/ 96 h 160"/>
                <a:gd name="T10" fmla="*/ 273 w 332"/>
                <a:gd name="T11" fmla="*/ 79 h 160"/>
                <a:gd name="T12" fmla="*/ 254 w 332"/>
                <a:gd name="T13" fmla="*/ 63 h 160"/>
                <a:gd name="T14" fmla="*/ 232 w 332"/>
                <a:gd name="T15" fmla="*/ 48 h 160"/>
                <a:gd name="T16" fmla="*/ 208 w 332"/>
                <a:gd name="T17" fmla="*/ 34 h 160"/>
                <a:gd name="T18" fmla="*/ 183 w 332"/>
                <a:gd name="T19" fmla="*/ 21 h 160"/>
                <a:gd name="T20" fmla="*/ 158 w 332"/>
                <a:gd name="T21" fmla="*/ 11 h 160"/>
                <a:gd name="T22" fmla="*/ 132 w 332"/>
                <a:gd name="T23" fmla="*/ 4 h 160"/>
                <a:gd name="T24" fmla="*/ 104 w 332"/>
                <a:gd name="T25" fmla="*/ 0 h 160"/>
                <a:gd name="T26" fmla="*/ 77 w 332"/>
                <a:gd name="T27" fmla="*/ 0 h 160"/>
                <a:gd name="T28" fmla="*/ 51 w 332"/>
                <a:gd name="T29" fmla="*/ 2 h 160"/>
                <a:gd name="T30" fmla="*/ 26 w 332"/>
                <a:gd name="T31" fmla="*/ 10 h 160"/>
                <a:gd name="T32" fmla="*/ 0 w 332"/>
                <a:gd name="T33" fmla="*/ 23 h 160"/>
                <a:gd name="T34" fmla="*/ 5 w 332"/>
                <a:gd name="T35" fmla="*/ 21 h 160"/>
                <a:gd name="T36" fmla="*/ 15 w 332"/>
                <a:gd name="T37" fmla="*/ 19 h 160"/>
                <a:gd name="T38" fmla="*/ 33 w 332"/>
                <a:gd name="T39" fmla="*/ 17 h 160"/>
                <a:gd name="T40" fmla="*/ 54 w 332"/>
                <a:gd name="T41" fmla="*/ 15 h 160"/>
                <a:gd name="T42" fmla="*/ 79 w 332"/>
                <a:gd name="T43" fmla="*/ 13 h 160"/>
                <a:gd name="T44" fmla="*/ 105 w 332"/>
                <a:gd name="T45" fmla="*/ 15 h 160"/>
                <a:gd name="T46" fmla="*/ 132 w 332"/>
                <a:gd name="T47" fmla="*/ 18 h 160"/>
                <a:gd name="T48" fmla="*/ 157 w 332"/>
                <a:gd name="T49" fmla="*/ 24 h 160"/>
                <a:gd name="T50" fmla="*/ 194 w 332"/>
                <a:gd name="T51" fmla="*/ 39 h 160"/>
                <a:gd name="T52" fmla="*/ 226 w 332"/>
                <a:gd name="T53" fmla="*/ 59 h 160"/>
                <a:gd name="T54" fmla="*/ 256 w 332"/>
                <a:gd name="T55" fmla="*/ 81 h 160"/>
                <a:gd name="T56" fmla="*/ 282 w 332"/>
                <a:gd name="T57" fmla="*/ 104 h 160"/>
                <a:gd name="T58" fmla="*/ 303 w 332"/>
                <a:gd name="T59" fmla="*/ 125 h 160"/>
                <a:gd name="T60" fmla="*/ 318 w 332"/>
                <a:gd name="T61" fmla="*/ 144 h 160"/>
                <a:gd name="T62" fmla="*/ 329 w 332"/>
                <a:gd name="T63" fmla="*/ 155 h 160"/>
                <a:gd name="T64" fmla="*/ 332 w 332"/>
                <a:gd name="T65"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2" h="160">
                  <a:moveTo>
                    <a:pt x="332" y="160"/>
                  </a:moveTo>
                  <a:lnTo>
                    <a:pt x="326" y="146"/>
                  </a:lnTo>
                  <a:lnTo>
                    <a:pt x="318" y="130"/>
                  </a:lnTo>
                  <a:lnTo>
                    <a:pt x="305" y="114"/>
                  </a:lnTo>
                  <a:lnTo>
                    <a:pt x="290" y="96"/>
                  </a:lnTo>
                  <a:lnTo>
                    <a:pt x="273" y="79"/>
                  </a:lnTo>
                  <a:lnTo>
                    <a:pt x="254" y="63"/>
                  </a:lnTo>
                  <a:lnTo>
                    <a:pt x="232" y="48"/>
                  </a:lnTo>
                  <a:lnTo>
                    <a:pt x="208" y="34"/>
                  </a:lnTo>
                  <a:lnTo>
                    <a:pt x="183" y="21"/>
                  </a:lnTo>
                  <a:lnTo>
                    <a:pt x="158" y="11"/>
                  </a:lnTo>
                  <a:lnTo>
                    <a:pt x="132" y="4"/>
                  </a:lnTo>
                  <a:lnTo>
                    <a:pt x="104" y="0"/>
                  </a:lnTo>
                  <a:lnTo>
                    <a:pt x="77" y="0"/>
                  </a:lnTo>
                  <a:lnTo>
                    <a:pt x="51" y="2"/>
                  </a:lnTo>
                  <a:lnTo>
                    <a:pt x="26" y="10"/>
                  </a:lnTo>
                  <a:lnTo>
                    <a:pt x="0" y="23"/>
                  </a:lnTo>
                  <a:lnTo>
                    <a:pt x="5" y="21"/>
                  </a:lnTo>
                  <a:lnTo>
                    <a:pt x="15" y="19"/>
                  </a:lnTo>
                  <a:lnTo>
                    <a:pt x="33" y="17"/>
                  </a:lnTo>
                  <a:lnTo>
                    <a:pt x="54" y="15"/>
                  </a:lnTo>
                  <a:lnTo>
                    <a:pt x="79" y="13"/>
                  </a:lnTo>
                  <a:lnTo>
                    <a:pt x="105" y="15"/>
                  </a:lnTo>
                  <a:lnTo>
                    <a:pt x="132" y="18"/>
                  </a:lnTo>
                  <a:lnTo>
                    <a:pt x="157" y="24"/>
                  </a:lnTo>
                  <a:lnTo>
                    <a:pt x="194" y="39"/>
                  </a:lnTo>
                  <a:lnTo>
                    <a:pt x="226" y="59"/>
                  </a:lnTo>
                  <a:lnTo>
                    <a:pt x="256" y="81"/>
                  </a:lnTo>
                  <a:lnTo>
                    <a:pt x="282" y="104"/>
                  </a:lnTo>
                  <a:lnTo>
                    <a:pt x="303" y="125"/>
                  </a:lnTo>
                  <a:lnTo>
                    <a:pt x="318" y="144"/>
                  </a:lnTo>
                  <a:lnTo>
                    <a:pt x="329" y="155"/>
                  </a:lnTo>
                  <a:lnTo>
                    <a:pt x="332" y="16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58" name="Freeform 486"/>
            <p:cNvSpPr>
              <a:spLocks/>
            </p:cNvSpPr>
            <p:nvPr/>
          </p:nvSpPr>
          <p:spPr bwMode="auto">
            <a:xfrm>
              <a:off x="2464" y="1984"/>
              <a:ext cx="186" cy="670"/>
            </a:xfrm>
            <a:custGeom>
              <a:avLst/>
              <a:gdLst>
                <a:gd name="T0" fmla="*/ 330 w 373"/>
                <a:gd name="T1" fmla="*/ 1333 h 1340"/>
                <a:gd name="T2" fmla="*/ 242 w 373"/>
                <a:gd name="T3" fmla="*/ 1323 h 1340"/>
                <a:gd name="T4" fmla="*/ 162 w 373"/>
                <a:gd name="T5" fmla="*/ 1304 h 1340"/>
                <a:gd name="T6" fmla="*/ 96 w 373"/>
                <a:gd name="T7" fmla="*/ 1268 h 1340"/>
                <a:gd name="T8" fmla="*/ 53 w 373"/>
                <a:gd name="T9" fmla="*/ 1211 h 1340"/>
                <a:gd name="T10" fmla="*/ 42 w 373"/>
                <a:gd name="T11" fmla="*/ 1130 h 1340"/>
                <a:gd name="T12" fmla="*/ 68 w 373"/>
                <a:gd name="T13" fmla="*/ 1017 h 1340"/>
                <a:gd name="T14" fmla="*/ 142 w 373"/>
                <a:gd name="T15" fmla="*/ 867 h 1340"/>
                <a:gd name="T16" fmla="*/ 248 w 373"/>
                <a:gd name="T17" fmla="*/ 700 h 1340"/>
                <a:gd name="T18" fmla="*/ 318 w 373"/>
                <a:gd name="T19" fmla="*/ 556 h 1340"/>
                <a:gd name="T20" fmla="*/ 357 w 373"/>
                <a:gd name="T21" fmla="*/ 426 h 1340"/>
                <a:gd name="T22" fmla="*/ 368 w 373"/>
                <a:gd name="T23" fmla="*/ 310 h 1340"/>
                <a:gd name="T24" fmla="*/ 355 w 373"/>
                <a:gd name="T25" fmla="*/ 210 h 1340"/>
                <a:gd name="T26" fmla="*/ 323 w 373"/>
                <a:gd name="T27" fmla="*/ 129 h 1340"/>
                <a:gd name="T28" fmla="*/ 276 w 373"/>
                <a:gd name="T29" fmla="*/ 65 h 1340"/>
                <a:gd name="T30" fmla="*/ 218 w 373"/>
                <a:gd name="T31" fmla="*/ 22 h 1340"/>
                <a:gd name="T32" fmla="*/ 162 w 373"/>
                <a:gd name="T33" fmla="*/ 2 h 1340"/>
                <a:gd name="T34" fmla="*/ 119 w 373"/>
                <a:gd name="T35" fmla="*/ 2 h 1340"/>
                <a:gd name="T36" fmla="*/ 84 w 373"/>
                <a:gd name="T37" fmla="*/ 15 h 1340"/>
                <a:gd name="T38" fmla="*/ 56 w 373"/>
                <a:gd name="T39" fmla="*/ 35 h 1340"/>
                <a:gd name="T40" fmla="*/ 33 w 373"/>
                <a:gd name="T41" fmla="*/ 62 h 1340"/>
                <a:gd name="T42" fmla="*/ 16 w 373"/>
                <a:gd name="T43" fmla="*/ 87 h 1340"/>
                <a:gd name="T44" fmla="*/ 6 w 373"/>
                <a:gd name="T45" fmla="*/ 108 h 1340"/>
                <a:gd name="T46" fmla="*/ 1 w 373"/>
                <a:gd name="T47" fmla="*/ 121 h 1340"/>
                <a:gd name="T48" fmla="*/ 1 w 373"/>
                <a:gd name="T49" fmla="*/ 122 h 1340"/>
                <a:gd name="T50" fmla="*/ 8 w 373"/>
                <a:gd name="T51" fmla="*/ 111 h 1340"/>
                <a:gd name="T52" fmla="*/ 23 w 373"/>
                <a:gd name="T53" fmla="*/ 94 h 1340"/>
                <a:gd name="T54" fmla="*/ 44 w 373"/>
                <a:gd name="T55" fmla="*/ 75 h 1340"/>
                <a:gd name="T56" fmla="*/ 69 w 373"/>
                <a:gd name="T57" fmla="*/ 54 h 1340"/>
                <a:gd name="T58" fmla="*/ 99 w 373"/>
                <a:gd name="T59" fmla="*/ 37 h 1340"/>
                <a:gd name="T60" fmla="*/ 133 w 373"/>
                <a:gd name="T61" fmla="*/ 27 h 1340"/>
                <a:gd name="T62" fmla="*/ 170 w 373"/>
                <a:gd name="T63" fmla="*/ 27 h 1340"/>
                <a:gd name="T64" fmla="*/ 210 w 373"/>
                <a:gd name="T65" fmla="*/ 42 h 1340"/>
                <a:gd name="T66" fmla="*/ 253 w 373"/>
                <a:gd name="T67" fmla="*/ 72 h 1340"/>
                <a:gd name="T68" fmla="*/ 293 w 373"/>
                <a:gd name="T69" fmla="*/ 114 h 1340"/>
                <a:gd name="T70" fmla="*/ 327 w 373"/>
                <a:gd name="T71" fmla="*/ 169 h 1340"/>
                <a:gd name="T72" fmla="*/ 350 w 373"/>
                <a:gd name="T73" fmla="*/ 236 h 1340"/>
                <a:gd name="T74" fmla="*/ 361 w 373"/>
                <a:gd name="T75" fmla="*/ 313 h 1340"/>
                <a:gd name="T76" fmla="*/ 353 w 373"/>
                <a:gd name="T77" fmla="*/ 402 h 1340"/>
                <a:gd name="T78" fmla="*/ 322 w 373"/>
                <a:gd name="T79" fmla="*/ 501 h 1340"/>
                <a:gd name="T80" fmla="*/ 268 w 373"/>
                <a:gd name="T81" fmla="*/ 610 h 1340"/>
                <a:gd name="T82" fmla="*/ 205 w 373"/>
                <a:gd name="T83" fmla="*/ 715 h 1340"/>
                <a:gd name="T84" fmla="*/ 145 w 373"/>
                <a:gd name="T85" fmla="*/ 813 h 1340"/>
                <a:gd name="T86" fmla="*/ 92 w 373"/>
                <a:gd name="T87" fmla="*/ 902 h 1340"/>
                <a:gd name="T88" fmla="*/ 49 w 373"/>
                <a:gd name="T89" fmla="*/ 984 h 1340"/>
                <a:gd name="T90" fmla="*/ 19 w 373"/>
                <a:gd name="T91" fmla="*/ 1060 h 1340"/>
                <a:gd name="T92" fmla="*/ 7 w 373"/>
                <a:gd name="T93" fmla="*/ 1130 h 1340"/>
                <a:gd name="T94" fmla="*/ 19 w 373"/>
                <a:gd name="T95" fmla="*/ 1193 h 1340"/>
                <a:gd name="T96" fmla="*/ 56 w 373"/>
                <a:gd name="T97" fmla="*/ 1249 h 1340"/>
                <a:gd name="T98" fmla="*/ 104 w 373"/>
                <a:gd name="T99" fmla="*/ 1290 h 1340"/>
                <a:gd name="T100" fmla="*/ 158 w 373"/>
                <a:gd name="T101" fmla="*/ 1317 h 1340"/>
                <a:gd name="T102" fmla="*/ 215 w 373"/>
                <a:gd name="T103" fmla="*/ 1332 h 1340"/>
                <a:gd name="T104" fmla="*/ 269 w 373"/>
                <a:gd name="T105" fmla="*/ 1339 h 1340"/>
                <a:gd name="T106" fmla="*/ 316 w 373"/>
                <a:gd name="T107" fmla="*/ 1340 h 1340"/>
                <a:gd name="T108" fmla="*/ 350 w 373"/>
                <a:gd name="T109" fmla="*/ 1338 h 1340"/>
                <a:gd name="T110" fmla="*/ 371 w 373"/>
                <a:gd name="T111" fmla="*/ 1336 h 1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3" h="1340">
                  <a:moveTo>
                    <a:pt x="373" y="1336"/>
                  </a:moveTo>
                  <a:lnTo>
                    <a:pt x="330" y="1333"/>
                  </a:lnTo>
                  <a:lnTo>
                    <a:pt x="286" y="1329"/>
                  </a:lnTo>
                  <a:lnTo>
                    <a:pt x="242" y="1323"/>
                  </a:lnTo>
                  <a:lnTo>
                    <a:pt x="201" y="1315"/>
                  </a:lnTo>
                  <a:lnTo>
                    <a:pt x="162" y="1304"/>
                  </a:lnTo>
                  <a:lnTo>
                    <a:pt x="127" y="1287"/>
                  </a:lnTo>
                  <a:lnTo>
                    <a:pt x="96" y="1268"/>
                  </a:lnTo>
                  <a:lnTo>
                    <a:pt x="72" y="1242"/>
                  </a:lnTo>
                  <a:lnTo>
                    <a:pt x="53" y="1211"/>
                  </a:lnTo>
                  <a:lnTo>
                    <a:pt x="43" y="1175"/>
                  </a:lnTo>
                  <a:lnTo>
                    <a:pt x="42" y="1130"/>
                  </a:lnTo>
                  <a:lnTo>
                    <a:pt x="50" y="1077"/>
                  </a:lnTo>
                  <a:lnTo>
                    <a:pt x="68" y="1017"/>
                  </a:lnTo>
                  <a:lnTo>
                    <a:pt x="99" y="946"/>
                  </a:lnTo>
                  <a:lnTo>
                    <a:pt x="142" y="867"/>
                  </a:lnTo>
                  <a:lnTo>
                    <a:pt x="200" y="777"/>
                  </a:lnTo>
                  <a:lnTo>
                    <a:pt x="248" y="700"/>
                  </a:lnTo>
                  <a:lnTo>
                    <a:pt x="287" y="626"/>
                  </a:lnTo>
                  <a:lnTo>
                    <a:pt x="318" y="556"/>
                  </a:lnTo>
                  <a:lnTo>
                    <a:pt x="341" y="489"/>
                  </a:lnTo>
                  <a:lnTo>
                    <a:pt x="357" y="426"/>
                  </a:lnTo>
                  <a:lnTo>
                    <a:pt x="365" y="366"/>
                  </a:lnTo>
                  <a:lnTo>
                    <a:pt x="368" y="310"/>
                  </a:lnTo>
                  <a:lnTo>
                    <a:pt x="364" y="258"/>
                  </a:lnTo>
                  <a:lnTo>
                    <a:pt x="355" y="210"/>
                  </a:lnTo>
                  <a:lnTo>
                    <a:pt x="341" y="167"/>
                  </a:lnTo>
                  <a:lnTo>
                    <a:pt x="323" y="129"/>
                  </a:lnTo>
                  <a:lnTo>
                    <a:pt x="301" y="94"/>
                  </a:lnTo>
                  <a:lnTo>
                    <a:pt x="276" y="65"/>
                  </a:lnTo>
                  <a:lnTo>
                    <a:pt x="248" y="41"/>
                  </a:lnTo>
                  <a:lnTo>
                    <a:pt x="218" y="22"/>
                  </a:lnTo>
                  <a:lnTo>
                    <a:pt x="186" y="8"/>
                  </a:lnTo>
                  <a:lnTo>
                    <a:pt x="162" y="2"/>
                  </a:lnTo>
                  <a:lnTo>
                    <a:pt x="140" y="0"/>
                  </a:lnTo>
                  <a:lnTo>
                    <a:pt x="119" y="2"/>
                  </a:lnTo>
                  <a:lnTo>
                    <a:pt x="101" y="7"/>
                  </a:lnTo>
                  <a:lnTo>
                    <a:pt x="84" y="15"/>
                  </a:lnTo>
                  <a:lnTo>
                    <a:pt x="69" y="25"/>
                  </a:lnTo>
                  <a:lnTo>
                    <a:pt x="56" y="35"/>
                  </a:lnTo>
                  <a:lnTo>
                    <a:pt x="43" y="48"/>
                  </a:lnTo>
                  <a:lnTo>
                    <a:pt x="33" y="62"/>
                  </a:lnTo>
                  <a:lnTo>
                    <a:pt x="25" y="75"/>
                  </a:lnTo>
                  <a:lnTo>
                    <a:pt x="16" y="87"/>
                  </a:lnTo>
                  <a:lnTo>
                    <a:pt x="11" y="99"/>
                  </a:lnTo>
                  <a:lnTo>
                    <a:pt x="6" y="108"/>
                  </a:lnTo>
                  <a:lnTo>
                    <a:pt x="3" y="116"/>
                  </a:lnTo>
                  <a:lnTo>
                    <a:pt x="1" y="121"/>
                  </a:lnTo>
                  <a:lnTo>
                    <a:pt x="0" y="123"/>
                  </a:lnTo>
                  <a:lnTo>
                    <a:pt x="1" y="122"/>
                  </a:lnTo>
                  <a:lnTo>
                    <a:pt x="4" y="117"/>
                  </a:lnTo>
                  <a:lnTo>
                    <a:pt x="8" y="111"/>
                  </a:lnTo>
                  <a:lnTo>
                    <a:pt x="15" y="103"/>
                  </a:lnTo>
                  <a:lnTo>
                    <a:pt x="23" y="94"/>
                  </a:lnTo>
                  <a:lnTo>
                    <a:pt x="33" y="85"/>
                  </a:lnTo>
                  <a:lnTo>
                    <a:pt x="44" y="75"/>
                  </a:lnTo>
                  <a:lnTo>
                    <a:pt x="56" y="64"/>
                  </a:lnTo>
                  <a:lnTo>
                    <a:pt x="69" y="54"/>
                  </a:lnTo>
                  <a:lnTo>
                    <a:pt x="84" y="45"/>
                  </a:lnTo>
                  <a:lnTo>
                    <a:pt x="99" y="37"/>
                  </a:lnTo>
                  <a:lnTo>
                    <a:pt x="115" y="31"/>
                  </a:lnTo>
                  <a:lnTo>
                    <a:pt x="133" y="27"/>
                  </a:lnTo>
                  <a:lnTo>
                    <a:pt x="151" y="26"/>
                  </a:lnTo>
                  <a:lnTo>
                    <a:pt x="170" y="27"/>
                  </a:lnTo>
                  <a:lnTo>
                    <a:pt x="189" y="33"/>
                  </a:lnTo>
                  <a:lnTo>
                    <a:pt x="210" y="42"/>
                  </a:lnTo>
                  <a:lnTo>
                    <a:pt x="232" y="55"/>
                  </a:lnTo>
                  <a:lnTo>
                    <a:pt x="253" y="72"/>
                  </a:lnTo>
                  <a:lnTo>
                    <a:pt x="273" y="92"/>
                  </a:lnTo>
                  <a:lnTo>
                    <a:pt x="293" y="114"/>
                  </a:lnTo>
                  <a:lnTo>
                    <a:pt x="311" y="140"/>
                  </a:lnTo>
                  <a:lnTo>
                    <a:pt x="327" y="169"/>
                  </a:lnTo>
                  <a:lnTo>
                    <a:pt x="340" y="200"/>
                  </a:lnTo>
                  <a:lnTo>
                    <a:pt x="350" y="236"/>
                  </a:lnTo>
                  <a:lnTo>
                    <a:pt x="357" y="273"/>
                  </a:lnTo>
                  <a:lnTo>
                    <a:pt x="361" y="313"/>
                  </a:lnTo>
                  <a:lnTo>
                    <a:pt x="360" y="357"/>
                  </a:lnTo>
                  <a:lnTo>
                    <a:pt x="353" y="402"/>
                  </a:lnTo>
                  <a:lnTo>
                    <a:pt x="340" y="450"/>
                  </a:lnTo>
                  <a:lnTo>
                    <a:pt x="322" y="501"/>
                  </a:lnTo>
                  <a:lnTo>
                    <a:pt x="297" y="554"/>
                  </a:lnTo>
                  <a:lnTo>
                    <a:pt x="268" y="610"/>
                  </a:lnTo>
                  <a:lnTo>
                    <a:pt x="236" y="663"/>
                  </a:lnTo>
                  <a:lnTo>
                    <a:pt x="205" y="715"/>
                  </a:lnTo>
                  <a:lnTo>
                    <a:pt x="175" y="764"/>
                  </a:lnTo>
                  <a:lnTo>
                    <a:pt x="145" y="813"/>
                  </a:lnTo>
                  <a:lnTo>
                    <a:pt x="118" y="858"/>
                  </a:lnTo>
                  <a:lnTo>
                    <a:pt x="92" y="902"/>
                  </a:lnTo>
                  <a:lnTo>
                    <a:pt x="68" y="944"/>
                  </a:lnTo>
                  <a:lnTo>
                    <a:pt x="49" y="984"/>
                  </a:lnTo>
                  <a:lnTo>
                    <a:pt x="31" y="1022"/>
                  </a:lnTo>
                  <a:lnTo>
                    <a:pt x="19" y="1060"/>
                  </a:lnTo>
                  <a:lnTo>
                    <a:pt x="11" y="1095"/>
                  </a:lnTo>
                  <a:lnTo>
                    <a:pt x="7" y="1130"/>
                  </a:lnTo>
                  <a:lnTo>
                    <a:pt x="11" y="1162"/>
                  </a:lnTo>
                  <a:lnTo>
                    <a:pt x="19" y="1193"/>
                  </a:lnTo>
                  <a:lnTo>
                    <a:pt x="35" y="1223"/>
                  </a:lnTo>
                  <a:lnTo>
                    <a:pt x="56" y="1249"/>
                  </a:lnTo>
                  <a:lnTo>
                    <a:pt x="79" y="1271"/>
                  </a:lnTo>
                  <a:lnTo>
                    <a:pt x="104" y="1290"/>
                  </a:lnTo>
                  <a:lnTo>
                    <a:pt x="130" y="1305"/>
                  </a:lnTo>
                  <a:lnTo>
                    <a:pt x="158" y="1317"/>
                  </a:lnTo>
                  <a:lnTo>
                    <a:pt x="187" y="1325"/>
                  </a:lnTo>
                  <a:lnTo>
                    <a:pt x="215" y="1332"/>
                  </a:lnTo>
                  <a:lnTo>
                    <a:pt x="242" y="1337"/>
                  </a:lnTo>
                  <a:lnTo>
                    <a:pt x="269" y="1339"/>
                  </a:lnTo>
                  <a:lnTo>
                    <a:pt x="293" y="1340"/>
                  </a:lnTo>
                  <a:lnTo>
                    <a:pt x="316" y="1340"/>
                  </a:lnTo>
                  <a:lnTo>
                    <a:pt x="334" y="1339"/>
                  </a:lnTo>
                  <a:lnTo>
                    <a:pt x="350" y="1338"/>
                  </a:lnTo>
                  <a:lnTo>
                    <a:pt x="363" y="1337"/>
                  </a:lnTo>
                  <a:lnTo>
                    <a:pt x="371" y="1336"/>
                  </a:lnTo>
                  <a:lnTo>
                    <a:pt x="373" y="13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59" name="Freeform 487"/>
            <p:cNvSpPr>
              <a:spLocks/>
            </p:cNvSpPr>
            <p:nvPr/>
          </p:nvSpPr>
          <p:spPr bwMode="auto">
            <a:xfrm>
              <a:off x="2886" y="2685"/>
              <a:ext cx="55" cy="62"/>
            </a:xfrm>
            <a:custGeom>
              <a:avLst/>
              <a:gdLst>
                <a:gd name="T0" fmla="*/ 99 w 110"/>
                <a:gd name="T1" fmla="*/ 62 h 123"/>
                <a:gd name="T2" fmla="*/ 105 w 110"/>
                <a:gd name="T3" fmla="*/ 56 h 123"/>
                <a:gd name="T4" fmla="*/ 110 w 110"/>
                <a:gd name="T5" fmla="*/ 48 h 123"/>
                <a:gd name="T6" fmla="*/ 110 w 110"/>
                <a:gd name="T7" fmla="*/ 39 h 123"/>
                <a:gd name="T8" fmla="*/ 108 w 110"/>
                <a:gd name="T9" fmla="*/ 31 h 123"/>
                <a:gd name="T10" fmla="*/ 102 w 110"/>
                <a:gd name="T11" fmla="*/ 25 h 123"/>
                <a:gd name="T12" fmla="*/ 94 w 110"/>
                <a:gd name="T13" fmla="*/ 21 h 123"/>
                <a:gd name="T14" fmla="*/ 86 w 110"/>
                <a:gd name="T15" fmla="*/ 20 h 123"/>
                <a:gd name="T16" fmla="*/ 77 w 110"/>
                <a:gd name="T17" fmla="*/ 23 h 123"/>
                <a:gd name="T18" fmla="*/ 74 w 110"/>
                <a:gd name="T19" fmla="*/ 13 h 123"/>
                <a:gd name="T20" fmla="*/ 70 w 110"/>
                <a:gd name="T21" fmla="*/ 6 h 123"/>
                <a:gd name="T22" fmla="*/ 63 w 110"/>
                <a:gd name="T23" fmla="*/ 2 h 123"/>
                <a:gd name="T24" fmla="*/ 55 w 110"/>
                <a:gd name="T25" fmla="*/ 0 h 123"/>
                <a:gd name="T26" fmla="*/ 48 w 110"/>
                <a:gd name="T27" fmla="*/ 2 h 123"/>
                <a:gd name="T28" fmla="*/ 41 w 110"/>
                <a:gd name="T29" fmla="*/ 6 h 123"/>
                <a:gd name="T30" fmla="*/ 36 w 110"/>
                <a:gd name="T31" fmla="*/ 13 h 123"/>
                <a:gd name="T32" fmla="*/ 34 w 110"/>
                <a:gd name="T33" fmla="*/ 23 h 123"/>
                <a:gd name="T34" fmla="*/ 25 w 110"/>
                <a:gd name="T35" fmla="*/ 20 h 123"/>
                <a:gd name="T36" fmla="*/ 17 w 110"/>
                <a:gd name="T37" fmla="*/ 20 h 123"/>
                <a:gd name="T38" fmla="*/ 9 w 110"/>
                <a:gd name="T39" fmla="*/ 24 h 123"/>
                <a:gd name="T40" fmla="*/ 3 w 110"/>
                <a:gd name="T41" fmla="*/ 31 h 123"/>
                <a:gd name="T42" fmla="*/ 1 w 110"/>
                <a:gd name="T43" fmla="*/ 39 h 123"/>
                <a:gd name="T44" fmla="*/ 1 w 110"/>
                <a:gd name="T45" fmla="*/ 47 h 123"/>
                <a:gd name="T46" fmla="*/ 4 w 110"/>
                <a:gd name="T47" fmla="*/ 55 h 123"/>
                <a:gd name="T48" fmla="*/ 11 w 110"/>
                <a:gd name="T49" fmla="*/ 61 h 123"/>
                <a:gd name="T50" fmla="*/ 4 w 110"/>
                <a:gd name="T51" fmla="*/ 66 h 123"/>
                <a:gd name="T52" fmla="*/ 0 w 110"/>
                <a:gd name="T53" fmla="*/ 74 h 123"/>
                <a:gd name="T54" fmla="*/ 0 w 110"/>
                <a:gd name="T55" fmla="*/ 84 h 123"/>
                <a:gd name="T56" fmla="*/ 2 w 110"/>
                <a:gd name="T57" fmla="*/ 92 h 123"/>
                <a:gd name="T58" fmla="*/ 8 w 110"/>
                <a:gd name="T59" fmla="*/ 97 h 123"/>
                <a:gd name="T60" fmla="*/ 16 w 110"/>
                <a:gd name="T61" fmla="*/ 101 h 123"/>
                <a:gd name="T62" fmla="*/ 24 w 110"/>
                <a:gd name="T63" fmla="*/ 102 h 123"/>
                <a:gd name="T64" fmla="*/ 33 w 110"/>
                <a:gd name="T65" fmla="*/ 100 h 123"/>
                <a:gd name="T66" fmla="*/ 35 w 110"/>
                <a:gd name="T67" fmla="*/ 109 h 123"/>
                <a:gd name="T68" fmla="*/ 40 w 110"/>
                <a:gd name="T69" fmla="*/ 116 h 123"/>
                <a:gd name="T70" fmla="*/ 46 w 110"/>
                <a:gd name="T71" fmla="*/ 121 h 123"/>
                <a:gd name="T72" fmla="*/ 54 w 110"/>
                <a:gd name="T73" fmla="*/ 123 h 123"/>
                <a:gd name="T74" fmla="*/ 62 w 110"/>
                <a:gd name="T75" fmla="*/ 121 h 123"/>
                <a:gd name="T76" fmla="*/ 69 w 110"/>
                <a:gd name="T77" fmla="*/ 116 h 123"/>
                <a:gd name="T78" fmla="*/ 73 w 110"/>
                <a:gd name="T79" fmla="*/ 109 h 123"/>
                <a:gd name="T80" fmla="*/ 76 w 110"/>
                <a:gd name="T81" fmla="*/ 101 h 123"/>
                <a:gd name="T82" fmla="*/ 85 w 110"/>
                <a:gd name="T83" fmla="*/ 103 h 123"/>
                <a:gd name="T84" fmla="*/ 93 w 110"/>
                <a:gd name="T85" fmla="*/ 102 h 123"/>
                <a:gd name="T86" fmla="*/ 101 w 110"/>
                <a:gd name="T87" fmla="*/ 99 h 123"/>
                <a:gd name="T88" fmla="*/ 107 w 110"/>
                <a:gd name="T89" fmla="*/ 93 h 123"/>
                <a:gd name="T90" fmla="*/ 109 w 110"/>
                <a:gd name="T91" fmla="*/ 85 h 123"/>
                <a:gd name="T92" fmla="*/ 109 w 110"/>
                <a:gd name="T93" fmla="*/ 77 h 123"/>
                <a:gd name="T94" fmla="*/ 105 w 110"/>
                <a:gd name="T95" fmla="*/ 69 h 123"/>
                <a:gd name="T96" fmla="*/ 99 w 110"/>
                <a:gd name="T97" fmla="*/ 6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0" h="123">
                  <a:moveTo>
                    <a:pt x="99" y="62"/>
                  </a:moveTo>
                  <a:lnTo>
                    <a:pt x="105" y="56"/>
                  </a:lnTo>
                  <a:lnTo>
                    <a:pt x="110" y="48"/>
                  </a:lnTo>
                  <a:lnTo>
                    <a:pt x="110" y="39"/>
                  </a:lnTo>
                  <a:lnTo>
                    <a:pt x="108" y="31"/>
                  </a:lnTo>
                  <a:lnTo>
                    <a:pt x="102" y="25"/>
                  </a:lnTo>
                  <a:lnTo>
                    <a:pt x="94" y="21"/>
                  </a:lnTo>
                  <a:lnTo>
                    <a:pt x="86" y="20"/>
                  </a:lnTo>
                  <a:lnTo>
                    <a:pt x="77" y="23"/>
                  </a:lnTo>
                  <a:lnTo>
                    <a:pt x="74" y="13"/>
                  </a:lnTo>
                  <a:lnTo>
                    <a:pt x="70" y="6"/>
                  </a:lnTo>
                  <a:lnTo>
                    <a:pt x="63" y="2"/>
                  </a:lnTo>
                  <a:lnTo>
                    <a:pt x="55" y="0"/>
                  </a:lnTo>
                  <a:lnTo>
                    <a:pt x="48" y="2"/>
                  </a:lnTo>
                  <a:lnTo>
                    <a:pt x="41" y="6"/>
                  </a:lnTo>
                  <a:lnTo>
                    <a:pt x="36" y="13"/>
                  </a:lnTo>
                  <a:lnTo>
                    <a:pt x="34" y="23"/>
                  </a:lnTo>
                  <a:lnTo>
                    <a:pt x="25" y="20"/>
                  </a:lnTo>
                  <a:lnTo>
                    <a:pt x="17" y="20"/>
                  </a:lnTo>
                  <a:lnTo>
                    <a:pt x="9" y="24"/>
                  </a:lnTo>
                  <a:lnTo>
                    <a:pt x="3" y="31"/>
                  </a:lnTo>
                  <a:lnTo>
                    <a:pt x="1" y="39"/>
                  </a:lnTo>
                  <a:lnTo>
                    <a:pt x="1" y="47"/>
                  </a:lnTo>
                  <a:lnTo>
                    <a:pt x="4" y="55"/>
                  </a:lnTo>
                  <a:lnTo>
                    <a:pt x="11" y="61"/>
                  </a:lnTo>
                  <a:lnTo>
                    <a:pt x="4" y="66"/>
                  </a:lnTo>
                  <a:lnTo>
                    <a:pt x="0" y="74"/>
                  </a:lnTo>
                  <a:lnTo>
                    <a:pt x="0" y="84"/>
                  </a:lnTo>
                  <a:lnTo>
                    <a:pt x="2" y="92"/>
                  </a:lnTo>
                  <a:lnTo>
                    <a:pt x="8" y="97"/>
                  </a:lnTo>
                  <a:lnTo>
                    <a:pt x="16" y="101"/>
                  </a:lnTo>
                  <a:lnTo>
                    <a:pt x="24" y="102"/>
                  </a:lnTo>
                  <a:lnTo>
                    <a:pt x="33" y="100"/>
                  </a:lnTo>
                  <a:lnTo>
                    <a:pt x="35" y="109"/>
                  </a:lnTo>
                  <a:lnTo>
                    <a:pt x="40" y="116"/>
                  </a:lnTo>
                  <a:lnTo>
                    <a:pt x="46" y="121"/>
                  </a:lnTo>
                  <a:lnTo>
                    <a:pt x="54" y="123"/>
                  </a:lnTo>
                  <a:lnTo>
                    <a:pt x="62" y="121"/>
                  </a:lnTo>
                  <a:lnTo>
                    <a:pt x="69" y="116"/>
                  </a:lnTo>
                  <a:lnTo>
                    <a:pt x="73" y="109"/>
                  </a:lnTo>
                  <a:lnTo>
                    <a:pt x="76" y="101"/>
                  </a:lnTo>
                  <a:lnTo>
                    <a:pt x="85" y="103"/>
                  </a:lnTo>
                  <a:lnTo>
                    <a:pt x="93" y="102"/>
                  </a:lnTo>
                  <a:lnTo>
                    <a:pt x="101" y="99"/>
                  </a:lnTo>
                  <a:lnTo>
                    <a:pt x="107" y="93"/>
                  </a:lnTo>
                  <a:lnTo>
                    <a:pt x="109" y="85"/>
                  </a:lnTo>
                  <a:lnTo>
                    <a:pt x="109" y="77"/>
                  </a:lnTo>
                  <a:lnTo>
                    <a:pt x="105" y="69"/>
                  </a:lnTo>
                  <a:lnTo>
                    <a:pt x="99" y="6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60" name="Freeform 488"/>
            <p:cNvSpPr>
              <a:spLocks/>
            </p:cNvSpPr>
            <p:nvPr/>
          </p:nvSpPr>
          <p:spPr bwMode="auto">
            <a:xfrm>
              <a:off x="2905" y="2708"/>
              <a:ext cx="16" cy="16"/>
            </a:xfrm>
            <a:custGeom>
              <a:avLst/>
              <a:gdLst>
                <a:gd name="T0" fmla="*/ 15 w 31"/>
                <a:gd name="T1" fmla="*/ 33 h 33"/>
                <a:gd name="T2" fmla="*/ 9 w 31"/>
                <a:gd name="T3" fmla="*/ 32 h 33"/>
                <a:gd name="T4" fmla="*/ 4 w 31"/>
                <a:gd name="T5" fmla="*/ 28 h 33"/>
                <a:gd name="T6" fmla="*/ 1 w 31"/>
                <a:gd name="T7" fmla="*/ 24 h 33"/>
                <a:gd name="T8" fmla="*/ 0 w 31"/>
                <a:gd name="T9" fmla="*/ 17 h 33"/>
                <a:gd name="T10" fmla="*/ 1 w 31"/>
                <a:gd name="T11" fmla="*/ 10 h 33"/>
                <a:gd name="T12" fmla="*/ 4 w 31"/>
                <a:gd name="T13" fmla="*/ 5 h 33"/>
                <a:gd name="T14" fmla="*/ 9 w 31"/>
                <a:gd name="T15" fmla="*/ 2 h 33"/>
                <a:gd name="T16" fmla="*/ 15 w 31"/>
                <a:gd name="T17" fmla="*/ 0 h 33"/>
                <a:gd name="T18" fmla="*/ 22 w 31"/>
                <a:gd name="T19" fmla="*/ 2 h 33"/>
                <a:gd name="T20" fmla="*/ 26 w 31"/>
                <a:gd name="T21" fmla="*/ 5 h 33"/>
                <a:gd name="T22" fmla="*/ 30 w 31"/>
                <a:gd name="T23" fmla="*/ 10 h 33"/>
                <a:gd name="T24" fmla="*/ 31 w 31"/>
                <a:gd name="T25" fmla="*/ 17 h 33"/>
                <a:gd name="T26" fmla="*/ 30 w 31"/>
                <a:gd name="T27" fmla="*/ 24 h 33"/>
                <a:gd name="T28" fmla="*/ 26 w 31"/>
                <a:gd name="T29" fmla="*/ 28 h 33"/>
                <a:gd name="T30" fmla="*/ 22 w 31"/>
                <a:gd name="T31" fmla="*/ 32 h 33"/>
                <a:gd name="T32" fmla="*/ 15 w 31"/>
                <a:gd name="T33"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33">
                  <a:moveTo>
                    <a:pt x="15" y="33"/>
                  </a:moveTo>
                  <a:lnTo>
                    <a:pt x="9" y="32"/>
                  </a:lnTo>
                  <a:lnTo>
                    <a:pt x="4" y="28"/>
                  </a:lnTo>
                  <a:lnTo>
                    <a:pt x="1" y="24"/>
                  </a:lnTo>
                  <a:lnTo>
                    <a:pt x="0" y="17"/>
                  </a:lnTo>
                  <a:lnTo>
                    <a:pt x="1" y="10"/>
                  </a:lnTo>
                  <a:lnTo>
                    <a:pt x="4" y="5"/>
                  </a:lnTo>
                  <a:lnTo>
                    <a:pt x="9" y="2"/>
                  </a:lnTo>
                  <a:lnTo>
                    <a:pt x="15" y="0"/>
                  </a:lnTo>
                  <a:lnTo>
                    <a:pt x="22" y="2"/>
                  </a:lnTo>
                  <a:lnTo>
                    <a:pt x="26" y="5"/>
                  </a:lnTo>
                  <a:lnTo>
                    <a:pt x="30" y="10"/>
                  </a:lnTo>
                  <a:lnTo>
                    <a:pt x="31" y="17"/>
                  </a:lnTo>
                  <a:lnTo>
                    <a:pt x="30" y="24"/>
                  </a:lnTo>
                  <a:lnTo>
                    <a:pt x="26" y="28"/>
                  </a:lnTo>
                  <a:lnTo>
                    <a:pt x="22" y="32"/>
                  </a:lnTo>
                  <a:lnTo>
                    <a:pt x="15" y="3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61" name="Freeform 489"/>
            <p:cNvSpPr>
              <a:spLocks/>
            </p:cNvSpPr>
            <p:nvPr/>
          </p:nvSpPr>
          <p:spPr bwMode="auto">
            <a:xfrm>
              <a:off x="2366" y="2699"/>
              <a:ext cx="56" cy="61"/>
            </a:xfrm>
            <a:custGeom>
              <a:avLst/>
              <a:gdLst>
                <a:gd name="T0" fmla="*/ 101 w 111"/>
                <a:gd name="T1" fmla="*/ 61 h 122"/>
                <a:gd name="T2" fmla="*/ 108 w 111"/>
                <a:gd name="T3" fmla="*/ 55 h 122"/>
                <a:gd name="T4" fmla="*/ 111 w 111"/>
                <a:gd name="T5" fmla="*/ 47 h 122"/>
                <a:gd name="T6" fmla="*/ 111 w 111"/>
                <a:gd name="T7" fmla="*/ 39 h 122"/>
                <a:gd name="T8" fmla="*/ 109 w 111"/>
                <a:gd name="T9" fmla="*/ 31 h 122"/>
                <a:gd name="T10" fmla="*/ 103 w 111"/>
                <a:gd name="T11" fmla="*/ 24 h 122"/>
                <a:gd name="T12" fmla="*/ 96 w 111"/>
                <a:gd name="T13" fmla="*/ 21 h 122"/>
                <a:gd name="T14" fmla="*/ 88 w 111"/>
                <a:gd name="T15" fmla="*/ 20 h 122"/>
                <a:gd name="T16" fmla="*/ 79 w 111"/>
                <a:gd name="T17" fmla="*/ 22 h 122"/>
                <a:gd name="T18" fmla="*/ 77 w 111"/>
                <a:gd name="T19" fmla="*/ 13 h 122"/>
                <a:gd name="T20" fmla="*/ 71 w 111"/>
                <a:gd name="T21" fmla="*/ 6 h 122"/>
                <a:gd name="T22" fmla="*/ 64 w 111"/>
                <a:gd name="T23" fmla="*/ 1 h 122"/>
                <a:gd name="T24" fmla="*/ 56 w 111"/>
                <a:gd name="T25" fmla="*/ 0 h 122"/>
                <a:gd name="T26" fmla="*/ 48 w 111"/>
                <a:gd name="T27" fmla="*/ 1 h 122"/>
                <a:gd name="T28" fmla="*/ 41 w 111"/>
                <a:gd name="T29" fmla="*/ 6 h 122"/>
                <a:gd name="T30" fmla="*/ 36 w 111"/>
                <a:gd name="T31" fmla="*/ 13 h 122"/>
                <a:gd name="T32" fmla="*/ 34 w 111"/>
                <a:gd name="T33" fmla="*/ 22 h 122"/>
                <a:gd name="T34" fmla="*/ 25 w 111"/>
                <a:gd name="T35" fmla="*/ 20 h 122"/>
                <a:gd name="T36" fmla="*/ 17 w 111"/>
                <a:gd name="T37" fmla="*/ 20 h 122"/>
                <a:gd name="T38" fmla="*/ 9 w 111"/>
                <a:gd name="T39" fmla="*/ 23 h 122"/>
                <a:gd name="T40" fmla="*/ 3 w 111"/>
                <a:gd name="T41" fmla="*/ 30 h 122"/>
                <a:gd name="T42" fmla="*/ 1 w 111"/>
                <a:gd name="T43" fmla="*/ 38 h 122"/>
                <a:gd name="T44" fmla="*/ 1 w 111"/>
                <a:gd name="T45" fmla="*/ 46 h 122"/>
                <a:gd name="T46" fmla="*/ 4 w 111"/>
                <a:gd name="T47" fmla="*/ 54 h 122"/>
                <a:gd name="T48" fmla="*/ 11 w 111"/>
                <a:gd name="T49" fmla="*/ 60 h 122"/>
                <a:gd name="T50" fmla="*/ 4 w 111"/>
                <a:gd name="T51" fmla="*/ 66 h 122"/>
                <a:gd name="T52" fmla="*/ 1 w 111"/>
                <a:gd name="T53" fmla="*/ 74 h 122"/>
                <a:gd name="T54" fmla="*/ 0 w 111"/>
                <a:gd name="T55" fmla="*/ 83 h 122"/>
                <a:gd name="T56" fmla="*/ 2 w 111"/>
                <a:gd name="T57" fmla="*/ 91 h 122"/>
                <a:gd name="T58" fmla="*/ 8 w 111"/>
                <a:gd name="T59" fmla="*/ 98 h 122"/>
                <a:gd name="T60" fmla="*/ 16 w 111"/>
                <a:gd name="T61" fmla="*/ 102 h 122"/>
                <a:gd name="T62" fmla="*/ 24 w 111"/>
                <a:gd name="T63" fmla="*/ 102 h 122"/>
                <a:gd name="T64" fmla="*/ 33 w 111"/>
                <a:gd name="T65" fmla="*/ 99 h 122"/>
                <a:gd name="T66" fmla="*/ 35 w 111"/>
                <a:gd name="T67" fmla="*/ 108 h 122"/>
                <a:gd name="T68" fmla="*/ 40 w 111"/>
                <a:gd name="T69" fmla="*/ 115 h 122"/>
                <a:gd name="T70" fmla="*/ 47 w 111"/>
                <a:gd name="T71" fmla="*/ 120 h 122"/>
                <a:gd name="T72" fmla="*/ 55 w 111"/>
                <a:gd name="T73" fmla="*/ 122 h 122"/>
                <a:gd name="T74" fmla="*/ 63 w 111"/>
                <a:gd name="T75" fmla="*/ 120 h 122"/>
                <a:gd name="T76" fmla="*/ 70 w 111"/>
                <a:gd name="T77" fmla="*/ 115 h 122"/>
                <a:gd name="T78" fmla="*/ 76 w 111"/>
                <a:gd name="T79" fmla="*/ 108 h 122"/>
                <a:gd name="T80" fmla="*/ 78 w 111"/>
                <a:gd name="T81" fmla="*/ 100 h 122"/>
                <a:gd name="T82" fmla="*/ 87 w 111"/>
                <a:gd name="T83" fmla="*/ 103 h 122"/>
                <a:gd name="T84" fmla="*/ 95 w 111"/>
                <a:gd name="T85" fmla="*/ 102 h 122"/>
                <a:gd name="T86" fmla="*/ 103 w 111"/>
                <a:gd name="T87" fmla="*/ 98 h 122"/>
                <a:gd name="T88" fmla="*/ 109 w 111"/>
                <a:gd name="T89" fmla="*/ 92 h 122"/>
                <a:gd name="T90" fmla="*/ 111 w 111"/>
                <a:gd name="T91" fmla="*/ 84 h 122"/>
                <a:gd name="T92" fmla="*/ 110 w 111"/>
                <a:gd name="T93" fmla="*/ 76 h 122"/>
                <a:gd name="T94" fmla="*/ 107 w 111"/>
                <a:gd name="T95" fmla="*/ 68 h 122"/>
                <a:gd name="T96" fmla="*/ 101 w 111"/>
                <a:gd name="T97" fmla="*/ 6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122">
                  <a:moveTo>
                    <a:pt x="101" y="61"/>
                  </a:moveTo>
                  <a:lnTo>
                    <a:pt x="108" y="55"/>
                  </a:lnTo>
                  <a:lnTo>
                    <a:pt x="111" y="47"/>
                  </a:lnTo>
                  <a:lnTo>
                    <a:pt x="111" y="39"/>
                  </a:lnTo>
                  <a:lnTo>
                    <a:pt x="109" y="31"/>
                  </a:lnTo>
                  <a:lnTo>
                    <a:pt x="103" y="24"/>
                  </a:lnTo>
                  <a:lnTo>
                    <a:pt x="96" y="21"/>
                  </a:lnTo>
                  <a:lnTo>
                    <a:pt x="88" y="20"/>
                  </a:lnTo>
                  <a:lnTo>
                    <a:pt x="79" y="22"/>
                  </a:lnTo>
                  <a:lnTo>
                    <a:pt x="77" y="13"/>
                  </a:lnTo>
                  <a:lnTo>
                    <a:pt x="71" y="6"/>
                  </a:lnTo>
                  <a:lnTo>
                    <a:pt x="64" y="1"/>
                  </a:lnTo>
                  <a:lnTo>
                    <a:pt x="56" y="0"/>
                  </a:lnTo>
                  <a:lnTo>
                    <a:pt x="48" y="1"/>
                  </a:lnTo>
                  <a:lnTo>
                    <a:pt x="41" y="6"/>
                  </a:lnTo>
                  <a:lnTo>
                    <a:pt x="36" y="13"/>
                  </a:lnTo>
                  <a:lnTo>
                    <a:pt x="34" y="22"/>
                  </a:lnTo>
                  <a:lnTo>
                    <a:pt x="25" y="20"/>
                  </a:lnTo>
                  <a:lnTo>
                    <a:pt x="17" y="20"/>
                  </a:lnTo>
                  <a:lnTo>
                    <a:pt x="9" y="23"/>
                  </a:lnTo>
                  <a:lnTo>
                    <a:pt x="3" y="30"/>
                  </a:lnTo>
                  <a:lnTo>
                    <a:pt x="1" y="38"/>
                  </a:lnTo>
                  <a:lnTo>
                    <a:pt x="1" y="46"/>
                  </a:lnTo>
                  <a:lnTo>
                    <a:pt x="4" y="54"/>
                  </a:lnTo>
                  <a:lnTo>
                    <a:pt x="11" y="60"/>
                  </a:lnTo>
                  <a:lnTo>
                    <a:pt x="4" y="66"/>
                  </a:lnTo>
                  <a:lnTo>
                    <a:pt x="1" y="74"/>
                  </a:lnTo>
                  <a:lnTo>
                    <a:pt x="0" y="83"/>
                  </a:lnTo>
                  <a:lnTo>
                    <a:pt x="2" y="91"/>
                  </a:lnTo>
                  <a:lnTo>
                    <a:pt x="8" y="98"/>
                  </a:lnTo>
                  <a:lnTo>
                    <a:pt x="16" y="102"/>
                  </a:lnTo>
                  <a:lnTo>
                    <a:pt x="24" y="102"/>
                  </a:lnTo>
                  <a:lnTo>
                    <a:pt x="33" y="99"/>
                  </a:lnTo>
                  <a:lnTo>
                    <a:pt x="35" y="108"/>
                  </a:lnTo>
                  <a:lnTo>
                    <a:pt x="40" y="115"/>
                  </a:lnTo>
                  <a:lnTo>
                    <a:pt x="47" y="120"/>
                  </a:lnTo>
                  <a:lnTo>
                    <a:pt x="55" y="122"/>
                  </a:lnTo>
                  <a:lnTo>
                    <a:pt x="63" y="120"/>
                  </a:lnTo>
                  <a:lnTo>
                    <a:pt x="70" y="115"/>
                  </a:lnTo>
                  <a:lnTo>
                    <a:pt x="76" y="108"/>
                  </a:lnTo>
                  <a:lnTo>
                    <a:pt x="78" y="100"/>
                  </a:lnTo>
                  <a:lnTo>
                    <a:pt x="87" y="103"/>
                  </a:lnTo>
                  <a:lnTo>
                    <a:pt x="95" y="102"/>
                  </a:lnTo>
                  <a:lnTo>
                    <a:pt x="103" y="98"/>
                  </a:lnTo>
                  <a:lnTo>
                    <a:pt x="109" y="92"/>
                  </a:lnTo>
                  <a:lnTo>
                    <a:pt x="111" y="84"/>
                  </a:lnTo>
                  <a:lnTo>
                    <a:pt x="110" y="76"/>
                  </a:lnTo>
                  <a:lnTo>
                    <a:pt x="107" y="68"/>
                  </a:lnTo>
                  <a:lnTo>
                    <a:pt x="101" y="6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62" name="Freeform 490"/>
            <p:cNvSpPr>
              <a:spLocks/>
            </p:cNvSpPr>
            <p:nvPr/>
          </p:nvSpPr>
          <p:spPr bwMode="auto">
            <a:xfrm>
              <a:off x="2385" y="2721"/>
              <a:ext cx="16" cy="16"/>
            </a:xfrm>
            <a:custGeom>
              <a:avLst/>
              <a:gdLst>
                <a:gd name="T0" fmla="*/ 16 w 32"/>
                <a:gd name="T1" fmla="*/ 32 h 32"/>
                <a:gd name="T2" fmla="*/ 9 w 32"/>
                <a:gd name="T3" fmla="*/ 31 h 32"/>
                <a:gd name="T4" fmla="*/ 4 w 32"/>
                <a:gd name="T5" fmla="*/ 28 h 32"/>
                <a:gd name="T6" fmla="*/ 1 w 32"/>
                <a:gd name="T7" fmla="*/ 23 h 32"/>
                <a:gd name="T8" fmla="*/ 0 w 32"/>
                <a:gd name="T9" fmla="*/ 16 h 32"/>
                <a:gd name="T10" fmla="*/ 1 w 32"/>
                <a:gd name="T11" fmla="*/ 9 h 32"/>
                <a:gd name="T12" fmla="*/ 4 w 32"/>
                <a:gd name="T13" fmla="*/ 5 h 32"/>
                <a:gd name="T14" fmla="*/ 9 w 32"/>
                <a:gd name="T15" fmla="*/ 1 h 32"/>
                <a:gd name="T16" fmla="*/ 16 w 32"/>
                <a:gd name="T17" fmla="*/ 0 h 32"/>
                <a:gd name="T18" fmla="*/ 23 w 32"/>
                <a:gd name="T19" fmla="*/ 1 h 32"/>
                <a:gd name="T20" fmla="*/ 27 w 32"/>
                <a:gd name="T21" fmla="*/ 5 h 32"/>
                <a:gd name="T22" fmla="*/ 31 w 32"/>
                <a:gd name="T23" fmla="*/ 9 h 32"/>
                <a:gd name="T24" fmla="*/ 32 w 32"/>
                <a:gd name="T25" fmla="*/ 16 h 32"/>
                <a:gd name="T26" fmla="*/ 31 w 32"/>
                <a:gd name="T27" fmla="*/ 23 h 32"/>
                <a:gd name="T28" fmla="*/ 27 w 32"/>
                <a:gd name="T29" fmla="*/ 28 h 32"/>
                <a:gd name="T30" fmla="*/ 23 w 32"/>
                <a:gd name="T31" fmla="*/ 31 h 32"/>
                <a:gd name="T32" fmla="*/ 16 w 32"/>
                <a:gd name="T33"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2">
                  <a:moveTo>
                    <a:pt x="16" y="32"/>
                  </a:moveTo>
                  <a:lnTo>
                    <a:pt x="9" y="31"/>
                  </a:lnTo>
                  <a:lnTo>
                    <a:pt x="4" y="28"/>
                  </a:lnTo>
                  <a:lnTo>
                    <a:pt x="1" y="23"/>
                  </a:lnTo>
                  <a:lnTo>
                    <a:pt x="0" y="16"/>
                  </a:lnTo>
                  <a:lnTo>
                    <a:pt x="1" y="9"/>
                  </a:lnTo>
                  <a:lnTo>
                    <a:pt x="4" y="5"/>
                  </a:lnTo>
                  <a:lnTo>
                    <a:pt x="9" y="1"/>
                  </a:lnTo>
                  <a:lnTo>
                    <a:pt x="16" y="0"/>
                  </a:lnTo>
                  <a:lnTo>
                    <a:pt x="23" y="1"/>
                  </a:lnTo>
                  <a:lnTo>
                    <a:pt x="27" y="5"/>
                  </a:lnTo>
                  <a:lnTo>
                    <a:pt x="31" y="9"/>
                  </a:lnTo>
                  <a:lnTo>
                    <a:pt x="32" y="16"/>
                  </a:lnTo>
                  <a:lnTo>
                    <a:pt x="31" y="23"/>
                  </a:lnTo>
                  <a:lnTo>
                    <a:pt x="27" y="28"/>
                  </a:lnTo>
                  <a:lnTo>
                    <a:pt x="23" y="31"/>
                  </a:lnTo>
                  <a:lnTo>
                    <a:pt x="16" y="3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63" name="Freeform 491"/>
            <p:cNvSpPr>
              <a:spLocks/>
            </p:cNvSpPr>
            <p:nvPr/>
          </p:nvSpPr>
          <p:spPr bwMode="auto">
            <a:xfrm>
              <a:off x="2400" y="1686"/>
              <a:ext cx="68" cy="74"/>
            </a:xfrm>
            <a:custGeom>
              <a:avLst/>
              <a:gdLst>
                <a:gd name="T0" fmla="*/ 131 w 136"/>
                <a:gd name="T1" fmla="*/ 67 h 149"/>
                <a:gd name="T2" fmla="*/ 136 w 136"/>
                <a:gd name="T3" fmla="*/ 47 h 149"/>
                <a:gd name="T4" fmla="*/ 129 w 136"/>
                <a:gd name="T5" fmla="*/ 34 h 149"/>
                <a:gd name="T6" fmla="*/ 121 w 136"/>
                <a:gd name="T7" fmla="*/ 28 h 149"/>
                <a:gd name="T8" fmla="*/ 112 w 136"/>
                <a:gd name="T9" fmla="*/ 26 h 149"/>
                <a:gd name="T10" fmla="*/ 102 w 136"/>
                <a:gd name="T11" fmla="*/ 26 h 149"/>
                <a:gd name="T12" fmla="*/ 94 w 136"/>
                <a:gd name="T13" fmla="*/ 18 h 149"/>
                <a:gd name="T14" fmla="*/ 79 w 136"/>
                <a:gd name="T15" fmla="*/ 3 h 149"/>
                <a:gd name="T16" fmla="*/ 58 w 136"/>
                <a:gd name="T17" fmla="*/ 3 h 149"/>
                <a:gd name="T18" fmla="*/ 44 w 136"/>
                <a:gd name="T19" fmla="*/ 16 h 149"/>
                <a:gd name="T20" fmla="*/ 36 w 136"/>
                <a:gd name="T21" fmla="*/ 24 h 149"/>
                <a:gd name="T22" fmla="*/ 25 w 136"/>
                <a:gd name="T23" fmla="*/ 24 h 149"/>
                <a:gd name="T24" fmla="*/ 15 w 136"/>
                <a:gd name="T25" fmla="*/ 27 h 149"/>
                <a:gd name="T26" fmla="*/ 7 w 136"/>
                <a:gd name="T27" fmla="*/ 32 h 149"/>
                <a:gd name="T28" fmla="*/ 0 w 136"/>
                <a:gd name="T29" fmla="*/ 46 h 149"/>
                <a:gd name="T30" fmla="*/ 6 w 136"/>
                <a:gd name="T31" fmla="*/ 66 h 149"/>
                <a:gd name="T32" fmla="*/ 5 w 136"/>
                <a:gd name="T33" fmla="*/ 81 h 149"/>
                <a:gd name="T34" fmla="*/ 0 w 136"/>
                <a:gd name="T35" fmla="*/ 100 h 149"/>
                <a:gd name="T36" fmla="*/ 7 w 136"/>
                <a:gd name="T37" fmla="*/ 115 h 149"/>
                <a:gd name="T38" fmla="*/ 14 w 136"/>
                <a:gd name="T39" fmla="*/ 121 h 149"/>
                <a:gd name="T40" fmla="*/ 25 w 136"/>
                <a:gd name="T41" fmla="*/ 123 h 149"/>
                <a:gd name="T42" fmla="*/ 34 w 136"/>
                <a:gd name="T43" fmla="*/ 122 h 149"/>
                <a:gd name="T44" fmla="*/ 42 w 136"/>
                <a:gd name="T45" fmla="*/ 132 h 149"/>
                <a:gd name="T46" fmla="*/ 57 w 136"/>
                <a:gd name="T47" fmla="*/ 147 h 149"/>
                <a:gd name="T48" fmla="*/ 78 w 136"/>
                <a:gd name="T49" fmla="*/ 147 h 149"/>
                <a:gd name="T50" fmla="*/ 91 w 136"/>
                <a:gd name="T51" fmla="*/ 133 h 149"/>
                <a:gd name="T52" fmla="*/ 100 w 136"/>
                <a:gd name="T53" fmla="*/ 123 h 149"/>
                <a:gd name="T54" fmla="*/ 111 w 136"/>
                <a:gd name="T55" fmla="*/ 125 h 149"/>
                <a:gd name="T56" fmla="*/ 120 w 136"/>
                <a:gd name="T57" fmla="*/ 122 h 149"/>
                <a:gd name="T58" fmla="*/ 128 w 136"/>
                <a:gd name="T59" fmla="*/ 117 h 149"/>
                <a:gd name="T60" fmla="*/ 135 w 136"/>
                <a:gd name="T61" fmla="*/ 103 h 149"/>
                <a:gd name="T62" fmla="*/ 129 w 136"/>
                <a:gd name="T63" fmla="*/ 8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6" h="149">
                  <a:moveTo>
                    <a:pt x="123" y="75"/>
                  </a:moveTo>
                  <a:lnTo>
                    <a:pt x="131" y="67"/>
                  </a:lnTo>
                  <a:lnTo>
                    <a:pt x="135" y="58"/>
                  </a:lnTo>
                  <a:lnTo>
                    <a:pt x="136" y="47"/>
                  </a:lnTo>
                  <a:lnTo>
                    <a:pt x="133" y="38"/>
                  </a:lnTo>
                  <a:lnTo>
                    <a:pt x="129" y="34"/>
                  </a:lnTo>
                  <a:lnTo>
                    <a:pt x="126" y="30"/>
                  </a:lnTo>
                  <a:lnTo>
                    <a:pt x="121" y="28"/>
                  </a:lnTo>
                  <a:lnTo>
                    <a:pt x="117" y="26"/>
                  </a:lnTo>
                  <a:lnTo>
                    <a:pt x="112" y="26"/>
                  </a:lnTo>
                  <a:lnTo>
                    <a:pt x="106" y="26"/>
                  </a:lnTo>
                  <a:lnTo>
                    <a:pt x="102" y="26"/>
                  </a:lnTo>
                  <a:lnTo>
                    <a:pt x="96" y="28"/>
                  </a:lnTo>
                  <a:lnTo>
                    <a:pt x="94" y="18"/>
                  </a:lnTo>
                  <a:lnTo>
                    <a:pt x="88" y="8"/>
                  </a:lnTo>
                  <a:lnTo>
                    <a:pt x="79" y="3"/>
                  </a:lnTo>
                  <a:lnTo>
                    <a:pt x="68" y="0"/>
                  </a:lnTo>
                  <a:lnTo>
                    <a:pt x="58" y="3"/>
                  </a:lnTo>
                  <a:lnTo>
                    <a:pt x="50" y="8"/>
                  </a:lnTo>
                  <a:lnTo>
                    <a:pt x="44" y="16"/>
                  </a:lnTo>
                  <a:lnTo>
                    <a:pt x="42" y="27"/>
                  </a:lnTo>
                  <a:lnTo>
                    <a:pt x="36" y="24"/>
                  </a:lnTo>
                  <a:lnTo>
                    <a:pt x="30" y="24"/>
                  </a:lnTo>
                  <a:lnTo>
                    <a:pt x="25" y="24"/>
                  </a:lnTo>
                  <a:lnTo>
                    <a:pt x="20" y="24"/>
                  </a:lnTo>
                  <a:lnTo>
                    <a:pt x="15" y="27"/>
                  </a:lnTo>
                  <a:lnTo>
                    <a:pt x="11" y="29"/>
                  </a:lnTo>
                  <a:lnTo>
                    <a:pt x="7" y="32"/>
                  </a:lnTo>
                  <a:lnTo>
                    <a:pt x="4" y="37"/>
                  </a:lnTo>
                  <a:lnTo>
                    <a:pt x="0" y="46"/>
                  </a:lnTo>
                  <a:lnTo>
                    <a:pt x="2" y="57"/>
                  </a:lnTo>
                  <a:lnTo>
                    <a:pt x="6" y="66"/>
                  </a:lnTo>
                  <a:lnTo>
                    <a:pt x="13" y="74"/>
                  </a:lnTo>
                  <a:lnTo>
                    <a:pt x="5" y="81"/>
                  </a:lnTo>
                  <a:lnTo>
                    <a:pt x="0" y="90"/>
                  </a:lnTo>
                  <a:lnTo>
                    <a:pt x="0" y="100"/>
                  </a:lnTo>
                  <a:lnTo>
                    <a:pt x="4" y="111"/>
                  </a:lnTo>
                  <a:lnTo>
                    <a:pt x="7" y="115"/>
                  </a:lnTo>
                  <a:lnTo>
                    <a:pt x="11" y="119"/>
                  </a:lnTo>
                  <a:lnTo>
                    <a:pt x="14" y="121"/>
                  </a:lnTo>
                  <a:lnTo>
                    <a:pt x="19" y="122"/>
                  </a:lnTo>
                  <a:lnTo>
                    <a:pt x="25" y="123"/>
                  </a:lnTo>
                  <a:lnTo>
                    <a:pt x="29" y="123"/>
                  </a:lnTo>
                  <a:lnTo>
                    <a:pt x="34" y="122"/>
                  </a:lnTo>
                  <a:lnTo>
                    <a:pt x="40" y="121"/>
                  </a:lnTo>
                  <a:lnTo>
                    <a:pt x="42" y="132"/>
                  </a:lnTo>
                  <a:lnTo>
                    <a:pt x="49" y="141"/>
                  </a:lnTo>
                  <a:lnTo>
                    <a:pt x="57" y="147"/>
                  </a:lnTo>
                  <a:lnTo>
                    <a:pt x="67" y="149"/>
                  </a:lnTo>
                  <a:lnTo>
                    <a:pt x="78" y="147"/>
                  </a:lnTo>
                  <a:lnTo>
                    <a:pt x="86" y="141"/>
                  </a:lnTo>
                  <a:lnTo>
                    <a:pt x="91" y="133"/>
                  </a:lnTo>
                  <a:lnTo>
                    <a:pt x="94" y="122"/>
                  </a:lnTo>
                  <a:lnTo>
                    <a:pt x="100" y="123"/>
                  </a:lnTo>
                  <a:lnTo>
                    <a:pt x="105" y="125"/>
                  </a:lnTo>
                  <a:lnTo>
                    <a:pt x="111" y="125"/>
                  </a:lnTo>
                  <a:lnTo>
                    <a:pt x="116" y="123"/>
                  </a:lnTo>
                  <a:lnTo>
                    <a:pt x="120" y="122"/>
                  </a:lnTo>
                  <a:lnTo>
                    <a:pt x="125" y="120"/>
                  </a:lnTo>
                  <a:lnTo>
                    <a:pt x="128" y="117"/>
                  </a:lnTo>
                  <a:lnTo>
                    <a:pt x="132" y="112"/>
                  </a:lnTo>
                  <a:lnTo>
                    <a:pt x="135" y="103"/>
                  </a:lnTo>
                  <a:lnTo>
                    <a:pt x="134" y="92"/>
                  </a:lnTo>
                  <a:lnTo>
                    <a:pt x="129" y="83"/>
                  </a:lnTo>
                  <a:lnTo>
                    <a:pt x="123" y="7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64" name="Freeform 492"/>
            <p:cNvSpPr>
              <a:spLocks/>
            </p:cNvSpPr>
            <p:nvPr/>
          </p:nvSpPr>
          <p:spPr bwMode="auto">
            <a:xfrm>
              <a:off x="2423" y="1713"/>
              <a:ext cx="20" cy="20"/>
            </a:xfrm>
            <a:custGeom>
              <a:avLst/>
              <a:gdLst>
                <a:gd name="T0" fmla="*/ 19 w 39"/>
                <a:gd name="T1" fmla="*/ 40 h 40"/>
                <a:gd name="T2" fmla="*/ 11 w 39"/>
                <a:gd name="T3" fmla="*/ 38 h 40"/>
                <a:gd name="T4" fmla="*/ 5 w 39"/>
                <a:gd name="T5" fmla="*/ 34 h 40"/>
                <a:gd name="T6" fmla="*/ 1 w 39"/>
                <a:gd name="T7" fmla="*/ 27 h 40"/>
                <a:gd name="T8" fmla="*/ 0 w 39"/>
                <a:gd name="T9" fmla="*/ 20 h 40"/>
                <a:gd name="T10" fmla="*/ 1 w 39"/>
                <a:gd name="T11" fmla="*/ 12 h 40"/>
                <a:gd name="T12" fmla="*/ 5 w 39"/>
                <a:gd name="T13" fmla="*/ 6 h 40"/>
                <a:gd name="T14" fmla="*/ 11 w 39"/>
                <a:gd name="T15" fmla="*/ 2 h 40"/>
                <a:gd name="T16" fmla="*/ 19 w 39"/>
                <a:gd name="T17" fmla="*/ 0 h 40"/>
                <a:gd name="T18" fmla="*/ 26 w 39"/>
                <a:gd name="T19" fmla="*/ 2 h 40"/>
                <a:gd name="T20" fmla="*/ 33 w 39"/>
                <a:gd name="T21" fmla="*/ 6 h 40"/>
                <a:gd name="T22" fmla="*/ 38 w 39"/>
                <a:gd name="T23" fmla="*/ 12 h 40"/>
                <a:gd name="T24" fmla="*/ 39 w 39"/>
                <a:gd name="T25" fmla="*/ 20 h 40"/>
                <a:gd name="T26" fmla="*/ 38 w 39"/>
                <a:gd name="T27" fmla="*/ 27 h 40"/>
                <a:gd name="T28" fmla="*/ 33 w 39"/>
                <a:gd name="T29" fmla="*/ 34 h 40"/>
                <a:gd name="T30" fmla="*/ 26 w 39"/>
                <a:gd name="T31" fmla="*/ 38 h 40"/>
                <a:gd name="T32" fmla="*/ 19 w 39"/>
                <a:gd name="T33"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40">
                  <a:moveTo>
                    <a:pt x="19" y="40"/>
                  </a:moveTo>
                  <a:lnTo>
                    <a:pt x="11" y="38"/>
                  </a:lnTo>
                  <a:lnTo>
                    <a:pt x="5" y="34"/>
                  </a:lnTo>
                  <a:lnTo>
                    <a:pt x="1" y="27"/>
                  </a:lnTo>
                  <a:lnTo>
                    <a:pt x="0" y="20"/>
                  </a:lnTo>
                  <a:lnTo>
                    <a:pt x="1" y="12"/>
                  </a:lnTo>
                  <a:lnTo>
                    <a:pt x="5" y="6"/>
                  </a:lnTo>
                  <a:lnTo>
                    <a:pt x="11" y="2"/>
                  </a:lnTo>
                  <a:lnTo>
                    <a:pt x="19" y="0"/>
                  </a:lnTo>
                  <a:lnTo>
                    <a:pt x="26" y="2"/>
                  </a:lnTo>
                  <a:lnTo>
                    <a:pt x="33" y="6"/>
                  </a:lnTo>
                  <a:lnTo>
                    <a:pt x="38" y="12"/>
                  </a:lnTo>
                  <a:lnTo>
                    <a:pt x="39" y="20"/>
                  </a:lnTo>
                  <a:lnTo>
                    <a:pt x="38" y="27"/>
                  </a:lnTo>
                  <a:lnTo>
                    <a:pt x="33" y="34"/>
                  </a:lnTo>
                  <a:lnTo>
                    <a:pt x="26" y="38"/>
                  </a:lnTo>
                  <a:lnTo>
                    <a:pt x="19" y="4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65" name="Freeform 493"/>
            <p:cNvSpPr>
              <a:spLocks/>
            </p:cNvSpPr>
            <p:nvPr/>
          </p:nvSpPr>
          <p:spPr bwMode="auto">
            <a:xfrm>
              <a:off x="3282" y="2529"/>
              <a:ext cx="64" cy="90"/>
            </a:xfrm>
            <a:custGeom>
              <a:avLst/>
              <a:gdLst>
                <a:gd name="T0" fmla="*/ 0 w 129"/>
                <a:gd name="T1" fmla="*/ 181 h 181"/>
                <a:gd name="T2" fmla="*/ 25 w 129"/>
                <a:gd name="T3" fmla="*/ 172 h 181"/>
                <a:gd name="T4" fmla="*/ 52 w 129"/>
                <a:gd name="T5" fmla="*/ 158 h 181"/>
                <a:gd name="T6" fmla="*/ 76 w 129"/>
                <a:gd name="T7" fmla="*/ 141 h 181"/>
                <a:gd name="T8" fmla="*/ 97 w 129"/>
                <a:gd name="T9" fmla="*/ 120 h 181"/>
                <a:gd name="T10" fmla="*/ 114 w 129"/>
                <a:gd name="T11" fmla="*/ 98 h 181"/>
                <a:gd name="T12" fmla="*/ 124 w 129"/>
                <a:gd name="T13" fmla="*/ 74 h 181"/>
                <a:gd name="T14" fmla="*/ 129 w 129"/>
                <a:gd name="T15" fmla="*/ 50 h 181"/>
                <a:gd name="T16" fmla="*/ 124 w 129"/>
                <a:gd name="T17" fmla="*/ 26 h 181"/>
                <a:gd name="T18" fmla="*/ 114 w 129"/>
                <a:gd name="T19" fmla="*/ 8 h 181"/>
                <a:gd name="T20" fmla="*/ 100 w 129"/>
                <a:gd name="T21" fmla="*/ 0 h 181"/>
                <a:gd name="T22" fmla="*/ 86 w 129"/>
                <a:gd name="T23" fmla="*/ 1 h 181"/>
                <a:gd name="T24" fmla="*/ 72 w 129"/>
                <a:gd name="T25" fmla="*/ 8 h 181"/>
                <a:gd name="T26" fmla="*/ 61 w 129"/>
                <a:gd name="T27" fmla="*/ 21 h 181"/>
                <a:gd name="T28" fmla="*/ 53 w 129"/>
                <a:gd name="T29" fmla="*/ 38 h 181"/>
                <a:gd name="T30" fmla="*/ 49 w 129"/>
                <a:gd name="T31" fmla="*/ 58 h 181"/>
                <a:gd name="T32" fmla="*/ 52 w 129"/>
                <a:gd name="T33" fmla="*/ 79 h 181"/>
                <a:gd name="T34" fmla="*/ 54 w 129"/>
                <a:gd name="T35" fmla="*/ 95 h 181"/>
                <a:gd name="T36" fmla="*/ 49 w 129"/>
                <a:gd name="T37" fmla="*/ 113 h 181"/>
                <a:gd name="T38" fmla="*/ 41 w 129"/>
                <a:gd name="T39" fmla="*/ 129 h 181"/>
                <a:gd name="T40" fmla="*/ 31 w 129"/>
                <a:gd name="T41" fmla="*/ 145 h 181"/>
                <a:gd name="T42" fmla="*/ 19 w 129"/>
                <a:gd name="T43" fmla="*/ 160 h 181"/>
                <a:gd name="T44" fmla="*/ 10 w 129"/>
                <a:gd name="T45" fmla="*/ 171 h 181"/>
                <a:gd name="T46" fmla="*/ 2 w 129"/>
                <a:gd name="T47" fmla="*/ 179 h 181"/>
                <a:gd name="T48" fmla="*/ 0 w 129"/>
                <a:gd name="T49"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9" h="181">
                  <a:moveTo>
                    <a:pt x="0" y="181"/>
                  </a:moveTo>
                  <a:lnTo>
                    <a:pt x="25" y="172"/>
                  </a:lnTo>
                  <a:lnTo>
                    <a:pt x="52" y="158"/>
                  </a:lnTo>
                  <a:lnTo>
                    <a:pt x="76" y="141"/>
                  </a:lnTo>
                  <a:lnTo>
                    <a:pt x="97" y="120"/>
                  </a:lnTo>
                  <a:lnTo>
                    <a:pt x="114" y="98"/>
                  </a:lnTo>
                  <a:lnTo>
                    <a:pt x="124" y="74"/>
                  </a:lnTo>
                  <a:lnTo>
                    <a:pt x="129" y="50"/>
                  </a:lnTo>
                  <a:lnTo>
                    <a:pt x="124" y="26"/>
                  </a:lnTo>
                  <a:lnTo>
                    <a:pt x="114" y="8"/>
                  </a:lnTo>
                  <a:lnTo>
                    <a:pt x="100" y="0"/>
                  </a:lnTo>
                  <a:lnTo>
                    <a:pt x="86" y="1"/>
                  </a:lnTo>
                  <a:lnTo>
                    <a:pt x="72" y="8"/>
                  </a:lnTo>
                  <a:lnTo>
                    <a:pt x="61" y="21"/>
                  </a:lnTo>
                  <a:lnTo>
                    <a:pt x="53" y="38"/>
                  </a:lnTo>
                  <a:lnTo>
                    <a:pt x="49" y="58"/>
                  </a:lnTo>
                  <a:lnTo>
                    <a:pt x="52" y="79"/>
                  </a:lnTo>
                  <a:lnTo>
                    <a:pt x="54" y="95"/>
                  </a:lnTo>
                  <a:lnTo>
                    <a:pt x="49" y="113"/>
                  </a:lnTo>
                  <a:lnTo>
                    <a:pt x="41" y="129"/>
                  </a:lnTo>
                  <a:lnTo>
                    <a:pt x="31" y="145"/>
                  </a:lnTo>
                  <a:lnTo>
                    <a:pt x="19" y="160"/>
                  </a:lnTo>
                  <a:lnTo>
                    <a:pt x="10" y="171"/>
                  </a:lnTo>
                  <a:lnTo>
                    <a:pt x="2" y="179"/>
                  </a:lnTo>
                  <a:lnTo>
                    <a:pt x="0" y="18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66" name="Freeform 494"/>
            <p:cNvSpPr>
              <a:spLocks/>
            </p:cNvSpPr>
            <p:nvPr/>
          </p:nvSpPr>
          <p:spPr bwMode="auto">
            <a:xfrm>
              <a:off x="3251" y="2513"/>
              <a:ext cx="45" cy="103"/>
            </a:xfrm>
            <a:custGeom>
              <a:avLst/>
              <a:gdLst>
                <a:gd name="T0" fmla="*/ 50 w 90"/>
                <a:gd name="T1" fmla="*/ 206 h 206"/>
                <a:gd name="T2" fmla="*/ 65 w 90"/>
                <a:gd name="T3" fmla="*/ 183 h 206"/>
                <a:gd name="T4" fmla="*/ 77 w 90"/>
                <a:gd name="T5" fmla="*/ 157 h 206"/>
                <a:gd name="T6" fmla="*/ 85 w 90"/>
                <a:gd name="T7" fmla="*/ 128 h 206"/>
                <a:gd name="T8" fmla="*/ 90 w 90"/>
                <a:gd name="T9" fmla="*/ 99 h 206"/>
                <a:gd name="T10" fmla="*/ 88 w 90"/>
                <a:gd name="T11" fmla="*/ 70 h 206"/>
                <a:gd name="T12" fmla="*/ 83 w 90"/>
                <a:gd name="T13" fmla="*/ 45 h 206"/>
                <a:gd name="T14" fmla="*/ 70 w 90"/>
                <a:gd name="T15" fmla="*/ 23 h 206"/>
                <a:gd name="T16" fmla="*/ 52 w 90"/>
                <a:gd name="T17" fmla="*/ 7 h 206"/>
                <a:gd name="T18" fmla="*/ 33 w 90"/>
                <a:gd name="T19" fmla="*/ 0 h 206"/>
                <a:gd name="T20" fmla="*/ 18 w 90"/>
                <a:gd name="T21" fmla="*/ 2 h 206"/>
                <a:gd name="T22" fmla="*/ 7 w 90"/>
                <a:gd name="T23" fmla="*/ 12 h 206"/>
                <a:gd name="T24" fmla="*/ 1 w 90"/>
                <a:gd name="T25" fmla="*/ 26 h 206"/>
                <a:gd name="T26" fmla="*/ 0 w 90"/>
                <a:gd name="T27" fmla="*/ 43 h 206"/>
                <a:gd name="T28" fmla="*/ 3 w 90"/>
                <a:gd name="T29" fmla="*/ 61 h 206"/>
                <a:gd name="T30" fmla="*/ 12 w 90"/>
                <a:gd name="T31" fmla="*/ 80 h 206"/>
                <a:gd name="T32" fmla="*/ 27 w 90"/>
                <a:gd name="T33" fmla="*/ 93 h 206"/>
                <a:gd name="T34" fmla="*/ 39 w 90"/>
                <a:gd name="T35" fmla="*/ 106 h 206"/>
                <a:gd name="T36" fmla="*/ 47 w 90"/>
                <a:gd name="T37" fmla="*/ 122 h 206"/>
                <a:gd name="T38" fmla="*/ 52 w 90"/>
                <a:gd name="T39" fmla="*/ 141 h 206"/>
                <a:gd name="T40" fmla="*/ 53 w 90"/>
                <a:gd name="T41" fmla="*/ 159 h 206"/>
                <a:gd name="T42" fmla="*/ 53 w 90"/>
                <a:gd name="T43" fmla="*/ 178 h 206"/>
                <a:gd name="T44" fmla="*/ 53 w 90"/>
                <a:gd name="T45" fmla="*/ 193 h 206"/>
                <a:gd name="T46" fmla="*/ 50 w 90"/>
                <a:gd name="T47" fmla="*/ 203 h 206"/>
                <a:gd name="T48" fmla="*/ 50 w 90"/>
                <a:gd name="T49" fmla="*/ 20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0" h="206">
                  <a:moveTo>
                    <a:pt x="50" y="206"/>
                  </a:moveTo>
                  <a:lnTo>
                    <a:pt x="65" y="183"/>
                  </a:lnTo>
                  <a:lnTo>
                    <a:pt x="77" y="157"/>
                  </a:lnTo>
                  <a:lnTo>
                    <a:pt x="85" y="128"/>
                  </a:lnTo>
                  <a:lnTo>
                    <a:pt x="90" y="99"/>
                  </a:lnTo>
                  <a:lnTo>
                    <a:pt x="88" y="70"/>
                  </a:lnTo>
                  <a:lnTo>
                    <a:pt x="83" y="45"/>
                  </a:lnTo>
                  <a:lnTo>
                    <a:pt x="70" y="23"/>
                  </a:lnTo>
                  <a:lnTo>
                    <a:pt x="52" y="7"/>
                  </a:lnTo>
                  <a:lnTo>
                    <a:pt x="33" y="0"/>
                  </a:lnTo>
                  <a:lnTo>
                    <a:pt x="18" y="2"/>
                  </a:lnTo>
                  <a:lnTo>
                    <a:pt x="7" y="12"/>
                  </a:lnTo>
                  <a:lnTo>
                    <a:pt x="1" y="26"/>
                  </a:lnTo>
                  <a:lnTo>
                    <a:pt x="0" y="43"/>
                  </a:lnTo>
                  <a:lnTo>
                    <a:pt x="3" y="61"/>
                  </a:lnTo>
                  <a:lnTo>
                    <a:pt x="12" y="80"/>
                  </a:lnTo>
                  <a:lnTo>
                    <a:pt x="27" y="93"/>
                  </a:lnTo>
                  <a:lnTo>
                    <a:pt x="39" y="106"/>
                  </a:lnTo>
                  <a:lnTo>
                    <a:pt x="47" y="122"/>
                  </a:lnTo>
                  <a:lnTo>
                    <a:pt x="52" y="141"/>
                  </a:lnTo>
                  <a:lnTo>
                    <a:pt x="53" y="159"/>
                  </a:lnTo>
                  <a:lnTo>
                    <a:pt x="53" y="178"/>
                  </a:lnTo>
                  <a:lnTo>
                    <a:pt x="53" y="193"/>
                  </a:lnTo>
                  <a:lnTo>
                    <a:pt x="50" y="203"/>
                  </a:lnTo>
                  <a:lnTo>
                    <a:pt x="50" y="20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67" name="Freeform 495"/>
            <p:cNvSpPr>
              <a:spLocks/>
            </p:cNvSpPr>
            <p:nvPr/>
          </p:nvSpPr>
          <p:spPr bwMode="auto">
            <a:xfrm>
              <a:off x="3283" y="2583"/>
              <a:ext cx="100" cy="50"/>
            </a:xfrm>
            <a:custGeom>
              <a:avLst/>
              <a:gdLst>
                <a:gd name="T0" fmla="*/ 0 w 201"/>
                <a:gd name="T1" fmla="*/ 78 h 99"/>
                <a:gd name="T2" fmla="*/ 13 w 201"/>
                <a:gd name="T3" fmla="*/ 84 h 99"/>
                <a:gd name="T4" fmla="*/ 26 w 201"/>
                <a:gd name="T5" fmla="*/ 88 h 99"/>
                <a:gd name="T6" fmla="*/ 39 w 201"/>
                <a:gd name="T7" fmla="*/ 92 h 99"/>
                <a:gd name="T8" fmla="*/ 53 w 201"/>
                <a:gd name="T9" fmla="*/ 95 h 99"/>
                <a:gd name="T10" fmla="*/ 68 w 201"/>
                <a:gd name="T11" fmla="*/ 98 h 99"/>
                <a:gd name="T12" fmla="*/ 83 w 201"/>
                <a:gd name="T13" fmla="*/ 99 h 99"/>
                <a:gd name="T14" fmla="*/ 98 w 201"/>
                <a:gd name="T15" fmla="*/ 99 h 99"/>
                <a:gd name="T16" fmla="*/ 113 w 201"/>
                <a:gd name="T17" fmla="*/ 99 h 99"/>
                <a:gd name="T18" fmla="*/ 127 w 201"/>
                <a:gd name="T19" fmla="*/ 96 h 99"/>
                <a:gd name="T20" fmla="*/ 140 w 201"/>
                <a:gd name="T21" fmla="*/ 93 h 99"/>
                <a:gd name="T22" fmla="*/ 152 w 201"/>
                <a:gd name="T23" fmla="*/ 90 h 99"/>
                <a:gd name="T24" fmla="*/ 165 w 201"/>
                <a:gd name="T25" fmla="*/ 84 h 99"/>
                <a:gd name="T26" fmla="*/ 175 w 201"/>
                <a:gd name="T27" fmla="*/ 77 h 99"/>
                <a:gd name="T28" fmla="*/ 184 w 201"/>
                <a:gd name="T29" fmla="*/ 68 h 99"/>
                <a:gd name="T30" fmla="*/ 191 w 201"/>
                <a:gd name="T31" fmla="*/ 58 h 99"/>
                <a:gd name="T32" fmla="*/ 197 w 201"/>
                <a:gd name="T33" fmla="*/ 47 h 99"/>
                <a:gd name="T34" fmla="*/ 201 w 201"/>
                <a:gd name="T35" fmla="*/ 27 h 99"/>
                <a:gd name="T36" fmla="*/ 196 w 201"/>
                <a:gd name="T37" fmla="*/ 12 h 99"/>
                <a:gd name="T38" fmla="*/ 186 w 201"/>
                <a:gd name="T39" fmla="*/ 3 h 99"/>
                <a:gd name="T40" fmla="*/ 171 w 201"/>
                <a:gd name="T41" fmla="*/ 0 h 99"/>
                <a:gd name="T42" fmla="*/ 153 w 201"/>
                <a:gd name="T43" fmla="*/ 2 h 99"/>
                <a:gd name="T44" fmla="*/ 136 w 201"/>
                <a:gd name="T45" fmla="*/ 9 h 99"/>
                <a:gd name="T46" fmla="*/ 120 w 201"/>
                <a:gd name="T47" fmla="*/ 20 h 99"/>
                <a:gd name="T48" fmla="*/ 108 w 201"/>
                <a:gd name="T49" fmla="*/ 38 h 99"/>
                <a:gd name="T50" fmla="*/ 98 w 201"/>
                <a:gd name="T51" fmla="*/ 52 h 99"/>
                <a:gd name="T52" fmla="*/ 83 w 201"/>
                <a:gd name="T53" fmla="*/ 62 h 99"/>
                <a:gd name="T54" fmla="*/ 66 w 201"/>
                <a:gd name="T55" fmla="*/ 69 h 99"/>
                <a:gd name="T56" fmla="*/ 47 w 201"/>
                <a:gd name="T57" fmla="*/ 73 h 99"/>
                <a:gd name="T58" fmla="*/ 29 w 201"/>
                <a:gd name="T59" fmla="*/ 76 h 99"/>
                <a:gd name="T60" fmla="*/ 14 w 201"/>
                <a:gd name="T61" fmla="*/ 78 h 99"/>
                <a:gd name="T62" fmla="*/ 4 w 201"/>
                <a:gd name="T63" fmla="*/ 78 h 99"/>
                <a:gd name="T64" fmla="*/ 0 w 201"/>
                <a:gd name="T65" fmla="*/ 7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1" h="99">
                  <a:moveTo>
                    <a:pt x="0" y="78"/>
                  </a:moveTo>
                  <a:lnTo>
                    <a:pt x="13" y="84"/>
                  </a:lnTo>
                  <a:lnTo>
                    <a:pt x="26" y="88"/>
                  </a:lnTo>
                  <a:lnTo>
                    <a:pt x="39" y="92"/>
                  </a:lnTo>
                  <a:lnTo>
                    <a:pt x="53" y="95"/>
                  </a:lnTo>
                  <a:lnTo>
                    <a:pt x="68" y="98"/>
                  </a:lnTo>
                  <a:lnTo>
                    <a:pt x="83" y="99"/>
                  </a:lnTo>
                  <a:lnTo>
                    <a:pt x="98" y="99"/>
                  </a:lnTo>
                  <a:lnTo>
                    <a:pt x="113" y="99"/>
                  </a:lnTo>
                  <a:lnTo>
                    <a:pt x="127" y="96"/>
                  </a:lnTo>
                  <a:lnTo>
                    <a:pt x="140" y="93"/>
                  </a:lnTo>
                  <a:lnTo>
                    <a:pt x="152" y="90"/>
                  </a:lnTo>
                  <a:lnTo>
                    <a:pt x="165" y="84"/>
                  </a:lnTo>
                  <a:lnTo>
                    <a:pt x="175" y="77"/>
                  </a:lnTo>
                  <a:lnTo>
                    <a:pt x="184" y="68"/>
                  </a:lnTo>
                  <a:lnTo>
                    <a:pt x="191" y="58"/>
                  </a:lnTo>
                  <a:lnTo>
                    <a:pt x="197" y="47"/>
                  </a:lnTo>
                  <a:lnTo>
                    <a:pt x="201" y="27"/>
                  </a:lnTo>
                  <a:lnTo>
                    <a:pt x="196" y="12"/>
                  </a:lnTo>
                  <a:lnTo>
                    <a:pt x="186" y="3"/>
                  </a:lnTo>
                  <a:lnTo>
                    <a:pt x="171" y="0"/>
                  </a:lnTo>
                  <a:lnTo>
                    <a:pt x="153" y="2"/>
                  </a:lnTo>
                  <a:lnTo>
                    <a:pt x="136" y="9"/>
                  </a:lnTo>
                  <a:lnTo>
                    <a:pt x="120" y="20"/>
                  </a:lnTo>
                  <a:lnTo>
                    <a:pt x="108" y="38"/>
                  </a:lnTo>
                  <a:lnTo>
                    <a:pt x="98" y="52"/>
                  </a:lnTo>
                  <a:lnTo>
                    <a:pt x="83" y="62"/>
                  </a:lnTo>
                  <a:lnTo>
                    <a:pt x="66" y="69"/>
                  </a:lnTo>
                  <a:lnTo>
                    <a:pt x="47" y="73"/>
                  </a:lnTo>
                  <a:lnTo>
                    <a:pt x="29" y="76"/>
                  </a:lnTo>
                  <a:lnTo>
                    <a:pt x="14" y="78"/>
                  </a:lnTo>
                  <a:lnTo>
                    <a:pt x="4" y="78"/>
                  </a:lnTo>
                  <a:lnTo>
                    <a:pt x="0" y="7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68" name="Freeform 496"/>
            <p:cNvSpPr>
              <a:spLocks/>
            </p:cNvSpPr>
            <p:nvPr/>
          </p:nvSpPr>
          <p:spPr bwMode="auto">
            <a:xfrm>
              <a:off x="3281" y="2628"/>
              <a:ext cx="99" cy="50"/>
            </a:xfrm>
            <a:custGeom>
              <a:avLst/>
              <a:gdLst>
                <a:gd name="T0" fmla="*/ 0 w 198"/>
                <a:gd name="T1" fmla="*/ 0 h 100"/>
                <a:gd name="T2" fmla="*/ 15 w 198"/>
                <a:gd name="T3" fmla="*/ 23 h 100"/>
                <a:gd name="T4" fmla="*/ 33 w 198"/>
                <a:gd name="T5" fmla="*/ 44 h 100"/>
                <a:gd name="T6" fmla="*/ 55 w 198"/>
                <a:gd name="T7" fmla="*/ 65 h 100"/>
                <a:gd name="T8" fmla="*/ 79 w 198"/>
                <a:gd name="T9" fmla="*/ 81 h 100"/>
                <a:gd name="T10" fmla="*/ 105 w 198"/>
                <a:gd name="T11" fmla="*/ 94 h 100"/>
                <a:gd name="T12" fmla="*/ 130 w 198"/>
                <a:gd name="T13" fmla="*/ 100 h 100"/>
                <a:gd name="T14" fmla="*/ 154 w 198"/>
                <a:gd name="T15" fmla="*/ 99 h 100"/>
                <a:gd name="T16" fmla="*/ 177 w 198"/>
                <a:gd name="T17" fmla="*/ 89 h 100"/>
                <a:gd name="T18" fmla="*/ 192 w 198"/>
                <a:gd name="T19" fmla="*/ 76 h 100"/>
                <a:gd name="T20" fmla="*/ 198 w 198"/>
                <a:gd name="T21" fmla="*/ 61 h 100"/>
                <a:gd name="T22" fmla="*/ 194 w 198"/>
                <a:gd name="T23" fmla="*/ 47 h 100"/>
                <a:gd name="T24" fmla="*/ 184 w 198"/>
                <a:gd name="T25" fmla="*/ 35 h 100"/>
                <a:gd name="T26" fmla="*/ 169 w 198"/>
                <a:gd name="T27" fmla="*/ 26 h 100"/>
                <a:gd name="T28" fmla="*/ 151 w 198"/>
                <a:gd name="T29" fmla="*/ 21 h 100"/>
                <a:gd name="T30" fmla="*/ 131 w 198"/>
                <a:gd name="T31" fmla="*/ 23 h 100"/>
                <a:gd name="T32" fmla="*/ 111 w 198"/>
                <a:gd name="T33" fmla="*/ 29 h 100"/>
                <a:gd name="T34" fmla="*/ 95 w 198"/>
                <a:gd name="T35" fmla="*/ 34 h 100"/>
                <a:gd name="T36" fmla="*/ 78 w 198"/>
                <a:gd name="T37" fmla="*/ 34 h 100"/>
                <a:gd name="T38" fmla="*/ 58 w 198"/>
                <a:gd name="T39" fmla="*/ 29 h 100"/>
                <a:gd name="T40" fmla="*/ 41 w 198"/>
                <a:gd name="T41" fmla="*/ 23 h 100"/>
                <a:gd name="T42" fmla="*/ 25 w 198"/>
                <a:gd name="T43" fmla="*/ 15 h 100"/>
                <a:gd name="T44" fmla="*/ 11 w 198"/>
                <a:gd name="T45" fmla="*/ 8 h 100"/>
                <a:gd name="T46" fmla="*/ 3 w 198"/>
                <a:gd name="T47" fmla="*/ 2 h 100"/>
                <a:gd name="T48" fmla="*/ 0 w 198"/>
                <a:gd name="T49"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8" h="100">
                  <a:moveTo>
                    <a:pt x="0" y="0"/>
                  </a:moveTo>
                  <a:lnTo>
                    <a:pt x="15" y="23"/>
                  </a:lnTo>
                  <a:lnTo>
                    <a:pt x="33" y="44"/>
                  </a:lnTo>
                  <a:lnTo>
                    <a:pt x="55" y="65"/>
                  </a:lnTo>
                  <a:lnTo>
                    <a:pt x="79" y="81"/>
                  </a:lnTo>
                  <a:lnTo>
                    <a:pt x="105" y="94"/>
                  </a:lnTo>
                  <a:lnTo>
                    <a:pt x="130" y="100"/>
                  </a:lnTo>
                  <a:lnTo>
                    <a:pt x="154" y="99"/>
                  </a:lnTo>
                  <a:lnTo>
                    <a:pt x="177" y="89"/>
                  </a:lnTo>
                  <a:lnTo>
                    <a:pt x="192" y="76"/>
                  </a:lnTo>
                  <a:lnTo>
                    <a:pt x="198" y="61"/>
                  </a:lnTo>
                  <a:lnTo>
                    <a:pt x="194" y="47"/>
                  </a:lnTo>
                  <a:lnTo>
                    <a:pt x="184" y="35"/>
                  </a:lnTo>
                  <a:lnTo>
                    <a:pt x="169" y="26"/>
                  </a:lnTo>
                  <a:lnTo>
                    <a:pt x="151" y="21"/>
                  </a:lnTo>
                  <a:lnTo>
                    <a:pt x="131" y="23"/>
                  </a:lnTo>
                  <a:lnTo>
                    <a:pt x="111" y="29"/>
                  </a:lnTo>
                  <a:lnTo>
                    <a:pt x="95" y="34"/>
                  </a:lnTo>
                  <a:lnTo>
                    <a:pt x="78" y="34"/>
                  </a:lnTo>
                  <a:lnTo>
                    <a:pt x="58" y="29"/>
                  </a:lnTo>
                  <a:lnTo>
                    <a:pt x="41" y="23"/>
                  </a:lnTo>
                  <a:lnTo>
                    <a:pt x="25" y="15"/>
                  </a:lnTo>
                  <a:lnTo>
                    <a:pt x="11" y="8"/>
                  </a:lnTo>
                  <a:lnTo>
                    <a:pt x="3" y="2"/>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69" name="Freeform 497"/>
            <p:cNvSpPr>
              <a:spLocks/>
            </p:cNvSpPr>
            <p:nvPr/>
          </p:nvSpPr>
          <p:spPr bwMode="auto">
            <a:xfrm>
              <a:off x="3273" y="2637"/>
              <a:ext cx="68" cy="87"/>
            </a:xfrm>
            <a:custGeom>
              <a:avLst/>
              <a:gdLst>
                <a:gd name="T0" fmla="*/ 0 w 136"/>
                <a:gd name="T1" fmla="*/ 0 h 174"/>
                <a:gd name="T2" fmla="*/ 0 w 136"/>
                <a:gd name="T3" fmla="*/ 28 h 174"/>
                <a:gd name="T4" fmla="*/ 2 w 136"/>
                <a:gd name="T5" fmla="*/ 56 h 174"/>
                <a:gd name="T6" fmla="*/ 10 w 136"/>
                <a:gd name="T7" fmla="*/ 85 h 174"/>
                <a:gd name="T8" fmla="*/ 20 w 136"/>
                <a:gd name="T9" fmla="*/ 113 h 174"/>
                <a:gd name="T10" fmla="*/ 35 w 136"/>
                <a:gd name="T11" fmla="*/ 137 h 174"/>
                <a:gd name="T12" fmla="*/ 53 w 136"/>
                <a:gd name="T13" fmla="*/ 157 h 174"/>
                <a:gd name="T14" fmla="*/ 74 w 136"/>
                <a:gd name="T15" fmla="*/ 169 h 174"/>
                <a:gd name="T16" fmla="*/ 99 w 136"/>
                <a:gd name="T17" fmla="*/ 174 h 174"/>
                <a:gd name="T18" fmla="*/ 118 w 136"/>
                <a:gd name="T19" fmla="*/ 170 h 174"/>
                <a:gd name="T20" fmla="*/ 131 w 136"/>
                <a:gd name="T21" fmla="*/ 161 h 174"/>
                <a:gd name="T22" fmla="*/ 136 w 136"/>
                <a:gd name="T23" fmla="*/ 147 h 174"/>
                <a:gd name="T24" fmla="*/ 133 w 136"/>
                <a:gd name="T25" fmla="*/ 132 h 174"/>
                <a:gd name="T26" fmla="*/ 126 w 136"/>
                <a:gd name="T27" fmla="*/ 116 h 174"/>
                <a:gd name="T28" fmla="*/ 114 w 136"/>
                <a:gd name="T29" fmla="*/ 102 h 174"/>
                <a:gd name="T30" fmla="*/ 96 w 136"/>
                <a:gd name="T31" fmla="*/ 92 h 174"/>
                <a:gd name="T32" fmla="*/ 77 w 136"/>
                <a:gd name="T33" fmla="*/ 88 h 174"/>
                <a:gd name="T34" fmla="*/ 61 w 136"/>
                <a:gd name="T35" fmla="*/ 83 h 174"/>
                <a:gd name="T36" fmla="*/ 46 w 136"/>
                <a:gd name="T37" fmla="*/ 73 h 174"/>
                <a:gd name="T38" fmla="*/ 32 w 136"/>
                <a:gd name="T39" fmla="*/ 59 h 174"/>
                <a:gd name="T40" fmla="*/ 21 w 136"/>
                <a:gd name="T41" fmla="*/ 43 h 174"/>
                <a:gd name="T42" fmla="*/ 12 w 136"/>
                <a:gd name="T43" fmla="*/ 26 h 174"/>
                <a:gd name="T44" fmla="*/ 5 w 136"/>
                <a:gd name="T45" fmla="*/ 13 h 174"/>
                <a:gd name="T46" fmla="*/ 1 w 136"/>
                <a:gd name="T47" fmla="*/ 3 h 174"/>
                <a:gd name="T48" fmla="*/ 0 w 136"/>
                <a:gd name="T49"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6" h="174">
                  <a:moveTo>
                    <a:pt x="0" y="0"/>
                  </a:moveTo>
                  <a:lnTo>
                    <a:pt x="0" y="28"/>
                  </a:lnTo>
                  <a:lnTo>
                    <a:pt x="2" y="56"/>
                  </a:lnTo>
                  <a:lnTo>
                    <a:pt x="10" y="85"/>
                  </a:lnTo>
                  <a:lnTo>
                    <a:pt x="20" y="113"/>
                  </a:lnTo>
                  <a:lnTo>
                    <a:pt x="35" y="137"/>
                  </a:lnTo>
                  <a:lnTo>
                    <a:pt x="53" y="157"/>
                  </a:lnTo>
                  <a:lnTo>
                    <a:pt x="74" y="169"/>
                  </a:lnTo>
                  <a:lnTo>
                    <a:pt x="99" y="174"/>
                  </a:lnTo>
                  <a:lnTo>
                    <a:pt x="118" y="170"/>
                  </a:lnTo>
                  <a:lnTo>
                    <a:pt x="131" y="161"/>
                  </a:lnTo>
                  <a:lnTo>
                    <a:pt x="136" y="147"/>
                  </a:lnTo>
                  <a:lnTo>
                    <a:pt x="133" y="132"/>
                  </a:lnTo>
                  <a:lnTo>
                    <a:pt x="126" y="116"/>
                  </a:lnTo>
                  <a:lnTo>
                    <a:pt x="114" y="102"/>
                  </a:lnTo>
                  <a:lnTo>
                    <a:pt x="96" y="92"/>
                  </a:lnTo>
                  <a:lnTo>
                    <a:pt x="77" y="88"/>
                  </a:lnTo>
                  <a:lnTo>
                    <a:pt x="61" y="83"/>
                  </a:lnTo>
                  <a:lnTo>
                    <a:pt x="46" y="73"/>
                  </a:lnTo>
                  <a:lnTo>
                    <a:pt x="32" y="59"/>
                  </a:lnTo>
                  <a:lnTo>
                    <a:pt x="21" y="43"/>
                  </a:lnTo>
                  <a:lnTo>
                    <a:pt x="12" y="26"/>
                  </a:lnTo>
                  <a:lnTo>
                    <a:pt x="5" y="13"/>
                  </a:lnTo>
                  <a:lnTo>
                    <a:pt x="1" y="3"/>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70" name="Freeform 498"/>
            <p:cNvSpPr>
              <a:spLocks/>
            </p:cNvSpPr>
            <p:nvPr/>
          </p:nvSpPr>
          <p:spPr bwMode="auto">
            <a:xfrm>
              <a:off x="3028" y="2593"/>
              <a:ext cx="234" cy="81"/>
            </a:xfrm>
            <a:custGeom>
              <a:avLst/>
              <a:gdLst>
                <a:gd name="T0" fmla="*/ 9 w 469"/>
                <a:gd name="T1" fmla="*/ 5 h 163"/>
                <a:gd name="T2" fmla="*/ 1 w 469"/>
                <a:gd name="T3" fmla="*/ 0 h 163"/>
                <a:gd name="T4" fmla="*/ 0 w 469"/>
                <a:gd name="T5" fmla="*/ 2 h 163"/>
                <a:gd name="T6" fmla="*/ 6 w 469"/>
                <a:gd name="T7" fmla="*/ 8 h 163"/>
                <a:gd name="T8" fmla="*/ 16 w 469"/>
                <a:gd name="T9" fmla="*/ 19 h 163"/>
                <a:gd name="T10" fmla="*/ 32 w 469"/>
                <a:gd name="T11" fmla="*/ 34 h 163"/>
                <a:gd name="T12" fmla="*/ 53 w 469"/>
                <a:gd name="T13" fmla="*/ 50 h 163"/>
                <a:gd name="T14" fmla="*/ 78 w 469"/>
                <a:gd name="T15" fmla="*/ 67 h 163"/>
                <a:gd name="T16" fmla="*/ 107 w 469"/>
                <a:gd name="T17" fmla="*/ 85 h 163"/>
                <a:gd name="T18" fmla="*/ 138 w 469"/>
                <a:gd name="T19" fmla="*/ 104 h 163"/>
                <a:gd name="T20" fmla="*/ 173 w 469"/>
                <a:gd name="T21" fmla="*/ 121 h 163"/>
                <a:gd name="T22" fmla="*/ 210 w 469"/>
                <a:gd name="T23" fmla="*/ 137 h 163"/>
                <a:gd name="T24" fmla="*/ 248 w 469"/>
                <a:gd name="T25" fmla="*/ 149 h 163"/>
                <a:gd name="T26" fmla="*/ 287 w 469"/>
                <a:gd name="T27" fmla="*/ 158 h 163"/>
                <a:gd name="T28" fmla="*/ 326 w 469"/>
                <a:gd name="T29" fmla="*/ 163 h 163"/>
                <a:gd name="T30" fmla="*/ 366 w 469"/>
                <a:gd name="T31" fmla="*/ 161 h 163"/>
                <a:gd name="T32" fmla="*/ 405 w 469"/>
                <a:gd name="T33" fmla="*/ 154 h 163"/>
                <a:gd name="T34" fmla="*/ 425 w 469"/>
                <a:gd name="T35" fmla="*/ 146 h 163"/>
                <a:gd name="T36" fmla="*/ 440 w 469"/>
                <a:gd name="T37" fmla="*/ 135 h 163"/>
                <a:gd name="T38" fmla="*/ 451 w 469"/>
                <a:gd name="T39" fmla="*/ 121 h 163"/>
                <a:gd name="T40" fmla="*/ 460 w 469"/>
                <a:gd name="T41" fmla="*/ 106 h 163"/>
                <a:gd name="T42" fmla="*/ 464 w 469"/>
                <a:gd name="T43" fmla="*/ 91 h 163"/>
                <a:gd name="T44" fmla="*/ 468 w 469"/>
                <a:gd name="T45" fmla="*/ 80 h 163"/>
                <a:gd name="T46" fmla="*/ 469 w 469"/>
                <a:gd name="T47" fmla="*/ 72 h 163"/>
                <a:gd name="T48" fmla="*/ 469 w 469"/>
                <a:gd name="T49" fmla="*/ 68 h 163"/>
                <a:gd name="T50" fmla="*/ 468 w 469"/>
                <a:gd name="T51" fmla="*/ 70 h 163"/>
                <a:gd name="T52" fmla="*/ 465 w 469"/>
                <a:gd name="T53" fmla="*/ 76 h 163"/>
                <a:gd name="T54" fmla="*/ 462 w 469"/>
                <a:gd name="T55" fmla="*/ 85 h 163"/>
                <a:gd name="T56" fmla="*/ 455 w 469"/>
                <a:gd name="T57" fmla="*/ 97 h 163"/>
                <a:gd name="T58" fmla="*/ 445 w 469"/>
                <a:gd name="T59" fmla="*/ 108 h 163"/>
                <a:gd name="T60" fmla="*/ 432 w 469"/>
                <a:gd name="T61" fmla="*/ 121 h 163"/>
                <a:gd name="T62" fmla="*/ 415 w 469"/>
                <a:gd name="T63" fmla="*/ 131 h 163"/>
                <a:gd name="T64" fmla="*/ 393 w 469"/>
                <a:gd name="T65" fmla="*/ 139 h 163"/>
                <a:gd name="T66" fmla="*/ 366 w 469"/>
                <a:gd name="T67" fmla="*/ 145 h 163"/>
                <a:gd name="T68" fmla="*/ 335 w 469"/>
                <a:gd name="T69" fmla="*/ 145 h 163"/>
                <a:gd name="T70" fmla="*/ 297 w 469"/>
                <a:gd name="T71" fmla="*/ 142 h 163"/>
                <a:gd name="T72" fmla="*/ 255 w 469"/>
                <a:gd name="T73" fmla="*/ 130 h 163"/>
                <a:gd name="T74" fmla="*/ 204 w 469"/>
                <a:gd name="T75" fmla="*/ 113 h 163"/>
                <a:gd name="T76" fmla="*/ 146 w 469"/>
                <a:gd name="T77" fmla="*/ 87 h 163"/>
                <a:gd name="T78" fmla="*/ 82 w 469"/>
                <a:gd name="T79" fmla="*/ 51 h 163"/>
                <a:gd name="T80" fmla="*/ 9 w 469"/>
                <a:gd name="T81" fmla="*/ 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69" h="163">
                  <a:moveTo>
                    <a:pt x="9" y="5"/>
                  </a:moveTo>
                  <a:lnTo>
                    <a:pt x="1" y="0"/>
                  </a:lnTo>
                  <a:lnTo>
                    <a:pt x="0" y="2"/>
                  </a:lnTo>
                  <a:lnTo>
                    <a:pt x="6" y="8"/>
                  </a:lnTo>
                  <a:lnTo>
                    <a:pt x="16" y="19"/>
                  </a:lnTo>
                  <a:lnTo>
                    <a:pt x="32" y="34"/>
                  </a:lnTo>
                  <a:lnTo>
                    <a:pt x="53" y="50"/>
                  </a:lnTo>
                  <a:lnTo>
                    <a:pt x="78" y="67"/>
                  </a:lnTo>
                  <a:lnTo>
                    <a:pt x="107" y="85"/>
                  </a:lnTo>
                  <a:lnTo>
                    <a:pt x="138" y="104"/>
                  </a:lnTo>
                  <a:lnTo>
                    <a:pt x="173" y="121"/>
                  </a:lnTo>
                  <a:lnTo>
                    <a:pt x="210" y="137"/>
                  </a:lnTo>
                  <a:lnTo>
                    <a:pt x="248" y="149"/>
                  </a:lnTo>
                  <a:lnTo>
                    <a:pt x="287" y="158"/>
                  </a:lnTo>
                  <a:lnTo>
                    <a:pt x="326" y="163"/>
                  </a:lnTo>
                  <a:lnTo>
                    <a:pt x="366" y="161"/>
                  </a:lnTo>
                  <a:lnTo>
                    <a:pt x="405" y="154"/>
                  </a:lnTo>
                  <a:lnTo>
                    <a:pt x="425" y="146"/>
                  </a:lnTo>
                  <a:lnTo>
                    <a:pt x="440" y="135"/>
                  </a:lnTo>
                  <a:lnTo>
                    <a:pt x="451" y="121"/>
                  </a:lnTo>
                  <a:lnTo>
                    <a:pt x="460" y="106"/>
                  </a:lnTo>
                  <a:lnTo>
                    <a:pt x="464" y="91"/>
                  </a:lnTo>
                  <a:lnTo>
                    <a:pt x="468" y="80"/>
                  </a:lnTo>
                  <a:lnTo>
                    <a:pt x="469" y="72"/>
                  </a:lnTo>
                  <a:lnTo>
                    <a:pt x="469" y="68"/>
                  </a:lnTo>
                  <a:lnTo>
                    <a:pt x="468" y="70"/>
                  </a:lnTo>
                  <a:lnTo>
                    <a:pt x="465" y="76"/>
                  </a:lnTo>
                  <a:lnTo>
                    <a:pt x="462" y="85"/>
                  </a:lnTo>
                  <a:lnTo>
                    <a:pt x="455" y="97"/>
                  </a:lnTo>
                  <a:lnTo>
                    <a:pt x="445" y="108"/>
                  </a:lnTo>
                  <a:lnTo>
                    <a:pt x="432" y="121"/>
                  </a:lnTo>
                  <a:lnTo>
                    <a:pt x="415" y="131"/>
                  </a:lnTo>
                  <a:lnTo>
                    <a:pt x="393" y="139"/>
                  </a:lnTo>
                  <a:lnTo>
                    <a:pt x="366" y="145"/>
                  </a:lnTo>
                  <a:lnTo>
                    <a:pt x="335" y="145"/>
                  </a:lnTo>
                  <a:lnTo>
                    <a:pt x="297" y="142"/>
                  </a:lnTo>
                  <a:lnTo>
                    <a:pt x="255" y="130"/>
                  </a:lnTo>
                  <a:lnTo>
                    <a:pt x="204" y="113"/>
                  </a:lnTo>
                  <a:lnTo>
                    <a:pt x="146" y="87"/>
                  </a:lnTo>
                  <a:lnTo>
                    <a:pt x="82" y="51"/>
                  </a:lnTo>
                  <a:lnTo>
                    <a:pt x="9" y="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71" name="Freeform 499"/>
            <p:cNvSpPr>
              <a:spLocks/>
            </p:cNvSpPr>
            <p:nvPr/>
          </p:nvSpPr>
          <p:spPr bwMode="auto">
            <a:xfrm>
              <a:off x="3125" y="2508"/>
              <a:ext cx="71" cy="73"/>
            </a:xfrm>
            <a:custGeom>
              <a:avLst/>
              <a:gdLst>
                <a:gd name="T0" fmla="*/ 85 w 142"/>
                <a:gd name="T1" fmla="*/ 134 h 145"/>
                <a:gd name="T2" fmla="*/ 67 w 142"/>
                <a:gd name="T3" fmla="*/ 145 h 145"/>
                <a:gd name="T4" fmla="*/ 48 w 142"/>
                <a:gd name="T5" fmla="*/ 140 h 145"/>
                <a:gd name="T6" fmla="*/ 37 w 142"/>
                <a:gd name="T7" fmla="*/ 124 h 145"/>
                <a:gd name="T8" fmla="*/ 30 w 142"/>
                <a:gd name="T9" fmla="*/ 114 h 145"/>
                <a:gd name="T10" fmla="*/ 20 w 142"/>
                <a:gd name="T11" fmla="*/ 113 h 145"/>
                <a:gd name="T12" fmla="*/ 11 w 142"/>
                <a:gd name="T13" fmla="*/ 108 h 145"/>
                <a:gd name="T14" fmla="*/ 4 w 142"/>
                <a:gd name="T15" fmla="*/ 101 h 145"/>
                <a:gd name="T16" fmla="*/ 0 w 142"/>
                <a:gd name="T17" fmla="*/ 86 h 145"/>
                <a:gd name="T18" fmla="*/ 9 w 142"/>
                <a:gd name="T19" fmla="*/ 68 h 145"/>
                <a:gd name="T20" fmla="*/ 12 w 142"/>
                <a:gd name="T21" fmla="*/ 53 h 145"/>
                <a:gd name="T22" fmla="*/ 11 w 142"/>
                <a:gd name="T23" fmla="*/ 32 h 145"/>
                <a:gd name="T24" fmla="*/ 19 w 142"/>
                <a:gd name="T25" fmla="*/ 20 h 145"/>
                <a:gd name="T26" fmla="*/ 28 w 142"/>
                <a:gd name="T27" fmla="*/ 16 h 145"/>
                <a:gd name="T28" fmla="*/ 38 w 142"/>
                <a:gd name="T29" fmla="*/ 15 h 145"/>
                <a:gd name="T30" fmla="*/ 49 w 142"/>
                <a:gd name="T31" fmla="*/ 18 h 145"/>
                <a:gd name="T32" fmla="*/ 58 w 142"/>
                <a:gd name="T33" fmla="*/ 10 h 145"/>
                <a:gd name="T34" fmla="*/ 75 w 142"/>
                <a:gd name="T35" fmla="*/ 0 h 145"/>
                <a:gd name="T36" fmla="*/ 95 w 142"/>
                <a:gd name="T37" fmla="*/ 3 h 145"/>
                <a:gd name="T38" fmla="*/ 106 w 142"/>
                <a:gd name="T39" fmla="*/ 21 h 145"/>
                <a:gd name="T40" fmla="*/ 112 w 142"/>
                <a:gd name="T41" fmla="*/ 30 h 145"/>
                <a:gd name="T42" fmla="*/ 123 w 142"/>
                <a:gd name="T43" fmla="*/ 31 h 145"/>
                <a:gd name="T44" fmla="*/ 133 w 142"/>
                <a:gd name="T45" fmla="*/ 36 h 145"/>
                <a:gd name="T46" fmla="*/ 139 w 142"/>
                <a:gd name="T47" fmla="*/ 44 h 145"/>
                <a:gd name="T48" fmla="*/ 142 w 142"/>
                <a:gd name="T49" fmla="*/ 58 h 145"/>
                <a:gd name="T50" fmla="*/ 134 w 142"/>
                <a:gd name="T51" fmla="*/ 76 h 145"/>
                <a:gd name="T52" fmla="*/ 131 w 142"/>
                <a:gd name="T53" fmla="*/ 92 h 145"/>
                <a:gd name="T54" fmla="*/ 132 w 142"/>
                <a:gd name="T55" fmla="*/ 112 h 145"/>
                <a:gd name="T56" fmla="*/ 124 w 142"/>
                <a:gd name="T57" fmla="*/ 124 h 145"/>
                <a:gd name="T58" fmla="*/ 114 w 142"/>
                <a:gd name="T59" fmla="*/ 129 h 145"/>
                <a:gd name="T60" fmla="*/ 104 w 142"/>
                <a:gd name="T61" fmla="*/ 129 h 145"/>
                <a:gd name="T62" fmla="*/ 94 w 142"/>
                <a:gd name="T63" fmla="*/ 12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2" h="145">
                  <a:moveTo>
                    <a:pt x="89" y="123"/>
                  </a:moveTo>
                  <a:lnTo>
                    <a:pt x="85" y="134"/>
                  </a:lnTo>
                  <a:lnTo>
                    <a:pt x="76" y="140"/>
                  </a:lnTo>
                  <a:lnTo>
                    <a:pt x="67" y="145"/>
                  </a:lnTo>
                  <a:lnTo>
                    <a:pt x="57" y="145"/>
                  </a:lnTo>
                  <a:lnTo>
                    <a:pt x="48" y="140"/>
                  </a:lnTo>
                  <a:lnTo>
                    <a:pt x="41" y="134"/>
                  </a:lnTo>
                  <a:lnTo>
                    <a:pt x="37" y="124"/>
                  </a:lnTo>
                  <a:lnTo>
                    <a:pt x="36" y="113"/>
                  </a:lnTo>
                  <a:lnTo>
                    <a:pt x="30" y="114"/>
                  </a:lnTo>
                  <a:lnTo>
                    <a:pt x="25" y="114"/>
                  </a:lnTo>
                  <a:lnTo>
                    <a:pt x="20" y="113"/>
                  </a:lnTo>
                  <a:lnTo>
                    <a:pt x="15" y="112"/>
                  </a:lnTo>
                  <a:lnTo>
                    <a:pt x="11" y="108"/>
                  </a:lnTo>
                  <a:lnTo>
                    <a:pt x="7" y="105"/>
                  </a:lnTo>
                  <a:lnTo>
                    <a:pt x="4" y="101"/>
                  </a:lnTo>
                  <a:lnTo>
                    <a:pt x="2" y="97"/>
                  </a:lnTo>
                  <a:lnTo>
                    <a:pt x="0" y="86"/>
                  </a:lnTo>
                  <a:lnTo>
                    <a:pt x="3" y="76"/>
                  </a:lnTo>
                  <a:lnTo>
                    <a:pt x="9" y="68"/>
                  </a:lnTo>
                  <a:lnTo>
                    <a:pt x="18" y="62"/>
                  </a:lnTo>
                  <a:lnTo>
                    <a:pt x="12" y="53"/>
                  </a:lnTo>
                  <a:lnTo>
                    <a:pt x="10" y="43"/>
                  </a:lnTo>
                  <a:lnTo>
                    <a:pt x="11" y="32"/>
                  </a:lnTo>
                  <a:lnTo>
                    <a:pt x="15" y="23"/>
                  </a:lnTo>
                  <a:lnTo>
                    <a:pt x="19" y="20"/>
                  </a:lnTo>
                  <a:lnTo>
                    <a:pt x="24" y="17"/>
                  </a:lnTo>
                  <a:lnTo>
                    <a:pt x="28" y="16"/>
                  </a:lnTo>
                  <a:lnTo>
                    <a:pt x="33" y="15"/>
                  </a:lnTo>
                  <a:lnTo>
                    <a:pt x="38" y="15"/>
                  </a:lnTo>
                  <a:lnTo>
                    <a:pt x="43" y="16"/>
                  </a:lnTo>
                  <a:lnTo>
                    <a:pt x="49" y="18"/>
                  </a:lnTo>
                  <a:lnTo>
                    <a:pt x="53" y="21"/>
                  </a:lnTo>
                  <a:lnTo>
                    <a:pt x="58" y="10"/>
                  </a:lnTo>
                  <a:lnTo>
                    <a:pt x="66" y="3"/>
                  </a:lnTo>
                  <a:lnTo>
                    <a:pt x="75" y="0"/>
                  </a:lnTo>
                  <a:lnTo>
                    <a:pt x="86" y="0"/>
                  </a:lnTo>
                  <a:lnTo>
                    <a:pt x="95" y="3"/>
                  </a:lnTo>
                  <a:lnTo>
                    <a:pt x="102" y="10"/>
                  </a:lnTo>
                  <a:lnTo>
                    <a:pt x="106" y="21"/>
                  </a:lnTo>
                  <a:lnTo>
                    <a:pt x="106" y="31"/>
                  </a:lnTo>
                  <a:lnTo>
                    <a:pt x="112" y="30"/>
                  </a:lnTo>
                  <a:lnTo>
                    <a:pt x="118" y="30"/>
                  </a:lnTo>
                  <a:lnTo>
                    <a:pt x="123" y="31"/>
                  </a:lnTo>
                  <a:lnTo>
                    <a:pt x="128" y="33"/>
                  </a:lnTo>
                  <a:lnTo>
                    <a:pt x="133" y="36"/>
                  </a:lnTo>
                  <a:lnTo>
                    <a:pt x="136" y="39"/>
                  </a:lnTo>
                  <a:lnTo>
                    <a:pt x="139" y="44"/>
                  </a:lnTo>
                  <a:lnTo>
                    <a:pt x="141" y="48"/>
                  </a:lnTo>
                  <a:lnTo>
                    <a:pt x="142" y="58"/>
                  </a:lnTo>
                  <a:lnTo>
                    <a:pt x="140" y="68"/>
                  </a:lnTo>
                  <a:lnTo>
                    <a:pt x="134" y="76"/>
                  </a:lnTo>
                  <a:lnTo>
                    <a:pt x="125" y="83"/>
                  </a:lnTo>
                  <a:lnTo>
                    <a:pt x="131" y="92"/>
                  </a:lnTo>
                  <a:lnTo>
                    <a:pt x="133" y="101"/>
                  </a:lnTo>
                  <a:lnTo>
                    <a:pt x="132" y="112"/>
                  </a:lnTo>
                  <a:lnTo>
                    <a:pt x="127" y="121"/>
                  </a:lnTo>
                  <a:lnTo>
                    <a:pt x="124" y="124"/>
                  </a:lnTo>
                  <a:lnTo>
                    <a:pt x="119" y="127"/>
                  </a:lnTo>
                  <a:lnTo>
                    <a:pt x="114" y="129"/>
                  </a:lnTo>
                  <a:lnTo>
                    <a:pt x="110" y="129"/>
                  </a:lnTo>
                  <a:lnTo>
                    <a:pt x="104" y="129"/>
                  </a:lnTo>
                  <a:lnTo>
                    <a:pt x="100" y="128"/>
                  </a:lnTo>
                  <a:lnTo>
                    <a:pt x="94" y="127"/>
                  </a:lnTo>
                  <a:lnTo>
                    <a:pt x="89" y="12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72" name="Freeform 500"/>
            <p:cNvSpPr>
              <a:spLocks/>
            </p:cNvSpPr>
            <p:nvPr/>
          </p:nvSpPr>
          <p:spPr bwMode="auto">
            <a:xfrm>
              <a:off x="3149" y="2534"/>
              <a:ext cx="21" cy="20"/>
            </a:xfrm>
            <a:custGeom>
              <a:avLst/>
              <a:gdLst>
                <a:gd name="T0" fmla="*/ 39 w 40"/>
                <a:gd name="T1" fmla="*/ 14 h 39"/>
                <a:gd name="T2" fmla="*/ 36 w 40"/>
                <a:gd name="T3" fmla="*/ 7 h 39"/>
                <a:gd name="T4" fmla="*/ 29 w 40"/>
                <a:gd name="T5" fmla="*/ 2 h 39"/>
                <a:gd name="T6" fmla="*/ 22 w 40"/>
                <a:gd name="T7" fmla="*/ 0 h 39"/>
                <a:gd name="T8" fmla="*/ 14 w 40"/>
                <a:gd name="T9" fmla="*/ 1 h 39"/>
                <a:gd name="T10" fmla="*/ 7 w 40"/>
                <a:gd name="T11" fmla="*/ 4 h 39"/>
                <a:gd name="T12" fmla="*/ 2 w 40"/>
                <a:gd name="T13" fmla="*/ 11 h 39"/>
                <a:gd name="T14" fmla="*/ 0 w 40"/>
                <a:gd name="T15" fmla="*/ 18 h 39"/>
                <a:gd name="T16" fmla="*/ 1 w 40"/>
                <a:gd name="T17" fmla="*/ 26 h 39"/>
                <a:gd name="T18" fmla="*/ 5 w 40"/>
                <a:gd name="T19" fmla="*/ 32 h 39"/>
                <a:gd name="T20" fmla="*/ 12 w 40"/>
                <a:gd name="T21" fmla="*/ 37 h 39"/>
                <a:gd name="T22" fmla="*/ 18 w 40"/>
                <a:gd name="T23" fmla="*/ 39 h 39"/>
                <a:gd name="T24" fmla="*/ 26 w 40"/>
                <a:gd name="T25" fmla="*/ 38 h 39"/>
                <a:gd name="T26" fmla="*/ 33 w 40"/>
                <a:gd name="T27" fmla="*/ 34 h 39"/>
                <a:gd name="T28" fmla="*/ 38 w 40"/>
                <a:gd name="T29" fmla="*/ 29 h 39"/>
                <a:gd name="T30" fmla="*/ 40 w 40"/>
                <a:gd name="T31" fmla="*/ 22 h 39"/>
                <a:gd name="T32" fmla="*/ 39 w 40"/>
                <a:gd name="T33"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39">
                  <a:moveTo>
                    <a:pt x="39" y="14"/>
                  </a:moveTo>
                  <a:lnTo>
                    <a:pt x="36" y="7"/>
                  </a:lnTo>
                  <a:lnTo>
                    <a:pt x="29" y="2"/>
                  </a:lnTo>
                  <a:lnTo>
                    <a:pt x="22" y="0"/>
                  </a:lnTo>
                  <a:lnTo>
                    <a:pt x="14" y="1"/>
                  </a:lnTo>
                  <a:lnTo>
                    <a:pt x="7" y="4"/>
                  </a:lnTo>
                  <a:lnTo>
                    <a:pt x="2" y="11"/>
                  </a:lnTo>
                  <a:lnTo>
                    <a:pt x="0" y="18"/>
                  </a:lnTo>
                  <a:lnTo>
                    <a:pt x="1" y="26"/>
                  </a:lnTo>
                  <a:lnTo>
                    <a:pt x="5" y="32"/>
                  </a:lnTo>
                  <a:lnTo>
                    <a:pt x="12" y="37"/>
                  </a:lnTo>
                  <a:lnTo>
                    <a:pt x="18" y="39"/>
                  </a:lnTo>
                  <a:lnTo>
                    <a:pt x="26" y="38"/>
                  </a:lnTo>
                  <a:lnTo>
                    <a:pt x="33" y="34"/>
                  </a:lnTo>
                  <a:lnTo>
                    <a:pt x="38" y="29"/>
                  </a:lnTo>
                  <a:lnTo>
                    <a:pt x="40" y="22"/>
                  </a:lnTo>
                  <a:lnTo>
                    <a:pt x="39" y="1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73" name="Freeform 501"/>
            <p:cNvSpPr>
              <a:spLocks/>
            </p:cNvSpPr>
            <p:nvPr/>
          </p:nvSpPr>
          <p:spPr bwMode="auto">
            <a:xfrm>
              <a:off x="2944" y="2499"/>
              <a:ext cx="26" cy="26"/>
            </a:xfrm>
            <a:custGeom>
              <a:avLst/>
              <a:gdLst>
                <a:gd name="T0" fmla="*/ 26 w 52"/>
                <a:gd name="T1" fmla="*/ 50 h 50"/>
                <a:gd name="T2" fmla="*/ 37 w 52"/>
                <a:gd name="T3" fmla="*/ 48 h 50"/>
                <a:gd name="T4" fmla="*/ 45 w 52"/>
                <a:gd name="T5" fmla="*/ 42 h 50"/>
                <a:gd name="T6" fmla="*/ 49 w 52"/>
                <a:gd name="T7" fmla="*/ 34 h 50"/>
                <a:gd name="T8" fmla="*/ 52 w 52"/>
                <a:gd name="T9" fmla="*/ 25 h 50"/>
                <a:gd name="T10" fmla="*/ 49 w 52"/>
                <a:gd name="T11" fmla="*/ 15 h 50"/>
                <a:gd name="T12" fmla="*/ 45 w 52"/>
                <a:gd name="T13" fmla="*/ 6 h 50"/>
                <a:gd name="T14" fmla="*/ 37 w 52"/>
                <a:gd name="T15" fmla="*/ 2 h 50"/>
                <a:gd name="T16" fmla="*/ 26 w 52"/>
                <a:gd name="T17" fmla="*/ 0 h 50"/>
                <a:gd name="T18" fmla="*/ 16 w 52"/>
                <a:gd name="T19" fmla="*/ 2 h 50"/>
                <a:gd name="T20" fmla="*/ 8 w 52"/>
                <a:gd name="T21" fmla="*/ 6 h 50"/>
                <a:gd name="T22" fmla="*/ 2 w 52"/>
                <a:gd name="T23" fmla="*/ 15 h 50"/>
                <a:gd name="T24" fmla="*/ 0 w 52"/>
                <a:gd name="T25" fmla="*/ 25 h 50"/>
                <a:gd name="T26" fmla="*/ 2 w 52"/>
                <a:gd name="T27" fmla="*/ 34 h 50"/>
                <a:gd name="T28" fmla="*/ 8 w 52"/>
                <a:gd name="T29" fmla="*/ 42 h 50"/>
                <a:gd name="T30" fmla="*/ 16 w 52"/>
                <a:gd name="T31" fmla="*/ 48 h 50"/>
                <a:gd name="T32" fmla="*/ 26 w 52"/>
                <a:gd name="T33"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50">
                  <a:moveTo>
                    <a:pt x="26" y="50"/>
                  </a:moveTo>
                  <a:lnTo>
                    <a:pt x="37" y="48"/>
                  </a:lnTo>
                  <a:lnTo>
                    <a:pt x="45" y="42"/>
                  </a:lnTo>
                  <a:lnTo>
                    <a:pt x="49" y="34"/>
                  </a:lnTo>
                  <a:lnTo>
                    <a:pt x="52" y="25"/>
                  </a:lnTo>
                  <a:lnTo>
                    <a:pt x="49" y="15"/>
                  </a:lnTo>
                  <a:lnTo>
                    <a:pt x="45" y="6"/>
                  </a:lnTo>
                  <a:lnTo>
                    <a:pt x="37" y="2"/>
                  </a:lnTo>
                  <a:lnTo>
                    <a:pt x="26" y="0"/>
                  </a:lnTo>
                  <a:lnTo>
                    <a:pt x="16" y="2"/>
                  </a:lnTo>
                  <a:lnTo>
                    <a:pt x="8" y="6"/>
                  </a:lnTo>
                  <a:lnTo>
                    <a:pt x="2" y="15"/>
                  </a:lnTo>
                  <a:lnTo>
                    <a:pt x="0" y="25"/>
                  </a:lnTo>
                  <a:lnTo>
                    <a:pt x="2" y="34"/>
                  </a:lnTo>
                  <a:lnTo>
                    <a:pt x="8" y="42"/>
                  </a:lnTo>
                  <a:lnTo>
                    <a:pt x="16" y="48"/>
                  </a:lnTo>
                  <a:lnTo>
                    <a:pt x="26" y="5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74" name="Freeform 502"/>
            <p:cNvSpPr>
              <a:spLocks/>
            </p:cNvSpPr>
            <p:nvPr/>
          </p:nvSpPr>
          <p:spPr bwMode="auto">
            <a:xfrm>
              <a:off x="2930" y="2414"/>
              <a:ext cx="56" cy="78"/>
            </a:xfrm>
            <a:custGeom>
              <a:avLst/>
              <a:gdLst>
                <a:gd name="T0" fmla="*/ 69 w 113"/>
                <a:gd name="T1" fmla="*/ 156 h 156"/>
                <a:gd name="T2" fmla="*/ 44 w 113"/>
                <a:gd name="T3" fmla="*/ 156 h 156"/>
                <a:gd name="T4" fmla="*/ 39 w 113"/>
                <a:gd name="T5" fmla="*/ 149 h 156"/>
                <a:gd name="T6" fmla="*/ 29 w 113"/>
                <a:gd name="T7" fmla="*/ 131 h 156"/>
                <a:gd name="T8" fmla="*/ 17 w 113"/>
                <a:gd name="T9" fmla="*/ 106 h 156"/>
                <a:gd name="T10" fmla="*/ 6 w 113"/>
                <a:gd name="T11" fmla="*/ 77 h 156"/>
                <a:gd name="T12" fmla="*/ 0 w 113"/>
                <a:gd name="T13" fmla="*/ 50 h 156"/>
                <a:gd name="T14" fmla="*/ 5 w 113"/>
                <a:gd name="T15" fmla="*/ 24 h 156"/>
                <a:gd name="T16" fmla="*/ 22 w 113"/>
                <a:gd name="T17" fmla="*/ 7 h 156"/>
                <a:gd name="T18" fmla="*/ 55 w 113"/>
                <a:gd name="T19" fmla="*/ 0 h 156"/>
                <a:gd name="T20" fmla="*/ 91 w 113"/>
                <a:gd name="T21" fmla="*/ 7 h 156"/>
                <a:gd name="T22" fmla="*/ 108 w 113"/>
                <a:gd name="T23" fmla="*/ 24 h 156"/>
                <a:gd name="T24" fmla="*/ 113 w 113"/>
                <a:gd name="T25" fmla="*/ 50 h 156"/>
                <a:gd name="T26" fmla="*/ 107 w 113"/>
                <a:gd name="T27" fmla="*/ 77 h 156"/>
                <a:gd name="T28" fmla="*/ 97 w 113"/>
                <a:gd name="T29" fmla="*/ 106 h 156"/>
                <a:gd name="T30" fmla="*/ 84 w 113"/>
                <a:gd name="T31" fmla="*/ 131 h 156"/>
                <a:gd name="T32" fmla="*/ 74 w 113"/>
                <a:gd name="T33" fmla="*/ 149 h 156"/>
                <a:gd name="T34" fmla="*/ 69 w 113"/>
                <a:gd name="T35"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75" name="Freeform 503"/>
            <p:cNvSpPr>
              <a:spLocks/>
            </p:cNvSpPr>
            <p:nvPr/>
          </p:nvSpPr>
          <p:spPr bwMode="auto">
            <a:xfrm>
              <a:off x="2930" y="2414"/>
              <a:ext cx="56" cy="78"/>
            </a:xfrm>
            <a:custGeom>
              <a:avLst/>
              <a:gdLst>
                <a:gd name="T0" fmla="*/ 69 w 113"/>
                <a:gd name="T1" fmla="*/ 156 h 156"/>
                <a:gd name="T2" fmla="*/ 44 w 113"/>
                <a:gd name="T3" fmla="*/ 156 h 156"/>
                <a:gd name="T4" fmla="*/ 39 w 113"/>
                <a:gd name="T5" fmla="*/ 149 h 156"/>
                <a:gd name="T6" fmla="*/ 29 w 113"/>
                <a:gd name="T7" fmla="*/ 131 h 156"/>
                <a:gd name="T8" fmla="*/ 17 w 113"/>
                <a:gd name="T9" fmla="*/ 106 h 156"/>
                <a:gd name="T10" fmla="*/ 6 w 113"/>
                <a:gd name="T11" fmla="*/ 77 h 156"/>
                <a:gd name="T12" fmla="*/ 0 w 113"/>
                <a:gd name="T13" fmla="*/ 50 h 156"/>
                <a:gd name="T14" fmla="*/ 5 w 113"/>
                <a:gd name="T15" fmla="*/ 24 h 156"/>
                <a:gd name="T16" fmla="*/ 22 w 113"/>
                <a:gd name="T17" fmla="*/ 7 h 156"/>
                <a:gd name="T18" fmla="*/ 55 w 113"/>
                <a:gd name="T19" fmla="*/ 0 h 156"/>
                <a:gd name="T20" fmla="*/ 91 w 113"/>
                <a:gd name="T21" fmla="*/ 7 h 156"/>
                <a:gd name="T22" fmla="*/ 108 w 113"/>
                <a:gd name="T23" fmla="*/ 24 h 156"/>
                <a:gd name="T24" fmla="*/ 113 w 113"/>
                <a:gd name="T25" fmla="*/ 50 h 156"/>
                <a:gd name="T26" fmla="*/ 107 w 113"/>
                <a:gd name="T27" fmla="*/ 77 h 156"/>
                <a:gd name="T28" fmla="*/ 97 w 113"/>
                <a:gd name="T29" fmla="*/ 106 h 156"/>
                <a:gd name="T30" fmla="*/ 84 w 113"/>
                <a:gd name="T31" fmla="*/ 131 h 156"/>
                <a:gd name="T32" fmla="*/ 74 w 113"/>
                <a:gd name="T33" fmla="*/ 149 h 156"/>
                <a:gd name="T34" fmla="*/ 69 w 113"/>
                <a:gd name="T35"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76" name="Freeform 504"/>
            <p:cNvSpPr>
              <a:spLocks/>
            </p:cNvSpPr>
            <p:nvPr/>
          </p:nvSpPr>
          <p:spPr bwMode="auto">
            <a:xfrm>
              <a:off x="2972" y="2447"/>
              <a:ext cx="76" cy="61"/>
            </a:xfrm>
            <a:custGeom>
              <a:avLst/>
              <a:gdLst>
                <a:gd name="T0" fmla="*/ 13 w 152"/>
                <a:gd name="T1" fmla="*/ 122 h 123"/>
                <a:gd name="T2" fmla="*/ 0 w 152"/>
                <a:gd name="T3" fmla="*/ 100 h 123"/>
                <a:gd name="T4" fmla="*/ 4 w 152"/>
                <a:gd name="T5" fmla="*/ 93 h 123"/>
                <a:gd name="T6" fmla="*/ 14 w 152"/>
                <a:gd name="T7" fmla="*/ 75 h 123"/>
                <a:gd name="T8" fmla="*/ 29 w 152"/>
                <a:gd name="T9" fmla="*/ 52 h 123"/>
                <a:gd name="T10" fmla="*/ 48 w 152"/>
                <a:gd name="T11" fmla="*/ 27 h 123"/>
                <a:gd name="T12" fmla="*/ 70 w 152"/>
                <a:gd name="T13" fmla="*/ 9 h 123"/>
                <a:gd name="T14" fmla="*/ 93 w 152"/>
                <a:gd name="T15" fmla="*/ 0 h 123"/>
                <a:gd name="T16" fmla="*/ 118 w 152"/>
                <a:gd name="T17" fmla="*/ 5 h 123"/>
                <a:gd name="T18" fmla="*/ 141 w 152"/>
                <a:gd name="T19" fmla="*/ 32 h 123"/>
                <a:gd name="T20" fmla="*/ 149 w 152"/>
                <a:gd name="T21" fmla="*/ 50 h 123"/>
                <a:gd name="T22" fmla="*/ 152 w 152"/>
                <a:gd name="T23" fmla="*/ 65 h 123"/>
                <a:gd name="T24" fmla="*/ 151 w 152"/>
                <a:gd name="T25" fmla="*/ 79 h 123"/>
                <a:gd name="T26" fmla="*/ 146 w 152"/>
                <a:gd name="T27" fmla="*/ 91 h 123"/>
                <a:gd name="T28" fmla="*/ 138 w 152"/>
                <a:gd name="T29" fmla="*/ 99 h 123"/>
                <a:gd name="T30" fmla="*/ 127 w 152"/>
                <a:gd name="T31" fmla="*/ 107 h 123"/>
                <a:gd name="T32" fmla="*/ 114 w 152"/>
                <a:gd name="T33" fmla="*/ 113 h 123"/>
                <a:gd name="T34" fmla="*/ 99 w 152"/>
                <a:gd name="T35" fmla="*/ 116 h 123"/>
                <a:gd name="T36" fmla="*/ 84 w 152"/>
                <a:gd name="T37" fmla="*/ 120 h 123"/>
                <a:gd name="T38" fmla="*/ 69 w 152"/>
                <a:gd name="T39" fmla="*/ 121 h 123"/>
                <a:gd name="T40" fmla="*/ 54 w 152"/>
                <a:gd name="T41" fmla="*/ 122 h 123"/>
                <a:gd name="T42" fmla="*/ 42 w 152"/>
                <a:gd name="T43" fmla="*/ 123 h 123"/>
                <a:gd name="T44" fmla="*/ 30 w 152"/>
                <a:gd name="T45" fmla="*/ 123 h 123"/>
                <a:gd name="T46" fmla="*/ 21 w 152"/>
                <a:gd name="T47" fmla="*/ 122 h 123"/>
                <a:gd name="T48" fmla="*/ 15 w 152"/>
                <a:gd name="T49" fmla="*/ 122 h 123"/>
                <a:gd name="T50" fmla="*/ 13 w 152"/>
                <a:gd name="T51" fmla="*/ 12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2" h="123">
                  <a:moveTo>
                    <a:pt x="13" y="122"/>
                  </a:moveTo>
                  <a:lnTo>
                    <a:pt x="0" y="100"/>
                  </a:lnTo>
                  <a:lnTo>
                    <a:pt x="4" y="93"/>
                  </a:lnTo>
                  <a:lnTo>
                    <a:pt x="14" y="75"/>
                  </a:lnTo>
                  <a:lnTo>
                    <a:pt x="29" y="52"/>
                  </a:lnTo>
                  <a:lnTo>
                    <a:pt x="48" y="27"/>
                  </a:lnTo>
                  <a:lnTo>
                    <a:pt x="70" y="9"/>
                  </a:lnTo>
                  <a:lnTo>
                    <a:pt x="93" y="0"/>
                  </a:lnTo>
                  <a:lnTo>
                    <a:pt x="118" y="5"/>
                  </a:lnTo>
                  <a:lnTo>
                    <a:pt x="141" y="32"/>
                  </a:lnTo>
                  <a:lnTo>
                    <a:pt x="149" y="50"/>
                  </a:lnTo>
                  <a:lnTo>
                    <a:pt x="152" y="65"/>
                  </a:lnTo>
                  <a:lnTo>
                    <a:pt x="151" y="79"/>
                  </a:lnTo>
                  <a:lnTo>
                    <a:pt x="146" y="91"/>
                  </a:lnTo>
                  <a:lnTo>
                    <a:pt x="138" y="99"/>
                  </a:lnTo>
                  <a:lnTo>
                    <a:pt x="127" y="107"/>
                  </a:lnTo>
                  <a:lnTo>
                    <a:pt x="114" y="113"/>
                  </a:lnTo>
                  <a:lnTo>
                    <a:pt x="99" y="116"/>
                  </a:lnTo>
                  <a:lnTo>
                    <a:pt x="84" y="120"/>
                  </a:lnTo>
                  <a:lnTo>
                    <a:pt x="69" y="121"/>
                  </a:lnTo>
                  <a:lnTo>
                    <a:pt x="54" y="122"/>
                  </a:lnTo>
                  <a:lnTo>
                    <a:pt x="42" y="123"/>
                  </a:lnTo>
                  <a:lnTo>
                    <a:pt x="30" y="123"/>
                  </a:lnTo>
                  <a:lnTo>
                    <a:pt x="21" y="122"/>
                  </a:lnTo>
                  <a:lnTo>
                    <a:pt x="15" y="122"/>
                  </a:lnTo>
                  <a:lnTo>
                    <a:pt x="13" y="12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77" name="Freeform 505"/>
            <p:cNvSpPr>
              <a:spLocks/>
            </p:cNvSpPr>
            <p:nvPr/>
          </p:nvSpPr>
          <p:spPr bwMode="auto">
            <a:xfrm>
              <a:off x="2972" y="2517"/>
              <a:ext cx="76" cy="61"/>
            </a:xfrm>
            <a:custGeom>
              <a:avLst/>
              <a:gdLst>
                <a:gd name="T0" fmla="*/ 0 w 153"/>
                <a:gd name="T1" fmla="*/ 23 h 122"/>
                <a:gd name="T2" fmla="*/ 13 w 153"/>
                <a:gd name="T3" fmla="*/ 1 h 122"/>
                <a:gd name="T4" fmla="*/ 15 w 153"/>
                <a:gd name="T5" fmla="*/ 1 h 122"/>
                <a:gd name="T6" fmla="*/ 21 w 153"/>
                <a:gd name="T7" fmla="*/ 1 h 122"/>
                <a:gd name="T8" fmla="*/ 30 w 153"/>
                <a:gd name="T9" fmla="*/ 0 h 122"/>
                <a:gd name="T10" fmla="*/ 42 w 153"/>
                <a:gd name="T11" fmla="*/ 0 h 122"/>
                <a:gd name="T12" fmla="*/ 54 w 153"/>
                <a:gd name="T13" fmla="*/ 1 h 122"/>
                <a:gd name="T14" fmla="*/ 69 w 153"/>
                <a:gd name="T15" fmla="*/ 2 h 122"/>
                <a:gd name="T16" fmla="*/ 84 w 153"/>
                <a:gd name="T17" fmla="*/ 4 h 122"/>
                <a:gd name="T18" fmla="*/ 99 w 153"/>
                <a:gd name="T19" fmla="*/ 7 h 122"/>
                <a:gd name="T20" fmla="*/ 114 w 153"/>
                <a:gd name="T21" fmla="*/ 10 h 122"/>
                <a:gd name="T22" fmla="*/ 127 w 153"/>
                <a:gd name="T23" fmla="*/ 16 h 122"/>
                <a:gd name="T24" fmla="*/ 138 w 153"/>
                <a:gd name="T25" fmla="*/ 23 h 122"/>
                <a:gd name="T26" fmla="*/ 146 w 153"/>
                <a:gd name="T27" fmla="*/ 32 h 122"/>
                <a:gd name="T28" fmla="*/ 152 w 153"/>
                <a:gd name="T29" fmla="*/ 43 h 122"/>
                <a:gd name="T30" fmla="*/ 153 w 153"/>
                <a:gd name="T31" fmla="*/ 55 h 122"/>
                <a:gd name="T32" fmla="*/ 150 w 153"/>
                <a:gd name="T33" fmla="*/ 70 h 122"/>
                <a:gd name="T34" fmla="*/ 142 w 153"/>
                <a:gd name="T35" fmla="*/ 89 h 122"/>
                <a:gd name="T36" fmla="*/ 118 w 153"/>
                <a:gd name="T37" fmla="*/ 115 h 122"/>
                <a:gd name="T38" fmla="*/ 93 w 153"/>
                <a:gd name="T39" fmla="*/ 122 h 122"/>
                <a:gd name="T40" fmla="*/ 70 w 153"/>
                <a:gd name="T41" fmla="*/ 114 h 122"/>
                <a:gd name="T42" fmla="*/ 48 w 153"/>
                <a:gd name="T43" fmla="*/ 95 h 122"/>
                <a:gd name="T44" fmla="*/ 29 w 153"/>
                <a:gd name="T45" fmla="*/ 72 h 122"/>
                <a:gd name="T46" fmla="*/ 14 w 153"/>
                <a:gd name="T47" fmla="*/ 48 h 122"/>
                <a:gd name="T48" fmla="*/ 4 w 153"/>
                <a:gd name="T49" fmla="*/ 30 h 122"/>
                <a:gd name="T50" fmla="*/ 0 w 153"/>
                <a:gd name="T51" fmla="*/ 2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3" h="122">
                  <a:moveTo>
                    <a:pt x="0" y="23"/>
                  </a:moveTo>
                  <a:lnTo>
                    <a:pt x="13" y="1"/>
                  </a:lnTo>
                  <a:lnTo>
                    <a:pt x="15" y="1"/>
                  </a:lnTo>
                  <a:lnTo>
                    <a:pt x="21" y="1"/>
                  </a:lnTo>
                  <a:lnTo>
                    <a:pt x="30" y="0"/>
                  </a:lnTo>
                  <a:lnTo>
                    <a:pt x="42" y="0"/>
                  </a:lnTo>
                  <a:lnTo>
                    <a:pt x="54" y="1"/>
                  </a:lnTo>
                  <a:lnTo>
                    <a:pt x="69" y="2"/>
                  </a:lnTo>
                  <a:lnTo>
                    <a:pt x="84" y="4"/>
                  </a:lnTo>
                  <a:lnTo>
                    <a:pt x="99" y="7"/>
                  </a:lnTo>
                  <a:lnTo>
                    <a:pt x="114" y="10"/>
                  </a:lnTo>
                  <a:lnTo>
                    <a:pt x="127" y="16"/>
                  </a:lnTo>
                  <a:lnTo>
                    <a:pt x="138" y="23"/>
                  </a:lnTo>
                  <a:lnTo>
                    <a:pt x="146" y="32"/>
                  </a:lnTo>
                  <a:lnTo>
                    <a:pt x="152" y="43"/>
                  </a:lnTo>
                  <a:lnTo>
                    <a:pt x="153" y="55"/>
                  </a:lnTo>
                  <a:lnTo>
                    <a:pt x="150" y="70"/>
                  </a:lnTo>
                  <a:lnTo>
                    <a:pt x="142" y="89"/>
                  </a:lnTo>
                  <a:lnTo>
                    <a:pt x="118" y="115"/>
                  </a:lnTo>
                  <a:lnTo>
                    <a:pt x="93" y="122"/>
                  </a:lnTo>
                  <a:lnTo>
                    <a:pt x="70" y="114"/>
                  </a:lnTo>
                  <a:lnTo>
                    <a:pt x="48" y="95"/>
                  </a:lnTo>
                  <a:lnTo>
                    <a:pt x="29" y="72"/>
                  </a:lnTo>
                  <a:lnTo>
                    <a:pt x="14" y="48"/>
                  </a:lnTo>
                  <a:lnTo>
                    <a:pt x="4" y="30"/>
                  </a:lnTo>
                  <a:lnTo>
                    <a:pt x="0" y="2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78" name="Freeform 506"/>
            <p:cNvSpPr>
              <a:spLocks/>
            </p:cNvSpPr>
            <p:nvPr/>
          </p:nvSpPr>
          <p:spPr bwMode="auto">
            <a:xfrm>
              <a:off x="2930" y="2532"/>
              <a:ext cx="55" cy="78"/>
            </a:xfrm>
            <a:custGeom>
              <a:avLst/>
              <a:gdLst>
                <a:gd name="T0" fmla="*/ 43 w 112"/>
                <a:gd name="T1" fmla="*/ 0 h 156"/>
                <a:gd name="T2" fmla="*/ 68 w 112"/>
                <a:gd name="T3" fmla="*/ 0 h 156"/>
                <a:gd name="T4" fmla="*/ 73 w 112"/>
                <a:gd name="T5" fmla="*/ 7 h 156"/>
                <a:gd name="T6" fmla="*/ 83 w 112"/>
                <a:gd name="T7" fmla="*/ 24 h 156"/>
                <a:gd name="T8" fmla="*/ 96 w 112"/>
                <a:gd name="T9" fmla="*/ 50 h 156"/>
                <a:gd name="T10" fmla="*/ 106 w 112"/>
                <a:gd name="T11" fmla="*/ 77 h 156"/>
                <a:gd name="T12" fmla="*/ 112 w 112"/>
                <a:gd name="T13" fmla="*/ 106 h 156"/>
                <a:gd name="T14" fmla="*/ 108 w 112"/>
                <a:gd name="T15" fmla="*/ 131 h 156"/>
                <a:gd name="T16" fmla="*/ 91 w 112"/>
                <a:gd name="T17" fmla="*/ 149 h 156"/>
                <a:gd name="T18" fmla="*/ 56 w 112"/>
                <a:gd name="T19" fmla="*/ 156 h 156"/>
                <a:gd name="T20" fmla="*/ 22 w 112"/>
                <a:gd name="T21" fmla="*/ 149 h 156"/>
                <a:gd name="T22" fmla="*/ 4 w 112"/>
                <a:gd name="T23" fmla="*/ 131 h 156"/>
                <a:gd name="T24" fmla="*/ 0 w 112"/>
                <a:gd name="T25" fmla="*/ 106 h 156"/>
                <a:gd name="T26" fmla="*/ 5 w 112"/>
                <a:gd name="T27" fmla="*/ 77 h 156"/>
                <a:gd name="T28" fmla="*/ 15 w 112"/>
                <a:gd name="T29" fmla="*/ 50 h 156"/>
                <a:gd name="T30" fmla="*/ 28 w 112"/>
                <a:gd name="T31" fmla="*/ 24 h 156"/>
                <a:gd name="T32" fmla="*/ 38 w 112"/>
                <a:gd name="T33" fmla="*/ 7 h 156"/>
                <a:gd name="T34" fmla="*/ 43 w 112"/>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156">
                  <a:moveTo>
                    <a:pt x="43" y="0"/>
                  </a:moveTo>
                  <a:lnTo>
                    <a:pt x="68" y="0"/>
                  </a:lnTo>
                  <a:lnTo>
                    <a:pt x="73" y="7"/>
                  </a:lnTo>
                  <a:lnTo>
                    <a:pt x="83" y="24"/>
                  </a:lnTo>
                  <a:lnTo>
                    <a:pt x="96" y="50"/>
                  </a:lnTo>
                  <a:lnTo>
                    <a:pt x="106" y="77"/>
                  </a:lnTo>
                  <a:lnTo>
                    <a:pt x="112" y="106"/>
                  </a:lnTo>
                  <a:lnTo>
                    <a:pt x="108" y="131"/>
                  </a:lnTo>
                  <a:lnTo>
                    <a:pt x="91" y="149"/>
                  </a:lnTo>
                  <a:lnTo>
                    <a:pt x="56" y="156"/>
                  </a:lnTo>
                  <a:lnTo>
                    <a:pt x="22" y="149"/>
                  </a:lnTo>
                  <a:lnTo>
                    <a:pt x="4" y="131"/>
                  </a:lnTo>
                  <a:lnTo>
                    <a:pt x="0" y="106"/>
                  </a:lnTo>
                  <a:lnTo>
                    <a:pt x="5" y="77"/>
                  </a:lnTo>
                  <a:lnTo>
                    <a:pt x="15" y="50"/>
                  </a:lnTo>
                  <a:lnTo>
                    <a:pt x="28" y="24"/>
                  </a:lnTo>
                  <a:lnTo>
                    <a:pt x="38" y="7"/>
                  </a:lnTo>
                  <a:lnTo>
                    <a:pt x="4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79" name="Freeform 507"/>
            <p:cNvSpPr>
              <a:spLocks/>
            </p:cNvSpPr>
            <p:nvPr/>
          </p:nvSpPr>
          <p:spPr bwMode="auto">
            <a:xfrm>
              <a:off x="2868" y="2515"/>
              <a:ext cx="75" cy="62"/>
            </a:xfrm>
            <a:custGeom>
              <a:avLst/>
              <a:gdLst>
                <a:gd name="T0" fmla="*/ 138 w 151"/>
                <a:gd name="T1" fmla="*/ 1 h 123"/>
                <a:gd name="T2" fmla="*/ 151 w 151"/>
                <a:gd name="T3" fmla="*/ 23 h 123"/>
                <a:gd name="T4" fmla="*/ 147 w 151"/>
                <a:gd name="T5" fmla="*/ 30 h 123"/>
                <a:gd name="T6" fmla="*/ 137 w 151"/>
                <a:gd name="T7" fmla="*/ 48 h 123"/>
                <a:gd name="T8" fmla="*/ 122 w 151"/>
                <a:gd name="T9" fmla="*/ 71 h 123"/>
                <a:gd name="T10" fmla="*/ 103 w 151"/>
                <a:gd name="T11" fmla="*/ 95 h 123"/>
                <a:gd name="T12" fmla="*/ 82 w 151"/>
                <a:gd name="T13" fmla="*/ 114 h 123"/>
                <a:gd name="T14" fmla="*/ 57 w 151"/>
                <a:gd name="T15" fmla="*/ 123 h 123"/>
                <a:gd name="T16" fmla="*/ 34 w 151"/>
                <a:gd name="T17" fmla="*/ 117 h 123"/>
                <a:gd name="T18" fmla="*/ 11 w 151"/>
                <a:gd name="T19" fmla="*/ 91 h 123"/>
                <a:gd name="T20" fmla="*/ 3 w 151"/>
                <a:gd name="T21" fmla="*/ 72 h 123"/>
                <a:gd name="T22" fmla="*/ 0 w 151"/>
                <a:gd name="T23" fmla="*/ 57 h 123"/>
                <a:gd name="T24" fmla="*/ 0 w 151"/>
                <a:gd name="T25" fmla="*/ 44 h 123"/>
                <a:gd name="T26" fmla="*/ 6 w 151"/>
                <a:gd name="T27" fmla="*/ 32 h 123"/>
                <a:gd name="T28" fmla="*/ 14 w 151"/>
                <a:gd name="T29" fmla="*/ 24 h 123"/>
                <a:gd name="T30" fmla="*/ 25 w 151"/>
                <a:gd name="T31" fmla="*/ 16 h 123"/>
                <a:gd name="T32" fmla="*/ 38 w 151"/>
                <a:gd name="T33" fmla="*/ 10 h 123"/>
                <a:gd name="T34" fmla="*/ 52 w 151"/>
                <a:gd name="T35" fmla="*/ 7 h 123"/>
                <a:gd name="T36" fmla="*/ 67 w 151"/>
                <a:gd name="T37" fmla="*/ 3 h 123"/>
                <a:gd name="T38" fmla="*/ 82 w 151"/>
                <a:gd name="T39" fmla="*/ 2 h 123"/>
                <a:gd name="T40" fmla="*/ 97 w 151"/>
                <a:gd name="T41" fmla="*/ 1 h 123"/>
                <a:gd name="T42" fmla="*/ 109 w 151"/>
                <a:gd name="T43" fmla="*/ 0 h 123"/>
                <a:gd name="T44" fmla="*/ 121 w 151"/>
                <a:gd name="T45" fmla="*/ 0 h 123"/>
                <a:gd name="T46" fmla="*/ 130 w 151"/>
                <a:gd name="T47" fmla="*/ 1 h 123"/>
                <a:gd name="T48" fmla="*/ 136 w 151"/>
                <a:gd name="T49" fmla="*/ 1 h 123"/>
                <a:gd name="T50" fmla="*/ 138 w 151"/>
                <a:gd name="T51" fmla="*/ 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1" h="123">
                  <a:moveTo>
                    <a:pt x="138" y="1"/>
                  </a:moveTo>
                  <a:lnTo>
                    <a:pt x="151" y="23"/>
                  </a:lnTo>
                  <a:lnTo>
                    <a:pt x="147" y="30"/>
                  </a:lnTo>
                  <a:lnTo>
                    <a:pt x="137" y="48"/>
                  </a:lnTo>
                  <a:lnTo>
                    <a:pt x="122" y="71"/>
                  </a:lnTo>
                  <a:lnTo>
                    <a:pt x="103" y="95"/>
                  </a:lnTo>
                  <a:lnTo>
                    <a:pt x="82" y="114"/>
                  </a:lnTo>
                  <a:lnTo>
                    <a:pt x="57" y="123"/>
                  </a:lnTo>
                  <a:lnTo>
                    <a:pt x="34" y="117"/>
                  </a:lnTo>
                  <a:lnTo>
                    <a:pt x="11" y="91"/>
                  </a:lnTo>
                  <a:lnTo>
                    <a:pt x="3" y="72"/>
                  </a:lnTo>
                  <a:lnTo>
                    <a:pt x="0" y="57"/>
                  </a:lnTo>
                  <a:lnTo>
                    <a:pt x="0" y="44"/>
                  </a:lnTo>
                  <a:lnTo>
                    <a:pt x="6" y="32"/>
                  </a:lnTo>
                  <a:lnTo>
                    <a:pt x="14" y="24"/>
                  </a:lnTo>
                  <a:lnTo>
                    <a:pt x="25" y="16"/>
                  </a:lnTo>
                  <a:lnTo>
                    <a:pt x="38" y="10"/>
                  </a:lnTo>
                  <a:lnTo>
                    <a:pt x="52" y="7"/>
                  </a:lnTo>
                  <a:lnTo>
                    <a:pt x="67" y="3"/>
                  </a:lnTo>
                  <a:lnTo>
                    <a:pt x="82" y="2"/>
                  </a:lnTo>
                  <a:lnTo>
                    <a:pt x="97" y="1"/>
                  </a:lnTo>
                  <a:lnTo>
                    <a:pt x="109" y="0"/>
                  </a:lnTo>
                  <a:lnTo>
                    <a:pt x="121" y="0"/>
                  </a:lnTo>
                  <a:lnTo>
                    <a:pt x="130" y="1"/>
                  </a:lnTo>
                  <a:lnTo>
                    <a:pt x="136" y="1"/>
                  </a:lnTo>
                  <a:lnTo>
                    <a:pt x="138"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80" name="Freeform 508"/>
            <p:cNvSpPr>
              <a:spLocks/>
            </p:cNvSpPr>
            <p:nvPr/>
          </p:nvSpPr>
          <p:spPr bwMode="auto">
            <a:xfrm>
              <a:off x="2867" y="2446"/>
              <a:ext cx="76" cy="62"/>
            </a:xfrm>
            <a:custGeom>
              <a:avLst/>
              <a:gdLst>
                <a:gd name="T0" fmla="*/ 152 w 152"/>
                <a:gd name="T1" fmla="*/ 99 h 123"/>
                <a:gd name="T2" fmla="*/ 139 w 152"/>
                <a:gd name="T3" fmla="*/ 122 h 123"/>
                <a:gd name="T4" fmla="*/ 137 w 152"/>
                <a:gd name="T5" fmla="*/ 122 h 123"/>
                <a:gd name="T6" fmla="*/ 131 w 152"/>
                <a:gd name="T7" fmla="*/ 122 h 123"/>
                <a:gd name="T8" fmla="*/ 122 w 152"/>
                <a:gd name="T9" fmla="*/ 123 h 123"/>
                <a:gd name="T10" fmla="*/ 110 w 152"/>
                <a:gd name="T11" fmla="*/ 122 h 123"/>
                <a:gd name="T12" fmla="*/ 98 w 152"/>
                <a:gd name="T13" fmla="*/ 122 h 123"/>
                <a:gd name="T14" fmla="*/ 83 w 152"/>
                <a:gd name="T15" fmla="*/ 121 h 123"/>
                <a:gd name="T16" fmla="*/ 68 w 152"/>
                <a:gd name="T17" fmla="*/ 118 h 123"/>
                <a:gd name="T18" fmla="*/ 53 w 152"/>
                <a:gd name="T19" fmla="*/ 116 h 123"/>
                <a:gd name="T20" fmla="*/ 39 w 152"/>
                <a:gd name="T21" fmla="*/ 111 h 123"/>
                <a:gd name="T22" fmla="*/ 26 w 152"/>
                <a:gd name="T23" fmla="*/ 106 h 123"/>
                <a:gd name="T24" fmla="*/ 15 w 152"/>
                <a:gd name="T25" fmla="*/ 99 h 123"/>
                <a:gd name="T26" fmla="*/ 7 w 152"/>
                <a:gd name="T27" fmla="*/ 91 h 123"/>
                <a:gd name="T28" fmla="*/ 1 w 152"/>
                <a:gd name="T29" fmla="*/ 79 h 123"/>
                <a:gd name="T30" fmla="*/ 0 w 152"/>
                <a:gd name="T31" fmla="*/ 66 h 123"/>
                <a:gd name="T32" fmla="*/ 3 w 152"/>
                <a:gd name="T33" fmla="*/ 51 h 123"/>
                <a:gd name="T34" fmla="*/ 11 w 152"/>
                <a:gd name="T35" fmla="*/ 33 h 123"/>
                <a:gd name="T36" fmla="*/ 34 w 152"/>
                <a:gd name="T37" fmla="*/ 6 h 123"/>
                <a:gd name="T38" fmla="*/ 58 w 152"/>
                <a:gd name="T39" fmla="*/ 0 h 123"/>
                <a:gd name="T40" fmla="*/ 83 w 152"/>
                <a:gd name="T41" fmla="*/ 8 h 123"/>
                <a:gd name="T42" fmla="*/ 104 w 152"/>
                <a:gd name="T43" fmla="*/ 27 h 123"/>
                <a:gd name="T44" fmla="*/ 123 w 152"/>
                <a:gd name="T45" fmla="*/ 50 h 123"/>
                <a:gd name="T46" fmla="*/ 138 w 152"/>
                <a:gd name="T47" fmla="*/ 73 h 123"/>
                <a:gd name="T48" fmla="*/ 148 w 152"/>
                <a:gd name="T49" fmla="*/ 92 h 123"/>
                <a:gd name="T50" fmla="*/ 152 w 152"/>
                <a:gd name="T51" fmla="*/ 9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2" h="123">
                  <a:moveTo>
                    <a:pt x="152" y="99"/>
                  </a:moveTo>
                  <a:lnTo>
                    <a:pt x="139" y="122"/>
                  </a:lnTo>
                  <a:lnTo>
                    <a:pt x="137" y="122"/>
                  </a:lnTo>
                  <a:lnTo>
                    <a:pt x="131" y="122"/>
                  </a:lnTo>
                  <a:lnTo>
                    <a:pt x="122" y="123"/>
                  </a:lnTo>
                  <a:lnTo>
                    <a:pt x="110" y="122"/>
                  </a:lnTo>
                  <a:lnTo>
                    <a:pt x="98" y="122"/>
                  </a:lnTo>
                  <a:lnTo>
                    <a:pt x="83" y="121"/>
                  </a:lnTo>
                  <a:lnTo>
                    <a:pt x="68" y="118"/>
                  </a:lnTo>
                  <a:lnTo>
                    <a:pt x="53" y="116"/>
                  </a:lnTo>
                  <a:lnTo>
                    <a:pt x="39" y="111"/>
                  </a:lnTo>
                  <a:lnTo>
                    <a:pt x="26" y="106"/>
                  </a:lnTo>
                  <a:lnTo>
                    <a:pt x="15" y="99"/>
                  </a:lnTo>
                  <a:lnTo>
                    <a:pt x="7" y="91"/>
                  </a:lnTo>
                  <a:lnTo>
                    <a:pt x="1" y="79"/>
                  </a:lnTo>
                  <a:lnTo>
                    <a:pt x="0" y="66"/>
                  </a:lnTo>
                  <a:lnTo>
                    <a:pt x="3" y="51"/>
                  </a:lnTo>
                  <a:lnTo>
                    <a:pt x="11" y="33"/>
                  </a:lnTo>
                  <a:lnTo>
                    <a:pt x="34" y="6"/>
                  </a:lnTo>
                  <a:lnTo>
                    <a:pt x="58" y="0"/>
                  </a:lnTo>
                  <a:lnTo>
                    <a:pt x="83" y="8"/>
                  </a:lnTo>
                  <a:lnTo>
                    <a:pt x="104" y="27"/>
                  </a:lnTo>
                  <a:lnTo>
                    <a:pt x="123" y="50"/>
                  </a:lnTo>
                  <a:lnTo>
                    <a:pt x="138" y="73"/>
                  </a:lnTo>
                  <a:lnTo>
                    <a:pt x="148" y="92"/>
                  </a:lnTo>
                  <a:lnTo>
                    <a:pt x="152" y="9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81" name="Freeform 509"/>
            <p:cNvSpPr>
              <a:spLocks/>
            </p:cNvSpPr>
            <p:nvPr/>
          </p:nvSpPr>
          <p:spPr bwMode="auto">
            <a:xfrm>
              <a:off x="2555" y="2447"/>
              <a:ext cx="68" cy="74"/>
            </a:xfrm>
            <a:custGeom>
              <a:avLst/>
              <a:gdLst>
                <a:gd name="T0" fmla="*/ 6 w 136"/>
                <a:gd name="T1" fmla="*/ 67 h 148"/>
                <a:gd name="T2" fmla="*/ 0 w 136"/>
                <a:gd name="T3" fmla="*/ 47 h 148"/>
                <a:gd name="T4" fmla="*/ 7 w 136"/>
                <a:gd name="T5" fmla="*/ 33 h 148"/>
                <a:gd name="T6" fmla="*/ 15 w 136"/>
                <a:gd name="T7" fmla="*/ 27 h 148"/>
                <a:gd name="T8" fmla="*/ 24 w 136"/>
                <a:gd name="T9" fmla="*/ 25 h 148"/>
                <a:gd name="T10" fmla="*/ 35 w 136"/>
                <a:gd name="T11" fmla="*/ 25 h 148"/>
                <a:gd name="T12" fmla="*/ 43 w 136"/>
                <a:gd name="T13" fmla="*/ 16 h 148"/>
                <a:gd name="T14" fmla="*/ 58 w 136"/>
                <a:gd name="T15" fmla="*/ 2 h 148"/>
                <a:gd name="T16" fmla="*/ 79 w 136"/>
                <a:gd name="T17" fmla="*/ 2 h 148"/>
                <a:gd name="T18" fmla="*/ 92 w 136"/>
                <a:gd name="T19" fmla="*/ 16 h 148"/>
                <a:gd name="T20" fmla="*/ 100 w 136"/>
                <a:gd name="T21" fmla="*/ 24 h 148"/>
                <a:gd name="T22" fmla="*/ 111 w 136"/>
                <a:gd name="T23" fmla="*/ 23 h 148"/>
                <a:gd name="T24" fmla="*/ 121 w 136"/>
                <a:gd name="T25" fmla="*/ 26 h 148"/>
                <a:gd name="T26" fmla="*/ 129 w 136"/>
                <a:gd name="T27" fmla="*/ 32 h 148"/>
                <a:gd name="T28" fmla="*/ 136 w 136"/>
                <a:gd name="T29" fmla="*/ 46 h 148"/>
                <a:gd name="T30" fmla="*/ 130 w 136"/>
                <a:gd name="T31" fmla="*/ 65 h 148"/>
                <a:gd name="T32" fmla="*/ 130 w 136"/>
                <a:gd name="T33" fmla="*/ 80 h 148"/>
                <a:gd name="T34" fmla="*/ 136 w 136"/>
                <a:gd name="T35" fmla="*/ 100 h 148"/>
                <a:gd name="T36" fmla="*/ 129 w 136"/>
                <a:gd name="T37" fmla="*/ 115 h 148"/>
                <a:gd name="T38" fmla="*/ 121 w 136"/>
                <a:gd name="T39" fmla="*/ 121 h 148"/>
                <a:gd name="T40" fmla="*/ 112 w 136"/>
                <a:gd name="T41" fmla="*/ 123 h 148"/>
                <a:gd name="T42" fmla="*/ 102 w 136"/>
                <a:gd name="T43" fmla="*/ 122 h 148"/>
                <a:gd name="T44" fmla="*/ 94 w 136"/>
                <a:gd name="T45" fmla="*/ 131 h 148"/>
                <a:gd name="T46" fmla="*/ 80 w 136"/>
                <a:gd name="T47" fmla="*/ 146 h 148"/>
                <a:gd name="T48" fmla="*/ 59 w 136"/>
                <a:gd name="T49" fmla="*/ 146 h 148"/>
                <a:gd name="T50" fmla="*/ 45 w 136"/>
                <a:gd name="T51" fmla="*/ 131 h 148"/>
                <a:gd name="T52" fmla="*/ 36 w 136"/>
                <a:gd name="T53" fmla="*/ 123 h 148"/>
                <a:gd name="T54" fmla="*/ 26 w 136"/>
                <a:gd name="T55" fmla="*/ 124 h 148"/>
                <a:gd name="T56" fmla="*/ 16 w 136"/>
                <a:gd name="T57" fmla="*/ 122 h 148"/>
                <a:gd name="T58" fmla="*/ 8 w 136"/>
                <a:gd name="T59" fmla="*/ 116 h 148"/>
                <a:gd name="T60" fmla="*/ 1 w 136"/>
                <a:gd name="T61" fmla="*/ 101 h 148"/>
                <a:gd name="T62" fmla="*/ 7 w 136"/>
                <a:gd name="T63" fmla="*/ 83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6" h="148">
                  <a:moveTo>
                    <a:pt x="14" y="75"/>
                  </a:moveTo>
                  <a:lnTo>
                    <a:pt x="6" y="67"/>
                  </a:lnTo>
                  <a:lnTo>
                    <a:pt x="1" y="57"/>
                  </a:lnTo>
                  <a:lnTo>
                    <a:pt x="0" y="47"/>
                  </a:lnTo>
                  <a:lnTo>
                    <a:pt x="4" y="38"/>
                  </a:lnTo>
                  <a:lnTo>
                    <a:pt x="7" y="33"/>
                  </a:lnTo>
                  <a:lnTo>
                    <a:pt x="11" y="30"/>
                  </a:lnTo>
                  <a:lnTo>
                    <a:pt x="15" y="27"/>
                  </a:lnTo>
                  <a:lnTo>
                    <a:pt x="20" y="25"/>
                  </a:lnTo>
                  <a:lnTo>
                    <a:pt x="24" y="25"/>
                  </a:lnTo>
                  <a:lnTo>
                    <a:pt x="30" y="25"/>
                  </a:lnTo>
                  <a:lnTo>
                    <a:pt x="35" y="25"/>
                  </a:lnTo>
                  <a:lnTo>
                    <a:pt x="41" y="27"/>
                  </a:lnTo>
                  <a:lnTo>
                    <a:pt x="43" y="16"/>
                  </a:lnTo>
                  <a:lnTo>
                    <a:pt x="50" y="8"/>
                  </a:lnTo>
                  <a:lnTo>
                    <a:pt x="58" y="2"/>
                  </a:lnTo>
                  <a:lnTo>
                    <a:pt x="68" y="0"/>
                  </a:lnTo>
                  <a:lnTo>
                    <a:pt x="79" y="2"/>
                  </a:lnTo>
                  <a:lnTo>
                    <a:pt x="87" y="8"/>
                  </a:lnTo>
                  <a:lnTo>
                    <a:pt x="92" y="16"/>
                  </a:lnTo>
                  <a:lnTo>
                    <a:pt x="95" y="26"/>
                  </a:lnTo>
                  <a:lnTo>
                    <a:pt x="100" y="24"/>
                  </a:lnTo>
                  <a:lnTo>
                    <a:pt x="105" y="23"/>
                  </a:lnTo>
                  <a:lnTo>
                    <a:pt x="111" y="23"/>
                  </a:lnTo>
                  <a:lnTo>
                    <a:pt x="117" y="24"/>
                  </a:lnTo>
                  <a:lnTo>
                    <a:pt x="121" y="26"/>
                  </a:lnTo>
                  <a:lnTo>
                    <a:pt x="126" y="29"/>
                  </a:lnTo>
                  <a:lnTo>
                    <a:pt x="129" y="32"/>
                  </a:lnTo>
                  <a:lnTo>
                    <a:pt x="133" y="37"/>
                  </a:lnTo>
                  <a:lnTo>
                    <a:pt x="136" y="46"/>
                  </a:lnTo>
                  <a:lnTo>
                    <a:pt x="135" y="56"/>
                  </a:lnTo>
                  <a:lnTo>
                    <a:pt x="130" y="65"/>
                  </a:lnTo>
                  <a:lnTo>
                    <a:pt x="122" y="73"/>
                  </a:lnTo>
                  <a:lnTo>
                    <a:pt x="130" y="80"/>
                  </a:lnTo>
                  <a:lnTo>
                    <a:pt x="135" y="90"/>
                  </a:lnTo>
                  <a:lnTo>
                    <a:pt x="136" y="100"/>
                  </a:lnTo>
                  <a:lnTo>
                    <a:pt x="133" y="110"/>
                  </a:lnTo>
                  <a:lnTo>
                    <a:pt x="129" y="115"/>
                  </a:lnTo>
                  <a:lnTo>
                    <a:pt x="126" y="118"/>
                  </a:lnTo>
                  <a:lnTo>
                    <a:pt x="121" y="121"/>
                  </a:lnTo>
                  <a:lnTo>
                    <a:pt x="117" y="122"/>
                  </a:lnTo>
                  <a:lnTo>
                    <a:pt x="112" y="123"/>
                  </a:lnTo>
                  <a:lnTo>
                    <a:pt x="106" y="123"/>
                  </a:lnTo>
                  <a:lnTo>
                    <a:pt x="102" y="122"/>
                  </a:lnTo>
                  <a:lnTo>
                    <a:pt x="96" y="121"/>
                  </a:lnTo>
                  <a:lnTo>
                    <a:pt x="94" y="131"/>
                  </a:lnTo>
                  <a:lnTo>
                    <a:pt x="88" y="140"/>
                  </a:lnTo>
                  <a:lnTo>
                    <a:pt x="80" y="146"/>
                  </a:lnTo>
                  <a:lnTo>
                    <a:pt x="69" y="148"/>
                  </a:lnTo>
                  <a:lnTo>
                    <a:pt x="59" y="146"/>
                  </a:lnTo>
                  <a:lnTo>
                    <a:pt x="51" y="140"/>
                  </a:lnTo>
                  <a:lnTo>
                    <a:pt x="45" y="131"/>
                  </a:lnTo>
                  <a:lnTo>
                    <a:pt x="42" y="121"/>
                  </a:lnTo>
                  <a:lnTo>
                    <a:pt x="36" y="123"/>
                  </a:lnTo>
                  <a:lnTo>
                    <a:pt x="31" y="124"/>
                  </a:lnTo>
                  <a:lnTo>
                    <a:pt x="26" y="124"/>
                  </a:lnTo>
                  <a:lnTo>
                    <a:pt x="21" y="123"/>
                  </a:lnTo>
                  <a:lnTo>
                    <a:pt x="16" y="122"/>
                  </a:lnTo>
                  <a:lnTo>
                    <a:pt x="12" y="120"/>
                  </a:lnTo>
                  <a:lnTo>
                    <a:pt x="8" y="116"/>
                  </a:lnTo>
                  <a:lnTo>
                    <a:pt x="5" y="111"/>
                  </a:lnTo>
                  <a:lnTo>
                    <a:pt x="1" y="101"/>
                  </a:lnTo>
                  <a:lnTo>
                    <a:pt x="3" y="92"/>
                  </a:lnTo>
                  <a:lnTo>
                    <a:pt x="7" y="83"/>
                  </a:lnTo>
                  <a:lnTo>
                    <a:pt x="14" y="7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82" name="Freeform 510"/>
            <p:cNvSpPr>
              <a:spLocks/>
            </p:cNvSpPr>
            <p:nvPr/>
          </p:nvSpPr>
          <p:spPr bwMode="auto">
            <a:xfrm>
              <a:off x="2579" y="2473"/>
              <a:ext cx="20" cy="21"/>
            </a:xfrm>
            <a:custGeom>
              <a:avLst/>
              <a:gdLst>
                <a:gd name="T0" fmla="*/ 19 w 39"/>
                <a:gd name="T1" fmla="*/ 40 h 40"/>
                <a:gd name="T2" fmla="*/ 27 w 39"/>
                <a:gd name="T3" fmla="*/ 39 h 40"/>
                <a:gd name="T4" fmla="*/ 33 w 39"/>
                <a:gd name="T5" fmla="*/ 34 h 40"/>
                <a:gd name="T6" fmla="*/ 38 w 39"/>
                <a:gd name="T7" fmla="*/ 27 h 40"/>
                <a:gd name="T8" fmla="*/ 39 w 39"/>
                <a:gd name="T9" fmla="*/ 20 h 40"/>
                <a:gd name="T10" fmla="*/ 38 w 39"/>
                <a:gd name="T11" fmla="*/ 12 h 40"/>
                <a:gd name="T12" fmla="*/ 33 w 39"/>
                <a:gd name="T13" fmla="*/ 5 h 40"/>
                <a:gd name="T14" fmla="*/ 27 w 39"/>
                <a:gd name="T15" fmla="*/ 1 h 40"/>
                <a:gd name="T16" fmla="*/ 19 w 39"/>
                <a:gd name="T17" fmla="*/ 0 h 40"/>
                <a:gd name="T18" fmla="*/ 12 w 39"/>
                <a:gd name="T19" fmla="*/ 1 h 40"/>
                <a:gd name="T20" fmla="*/ 6 w 39"/>
                <a:gd name="T21" fmla="*/ 5 h 40"/>
                <a:gd name="T22" fmla="*/ 1 w 39"/>
                <a:gd name="T23" fmla="*/ 12 h 40"/>
                <a:gd name="T24" fmla="*/ 0 w 39"/>
                <a:gd name="T25" fmla="*/ 20 h 40"/>
                <a:gd name="T26" fmla="*/ 1 w 39"/>
                <a:gd name="T27" fmla="*/ 27 h 40"/>
                <a:gd name="T28" fmla="*/ 6 w 39"/>
                <a:gd name="T29" fmla="*/ 34 h 40"/>
                <a:gd name="T30" fmla="*/ 12 w 39"/>
                <a:gd name="T31" fmla="*/ 39 h 40"/>
                <a:gd name="T32" fmla="*/ 19 w 39"/>
                <a:gd name="T33"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40">
                  <a:moveTo>
                    <a:pt x="19" y="40"/>
                  </a:moveTo>
                  <a:lnTo>
                    <a:pt x="27" y="39"/>
                  </a:lnTo>
                  <a:lnTo>
                    <a:pt x="33" y="34"/>
                  </a:lnTo>
                  <a:lnTo>
                    <a:pt x="38" y="27"/>
                  </a:lnTo>
                  <a:lnTo>
                    <a:pt x="39" y="20"/>
                  </a:lnTo>
                  <a:lnTo>
                    <a:pt x="38" y="12"/>
                  </a:lnTo>
                  <a:lnTo>
                    <a:pt x="33" y="5"/>
                  </a:lnTo>
                  <a:lnTo>
                    <a:pt x="27" y="1"/>
                  </a:lnTo>
                  <a:lnTo>
                    <a:pt x="19" y="0"/>
                  </a:lnTo>
                  <a:lnTo>
                    <a:pt x="12" y="1"/>
                  </a:lnTo>
                  <a:lnTo>
                    <a:pt x="6" y="5"/>
                  </a:lnTo>
                  <a:lnTo>
                    <a:pt x="1" y="12"/>
                  </a:lnTo>
                  <a:lnTo>
                    <a:pt x="0" y="20"/>
                  </a:lnTo>
                  <a:lnTo>
                    <a:pt x="1" y="27"/>
                  </a:lnTo>
                  <a:lnTo>
                    <a:pt x="6" y="34"/>
                  </a:lnTo>
                  <a:lnTo>
                    <a:pt x="12" y="39"/>
                  </a:lnTo>
                  <a:lnTo>
                    <a:pt x="19" y="4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83" name="Freeform 511"/>
            <p:cNvSpPr>
              <a:spLocks/>
            </p:cNvSpPr>
            <p:nvPr/>
          </p:nvSpPr>
          <p:spPr bwMode="auto">
            <a:xfrm>
              <a:off x="2642" y="1923"/>
              <a:ext cx="68" cy="74"/>
            </a:xfrm>
            <a:custGeom>
              <a:avLst/>
              <a:gdLst>
                <a:gd name="T0" fmla="*/ 6 w 136"/>
                <a:gd name="T1" fmla="*/ 66 h 147"/>
                <a:gd name="T2" fmla="*/ 0 w 136"/>
                <a:gd name="T3" fmla="*/ 47 h 147"/>
                <a:gd name="T4" fmla="*/ 7 w 136"/>
                <a:gd name="T5" fmla="*/ 33 h 147"/>
                <a:gd name="T6" fmla="*/ 15 w 136"/>
                <a:gd name="T7" fmla="*/ 26 h 147"/>
                <a:gd name="T8" fmla="*/ 25 w 136"/>
                <a:gd name="T9" fmla="*/ 24 h 147"/>
                <a:gd name="T10" fmla="*/ 35 w 136"/>
                <a:gd name="T11" fmla="*/ 25 h 147"/>
                <a:gd name="T12" fmla="*/ 43 w 136"/>
                <a:gd name="T13" fmla="*/ 16 h 147"/>
                <a:gd name="T14" fmla="*/ 58 w 136"/>
                <a:gd name="T15" fmla="*/ 2 h 147"/>
                <a:gd name="T16" fmla="*/ 79 w 136"/>
                <a:gd name="T17" fmla="*/ 2 h 147"/>
                <a:gd name="T18" fmla="*/ 92 w 136"/>
                <a:gd name="T19" fmla="*/ 16 h 147"/>
                <a:gd name="T20" fmla="*/ 101 w 136"/>
                <a:gd name="T21" fmla="*/ 24 h 147"/>
                <a:gd name="T22" fmla="*/ 111 w 136"/>
                <a:gd name="T23" fmla="*/ 23 h 147"/>
                <a:gd name="T24" fmla="*/ 121 w 136"/>
                <a:gd name="T25" fmla="*/ 25 h 147"/>
                <a:gd name="T26" fmla="*/ 129 w 136"/>
                <a:gd name="T27" fmla="*/ 32 h 147"/>
                <a:gd name="T28" fmla="*/ 136 w 136"/>
                <a:gd name="T29" fmla="*/ 46 h 147"/>
                <a:gd name="T30" fmla="*/ 130 w 136"/>
                <a:gd name="T31" fmla="*/ 65 h 147"/>
                <a:gd name="T32" fmla="*/ 130 w 136"/>
                <a:gd name="T33" fmla="*/ 80 h 147"/>
                <a:gd name="T34" fmla="*/ 136 w 136"/>
                <a:gd name="T35" fmla="*/ 100 h 147"/>
                <a:gd name="T36" fmla="*/ 129 w 136"/>
                <a:gd name="T37" fmla="*/ 114 h 147"/>
                <a:gd name="T38" fmla="*/ 121 w 136"/>
                <a:gd name="T39" fmla="*/ 121 h 147"/>
                <a:gd name="T40" fmla="*/ 112 w 136"/>
                <a:gd name="T41" fmla="*/ 123 h 147"/>
                <a:gd name="T42" fmla="*/ 102 w 136"/>
                <a:gd name="T43" fmla="*/ 122 h 147"/>
                <a:gd name="T44" fmla="*/ 94 w 136"/>
                <a:gd name="T45" fmla="*/ 131 h 147"/>
                <a:gd name="T46" fmla="*/ 80 w 136"/>
                <a:gd name="T47" fmla="*/ 145 h 147"/>
                <a:gd name="T48" fmla="*/ 59 w 136"/>
                <a:gd name="T49" fmla="*/ 145 h 147"/>
                <a:gd name="T50" fmla="*/ 45 w 136"/>
                <a:gd name="T51" fmla="*/ 131 h 147"/>
                <a:gd name="T52" fmla="*/ 36 w 136"/>
                <a:gd name="T53" fmla="*/ 123 h 147"/>
                <a:gd name="T54" fmla="*/ 26 w 136"/>
                <a:gd name="T55" fmla="*/ 124 h 147"/>
                <a:gd name="T56" fmla="*/ 16 w 136"/>
                <a:gd name="T57" fmla="*/ 122 h 147"/>
                <a:gd name="T58" fmla="*/ 8 w 136"/>
                <a:gd name="T59" fmla="*/ 116 h 147"/>
                <a:gd name="T60" fmla="*/ 1 w 136"/>
                <a:gd name="T61" fmla="*/ 101 h 147"/>
                <a:gd name="T62" fmla="*/ 7 w 136"/>
                <a:gd name="T63" fmla="*/ 8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6" h="147">
                  <a:moveTo>
                    <a:pt x="14" y="74"/>
                  </a:moveTo>
                  <a:lnTo>
                    <a:pt x="6" y="66"/>
                  </a:lnTo>
                  <a:lnTo>
                    <a:pt x="1" y="57"/>
                  </a:lnTo>
                  <a:lnTo>
                    <a:pt x="0" y="47"/>
                  </a:lnTo>
                  <a:lnTo>
                    <a:pt x="4" y="36"/>
                  </a:lnTo>
                  <a:lnTo>
                    <a:pt x="7" y="33"/>
                  </a:lnTo>
                  <a:lnTo>
                    <a:pt x="11" y="30"/>
                  </a:lnTo>
                  <a:lnTo>
                    <a:pt x="15" y="26"/>
                  </a:lnTo>
                  <a:lnTo>
                    <a:pt x="20" y="25"/>
                  </a:lnTo>
                  <a:lnTo>
                    <a:pt x="25" y="24"/>
                  </a:lnTo>
                  <a:lnTo>
                    <a:pt x="30" y="24"/>
                  </a:lnTo>
                  <a:lnTo>
                    <a:pt x="35" y="25"/>
                  </a:lnTo>
                  <a:lnTo>
                    <a:pt x="41" y="27"/>
                  </a:lnTo>
                  <a:lnTo>
                    <a:pt x="43" y="16"/>
                  </a:lnTo>
                  <a:lnTo>
                    <a:pt x="50" y="8"/>
                  </a:lnTo>
                  <a:lnTo>
                    <a:pt x="58" y="2"/>
                  </a:lnTo>
                  <a:lnTo>
                    <a:pt x="68" y="0"/>
                  </a:lnTo>
                  <a:lnTo>
                    <a:pt x="79" y="2"/>
                  </a:lnTo>
                  <a:lnTo>
                    <a:pt x="87" y="8"/>
                  </a:lnTo>
                  <a:lnTo>
                    <a:pt x="92" y="16"/>
                  </a:lnTo>
                  <a:lnTo>
                    <a:pt x="95" y="26"/>
                  </a:lnTo>
                  <a:lnTo>
                    <a:pt x="101" y="24"/>
                  </a:lnTo>
                  <a:lnTo>
                    <a:pt x="105" y="23"/>
                  </a:lnTo>
                  <a:lnTo>
                    <a:pt x="111" y="23"/>
                  </a:lnTo>
                  <a:lnTo>
                    <a:pt x="116" y="24"/>
                  </a:lnTo>
                  <a:lnTo>
                    <a:pt x="121" y="25"/>
                  </a:lnTo>
                  <a:lnTo>
                    <a:pt x="126" y="28"/>
                  </a:lnTo>
                  <a:lnTo>
                    <a:pt x="129" y="32"/>
                  </a:lnTo>
                  <a:lnTo>
                    <a:pt x="133" y="35"/>
                  </a:lnTo>
                  <a:lnTo>
                    <a:pt x="136" y="46"/>
                  </a:lnTo>
                  <a:lnTo>
                    <a:pt x="135" y="55"/>
                  </a:lnTo>
                  <a:lnTo>
                    <a:pt x="130" y="65"/>
                  </a:lnTo>
                  <a:lnTo>
                    <a:pt x="122" y="72"/>
                  </a:lnTo>
                  <a:lnTo>
                    <a:pt x="130" y="80"/>
                  </a:lnTo>
                  <a:lnTo>
                    <a:pt x="135" y="89"/>
                  </a:lnTo>
                  <a:lnTo>
                    <a:pt x="136" y="100"/>
                  </a:lnTo>
                  <a:lnTo>
                    <a:pt x="133" y="110"/>
                  </a:lnTo>
                  <a:lnTo>
                    <a:pt x="129" y="114"/>
                  </a:lnTo>
                  <a:lnTo>
                    <a:pt x="126" y="117"/>
                  </a:lnTo>
                  <a:lnTo>
                    <a:pt x="121" y="121"/>
                  </a:lnTo>
                  <a:lnTo>
                    <a:pt x="117" y="122"/>
                  </a:lnTo>
                  <a:lnTo>
                    <a:pt x="112" y="123"/>
                  </a:lnTo>
                  <a:lnTo>
                    <a:pt x="106" y="123"/>
                  </a:lnTo>
                  <a:lnTo>
                    <a:pt x="102" y="122"/>
                  </a:lnTo>
                  <a:lnTo>
                    <a:pt x="96" y="121"/>
                  </a:lnTo>
                  <a:lnTo>
                    <a:pt x="94" y="131"/>
                  </a:lnTo>
                  <a:lnTo>
                    <a:pt x="88" y="139"/>
                  </a:lnTo>
                  <a:lnTo>
                    <a:pt x="80" y="145"/>
                  </a:lnTo>
                  <a:lnTo>
                    <a:pt x="69" y="147"/>
                  </a:lnTo>
                  <a:lnTo>
                    <a:pt x="59" y="145"/>
                  </a:lnTo>
                  <a:lnTo>
                    <a:pt x="51" y="139"/>
                  </a:lnTo>
                  <a:lnTo>
                    <a:pt x="45" y="131"/>
                  </a:lnTo>
                  <a:lnTo>
                    <a:pt x="42" y="121"/>
                  </a:lnTo>
                  <a:lnTo>
                    <a:pt x="36" y="123"/>
                  </a:lnTo>
                  <a:lnTo>
                    <a:pt x="31" y="124"/>
                  </a:lnTo>
                  <a:lnTo>
                    <a:pt x="26" y="124"/>
                  </a:lnTo>
                  <a:lnTo>
                    <a:pt x="21" y="123"/>
                  </a:lnTo>
                  <a:lnTo>
                    <a:pt x="16" y="122"/>
                  </a:lnTo>
                  <a:lnTo>
                    <a:pt x="12" y="119"/>
                  </a:lnTo>
                  <a:lnTo>
                    <a:pt x="8" y="116"/>
                  </a:lnTo>
                  <a:lnTo>
                    <a:pt x="5" y="111"/>
                  </a:lnTo>
                  <a:lnTo>
                    <a:pt x="1" y="101"/>
                  </a:lnTo>
                  <a:lnTo>
                    <a:pt x="3" y="92"/>
                  </a:lnTo>
                  <a:lnTo>
                    <a:pt x="7" y="83"/>
                  </a:lnTo>
                  <a:lnTo>
                    <a:pt x="14" y="7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84" name="Freeform 512"/>
            <p:cNvSpPr>
              <a:spLocks/>
            </p:cNvSpPr>
            <p:nvPr/>
          </p:nvSpPr>
          <p:spPr bwMode="auto">
            <a:xfrm>
              <a:off x="2667" y="1949"/>
              <a:ext cx="20" cy="20"/>
            </a:xfrm>
            <a:custGeom>
              <a:avLst/>
              <a:gdLst>
                <a:gd name="T0" fmla="*/ 19 w 39"/>
                <a:gd name="T1" fmla="*/ 39 h 39"/>
                <a:gd name="T2" fmla="*/ 28 w 39"/>
                <a:gd name="T3" fmla="*/ 38 h 39"/>
                <a:gd name="T4" fmla="*/ 33 w 39"/>
                <a:gd name="T5" fmla="*/ 33 h 39"/>
                <a:gd name="T6" fmla="*/ 38 w 39"/>
                <a:gd name="T7" fmla="*/ 27 h 39"/>
                <a:gd name="T8" fmla="*/ 39 w 39"/>
                <a:gd name="T9" fmla="*/ 19 h 39"/>
                <a:gd name="T10" fmla="*/ 38 w 39"/>
                <a:gd name="T11" fmla="*/ 12 h 39"/>
                <a:gd name="T12" fmla="*/ 33 w 39"/>
                <a:gd name="T13" fmla="*/ 5 h 39"/>
                <a:gd name="T14" fmla="*/ 28 w 39"/>
                <a:gd name="T15" fmla="*/ 1 h 39"/>
                <a:gd name="T16" fmla="*/ 19 w 39"/>
                <a:gd name="T17" fmla="*/ 0 h 39"/>
                <a:gd name="T18" fmla="*/ 13 w 39"/>
                <a:gd name="T19" fmla="*/ 1 h 39"/>
                <a:gd name="T20" fmla="*/ 6 w 39"/>
                <a:gd name="T21" fmla="*/ 5 h 39"/>
                <a:gd name="T22" fmla="*/ 1 w 39"/>
                <a:gd name="T23" fmla="*/ 12 h 39"/>
                <a:gd name="T24" fmla="*/ 0 w 39"/>
                <a:gd name="T25" fmla="*/ 19 h 39"/>
                <a:gd name="T26" fmla="*/ 1 w 39"/>
                <a:gd name="T27" fmla="*/ 27 h 39"/>
                <a:gd name="T28" fmla="*/ 6 w 39"/>
                <a:gd name="T29" fmla="*/ 33 h 39"/>
                <a:gd name="T30" fmla="*/ 13 w 39"/>
                <a:gd name="T31" fmla="*/ 38 h 39"/>
                <a:gd name="T32" fmla="*/ 19 w 39"/>
                <a:gd name="T33"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39">
                  <a:moveTo>
                    <a:pt x="19" y="39"/>
                  </a:moveTo>
                  <a:lnTo>
                    <a:pt x="28" y="38"/>
                  </a:lnTo>
                  <a:lnTo>
                    <a:pt x="33" y="33"/>
                  </a:lnTo>
                  <a:lnTo>
                    <a:pt x="38" y="27"/>
                  </a:lnTo>
                  <a:lnTo>
                    <a:pt x="39" y="19"/>
                  </a:lnTo>
                  <a:lnTo>
                    <a:pt x="38" y="12"/>
                  </a:lnTo>
                  <a:lnTo>
                    <a:pt x="33" y="5"/>
                  </a:lnTo>
                  <a:lnTo>
                    <a:pt x="28" y="1"/>
                  </a:lnTo>
                  <a:lnTo>
                    <a:pt x="19" y="0"/>
                  </a:lnTo>
                  <a:lnTo>
                    <a:pt x="13" y="1"/>
                  </a:lnTo>
                  <a:lnTo>
                    <a:pt x="6" y="5"/>
                  </a:lnTo>
                  <a:lnTo>
                    <a:pt x="1" y="12"/>
                  </a:lnTo>
                  <a:lnTo>
                    <a:pt x="0" y="19"/>
                  </a:lnTo>
                  <a:lnTo>
                    <a:pt x="1" y="27"/>
                  </a:lnTo>
                  <a:lnTo>
                    <a:pt x="6" y="33"/>
                  </a:lnTo>
                  <a:lnTo>
                    <a:pt x="13" y="38"/>
                  </a:lnTo>
                  <a:lnTo>
                    <a:pt x="19" y="3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85" name="Freeform 513"/>
            <p:cNvSpPr>
              <a:spLocks/>
            </p:cNvSpPr>
            <p:nvPr/>
          </p:nvSpPr>
          <p:spPr bwMode="auto">
            <a:xfrm>
              <a:off x="2593" y="1695"/>
              <a:ext cx="30" cy="30"/>
            </a:xfrm>
            <a:custGeom>
              <a:avLst/>
              <a:gdLst>
                <a:gd name="T0" fmla="*/ 60 w 60"/>
                <a:gd name="T1" fmla="*/ 29 h 59"/>
                <a:gd name="T2" fmla="*/ 59 w 60"/>
                <a:gd name="T3" fmla="*/ 24 h 59"/>
                <a:gd name="T4" fmla="*/ 58 w 60"/>
                <a:gd name="T5" fmla="*/ 18 h 59"/>
                <a:gd name="T6" fmla="*/ 55 w 60"/>
                <a:gd name="T7" fmla="*/ 13 h 59"/>
                <a:gd name="T8" fmla="*/ 51 w 60"/>
                <a:gd name="T9" fmla="*/ 9 h 59"/>
                <a:gd name="T10" fmla="*/ 47 w 60"/>
                <a:gd name="T11" fmla="*/ 5 h 59"/>
                <a:gd name="T12" fmla="*/ 42 w 60"/>
                <a:gd name="T13" fmla="*/ 2 h 59"/>
                <a:gd name="T14" fmla="*/ 36 w 60"/>
                <a:gd name="T15" fmla="*/ 1 h 59"/>
                <a:gd name="T16" fmla="*/ 30 w 60"/>
                <a:gd name="T17" fmla="*/ 0 h 59"/>
                <a:gd name="T18" fmla="*/ 19 w 60"/>
                <a:gd name="T19" fmla="*/ 2 h 59"/>
                <a:gd name="T20" fmla="*/ 10 w 60"/>
                <a:gd name="T21" fmla="*/ 9 h 59"/>
                <a:gd name="T22" fmla="*/ 3 w 60"/>
                <a:gd name="T23" fmla="*/ 18 h 59"/>
                <a:gd name="T24" fmla="*/ 0 w 60"/>
                <a:gd name="T25" fmla="*/ 29 h 59"/>
                <a:gd name="T26" fmla="*/ 2 w 60"/>
                <a:gd name="T27" fmla="*/ 35 h 59"/>
                <a:gd name="T28" fmla="*/ 3 w 60"/>
                <a:gd name="T29" fmla="*/ 41 h 59"/>
                <a:gd name="T30" fmla="*/ 6 w 60"/>
                <a:gd name="T31" fmla="*/ 46 h 59"/>
                <a:gd name="T32" fmla="*/ 10 w 60"/>
                <a:gd name="T33" fmla="*/ 50 h 59"/>
                <a:gd name="T34" fmla="*/ 14 w 60"/>
                <a:gd name="T35" fmla="*/ 54 h 59"/>
                <a:gd name="T36" fmla="*/ 19 w 60"/>
                <a:gd name="T37" fmla="*/ 57 h 59"/>
                <a:gd name="T38" fmla="*/ 25 w 60"/>
                <a:gd name="T39" fmla="*/ 58 h 59"/>
                <a:gd name="T40" fmla="*/ 30 w 60"/>
                <a:gd name="T41" fmla="*/ 59 h 59"/>
                <a:gd name="T42" fmla="*/ 36 w 60"/>
                <a:gd name="T43" fmla="*/ 58 h 59"/>
                <a:gd name="T44" fmla="*/ 42 w 60"/>
                <a:gd name="T45" fmla="*/ 57 h 59"/>
                <a:gd name="T46" fmla="*/ 47 w 60"/>
                <a:gd name="T47" fmla="*/ 54 h 59"/>
                <a:gd name="T48" fmla="*/ 51 w 60"/>
                <a:gd name="T49" fmla="*/ 50 h 59"/>
                <a:gd name="T50" fmla="*/ 55 w 60"/>
                <a:gd name="T51" fmla="*/ 46 h 59"/>
                <a:gd name="T52" fmla="*/ 58 w 60"/>
                <a:gd name="T53" fmla="*/ 41 h 59"/>
                <a:gd name="T54" fmla="*/ 59 w 60"/>
                <a:gd name="T55" fmla="*/ 35 h 59"/>
                <a:gd name="T56" fmla="*/ 60 w 60"/>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29"/>
                  </a:moveTo>
                  <a:lnTo>
                    <a:pt x="59" y="24"/>
                  </a:lnTo>
                  <a:lnTo>
                    <a:pt x="58" y="18"/>
                  </a:lnTo>
                  <a:lnTo>
                    <a:pt x="55" y="13"/>
                  </a:lnTo>
                  <a:lnTo>
                    <a:pt x="51" y="9"/>
                  </a:lnTo>
                  <a:lnTo>
                    <a:pt x="47" y="5"/>
                  </a:lnTo>
                  <a:lnTo>
                    <a:pt x="42" y="2"/>
                  </a:lnTo>
                  <a:lnTo>
                    <a:pt x="36" y="1"/>
                  </a:lnTo>
                  <a:lnTo>
                    <a:pt x="30" y="0"/>
                  </a:lnTo>
                  <a:lnTo>
                    <a:pt x="19" y="2"/>
                  </a:lnTo>
                  <a:lnTo>
                    <a:pt x="10" y="9"/>
                  </a:lnTo>
                  <a:lnTo>
                    <a:pt x="3" y="18"/>
                  </a:lnTo>
                  <a:lnTo>
                    <a:pt x="0" y="29"/>
                  </a:lnTo>
                  <a:lnTo>
                    <a:pt x="2" y="35"/>
                  </a:lnTo>
                  <a:lnTo>
                    <a:pt x="3" y="41"/>
                  </a:lnTo>
                  <a:lnTo>
                    <a:pt x="6" y="46"/>
                  </a:lnTo>
                  <a:lnTo>
                    <a:pt x="10" y="50"/>
                  </a:lnTo>
                  <a:lnTo>
                    <a:pt x="14" y="54"/>
                  </a:lnTo>
                  <a:lnTo>
                    <a:pt x="19" y="57"/>
                  </a:lnTo>
                  <a:lnTo>
                    <a:pt x="25" y="58"/>
                  </a:lnTo>
                  <a:lnTo>
                    <a:pt x="30" y="59"/>
                  </a:lnTo>
                  <a:lnTo>
                    <a:pt x="36" y="58"/>
                  </a:lnTo>
                  <a:lnTo>
                    <a:pt x="42" y="57"/>
                  </a:lnTo>
                  <a:lnTo>
                    <a:pt x="47" y="54"/>
                  </a:lnTo>
                  <a:lnTo>
                    <a:pt x="51" y="50"/>
                  </a:lnTo>
                  <a:lnTo>
                    <a:pt x="55" y="46"/>
                  </a:lnTo>
                  <a:lnTo>
                    <a:pt x="58" y="41"/>
                  </a:lnTo>
                  <a:lnTo>
                    <a:pt x="59" y="35"/>
                  </a:lnTo>
                  <a:lnTo>
                    <a:pt x="60"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86" name="Freeform 514"/>
            <p:cNvSpPr>
              <a:spLocks/>
            </p:cNvSpPr>
            <p:nvPr/>
          </p:nvSpPr>
          <p:spPr bwMode="auto">
            <a:xfrm>
              <a:off x="2601" y="1702"/>
              <a:ext cx="15" cy="15"/>
            </a:xfrm>
            <a:custGeom>
              <a:avLst/>
              <a:gdLst>
                <a:gd name="T0" fmla="*/ 15 w 30"/>
                <a:gd name="T1" fmla="*/ 30 h 30"/>
                <a:gd name="T2" fmla="*/ 13 w 30"/>
                <a:gd name="T3" fmla="*/ 30 h 30"/>
                <a:gd name="T4" fmla="*/ 11 w 30"/>
                <a:gd name="T5" fmla="*/ 29 h 30"/>
                <a:gd name="T6" fmla="*/ 7 w 30"/>
                <a:gd name="T7" fmla="*/ 27 h 30"/>
                <a:gd name="T8" fmla="*/ 5 w 30"/>
                <a:gd name="T9" fmla="*/ 26 h 30"/>
                <a:gd name="T10" fmla="*/ 4 w 30"/>
                <a:gd name="T11" fmla="*/ 24 h 30"/>
                <a:gd name="T12" fmla="*/ 2 w 30"/>
                <a:gd name="T13" fmla="*/ 20 h 30"/>
                <a:gd name="T14" fmla="*/ 0 w 30"/>
                <a:gd name="T15" fmla="*/ 18 h 30"/>
                <a:gd name="T16" fmla="*/ 0 w 30"/>
                <a:gd name="T17" fmla="*/ 15 h 30"/>
                <a:gd name="T18" fmla="*/ 0 w 30"/>
                <a:gd name="T19" fmla="*/ 12 h 30"/>
                <a:gd name="T20" fmla="*/ 2 w 30"/>
                <a:gd name="T21" fmla="*/ 10 h 30"/>
                <a:gd name="T22" fmla="*/ 4 w 30"/>
                <a:gd name="T23" fmla="*/ 7 h 30"/>
                <a:gd name="T24" fmla="*/ 5 w 30"/>
                <a:gd name="T25" fmla="*/ 5 h 30"/>
                <a:gd name="T26" fmla="*/ 7 w 30"/>
                <a:gd name="T27" fmla="*/ 3 h 30"/>
                <a:gd name="T28" fmla="*/ 11 w 30"/>
                <a:gd name="T29" fmla="*/ 2 h 30"/>
                <a:gd name="T30" fmla="*/ 13 w 30"/>
                <a:gd name="T31" fmla="*/ 0 h 30"/>
                <a:gd name="T32" fmla="*/ 15 w 30"/>
                <a:gd name="T33" fmla="*/ 0 h 30"/>
                <a:gd name="T34" fmla="*/ 19 w 30"/>
                <a:gd name="T35" fmla="*/ 0 h 30"/>
                <a:gd name="T36" fmla="*/ 21 w 30"/>
                <a:gd name="T37" fmla="*/ 2 h 30"/>
                <a:gd name="T38" fmla="*/ 23 w 30"/>
                <a:gd name="T39" fmla="*/ 3 h 30"/>
                <a:gd name="T40" fmla="*/ 26 w 30"/>
                <a:gd name="T41" fmla="*/ 5 h 30"/>
                <a:gd name="T42" fmla="*/ 28 w 30"/>
                <a:gd name="T43" fmla="*/ 7 h 30"/>
                <a:gd name="T44" fmla="*/ 29 w 30"/>
                <a:gd name="T45" fmla="*/ 10 h 30"/>
                <a:gd name="T46" fmla="*/ 30 w 30"/>
                <a:gd name="T47" fmla="*/ 12 h 30"/>
                <a:gd name="T48" fmla="*/ 30 w 30"/>
                <a:gd name="T49" fmla="*/ 15 h 30"/>
                <a:gd name="T50" fmla="*/ 29 w 30"/>
                <a:gd name="T51" fmla="*/ 21 h 30"/>
                <a:gd name="T52" fmla="*/ 26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1" y="29"/>
                  </a:lnTo>
                  <a:lnTo>
                    <a:pt x="7" y="27"/>
                  </a:lnTo>
                  <a:lnTo>
                    <a:pt x="5" y="26"/>
                  </a:lnTo>
                  <a:lnTo>
                    <a:pt x="4" y="24"/>
                  </a:lnTo>
                  <a:lnTo>
                    <a:pt x="2" y="20"/>
                  </a:lnTo>
                  <a:lnTo>
                    <a:pt x="0" y="18"/>
                  </a:lnTo>
                  <a:lnTo>
                    <a:pt x="0" y="15"/>
                  </a:lnTo>
                  <a:lnTo>
                    <a:pt x="0" y="12"/>
                  </a:lnTo>
                  <a:lnTo>
                    <a:pt x="2" y="10"/>
                  </a:lnTo>
                  <a:lnTo>
                    <a:pt x="4" y="7"/>
                  </a:lnTo>
                  <a:lnTo>
                    <a:pt x="5" y="5"/>
                  </a:lnTo>
                  <a:lnTo>
                    <a:pt x="7" y="3"/>
                  </a:lnTo>
                  <a:lnTo>
                    <a:pt x="11" y="2"/>
                  </a:lnTo>
                  <a:lnTo>
                    <a:pt x="13" y="0"/>
                  </a:lnTo>
                  <a:lnTo>
                    <a:pt x="15" y="0"/>
                  </a:lnTo>
                  <a:lnTo>
                    <a:pt x="19" y="0"/>
                  </a:lnTo>
                  <a:lnTo>
                    <a:pt x="21" y="2"/>
                  </a:lnTo>
                  <a:lnTo>
                    <a:pt x="23" y="3"/>
                  </a:lnTo>
                  <a:lnTo>
                    <a:pt x="26" y="5"/>
                  </a:lnTo>
                  <a:lnTo>
                    <a:pt x="28" y="7"/>
                  </a:lnTo>
                  <a:lnTo>
                    <a:pt x="29" y="10"/>
                  </a:lnTo>
                  <a:lnTo>
                    <a:pt x="30" y="12"/>
                  </a:lnTo>
                  <a:lnTo>
                    <a:pt x="30" y="15"/>
                  </a:lnTo>
                  <a:lnTo>
                    <a:pt x="29" y="21"/>
                  </a:lnTo>
                  <a:lnTo>
                    <a:pt x="26"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87" name="Freeform 515"/>
            <p:cNvSpPr>
              <a:spLocks/>
            </p:cNvSpPr>
            <p:nvPr/>
          </p:nvSpPr>
          <p:spPr bwMode="auto">
            <a:xfrm>
              <a:off x="2352" y="1812"/>
              <a:ext cx="30" cy="30"/>
            </a:xfrm>
            <a:custGeom>
              <a:avLst/>
              <a:gdLst>
                <a:gd name="T0" fmla="*/ 60 w 60"/>
                <a:gd name="T1" fmla="*/ 30 h 60"/>
                <a:gd name="T2" fmla="*/ 59 w 60"/>
                <a:gd name="T3" fmla="*/ 25 h 60"/>
                <a:gd name="T4" fmla="*/ 57 w 60"/>
                <a:gd name="T5" fmla="*/ 19 h 60"/>
                <a:gd name="T6" fmla="*/ 54 w 60"/>
                <a:gd name="T7" fmla="*/ 14 h 60"/>
                <a:gd name="T8" fmla="*/ 51 w 60"/>
                <a:gd name="T9" fmla="*/ 10 h 60"/>
                <a:gd name="T10" fmla="*/ 46 w 60"/>
                <a:gd name="T11" fmla="*/ 6 h 60"/>
                <a:gd name="T12" fmla="*/ 41 w 60"/>
                <a:gd name="T13" fmla="*/ 3 h 60"/>
                <a:gd name="T14" fmla="*/ 36 w 60"/>
                <a:gd name="T15" fmla="*/ 1 h 60"/>
                <a:gd name="T16" fmla="*/ 30 w 60"/>
                <a:gd name="T17" fmla="*/ 0 h 60"/>
                <a:gd name="T18" fmla="*/ 18 w 60"/>
                <a:gd name="T19" fmla="*/ 3 h 60"/>
                <a:gd name="T20" fmla="*/ 8 w 60"/>
                <a:gd name="T21" fmla="*/ 10 h 60"/>
                <a:gd name="T22" fmla="*/ 2 w 60"/>
                <a:gd name="T23" fmla="*/ 19 h 60"/>
                <a:gd name="T24" fmla="*/ 0 w 60"/>
                <a:gd name="T25" fmla="*/ 30 h 60"/>
                <a:gd name="T26" fmla="*/ 0 w 60"/>
                <a:gd name="T27" fmla="*/ 36 h 60"/>
                <a:gd name="T28" fmla="*/ 2 w 60"/>
                <a:gd name="T29" fmla="*/ 42 h 60"/>
                <a:gd name="T30" fmla="*/ 4 w 60"/>
                <a:gd name="T31" fmla="*/ 46 h 60"/>
                <a:gd name="T32" fmla="*/ 8 w 60"/>
                <a:gd name="T33" fmla="*/ 51 h 60"/>
                <a:gd name="T34" fmla="*/ 13 w 60"/>
                <a:gd name="T35" fmla="*/ 54 h 60"/>
                <a:gd name="T36" fmla="*/ 18 w 60"/>
                <a:gd name="T37" fmla="*/ 58 h 60"/>
                <a:gd name="T38" fmla="*/ 24 w 60"/>
                <a:gd name="T39" fmla="*/ 59 h 60"/>
                <a:gd name="T40" fmla="*/ 30 w 60"/>
                <a:gd name="T41" fmla="*/ 60 h 60"/>
                <a:gd name="T42" fmla="*/ 36 w 60"/>
                <a:gd name="T43" fmla="*/ 59 h 60"/>
                <a:gd name="T44" fmla="*/ 41 w 60"/>
                <a:gd name="T45" fmla="*/ 58 h 60"/>
                <a:gd name="T46" fmla="*/ 46 w 60"/>
                <a:gd name="T47" fmla="*/ 54 h 60"/>
                <a:gd name="T48" fmla="*/ 51 w 60"/>
                <a:gd name="T49" fmla="*/ 51 h 60"/>
                <a:gd name="T50" fmla="*/ 54 w 60"/>
                <a:gd name="T51" fmla="*/ 46 h 60"/>
                <a:gd name="T52" fmla="*/ 57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5"/>
                  </a:lnTo>
                  <a:lnTo>
                    <a:pt x="57" y="19"/>
                  </a:lnTo>
                  <a:lnTo>
                    <a:pt x="54" y="14"/>
                  </a:lnTo>
                  <a:lnTo>
                    <a:pt x="51" y="10"/>
                  </a:lnTo>
                  <a:lnTo>
                    <a:pt x="46" y="6"/>
                  </a:lnTo>
                  <a:lnTo>
                    <a:pt x="41" y="3"/>
                  </a:lnTo>
                  <a:lnTo>
                    <a:pt x="36" y="1"/>
                  </a:lnTo>
                  <a:lnTo>
                    <a:pt x="30" y="0"/>
                  </a:lnTo>
                  <a:lnTo>
                    <a:pt x="18" y="3"/>
                  </a:lnTo>
                  <a:lnTo>
                    <a:pt x="8" y="10"/>
                  </a:lnTo>
                  <a:lnTo>
                    <a:pt x="2" y="19"/>
                  </a:lnTo>
                  <a:lnTo>
                    <a:pt x="0" y="30"/>
                  </a:lnTo>
                  <a:lnTo>
                    <a:pt x="0" y="36"/>
                  </a:lnTo>
                  <a:lnTo>
                    <a:pt x="2" y="42"/>
                  </a:lnTo>
                  <a:lnTo>
                    <a:pt x="4" y="46"/>
                  </a:lnTo>
                  <a:lnTo>
                    <a:pt x="8" y="51"/>
                  </a:lnTo>
                  <a:lnTo>
                    <a:pt x="13" y="54"/>
                  </a:lnTo>
                  <a:lnTo>
                    <a:pt x="18" y="58"/>
                  </a:lnTo>
                  <a:lnTo>
                    <a:pt x="24" y="59"/>
                  </a:lnTo>
                  <a:lnTo>
                    <a:pt x="30" y="60"/>
                  </a:lnTo>
                  <a:lnTo>
                    <a:pt x="36" y="59"/>
                  </a:lnTo>
                  <a:lnTo>
                    <a:pt x="41" y="58"/>
                  </a:lnTo>
                  <a:lnTo>
                    <a:pt x="46" y="54"/>
                  </a:lnTo>
                  <a:lnTo>
                    <a:pt x="51" y="51"/>
                  </a:lnTo>
                  <a:lnTo>
                    <a:pt x="54" y="46"/>
                  </a:lnTo>
                  <a:lnTo>
                    <a:pt x="57"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88" name="Freeform 516"/>
            <p:cNvSpPr>
              <a:spLocks/>
            </p:cNvSpPr>
            <p:nvPr/>
          </p:nvSpPr>
          <p:spPr bwMode="auto">
            <a:xfrm>
              <a:off x="2359" y="1819"/>
              <a:ext cx="15" cy="15"/>
            </a:xfrm>
            <a:custGeom>
              <a:avLst/>
              <a:gdLst>
                <a:gd name="T0" fmla="*/ 15 w 29"/>
                <a:gd name="T1" fmla="*/ 30 h 30"/>
                <a:gd name="T2" fmla="*/ 11 w 29"/>
                <a:gd name="T3" fmla="*/ 30 h 30"/>
                <a:gd name="T4" fmla="*/ 9 w 29"/>
                <a:gd name="T5" fmla="*/ 29 h 30"/>
                <a:gd name="T6" fmla="*/ 7 w 29"/>
                <a:gd name="T7" fmla="*/ 27 h 30"/>
                <a:gd name="T8" fmla="*/ 4 w 29"/>
                <a:gd name="T9" fmla="*/ 26 h 30"/>
                <a:gd name="T10" fmla="*/ 2 w 29"/>
                <a:gd name="T11" fmla="*/ 23 h 30"/>
                <a:gd name="T12" fmla="*/ 1 w 29"/>
                <a:gd name="T13" fmla="*/ 21 h 30"/>
                <a:gd name="T14" fmla="*/ 0 w 29"/>
                <a:gd name="T15" fmla="*/ 18 h 30"/>
                <a:gd name="T16" fmla="*/ 0 w 29"/>
                <a:gd name="T17" fmla="*/ 15 h 30"/>
                <a:gd name="T18" fmla="*/ 0 w 29"/>
                <a:gd name="T19" fmla="*/ 13 h 30"/>
                <a:gd name="T20" fmla="*/ 1 w 29"/>
                <a:gd name="T21" fmla="*/ 10 h 30"/>
                <a:gd name="T22" fmla="*/ 2 w 29"/>
                <a:gd name="T23" fmla="*/ 7 h 30"/>
                <a:gd name="T24" fmla="*/ 4 w 29"/>
                <a:gd name="T25" fmla="*/ 5 h 30"/>
                <a:gd name="T26" fmla="*/ 7 w 29"/>
                <a:gd name="T27" fmla="*/ 3 h 30"/>
                <a:gd name="T28" fmla="*/ 9 w 29"/>
                <a:gd name="T29" fmla="*/ 1 h 30"/>
                <a:gd name="T30" fmla="*/ 11 w 29"/>
                <a:gd name="T31" fmla="*/ 0 h 30"/>
                <a:gd name="T32" fmla="*/ 15 w 29"/>
                <a:gd name="T33" fmla="*/ 0 h 30"/>
                <a:gd name="T34" fmla="*/ 17 w 29"/>
                <a:gd name="T35" fmla="*/ 0 h 30"/>
                <a:gd name="T36" fmla="*/ 21 w 29"/>
                <a:gd name="T37" fmla="*/ 1 h 30"/>
                <a:gd name="T38" fmla="*/ 23 w 29"/>
                <a:gd name="T39" fmla="*/ 3 h 30"/>
                <a:gd name="T40" fmla="*/ 25 w 29"/>
                <a:gd name="T41" fmla="*/ 5 h 30"/>
                <a:gd name="T42" fmla="*/ 26 w 29"/>
                <a:gd name="T43" fmla="*/ 7 h 30"/>
                <a:gd name="T44" fmla="*/ 28 w 29"/>
                <a:gd name="T45" fmla="*/ 10 h 30"/>
                <a:gd name="T46" fmla="*/ 29 w 29"/>
                <a:gd name="T47" fmla="*/ 13 h 30"/>
                <a:gd name="T48" fmla="*/ 29 w 29"/>
                <a:gd name="T49" fmla="*/ 15 h 30"/>
                <a:gd name="T50" fmla="*/ 28 w 29"/>
                <a:gd name="T51" fmla="*/ 21 h 30"/>
                <a:gd name="T52" fmla="*/ 25 w 29"/>
                <a:gd name="T53" fmla="*/ 26 h 30"/>
                <a:gd name="T54" fmla="*/ 21 w 29"/>
                <a:gd name="T55" fmla="*/ 29 h 30"/>
                <a:gd name="T56" fmla="*/ 15 w 29"/>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30">
                  <a:moveTo>
                    <a:pt x="15" y="30"/>
                  </a:moveTo>
                  <a:lnTo>
                    <a:pt x="11" y="30"/>
                  </a:lnTo>
                  <a:lnTo>
                    <a:pt x="9" y="29"/>
                  </a:lnTo>
                  <a:lnTo>
                    <a:pt x="7" y="27"/>
                  </a:lnTo>
                  <a:lnTo>
                    <a:pt x="4" y="26"/>
                  </a:lnTo>
                  <a:lnTo>
                    <a:pt x="2" y="23"/>
                  </a:lnTo>
                  <a:lnTo>
                    <a:pt x="1" y="21"/>
                  </a:lnTo>
                  <a:lnTo>
                    <a:pt x="0" y="18"/>
                  </a:lnTo>
                  <a:lnTo>
                    <a:pt x="0" y="15"/>
                  </a:lnTo>
                  <a:lnTo>
                    <a:pt x="0" y="13"/>
                  </a:lnTo>
                  <a:lnTo>
                    <a:pt x="1" y="10"/>
                  </a:lnTo>
                  <a:lnTo>
                    <a:pt x="2" y="7"/>
                  </a:lnTo>
                  <a:lnTo>
                    <a:pt x="4" y="5"/>
                  </a:lnTo>
                  <a:lnTo>
                    <a:pt x="7" y="3"/>
                  </a:lnTo>
                  <a:lnTo>
                    <a:pt x="9" y="1"/>
                  </a:lnTo>
                  <a:lnTo>
                    <a:pt x="11" y="0"/>
                  </a:lnTo>
                  <a:lnTo>
                    <a:pt x="15" y="0"/>
                  </a:lnTo>
                  <a:lnTo>
                    <a:pt x="17" y="0"/>
                  </a:lnTo>
                  <a:lnTo>
                    <a:pt x="21" y="1"/>
                  </a:lnTo>
                  <a:lnTo>
                    <a:pt x="23" y="3"/>
                  </a:lnTo>
                  <a:lnTo>
                    <a:pt x="25" y="5"/>
                  </a:lnTo>
                  <a:lnTo>
                    <a:pt x="26" y="7"/>
                  </a:lnTo>
                  <a:lnTo>
                    <a:pt x="28" y="10"/>
                  </a:lnTo>
                  <a:lnTo>
                    <a:pt x="29" y="13"/>
                  </a:lnTo>
                  <a:lnTo>
                    <a:pt x="29" y="15"/>
                  </a:lnTo>
                  <a:lnTo>
                    <a:pt x="28"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89" name="Freeform 517"/>
            <p:cNvSpPr>
              <a:spLocks/>
            </p:cNvSpPr>
            <p:nvPr/>
          </p:nvSpPr>
          <p:spPr bwMode="auto">
            <a:xfrm>
              <a:off x="2336" y="1607"/>
              <a:ext cx="30" cy="29"/>
            </a:xfrm>
            <a:custGeom>
              <a:avLst/>
              <a:gdLst>
                <a:gd name="T0" fmla="*/ 60 w 60"/>
                <a:gd name="T1" fmla="*/ 30 h 59"/>
                <a:gd name="T2" fmla="*/ 58 w 60"/>
                <a:gd name="T3" fmla="*/ 24 h 59"/>
                <a:gd name="T4" fmla="*/ 57 w 60"/>
                <a:gd name="T5" fmla="*/ 19 h 59"/>
                <a:gd name="T6" fmla="*/ 54 w 60"/>
                <a:gd name="T7" fmla="*/ 13 h 59"/>
                <a:gd name="T8" fmla="*/ 50 w 60"/>
                <a:gd name="T9" fmla="*/ 8 h 59"/>
                <a:gd name="T10" fmla="*/ 46 w 60"/>
                <a:gd name="T11" fmla="*/ 5 h 59"/>
                <a:gd name="T12" fmla="*/ 41 w 60"/>
                <a:gd name="T13" fmla="*/ 3 h 59"/>
                <a:gd name="T14" fmla="*/ 35 w 60"/>
                <a:gd name="T15" fmla="*/ 0 h 59"/>
                <a:gd name="T16" fmla="*/ 30 w 60"/>
                <a:gd name="T17" fmla="*/ 0 h 59"/>
                <a:gd name="T18" fmla="*/ 18 w 60"/>
                <a:gd name="T19" fmla="*/ 3 h 59"/>
                <a:gd name="T20" fmla="*/ 9 w 60"/>
                <a:gd name="T21" fmla="*/ 8 h 59"/>
                <a:gd name="T22" fmla="*/ 2 w 60"/>
                <a:gd name="T23" fmla="*/ 19 h 59"/>
                <a:gd name="T24" fmla="*/ 0 w 60"/>
                <a:gd name="T25" fmla="*/ 30 h 59"/>
                <a:gd name="T26" fmla="*/ 1 w 60"/>
                <a:gd name="T27" fmla="*/ 36 h 59"/>
                <a:gd name="T28" fmla="*/ 2 w 60"/>
                <a:gd name="T29" fmla="*/ 41 h 59"/>
                <a:gd name="T30" fmla="*/ 5 w 60"/>
                <a:gd name="T31" fmla="*/ 46 h 59"/>
                <a:gd name="T32" fmla="*/ 9 w 60"/>
                <a:gd name="T33" fmla="*/ 51 h 59"/>
                <a:gd name="T34" fmla="*/ 13 w 60"/>
                <a:gd name="T35" fmla="*/ 54 h 59"/>
                <a:gd name="T36" fmla="*/ 18 w 60"/>
                <a:gd name="T37" fmla="*/ 57 h 59"/>
                <a:gd name="T38" fmla="*/ 24 w 60"/>
                <a:gd name="T39" fmla="*/ 59 h 59"/>
                <a:gd name="T40" fmla="*/ 30 w 60"/>
                <a:gd name="T41" fmla="*/ 59 h 59"/>
                <a:gd name="T42" fmla="*/ 35 w 60"/>
                <a:gd name="T43" fmla="*/ 59 h 59"/>
                <a:gd name="T44" fmla="*/ 41 w 60"/>
                <a:gd name="T45" fmla="*/ 57 h 59"/>
                <a:gd name="T46" fmla="*/ 46 w 60"/>
                <a:gd name="T47" fmla="*/ 54 h 59"/>
                <a:gd name="T48" fmla="*/ 50 w 60"/>
                <a:gd name="T49" fmla="*/ 51 h 59"/>
                <a:gd name="T50" fmla="*/ 54 w 60"/>
                <a:gd name="T51" fmla="*/ 46 h 59"/>
                <a:gd name="T52" fmla="*/ 57 w 60"/>
                <a:gd name="T53" fmla="*/ 41 h 59"/>
                <a:gd name="T54" fmla="*/ 58 w 60"/>
                <a:gd name="T55" fmla="*/ 36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8" y="24"/>
                  </a:lnTo>
                  <a:lnTo>
                    <a:pt x="57" y="19"/>
                  </a:lnTo>
                  <a:lnTo>
                    <a:pt x="54" y="13"/>
                  </a:lnTo>
                  <a:lnTo>
                    <a:pt x="50" y="8"/>
                  </a:lnTo>
                  <a:lnTo>
                    <a:pt x="46" y="5"/>
                  </a:lnTo>
                  <a:lnTo>
                    <a:pt x="41" y="3"/>
                  </a:lnTo>
                  <a:lnTo>
                    <a:pt x="35" y="0"/>
                  </a:lnTo>
                  <a:lnTo>
                    <a:pt x="30" y="0"/>
                  </a:lnTo>
                  <a:lnTo>
                    <a:pt x="18" y="3"/>
                  </a:lnTo>
                  <a:lnTo>
                    <a:pt x="9" y="8"/>
                  </a:lnTo>
                  <a:lnTo>
                    <a:pt x="2" y="19"/>
                  </a:lnTo>
                  <a:lnTo>
                    <a:pt x="0" y="30"/>
                  </a:lnTo>
                  <a:lnTo>
                    <a:pt x="1" y="36"/>
                  </a:lnTo>
                  <a:lnTo>
                    <a:pt x="2" y="41"/>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1"/>
                  </a:lnTo>
                  <a:lnTo>
                    <a:pt x="58"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90" name="Freeform 518"/>
            <p:cNvSpPr>
              <a:spLocks/>
            </p:cNvSpPr>
            <p:nvPr/>
          </p:nvSpPr>
          <p:spPr bwMode="auto">
            <a:xfrm>
              <a:off x="2343" y="1614"/>
              <a:ext cx="15" cy="15"/>
            </a:xfrm>
            <a:custGeom>
              <a:avLst/>
              <a:gdLst>
                <a:gd name="T0" fmla="*/ 15 w 30"/>
                <a:gd name="T1" fmla="*/ 29 h 29"/>
                <a:gd name="T2" fmla="*/ 11 w 30"/>
                <a:gd name="T3" fmla="*/ 29 h 29"/>
                <a:gd name="T4" fmla="*/ 9 w 30"/>
                <a:gd name="T5" fmla="*/ 28 h 29"/>
                <a:gd name="T6" fmla="*/ 7 w 30"/>
                <a:gd name="T7" fmla="*/ 27 h 29"/>
                <a:gd name="T8" fmla="*/ 4 w 30"/>
                <a:gd name="T9" fmla="*/ 26 h 29"/>
                <a:gd name="T10" fmla="*/ 2 w 30"/>
                <a:gd name="T11" fmla="*/ 23 h 29"/>
                <a:gd name="T12" fmla="*/ 1 w 30"/>
                <a:gd name="T13" fmla="*/ 20 h 29"/>
                <a:gd name="T14" fmla="*/ 0 w 30"/>
                <a:gd name="T15" fmla="*/ 18 h 29"/>
                <a:gd name="T16" fmla="*/ 0 w 30"/>
                <a:gd name="T17" fmla="*/ 15 h 29"/>
                <a:gd name="T18" fmla="*/ 0 w 30"/>
                <a:gd name="T19" fmla="*/ 12 h 29"/>
                <a:gd name="T20" fmla="*/ 1 w 30"/>
                <a:gd name="T21" fmla="*/ 9 h 29"/>
                <a:gd name="T22" fmla="*/ 2 w 30"/>
                <a:gd name="T23" fmla="*/ 6 h 29"/>
                <a:gd name="T24" fmla="*/ 4 w 30"/>
                <a:gd name="T25" fmla="*/ 4 h 29"/>
                <a:gd name="T26" fmla="*/ 7 w 30"/>
                <a:gd name="T27" fmla="*/ 3 h 29"/>
                <a:gd name="T28" fmla="*/ 9 w 30"/>
                <a:gd name="T29" fmla="*/ 1 h 29"/>
                <a:gd name="T30" fmla="*/ 11 w 30"/>
                <a:gd name="T31" fmla="*/ 0 h 29"/>
                <a:gd name="T32" fmla="*/ 15 w 30"/>
                <a:gd name="T33" fmla="*/ 0 h 29"/>
                <a:gd name="T34" fmla="*/ 17 w 30"/>
                <a:gd name="T35" fmla="*/ 0 h 29"/>
                <a:gd name="T36" fmla="*/ 20 w 30"/>
                <a:gd name="T37" fmla="*/ 1 h 29"/>
                <a:gd name="T38" fmla="*/ 23 w 30"/>
                <a:gd name="T39" fmla="*/ 3 h 29"/>
                <a:gd name="T40" fmla="*/ 25 w 30"/>
                <a:gd name="T41" fmla="*/ 4 h 29"/>
                <a:gd name="T42" fmla="*/ 26 w 30"/>
                <a:gd name="T43" fmla="*/ 6 h 29"/>
                <a:gd name="T44" fmla="*/ 28 w 30"/>
                <a:gd name="T45" fmla="*/ 9 h 29"/>
                <a:gd name="T46" fmla="*/ 30 w 30"/>
                <a:gd name="T47" fmla="*/ 12 h 29"/>
                <a:gd name="T48" fmla="*/ 30 w 30"/>
                <a:gd name="T49" fmla="*/ 15 h 29"/>
                <a:gd name="T50" fmla="*/ 28 w 30"/>
                <a:gd name="T51" fmla="*/ 21 h 29"/>
                <a:gd name="T52" fmla="*/ 25 w 30"/>
                <a:gd name="T53" fmla="*/ 26 h 29"/>
                <a:gd name="T54" fmla="*/ 20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1" y="29"/>
                  </a:lnTo>
                  <a:lnTo>
                    <a:pt x="9" y="28"/>
                  </a:lnTo>
                  <a:lnTo>
                    <a:pt x="7" y="27"/>
                  </a:lnTo>
                  <a:lnTo>
                    <a:pt x="4" y="26"/>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1"/>
                  </a:lnTo>
                  <a:lnTo>
                    <a:pt x="25" y="26"/>
                  </a:lnTo>
                  <a:lnTo>
                    <a:pt x="20"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91" name="Freeform 519"/>
            <p:cNvSpPr>
              <a:spLocks/>
            </p:cNvSpPr>
            <p:nvPr/>
          </p:nvSpPr>
          <p:spPr bwMode="auto">
            <a:xfrm>
              <a:off x="2456" y="1929"/>
              <a:ext cx="30" cy="30"/>
            </a:xfrm>
            <a:custGeom>
              <a:avLst/>
              <a:gdLst>
                <a:gd name="T0" fmla="*/ 60 w 60"/>
                <a:gd name="T1" fmla="*/ 30 h 60"/>
                <a:gd name="T2" fmla="*/ 59 w 60"/>
                <a:gd name="T3" fmla="*/ 24 h 60"/>
                <a:gd name="T4" fmla="*/ 58 w 60"/>
                <a:gd name="T5" fmla="*/ 19 h 60"/>
                <a:gd name="T6" fmla="*/ 55 w 60"/>
                <a:gd name="T7" fmla="*/ 13 h 60"/>
                <a:gd name="T8" fmla="*/ 52 w 60"/>
                <a:gd name="T9" fmla="*/ 8 h 60"/>
                <a:gd name="T10" fmla="*/ 47 w 60"/>
                <a:gd name="T11" fmla="*/ 5 h 60"/>
                <a:gd name="T12" fmla="*/ 42 w 60"/>
                <a:gd name="T13" fmla="*/ 3 h 60"/>
                <a:gd name="T14" fmla="*/ 36 w 60"/>
                <a:gd name="T15" fmla="*/ 0 h 60"/>
                <a:gd name="T16" fmla="*/ 30 w 60"/>
                <a:gd name="T17" fmla="*/ 0 h 60"/>
                <a:gd name="T18" fmla="*/ 19 w 60"/>
                <a:gd name="T19" fmla="*/ 3 h 60"/>
                <a:gd name="T20" fmla="*/ 9 w 60"/>
                <a:gd name="T21" fmla="*/ 8 h 60"/>
                <a:gd name="T22" fmla="*/ 2 w 60"/>
                <a:gd name="T23" fmla="*/ 19 h 60"/>
                <a:gd name="T24" fmla="*/ 0 w 60"/>
                <a:gd name="T25" fmla="*/ 30 h 60"/>
                <a:gd name="T26" fmla="*/ 1 w 60"/>
                <a:gd name="T27" fmla="*/ 36 h 60"/>
                <a:gd name="T28" fmla="*/ 2 w 60"/>
                <a:gd name="T29" fmla="*/ 42 h 60"/>
                <a:gd name="T30" fmla="*/ 6 w 60"/>
                <a:gd name="T31" fmla="*/ 46 h 60"/>
                <a:gd name="T32" fmla="*/ 9 w 60"/>
                <a:gd name="T33" fmla="*/ 51 h 60"/>
                <a:gd name="T34" fmla="*/ 14 w 60"/>
                <a:gd name="T35" fmla="*/ 54 h 60"/>
                <a:gd name="T36" fmla="*/ 19 w 60"/>
                <a:gd name="T37" fmla="*/ 58 h 60"/>
                <a:gd name="T38" fmla="*/ 24 w 60"/>
                <a:gd name="T39" fmla="*/ 59 h 60"/>
                <a:gd name="T40" fmla="*/ 30 w 60"/>
                <a:gd name="T41" fmla="*/ 60 h 60"/>
                <a:gd name="T42" fmla="*/ 36 w 60"/>
                <a:gd name="T43" fmla="*/ 59 h 60"/>
                <a:gd name="T44" fmla="*/ 42 w 60"/>
                <a:gd name="T45" fmla="*/ 58 h 60"/>
                <a:gd name="T46" fmla="*/ 47 w 60"/>
                <a:gd name="T47" fmla="*/ 54 h 60"/>
                <a:gd name="T48" fmla="*/ 52 w 60"/>
                <a:gd name="T49" fmla="*/ 51 h 60"/>
                <a:gd name="T50" fmla="*/ 55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9"/>
                  </a:lnTo>
                  <a:lnTo>
                    <a:pt x="55" y="13"/>
                  </a:lnTo>
                  <a:lnTo>
                    <a:pt x="52" y="8"/>
                  </a:lnTo>
                  <a:lnTo>
                    <a:pt x="47" y="5"/>
                  </a:lnTo>
                  <a:lnTo>
                    <a:pt x="42" y="3"/>
                  </a:lnTo>
                  <a:lnTo>
                    <a:pt x="36" y="0"/>
                  </a:lnTo>
                  <a:lnTo>
                    <a:pt x="30" y="0"/>
                  </a:lnTo>
                  <a:lnTo>
                    <a:pt x="19" y="3"/>
                  </a:lnTo>
                  <a:lnTo>
                    <a:pt x="9" y="8"/>
                  </a:lnTo>
                  <a:lnTo>
                    <a:pt x="2" y="19"/>
                  </a:lnTo>
                  <a:lnTo>
                    <a:pt x="0" y="30"/>
                  </a:lnTo>
                  <a:lnTo>
                    <a:pt x="1" y="36"/>
                  </a:lnTo>
                  <a:lnTo>
                    <a:pt x="2" y="42"/>
                  </a:lnTo>
                  <a:lnTo>
                    <a:pt x="6" y="46"/>
                  </a:lnTo>
                  <a:lnTo>
                    <a:pt x="9" y="51"/>
                  </a:lnTo>
                  <a:lnTo>
                    <a:pt x="14" y="54"/>
                  </a:lnTo>
                  <a:lnTo>
                    <a:pt x="19" y="58"/>
                  </a:lnTo>
                  <a:lnTo>
                    <a:pt x="24" y="59"/>
                  </a:lnTo>
                  <a:lnTo>
                    <a:pt x="30" y="60"/>
                  </a:lnTo>
                  <a:lnTo>
                    <a:pt x="36" y="59"/>
                  </a:lnTo>
                  <a:lnTo>
                    <a:pt x="42" y="58"/>
                  </a:lnTo>
                  <a:lnTo>
                    <a:pt x="47" y="54"/>
                  </a:lnTo>
                  <a:lnTo>
                    <a:pt x="52" y="51"/>
                  </a:lnTo>
                  <a:lnTo>
                    <a:pt x="55" y="46"/>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92" name="Freeform 520"/>
            <p:cNvSpPr>
              <a:spLocks/>
            </p:cNvSpPr>
            <p:nvPr/>
          </p:nvSpPr>
          <p:spPr bwMode="auto">
            <a:xfrm>
              <a:off x="2463" y="1937"/>
              <a:ext cx="15" cy="15"/>
            </a:xfrm>
            <a:custGeom>
              <a:avLst/>
              <a:gdLst>
                <a:gd name="T0" fmla="*/ 15 w 30"/>
                <a:gd name="T1" fmla="*/ 30 h 30"/>
                <a:gd name="T2" fmla="*/ 13 w 30"/>
                <a:gd name="T3" fmla="*/ 30 h 30"/>
                <a:gd name="T4" fmla="*/ 11 w 30"/>
                <a:gd name="T5" fmla="*/ 29 h 30"/>
                <a:gd name="T6" fmla="*/ 7 w 30"/>
                <a:gd name="T7" fmla="*/ 27 h 30"/>
                <a:gd name="T8" fmla="*/ 5 w 30"/>
                <a:gd name="T9" fmla="*/ 26 h 30"/>
                <a:gd name="T10" fmla="*/ 4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4 w 30"/>
                <a:gd name="T23" fmla="*/ 7 h 30"/>
                <a:gd name="T24" fmla="*/ 5 w 30"/>
                <a:gd name="T25" fmla="*/ 5 h 30"/>
                <a:gd name="T26" fmla="*/ 7 w 30"/>
                <a:gd name="T27" fmla="*/ 3 h 30"/>
                <a:gd name="T28" fmla="*/ 11 w 30"/>
                <a:gd name="T29" fmla="*/ 1 h 30"/>
                <a:gd name="T30" fmla="*/ 13 w 30"/>
                <a:gd name="T31" fmla="*/ 0 h 30"/>
                <a:gd name="T32" fmla="*/ 15 w 30"/>
                <a:gd name="T33" fmla="*/ 0 h 30"/>
                <a:gd name="T34" fmla="*/ 19 w 30"/>
                <a:gd name="T35" fmla="*/ 0 h 30"/>
                <a:gd name="T36" fmla="*/ 21 w 30"/>
                <a:gd name="T37" fmla="*/ 1 h 30"/>
                <a:gd name="T38" fmla="*/ 23 w 30"/>
                <a:gd name="T39" fmla="*/ 3 h 30"/>
                <a:gd name="T40" fmla="*/ 26 w 30"/>
                <a:gd name="T41" fmla="*/ 5 h 30"/>
                <a:gd name="T42" fmla="*/ 28 w 30"/>
                <a:gd name="T43" fmla="*/ 7 h 30"/>
                <a:gd name="T44" fmla="*/ 29 w 30"/>
                <a:gd name="T45" fmla="*/ 9 h 30"/>
                <a:gd name="T46" fmla="*/ 30 w 30"/>
                <a:gd name="T47" fmla="*/ 12 h 30"/>
                <a:gd name="T48" fmla="*/ 30 w 30"/>
                <a:gd name="T49" fmla="*/ 15 h 30"/>
                <a:gd name="T50" fmla="*/ 29 w 30"/>
                <a:gd name="T51" fmla="*/ 21 h 30"/>
                <a:gd name="T52" fmla="*/ 26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1" y="29"/>
                  </a:lnTo>
                  <a:lnTo>
                    <a:pt x="7" y="27"/>
                  </a:lnTo>
                  <a:lnTo>
                    <a:pt x="5" y="26"/>
                  </a:lnTo>
                  <a:lnTo>
                    <a:pt x="4" y="23"/>
                  </a:lnTo>
                  <a:lnTo>
                    <a:pt x="1" y="20"/>
                  </a:lnTo>
                  <a:lnTo>
                    <a:pt x="0" y="18"/>
                  </a:lnTo>
                  <a:lnTo>
                    <a:pt x="0" y="15"/>
                  </a:lnTo>
                  <a:lnTo>
                    <a:pt x="0" y="12"/>
                  </a:lnTo>
                  <a:lnTo>
                    <a:pt x="1" y="9"/>
                  </a:lnTo>
                  <a:lnTo>
                    <a:pt x="4" y="7"/>
                  </a:lnTo>
                  <a:lnTo>
                    <a:pt x="5" y="5"/>
                  </a:lnTo>
                  <a:lnTo>
                    <a:pt x="7" y="3"/>
                  </a:lnTo>
                  <a:lnTo>
                    <a:pt x="11" y="1"/>
                  </a:lnTo>
                  <a:lnTo>
                    <a:pt x="13" y="0"/>
                  </a:lnTo>
                  <a:lnTo>
                    <a:pt x="15" y="0"/>
                  </a:lnTo>
                  <a:lnTo>
                    <a:pt x="19" y="0"/>
                  </a:lnTo>
                  <a:lnTo>
                    <a:pt x="21" y="1"/>
                  </a:lnTo>
                  <a:lnTo>
                    <a:pt x="23" y="3"/>
                  </a:lnTo>
                  <a:lnTo>
                    <a:pt x="26" y="5"/>
                  </a:lnTo>
                  <a:lnTo>
                    <a:pt x="28" y="7"/>
                  </a:lnTo>
                  <a:lnTo>
                    <a:pt x="29" y="9"/>
                  </a:lnTo>
                  <a:lnTo>
                    <a:pt x="30" y="12"/>
                  </a:lnTo>
                  <a:lnTo>
                    <a:pt x="30" y="15"/>
                  </a:lnTo>
                  <a:lnTo>
                    <a:pt x="29" y="21"/>
                  </a:lnTo>
                  <a:lnTo>
                    <a:pt x="26"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93" name="Freeform 521"/>
            <p:cNvSpPr>
              <a:spLocks/>
            </p:cNvSpPr>
            <p:nvPr/>
          </p:nvSpPr>
          <p:spPr bwMode="auto">
            <a:xfrm>
              <a:off x="2357" y="1988"/>
              <a:ext cx="30" cy="29"/>
            </a:xfrm>
            <a:custGeom>
              <a:avLst/>
              <a:gdLst>
                <a:gd name="T0" fmla="*/ 60 w 60"/>
                <a:gd name="T1" fmla="*/ 30 h 59"/>
                <a:gd name="T2" fmla="*/ 59 w 60"/>
                <a:gd name="T3" fmla="*/ 24 h 59"/>
                <a:gd name="T4" fmla="*/ 58 w 60"/>
                <a:gd name="T5" fmla="*/ 18 h 59"/>
                <a:gd name="T6" fmla="*/ 54 w 60"/>
                <a:gd name="T7" fmla="*/ 12 h 59"/>
                <a:gd name="T8" fmla="*/ 51 w 60"/>
                <a:gd name="T9" fmla="*/ 8 h 59"/>
                <a:gd name="T10" fmla="*/ 46 w 60"/>
                <a:gd name="T11" fmla="*/ 4 h 59"/>
                <a:gd name="T12" fmla="*/ 42 w 60"/>
                <a:gd name="T13" fmla="*/ 2 h 59"/>
                <a:gd name="T14" fmla="*/ 36 w 60"/>
                <a:gd name="T15" fmla="*/ 0 h 59"/>
                <a:gd name="T16" fmla="*/ 30 w 60"/>
                <a:gd name="T17" fmla="*/ 0 h 59"/>
                <a:gd name="T18" fmla="*/ 19 w 60"/>
                <a:gd name="T19" fmla="*/ 2 h 59"/>
                <a:gd name="T20" fmla="*/ 9 w 60"/>
                <a:gd name="T21" fmla="*/ 8 h 59"/>
                <a:gd name="T22" fmla="*/ 3 w 60"/>
                <a:gd name="T23" fmla="*/ 18 h 59"/>
                <a:gd name="T24" fmla="*/ 0 w 60"/>
                <a:gd name="T25" fmla="*/ 30 h 59"/>
                <a:gd name="T26" fmla="*/ 1 w 60"/>
                <a:gd name="T27" fmla="*/ 35 h 59"/>
                <a:gd name="T28" fmla="*/ 3 w 60"/>
                <a:gd name="T29" fmla="*/ 40 h 59"/>
                <a:gd name="T30" fmla="*/ 6 w 60"/>
                <a:gd name="T31" fmla="*/ 46 h 59"/>
                <a:gd name="T32" fmla="*/ 9 w 60"/>
                <a:gd name="T33" fmla="*/ 50 h 59"/>
                <a:gd name="T34" fmla="*/ 14 w 60"/>
                <a:gd name="T35" fmla="*/ 54 h 59"/>
                <a:gd name="T36" fmla="*/ 19 w 60"/>
                <a:gd name="T37" fmla="*/ 56 h 59"/>
                <a:gd name="T38" fmla="*/ 24 w 60"/>
                <a:gd name="T39" fmla="*/ 59 h 59"/>
                <a:gd name="T40" fmla="*/ 30 w 60"/>
                <a:gd name="T41" fmla="*/ 59 h 59"/>
                <a:gd name="T42" fmla="*/ 36 w 60"/>
                <a:gd name="T43" fmla="*/ 59 h 59"/>
                <a:gd name="T44" fmla="*/ 42 w 60"/>
                <a:gd name="T45" fmla="*/ 56 h 59"/>
                <a:gd name="T46" fmla="*/ 46 w 60"/>
                <a:gd name="T47" fmla="*/ 54 h 59"/>
                <a:gd name="T48" fmla="*/ 51 w 60"/>
                <a:gd name="T49" fmla="*/ 50 h 59"/>
                <a:gd name="T50" fmla="*/ 54 w 60"/>
                <a:gd name="T51" fmla="*/ 46 h 59"/>
                <a:gd name="T52" fmla="*/ 58 w 60"/>
                <a:gd name="T53" fmla="*/ 40 h 59"/>
                <a:gd name="T54" fmla="*/ 59 w 60"/>
                <a:gd name="T55" fmla="*/ 35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9" y="24"/>
                  </a:lnTo>
                  <a:lnTo>
                    <a:pt x="58" y="18"/>
                  </a:lnTo>
                  <a:lnTo>
                    <a:pt x="54" y="12"/>
                  </a:lnTo>
                  <a:lnTo>
                    <a:pt x="51" y="8"/>
                  </a:lnTo>
                  <a:lnTo>
                    <a:pt x="46" y="4"/>
                  </a:lnTo>
                  <a:lnTo>
                    <a:pt x="42" y="2"/>
                  </a:lnTo>
                  <a:lnTo>
                    <a:pt x="36" y="0"/>
                  </a:lnTo>
                  <a:lnTo>
                    <a:pt x="30" y="0"/>
                  </a:lnTo>
                  <a:lnTo>
                    <a:pt x="19" y="2"/>
                  </a:lnTo>
                  <a:lnTo>
                    <a:pt x="9" y="8"/>
                  </a:lnTo>
                  <a:lnTo>
                    <a:pt x="3" y="18"/>
                  </a:lnTo>
                  <a:lnTo>
                    <a:pt x="0" y="30"/>
                  </a:lnTo>
                  <a:lnTo>
                    <a:pt x="1" y="35"/>
                  </a:lnTo>
                  <a:lnTo>
                    <a:pt x="3" y="40"/>
                  </a:lnTo>
                  <a:lnTo>
                    <a:pt x="6" y="46"/>
                  </a:lnTo>
                  <a:lnTo>
                    <a:pt x="9" y="50"/>
                  </a:lnTo>
                  <a:lnTo>
                    <a:pt x="14" y="54"/>
                  </a:lnTo>
                  <a:lnTo>
                    <a:pt x="19" y="56"/>
                  </a:lnTo>
                  <a:lnTo>
                    <a:pt x="24" y="59"/>
                  </a:lnTo>
                  <a:lnTo>
                    <a:pt x="30" y="59"/>
                  </a:lnTo>
                  <a:lnTo>
                    <a:pt x="36" y="59"/>
                  </a:lnTo>
                  <a:lnTo>
                    <a:pt x="42" y="56"/>
                  </a:lnTo>
                  <a:lnTo>
                    <a:pt x="46" y="54"/>
                  </a:lnTo>
                  <a:lnTo>
                    <a:pt x="51" y="50"/>
                  </a:lnTo>
                  <a:lnTo>
                    <a:pt x="54" y="46"/>
                  </a:lnTo>
                  <a:lnTo>
                    <a:pt x="58" y="40"/>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94" name="Freeform 522"/>
            <p:cNvSpPr>
              <a:spLocks/>
            </p:cNvSpPr>
            <p:nvPr/>
          </p:nvSpPr>
          <p:spPr bwMode="auto">
            <a:xfrm>
              <a:off x="2365" y="1995"/>
              <a:ext cx="15" cy="15"/>
            </a:xfrm>
            <a:custGeom>
              <a:avLst/>
              <a:gdLst>
                <a:gd name="T0" fmla="*/ 15 w 30"/>
                <a:gd name="T1" fmla="*/ 29 h 29"/>
                <a:gd name="T2" fmla="*/ 13 w 30"/>
                <a:gd name="T3" fmla="*/ 29 h 29"/>
                <a:gd name="T4" fmla="*/ 9 w 30"/>
                <a:gd name="T5" fmla="*/ 27 h 29"/>
                <a:gd name="T6" fmla="*/ 7 w 30"/>
                <a:gd name="T7" fmla="*/ 26 h 29"/>
                <a:gd name="T8" fmla="*/ 5 w 30"/>
                <a:gd name="T9" fmla="*/ 25 h 29"/>
                <a:gd name="T10" fmla="*/ 3 w 30"/>
                <a:gd name="T11" fmla="*/ 23 h 29"/>
                <a:gd name="T12" fmla="*/ 1 w 30"/>
                <a:gd name="T13" fmla="*/ 19 h 29"/>
                <a:gd name="T14" fmla="*/ 0 w 30"/>
                <a:gd name="T15" fmla="*/ 17 h 29"/>
                <a:gd name="T16" fmla="*/ 0 w 30"/>
                <a:gd name="T17" fmla="*/ 15 h 29"/>
                <a:gd name="T18" fmla="*/ 0 w 30"/>
                <a:gd name="T19" fmla="*/ 11 h 29"/>
                <a:gd name="T20" fmla="*/ 1 w 30"/>
                <a:gd name="T21" fmla="*/ 9 h 29"/>
                <a:gd name="T22" fmla="*/ 3 w 30"/>
                <a:gd name="T23" fmla="*/ 6 h 29"/>
                <a:gd name="T24" fmla="*/ 5 w 30"/>
                <a:gd name="T25" fmla="*/ 3 h 29"/>
                <a:gd name="T26" fmla="*/ 7 w 30"/>
                <a:gd name="T27" fmla="*/ 2 h 29"/>
                <a:gd name="T28" fmla="*/ 9 w 30"/>
                <a:gd name="T29" fmla="*/ 1 h 29"/>
                <a:gd name="T30" fmla="*/ 13 w 30"/>
                <a:gd name="T31" fmla="*/ 0 h 29"/>
                <a:gd name="T32" fmla="*/ 15 w 30"/>
                <a:gd name="T33" fmla="*/ 0 h 29"/>
                <a:gd name="T34" fmla="*/ 18 w 30"/>
                <a:gd name="T35" fmla="*/ 0 h 29"/>
                <a:gd name="T36" fmla="*/ 21 w 30"/>
                <a:gd name="T37" fmla="*/ 1 h 29"/>
                <a:gd name="T38" fmla="*/ 23 w 30"/>
                <a:gd name="T39" fmla="*/ 2 h 29"/>
                <a:gd name="T40" fmla="*/ 26 w 30"/>
                <a:gd name="T41" fmla="*/ 3 h 29"/>
                <a:gd name="T42" fmla="*/ 27 w 30"/>
                <a:gd name="T43" fmla="*/ 6 h 29"/>
                <a:gd name="T44" fmla="*/ 29 w 30"/>
                <a:gd name="T45" fmla="*/ 9 h 29"/>
                <a:gd name="T46" fmla="*/ 30 w 30"/>
                <a:gd name="T47" fmla="*/ 11 h 29"/>
                <a:gd name="T48" fmla="*/ 30 w 30"/>
                <a:gd name="T49" fmla="*/ 15 h 29"/>
                <a:gd name="T50" fmla="*/ 29 w 30"/>
                <a:gd name="T51" fmla="*/ 20 h 29"/>
                <a:gd name="T52" fmla="*/ 26 w 30"/>
                <a:gd name="T53" fmla="*/ 25 h 29"/>
                <a:gd name="T54" fmla="*/ 21 w 30"/>
                <a:gd name="T55" fmla="*/ 27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3" y="29"/>
                  </a:lnTo>
                  <a:lnTo>
                    <a:pt x="9" y="27"/>
                  </a:lnTo>
                  <a:lnTo>
                    <a:pt x="7" y="26"/>
                  </a:lnTo>
                  <a:lnTo>
                    <a:pt x="5" y="25"/>
                  </a:lnTo>
                  <a:lnTo>
                    <a:pt x="3" y="23"/>
                  </a:lnTo>
                  <a:lnTo>
                    <a:pt x="1" y="19"/>
                  </a:lnTo>
                  <a:lnTo>
                    <a:pt x="0" y="17"/>
                  </a:lnTo>
                  <a:lnTo>
                    <a:pt x="0" y="15"/>
                  </a:lnTo>
                  <a:lnTo>
                    <a:pt x="0" y="11"/>
                  </a:lnTo>
                  <a:lnTo>
                    <a:pt x="1" y="9"/>
                  </a:lnTo>
                  <a:lnTo>
                    <a:pt x="3" y="6"/>
                  </a:lnTo>
                  <a:lnTo>
                    <a:pt x="5" y="3"/>
                  </a:lnTo>
                  <a:lnTo>
                    <a:pt x="7" y="2"/>
                  </a:lnTo>
                  <a:lnTo>
                    <a:pt x="9" y="1"/>
                  </a:lnTo>
                  <a:lnTo>
                    <a:pt x="13" y="0"/>
                  </a:lnTo>
                  <a:lnTo>
                    <a:pt x="15" y="0"/>
                  </a:lnTo>
                  <a:lnTo>
                    <a:pt x="18" y="0"/>
                  </a:lnTo>
                  <a:lnTo>
                    <a:pt x="21" y="1"/>
                  </a:lnTo>
                  <a:lnTo>
                    <a:pt x="23" y="2"/>
                  </a:lnTo>
                  <a:lnTo>
                    <a:pt x="26" y="3"/>
                  </a:lnTo>
                  <a:lnTo>
                    <a:pt x="27" y="6"/>
                  </a:lnTo>
                  <a:lnTo>
                    <a:pt x="29" y="9"/>
                  </a:lnTo>
                  <a:lnTo>
                    <a:pt x="30" y="11"/>
                  </a:lnTo>
                  <a:lnTo>
                    <a:pt x="30" y="15"/>
                  </a:lnTo>
                  <a:lnTo>
                    <a:pt x="29" y="20"/>
                  </a:lnTo>
                  <a:lnTo>
                    <a:pt x="26" y="25"/>
                  </a:lnTo>
                  <a:lnTo>
                    <a:pt x="21" y="27"/>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95" name="Freeform 523"/>
            <p:cNvSpPr>
              <a:spLocks/>
            </p:cNvSpPr>
            <p:nvPr/>
          </p:nvSpPr>
          <p:spPr bwMode="auto">
            <a:xfrm>
              <a:off x="2658" y="2044"/>
              <a:ext cx="30" cy="30"/>
            </a:xfrm>
            <a:custGeom>
              <a:avLst/>
              <a:gdLst>
                <a:gd name="T0" fmla="*/ 59 w 59"/>
                <a:gd name="T1" fmla="*/ 30 h 60"/>
                <a:gd name="T2" fmla="*/ 58 w 59"/>
                <a:gd name="T3" fmla="*/ 25 h 60"/>
                <a:gd name="T4" fmla="*/ 57 w 59"/>
                <a:gd name="T5" fmla="*/ 19 h 60"/>
                <a:gd name="T6" fmla="*/ 54 w 59"/>
                <a:gd name="T7" fmla="*/ 13 h 60"/>
                <a:gd name="T8" fmla="*/ 50 w 59"/>
                <a:gd name="T9" fmla="*/ 9 h 60"/>
                <a:gd name="T10" fmla="*/ 46 w 59"/>
                <a:gd name="T11" fmla="*/ 5 h 60"/>
                <a:gd name="T12" fmla="*/ 41 w 59"/>
                <a:gd name="T13" fmla="*/ 3 h 60"/>
                <a:gd name="T14" fmla="*/ 35 w 59"/>
                <a:gd name="T15" fmla="*/ 2 h 60"/>
                <a:gd name="T16" fmla="*/ 30 w 59"/>
                <a:gd name="T17" fmla="*/ 0 h 60"/>
                <a:gd name="T18" fmla="*/ 18 w 59"/>
                <a:gd name="T19" fmla="*/ 3 h 60"/>
                <a:gd name="T20" fmla="*/ 9 w 59"/>
                <a:gd name="T21" fmla="*/ 9 h 60"/>
                <a:gd name="T22" fmla="*/ 2 w 59"/>
                <a:gd name="T23" fmla="*/ 19 h 60"/>
                <a:gd name="T24" fmla="*/ 0 w 59"/>
                <a:gd name="T25" fmla="*/ 30 h 60"/>
                <a:gd name="T26" fmla="*/ 1 w 59"/>
                <a:gd name="T27" fmla="*/ 36 h 60"/>
                <a:gd name="T28" fmla="*/ 2 w 59"/>
                <a:gd name="T29" fmla="*/ 42 h 60"/>
                <a:gd name="T30" fmla="*/ 5 w 59"/>
                <a:gd name="T31" fmla="*/ 47 h 60"/>
                <a:gd name="T32" fmla="*/ 9 w 59"/>
                <a:gd name="T33" fmla="*/ 51 h 60"/>
                <a:gd name="T34" fmla="*/ 13 w 59"/>
                <a:gd name="T35" fmla="*/ 55 h 60"/>
                <a:gd name="T36" fmla="*/ 18 w 59"/>
                <a:gd name="T37" fmla="*/ 58 h 60"/>
                <a:gd name="T38" fmla="*/ 24 w 59"/>
                <a:gd name="T39" fmla="*/ 59 h 60"/>
                <a:gd name="T40" fmla="*/ 30 w 59"/>
                <a:gd name="T41" fmla="*/ 60 h 60"/>
                <a:gd name="T42" fmla="*/ 35 w 59"/>
                <a:gd name="T43" fmla="*/ 59 h 60"/>
                <a:gd name="T44" fmla="*/ 41 w 59"/>
                <a:gd name="T45" fmla="*/ 58 h 60"/>
                <a:gd name="T46" fmla="*/ 46 w 59"/>
                <a:gd name="T47" fmla="*/ 55 h 60"/>
                <a:gd name="T48" fmla="*/ 50 w 59"/>
                <a:gd name="T49" fmla="*/ 51 h 60"/>
                <a:gd name="T50" fmla="*/ 54 w 59"/>
                <a:gd name="T51" fmla="*/ 47 h 60"/>
                <a:gd name="T52" fmla="*/ 57 w 59"/>
                <a:gd name="T53" fmla="*/ 42 h 60"/>
                <a:gd name="T54" fmla="*/ 58 w 59"/>
                <a:gd name="T55" fmla="*/ 36 h 60"/>
                <a:gd name="T56" fmla="*/ 59 w 59"/>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60">
                  <a:moveTo>
                    <a:pt x="59" y="30"/>
                  </a:moveTo>
                  <a:lnTo>
                    <a:pt x="58" y="25"/>
                  </a:lnTo>
                  <a:lnTo>
                    <a:pt x="57" y="19"/>
                  </a:lnTo>
                  <a:lnTo>
                    <a:pt x="54" y="13"/>
                  </a:lnTo>
                  <a:lnTo>
                    <a:pt x="50" y="9"/>
                  </a:lnTo>
                  <a:lnTo>
                    <a:pt x="46" y="5"/>
                  </a:lnTo>
                  <a:lnTo>
                    <a:pt x="41" y="3"/>
                  </a:lnTo>
                  <a:lnTo>
                    <a:pt x="35" y="2"/>
                  </a:lnTo>
                  <a:lnTo>
                    <a:pt x="30" y="0"/>
                  </a:lnTo>
                  <a:lnTo>
                    <a:pt x="18" y="3"/>
                  </a:lnTo>
                  <a:lnTo>
                    <a:pt x="9" y="9"/>
                  </a:lnTo>
                  <a:lnTo>
                    <a:pt x="2" y="19"/>
                  </a:lnTo>
                  <a:lnTo>
                    <a:pt x="0" y="30"/>
                  </a:lnTo>
                  <a:lnTo>
                    <a:pt x="1" y="36"/>
                  </a:lnTo>
                  <a:lnTo>
                    <a:pt x="2" y="42"/>
                  </a:lnTo>
                  <a:lnTo>
                    <a:pt x="5" y="47"/>
                  </a:lnTo>
                  <a:lnTo>
                    <a:pt x="9" y="51"/>
                  </a:lnTo>
                  <a:lnTo>
                    <a:pt x="13" y="55"/>
                  </a:lnTo>
                  <a:lnTo>
                    <a:pt x="18" y="58"/>
                  </a:lnTo>
                  <a:lnTo>
                    <a:pt x="24" y="59"/>
                  </a:lnTo>
                  <a:lnTo>
                    <a:pt x="30" y="60"/>
                  </a:lnTo>
                  <a:lnTo>
                    <a:pt x="35" y="59"/>
                  </a:lnTo>
                  <a:lnTo>
                    <a:pt x="41" y="58"/>
                  </a:lnTo>
                  <a:lnTo>
                    <a:pt x="46" y="55"/>
                  </a:lnTo>
                  <a:lnTo>
                    <a:pt x="50" y="51"/>
                  </a:lnTo>
                  <a:lnTo>
                    <a:pt x="54" y="47"/>
                  </a:lnTo>
                  <a:lnTo>
                    <a:pt x="57" y="42"/>
                  </a:lnTo>
                  <a:lnTo>
                    <a:pt x="58" y="36"/>
                  </a:lnTo>
                  <a:lnTo>
                    <a:pt x="59"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96" name="Freeform 524"/>
            <p:cNvSpPr>
              <a:spLocks/>
            </p:cNvSpPr>
            <p:nvPr/>
          </p:nvSpPr>
          <p:spPr bwMode="auto">
            <a:xfrm>
              <a:off x="2666" y="2051"/>
              <a:ext cx="15" cy="15"/>
            </a:xfrm>
            <a:custGeom>
              <a:avLst/>
              <a:gdLst>
                <a:gd name="T0" fmla="*/ 15 w 30"/>
                <a:gd name="T1" fmla="*/ 30 h 30"/>
                <a:gd name="T2" fmla="*/ 12 w 30"/>
                <a:gd name="T3" fmla="*/ 30 h 30"/>
                <a:gd name="T4" fmla="*/ 9 w 30"/>
                <a:gd name="T5" fmla="*/ 29 h 30"/>
                <a:gd name="T6" fmla="*/ 6 w 30"/>
                <a:gd name="T7" fmla="*/ 27 h 30"/>
                <a:gd name="T8" fmla="*/ 4 w 30"/>
                <a:gd name="T9" fmla="*/ 26 h 30"/>
                <a:gd name="T10" fmla="*/ 3 w 30"/>
                <a:gd name="T11" fmla="*/ 24 h 30"/>
                <a:gd name="T12" fmla="*/ 1 w 30"/>
                <a:gd name="T13" fmla="*/ 20 h 30"/>
                <a:gd name="T14" fmla="*/ 0 w 30"/>
                <a:gd name="T15" fmla="*/ 18 h 30"/>
                <a:gd name="T16" fmla="*/ 0 w 30"/>
                <a:gd name="T17" fmla="*/ 15 h 30"/>
                <a:gd name="T18" fmla="*/ 0 w 30"/>
                <a:gd name="T19" fmla="*/ 12 h 30"/>
                <a:gd name="T20" fmla="*/ 1 w 30"/>
                <a:gd name="T21" fmla="*/ 10 h 30"/>
                <a:gd name="T22" fmla="*/ 3 w 30"/>
                <a:gd name="T23" fmla="*/ 7 h 30"/>
                <a:gd name="T24" fmla="*/ 4 w 30"/>
                <a:gd name="T25" fmla="*/ 5 h 30"/>
                <a:gd name="T26" fmla="*/ 6 w 30"/>
                <a:gd name="T27" fmla="*/ 3 h 30"/>
                <a:gd name="T28" fmla="*/ 9 w 30"/>
                <a:gd name="T29" fmla="*/ 2 h 30"/>
                <a:gd name="T30" fmla="*/ 12 w 30"/>
                <a:gd name="T31" fmla="*/ 0 h 30"/>
                <a:gd name="T32" fmla="*/ 15 w 30"/>
                <a:gd name="T33" fmla="*/ 0 h 30"/>
                <a:gd name="T34" fmla="*/ 18 w 30"/>
                <a:gd name="T35" fmla="*/ 0 h 30"/>
                <a:gd name="T36" fmla="*/ 20 w 30"/>
                <a:gd name="T37" fmla="*/ 2 h 30"/>
                <a:gd name="T38" fmla="*/ 23 w 30"/>
                <a:gd name="T39" fmla="*/ 3 h 30"/>
                <a:gd name="T40" fmla="*/ 25 w 30"/>
                <a:gd name="T41" fmla="*/ 5 h 30"/>
                <a:gd name="T42" fmla="*/ 27 w 30"/>
                <a:gd name="T43" fmla="*/ 7 h 30"/>
                <a:gd name="T44" fmla="*/ 28 w 30"/>
                <a:gd name="T45" fmla="*/ 10 h 30"/>
                <a:gd name="T46" fmla="*/ 30 w 30"/>
                <a:gd name="T47" fmla="*/ 12 h 30"/>
                <a:gd name="T48" fmla="*/ 30 w 30"/>
                <a:gd name="T49" fmla="*/ 15 h 30"/>
                <a:gd name="T50" fmla="*/ 28 w 30"/>
                <a:gd name="T51" fmla="*/ 21 h 30"/>
                <a:gd name="T52" fmla="*/ 25 w 30"/>
                <a:gd name="T53" fmla="*/ 26 h 30"/>
                <a:gd name="T54" fmla="*/ 20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9"/>
                  </a:lnTo>
                  <a:lnTo>
                    <a:pt x="6" y="27"/>
                  </a:lnTo>
                  <a:lnTo>
                    <a:pt x="4" y="26"/>
                  </a:lnTo>
                  <a:lnTo>
                    <a:pt x="3" y="24"/>
                  </a:lnTo>
                  <a:lnTo>
                    <a:pt x="1" y="20"/>
                  </a:lnTo>
                  <a:lnTo>
                    <a:pt x="0" y="18"/>
                  </a:lnTo>
                  <a:lnTo>
                    <a:pt x="0" y="15"/>
                  </a:lnTo>
                  <a:lnTo>
                    <a:pt x="0" y="12"/>
                  </a:lnTo>
                  <a:lnTo>
                    <a:pt x="1" y="10"/>
                  </a:lnTo>
                  <a:lnTo>
                    <a:pt x="3" y="7"/>
                  </a:lnTo>
                  <a:lnTo>
                    <a:pt x="4" y="5"/>
                  </a:lnTo>
                  <a:lnTo>
                    <a:pt x="6" y="3"/>
                  </a:lnTo>
                  <a:lnTo>
                    <a:pt x="9" y="2"/>
                  </a:lnTo>
                  <a:lnTo>
                    <a:pt x="12" y="0"/>
                  </a:lnTo>
                  <a:lnTo>
                    <a:pt x="15" y="0"/>
                  </a:lnTo>
                  <a:lnTo>
                    <a:pt x="18" y="0"/>
                  </a:lnTo>
                  <a:lnTo>
                    <a:pt x="20" y="2"/>
                  </a:lnTo>
                  <a:lnTo>
                    <a:pt x="23" y="3"/>
                  </a:lnTo>
                  <a:lnTo>
                    <a:pt x="25" y="5"/>
                  </a:lnTo>
                  <a:lnTo>
                    <a:pt x="27" y="7"/>
                  </a:lnTo>
                  <a:lnTo>
                    <a:pt x="28" y="10"/>
                  </a:lnTo>
                  <a:lnTo>
                    <a:pt x="30" y="12"/>
                  </a:lnTo>
                  <a:lnTo>
                    <a:pt x="30" y="15"/>
                  </a:lnTo>
                  <a:lnTo>
                    <a:pt x="28" y="21"/>
                  </a:lnTo>
                  <a:lnTo>
                    <a:pt x="25" y="26"/>
                  </a:lnTo>
                  <a:lnTo>
                    <a:pt x="20"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97" name="Freeform 525"/>
            <p:cNvSpPr>
              <a:spLocks/>
            </p:cNvSpPr>
            <p:nvPr/>
          </p:nvSpPr>
          <p:spPr bwMode="auto">
            <a:xfrm>
              <a:off x="2674" y="1787"/>
              <a:ext cx="30" cy="30"/>
            </a:xfrm>
            <a:custGeom>
              <a:avLst/>
              <a:gdLst>
                <a:gd name="T0" fmla="*/ 60 w 60"/>
                <a:gd name="T1" fmla="*/ 30 h 60"/>
                <a:gd name="T2" fmla="*/ 59 w 60"/>
                <a:gd name="T3" fmla="*/ 24 h 60"/>
                <a:gd name="T4" fmla="*/ 57 w 60"/>
                <a:gd name="T5" fmla="*/ 18 h 60"/>
                <a:gd name="T6" fmla="*/ 54 w 60"/>
                <a:gd name="T7" fmla="*/ 14 h 60"/>
                <a:gd name="T8" fmla="*/ 51 w 60"/>
                <a:gd name="T9" fmla="*/ 9 h 60"/>
                <a:gd name="T10" fmla="*/ 46 w 60"/>
                <a:gd name="T11" fmla="*/ 6 h 60"/>
                <a:gd name="T12" fmla="*/ 41 w 60"/>
                <a:gd name="T13" fmla="*/ 2 h 60"/>
                <a:gd name="T14" fmla="*/ 36 w 60"/>
                <a:gd name="T15" fmla="*/ 1 h 60"/>
                <a:gd name="T16" fmla="*/ 30 w 60"/>
                <a:gd name="T17" fmla="*/ 0 h 60"/>
                <a:gd name="T18" fmla="*/ 18 w 60"/>
                <a:gd name="T19" fmla="*/ 2 h 60"/>
                <a:gd name="T20" fmla="*/ 9 w 60"/>
                <a:gd name="T21" fmla="*/ 9 h 60"/>
                <a:gd name="T22" fmla="*/ 2 w 60"/>
                <a:gd name="T23" fmla="*/ 18 h 60"/>
                <a:gd name="T24" fmla="*/ 0 w 60"/>
                <a:gd name="T25" fmla="*/ 30 h 60"/>
                <a:gd name="T26" fmla="*/ 1 w 60"/>
                <a:gd name="T27" fmla="*/ 36 h 60"/>
                <a:gd name="T28" fmla="*/ 2 w 60"/>
                <a:gd name="T29" fmla="*/ 41 h 60"/>
                <a:gd name="T30" fmla="*/ 6 w 60"/>
                <a:gd name="T31" fmla="*/ 47 h 60"/>
                <a:gd name="T32" fmla="*/ 9 w 60"/>
                <a:gd name="T33" fmla="*/ 52 h 60"/>
                <a:gd name="T34" fmla="*/ 14 w 60"/>
                <a:gd name="T35" fmla="*/ 55 h 60"/>
                <a:gd name="T36" fmla="*/ 18 w 60"/>
                <a:gd name="T37" fmla="*/ 58 h 60"/>
                <a:gd name="T38" fmla="*/ 24 w 60"/>
                <a:gd name="T39" fmla="*/ 60 h 60"/>
                <a:gd name="T40" fmla="*/ 30 w 60"/>
                <a:gd name="T41" fmla="*/ 60 h 60"/>
                <a:gd name="T42" fmla="*/ 36 w 60"/>
                <a:gd name="T43" fmla="*/ 60 h 60"/>
                <a:gd name="T44" fmla="*/ 41 w 60"/>
                <a:gd name="T45" fmla="*/ 58 h 60"/>
                <a:gd name="T46" fmla="*/ 46 w 60"/>
                <a:gd name="T47" fmla="*/ 55 h 60"/>
                <a:gd name="T48" fmla="*/ 51 w 60"/>
                <a:gd name="T49" fmla="*/ 52 h 60"/>
                <a:gd name="T50" fmla="*/ 54 w 60"/>
                <a:gd name="T51" fmla="*/ 47 h 60"/>
                <a:gd name="T52" fmla="*/ 57 w 60"/>
                <a:gd name="T53" fmla="*/ 41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7" y="18"/>
                  </a:lnTo>
                  <a:lnTo>
                    <a:pt x="54" y="14"/>
                  </a:lnTo>
                  <a:lnTo>
                    <a:pt x="51" y="9"/>
                  </a:lnTo>
                  <a:lnTo>
                    <a:pt x="46" y="6"/>
                  </a:lnTo>
                  <a:lnTo>
                    <a:pt x="41" y="2"/>
                  </a:lnTo>
                  <a:lnTo>
                    <a:pt x="36" y="1"/>
                  </a:lnTo>
                  <a:lnTo>
                    <a:pt x="30" y="0"/>
                  </a:lnTo>
                  <a:lnTo>
                    <a:pt x="18" y="2"/>
                  </a:lnTo>
                  <a:lnTo>
                    <a:pt x="9" y="9"/>
                  </a:lnTo>
                  <a:lnTo>
                    <a:pt x="2" y="18"/>
                  </a:lnTo>
                  <a:lnTo>
                    <a:pt x="0" y="30"/>
                  </a:lnTo>
                  <a:lnTo>
                    <a:pt x="1" y="36"/>
                  </a:lnTo>
                  <a:lnTo>
                    <a:pt x="2" y="41"/>
                  </a:lnTo>
                  <a:lnTo>
                    <a:pt x="6" y="47"/>
                  </a:lnTo>
                  <a:lnTo>
                    <a:pt x="9" y="52"/>
                  </a:lnTo>
                  <a:lnTo>
                    <a:pt x="14" y="55"/>
                  </a:lnTo>
                  <a:lnTo>
                    <a:pt x="18" y="58"/>
                  </a:lnTo>
                  <a:lnTo>
                    <a:pt x="24" y="60"/>
                  </a:lnTo>
                  <a:lnTo>
                    <a:pt x="30" y="60"/>
                  </a:lnTo>
                  <a:lnTo>
                    <a:pt x="36" y="60"/>
                  </a:lnTo>
                  <a:lnTo>
                    <a:pt x="41" y="58"/>
                  </a:lnTo>
                  <a:lnTo>
                    <a:pt x="46" y="55"/>
                  </a:lnTo>
                  <a:lnTo>
                    <a:pt x="51" y="52"/>
                  </a:lnTo>
                  <a:lnTo>
                    <a:pt x="54" y="47"/>
                  </a:lnTo>
                  <a:lnTo>
                    <a:pt x="57" y="41"/>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98" name="Freeform 526"/>
            <p:cNvSpPr>
              <a:spLocks/>
            </p:cNvSpPr>
            <p:nvPr/>
          </p:nvSpPr>
          <p:spPr bwMode="auto">
            <a:xfrm>
              <a:off x="2682" y="1795"/>
              <a:ext cx="15" cy="15"/>
            </a:xfrm>
            <a:custGeom>
              <a:avLst/>
              <a:gdLst>
                <a:gd name="T0" fmla="*/ 15 w 30"/>
                <a:gd name="T1" fmla="*/ 30 h 30"/>
                <a:gd name="T2" fmla="*/ 11 w 30"/>
                <a:gd name="T3" fmla="*/ 30 h 30"/>
                <a:gd name="T4" fmla="*/ 9 w 30"/>
                <a:gd name="T5" fmla="*/ 29 h 30"/>
                <a:gd name="T6" fmla="*/ 7 w 30"/>
                <a:gd name="T7" fmla="*/ 28 h 30"/>
                <a:gd name="T8" fmla="*/ 4 w 30"/>
                <a:gd name="T9" fmla="*/ 25 h 30"/>
                <a:gd name="T10" fmla="*/ 2 w 30"/>
                <a:gd name="T11" fmla="*/ 23 h 30"/>
                <a:gd name="T12" fmla="*/ 1 w 30"/>
                <a:gd name="T13" fmla="*/ 21 h 30"/>
                <a:gd name="T14" fmla="*/ 0 w 30"/>
                <a:gd name="T15" fmla="*/ 18 h 30"/>
                <a:gd name="T16" fmla="*/ 0 w 30"/>
                <a:gd name="T17" fmla="*/ 15 h 30"/>
                <a:gd name="T18" fmla="*/ 0 w 30"/>
                <a:gd name="T19" fmla="*/ 13 h 30"/>
                <a:gd name="T20" fmla="*/ 1 w 30"/>
                <a:gd name="T21" fmla="*/ 9 h 30"/>
                <a:gd name="T22" fmla="*/ 2 w 30"/>
                <a:gd name="T23" fmla="*/ 7 h 30"/>
                <a:gd name="T24" fmla="*/ 4 w 30"/>
                <a:gd name="T25" fmla="*/ 5 h 30"/>
                <a:gd name="T26" fmla="*/ 7 w 30"/>
                <a:gd name="T27" fmla="*/ 3 h 30"/>
                <a:gd name="T28" fmla="*/ 9 w 30"/>
                <a:gd name="T29" fmla="*/ 1 h 30"/>
                <a:gd name="T30" fmla="*/ 11 w 30"/>
                <a:gd name="T31" fmla="*/ 0 h 30"/>
                <a:gd name="T32" fmla="*/ 15 w 30"/>
                <a:gd name="T33" fmla="*/ 0 h 30"/>
                <a:gd name="T34" fmla="*/ 17 w 30"/>
                <a:gd name="T35" fmla="*/ 0 h 30"/>
                <a:gd name="T36" fmla="*/ 21 w 30"/>
                <a:gd name="T37" fmla="*/ 1 h 30"/>
                <a:gd name="T38" fmla="*/ 23 w 30"/>
                <a:gd name="T39" fmla="*/ 3 h 30"/>
                <a:gd name="T40" fmla="*/ 25 w 30"/>
                <a:gd name="T41" fmla="*/ 5 h 30"/>
                <a:gd name="T42" fmla="*/ 26 w 30"/>
                <a:gd name="T43" fmla="*/ 7 h 30"/>
                <a:gd name="T44" fmla="*/ 29 w 30"/>
                <a:gd name="T45" fmla="*/ 9 h 30"/>
                <a:gd name="T46" fmla="*/ 30 w 30"/>
                <a:gd name="T47" fmla="*/ 13 h 30"/>
                <a:gd name="T48" fmla="*/ 30 w 30"/>
                <a:gd name="T49" fmla="*/ 15 h 30"/>
                <a:gd name="T50" fmla="*/ 29 w 30"/>
                <a:gd name="T51" fmla="*/ 21 h 30"/>
                <a:gd name="T52" fmla="*/ 25 w 30"/>
                <a:gd name="T53" fmla="*/ 25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1" y="30"/>
                  </a:lnTo>
                  <a:lnTo>
                    <a:pt x="9" y="29"/>
                  </a:lnTo>
                  <a:lnTo>
                    <a:pt x="7" y="28"/>
                  </a:lnTo>
                  <a:lnTo>
                    <a:pt x="4" y="25"/>
                  </a:lnTo>
                  <a:lnTo>
                    <a:pt x="2" y="23"/>
                  </a:lnTo>
                  <a:lnTo>
                    <a:pt x="1" y="21"/>
                  </a:lnTo>
                  <a:lnTo>
                    <a:pt x="0" y="18"/>
                  </a:lnTo>
                  <a:lnTo>
                    <a:pt x="0" y="15"/>
                  </a:lnTo>
                  <a:lnTo>
                    <a:pt x="0" y="13"/>
                  </a:lnTo>
                  <a:lnTo>
                    <a:pt x="1" y="9"/>
                  </a:lnTo>
                  <a:lnTo>
                    <a:pt x="2" y="7"/>
                  </a:lnTo>
                  <a:lnTo>
                    <a:pt x="4" y="5"/>
                  </a:lnTo>
                  <a:lnTo>
                    <a:pt x="7" y="3"/>
                  </a:lnTo>
                  <a:lnTo>
                    <a:pt x="9" y="1"/>
                  </a:lnTo>
                  <a:lnTo>
                    <a:pt x="11" y="0"/>
                  </a:lnTo>
                  <a:lnTo>
                    <a:pt x="15" y="0"/>
                  </a:lnTo>
                  <a:lnTo>
                    <a:pt x="17" y="0"/>
                  </a:lnTo>
                  <a:lnTo>
                    <a:pt x="21" y="1"/>
                  </a:lnTo>
                  <a:lnTo>
                    <a:pt x="23" y="3"/>
                  </a:lnTo>
                  <a:lnTo>
                    <a:pt x="25" y="5"/>
                  </a:lnTo>
                  <a:lnTo>
                    <a:pt x="26" y="7"/>
                  </a:lnTo>
                  <a:lnTo>
                    <a:pt x="29" y="9"/>
                  </a:lnTo>
                  <a:lnTo>
                    <a:pt x="30" y="13"/>
                  </a:lnTo>
                  <a:lnTo>
                    <a:pt x="30" y="15"/>
                  </a:lnTo>
                  <a:lnTo>
                    <a:pt x="29" y="21"/>
                  </a:lnTo>
                  <a:lnTo>
                    <a:pt x="25" y="25"/>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99" name="Freeform 527"/>
            <p:cNvSpPr>
              <a:spLocks/>
            </p:cNvSpPr>
            <p:nvPr/>
          </p:nvSpPr>
          <p:spPr bwMode="auto">
            <a:xfrm>
              <a:off x="2677" y="2164"/>
              <a:ext cx="30" cy="29"/>
            </a:xfrm>
            <a:custGeom>
              <a:avLst/>
              <a:gdLst>
                <a:gd name="T0" fmla="*/ 58 w 58"/>
                <a:gd name="T1" fmla="*/ 30 h 60"/>
                <a:gd name="T2" fmla="*/ 58 w 58"/>
                <a:gd name="T3" fmla="*/ 24 h 60"/>
                <a:gd name="T4" fmla="*/ 56 w 58"/>
                <a:gd name="T5" fmla="*/ 18 h 60"/>
                <a:gd name="T6" fmla="*/ 54 w 58"/>
                <a:gd name="T7" fmla="*/ 14 h 60"/>
                <a:gd name="T8" fmla="*/ 50 w 58"/>
                <a:gd name="T9" fmla="*/ 9 h 60"/>
                <a:gd name="T10" fmla="*/ 46 w 58"/>
                <a:gd name="T11" fmla="*/ 6 h 60"/>
                <a:gd name="T12" fmla="*/ 40 w 58"/>
                <a:gd name="T13" fmla="*/ 2 h 60"/>
                <a:gd name="T14" fmla="*/ 34 w 58"/>
                <a:gd name="T15" fmla="*/ 1 h 60"/>
                <a:gd name="T16" fmla="*/ 28 w 58"/>
                <a:gd name="T17" fmla="*/ 0 h 60"/>
                <a:gd name="T18" fmla="*/ 17 w 58"/>
                <a:gd name="T19" fmla="*/ 2 h 60"/>
                <a:gd name="T20" fmla="*/ 8 w 58"/>
                <a:gd name="T21" fmla="*/ 9 h 60"/>
                <a:gd name="T22" fmla="*/ 2 w 58"/>
                <a:gd name="T23" fmla="*/ 18 h 60"/>
                <a:gd name="T24" fmla="*/ 0 w 58"/>
                <a:gd name="T25" fmla="*/ 30 h 60"/>
                <a:gd name="T26" fmla="*/ 0 w 58"/>
                <a:gd name="T27" fmla="*/ 36 h 60"/>
                <a:gd name="T28" fmla="*/ 2 w 58"/>
                <a:gd name="T29" fmla="*/ 42 h 60"/>
                <a:gd name="T30" fmla="*/ 4 w 58"/>
                <a:gd name="T31" fmla="*/ 46 h 60"/>
                <a:gd name="T32" fmla="*/ 8 w 58"/>
                <a:gd name="T33" fmla="*/ 51 h 60"/>
                <a:gd name="T34" fmla="*/ 12 w 58"/>
                <a:gd name="T35" fmla="*/ 54 h 60"/>
                <a:gd name="T36" fmla="*/ 18 w 58"/>
                <a:gd name="T37" fmla="*/ 58 h 60"/>
                <a:gd name="T38" fmla="*/ 23 w 58"/>
                <a:gd name="T39" fmla="*/ 59 h 60"/>
                <a:gd name="T40" fmla="*/ 28 w 58"/>
                <a:gd name="T41" fmla="*/ 60 h 60"/>
                <a:gd name="T42" fmla="*/ 34 w 58"/>
                <a:gd name="T43" fmla="*/ 59 h 60"/>
                <a:gd name="T44" fmla="*/ 40 w 58"/>
                <a:gd name="T45" fmla="*/ 58 h 60"/>
                <a:gd name="T46" fmla="*/ 46 w 58"/>
                <a:gd name="T47" fmla="*/ 54 h 60"/>
                <a:gd name="T48" fmla="*/ 50 w 58"/>
                <a:gd name="T49" fmla="*/ 51 h 60"/>
                <a:gd name="T50" fmla="*/ 54 w 58"/>
                <a:gd name="T51" fmla="*/ 46 h 60"/>
                <a:gd name="T52" fmla="*/ 56 w 58"/>
                <a:gd name="T53" fmla="*/ 42 h 60"/>
                <a:gd name="T54" fmla="*/ 58 w 58"/>
                <a:gd name="T55" fmla="*/ 36 h 60"/>
                <a:gd name="T56" fmla="*/ 58 w 58"/>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60">
                  <a:moveTo>
                    <a:pt x="58" y="30"/>
                  </a:moveTo>
                  <a:lnTo>
                    <a:pt x="58" y="24"/>
                  </a:lnTo>
                  <a:lnTo>
                    <a:pt x="56" y="18"/>
                  </a:lnTo>
                  <a:lnTo>
                    <a:pt x="54" y="14"/>
                  </a:lnTo>
                  <a:lnTo>
                    <a:pt x="50" y="9"/>
                  </a:lnTo>
                  <a:lnTo>
                    <a:pt x="46" y="6"/>
                  </a:lnTo>
                  <a:lnTo>
                    <a:pt x="40" y="2"/>
                  </a:lnTo>
                  <a:lnTo>
                    <a:pt x="34" y="1"/>
                  </a:lnTo>
                  <a:lnTo>
                    <a:pt x="28" y="0"/>
                  </a:lnTo>
                  <a:lnTo>
                    <a:pt x="17" y="2"/>
                  </a:lnTo>
                  <a:lnTo>
                    <a:pt x="8" y="9"/>
                  </a:lnTo>
                  <a:lnTo>
                    <a:pt x="2" y="18"/>
                  </a:lnTo>
                  <a:lnTo>
                    <a:pt x="0" y="30"/>
                  </a:lnTo>
                  <a:lnTo>
                    <a:pt x="0" y="36"/>
                  </a:lnTo>
                  <a:lnTo>
                    <a:pt x="2" y="42"/>
                  </a:lnTo>
                  <a:lnTo>
                    <a:pt x="4" y="46"/>
                  </a:lnTo>
                  <a:lnTo>
                    <a:pt x="8" y="51"/>
                  </a:lnTo>
                  <a:lnTo>
                    <a:pt x="12" y="54"/>
                  </a:lnTo>
                  <a:lnTo>
                    <a:pt x="18" y="58"/>
                  </a:lnTo>
                  <a:lnTo>
                    <a:pt x="23" y="59"/>
                  </a:lnTo>
                  <a:lnTo>
                    <a:pt x="28" y="60"/>
                  </a:lnTo>
                  <a:lnTo>
                    <a:pt x="34" y="59"/>
                  </a:lnTo>
                  <a:lnTo>
                    <a:pt x="40" y="58"/>
                  </a:lnTo>
                  <a:lnTo>
                    <a:pt x="46" y="54"/>
                  </a:lnTo>
                  <a:lnTo>
                    <a:pt x="50" y="51"/>
                  </a:lnTo>
                  <a:lnTo>
                    <a:pt x="54" y="46"/>
                  </a:lnTo>
                  <a:lnTo>
                    <a:pt x="56" y="42"/>
                  </a:lnTo>
                  <a:lnTo>
                    <a:pt x="58" y="36"/>
                  </a:lnTo>
                  <a:lnTo>
                    <a:pt x="58"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600" name="Freeform 528"/>
            <p:cNvSpPr>
              <a:spLocks/>
            </p:cNvSpPr>
            <p:nvPr/>
          </p:nvSpPr>
          <p:spPr bwMode="auto">
            <a:xfrm>
              <a:off x="2685" y="2171"/>
              <a:ext cx="14" cy="15"/>
            </a:xfrm>
            <a:custGeom>
              <a:avLst/>
              <a:gdLst>
                <a:gd name="T0" fmla="*/ 13 w 28"/>
                <a:gd name="T1" fmla="*/ 30 h 30"/>
                <a:gd name="T2" fmla="*/ 11 w 28"/>
                <a:gd name="T3" fmla="*/ 30 h 30"/>
                <a:gd name="T4" fmla="*/ 9 w 28"/>
                <a:gd name="T5" fmla="*/ 29 h 30"/>
                <a:gd name="T6" fmla="*/ 5 w 28"/>
                <a:gd name="T7" fmla="*/ 28 h 30"/>
                <a:gd name="T8" fmla="*/ 3 w 28"/>
                <a:gd name="T9" fmla="*/ 25 h 30"/>
                <a:gd name="T10" fmla="*/ 2 w 28"/>
                <a:gd name="T11" fmla="*/ 23 h 30"/>
                <a:gd name="T12" fmla="*/ 1 w 28"/>
                <a:gd name="T13" fmla="*/ 21 h 30"/>
                <a:gd name="T14" fmla="*/ 0 w 28"/>
                <a:gd name="T15" fmla="*/ 18 h 30"/>
                <a:gd name="T16" fmla="*/ 0 w 28"/>
                <a:gd name="T17" fmla="*/ 15 h 30"/>
                <a:gd name="T18" fmla="*/ 0 w 28"/>
                <a:gd name="T19" fmla="*/ 13 h 30"/>
                <a:gd name="T20" fmla="*/ 1 w 28"/>
                <a:gd name="T21" fmla="*/ 9 h 30"/>
                <a:gd name="T22" fmla="*/ 2 w 28"/>
                <a:gd name="T23" fmla="*/ 7 h 30"/>
                <a:gd name="T24" fmla="*/ 3 w 28"/>
                <a:gd name="T25" fmla="*/ 5 h 30"/>
                <a:gd name="T26" fmla="*/ 5 w 28"/>
                <a:gd name="T27" fmla="*/ 3 h 30"/>
                <a:gd name="T28" fmla="*/ 9 w 28"/>
                <a:gd name="T29" fmla="*/ 1 h 30"/>
                <a:gd name="T30" fmla="*/ 11 w 28"/>
                <a:gd name="T31" fmla="*/ 0 h 30"/>
                <a:gd name="T32" fmla="*/ 13 w 28"/>
                <a:gd name="T33" fmla="*/ 0 h 30"/>
                <a:gd name="T34" fmla="*/ 17 w 28"/>
                <a:gd name="T35" fmla="*/ 0 h 30"/>
                <a:gd name="T36" fmla="*/ 19 w 28"/>
                <a:gd name="T37" fmla="*/ 1 h 30"/>
                <a:gd name="T38" fmla="*/ 23 w 28"/>
                <a:gd name="T39" fmla="*/ 3 h 30"/>
                <a:gd name="T40" fmla="*/ 25 w 28"/>
                <a:gd name="T41" fmla="*/ 5 h 30"/>
                <a:gd name="T42" fmla="*/ 26 w 28"/>
                <a:gd name="T43" fmla="*/ 7 h 30"/>
                <a:gd name="T44" fmla="*/ 27 w 28"/>
                <a:gd name="T45" fmla="*/ 9 h 30"/>
                <a:gd name="T46" fmla="*/ 28 w 28"/>
                <a:gd name="T47" fmla="*/ 13 h 30"/>
                <a:gd name="T48" fmla="*/ 28 w 28"/>
                <a:gd name="T49" fmla="*/ 15 h 30"/>
                <a:gd name="T50" fmla="*/ 27 w 28"/>
                <a:gd name="T51" fmla="*/ 21 h 30"/>
                <a:gd name="T52" fmla="*/ 25 w 28"/>
                <a:gd name="T53" fmla="*/ 25 h 30"/>
                <a:gd name="T54" fmla="*/ 19 w 28"/>
                <a:gd name="T55" fmla="*/ 29 h 30"/>
                <a:gd name="T56" fmla="*/ 13 w 28"/>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 h="30">
                  <a:moveTo>
                    <a:pt x="13" y="30"/>
                  </a:moveTo>
                  <a:lnTo>
                    <a:pt x="11" y="30"/>
                  </a:lnTo>
                  <a:lnTo>
                    <a:pt x="9" y="29"/>
                  </a:lnTo>
                  <a:lnTo>
                    <a:pt x="5" y="28"/>
                  </a:lnTo>
                  <a:lnTo>
                    <a:pt x="3" y="25"/>
                  </a:lnTo>
                  <a:lnTo>
                    <a:pt x="2" y="23"/>
                  </a:lnTo>
                  <a:lnTo>
                    <a:pt x="1" y="21"/>
                  </a:lnTo>
                  <a:lnTo>
                    <a:pt x="0" y="18"/>
                  </a:lnTo>
                  <a:lnTo>
                    <a:pt x="0" y="15"/>
                  </a:lnTo>
                  <a:lnTo>
                    <a:pt x="0" y="13"/>
                  </a:lnTo>
                  <a:lnTo>
                    <a:pt x="1" y="9"/>
                  </a:lnTo>
                  <a:lnTo>
                    <a:pt x="2" y="7"/>
                  </a:lnTo>
                  <a:lnTo>
                    <a:pt x="3" y="5"/>
                  </a:lnTo>
                  <a:lnTo>
                    <a:pt x="5" y="3"/>
                  </a:lnTo>
                  <a:lnTo>
                    <a:pt x="9" y="1"/>
                  </a:lnTo>
                  <a:lnTo>
                    <a:pt x="11" y="0"/>
                  </a:lnTo>
                  <a:lnTo>
                    <a:pt x="13" y="0"/>
                  </a:lnTo>
                  <a:lnTo>
                    <a:pt x="17" y="0"/>
                  </a:lnTo>
                  <a:lnTo>
                    <a:pt x="19" y="1"/>
                  </a:lnTo>
                  <a:lnTo>
                    <a:pt x="23" y="3"/>
                  </a:lnTo>
                  <a:lnTo>
                    <a:pt x="25" y="5"/>
                  </a:lnTo>
                  <a:lnTo>
                    <a:pt x="26" y="7"/>
                  </a:lnTo>
                  <a:lnTo>
                    <a:pt x="27" y="9"/>
                  </a:lnTo>
                  <a:lnTo>
                    <a:pt x="28" y="13"/>
                  </a:lnTo>
                  <a:lnTo>
                    <a:pt x="28" y="15"/>
                  </a:lnTo>
                  <a:lnTo>
                    <a:pt x="27" y="21"/>
                  </a:lnTo>
                  <a:lnTo>
                    <a:pt x="25" y="25"/>
                  </a:lnTo>
                  <a:lnTo>
                    <a:pt x="19" y="29"/>
                  </a:lnTo>
                  <a:lnTo>
                    <a:pt x="13"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601" name="Freeform 529"/>
            <p:cNvSpPr>
              <a:spLocks/>
            </p:cNvSpPr>
            <p:nvPr/>
          </p:nvSpPr>
          <p:spPr bwMode="auto">
            <a:xfrm>
              <a:off x="2539" y="2259"/>
              <a:ext cx="29" cy="30"/>
            </a:xfrm>
            <a:custGeom>
              <a:avLst/>
              <a:gdLst>
                <a:gd name="T0" fmla="*/ 60 w 60"/>
                <a:gd name="T1" fmla="*/ 30 h 60"/>
                <a:gd name="T2" fmla="*/ 59 w 60"/>
                <a:gd name="T3" fmla="*/ 24 h 60"/>
                <a:gd name="T4" fmla="*/ 58 w 60"/>
                <a:gd name="T5" fmla="*/ 19 h 60"/>
                <a:gd name="T6" fmla="*/ 54 w 60"/>
                <a:gd name="T7" fmla="*/ 13 h 60"/>
                <a:gd name="T8" fmla="*/ 51 w 60"/>
                <a:gd name="T9" fmla="*/ 8 h 60"/>
                <a:gd name="T10" fmla="*/ 46 w 60"/>
                <a:gd name="T11" fmla="*/ 5 h 60"/>
                <a:gd name="T12" fmla="*/ 42 w 60"/>
                <a:gd name="T13" fmla="*/ 3 h 60"/>
                <a:gd name="T14" fmla="*/ 36 w 60"/>
                <a:gd name="T15" fmla="*/ 1 h 60"/>
                <a:gd name="T16" fmla="*/ 30 w 60"/>
                <a:gd name="T17" fmla="*/ 0 h 60"/>
                <a:gd name="T18" fmla="*/ 18 w 60"/>
                <a:gd name="T19" fmla="*/ 3 h 60"/>
                <a:gd name="T20" fmla="*/ 8 w 60"/>
                <a:gd name="T21" fmla="*/ 8 h 60"/>
                <a:gd name="T22" fmla="*/ 2 w 60"/>
                <a:gd name="T23" fmla="*/ 19 h 60"/>
                <a:gd name="T24" fmla="*/ 0 w 60"/>
                <a:gd name="T25" fmla="*/ 30 h 60"/>
                <a:gd name="T26" fmla="*/ 1 w 60"/>
                <a:gd name="T27" fmla="*/ 36 h 60"/>
                <a:gd name="T28" fmla="*/ 2 w 60"/>
                <a:gd name="T29" fmla="*/ 42 h 60"/>
                <a:gd name="T30" fmla="*/ 5 w 60"/>
                <a:gd name="T31" fmla="*/ 46 h 60"/>
                <a:gd name="T32" fmla="*/ 8 w 60"/>
                <a:gd name="T33" fmla="*/ 51 h 60"/>
                <a:gd name="T34" fmla="*/ 13 w 60"/>
                <a:gd name="T35" fmla="*/ 54 h 60"/>
                <a:gd name="T36" fmla="*/ 18 w 60"/>
                <a:gd name="T37" fmla="*/ 58 h 60"/>
                <a:gd name="T38" fmla="*/ 24 w 60"/>
                <a:gd name="T39" fmla="*/ 59 h 60"/>
                <a:gd name="T40" fmla="*/ 30 w 60"/>
                <a:gd name="T41" fmla="*/ 60 h 60"/>
                <a:gd name="T42" fmla="*/ 36 w 60"/>
                <a:gd name="T43" fmla="*/ 59 h 60"/>
                <a:gd name="T44" fmla="*/ 42 w 60"/>
                <a:gd name="T45" fmla="*/ 58 h 60"/>
                <a:gd name="T46" fmla="*/ 46 w 60"/>
                <a:gd name="T47" fmla="*/ 54 h 60"/>
                <a:gd name="T48" fmla="*/ 51 w 60"/>
                <a:gd name="T49" fmla="*/ 51 h 60"/>
                <a:gd name="T50" fmla="*/ 54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9"/>
                  </a:lnTo>
                  <a:lnTo>
                    <a:pt x="54" y="13"/>
                  </a:lnTo>
                  <a:lnTo>
                    <a:pt x="51" y="8"/>
                  </a:lnTo>
                  <a:lnTo>
                    <a:pt x="46" y="5"/>
                  </a:lnTo>
                  <a:lnTo>
                    <a:pt x="42" y="3"/>
                  </a:lnTo>
                  <a:lnTo>
                    <a:pt x="36" y="1"/>
                  </a:lnTo>
                  <a:lnTo>
                    <a:pt x="30" y="0"/>
                  </a:lnTo>
                  <a:lnTo>
                    <a:pt x="18" y="3"/>
                  </a:lnTo>
                  <a:lnTo>
                    <a:pt x="8" y="8"/>
                  </a:lnTo>
                  <a:lnTo>
                    <a:pt x="2" y="19"/>
                  </a:lnTo>
                  <a:lnTo>
                    <a:pt x="0" y="30"/>
                  </a:lnTo>
                  <a:lnTo>
                    <a:pt x="1" y="36"/>
                  </a:lnTo>
                  <a:lnTo>
                    <a:pt x="2" y="42"/>
                  </a:lnTo>
                  <a:lnTo>
                    <a:pt x="5" y="46"/>
                  </a:lnTo>
                  <a:lnTo>
                    <a:pt x="8" y="51"/>
                  </a:lnTo>
                  <a:lnTo>
                    <a:pt x="13" y="54"/>
                  </a:lnTo>
                  <a:lnTo>
                    <a:pt x="18" y="58"/>
                  </a:lnTo>
                  <a:lnTo>
                    <a:pt x="24" y="59"/>
                  </a:lnTo>
                  <a:lnTo>
                    <a:pt x="30" y="60"/>
                  </a:lnTo>
                  <a:lnTo>
                    <a:pt x="36" y="59"/>
                  </a:lnTo>
                  <a:lnTo>
                    <a:pt x="42" y="58"/>
                  </a:lnTo>
                  <a:lnTo>
                    <a:pt x="46" y="54"/>
                  </a:lnTo>
                  <a:lnTo>
                    <a:pt x="51" y="51"/>
                  </a:lnTo>
                  <a:lnTo>
                    <a:pt x="54" y="46"/>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602" name="Freeform 530"/>
            <p:cNvSpPr>
              <a:spLocks/>
            </p:cNvSpPr>
            <p:nvPr/>
          </p:nvSpPr>
          <p:spPr bwMode="auto">
            <a:xfrm>
              <a:off x="2546" y="2267"/>
              <a:ext cx="15" cy="15"/>
            </a:xfrm>
            <a:custGeom>
              <a:avLst/>
              <a:gdLst>
                <a:gd name="T0" fmla="*/ 15 w 30"/>
                <a:gd name="T1" fmla="*/ 30 h 30"/>
                <a:gd name="T2" fmla="*/ 12 w 30"/>
                <a:gd name="T3" fmla="*/ 30 h 30"/>
                <a:gd name="T4" fmla="*/ 9 w 30"/>
                <a:gd name="T5" fmla="*/ 29 h 30"/>
                <a:gd name="T6" fmla="*/ 7 w 30"/>
                <a:gd name="T7" fmla="*/ 27 h 30"/>
                <a:gd name="T8" fmla="*/ 5 w 30"/>
                <a:gd name="T9" fmla="*/ 26 h 30"/>
                <a:gd name="T10" fmla="*/ 2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2 w 30"/>
                <a:gd name="T23" fmla="*/ 7 h 30"/>
                <a:gd name="T24" fmla="*/ 5 w 30"/>
                <a:gd name="T25" fmla="*/ 5 h 30"/>
                <a:gd name="T26" fmla="*/ 7 w 30"/>
                <a:gd name="T27" fmla="*/ 3 h 30"/>
                <a:gd name="T28" fmla="*/ 9 w 30"/>
                <a:gd name="T29" fmla="*/ 1 h 30"/>
                <a:gd name="T30" fmla="*/ 12 w 30"/>
                <a:gd name="T31" fmla="*/ 0 h 30"/>
                <a:gd name="T32" fmla="*/ 15 w 30"/>
                <a:gd name="T33" fmla="*/ 0 h 30"/>
                <a:gd name="T34" fmla="*/ 17 w 30"/>
                <a:gd name="T35" fmla="*/ 0 h 30"/>
                <a:gd name="T36" fmla="*/ 21 w 30"/>
                <a:gd name="T37" fmla="*/ 1 h 30"/>
                <a:gd name="T38" fmla="*/ 23 w 30"/>
                <a:gd name="T39" fmla="*/ 3 h 30"/>
                <a:gd name="T40" fmla="*/ 25 w 30"/>
                <a:gd name="T41" fmla="*/ 5 h 30"/>
                <a:gd name="T42" fmla="*/ 27 w 30"/>
                <a:gd name="T43" fmla="*/ 7 h 30"/>
                <a:gd name="T44" fmla="*/ 29 w 30"/>
                <a:gd name="T45" fmla="*/ 9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9"/>
                  </a:lnTo>
                  <a:lnTo>
                    <a:pt x="7" y="27"/>
                  </a:lnTo>
                  <a:lnTo>
                    <a:pt x="5" y="26"/>
                  </a:lnTo>
                  <a:lnTo>
                    <a:pt x="2" y="23"/>
                  </a:lnTo>
                  <a:lnTo>
                    <a:pt x="1" y="20"/>
                  </a:lnTo>
                  <a:lnTo>
                    <a:pt x="0" y="18"/>
                  </a:lnTo>
                  <a:lnTo>
                    <a:pt x="0" y="15"/>
                  </a:lnTo>
                  <a:lnTo>
                    <a:pt x="0" y="12"/>
                  </a:lnTo>
                  <a:lnTo>
                    <a:pt x="1" y="9"/>
                  </a:lnTo>
                  <a:lnTo>
                    <a:pt x="2" y="7"/>
                  </a:lnTo>
                  <a:lnTo>
                    <a:pt x="5" y="5"/>
                  </a:lnTo>
                  <a:lnTo>
                    <a:pt x="7" y="3"/>
                  </a:lnTo>
                  <a:lnTo>
                    <a:pt x="9" y="1"/>
                  </a:lnTo>
                  <a:lnTo>
                    <a:pt x="12" y="0"/>
                  </a:lnTo>
                  <a:lnTo>
                    <a:pt x="15" y="0"/>
                  </a:lnTo>
                  <a:lnTo>
                    <a:pt x="17" y="0"/>
                  </a:lnTo>
                  <a:lnTo>
                    <a:pt x="21" y="1"/>
                  </a:lnTo>
                  <a:lnTo>
                    <a:pt x="23" y="3"/>
                  </a:lnTo>
                  <a:lnTo>
                    <a:pt x="25" y="5"/>
                  </a:lnTo>
                  <a:lnTo>
                    <a:pt x="27" y="7"/>
                  </a:lnTo>
                  <a:lnTo>
                    <a:pt x="29" y="9"/>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603" name="Freeform 531"/>
            <p:cNvSpPr>
              <a:spLocks/>
            </p:cNvSpPr>
            <p:nvPr/>
          </p:nvSpPr>
          <p:spPr bwMode="auto">
            <a:xfrm>
              <a:off x="2416" y="2291"/>
              <a:ext cx="30" cy="30"/>
            </a:xfrm>
            <a:custGeom>
              <a:avLst/>
              <a:gdLst>
                <a:gd name="T0" fmla="*/ 60 w 60"/>
                <a:gd name="T1" fmla="*/ 30 h 59"/>
                <a:gd name="T2" fmla="*/ 58 w 60"/>
                <a:gd name="T3" fmla="*/ 24 h 59"/>
                <a:gd name="T4" fmla="*/ 57 w 60"/>
                <a:gd name="T5" fmla="*/ 18 h 59"/>
                <a:gd name="T6" fmla="*/ 54 w 60"/>
                <a:gd name="T7" fmla="*/ 13 h 59"/>
                <a:gd name="T8" fmla="*/ 50 w 60"/>
                <a:gd name="T9" fmla="*/ 9 h 59"/>
                <a:gd name="T10" fmla="*/ 46 w 60"/>
                <a:gd name="T11" fmla="*/ 5 h 59"/>
                <a:gd name="T12" fmla="*/ 41 w 60"/>
                <a:gd name="T13" fmla="*/ 2 h 59"/>
                <a:gd name="T14" fmla="*/ 35 w 60"/>
                <a:gd name="T15" fmla="*/ 1 h 59"/>
                <a:gd name="T16" fmla="*/ 30 w 60"/>
                <a:gd name="T17" fmla="*/ 0 h 59"/>
                <a:gd name="T18" fmla="*/ 18 w 60"/>
                <a:gd name="T19" fmla="*/ 2 h 59"/>
                <a:gd name="T20" fmla="*/ 9 w 60"/>
                <a:gd name="T21" fmla="*/ 9 h 59"/>
                <a:gd name="T22" fmla="*/ 2 w 60"/>
                <a:gd name="T23" fmla="*/ 18 h 59"/>
                <a:gd name="T24" fmla="*/ 0 w 60"/>
                <a:gd name="T25" fmla="*/ 30 h 59"/>
                <a:gd name="T26" fmla="*/ 1 w 60"/>
                <a:gd name="T27" fmla="*/ 35 h 59"/>
                <a:gd name="T28" fmla="*/ 2 w 60"/>
                <a:gd name="T29" fmla="*/ 41 h 59"/>
                <a:gd name="T30" fmla="*/ 4 w 60"/>
                <a:gd name="T31" fmla="*/ 47 h 59"/>
                <a:gd name="T32" fmla="*/ 8 w 60"/>
                <a:gd name="T33" fmla="*/ 51 h 59"/>
                <a:gd name="T34" fmla="*/ 12 w 60"/>
                <a:gd name="T35" fmla="*/ 55 h 59"/>
                <a:gd name="T36" fmla="*/ 18 w 60"/>
                <a:gd name="T37" fmla="*/ 57 h 59"/>
                <a:gd name="T38" fmla="*/ 24 w 60"/>
                <a:gd name="T39" fmla="*/ 59 h 59"/>
                <a:gd name="T40" fmla="*/ 30 w 60"/>
                <a:gd name="T41" fmla="*/ 59 h 59"/>
                <a:gd name="T42" fmla="*/ 35 w 60"/>
                <a:gd name="T43" fmla="*/ 59 h 59"/>
                <a:gd name="T44" fmla="*/ 41 w 60"/>
                <a:gd name="T45" fmla="*/ 57 h 59"/>
                <a:gd name="T46" fmla="*/ 46 w 60"/>
                <a:gd name="T47" fmla="*/ 55 h 59"/>
                <a:gd name="T48" fmla="*/ 50 w 60"/>
                <a:gd name="T49" fmla="*/ 51 h 59"/>
                <a:gd name="T50" fmla="*/ 54 w 60"/>
                <a:gd name="T51" fmla="*/ 47 h 59"/>
                <a:gd name="T52" fmla="*/ 57 w 60"/>
                <a:gd name="T53" fmla="*/ 41 h 59"/>
                <a:gd name="T54" fmla="*/ 58 w 60"/>
                <a:gd name="T55" fmla="*/ 35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8" y="24"/>
                  </a:lnTo>
                  <a:lnTo>
                    <a:pt x="57" y="18"/>
                  </a:lnTo>
                  <a:lnTo>
                    <a:pt x="54" y="13"/>
                  </a:lnTo>
                  <a:lnTo>
                    <a:pt x="50" y="9"/>
                  </a:lnTo>
                  <a:lnTo>
                    <a:pt x="46" y="5"/>
                  </a:lnTo>
                  <a:lnTo>
                    <a:pt x="41" y="2"/>
                  </a:lnTo>
                  <a:lnTo>
                    <a:pt x="35" y="1"/>
                  </a:lnTo>
                  <a:lnTo>
                    <a:pt x="30" y="0"/>
                  </a:lnTo>
                  <a:lnTo>
                    <a:pt x="18" y="2"/>
                  </a:lnTo>
                  <a:lnTo>
                    <a:pt x="9" y="9"/>
                  </a:lnTo>
                  <a:lnTo>
                    <a:pt x="2" y="18"/>
                  </a:lnTo>
                  <a:lnTo>
                    <a:pt x="0" y="30"/>
                  </a:lnTo>
                  <a:lnTo>
                    <a:pt x="1" y="35"/>
                  </a:lnTo>
                  <a:lnTo>
                    <a:pt x="2" y="41"/>
                  </a:lnTo>
                  <a:lnTo>
                    <a:pt x="4" y="47"/>
                  </a:lnTo>
                  <a:lnTo>
                    <a:pt x="8" y="51"/>
                  </a:lnTo>
                  <a:lnTo>
                    <a:pt x="12" y="55"/>
                  </a:lnTo>
                  <a:lnTo>
                    <a:pt x="18" y="57"/>
                  </a:lnTo>
                  <a:lnTo>
                    <a:pt x="24" y="59"/>
                  </a:lnTo>
                  <a:lnTo>
                    <a:pt x="30" y="59"/>
                  </a:lnTo>
                  <a:lnTo>
                    <a:pt x="35" y="59"/>
                  </a:lnTo>
                  <a:lnTo>
                    <a:pt x="41" y="57"/>
                  </a:lnTo>
                  <a:lnTo>
                    <a:pt x="46" y="55"/>
                  </a:lnTo>
                  <a:lnTo>
                    <a:pt x="50" y="51"/>
                  </a:lnTo>
                  <a:lnTo>
                    <a:pt x="54" y="47"/>
                  </a:lnTo>
                  <a:lnTo>
                    <a:pt x="57" y="41"/>
                  </a:lnTo>
                  <a:lnTo>
                    <a:pt x="58"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604" name="Freeform 532"/>
            <p:cNvSpPr>
              <a:spLocks/>
            </p:cNvSpPr>
            <p:nvPr/>
          </p:nvSpPr>
          <p:spPr bwMode="auto">
            <a:xfrm>
              <a:off x="2423" y="2298"/>
              <a:ext cx="15" cy="15"/>
            </a:xfrm>
            <a:custGeom>
              <a:avLst/>
              <a:gdLst>
                <a:gd name="T0" fmla="*/ 15 w 30"/>
                <a:gd name="T1" fmla="*/ 30 h 30"/>
                <a:gd name="T2" fmla="*/ 11 w 30"/>
                <a:gd name="T3" fmla="*/ 30 h 30"/>
                <a:gd name="T4" fmla="*/ 9 w 30"/>
                <a:gd name="T5" fmla="*/ 28 h 30"/>
                <a:gd name="T6" fmla="*/ 7 w 30"/>
                <a:gd name="T7" fmla="*/ 27 h 30"/>
                <a:gd name="T8" fmla="*/ 4 w 30"/>
                <a:gd name="T9" fmla="*/ 25 h 30"/>
                <a:gd name="T10" fmla="*/ 2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2 w 30"/>
                <a:gd name="T23" fmla="*/ 6 h 30"/>
                <a:gd name="T24" fmla="*/ 4 w 30"/>
                <a:gd name="T25" fmla="*/ 4 h 30"/>
                <a:gd name="T26" fmla="*/ 7 w 30"/>
                <a:gd name="T27" fmla="*/ 3 h 30"/>
                <a:gd name="T28" fmla="*/ 9 w 30"/>
                <a:gd name="T29" fmla="*/ 1 h 30"/>
                <a:gd name="T30" fmla="*/ 11 w 30"/>
                <a:gd name="T31" fmla="*/ 0 h 30"/>
                <a:gd name="T32" fmla="*/ 15 w 30"/>
                <a:gd name="T33" fmla="*/ 0 h 30"/>
                <a:gd name="T34" fmla="*/ 17 w 30"/>
                <a:gd name="T35" fmla="*/ 0 h 30"/>
                <a:gd name="T36" fmla="*/ 20 w 30"/>
                <a:gd name="T37" fmla="*/ 1 h 30"/>
                <a:gd name="T38" fmla="*/ 23 w 30"/>
                <a:gd name="T39" fmla="*/ 3 h 30"/>
                <a:gd name="T40" fmla="*/ 25 w 30"/>
                <a:gd name="T41" fmla="*/ 4 h 30"/>
                <a:gd name="T42" fmla="*/ 26 w 30"/>
                <a:gd name="T43" fmla="*/ 6 h 30"/>
                <a:gd name="T44" fmla="*/ 28 w 30"/>
                <a:gd name="T45" fmla="*/ 9 h 30"/>
                <a:gd name="T46" fmla="*/ 30 w 30"/>
                <a:gd name="T47" fmla="*/ 12 h 30"/>
                <a:gd name="T48" fmla="*/ 30 w 30"/>
                <a:gd name="T49" fmla="*/ 15 h 30"/>
                <a:gd name="T50" fmla="*/ 28 w 30"/>
                <a:gd name="T51" fmla="*/ 20 h 30"/>
                <a:gd name="T52" fmla="*/ 25 w 30"/>
                <a:gd name="T53" fmla="*/ 25 h 30"/>
                <a:gd name="T54" fmla="*/ 20 w 30"/>
                <a:gd name="T55" fmla="*/ 28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1" y="30"/>
                  </a:lnTo>
                  <a:lnTo>
                    <a:pt x="9" y="28"/>
                  </a:lnTo>
                  <a:lnTo>
                    <a:pt x="7" y="27"/>
                  </a:lnTo>
                  <a:lnTo>
                    <a:pt x="4" y="25"/>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0"/>
                  </a:lnTo>
                  <a:lnTo>
                    <a:pt x="25" y="25"/>
                  </a:lnTo>
                  <a:lnTo>
                    <a:pt x="20" y="28"/>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605" name="Freeform 533"/>
            <p:cNvSpPr>
              <a:spLocks/>
            </p:cNvSpPr>
            <p:nvPr/>
          </p:nvSpPr>
          <p:spPr bwMode="auto">
            <a:xfrm>
              <a:off x="2344" y="2212"/>
              <a:ext cx="30" cy="29"/>
            </a:xfrm>
            <a:custGeom>
              <a:avLst/>
              <a:gdLst>
                <a:gd name="T0" fmla="*/ 60 w 60"/>
                <a:gd name="T1" fmla="*/ 27 h 57"/>
                <a:gd name="T2" fmla="*/ 59 w 60"/>
                <a:gd name="T3" fmla="*/ 23 h 57"/>
                <a:gd name="T4" fmla="*/ 57 w 60"/>
                <a:gd name="T5" fmla="*/ 17 h 57"/>
                <a:gd name="T6" fmla="*/ 54 w 60"/>
                <a:gd name="T7" fmla="*/ 12 h 57"/>
                <a:gd name="T8" fmla="*/ 50 w 60"/>
                <a:gd name="T9" fmla="*/ 8 h 57"/>
                <a:gd name="T10" fmla="*/ 46 w 60"/>
                <a:gd name="T11" fmla="*/ 4 h 57"/>
                <a:gd name="T12" fmla="*/ 41 w 60"/>
                <a:gd name="T13" fmla="*/ 2 h 57"/>
                <a:gd name="T14" fmla="*/ 35 w 60"/>
                <a:gd name="T15" fmla="*/ 0 h 57"/>
                <a:gd name="T16" fmla="*/ 30 w 60"/>
                <a:gd name="T17" fmla="*/ 0 h 57"/>
                <a:gd name="T18" fmla="*/ 18 w 60"/>
                <a:gd name="T19" fmla="*/ 2 h 57"/>
                <a:gd name="T20" fmla="*/ 9 w 60"/>
                <a:gd name="T21" fmla="*/ 8 h 57"/>
                <a:gd name="T22" fmla="*/ 2 w 60"/>
                <a:gd name="T23" fmla="*/ 17 h 57"/>
                <a:gd name="T24" fmla="*/ 0 w 60"/>
                <a:gd name="T25" fmla="*/ 27 h 57"/>
                <a:gd name="T26" fmla="*/ 1 w 60"/>
                <a:gd name="T27" fmla="*/ 33 h 57"/>
                <a:gd name="T28" fmla="*/ 2 w 60"/>
                <a:gd name="T29" fmla="*/ 39 h 57"/>
                <a:gd name="T30" fmla="*/ 4 w 60"/>
                <a:gd name="T31" fmla="*/ 45 h 57"/>
                <a:gd name="T32" fmla="*/ 8 w 60"/>
                <a:gd name="T33" fmla="*/ 49 h 57"/>
                <a:gd name="T34" fmla="*/ 12 w 60"/>
                <a:gd name="T35" fmla="*/ 53 h 57"/>
                <a:gd name="T36" fmla="*/ 18 w 60"/>
                <a:gd name="T37" fmla="*/ 55 h 57"/>
                <a:gd name="T38" fmla="*/ 24 w 60"/>
                <a:gd name="T39" fmla="*/ 57 h 57"/>
                <a:gd name="T40" fmla="*/ 30 w 60"/>
                <a:gd name="T41" fmla="*/ 57 h 57"/>
                <a:gd name="T42" fmla="*/ 35 w 60"/>
                <a:gd name="T43" fmla="*/ 57 h 57"/>
                <a:gd name="T44" fmla="*/ 41 w 60"/>
                <a:gd name="T45" fmla="*/ 55 h 57"/>
                <a:gd name="T46" fmla="*/ 46 w 60"/>
                <a:gd name="T47" fmla="*/ 53 h 57"/>
                <a:gd name="T48" fmla="*/ 50 w 60"/>
                <a:gd name="T49" fmla="*/ 49 h 57"/>
                <a:gd name="T50" fmla="*/ 54 w 60"/>
                <a:gd name="T51" fmla="*/ 45 h 57"/>
                <a:gd name="T52" fmla="*/ 57 w 60"/>
                <a:gd name="T53" fmla="*/ 39 h 57"/>
                <a:gd name="T54" fmla="*/ 59 w 60"/>
                <a:gd name="T55" fmla="*/ 33 h 57"/>
                <a:gd name="T56" fmla="*/ 60 w 60"/>
                <a:gd name="T57" fmla="*/ 2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7">
                  <a:moveTo>
                    <a:pt x="60" y="27"/>
                  </a:moveTo>
                  <a:lnTo>
                    <a:pt x="59" y="23"/>
                  </a:lnTo>
                  <a:lnTo>
                    <a:pt x="57" y="17"/>
                  </a:lnTo>
                  <a:lnTo>
                    <a:pt x="54" y="12"/>
                  </a:lnTo>
                  <a:lnTo>
                    <a:pt x="50" y="8"/>
                  </a:lnTo>
                  <a:lnTo>
                    <a:pt x="46" y="4"/>
                  </a:lnTo>
                  <a:lnTo>
                    <a:pt x="41" y="2"/>
                  </a:lnTo>
                  <a:lnTo>
                    <a:pt x="35" y="0"/>
                  </a:lnTo>
                  <a:lnTo>
                    <a:pt x="30" y="0"/>
                  </a:lnTo>
                  <a:lnTo>
                    <a:pt x="18" y="2"/>
                  </a:lnTo>
                  <a:lnTo>
                    <a:pt x="9" y="8"/>
                  </a:lnTo>
                  <a:lnTo>
                    <a:pt x="2" y="17"/>
                  </a:lnTo>
                  <a:lnTo>
                    <a:pt x="0" y="27"/>
                  </a:lnTo>
                  <a:lnTo>
                    <a:pt x="1" y="33"/>
                  </a:lnTo>
                  <a:lnTo>
                    <a:pt x="2" y="39"/>
                  </a:lnTo>
                  <a:lnTo>
                    <a:pt x="4" y="45"/>
                  </a:lnTo>
                  <a:lnTo>
                    <a:pt x="8" y="49"/>
                  </a:lnTo>
                  <a:lnTo>
                    <a:pt x="12" y="53"/>
                  </a:lnTo>
                  <a:lnTo>
                    <a:pt x="18" y="55"/>
                  </a:lnTo>
                  <a:lnTo>
                    <a:pt x="24" y="57"/>
                  </a:lnTo>
                  <a:lnTo>
                    <a:pt x="30" y="57"/>
                  </a:lnTo>
                  <a:lnTo>
                    <a:pt x="35" y="57"/>
                  </a:lnTo>
                  <a:lnTo>
                    <a:pt x="41" y="55"/>
                  </a:lnTo>
                  <a:lnTo>
                    <a:pt x="46" y="53"/>
                  </a:lnTo>
                  <a:lnTo>
                    <a:pt x="50" y="49"/>
                  </a:lnTo>
                  <a:lnTo>
                    <a:pt x="54" y="45"/>
                  </a:lnTo>
                  <a:lnTo>
                    <a:pt x="57" y="39"/>
                  </a:lnTo>
                  <a:lnTo>
                    <a:pt x="59" y="33"/>
                  </a:lnTo>
                  <a:lnTo>
                    <a:pt x="60" y="2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606" name="Freeform 534"/>
            <p:cNvSpPr>
              <a:spLocks/>
            </p:cNvSpPr>
            <p:nvPr/>
          </p:nvSpPr>
          <p:spPr bwMode="auto">
            <a:xfrm>
              <a:off x="2351" y="2219"/>
              <a:ext cx="15" cy="14"/>
            </a:xfrm>
            <a:custGeom>
              <a:avLst/>
              <a:gdLst>
                <a:gd name="T0" fmla="*/ 15 w 30"/>
                <a:gd name="T1" fmla="*/ 27 h 27"/>
                <a:gd name="T2" fmla="*/ 11 w 30"/>
                <a:gd name="T3" fmla="*/ 27 h 27"/>
                <a:gd name="T4" fmla="*/ 9 w 30"/>
                <a:gd name="T5" fmla="*/ 26 h 27"/>
                <a:gd name="T6" fmla="*/ 7 w 30"/>
                <a:gd name="T7" fmla="*/ 25 h 27"/>
                <a:gd name="T8" fmla="*/ 4 w 30"/>
                <a:gd name="T9" fmla="*/ 23 h 27"/>
                <a:gd name="T10" fmla="*/ 2 w 30"/>
                <a:gd name="T11" fmla="*/ 21 h 27"/>
                <a:gd name="T12" fmla="*/ 1 w 30"/>
                <a:gd name="T13" fmla="*/ 18 h 27"/>
                <a:gd name="T14" fmla="*/ 0 w 30"/>
                <a:gd name="T15" fmla="*/ 16 h 27"/>
                <a:gd name="T16" fmla="*/ 0 w 30"/>
                <a:gd name="T17" fmla="*/ 12 h 27"/>
                <a:gd name="T18" fmla="*/ 0 w 30"/>
                <a:gd name="T19" fmla="*/ 10 h 27"/>
                <a:gd name="T20" fmla="*/ 1 w 30"/>
                <a:gd name="T21" fmla="*/ 7 h 27"/>
                <a:gd name="T22" fmla="*/ 2 w 30"/>
                <a:gd name="T23" fmla="*/ 4 h 27"/>
                <a:gd name="T24" fmla="*/ 4 w 30"/>
                <a:gd name="T25" fmla="*/ 2 h 27"/>
                <a:gd name="T26" fmla="*/ 7 w 30"/>
                <a:gd name="T27" fmla="*/ 1 h 27"/>
                <a:gd name="T28" fmla="*/ 9 w 30"/>
                <a:gd name="T29" fmla="*/ 0 h 27"/>
                <a:gd name="T30" fmla="*/ 11 w 30"/>
                <a:gd name="T31" fmla="*/ 0 h 27"/>
                <a:gd name="T32" fmla="*/ 15 w 30"/>
                <a:gd name="T33" fmla="*/ 0 h 27"/>
                <a:gd name="T34" fmla="*/ 17 w 30"/>
                <a:gd name="T35" fmla="*/ 0 h 27"/>
                <a:gd name="T36" fmla="*/ 20 w 30"/>
                <a:gd name="T37" fmla="*/ 0 h 27"/>
                <a:gd name="T38" fmla="*/ 23 w 30"/>
                <a:gd name="T39" fmla="*/ 1 h 27"/>
                <a:gd name="T40" fmla="*/ 25 w 30"/>
                <a:gd name="T41" fmla="*/ 2 h 27"/>
                <a:gd name="T42" fmla="*/ 26 w 30"/>
                <a:gd name="T43" fmla="*/ 4 h 27"/>
                <a:gd name="T44" fmla="*/ 29 w 30"/>
                <a:gd name="T45" fmla="*/ 7 h 27"/>
                <a:gd name="T46" fmla="*/ 30 w 30"/>
                <a:gd name="T47" fmla="*/ 10 h 27"/>
                <a:gd name="T48" fmla="*/ 30 w 30"/>
                <a:gd name="T49" fmla="*/ 12 h 27"/>
                <a:gd name="T50" fmla="*/ 29 w 30"/>
                <a:gd name="T51" fmla="*/ 18 h 27"/>
                <a:gd name="T52" fmla="*/ 25 w 30"/>
                <a:gd name="T53" fmla="*/ 23 h 27"/>
                <a:gd name="T54" fmla="*/ 20 w 30"/>
                <a:gd name="T55" fmla="*/ 26 h 27"/>
                <a:gd name="T56" fmla="*/ 15 w 30"/>
                <a:gd name="T5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7">
                  <a:moveTo>
                    <a:pt x="15" y="27"/>
                  </a:moveTo>
                  <a:lnTo>
                    <a:pt x="11" y="27"/>
                  </a:lnTo>
                  <a:lnTo>
                    <a:pt x="9" y="26"/>
                  </a:lnTo>
                  <a:lnTo>
                    <a:pt x="7" y="25"/>
                  </a:lnTo>
                  <a:lnTo>
                    <a:pt x="4" y="23"/>
                  </a:lnTo>
                  <a:lnTo>
                    <a:pt x="2" y="21"/>
                  </a:lnTo>
                  <a:lnTo>
                    <a:pt x="1" y="18"/>
                  </a:lnTo>
                  <a:lnTo>
                    <a:pt x="0" y="16"/>
                  </a:lnTo>
                  <a:lnTo>
                    <a:pt x="0" y="12"/>
                  </a:lnTo>
                  <a:lnTo>
                    <a:pt x="0" y="10"/>
                  </a:lnTo>
                  <a:lnTo>
                    <a:pt x="1" y="7"/>
                  </a:lnTo>
                  <a:lnTo>
                    <a:pt x="2" y="4"/>
                  </a:lnTo>
                  <a:lnTo>
                    <a:pt x="4" y="2"/>
                  </a:lnTo>
                  <a:lnTo>
                    <a:pt x="7" y="1"/>
                  </a:lnTo>
                  <a:lnTo>
                    <a:pt x="9" y="0"/>
                  </a:lnTo>
                  <a:lnTo>
                    <a:pt x="11" y="0"/>
                  </a:lnTo>
                  <a:lnTo>
                    <a:pt x="15" y="0"/>
                  </a:lnTo>
                  <a:lnTo>
                    <a:pt x="17" y="0"/>
                  </a:lnTo>
                  <a:lnTo>
                    <a:pt x="20" y="0"/>
                  </a:lnTo>
                  <a:lnTo>
                    <a:pt x="23" y="1"/>
                  </a:lnTo>
                  <a:lnTo>
                    <a:pt x="25" y="2"/>
                  </a:lnTo>
                  <a:lnTo>
                    <a:pt x="26" y="4"/>
                  </a:lnTo>
                  <a:lnTo>
                    <a:pt x="29" y="7"/>
                  </a:lnTo>
                  <a:lnTo>
                    <a:pt x="30" y="10"/>
                  </a:lnTo>
                  <a:lnTo>
                    <a:pt x="30" y="12"/>
                  </a:lnTo>
                  <a:lnTo>
                    <a:pt x="29" y="18"/>
                  </a:lnTo>
                  <a:lnTo>
                    <a:pt x="25" y="23"/>
                  </a:lnTo>
                  <a:lnTo>
                    <a:pt x="20" y="26"/>
                  </a:lnTo>
                  <a:lnTo>
                    <a:pt x="15" y="2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607" name="Freeform 535"/>
            <p:cNvSpPr>
              <a:spLocks/>
            </p:cNvSpPr>
            <p:nvPr/>
          </p:nvSpPr>
          <p:spPr bwMode="auto">
            <a:xfrm>
              <a:off x="2458" y="2403"/>
              <a:ext cx="30" cy="30"/>
            </a:xfrm>
            <a:custGeom>
              <a:avLst/>
              <a:gdLst>
                <a:gd name="T0" fmla="*/ 60 w 60"/>
                <a:gd name="T1" fmla="*/ 30 h 60"/>
                <a:gd name="T2" fmla="*/ 59 w 60"/>
                <a:gd name="T3" fmla="*/ 24 h 60"/>
                <a:gd name="T4" fmla="*/ 58 w 60"/>
                <a:gd name="T5" fmla="*/ 19 h 60"/>
                <a:gd name="T6" fmla="*/ 54 w 60"/>
                <a:gd name="T7" fmla="*/ 13 h 60"/>
                <a:gd name="T8" fmla="*/ 51 w 60"/>
                <a:gd name="T9" fmla="*/ 8 h 60"/>
                <a:gd name="T10" fmla="*/ 46 w 60"/>
                <a:gd name="T11" fmla="*/ 5 h 60"/>
                <a:gd name="T12" fmla="*/ 41 w 60"/>
                <a:gd name="T13" fmla="*/ 3 h 60"/>
                <a:gd name="T14" fmla="*/ 36 w 60"/>
                <a:gd name="T15" fmla="*/ 1 h 60"/>
                <a:gd name="T16" fmla="*/ 30 w 60"/>
                <a:gd name="T17" fmla="*/ 0 h 60"/>
                <a:gd name="T18" fmla="*/ 18 w 60"/>
                <a:gd name="T19" fmla="*/ 3 h 60"/>
                <a:gd name="T20" fmla="*/ 9 w 60"/>
                <a:gd name="T21" fmla="*/ 8 h 60"/>
                <a:gd name="T22" fmla="*/ 2 w 60"/>
                <a:gd name="T23" fmla="*/ 19 h 60"/>
                <a:gd name="T24" fmla="*/ 0 w 60"/>
                <a:gd name="T25" fmla="*/ 30 h 60"/>
                <a:gd name="T26" fmla="*/ 1 w 60"/>
                <a:gd name="T27" fmla="*/ 36 h 60"/>
                <a:gd name="T28" fmla="*/ 2 w 60"/>
                <a:gd name="T29" fmla="*/ 42 h 60"/>
                <a:gd name="T30" fmla="*/ 6 w 60"/>
                <a:gd name="T31" fmla="*/ 46 h 60"/>
                <a:gd name="T32" fmla="*/ 9 w 60"/>
                <a:gd name="T33" fmla="*/ 51 h 60"/>
                <a:gd name="T34" fmla="*/ 14 w 60"/>
                <a:gd name="T35" fmla="*/ 54 h 60"/>
                <a:gd name="T36" fmla="*/ 18 w 60"/>
                <a:gd name="T37" fmla="*/ 58 h 60"/>
                <a:gd name="T38" fmla="*/ 24 w 60"/>
                <a:gd name="T39" fmla="*/ 59 h 60"/>
                <a:gd name="T40" fmla="*/ 30 w 60"/>
                <a:gd name="T41" fmla="*/ 60 h 60"/>
                <a:gd name="T42" fmla="*/ 36 w 60"/>
                <a:gd name="T43" fmla="*/ 59 h 60"/>
                <a:gd name="T44" fmla="*/ 41 w 60"/>
                <a:gd name="T45" fmla="*/ 58 h 60"/>
                <a:gd name="T46" fmla="*/ 46 w 60"/>
                <a:gd name="T47" fmla="*/ 54 h 60"/>
                <a:gd name="T48" fmla="*/ 51 w 60"/>
                <a:gd name="T49" fmla="*/ 51 h 60"/>
                <a:gd name="T50" fmla="*/ 54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9"/>
                  </a:lnTo>
                  <a:lnTo>
                    <a:pt x="54" y="13"/>
                  </a:lnTo>
                  <a:lnTo>
                    <a:pt x="51" y="8"/>
                  </a:lnTo>
                  <a:lnTo>
                    <a:pt x="46" y="5"/>
                  </a:lnTo>
                  <a:lnTo>
                    <a:pt x="41" y="3"/>
                  </a:lnTo>
                  <a:lnTo>
                    <a:pt x="36" y="1"/>
                  </a:lnTo>
                  <a:lnTo>
                    <a:pt x="30" y="0"/>
                  </a:lnTo>
                  <a:lnTo>
                    <a:pt x="18" y="3"/>
                  </a:lnTo>
                  <a:lnTo>
                    <a:pt x="9" y="8"/>
                  </a:lnTo>
                  <a:lnTo>
                    <a:pt x="2" y="19"/>
                  </a:lnTo>
                  <a:lnTo>
                    <a:pt x="0" y="30"/>
                  </a:lnTo>
                  <a:lnTo>
                    <a:pt x="1" y="36"/>
                  </a:lnTo>
                  <a:lnTo>
                    <a:pt x="2" y="42"/>
                  </a:lnTo>
                  <a:lnTo>
                    <a:pt x="6" y="46"/>
                  </a:lnTo>
                  <a:lnTo>
                    <a:pt x="9" y="51"/>
                  </a:lnTo>
                  <a:lnTo>
                    <a:pt x="14" y="54"/>
                  </a:lnTo>
                  <a:lnTo>
                    <a:pt x="18" y="58"/>
                  </a:lnTo>
                  <a:lnTo>
                    <a:pt x="24" y="59"/>
                  </a:lnTo>
                  <a:lnTo>
                    <a:pt x="30" y="60"/>
                  </a:lnTo>
                  <a:lnTo>
                    <a:pt x="36" y="59"/>
                  </a:lnTo>
                  <a:lnTo>
                    <a:pt x="41" y="58"/>
                  </a:lnTo>
                  <a:lnTo>
                    <a:pt x="46" y="54"/>
                  </a:lnTo>
                  <a:lnTo>
                    <a:pt x="51" y="51"/>
                  </a:lnTo>
                  <a:lnTo>
                    <a:pt x="54" y="46"/>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608" name="Freeform 536"/>
            <p:cNvSpPr>
              <a:spLocks/>
            </p:cNvSpPr>
            <p:nvPr/>
          </p:nvSpPr>
          <p:spPr bwMode="auto">
            <a:xfrm>
              <a:off x="2466" y="2411"/>
              <a:ext cx="15" cy="15"/>
            </a:xfrm>
            <a:custGeom>
              <a:avLst/>
              <a:gdLst>
                <a:gd name="T0" fmla="*/ 15 w 30"/>
                <a:gd name="T1" fmla="*/ 30 h 30"/>
                <a:gd name="T2" fmla="*/ 11 w 30"/>
                <a:gd name="T3" fmla="*/ 30 h 30"/>
                <a:gd name="T4" fmla="*/ 9 w 30"/>
                <a:gd name="T5" fmla="*/ 29 h 30"/>
                <a:gd name="T6" fmla="*/ 7 w 30"/>
                <a:gd name="T7" fmla="*/ 27 h 30"/>
                <a:gd name="T8" fmla="*/ 5 w 30"/>
                <a:gd name="T9" fmla="*/ 26 h 30"/>
                <a:gd name="T10" fmla="*/ 2 w 30"/>
                <a:gd name="T11" fmla="*/ 23 h 30"/>
                <a:gd name="T12" fmla="*/ 1 w 30"/>
                <a:gd name="T13" fmla="*/ 20 h 30"/>
                <a:gd name="T14" fmla="*/ 0 w 30"/>
                <a:gd name="T15" fmla="*/ 17 h 30"/>
                <a:gd name="T16" fmla="*/ 0 w 30"/>
                <a:gd name="T17" fmla="*/ 15 h 30"/>
                <a:gd name="T18" fmla="*/ 0 w 30"/>
                <a:gd name="T19" fmla="*/ 12 h 30"/>
                <a:gd name="T20" fmla="*/ 1 w 30"/>
                <a:gd name="T21" fmla="*/ 9 h 30"/>
                <a:gd name="T22" fmla="*/ 2 w 30"/>
                <a:gd name="T23" fmla="*/ 7 h 30"/>
                <a:gd name="T24" fmla="*/ 5 w 30"/>
                <a:gd name="T25" fmla="*/ 5 h 30"/>
                <a:gd name="T26" fmla="*/ 7 w 30"/>
                <a:gd name="T27" fmla="*/ 2 h 30"/>
                <a:gd name="T28" fmla="*/ 9 w 30"/>
                <a:gd name="T29" fmla="*/ 1 h 30"/>
                <a:gd name="T30" fmla="*/ 11 w 30"/>
                <a:gd name="T31" fmla="*/ 0 h 30"/>
                <a:gd name="T32" fmla="*/ 15 w 30"/>
                <a:gd name="T33" fmla="*/ 0 h 30"/>
                <a:gd name="T34" fmla="*/ 17 w 30"/>
                <a:gd name="T35" fmla="*/ 0 h 30"/>
                <a:gd name="T36" fmla="*/ 21 w 30"/>
                <a:gd name="T37" fmla="*/ 1 h 30"/>
                <a:gd name="T38" fmla="*/ 23 w 30"/>
                <a:gd name="T39" fmla="*/ 2 h 30"/>
                <a:gd name="T40" fmla="*/ 25 w 30"/>
                <a:gd name="T41" fmla="*/ 5 h 30"/>
                <a:gd name="T42" fmla="*/ 26 w 30"/>
                <a:gd name="T43" fmla="*/ 7 h 30"/>
                <a:gd name="T44" fmla="*/ 29 w 30"/>
                <a:gd name="T45" fmla="*/ 9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1" y="30"/>
                  </a:lnTo>
                  <a:lnTo>
                    <a:pt x="9" y="29"/>
                  </a:lnTo>
                  <a:lnTo>
                    <a:pt x="7" y="27"/>
                  </a:lnTo>
                  <a:lnTo>
                    <a:pt x="5" y="26"/>
                  </a:lnTo>
                  <a:lnTo>
                    <a:pt x="2" y="23"/>
                  </a:lnTo>
                  <a:lnTo>
                    <a:pt x="1" y="20"/>
                  </a:lnTo>
                  <a:lnTo>
                    <a:pt x="0" y="17"/>
                  </a:lnTo>
                  <a:lnTo>
                    <a:pt x="0" y="15"/>
                  </a:lnTo>
                  <a:lnTo>
                    <a:pt x="0" y="12"/>
                  </a:lnTo>
                  <a:lnTo>
                    <a:pt x="1" y="9"/>
                  </a:lnTo>
                  <a:lnTo>
                    <a:pt x="2" y="7"/>
                  </a:lnTo>
                  <a:lnTo>
                    <a:pt x="5" y="5"/>
                  </a:lnTo>
                  <a:lnTo>
                    <a:pt x="7" y="2"/>
                  </a:lnTo>
                  <a:lnTo>
                    <a:pt x="9" y="1"/>
                  </a:lnTo>
                  <a:lnTo>
                    <a:pt x="11" y="0"/>
                  </a:lnTo>
                  <a:lnTo>
                    <a:pt x="15" y="0"/>
                  </a:lnTo>
                  <a:lnTo>
                    <a:pt x="17" y="0"/>
                  </a:lnTo>
                  <a:lnTo>
                    <a:pt x="21" y="1"/>
                  </a:lnTo>
                  <a:lnTo>
                    <a:pt x="23" y="2"/>
                  </a:lnTo>
                  <a:lnTo>
                    <a:pt x="25" y="5"/>
                  </a:lnTo>
                  <a:lnTo>
                    <a:pt x="26" y="7"/>
                  </a:lnTo>
                  <a:lnTo>
                    <a:pt x="29" y="9"/>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609" name="Freeform 537"/>
            <p:cNvSpPr>
              <a:spLocks/>
            </p:cNvSpPr>
            <p:nvPr/>
          </p:nvSpPr>
          <p:spPr bwMode="auto">
            <a:xfrm>
              <a:off x="2403" y="2539"/>
              <a:ext cx="30" cy="30"/>
            </a:xfrm>
            <a:custGeom>
              <a:avLst/>
              <a:gdLst>
                <a:gd name="T0" fmla="*/ 60 w 60"/>
                <a:gd name="T1" fmla="*/ 30 h 60"/>
                <a:gd name="T2" fmla="*/ 59 w 60"/>
                <a:gd name="T3" fmla="*/ 24 h 60"/>
                <a:gd name="T4" fmla="*/ 58 w 60"/>
                <a:gd name="T5" fmla="*/ 18 h 60"/>
                <a:gd name="T6" fmla="*/ 54 w 60"/>
                <a:gd name="T7" fmla="*/ 14 h 60"/>
                <a:gd name="T8" fmla="*/ 51 w 60"/>
                <a:gd name="T9" fmla="*/ 9 h 60"/>
                <a:gd name="T10" fmla="*/ 46 w 60"/>
                <a:gd name="T11" fmla="*/ 6 h 60"/>
                <a:gd name="T12" fmla="*/ 42 w 60"/>
                <a:gd name="T13" fmla="*/ 2 h 60"/>
                <a:gd name="T14" fmla="*/ 36 w 60"/>
                <a:gd name="T15" fmla="*/ 1 h 60"/>
                <a:gd name="T16" fmla="*/ 30 w 60"/>
                <a:gd name="T17" fmla="*/ 0 h 60"/>
                <a:gd name="T18" fmla="*/ 19 w 60"/>
                <a:gd name="T19" fmla="*/ 2 h 60"/>
                <a:gd name="T20" fmla="*/ 8 w 60"/>
                <a:gd name="T21" fmla="*/ 9 h 60"/>
                <a:gd name="T22" fmla="*/ 3 w 60"/>
                <a:gd name="T23" fmla="*/ 18 h 60"/>
                <a:gd name="T24" fmla="*/ 0 w 60"/>
                <a:gd name="T25" fmla="*/ 30 h 60"/>
                <a:gd name="T26" fmla="*/ 0 w 60"/>
                <a:gd name="T27" fmla="*/ 36 h 60"/>
                <a:gd name="T28" fmla="*/ 3 w 60"/>
                <a:gd name="T29" fmla="*/ 41 h 60"/>
                <a:gd name="T30" fmla="*/ 5 w 60"/>
                <a:gd name="T31" fmla="*/ 46 h 60"/>
                <a:gd name="T32" fmla="*/ 8 w 60"/>
                <a:gd name="T33" fmla="*/ 51 h 60"/>
                <a:gd name="T34" fmla="*/ 13 w 60"/>
                <a:gd name="T35" fmla="*/ 54 h 60"/>
                <a:gd name="T36" fmla="*/ 19 w 60"/>
                <a:gd name="T37" fmla="*/ 58 h 60"/>
                <a:gd name="T38" fmla="*/ 24 w 60"/>
                <a:gd name="T39" fmla="*/ 59 h 60"/>
                <a:gd name="T40" fmla="*/ 30 w 60"/>
                <a:gd name="T41" fmla="*/ 60 h 60"/>
                <a:gd name="T42" fmla="*/ 36 w 60"/>
                <a:gd name="T43" fmla="*/ 59 h 60"/>
                <a:gd name="T44" fmla="*/ 42 w 60"/>
                <a:gd name="T45" fmla="*/ 58 h 60"/>
                <a:gd name="T46" fmla="*/ 46 w 60"/>
                <a:gd name="T47" fmla="*/ 54 h 60"/>
                <a:gd name="T48" fmla="*/ 51 w 60"/>
                <a:gd name="T49" fmla="*/ 51 h 60"/>
                <a:gd name="T50" fmla="*/ 54 w 60"/>
                <a:gd name="T51" fmla="*/ 46 h 60"/>
                <a:gd name="T52" fmla="*/ 58 w 60"/>
                <a:gd name="T53" fmla="*/ 41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8"/>
                  </a:lnTo>
                  <a:lnTo>
                    <a:pt x="54" y="14"/>
                  </a:lnTo>
                  <a:lnTo>
                    <a:pt x="51" y="9"/>
                  </a:lnTo>
                  <a:lnTo>
                    <a:pt x="46" y="6"/>
                  </a:lnTo>
                  <a:lnTo>
                    <a:pt x="42" y="2"/>
                  </a:lnTo>
                  <a:lnTo>
                    <a:pt x="36" y="1"/>
                  </a:lnTo>
                  <a:lnTo>
                    <a:pt x="30" y="0"/>
                  </a:lnTo>
                  <a:lnTo>
                    <a:pt x="19" y="2"/>
                  </a:lnTo>
                  <a:lnTo>
                    <a:pt x="8" y="9"/>
                  </a:lnTo>
                  <a:lnTo>
                    <a:pt x="3" y="18"/>
                  </a:lnTo>
                  <a:lnTo>
                    <a:pt x="0" y="30"/>
                  </a:lnTo>
                  <a:lnTo>
                    <a:pt x="0" y="36"/>
                  </a:lnTo>
                  <a:lnTo>
                    <a:pt x="3" y="41"/>
                  </a:lnTo>
                  <a:lnTo>
                    <a:pt x="5" y="46"/>
                  </a:lnTo>
                  <a:lnTo>
                    <a:pt x="8" y="51"/>
                  </a:lnTo>
                  <a:lnTo>
                    <a:pt x="13"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610" name="Freeform 538"/>
            <p:cNvSpPr>
              <a:spLocks/>
            </p:cNvSpPr>
            <p:nvPr/>
          </p:nvSpPr>
          <p:spPr bwMode="auto">
            <a:xfrm>
              <a:off x="2410" y="2546"/>
              <a:ext cx="15" cy="15"/>
            </a:xfrm>
            <a:custGeom>
              <a:avLst/>
              <a:gdLst>
                <a:gd name="T0" fmla="*/ 15 w 29"/>
                <a:gd name="T1" fmla="*/ 30 h 30"/>
                <a:gd name="T2" fmla="*/ 12 w 29"/>
                <a:gd name="T3" fmla="*/ 30 h 30"/>
                <a:gd name="T4" fmla="*/ 9 w 29"/>
                <a:gd name="T5" fmla="*/ 29 h 30"/>
                <a:gd name="T6" fmla="*/ 7 w 29"/>
                <a:gd name="T7" fmla="*/ 26 h 30"/>
                <a:gd name="T8" fmla="*/ 5 w 29"/>
                <a:gd name="T9" fmla="*/ 25 h 30"/>
                <a:gd name="T10" fmla="*/ 3 w 29"/>
                <a:gd name="T11" fmla="*/ 23 h 30"/>
                <a:gd name="T12" fmla="*/ 1 w 29"/>
                <a:gd name="T13" fmla="*/ 21 h 30"/>
                <a:gd name="T14" fmla="*/ 0 w 29"/>
                <a:gd name="T15" fmla="*/ 17 h 30"/>
                <a:gd name="T16" fmla="*/ 0 w 29"/>
                <a:gd name="T17" fmla="*/ 15 h 30"/>
                <a:gd name="T18" fmla="*/ 0 w 29"/>
                <a:gd name="T19" fmla="*/ 12 h 30"/>
                <a:gd name="T20" fmla="*/ 1 w 29"/>
                <a:gd name="T21" fmla="*/ 9 h 30"/>
                <a:gd name="T22" fmla="*/ 3 w 29"/>
                <a:gd name="T23" fmla="*/ 7 h 30"/>
                <a:gd name="T24" fmla="*/ 5 w 29"/>
                <a:gd name="T25" fmla="*/ 5 h 30"/>
                <a:gd name="T26" fmla="*/ 7 w 29"/>
                <a:gd name="T27" fmla="*/ 2 h 30"/>
                <a:gd name="T28" fmla="*/ 9 w 29"/>
                <a:gd name="T29" fmla="*/ 1 h 30"/>
                <a:gd name="T30" fmla="*/ 12 w 29"/>
                <a:gd name="T31" fmla="*/ 0 h 30"/>
                <a:gd name="T32" fmla="*/ 15 w 29"/>
                <a:gd name="T33" fmla="*/ 0 h 30"/>
                <a:gd name="T34" fmla="*/ 17 w 29"/>
                <a:gd name="T35" fmla="*/ 0 h 30"/>
                <a:gd name="T36" fmla="*/ 21 w 29"/>
                <a:gd name="T37" fmla="*/ 1 h 30"/>
                <a:gd name="T38" fmla="*/ 23 w 29"/>
                <a:gd name="T39" fmla="*/ 2 h 30"/>
                <a:gd name="T40" fmla="*/ 26 w 29"/>
                <a:gd name="T41" fmla="*/ 5 h 30"/>
                <a:gd name="T42" fmla="*/ 27 w 29"/>
                <a:gd name="T43" fmla="*/ 7 h 30"/>
                <a:gd name="T44" fmla="*/ 28 w 29"/>
                <a:gd name="T45" fmla="*/ 9 h 30"/>
                <a:gd name="T46" fmla="*/ 29 w 29"/>
                <a:gd name="T47" fmla="*/ 12 h 30"/>
                <a:gd name="T48" fmla="*/ 29 w 29"/>
                <a:gd name="T49" fmla="*/ 15 h 30"/>
                <a:gd name="T50" fmla="*/ 28 w 29"/>
                <a:gd name="T51" fmla="*/ 21 h 30"/>
                <a:gd name="T52" fmla="*/ 26 w 29"/>
                <a:gd name="T53" fmla="*/ 25 h 30"/>
                <a:gd name="T54" fmla="*/ 21 w 29"/>
                <a:gd name="T55" fmla="*/ 29 h 30"/>
                <a:gd name="T56" fmla="*/ 15 w 29"/>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30">
                  <a:moveTo>
                    <a:pt x="15" y="30"/>
                  </a:moveTo>
                  <a:lnTo>
                    <a:pt x="12" y="30"/>
                  </a:lnTo>
                  <a:lnTo>
                    <a:pt x="9" y="29"/>
                  </a:lnTo>
                  <a:lnTo>
                    <a:pt x="7" y="26"/>
                  </a:lnTo>
                  <a:lnTo>
                    <a:pt x="5" y="25"/>
                  </a:lnTo>
                  <a:lnTo>
                    <a:pt x="3" y="23"/>
                  </a:lnTo>
                  <a:lnTo>
                    <a:pt x="1" y="21"/>
                  </a:lnTo>
                  <a:lnTo>
                    <a:pt x="0" y="17"/>
                  </a:lnTo>
                  <a:lnTo>
                    <a:pt x="0" y="15"/>
                  </a:lnTo>
                  <a:lnTo>
                    <a:pt x="0" y="12"/>
                  </a:lnTo>
                  <a:lnTo>
                    <a:pt x="1" y="9"/>
                  </a:lnTo>
                  <a:lnTo>
                    <a:pt x="3" y="7"/>
                  </a:lnTo>
                  <a:lnTo>
                    <a:pt x="5" y="5"/>
                  </a:lnTo>
                  <a:lnTo>
                    <a:pt x="7" y="2"/>
                  </a:lnTo>
                  <a:lnTo>
                    <a:pt x="9" y="1"/>
                  </a:lnTo>
                  <a:lnTo>
                    <a:pt x="12" y="0"/>
                  </a:lnTo>
                  <a:lnTo>
                    <a:pt x="15" y="0"/>
                  </a:lnTo>
                  <a:lnTo>
                    <a:pt x="17" y="0"/>
                  </a:lnTo>
                  <a:lnTo>
                    <a:pt x="21" y="1"/>
                  </a:lnTo>
                  <a:lnTo>
                    <a:pt x="23" y="2"/>
                  </a:lnTo>
                  <a:lnTo>
                    <a:pt x="26" y="5"/>
                  </a:lnTo>
                  <a:lnTo>
                    <a:pt x="27" y="7"/>
                  </a:lnTo>
                  <a:lnTo>
                    <a:pt x="28" y="9"/>
                  </a:lnTo>
                  <a:lnTo>
                    <a:pt x="29" y="12"/>
                  </a:lnTo>
                  <a:lnTo>
                    <a:pt x="29" y="15"/>
                  </a:lnTo>
                  <a:lnTo>
                    <a:pt x="28" y="21"/>
                  </a:lnTo>
                  <a:lnTo>
                    <a:pt x="26" y="25"/>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611" name="Freeform 539"/>
            <p:cNvSpPr>
              <a:spLocks/>
            </p:cNvSpPr>
            <p:nvPr/>
          </p:nvSpPr>
          <p:spPr bwMode="auto">
            <a:xfrm>
              <a:off x="2480" y="2665"/>
              <a:ext cx="30" cy="29"/>
            </a:xfrm>
            <a:custGeom>
              <a:avLst/>
              <a:gdLst>
                <a:gd name="T0" fmla="*/ 59 w 59"/>
                <a:gd name="T1" fmla="*/ 29 h 59"/>
                <a:gd name="T2" fmla="*/ 58 w 59"/>
                <a:gd name="T3" fmla="*/ 23 h 59"/>
                <a:gd name="T4" fmla="*/ 57 w 59"/>
                <a:gd name="T5" fmla="*/ 19 h 59"/>
                <a:gd name="T6" fmla="*/ 54 w 59"/>
                <a:gd name="T7" fmla="*/ 13 h 59"/>
                <a:gd name="T8" fmla="*/ 50 w 59"/>
                <a:gd name="T9" fmla="*/ 8 h 59"/>
                <a:gd name="T10" fmla="*/ 46 w 59"/>
                <a:gd name="T11" fmla="*/ 5 h 59"/>
                <a:gd name="T12" fmla="*/ 41 w 59"/>
                <a:gd name="T13" fmla="*/ 2 h 59"/>
                <a:gd name="T14" fmla="*/ 35 w 59"/>
                <a:gd name="T15" fmla="*/ 0 h 59"/>
                <a:gd name="T16" fmla="*/ 30 w 59"/>
                <a:gd name="T17" fmla="*/ 0 h 59"/>
                <a:gd name="T18" fmla="*/ 18 w 59"/>
                <a:gd name="T19" fmla="*/ 2 h 59"/>
                <a:gd name="T20" fmla="*/ 9 w 59"/>
                <a:gd name="T21" fmla="*/ 8 h 59"/>
                <a:gd name="T22" fmla="*/ 2 w 59"/>
                <a:gd name="T23" fmla="*/ 17 h 59"/>
                <a:gd name="T24" fmla="*/ 0 w 59"/>
                <a:gd name="T25" fmla="*/ 29 h 59"/>
                <a:gd name="T26" fmla="*/ 1 w 59"/>
                <a:gd name="T27" fmla="*/ 35 h 59"/>
                <a:gd name="T28" fmla="*/ 2 w 59"/>
                <a:gd name="T29" fmla="*/ 40 h 59"/>
                <a:gd name="T30" fmla="*/ 5 w 59"/>
                <a:gd name="T31" fmla="*/ 46 h 59"/>
                <a:gd name="T32" fmla="*/ 9 w 59"/>
                <a:gd name="T33" fmla="*/ 51 h 59"/>
                <a:gd name="T34" fmla="*/ 13 w 59"/>
                <a:gd name="T35" fmla="*/ 54 h 59"/>
                <a:gd name="T36" fmla="*/ 18 w 59"/>
                <a:gd name="T37" fmla="*/ 57 h 59"/>
                <a:gd name="T38" fmla="*/ 24 w 59"/>
                <a:gd name="T39" fmla="*/ 59 h 59"/>
                <a:gd name="T40" fmla="*/ 30 w 59"/>
                <a:gd name="T41" fmla="*/ 59 h 59"/>
                <a:gd name="T42" fmla="*/ 35 w 59"/>
                <a:gd name="T43" fmla="*/ 59 h 59"/>
                <a:gd name="T44" fmla="*/ 41 w 59"/>
                <a:gd name="T45" fmla="*/ 57 h 59"/>
                <a:gd name="T46" fmla="*/ 46 w 59"/>
                <a:gd name="T47" fmla="*/ 54 h 59"/>
                <a:gd name="T48" fmla="*/ 50 w 59"/>
                <a:gd name="T49" fmla="*/ 51 h 59"/>
                <a:gd name="T50" fmla="*/ 54 w 59"/>
                <a:gd name="T51" fmla="*/ 46 h 59"/>
                <a:gd name="T52" fmla="*/ 57 w 59"/>
                <a:gd name="T53" fmla="*/ 40 h 59"/>
                <a:gd name="T54" fmla="*/ 58 w 59"/>
                <a:gd name="T55" fmla="*/ 35 h 59"/>
                <a:gd name="T56" fmla="*/ 59 w 59"/>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59">
                  <a:moveTo>
                    <a:pt x="59" y="29"/>
                  </a:moveTo>
                  <a:lnTo>
                    <a:pt x="58" y="23"/>
                  </a:lnTo>
                  <a:lnTo>
                    <a:pt x="57" y="19"/>
                  </a:lnTo>
                  <a:lnTo>
                    <a:pt x="54" y="13"/>
                  </a:lnTo>
                  <a:lnTo>
                    <a:pt x="50" y="8"/>
                  </a:lnTo>
                  <a:lnTo>
                    <a:pt x="46" y="5"/>
                  </a:lnTo>
                  <a:lnTo>
                    <a:pt x="41" y="2"/>
                  </a:lnTo>
                  <a:lnTo>
                    <a:pt x="35" y="0"/>
                  </a:lnTo>
                  <a:lnTo>
                    <a:pt x="30" y="0"/>
                  </a:lnTo>
                  <a:lnTo>
                    <a:pt x="18" y="2"/>
                  </a:lnTo>
                  <a:lnTo>
                    <a:pt x="9" y="8"/>
                  </a:lnTo>
                  <a:lnTo>
                    <a:pt x="2" y="17"/>
                  </a:lnTo>
                  <a:lnTo>
                    <a:pt x="0" y="29"/>
                  </a:lnTo>
                  <a:lnTo>
                    <a:pt x="1" y="35"/>
                  </a:lnTo>
                  <a:lnTo>
                    <a:pt x="2" y="40"/>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0"/>
                  </a:lnTo>
                  <a:lnTo>
                    <a:pt x="58" y="35"/>
                  </a:lnTo>
                  <a:lnTo>
                    <a:pt x="59"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612" name="Freeform 540"/>
            <p:cNvSpPr>
              <a:spLocks/>
            </p:cNvSpPr>
            <p:nvPr/>
          </p:nvSpPr>
          <p:spPr bwMode="auto">
            <a:xfrm>
              <a:off x="2487" y="2672"/>
              <a:ext cx="15" cy="14"/>
            </a:xfrm>
            <a:custGeom>
              <a:avLst/>
              <a:gdLst>
                <a:gd name="T0" fmla="*/ 15 w 29"/>
                <a:gd name="T1" fmla="*/ 29 h 29"/>
                <a:gd name="T2" fmla="*/ 11 w 29"/>
                <a:gd name="T3" fmla="*/ 29 h 29"/>
                <a:gd name="T4" fmla="*/ 9 w 29"/>
                <a:gd name="T5" fmla="*/ 28 h 29"/>
                <a:gd name="T6" fmla="*/ 6 w 29"/>
                <a:gd name="T7" fmla="*/ 27 h 29"/>
                <a:gd name="T8" fmla="*/ 4 w 29"/>
                <a:gd name="T9" fmla="*/ 25 h 29"/>
                <a:gd name="T10" fmla="*/ 2 w 29"/>
                <a:gd name="T11" fmla="*/ 23 h 29"/>
                <a:gd name="T12" fmla="*/ 1 w 29"/>
                <a:gd name="T13" fmla="*/ 20 h 29"/>
                <a:gd name="T14" fmla="*/ 0 w 29"/>
                <a:gd name="T15" fmla="*/ 17 h 29"/>
                <a:gd name="T16" fmla="*/ 0 w 29"/>
                <a:gd name="T17" fmla="*/ 14 h 29"/>
                <a:gd name="T18" fmla="*/ 0 w 29"/>
                <a:gd name="T19" fmla="*/ 12 h 29"/>
                <a:gd name="T20" fmla="*/ 1 w 29"/>
                <a:gd name="T21" fmla="*/ 8 h 29"/>
                <a:gd name="T22" fmla="*/ 2 w 29"/>
                <a:gd name="T23" fmla="*/ 6 h 29"/>
                <a:gd name="T24" fmla="*/ 4 w 29"/>
                <a:gd name="T25" fmla="*/ 4 h 29"/>
                <a:gd name="T26" fmla="*/ 6 w 29"/>
                <a:gd name="T27" fmla="*/ 2 h 29"/>
                <a:gd name="T28" fmla="*/ 9 w 29"/>
                <a:gd name="T29" fmla="*/ 1 h 29"/>
                <a:gd name="T30" fmla="*/ 11 w 29"/>
                <a:gd name="T31" fmla="*/ 0 h 29"/>
                <a:gd name="T32" fmla="*/ 15 w 29"/>
                <a:gd name="T33" fmla="*/ 0 h 29"/>
                <a:gd name="T34" fmla="*/ 17 w 29"/>
                <a:gd name="T35" fmla="*/ 0 h 29"/>
                <a:gd name="T36" fmla="*/ 20 w 29"/>
                <a:gd name="T37" fmla="*/ 1 h 29"/>
                <a:gd name="T38" fmla="*/ 23 w 29"/>
                <a:gd name="T39" fmla="*/ 2 h 29"/>
                <a:gd name="T40" fmla="*/ 25 w 29"/>
                <a:gd name="T41" fmla="*/ 4 h 29"/>
                <a:gd name="T42" fmla="*/ 26 w 29"/>
                <a:gd name="T43" fmla="*/ 6 h 29"/>
                <a:gd name="T44" fmla="*/ 28 w 29"/>
                <a:gd name="T45" fmla="*/ 8 h 29"/>
                <a:gd name="T46" fmla="*/ 29 w 29"/>
                <a:gd name="T47" fmla="*/ 12 h 29"/>
                <a:gd name="T48" fmla="*/ 29 w 29"/>
                <a:gd name="T49" fmla="*/ 14 h 29"/>
                <a:gd name="T50" fmla="*/ 28 w 29"/>
                <a:gd name="T51" fmla="*/ 20 h 29"/>
                <a:gd name="T52" fmla="*/ 25 w 29"/>
                <a:gd name="T53" fmla="*/ 24 h 29"/>
                <a:gd name="T54" fmla="*/ 20 w 29"/>
                <a:gd name="T55" fmla="*/ 28 h 29"/>
                <a:gd name="T56" fmla="*/ 15 w 29"/>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9">
                  <a:moveTo>
                    <a:pt x="15" y="29"/>
                  </a:moveTo>
                  <a:lnTo>
                    <a:pt x="11" y="29"/>
                  </a:lnTo>
                  <a:lnTo>
                    <a:pt x="9" y="28"/>
                  </a:lnTo>
                  <a:lnTo>
                    <a:pt x="6" y="27"/>
                  </a:lnTo>
                  <a:lnTo>
                    <a:pt x="4" y="25"/>
                  </a:lnTo>
                  <a:lnTo>
                    <a:pt x="2" y="23"/>
                  </a:lnTo>
                  <a:lnTo>
                    <a:pt x="1" y="20"/>
                  </a:lnTo>
                  <a:lnTo>
                    <a:pt x="0" y="17"/>
                  </a:lnTo>
                  <a:lnTo>
                    <a:pt x="0" y="14"/>
                  </a:lnTo>
                  <a:lnTo>
                    <a:pt x="0" y="12"/>
                  </a:lnTo>
                  <a:lnTo>
                    <a:pt x="1" y="8"/>
                  </a:lnTo>
                  <a:lnTo>
                    <a:pt x="2" y="6"/>
                  </a:lnTo>
                  <a:lnTo>
                    <a:pt x="4" y="4"/>
                  </a:lnTo>
                  <a:lnTo>
                    <a:pt x="6" y="2"/>
                  </a:lnTo>
                  <a:lnTo>
                    <a:pt x="9" y="1"/>
                  </a:lnTo>
                  <a:lnTo>
                    <a:pt x="11" y="0"/>
                  </a:lnTo>
                  <a:lnTo>
                    <a:pt x="15" y="0"/>
                  </a:lnTo>
                  <a:lnTo>
                    <a:pt x="17" y="0"/>
                  </a:lnTo>
                  <a:lnTo>
                    <a:pt x="20" y="1"/>
                  </a:lnTo>
                  <a:lnTo>
                    <a:pt x="23" y="2"/>
                  </a:lnTo>
                  <a:lnTo>
                    <a:pt x="25" y="4"/>
                  </a:lnTo>
                  <a:lnTo>
                    <a:pt x="26" y="6"/>
                  </a:lnTo>
                  <a:lnTo>
                    <a:pt x="28" y="8"/>
                  </a:lnTo>
                  <a:lnTo>
                    <a:pt x="29" y="12"/>
                  </a:lnTo>
                  <a:lnTo>
                    <a:pt x="29" y="14"/>
                  </a:lnTo>
                  <a:lnTo>
                    <a:pt x="28" y="20"/>
                  </a:lnTo>
                  <a:lnTo>
                    <a:pt x="25" y="24"/>
                  </a:lnTo>
                  <a:lnTo>
                    <a:pt x="20"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613" name="Freeform 541"/>
            <p:cNvSpPr>
              <a:spLocks/>
            </p:cNvSpPr>
            <p:nvPr/>
          </p:nvSpPr>
          <p:spPr bwMode="auto">
            <a:xfrm>
              <a:off x="2624" y="2585"/>
              <a:ext cx="30" cy="29"/>
            </a:xfrm>
            <a:custGeom>
              <a:avLst/>
              <a:gdLst>
                <a:gd name="T0" fmla="*/ 60 w 60"/>
                <a:gd name="T1" fmla="*/ 30 h 59"/>
                <a:gd name="T2" fmla="*/ 59 w 60"/>
                <a:gd name="T3" fmla="*/ 24 h 59"/>
                <a:gd name="T4" fmla="*/ 58 w 60"/>
                <a:gd name="T5" fmla="*/ 18 h 59"/>
                <a:gd name="T6" fmla="*/ 55 w 60"/>
                <a:gd name="T7" fmla="*/ 13 h 59"/>
                <a:gd name="T8" fmla="*/ 51 w 60"/>
                <a:gd name="T9" fmla="*/ 8 h 59"/>
                <a:gd name="T10" fmla="*/ 47 w 60"/>
                <a:gd name="T11" fmla="*/ 5 h 59"/>
                <a:gd name="T12" fmla="*/ 42 w 60"/>
                <a:gd name="T13" fmla="*/ 2 h 59"/>
                <a:gd name="T14" fmla="*/ 36 w 60"/>
                <a:gd name="T15" fmla="*/ 0 h 59"/>
                <a:gd name="T16" fmla="*/ 30 w 60"/>
                <a:gd name="T17" fmla="*/ 0 h 59"/>
                <a:gd name="T18" fmla="*/ 19 w 60"/>
                <a:gd name="T19" fmla="*/ 2 h 59"/>
                <a:gd name="T20" fmla="*/ 10 w 60"/>
                <a:gd name="T21" fmla="*/ 8 h 59"/>
                <a:gd name="T22" fmla="*/ 3 w 60"/>
                <a:gd name="T23" fmla="*/ 18 h 59"/>
                <a:gd name="T24" fmla="*/ 0 w 60"/>
                <a:gd name="T25" fmla="*/ 30 h 59"/>
                <a:gd name="T26" fmla="*/ 2 w 60"/>
                <a:gd name="T27" fmla="*/ 36 h 59"/>
                <a:gd name="T28" fmla="*/ 3 w 60"/>
                <a:gd name="T29" fmla="*/ 40 h 59"/>
                <a:gd name="T30" fmla="*/ 6 w 60"/>
                <a:gd name="T31" fmla="*/ 46 h 59"/>
                <a:gd name="T32" fmla="*/ 10 w 60"/>
                <a:gd name="T33" fmla="*/ 51 h 59"/>
                <a:gd name="T34" fmla="*/ 14 w 60"/>
                <a:gd name="T35" fmla="*/ 54 h 59"/>
                <a:gd name="T36" fmla="*/ 19 w 60"/>
                <a:gd name="T37" fmla="*/ 56 h 59"/>
                <a:gd name="T38" fmla="*/ 25 w 60"/>
                <a:gd name="T39" fmla="*/ 59 h 59"/>
                <a:gd name="T40" fmla="*/ 30 w 60"/>
                <a:gd name="T41" fmla="*/ 59 h 59"/>
                <a:gd name="T42" fmla="*/ 36 w 60"/>
                <a:gd name="T43" fmla="*/ 59 h 59"/>
                <a:gd name="T44" fmla="*/ 42 w 60"/>
                <a:gd name="T45" fmla="*/ 56 h 59"/>
                <a:gd name="T46" fmla="*/ 47 w 60"/>
                <a:gd name="T47" fmla="*/ 54 h 59"/>
                <a:gd name="T48" fmla="*/ 51 w 60"/>
                <a:gd name="T49" fmla="*/ 51 h 59"/>
                <a:gd name="T50" fmla="*/ 55 w 60"/>
                <a:gd name="T51" fmla="*/ 46 h 59"/>
                <a:gd name="T52" fmla="*/ 58 w 60"/>
                <a:gd name="T53" fmla="*/ 40 h 59"/>
                <a:gd name="T54" fmla="*/ 59 w 60"/>
                <a:gd name="T55" fmla="*/ 36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9" y="24"/>
                  </a:lnTo>
                  <a:lnTo>
                    <a:pt x="58" y="18"/>
                  </a:lnTo>
                  <a:lnTo>
                    <a:pt x="55" y="13"/>
                  </a:lnTo>
                  <a:lnTo>
                    <a:pt x="51" y="8"/>
                  </a:lnTo>
                  <a:lnTo>
                    <a:pt x="47" y="5"/>
                  </a:lnTo>
                  <a:lnTo>
                    <a:pt x="42" y="2"/>
                  </a:lnTo>
                  <a:lnTo>
                    <a:pt x="36" y="0"/>
                  </a:lnTo>
                  <a:lnTo>
                    <a:pt x="30" y="0"/>
                  </a:lnTo>
                  <a:lnTo>
                    <a:pt x="19" y="2"/>
                  </a:lnTo>
                  <a:lnTo>
                    <a:pt x="10" y="8"/>
                  </a:lnTo>
                  <a:lnTo>
                    <a:pt x="3" y="18"/>
                  </a:lnTo>
                  <a:lnTo>
                    <a:pt x="0" y="30"/>
                  </a:lnTo>
                  <a:lnTo>
                    <a:pt x="2" y="36"/>
                  </a:lnTo>
                  <a:lnTo>
                    <a:pt x="3" y="40"/>
                  </a:lnTo>
                  <a:lnTo>
                    <a:pt x="6" y="46"/>
                  </a:lnTo>
                  <a:lnTo>
                    <a:pt x="10" y="51"/>
                  </a:lnTo>
                  <a:lnTo>
                    <a:pt x="14" y="54"/>
                  </a:lnTo>
                  <a:lnTo>
                    <a:pt x="19" y="56"/>
                  </a:lnTo>
                  <a:lnTo>
                    <a:pt x="25" y="59"/>
                  </a:lnTo>
                  <a:lnTo>
                    <a:pt x="30" y="59"/>
                  </a:lnTo>
                  <a:lnTo>
                    <a:pt x="36" y="59"/>
                  </a:lnTo>
                  <a:lnTo>
                    <a:pt x="42" y="56"/>
                  </a:lnTo>
                  <a:lnTo>
                    <a:pt x="47" y="54"/>
                  </a:lnTo>
                  <a:lnTo>
                    <a:pt x="51" y="51"/>
                  </a:lnTo>
                  <a:lnTo>
                    <a:pt x="55" y="46"/>
                  </a:lnTo>
                  <a:lnTo>
                    <a:pt x="58" y="40"/>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614" name="Freeform 542"/>
            <p:cNvSpPr>
              <a:spLocks/>
            </p:cNvSpPr>
            <p:nvPr/>
          </p:nvSpPr>
          <p:spPr bwMode="auto">
            <a:xfrm>
              <a:off x="2631" y="2592"/>
              <a:ext cx="15" cy="14"/>
            </a:xfrm>
            <a:custGeom>
              <a:avLst/>
              <a:gdLst>
                <a:gd name="T0" fmla="*/ 15 w 30"/>
                <a:gd name="T1" fmla="*/ 29 h 29"/>
                <a:gd name="T2" fmla="*/ 12 w 30"/>
                <a:gd name="T3" fmla="*/ 29 h 29"/>
                <a:gd name="T4" fmla="*/ 10 w 30"/>
                <a:gd name="T5" fmla="*/ 28 h 29"/>
                <a:gd name="T6" fmla="*/ 7 w 30"/>
                <a:gd name="T7" fmla="*/ 26 h 29"/>
                <a:gd name="T8" fmla="*/ 5 w 30"/>
                <a:gd name="T9" fmla="*/ 25 h 29"/>
                <a:gd name="T10" fmla="*/ 3 w 30"/>
                <a:gd name="T11" fmla="*/ 23 h 29"/>
                <a:gd name="T12" fmla="*/ 2 w 30"/>
                <a:gd name="T13" fmla="*/ 20 h 29"/>
                <a:gd name="T14" fmla="*/ 0 w 30"/>
                <a:gd name="T15" fmla="*/ 17 h 29"/>
                <a:gd name="T16" fmla="*/ 0 w 30"/>
                <a:gd name="T17" fmla="*/ 15 h 29"/>
                <a:gd name="T18" fmla="*/ 0 w 30"/>
                <a:gd name="T19" fmla="*/ 11 h 29"/>
                <a:gd name="T20" fmla="*/ 2 w 30"/>
                <a:gd name="T21" fmla="*/ 9 h 29"/>
                <a:gd name="T22" fmla="*/ 3 w 30"/>
                <a:gd name="T23" fmla="*/ 7 h 29"/>
                <a:gd name="T24" fmla="*/ 5 w 30"/>
                <a:gd name="T25" fmla="*/ 5 h 29"/>
                <a:gd name="T26" fmla="*/ 7 w 30"/>
                <a:gd name="T27" fmla="*/ 2 h 29"/>
                <a:gd name="T28" fmla="*/ 10 w 30"/>
                <a:gd name="T29" fmla="*/ 1 h 29"/>
                <a:gd name="T30" fmla="*/ 12 w 30"/>
                <a:gd name="T31" fmla="*/ 0 h 29"/>
                <a:gd name="T32" fmla="*/ 15 w 30"/>
                <a:gd name="T33" fmla="*/ 0 h 29"/>
                <a:gd name="T34" fmla="*/ 18 w 30"/>
                <a:gd name="T35" fmla="*/ 0 h 29"/>
                <a:gd name="T36" fmla="*/ 21 w 30"/>
                <a:gd name="T37" fmla="*/ 1 h 29"/>
                <a:gd name="T38" fmla="*/ 23 w 30"/>
                <a:gd name="T39" fmla="*/ 2 h 29"/>
                <a:gd name="T40" fmla="*/ 26 w 30"/>
                <a:gd name="T41" fmla="*/ 5 h 29"/>
                <a:gd name="T42" fmla="*/ 27 w 30"/>
                <a:gd name="T43" fmla="*/ 7 h 29"/>
                <a:gd name="T44" fmla="*/ 29 w 30"/>
                <a:gd name="T45" fmla="*/ 9 h 29"/>
                <a:gd name="T46" fmla="*/ 30 w 30"/>
                <a:gd name="T47" fmla="*/ 11 h 29"/>
                <a:gd name="T48" fmla="*/ 30 w 30"/>
                <a:gd name="T49" fmla="*/ 15 h 29"/>
                <a:gd name="T50" fmla="*/ 29 w 30"/>
                <a:gd name="T51" fmla="*/ 21 h 29"/>
                <a:gd name="T52" fmla="*/ 26 w 30"/>
                <a:gd name="T53" fmla="*/ 25 h 29"/>
                <a:gd name="T54" fmla="*/ 21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2" y="29"/>
                  </a:lnTo>
                  <a:lnTo>
                    <a:pt x="10" y="28"/>
                  </a:lnTo>
                  <a:lnTo>
                    <a:pt x="7" y="26"/>
                  </a:lnTo>
                  <a:lnTo>
                    <a:pt x="5" y="25"/>
                  </a:lnTo>
                  <a:lnTo>
                    <a:pt x="3" y="23"/>
                  </a:lnTo>
                  <a:lnTo>
                    <a:pt x="2" y="20"/>
                  </a:lnTo>
                  <a:lnTo>
                    <a:pt x="0" y="17"/>
                  </a:lnTo>
                  <a:lnTo>
                    <a:pt x="0" y="15"/>
                  </a:lnTo>
                  <a:lnTo>
                    <a:pt x="0" y="11"/>
                  </a:lnTo>
                  <a:lnTo>
                    <a:pt x="2" y="9"/>
                  </a:lnTo>
                  <a:lnTo>
                    <a:pt x="3" y="7"/>
                  </a:lnTo>
                  <a:lnTo>
                    <a:pt x="5" y="5"/>
                  </a:lnTo>
                  <a:lnTo>
                    <a:pt x="7" y="2"/>
                  </a:lnTo>
                  <a:lnTo>
                    <a:pt x="10" y="1"/>
                  </a:lnTo>
                  <a:lnTo>
                    <a:pt x="12" y="0"/>
                  </a:lnTo>
                  <a:lnTo>
                    <a:pt x="15" y="0"/>
                  </a:lnTo>
                  <a:lnTo>
                    <a:pt x="18" y="0"/>
                  </a:lnTo>
                  <a:lnTo>
                    <a:pt x="21" y="1"/>
                  </a:lnTo>
                  <a:lnTo>
                    <a:pt x="23" y="2"/>
                  </a:lnTo>
                  <a:lnTo>
                    <a:pt x="26" y="5"/>
                  </a:lnTo>
                  <a:lnTo>
                    <a:pt x="27" y="7"/>
                  </a:lnTo>
                  <a:lnTo>
                    <a:pt x="29" y="9"/>
                  </a:lnTo>
                  <a:lnTo>
                    <a:pt x="30" y="11"/>
                  </a:lnTo>
                  <a:lnTo>
                    <a:pt x="30" y="15"/>
                  </a:lnTo>
                  <a:lnTo>
                    <a:pt x="29" y="21"/>
                  </a:lnTo>
                  <a:lnTo>
                    <a:pt x="26" y="25"/>
                  </a:lnTo>
                  <a:lnTo>
                    <a:pt x="21"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615" name="Freeform 543"/>
            <p:cNvSpPr>
              <a:spLocks/>
            </p:cNvSpPr>
            <p:nvPr/>
          </p:nvSpPr>
          <p:spPr bwMode="auto">
            <a:xfrm>
              <a:off x="2621" y="2333"/>
              <a:ext cx="30" cy="30"/>
            </a:xfrm>
            <a:custGeom>
              <a:avLst/>
              <a:gdLst>
                <a:gd name="T0" fmla="*/ 60 w 60"/>
                <a:gd name="T1" fmla="*/ 30 h 60"/>
                <a:gd name="T2" fmla="*/ 58 w 60"/>
                <a:gd name="T3" fmla="*/ 24 h 60"/>
                <a:gd name="T4" fmla="*/ 57 w 60"/>
                <a:gd name="T5" fmla="*/ 18 h 60"/>
                <a:gd name="T6" fmla="*/ 55 w 60"/>
                <a:gd name="T7" fmla="*/ 14 h 60"/>
                <a:gd name="T8" fmla="*/ 52 w 60"/>
                <a:gd name="T9" fmla="*/ 9 h 60"/>
                <a:gd name="T10" fmla="*/ 47 w 60"/>
                <a:gd name="T11" fmla="*/ 6 h 60"/>
                <a:gd name="T12" fmla="*/ 41 w 60"/>
                <a:gd name="T13" fmla="*/ 2 h 60"/>
                <a:gd name="T14" fmla="*/ 35 w 60"/>
                <a:gd name="T15" fmla="*/ 1 h 60"/>
                <a:gd name="T16" fmla="*/ 30 w 60"/>
                <a:gd name="T17" fmla="*/ 0 h 60"/>
                <a:gd name="T18" fmla="*/ 18 w 60"/>
                <a:gd name="T19" fmla="*/ 2 h 60"/>
                <a:gd name="T20" fmla="*/ 9 w 60"/>
                <a:gd name="T21" fmla="*/ 9 h 60"/>
                <a:gd name="T22" fmla="*/ 2 w 60"/>
                <a:gd name="T23" fmla="*/ 18 h 60"/>
                <a:gd name="T24" fmla="*/ 0 w 60"/>
                <a:gd name="T25" fmla="*/ 30 h 60"/>
                <a:gd name="T26" fmla="*/ 1 w 60"/>
                <a:gd name="T27" fmla="*/ 36 h 60"/>
                <a:gd name="T28" fmla="*/ 2 w 60"/>
                <a:gd name="T29" fmla="*/ 41 h 60"/>
                <a:gd name="T30" fmla="*/ 5 w 60"/>
                <a:gd name="T31" fmla="*/ 47 h 60"/>
                <a:gd name="T32" fmla="*/ 9 w 60"/>
                <a:gd name="T33" fmla="*/ 52 h 60"/>
                <a:gd name="T34" fmla="*/ 14 w 60"/>
                <a:gd name="T35" fmla="*/ 55 h 60"/>
                <a:gd name="T36" fmla="*/ 18 w 60"/>
                <a:gd name="T37" fmla="*/ 57 h 60"/>
                <a:gd name="T38" fmla="*/ 24 w 60"/>
                <a:gd name="T39" fmla="*/ 60 h 60"/>
                <a:gd name="T40" fmla="*/ 30 w 60"/>
                <a:gd name="T41" fmla="*/ 60 h 60"/>
                <a:gd name="T42" fmla="*/ 35 w 60"/>
                <a:gd name="T43" fmla="*/ 60 h 60"/>
                <a:gd name="T44" fmla="*/ 41 w 60"/>
                <a:gd name="T45" fmla="*/ 57 h 60"/>
                <a:gd name="T46" fmla="*/ 47 w 60"/>
                <a:gd name="T47" fmla="*/ 55 h 60"/>
                <a:gd name="T48" fmla="*/ 52 w 60"/>
                <a:gd name="T49" fmla="*/ 52 h 60"/>
                <a:gd name="T50" fmla="*/ 55 w 60"/>
                <a:gd name="T51" fmla="*/ 47 h 60"/>
                <a:gd name="T52" fmla="*/ 57 w 60"/>
                <a:gd name="T53" fmla="*/ 41 h 60"/>
                <a:gd name="T54" fmla="*/ 58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8" y="24"/>
                  </a:lnTo>
                  <a:lnTo>
                    <a:pt x="57" y="18"/>
                  </a:lnTo>
                  <a:lnTo>
                    <a:pt x="55" y="14"/>
                  </a:lnTo>
                  <a:lnTo>
                    <a:pt x="52" y="9"/>
                  </a:lnTo>
                  <a:lnTo>
                    <a:pt x="47" y="6"/>
                  </a:lnTo>
                  <a:lnTo>
                    <a:pt x="41" y="2"/>
                  </a:lnTo>
                  <a:lnTo>
                    <a:pt x="35" y="1"/>
                  </a:lnTo>
                  <a:lnTo>
                    <a:pt x="30" y="0"/>
                  </a:lnTo>
                  <a:lnTo>
                    <a:pt x="18" y="2"/>
                  </a:lnTo>
                  <a:lnTo>
                    <a:pt x="9" y="9"/>
                  </a:lnTo>
                  <a:lnTo>
                    <a:pt x="2" y="18"/>
                  </a:lnTo>
                  <a:lnTo>
                    <a:pt x="0" y="30"/>
                  </a:lnTo>
                  <a:lnTo>
                    <a:pt x="1" y="36"/>
                  </a:lnTo>
                  <a:lnTo>
                    <a:pt x="2" y="41"/>
                  </a:lnTo>
                  <a:lnTo>
                    <a:pt x="5" y="47"/>
                  </a:lnTo>
                  <a:lnTo>
                    <a:pt x="9" y="52"/>
                  </a:lnTo>
                  <a:lnTo>
                    <a:pt x="14" y="55"/>
                  </a:lnTo>
                  <a:lnTo>
                    <a:pt x="18" y="57"/>
                  </a:lnTo>
                  <a:lnTo>
                    <a:pt x="24" y="60"/>
                  </a:lnTo>
                  <a:lnTo>
                    <a:pt x="30" y="60"/>
                  </a:lnTo>
                  <a:lnTo>
                    <a:pt x="35" y="60"/>
                  </a:lnTo>
                  <a:lnTo>
                    <a:pt x="41" y="57"/>
                  </a:lnTo>
                  <a:lnTo>
                    <a:pt x="47" y="55"/>
                  </a:lnTo>
                  <a:lnTo>
                    <a:pt x="52" y="52"/>
                  </a:lnTo>
                  <a:lnTo>
                    <a:pt x="55" y="47"/>
                  </a:lnTo>
                  <a:lnTo>
                    <a:pt x="57" y="41"/>
                  </a:lnTo>
                  <a:lnTo>
                    <a:pt x="58"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616" name="Freeform 544"/>
            <p:cNvSpPr>
              <a:spLocks/>
            </p:cNvSpPr>
            <p:nvPr/>
          </p:nvSpPr>
          <p:spPr bwMode="auto">
            <a:xfrm>
              <a:off x="2628" y="2341"/>
              <a:ext cx="15" cy="15"/>
            </a:xfrm>
            <a:custGeom>
              <a:avLst/>
              <a:gdLst>
                <a:gd name="T0" fmla="*/ 15 w 30"/>
                <a:gd name="T1" fmla="*/ 29 h 29"/>
                <a:gd name="T2" fmla="*/ 12 w 30"/>
                <a:gd name="T3" fmla="*/ 29 h 29"/>
                <a:gd name="T4" fmla="*/ 10 w 30"/>
                <a:gd name="T5" fmla="*/ 28 h 29"/>
                <a:gd name="T6" fmla="*/ 7 w 30"/>
                <a:gd name="T7" fmla="*/ 26 h 29"/>
                <a:gd name="T8" fmla="*/ 4 w 30"/>
                <a:gd name="T9" fmla="*/ 24 h 29"/>
                <a:gd name="T10" fmla="*/ 3 w 30"/>
                <a:gd name="T11" fmla="*/ 22 h 29"/>
                <a:gd name="T12" fmla="*/ 1 w 30"/>
                <a:gd name="T13" fmla="*/ 20 h 29"/>
                <a:gd name="T14" fmla="*/ 0 w 30"/>
                <a:gd name="T15" fmla="*/ 17 h 29"/>
                <a:gd name="T16" fmla="*/ 0 w 30"/>
                <a:gd name="T17" fmla="*/ 14 h 29"/>
                <a:gd name="T18" fmla="*/ 0 w 30"/>
                <a:gd name="T19" fmla="*/ 11 h 29"/>
                <a:gd name="T20" fmla="*/ 1 w 30"/>
                <a:gd name="T21" fmla="*/ 8 h 29"/>
                <a:gd name="T22" fmla="*/ 3 w 30"/>
                <a:gd name="T23" fmla="*/ 6 h 29"/>
                <a:gd name="T24" fmla="*/ 4 w 30"/>
                <a:gd name="T25" fmla="*/ 3 h 29"/>
                <a:gd name="T26" fmla="*/ 7 w 30"/>
                <a:gd name="T27" fmla="*/ 2 h 29"/>
                <a:gd name="T28" fmla="*/ 10 w 30"/>
                <a:gd name="T29" fmla="*/ 1 h 29"/>
                <a:gd name="T30" fmla="*/ 12 w 30"/>
                <a:gd name="T31" fmla="*/ 0 h 29"/>
                <a:gd name="T32" fmla="*/ 15 w 30"/>
                <a:gd name="T33" fmla="*/ 0 h 29"/>
                <a:gd name="T34" fmla="*/ 18 w 30"/>
                <a:gd name="T35" fmla="*/ 0 h 29"/>
                <a:gd name="T36" fmla="*/ 20 w 30"/>
                <a:gd name="T37" fmla="*/ 1 h 29"/>
                <a:gd name="T38" fmla="*/ 23 w 30"/>
                <a:gd name="T39" fmla="*/ 2 h 29"/>
                <a:gd name="T40" fmla="*/ 25 w 30"/>
                <a:gd name="T41" fmla="*/ 3 h 29"/>
                <a:gd name="T42" fmla="*/ 27 w 30"/>
                <a:gd name="T43" fmla="*/ 6 h 29"/>
                <a:gd name="T44" fmla="*/ 28 w 30"/>
                <a:gd name="T45" fmla="*/ 8 h 29"/>
                <a:gd name="T46" fmla="*/ 30 w 30"/>
                <a:gd name="T47" fmla="*/ 11 h 29"/>
                <a:gd name="T48" fmla="*/ 30 w 30"/>
                <a:gd name="T49" fmla="*/ 14 h 29"/>
                <a:gd name="T50" fmla="*/ 28 w 30"/>
                <a:gd name="T51" fmla="*/ 20 h 29"/>
                <a:gd name="T52" fmla="*/ 25 w 30"/>
                <a:gd name="T53" fmla="*/ 24 h 29"/>
                <a:gd name="T54" fmla="*/ 20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2" y="29"/>
                  </a:lnTo>
                  <a:lnTo>
                    <a:pt x="10" y="28"/>
                  </a:lnTo>
                  <a:lnTo>
                    <a:pt x="7" y="26"/>
                  </a:lnTo>
                  <a:lnTo>
                    <a:pt x="4" y="24"/>
                  </a:lnTo>
                  <a:lnTo>
                    <a:pt x="3" y="22"/>
                  </a:lnTo>
                  <a:lnTo>
                    <a:pt x="1" y="20"/>
                  </a:lnTo>
                  <a:lnTo>
                    <a:pt x="0" y="17"/>
                  </a:lnTo>
                  <a:lnTo>
                    <a:pt x="0" y="14"/>
                  </a:lnTo>
                  <a:lnTo>
                    <a:pt x="0" y="11"/>
                  </a:lnTo>
                  <a:lnTo>
                    <a:pt x="1" y="8"/>
                  </a:lnTo>
                  <a:lnTo>
                    <a:pt x="3" y="6"/>
                  </a:lnTo>
                  <a:lnTo>
                    <a:pt x="4" y="3"/>
                  </a:lnTo>
                  <a:lnTo>
                    <a:pt x="7" y="2"/>
                  </a:lnTo>
                  <a:lnTo>
                    <a:pt x="10" y="1"/>
                  </a:lnTo>
                  <a:lnTo>
                    <a:pt x="12" y="0"/>
                  </a:lnTo>
                  <a:lnTo>
                    <a:pt x="15" y="0"/>
                  </a:lnTo>
                  <a:lnTo>
                    <a:pt x="18" y="0"/>
                  </a:lnTo>
                  <a:lnTo>
                    <a:pt x="20" y="1"/>
                  </a:lnTo>
                  <a:lnTo>
                    <a:pt x="23" y="2"/>
                  </a:lnTo>
                  <a:lnTo>
                    <a:pt x="25" y="3"/>
                  </a:lnTo>
                  <a:lnTo>
                    <a:pt x="27" y="6"/>
                  </a:lnTo>
                  <a:lnTo>
                    <a:pt x="28" y="8"/>
                  </a:lnTo>
                  <a:lnTo>
                    <a:pt x="30" y="11"/>
                  </a:lnTo>
                  <a:lnTo>
                    <a:pt x="30" y="14"/>
                  </a:lnTo>
                  <a:lnTo>
                    <a:pt x="28" y="20"/>
                  </a:lnTo>
                  <a:lnTo>
                    <a:pt x="25" y="24"/>
                  </a:lnTo>
                  <a:lnTo>
                    <a:pt x="20"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617" name="Freeform 545"/>
            <p:cNvSpPr>
              <a:spLocks/>
            </p:cNvSpPr>
            <p:nvPr/>
          </p:nvSpPr>
          <p:spPr bwMode="auto">
            <a:xfrm>
              <a:off x="2709" y="2526"/>
              <a:ext cx="30" cy="30"/>
            </a:xfrm>
            <a:custGeom>
              <a:avLst/>
              <a:gdLst>
                <a:gd name="T0" fmla="*/ 60 w 60"/>
                <a:gd name="T1" fmla="*/ 29 h 59"/>
                <a:gd name="T2" fmla="*/ 59 w 60"/>
                <a:gd name="T3" fmla="*/ 24 h 59"/>
                <a:gd name="T4" fmla="*/ 58 w 60"/>
                <a:gd name="T5" fmla="*/ 18 h 59"/>
                <a:gd name="T6" fmla="*/ 54 w 60"/>
                <a:gd name="T7" fmla="*/ 12 h 59"/>
                <a:gd name="T8" fmla="*/ 51 w 60"/>
                <a:gd name="T9" fmla="*/ 8 h 59"/>
                <a:gd name="T10" fmla="*/ 46 w 60"/>
                <a:gd name="T11" fmla="*/ 4 h 59"/>
                <a:gd name="T12" fmla="*/ 41 w 60"/>
                <a:gd name="T13" fmla="*/ 2 h 59"/>
                <a:gd name="T14" fmla="*/ 36 w 60"/>
                <a:gd name="T15" fmla="*/ 1 h 59"/>
                <a:gd name="T16" fmla="*/ 30 w 60"/>
                <a:gd name="T17" fmla="*/ 0 h 59"/>
                <a:gd name="T18" fmla="*/ 18 w 60"/>
                <a:gd name="T19" fmla="*/ 2 h 59"/>
                <a:gd name="T20" fmla="*/ 9 w 60"/>
                <a:gd name="T21" fmla="*/ 8 h 59"/>
                <a:gd name="T22" fmla="*/ 2 w 60"/>
                <a:gd name="T23" fmla="*/ 18 h 59"/>
                <a:gd name="T24" fmla="*/ 0 w 60"/>
                <a:gd name="T25" fmla="*/ 29 h 59"/>
                <a:gd name="T26" fmla="*/ 1 w 60"/>
                <a:gd name="T27" fmla="*/ 35 h 59"/>
                <a:gd name="T28" fmla="*/ 2 w 60"/>
                <a:gd name="T29" fmla="*/ 41 h 59"/>
                <a:gd name="T30" fmla="*/ 6 w 60"/>
                <a:gd name="T31" fmla="*/ 46 h 59"/>
                <a:gd name="T32" fmla="*/ 9 w 60"/>
                <a:gd name="T33" fmla="*/ 50 h 59"/>
                <a:gd name="T34" fmla="*/ 14 w 60"/>
                <a:gd name="T35" fmla="*/ 54 h 59"/>
                <a:gd name="T36" fmla="*/ 18 w 60"/>
                <a:gd name="T37" fmla="*/ 57 h 59"/>
                <a:gd name="T38" fmla="*/ 24 w 60"/>
                <a:gd name="T39" fmla="*/ 58 h 59"/>
                <a:gd name="T40" fmla="*/ 30 w 60"/>
                <a:gd name="T41" fmla="*/ 59 h 59"/>
                <a:gd name="T42" fmla="*/ 36 w 60"/>
                <a:gd name="T43" fmla="*/ 58 h 59"/>
                <a:gd name="T44" fmla="*/ 41 w 60"/>
                <a:gd name="T45" fmla="*/ 57 h 59"/>
                <a:gd name="T46" fmla="*/ 46 w 60"/>
                <a:gd name="T47" fmla="*/ 54 h 59"/>
                <a:gd name="T48" fmla="*/ 51 w 60"/>
                <a:gd name="T49" fmla="*/ 50 h 59"/>
                <a:gd name="T50" fmla="*/ 54 w 60"/>
                <a:gd name="T51" fmla="*/ 46 h 59"/>
                <a:gd name="T52" fmla="*/ 58 w 60"/>
                <a:gd name="T53" fmla="*/ 41 h 59"/>
                <a:gd name="T54" fmla="*/ 59 w 60"/>
                <a:gd name="T55" fmla="*/ 35 h 59"/>
                <a:gd name="T56" fmla="*/ 60 w 60"/>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29"/>
                  </a:moveTo>
                  <a:lnTo>
                    <a:pt x="59" y="24"/>
                  </a:lnTo>
                  <a:lnTo>
                    <a:pt x="58" y="18"/>
                  </a:lnTo>
                  <a:lnTo>
                    <a:pt x="54" y="12"/>
                  </a:lnTo>
                  <a:lnTo>
                    <a:pt x="51" y="8"/>
                  </a:lnTo>
                  <a:lnTo>
                    <a:pt x="46" y="4"/>
                  </a:lnTo>
                  <a:lnTo>
                    <a:pt x="41" y="2"/>
                  </a:lnTo>
                  <a:lnTo>
                    <a:pt x="36" y="1"/>
                  </a:lnTo>
                  <a:lnTo>
                    <a:pt x="30" y="0"/>
                  </a:lnTo>
                  <a:lnTo>
                    <a:pt x="18" y="2"/>
                  </a:lnTo>
                  <a:lnTo>
                    <a:pt x="9" y="8"/>
                  </a:lnTo>
                  <a:lnTo>
                    <a:pt x="2" y="18"/>
                  </a:lnTo>
                  <a:lnTo>
                    <a:pt x="0" y="29"/>
                  </a:lnTo>
                  <a:lnTo>
                    <a:pt x="1" y="35"/>
                  </a:lnTo>
                  <a:lnTo>
                    <a:pt x="2" y="41"/>
                  </a:lnTo>
                  <a:lnTo>
                    <a:pt x="6" y="46"/>
                  </a:lnTo>
                  <a:lnTo>
                    <a:pt x="9" y="50"/>
                  </a:lnTo>
                  <a:lnTo>
                    <a:pt x="14" y="54"/>
                  </a:lnTo>
                  <a:lnTo>
                    <a:pt x="18" y="57"/>
                  </a:lnTo>
                  <a:lnTo>
                    <a:pt x="24" y="58"/>
                  </a:lnTo>
                  <a:lnTo>
                    <a:pt x="30" y="59"/>
                  </a:lnTo>
                  <a:lnTo>
                    <a:pt x="36" y="58"/>
                  </a:lnTo>
                  <a:lnTo>
                    <a:pt x="41" y="57"/>
                  </a:lnTo>
                  <a:lnTo>
                    <a:pt x="46" y="54"/>
                  </a:lnTo>
                  <a:lnTo>
                    <a:pt x="51" y="50"/>
                  </a:lnTo>
                  <a:lnTo>
                    <a:pt x="54" y="46"/>
                  </a:lnTo>
                  <a:lnTo>
                    <a:pt x="58" y="41"/>
                  </a:lnTo>
                  <a:lnTo>
                    <a:pt x="59" y="35"/>
                  </a:lnTo>
                  <a:lnTo>
                    <a:pt x="60"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618" name="Freeform 546"/>
            <p:cNvSpPr>
              <a:spLocks/>
            </p:cNvSpPr>
            <p:nvPr/>
          </p:nvSpPr>
          <p:spPr bwMode="auto">
            <a:xfrm>
              <a:off x="2716" y="2533"/>
              <a:ext cx="15" cy="15"/>
            </a:xfrm>
            <a:custGeom>
              <a:avLst/>
              <a:gdLst>
                <a:gd name="T0" fmla="*/ 15 w 30"/>
                <a:gd name="T1" fmla="*/ 30 h 30"/>
                <a:gd name="T2" fmla="*/ 13 w 30"/>
                <a:gd name="T3" fmla="*/ 30 h 30"/>
                <a:gd name="T4" fmla="*/ 9 w 30"/>
                <a:gd name="T5" fmla="*/ 29 h 30"/>
                <a:gd name="T6" fmla="*/ 7 w 30"/>
                <a:gd name="T7" fmla="*/ 27 h 30"/>
                <a:gd name="T8" fmla="*/ 5 w 30"/>
                <a:gd name="T9" fmla="*/ 26 h 30"/>
                <a:gd name="T10" fmla="*/ 3 w 30"/>
                <a:gd name="T11" fmla="*/ 24 h 30"/>
                <a:gd name="T12" fmla="*/ 1 w 30"/>
                <a:gd name="T13" fmla="*/ 20 h 30"/>
                <a:gd name="T14" fmla="*/ 0 w 30"/>
                <a:gd name="T15" fmla="*/ 18 h 30"/>
                <a:gd name="T16" fmla="*/ 0 w 30"/>
                <a:gd name="T17" fmla="*/ 15 h 30"/>
                <a:gd name="T18" fmla="*/ 0 w 30"/>
                <a:gd name="T19" fmla="*/ 12 h 30"/>
                <a:gd name="T20" fmla="*/ 1 w 30"/>
                <a:gd name="T21" fmla="*/ 10 h 30"/>
                <a:gd name="T22" fmla="*/ 3 w 30"/>
                <a:gd name="T23" fmla="*/ 7 h 30"/>
                <a:gd name="T24" fmla="*/ 5 w 30"/>
                <a:gd name="T25" fmla="*/ 5 h 30"/>
                <a:gd name="T26" fmla="*/ 7 w 30"/>
                <a:gd name="T27" fmla="*/ 3 h 30"/>
                <a:gd name="T28" fmla="*/ 9 w 30"/>
                <a:gd name="T29" fmla="*/ 2 h 30"/>
                <a:gd name="T30" fmla="*/ 13 w 30"/>
                <a:gd name="T31" fmla="*/ 0 h 30"/>
                <a:gd name="T32" fmla="*/ 15 w 30"/>
                <a:gd name="T33" fmla="*/ 0 h 30"/>
                <a:gd name="T34" fmla="*/ 17 w 30"/>
                <a:gd name="T35" fmla="*/ 0 h 30"/>
                <a:gd name="T36" fmla="*/ 21 w 30"/>
                <a:gd name="T37" fmla="*/ 2 h 30"/>
                <a:gd name="T38" fmla="*/ 23 w 30"/>
                <a:gd name="T39" fmla="*/ 3 h 30"/>
                <a:gd name="T40" fmla="*/ 25 w 30"/>
                <a:gd name="T41" fmla="*/ 5 h 30"/>
                <a:gd name="T42" fmla="*/ 28 w 30"/>
                <a:gd name="T43" fmla="*/ 7 h 30"/>
                <a:gd name="T44" fmla="*/ 29 w 30"/>
                <a:gd name="T45" fmla="*/ 10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9" y="29"/>
                  </a:lnTo>
                  <a:lnTo>
                    <a:pt x="7" y="27"/>
                  </a:lnTo>
                  <a:lnTo>
                    <a:pt x="5" y="26"/>
                  </a:lnTo>
                  <a:lnTo>
                    <a:pt x="3" y="24"/>
                  </a:lnTo>
                  <a:lnTo>
                    <a:pt x="1" y="20"/>
                  </a:lnTo>
                  <a:lnTo>
                    <a:pt x="0" y="18"/>
                  </a:lnTo>
                  <a:lnTo>
                    <a:pt x="0" y="15"/>
                  </a:lnTo>
                  <a:lnTo>
                    <a:pt x="0" y="12"/>
                  </a:lnTo>
                  <a:lnTo>
                    <a:pt x="1" y="10"/>
                  </a:lnTo>
                  <a:lnTo>
                    <a:pt x="3" y="7"/>
                  </a:lnTo>
                  <a:lnTo>
                    <a:pt x="5" y="5"/>
                  </a:lnTo>
                  <a:lnTo>
                    <a:pt x="7" y="3"/>
                  </a:lnTo>
                  <a:lnTo>
                    <a:pt x="9" y="2"/>
                  </a:lnTo>
                  <a:lnTo>
                    <a:pt x="13" y="0"/>
                  </a:lnTo>
                  <a:lnTo>
                    <a:pt x="15" y="0"/>
                  </a:lnTo>
                  <a:lnTo>
                    <a:pt x="17"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619" name="Freeform 547"/>
            <p:cNvSpPr>
              <a:spLocks/>
            </p:cNvSpPr>
            <p:nvPr/>
          </p:nvSpPr>
          <p:spPr bwMode="auto">
            <a:xfrm>
              <a:off x="2821" y="2427"/>
              <a:ext cx="30" cy="30"/>
            </a:xfrm>
            <a:custGeom>
              <a:avLst/>
              <a:gdLst>
                <a:gd name="T0" fmla="*/ 58 w 58"/>
                <a:gd name="T1" fmla="*/ 28 h 58"/>
                <a:gd name="T2" fmla="*/ 58 w 58"/>
                <a:gd name="T3" fmla="*/ 23 h 58"/>
                <a:gd name="T4" fmla="*/ 56 w 58"/>
                <a:gd name="T5" fmla="*/ 18 h 58"/>
                <a:gd name="T6" fmla="*/ 54 w 58"/>
                <a:gd name="T7" fmla="*/ 12 h 58"/>
                <a:gd name="T8" fmla="*/ 50 w 58"/>
                <a:gd name="T9" fmla="*/ 8 h 58"/>
                <a:gd name="T10" fmla="*/ 46 w 58"/>
                <a:gd name="T11" fmla="*/ 4 h 58"/>
                <a:gd name="T12" fmla="*/ 40 w 58"/>
                <a:gd name="T13" fmla="*/ 2 h 58"/>
                <a:gd name="T14" fmla="*/ 34 w 58"/>
                <a:gd name="T15" fmla="*/ 0 h 58"/>
                <a:gd name="T16" fmla="*/ 28 w 58"/>
                <a:gd name="T17" fmla="*/ 0 h 58"/>
                <a:gd name="T18" fmla="*/ 17 w 58"/>
                <a:gd name="T19" fmla="*/ 2 h 58"/>
                <a:gd name="T20" fmla="*/ 8 w 58"/>
                <a:gd name="T21" fmla="*/ 8 h 58"/>
                <a:gd name="T22" fmla="*/ 2 w 58"/>
                <a:gd name="T23" fmla="*/ 17 h 58"/>
                <a:gd name="T24" fmla="*/ 0 w 58"/>
                <a:gd name="T25" fmla="*/ 28 h 58"/>
                <a:gd name="T26" fmla="*/ 0 w 58"/>
                <a:gd name="T27" fmla="*/ 34 h 58"/>
                <a:gd name="T28" fmla="*/ 2 w 58"/>
                <a:gd name="T29" fmla="*/ 40 h 58"/>
                <a:gd name="T30" fmla="*/ 4 w 58"/>
                <a:gd name="T31" fmla="*/ 46 h 58"/>
                <a:gd name="T32" fmla="*/ 8 w 58"/>
                <a:gd name="T33" fmla="*/ 50 h 58"/>
                <a:gd name="T34" fmla="*/ 12 w 58"/>
                <a:gd name="T35" fmla="*/ 54 h 58"/>
                <a:gd name="T36" fmla="*/ 18 w 58"/>
                <a:gd name="T37" fmla="*/ 56 h 58"/>
                <a:gd name="T38" fmla="*/ 23 w 58"/>
                <a:gd name="T39" fmla="*/ 58 h 58"/>
                <a:gd name="T40" fmla="*/ 28 w 58"/>
                <a:gd name="T41" fmla="*/ 58 h 58"/>
                <a:gd name="T42" fmla="*/ 34 w 58"/>
                <a:gd name="T43" fmla="*/ 58 h 58"/>
                <a:gd name="T44" fmla="*/ 40 w 58"/>
                <a:gd name="T45" fmla="*/ 56 h 58"/>
                <a:gd name="T46" fmla="*/ 46 w 58"/>
                <a:gd name="T47" fmla="*/ 54 h 58"/>
                <a:gd name="T48" fmla="*/ 50 w 58"/>
                <a:gd name="T49" fmla="*/ 50 h 58"/>
                <a:gd name="T50" fmla="*/ 54 w 58"/>
                <a:gd name="T51" fmla="*/ 46 h 58"/>
                <a:gd name="T52" fmla="*/ 56 w 58"/>
                <a:gd name="T53" fmla="*/ 40 h 58"/>
                <a:gd name="T54" fmla="*/ 58 w 58"/>
                <a:gd name="T55" fmla="*/ 34 h 58"/>
                <a:gd name="T56" fmla="*/ 58 w 58"/>
                <a:gd name="T57"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58">
                  <a:moveTo>
                    <a:pt x="58" y="28"/>
                  </a:moveTo>
                  <a:lnTo>
                    <a:pt x="58" y="23"/>
                  </a:lnTo>
                  <a:lnTo>
                    <a:pt x="56" y="18"/>
                  </a:lnTo>
                  <a:lnTo>
                    <a:pt x="54" y="12"/>
                  </a:lnTo>
                  <a:lnTo>
                    <a:pt x="50" y="8"/>
                  </a:lnTo>
                  <a:lnTo>
                    <a:pt x="46" y="4"/>
                  </a:lnTo>
                  <a:lnTo>
                    <a:pt x="40" y="2"/>
                  </a:lnTo>
                  <a:lnTo>
                    <a:pt x="34" y="0"/>
                  </a:lnTo>
                  <a:lnTo>
                    <a:pt x="28" y="0"/>
                  </a:lnTo>
                  <a:lnTo>
                    <a:pt x="17" y="2"/>
                  </a:lnTo>
                  <a:lnTo>
                    <a:pt x="8" y="8"/>
                  </a:lnTo>
                  <a:lnTo>
                    <a:pt x="2" y="17"/>
                  </a:lnTo>
                  <a:lnTo>
                    <a:pt x="0" y="28"/>
                  </a:lnTo>
                  <a:lnTo>
                    <a:pt x="0" y="34"/>
                  </a:lnTo>
                  <a:lnTo>
                    <a:pt x="2" y="40"/>
                  </a:lnTo>
                  <a:lnTo>
                    <a:pt x="4" y="46"/>
                  </a:lnTo>
                  <a:lnTo>
                    <a:pt x="8" y="50"/>
                  </a:lnTo>
                  <a:lnTo>
                    <a:pt x="12" y="54"/>
                  </a:lnTo>
                  <a:lnTo>
                    <a:pt x="18" y="56"/>
                  </a:lnTo>
                  <a:lnTo>
                    <a:pt x="23" y="58"/>
                  </a:lnTo>
                  <a:lnTo>
                    <a:pt x="28" y="58"/>
                  </a:lnTo>
                  <a:lnTo>
                    <a:pt x="34" y="58"/>
                  </a:lnTo>
                  <a:lnTo>
                    <a:pt x="40" y="56"/>
                  </a:lnTo>
                  <a:lnTo>
                    <a:pt x="46" y="54"/>
                  </a:lnTo>
                  <a:lnTo>
                    <a:pt x="50" y="50"/>
                  </a:lnTo>
                  <a:lnTo>
                    <a:pt x="54" y="46"/>
                  </a:lnTo>
                  <a:lnTo>
                    <a:pt x="56" y="40"/>
                  </a:lnTo>
                  <a:lnTo>
                    <a:pt x="58" y="34"/>
                  </a:lnTo>
                  <a:lnTo>
                    <a:pt x="58"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620" name="Freeform 548"/>
            <p:cNvSpPr>
              <a:spLocks/>
            </p:cNvSpPr>
            <p:nvPr/>
          </p:nvSpPr>
          <p:spPr bwMode="auto">
            <a:xfrm>
              <a:off x="2829" y="2435"/>
              <a:ext cx="14" cy="14"/>
            </a:xfrm>
            <a:custGeom>
              <a:avLst/>
              <a:gdLst>
                <a:gd name="T0" fmla="*/ 14 w 29"/>
                <a:gd name="T1" fmla="*/ 28 h 28"/>
                <a:gd name="T2" fmla="*/ 12 w 29"/>
                <a:gd name="T3" fmla="*/ 28 h 28"/>
                <a:gd name="T4" fmla="*/ 10 w 29"/>
                <a:gd name="T5" fmla="*/ 27 h 28"/>
                <a:gd name="T6" fmla="*/ 6 w 29"/>
                <a:gd name="T7" fmla="*/ 26 h 28"/>
                <a:gd name="T8" fmla="*/ 4 w 29"/>
                <a:gd name="T9" fmla="*/ 24 h 28"/>
                <a:gd name="T10" fmla="*/ 3 w 29"/>
                <a:gd name="T11" fmla="*/ 21 h 28"/>
                <a:gd name="T12" fmla="*/ 2 w 29"/>
                <a:gd name="T13" fmla="*/ 19 h 28"/>
                <a:gd name="T14" fmla="*/ 0 w 29"/>
                <a:gd name="T15" fmla="*/ 17 h 28"/>
                <a:gd name="T16" fmla="*/ 0 w 29"/>
                <a:gd name="T17" fmla="*/ 13 h 28"/>
                <a:gd name="T18" fmla="*/ 0 w 29"/>
                <a:gd name="T19" fmla="*/ 11 h 28"/>
                <a:gd name="T20" fmla="*/ 2 w 29"/>
                <a:gd name="T21" fmla="*/ 8 h 28"/>
                <a:gd name="T22" fmla="*/ 3 w 29"/>
                <a:gd name="T23" fmla="*/ 5 h 28"/>
                <a:gd name="T24" fmla="*/ 4 w 29"/>
                <a:gd name="T25" fmla="*/ 3 h 28"/>
                <a:gd name="T26" fmla="*/ 6 w 29"/>
                <a:gd name="T27" fmla="*/ 2 h 28"/>
                <a:gd name="T28" fmla="*/ 10 w 29"/>
                <a:gd name="T29" fmla="*/ 1 h 28"/>
                <a:gd name="T30" fmla="*/ 12 w 29"/>
                <a:gd name="T31" fmla="*/ 0 h 28"/>
                <a:gd name="T32" fmla="*/ 14 w 29"/>
                <a:gd name="T33" fmla="*/ 0 h 28"/>
                <a:gd name="T34" fmla="*/ 18 w 29"/>
                <a:gd name="T35" fmla="*/ 0 h 28"/>
                <a:gd name="T36" fmla="*/ 20 w 29"/>
                <a:gd name="T37" fmla="*/ 1 h 28"/>
                <a:gd name="T38" fmla="*/ 24 w 29"/>
                <a:gd name="T39" fmla="*/ 2 h 28"/>
                <a:gd name="T40" fmla="*/ 26 w 29"/>
                <a:gd name="T41" fmla="*/ 3 h 28"/>
                <a:gd name="T42" fmla="*/ 27 w 29"/>
                <a:gd name="T43" fmla="*/ 5 h 28"/>
                <a:gd name="T44" fmla="*/ 28 w 29"/>
                <a:gd name="T45" fmla="*/ 8 h 28"/>
                <a:gd name="T46" fmla="*/ 29 w 29"/>
                <a:gd name="T47" fmla="*/ 11 h 28"/>
                <a:gd name="T48" fmla="*/ 29 w 29"/>
                <a:gd name="T49" fmla="*/ 13 h 28"/>
                <a:gd name="T50" fmla="*/ 28 w 29"/>
                <a:gd name="T51" fmla="*/ 19 h 28"/>
                <a:gd name="T52" fmla="*/ 26 w 29"/>
                <a:gd name="T53" fmla="*/ 24 h 28"/>
                <a:gd name="T54" fmla="*/ 20 w 29"/>
                <a:gd name="T55" fmla="*/ 27 h 28"/>
                <a:gd name="T56" fmla="*/ 14 w 29"/>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8">
                  <a:moveTo>
                    <a:pt x="14" y="28"/>
                  </a:moveTo>
                  <a:lnTo>
                    <a:pt x="12" y="28"/>
                  </a:lnTo>
                  <a:lnTo>
                    <a:pt x="10" y="27"/>
                  </a:lnTo>
                  <a:lnTo>
                    <a:pt x="6" y="26"/>
                  </a:lnTo>
                  <a:lnTo>
                    <a:pt x="4" y="24"/>
                  </a:lnTo>
                  <a:lnTo>
                    <a:pt x="3" y="21"/>
                  </a:lnTo>
                  <a:lnTo>
                    <a:pt x="2" y="19"/>
                  </a:lnTo>
                  <a:lnTo>
                    <a:pt x="0" y="17"/>
                  </a:lnTo>
                  <a:lnTo>
                    <a:pt x="0" y="13"/>
                  </a:lnTo>
                  <a:lnTo>
                    <a:pt x="0" y="11"/>
                  </a:lnTo>
                  <a:lnTo>
                    <a:pt x="2" y="8"/>
                  </a:lnTo>
                  <a:lnTo>
                    <a:pt x="3" y="5"/>
                  </a:lnTo>
                  <a:lnTo>
                    <a:pt x="4" y="3"/>
                  </a:lnTo>
                  <a:lnTo>
                    <a:pt x="6" y="2"/>
                  </a:lnTo>
                  <a:lnTo>
                    <a:pt x="10" y="1"/>
                  </a:lnTo>
                  <a:lnTo>
                    <a:pt x="12" y="0"/>
                  </a:lnTo>
                  <a:lnTo>
                    <a:pt x="14" y="0"/>
                  </a:lnTo>
                  <a:lnTo>
                    <a:pt x="18" y="0"/>
                  </a:lnTo>
                  <a:lnTo>
                    <a:pt x="20" y="1"/>
                  </a:lnTo>
                  <a:lnTo>
                    <a:pt x="24" y="2"/>
                  </a:lnTo>
                  <a:lnTo>
                    <a:pt x="26" y="3"/>
                  </a:lnTo>
                  <a:lnTo>
                    <a:pt x="27" y="5"/>
                  </a:lnTo>
                  <a:lnTo>
                    <a:pt x="28" y="8"/>
                  </a:lnTo>
                  <a:lnTo>
                    <a:pt x="29" y="11"/>
                  </a:lnTo>
                  <a:lnTo>
                    <a:pt x="29" y="13"/>
                  </a:lnTo>
                  <a:lnTo>
                    <a:pt x="28" y="19"/>
                  </a:lnTo>
                  <a:lnTo>
                    <a:pt x="26" y="24"/>
                  </a:lnTo>
                  <a:lnTo>
                    <a:pt x="20" y="27"/>
                  </a:lnTo>
                  <a:lnTo>
                    <a:pt x="14"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621" name="Freeform 549"/>
            <p:cNvSpPr>
              <a:spLocks/>
            </p:cNvSpPr>
            <p:nvPr/>
          </p:nvSpPr>
          <p:spPr bwMode="auto">
            <a:xfrm>
              <a:off x="2818" y="2606"/>
              <a:ext cx="30" cy="30"/>
            </a:xfrm>
            <a:custGeom>
              <a:avLst/>
              <a:gdLst>
                <a:gd name="T0" fmla="*/ 60 w 60"/>
                <a:gd name="T1" fmla="*/ 30 h 60"/>
                <a:gd name="T2" fmla="*/ 59 w 60"/>
                <a:gd name="T3" fmla="*/ 24 h 60"/>
                <a:gd name="T4" fmla="*/ 57 w 60"/>
                <a:gd name="T5" fmla="*/ 18 h 60"/>
                <a:gd name="T6" fmla="*/ 54 w 60"/>
                <a:gd name="T7" fmla="*/ 12 h 60"/>
                <a:gd name="T8" fmla="*/ 50 w 60"/>
                <a:gd name="T9" fmla="*/ 8 h 60"/>
                <a:gd name="T10" fmla="*/ 46 w 60"/>
                <a:gd name="T11" fmla="*/ 4 h 60"/>
                <a:gd name="T12" fmla="*/ 41 w 60"/>
                <a:gd name="T13" fmla="*/ 2 h 60"/>
                <a:gd name="T14" fmla="*/ 35 w 60"/>
                <a:gd name="T15" fmla="*/ 0 h 60"/>
                <a:gd name="T16" fmla="*/ 30 w 60"/>
                <a:gd name="T17" fmla="*/ 0 h 60"/>
                <a:gd name="T18" fmla="*/ 18 w 60"/>
                <a:gd name="T19" fmla="*/ 2 h 60"/>
                <a:gd name="T20" fmla="*/ 9 w 60"/>
                <a:gd name="T21" fmla="*/ 8 h 60"/>
                <a:gd name="T22" fmla="*/ 2 w 60"/>
                <a:gd name="T23" fmla="*/ 18 h 60"/>
                <a:gd name="T24" fmla="*/ 0 w 60"/>
                <a:gd name="T25" fmla="*/ 30 h 60"/>
                <a:gd name="T26" fmla="*/ 1 w 60"/>
                <a:gd name="T27" fmla="*/ 35 h 60"/>
                <a:gd name="T28" fmla="*/ 2 w 60"/>
                <a:gd name="T29" fmla="*/ 41 h 60"/>
                <a:gd name="T30" fmla="*/ 6 w 60"/>
                <a:gd name="T31" fmla="*/ 46 h 60"/>
                <a:gd name="T32" fmla="*/ 9 w 60"/>
                <a:gd name="T33" fmla="*/ 50 h 60"/>
                <a:gd name="T34" fmla="*/ 14 w 60"/>
                <a:gd name="T35" fmla="*/ 54 h 60"/>
                <a:gd name="T36" fmla="*/ 18 w 60"/>
                <a:gd name="T37" fmla="*/ 57 h 60"/>
                <a:gd name="T38" fmla="*/ 24 w 60"/>
                <a:gd name="T39" fmla="*/ 58 h 60"/>
                <a:gd name="T40" fmla="*/ 30 w 60"/>
                <a:gd name="T41" fmla="*/ 60 h 60"/>
                <a:gd name="T42" fmla="*/ 35 w 60"/>
                <a:gd name="T43" fmla="*/ 58 h 60"/>
                <a:gd name="T44" fmla="*/ 41 w 60"/>
                <a:gd name="T45" fmla="*/ 57 h 60"/>
                <a:gd name="T46" fmla="*/ 46 w 60"/>
                <a:gd name="T47" fmla="*/ 54 h 60"/>
                <a:gd name="T48" fmla="*/ 50 w 60"/>
                <a:gd name="T49" fmla="*/ 50 h 60"/>
                <a:gd name="T50" fmla="*/ 54 w 60"/>
                <a:gd name="T51" fmla="*/ 46 h 60"/>
                <a:gd name="T52" fmla="*/ 57 w 60"/>
                <a:gd name="T53" fmla="*/ 41 h 60"/>
                <a:gd name="T54" fmla="*/ 59 w 60"/>
                <a:gd name="T55" fmla="*/ 35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7" y="18"/>
                  </a:lnTo>
                  <a:lnTo>
                    <a:pt x="54" y="12"/>
                  </a:lnTo>
                  <a:lnTo>
                    <a:pt x="50" y="8"/>
                  </a:lnTo>
                  <a:lnTo>
                    <a:pt x="46" y="4"/>
                  </a:lnTo>
                  <a:lnTo>
                    <a:pt x="41" y="2"/>
                  </a:lnTo>
                  <a:lnTo>
                    <a:pt x="35" y="0"/>
                  </a:lnTo>
                  <a:lnTo>
                    <a:pt x="30" y="0"/>
                  </a:lnTo>
                  <a:lnTo>
                    <a:pt x="18" y="2"/>
                  </a:lnTo>
                  <a:lnTo>
                    <a:pt x="9" y="8"/>
                  </a:lnTo>
                  <a:lnTo>
                    <a:pt x="2" y="18"/>
                  </a:lnTo>
                  <a:lnTo>
                    <a:pt x="0" y="30"/>
                  </a:lnTo>
                  <a:lnTo>
                    <a:pt x="1" y="35"/>
                  </a:lnTo>
                  <a:lnTo>
                    <a:pt x="2" y="41"/>
                  </a:lnTo>
                  <a:lnTo>
                    <a:pt x="6" y="46"/>
                  </a:lnTo>
                  <a:lnTo>
                    <a:pt x="9" y="50"/>
                  </a:lnTo>
                  <a:lnTo>
                    <a:pt x="14" y="54"/>
                  </a:lnTo>
                  <a:lnTo>
                    <a:pt x="18" y="57"/>
                  </a:lnTo>
                  <a:lnTo>
                    <a:pt x="24" y="58"/>
                  </a:lnTo>
                  <a:lnTo>
                    <a:pt x="30" y="60"/>
                  </a:lnTo>
                  <a:lnTo>
                    <a:pt x="35" y="58"/>
                  </a:lnTo>
                  <a:lnTo>
                    <a:pt x="41" y="57"/>
                  </a:lnTo>
                  <a:lnTo>
                    <a:pt x="46" y="54"/>
                  </a:lnTo>
                  <a:lnTo>
                    <a:pt x="50" y="50"/>
                  </a:lnTo>
                  <a:lnTo>
                    <a:pt x="54" y="46"/>
                  </a:lnTo>
                  <a:lnTo>
                    <a:pt x="57" y="41"/>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622" name="Freeform 550"/>
            <p:cNvSpPr>
              <a:spLocks/>
            </p:cNvSpPr>
            <p:nvPr/>
          </p:nvSpPr>
          <p:spPr bwMode="auto">
            <a:xfrm>
              <a:off x="2826" y="2613"/>
              <a:ext cx="15" cy="15"/>
            </a:xfrm>
            <a:custGeom>
              <a:avLst/>
              <a:gdLst>
                <a:gd name="T0" fmla="*/ 15 w 30"/>
                <a:gd name="T1" fmla="*/ 28 h 28"/>
                <a:gd name="T2" fmla="*/ 11 w 30"/>
                <a:gd name="T3" fmla="*/ 28 h 28"/>
                <a:gd name="T4" fmla="*/ 9 w 30"/>
                <a:gd name="T5" fmla="*/ 27 h 28"/>
                <a:gd name="T6" fmla="*/ 7 w 30"/>
                <a:gd name="T7" fmla="*/ 26 h 28"/>
                <a:gd name="T8" fmla="*/ 4 w 30"/>
                <a:gd name="T9" fmla="*/ 25 h 28"/>
                <a:gd name="T10" fmla="*/ 2 w 30"/>
                <a:gd name="T11" fmla="*/ 23 h 28"/>
                <a:gd name="T12" fmla="*/ 1 w 30"/>
                <a:gd name="T13" fmla="*/ 19 h 28"/>
                <a:gd name="T14" fmla="*/ 0 w 30"/>
                <a:gd name="T15" fmla="*/ 17 h 28"/>
                <a:gd name="T16" fmla="*/ 0 w 30"/>
                <a:gd name="T17" fmla="*/ 15 h 28"/>
                <a:gd name="T18" fmla="*/ 0 w 30"/>
                <a:gd name="T19" fmla="*/ 11 h 28"/>
                <a:gd name="T20" fmla="*/ 1 w 30"/>
                <a:gd name="T21" fmla="*/ 9 h 28"/>
                <a:gd name="T22" fmla="*/ 2 w 30"/>
                <a:gd name="T23" fmla="*/ 7 h 28"/>
                <a:gd name="T24" fmla="*/ 4 w 30"/>
                <a:gd name="T25" fmla="*/ 4 h 28"/>
                <a:gd name="T26" fmla="*/ 7 w 30"/>
                <a:gd name="T27" fmla="*/ 2 h 28"/>
                <a:gd name="T28" fmla="*/ 9 w 30"/>
                <a:gd name="T29" fmla="*/ 1 h 28"/>
                <a:gd name="T30" fmla="*/ 11 w 30"/>
                <a:gd name="T31" fmla="*/ 0 h 28"/>
                <a:gd name="T32" fmla="*/ 15 w 30"/>
                <a:gd name="T33" fmla="*/ 0 h 28"/>
                <a:gd name="T34" fmla="*/ 17 w 30"/>
                <a:gd name="T35" fmla="*/ 0 h 28"/>
                <a:gd name="T36" fmla="*/ 20 w 30"/>
                <a:gd name="T37" fmla="*/ 1 h 28"/>
                <a:gd name="T38" fmla="*/ 23 w 30"/>
                <a:gd name="T39" fmla="*/ 2 h 28"/>
                <a:gd name="T40" fmla="*/ 25 w 30"/>
                <a:gd name="T41" fmla="*/ 4 h 28"/>
                <a:gd name="T42" fmla="*/ 26 w 30"/>
                <a:gd name="T43" fmla="*/ 7 h 28"/>
                <a:gd name="T44" fmla="*/ 29 w 30"/>
                <a:gd name="T45" fmla="*/ 9 h 28"/>
                <a:gd name="T46" fmla="*/ 30 w 30"/>
                <a:gd name="T47" fmla="*/ 11 h 28"/>
                <a:gd name="T48" fmla="*/ 30 w 30"/>
                <a:gd name="T49" fmla="*/ 15 h 28"/>
                <a:gd name="T50" fmla="*/ 29 w 30"/>
                <a:gd name="T51" fmla="*/ 20 h 28"/>
                <a:gd name="T52" fmla="*/ 25 w 30"/>
                <a:gd name="T53" fmla="*/ 25 h 28"/>
                <a:gd name="T54" fmla="*/ 20 w 30"/>
                <a:gd name="T55" fmla="*/ 27 h 28"/>
                <a:gd name="T56" fmla="*/ 15 w 30"/>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7"/>
                  </a:lnTo>
                  <a:lnTo>
                    <a:pt x="4" y="4"/>
                  </a:lnTo>
                  <a:lnTo>
                    <a:pt x="7" y="2"/>
                  </a:lnTo>
                  <a:lnTo>
                    <a:pt x="9" y="1"/>
                  </a:lnTo>
                  <a:lnTo>
                    <a:pt x="11" y="0"/>
                  </a:lnTo>
                  <a:lnTo>
                    <a:pt x="15" y="0"/>
                  </a:lnTo>
                  <a:lnTo>
                    <a:pt x="17" y="0"/>
                  </a:lnTo>
                  <a:lnTo>
                    <a:pt x="20" y="1"/>
                  </a:lnTo>
                  <a:lnTo>
                    <a:pt x="23" y="2"/>
                  </a:lnTo>
                  <a:lnTo>
                    <a:pt x="25" y="4"/>
                  </a:lnTo>
                  <a:lnTo>
                    <a:pt x="26" y="7"/>
                  </a:lnTo>
                  <a:lnTo>
                    <a:pt x="29" y="9"/>
                  </a:lnTo>
                  <a:lnTo>
                    <a:pt x="30" y="11"/>
                  </a:lnTo>
                  <a:lnTo>
                    <a:pt x="30" y="15"/>
                  </a:lnTo>
                  <a:lnTo>
                    <a:pt x="29" y="20"/>
                  </a:lnTo>
                  <a:lnTo>
                    <a:pt x="25" y="25"/>
                  </a:lnTo>
                  <a:lnTo>
                    <a:pt x="20" y="27"/>
                  </a:lnTo>
                  <a:lnTo>
                    <a:pt x="15"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623" name="Freeform 551"/>
            <p:cNvSpPr>
              <a:spLocks/>
            </p:cNvSpPr>
            <p:nvPr/>
          </p:nvSpPr>
          <p:spPr bwMode="auto">
            <a:xfrm>
              <a:off x="2802" y="2723"/>
              <a:ext cx="30" cy="30"/>
            </a:xfrm>
            <a:custGeom>
              <a:avLst/>
              <a:gdLst>
                <a:gd name="T0" fmla="*/ 59 w 59"/>
                <a:gd name="T1" fmla="*/ 30 h 60"/>
                <a:gd name="T2" fmla="*/ 58 w 59"/>
                <a:gd name="T3" fmla="*/ 25 h 60"/>
                <a:gd name="T4" fmla="*/ 57 w 59"/>
                <a:gd name="T5" fmla="*/ 19 h 60"/>
                <a:gd name="T6" fmla="*/ 54 w 59"/>
                <a:gd name="T7" fmla="*/ 14 h 60"/>
                <a:gd name="T8" fmla="*/ 50 w 59"/>
                <a:gd name="T9" fmla="*/ 10 h 60"/>
                <a:gd name="T10" fmla="*/ 46 w 59"/>
                <a:gd name="T11" fmla="*/ 6 h 60"/>
                <a:gd name="T12" fmla="*/ 41 w 59"/>
                <a:gd name="T13" fmla="*/ 3 h 60"/>
                <a:gd name="T14" fmla="*/ 35 w 59"/>
                <a:gd name="T15" fmla="*/ 2 h 60"/>
                <a:gd name="T16" fmla="*/ 29 w 59"/>
                <a:gd name="T17" fmla="*/ 0 h 60"/>
                <a:gd name="T18" fmla="*/ 18 w 59"/>
                <a:gd name="T19" fmla="*/ 3 h 60"/>
                <a:gd name="T20" fmla="*/ 9 w 59"/>
                <a:gd name="T21" fmla="*/ 10 h 60"/>
                <a:gd name="T22" fmla="*/ 2 w 59"/>
                <a:gd name="T23" fmla="*/ 19 h 60"/>
                <a:gd name="T24" fmla="*/ 0 w 59"/>
                <a:gd name="T25" fmla="*/ 30 h 60"/>
                <a:gd name="T26" fmla="*/ 1 w 59"/>
                <a:gd name="T27" fmla="*/ 36 h 60"/>
                <a:gd name="T28" fmla="*/ 2 w 59"/>
                <a:gd name="T29" fmla="*/ 42 h 60"/>
                <a:gd name="T30" fmla="*/ 5 w 59"/>
                <a:gd name="T31" fmla="*/ 48 h 60"/>
                <a:gd name="T32" fmla="*/ 9 w 59"/>
                <a:gd name="T33" fmla="*/ 52 h 60"/>
                <a:gd name="T34" fmla="*/ 13 w 59"/>
                <a:gd name="T35" fmla="*/ 56 h 60"/>
                <a:gd name="T36" fmla="*/ 18 w 59"/>
                <a:gd name="T37" fmla="*/ 58 h 60"/>
                <a:gd name="T38" fmla="*/ 24 w 59"/>
                <a:gd name="T39" fmla="*/ 60 h 60"/>
                <a:gd name="T40" fmla="*/ 29 w 59"/>
                <a:gd name="T41" fmla="*/ 60 h 60"/>
                <a:gd name="T42" fmla="*/ 35 w 59"/>
                <a:gd name="T43" fmla="*/ 60 h 60"/>
                <a:gd name="T44" fmla="*/ 41 w 59"/>
                <a:gd name="T45" fmla="*/ 58 h 60"/>
                <a:gd name="T46" fmla="*/ 46 w 59"/>
                <a:gd name="T47" fmla="*/ 56 h 60"/>
                <a:gd name="T48" fmla="*/ 50 w 59"/>
                <a:gd name="T49" fmla="*/ 52 h 60"/>
                <a:gd name="T50" fmla="*/ 54 w 59"/>
                <a:gd name="T51" fmla="*/ 48 h 60"/>
                <a:gd name="T52" fmla="*/ 57 w 59"/>
                <a:gd name="T53" fmla="*/ 42 h 60"/>
                <a:gd name="T54" fmla="*/ 58 w 59"/>
                <a:gd name="T55" fmla="*/ 36 h 60"/>
                <a:gd name="T56" fmla="*/ 59 w 59"/>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60">
                  <a:moveTo>
                    <a:pt x="59" y="30"/>
                  </a:moveTo>
                  <a:lnTo>
                    <a:pt x="58" y="25"/>
                  </a:lnTo>
                  <a:lnTo>
                    <a:pt x="57" y="19"/>
                  </a:lnTo>
                  <a:lnTo>
                    <a:pt x="54" y="14"/>
                  </a:lnTo>
                  <a:lnTo>
                    <a:pt x="50" y="10"/>
                  </a:lnTo>
                  <a:lnTo>
                    <a:pt x="46" y="6"/>
                  </a:lnTo>
                  <a:lnTo>
                    <a:pt x="41" y="3"/>
                  </a:lnTo>
                  <a:lnTo>
                    <a:pt x="35" y="2"/>
                  </a:lnTo>
                  <a:lnTo>
                    <a:pt x="29" y="0"/>
                  </a:lnTo>
                  <a:lnTo>
                    <a:pt x="18" y="3"/>
                  </a:lnTo>
                  <a:lnTo>
                    <a:pt x="9" y="10"/>
                  </a:lnTo>
                  <a:lnTo>
                    <a:pt x="2" y="19"/>
                  </a:lnTo>
                  <a:lnTo>
                    <a:pt x="0" y="30"/>
                  </a:lnTo>
                  <a:lnTo>
                    <a:pt x="1" y="36"/>
                  </a:lnTo>
                  <a:lnTo>
                    <a:pt x="2" y="42"/>
                  </a:lnTo>
                  <a:lnTo>
                    <a:pt x="5" y="48"/>
                  </a:lnTo>
                  <a:lnTo>
                    <a:pt x="9" y="52"/>
                  </a:lnTo>
                  <a:lnTo>
                    <a:pt x="13" y="56"/>
                  </a:lnTo>
                  <a:lnTo>
                    <a:pt x="18" y="58"/>
                  </a:lnTo>
                  <a:lnTo>
                    <a:pt x="24" y="60"/>
                  </a:lnTo>
                  <a:lnTo>
                    <a:pt x="29" y="60"/>
                  </a:lnTo>
                  <a:lnTo>
                    <a:pt x="35" y="60"/>
                  </a:lnTo>
                  <a:lnTo>
                    <a:pt x="41" y="58"/>
                  </a:lnTo>
                  <a:lnTo>
                    <a:pt x="46" y="56"/>
                  </a:lnTo>
                  <a:lnTo>
                    <a:pt x="50" y="52"/>
                  </a:lnTo>
                  <a:lnTo>
                    <a:pt x="54" y="48"/>
                  </a:lnTo>
                  <a:lnTo>
                    <a:pt x="57" y="42"/>
                  </a:lnTo>
                  <a:lnTo>
                    <a:pt x="58" y="36"/>
                  </a:lnTo>
                  <a:lnTo>
                    <a:pt x="59"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624" name="Freeform 552"/>
            <p:cNvSpPr>
              <a:spLocks/>
            </p:cNvSpPr>
            <p:nvPr/>
          </p:nvSpPr>
          <p:spPr bwMode="auto">
            <a:xfrm>
              <a:off x="2810" y="2730"/>
              <a:ext cx="15" cy="15"/>
            </a:xfrm>
            <a:custGeom>
              <a:avLst/>
              <a:gdLst>
                <a:gd name="T0" fmla="*/ 15 w 30"/>
                <a:gd name="T1" fmla="*/ 30 h 30"/>
                <a:gd name="T2" fmla="*/ 13 w 30"/>
                <a:gd name="T3" fmla="*/ 30 h 30"/>
                <a:gd name="T4" fmla="*/ 10 w 30"/>
                <a:gd name="T5" fmla="*/ 29 h 30"/>
                <a:gd name="T6" fmla="*/ 7 w 30"/>
                <a:gd name="T7" fmla="*/ 28 h 30"/>
                <a:gd name="T8" fmla="*/ 5 w 30"/>
                <a:gd name="T9" fmla="*/ 26 h 30"/>
                <a:gd name="T10" fmla="*/ 4 w 30"/>
                <a:gd name="T11" fmla="*/ 23 h 30"/>
                <a:gd name="T12" fmla="*/ 2 w 30"/>
                <a:gd name="T13" fmla="*/ 21 h 30"/>
                <a:gd name="T14" fmla="*/ 0 w 30"/>
                <a:gd name="T15" fmla="*/ 19 h 30"/>
                <a:gd name="T16" fmla="*/ 0 w 30"/>
                <a:gd name="T17" fmla="*/ 15 h 30"/>
                <a:gd name="T18" fmla="*/ 0 w 30"/>
                <a:gd name="T19" fmla="*/ 13 h 30"/>
                <a:gd name="T20" fmla="*/ 2 w 30"/>
                <a:gd name="T21" fmla="*/ 10 h 30"/>
                <a:gd name="T22" fmla="*/ 4 w 30"/>
                <a:gd name="T23" fmla="*/ 7 h 30"/>
                <a:gd name="T24" fmla="*/ 5 w 30"/>
                <a:gd name="T25" fmla="*/ 5 h 30"/>
                <a:gd name="T26" fmla="*/ 7 w 30"/>
                <a:gd name="T27" fmla="*/ 4 h 30"/>
                <a:gd name="T28" fmla="*/ 10 w 30"/>
                <a:gd name="T29" fmla="*/ 2 h 30"/>
                <a:gd name="T30" fmla="*/ 13 w 30"/>
                <a:gd name="T31" fmla="*/ 0 h 30"/>
                <a:gd name="T32" fmla="*/ 15 w 30"/>
                <a:gd name="T33" fmla="*/ 0 h 30"/>
                <a:gd name="T34" fmla="*/ 19 w 30"/>
                <a:gd name="T35" fmla="*/ 0 h 30"/>
                <a:gd name="T36" fmla="*/ 21 w 30"/>
                <a:gd name="T37" fmla="*/ 2 h 30"/>
                <a:gd name="T38" fmla="*/ 24 w 30"/>
                <a:gd name="T39" fmla="*/ 4 h 30"/>
                <a:gd name="T40" fmla="*/ 26 w 30"/>
                <a:gd name="T41" fmla="*/ 5 h 30"/>
                <a:gd name="T42" fmla="*/ 28 w 30"/>
                <a:gd name="T43" fmla="*/ 7 h 30"/>
                <a:gd name="T44" fmla="*/ 29 w 30"/>
                <a:gd name="T45" fmla="*/ 10 h 30"/>
                <a:gd name="T46" fmla="*/ 30 w 30"/>
                <a:gd name="T47" fmla="*/ 13 h 30"/>
                <a:gd name="T48" fmla="*/ 30 w 30"/>
                <a:gd name="T49" fmla="*/ 15 h 30"/>
                <a:gd name="T50" fmla="*/ 29 w 30"/>
                <a:gd name="T51" fmla="*/ 21 h 30"/>
                <a:gd name="T52" fmla="*/ 26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0" y="29"/>
                  </a:lnTo>
                  <a:lnTo>
                    <a:pt x="7" y="28"/>
                  </a:lnTo>
                  <a:lnTo>
                    <a:pt x="5" y="26"/>
                  </a:lnTo>
                  <a:lnTo>
                    <a:pt x="4" y="23"/>
                  </a:lnTo>
                  <a:lnTo>
                    <a:pt x="2" y="21"/>
                  </a:lnTo>
                  <a:lnTo>
                    <a:pt x="0" y="19"/>
                  </a:lnTo>
                  <a:lnTo>
                    <a:pt x="0" y="15"/>
                  </a:lnTo>
                  <a:lnTo>
                    <a:pt x="0" y="13"/>
                  </a:lnTo>
                  <a:lnTo>
                    <a:pt x="2" y="10"/>
                  </a:lnTo>
                  <a:lnTo>
                    <a:pt x="4" y="7"/>
                  </a:lnTo>
                  <a:lnTo>
                    <a:pt x="5" y="5"/>
                  </a:lnTo>
                  <a:lnTo>
                    <a:pt x="7" y="4"/>
                  </a:lnTo>
                  <a:lnTo>
                    <a:pt x="10" y="2"/>
                  </a:lnTo>
                  <a:lnTo>
                    <a:pt x="13" y="0"/>
                  </a:lnTo>
                  <a:lnTo>
                    <a:pt x="15" y="0"/>
                  </a:lnTo>
                  <a:lnTo>
                    <a:pt x="19" y="0"/>
                  </a:lnTo>
                  <a:lnTo>
                    <a:pt x="21" y="2"/>
                  </a:lnTo>
                  <a:lnTo>
                    <a:pt x="24" y="4"/>
                  </a:lnTo>
                  <a:lnTo>
                    <a:pt x="26" y="5"/>
                  </a:lnTo>
                  <a:lnTo>
                    <a:pt x="28" y="7"/>
                  </a:lnTo>
                  <a:lnTo>
                    <a:pt x="29" y="10"/>
                  </a:lnTo>
                  <a:lnTo>
                    <a:pt x="30" y="13"/>
                  </a:lnTo>
                  <a:lnTo>
                    <a:pt x="30" y="15"/>
                  </a:lnTo>
                  <a:lnTo>
                    <a:pt x="29" y="21"/>
                  </a:lnTo>
                  <a:lnTo>
                    <a:pt x="26"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625" name="Freeform 553"/>
            <p:cNvSpPr>
              <a:spLocks/>
            </p:cNvSpPr>
            <p:nvPr/>
          </p:nvSpPr>
          <p:spPr bwMode="auto">
            <a:xfrm>
              <a:off x="3018" y="2652"/>
              <a:ext cx="30" cy="30"/>
            </a:xfrm>
            <a:custGeom>
              <a:avLst/>
              <a:gdLst>
                <a:gd name="T0" fmla="*/ 60 w 60"/>
                <a:gd name="T1" fmla="*/ 30 h 60"/>
                <a:gd name="T2" fmla="*/ 59 w 60"/>
                <a:gd name="T3" fmla="*/ 24 h 60"/>
                <a:gd name="T4" fmla="*/ 58 w 60"/>
                <a:gd name="T5" fmla="*/ 18 h 60"/>
                <a:gd name="T6" fmla="*/ 54 w 60"/>
                <a:gd name="T7" fmla="*/ 14 h 60"/>
                <a:gd name="T8" fmla="*/ 51 w 60"/>
                <a:gd name="T9" fmla="*/ 9 h 60"/>
                <a:gd name="T10" fmla="*/ 46 w 60"/>
                <a:gd name="T11" fmla="*/ 6 h 60"/>
                <a:gd name="T12" fmla="*/ 42 w 60"/>
                <a:gd name="T13" fmla="*/ 2 h 60"/>
                <a:gd name="T14" fmla="*/ 36 w 60"/>
                <a:gd name="T15" fmla="*/ 1 h 60"/>
                <a:gd name="T16" fmla="*/ 30 w 60"/>
                <a:gd name="T17" fmla="*/ 0 h 60"/>
                <a:gd name="T18" fmla="*/ 19 w 60"/>
                <a:gd name="T19" fmla="*/ 2 h 60"/>
                <a:gd name="T20" fmla="*/ 9 w 60"/>
                <a:gd name="T21" fmla="*/ 9 h 60"/>
                <a:gd name="T22" fmla="*/ 3 w 60"/>
                <a:gd name="T23" fmla="*/ 18 h 60"/>
                <a:gd name="T24" fmla="*/ 0 w 60"/>
                <a:gd name="T25" fmla="*/ 30 h 60"/>
                <a:gd name="T26" fmla="*/ 1 w 60"/>
                <a:gd name="T27" fmla="*/ 36 h 60"/>
                <a:gd name="T28" fmla="*/ 3 w 60"/>
                <a:gd name="T29" fmla="*/ 41 h 60"/>
                <a:gd name="T30" fmla="*/ 6 w 60"/>
                <a:gd name="T31" fmla="*/ 46 h 60"/>
                <a:gd name="T32" fmla="*/ 9 w 60"/>
                <a:gd name="T33" fmla="*/ 51 h 60"/>
                <a:gd name="T34" fmla="*/ 14 w 60"/>
                <a:gd name="T35" fmla="*/ 54 h 60"/>
                <a:gd name="T36" fmla="*/ 19 w 60"/>
                <a:gd name="T37" fmla="*/ 58 h 60"/>
                <a:gd name="T38" fmla="*/ 24 w 60"/>
                <a:gd name="T39" fmla="*/ 59 h 60"/>
                <a:gd name="T40" fmla="*/ 30 w 60"/>
                <a:gd name="T41" fmla="*/ 60 h 60"/>
                <a:gd name="T42" fmla="*/ 36 w 60"/>
                <a:gd name="T43" fmla="*/ 59 h 60"/>
                <a:gd name="T44" fmla="*/ 42 w 60"/>
                <a:gd name="T45" fmla="*/ 58 h 60"/>
                <a:gd name="T46" fmla="*/ 46 w 60"/>
                <a:gd name="T47" fmla="*/ 54 h 60"/>
                <a:gd name="T48" fmla="*/ 51 w 60"/>
                <a:gd name="T49" fmla="*/ 51 h 60"/>
                <a:gd name="T50" fmla="*/ 54 w 60"/>
                <a:gd name="T51" fmla="*/ 46 h 60"/>
                <a:gd name="T52" fmla="*/ 58 w 60"/>
                <a:gd name="T53" fmla="*/ 41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8"/>
                  </a:lnTo>
                  <a:lnTo>
                    <a:pt x="54" y="14"/>
                  </a:lnTo>
                  <a:lnTo>
                    <a:pt x="51" y="9"/>
                  </a:lnTo>
                  <a:lnTo>
                    <a:pt x="46" y="6"/>
                  </a:lnTo>
                  <a:lnTo>
                    <a:pt x="42" y="2"/>
                  </a:lnTo>
                  <a:lnTo>
                    <a:pt x="36" y="1"/>
                  </a:lnTo>
                  <a:lnTo>
                    <a:pt x="30" y="0"/>
                  </a:lnTo>
                  <a:lnTo>
                    <a:pt x="19" y="2"/>
                  </a:lnTo>
                  <a:lnTo>
                    <a:pt x="9" y="9"/>
                  </a:lnTo>
                  <a:lnTo>
                    <a:pt x="3" y="18"/>
                  </a:lnTo>
                  <a:lnTo>
                    <a:pt x="0" y="30"/>
                  </a:lnTo>
                  <a:lnTo>
                    <a:pt x="1" y="36"/>
                  </a:lnTo>
                  <a:lnTo>
                    <a:pt x="3" y="41"/>
                  </a:lnTo>
                  <a:lnTo>
                    <a:pt x="6" y="46"/>
                  </a:lnTo>
                  <a:lnTo>
                    <a:pt x="9" y="51"/>
                  </a:lnTo>
                  <a:lnTo>
                    <a:pt x="14"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626" name="Freeform 554"/>
            <p:cNvSpPr>
              <a:spLocks/>
            </p:cNvSpPr>
            <p:nvPr/>
          </p:nvSpPr>
          <p:spPr bwMode="auto">
            <a:xfrm>
              <a:off x="3025" y="2660"/>
              <a:ext cx="15" cy="15"/>
            </a:xfrm>
            <a:custGeom>
              <a:avLst/>
              <a:gdLst>
                <a:gd name="T0" fmla="*/ 15 w 30"/>
                <a:gd name="T1" fmla="*/ 30 h 30"/>
                <a:gd name="T2" fmla="*/ 13 w 30"/>
                <a:gd name="T3" fmla="*/ 30 h 30"/>
                <a:gd name="T4" fmla="*/ 9 w 30"/>
                <a:gd name="T5" fmla="*/ 29 h 30"/>
                <a:gd name="T6" fmla="*/ 7 w 30"/>
                <a:gd name="T7" fmla="*/ 26 h 30"/>
                <a:gd name="T8" fmla="*/ 5 w 30"/>
                <a:gd name="T9" fmla="*/ 25 h 30"/>
                <a:gd name="T10" fmla="*/ 4 w 30"/>
                <a:gd name="T11" fmla="*/ 23 h 30"/>
                <a:gd name="T12" fmla="*/ 1 w 30"/>
                <a:gd name="T13" fmla="*/ 19 h 30"/>
                <a:gd name="T14" fmla="*/ 0 w 30"/>
                <a:gd name="T15" fmla="*/ 17 h 30"/>
                <a:gd name="T16" fmla="*/ 0 w 30"/>
                <a:gd name="T17" fmla="*/ 15 h 30"/>
                <a:gd name="T18" fmla="*/ 0 w 30"/>
                <a:gd name="T19" fmla="*/ 11 h 30"/>
                <a:gd name="T20" fmla="*/ 1 w 30"/>
                <a:gd name="T21" fmla="*/ 9 h 30"/>
                <a:gd name="T22" fmla="*/ 4 w 30"/>
                <a:gd name="T23" fmla="*/ 7 h 30"/>
                <a:gd name="T24" fmla="*/ 5 w 30"/>
                <a:gd name="T25" fmla="*/ 4 h 30"/>
                <a:gd name="T26" fmla="*/ 7 w 30"/>
                <a:gd name="T27" fmla="*/ 2 h 30"/>
                <a:gd name="T28" fmla="*/ 9 w 30"/>
                <a:gd name="T29" fmla="*/ 1 h 30"/>
                <a:gd name="T30" fmla="*/ 13 w 30"/>
                <a:gd name="T31" fmla="*/ 0 h 30"/>
                <a:gd name="T32" fmla="*/ 15 w 30"/>
                <a:gd name="T33" fmla="*/ 0 h 30"/>
                <a:gd name="T34" fmla="*/ 19 w 30"/>
                <a:gd name="T35" fmla="*/ 0 h 30"/>
                <a:gd name="T36" fmla="*/ 21 w 30"/>
                <a:gd name="T37" fmla="*/ 1 h 30"/>
                <a:gd name="T38" fmla="*/ 23 w 30"/>
                <a:gd name="T39" fmla="*/ 2 h 30"/>
                <a:gd name="T40" fmla="*/ 26 w 30"/>
                <a:gd name="T41" fmla="*/ 4 h 30"/>
                <a:gd name="T42" fmla="*/ 28 w 30"/>
                <a:gd name="T43" fmla="*/ 7 h 30"/>
                <a:gd name="T44" fmla="*/ 29 w 30"/>
                <a:gd name="T45" fmla="*/ 9 h 30"/>
                <a:gd name="T46" fmla="*/ 30 w 30"/>
                <a:gd name="T47" fmla="*/ 11 h 30"/>
                <a:gd name="T48" fmla="*/ 30 w 30"/>
                <a:gd name="T49" fmla="*/ 15 h 30"/>
                <a:gd name="T50" fmla="*/ 29 w 30"/>
                <a:gd name="T51" fmla="*/ 21 h 30"/>
                <a:gd name="T52" fmla="*/ 26 w 30"/>
                <a:gd name="T53" fmla="*/ 25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9" y="29"/>
                  </a:lnTo>
                  <a:lnTo>
                    <a:pt x="7" y="26"/>
                  </a:lnTo>
                  <a:lnTo>
                    <a:pt x="5" y="25"/>
                  </a:lnTo>
                  <a:lnTo>
                    <a:pt x="4" y="23"/>
                  </a:lnTo>
                  <a:lnTo>
                    <a:pt x="1" y="19"/>
                  </a:lnTo>
                  <a:lnTo>
                    <a:pt x="0" y="17"/>
                  </a:lnTo>
                  <a:lnTo>
                    <a:pt x="0" y="15"/>
                  </a:lnTo>
                  <a:lnTo>
                    <a:pt x="0" y="11"/>
                  </a:lnTo>
                  <a:lnTo>
                    <a:pt x="1" y="9"/>
                  </a:lnTo>
                  <a:lnTo>
                    <a:pt x="4" y="7"/>
                  </a:lnTo>
                  <a:lnTo>
                    <a:pt x="5" y="4"/>
                  </a:lnTo>
                  <a:lnTo>
                    <a:pt x="7" y="2"/>
                  </a:lnTo>
                  <a:lnTo>
                    <a:pt x="9" y="1"/>
                  </a:lnTo>
                  <a:lnTo>
                    <a:pt x="13" y="0"/>
                  </a:lnTo>
                  <a:lnTo>
                    <a:pt x="15" y="0"/>
                  </a:lnTo>
                  <a:lnTo>
                    <a:pt x="19" y="0"/>
                  </a:lnTo>
                  <a:lnTo>
                    <a:pt x="21" y="1"/>
                  </a:lnTo>
                  <a:lnTo>
                    <a:pt x="23" y="2"/>
                  </a:lnTo>
                  <a:lnTo>
                    <a:pt x="26" y="4"/>
                  </a:lnTo>
                  <a:lnTo>
                    <a:pt x="28" y="7"/>
                  </a:lnTo>
                  <a:lnTo>
                    <a:pt x="29" y="9"/>
                  </a:lnTo>
                  <a:lnTo>
                    <a:pt x="30" y="11"/>
                  </a:lnTo>
                  <a:lnTo>
                    <a:pt x="30" y="15"/>
                  </a:lnTo>
                  <a:lnTo>
                    <a:pt x="29" y="21"/>
                  </a:lnTo>
                  <a:lnTo>
                    <a:pt x="26" y="25"/>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627" name="Freeform 555"/>
            <p:cNvSpPr>
              <a:spLocks/>
            </p:cNvSpPr>
            <p:nvPr/>
          </p:nvSpPr>
          <p:spPr bwMode="auto">
            <a:xfrm>
              <a:off x="3124" y="2731"/>
              <a:ext cx="30" cy="30"/>
            </a:xfrm>
            <a:custGeom>
              <a:avLst/>
              <a:gdLst>
                <a:gd name="T0" fmla="*/ 60 w 60"/>
                <a:gd name="T1" fmla="*/ 30 h 59"/>
                <a:gd name="T2" fmla="*/ 59 w 60"/>
                <a:gd name="T3" fmla="*/ 24 h 59"/>
                <a:gd name="T4" fmla="*/ 58 w 60"/>
                <a:gd name="T5" fmla="*/ 18 h 59"/>
                <a:gd name="T6" fmla="*/ 56 w 60"/>
                <a:gd name="T7" fmla="*/ 13 h 59"/>
                <a:gd name="T8" fmla="*/ 52 w 60"/>
                <a:gd name="T9" fmla="*/ 9 h 59"/>
                <a:gd name="T10" fmla="*/ 48 w 60"/>
                <a:gd name="T11" fmla="*/ 5 h 59"/>
                <a:gd name="T12" fmla="*/ 42 w 60"/>
                <a:gd name="T13" fmla="*/ 2 h 59"/>
                <a:gd name="T14" fmla="*/ 36 w 60"/>
                <a:gd name="T15" fmla="*/ 1 h 59"/>
                <a:gd name="T16" fmla="*/ 30 w 60"/>
                <a:gd name="T17" fmla="*/ 0 h 59"/>
                <a:gd name="T18" fmla="*/ 19 w 60"/>
                <a:gd name="T19" fmla="*/ 2 h 59"/>
                <a:gd name="T20" fmla="*/ 10 w 60"/>
                <a:gd name="T21" fmla="*/ 9 h 59"/>
                <a:gd name="T22" fmla="*/ 3 w 60"/>
                <a:gd name="T23" fmla="*/ 18 h 59"/>
                <a:gd name="T24" fmla="*/ 0 w 60"/>
                <a:gd name="T25" fmla="*/ 30 h 59"/>
                <a:gd name="T26" fmla="*/ 1 w 60"/>
                <a:gd name="T27" fmla="*/ 35 h 59"/>
                <a:gd name="T28" fmla="*/ 3 w 60"/>
                <a:gd name="T29" fmla="*/ 41 h 59"/>
                <a:gd name="T30" fmla="*/ 6 w 60"/>
                <a:gd name="T31" fmla="*/ 47 h 59"/>
                <a:gd name="T32" fmla="*/ 10 w 60"/>
                <a:gd name="T33" fmla="*/ 51 h 59"/>
                <a:gd name="T34" fmla="*/ 14 w 60"/>
                <a:gd name="T35" fmla="*/ 55 h 59"/>
                <a:gd name="T36" fmla="*/ 19 w 60"/>
                <a:gd name="T37" fmla="*/ 57 h 59"/>
                <a:gd name="T38" fmla="*/ 25 w 60"/>
                <a:gd name="T39" fmla="*/ 58 h 59"/>
                <a:gd name="T40" fmla="*/ 30 w 60"/>
                <a:gd name="T41" fmla="*/ 59 h 59"/>
                <a:gd name="T42" fmla="*/ 36 w 60"/>
                <a:gd name="T43" fmla="*/ 58 h 59"/>
                <a:gd name="T44" fmla="*/ 42 w 60"/>
                <a:gd name="T45" fmla="*/ 57 h 59"/>
                <a:gd name="T46" fmla="*/ 48 w 60"/>
                <a:gd name="T47" fmla="*/ 55 h 59"/>
                <a:gd name="T48" fmla="*/ 52 w 60"/>
                <a:gd name="T49" fmla="*/ 51 h 59"/>
                <a:gd name="T50" fmla="*/ 56 w 60"/>
                <a:gd name="T51" fmla="*/ 47 h 59"/>
                <a:gd name="T52" fmla="*/ 58 w 60"/>
                <a:gd name="T53" fmla="*/ 41 h 59"/>
                <a:gd name="T54" fmla="*/ 59 w 60"/>
                <a:gd name="T55" fmla="*/ 35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9" y="24"/>
                  </a:lnTo>
                  <a:lnTo>
                    <a:pt x="58" y="18"/>
                  </a:lnTo>
                  <a:lnTo>
                    <a:pt x="56" y="13"/>
                  </a:lnTo>
                  <a:lnTo>
                    <a:pt x="52" y="9"/>
                  </a:lnTo>
                  <a:lnTo>
                    <a:pt x="48" y="5"/>
                  </a:lnTo>
                  <a:lnTo>
                    <a:pt x="42" y="2"/>
                  </a:lnTo>
                  <a:lnTo>
                    <a:pt x="36" y="1"/>
                  </a:lnTo>
                  <a:lnTo>
                    <a:pt x="30" y="0"/>
                  </a:lnTo>
                  <a:lnTo>
                    <a:pt x="19" y="2"/>
                  </a:lnTo>
                  <a:lnTo>
                    <a:pt x="10" y="9"/>
                  </a:lnTo>
                  <a:lnTo>
                    <a:pt x="3" y="18"/>
                  </a:lnTo>
                  <a:lnTo>
                    <a:pt x="0" y="30"/>
                  </a:lnTo>
                  <a:lnTo>
                    <a:pt x="1" y="35"/>
                  </a:lnTo>
                  <a:lnTo>
                    <a:pt x="3" y="41"/>
                  </a:lnTo>
                  <a:lnTo>
                    <a:pt x="6" y="47"/>
                  </a:lnTo>
                  <a:lnTo>
                    <a:pt x="10" y="51"/>
                  </a:lnTo>
                  <a:lnTo>
                    <a:pt x="14" y="55"/>
                  </a:lnTo>
                  <a:lnTo>
                    <a:pt x="19" y="57"/>
                  </a:lnTo>
                  <a:lnTo>
                    <a:pt x="25" y="58"/>
                  </a:lnTo>
                  <a:lnTo>
                    <a:pt x="30" y="59"/>
                  </a:lnTo>
                  <a:lnTo>
                    <a:pt x="36" y="58"/>
                  </a:lnTo>
                  <a:lnTo>
                    <a:pt x="42" y="57"/>
                  </a:lnTo>
                  <a:lnTo>
                    <a:pt x="48" y="55"/>
                  </a:lnTo>
                  <a:lnTo>
                    <a:pt x="52" y="51"/>
                  </a:lnTo>
                  <a:lnTo>
                    <a:pt x="56" y="47"/>
                  </a:lnTo>
                  <a:lnTo>
                    <a:pt x="58" y="41"/>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628" name="Freeform 556"/>
            <p:cNvSpPr>
              <a:spLocks/>
            </p:cNvSpPr>
            <p:nvPr/>
          </p:nvSpPr>
          <p:spPr bwMode="auto">
            <a:xfrm>
              <a:off x="3132" y="2738"/>
              <a:ext cx="15" cy="15"/>
            </a:xfrm>
            <a:custGeom>
              <a:avLst/>
              <a:gdLst>
                <a:gd name="T0" fmla="*/ 15 w 30"/>
                <a:gd name="T1" fmla="*/ 29 h 29"/>
                <a:gd name="T2" fmla="*/ 13 w 30"/>
                <a:gd name="T3" fmla="*/ 29 h 29"/>
                <a:gd name="T4" fmla="*/ 11 w 30"/>
                <a:gd name="T5" fmla="*/ 28 h 29"/>
                <a:gd name="T6" fmla="*/ 7 w 30"/>
                <a:gd name="T7" fmla="*/ 27 h 29"/>
                <a:gd name="T8" fmla="*/ 5 w 30"/>
                <a:gd name="T9" fmla="*/ 25 h 29"/>
                <a:gd name="T10" fmla="*/ 4 w 30"/>
                <a:gd name="T11" fmla="*/ 23 h 29"/>
                <a:gd name="T12" fmla="*/ 1 w 30"/>
                <a:gd name="T13" fmla="*/ 20 h 29"/>
                <a:gd name="T14" fmla="*/ 0 w 30"/>
                <a:gd name="T15" fmla="*/ 18 h 29"/>
                <a:gd name="T16" fmla="*/ 0 w 30"/>
                <a:gd name="T17" fmla="*/ 15 h 29"/>
                <a:gd name="T18" fmla="*/ 0 w 30"/>
                <a:gd name="T19" fmla="*/ 12 h 29"/>
                <a:gd name="T20" fmla="*/ 1 w 30"/>
                <a:gd name="T21" fmla="*/ 9 h 29"/>
                <a:gd name="T22" fmla="*/ 4 w 30"/>
                <a:gd name="T23" fmla="*/ 6 h 29"/>
                <a:gd name="T24" fmla="*/ 5 w 30"/>
                <a:gd name="T25" fmla="*/ 4 h 29"/>
                <a:gd name="T26" fmla="*/ 7 w 30"/>
                <a:gd name="T27" fmla="*/ 3 h 29"/>
                <a:gd name="T28" fmla="*/ 11 w 30"/>
                <a:gd name="T29" fmla="*/ 1 h 29"/>
                <a:gd name="T30" fmla="*/ 13 w 30"/>
                <a:gd name="T31" fmla="*/ 0 h 29"/>
                <a:gd name="T32" fmla="*/ 15 w 30"/>
                <a:gd name="T33" fmla="*/ 0 h 29"/>
                <a:gd name="T34" fmla="*/ 19 w 30"/>
                <a:gd name="T35" fmla="*/ 0 h 29"/>
                <a:gd name="T36" fmla="*/ 21 w 30"/>
                <a:gd name="T37" fmla="*/ 1 h 29"/>
                <a:gd name="T38" fmla="*/ 23 w 30"/>
                <a:gd name="T39" fmla="*/ 3 h 29"/>
                <a:gd name="T40" fmla="*/ 26 w 30"/>
                <a:gd name="T41" fmla="*/ 4 h 29"/>
                <a:gd name="T42" fmla="*/ 28 w 30"/>
                <a:gd name="T43" fmla="*/ 6 h 29"/>
                <a:gd name="T44" fmla="*/ 29 w 30"/>
                <a:gd name="T45" fmla="*/ 9 h 29"/>
                <a:gd name="T46" fmla="*/ 30 w 30"/>
                <a:gd name="T47" fmla="*/ 12 h 29"/>
                <a:gd name="T48" fmla="*/ 30 w 30"/>
                <a:gd name="T49" fmla="*/ 15 h 29"/>
                <a:gd name="T50" fmla="*/ 29 w 30"/>
                <a:gd name="T51" fmla="*/ 20 h 29"/>
                <a:gd name="T52" fmla="*/ 26 w 30"/>
                <a:gd name="T53" fmla="*/ 25 h 29"/>
                <a:gd name="T54" fmla="*/ 21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3" y="29"/>
                  </a:lnTo>
                  <a:lnTo>
                    <a:pt x="11" y="28"/>
                  </a:lnTo>
                  <a:lnTo>
                    <a:pt x="7" y="27"/>
                  </a:lnTo>
                  <a:lnTo>
                    <a:pt x="5" y="25"/>
                  </a:lnTo>
                  <a:lnTo>
                    <a:pt x="4" y="23"/>
                  </a:lnTo>
                  <a:lnTo>
                    <a:pt x="1" y="20"/>
                  </a:lnTo>
                  <a:lnTo>
                    <a:pt x="0" y="18"/>
                  </a:lnTo>
                  <a:lnTo>
                    <a:pt x="0" y="15"/>
                  </a:lnTo>
                  <a:lnTo>
                    <a:pt x="0" y="12"/>
                  </a:lnTo>
                  <a:lnTo>
                    <a:pt x="1" y="9"/>
                  </a:lnTo>
                  <a:lnTo>
                    <a:pt x="4" y="6"/>
                  </a:lnTo>
                  <a:lnTo>
                    <a:pt x="5" y="4"/>
                  </a:lnTo>
                  <a:lnTo>
                    <a:pt x="7" y="3"/>
                  </a:lnTo>
                  <a:lnTo>
                    <a:pt x="11" y="1"/>
                  </a:lnTo>
                  <a:lnTo>
                    <a:pt x="13" y="0"/>
                  </a:lnTo>
                  <a:lnTo>
                    <a:pt x="15" y="0"/>
                  </a:lnTo>
                  <a:lnTo>
                    <a:pt x="19" y="0"/>
                  </a:lnTo>
                  <a:lnTo>
                    <a:pt x="21" y="1"/>
                  </a:lnTo>
                  <a:lnTo>
                    <a:pt x="23" y="3"/>
                  </a:lnTo>
                  <a:lnTo>
                    <a:pt x="26" y="4"/>
                  </a:lnTo>
                  <a:lnTo>
                    <a:pt x="28" y="6"/>
                  </a:lnTo>
                  <a:lnTo>
                    <a:pt x="29" y="9"/>
                  </a:lnTo>
                  <a:lnTo>
                    <a:pt x="30" y="12"/>
                  </a:lnTo>
                  <a:lnTo>
                    <a:pt x="30" y="15"/>
                  </a:lnTo>
                  <a:lnTo>
                    <a:pt x="29" y="20"/>
                  </a:lnTo>
                  <a:lnTo>
                    <a:pt x="26" y="25"/>
                  </a:lnTo>
                  <a:lnTo>
                    <a:pt x="21"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629" name="Freeform 557"/>
            <p:cNvSpPr>
              <a:spLocks/>
            </p:cNvSpPr>
            <p:nvPr/>
          </p:nvSpPr>
          <p:spPr bwMode="auto">
            <a:xfrm>
              <a:off x="3079" y="2462"/>
              <a:ext cx="30" cy="30"/>
            </a:xfrm>
            <a:custGeom>
              <a:avLst/>
              <a:gdLst>
                <a:gd name="T0" fmla="*/ 59 w 59"/>
                <a:gd name="T1" fmla="*/ 30 h 60"/>
                <a:gd name="T2" fmla="*/ 59 w 59"/>
                <a:gd name="T3" fmla="*/ 24 h 60"/>
                <a:gd name="T4" fmla="*/ 57 w 59"/>
                <a:gd name="T5" fmla="*/ 18 h 60"/>
                <a:gd name="T6" fmla="*/ 55 w 59"/>
                <a:gd name="T7" fmla="*/ 12 h 60"/>
                <a:gd name="T8" fmla="*/ 51 w 59"/>
                <a:gd name="T9" fmla="*/ 8 h 60"/>
                <a:gd name="T10" fmla="*/ 47 w 59"/>
                <a:gd name="T11" fmla="*/ 4 h 60"/>
                <a:gd name="T12" fmla="*/ 41 w 59"/>
                <a:gd name="T13" fmla="*/ 2 h 60"/>
                <a:gd name="T14" fmla="*/ 36 w 59"/>
                <a:gd name="T15" fmla="*/ 0 h 60"/>
                <a:gd name="T16" fmla="*/ 30 w 59"/>
                <a:gd name="T17" fmla="*/ 0 h 60"/>
                <a:gd name="T18" fmla="*/ 19 w 59"/>
                <a:gd name="T19" fmla="*/ 2 h 60"/>
                <a:gd name="T20" fmla="*/ 9 w 59"/>
                <a:gd name="T21" fmla="*/ 8 h 60"/>
                <a:gd name="T22" fmla="*/ 3 w 59"/>
                <a:gd name="T23" fmla="*/ 18 h 60"/>
                <a:gd name="T24" fmla="*/ 0 w 59"/>
                <a:gd name="T25" fmla="*/ 30 h 60"/>
                <a:gd name="T26" fmla="*/ 0 w 59"/>
                <a:gd name="T27" fmla="*/ 35 h 60"/>
                <a:gd name="T28" fmla="*/ 3 w 59"/>
                <a:gd name="T29" fmla="*/ 41 h 60"/>
                <a:gd name="T30" fmla="*/ 5 w 59"/>
                <a:gd name="T31" fmla="*/ 46 h 60"/>
                <a:gd name="T32" fmla="*/ 9 w 59"/>
                <a:gd name="T33" fmla="*/ 50 h 60"/>
                <a:gd name="T34" fmla="*/ 13 w 59"/>
                <a:gd name="T35" fmla="*/ 54 h 60"/>
                <a:gd name="T36" fmla="*/ 19 w 59"/>
                <a:gd name="T37" fmla="*/ 57 h 60"/>
                <a:gd name="T38" fmla="*/ 25 w 59"/>
                <a:gd name="T39" fmla="*/ 58 h 60"/>
                <a:gd name="T40" fmla="*/ 30 w 59"/>
                <a:gd name="T41" fmla="*/ 60 h 60"/>
                <a:gd name="T42" fmla="*/ 36 w 59"/>
                <a:gd name="T43" fmla="*/ 58 h 60"/>
                <a:gd name="T44" fmla="*/ 41 w 59"/>
                <a:gd name="T45" fmla="*/ 57 h 60"/>
                <a:gd name="T46" fmla="*/ 47 w 59"/>
                <a:gd name="T47" fmla="*/ 54 h 60"/>
                <a:gd name="T48" fmla="*/ 51 w 59"/>
                <a:gd name="T49" fmla="*/ 50 h 60"/>
                <a:gd name="T50" fmla="*/ 55 w 59"/>
                <a:gd name="T51" fmla="*/ 46 h 60"/>
                <a:gd name="T52" fmla="*/ 57 w 59"/>
                <a:gd name="T53" fmla="*/ 41 h 60"/>
                <a:gd name="T54" fmla="*/ 59 w 59"/>
                <a:gd name="T55" fmla="*/ 35 h 60"/>
                <a:gd name="T56" fmla="*/ 59 w 59"/>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60">
                  <a:moveTo>
                    <a:pt x="59" y="30"/>
                  </a:moveTo>
                  <a:lnTo>
                    <a:pt x="59" y="24"/>
                  </a:lnTo>
                  <a:lnTo>
                    <a:pt x="57" y="18"/>
                  </a:lnTo>
                  <a:lnTo>
                    <a:pt x="55" y="12"/>
                  </a:lnTo>
                  <a:lnTo>
                    <a:pt x="51" y="8"/>
                  </a:lnTo>
                  <a:lnTo>
                    <a:pt x="47" y="4"/>
                  </a:lnTo>
                  <a:lnTo>
                    <a:pt x="41" y="2"/>
                  </a:lnTo>
                  <a:lnTo>
                    <a:pt x="36" y="0"/>
                  </a:lnTo>
                  <a:lnTo>
                    <a:pt x="30" y="0"/>
                  </a:lnTo>
                  <a:lnTo>
                    <a:pt x="19" y="2"/>
                  </a:lnTo>
                  <a:lnTo>
                    <a:pt x="9" y="8"/>
                  </a:lnTo>
                  <a:lnTo>
                    <a:pt x="3" y="18"/>
                  </a:lnTo>
                  <a:lnTo>
                    <a:pt x="0" y="30"/>
                  </a:lnTo>
                  <a:lnTo>
                    <a:pt x="0" y="35"/>
                  </a:lnTo>
                  <a:lnTo>
                    <a:pt x="3" y="41"/>
                  </a:lnTo>
                  <a:lnTo>
                    <a:pt x="5" y="46"/>
                  </a:lnTo>
                  <a:lnTo>
                    <a:pt x="9" y="50"/>
                  </a:lnTo>
                  <a:lnTo>
                    <a:pt x="13" y="54"/>
                  </a:lnTo>
                  <a:lnTo>
                    <a:pt x="19" y="57"/>
                  </a:lnTo>
                  <a:lnTo>
                    <a:pt x="25" y="58"/>
                  </a:lnTo>
                  <a:lnTo>
                    <a:pt x="30" y="60"/>
                  </a:lnTo>
                  <a:lnTo>
                    <a:pt x="36" y="58"/>
                  </a:lnTo>
                  <a:lnTo>
                    <a:pt x="41" y="57"/>
                  </a:lnTo>
                  <a:lnTo>
                    <a:pt x="47" y="54"/>
                  </a:lnTo>
                  <a:lnTo>
                    <a:pt x="51" y="50"/>
                  </a:lnTo>
                  <a:lnTo>
                    <a:pt x="55" y="46"/>
                  </a:lnTo>
                  <a:lnTo>
                    <a:pt x="57" y="41"/>
                  </a:lnTo>
                  <a:lnTo>
                    <a:pt x="59" y="35"/>
                  </a:lnTo>
                  <a:lnTo>
                    <a:pt x="59"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630" name="Freeform 558"/>
            <p:cNvSpPr>
              <a:spLocks/>
            </p:cNvSpPr>
            <p:nvPr/>
          </p:nvSpPr>
          <p:spPr bwMode="auto">
            <a:xfrm>
              <a:off x="3087" y="2469"/>
              <a:ext cx="14" cy="15"/>
            </a:xfrm>
            <a:custGeom>
              <a:avLst/>
              <a:gdLst>
                <a:gd name="T0" fmla="*/ 15 w 29"/>
                <a:gd name="T1" fmla="*/ 28 h 28"/>
                <a:gd name="T2" fmla="*/ 12 w 29"/>
                <a:gd name="T3" fmla="*/ 28 h 28"/>
                <a:gd name="T4" fmla="*/ 10 w 29"/>
                <a:gd name="T5" fmla="*/ 27 h 28"/>
                <a:gd name="T6" fmla="*/ 6 w 29"/>
                <a:gd name="T7" fmla="*/ 26 h 28"/>
                <a:gd name="T8" fmla="*/ 4 w 29"/>
                <a:gd name="T9" fmla="*/ 25 h 28"/>
                <a:gd name="T10" fmla="*/ 3 w 29"/>
                <a:gd name="T11" fmla="*/ 23 h 28"/>
                <a:gd name="T12" fmla="*/ 2 w 29"/>
                <a:gd name="T13" fmla="*/ 19 h 28"/>
                <a:gd name="T14" fmla="*/ 0 w 29"/>
                <a:gd name="T15" fmla="*/ 17 h 28"/>
                <a:gd name="T16" fmla="*/ 0 w 29"/>
                <a:gd name="T17" fmla="*/ 15 h 28"/>
                <a:gd name="T18" fmla="*/ 0 w 29"/>
                <a:gd name="T19" fmla="*/ 11 h 28"/>
                <a:gd name="T20" fmla="*/ 2 w 29"/>
                <a:gd name="T21" fmla="*/ 9 h 28"/>
                <a:gd name="T22" fmla="*/ 3 w 29"/>
                <a:gd name="T23" fmla="*/ 7 h 28"/>
                <a:gd name="T24" fmla="*/ 4 w 29"/>
                <a:gd name="T25" fmla="*/ 4 h 28"/>
                <a:gd name="T26" fmla="*/ 6 w 29"/>
                <a:gd name="T27" fmla="*/ 2 h 28"/>
                <a:gd name="T28" fmla="*/ 10 w 29"/>
                <a:gd name="T29" fmla="*/ 1 h 28"/>
                <a:gd name="T30" fmla="*/ 12 w 29"/>
                <a:gd name="T31" fmla="*/ 0 h 28"/>
                <a:gd name="T32" fmla="*/ 15 w 29"/>
                <a:gd name="T33" fmla="*/ 0 h 28"/>
                <a:gd name="T34" fmla="*/ 18 w 29"/>
                <a:gd name="T35" fmla="*/ 0 h 28"/>
                <a:gd name="T36" fmla="*/ 21 w 29"/>
                <a:gd name="T37" fmla="*/ 1 h 28"/>
                <a:gd name="T38" fmla="*/ 23 w 29"/>
                <a:gd name="T39" fmla="*/ 2 h 28"/>
                <a:gd name="T40" fmla="*/ 26 w 29"/>
                <a:gd name="T41" fmla="*/ 4 h 28"/>
                <a:gd name="T42" fmla="*/ 27 w 29"/>
                <a:gd name="T43" fmla="*/ 7 h 28"/>
                <a:gd name="T44" fmla="*/ 28 w 29"/>
                <a:gd name="T45" fmla="*/ 9 h 28"/>
                <a:gd name="T46" fmla="*/ 29 w 29"/>
                <a:gd name="T47" fmla="*/ 11 h 28"/>
                <a:gd name="T48" fmla="*/ 29 w 29"/>
                <a:gd name="T49" fmla="*/ 15 h 28"/>
                <a:gd name="T50" fmla="*/ 28 w 29"/>
                <a:gd name="T51" fmla="*/ 20 h 28"/>
                <a:gd name="T52" fmla="*/ 26 w 29"/>
                <a:gd name="T53" fmla="*/ 25 h 28"/>
                <a:gd name="T54" fmla="*/ 21 w 29"/>
                <a:gd name="T55" fmla="*/ 27 h 28"/>
                <a:gd name="T56" fmla="*/ 15 w 29"/>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8">
                  <a:moveTo>
                    <a:pt x="15" y="28"/>
                  </a:moveTo>
                  <a:lnTo>
                    <a:pt x="12" y="28"/>
                  </a:lnTo>
                  <a:lnTo>
                    <a:pt x="10" y="27"/>
                  </a:lnTo>
                  <a:lnTo>
                    <a:pt x="6" y="26"/>
                  </a:lnTo>
                  <a:lnTo>
                    <a:pt x="4" y="25"/>
                  </a:lnTo>
                  <a:lnTo>
                    <a:pt x="3" y="23"/>
                  </a:lnTo>
                  <a:lnTo>
                    <a:pt x="2" y="19"/>
                  </a:lnTo>
                  <a:lnTo>
                    <a:pt x="0" y="17"/>
                  </a:lnTo>
                  <a:lnTo>
                    <a:pt x="0" y="15"/>
                  </a:lnTo>
                  <a:lnTo>
                    <a:pt x="0" y="11"/>
                  </a:lnTo>
                  <a:lnTo>
                    <a:pt x="2" y="9"/>
                  </a:lnTo>
                  <a:lnTo>
                    <a:pt x="3" y="7"/>
                  </a:lnTo>
                  <a:lnTo>
                    <a:pt x="4" y="4"/>
                  </a:lnTo>
                  <a:lnTo>
                    <a:pt x="6" y="2"/>
                  </a:lnTo>
                  <a:lnTo>
                    <a:pt x="10" y="1"/>
                  </a:lnTo>
                  <a:lnTo>
                    <a:pt x="12" y="0"/>
                  </a:lnTo>
                  <a:lnTo>
                    <a:pt x="15" y="0"/>
                  </a:lnTo>
                  <a:lnTo>
                    <a:pt x="18" y="0"/>
                  </a:lnTo>
                  <a:lnTo>
                    <a:pt x="21" y="1"/>
                  </a:lnTo>
                  <a:lnTo>
                    <a:pt x="23" y="2"/>
                  </a:lnTo>
                  <a:lnTo>
                    <a:pt x="26" y="4"/>
                  </a:lnTo>
                  <a:lnTo>
                    <a:pt x="27" y="7"/>
                  </a:lnTo>
                  <a:lnTo>
                    <a:pt x="28" y="9"/>
                  </a:lnTo>
                  <a:lnTo>
                    <a:pt x="29" y="11"/>
                  </a:lnTo>
                  <a:lnTo>
                    <a:pt x="29" y="15"/>
                  </a:lnTo>
                  <a:lnTo>
                    <a:pt x="28" y="20"/>
                  </a:lnTo>
                  <a:lnTo>
                    <a:pt x="26" y="25"/>
                  </a:lnTo>
                  <a:lnTo>
                    <a:pt x="21" y="27"/>
                  </a:lnTo>
                  <a:lnTo>
                    <a:pt x="15"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631" name="Freeform 559"/>
            <p:cNvSpPr>
              <a:spLocks/>
            </p:cNvSpPr>
            <p:nvPr/>
          </p:nvSpPr>
          <p:spPr bwMode="auto">
            <a:xfrm>
              <a:off x="3234" y="2443"/>
              <a:ext cx="30" cy="30"/>
            </a:xfrm>
            <a:custGeom>
              <a:avLst/>
              <a:gdLst>
                <a:gd name="T0" fmla="*/ 60 w 60"/>
                <a:gd name="T1" fmla="*/ 30 h 60"/>
                <a:gd name="T2" fmla="*/ 59 w 60"/>
                <a:gd name="T3" fmla="*/ 24 h 60"/>
                <a:gd name="T4" fmla="*/ 58 w 60"/>
                <a:gd name="T5" fmla="*/ 18 h 60"/>
                <a:gd name="T6" fmla="*/ 54 w 60"/>
                <a:gd name="T7" fmla="*/ 13 h 60"/>
                <a:gd name="T8" fmla="*/ 51 w 60"/>
                <a:gd name="T9" fmla="*/ 9 h 60"/>
                <a:gd name="T10" fmla="*/ 46 w 60"/>
                <a:gd name="T11" fmla="*/ 5 h 60"/>
                <a:gd name="T12" fmla="*/ 42 w 60"/>
                <a:gd name="T13" fmla="*/ 2 h 60"/>
                <a:gd name="T14" fmla="*/ 36 w 60"/>
                <a:gd name="T15" fmla="*/ 1 h 60"/>
                <a:gd name="T16" fmla="*/ 30 w 60"/>
                <a:gd name="T17" fmla="*/ 0 h 60"/>
                <a:gd name="T18" fmla="*/ 19 w 60"/>
                <a:gd name="T19" fmla="*/ 2 h 60"/>
                <a:gd name="T20" fmla="*/ 9 w 60"/>
                <a:gd name="T21" fmla="*/ 9 h 60"/>
                <a:gd name="T22" fmla="*/ 2 w 60"/>
                <a:gd name="T23" fmla="*/ 18 h 60"/>
                <a:gd name="T24" fmla="*/ 0 w 60"/>
                <a:gd name="T25" fmla="*/ 30 h 60"/>
                <a:gd name="T26" fmla="*/ 1 w 60"/>
                <a:gd name="T27" fmla="*/ 35 h 60"/>
                <a:gd name="T28" fmla="*/ 2 w 60"/>
                <a:gd name="T29" fmla="*/ 41 h 60"/>
                <a:gd name="T30" fmla="*/ 6 w 60"/>
                <a:gd name="T31" fmla="*/ 47 h 60"/>
                <a:gd name="T32" fmla="*/ 9 w 60"/>
                <a:gd name="T33" fmla="*/ 52 h 60"/>
                <a:gd name="T34" fmla="*/ 14 w 60"/>
                <a:gd name="T35" fmla="*/ 55 h 60"/>
                <a:gd name="T36" fmla="*/ 19 w 60"/>
                <a:gd name="T37" fmla="*/ 57 h 60"/>
                <a:gd name="T38" fmla="*/ 24 w 60"/>
                <a:gd name="T39" fmla="*/ 58 h 60"/>
                <a:gd name="T40" fmla="*/ 30 w 60"/>
                <a:gd name="T41" fmla="*/ 60 h 60"/>
                <a:gd name="T42" fmla="*/ 36 w 60"/>
                <a:gd name="T43" fmla="*/ 58 h 60"/>
                <a:gd name="T44" fmla="*/ 42 w 60"/>
                <a:gd name="T45" fmla="*/ 57 h 60"/>
                <a:gd name="T46" fmla="*/ 46 w 60"/>
                <a:gd name="T47" fmla="*/ 55 h 60"/>
                <a:gd name="T48" fmla="*/ 51 w 60"/>
                <a:gd name="T49" fmla="*/ 52 h 60"/>
                <a:gd name="T50" fmla="*/ 54 w 60"/>
                <a:gd name="T51" fmla="*/ 47 h 60"/>
                <a:gd name="T52" fmla="*/ 58 w 60"/>
                <a:gd name="T53" fmla="*/ 41 h 60"/>
                <a:gd name="T54" fmla="*/ 59 w 60"/>
                <a:gd name="T55" fmla="*/ 35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8"/>
                  </a:lnTo>
                  <a:lnTo>
                    <a:pt x="54" y="13"/>
                  </a:lnTo>
                  <a:lnTo>
                    <a:pt x="51" y="9"/>
                  </a:lnTo>
                  <a:lnTo>
                    <a:pt x="46" y="5"/>
                  </a:lnTo>
                  <a:lnTo>
                    <a:pt x="42" y="2"/>
                  </a:lnTo>
                  <a:lnTo>
                    <a:pt x="36" y="1"/>
                  </a:lnTo>
                  <a:lnTo>
                    <a:pt x="30" y="0"/>
                  </a:lnTo>
                  <a:lnTo>
                    <a:pt x="19" y="2"/>
                  </a:lnTo>
                  <a:lnTo>
                    <a:pt x="9" y="9"/>
                  </a:lnTo>
                  <a:lnTo>
                    <a:pt x="2" y="18"/>
                  </a:lnTo>
                  <a:lnTo>
                    <a:pt x="0" y="30"/>
                  </a:lnTo>
                  <a:lnTo>
                    <a:pt x="1" y="35"/>
                  </a:lnTo>
                  <a:lnTo>
                    <a:pt x="2" y="41"/>
                  </a:lnTo>
                  <a:lnTo>
                    <a:pt x="6" y="47"/>
                  </a:lnTo>
                  <a:lnTo>
                    <a:pt x="9" y="52"/>
                  </a:lnTo>
                  <a:lnTo>
                    <a:pt x="14" y="55"/>
                  </a:lnTo>
                  <a:lnTo>
                    <a:pt x="19" y="57"/>
                  </a:lnTo>
                  <a:lnTo>
                    <a:pt x="24" y="58"/>
                  </a:lnTo>
                  <a:lnTo>
                    <a:pt x="30" y="60"/>
                  </a:lnTo>
                  <a:lnTo>
                    <a:pt x="36" y="58"/>
                  </a:lnTo>
                  <a:lnTo>
                    <a:pt x="42" y="57"/>
                  </a:lnTo>
                  <a:lnTo>
                    <a:pt x="46" y="55"/>
                  </a:lnTo>
                  <a:lnTo>
                    <a:pt x="51" y="52"/>
                  </a:lnTo>
                  <a:lnTo>
                    <a:pt x="54" y="47"/>
                  </a:lnTo>
                  <a:lnTo>
                    <a:pt x="58" y="41"/>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632" name="Freeform 560"/>
            <p:cNvSpPr>
              <a:spLocks/>
            </p:cNvSpPr>
            <p:nvPr/>
          </p:nvSpPr>
          <p:spPr bwMode="auto">
            <a:xfrm>
              <a:off x="3241" y="2450"/>
              <a:ext cx="15" cy="15"/>
            </a:xfrm>
            <a:custGeom>
              <a:avLst/>
              <a:gdLst>
                <a:gd name="T0" fmla="*/ 15 w 30"/>
                <a:gd name="T1" fmla="*/ 30 h 30"/>
                <a:gd name="T2" fmla="*/ 13 w 30"/>
                <a:gd name="T3" fmla="*/ 30 h 30"/>
                <a:gd name="T4" fmla="*/ 9 w 30"/>
                <a:gd name="T5" fmla="*/ 28 h 30"/>
                <a:gd name="T6" fmla="*/ 7 w 30"/>
                <a:gd name="T7" fmla="*/ 27 h 30"/>
                <a:gd name="T8" fmla="*/ 5 w 30"/>
                <a:gd name="T9" fmla="*/ 25 h 30"/>
                <a:gd name="T10" fmla="*/ 4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4 w 30"/>
                <a:gd name="T23" fmla="*/ 7 h 30"/>
                <a:gd name="T24" fmla="*/ 5 w 30"/>
                <a:gd name="T25" fmla="*/ 4 h 30"/>
                <a:gd name="T26" fmla="*/ 7 w 30"/>
                <a:gd name="T27" fmla="*/ 3 h 30"/>
                <a:gd name="T28" fmla="*/ 9 w 30"/>
                <a:gd name="T29" fmla="*/ 1 h 30"/>
                <a:gd name="T30" fmla="*/ 13 w 30"/>
                <a:gd name="T31" fmla="*/ 0 h 30"/>
                <a:gd name="T32" fmla="*/ 15 w 30"/>
                <a:gd name="T33" fmla="*/ 0 h 30"/>
                <a:gd name="T34" fmla="*/ 19 w 30"/>
                <a:gd name="T35" fmla="*/ 0 h 30"/>
                <a:gd name="T36" fmla="*/ 21 w 30"/>
                <a:gd name="T37" fmla="*/ 1 h 30"/>
                <a:gd name="T38" fmla="*/ 23 w 30"/>
                <a:gd name="T39" fmla="*/ 3 h 30"/>
                <a:gd name="T40" fmla="*/ 25 w 30"/>
                <a:gd name="T41" fmla="*/ 4 h 30"/>
                <a:gd name="T42" fmla="*/ 28 w 30"/>
                <a:gd name="T43" fmla="*/ 7 h 30"/>
                <a:gd name="T44" fmla="*/ 29 w 30"/>
                <a:gd name="T45" fmla="*/ 9 h 30"/>
                <a:gd name="T46" fmla="*/ 30 w 30"/>
                <a:gd name="T47" fmla="*/ 12 h 30"/>
                <a:gd name="T48" fmla="*/ 30 w 30"/>
                <a:gd name="T49" fmla="*/ 15 h 30"/>
                <a:gd name="T50" fmla="*/ 29 w 30"/>
                <a:gd name="T51" fmla="*/ 20 h 30"/>
                <a:gd name="T52" fmla="*/ 25 w 30"/>
                <a:gd name="T53" fmla="*/ 25 h 30"/>
                <a:gd name="T54" fmla="*/ 21 w 30"/>
                <a:gd name="T55" fmla="*/ 28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9" y="28"/>
                  </a:lnTo>
                  <a:lnTo>
                    <a:pt x="7" y="27"/>
                  </a:lnTo>
                  <a:lnTo>
                    <a:pt x="5" y="25"/>
                  </a:lnTo>
                  <a:lnTo>
                    <a:pt x="4" y="23"/>
                  </a:lnTo>
                  <a:lnTo>
                    <a:pt x="1" y="20"/>
                  </a:lnTo>
                  <a:lnTo>
                    <a:pt x="0" y="18"/>
                  </a:lnTo>
                  <a:lnTo>
                    <a:pt x="0" y="15"/>
                  </a:lnTo>
                  <a:lnTo>
                    <a:pt x="0" y="12"/>
                  </a:lnTo>
                  <a:lnTo>
                    <a:pt x="1" y="9"/>
                  </a:lnTo>
                  <a:lnTo>
                    <a:pt x="4" y="7"/>
                  </a:lnTo>
                  <a:lnTo>
                    <a:pt x="5" y="4"/>
                  </a:lnTo>
                  <a:lnTo>
                    <a:pt x="7" y="3"/>
                  </a:lnTo>
                  <a:lnTo>
                    <a:pt x="9" y="1"/>
                  </a:lnTo>
                  <a:lnTo>
                    <a:pt x="13" y="0"/>
                  </a:lnTo>
                  <a:lnTo>
                    <a:pt x="15" y="0"/>
                  </a:lnTo>
                  <a:lnTo>
                    <a:pt x="19" y="0"/>
                  </a:lnTo>
                  <a:lnTo>
                    <a:pt x="21" y="1"/>
                  </a:lnTo>
                  <a:lnTo>
                    <a:pt x="23" y="3"/>
                  </a:lnTo>
                  <a:lnTo>
                    <a:pt x="25" y="4"/>
                  </a:lnTo>
                  <a:lnTo>
                    <a:pt x="28" y="7"/>
                  </a:lnTo>
                  <a:lnTo>
                    <a:pt x="29" y="9"/>
                  </a:lnTo>
                  <a:lnTo>
                    <a:pt x="30" y="12"/>
                  </a:lnTo>
                  <a:lnTo>
                    <a:pt x="30" y="15"/>
                  </a:lnTo>
                  <a:lnTo>
                    <a:pt x="29" y="20"/>
                  </a:lnTo>
                  <a:lnTo>
                    <a:pt x="25" y="25"/>
                  </a:lnTo>
                  <a:lnTo>
                    <a:pt x="21" y="28"/>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633" name="Freeform 561"/>
            <p:cNvSpPr>
              <a:spLocks/>
            </p:cNvSpPr>
            <p:nvPr/>
          </p:nvSpPr>
          <p:spPr bwMode="auto">
            <a:xfrm>
              <a:off x="3207" y="2590"/>
              <a:ext cx="30" cy="30"/>
            </a:xfrm>
            <a:custGeom>
              <a:avLst/>
              <a:gdLst>
                <a:gd name="T0" fmla="*/ 60 w 60"/>
                <a:gd name="T1" fmla="*/ 30 h 60"/>
                <a:gd name="T2" fmla="*/ 59 w 60"/>
                <a:gd name="T3" fmla="*/ 25 h 60"/>
                <a:gd name="T4" fmla="*/ 58 w 60"/>
                <a:gd name="T5" fmla="*/ 19 h 60"/>
                <a:gd name="T6" fmla="*/ 54 w 60"/>
                <a:gd name="T7" fmla="*/ 14 h 60"/>
                <a:gd name="T8" fmla="*/ 51 w 60"/>
                <a:gd name="T9" fmla="*/ 10 h 60"/>
                <a:gd name="T10" fmla="*/ 46 w 60"/>
                <a:gd name="T11" fmla="*/ 6 h 60"/>
                <a:gd name="T12" fmla="*/ 42 w 60"/>
                <a:gd name="T13" fmla="*/ 3 h 60"/>
                <a:gd name="T14" fmla="*/ 36 w 60"/>
                <a:gd name="T15" fmla="*/ 2 h 60"/>
                <a:gd name="T16" fmla="*/ 30 w 60"/>
                <a:gd name="T17" fmla="*/ 0 h 60"/>
                <a:gd name="T18" fmla="*/ 19 w 60"/>
                <a:gd name="T19" fmla="*/ 3 h 60"/>
                <a:gd name="T20" fmla="*/ 9 w 60"/>
                <a:gd name="T21" fmla="*/ 10 h 60"/>
                <a:gd name="T22" fmla="*/ 2 w 60"/>
                <a:gd name="T23" fmla="*/ 19 h 60"/>
                <a:gd name="T24" fmla="*/ 0 w 60"/>
                <a:gd name="T25" fmla="*/ 30 h 60"/>
                <a:gd name="T26" fmla="*/ 1 w 60"/>
                <a:gd name="T27" fmla="*/ 36 h 60"/>
                <a:gd name="T28" fmla="*/ 2 w 60"/>
                <a:gd name="T29" fmla="*/ 42 h 60"/>
                <a:gd name="T30" fmla="*/ 5 w 60"/>
                <a:gd name="T31" fmla="*/ 46 h 60"/>
                <a:gd name="T32" fmla="*/ 8 w 60"/>
                <a:gd name="T33" fmla="*/ 51 h 60"/>
                <a:gd name="T34" fmla="*/ 13 w 60"/>
                <a:gd name="T35" fmla="*/ 55 h 60"/>
                <a:gd name="T36" fmla="*/ 19 w 60"/>
                <a:gd name="T37" fmla="*/ 58 h 60"/>
                <a:gd name="T38" fmla="*/ 24 w 60"/>
                <a:gd name="T39" fmla="*/ 59 h 60"/>
                <a:gd name="T40" fmla="*/ 30 w 60"/>
                <a:gd name="T41" fmla="*/ 60 h 60"/>
                <a:gd name="T42" fmla="*/ 36 w 60"/>
                <a:gd name="T43" fmla="*/ 59 h 60"/>
                <a:gd name="T44" fmla="*/ 42 w 60"/>
                <a:gd name="T45" fmla="*/ 58 h 60"/>
                <a:gd name="T46" fmla="*/ 46 w 60"/>
                <a:gd name="T47" fmla="*/ 55 h 60"/>
                <a:gd name="T48" fmla="*/ 51 w 60"/>
                <a:gd name="T49" fmla="*/ 51 h 60"/>
                <a:gd name="T50" fmla="*/ 54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5"/>
                  </a:lnTo>
                  <a:lnTo>
                    <a:pt x="58" y="19"/>
                  </a:lnTo>
                  <a:lnTo>
                    <a:pt x="54" y="14"/>
                  </a:lnTo>
                  <a:lnTo>
                    <a:pt x="51" y="10"/>
                  </a:lnTo>
                  <a:lnTo>
                    <a:pt x="46" y="6"/>
                  </a:lnTo>
                  <a:lnTo>
                    <a:pt x="42" y="3"/>
                  </a:lnTo>
                  <a:lnTo>
                    <a:pt x="36" y="2"/>
                  </a:lnTo>
                  <a:lnTo>
                    <a:pt x="30" y="0"/>
                  </a:lnTo>
                  <a:lnTo>
                    <a:pt x="19" y="3"/>
                  </a:lnTo>
                  <a:lnTo>
                    <a:pt x="9" y="10"/>
                  </a:lnTo>
                  <a:lnTo>
                    <a:pt x="2" y="19"/>
                  </a:lnTo>
                  <a:lnTo>
                    <a:pt x="0" y="30"/>
                  </a:lnTo>
                  <a:lnTo>
                    <a:pt x="1" y="36"/>
                  </a:lnTo>
                  <a:lnTo>
                    <a:pt x="2" y="42"/>
                  </a:lnTo>
                  <a:lnTo>
                    <a:pt x="5" y="46"/>
                  </a:lnTo>
                  <a:lnTo>
                    <a:pt x="8" y="51"/>
                  </a:lnTo>
                  <a:lnTo>
                    <a:pt x="13" y="55"/>
                  </a:lnTo>
                  <a:lnTo>
                    <a:pt x="19" y="58"/>
                  </a:lnTo>
                  <a:lnTo>
                    <a:pt x="24" y="59"/>
                  </a:lnTo>
                  <a:lnTo>
                    <a:pt x="30" y="60"/>
                  </a:lnTo>
                  <a:lnTo>
                    <a:pt x="36" y="59"/>
                  </a:lnTo>
                  <a:lnTo>
                    <a:pt x="42" y="58"/>
                  </a:lnTo>
                  <a:lnTo>
                    <a:pt x="46" y="55"/>
                  </a:lnTo>
                  <a:lnTo>
                    <a:pt x="51" y="51"/>
                  </a:lnTo>
                  <a:lnTo>
                    <a:pt x="54" y="46"/>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634" name="Freeform 562"/>
            <p:cNvSpPr>
              <a:spLocks/>
            </p:cNvSpPr>
            <p:nvPr/>
          </p:nvSpPr>
          <p:spPr bwMode="auto">
            <a:xfrm>
              <a:off x="3215" y="2597"/>
              <a:ext cx="15" cy="15"/>
            </a:xfrm>
            <a:custGeom>
              <a:avLst/>
              <a:gdLst>
                <a:gd name="T0" fmla="*/ 15 w 30"/>
                <a:gd name="T1" fmla="*/ 30 h 30"/>
                <a:gd name="T2" fmla="*/ 12 w 30"/>
                <a:gd name="T3" fmla="*/ 30 h 30"/>
                <a:gd name="T4" fmla="*/ 9 w 30"/>
                <a:gd name="T5" fmla="*/ 29 h 30"/>
                <a:gd name="T6" fmla="*/ 7 w 30"/>
                <a:gd name="T7" fmla="*/ 27 h 30"/>
                <a:gd name="T8" fmla="*/ 5 w 30"/>
                <a:gd name="T9" fmla="*/ 26 h 30"/>
                <a:gd name="T10" fmla="*/ 2 w 30"/>
                <a:gd name="T11" fmla="*/ 23 h 30"/>
                <a:gd name="T12" fmla="*/ 1 w 30"/>
                <a:gd name="T13" fmla="*/ 20 h 30"/>
                <a:gd name="T14" fmla="*/ 0 w 30"/>
                <a:gd name="T15" fmla="*/ 18 h 30"/>
                <a:gd name="T16" fmla="*/ 0 w 30"/>
                <a:gd name="T17" fmla="*/ 15 h 30"/>
                <a:gd name="T18" fmla="*/ 0 w 30"/>
                <a:gd name="T19" fmla="*/ 12 h 30"/>
                <a:gd name="T20" fmla="*/ 1 w 30"/>
                <a:gd name="T21" fmla="*/ 10 h 30"/>
                <a:gd name="T22" fmla="*/ 2 w 30"/>
                <a:gd name="T23" fmla="*/ 7 h 30"/>
                <a:gd name="T24" fmla="*/ 5 w 30"/>
                <a:gd name="T25" fmla="*/ 5 h 30"/>
                <a:gd name="T26" fmla="*/ 7 w 30"/>
                <a:gd name="T27" fmla="*/ 3 h 30"/>
                <a:gd name="T28" fmla="*/ 9 w 30"/>
                <a:gd name="T29" fmla="*/ 1 h 30"/>
                <a:gd name="T30" fmla="*/ 12 w 30"/>
                <a:gd name="T31" fmla="*/ 0 h 30"/>
                <a:gd name="T32" fmla="*/ 15 w 30"/>
                <a:gd name="T33" fmla="*/ 0 h 30"/>
                <a:gd name="T34" fmla="*/ 17 w 30"/>
                <a:gd name="T35" fmla="*/ 0 h 30"/>
                <a:gd name="T36" fmla="*/ 21 w 30"/>
                <a:gd name="T37" fmla="*/ 1 h 30"/>
                <a:gd name="T38" fmla="*/ 23 w 30"/>
                <a:gd name="T39" fmla="*/ 3 h 30"/>
                <a:gd name="T40" fmla="*/ 25 w 30"/>
                <a:gd name="T41" fmla="*/ 5 h 30"/>
                <a:gd name="T42" fmla="*/ 27 w 30"/>
                <a:gd name="T43" fmla="*/ 7 h 30"/>
                <a:gd name="T44" fmla="*/ 29 w 30"/>
                <a:gd name="T45" fmla="*/ 10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9"/>
                  </a:lnTo>
                  <a:lnTo>
                    <a:pt x="7" y="27"/>
                  </a:lnTo>
                  <a:lnTo>
                    <a:pt x="5" y="26"/>
                  </a:lnTo>
                  <a:lnTo>
                    <a:pt x="2" y="23"/>
                  </a:lnTo>
                  <a:lnTo>
                    <a:pt x="1" y="20"/>
                  </a:lnTo>
                  <a:lnTo>
                    <a:pt x="0" y="18"/>
                  </a:lnTo>
                  <a:lnTo>
                    <a:pt x="0" y="15"/>
                  </a:lnTo>
                  <a:lnTo>
                    <a:pt x="0" y="12"/>
                  </a:lnTo>
                  <a:lnTo>
                    <a:pt x="1" y="10"/>
                  </a:lnTo>
                  <a:lnTo>
                    <a:pt x="2" y="7"/>
                  </a:lnTo>
                  <a:lnTo>
                    <a:pt x="5" y="5"/>
                  </a:lnTo>
                  <a:lnTo>
                    <a:pt x="7" y="3"/>
                  </a:lnTo>
                  <a:lnTo>
                    <a:pt x="9" y="1"/>
                  </a:lnTo>
                  <a:lnTo>
                    <a:pt x="12" y="0"/>
                  </a:lnTo>
                  <a:lnTo>
                    <a:pt x="15" y="0"/>
                  </a:lnTo>
                  <a:lnTo>
                    <a:pt x="17" y="0"/>
                  </a:lnTo>
                  <a:lnTo>
                    <a:pt x="21" y="1"/>
                  </a:lnTo>
                  <a:lnTo>
                    <a:pt x="23" y="3"/>
                  </a:lnTo>
                  <a:lnTo>
                    <a:pt x="25" y="5"/>
                  </a:lnTo>
                  <a:lnTo>
                    <a:pt x="27" y="7"/>
                  </a:lnTo>
                  <a:lnTo>
                    <a:pt x="29" y="10"/>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635" name="Freeform 563"/>
            <p:cNvSpPr>
              <a:spLocks/>
            </p:cNvSpPr>
            <p:nvPr/>
          </p:nvSpPr>
          <p:spPr bwMode="auto">
            <a:xfrm>
              <a:off x="3231" y="2715"/>
              <a:ext cx="30" cy="30"/>
            </a:xfrm>
            <a:custGeom>
              <a:avLst/>
              <a:gdLst>
                <a:gd name="T0" fmla="*/ 58 w 58"/>
                <a:gd name="T1" fmla="*/ 29 h 59"/>
                <a:gd name="T2" fmla="*/ 58 w 58"/>
                <a:gd name="T3" fmla="*/ 23 h 59"/>
                <a:gd name="T4" fmla="*/ 56 w 58"/>
                <a:gd name="T5" fmla="*/ 19 h 59"/>
                <a:gd name="T6" fmla="*/ 54 w 58"/>
                <a:gd name="T7" fmla="*/ 13 h 59"/>
                <a:gd name="T8" fmla="*/ 50 w 58"/>
                <a:gd name="T9" fmla="*/ 9 h 59"/>
                <a:gd name="T10" fmla="*/ 46 w 58"/>
                <a:gd name="T11" fmla="*/ 5 h 59"/>
                <a:gd name="T12" fmla="*/ 40 w 58"/>
                <a:gd name="T13" fmla="*/ 3 h 59"/>
                <a:gd name="T14" fmla="*/ 34 w 58"/>
                <a:gd name="T15" fmla="*/ 0 h 59"/>
                <a:gd name="T16" fmla="*/ 28 w 58"/>
                <a:gd name="T17" fmla="*/ 0 h 59"/>
                <a:gd name="T18" fmla="*/ 17 w 58"/>
                <a:gd name="T19" fmla="*/ 3 h 59"/>
                <a:gd name="T20" fmla="*/ 8 w 58"/>
                <a:gd name="T21" fmla="*/ 9 h 59"/>
                <a:gd name="T22" fmla="*/ 2 w 58"/>
                <a:gd name="T23" fmla="*/ 18 h 59"/>
                <a:gd name="T24" fmla="*/ 0 w 58"/>
                <a:gd name="T25" fmla="*/ 29 h 59"/>
                <a:gd name="T26" fmla="*/ 0 w 58"/>
                <a:gd name="T27" fmla="*/ 35 h 59"/>
                <a:gd name="T28" fmla="*/ 2 w 58"/>
                <a:gd name="T29" fmla="*/ 41 h 59"/>
                <a:gd name="T30" fmla="*/ 4 w 58"/>
                <a:gd name="T31" fmla="*/ 47 h 59"/>
                <a:gd name="T32" fmla="*/ 8 w 58"/>
                <a:gd name="T33" fmla="*/ 51 h 59"/>
                <a:gd name="T34" fmla="*/ 12 w 58"/>
                <a:gd name="T35" fmla="*/ 55 h 59"/>
                <a:gd name="T36" fmla="*/ 18 w 58"/>
                <a:gd name="T37" fmla="*/ 57 h 59"/>
                <a:gd name="T38" fmla="*/ 23 w 58"/>
                <a:gd name="T39" fmla="*/ 59 h 59"/>
                <a:gd name="T40" fmla="*/ 28 w 58"/>
                <a:gd name="T41" fmla="*/ 59 h 59"/>
                <a:gd name="T42" fmla="*/ 34 w 58"/>
                <a:gd name="T43" fmla="*/ 59 h 59"/>
                <a:gd name="T44" fmla="*/ 40 w 58"/>
                <a:gd name="T45" fmla="*/ 57 h 59"/>
                <a:gd name="T46" fmla="*/ 46 w 58"/>
                <a:gd name="T47" fmla="*/ 55 h 59"/>
                <a:gd name="T48" fmla="*/ 50 w 58"/>
                <a:gd name="T49" fmla="*/ 51 h 59"/>
                <a:gd name="T50" fmla="*/ 54 w 58"/>
                <a:gd name="T51" fmla="*/ 47 h 59"/>
                <a:gd name="T52" fmla="*/ 56 w 58"/>
                <a:gd name="T53" fmla="*/ 41 h 59"/>
                <a:gd name="T54" fmla="*/ 58 w 58"/>
                <a:gd name="T55" fmla="*/ 35 h 59"/>
                <a:gd name="T56" fmla="*/ 58 w 58"/>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59">
                  <a:moveTo>
                    <a:pt x="58" y="29"/>
                  </a:moveTo>
                  <a:lnTo>
                    <a:pt x="58" y="23"/>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8"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636" name="Freeform 564"/>
            <p:cNvSpPr>
              <a:spLocks/>
            </p:cNvSpPr>
            <p:nvPr/>
          </p:nvSpPr>
          <p:spPr bwMode="auto">
            <a:xfrm>
              <a:off x="3239" y="2723"/>
              <a:ext cx="14" cy="14"/>
            </a:xfrm>
            <a:custGeom>
              <a:avLst/>
              <a:gdLst>
                <a:gd name="T0" fmla="*/ 13 w 28"/>
                <a:gd name="T1" fmla="*/ 29 h 29"/>
                <a:gd name="T2" fmla="*/ 11 w 28"/>
                <a:gd name="T3" fmla="*/ 29 h 29"/>
                <a:gd name="T4" fmla="*/ 9 w 28"/>
                <a:gd name="T5" fmla="*/ 28 h 29"/>
                <a:gd name="T6" fmla="*/ 5 w 28"/>
                <a:gd name="T7" fmla="*/ 27 h 29"/>
                <a:gd name="T8" fmla="*/ 3 w 28"/>
                <a:gd name="T9" fmla="*/ 25 h 29"/>
                <a:gd name="T10" fmla="*/ 2 w 28"/>
                <a:gd name="T11" fmla="*/ 22 h 29"/>
                <a:gd name="T12" fmla="*/ 1 w 28"/>
                <a:gd name="T13" fmla="*/ 20 h 29"/>
                <a:gd name="T14" fmla="*/ 0 w 28"/>
                <a:gd name="T15" fmla="*/ 18 h 29"/>
                <a:gd name="T16" fmla="*/ 0 w 28"/>
                <a:gd name="T17" fmla="*/ 14 h 29"/>
                <a:gd name="T18" fmla="*/ 0 w 28"/>
                <a:gd name="T19" fmla="*/ 12 h 29"/>
                <a:gd name="T20" fmla="*/ 1 w 28"/>
                <a:gd name="T21" fmla="*/ 8 h 29"/>
                <a:gd name="T22" fmla="*/ 2 w 28"/>
                <a:gd name="T23" fmla="*/ 6 h 29"/>
                <a:gd name="T24" fmla="*/ 3 w 28"/>
                <a:gd name="T25" fmla="*/ 4 h 29"/>
                <a:gd name="T26" fmla="*/ 5 w 28"/>
                <a:gd name="T27" fmla="*/ 3 h 29"/>
                <a:gd name="T28" fmla="*/ 9 w 28"/>
                <a:gd name="T29" fmla="*/ 2 h 29"/>
                <a:gd name="T30" fmla="*/ 11 w 28"/>
                <a:gd name="T31" fmla="*/ 0 h 29"/>
                <a:gd name="T32" fmla="*/ 13 w 28"/>
                <a:gd name="T33" fmla="*/ 0 h 29"/>
                <a:gd name="T34" fmla="*/ 17 w 28"/>
                <a:gd name="T35" fmla="*/ 0 h 29"/>
                <a:gd name="T36" fmla="*/ 19 w 28"/>
                <a:gd name="T37" fmla="*/ 2 h 29"/>
                <a:gd name="T38" fmla="*/ 23 w 28"/>
                <a:gd name="T39" fmla="*/ 3 h 29"/>
                <a:gd name="T40" fmla="*/ 25 w 28"/>
                <a:gd name="T41" fmla="*/ 4 h 29"/>
                <a:gd name="T42" fmla="*/ 26 w 28"/>
                <a:gd name="T43" fmla="*/ 6 h 29"/>
                <a:gd name="T44" fmla="*/ 27 w 28"/>
                <a:gd name="T45" fmla="*/ 8 h 29"/>
                <a:gd name="T46" fmla="*/ 28 w 28"/>
                <a:gd name="T47" fmla="*/ 12 h 29"/>
                <a:gd name="T48" fmla="*/ 28 w 28"/>
                <a:gd name="T49" fmla="*/ 14 h 29"/>
                <a:gd name="T50" fmla="*/ 27 w 28"/>
                <a:gd name="T51" fmla="*/ 20 h 29"/>
                <a:gd name="T52" fmla="*/ 25 w 28"/>
                <a:gd name="T53" fmla="*/ 25 h 29"/>
                <a:gd name="T54" fmla="*/ 19 w 28"/>
                <a:gd name="T55" fmla="*/ 28 h 29"/>
                <a:gd name="T56" fmla="*/ 13 w 28"/>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 h="29">
                  <a:moveTo>
                    <a:pt x="13" y="29"/>
                  </a:moveTo>
                  <a:lnTo>
                    <a:pt x="11" y="29"/>
                  </a:lnTo>
                  <a:lnTo>
                    <a:pt x="9" y="28"/>
                  </a:lnTo>
                  <a:lnTo>
                    <a:pt x="5" y="27"/>
                  </a:lnTo>
                  <a:lnTo>
                    <a:pt x="3" y="25"/>
                  </a:lnTo>
                  <a:lnTo>
                    <a:pt x="2" y="22"/>
                  </a:lnTo>
                  <a:lnTo>
                    <a:pt x="1" y="20"/>
                  </a:lnTo>
                  <a:lnTo>
                    <a:pt x="0" y="18"/>
                  </a:lnTo>
                  <a:lnTo>
                    <a:pt x="0" y="14"/>
                  </a:lnTo>
                  <a:lnTo>
                    <a:pt x="0" y="12"/>
                  </a:lnTo>
                  <a:lnTo>
                    <a:pt x="1" y="8"/>
                  </a:lnTo>
                  <a:lnTo>
                    <a:pt x="2" y="6"/>
                  </a:lnTo>
                  <a:lnTo>
                    <a:pt x="3" y="4"/>
                  </a:lnTo>
                  <a:lnTo>
                    <a:pt x="5" y="3"/>
                  </a:lnTo>
                  <a:lnTo>
                    <a:pt x="9" y="2"/>
                  </a:lnTo>
                  <a:lnTo>
                    <a:pt x="11" y="0"/>
                  </a:lnTo>
                  <a:lnTo>
                    <a:pt x="13" y="0"/>
                  </a:lnTo>
                  <a:lnTo>
                    <a:pt x="17" y="0"/>
                  </a:lnTo>
                  <a:lnTo>
                    <a:pt x="19" y="2"/>
                  </a:lnTo>
                  <a:lnTo>
                    <a:pt x="23" y="3"/>
                  </a:lnTo>
                  <a:lnTo>
                    <a:pt x="25" y="4"/>
                  </a:lnTo>
                  <a:lnTo>
                    <a:pt x="26" y="6"/>
                  </a:lnTo>
                  <a:lnTo>
                    <a:pt x="27" y="8"/>
                  </a:lnTo>
                  <a:lnTo>
                    <a:pt x="28" y="12"/>
                  </a:lnTo>
                  <a:lnTo>
                    <a:pt x="28" y="14"/>
                  </a:lnTo>
                  <a:lnTo>
                    <a:pt x="27" y="20"/>
                  </a:lnTo>
                  <a:lnTo>
                    <a:pt x="25" y="25"/>
                  </a:lnTo>
                  <a:lnTo>
                    <a:pt x="19" y="28"/>
                  </a:lnTo>
                  <a:lnTo>
                    <a:pt x="13"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637" name="Freeform 565"/>
            <p:cNvSpPr>
              <a:spLocks/>
            </p:cNvSpPr>
            <p:nvPr/>
          </p:nvSpPr>
          <p:spPr bwMode="auto">
            <a:xfrm>
              <a:off x="3380" y="2742"/>
              <a:ext cx="30" cy="30"/>
            </a:xfrm>
            <a:custGeom>
              <a:avLst/>
              <a:gdLst>
                <a:gd name="T0" fmla="*/ 60 w 60"/>
                <a:gd name="T1" fmla="*/ 30 h 58"/>
                <a:gd name="T2" fmla="*/ 59 w 60"/>
                <a:gd name="T3" fmla="*/ 24 h 58"/>
                <a:gd name="T4" fmla="*/ 57 w 60"/>
                <a:gd name="T5" fmla="*/ 18 h 58"/>
                <a:gd name="T6" fmla="*/ 54 w 60"/>
                <a:gd name="T7" fmla="*/ 12 h 58"/>
                <a:gd name="T8" fmla="*/ 51 w 60"/>
                <a:gd name="T9" fmla="*/ 8 h 58"/>
                <a:gd name="T10" fmla="*/ 46 w 60"/>
                <a:gd name="T11" fmla="*/ 4 h 58"/>
                <a:gd name="T12" fmla="*/ 41 w 60"/>
                <a:gd name="T13" fmla="*/ 2 h 58"/>
                <a:gd name="T14" fmla="*/ 36 w 60"/>
                <a:gd name="T15" fmla="*/ 0 h 58"/>
                <a:gd name="T16" fmla="*/ 30 w 60"/>
                <a:gd name="T17" fmla="*/ 0 h 58"/>
                <a:gd name="T18" fmla="*/ 18 w 60"/>
                <a:gd name="T19" fmla="*/ 2 h 58"/>
                <a:gd name="T20" fmla="*/ 8 w 60"/>
                <a:gd name="T21" fmla="*/ 8 h 58"/>
                <a:gd name="T22" fmla="*/ 2 w 60"/>
                <a:gd name="T23" fmla="*/ 18 h 58"/>
                <a:gd name="T24" fmla="*/ 0 w 60"/>
                <a:gd name="T25" fmla="*/ 30 h 58"/>
                <a:gd name="T26" fmla="*/ 1 w 60"/>
                <a:gd name="T27" fmla="*/ 35 h 58"/>
                <a:gd name="T28" fmla="*/ 2 w 60"/>
                <a:gd name="T29" fmla="*/ 40 h 58"/>
                <a:gd name="T30" fmla="*/ 4 w 60"/>
                <a:gd name="T31" fmla="*/ 46 h 58"/>
                <a:gd name="T32" fmla="*/ 8 w 60"/>
                <a:gd name="T33" fmla="*/ 50 h 58"/>
                <a:gd name="T34" fmla="*/ 12 w 60"/>
                <a:gd name="T35" fmla="*/ 54 h 58"/>
                <a:gd name="T36" fmla="*/ 18 w 60"/>
                <a:gd name="T37" fmla="*/ 56 h 58"/>
                <a:gd name="T38" fmla="*/ 24 w 60"/>
                <a:gd name="T39" fmla="*/ 58 h 58"/>
                <a:gd name="T40" fmla="*/ 30 w 60"/>
                <a:gd name="T41" fmla="*/ 58 h 58"/>
                <a:gd name="T42" fmla="*/ 36 w 60"/>
                <a:gd name="T43" fmla="*/ 58 h 58"/>
                <a:gd name="T44" fmla="*/ 41 w 60"/>
                <a:gd name="T45" fmla="*/ 56 h 58"/>
                <a:gd name="T46" fmla="*/ 46 w 60"/>
                <a:gd name="T47" fmla="*/ 54 h 58"/>
                <a:gd name="T48" fmla="*/ 51 w 60"/>
                <a:gd name="T49" fmla="*/ 50 h 58"/>
                <a:gd name="T50" fmla="*/ 54 w 60"/>
                <a:gd name="T51" fmla="*/ 46 h 58"/>
                <a:gd name="T52" fmla="*/ 57 w 60"/>
                <a:gd name="T53" fmla="*/ 40 h 58"/>
                <a:gd name="T54" fmla="*/ 59 w 60"/>
                <a:gd name="T55" fmla="*/ 35 h 58"/>
                <a:gd name="T56" fmla="*/ 60 w 60"/>
                <a:gd name="T57"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8">
                  <a:moveTo>
                    <a:pt x="60" y="30"/>
                  </a:moveTo>
                  <a:lnTo>
                    <a:pt x="59" y="24"/>
                  </a:lnTo>
                  <a:lnTo>
                    <a:pt x="57" y="18"/>
                  </a:lnTo>
                  <a:lnTo>
                    <a:pt x="54" y="12"/>
                  </a:lnTo>
                  <a:lnTo>
                    <a:pt x="51" y="8"/>
                  </a:lnTo>
                  <a:lnTo>
                    <a:pt x="46" y="4"/>
                  </a:lnTo>
                  <a:lnTo>
                    <a:pt x="41" y="2"/>
                  </a:lnTo>
                  <a:lnTo>
                    <a:pt x="36" y="0"/>
                  </a:lnTo>
                  <a:lnTo>
                    <a:pt x="30" y="0"/>
                  </a:lnTo>
                  <a:lnTo>
                    <a:pt x="18" y="2"/>
                  </a:lnTo>
                  <a:lnTo>
                    <a:pt x="8" y="8"/>
                  </a:lnTo>
                  <a:lnTo>
                    <a:pt x="2" y="18"/>
                  </a:lnTo>
                  <a:lnTo>
                    <a:pt x="0" y="30"/>
                  </a:lnTo>
                  <a:lnTo>
                    <a:pt x="1" y="35"/>
                  </a:lnTo>
                  <a:lnTo>
                    <a:pt x="2" y="40"/>
                  </a:lnTo>
                  <a:lnTo>
                    <a:pt x="4" y="46"/>
                  </a:lnTo>
                  <a:lnTo>
                    <a:pt x="8" y="50"/>
                  </a:lnTo>
                  <a:lnTo>
                    <a:pt x="12" y="54"/>
                  </a:lnTo>
                  <a:lnTo>
                    <a:pt x="18" y="56"/>
                  </a:lnTo>
                  <a:lnTo>
                    <a:pt x="24" y="58"/>
                  </a:lnTo>
                  <a:lnTo>
                    <a:pt x="30" y="58"/>
                  </a:lnTo>
                  <a:lnTo>
                    <a:pt x="36" y="58"/>
                  </a:lnTo>
                  <a:lnTo>
                    <a:pt x="41" y="56"/>
                  </a:lnTo>
                  <a:lnTo>
                    <a:pt x="46" y="54"/>
                  </a:lnTo>
                  <a:lnTo>
                    <a:pt x="51" y="50"/>
                  </a:lnTo>
                  <a:lnTo>
                    <a:pt x="54" y="46"/>
                  </a:lnTo>
                  <a:lnTo>
                    <a:pt x="57" y="40"/>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638" name="Freeform 566"/>
            <p:cNvSpPr>
              <a:spLocks/>
            </p:cNvSpPr>
            <p:nvPr/>
          </p:nvSpPr>
          <p:spPr bwMode="auto">
            <a:xfrm>
              <a:off x="3388" y="2750"/>
              <a:ext cx="15" cy="14"/>
            </a:xfrm>
            <a:custGeom>
              <a:avLst/>
              <a:gdLst>
                <a:gd name="T0" fmla="*/ 15 w 30"/>
                <a:gd name="T1" fmla="*/ 28 h 28"/>
                <a:gd name="T2" fmla="*/ 11 w 30"/>
                <a:gd name="T3" fmla="*/ 28 h 28"/>
                <a:gd name="T4" fmla="*/ 9 w 30"/>
                <a:gd name="T5" fmla="*/ 27 h 28"/>
                <a:gd name="T6" fmla="*/ 7 w 30"/>
                <a:gd name="T7" fmla="*/ 26 h 28"/>
                <a:gd name="T8" fmla="*/ 4 w 30"/>
                <a:gd name="T9" fmla="*/ 25 h 28"/>
                <a:gd name="T10" fmla="*/ 2 w 30"/>
                <a:gd name="T11" fmla="*/ 23 h 28"/>
                <a:gd name="T12" fmla="*/ 1 w 30"/>
                <a:gd name="T13" fmla="*/ 19 h 28"/>
                <a:gd name="T14" fmla="*/ 0 w 30"/>
                <a:gd name="T15" fmla="*/ 17 h 28"/>
                <a:gd name="T16" fmla="*/ 0 w 30"/>
                <a:gd name="T17" fmla="*/ 15 h 28"/>
                <a:gd name="T18" fmla="*/ 0 w 30"/>
                <a:gd name="T19" fmla="*/ 11 h 28"/>
                <a:gd name="T20" fmla="*/ 1 w 30"/>
                <a:gd name="T21" fmla="*/ 9 h 28"/>
                <a:gd name="T22" fmla="*/ 2 w 30"/>
                <a:gd name="T23" fmla="*/ 5 h 28"/>
                <a:gd name="T24" fmla="*/ 4 w 30"/>
                <a:gd name="T25" fmla="*/ 3 h 28"/>
                <a:gd name="T26" fmla="*/ 7 w 30"/>
                <a:gd name="T27" fmla="*/ 2 h 28"/>
                <a:gd name="T28" fmla="*/ 9 w 30"/>
                <a:gd name="T29" fmla="*/ 1 h 28"/>
                <a:gd name="T30" fmla="*/ 11 w 30"/>
                <a:gd name="T31" fmla="*/ 0 h 28"/>
                <a:gd name="T32" fmla="*/ 15 w 30"/>
                <a:gd name="T33" fmla="*/ 0 h 28"/>
                <a:gd name="T34" fmla="*/ 17 w 30"/>
                <a:gd name="T35" fmla="*/ 0 h 28"/>
                <a:gd name="T36" fmla="*/ 21 w 30"/>
                <a:gd name="T37" fmla="*/ 1 h 28"/>
                <a:gd name="T38" fmla="*/ 23 w 30"/>
                <a:gd name="T39" fmla="*/ 2 h 28"/>
                <a:gd name="T40" fmla="*/ 25 w 30"/>
                <a:gd name="T41" fmla="*/ 3 h 28"/>
                <a:gd name="T42" fmla="*/ 26 w 30"/>
                <a:gd name="T43" fmla="*/ 5 h 28"/>
                <a:gd name="T44" fmla="*/ 29 w 30"/>
                <a:gd name="T45" fmla="*/ 9 h 28"/>
                <a:gd name="T46" fmla="*/ 30 w 30"/>
                <a:gd name="T47" fmla="*/ 11 h 28"/>
                <a:gd name="T48" fmla="*/ 30 w 30"/>
                <a:gd name="T49" fmla="*/ 15 h 28"/>
                <a:gd name="T50" fmla="*/ 29 w 30"/>
                <a:gd name="T51" fmla="*/ 20 h 28"/>
                <a:gd name="T52" fmla="*/ 25 w 30"/>
                <a:gd name="T53" fmla="*/ 25 h 28"/>
                <a:gd name="T54" fmla="*/ 21 w 30"/>
                <a:gd name="T55" fmla="*/ 27 h 28"/>
                <a:gd name="T56" fmla="*/ 15 w 30"/>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5"/>
                  </a:lnTo>
                  <a:lnTo>
                    <a:pt x="4" y="3"/>
                  </a:lnTo>
                  <a:lnTo>
                    <a:pt x="7" y="2"/>
                  </a:lnTo>
                  <a:lnTo>
                    <a:pt x="9" y="1"/>
                  </a:lnTo>
                  <a:lnTo>
                    <a:pt x="11" y="0"/>
                  </a:lnTo>
                  <a:lnTo>
                    <a:pt x="15" y="0"/>
                  </a:lnTo>
                  <a:lnTo>
                    <a:pt x="17" y="0"/>
                  </a:lnTo>
                  <a:lnTo>
                    <a:pt x="21" y="1"/>
                  </a:lnTo>
                  <a:lnTo>
                    <a:pt x="23" y="2"/>
                  </a:lnTo>
                  <a:lnTo>
                    <a:pt x="25" y="3"/>
                  </a:lnTo>
                  <a:lnTo>
                    <a:pt x="26" y="5"/>
                  </a:lnTo>
                  <a:lnTo>
                    <a:pt x="29" y="9"/>
                  </a:lnTo>
                  <a:lnTo>
                    <a:pt x="30" y="11"/>
                  </a:lnTo>
                  <a:lnTo>
                    <a:pt x="30" y="15"/>
                  </a:lnTo>
                  <a:lnTo>
                    <a:pt x="29" y="20"/>
                  </a:lnTo>
                  <a:lnTo>
                    <a:pt x="25" y="25"/>
                  </a:lnTo>
                  <a:lnTo>
                    <a:pt x="21" y="27"/>
                  </a:lnTo>
                  <a:lnTo>
                    <a:pt x="15"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639" name="Freeform 567"/>
            <p:cNvSpPr>
              <a:spLocks/>
            </p:cNvSpPr>
            <p:nvPr/>
          </p:nvSpPr>
          <p:spPr bwMode="auto">
            <a:xfrm>
              <a:off x="3407" y="2643"/>
              <a:ext cx="30" cy="30"/>
            </a:xfrm>
            <a:custGeom>
              <a:avLst/>
              <a:gdLst>
                <a:gd name="T0" fmla="*/ 60 w 60"/>
                <a:gd name="T1" fmla="*/ 29 h 59"/>
                <a:gd name="T2" fmla="*/ 59 w 60"/>
                <a:gd name="T3" fmla="*/ 24 h 59"/>
                <a:gd name="T4" fmla="*/ 57 w 60"/>
                <a:gd name="T5" fmla="*/ 19 h 59"/>
                <a:gd name="T6" fmla="*/ 54 w 60"/>
                <a:gd name="T7" fmla="*/ 13 h 59"/>
                <a:gd name="T8" fmla="*/ 50 w 60"/>
                <a:gd name="T9" fmla="*/ 9 h 59"/>
                <a:gd name="T10" fmla="*/ 46 w 60"/>
                <a:gd name="T11" fmla="*/ 5 h 59"/>
                <a:gd name="T12" fmla="*/ 41 w 60"/>
                <a:gd name="T13" fmla="*/ 3 h 59"/>
                <a:gd name="T14" fmla="*/ 36 w 60"/>
                <a:gd name="T15" fmla="*/ 0 h 59"/>
                <a:gd name="T16" fmla="*/ 30 w 60"/>
                <a:gd name="T17" fmla="*/ 0 h 59"/>
                <a:gd name="T18" fmla="*/ 18 w 60"/>
                <a:gd name="T19" fmla="*/ 3 h 59"/>
                <a:gd name="T20" fmla="*/ 9 w 60"/>
                <a:gd name="T21" fmla="*/ 9 h 59"/>
                <a:gd name="T22" fmla="*/ 2 w 60"/>
                <a:gd name="T23" fmla="*/ 18 h 59"/>
                <a:gd name="T24" fmla="*/ 0 w 60"/>
                <a:gd name="T25" fmla="*/ 29 h 59"/>
                <a:gd name="T26" fmla="*/ 1 w 60"/>
                <a:gd name="T27" fmla="*/ 35 h 59"/>
                <a:gd name="T28" fmla="*/ 2 w 60"/>
                <a:gd name="T29" fmla="*/ 41 h 59"/>
                <a:gd name="T30" fmla="*/ 6 w 60"/>
                <a:gd name="T31" fmla="*/ 47 h 59"/>
                <a:gd name="T32" fmla="*/ 9 w 60"/>
                <a:gd name="T33" fmla="*/ 51 h 59"/>
                <a:gd name="T34" fmla="*/ 14 w 60"/>
                <a:gd name="T35" fmla="*/ 55 h 59"/>
                <a:gd name="T36" fmla="*/ 18 w 60"/>
                <a:gd name="T37" fmla="*/ 57 h 59"/>
                <a:gd name="T38" fmla="*/ 24 w 60"/>
                <a:gd name="T39" fmla="*/ 59 h 59"/>
                <a:gd name="T40" fmla="*/ 30 w 60"/>
                <a:gd name="T41" fmla="*/ 59 h 59"/>
                <a:gd name="T42" fmla="*/ 36 w 60"/>
                <a:gd name="T43" fmla="*/ 59 h 59"/>
                <a:gd name="T44" fmla="*/ 41 w 60"/>
                <a:gd name="T45" fmla="*/ 57 h 59"/>
                <a:gd name="T46" fmla="*/ 46 w 60"/>
                <a:gd name="T47" fmla="*/ 55 h 59"/>
                <a:gd name="T48" fmla="*/ 50 w 60"/>
                <a:gd name="T49" fmla="*/ 51 h 59"/>
                <a:gd name="T50" fmla="*/ 54 w 60"/>
                <a:gd name="T51" fmla="*/ 47 h 59"/>
                <a:gd name="T52" fmla="*/ 57 w 60"/>
                <a:gd name="T53" fmla="*/ 41 h 59"/>
                <a:gd name="T54" fmla="*/ 59 w 60"/>
                <a:gd name="T55" fmla="*/ 35 h 59"/>
                <a:gd name="T56" fmla="*/ 60 w 60"/>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29"/>
                  </a:moveTo>
                  <a:lnTo>
                    <a:pt x="59" y="24"/>
                  </a:lnTo>
                  <a:lnTo>
                    <a:pt x="57" y="19"/>
                  </a:lnTo>
                  <a:lnTo>
                    <a:pt x="54" y="13"/>
                  </a:lnTo>
                  <a:lnTo>
                    <a:pt x="50" y="9"/>
                  </a:lnTo>
                  <a:lnTo>
                    <a:pt x="46" y="5"/>
                  </a:lnTo>
                  <a:lnTo>
                    <a:pt x="41" y="3"/>
                  </a:lnTo>
                  <a:lnTo>
                    <a:pt x="36" y="0"/>
                  </a:lnTo>
                  <a:lnTo>
                    <a:pt x="30" y="0"/>
                  </a:lnTo>
                  <a:lnTo>
                    <a:pt x="18" y="3"/>
                  </a:lnTo>
                  <a:lnTo>
                    <a:pt x="9" y="9"/>
                  </a:lnTo>
                  <a:lnTo>
                    <a:pt x="2" y="18"/>
                  </a:lnTo>
                  <a:lnTo>
                    <a:pt x="0" y="29"/>
                  </a:lnTo>
                  <a:lnTo>
                    <a:pt x="1" y="35"/>
                  </a:lnTo>
                  <a:lnTo>
                    <a:pt x="2" y="41"/>
                  </a:lnTo>
                  <a:lnTo>
                    <a:pt x="6" y="47"/>
                  </a:lnTo>
                  <a:lnTo>
                    <a:pt x="9" y="51"/>
                  </a:lnTo>
                  <a:lnTo>
                    <a:pt x="14" y="55"/>
                  </a:lnTo>
                  <a:lnTo>
                    <a:pt x="18" y="57"/>
                  </a:lnTo>
                  <a:lnTo>
                    <a:pt x="24" y="59"/>
                  </a:lnTo>
                  <a:lnTo>
                    <a:pt x="30" y="59"/>
                  </a:lnTo>
                  <a:lnTo>
                    <a:pt x="36" y="59"/>
                  </a:lnTo>
                  <a:lnTo>
                    <a:pt x="41" y="57"/>
                  </a:lnTo>
                  <a:lnTo>
                    <a:pt x="46" y="55"/>
                  </a:lnTo>
                  <a:lnTo>
                    <a:pt x="50" y="51"/>
                  </a:lnTo>
                  <a:lnTo>
                    <a:pt x="54" y="47"/>
                  </a:lnTo>
                  <a:lnTo>
                    <a:pt x="57" y="41"/>
                  </a:lnTo>
                  <a:lnTo>
                    <a:pt x="59" y="35"/>
                  </a:lnTo>
                  <a:lnTo>
                    <a:pt x="60"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640" name="Freeform 568"/>
            <p:cNvSpPr>
              <a:spLocks/>
            </p:cNvSpPr>
            <p:nvPr/>
          </p:nvSpPr>
          <p:spPr bwMode="auto">
            <a:xfrm>
              <a:off x="3414" y="2651"/>
              <a:ext cx="15" cy="14"/>
            </a:xfrm>
            <a:custGeom>
              <a:avLst/>
              <a:gdLst>
                <a:gd name="T0" fmla="*/ 15 w 30"/>
                <a:gd name="T1" fmla="*/ 29 h 29"/>
                <a:gd name="T2" fmla="*/ 12 w 30"/>
                <a:gd name="T3" fmla="*/ 29 h 29"/>
                <a:gd name="T4" fmla="*/ 9 w 30"/>
                <a:gd name="T5" fmla="*/ 28 h 29"/>
                <a:gd name="T6" fmla="*/ 7 w 30"/>
                <a:gd name="T7" fmla="*/ 27 h 29"/>
                <a:gd name="T8" fmla="*/ 4 w 30"/>
                <a:gd name="T9" fmla="*/ 25 h 29"/>
                <a:gd name="T10" fmla="*/ 3 w 30"/>
                <a:gd name="T11" fmla="*/ 22 h 29"/>
                <a:gd name="T12" fmla="*/ 1 w 30"/>
                <a:gd name="T13" fmla="*/ 20 h 29"/>
                <a:gd name="T14" fmla="*/ 0 w 30"/>
                <a:gd name="T15" fmla="*/ 18 h 29"/>
                <a:gd name="T16" fmla="*/ 0 w 30"/>
                <a:gd name="T17" fmla="*/ 14 h 29"/>
                <a:gd name="T18" fmla="*/ 0 w 30"/>
                <a:gd name="T19" fmla="*/ 12 h 29"/>
                <a:gd name="T20" fmla="*/ 1 w 30"/>
                <a:gd name="T21" fmla="*/ 9 h 29"/>
                <a:gd name="T22" fmla="*/ 3 w 30"/>
                <a:gd name="T23" fmla="*/ 6 h 29"/>
                <a:gd name="T24" fmla="*/ 4 w 30"/>
                <a:gd name="T25" fmla="*/ 4 h 29"/>
                <a:gd name="T26" fmla="*/ 7 w 30"/>
                <a:gd name="T27" fmla="*/ 3 h 29"/>
                <a:gd name="T28" fmla="*/ 9 w 30"/>
                <a:gd name="T29" fmla="*/ 2 h 29"/>
                <a:gd name="T30" fmla="*/ 12 w 30"/>
                <a:gd name="T31" fmla="*/ 0 h 29"/>
                <a:gd name="T32" fmla="*/ 15 w 30"/>
                <a:gd name="T33" fmla="*/ 0 h 29"/>
                <a:gd name="T34" fmla="*/ 17 w 30"/>
                <a:gd name="T35" fmla="*/ 0 h 29"/>
                <a:gd name="T36" fmla="*/ 21 w 30"/>
                <a:gd name="T37" fmla="*/ 2 h 29"/>
                <a:gd name="T38" fmla="*/ 23 w 30"/>
                <a:gd name="T39" fmla="*/ 3 h 29"/>
                <a:gd name="T40" fmla="*/ 25 w 30"/>
                <a:gd name="T41" fmla="*/ 4 h 29"/>
                <a:gd name="T42" fmla="*/ 26 w 30"/>
                <a:gd name="T43" fmla="*/ 6 h 29"/>
                <a:gd name="T44" fmla="*/ 29 w 30"/>
                <a:gd name="T45" fmla="*/ 9 h 29"/>
                <a:gd name="T46" fmla="*/ 30 w 30"/>
                <a:gd name="T47" fmla="*/ 12 h 29"/>
                <a:gd name="T48" fmla="*/ 30 w 30"/>
                <a:gd name="T49" fmla="*/ 14 h 29"/>
                <a:gd name="T50" fmla="*/ 29 w 30"/>
                <a:gd name="T51" fmla="*/ 20 h 29"/>
                <a:gd name="T52" fmla="*/ 25 w 30"/>
                <a:gd name="T53" fmla="*/ 25 h 29"/>
                <a:gd name="T54" fmla="*/ 21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2" y="29"/>
                  </a:lnTo>
                  <a:lnTo>
                    <a:pt x="9" y="28"/>
                  </a:lnTo>
                  <a:lnTo>
                    <a:pt x="7" y="27"/>
                  </a:lnTo>
                  <a:lnTo>
                    <a:pt x="4" y="25"/>
                  </a:lnTo>
                  <a:lnTo>
                    <a:pt x="3" y="22"/>
                  </a:lnTo>
                  <a:lnTo>
                    <a:pt x="1" y="20"/>
                  </a:lnTo>
                  <a:lnTo>
                    <a:pt x="0" y="18"/>
                  </a:lnTo>
                  <a:lnTo>
                    <a:pt x="0" y="14"/>
                  </a:lnTo>
                  <a:lnTo>
                    <a:pt x="0" y="12"/>
                  </a:lnTo>
                  <a:lnTo>
                    <a:pt x="1" y="9"/>
                  </a:lnTo>
                  <a:lnTo>
                    <a:pt x="3" y="6"/>
                  </a:lnTo>
                  <a:lnTo>
                    <a:pt x="4" y="4"/>
                  </a:lnTo>
                  <a:lnTo>
                    <a:pt x="7" y="3"/>
                  </a:lnTo>
                  <a:lnTo>
                    <a:pt x="9" y="2"/>
                  </a:lnTo>
                  <a:lnTo>
                    <a:pt x="12" y="0"/>
                  </a:lnTo>
                  <a:lnTo>
                    <a:pt x="15" y="0"/>
                  </a:lnTo>
                  <a:lnTo>
                    <a:pt x="17" y="0"/>
                  </a:lnTo>
                  <a:lnTo>
                    <a:pt x="21" y="2"/>
                  </a:lnTo>
                  <a:lnTo>
                    <a:pt x="23" y="3"/>
                  </a:lnTo>
                  <a:lnTo>
                    <a:pt x="25" y="4"/>
                  </a:lnTo>
                  <a:lnTo>
                    <a:pt x="26" y="6"/>
                  </a:lnTo>
                  <a:lnTo>
                    <a:pt x="29" y="9"/>
                  </a:lnTo>
                  <a:lnTo>
                    <a:pt x="30" y="12"/>
                  </a:lnTo>
                  <a:lnTo>
                    <a:pt x="30" y="14"/>
                  </a:lnTo>
                  <a:lnTo>
                    <a:pt x="29" y="20"/>
                  </a:lnTo>
                  <a:lnTo>
                    <a:pt x="25" y="25"/>
                  </a:lnTo>
                  <a:lnTo>
                    <a:pt x="21"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641" name="Freeform 569"/>
            <p:cNvSpPr>
              <a:spLocks/>
            </p:cNvSpPr>
            <p:nvPr/>
          </p:nvSpPr>
          <p:spPr bwMode="auto">
            <a:xfrm>
              <a:off x="3407" y="2515"/>
              <a:ext cx="30" cy="30"/>
            </a:xfrm>
            <a:custGeom>
              <a:avLst/>
              <a:gdLst>
                <a:gd name="T0" fmla="*/ 60 w 60"/>
                <a:gd name="T1" fmla="*/ 30 h 60"/>
                <a:gd name="T2" fmla="*/ 59 w 60"/>
                <a:gd name="T3" fmla="*/ 24 h 60"/>
                <a:gd name="T4" fmla="*/ 57 w 60"/>
                <a:gd name="T5" fmla="*/ 18 h 60"/>
                <a:gd name="T6" fmla="*/ 54 w 60"/>
                <a:gd name="T7" fmla="*/ 13 h 60"/>
                <a:gd name="T8" fmla="*/ 50 w 60"/>
                <a:gd name="T9" fmla="*/ 9 h 60"/>
                <a:gd name="T10" fmla="*/ 46 w 60"/>
                <a:gd name="T11" fmla="*/ 5 h 60"/>
                <a:gd name="T12" fmla="*/ 41 w 60"/>
                <a:gd name="T13" fmla="*/ 2 h 60"/>
                <a:gd name="T14" fmla="*/ 36 w 60"/>
                <a:gd name="T15" fmla="*/ 1 h 60"/>
                <a:gd name="T16" fmla="*/ 30 w 60"/>
                <a:gd name="T17" fmla="*/ 0 h 60"/>
                <a:gd name="T18" fmla="*/ 18 w 60"/>
                <a:gd name="T19" fmla="*/ 2 h 60"/>
                <a:gd name="T20" fmla="*/ 9 w 60"/>
                <a:gd name="T21" fmla="*/ 9 h 60"/>
                <a:gd name="T22" fmla="*/ 2 w 60"/>
                <a:gd name="T23" fmla="*/ 18 h 60"/>
                <a:gd name="T24" fmla="*/ 0 w 60"/>
                <a:gd name="T25" fmla="*/ 30 h 60"/>
                <a:gd name="T26" fmla="*/ 1 w 60"/>
                <a:gd name="T27" fmla="*/ 35 h 60"/>
                <a:gd name="T28" fmla="*/ 2 w 60"/>
                <a:gd name="T29" fmla="*/ 41 h 60"/>
                <a:gd name="T30" fmla="*/ 6 w 60"/>
                <a:gd name="T31" fmla="*/ 47 h 60"/>
                <a:gd name="T32" fmla="*/ 9 w 60"/>
                <a:gd name="T33" fmla="*/ 51 h 60"/>
                <a:gd name="T34" fmla="*/ 14 w 60"/>
                <a:gd name="T35" fmla="*/ 55 h 60"/>
                <a:gd name="T36" fmla="*/ 18 w 60"/>
                <a:gd name="T37" fmla="*/ 57 h 60"/>
                <a:gd name="T38" fmla="*/ 24 w 60"/>
                <a:gd name="T39" fmla="*/ 58 h 60"/>
                <a:gd name="T40" fmla="*/ 30 w 60"/>
                <a:gd name="T41" fmla="*/ 60 h 60"/>
                <a:gd name="T42" fmla="*/ 36 w 60"/>
                <a:gd name="T43" fmla="*/ 58 h 60"/>
                <a:gd name="T44" fmla="*/ 41 w 60"/>
                <a:gd name="T45" fmla="*/ 57 h 60"/>
                <a:gd name="T46" fmla="*/ 46 w 60"/>
                <a:gd name="T47" fmla="*/ 55 h 60"/>
                <a:gd name="T48" fmla="*/ 50 w 60"/>
                <a:gd name="T49" fmla="*/ 51 h 60"/>
                <a:gd name="T50" fmla="*/ 54 w 60"/>
                <a:gd name="T51" fmla="*/ 47 h 60"/>
                <a:gd name="T52" fmla="*/ 57 w 60"/>
                <a:gd name="T53" fmla="*/ 41 h 60"/>
                <a:gd name="T54" fmla="*/ 59 w 60"/>
                <a:gd name="T55" fmla="*/ 35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7" y="18"/>
                  </a:lnTo>
                  <a:lnTo>
                    <a:pt x="54" y="13"/>
                  </a:lnTo>
                  <a:lnTo>
                    <a:pt x="50" y="9"/>
                  </a:lnTo>
                  <a:lnTo>
                    <a:pt x="46" y="5"/>
                  </a:lnTo>
                  <a:lnTo>
                    <a:pt x="41" y="2"/>
                  </a:lnTo>
                  <a:lnTo>
                    <a:pt x="36" y="1"/>
                  </a:lnTo>
                  <a:lnTo>
                    <a:pt x="30" y="0"/>
                  </a:lnTo>
                  <a:lnTo>
                    <a:pt x="18" y="2"/>
                  </a:lnTo>
                  <a:lnTo>
                    <a:pt x="9" y="9"/>
                  </a:lnTo>
                  <a:lnTo>
                    <a:pt x="2" y="18"/>
                  </a:lnTo>
                  <a:lnTo>
                    <a:pt x="0" y="30"/>
                  </a:lnTo>
                  <a:lnTo>
                    <a:pt x="1" y="35"/>
                  </a:lnTo>
                  <a:lnTo>
                    <a:pt x="2" y="41"/>
                  </a:lnTo>
                  <a:lnTo>
                    <a:pt x="6" y="47"/>
                  </a:lnTo>
                  <a:lnTo>
                    <a:pt x="9" y="51"/>
                  </a:lnTo>
                  <a:lnTo>
                    <a:pt x="14" y="55"/>
                  </a:lnTo>
                  <a:lnTo>
                    <a:pt x="18" y="57"/>
                  </a:lnTo>
                  <a:lnTo>
                    <a:pt x="24" y="58"/>
                  </a:lnTo>
                  <a:lnTo>
                    <a:pt x="30" y="60"/>
                  </a:lnTo>
                  <a:lnTo>
                    <a:pt x="36" y="58"/>
                  </a:lnTo>
                  <a:lnTo>
                    <a:pt x="41" y="57"/>
                  </a:lnTo>
                  <a:lnTo>
                    <a:pt x="46" y="55"/>
                  </a:lnTo>
                  <a:lnTo>
                    <a:pt x="50" y="51"/>
                  </a:lnTo>
                  <a:lnTo>
                    <a:pt x="54" y="47"/>
                  </a:lnTo>
                  <a:lnTo>
                    <a:pt x="57" y="41"/>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642" name="Freeform 570"/>
            <p:cNvSpPr>
              <a:spLocks/>
            </p:cNvSpPr>
            <p:nvPr/>
          </p:nvSpPr>
          <p:spPr bwMode="auto">
            <a:xfrm>
              <a:off x="3414" y="2522"/>
              <a:ext cx="15" cy="15"/>
            </a:xfrm>
            <a:custGeom>
              <a:avLst/>
              <a:gdLst>
                <a:gd name="T0" fmla="*/ 15 w 30"/>
                <a:gd name="T1" fmla="*/ 30 h 30"/>
                <a:gd name="T2" fmla="*/ 12 w 30"/>
                <a:gd name="T3" fmla="*/ 30 h 30"/>
                <a:gd name="T4" fmla="*/ 9 w 30"/>
                <a:gd name="T5" fmla="*/ 28 h 30"/>
                <a:gd name="T6" fmla="*/ 7 w 30"/>
                <a:gd name="T7" fmla="*/ 27 h 30"/>
                <a:gd name="T8" fmla="*/ 4 w 30"/>
                <a:gd name="T9" fmla="*/ 25 h 30"/>
                <a:gd name="T10" fmla="*/ 3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3 w 30"/>
                <a:gd name="T23" fmla="*/ 7 h 30"/>
                <a:gd name="T24" fmla="*/ 4 w 30"/>
                <a:gd name="T25" fmla="*/ 4 h 30"/>
                <a:gd name="T26" fmla="*/ 7 w 30"/>
                <a:gd name="T27" fmla="*/ 3 h 30"/>
                <a:gd name="T28" fmla="*/ 9 w 30"/>
                <a:gd name="T29" fmla="*/ 1 h 30"/>
                <a:gd name="T30" fmla="*/ 12 w 30"/>
                <a:gd name="T31" fmla="*/ 0 h 30"/>
                <a:gd name="T32" fmla="*/ 15 w 30"/>
                <a:gd name="T33" fmla="*/ 0 h 30"/>
                <a:gd name="T34" fmla="*/ 17 w 30"/>
                <a:gd name="T35" fmla="*/ 0 h 30"/>
                <a:gd name="T36" fmla="*/ 21 w 30"/>
                <a:gd name="T37" fmla="*/ 1 h 30"/>
                <a:gd name="T38" fmla="*/ 23 w 30"/>
                <a:gd name="T39" fmla="*/ 3 h 30"/>
                <a:gd name="T40" fmla="*/ 25 w 30"/>
                <a:gd name="T41" fmla="*/ 4 h 30"/>
                <a:gd name="T42" fmla="*/ 26 w 30"/>
                <a:gd name="T43" fmla="*/ 7 h 30"/>
                <a:gd name="T44" fmla="*/ 29 w 30"/>
                <a:gd name="T45" fmla="*/ 9 h 30"/>
                <a:gd name="T46" fmla="*/ 30 w 30"/>
                <a:gd name="T47" fmla="*/ 12 h 30"/>
                <a:gd name="T48" fmla="*/ 30 w 30"/>
                <a:gd name="T49" fmla="*/ 15 h 30"/>
                <a:gd name="T50" fmla="*/ 29 w 30"/>
                <a:gd name="T51" fmla="*/ 20 h 30"/>
                <a:gd name="T52" fmla="*/ 25 w 30"/>
                <a:gd name="T53" fmla="*/ 25 h 30"/>
                <a:gd name="T54" fmla="*/ 21 w 30"/>
                <a:gd name="T55" fmla="*/ 28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8"/>
                  </a:lnTo>
                  <a:lnTo>
                    <a:pt x="7" y="27"/>
                  </a:lnTo>
                  <a:lnTo>
                    <a:pt x="4" y="25"/>
                  </a:lnTo>
                  <a:lnTo>
                    <a:pt x="3" y="23"/>
                  </a:lnTo>
                  <a:lnTo>
                    <a:pt x="1" y="20"/>
                  </a:lnTo>
                  <a:lnTo>
                    <a:pt x="0" y="18"/>
                  </a:lnTo>
                  <a:lnTo>
                    <a:pt x="0" y="15"/>
                  </a:lnTo>
                  <a:lnTo>
                    <a:pt x="0" y="12"/>
                  </a:lnTo>
                  <a:lnTo>
                    <a:pt x="1" y="9"/>
                  </a:lnTo>
                  <a:lnTo>
                    <a:pt x="3" y="7"/>
                  </a:lnTo>
                  <a:lnTo>
                    <a:pt x="4" y="4"/>
                  </a:lnTo>
                  <a:lnTo>
                    <a:pt x="7" y="3"/>
                  </a:lnTo>
                  <a:lnTo>
                    <a:pt x="9" y="1"/>
                  </a:lnTo>
                  <a:lnTo>
                    <a:pt x="12" y="0"/>
                  </a:lnTo>
                  <a:lnTo>
                    <a:pt x="15" y="0"/>
                  </a:lnTo>
                  <a:lnTo>
                    <a:pt x="17" y="0"/>
                  </a:lnTo>
                  <a:lnTo>
                    <a:pt x="21" y="1"/>
                  </a:lnTo>
                  <a:lnTo>
                    <a:pt x="23" y="3"/>
                  </a:lnTo>
                  <a:lnTo>
                    <a:pt x="25" y="4"/>
                  </a:lnTo>
                  <a:lnTo>
                    <a:pt x="26" y="7"/>
                  </a:lnTo>
                  <a:lnTo>
                    <a:pt x="29" y="9"/>
                  </a:lnTo>
                  <a:lnTo>
                    <a:pt x="30" y="12"/>
                  </a:lnTo>
                  <a:lnTo>
                    <a:pt x="30" y="15"/>
                  </a:lnTo>
                  <a:lnTo>
                    <a:pt x="29" y="20"/>
                  </a:lnTo>
                  <a:lnTo>
                    <a:pt x="25" y="25"/>
                  </a:lnTo>
                  <a:lnTo>
                    <a:pt x="21" y="28"/>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643" name="Freeform 571"/>
            <p:cNvSpPr>
              <a:spLocks/>
            </p:cNvSpPr>
            <p:nvPr/>
          </p:nvSpPr>
          <p:spPr bwMode="auto">
            <a:xfrm>
              <a:off x="2347" y="2643"/>
              <a:ext cx="29" cy="30"/>
            </a:xfrm>
            <a:custGeom>
              <a:avLst/>
              <a:gdLst>
                <a:gd name="T0" fmla="*/ 58 w 58"/>
                <a:gd name="T1" fmla="*/ 29 h 59"/>
                <a:gd name="T2" fmla="*/ 58 w 58"/>
                <a:gd name="T3" fmla="*/ 24 h 59"/>
                <a:gd name="T4" fmla="*/ 56 w 58"/>
                <a:gd name="T5" fmla="*/ 19 h 59"/>
                <a:gd name="T6" fmla="*/ 54 w 58"/>
                <a:gd name="T7" fmla="*/ 13 h 59"/>
                <a:gd name="T8" fmla="*/ 50 w 58"/>
                <a:gd name="T9" fmla="*/ 9 h 59"/>
                <a:gd name="T10" fmla="*/ 46 w 58"/>
                <a:gd name="T11" fmla="*/ 5 h 59"/>
                <a:gd name="T12" fmla="*/ 40 w 58"/>
                <a:gd name="T13" fmla="*/ 3 h 59"/>
                <a:gd name="T14" fmla="*/ 34 w 58"/>
                <a:gd name="T15" fmla="*/ 0 h 59"/>
                <a:gd name="T16" fmla="*/ 28 w 58"/>
                <a:gd name="T17" fmla="*/ 0 h 59"/>
                <a:gd name="T18" fmla="*/ 17 w 58"/>
                <a:gd name="T19" fmla="*/ 3 h 59"/>
                <a:gd name="T20" fmla="*/ 8 w 58"/>
                <a:gd name="T21" fmla="*/ 9 h 59"/>
                <a:gd name="T22" fmla="*/ 2 w 58"/>
                <a:gd name="T23" fmla="*/ 18 h 59"/>
                <a:gd name="T24" fmla="*/ 0 w 58"/>
                <a:gd name="T25" fmla="*/ 29 h 59"/>
                <a:gd name="T26" fmla="*/ 0 w 58"/>
                <a:gd name="T27" fmla="*/ 35 h 59"/>
                <a:gd name="T28" fmla="*/ 2 w 58"/>
                <a:gd name="T29" fmla="*/ 41 h 59"/>
                <a:gd name="T30" fmla="*/ 4 w 58"/>
                <a:gd name="T31" fmla="*/ 47 h 59"/>
                <a:gd name="T32" fmla="*/ 8 w 58"/>
                <a:gd name="T33" fmla="*/ 51 h 59"/>
                <a:gd name="T34" fmla="*/ 12 w 58"/>
                <a:gd name="T35" fmla="*/ 55 h 59"/>
                <a:gd name="T36" fmla="*/ 17 w 58"/>
                <a:gd name="T37" fmla="*/ 57 h 59"/>
                <a:gd name="T38" fmla="*/ 23 w 58"/>
                <a:gd name="T39" fmla="*/ 59 h 59"/>
                <a:gd name="T40" fmla="*/ 28 w 58"/>
                <a:gd name="T41" fmla="*/ 59 h 59"/>
                <a:gd name="T42" fmla="*/ 34 w 58"/>
                <a:gd name="T43" fmla="*/ 59 h 59"/>
                <a:gd name="T44" fmla="*/ 40 w 58"/>
                <a:gd name="T45" fmla="*/ 57 h 59"/>
                <a:gd name="T46" fmla="*/ 46 w 58"/>
                <a:gd name="T47" fmla="*/ 55 h 59"/>
                <a:gd name="T48" fmla="*/ 50 w 58"/>
                <a:gd name="T49" fmla="*/ 51 h 59"/>
                <a:gd name="T50" fmla="*/ 54 w 58"/>
                <a:gd name="T51" fmla="*/ 47 h 59"/>
                <a:gd name="T52" fmla="*/ 56 w 58"/>
                <a:gd name="T53" fmla="*/ 41 h 59"/>
                <a:gd name="T54" fmla="*/ 58 w 58"/>
                <a:gd name="T55" fmla="*/ 35 h 59"/>
                <a:gd name="T56" fmla="*/ 58 w 58"/>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59">
                  <a:moveTo>
                    <a:pt x="58" y="29"/>
                  </a:moveTo>
                  <a:lnTo>
                    <a:pt x="58" y="24"/>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7"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644" name="Freeform 572"/>
            <p:cNvSpPr>
              <a:spLocks/>
            </p:cNvSpPr>
            <p:nvPr/>
          </p:nvSpPr>
          <p:spPr bwMode="auto">
            <a:xfrm>
              <a:off x="2354" y="2651"/>
              <a:ext cx="15" cy="14"/>
            </a:xfrm>
            <a:custGeom>
              <a:avLst/>
              <a:gdLst>
                <a:gd name="T0" fmla="*/ 14 w 29"/>
                <a:gd name="T1" fmla="*/ 29 h 29"/>
                <a:gd name="T2" fmla="*/ 12 w 29"/>
                <a:gd name="T3" fmla="*/ 29 h 29"/>
                <a:gd name="T4" fmla="*/ 10 w 29"/>
                <a:gd name="T5" fmla="*/ 28 h 29"/>
                <a:gd name="T6" fmla="*/ 6 w 29"/>
                <a:gd name="T7" fmla="*/ 27 h 29"/>
                <a:gd name="T8" fmla="*/ 4 w 29"/>
                <a:gd name="T9" fmla="*/ 25 h 29"/>
                <a:gd name="T10" fmla="*/ 3 w 29"/>
                <a:gd name="T11" fmla="*/ 22 h 29"/>
                <a:gd name="T12" fmla="*/ 2 w 29"/>
                <a:gd name="T13" fmla="*/ 20 h 29"/>
                <a:gd name="T14" fmla="*/ 0 w 29"/>
                <a:gd name="T15" fmla="*/ 18 h 29"/>
                <a:gd name="T16" fmla="*/ 0 w 29"/>
                <a:gd name="T17" fmla="*/ 14 h 29"/>
                <a:gd name="T18" fmla="*/ 0 w 29"/>
                <a:gd name="T19" fmla="*/ 12 h 29"/>
                <a:gd name="T20" fmla="*/ 2 w 29"/>
                <a:gd name="T21" fmla="*/ 9 h 29"/>
                <a:gd name="T22" fmla="*/ 3 w 29"/>
                <a:gd name="T23" fmla="*/ 6 h 29"/>
                <a:gd name="T24" fmla="*/ 4 w 29"/>
                <a:gd name="T25" fmla="*/ 4 h 29"/>
                <a:gd name="T26" fmla="*/ 6 w 29"/>
                <a:gd name="T27" fmla="*/ 3 h 29"/>
                <a:gd name="T28" fmla="*/ 10 w 29"/>
                <a:gd name="T29" fmla="*/ 2 h 29"/>
                <a:gd name="T30" fmla="*/ 12 w 29"/>
                <a:gd name="T31" fmla="*/ 0 h 29"/>
                <a:gd name="T32" fmla="*/ 14 w 29"/>
                <a:gd name="T33" fmla="*/ 0 h 29"/>
                <a:gd name="T34" fmla="*/ 18 w 29"/>
                <a:gd name="T35" fmla="*/ 0 h 29"/>
                <a:gd name="T36" fmla="*/ 20 w 29"/>
                <a:gd name="T37" fmla="*/ 2 h 29"/>
                <a:gd name="T38" fmla="*/ 22 w 29"/>
                <a:gd name="T39" fmla="*/ 3 h 29"/>
                <a:gd name="T40" fmla="*/ 25 w 29"/>
                <a:gd name="T41" fmla="*/ 4 h 29"/>
                <a:gd name="T42" fmla="*/ 27 w 29"/>
                <a:gd name="T43" fmla="*/ 6 h 29"/>
                <a:gd name="T44" fmla="*/ 28 w 29"/>
                <a:gd name="T45" fmla="*/ 9 h 29"/>
                <a:gd name="T46" fmla="*/ 29 w 29"/>
                <a:gd name="T47" fmla="*/ 12 h 29"/>
                <a:gd name="T48" fmla="*/ 29 w 29"/>
                <a:gd name="T49" fmla="*/ 14 h 29"/>
                <a:gd name="T50" fmla="*/ 28 w 29"/>
                <a:gd name="T51" fmla="*/ 20 h 29"/>
                <a:gd name="T52" fmla="*/ 25 w 29"/>
                <a:gd name="T53" fmla="*/ 25 h 29"/>
                <a:gd name="T54" fmla="*/ 20 w 29"/>
                <a:gd name="T55" fmla="*/ 28 h 29"/>
                <a:gd name="T56" fmla="*/ 14 w 29"/>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9">
                  <a:moveTo>
                    <a:pt x="14" y="29"/>
                  </a:moveTo>
                  <a:lnTo>
                    <a:pt x="12" y="29"/>
                  </a:lnTo>
                  <a:lnTo>
                    <a:pt x="10" y="28"/>
                  </a:lnTo>
                  <a:lnTo>
                    <a:pt x="6" y="27"/>
                  </a:lnTo>
                  <a:lnTo>
                    <a:pt x="4" y="25"/>
                  </a:lnTo>
                  <a:lnTo>
                    <a:pt x="3" y="22"/>
                  </a:lnTo>
                  <a:lnTo>
                    <a:pt x="2" y="20"/>
                  </a:lnTo>
                  <a:lnTo>
                    <a:pt x="0" y="18"/>
                  </a:lnTo>
                  <a:lnTo>
                    <a:pt x="0" y="14"/>
                  </a:lnTo>
                  <a:lnTo>
                    <a:pt x="0" y="12"/>
                  </a:lnTo>
                  <a:lnTo>
                    <a:pt x="2" y="9"/>
                  </a:lnTo>
                  <a:lnTo>
                    <a:pt x="3" y="6"/>
                  </a:lnTo>
                  <a:lnTo>
                    <a:pt x="4" y="4"/>
                  </a:lnTo>
                  <a:lnTo>
                    <a:pt x="6" y="3"/>
                  </a:lnTo>
                  <a:lnTo>
                    <a:pt x="10" y="2"/>
                  </a:lnTo>
                  <a:lnTo>
                    <a:pt x="12" y="0"/>
                  </a:lnTo>
                  <a:lnTo>
                    <a:pt x="14" y="0"/>
                  </a:lnTo>
                  <a:lnTo>
                    <a:pt x="18" y="0"/>
                  </a:lnTo>
                  <a:lnTo>
                    <a:pt x="20" y="2"/>
                  </a:lnTo>
                  <a:lnTo>
                    <a:pt x="22" y="3"/>
                  </a:lnTo>
                  <a:lnTo>
                    <a:pt x="25" y="4"/>
                  </a:lnTo>
                  <a:lnTo>
                    <a:pt x="27" y="6"/>
                  </a:lnTo>
                  <a:lnTo>
                    <a:pt x="28" y="9"/>
                  </a:lnTo>
                  <a:lnTo>
                    <a:pt x="29" y="12"/>
                  </a:lnTo>
                  <a:lnTo>
                    <a:pt x="29" y="14"/>
                  </a:lnTo>
                  <a:lnTo>
                    <a:pt x="28" y="20"/>
                  </a:lnTo>
                  <a:lnTo>
                    <a:pt x="25" y="25"/>
                  </a:lnTo>
                  <a:lnTo>
                    <a:pt x="20" y="28"/>
                  </a:lnTo>
                  <a:lnTo>
                    <a:pt x="14"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645" name="Freeform 573"/>
            <p:cNvSpPr>
              <a:spLocks/>
            </p:cNvSpPr>
            <p:nvPr/>
          </p:nvSpPr>
          <p:spPr bwMode="auto">
            <a:xfrm>
              <a:off x="2485" y="1569"/>
              <a:ext cx="30" cy="30"/>
            </a:xfrm>
            <a:custGeom>
              <a:avLst/>
              <a:gdLst>
                <a:gd name="T0" fmla="*/ 60 w 60"/>
                <a:gd name="T1" fmla="*/ 30 h 60"/>
                <a:gd name="T2" fmla="*/ 59 w 60"/>
                <a:gd name="T3" fmla="*/ 25 h 60"/>
                <a:gd name="T4" fmla="*/ 58 w 60"/>
                <a:gd name="T5" fmla="*/ 19 h 60"/>
                <a:gd name="T6" fmla="*/ 54 w 60"/>
                <a:gd name="T7" fmla="*/ 13 h 60"/>
                <a:gd name="T8" fmla="*/ 51 w 60"/>
                <a:gd name="T9" fmla="*/ 8 h 60"/>
                <a:gd name="T10" fmla="*/ 46 w 60"/>
                <a:gd name="T11" fmla="*/ 5 h 60"/>
                <a:gd name="T12" fmla="*/ 41 w 60"/>
                <a:gd name="T13" fmla="*/ 3 h 60"/>
                <a:gd name="T14" fmla="*/ 36 w 60"/>
                <a:gd name="T15" fmla="*/ 0 h 60"/>
                <a:gd name="T16" fmla="*/ 30 w 60"/>
                <a:gd name="T17" fmla="*/ 0 h 60"/>
                <a:gd name="T18" fmla="*/ 18 w 60"/>
                <a:gd name="T19" fmla="*/ 3 h 60"/>
                <a:gd name="T20" fmla="*/ 9 w 60"/>
                <a:gd name="T21" fmla="*/ 8 h 60"/>
                <a:gd name="T22" fmla="*/ 2 w 60"/>
                <a:gd name="T23" fmla="*/ 19 h 60"/>
                <a:gd name="T24" fmla="*/ 0 w 60"/>
                <a:gd name="T25" fmla="*/ 30 h 60"/>
                <a:gd name="T26" fmla="*/ 1 w 60"/>
                <a:gd name="T27" fmla="*/ 36 h 60"/>
                <a:gd name="T28" fmla="*/ 2 w 60"/>
                <a:gd name="T29" fmla="*/ 42 h 60"/>
                <a:gd name="T30" fmla="*/ 6 w 60"/>
                <a:gd name="T31" fmla="*/ 47 h 60"/>
                <a:gd name="T32" fmla="*/ 9 w 60"/>
                <a:gd name="T33" fmla="*/ 51 h 60"/>
                <a:gd name="T34" fmla="*/ 14 w 60"/>
                <a:gd name="T35" fmla="*/ 55 h 60"/>
                <a:gd name="T36" fmla="*/ 18 w 60"/>
                <a:gd name="T37" fmla="*/ 58 h 60"/>
                <a:gd name="T38" fmla="*/ 24 w 60"/>
                <a:gd name="T39" fmla="*/ 59 h 60"/>
                <a:gd name="T40" fmla="*/ 30 w 60"/>
                <a:gd name="T41" fmla="*/ 60 h 60"/>
                <a:gd name="T42" fmla="*/ 36 w 60"/>
                <a:gd name="T43" fmla="*/ 59 h 60"/>
                <a:gd name="T44" fmla="*/ 41 w 60"/>
                <a:gd name="T45" fmla="*/ 58 h 60"/>
                <a:gd name="T46" fmla="*/ 46 w 60"/>
                <a:gd name="T47" fmla="*/ 55 h 60"/>
                <a:gd name="T48" fmla="*/ 51 w 60"/>
                <a:gd name="T49" fmla="*/ 51 h 60"/>
                <a:gd name="T50" fmla="*/ 54 w 60"/>
                <a:gd name="T51" fmla="*/ 47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5"/>
                  </a:lnTo>
                  <a:lnTo>
                    <a:pt x="58" y="19"/>
                  </a:lnTo>
                  <a:lnTo>
                    <a:pt x="54" y="13"/>
                  </a:lnTo>
                  <a:lnTo>
                    <a:pt x="51" y="8"/>
                  </a:lnTo>
                  <a:lnTo>
                    <a:pt x="46" y="5"/>
                  </a:lnTo>
                  <a:lnTo>
                    <a:pt x="41" y="3"/>
                  </a:lnTo>
                  <a:lnTo>
                    <a:pt x="36" y="0"/>
                  </a:lnTo>
                  <a:lnTo>
                    <a:pt x="30" y="0"/>
                  </a:lnTo>
                  <a:lnTo>
                    <a:pt x="18" y="3"/>
                  </a:lnTo>
                  <a:lnTo>
                    <a:pt x="9" y="8"/>
                  </a:lnTo>
                  <a:lnTo>
                    <a:pt x="2" y="19"/>
                  </a:lnTo>
                  <a:lnTo>
                    <a:pt x="0" y="30"/>
                  </a:lnTo>
                  <a:lnTo>
                    <a:pt x="1" y="36"/>
                  </a:lnTo>
                  <a:lnTo>
                    <a:pt x="2" y="42"/>
                  </a:lnTo>
                  <a:lnTo>
                    <a:pt x="6" y="47"/>
                  </a:lnTo>
                  <a:lnTo>
                    <a:pt x="9" y="51"/>
                  </a:lnTo>
                  <a:lnTo>
                    <a:pt x="14" y="55"/>
                  </a:lnTo>
                  <a:lnTo>
                    <a:pt x="18" y="58"/>
                  </a:lnTo>
                  <a:lnTo>
                    <a:pt x="24" y="59"/>
                  </a:lnTo>
                  <a:lnTo>
                    <a:pt x="30" y="60"/>
                  </a:lnTo>
                  <a:lnTo>
                    <a:pt x="36" y="59"/>
                  </a:lnTo>
                  <a:lnTo>
                    <a:pt x="41" y="58"/>
                  </a:lnTo>
                  <a:lnTo>
                    <a:pt x="46" y="55"/>
                  </a:lnTo>
                  <a:lnTo>
                    <a:pt x="51" y="51"/>
                  </a:lnTo>
                  <a:lnTo>
                    <a:pt x="54" y="47"/>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646" name="Freeform 574"/>
            <p:cNvSpPr>
              <a:spLocks/>
            </p:cNvSpPr>
            <p:nvPr/>
          </p:nvSpPr>
          <p:spPr bwMode="auto">
            <a:xfrm>
              <a:off x="2492" y="1577"/>
              <a:ext cx="15" cy="15"/>
            </a:xfrm>
            <a:custGeom>
              <a:avLst/>
              <a:gdLst>
                <a:gd name="T0" fmla="*/ 15 w 30"/>
                <a:gd name="T1" fmla="*/ 30 h 30"/>
                <a:gd name="T2" fmla="*/ 13 w 30"/>
                <a:gd name="T3" fmla="*/ 30 h 30"/>
                <a:gd name="T4" fmla="*/ 10 w 30"/>
                <a:gd name="T5" fmla="*/ 29 h 30"/>
                <a:gd name="T6" fmla="*/ 7 w 30"/>
                <a:gd name="T7" fmla="*/ 27 h 30"/>
                <a:gd name="T8" fmla="*/ 5 w 30"/>
                <a:gd name="T9" fmla="*/ 26 h 30"/>
                <a:gd name="T10" fmla="*/ 3 w 30"/>
                <a:gd name="T11" fmla="*/ 23 h 30"/>
                <a:gd name="T12" fmla="*/ 1 w 30"/>
                <a:gd name="T13" fmla="*/ 20 h 30"/>
                <a:gd name="T14" fmla="*/ 0 w 30"/>
                <a:gd name="T15" fmla="*/ 18 h 30"/>
                <a:gd name="T16" fmla="*/ 0 w 30"/>
                <a:gd name="T17" fmla="*/ 15 h 30"/>
                <a:gd name="T18" fmla="*/ 0 w 30"/>
                <a:gd name="T19" fmla="*/ 12 h 30"/>
                <a:gd name="T20" fmla="*/ 1 w 30"/>
                <a:gd name="T21" fmla="*/ 10 h 30"/>
                <a:gd name="T22" fmla="*/ 3 w 30"/>
                <a:gd name="T23" fmla="*/ 7 h 30"/>
                <a:gd name="T24" fmla="*/ 5 w 30"/>
                <a:gd name="T25" fmla="*/ 5 h 30"/>
                <a:gd name="T26" fmla="*/ 7 w 30"/>
                <a:gd name="T27" fmla="*/ 3 h 30"/>
                <a:gd name="T28" fmla="*/ 10 w 30"/>
                <a:gd name="T29" fmla="*/ 2 h 30"/>
                <a:gd name="T30" fmla="*/ 13 w 30"/>
                <a:gd name="T31" fmla="*/ 0 h 30"/>
                <a:gd name="T32" fmla="*/ 15 w 30"/>
                <a:gd name="T33" fmla="*/ 0 h 30"/>
                <a:gd name="T34" fmla="*/ 18 w 30"/>
                <a:gd name="T35" fmla="*/ 0 h 30"/>
                <a:gd name="T36" fmla="*/ 21 w 30"/>
                <a:gd name="T37" fmla="*/ 2 h 30"/>
                <a:gd name="T38" fmla="*/ 23 w 30"/>
                <a:gd name="T39" fmla="*/ 3 h 30"/>
                <a:gd name="T40" fmla="*/ 25 w 30"/>
                <a:gd name="T41" fmla="*/ 5 h 30"/>
                <a:gd name="T42" fmla="*/ 28 w 30"/>
                <a:gd name="T43" fmla="*/ 7 h 30"/>
                <a:gd name="T44" fmla="*/ 29 w 30"/>
                <a:gd name="T45" fmla="*/ 10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0" y="29"/>
                  </a:lnTo>
                  <a:lnTo>
                    <a:pt x="7" y="27"/>
                  </a:lnTo>
                  <a:lnTo>
                    <a:pt x="5" y="26"/>
                  </a:lnTo>
                  <a:lnTo>
                    <a:pt x="3" y="23"/>
                  </a:lnTo>
                  <a:lnTo>
                    <a:pt x="1" y="20"/>
                  </a:lnTo>
                  <a:lnTo>
                    <a:pt x="0" y="18"/>
                  </a:lnTo>
                  <a:lnTo>
                    <a:pt x="0" y="15"/>
                  </a:lnTo>
                  <a:lnTo>
                    <a:pt x="0" y="12"/>
                  </a:lnTo>
                  <a:lnTo>
                    <a:pt x="1" y="10"/>
                  </a:lnTo>
                  <a:lnTo>
                    <a:pt x="3" y="7"/>
                  </a:lnTo>
                  <a:lnTo>
                    <a:pt x="5" y="5"/>
                  </a:lnTo>
                  <a:lnTo>
                    <a:pt x="7" y="3"/>
                  </a:lnTo>
                  <a:lnTo>
                    <a:pt x="10" y="2"/>
                  </a:lnTo>
                  <a:lnTo>
                    <a:pt x="13" y="0"/>
                  </a:lnTo>
                  <a:lnTo>
                    <a:pt x="15" y="0"/>
                  </a:lnTo>
                  <a:lnTo>
                    <a:pt x="18"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575" name="Line 10"/>
          <p:cNvSpPr>
            <a:spLocks noChangeShapeType="1"/>
          </p:cNvSpPr>
          <p:nvPr/>
        </p:nvSpPr>
        <p:spPr bwMode="auto">
          <a:xfrm flipH="1">
            <a:off x="2112860" y="3986377"/>
            <a:ext cx="228600" cy="45720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0241084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1077"/>
                                        </p:tgtEl>
                                        <p:attrNameLst>
                                          <p:attrName>style.visibility</p:attrName>
                                        </p:attrNameLst>
                                      </p:cBhvr>
                                      <p:to>
                                        <p:strVal val="visible"/>
                                      </p:to>
                                    </p:set>
                                    <p:animEffect transition="in" filter="randombar(horizontal)">
                                      <p:cBhvr>
                                        <p:cTn id="7" dur="500"/>
                                        <p:tgtEl>
                                          <p:spTgt spid="1310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1083"/>
                                        </p:tgtEl>
                                        <p:attrNameLst>
                                          <p:attrName>style.visibility</p:attrName>
                                        </p:attrNameLst>
                                      </p:cBhvr>
                                      <p:to>
                                        <p:strVal val="visible"/>
                                      </p:to>
                                    </p:set>
                                    <p:animEffect transition="in" filter="randombar(horizontal)">
                                      <p:cBhvr>
                                        <p:cTn id="12" dur="500"/>
                                        <p:tgtEl>
                                          <p:spTgt spid="13108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31081"/>
                                        </p:tgtEl>
                                        <p:attrNameLst>
                                          <p:attrName>style.visibility</p:attrName>
                                        </p:attrNameLst>
                                      </p:cBhvr>
                                      <p:to>
                                        <p:strVal val="visible"/>
                                      </p:to>
                                    </p:set>
                                    <p:animEffect transition="in" filter="randombar(horizontal)">
                                      <p:cBhvr>
                                        <p:cTn id="17" dur="500"/>
                                        <p:tgtEl>
                                          <p:spTgt spid="13108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31076"/>
                                        </p:tgtEl>
                                        <p:attrNameLst>
                                          <p:attrName>style.visibility</p:attrName>
                                        </p:attrNameLst>
                                      </p:cBhvr>
                                      <p:to>
                                        <p:strVal val="visible"/>
                                      </p:to>
                                    </p:set>
                                    <p:animEffect transition="in" filter="randombar(horizontal)">
                                      <p:cBhvr>
                                        <p:cTn id="22" dur="500"/>
                                        <p:tgtEl>
                                          <p:spTgt spid="13107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31075"/>
                                        </p:tgtEl>
                                        <p:attrNameLst>
                                          <p:attrName>style.visibility</p:attrName>
                                        </p:attrNameLst>
                                      </p:cBhvr>
                                      <p:to>
                                        <p:strVal val="visible"/>
                                      </p:to>
                                    </p:set>
                                    <p:animEffect transition="in" filter="randombar(horizontal)">
                                      <p:cBhvr>
                                        <p:cTn id="27" dur="500"/>
                                        <p:tgtEl>
                                          <p:spTgt spid="13107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31078"/>
                                        </p:tgtEl>
                                        <p:attrNameLst>
                                          <p:attrName>style.visibility</p:attrName>
                                        </p:attrNameLst>
                                      </p:cBhvr>
                                      <p:to>
                                        <p:strVal val="visible"/>
                                      </p:to>
                                    </p:set>
                                    <p:animEffect transition="in" filter="randombar(horizontal)">
                                      <p:cBhvr>
                                        <p:cTn id="32" dur="500"/>
                                        <p:tgtEl>
                                          <p:spTgt spid="13107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31080"/>
                                        </p:tgtEl>
                                        <p:attrNameLst>
                                          <p:attrName>style.visibility</p:attrName>
                                        </p:attrNameLst>
                                      </p:cBhvr>
                                      <p:to>
                                        <p:strVal val="visible"/>
                                      </p:to>
                                    </p:set>
                                    <p:animEffect transition="in" filter="randombar(horizontal)">
                                      <p:cBhvr>
                                        <p:cTn id="37" dur="500"/>
                                        <p:tgtEl>
                                          <p:spTgt spid="13108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31079"/>
                                        </p:tgtEl>
                                        <p:attrNameLst>
                                          <p:attrName>style.visibility</p:attrName>
                                        </p:attrNameLst>
                                      </p:cBhvr>
                                      <p:to>
                                        <p:strVal val="visible"/>
                                      </p:to>
                                    </p:set>
                                    <p:animEffect transition="in" filter="randombar(horizontal)">
                                      <p:cBhvr>
                                        <p:cTn id="42" dur="500"/>
                                        <p:tgtEl>
                                          <p:spTgt spid="13107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8" presetClass="entr" presetSubtype="12" fill="hold" nodeType="clickEffect">
                                  <p:stCondLst>
                                    <p:cond delay="0"/>
                                  </p:stCondLst>
                                  <p:childTnLst>
                                    <p:set>
                                      <p:cBhvr>
                                        <p:cTn id="46" dur="1" fill="hold">
                                          <p:stCondLst>
                                            <p:cond delay="0"/>
                                          </p:stCondLst>
                                        </p:cTn>
                                        <p:tgtEl>
                                          <p:spTgt spid="131082"/>
                                        </p:tgtEl>
                                        <p:attrNameLst>
                                          <p:attrName>style.visibility</p:attrName>
                                        </p:attrNameLst>
                                      </p:cBhvr>
                                      <p:to>
                                        <p:strVal val="visible"/>
                                      </p:to>
                                    </p:set>
                                    <p:animEffect transition="in" filter="strips(downLeft)">
                                      <p:cBhvr>
                                        <p:cTn id="47" dur="500"/>
                                        <p:tgtEl>
                                          <p:spTgt spid="131082"/>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12" fill="hold" nodeType="clickEffect">
                                  <p:stCondLst>
                                    <p:cond delay="0"/>
                                  </p:stCondLst>
                                  <p:childTnLst>
                                    <p:set>
                                      <p:cBhvr>
                                        <p:cTn id="51" dur="1" fill="hold">
                                          <p:stCondLst>
                                            <p:cond delay="0"/>
                                          </p:stCondLst>
                                        </p:cTn>
                                        <p:tgtEl>
                                          <p:spTgt spid="575"/>
                                        </p:tgtEl>
                                        <p:attrNameLst>
                                          <p:attrName>style.visibility</p:attrName>
                                        </p:attrNameLst>
                                      </p:cBhvr>
                                      <p:to>
                                        <p:strVal val="visible"/>
                                      </p:to>
                                    </p:set>
                                    <p:animEffect transition="in" filter="strips(downLeft)">
                                      <p:cBhvr>
                                        <p:cTn id="52" dur="500"/>
                                        <p:tgtEl>
                                          <p:spTgt spid="5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5" grpId="0"/>
      <p:bldP spid="131076" grpId="0"/>
      <p:bldP spid="131077" grpId="0"/>
      <p:bldP spid="131078" grpId="0"/>
      <p:bldP spid="131079" grpId="0"/>
      <p:bldP spid="131080" grpId="0"/>
      <p:bldP spid="131081" grpId="0"/>
      <p:bldP spid="13108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92696"/>
            <a:ext cx="9144000" cy="6165304"/>
          </a:xfrm>
        </p:spPr>
        <p:txBody>
          <a:bodyPr>
            <a:normAutofit/>
          </a:bodyPr>
          <a:lstStyle/>
          <a:p>
            <a:pPr marL="457200" indent="-457200" algn="l">
              <a:buFont typeface="Wingdings"/>
              <a:buChar char="v"/>
            </a:pPr>
            <a:r>
              <a:rPr lang="en-US" b="1" dirty="0" smtClean="0">
                <a:solidFill>
                  <a:schemeClr val="tx1"/>
                </a:solidFill>
                <a:latin typeface="Times New Roman" pitchFamily="18" charset="0"/>
                <a:cs typeface="Times New Roman" pitchFamily="18" charset="0"/>
                <a:sym typeface="Wingdings"/>
              </a:rPr>
              <a:t> </a:t>
            </a:r>
            <a:r>
              <a:rPr lang="en-US" b="1" dirty="0" err="1" smtClean="0">
                <a:solidFill>
                  <a:schemeClr val="tx1"/>
                </a:solidFill>
                <a:latin typeface="Times New Roman" pitchFamily="18" charset="0"/>
                <a:cs typeface="Times New Roman" pitchFamily="18" charset="0"/>
                <a:sym typeface="Wingdings"/>
              </a:rPr>
              <a:t>Luyện</a:t>
            </a:r>
            <a:r>
              <a:rPr lang="en-US" b="1" dirty="0" smtClean="0">
                <a:solidFill>
                  <a:schemeClr val="tx1"/>
                </a:solidFill>
                <a:latin typeface="Times New Roman" pitchFamily="18" charset="0"/>
                <a:cs typeface="Times New Roman" pitchFamily="18" charset="0"/>
                <a:sym typeface="Wingdings"/>
              </a:rPr>
              <a:t> </a:t>
            </a:r>
            <a:r>
              <a:rPr lang="en-US" b="1" dirty="0" err="1" smtClean="0">
                <a:solidFill>
                  <a:schemeClr val="tx1"/>
                </a:solidFill>
                <a:latin typeface="Times New Roman" pitchFamily="18" charset="0"/>
                <a:cs typeface="Times New Roman" pitchFamily="18" charset="0"/>
                <a:sym typeface="Wingdings"/>
              </a:rPr>
              <a:t>đọc</a:t>
            </a:r>
            <a:r>
              <a:rPr lang="en-US" b="1" dirty="0" smtClean="0">
                <a:solidFill>
                  <a:schemeClr val="tx1"/>
                </a:solidFill>
                <a:latin typeface="Times New Roman" pitchFamily="18" charset="0"/>
                <a:cs typeface="Times New Roman" pitchFamily="18" charset="0"/>
                <a:sym typeface="Wingdings"/>
              </a:rPr>
              <a:t> </a:t>
            </a:r>
            <a:r>
              <a:rPr lang="en-US" b="1" dirty="0" err="1" smtClean="0">
                <a:solidFill>
                  <a:schemeClr val="tx1"/>
                </a:solidFill>
                <a:latin typeface="Times New Roman" pitchFamily="18" charset="0"/>
                <a:cs typeface="Times New Roman" pitchFamily="18" charset="0"/>
                <a:sym typeface="Wingdings"/>
              </a:rPr>
              <a:t>diễn</a:t>
            </a:r>
            <a:r>
              <a:rPr lang="en-US" b="1" dirty="0" smtClean="0">
                <a:solidFill>
                  <a:schemeClr val="tx1"/>
                </a:solidFill>
                <a:latin typeface="Times New Roman" pitchFamily="18" charset="0"/>
                <a:cs typeface="Times New Roman" pitchFamily="18" charset="0"/>
                <a:sym typeface="Wingdings"/>
              </a:rPr>
              <a:t> </a:t>
            </a:r>
            <a:r>
              <a:rPr lang="en-US" b="1" dirty="0" err="1" smtClean="0">
                <a:solidFill>
                  <a:schemeClr val="tx1"/>
                </a:solidFill>
                <a:latin typeface="Times New Roman" pitchFamily="18" charset="0"/>
                <a:cs typeface="Times New Roman" pitchFamily="18" charset="0"/>
                <a:sym typeface="Wingdings"/>
              </a:rPr>
              <a:t>cảm</a:t>
            </a:r>
            <a:endParaRPr lang="en-US" b="1" dirty="0" smtClean="0">
              <a:solidFill>
                <a:schemeClr val="tx1"/>
              </a:solidFill>
              <a:latin typeface="Times New Roman" pitchFamily="18" charset="0"/>
              <a:cs typeface="Times New Roman" pitchFamily="18" charset="0"/>
              <a:sym typeface="Wingdings"/>
            </a:endParaRPr>
          </a:p>
          <a:p>
            <a:pPr algn="l"/>
            <a:r>
              <a:rPr lang="en-US" b="1">
                <a:solidFill>
                  <a:schemeClr val="tx1"/>
                </a:solidFill>
                <a:latin typeface="Times New Roman" pitchFamily="18" charset="0"/>
                <a:cs typeface="Times New Roman" pitchFamily="18" charset="0"/>
                <a:sym typeface="Wingdings"/>
              </a:rPr>
              <a:t> </a:t>
            </a:r>
            <a:r>
              <a:rPr lang="en-US" b="1" smtClean="0">
                <a:solidFill>
                  <a:schemeClr val="tx1"/>
                </a:solidFill>
                <a:latin typeface="Times New Roman" pitchFamily="18" charset="0"/>
                <a:cs typeface="Times New Roman" pitchFamily="18" charset="0"/>
                <a:sym typeface="Wingdings"/>
              </a:rPr>
              <a:t>  </a:t>
            </a:r>
            <a:endParaRPr lang="en-US" sz="35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497654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843808" y="2348880"/>
            <a:ext cx="6192688" cy="5042520"/>
          </a:xfrm>
        </p:spPr>
        <p:txBody>
          <a:bodyPr/>
          <a:lstStyle/>
          <a:p>
            <a:pPr marL="0" indent="0" algn="just">
              <a:buNone/>
            </a:pPr>
            <a:r>
              <a:rPr lang="en-US" smtClean="0"/>
              <a:t>    </a:t>
            </a:r>
            <a:r>
              <a:rPr lang="en-US" sz="4400" smtClean="0">
                <a:latin typeface="Times New Roman" pitchFamily="18" charset="0"/>
                <a:cs typeface="Times New Roman" pitchFamily="18" charset="0"/>
              </a:rPr>
              <a:t>Kể tên một số làng nghề truyền thống ở địa phương mà em biết ?</a:t>
            </a:r>
            <a:endParaRPr lang="en-US" sz="4400">
              <a:latin typeface="Times New Roman" pitchFamily="18" charset="0"/>
              <a:cs typeface="Times New Roman" pitchFamily="18" charset="0"/>
            </a:endParaRPr>
          </a:p>
        </p:txBody>
      </p:sp>
    </p:spTree>
    <p:extLst>
      <p:ext uri="{BB962C8B-B14F-4D97-AF65-F5344CB8AC3E}">
        <p14:creationId xmlns:p14="http://schemas.microsoft.com/office/powerpoint/2010/main" val="217406278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àng Nghề Dệt Chiếu Cà Mau | Cửu Lo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6156176" cy="31969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langngheviet.com.vn/upload/images/07-LANG-NGHE-NGHE-NHAN/2020/09/2020-9-7-Ca-Mau/nghe-dan-da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0767" y="3501008"/>
            <a:ext cx="5950818" cy="335699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372201" y="1317235"/>
            <a:ext cx="2615369" cy="523220"/>
          </a:xfrm>
          <a:prstGeom prst="rect">
            <a:avLst/>
          </a:prstGeom>
          <a:noFill/>
        </p:spPr>
        <p:txBody>
          <a:bodyPr wrap="square" rtlCol="0">
            <a:spAutoFit/>
          </a:bodyPr>
          <a:lstStyle/>
          <a:p>
            <a:r>
              <a:rPr lang="en-US" sz="2800" smtClean="0">
                <a:latin typeface="Times New Roman" panose="02020603050405020304" pitchFamily="18" charset="0"/>
                <a:cs typeface="Times New Roman" panose="02020603050405020304" pitchFamily="18" charset="0"/>
              </a:rPr>
              <a:t>Nghề dệt chiếu</a:t>
            </a:r>
            <a:endParaRPr lang="en-US" sz="2800">
              <a:latin typeface="Times New Roman" panose="02020603050405020304" pitchFamily="18" charset="0"/>
              <a:cs typeface="Times New Roman" panose="02020603050405020304" pitchFamily="18" charset="0"/>
            </a:endParaRPr>
          </a:p>
        </p:txBody>
      </p:sp>
      <p:sp>
        <p:nvSpPr>
          <p:cNvPr id="5" name="TextBox 4"/>
          <p:cNvSpPr txBox="1"/>
          <p:nvPr/>
        </p:nvSpPr>
        <p:spPr>
          <a:xfrm>
            <a:off x="82554" y="4702451"/>
            <a:ext cx="3073263" cy="954107"/>
          </a:xfrm>
          <a:prstGeom prst="rect">
            <a:avLst/>
          </a:prstGeom>
          <a:noFill/>
        </p:spPr>
        <p:txBody>
          <a:bodyPr wrap="square" rtlCol="0">
            <a:spAutoFit/>
          </a:bodyPr>
          <a:lstStyle/>
          <a:p>
            <a:r>
              <a:rPr lang="en-US"/>
              <a:t> </a:t>
            </a:r>
            <a:r>
              <a:rPr lang="en-US" sz="2800" smtClean="0">
                <a:latin typeface="Times New Roman" panose="02020603050405020304" pitchFamily="18" charset="0"/>
                <a:cs typeface="Times New Roman" panose="02020603050405020304" pitchFamily="18" charset="0"/>
              </a:rPr>
              <a:t>Nghề đan đát (tre, trúc)</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7037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anim calcmode="lin" valueType="num">
                                      <p:cBhvr additive="base">
                                        <p:cTn id="19" dur="500" fill="hold"/>
                                        <p:tgtEl>
                                          <p:spTgt spid="1028"/>
                                        </p:tgtEl>
                                        <p:attrNameLst>
                                          <p:attrName>ppt_x</p:attrName>
                                        </p:attrNameLst>
                                      </p:cBhvr>
                                      <p:tavLst>
                                        <p:tav tm="0">
                                          <p:val>
                                            <p:strVal val="#ppt_x"/>
                                          </p:val>
                                        </p:tav>
                                        <p:tav tm="100000">
                                          <p:val>
                                            <p:strVal val="#ppt_x"/>
                                          </p:val>
                                        </p:tav>
                                      </p:tavLst>
                                    </p:anim>
                                    <p:anim calcmode="lin" valueType="num">
                                      <p:cBhvr additive="base">
                                        <p:cTn id="20"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Đũa đước cao cấp Cà Mau thiên nhiên 100% chống nấm mốc an toà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188640"/>
            <a:ext cx="3672408" cy="547260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71601" y="5661248"/>
            <a:ext cx="3816424" cy="523220"/>
          </a:xfrm>
          <a:prstGeom prst="rect">
            <a:avLst/>
          </a:prstGeom>
          <a:noFill/>
        </p:spPr>
        <p:txBody>
          <a:bodyPr wrap="square" rtlCol="0">
            <a:spAutoFit/>
          </a:bodyPr>
          <a:lstStyle/>
          <a:p>
            <a:r>
              <a:rPr lang="en-US" sz="2800" smtClean="0">
                <a:latin typeface="Times New Roman" panose="02020603050405020304" pitchFamily="18" charset="0"/>
                <a:cs typeface="Times New Roman" panose="02020603050405020304" pitchFamily="18" charset="0"/>
              </a:rPr>
              <a:t>Nghề vót đũa (đước)</a:t>
            </a:r>
            <a:endParaRPr lang="en-US" sz="2800">
              <a:latin typeface="Times New Roman" panose="02020603050405020304" pitchFamily="18" charset="0"/>
              <a:cs typeface="Times New Roman" panose="02020603050405020304" pitchFamily="18" charset="0"/>
            </a:endParaRPr>
          </a:p>
        </p:txBody>
      </p:sp>
      <p:sp>
        <p:nvSpPr>
          <p:cNvPr id="5" name="TextBox 4"/>
          <p:cNvSpPr txBox="1"/>
          <p:nvPr/>
        </p:nvSpPr>
        <p:spPr>
          <a:xfrm>
            <a:off x="5508105" y="5877272"/>
            <a:ext cx="3456384" cy="523220"/>
          </a:xfrm>
          <a:prstGeom prst="rect">
            <a:avLst/>
          </a:prstGeom>
          <a:noFill/>
        </p:spPr>
        <p:txBody>
          <a:bodyPr wrap="square" rtlCol="0">
            <a:spAutoFit/>
          </a:bodyPr>
          <a:lstStyle/>
          <a:p>
            <a:r>
              <a:rPr lang="en-US" sz="2800" smtClean="0">
                <a:latin typeface="Times New Roman" panose="02020603050405020304" pitchFamily="18" charset="0"/>
                <a:cs typeface="Times New Roman" panose="02020603050405020304" pitchFamily="18" charset="0"/>
              </a:rPr>
              <a:t>Đũa đước Cà Mau</a:t>
            </a:r>
            <a:endParaRPr lang="en-US" sz="2800">
              <a:latin typeface="Times New Roman" panose="02020603050405020304" pitchFamily="18" charset="0"/>
              <a:cs typeface="Times New Roman" panose="02020603050405020304" pitchFamily="18" charset="0"/>
            </a:endParaRPr>
          </a:p>
        </p:txBody>
      </p:sp>
      <p:pic>
        <p:nvPicPr>
          <p:cNvPr id="1026" name="Picture 2" descr="Du lịch, GO!: Độc đáo nghề làm đũa đước miền đất mũi"/>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1521" y="1113600"/>
            <a:ext cx="4896544"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572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196"/>
                                        </p:tgtEl>
                                        <p:attrNameLst>
                                          <p:attrName>style.visibility</p:attrName>
                                        </p:attrNameLst>
                                      </p:cBhvr>
                                      <p:to>
                                        <p:strVal val="visible"/>
                                      </p:to>
                                    </p:set>
                                    <p:anim calcmode="lin" valueType="num">
                                      <p:cBhvr additive="base">
                                        <p:cTn id="19" dur="500" fill="hold"/>
                                        <p:tgtEl>
                                          <p:spTgt spid="8196"/>
                                        </p:tgtEl>
                                        <p:attrNameLst>
                                          <p:attrName>ppt_x</p:attrName>
                                        </p:attrNameLst>
                                      </p:cBhvr>
                                      <p:tavLst>
                                        <p:tav tm="0">
                                          <p:val>
                                            <p:strVal val="#ppt_x"/>
                                          </p:val>
                                        </p:tav>
                                        <p:tav tm="100000">
                                          <p:val>
                                            <p:strVal val="#ppt_x"/>
                                          </p:val>
                                        </p:tav>
                                      </p:tavLst>
                                    </p:anim>
                                    <p:anim calcmode="lin" valueType="num">
                                      <p:cBhvr additive="base">
                                        <p:cTn id="20" dur="500" fill="hold"/>
                                        <p:tgtEl>
                                          <p:spTgt spid="819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20" name="Picture 4" descr="00000109[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138020"/>
            <a:ext cx="2579688" cy="28956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6024" name="Picture 8" descr="8_dauv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3562" y="3452035"/>
            <a:ext cx="4355728" cy="2500169"/>
          </a:xfrm>
          <a:prstGeom prst="rect">
            <a:avLst/>
          </a:prstGeom>
          <a:noFill/>
          <a:extLst>
            <a:ext uri="{909E8E84-426E-40DD-AFC4-6F175D3DCCD1}">
              <a14:hiddenFill xmlns:a14="http://schemas.microsoft.com/office/drawing/2010/main">
                <a:solidFill>
                  <a:srgbClr val="FFFFFF"/>
                </a:solidFill>
              </a14:hiddenFill>
            </a:ext>
          </a:extLst>
        </p:spPr>
      </p:pic>
      <p:pic>
        <p:nvPicPr>
          <p:cNvPr id="86026" name="Picture 10" descr="lonanladay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706" y="3370597"/>
            <a:ext cx="4091186" cy="2500169"/>
          </a:xfrm>
          <a:prstGeom prst="rect">
            <a:avLst/>
          </a:prstGeom>
          <a:noFill/>
          <a:extLst>
            <a:ext uri="{909E8E84-426E-40DD-AFC4-6F175D3DCCD1}">
              <a14:hiddenFill xmlns:a14="http://schemas.microsoft.com/office/drawing/2010/main">
                <a:solidFill>
                  <a:srgbClr val="FFFFFF"/>
                </a:solidFill>
              </a14:hiddenFill>
            </a:ext>
          </a:extLst>
        </p:spPr>
      </p:pic>
      <p:pic>
        <p:nvPicPr>
          <p:cNvPr id="86029" name="Picture 13" descr="enfant-canar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0" y="69022"/>
            <a:ext cx="2222500" cy="2971800"/>
          </a:xfrm>
          <a:prstGeom prst="rect">
            <a:avLst/>
          </a:prstGeom>
          <a:noFill/>
          <a:extLst>
            <a:ext uri="{909E8E84-426E-40DD-AFC4-6F175D3DCCD1}">
              <a14:hiddenFill xmlns:a14="http://schemas.microsoft.com/office/drawing/2010/main">
                <a:solidFill>
                  <a:srgbClr val="FFFFFF"/>
                </a:solidFill>
              </a14:hiddenFill>
            </a:ext>
          </a:extLst>
        </p:spPr>
      </p:pic>
      <p:pic>
        <p:nvPicPr>
          <p:cNvPr id="86031" name="Picture 15" descr="phu_qui_50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19685" y="97817"/>
            <a:ext cx="2571750" cy="2971800"/>
          </a:xfrm>
          <a:prstGeom prst="rect">
            <a:avLst/>
          </a:prstGeom>
          <a:noFill/>
          <a:extLst>
            <a:ext uri="{909E8E84-426E-40DD-AFC4-6F175D3DCCD1}">
              <a14:hiddenFill xmlns:a14="http://schemas.microsoft.com/office/drawing/2010/main">
                <a:solidFill>
                  <a:srgbClr val="FFFFFF"/>
                </a:solidFill>
              </a14:hiddenFill>
            </a:ext>
          </a:extLst>
        </p:spPr>
      </p:pic>
      <p:sp>
        <p:nvSpPr>
          <p:cNvPr id="86032" name="Text Box 16"/>
          <p:cNvSpPr txBox="1">
            <a:spLocks noChangeArrowheads="1"/>
          </p:cNvSpPr>
          <p:nvPr/>
        </p:nvSpPr>
        <p:spPr bwMode="auto">
          <a:xfrm>
            <a:off x="2133600" y="6148388"/>
            <a:ext cx="4532768" cy="411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275" tIns="43638" rIns="87275" bIns="43638">
            <a:spAutoFit/>
          </a:bodyPr>
          <a:lstStyle>
            <a:lvl1pPr defTabSz="873125">
              <a:defRPr>
                <a:solidFill>
                  <a:schemeClr val="tx1"/>
                </a:solidFill>
                <a:latin typeface="Arial" panose="020B0604020202020204" pitchFamily="34" charset="0"/>
              </a:defRPr>
            </a:lvl1pPr>
            <a:lvl2pPr marL="434975" defTabSz="873125">
              <a:defRPr>
                <a:solidFill>
                  <a:schemeClr val="tx1"/>
                </a:solidFill>
                <a:latin typeface="Arial" panose="020B0604020202020204" pitchFamily="34" charset="0"/>
              </a:defRPr>
            </a:lvl2pPr>
            <a:lvl3pPr marL="873125" defTabSz="873125">
              <a:defRPr>
                <a:solidFill>
                  <a:schemeClr val="tx1"/>
                </a:solidFill>
                <a:latin typeface="Arial" panose="020B0604020202020204" pitchFamily="34" charset="0"/>
              </a:defRPr>
            </a:lvl3pPr>
            <a:lvl4pPr marL="1308100" defTabSz="873125">
              <a:defRPr>
                <a:solidFill>
                  <a:schemeClr val="tx1"/>
                </a:solidFill>
                <a:latin typeface="Arial" panose="020B0604020202020204" pitchFamily="34" charset="0"/>
              </a:defRPr>
            </a:lvl4pPr>
            <a:lvl5pPr marL="1746250" defTabSz="873125">
              <a:defRPr>
                <a:solidFill>
                  <a:schemeClr val="tx1"/>
                </a:solidFill>
                <a:latin typeface="Arial" panose="020B0604020202020204" pitchFamily="34" charset="0"/>
              </a:defRPr>
            </a:lvl5pPr>
            <a:lvl6pPr marL="2203450" defTabSz="873125" fontAlgn="base">
              <a:spcBef>
                <a:spcPct val="0"/>
              </a:spcBef>
              <a:spcAft>
                <a:spcPct val="0"/>
              </a:spcAft>
              <a:defRPr>
                <a:solidFill>
                  <a:schemeClr val="tx1"/>
                </a:solidFill>
                <a:latin typeface="Arial" panose="020B0604020202020204" pitchFamily="34" charset="0"/>
              </a:defRPr>
            </a:lvl6pPr>
            <a:lvl7pPr marL="2660650" defTabSz="873125" fontAlgn="base">
              <a:spcBef>
                <a:spcPct val="0"/>
              </a:spcBef>
              <a:spcAft>
                <a:spcPct val="0"/>
              </a:spcAft>
              <a:defRPr>
                <a:solidFill>
                  <a:schemeClr val="tx1"/>
                </a:solidFill>
                <a:latin typeface="Arial" panose="020B0604020202020204" pitchFamily="34" charset="0"/>
              </a:defRPr>
            </a:lvl7pPr>
            <a:lvl8pPr marL="3117850" defTabSz="873125" fontAlgn="base">
              <a:spcBef>
                <a:spcPct val="0"/>
              </a:spcBef>
              <a:spcAft>
                <a:spcPct val="0"/>
              </a:spcAft>
              <a:defRPr>
                <a:solidFill>
                  <a:schemeClr val="tx1"/>
                </a:solidFill>
                <a:latin typeface="Arial" panose="020B0604020202020204" pitchFamily="34" charset="0"/>
              </a:defRPr>
            </a:lvl8pPr>
            <a:lvl9pPr marL="3575050" defTabSz="873125" fontAlgn="base">
              <a:spcBef>
                <a:spcPct val="0"/>
              </a:spcBef>
              <a:spcAft>
                <a:spcPct val="0"/>
              </a:spcAft>
              <a:defRPr>
                <a:solidFill>
                  <a:schemeClr val="tx1"/>
                </a:solidFill>
                <a:latin typeface="Arial" panose="020B0604020202020204" pitchFamily="34" charset="0"/>
              </a:defRPr>
            </a:lvl9pPr>
          </a:lstStyle>
          <a:p>
            <a:r>
              <a:rPr lang="en-US" altLang="en-US" sz="2100" b="1"/>
              <a:t>TRANH ĐÔNG HỒ (Tranh làng Hồ)</a:t>
            </a:r>
          </a:p>
        </p:txBody>
      </p:sp>
    </p:spTree>
    <p:extLst>
      <p:ext uri="{BB962C8B-B14F-4D97-AF65-F5344CB8AC3E}">
        <p14:creationId xmlns:p14="http://schemas.microsoft.com/office/powerpoint/2010/main" val="4786490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86024"/>
                                        </p:tgtEl>
                                        <p:attrNameLst>
                                          <p:attrName>style.visibility</p:attrName>
                                        </p:attrNameLst>
                                      </p:cBhvr>
                                      <p:to>
                                        <p:strVal val="visible"/>
                                      </p:to>
                                    </p:set>
                                    <p:animEffect transition="in" filter="strips(downRight)">
                                      <p:cBhvr>
                                        <p:cTn id="7" dur="500"/>
                                        <p:tgtEl>
                                          <p:spTgt spid="86024"/>
                                        </p:tgtEl>
                                      </p:cBhvr>
                                    </p:animEffect>
                                  </p:childTnLst>
                                </p:cTn>
                              </p:par>
                              <p:par>
                                <p:cTn id="8" presetID="18" presetClass="entr" presetSubtype="6" fill="hold" nodeType="withEffect">
                                  <p:stCondLst>
                                    <p:cond delay="0"/>
                                  </p:stCondLst>
                                  <p:childTnLst>
                                    <p:set>
                                      <p:cBhvr>
                                        <p:cTn id="9" dur="1" fill="hold">
                                          <p:stCondLst>
                                            <p:cond delay="0"/>
                                          </p:stCondLst>
                                        </p:cTn>
                                        <p:tgtEl>
                                          <p:spTgt spid="86026"/>
                                        </p:tgtEl>
                                        <p:attrNameLst>
                                          <p:attrName>style.visibility</p:attrName>
                                        </p:attrNameLst>
                                      </p:cBhvr>
                                      <p:to>
                                        <p:strVal val="visible"/>
                                      </p:to>
                                    </p:set>
                                    <p:animEffect transition="in" filter="strips(downRight)">
                                      <p:cBhvr>
                                        <p:cTn id="10" dur="500"/>
                                        <p:tgtEl>
                                          <p:spTgt spid="86026"/>
                                        </p:tgtEl>
                                      </p:cBhvr>
                                    </p:animEffect>
                                  </p:childTnLst>
                                </p:cTn>
                              </p:par>
                              <p:par>
                                <p:cTn id="11" presetID="18" presetClass="entr" presetSubtype="6" fill="hold" nodeType="withEffect">
                                  <p:stCondLst>
                                    <p:cond delay="0"/>
                                  </p:stCondLst>
                                  <p:childTnLst>
                                    <p:set>
                                      <p:cBhvr>
                                        <p:cTn id="12" dur="1" fill="hold">
                                          <p:stCondLst>
                                            <p:cond delay="0"/>
                                          </p:stCondLst>
                                        </p:cTn>
                                        <p:tgtEl>
                                          <p:spTgt spid="86029"/>
                                        </p:tgtEl>
                                        <p:attrNameLst>
                                          <p:attrName>style.visibility</p:attrName>
                                        </p:attrNameLst>
                                      </p:cBhvr>
                                      <p:to>
                                        <p:strVal val="visible"/>
                                      </p:to>
                                    </p:set>
                                    <p:animEffect transition="in" filter="strips(downRight)">
                                      <p:cBhvr>
                                        <p:cTn id="13" dur="500"/>
                                        <p:tgtEl>
                                          <p:spTgt spid="86029"/>
                                        </p:tgtEl>
                                      </p:cBhvr>
                                    </p:animEffect>
                                  </p:childTnLst>
                                </p:cTn>
                              </p:par>
                              <p:par>
                                <p:cTn id="14" presetID="18" presetClass="entr" presetSubtype="6" fill="hold" nodeType="withEffect">
                                  <p:stCondLst>
                                    <p:cond delay="0"/>
                                  </p:stCondLst>
                                  <p:childTnLst>
                                    <p:set>
                                      <p:cBhvr>
                                        <p:cTn id="15" dur="1" fill="hold">
                                          <p:stCondLst>
                                            <p:cond delay="0"/>
                                          </p:stCondLst>
                                        </p:cTn>
                                        <p:tgtEl>
                                          <p:spTgt spid="86020"/>
                                        </p:tgtEl>
                                        <p:attrNameLst>
                                          <p:attrName>style.visibility</p:attrName>
                                        </p:attrNameLst>
                                      </p:cBhvr>
                                      <p:to>
                                        <p:strVal val="visible"/>
                                      </p:to>
                                    </p:set>
                                    <p:animEffect transition="in" filter="strips(downRight)">
                                      <p:cBhvr>
                                        <p:cTn id="16" dur="500"/>
                                        <p:tgtEl>
                                          <p:spTgt spid="86020"/>
                                        </p:tgtEl>
                                      </p:cBhvr>
                                    </p:animEffect>
                                  </p:childTnLst>
                                </p:cTn>
                              </p:par>
                              <p:par>
                                <p:cTn id="17" presetID="18" presetClass="entr" presetSubtype="6" fill="hold" nodeType="withEffect">
                                  <p:stCondLst>
                                    <p:cond delay="0"/>
                                  </p:stCondLst>
                                  <p:childTnLst>
                                    <p:set>
                                      <p:cBhvr>
                                        <p:cTn id="18" dur="1" fill="hold">
                                          <p:stCondLst>
                                            <p:cond delay="0"/>
                                          </p:stCondLst>
                                        </p:cTn>
                                        <p:tgtEl>
                                          <p:spTgt spid="86031"/>
                                        </p:tgtEl>
                                        <p:attrNameLst>
                                          <p:attrName>style.visibility</p:attrName>
                                        </p:attrNameLst>
                                      </p:cBhvr>
                                      <p:to>
                                        <p:strVal val="visible"/>
                                      </p:to>
                                    </p:set>
                                    <p:animEffect transition="in" filter="strips(downRight)">
                                      <p:cBhvr>
                                        <p:cTn id="19" dur="500"/>
                                        <p:tgtEl>
                                          <p:spTgt spid="8603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86032"/>
                                        </p:tgtEl>
                                        <p:attrNameLst>
                                          <p:attrName>style.visibility</p:attrName>
                                        </p:attrNameLst>
                                      </p:cBhvr>
                                      <p:to>
                                        <p:strVal val="visible"/>
                                      </p:to>
                                    </p:set>
                                    <p:animEffect transition="in" filter="blinds(horizontal)">
                                      <p:cBhvr>
                                        <p:cTn id="24" dur="500"/>
                                        <p:tgtEl>
                                          <p:spTgt spid="86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Text Box 6"/>
          <p:cNvSpPr txBox="1">
            <a:spLocks noChangeArrowheads="1"/>
          </p:cNvSpPr>
          <p:nvPr/>
        </p:nvSpPr>
        <p:spPr bwMode="auto">
          <a:xfrm>
            <a:off x="3333751" y="265115"/>
            <a:ext cx="176319" cy="365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275" tIns="43638" rIns="87275" bIns="43638">
            <a:spAutoFit/>
          </a:bodyPr>
          <a:lstStyle>
            <a:lvl1pPr defTabSz="873125">
              <a:defRPr>
                <a:solidFill>
                  <a:schemeClr val="tx1"/>
                </a:solidFill>
                <a:latin typeface="Arial" panose="020B0604020202020204" pitchFamily="34" charset="0"/>
              </a:defRPr>
            </a:lvl1pPr>
            <a:lvl2pPr marL="434975" defTabSz="873125">
              <a:defRPr>
                <a:solidFill>
                  <a:schemeClr val="tx1"/>
                </a:solidFill>
                <a:latin typeface="Arial" panose="020B0604020202020204" pitchFamily="34" charset="0"/>
              </a:defRPr>
            </a:lvl2pPr>
            <a:lvl3pPr marL="873125" defTabSz="873125">
              <a:defRPr>
                <a:solidFill>
                  <a:schemeClr val="tx1"/>
                </a:solidFill>
                <a:latin typeface="Arial" panose="020B0604020202020204" pitchFamily="34" charset="0"/>
              </a:defRPr>
            </a:lvl3pPr>
            <a:lvl4pPr marL="1308100" defTabSz="873125">
              <a:defRPr>
                <a:solidFill>
                  <a:schemeClr val="tx1"/>
                </a:solidFill>
                <a:latin typeface="Arial" panose="020B0604020202020204" pitchFamily="34" charset="0"/>
              </a:defRPr>
            </a:lvl4pPr>
            <a:lvl5pPr marL="1746250" defTabSz="873125">
              <a:defRPr>
                <a:solidFill>
                  <a:schemeClr val="tx1"/>
                </a:solidFill>
                <a:latin typeface="Arial" panose="020B0604020202020204" pitchFamily="34" charset="0"/>
              </a:defRPr>
            </a:lvl5pPr>
            <a:lvl6pPr marL="2203450" defTabSz="873125" fontAlgn="base">
              <a:spcBef>
                <a:spcPct val="0"/>
              </a:spcBef>
              <a:spcAft>
                <a:spcPct val="0"/>
              </a:spcAft>
              <a:defRPr>
                <a:solidFill>
                  <a:schemeClr val="tx1"/>
                </a:solidFill>
                <a:latin typeface="Arial" panose="020B0604020202020204" pitchFamily="34" charset="0"/>
              </a:defRPr>
            </a:lvl6pPr>
            <a:lvl7pPr marL="2660650" defTabSz="873125" fontAlgn="base">
              <a:spcBef>
                <a:spcPct val="0"/>
              </a:spcBef>
              <a:spcAft>
                <a:spcPct val="0"/>
              </a:spcAft>
              <a:defRPr>
                <a:solidFill>
                  <a:schemeClr val="tx1"/>
                </a:solidFill>
                <a:latin typeface="Arial" panose="020B0604020202020204" pitchFamily="34" charset="0"/>
              </a:defRPr>
            </a:lvl7pPr>
            <a:lvl8pPr marL="3117850" defTabSz="873125" fontAlgn="base">
              <a:spcBef>
                <a:spcPct val="0"/>
              </a:spcBef>
              <a:spcAft>
                <a:spcPct val="0"/>
              </a:spcAft>
              <a:defRPr>
                <a:solidFill>
                  <a:schemeClr val="tx1"/>
                </a:solidFill>
                <a:latin typeface="Arial" panose="020B0604020202020204" pitchFamily="34" charset="0"/>
              </a:defRPr>
            </a:lvl8pPr>
            <a:lvl9pPr marL="3575050" defTabSz="873125" fontAlgn="base">
              <a:spcBef>
                <a:spcPct val="0"/>
              </a:spcBef>
              <a:spcAft>
                <a:spcPct val="0"/>
              </a:spcAft>
              <a:defRPr>
                <a:solidFill>
                  <a:schemeClr val="tx1"/>
                </a:solidFill>
                <a:latin typeface="Arial" panose="020B0604020202020204" pitchFamily="34" charset="0"/>
              </a:defRPr>
            </a:lvl9pPr>
          </a:lstStyle>
          <a:p>
            <a:pPr marL="0" marR="0" lvl="0" indent="0" algn="l" defTabSz="873125" rtl="0" eaLnBrk="1" fontAlgn="auto" latinLnBrk="0" hangingPunct="1">
              <a:lnSpc>
                <a:spcPct val="100000"/>
              </a:lnSpc>
              <a:spcBef>
                <a:spcPts val="0"/>
              </a:spcBef>
              <a:spcAft>
                <a:spcPts val="0"/>
              </a:spcAft>
              <a:buClrTx/>
              <a:buSzTx/>
              <a:buFontTx/>
              <a:buNone/>
              <a:tabLst/>
              <a:defRPr/>
            </a:pPr>
            <a:endParaRPr kumimoji="0" lang="vi-VN"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56" name="Text Box 8"/>
          <p:cNvSpPr txBox="1">
            <a:spLocks noChangeArrowheads="1"/>
          </p:cNvSpPr>
          <p:nvPr/>
        </p:nvSpPr>
        <p:spPr bwMode="auto">
          <a:xfrm>
            <a:off x="1200151" y="1941515"/>
            <a:ext cx="176319" cy="365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275" tIns="43638" rIns="87275" bIns="43638">
            <a:spAutoFit/>
          </a:bodyPr>
          <a:lstStyle>
            <a:lvl1pPr defTabSz="873125">
              <a:defRPr>
                <a:solidFill>
                  <a:schemeClr val="tx1"/>
                </a:solidFill>
                <a:latin typeface="Arial" panose="020B0604020202020204" pitchFamily="34" charset="0"/>
              </a:defRPr>
            </a:lvl1pPr>
            <a:lvl2pPr marL="434975" defTabSz="873125">
              <a:defRPr>
                <a:solidFill>
                  <a:schemeClr val="tx1"/>
                </a:solidFill>
                <a:latin typeface="Arial" panose="020B0604020202020204" pitchFamily="34" charset="0"/>
              </a:defRPr>
            </a:lvl2pPr>
            <a:lvl3pPr marL="873125" defTabSz="873125">
              <a:defRPr>
                <a:solidFill>
                  <a:schemeClr val="tx1"/>
                </a:solidFill>
                <a:latin typeface="Arial" panose="020B0604020202020204" pitchFamily="34" charset="0"/>
              </a:defRPr>
            </a:lvl3pPr>
            <a:lvl4pPr marL="1308100" defTabSz="873125">
              <a:defRPr>
                <a:solidFill>
                  <a:schemeClr val="tx1"/>
                </a:solidFill>
                <a:latin typeface="Arial" panose="020B0604020202020204" pitchFamily="34" charset="0"/>
              </a:defRPr>
            </a:lvl4pPr>
            <a:lvl5pPr marL="1746250" defTabSz="873125">
              <a:defRPr>
                <a:solidFill>
                  <a:schemeClr val="tx1"/>
                </a:solidFill>
                <a:latin typeface="Arial" panose="020B0604020202020204" pitchFamily="34" charset="0"/>
              </a:defRPr>
            </a:lvl5pPr>
            <a:lvl6pPr marL="2203450" defTabSz="873125" fontAlgn="base">
              <a:spcBef>
                <a:spcPct val="0"/>
              </a:spcBef>
              <a:spcAft>
                <a:spcPct val="0"/>
              </a:spcAft>
              <a:defRPr>
                <a:solidFill>
                  <a:schemeClr val="tx1"/>
                </a:solidFill>
                <a:latin typeface="Arial" panose="020B0604020202020204" pitchFamily="34" charset="0"/>
              </a:defRPr>
            </a:lvl6pPr>
            <a:lvl7pPr marL="2660650" defTabSz="873125" fontAlgn="base">
              <a:spcBef>
                <a:spcPct val="0"/>
              </a:spcBef>
              <a:spcAft>
                <a:spcPct val="0"/>
              </a:spcAft>
              <a:defRPr>
                <a:solidFill>
                  <a:schemeClr val="tx1"/>
                </a:solidFill>
                <a:latin typeface="Arial" panose="020B0604020202020204" pitchFamily="34" charset="0"/>
              </a:defRPr>
            </a:lvl7pPr>
            <a:lvl8pPr marL="3117850" defTabSz="873125" fontAlgn="base">
              <a:spcBef>
                <a:spcPct val="0"/>
              </a:spcBef>
              <a:spcAft>
                <a:spcPct val="0"/>
              </a:spcAft>
              <a:defRPr>
                <a:solidFill>
                  <a:schemeClr val="tx1"/>
                </a:solidFill>
                <a:latin typeface="Arial" panose="020B0604020202020204" pitchFamily="34" charset="0"/>
              </a:defRPr>
            </a:lvl8pPr>
            <a:lvl9pPr marL="3575050" defTabSz="873125" fontAlgn="base">
              <a:spcBef>
                <a:spcPct val="0"/>
              </a:spcBef>
              <a:spcAft>
                <a:spcPct val="0"/>
              </a:spcAft>
              <a:defRPr>
                <a:solidFill>
                  <a:schemeClr val="tx1"/>
                </a:solidFill>
                <a:latin typeface="Arial" panose="020B0604020202020204" pitchFamily="34" charset="0"/>
              </a:defRPr>
            </a:lvl9pPr>
          </a:lstStyle>
          <a:p>
            <a:pPr marL="0" marR="0" lvl="0" indent="0" algn="l" defTabSz="873125" rtl="0" eaLnBrk="1" fontAlgn="auto" latinLnBrk="0" hangingPunct="1">
              <a:lnSpc>
                <a:spcPct val="100000"/>
              </a:lnSpc>
              <a:spcBef>
                <a:spcPts val="0"/>
              </a:spcBef>
              <a:spcAft>
                <a:spcPts val="0"/>
              </a:spcAft>
              <a:buClrTx/>
              <a:buSzTx/>
              <a:buFontTx/>
              <a:buNone/>
              <a:tabLst/>
              <a:defRPr/>
            </a:pPr>
            <a:endParaRPr kumimoji="0" lang="vi-VN"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59" name="Text Box 11"/>
          <p:cNvSpPr txBox="1">
            <a:spLocks noChangeArrowheads="1"/>
          </p:cNvSpPr>
          <p:nvPr/>
        </p:nvSpPr>
        <p:spPr bwMode="auto">
          <a:xfrm>
            <a:off x="279057" y="83681"/>
            <a:ext cx="8466082" cy="1888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7275" tIns="43638" rIns="87275" bIns="43638">
            <a:spAutoFit/>
          </a:bodyPr>
          <a:lstStyle>
            <a:lvl1pPr defTabSz="873125">
              <a:defRPr>
                <a:solidFill>
                  <a:schemeClr val="tx1"/>
                </a:solidFill>
                <a:latin typeface="Arial" panose="020B0604020202020204" pitchFamily="34" charset="0"/>
              </a:defRPr>
            </a:lvl1pPr>
            <a:lvl2pPr marL="434975" defTabSz="873125">
              <a:defRPr>
                <a:solidFill>
                  <a:schemeClr val="tx1"/>
                </a:solidFill>
                <a:latin typeface="Arial" panose="020B0604020202020204" pitchFamily="34" charset="0"/>
              </a:defRPr>
            </a:lvl2pPr>
            <a:lvl3pPr marL="873125" defTabSz="873125">
              <a:defRPr>
                <a:solidFill>
                  <a:schemeClr val="tx1"/>
                </a:solidFill>
                <a:latin typeface="Arial" panose="020B0604020202020204" pitchFamily="34" charset="0"/>
              </a:defRPr>
            </a:lvl3pPr>
            <a:lvl4pPr marL="1308100" defTabSz="873125">
              <a:defRPr>
                <a:solidFill>
                  <a:schemeClr val="tx1"/>
                </a:solidFill>
                <a:latin typeface="Arial" panose="020B0604020202020204" pitchFamily="34" charset="0"/>
              </a:defRPr>
            </a:lvl4pPr>
            <a:lvl5pPr marL="1746250" defTabSz="873125">
              <a:defRPr>
                <a:solidFill>
                  <a:schemeClr val="tx1"/>
                </a:solidFill>
                <a:latin typeface="Arial" panose="020B0604020202020204" pitchFamily="34" charset="0"/>
              </a:defRPr>
            </a:lvl5pPr>
            <a:lvl6pPr marL="2203450" defTabSz="873125" fontAlgn="base">
              <a:spcBef>
                <a:spcPct val="0"/>
              </a:spcBef>
              <a:spcAft>
                <a:spcPct val="0"/>
              </a:spcAft>
              <a:defRPr>
                <a:solidFill>
                  <a:schemeClr val="tx1"/>
                </a:solidFill>
                <a:latin typeface="Arial" panose="020B0604020202020204" pitchFamily="34" charset="0"/>
              </a:defRPr>
            </a:lvl6pPr>
            <a:lvl7pPr marL="2660650" defTabSz="873125" fontAlgn="base">
              <a:spcBef>
                <a:spcPct val="0"/>
              </a:spcBef>
              <a:spcAft>
                <a:spcPct val="0"/>
              </a:spcAft>
              <a:defRPr>
                <a:solidFill>
                  <a:schemeClr val="tx1"/>
                </a:solidFill>
                <a:latin typeface="Arial" panose="020B0604020202020204" pitchFamily="34" charset="0"/>
              </a:defRPr>
            </a:lvl7pPr>
            <a:lvl8pPr marL="3117850" defTabSz="873125" fontAlgn="base">
              <a:spcBef>
                <a:spcPct val="0"/>
              </a:spcBef>
              <a:spcAft>
                <a:spcPct val="0"/>
              </a:spcAft>
              <a:defRPr>
                <a:solidFill>
                  <a:schemeClr val="tx1"/>
                </a:solidFill>
                <a:latin typeface="Arial" panose="020B0604020202020204" pitchFamily="34" charset="0"/>
              </a:defRPr>
            </a:lvl8pPr>
            <a:lvl9pPr marL="3575050" defTabSz="873125" fontAlgn="base">
              <a:spcBef>
                <a:spcPct val="0"/>
              </a:spcBef>
              <a:spcAft>
                <a:spcPct val="0"/>
              </a:spcAft>
              <a:defRPr>
                <a:solidFill>
                  <a:schemeClr val="tx1"/>
                </a:solidFill>
                <a:latin typeface="Arial" panose="020B0604020202020204" pitchFamily="34" charset="0"/>
              </a:defRPr>
            </a:lvl9pPr>
          </a:lstStyle>
          <a:p>
            <a:pPr marL="0" marR="0" lvl="0" indent="0" algn="ctr" defTabSz="873125" rtl="0" eaLnBrk="1" fontAlgn="auto" latinLnBrk="0" hangingPunct="1">
              <a:lnSpc>
                <a:spcPct val="100000"/>
              </a:lnSpc>
              <a:spcBef>
                <a:spcPts val="0"/>
              </a:spcBef>
              <a:spcAft>
                <a:spcPts val="0"/>
              </a:spcAft>
              <a:buClrTx/>
              <a:buSzTx/>
              <a:buFontTx/>
              <a:buNone/>
              <a:tabLst/>
              <a:defRPr/>
            </a:pPr>
            <a:endParaRPr kumimoji="0" lang="en-US" altLang="en-US" sz="19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a:p>
            <a:pPr marL="0" marR="0" lvl="0" indent="0" algn="ctr" defTabSz="873125"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Thứ  </a:t>
            </a:r>
            <a:r>
              <a:rPr lang="en-US" altLang="en-US" sz="3200" noProof="0" smtClean="0">
                <a:solidFill>
                  <a:srgbClr val="000000"/>
                </a:solidFill>
              </a:rPr>
              <a:t>hai</a:t>
            </a:r>
            <a:r>
              <a:rPr kumimoji="0" lang="en-US" altLang="en-US" sz="3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  </a:t>
            </a:r>
            <a:r>
              <a:rPr kumimoji="0" lang="en-US" alt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ngày  </a:t>
            </a:r>
            <a:r>
              <a:rPr lang="en-US" altLang="en-US" sz="3200" smtClean="0">
                <a:solidFill>
                  <a:srgbClr val="000000"/>
                </a:solidFill>
              </a:rPr>
              <a:t>21</a:t>
            </a:r>
            <a:r>
              <a:rPr kumimoji="0" lang="en-US" altLang="en-US" sz="3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  </a:t>
            </a:r>
            <a:r>
              <a:rPr kumimoji="0" lang="en-US" alt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tháng  3  năm  </a:t>
            </a:r>
            <a:r>
              <a:rPr kumimoji="0" lang="en-US" altLang="en-US" sz="3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2021</a:t>
            </a:r>
            <a:endParaRPr kumimoji="0" lang="en-US" alt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ctr" defTabSz="873125" rtl="0" eaLnBrk="1" fontAlgn="auto" latinLnBrk="0" hangingPunct="1">
              <a:lnSpc>
                <a:spcPct val="100000"/>
              </a:lnSpc>
              <a:spcBef>
                <a:spcPts val="0"/>
              </a:spcBef>
              <a:spcAft>
                <a:spcPts val="0"/>
              </a:spcAft>
              <a:buClrTx/>
              <a:buSzTx/>
              <a:buFontTx/>
              <a:buNone/>
              <a:tabLst/>
              <a:defRPr/>
            </a:pPr>
            <a:r>
              <a:rPr kumimoji="0" lang="en-US" altLang="en-US" sz="2800" b="1" i="0" u="sng" strike="noStrike" kern="1200" cap="none" spc="0" normalizeH="0" baseline="0" noProof="0" smtClean="0">
                <a:ln>
                  <a:noFill/>
                </a:ln>
                <a:solidFill>
                  <a:srgbClr val="000000"/>
                </a:solidFill>
                <a:effectLst/>
                <a:uLnTx/>
                <a:uFillTx/>
                <a:latin typeface="Arial" panose="020B0604020202020204" pitchFamily="34" charset="0"/>
                <a:ea typeface="+mn-ea"/>
                <a:cs typeface="+mn-cs"/>
              </a:rPr>
              <a:t>Tập đọc</a:t>
            </a:r>
          </a:p>
          <a:p>
            <a:pPr marL="0" marR="0" lvl="0" indent="0" algn="ctr" defTabSz="873125" rtl="0" eaLnBrk="1" fontAlgn="auto" latinLnBrk="0" hangingPunct="1">
              <a:lnSpc>
                <a:spcPct val="100000"/>
              </a:lnSpc>
              <a:spcBef>
                <a:spcPts val="0"/>
              </a:spcBef>
              <a:spcAft>
                <a:spcPts val="0"/>
              </a:spcAft>
              <a:buClrTx/>
              <a:buSzTx/>
              <a:buFontTx/>
              <a:buNone/>
              <a:tabLst/>
              <a:defRPr/>
            </a:pPr>
            <a:endParaRPr kumimoji="0" lang="en-US" altLang="en-US" sz="19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ctr" defTabSz="873125" rtl="0" eaLnBrk="1" fontAlgn="auto" latinLnBrk="0" hangingPunct="1">
              <a:lnSpc>
                <a:spcPct val="100000"/>
              </a:lnSpc>
              <a:spcBef>
                <a:spcPts val="0"/>
              </a:spcBef>
              <a:spcAft>
                <a:spcPts val="0"/>
              </a:spcAft>
              <a:buClrTx/>
              <a:buSzTx/>
              <a:buFontTx/>
              <a:buNone/>
              <a:tabLst/>
              <a:defRPr/>
            </a:pPr>
            <a:endParaRPr kumimoji="0" lang="en-US" altLang="en-US" sz="19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76" name="Text Box 28"/>
          <p:cNvSpPr txBox="1">
            <a:spLocks noChangeArrowheads="1"/>
          </p:cNvSpPr>
          <p:nvPr/>
        </p:nvSpPr>
        <p:spPr bwMode="auto">
          <a:xfrm>
            <a:off x="1428751" y="2474915"/>
            <a:ext cx="176319" cy="365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275" tIns="43638" rIns="87275" bIns="43638">
            <a:spAutoFit/>
          </a:bodyPr>
          <a:lstStyle>
            <a:lvl1pPr defTabSz="873125">
              <a:defRPr>
                <a:solidFill>
                  <a:schemeClr val="tx1"/>
                </a:solidFill>
                <a:latin typeface="Arial" panose="020B0604020202020204" pitchFamily="34" charset="0"/>
              </a:defRPr>
            </a:lvl1pPr>
            <a:lvl2pPr marL="434975" defTabSz="873125">
              <a:defRPr>
                <a:solidFill>
                  <a:schemeClr val="tx1"/>
                </a:solidFill>
                <a:latin typeface="Arial" panose="020B0604020202020204" pitchFamily="34" charset="0"/>
              </a:defRPr>
            </a:lvl2pPr>
            <a:lvl3pPr marL="873125" defTabSz="873125">
              <a:defRPr>
                <a:solidFill>
                  <a:schemeClr val="tx1"/>
                </a:solidFill>
                <a:latin typeface="Arial" panose="020B0604020202020204" pitchFamily="34" charset="0"/>
              </a:defRPr>
            </a:lvl3pPr>
            <a:lvl4pPr marL="1308100" defTabSz="873125">
              <a:defRPr>
                <a:solidFill>
                  <a:schemeClr val="tx1"/>
                </a:solidFill>
                <a:latin typeface="Arial" panose="020B0604020202020204" pitchFamily="34" charset="0"/>
              </a:defRPr>
            </a:lvl4pPr>
            <a:lvl5pPr marL="1746250" defTabSz="873125">
              <a:defRPr>
                <a:solidFill>
                  <a:schemeClr val="tx1"/>
                </a:solidFill>
                <a:latin typeface="Arial" panose="020B0604020202020204" pitchFamily="34" charset="0"/>
              </a:defRPr>
            </a:lvl5pPr>
            <a:lvl6pPr marL="2203450" defTabSz="873125" fontAlgn="base">
              <a:spcBef>
                <a:spcPct val="0"/>
              </a:spcBef>
              <a:spcAft>
                <a:spcPct val="0"/>
              </a:spcAft>
              <a:defRPr>
                <a:solidFill>
                  <a:schemeClr val="tx1"/>
                </a:solidFill>
                <a:latin typeface="Arial" panose="020B0604020202020204" pitchFamily="34" charset="0"/>
              </a:defRPr>
            </a:lvl6pPr>
            <a:lvl7pPr marL="2660650" defTabSz="873125" fontAlgn="base">
              <a:spcBef>
                <a:spcPct val="0"/>
              </a:spcBef>
              <a:spcAft>
                <a:spcPct val="0"/>
              </a:spcAft>
              <a:defRPr>
                <a:solidFill>
                  <a:schemeClr val="tx1"/>
                </a:solidFill>
                <a:latin typeface="Arial" panose="020B0604020202020204" pitchFamily="34" charset="0"/>
              </a:defRPr>
            </a:lvl7pPr>
            <a:lvl8pPr marL="3117850" defTabSz="873125" fontAlgn="base">
              <a:spcBef>
                <a:spcPct val="0"/>
              </a:spcBef>
              <a:spcAft>
                <a:spcPct val="0"/>
              </a:spcAft>
              <a:defRPr>
                <a:solidFill>
                  <a:schemeClr val="tx1"/>
                </a:solidFill>
                <a:latin typeface="Arial" panose="020B0604020202020204" pitchFamily="34" charset="0"/>
              </a:defRPr>
            </a:lvl8pPr>
            <a:lvl9pPr marL="3575050" defTabSz="873125" fontAlgn="base">
              <a:spcBef>
                <a:spcPct val="0"/>
              </a:spcBef>
              <a:spcAft>
                <a:spcPct val="0"/>
              </a:spcAft>
              <a:defRPr>
                <a:solidFill>
                  <a:schemeClr val="tx1"/>
                </a:solidFill>
                <a:latin typeface="Arial" panose="020B0604020202020204" pitchFamily="34" charset="0"/>
              </a:defRPr>
            </a:lvl9pPr>
          </a:lstStyle>
          <a:p>
            <a:pPr marL="0" marR="0" lvl="0" indent="0" algn="l" defTabSz="873125" rtl="0" eaLnBrk="1" fontAlgn="auto" latinLnBrk="0" hangingPunct="1">
              <a:lnSpc>
                <a:spcPct val="100000"/>
              </a:lnSpc>
              <a:spcBef>
                <a:spcPts val="0"/>
              </a:spcBef>
              <a:spcAft>
                <a:spcPts val="0"/>
              </a:spcAft>
              <a:buClrTx/>
              <a:buSzTx/>
              <a:buFontTx/>
              <a:buNone/>
              <a:tabLst/>
              <a:defRPr/>
            </a:pPr>
            <a:endParaRPr kumimoji="0" lang="vi-VN"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78" name="Text Box 30"/>
          <p:cNvSpPr txBox="1">
            <a:spLocks noChangeArrowheads="1"/>
          </p:cNvSpPr>
          <p:nvPr/>
        </p:nvSpPr>
        <p:spPr bwMode="auto">
          <a:xfrm>
            <a:off x="3333751" y="265115"/>
            <a:ext cx="176319" cy="365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275" tIns="43638" rIns="87275" bIns="43638">
            <a:spAutoFit/>
          </a:bodyPr>
          <a:lstStyle>
            <a:lvl1pPr defTabSz="873125">
              <a:defRPr>
                <a:solidFill>
                  <a:schemeClr val="tx1"/>
                </a:solidFill>
                <a:latin typeface="Arial" panose="020B0604020202020204" pitchFamily="34" charset="0"/>
              </a:defRPr>
            </a:lvl1pPr>
            <a:lvl2pPr marL="434975" defTabSz="873125">
              <a:defRPr>
                <a:solidFill>
                  <a:schemeClr val="tx1"/>
                </a:solidFill>
                <a:latin typeface="Arial" panose="020B0604020202020204" pitchFamily="34" charset="0"/>
              </a:defRPr>
            </a:lvl2pPr>
            <a:lvl3pPr marL="873125" defTabSz="873125">
              <a:defRPr>
                <a:solidFill>
                  <a:schemeClr val="tx1"/>
                </a:solidFill>
                <a:latin typeface="Arial" panose="020B0604020202020204" pitchFamily="34" charset="0"/>
              </a:defRPr>
            </a:lvl3pPr>
            <a:lvl4pPr marL="1308100" defTabSz="873125">
              <a:defRPr>
                <a:solidFill>
                  <a:schemeClr val="tx1"/>
                </a:solidFill>
                <a:latin typeface="Arial" panose="020B0604020202020204" pitchFamily="34" charset="0"/>
              </a:defRPr>
            </a:lvl4pPr>
            <a:lvl5pPr marL="1746250" defTabSz="873125">
              <a:defRPr>
                <a:solidFill>
                  <a:schemeClr val="tx1"/>
                </a:solidFill>
                <a:latin typeface="Arial" panose="020B0604020202020204" pitchFamily="34" charset="0"/>
              </a:defRPr>
            </a:lvl5pPr>
            <a:lvl6pPr marL="2203450" defTabSz="873125" fontAlgn="base">
              <a:spcBef>
                <a:spcPct val="0"/>
              </a:spcBef>
              <a:spcAft>
                <a:spcPct val="0"/>
              </a:spcAft>
              <a:defRPr>
                <a:solidFill>
                  <a:schemeClr val="tx1"/>
                </a:solidFill>
                <a:latin typeface="Arial" panose="020B0604020202020204" pitchFamily="34" charset="0"/>
              </a:defRPr>
            </a:lvl6pPr>
            <a:lvl7pPr marL="2660650" defTabSz="873125" fontAlgn="base">
              <a:spcBef>
                <a:spcPct val="0"/>
              </a:spcBef>
              <a:spcAft>
                <a:spcPct val="0"/>
              </a:spcAft>
              <a:defRPr>
                <a:solidFill>
                  <a:schemeClr val="tx1"/>
                </a:solidFill>
                <a:latin typeface="Arial" panose="020B0604020202020204" pitchFamily="34" charset="0"/>
              </a:defRPr>
            </a:lvl7pPr>
            <a:lvl8pPr marL="3117850" defTabSz="873125" fontAlgn="base">
              <a:spcBef>
                <a:spcPct val="0"/>
              </a:spcBef>
              <a:spcAft>
                <a:spcPct val="0"/>
              </a:spcAft>
              <a:defRPr>
                <a:solidFill>
                  <a:schemeClr val="tx1"/>
                </a:solidFill>
                <a:latin typeface="Arial" panose="020B0604020202020204" pitchFamily="34" charset="0"/>
              </a:defRPr>
            </a:lvl8pPr>
            <a:lvl9pPr marL="3575050" defTabSz="873125" fontAlgn="base">
              <a:spcBef>
                <a:spcPct val="0"/>
              </a:spcBef>
              <a:spcAft>
                <a:spcPct val="0"/>
              </a:spcAft>
              <a:defRPr>
                <a:solidFill>
                  <a:schemeClr val="tx1"/>
                </a:solidFill>
                <a:latin typeface="Arial" panose="020B0604020202020204" pitchFamily="34" charset="0"/>
              </a:defRPr>
            </a:lvl9pPr>
          </a:lstStyle>
          <a:p>
            <a:pPr marL="0" marR="0" lvl="0" indent="0" algn="l" defTabSz="873125" rtl="0" eaLnBrk="1" fontAlgn="auto" latinLnBrk="0" hangingPunct="1">
              <a:lnSpc>
                <a:spcPct val="100000"/>
              </a:lnSpc>
              <a:spcBef>
                <a:spcPts val="0"/>
              </a:spcBef>
              <a:spcAft>
                <a:spcPts val="0"/>
              </a:spcAft>
              <a:buClrTx/>
              <a:buSzTx/>
              <a:buFontTx/>
              <a:buNone/>
              <a:tabLst/>
              <a:defRPr/>
            </a:pPr>
            <a:endParaRPr kumimoji="0" lang="vi-VN"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79" name="Text Box 31"/>
          <p:cNvSpPr txBox="1">
            <a:spLocks noChangeArrowheads="1"/>
          </p:cNvSpPr>
          <p:nvPr/>
        </p:nvSpPr>
        <p:spPr bwMode="auto">
          <a:xfrm>
            <a:off x="1200151" y="1941515"/>
            <a:ext cx="176319" cy="365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275" tIns="43638" rIns="87275" bIns="43638">
            <a:spAutoFit/>
          </a:bodyPr>
          <a:lstStyle>
            <a:lvl1pPr defTabSz="873125">
              <a:defRPr>
                <a:solidFill>
                  <a:schemeClr val="tx1"/>
                </a:solidFill>
                <a:latin typeface="Arial" panose="020B0604020202020204" pitchFamily="34" charset="0"/>
              </a:defRPr>
            </a:lvl1pPr>
            <a:lvl2pPr marL="434975" defTabSz="873125">
              <a:defRPr>
                <a:solidFill>
                  <a:schemeClr val="tx1"/>
                </a:solidFill>
                <a:latin typeface="Arial" panose="020B0604020202020204" pitchFamily="34" charset="0"/>
              </a:defRPr>
            </a:lvl2pPr>
            <a:lvl3pPr marL="873125" defTabSz="873125">
              <a:defRPr>
                <a:solidFill>
                  <a:schemeClr val="tx1"/>
                </a:solidFill>
                <a:latin typeface="Arial" panose="020B0604020202020204" pitchFamily="34" charset="0"/>
              </a:defRPr>
            </a:lvl3pPr>
            <a:lvl4pPr marL="1308100" defTabSz="873125">
              <a:defRPr>
                <a:solidFill>
                  <a:schemeClr val="tx1"/>
                </a:solidFill>
                <a:latin typeface="Arial" panose="020B0604020202020204" pitchFamily="34" charset="0"/>
              </a:defRPr>
            </a:lvl4pPr>
            <a:lvl5pPr marL="1746250" defTabSz="873125">
              <a:defRPr>
                <a:solidFill>
                  <a:schemeClr val="tx1"/>
                </a:solidFill>
                <a:latin typeface="Arial" panose="020B0604020202020204" pitchFamily="34" charset="0"/>
              </a:defRPr>
            </a:lvl5pPr>
            <a:lvl6pPr marL="2203450" defTabSz="873125" fontAlgn="base">
              <a:spcBef>
                <a:spcPct val="0"/>
              </a:spcBef>
              <a:spcAft>
                <a:spcPct val="0"/>
              </a:spcAft>
              <a:defRPr>
                <a:solidFill>
                  <a:schemeClr val="tx1"/>
                </a:solidFill>
                <a:latin typeface="Arial" panose="020B0604020202020204" pitchFamily="34" charset="0"/>
              </a:defRPr>
            </a:lvl6pPr>
            <a:lvl7pPr marL="2660650" defTabSz="873125" fontAlgn="base">
              <a:spcBef>
                <a:spcPct val="0"/>
              </a:spcBef>
              <a:spcAft>
                <a:spcPct val="0"/>
              </a:spcAft>
              <a:defRPr>
                <a:solidFill>
                  <a:schemeClr val="tx1"/>
                </a:solidFill>
                <a:latin typeface="Arial" panose="020B0604020202020204" pitchFamily="34" charset="0"/>
              </a:defRPr>
            </a:lvl7pPr>
            <a:lvl8pPr marL="3117850" defTabSz="873125" fontAlgn="base">
              <a:spcBef>
                <a:spcPct val="0"/>
              </a:spcBef>
              <a:spcAft>
                <a:spcPct val="0"/>
              </a:spcAft>
              <a:defRPr>
                <a:solidFill>
                  <a:schemeClr val="tx1"/>
                </a:solidFill>
                <a:latin typeface="Arial" panose="020B0604020202020204" pitchFamily="34" charset="0"/>
              </a:defRPr>
            </a:lvl8pPr>
            <a:lvl9pPr marL="3575050" defTabSz="873125" fontAlgn="base">
              <a:spcBef>
                <a:spcPct val="0"/>
              </a:spcBef>
              <a:spcAft>
                <a:spcPct val="0"/>
              </a:spcAft>
              <a:defRPr>
                <a:solidFill>
                  <a:schemeClr val="tx1"/>
                </a:solidFill>
                <a:latin typeface="Arial" panose="020B0604020202020204" pitchFamily="34" charset="0"/>
              </a:defRPr>
            </a:lvl9pPr>
          </a:lstStyle>
          <a:p>
            <a:pPr marL="0" marR="0" lvl="0" indent="0" algn="l" defTabSz="873125" rtl="0" eaLnBrk="1" fontAlgn="auto" latinLnBrk="0" hangingPunct="1">
              <a:lnSpc>
                <a:spcPct val="100000"/>
              </a:lnSpc>
              <a:spcBef>
                <a:spcPts val="0"/>
              </a:spcBef>
              <a:spcAft>
                <a:spcPts val="0"/>
              </a:spcAft>
              <a:buClrTx/>
              <a:buSzTx/>
              <a:buFontTx/>
              <a:buNone/>
              <a:tabLst/>
              <a:defRPr/>
            </a:pPr>
            <a:endParaRPr kumimoji="0" lang="vi-VN"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85" name="Text Box 37"/>
          <p:cNvSpPr txBox="1">
            <a:spLocks noChangeArrowheads="1"/>
          </p:cNvSpPr>
          <p:nvPr/>
        </p:nvSpPr>
        <p:spPr bwMode="auto">
          <a:xfrm>
            <a:off x="2637079" y="1632260"/>
            <a:ext cx="4527209" cy="765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7275" tIns="43638" rIns="87275" bIns="43638">
            <a:spAutoFit/>
          </a:bodyPr>
          <a:lstStyle>
            <a:lvl1pPr defTabSz="873125">
              <a:defRPr>
                <a:solidFill>
                  <a:schemeClr val="tx1"/>
                </a:solidFill>
                <a:latin typeface="Arial" panose="020B0604020202020204" pitchFamily="34" charset="0"/>
              </a:defRPr>
            </a:lvl1pPr>
            <a:lvl2pPr marL="434975" defTabSz="873125">
              <a:defRPr>
                <a:solidFill>
                  <a:schemeClr val="tx1"/>
                </a:solidFill>
                <a:latin typeface="Arial" panose="020B0604020202020204" pitchFamily="34" charset="0"/>
              </a:defRPr>
            </a:lvl2pPr>
            <a:lvl3pPr marL="873125" defTabSz="873125">
              <a:defRPr>
                <a:solidFill>
                  <a:schemeClr val="tx1"/>
                </a:solidFill>
                <a:latin typeface="Arial" panose="020B0604020202020204" pitchFamily="34" charset="0"/>
              </a:defRPr>
            </a:lvl3pPr>
            <a:lvl4pPr marL="1308100" defTabSz="873125">
              <a:defRPr>
                <a:solidFill>
                  <a:schemeClr val="tx1"/>
                </a:solidFill>
                <a:latin typeface="Arial" panose="020B0604020202020204" pitchFamily="34" charset="0"/>
              </a:defRPr>
            </a:lvl4pPr>
            <a:lvl5pPr marL="1746250" defTabSz="873125">
              <a:defRPr>
                <a:solidFill>
                  <a:schemeClr val="tx1"/>
                </a:solidFill>
                <a:latin typeface="Arial" panose="020B0604020202020204" pitchFamily="34" charset="0"/>
              </a:defRPr>
            </a:lvl5pPr>
            <a:lvl6pPr marL="2203450" defTabSz="873125" fontAlgn="base">
              <a:spcBef>
                <a:spcPct val="0"/>
              </a:spcBef>
              <a:spcAft>
                <a:spcPct val="0"/>
              </a:spcAft>
              <a:defRPr>
                <a:solidFill>
                  <a:schemeClr val="tx1"/>
                </a:solidFill>
                <a:latin typeface="Arial" panose="020B0604020202020204" pitchFamily="34" charset="0"/>
              </a:defRPr>
            </a:lvl6pPr>
            <a:lvl7pPr marL="2660650" defTabSz="873125" fontAlgn="base">
              <a:spcBef>
                <a:spcPct val="0"/>
              </a:spcBef>
              <a:spcAft>
                <a:spcPct val="0"/>
              </a:spcAft>
              <a:defRPr>
                <a:solidFill>
                  <a:schemeClr val="tx1"/>
                </a:solidFill>
                <a:latin typeface="Arial" panose="020B0604020202020204" pitchFamily="34" charset="0"/>
              </a:defRPr>
            </a:lvl7pPr>
            <a:lvl8pPr marL="3117850" defTabSz="873125" fontAlgn="base">
              <a:spcBef>
                <a:spcPct val="0"/>
              </a:spcBef>
              <a:spcAft>
                <a:spcPct val="0"/>
              </a:spcAft>
              <a:defRPr>
                <a:solidFill>
                  <a:schemeClr val="tx1"/>
                </a:solidFill>
                <a:latin typeface="Arial" panose="020B0604020202020204" pitchFamily="34" charset="0"/>
              </a:defRPr>
            </a:lvl8pPr>
            <a:lvl9pPr marL="3575050" defTabSz="873125" fontAlgn="base">
              <a:spcBef>
                <a:spcPct val="0"/>
              </a:spcBef>
              <a:spcAft>
                <a:spcPct val="0"/>
              </a:spcAft>
              <a:defRPr>
                <a:solidFill>
                  <a:schemeClr val="tx1"/>
                </a:solidFill>
                <a:latin typeface="Arial" panose="020B0604020202020204" pitchFamily="34" charset="0"/>
              </a:defRPr>
            </a:lvl9pPr>
          </a:lstStyle>
          <a:p>
            <a:pPr marL="0" marR="0" lvl="0" indent="0" algn="l" defTabSz="873125" rtl="0" eaLnBrk="1" fontAlgn="auto" latinLnBrk="0" hangingPunct="1">
              <a:lnSpc>
                <a:spcPct val="100000"/>
              </a:lnSpc>
              <a:spcBef>
                <a:spcPts val="0"/>
              </a:spcBef>
              <a:spcAft>
                <a:spcPts val="0"/>
              </a:spcAft>
              <a:buClrTx/>
              <a:buSzTx/>
              <a:buFontTx/>
              <a:buNone/>
              <a:tabLst/>
              <a:defRPr/>
            </a:pPr>
            <a:r>
              <a:rPr kumimoji="0" lang="en-US" altLang="en-US" sz="27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 </a:t>
            </a:r>
            <a:r>
              <a:rPr kumimoji="0" lang="en-US" altLang="en-US" sz="4400" b="0" i="0" u="none" strike="noStrike" kern="1200" cap="none" spc="0" normalizeH="0" baseline="0" noProof="0" smtClean="0">
                <a:ln>
                  <a:noFill/>
                </a:ln>
                <a:solidFill>
                  <a:srgbClr val="FF0000"/>
                </a:solidFill>
                <a:effectLst/>
                <a:uLnTx/>
                <a:uFillTx/>
                <a:latin typeface="Arial" panose="020B0604020202020204" pitchFamily="34" charset="0"/>
                <a:ea typeface="+mn-ea"/>
                <a:cs typeface="+mn-cs"/>
              </a:rPr>
              <a:t>Tranh làng</a:t>
            </a:r>
            <a:r>
              <a:rPr kumimoji="0" lang="en-US" altLang="en-US" sz="4400" b="0" i="0" u="none" strike="noStrike" kern="1200" cap="none" spc="0" normalizeH="0" noProof="0" smtClean="0">
                <a:ln>
                  <a:noFill/>
                </a:ln>
                <a:solidFill>
                  <a:srgbClr val="FF0000"/>
                </a:solidFill>
                <a:effectLst/>
                <a:uLnTx/>
                <a:uFillTx/>
                <a:latin typeface="Arial" panose="020B0604020202020204" pitchFamily="34" charset="0"/>
                <a:ea typeface="+mn-ea"/>
                <a:cs typeface="+mn-cs"/>
              </a:rPr>
              <a:t> Hồ</a:t>
            </a:r>
          </a:p>
        </p:txBody>
      </p:sp>
      <p:grpSp>
        <p:nvGrpSpPr>
          <p:cNvPr id="2090" name="Group 42"/>
          <p:cNvGrpSpPr>
            <a:grpSpLocks/>
          </p:cNvGrpSpPr>
          <p:nvPr/>
        </p:nvGrpSpPr>
        <p:grpSpPr bwMode="auto">
          <a:xfrm rot="5208837">
            <a:off x="1588" y="-1588"/>
            <a:ext cx="1828800" cy="1831975"/>
            <a:chOff x="2332" y="1554"/>
            <a:chExt cx="1105" cy="1218"/>
          </a:xfrm>
        </p:grpSpPr>
        <p:sp>
          <p:nvSpPr>
            <p:cNvPr id="2091" name="Freeform 43"/>
            <p:cNvSpPr>
              <a:spLocks/>
            </p:cNvSpPr>
            <p:nvPr/>
          </p:nvSpPr>
          <p:spPr bwMode="auto">
            <a:xfrm>
              <a:off x="2450" y="2113"/>
              <a:ext cx="30" cy="30"/>
            </a:xfrm>
            <a:custGeom>
              <a:avLst/>
              <a:gdLst>
                <a:gd name="T0" fmla="*/ 31 w 61"/>
                <a:gd name="T1" fmla="*/ 60 h 60"/>
                <a:gd name="T2" fmla="*/ 18 w 61"/>
                <a:gd name="T3" fmla="*/ 57 h 60"/>
                <a:gd name="T4" fmla="*/ 9 w 61"/>
                <a:gd name="T5" fmla="*/ 50 h 60"/>
                <a:gd name="T6" fmla="*/ 2 w 61"/>
                <a:gd name="T7" fmla="*/ 41 h 60"/>
                <a:gd name="T8" fmla="*/ 0 w 61"/>
                <a:gd name="T9" fmla="*/ 30 h 60"/>
                <a:gd name="T10" fmla="*/ 2 w 61"/>
                <a:gd name="T11" fmla="*/ 18 h 60"/>
                <a:gd name="T12" fmla="*/ 9 w 61"/>
                <a:gd name="T13" fmla="*/ 8 h 60"/>
                <a:gd name="T14" fmla="*/ 18 w 61"/>
                <a:gd name="T15" fmla="*/ 2 h 60"/>
                <a:gd name="T16" fmla="*/ 31 w 61"/>
                <a:gd name="T17" fmla="*/ 0 h 60"/>
                <a:gd name="T18" fmla="*/ 42 w 61"/>
                <a:gd name="T19" fmla="*/ 2 h 60"/>
                <a:gd name="T20" fmla="*/ 52 w 61"/>
                <a:gd name="T21" fmla="*/ 8 h 60"/>
                <a:gd name="T22" fmla="*/ 58 w 61"/>
                <a:gd name="T23" fmla="*/ 18 h 60"/>
                <a:gd name="T24" fmla="*/ 61 w 61"/>
                <a:gd name="T25" fmla="*/ 30 h 60"/>
                <a:gd name="T26" fmla="*/ 58 w 61"/>
                <a:gd name="T27" fmla="*/ 41 h 60"/>
                <a:gd name="T28" fmla="*/ 52 w 61"/>
                <a:gd name="T29" fmla="*/ 50 h 60"/>
                <a:gd name="T30" fmla="*/ 42 w 61"/>
                <a:gd name="T31" fmla="*/ 57 h 60"/>
                <a:gd name="T32" fmla="*/ 31 w 61"/>
                <a:gd name="T33"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 h="60">
                  <a:moveTo>
                    <a:pt x="31" y="60"/>
                  </a:moveTo>
                  <a:lnTo>
                    <a:pt x="18" y="57"/>
                  </a:lnTo>
                  <a:lnTo>
                    <a:pt x="9" y="50"/>
                  </a:lnTo>
                  <a:lnTo>
                    <a:pt x="2" y="41"/>
                  </a:lnTo>
                  <a:lnTo>
                    <a:pt x="0" y="30"/>
                  </a:lnTo>
                  <a:lnTo>
                    <a:pt x="2" y="18"/>
                  </a:lnTo>
                  <a:lnTo>
                    <a:pt x="9" y="8"/>
                  </a:lnTo>
                  <a:lnTo>
                    <a:pt x="18" y="2"/>
                  </a:lnTo>
                  <a:lnTo>
                    <a:pt x="31" y="0"/>
                  </a:lnTo>
                  <a:lnTo>
                    <a:pt x="42" y="2"/>
                  </a:lnTo>
                  <a:lnTo>
                    <a:pt x="52" y="8"/>
                  </a:lnTo>
                  <a:lnTo>
                    <a:pt x="58" y="18"/>
                  </a:lnTo>
                  <a:lnTo>
                    <a:pt x="61" y="30"/>
                  </a:lnTo>
                  <a:lnTo>
                    <a:pt x="58" y="41"/>
                  </a:lnTo>
                  <a:lnTo>
                    <a:pt x="52" y="50"/>
                  </a:lnTo>
                  <a:lnTo>
                    <a:pt x="42" y="57"/>
                  </a:lnTo>
                  <a:lnTo>
                    <a:pt x="31" y="6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092" name="Freeform 44"/>
            <p:cNvSpPr>
              <a:spLocks/>
            </p:cNvSpPr>
            <p:nvPr/>
          </p:nvSpPr>
          <p:spPr bwMode="auto">
            <a:xfrm>
              <a:off x="2431" y="2013"/>
              <a:ext cx="67" cy="91"/>
            </a:xfrm>
            <a:custGeom>
              <a:avLst/>
              <a:gdLst>
                <a:gd name="T0" fmla="*/ 50 w 132"/>
                <a:gd name="T1" fmla="*/ 182 h 182"/>
                <a:gd name="T2" fmla="*/ 80 w 132"/>
                <a:gd name="T3" fmla="*/ 182 h 182"/>
                <a:gd name="T4" fmla="*/ 85 w 132"/>
                <a:gd name="T5" fmla="*/ 174 h 182"/>
                <a:gd name="T6" fmla="*/ 98 w 132"/>
                <a:gd name="T7" fmla="*/ 154 h 182"/>
                <a:gd name="T8" fmla="*/ 113 w 132"/>
                <a:gd name="T9" fmla="*/ 125 h 182"/>
                <a:gd name="T10" fmla="*/ 125 w 132"/>
                <a:gd name="T11" fmla="*/ 91 h 182"/>
                <a:gd name="T12" fmla="*/ 132 w 132"/>
                <a:gd name="T13" fmla="*/ 58 h 182"/>
                <a:gd name="T14" fmla="*/ 128 w 132"/>
                <a:gd name="T15" fmla="*/ 29 h 182"/>
                <a:gd name="T16" fmla="*/ 107 w 132"/>
                <a:gd name="T17" fmla="*/ 9 h 182"/>
                <a:gd name="T18" fmla="*/ 67 w 132"/>
                <a:gd name="T19" fmla="*/ 0 h 182"/>
                <a:gd name="T20" fmla="*/ 25 w 132"/>
                <a:gd name="T21" fmla="*/ 9 h 182"/>
                <a:gd name="T22" fmla="*/ 4 w 132"/>
                <a:gd name="T23" fmla="*/ 29 h 182"/>
                <a:gd name="T24" fmla="*/ 0 w 132"/>
                <a:gd name="T25" fmla="*/ 58 h 182"/>
                <a:gd name="T26" fmla="*/ 6 w 132"/>
                <a:gd name="T27" fmla="*/ 91 h 182"/>
                <a:gd name="T28" fmla="*/ 18 w 132"/>
                <a:gd name="T29" fmla="*/ 125 h 182"/>
                <a:gd name="T30" fmla="*/ 33 w 132"/>
                <a:gd name="T31" fmla="*/ 154 h 182"/>
                <a:gd name="T32" fmla="*/ 46 w 132"/>
                <a:gd name="T33" fmla="*/ 174 h 182"/>
                <a:gd name="T34" fmla="*/ 50 w 132"/>
                <a:gd name="T35"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093" name="Freeform 45"/>
            <p:cNvSpPr>
              <a:spLocks/>
            </p:cNvSpPr>
            <p:nvPr/>
          </p:nvSpPr>
          <p:spPr bwMode="auto">
            <a:xfrm>
              <a:off x="2431" y="2013"/>
              <a:ext cx="67" cy="91"/>
            </a:xfrm>
            <a:custGeom>
              <a:avLst/>
              <a:gdLst>
                <a:gd name="T0" fmla="*/ 50 w 132"/>
                <a:gd name="T1" fmla="*/ 182 h 182"/>
                <a:gd name="T2" fmla="*/ 80 w 132"/>
                <a:gd name="T3" fmla="*/ 182 h 182"/>
                <a:gd name="T4" fmla="*/ 85 w 132"/>
                <a:gd name="T5" fmla="*/ 174 h 182"/>
                <a:gd name="T6" fmla="*/ 98 w 132"/>
                <a:gd name="T7" fmla="*/ 154 h 182"/>
                <a:gd name="T8" fmla="*/ 113 w 132"/>
                <a:gd name="T9" fmla="*/ 125 h 182"/>
                <a:gd name="T10" fmla="*/ 125 w 132"/>
                <a:gd name="T11" fmla="*/ 91 h 182"/>
                <a:gd name="T12" fmla="*/ 132 w 132"/>
                <a:gd name="T13" fmla="*/ 58 h 182"/>
                <a:gd name="T14" fmla="*/ 128 w 132"/>
                <a:gd name="T15" fmla="*/ 29 h 182"/>
                <a:gd name="T16" fmla="*/ 107 w 132"/>
                <a:gd name="T17" fmla="*/ 9 h 182"/>
                <a:gd name="T18" fmla="*/ 67 w 132"/>
                <a:gd name="T19" fmla="*/ 0 h 182"/>
                <a:gd name="T20" fmla="*/ 25 w 132"/>
                <a:gd name="T21" fmla="*/ 9 h 182"/>
                <a:gd name="T22" fmla="*/ 4 w 132"/>
                <a:gd name="T23" fmla="*/ 29 h 182"/>
                <a:gd name="T24" fmla="*/ 0 w 132"/>
                <a:gd name="T25" fmla="*/ 58 h 182"/>
                <a:gd name="T26" fmla="*/ 6 w 132"/>
                <a:gd name="T27" fmla="*/ 91 h 182"/>
                <a:gd name="T28" fmla="*/ 18 w 132"/>
                <a:gd name="T29" fmla="*/ 125 h 182"/>
                <a:gd name="T30" fmla="*/ 33 w 132"/>
                <a:gd name="T31" fmla="*/ 154 h 182"/>
                <a:gd name="T32" fmla="*/ 46 w 132"/>
                <a:gd name="T33" fmla="*/ 174 h 182"/>
                <a:gd name="T34" fmla="*/ 50 w 132"/>
                <a:gd name="T35"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094" name="Freeform 46"/>
            <p:cNvSpPr>
              <a:spLocks/>
            </p:cNvSpPr>
            <p:nvPr/>
          </p:nvSpPr>
          <p:spPr bwMode="auto">
            <a:xfrm>
              <a:off x="2359" y="2051"/>
              <a:ext cx="89" cy="73"/>
            </a:xfrm>
            <a:custGeom>
              <a:avLst/>
              <a:gdLst>
                <a:gd name="T0" fmla="*/ 163 w 177"/>
                <a:gd name="T1" fmla="*/ 144 h 146"/>
                <a:gd name="T2" fmla="*/ 177 w 177"/>
                <a:gd name="T3" fmla="*/ 118 h 146"/>
                <a:gd name="T4" fmla="*/ 172 w 177"/>
                <a:gd name="T5" fmla="*/ 110 h 146"/>
                <a:gd name="T6" fmla="*/ 161 w 177"/>
                <a:gd name="T7" fmla="*/ 89 h 146"/>
                <a:gd name="T8" fmla="*/ 144 w 177"/>
                <a:gd name="T9" fmla="*/ 62 h 146"/>
                <a:gd name="T10" fmla="*/ 122 w 177"/>
                <a:gd name="T11" fmla="*/ 33 h 146"/>
                <a:gd name="T12" fmla="*/ 95 w 177"/>
                <a:gd name="T13" fmla="*/ 11 h 146"/>
                <a:gd name="T14" fmla="*/ 69 w 177"/>
                <a:gd name="T15" fmla="*/ 0 h 146"/>
                <a:gd name="T16" fmla="*/ 40 w 177"/>
                <a:gd name="T17" fmla="*/ 7 h 146"/>
                <a:gd name="T18" fmla="*/ 14 w 177"/>
                <a:gd name="T19" fmla="*/ 38 h 146"/>
                <a:gd name="T20" fmla="*/ 3 w 177"/>
                <a:gd name="T21" fmla="*/ 60 h 146"/>
                <a:gd name="T22" fmla="*/ 0 w 177"/>
                <a:gd name="T23" fmla="*/ 78 h 146"/>
                <a:gd name="T24" fmla="*/ 1 w 177"/>
                <a:gd name="T25" fmla="*/ 94 h 146"/>
                <a:gd name="T26" fmla="*/ 8 w 177"/>
                <a:gd name="T27" fmla="*/ 106 h 146"/>
                <a:gd name="T28" fmla="*/ 17 w 177"/>
                <a:gd name="T29" fmla="*/ 117 h 146"/>
                <a:gd name="T30" fmla="*/ 30 w 177"/>
                <a:gd name="T31" fmla="*/ 126 h 146"/>
                <a:gd name="T32" fmla="*/ 46 w 177"/>
                <a:gd name="T33" fmla="*/ 132 h 146"/>
                <a:gd name="T34" fmla="*/ 62 w 177"/>
                <a:gd name="T35" fmla="*/ 138 h 146"/>
                <a:gd name="T36" fmla="*/ 79 w 177"/>
                <a:gd name="T37" fmla="*/ 141 h 146"/>
                <a:gd name="T38" fmla="*/ 98 w 177"/>
                <a:gd name="T39" fmla="*/ 143 h 146"/>
                <a:gd name="T40" fmla="*/ 115 w 177"/>
                <a:gd name="T41" fmla="*/ 144 h 146"/>
                <a:gd name="T42" fmla="*/ 130 w 177"/>
                <a:gd name="T43" fmla="*/ 146 h 146"/>
                <a:gd name="T44" fmla="*/ 144 w 177"/>
                <a:gd name="T45" fmla="*/ 146 h 146"/>
                <a:gd name="T46" fmla="*/ 154 w 177"/>
                <a:gd name="T47" fmla="*/ 144 h 146"/>
                <a:gd name="T48" fmla="*/ 161 w 177"/>
                <a:gd name="T49" fmla="*/ 144 h 146"/>
                <a:gd name="T50" fmla="*/ 163 w 177"/>
                <a:gd name="T51" fmla="*/ 14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7" h="146">
                  <a:moveTo>
                    <a:pt x="163" y="144"/>
                  </a:moveTo>
                  <a:lnTo>
                    <a:pt x="177" y="118"/>
                  </a:lnTo>
                  <a:lnTo>
                    <a:pt x="172" y="110"/>
                  </a:lnTo>
                  <a:lnTo>
                    <a:pt x="161" y="89"/>
                  </a:lnTo>
                  <a:lnTo>
                    <a:pt x="144" y="62"/>
                  </a:lnTo>
                  <a:lnTo>
                    <a:pt x="122" y="33"/>
                  </a:lnTo>
                  <a:lnTo>
                    <a:pt x="95" y="11"/>
                  </a:lnTo>
                  <a:lnTo>
                    <a:pt x="69" y="0"/>
                  </a:lnTo>
                  <a:lnTo>
                    <a:pt x="40" y="7"/>
                  </a:lnTo>
                  <a:lnTo>
                    <a:pt x="14" y="38"/>
                  </a:lnTo>
                  <a:lnTo>
                    <a:pt x="3" y="60"/>
                  </a:lnTo>
                  <a:lnTo>
                    <a:pt x="0" y="78"/>
                  </a:lnTo>
                  <a:lnTo>
                    <a:pt x="1" y="94"/>
                  </a:lnTo>
                  <a:lnTo>
                    <a:pt x="8" y="106"/>
                  </a:lnTo>
                  <a:lnTo>
                    <a:pt x="17" y="117"/>
                  </a:lnTo>
                  <a:lnTo>
                    <a:pt x="30" y="126"/>
                  </a:lnTo>
                  <a:lnTo>
                    <a:pt x="46" y="132"/>
                  </a:lnTo>
                  <a:lnTo>
                    <a:pt x="62" y="138"/>
                  </a:lnTo>
                  <a:lnTo>
                    <a:pt x="79" y="141"/>
                  </a:lnTo>
                  <a:lnTo>
                    <a:pt x="98" y="143"/>
                  </a:lnTo>
                  <a:lnTo>
                    <a:pt x="115" y="144"/>
                  </a:lnTo>
                  <a:lnTo>
                    <a:pt x="130" y="146"/>
                  </a:lnTo>
                  <a:lnTo>
                    <a:pt x="144" y="146"/>
                  </a:lnTo>
                  <a:lnTo>
                    <a:pt x="154" y="144"/>
                  </a:lnTo>
                  <a:lnTo>
                    <a:pt x="161" y="144"/>
                  </a:lnTo>
                  <a:lnTo>
                    <a:pt x="163" y="14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095" name="Freeform 47"/>
            <p:cNvSpPr>
              <a:spLocks/>
            </p:cNvSpPr>
            <p:nvPr/>
          </p:nvSpPr>
          <p:spPr bwMode="auto">
            <a:xfrm>
              <a:off x="2359" y="2133"/>
              <a:ext cx="89" cy="71"/>
            </a:xfrm>
            <a:custGeom>
              <a:avLst/>
              <a:gdLst>
                <a:gd name="T0" fmla="*/ 178 w 178"/>
                <a:gd name="T1" fmla="*/ 27 h 143"/>
                <a:gd name="T2" fmla="*/ 164 w 178"/>
                <a:gd name="T3" fmla="*/ 1 h 143"/>
                <a:gd name="T4" fmla="*/ 162 w 178"/>
                <a:gd name="T5" fmla="*/ 1 h 143"/>
                <a:gd name="T6" fmla="*/ 155 w 178"/>
                <a:gd name="T7" fmla="*/ 1 h 143"/>
                <a:gd name="T8" fmla="*/ 145 w 178"/>
                <a:gd name="T9" fmla="*/ 0 h 143"/>
                <a:gd name="T10" fmla="*/ 131 w 178"/>
                <a:gd name="T11" fmla="*/ 0 h 143"/>
                <a:gd name="T12" fmla="*/ 116 w 178"/>
                <a:gd name="T13" fmla="*/ 1 h 143"/>
                <a:gd name="T14" fmla="*/ 99 w 178"/>
                <a:gd name="T15" fmla="*/ 2 h 143"/>
                <a:gd name="T16" fmla="*/ 80 w 178"/>
                <a:gd name="T17" fmla="*/ 5 h 143"/>
                <a:gd name="T18" fmla="*/ 63 w 178"/>
                <a:gd name="T19" fmla="*/ 7 h 143"/>
                <a:gd name="T20" fmla="*/ 46 w 178"/>
                <a:gd name="T21" fmla="*/ 13 h 143"/>
                <a:gd name="T22" fmla="*/ 31 w 178"/>
                <a:gd name="T23" fmla="*/ 18 h 143"/>
                <a:gd name="T24" fmla="*/ 18 w 178"/>
                <a:gd name="T25" fmla="*/ 27 h 143"/>
                <a:gd name="T26" fmla="*/ 8 w 178"/>
                <a:gd name="T27" fmla="*/ 37 h 143"/>
                <a:gd name="T28" fmla="*/ 2 w 178"/>
                <a:gd name="T29" fmla="*/ 50 h 143"/>
                <a:gd name="T30" fmla="*/ 0 w 178"/>
                <a:gd name="T31" fmla="*/ 65 h 143"/>
                <a:gd name="T32" fmla="*/ 4 w 178"/>
                <a:gd name="T33" fmla="*/ 83 h 143"/>
                <a:gd name="T34" fmla="*/ 14 w 178"/>
                <a:gd name="T35" fmla="*/ 104 h 143"/>
                <a:gd name="T36" fmla="*/ 41 w 178"/>
                <a:gd name="T37" fmla="*/ 135 h 143"/>
                <a:gd name="T38" fmla="*/ 69 w 178"/>
                <a:gd name="T39" fmla="*/ 143 h 143"/>
                <a:gd name="T40" fmla="*/ 96 w 178"/>
                <a:gd name="T41" fmla="*/ 132 h 143"/>
                <a:gd name="T42" fmla="*/ 122 w 178"/>
                <a:gd name="T43" fmla="*/ 111 h 143"/>
                <a:gd name="T44" fmla="*/ 145 w 178"/>
                <a:gd name="T45" fmla="*/ 83 h 143"/>
                <a:gd name="T46" fmla="*/ 162 w 178"/>
                <a:gd name="T47" fmla="*/ 55 h 143"/>
                <a:gd name="T48" fmla="*/ 174 w 178"/>
                <a:gd name="T49" fmla="*/ 35 h 143"/>
                <a:gd name="T50" fmla="*/ 178 w 178"/>
                <a:gd name="T51" fmla="*/ 2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8" h="143">
                  <a:moveTo>
                    <a:pt x="178" y="27"/>
                  </a:moveTo>
                  <a:lnTo>
                    <a:pt x="164" y="1"/>
                  </a:lnTo>
                  <a:lnTo>
                    <a:pt x="162" y="1"/>
                  </a:lnTo>
                  <a:lnTo>
                    <a:pt x="155" y="1"/>
                  </a:lnTo>
                  <a:lnTo>
                    <a:pt x="145" y="0"/>
                  </a:lnTo>
                  <a:lnTo>
                    <a:pt x="131" y="0"/>
                  </a:lnTo>
                  <a:lnTo>
                    <a:pt x="116" y="1"/>
                  </a:lnTo>
                  <a:lnTo>
                    <a:pt x="99" y="2"/>
                  </a:lnTo>
                  <a:lnTo>
                    <a:pt x="80" y="5"/>
                  </a:lnTo>
                  <a:lnTo>
                    <a:pt x="63" y="7"/>
                  </a:lnTo>
                  <a:lnTo>
                    <a:pt x="46" y="13"/>
                  </a:lnTo>
                  <a:lnTo>
                    <a:pt x="31" y="18"/>
                  </a:lnTo>
                  <a:lnTo>
                    <a:pt x="18" y="27"/>
                  </a:lnTo>
                  <a:lnTo>
                    <a:pt x="8" y="37"/>
                  </a:lnTo>
                  <a:lnTo>
                    <a:pt x="2" y="50"/>
                  </a:lnTo>
                  <a:lnTo>
                    <a:pt x="0" y="65"/>
                  </a:lnTo>
                  <a:lnTo>
                    <a:pt x="4" y="83"/>
                  </a:lnTo>
                  <a:lnTo>
                    <a:pt x="14" y="104"/>
                  </a:lnTo>
                  <a:lnTo>
                    <a:pt x="41" y="135"/>
                  </a:lnTo>
                  <a:lnTo>
                    <a:pt x="69" y="143"/>
                  </a:lnTo>
                  <a:lnTo>
                    <a:pt x="96" y="132"/>
                  </a:lnTo>
                  <a:lnTo>
                    <a:pt x="122" y="111"/>
                  </a:lnTo>
                  <a:lnTo>
                    <a:pt x="145" y="83"/>
                  </a:lnTo>
                  <a:lnTo>
                    <a:pt x="162" y="55"/>
                  </a:lnTo>
                  <a:lnTo>
                    <a:pt x="174" y="35"/>
                  </a:lnTo>
                  <a:lnTo>
                    <a:pt x="178" y="2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096" name="Freeform 48"/>
            <p:cNvSpPr>
              <a:spLocks/>
            </p:cNvSpPr>
            <p:nvPr/>
          </p:nvSpPr>
          <p:spPr bwMode="auto">
            <a:xfrm>
              <a:off x="2432" y="2151"/>
              <a:ext cx="66" cy="90"/>
            </a:xfrm>
            <a:custGeom>
              <a:avLst/>
              <a:gdLst>
                <a:gd name="T0" fmla="*/ 82 w 132"/>
                <a:gd name="T1" fmla="*/ 0 h 181"/>
                <a:gd name="T2" fmla="*/ 52 w 132"/>
                <a:gd name="T3" fmla="*/ 0 h 181"/>
                <a:gd name="T4" fmla="*/ 47 w 132"/>
                <a:gd name="T5" fmla="*/ 8 h 181"/>
                <a:gd name="T6" fmla="*/ 35 w 132"/>
                <a:gd name="T7" fmla="*/ 29 h 181"/>
                <a:gd name="T8" fmla="*/ 20 w 132"/>
                <a:gd name="T9" fmla="*/ 57 h 181"/>
                <a:gd name="T10" fmla="*/ 7 w 132"/>
                <a:gd name="T11" fmla="*/ 90 h 181"/>
                <a:gd name="T12" fmla="*/ 0 w 132"/>
                <a:gd name="T13" fmla="*/ 123 h 181"/>
                <a:gd name="T14" fmla="*/ 5 w 132"/>
                <a:gd name="T15" fmla="*/ 152 h 181"/>
                <a:gd name="T16" fmla="*/ 24 w 132"/>
                <a:gd name="T17" fmla="*/ 172 h 181"/>
                <a:gd name="T18" fmla="*/ 64 w 132"/>
                <a:gd name="T19" fmla="*/ 181 h 181"/>
                <a:gd name="T20" fmla="*/ 106 w 132"/>
                <a:gd name="T21" fmla="*/ 172 h 181"/>
                <a:gd name="T22" fmla="*/ 127 w 132"/>
                <a:gd name="T23" fmla="*/ 152 h 181"/>
                <a:gd name="T24" fmla="*/ 132 w 132"/>
                <a:gd name="T25" fmla="*/ 123 h 181"/>
                <a:gd name="T26" fmla="*/ 127 w 132"/>
                <a:gd name="T27" fmla="*/ 90 h 181"/>
                <a:gd name="T28" fmla="*/ 114 w 132"/>
                <a:gd name="T29" fmla="*/ 57 h 181"/>
                <a:gd name="T30" fmla="*/ 99 w 132"/>
                <a:gd name="T31" fmla="*/ 29 h 181"/>
                <a:gd name="T32" fmla="*/ 86 w 132"/>
                <a:gd name="T33" fmla="*/ 8 h 181"/>
                <a:gd name="T34" fmla="*/ 82 w 132"/>
                <a:gd name="T35"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81">
                  <a:moveTo>
                    <a:pt x="82" y="0"/>
                  </a:moveTo>
                  <a:lnTo>
                    <a:pt x="52" y="0"/>
                  </a:lnTo>
                  <a:lnTo>
                    <a:pt x="47" y="8"/>
                  </a:lnTo>
                  <a:lnTo>
                    <a:pt x="35" y="29"/>
                  </a:lnTo>
                  <a:lnTo>
                    <a:pt x="20" y="57"/>
                  </a:lnTo>
                  <a:lnTo>
                    <a:pt x="7" y="90"/>
                  </a:lnTo>
                  <a:lnTo>
                    <a:pt x="0" y="123"/>
                  </a:lnTo>
                  <a:lnTo>
                    <a:pt x="5" y="152"/>
                  </a:lnTo>
                  <a:lnTo>
                    <a:pt x="24" y="172"/>
                  </a:lnTo>
                  <a:lnTo>
                    <a:pt x="64" y="181"/>
                  </a:lnTo>
                  <a:lnTo>
                    <a:pt x="106" y="172"/>
                  </a:lnTo>
                  <a:lnTo>
                    <a:pt x="127" y="152"/>
                  </a:lnTo>
                  <a:lnTo>
                    <a:pt x="132" y="123"/>
                  </a:lnTo>
                  <a:lnTo>
                    <a:pt x="127" y="90"/>
                  </a:lnTo>
                  <a:lnTo>
                    <a:pt x="114" y="57"/>
                  </a:lnTo>
                  <a:lnTo>
                    <a:pt x="99" y="29"/>
                  </a:lnTo>
                  <a:lnTo>
                    <a:pt x="86" y="8"/>
                  </a:lnTo>
                  <a:lnTo>
                    <a:pt x="82"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097" name="Freeform 49"/>
            <p:cNvSpPr>
              <a:spLocks/>
            </p:cNvSpPr>
            <p:nvPr/>
          </p:nvSpPr>
          <p:spPr bwMode="auto">
            <a:xfrm>
              <a:off x="2482" y="2132"/>
              <a:ext cx="88" cy="72"/>
            </a:xfrm>
            <a:custGeom>
              <a:avLst/>
              <a:gdLst>
                <a:gd name="T0" fmla="*/ 15 w 177"/>
                <a:gd name="T1" fmla="*/ 1 h 144"/>
                <a:gd name="T2" fmla="*/ 0 w 177"/>
                <a:gd name="T3" fmla="*/ 26 h 144"/>
                <a:gd name="T4" fmla="*/ 5 w 177"/>
                <a:gd name="T5" fmla="*/ 34 h 144"/>
                <a:gd name="T6" fmla="*/ 16 w 177"/>
                <a:gd name="T7" fmla="*/ 55 h 144"/>
                <a:gd name="T8" fmla="*/ 33 w 177"/>
                <a:gd name="T9" fmla="*/ 83 h 144"/>
                <a:gd name="T10" fmla="*/ 56 w 177"/>
                <a:gd name="T11" fmla="*/ 110 h 144"/>
                <a:gd name="T12" fmla="*/ 82 w 177"/>
                <a:gd name="T13" fmla="*/ 132 h 144"/>
                <a:gd name="T14" fmla="*/ 109 w 177"/>
                <a:gd name="T15" fmla="*/ 144 h 144"/>
                <a:gd name="T16" fmla="*/ 137 w 177"/>
                <a:gd name="T17" fmla="*/ 137 h 144"/>
                <a:gd name="T18" fmla="*/ 164 w 177"/>
                <a:gd name="T19" fmla="*/ 106 h 144"/>
                <a:gd name="T20" fmla="*/ 174 w 177"/>
                <a:gd name="T21" fmla="*/ 85 h 144"/>
                <a:gd name="T22" fmla="*/ 177 w 177"/>
                <a:gd name="T23" fmla="*/ 67 h 144"/>
                <a:gd name="T24" fmla="*/ 176 w 177"/>
                <a:gd name="T25" fmla="*/ 50 h 144"/>
                <a:gd name="T26" fmla="*/ 170 w 177"/>
                <a:gd name="T27" fmla="*/ 38 h 144"/>
                <a:gd name="T28" fmla="*/ 161 w 177"/>
                <a:gd name="T29" fmla="*/ 27 h 144"/>
                <a:gd name="T30" fmla="*/ 147 w 177"/>
                <a:gd name="T31" fmla="*/ 19 h 144"/>
                <a:gd name="T32" fmla="*/ 132 w 177"/>
                <a:gd name="T33" fmla="*/ 12 h 144"/>
                <a:gd name="T34" fmla="*/ 116 w 177"/>
                <a:gd name="T35" fmla="*/ 8 h 144"/>
                <a:gd name="T36" fmla="*/ 98 w 177"/>
                <a:gd name="T37" fmla="*/ 4 h 144"/>
                <a:gd name="T38" fmla="*/ 81 w 177"/>
                <a:gd name="T39" fmla="*/ 2 h 144"/>
                <a:gd name="T40" fmla="*/ 63 w 177"/>
                <a:gd name="T41" fmla="*/ 1 h 144"/>
                <a:gd name="T42" fmla="*/ 48 w 177"/>
                <a:gd name="T43" fmla="*/ 0 h 144"/>
                <a:gd name="T44" fmla="*/ 35 w 177"/>
                <a:gd name="T45" fmla="*/ 0 h 144"/>
                <a:gd name="T46" fmla="*/ 24 w 177"/>
                <a:gd name="T47" fmla="*/ 1 h 144"/>
                <a:gd name="T48" fmla="*/ 17 w 177"/>
                <a:gd name="T49" fmla="*/ 1 h 144"/>
                <a:gd name="T50" fmla="*/ 15 w 177"/>
                <a:gd name="T51" fmla="*/ 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7" h="144">
                  <a:moveTo>
                    <a:pt x="15" y="1"/>
                  </a:moveTo>
                  <a:lnTo>
                    <a:pt x="0" y="26"/>
                  </a:lnTo>
                  <a:lnTo>
                    <a:pt x="5" y="34"/>
                  </a:lnTo>
                  <a:lnTo>
                    <a:pt x="16" y="55"/>
                  </a:lnTo>
                  <a:lnTo>
                    <a:pt x="33" y="83"/>
                  </a:lnTo>
                  <a:lnTo>
                    <a:pt x="56" y="110"/>
                  </a:lnTo>
                  <a:lnTo>
                    <a:pt x="82" y="132"/>
                  </a:lnTo>
                  <a:lnTo>
                    <a:pt x="109" y="144"/>
                  </a:lnTo>
                  <a:lnTo>
                    <a:pt x="137" y="137"/>
                  </a:lnTo>
                  <a:lnTo>
                    <a:pt x="164" y="106"/>
                  </a:lnTo>
                  <a:lnTo>
                    <a:pt x="174" y="85"/>
                  </a:lnTo>
                  <a:lnTo>
                    <a:pt x="177" y="67"/>
                  </a:lnTo>
                  <a:lnTo>
                    <a:pt x="176" y="50"/>
                  </a:lnTo>
                  <a:lnTo>
                    <a:pt x="170" y="38"/>
                  </a:lnTo>
                  <a:lnTo>
                    <a:pt x="161" y="27"/>
                  </a:lnTo>
                  <a:lnTo>
                    <a:pt x="147" y="19"/>
                  </a:lnTo>
                  <a:lnTo>
                    <a:pt x="132" y="12"/>
                  </a:lnTo>
                  <a:lnTo>
                    <a:pt x="116" y="8"/>
                  </a:lnTo>
                  <a:lnTo>
                    <a:pt x="98" y="4"/>
                  </a:lnTo>
                  <a:lnTo>
                    <a:pt x="81" y="2"/>
                  </a:lnTo>
                  <a:lnTo>
                    <a:pt x="63" y="1"/>
                  </a:lnTo>
                  <a:lnTo>
                    <a:pt x="48" y="0"/>
                  </a:lnTo>
                  <a:lnTo>
                    <a:pt x="35" y="0"/>
                  </a:lnTo>
                  <a:lnTo>
                    <a:pt x="24" y="1"/>
                  </a:lnTo>
                  <a:lnTo>
                    <a:pt x="17" y="1"/>
                  </a:lnTo>
                  <a:lnTo>
                    <a:pt x="15"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098" name="Freeform 50"/>
            <p:cNvSpPr>
              <a:spLocks/>
            </p:cNvSpPr>
            <p:nvPr/>
          </p:nvSpPr>
          <p:spPr bwMode="auto">
            <a:xfrm>
              <a:off x="2481" y="2051"/>
              <a:ext cx="90" cy="72"/>
            </a:xfrm>
            <a:custGeom>
              <a:avLst/>
              <a:gdLst>
                <a:gd name="T0" fmla="*/ 0 w 180"/>
                <a:gd name="T1" fmla="*/ 116 h 143"/>
                <a:gd name="T2" fmla="*/ 15 w 180"/>
                <a:gd name="T3" fmla="*/ 142 h 143"/>
                <a:gd name="T4" fmla="*/ 17 w 180"/>
                <a:gd name="T5" fmla="*/ 142 h 143"/>
                <a:gd name="T6" fmla="*/ 24 w 180"/>
                <a:gd name="T7" fmla="*/ 142 h 143"/>
                <a:gd name="T8" fmla="*/ 34 w 180"/>
                <a:gd name="T9" fmla="*/ 143 h 143"/>
                <a:gd name="T10" fmla="*/ 48 w 180"/>
                <a:gd name="T11" fmla="*/ 143 h 143"/>
                <a:gd name="T12" fmla="*/ 63 w 180"/>
                <a:gd name="T13" fmla="*/ 142 h 143"/>
                <a:gd name="T14" fmla="*/ 80 w 180"/>
                <a:gd name="T15" fmla="*/ 141 h 143"/>
                <a:gd name="T16" fmla="*/ 99 w 180"/>
                <a:gd name="T17" fmla="*/ 139 h 143"/>
                <a:gd name="T18" fmla="*/ 116 w 180"/>
                <a:gd name="T19" fmla="*/ 135 h 143"/>
                <a:gd name="T20" fmla="*/ 133 w 180"/>
                <a:gd name="T21" fmla="*/ 131 h 143"/>
                <a:gd name="T22" fmla="*/ 148 w 180"/>
                <a:gd name="T23" fmla="*/ 125 h 143"/>
                <a:gd name="T24" fmla="*/ 161 w 180"/>
                <a:gd name="T25" fmla="*/ 117 h 143"/>
                <a:gd name="T26" fmla="*/ 171 w 180"/>
                <a:gd name="T27" fmla="*/ 106 h 143"/>
                <a:gd name="T28" fmla="*/ 177 w 180"/>
                <a:gd name="T29" fmla="*/ 94 h 143"/>
                <a:gd name="T30" fmla="*/ 180 w 180"/>
                <a:gd name="T31" fmla="*/ 79 h 143"/>
                <a:gd name="T32" fmla="*/ 175 w 180"/>
                <a:gd name="T33" fmla="*/ 60 h 143"/>
                <a:gd name="T34" fmla="*/ 166 w 180"/>
                <a:gd name="T35" fmla="*/ 40 h 143"/>
                <a:gd name="T36" fmla="*/ 138 w 180"/>
                <a:gd name="T37" fmla="*/ 7 h 143"/>
                <a:gd name="T38" fmla="*/ 109 w 180"/>
                <a:gd name="T39" fmla="*/ 0 h 143"/>
                <a:gd name="T40" fmla="*/ 82 w 180"/>
                <a:gd name="T41" fmla="*/ 10 h 143"/>
                <a:gd name="T42" fmla="*/ 56 w 180"/>
                <a:gd name="T43" fmla="*/ 32 h 143"/>
                <a:gd name="T44" fmla="*/ 33 w 180"/>
                <a:gd name="T45" fmla="*/ 59 h 143"/>
                <a:gd name="T46" fmla="*/ 16 w 180"/>
                <a:gd name="T47" fmla="*/ 87 h 143"/>
                <a:gd name="T48" fmla="*/ 4 w 180"/>
                <a:gd name="T49" fmla="*/ 108 h 143"/>
                <a:gd name="T50" fmla="*/ 0 w 180"/>
                <a:gd name="T51" fmla="*/ 11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0" h="143">
                  <a:moveTo>
                    <a:pt x="0" y="116"/>
                  </a:moveTo>
                  <a:lnTo>
                    <a:pt x="15" y="142"/>
                  </a:lnTo>
                  <a:lnTo>
                    <a:pt x="17" y="142"/>
                  </a:lnTo>
                  <a:lnTo>
                    <a:pt x="24" y="142"/>
                  </a:lnTo>
                  <a:lnTo>
                    <a:pt x="34" y="143"/>
                  </a:lnTo>
                  <a:lnTo>
                    <a:pt x="48" y="143"/>
                  </a:lnTo>
                  <a:lnTo>
                    <a:pt x="63" y="142"/>
                  </a:lnTo>
                  <a:lnTo>
                    <a:pt x="80" y="141"/>
                  </a:lnTo>
                  <a:lnTo>
                    <a:pt x="99" y="139"/>
                  </a:lnTo>
                  <a:lnTo>
                    <a:pt x="116" y="135"/>
                  </a:lnTo>
                  <a:lnTo>
                    <a:pt x="133" y="131"/>
                  </a:lnTo>
                  <a:lnTo>
                    <a:pt x="148" y="125"/>
                  </a:lnTo>
                  <a:lnTo>
                    <a:pt x="161" y="117"/>
                  </a:lnTo>
                  <a:lnTo>
                    <a:pt x="171" y="106"/>
                  </a:lnTo>
                  <a:lnTo>
                    <a:pt x="177" y="94"/>
                  </a:lnTo>
                  <a:lnTo>
                    <a:pt x="180" y="79"/>
                  </a:lnTo>
                  <a:lnTo>
                    <a:pt x="175" y="60"/>
                  </a:lnTo>
                  <a:lnTo>
                    <a:pt x="166" y="40"/>
                  </a:lnTo>
                  <a:lnTo>
                    <a:pt x="138" y="7"/>
                  </a:lnTo>
                  <a:lnTo>
                    <a:pt x="109" y="0"/>
                  </a:lnTo>
                  <a:lnTo>
                    <a:pt x="82" y="10"/>
                  </a:lnTo>
                  <a:lnTo>
                    <a:pt x="56" y="32"/>
                  </a:lnTo>
                  <a:lnTo>
                    <a:pt x="33" y="59"/>
                  </a:lnTo>
                  <a:lnTo>
                    <a:pt x="16" y="87"/>
                  </a:lnTo>
                  <a:lnTo>
                    <a:pt x="4" y="108"/>
                  </a:lnTo>
                  <a:lnTo>
                    <a:pt x="0" y="11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099" name="Freeform 51"/>
            <p:cNvSpPr>
              <a:spLocks/>
            </p:cNvSpPr>
            <p:nvPr/>
          </p:nvSpPr>
          <p:spPr bwMode="auto">
            <a:xfrm>
              <a:off x="2654" y="1594"/>
              <a:ext cx="12" cy="12"/>
            </a:xfrm>
            <a:custGeom>
              <a:avLst/>
              <a:gdLst>
                <a:gd name="T0" fmla="*/ 12 w 24"/>
                <a:gd name="T1" fmla="*/ 24 h 24"/>
                <a:gd name="T2" fmla="*/ 8 w 24"/>
                <a:gd name="T3" fmla="*/ 23 h 24"/>
                <a:gd name="T4" fmla="*/ 3 w 24"/>
                <a:gd name="T5" fmla="*/ 21 h 24"/>
                <a:gd name="T6" fmla="*/ 1 w 24"/>
                <a:gd name="T7" fmla="*/ 16 h 24"/>
                <a:gd name="T8" fmla="*/ 0 w 24"/>
                <a:gd name="T9" fmla="*/ 11 h 24"/>
                <a:gd name="T10" fmla="*/ 1 w 24"/>
                <a:gd name="T11" fmla="*/ 7 h 24"/>
                <a:gd name="T12" fmla="*/ 3 w 24"/>
                <a:gd name="T13" fmla="*/ 3 h 24"/>
                <a:gd name="T14" fmla="*/ 8 w 24"/>
                <a:gd name="T15" fmla="*/ 1 h 24"/>
                <a:gd name="T16" fmla="*/ 12 w 24"/>
                <a:gd name="T17" fmla="*/ 0 h 24"/>
                <a:gd name="T18" fmla="*/ 17 w 24"/>
                <a:gd name="T19" fmla="*/ 1 h 24"/>
                <a:gd name="T20" fmla="*/ 20 w 24"/>
                <a:gd name="T21" fmla="*/ 3 h 24"/>
                <a:gd name="T22" fmla="*/ 23 w 24"/>
                <a:gd name="T23" fmla="*/ 7 h 24"/>
                <a:gd name="T24" fmla="*/ 24 w 24"/>
                <a:gd name="T25" fmla="*/ 11 h 24"/>
                <a:gd name="T26" fmla="*/ 23 w 24"/>
                <a:gd name="T27" fmla="*/ 16 h 24"/>
                <a:gd name="T28" fmla="*/ 20 w 24"/>
                <a:gd name="T29" fmla="*/ 21 h 24"/>
                <a:gd name="T30" fmla="*/ 17 w 24"/>
                <a:gd name="T31" fmla="*/ 23 h 24"/>
                <a:gd name="T32" fmla="*/ 12 w 24"/>
                <a:gd name="T3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lnTo>
                    <a:pt x="8" y="23"/>
                  </a:lnTo>
                  <a:lnTo>
                    <a:pt x="3" y="21"/>
                  </a:lnTo>
                  <a:lnTo>
                    <a:pt x="1" y="16"/>
                  </a:lnTo>
                  <a:lnTo>
                    <a:pt x="0" y="11"/>
                  </a:lnTo>
                  <a:lnTo>
                    <a:pt x="1" y="7"/>
                  </a:lnTo>
                  <a:lnTo>
                    <a:pt x="3" y="3"/>
                  </a:lnTo>
                  <a:lnTo>
                    <a:pt x="8" y="1"/>
                  </a:lnTo>
                  <a:lnTo>
                    <a:pt x="12" y="0"/>
                  </a:lnTo>
                  <a:lnTo>
                    <a:pt x="17" y="1"/>
                  </a:lnTo>
                  <a:lnTo>
                    <a:pt x="20" y="3"/>
                  </a:lnTo>
                  <a:lnTo>
                    <a:pt x="23" y="7"/>
                  </a:lnTo>
                  <a:lnTo>
                    <a:pt x="24" y="11"/>
                  </a:lnTo>
                  <a:lnTo>
                    <a:pt x="23" y="16"/>
                  </a:lnTo>
                  <a:lnTo>
                    <a:pt x="20" y="21"/>
                  </a:lnTo>
                  <a:lnTo>
                    <a:pt x="17" y="23"/>
                  </a:lnTo>
                  <a:lnTo>
                    <a:pt x="12" y="2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00" name="Freeform 52"/>
            <p:cNvSpPr>
              <a:spLocks/>
            </p:cNvSpPr>
            <p:nvPr/>
          </p:nvSpPr>
          <p:spPr bwMode="auto">
            <a:xfrm>
              <a:off x="2647" y="1554"/>
              <a:ext cx="26" cy="37"/>
            </a:xfrm>
            <a:custGeom>
              <a:avLst/>
              <a:gdLst>
                <a:gd name="T0" fmla="*/ 19 w 52"/>
                <a:gd name="T1" fmla="*/ 73 h 73"/>
                <a:gd name="T2" fmla="*/ 31 w 52"/>
                <a:gd name="T3" fmla="*/ 73 h 73"/>
                <a:gd name="T4" fmla="*/ 33 w 52"/>
                <a:gd name="T5" fmla="*/ 70 h 73"/>
                <a:gd name="T6" fmla="*/ 38 w 52"/>
                <a:gd name="T7" fmla="*/ 62 h 73"/>
                <a:gd name="T8" fmla="*/ 43 w 52"/>
                <a:gd name="T9" fmla="*/ 50 h 73"/>
                <a:gd name="T10" fmla="*/ 49 w 52"/>
                <a:gd name="T11" fmla="*/ 36 h 73"/>
                <a:gd name="T12" fmla="*/ 52 w 52"/>
                <a:gd name="T13" fmla="*/ 24 h 73"/>
                <a:gd name="T14" fmla="*/ 50 w 52"/>
                <a:gd name="T15" fmla="*/ 12 h 73"/>
                <a:gd name="T16" fmla="*/ 42 w 52"/>
                <a:gd name="T17" fmla="*/ 4 h 73"/>
                <a:gd name="T18" fmla="*/ 26 w 52"/>
                <a:gd name="T19" fmla="*/ 0 h 73"/>
                <a:gd name="T20" fmla="*/ 10 w 52"/>
                <a:gd name="T21" fmla="*/ 4 h 73"/>
                <a:gd name="T22" fmla="*/ 1 w 52"/>
                <a:gd name="T23" fmla="*/ 12 h 73"/>
                <a:gd name="T24" fmla="*/ 0 w 52"/>
                <a:gd name="T25" fmla="*/ 24 h 73"/>
                <a:gd name="T26" fmla="*/ 2 w 52"/>
                <a:gd name="T27" fmla="*/ 36 h 73"/>
                <a:gd name="T28" fmla="*/ 7 w 52"/>
                <a:gd name="T29" fmla="*/ 50 h 73"/>
                <a:gd name="T30" fmla="*/ 12 w 52"/>
                <a:gd name="T31" fmla="*/ 62 h 73"/>
                <a:gd name="T32" fmla="*/ 17 w 52"/>
                <a:gd name="T33" fmla="*/ 70 h 73"/>
                <a:gd name="T34" fmla="*/ 19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01" name="Freeform 53"/>
            <p:cNvSpPr>
              <a:spLocks/>
            </p:cNvSpPr>
            <p:nvPr/>
          </p:nvSpPr>
          <p:spPr bwMode="auto">
            <a:xfrm>
              <a:off x="2647" y="1554"/>
              <a:ext cx="26" cy="37"/>
            </a:xfrm>
            <a:custGeom>
              <a:avLst/>
              <a:gdLst>
                <a:gd name="T0" fmla="*/ 19 w 52"/>
                <a:gd name="T1" fmla="*/ 73 h 73"/>
                <a:gd name="T2" fmla="*/ 31 w 52"/>
                <a:gd name="T3" fmla="*/ 73 h 73"/>
                <a:gd name="T4" fmla="*/ 33 w 52"/>
                <a:gd name="T5" fmla="*/ 70 h 73"/>
                <a:gd name="T6" fmla="*/ 38 w 52"/>
                <a:gd name="T7" fmla="*/ 62 h 73"/>
                <a:gd name="T8" fmla="*/ 43 w 52"/>
                <a:gd name="T9" fmla="*/ 50 h 73"/>
                <a:gd name="T10" fmla="*/ 49 w 52"/>
                <a:gd name="T11" fmla="*/ 36 h 73"/>
                <a:gd name="T12" fmla="*/ 52 w 52"/>
                <a:gd name="T13" fmla="*/ 24 h 73"/>
                <a:gd name="T14" fmla="*/ 50 w 52"/>
                <a:gd name="T15" fmla="*/ 12 h 73"/>
                <a:gd name="T16" fmla="*/ 42 w 52"/>
                <a:gd name="T17" fmla="*/ 4 h 73"/>
                <a:gd name="T18" fmla="*/ 26 w 52"/>
                <a:gd name="T19" fmla="*/ 0 h 73"/>
                <a:gd name="T20" fmla="*/ 10 w 52"/>
                <a:gd name="T21" fmla="*/ 4 h 73"/>
                <a:gd name="T22" fmla="*/ 1 w 52"/>
                <a:gd name="T23" fmla="*/ 12 h 73"/>
                <a:gd name="T24" fmla="*/ 0 w 52"/>
                <a:gd name="T25" fmla="*/ 24 h 73"/>
                <a:gd name="T26" fmla="*/ 2 w 52"/>
                <a:gd name="T27" fmla="*/ 36 h 73"/>
                <a:gd name="T28" fmla="*/ 7 w 52"/>
                <a:gd name="T29" fmla="*/ 50 h 73"/>
                <a:gd name="T30" fmla="*/ 12 w 52"/>
                <a:gd name="T31" fmla="*/ 62 h 73"/>
                <a:gd name="T32" fmla="*/ 17 w 52"/>
                <a:gd name="T33" fmla="*/ 70 h 73"/>
                <a:gd name="T34" fmla="*/ 19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02" name="Freeform 54"/>
            <p:cNvSpPr>
              <a:spLocks/>
            </p:cNvSpPr>
            <p:nvPr/>
          </p:nvSpPr>
          <p:spPr bwMode="auto">
            <a:xfrm>
              <a:off x="2618" y="1569"/>
              <a:ext cx="36" cy="29"/>
            </a:xfrm>
            <a:custGeom>
              <a:avLst/>
              <a:gdLst>
                <a:gd name="T0" fmla="*/ 66 w 71"/>
                <a:gd name="T1" fmla="*/ 58 h 58"/>
                <a:gd name="T2" fmla="*/ 71 w 71"/>
                <a:gd name="T3" fmla="*/ 48 h 58"/>
                <a:gd name="T4" fmla="*/ 70 w 71"/>
                <a:gd name="T5" fmla="*/ 44 h 58"/>
                <a:gd name="T6" fmla="*/ 64 w 71"/>
                <a:gd name="T7" fmla="*/ 36 h 58"/>
                <a:gd name="T8" fmla="*/ 58 w 71"/>
                <a:gd name="T9" fmla="*/ 25 h 58"/>
                <a:gd name="T10" fmla="*/ 49 w 71"/>
                <a:gd name="T11" fmla="*/ 14 h 58"/>
                <a:gd name="T12" fmla="*/ 39 w 71"/>
                <a:gd name="T13" fmla="*/ 5 h 58"/>
                <a:gd name="T14" fmla="*/ 28 w 71"/>
                <a:gd name="T15" fmla="*/ 0 h 58"/>
                <a:gd name="T16" fmla="*/ 16 w 71"/>
                <a:gd name="T17" fmla="*/ 4 h 58"/>
                <a:gd name="T18" fmla="*/ 6 w 71"/>
                <a:gd name="T19" fmla="*/ 17 h 58"/>
                <a:gd name="T20" fmla="*/ 0 w 71"/>
                <a:gd name="T21" fmla="*/ 33 h 58"/>
                <a:gd name="T22" fmla="*/ 3 w 71"/>
                <a:gd name="T23" fmla="*/ 43 h 58"/>
                <a:gd name="T24" fmla="*/ 11 w 71"/>
                <a:gd name="T25" fmla="*/ 51 h 58"/>
                <a:gd name="T26" fmla="*/ 25 w 71"/>
                <a:gd name="T27" fmla="*/ 56 h 58"/>
                <a:gd name="T28" fmla="*/ 39 w 71"/>
                <a:gd name="T29" fmla="*/ 58 h 58"/>
                <a:gd name="T30" fmla="*/ 52 w 71"/>
                <a:gd name="T31" fmla="*/ 58 h 58"/>
                <a:gd name="T32" fmla="*/ 62 w 71"/>
                <a:gd name="T33" fmla="*/ 58 h 58"/>
                <a:gd name="T34" fmla="*/ 66 w 71"/>
                <a:gd name="T3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8">
                  <a:moveTo>
                    <a:pt x="66" y="58"/>
                  </a:moveTo>
                  <a:lnTo>
                    <a:pt x="71" y="48"/>
                  </a:lnTo>
                  <a:lnTo>
                    <a:pt x="70" y="44"/>
                  </a:lnTo>
                  <a:lnTo>
                    <a:pt x="64" y="36"/>
                  </a:lnTo>
                  <a:lnTo>
                    <a:pt x="58" y="25"/>
                  </a:lnTo>
                  <a:lnTo>
                    <a:pt x="49" y="14"/>
                  </a:lnTo>
                  <a:lnTo>
                    <a:pt x="39" y="5"/>
                  </a:lnTo>
                  <a:lnTo>
                    <a:pt x="28" y="0"/>
                  </a:lnTo>
                  <a:lnTo>
                    <a:pt x="16" y="4"/>
                  </a:lnTo>
                  <a:lnTo>
                    <a:pt x="6" y="17"/>
                  </a:lnTo>
                  <a:lnTo>
                    <a:pt x="0" y="33"/>
                  </a:lnTo>
                  <a:lnTo>
                    <a:pt x="3" y="43"/>
                  </a:lnTo>
                  <a:lnTo>
                    <a:pt x="11" y="51"/>
                  </a:lnTo>
                  <a:lnTo>
                    <a:pt x="25" y="56"/>
                  </a:lnTo>
                  <a:lnTo>
                    <a:pt x="39" y="58"/>
                  </a:lnTo>
                  <a:lnTo>
                    <a:pt x="52" y="58"/>
                  </a:lnTo>
                  <a:lnTo>
                    <a:pt x="62" y="58"/>
                  </a:lnTo>
                  <a:lnTo>
                    <a:pt x="66" y="5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03" name="Freeform 55"/>
            <p:cNvSpPr>
              <a:spLocks/>
            </p:cNvSpPr>
            <p:nvPr/>
          </p:nvSpPr>
          <p:spPr bwMode="auto">
            <a:xfrm>
              <a:off x="2618" y="1602"/>
              <a:ext cx="36" cy="28"/>
            </a:xfrm>
            <a:custGeom>
              <a:avLst/>
              <a:gdLst>
                <a:gd name="T0" fmla="*/ 71 w 71"/>
                <a:gd name="T1" fmla="*/ 10 h 57"/>
                <a:gd name="T2" fmla="*/ 66 w 71"/>
                <a:gd name="T3" fmla="*/ 0 h 57"/>
                <a:gd name="T4" fmla="*/ 62 w 71"/>
                <a:gd name="T5" fmla="*/ 0 h 57"/>
                <a:gd name="T6" fmla="*/ 53 w 71"/>
                <a:gd name="T7" fmla="*/ 0 h 57"/>
                <a:gd name="T8" fmla="*/ 39 w 71"/>
                <a:gd name="T9" fmla="*/ 0 h 57"/>
                <a:gd name="T10" fmla="*/ 25 w 71"/>
                <a:gd name="T11" fmla="*/ 2 h 57"/>
                <a:gd name="T12" fmla="*/ 13 w 71"/>
                <a:gd name="T13" fmla="*/ 7 h 57"/>
                <a:gd name="T14" fmla="*/ 3 w 71"/>
                <a:gd name="T15" fmla="*/ 15 h 57"/>
                <a:gd name="T16" fmla="*/ 0 w 71"/>
                <a:gd name="T17" fmla="*/ 25 h 57"/>
                <a:gd name="T18" fmla="*/ 6 w 71"/>
                <a:gd name="T19" fmla="*/ 42 h 57"/>
                <a:gd name="T20" fmla="*/ 16 w 71"/>
                <a:gd name="T21" fmla="*/ 54 h 57"/>
                <a:gd name="T22" fmla="*/ 28 w 71"/>
                <a:gd name="T23" fmla="*/ 57 h 57"/>
                <a:gd name="T24" fmla="*/ 39 w 71"/>
                <a:gd name="T25" fmla="*/ 53 h 57"/>
                <a:gd name="T26" fmla="*/ 49 w 71"/>
                <a:gd name="T27" fmla="*/ 44 h 57"/>
                <a:gd name="T28" fmla="*/ 58 w 71"/>
                <a:gd name="T29" fmla="*/ 33 h 57"/>
                <a:gd name="T30" fmla="*/ 64 w 71"/>
                <a:gd name="T31" fmla="*/ 22 h 57"/>
                <a:gd name="T32" fmla="*/ 70 w 71"/>
                <a:gd name="T33" fmla="*/ 14 h 57"/>
                <a:gd name="T34" fmla="*/ 71 w 71"/>
                <a:gd name="T35" fmla="*/ 1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7">
                  <a:moveTo>
                    <a:pt x="71" y="10"/>
                  </a:moveTo>
                  <a:lnTo>
                    <a:pt x="66" y="0"/>
                  </a:lnTo>
                  <a:lnTo>
                    <a:pt x="62" y="0"/>
                  </a:lnTo>
                  <a:lnTo>
                    <a:pt x="53" y="0"/>
                  </a:lnTo>
                  <a:lnTo>
                    <a:pt x="39" y="0"/>
                  </a:lnTo>
                  <a:lnTo>
                    <a:pt x="25" y="2"/>
                  </a:lnTo>
                  <a:lnTo>
                    <a:pt x="13" y="7"/>
                  </a:lnTo>
                  <a:lnTo>
                    <a:pt x="3" y="15"/>
                  </a:lnTo>
                  <a:lnTo>
                    <a:pt x="0" y="25"/>
                  </a:lnTo>
                  <a:lnTo>
                    <a:pt x="6" y="42"/>
                  </a:lnTo>
                  <a:lnTo>
                    <a:pt x="16" y="54"/>
                  </a:lnTo>
                  <a:lnTo>
                    <a:pt x="28" y="57"/>
                  </a:lnTo>
                  <a:lnTo>
                    <a:pt x="39" y="53"/>
                  </a:lnTo>
                  <a:lnTo>
                    <a:pt x="49" y="44"/>
                  </a:lnTo>
                  <a:lnTo>
                    <a:pt x="58" y="33"/>
                  </a:lnTo>
                  <a:lnTo>
                    <a:pt x="64" y="22"/>
                  </a:lnTo>
                  <a:lnTo>
                    <a:pt x="70" y="14"/>
                  </a:lnTo>
                  <a:lnTo>
                    <a:pt x="71" y="1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04" name="Freeform 56"/>
            <p:cNvSpPr>
              <a:spLocks/>
            </p:cNvSpPr>
            <p:nvPr/>
          </p:nvSpPr>
          <p:spPr bwMode="auto">
            <a:xfrm>
              <a:off x="2647" y="1610"/>
              <a:ext cx="26" cy="36"/>
            </a:xfrm>
            <a:custGeom>
              <a:avLst/>
              <a:gdLst>
                <a:gd name="T0" fmla="*/ 32 w 52"/>
                <a:gd name="T1" fmla="*/ 0 h 73"/>
                <a:gd name="T2" fmla="*/ 20 w 52"/>
                <a:gd name="T3" fmla="*/ 0 h 73"/>
                <a:gd name="T4" fmla="*/ 18 w 52"/>
                <a:gd name="T5" fmla="*/ 4 h 73"/>
                <a:gd name="T6" fmla="*/ 14 w 52"/>
                <a:gd name="T7" fmla="*/ 12 h 73"/>
                <a:gd name="T8" fmla="*/ 8 w 52"/>
                <a:gd name="T9" fmla="*/ 23 h 73"/>
                <a:gd name="T10" fmla="*/ 2 w 52"/>
                <a:gd name="T11" fmla="*/ 36 h 73"/>
                <a:gd name="T12" fmla="*/ 0 w 52"/>
                <a:gd name="T13" fmla="*/ 50 h 73"/>
                <a:gd name="T14" fmla="*/ 1 w 52"/>
                <a:gd name="T15" fmla="*/ 61 h 73"/>
                <a:gd name="T16" fmla="*/ 9 w 52"/>
                <a:gd name="T17" fmla="*/ 69 h 73"/>
                <a:gd name="T18" fmla="*/ 25 w 52"/>
                <a:gd name="T19" fmla="*/ 73 h 73"/>
                <a:gd name="T20" fmla="*/ 41 w 52"/>
                <a:gd name="T21" fmla="*/ 69 h 73"/>
                <a:gd name="T22" fmla="*/ 50 w 52"/>
                <a:gd name="T23" fmla="*/ 61 h 73"/>
                <a:gd name="T24" fmla="*/ 52 w 52"/>
                <a:gd name="T25" fmla="*/ 50 h 73"/>
                <a:gd name="T26" fmla="*/ 49 w 52"/>
                <a:gd name="T27" fmla="*/ 36 h 73"/>
                <a:gd name="T28" fmla="*/ 45 w 52"/>
                <a:gd name="T29" fmla="*/ 23 h 73"/>
                <a:gd name="T30" fmla="*/ 39 w 52"/>
                <a:gd name="T31" fmla="*/ 12 h 73"/>
                <a:gd name="T32" fmla="*/ 34 w 52"/>
                <a:gd name="T33" fmla="*/ 4 h 73"/>
                <a:gd name="T34" fmla="*/ 32 w 52"/>
                <a:gd name="T3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32" y="0"/>
                  </a:moveTo>
                  <a:lnTo>
                    <a:pt x="20" y="0"/>
                  </a:lnTo>
                  <a:lnTo>
                    <a:pt x="18" y="4"/>
                  </a:lnTo>
                  <a:lnTo>
                    <a:pt x="14" y="12"/>
                  </a:lnTo>
                  <a:lnTo>
                    <a:pt x="8" y="23"/>
                  </a:lnTo>
                  <a:lnTo>
                    <a:pt x="2" y="36"/>
                  </a:lnTo>
                  <a:lnTo>
                    <a:pt x="0" y="50"/>
                  </a:lnTo>
                  <a:lnTo>
                    <a:pt x="1" y="61"/>
                  </a:lnTo>
                  <a:lnTo>
                    <a:pt x="9" y="69"/>
                  </a:lnTo>
                  <a:lnTo>
                    <a:pt x="25" y="73"/>
                  </a:lnTo>
                  <a:lnTo>
                    <a:pt x="41" y="69"/>
                  </a:lnTo>
                  <a:lnTo>
                    <a:pt x="50" y="61"/>
                  </a:lnTo>
                  <a:lnTo>
                    <a:pt x="52" y="50"/>
                  </a:lnTo>
                  <a:lnTo>
                    <a:pt x="49" y="36"/>
                  </a:lnTo>
                  <a:lnTo>
                    <a:pt x="45" y="23"/>
                  </a:lnTo>
                  <a:lnTo>
                    <a:pt x="39" y="12"/>
                  </a:lnTo>
                  <a:lnTo>
                    <a:pt x="34" y="4"/>
                  </a:lnTo>
                  <a:lnTo>
                    <a:pt x="32"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05" name="Freeform 57"/>
            <p:cNvSpPr>
              <a:spLocks/>
            </p:cNvSpPr>
            <p:nvPr/>
          </p:nvSpPr>
          <p:spPr bwMode="auto">
            <a:xfrm>
              <a:off x="2667" y="1602"/>
              <a:ext cx="36" cy="28"/>
            </a:xfrm>
            <a:custGeom>
              <a:avLst/>
              <a:gdLst>
                <a:gd name="T0" fmla="*/ 6 w 71"/>
                <a:gd name="T1" fmla="*/ 0 h 57"/>
                <a:gd name="T2" fmla="*/ 0 w 71"/>
                <a:gd name="T3" fmla="*/ 10 h 57"/>
                <a:gd name="T4" fmla="*/ 1 w 71"/>
                <a:gd name="T5" fmla="*/ 14 h 57"/>
                <a:gd name="T6" fmla="*/ 7 w 71"/>
                <a:gd name="T7" fmla="*/ 22 h 57"/>
                <a:gd name="T8" fmla="*/ 14 w 71"/>
                <a:gd name="T9" fmla="*/ 33 h 57"/>
                <a:gd name="T10" fmla="*/ 23 w 71"/>
                <a:gd name="T11" fmla="*/ 44 h 57"/>
                <a:gd name="T12" fmla="*/ 32 w 71"/>
                <a:gd name="T13" fmla="*/ 53 h 57"/>
                <a:gd name="T14" fmla="*/ 44 w 71"/>
                <a:gd name="T15" fmla="*/ 57 h 57"/>
                <a:gd name="T16" fmla="*/ 55 w 71"/>
                <a:gd name="T17" fmla="*/ 54 h 57"/>
                <a:gd name="T18" fmla="*/ 66 w 71"/>
                <a:gd name="T19" fmla="*/ 42 h 57"/>
                <a:gd name="T20" fmla="*/ 71 w 71"/>
                <a:gd name="T21" fmla="*/ 25 h 57"/>
                <a:gd name="T22" fmla="*/ 68 w 71"/>
                <a:gd name="T23" fmla="*/ 15 h 57"/>
                <a:gd name="T24" fmla="*/ 60 w 71"/>
                <a:gd name="T25" fmla="*/ 7 h 57"/>
                <a:gd name="T26" fmla="*/ 46 w 71"/>
                <a:gd name="T27" fmla="*/ 2 h 57"/>
                <a:gd name="T28" fmla="*/ 32 w 71"/>
                <a:gd name="T29" fmla="*/ 0 h 57"/>
                <a:gd name="T30" fmla="*/ 19 w 71"/>
                <a:gd name="T31" fmla="*/ 0 h 57"/>
                <a:gd name="T32" fmla="*/ 9 w 71"/>
                <a:gd name="T33" fmla="*/ 0 h 57"/>
                <a:gd name="T34" fmla="*/ 6 w 71"/>
                <a:gd name="T3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7">
                  <a:moveTo>
                    <a:pt x="6" y="0"/>
                  </a:moveTo>
                  <a:lnTo>
                    <a:pt x="0" y="10"/>
                  </a:lnTo>
                  <a:lnTo>
                    <a:pt x="1" y="14"/>
                  </a:lnTo>
                  <a:lnTo>
                    <a:pt x="7" y="22"/>
                  </a:lnTo>
                  <a:lnTo>
                    <a:pt x="14" y="33"/>
                  </a:lnTo>
                  <a:lnTo>
                    <a:pt x="23" y="44"/>
                  </a:lnTo>
                  <a:lnTo>
                    <a:pt x="32" y="53"/>
                  </a:lnTo>
                  <a:lnTo>
                    <a:pt x="44" y="57"/>
                  </a:lnTo>
                  <a:lnTo>
                    <a:pt x="55" y="54"/>
                  </a:lnTo>
                  <a:lnTo>
                    <a:pt x="66" y="42"/>
                  </a:lnTo>
                  <a:lnTo>
                    <a:pt x="71" y="25"/>
                  </a:lnTo>
                  <a:lnTo>
                    <a:pt x="68" y="15"/>
                  </a:lnTo>
                  <a:lnTo>
                    <a:pt x="60" y="7"/>
                  </a:lnTo>
                  <a:lnTo>
                    <a:pt x="46" y="2"/>
                  </a:lnTo>
                  <a:lnTo>
                    <a:pt x="32" y="0"/>
                  </a:lnTo>
                  <a:lnTo>
                    <a:pt x="19" y="0"/>
                  </a:lnTo>
                  <a:lnTo>
                    <a:pt x="9" y="0"/>
                  </a:lnTo>
                  <a:lnTo>
                    <a:pt x="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06" name="Freeform 58"/>
            <p:cNvSpPr>
              <a:spLocks/>
            </p:cNvSpPr>
            <p:nvPr/>
          </p:nvSpPr>
          <p:spPr bwMode="auto">
            <a:xfrm>
              <a:off x="2667" y="1569"/>
              <a:ext cx="36" cy="28"/>
            </a:xfrm>
            <a:custGeom>
              <a:avLst/>
              <a:gdLst>
                <a:gd name="T0" fmla="*/ 0 w 71"/>
                <a:gd name="T1" fmla="*/ 47 h 57"/>
                <a:gd name="T2" fmla="*/ 6 w 71"/>
                <a:gd name="T3" fmla="*/ 57 h 57"/>
                <a:gd name="T4" fmla="*/ 9 w 71"/>
                <a:gd name="T5" fmla="*/ 57 h 57"/>
                <a:gd name="T6" fmla="*/ 19 w 71"/>
                <a:gd name="T7" fmla="*/ 57 h 57"/>
                <a:gd name="T8" fmla="*/ 32 w 71"/>
                <a:gd name="T9" fmla="*/ 57 h 57"/>
                <a:gd name="T10" fmla="*/ 46 w 71"/>
                <a:gd name="T11" fmla="*/ 55 h 57"/>
                <a:gd name="T12" fmla="*/ 59 w 71"/>
                <a:gd name="T13" fmla="*/ 50 h 57"/>
                <a:gd name="T14" fmla="*/ 68 w 71"/>
                <a:gd name="T15" fmla="*/ 43 h 57"/>
                <a:gd name="T16" fmla="*/ 71 w 71"/>
                <a:gd name="T17" fmla="*/ 32 h 57"/>
                <a:gd name="T18" fmla="*/ 66 w 71"/>
                <a:gd name="T19" fmla="*/ 17 h 57"/>
                <a:gd name="T20" fmla="*/ 55 w 71"/>
                <a:gd name="T21" fmla="*/ 4 h 57"/>
                <a:gd name="T22" fmla="*/ 44 w 71"/>
                <a:gd name="T23" fmla="*/ 0 h 57"/>
                <a:gd name="T24" fmla="*/ 32 w 71"/>
                <a:gd name="T25" fmla="*/ 4 h 57"/>
                <a:gd name="T26" fmla="*/ 23 w 71"/>
                <a:gd name="T27" fmla="*/ 13 h 57"/>
                <a:gd name="T28" fmla="*/ 14 w 71"/>
                <a:gd name="T29" fmla="*/ 23 h 57"/>
                <a:gd name="T30" fmla="*/ 7 w 71"/>
                <a:gd name="T31" fmla="*/ 35 h 57"/>
                <a:gd name="T32" fmla="*/ 1 w 71"/>
                <a:gd name="T33" fmla="*/ 43 h 57"/>
                <a:gd name="T34" fmla="*/ 0 w 71"/>
                <a:gd name="T35" fmla="*/ 4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7">
                  <a:moveTo>
                    <a:pt x="0" y="47"/>
                  </a:moveTo>
                  <a:lnTo>
                    <a:pt x="6" y="57"/>
                  </a:lnTo>
                  <a:lnTo>
                    <a:pt x="9" y="57"/>
                  </a:lnTo>
                  <a:lnTo>
                    <a:pt x="19" y="57"/>
                  </a:lnTo>
                  <a:lnTo>
                    <a:pt x="32" y="57"/>
                  </a:lnTo>
                  <a:lnTo>
                    <a:pt x="46" y="55"/>
                  </a:lnTo>
                  <a:lnTo>
                    <a:pt x="59" y="50"/>
                  </a:lnTo>
                  <a:lnTo>
                    <a:pt x="68" y="43"/>
                  </a:lnTo>
                  <a:lnTo>
                    <a:pt x="71" y="32"/>
                  </a:lnTo>
                  <a:lnTo>
                    <a:pt x="66" y="17"/>
                  </a:lnTo>
                  <a:lnTo>
                    <a:pt x="55" y="4"/>
                  </a:lnTo>
                  <a:lnTo>
                    <a:pt x="44" y="0"/>
                  </a:lnTo>
                  <a:lnTo>
                    <a:pt x="32" y="4"/>
                  </a:lnTo>
                  <a:lnTo>
                    <a:pt x="23" y="13"/>
                  </a:lnTo>
                  <a:lnTo>
                    <a:pt x="14" y="23"/>
                  </a:lnTo>
                  <a:lnTo>
                    <a:pt x="7" y="35"/>
                  </a:lnTo>
                  <a:lnTo>
                    <a:pt x="1" y="43"/>
                  </a:lnTo>
                  <a:lnTo>
                    <a:pt x="0" y="4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07" name="Freeform 59"/>
            <p:cNvSpPr>
              <a:spLocks/>
            </p:cNvSpPr>
            <p:nvPr/>
          </p:nvSpPr>
          <p:spPr bwMode="auto">
            <a:xfrm>
              <a:off x="3368" y="2439"/>
              <a:ext cx="12" cy="12"/>
            </a:xfrm>
            <a:custGeom>
              <a:avLst/>
              <a:gdLst>
                <a:gd name="T0" fmla="*/ 11 w 24"/>
                <a:gd name="T1" fmla="*/ 24 h 24"/>
                <a:gd name="T2" fmla="*/ 7 w 24"/>
                <a:gd name="T3" fmla="*/ 23 h 24"/>
                <a:gd name="T4" fmla="*/ 3 w 24"/>
                <a:gd name="T5" fmla="*/ 20 h 24"/>
                <a:gd name="T6" fmla="*/ 1 w 24"/>
                <a:gd name="T7" fmla="*/ 16 h 24"/>
                <a:gd name="T8" fmla="*/ 0 w 24"/>
                <a:gd name="T9" fmla="*/ 11 h 24"/>
                <a:gd name="T10" fmla="*/ 1 w 24"/>
                <a:gd name="T11" fmla="*/ 7 h 24"/>
                <a:gd name="T12" fmla="*/ 3 w 24"/>
                <a:gd name="T13" fmla="*/ 3 h 24"/>
                <a:gd name="T14" fmla="*/ 7 w 24"/>
                <a:gd name="T15" fmla="*/ 1 h 24"/>
                <a:gd name="T16" fmla="*/ 11 w 24"/>
                <a:gd name="T17" fmla="*/ 0 h 24"/>
                <a:gd name="T18" fmla="*/ 16 w 24"/>
                <a:gd name="T19" fmla="*/ 1 h 24"/>
                <a:gd name="T20" fmla="*/ 20 w 24"/>
                <a:gd name="T21" fmla="*/ 3 h 24"/>
                <a:gd name="T22" fmla="*/ 23 w 24"/>
                <a:gd name="T23" fmla="*/ 7 h 24"/>
                <a:gd name="T24" fmla="*/ 24 w 24"/>
                <a:gd name="T25" fmla="*/ 11 h 24"/>
                <a:gd name="T26" fmla="*/ 23 w 24"/>
                <a:gd name="T27" fmla="*/ 16 h 24"/>
                <a:gd name="T28" fmla="*/ 20 w 24"/>
                <a:gd name="T29" fmla="*/ 20 h 24"/>
                <a:gd name="T30" fmla="*/ 16 w 24"/>
                <a:gd name="T31" fmla="*/ 23 h 24"/>
                <a:gd name="T32" fmla="*/ 11 w 24"/>
                <a:gd name="T3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1" y="24"/>
                  </a:moveTo>
                  <a:lnTo>
                    <a:pt x="7" y="23"/>
                  </a:lnTo>
                  <a:lnTo>
                    <a:pt x="3" y="20"/>
                  </a:lnTo>
                  <a:lnTo>
                    <a:pt x="1" y="16"/>
                  </a:lnTo>
                  <a:lnTo>
                    <a:pt x="0" y="11"/>
                  </a:lnTo>
                  <a:lnTo>
                    <a:pt x="1" y="7"/>
                  </a:lnTo>
                  <a:lnTo>
                    <a:pt x="3" y="3"/>
                  </a:lnTo>
                  <a:lnTo>
                    <a:pt x="7" y="1"/>
                  </a:lnTo>
                  <a:lnTo>
                    <a:pt x="11" y="0"/>
                  </a:lnTo>
                  <a:lnTo>
                    <a:pt x="16" y="1"/>
                  </a:lnTo>
                  <a:lnTo>
                    <a:pt x="20" y="3"/>
                  </a:lnTo>
                  <a:lnTo>
                    <a:pt x="23" y="7"/>
                  </a:lnTo>
                  <a:lnTo>
                    <a:pt x="24" y="11"/>
                  </a:lnTo>
                  <a:lnTo>
                    <a:pt x="23" y="16"/>
                  </a:lnTo>
                  <a:lnTo>
                    <a:pt x="20" y="20"/>
                  </a:lnTo>
                  <a:lnTo>
                    <a:pt x="16" y="23"/>
                  </a:lnTo>
                  <a:lnTo>
                    <a:pt x="11" y="2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08" name="Freeform 60"/>
            <p:cNvSpPr>
              <a:spLocks/>
            </p:cNvSpPr>
            <p:nvPr/>
          </p:nvSpPr>
          <p:spPr bwMode="auto">
            <a:xfrm>
              <a:off x="3361" y="2399"/>
              <a:ext cx="26" cy="36"/>
            </a:xfrm>
            <a:custGeom>
              <a:avLst/>
              <a:gdLst>
                <a:gd name="T0" fmla="*/ 19 w 53"/>
                <a:gd name="T1" fmla="*/ 73 h 73"/>
                <a:gd name="T2" fmla="*/ 32 w 53"/>
                <a:gd name="T3" fmla="*/ 73 h 73"/>
                <a:gd name="T4" fmla="*/ 34 w 53"/>
                <a:gd name="T5" fmla="*/ 69 h 73"/>
                <a:gd name="T6" fmla="*/ 39 w 53"/>
                <a:gd name="T7" fmla="*/ 61 h 73"/>
                <a:gd name="T8" fmla="*/ 45 w 53"/>
                <a:gd name="T9" fmla="*/ 50 h 73"/>
                <a:gd name="T10" fmla="*/ 50 w 53"/>
                <a:gd name="T11" fmla="*/ 36 h 73"/>
                <a:gd name="T12" fmla="*/ 53 w 53"/>
                <a:gd name="T13" fmla="*/ 23 h 73"/>
                <a:gd name="T14" fmla="*/ 50 w 53"/>
                <a:gd name="T15" fmla="*/ 12 h 73"/>
                <a:gd name="T16" fmla="*/ 42 w 53"/>
                <a:gd name="T17" fmla="*/ 4 h 73"/>
                <a:gd name="T18" fmla="*/ 26 w 53"/>
                <a:gd name="T19" fmla="*/ 0 h 73"/>
                <a:gd name="T20" fmla="*/ 10 w 53"/>
                <a:gd name="T21" fmla="*/ 4 h 73"/>
                <a:gd name="T22" fmla="*/ 1 w 53"/>
                <a:gd name="T23" fmla="*/ 12 h 73"/>
                <a:gd name="T24" fmla="*/ 0 w 53"/>
                <a:gd name="T25" fmla="*/ 23 h 73"/>
                <a:gd name="T26" fmla="*/ 2 w 53"/>
                <a:gd name="T27" fmla="*/ 36 h 73"/>
                <a:gd name="T28" fmla="*/ 7 w 53"/>
                <a:gd name="T29" fmla="*/ 50 h 73"/>
                <a:gd name="T30" fmla="*/ 12 w 53"/>
                <a:gd name="T31" fmla="*/ 61 h 73"/>
                <a:gd name="T32" fmla="*/ 17 w 53"/>
                <a:gd name="T33" fmla="*/ 69 h 73"/>
                <a:gd name="T34" fmla="*/ 19 w 53"/>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09" name="Freeform 61"/>
            <p:cNvSpPr>
              <a:spLocks/>
            </p:cNvSpPr>
            <p:nvPr/>
          </p:nvSpPr>
          <p:spPr bwMode="auto">
            <a:xfrm>
              <a:off x="3361" y="2399"/>
              <a:ext cx="26" cy="36"/>
            </a:xfrm>
            <a:custGeom>
              <a:avLst/>
              <a:gdLst>
                <a:gd name="T0" fmla="*/ 19 w 53"/>
                <a:gd name="T1" fmla="*/ 73 h 73"/>
                <a:gd name="T2" fmla="*/ 32 w 53"/>
                <a:gd name="T3" fmla="*/ 73 h 73"/>
                <a:gd name="T4" fmla="*/ 34 w 53"/>
                <a:gd name="T5" fmla="*/ 69 h 73"/>
                <a:gd name="T6" fmla="*/ 39 w 53"/>
                <a:gd name="T7" fmla="*/ 61 h 73"/>
                <a:gd name="T8" fmla="*/ 45 w 53"/>
                <a:gd name="T9" fmla="*/ 50 h 73"/>
                <a:gd name="T10" fmla="*/ 50 w 53"/>
                <a:gd name="T11" fmla="*/ 36 h 73"/>
                <a:gd name="T12" fmla="*/ 53 w 53"/>
                <a:gd name="T13" fmla="*/ 23 h 73"/>
                <a:gd name="T14" fmla="*/ 50 w 53"/>
                <a:gd name="T15" fmla="*/ 12 h 73"/>
                <a:gd name="T16" fmla="*/ 42 w 53"/>
                <a:gd name="T17" fmla="*/ 4 h 73"/>
                <a:gd name="T18" fmla="*/ 26 w 53"/>
                <a:gd name="T19" fmla="*/ 0 h 73"/>
                <a:gd name="T20" fmla="*/ 10 w 53"/>
                <a:gd name="T21" fmla="*/ 4 h 73"/>
                <a:gd name="T22" fmla="*/ 1 w 53"/>
                <a:gd name="T23" fmla="*/ 12 h 73"/>
                <a:gd name="T24" fmla="*/ 0 w 53"/>
                <a:gd name="T25" fmla="*/ 23 h 73"/>
                <a:gd name="T26" fmla="*/ 2 w 53"/>
                <a:gd name="T27" fmla="*/ 36 h 73"/>
                <a:gd name="T28" fmla="*/ 7 w 53"/>
                <a:gd name="T29" fmla="*/ 50 h 73"/>
                <a:gd name="T30" fmla="*/ 12 w 53"/>
                <a:gd name="T31" fmla="*/ 61 h 73"/>
                <a:gd name="T32" fmla="*/ 17 w 53"/>
                <a:gd name="T33" fmla="*/ 69 h 73"/>
                <a:gd name="T34" fmla="*/ 19 w 53"/>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10" name="Freeform 62"/>
            <p:cNvSpPr>
              <a:spLocks/>
            </p:cNvSpPr>
            <p:nvPr/>
          </p:nvSpPr>
          <p:spPr bwMode="auto">
            <a:xfrm>
              <a:off x="3331" y="2414"/>
              <a:ext cx="36" cy="29"/>
            </a:xfrm>
            <a:custGeom>
              <a:avLst/>
              <a:gdLst>
                <a:gd name="T0" fmla="*/ 66 w 71"/>
                <a:gd name="T1" fmla="*/ 58 h 58"/>
                <a:gd name="T2" fmla="*/ 71 w 71"/>
                <a:gd name="T3" fmla="*/ 47 h 58"/>
                <a:gd name="T4" fmla="*/ 70 w 71"/>
                <a:gd name="T5" fmla="*/ 44 h 58"/>
                <a:gd name="T6" fmla="*/ 64 w 71"/>
                <a:gd name="T7" fmla="*/ 36 h 58"/>
                <a:gd name="T8" fmla="*/ 58 w 71"/>
                <a:gd name="T9" fmla="*/ 24 h 58"/>
                <a:gd name="T10" fmla="*/ 49 w 71"/>
                <a:gd name="T11" fmla="*/ 14 h 58"/>
                <a:gd name="T12" fmla="*/ 39 w 71"/>
                <a:gd name="T13" fmla="*/ 5 h 58"/>
                <a:gd name="T14" fmla="*/ 28 w 71"/>
                <a:gd name="T15" fmla="*/ 0 h 58"/>
                <a:gd name="T16" fmla="*/ 16 w 71"/>
                <a:gd name="T17" fmla="*/ 4 h 58"/>
                <a:gd name="T18" fmla="*/ 6 w 71"/>
                <a:gd name="T19" fmla="*/ 16 h 58"/>
                <a:gd name="T20" fmla="*/ 0 w 71"/>
                <a:gd name="T21" fmla="*/ 32 h 58"/>
                <a:gd name="T22" fmla="*/ 3 w 71"/>
                <a:gd name="T23" fmla="*/ 43 h 58"/>
                <a:gd name="T24" fmla="*/ 13 w 71"/>
                <a:gd name="T25" fmla="*/ 51 h 58"/>
                <a:gd name="T26" fmla="*/ 25 w 71"/>
                <a:gd name="T27" fmla="*/ 55 h 58"/>
                <a:gd name="T28" fmla="*/ 39 w 71"/>
                <a:gd name="T29" fmla="*/ 58 h 58"/>
                <a:gd name="T30" fmla="*/ 53 w 71"/>
                <a:gd name="T31" fmla="*/ 58 h 58"/>
                <a:gd name="T32" fmla="*/ 62 w 71"/>
                <a:gd name="T33" fmla="*/ 58 h 58"/>
                <a:gd name="T34" fmla="*/ 66 w 71"/>
                <a:gd name="T3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8">
                  <a:moveTo>
                    <a:pt x="66" y="58"/>
                  </a:moveTo>
                  <a:lnTo>
                    <a:pt x="71" y="47"/>
                  </a:lnTo>
                  <a:lnTo>
                    <a:pt x="70" y="44"/>
                  </a:lnTo>
                  <a:lnTo>
                    <a:pt x="64" y="36"/>
                  </a:lnTo>
                  <a:lnTo>
                    <a:pt x="58" y="24"/>
                  </a:lnTo>
                  <a:lnTo>
                    <a:pt x="49" y="14"/>
                  </a:lnTo>
                  <a:lnTo>
                    <a:pt x="39" y="5"/>
                  </a:lnTo>
                  <a:lnTo>
                    <a:pt x="28" y="0"/>
                  </a:lnTo>
                  <a:lnTo>
                    <a:pt x="16" y="4"/>
                  </a:lnTo>
                  <a:lnTo>
                    <a:pt x="6" y="16"/>
                  </a:lnTo>
                  <a:lnTo>
                    <a:pt x="0" y="32"/>
                  </a:lnTo>
                  <a:lnTo>
                    <a:pt x="3" y="43"/>
                  </a:lnTo>
                  <a:lnTo>
                    <a:pt x="13" y="51"/>
                  </a:lnTo>
                  <a:lnTo>
                    <a:pt x="25" y="55"/>
                  </a:lnTo>
                  <a:lnTo>
                    <a:pt x="39" y="58"/>
                  </a:lnTo>
                  <a:lnTo>
                    <a:pt x="53" y="58"/>
                  </a:lnTo>
                  <a:lnTo>
                    <a:pt x="62" y="58"/>
                  </a:lnTo>
                  <a:lnTo>
                    <a:pt x="66" y="5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11" name="Freeform 63"/>
            <p:cNvSpPr>
              <a:spLocks/>
            </p:cNvSpPr>
            <p:nvPr/>
          </p:nvSpPr>
          <p:spPr bwMode="auto">
            <a:xfrm>
              <a:off x="3331" y="2447"/>
              <a:ext cx="37" cy="28"/>
            </a:xfrm>
            <a:custGeom>
              <a:avLst/>
              <a:gdLst>
                <a:gd name="T0" fmla="*/ 72 w 72"/>
                <a:gd name="T1" fmla="*/ 10 h 56"/>
                <a:gd name="T2" fmla="*/ 67 w 72"/>
                <a:gd name="T3" fmla="*/ 0 h 56"/>
                <a:gd name="T4" fmla="*/ 63 w 72"/>
                <a:gd name="T5" fmla="*/ 0 h 56"/>
                <a:gd name="T6" fmla="*/ 53 w 72"/>
                <a:gd name="T7" fmla="*/ 0 h 56"/>
                <a:gd name="T8" fmla="*/ 40 w 72"/>
                <a:gd name="T9" fmla="*/ 0 h 56"/>
                <a:gd name="T10" fmla="*/ 26 w 72"/>
                <a:gd name="T11" fmla="*/ 2 h 56"/>
                <a:gd name="T12" fmla="*/ 13 w 72"/>
                <a:gd name="T13" fmla="*/ 7 h 56"/>
                <a:gd name="T14" fmla="*/ 3 w 72"/>
                <a:gd name="T15" fmla="*/ 15 h 56"/>
                <a:gd name="T16" fmla="*/ 0 w 72"/>
                <a:gd name="T17" fmla="*/ 25 h 56"/>
                <a:gd name="T18" fmla="*/ 6 w 72"/>
                <a:gd name="T19" fmla="*/ 41 h 56"/>
                <a:gd name="T20" fmla="*/ 17 w 72"/>
                <a:gd name="T21" fmla="*/ 54 h 56"/>
                <a:gd name="T22" fmla="*/ 29 w 72"/>
                <a:gd name="T23" fmla="*/ 56 h 56"/>
                <a:gd name="T24" fmla="*/ 39 w 72"/>
                <a:gd name="T25" fmla="*/ 53 h 56"/>
                <a:gd name="T26" fmla="*/ 49 w 72"/>
                <a:gd name="T27" fmla="*/ 44 h 56"/>
                <a:gd name="T28" fmla="*/ 59 w 72"/>
                <a:gd name="T29" fmla="*/ 33 h 56"/>
                <a:gd name="T30" fmla="*/ 66 w 72"/>
                <a:gd name="T31" fmla="*/ 22 h 56"/>
                <a:gd name="T32" fmla="*/ 71 w 72"/>
                <a:gd name="T33" fmla="*/ 14 h 56"/>
                <a:gd name="T34" fmla="*/ 72 w 72"/>
                <a:gd name="T35" fmla="*/ 1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6">
                  <a:moveTo>
                    <a:pt x="72" y="10"/>
                  </a:moveTo>
                  <a:lnTo>
                    <a:pt x="67" y="0"/>
                  </a:lnTo>
                  <a:lnTo>
                    <a:pt x="63" y="0"/>
                  </a:lnTo>
                  <a:lnTo>
                    <a:pt x="53" y="0"/>
                  </a:lnTo>
                  <a:lnTo>
                    <a:pt x="40" y="0"/>
                  </a:lnTo>
                  <a:lnTo>
                    <a:pt x="26" y="2"/>
                  </a:lnTo>
                  <a:lnTo>
                    <a:pt x="13" y="7"/>
                  </a:lnTo>
                  <a:lnTo>
                    <a:pt x="3" y="15"/>
                  </a:lnTo>
                  <a:lnTo>
                    <a:pt x="0" y="25"/>
                  </a:lnTo>
                  <a:lnTo>
                    <a:pt x="6" y="41"/>
                  </a:lnTo>
                  <a:lnTo>
                    <a:pt x="17" y="54"/>
                  </a:lnTo>
                  <a:lnTo>
                    <a:pt x="29" y="56"/>
                  </a:lnTo>
                  <a:lnTo>
                    <a:pt x="39" y="53"/>
                  </a:lnTo>
                  <a:lnTo>
                    <a:pt x="49" y="44"/>
                  </a:lnTo>
                  <a:lnTo>
                    <a:pt x="59" y="33"/>
                  </a:lnTo>
                  <a:lnTo>
                    <a:pt x="66" y="22"/>
                  </a:lnTo>
                  <a:lnTo>
                    <a:pt x="71" y="14"/>
                  </a:lnTo>
                  <a:lnTo>
                    <a:pt x="72" y="1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12" name="Freeform 64"/>
            <p:cNvSpPr>
              <a:spLocks/>
            </p:cNvSpPr>
            <p:nvPr/>
          </p:nvSpPr>
          <p:spPr bwMode="auto">
            <a:xfrm>
              <a:off x="3361" y="2454"/>
              <a:ext cx="26" cy="37"/>
            </a:xfrm>
            <a:custGeom>
              <a:avLst/>
              <a:gdLst>
                <a:gd name="T0" fmla="*/ 33 w 53"/>
                <a:gd name="T1" fmla="*/ 0 h 72"/>
                <a:gd name="T2" fmla="*/ 20 w 53"/>
                <a:gd name="T3" fmla="*/ 0 h 72"/>
                <a:gd name="T4" fmla="*/ 18 w 53"/>
                <a:gd name="T5" fmla="*/ 3 h 72"/>
                <a:gd name="T6" fmla="*/ 13 w 53"/>
                <a:gd name="T7" fmla="*/ 11 h 72"/>
                <a:gd name="T8" fmla="*/ 8 w 53"/>
                <a:gd name="T9" fmla="*/ 23 h 72"/>
                <a:gd name="T10" fmla="*/ 3 w 53"/>
                <a:gd name="T11" fmla="*/ 35 h 72"/>
                <a:gd name="T12" fmla="*/ 0 w 53"/>
                <a:gd name="T13" fmla="*/ 49 h 72"/>
                <a:gd name="T14" fmla="*/ 2 w 53"/>
                <a:gd name="T15" fmla="*/ 61 h 72"/>
                <a:gd name="T16" fmla="*/ 10 w 53"/>
                <a:gd name="T17" fmla="*/ 69 h 72"/>
                <a:gd name="T18" fmla="*/ 26 w 53"/>
                <a:gd name="T19" fmla="*/ 72 h 72"/>
                <a:gd name="T20" fmla="*/ 42 w 53"/>
                <a:gd name="T21" fmla="*/ 69 h 72"/>
                <a:gd name="T22" fmla="*/ 51 w 53"/>
                <a:gd name="T23" fmla="*/ 61 h 72"/>
                <a:gd name="T24" fmla="*/ 53 w 53"/>
                <a:gd name="T25" fmla="*/ 49 h 72"/>
                <a:gd name="T26" fmla="*/ 50 w 53"/>
                <a:gd name="T27" fmla="*/ 35 h 72"/>
                <a:gd name="T28" fmla="*/ 46 w 53"/>
                <a:gd name="T29" fmla="*/ 23 h 72"/>
                <a:gd name="T30" fmla="*/ 40 w 53"/>
                <a:gd name="T31" fmla="*/ 11 h 72"/>
                <a:gd name="T32" fmla="*/ 35 w 53"/>
                <a:gd name="T33" fmla="*/ 3 h 72"/>
                <a:gd name="T34" fmla="*/ 33 w 53"/>
                <a:gd name="T3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2">
                  <a:moveTo>
                    <a:pt x="33" y="0"/>
                  </a:moveTo>
                  <a:lnTo>
                    <a:pt x="20" y="0"/>
                  </a:lnTo>
                  <a:lnTo>
                    <a:pt x="18" y="3"/>
                  </a:lnTo>
                  <a:lnTo>
                    <a:pt x="13" y="11"/>
                  </a:lnTo>
                  <a:lnTo>
                    <a:pt x="8" y="23"/>
                  </a:lnTo>
                  <a:lnTo>
                    <a:pt x="3" y="35"/>
                  </a:lnTo>
                  <a:lnTo>
                    <a:pt x="0" y="49"/>
                  </a:lnTo>
                  <a:lnTo>
                    <a:pt x="2" y="61"/>
                  </a:lnTo>
                  <a:lnTo>
                    <a:pt x="10" y="69"/>
                  </a:lnTo>
                  <a:lnTo>
                    <a:pt x="26" y="72"/>
                  </a:lnTo>
                  <a:lnTo>
                    <a:pt x="42" y="69"/>
                  </a:lnTo>
                  <a:lnTo>
                    <a:pt x="51" y="61"/>
                  </a:lnTo>
                  <a:lnTo>
                    <a:pt x="53" y="49"/>
                  </a:lnTo>
                  <a:lnTo>
                    <a:pt x="50" y="35"/>
                  </a:lnTo>
                  <a:lnTo>
                    <a:pt x="46" y="23"/>
                  </a:lnTo>
                  <a:lnTo>
                    <a:pt x="40" y="11"/>
                  </a:lnTo>
                  <a:lnTo>
                    <a:pt x="35" y="3"/>
                  </a:lnTo>
                  <a:lnTo>
                    <a:pt x="3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13" name="Freeform 65"/>
            <p:cNvSpPr>
              <a:spLocks/>
            </p:cNvSpPr>
            <p:nvPr/>
          </p:nvSpPr>
          <p:spPr bwMode="auto">
            <a:xfrm>
              <a:off x="3381" y="2447"/>
              <a:ext cx="36" cy="28"/>
            </a:xfrm>
            <a:custGeom>
              <a:avLst/>
              <a:gdLst>
                <a:gd name="T0" fmla="*/ 6 w 71"/>
                <a:gd name="T1" fmla="*/ 0 h 56"/>
                <a:gd name="T2" fmla="*/ 0 w 71"/>
                <a:gd name="T3" fmla="*/ 10 h 56"/>
                <a:gd name="T4" fmla="*/ 1 w 71"/>
                <a:gd name="T5" fmla="*/ 14 h 56"/>
                <a:gd name="T6" fmla="*/ 7 w 71"/>
                <a:gd name="T7" fmla="*/ 22 h 56"/>
                <a:gd name="T8" fmla="*/ 14 w 71"/>
                <a:gd name="T9" fmla="*/ 33 h 56"/>
                <a:gd name="T10" fmla="*/ 23 w 71"/>
                <a:gd name="T11" fmla="*/ 44 h 56"/>
                <a:gd name="T12" fmla="*/ 32 w 71"/>
                <a:gd name="T13" fmla="*/ 53 h 56"/>
                <a:gd name="T14" fmla="*/ 44 w 71"/>
                <a:gd name="T15" fmla="*/ 56 h 56"/>
                <a:gd name="T16" fmla="*/ 55 w 71"/>
                <a:gd name="T17" fmla="*/ 54 h 56"/>
                <a:gd name="T18" fmla="*/ 66 w 71"/>
                <a:gd name="T19" fmla="*/ 41 h 56"/>
                <a:gd name="T20" fmla="*/ 71 w 71"/>
                <a:gd name="T21" fmla="*/ 25 h 56"/>
                <a:gd name="T22" fmla="*/ 68 w 71"/>
                <a:gd name="T23" fmla="*/ 15 h 56"/>
                <a:gd name="T24" fmla="*/ 59 w 71"/>
                <a:gd name="T25" fmla="*/ 7 h 56"/>
                <a:gd name="T26" fmla="*/ 46 w 71"/>
                <a:gd name="T27" fmla="*/ 2 h 56"/>
                <a:gd name="T28" fmla="*/ 32 w 71"/>
                <a:gd name="T29" fmla="*/ 0 h 56"/>
                <a:gd name="T30" fmla="*/ 20 w 71"/>
                <a:gd name="T31" fmla="*/ 0 h 56"/>
                <a:gd name="T32" fmla="*/ 9 w 71"/>
                <a:gd name="T33" fmla="*/ 0 h 56"/>
                <a:gd name="T34" fmla="*/ 6 w 71"/>
                <a:gd name="T3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6">
                  <a:moveTo>
                    <a:pt x="6" y="0"/>
                  </a:moveTo>
                  <a:lnTo>
                    <a:pt x="0" y="10"/>
                  </a:lnTo>
                  <a:lnTo>
                    <a:pt x="1" y="14"/>
                  </a:lnTo>
                  <a:lnTo>
                    <a:pt x="7" y="22"/>
                  </a:lnTo>
                  <a:lnTo>
                    <a:pt x="14" y="33"/>
                  </a:lnTo>
                  <a:lnTo>
                    <a:pt x="23" y="44"/>
                  </a:lnTo>
                  <a:lnTo>
                    <a:pt x="32" y="53"/>
                  </a:lnTo>
                  <a:lnTo>
                    <a:pt x="44" y="56"/>
                  </a:lnTo>
                  <a:lnTo>
                    <a:pt x="55" y="54"/>
                  </a:lnTo>
                  <a:lnTo>
                    <a:pt x="66" y="41"/>
                  </a:lnTo>
                  <a:lnTo>
                    <a:pt x="71" y="25"/>
                  </a:lnTo>
                  <a:lnTo>
                    <a:pt x="68" y="15"/>
                  </a:lnTo>
                  <a:lnTo>
                    <a:pt x="59" y="7"/>
                  </a:lnTo>
                  <a:lnTo>
                    <a:pt x="46" y="2"/>
                  </a:lnTo>
                  <a:lnTo>
                    <a:pt x="32" y="0"/>
                  </a:lnTo>
                  <a:lnTo>
                    <a:pt x="20" y="0"/>
                  </a:lnTo>
                  <a:lnTo>
                    <a:pt x="9" y="0"/>
                  </a:lnTo>
                  <a:lnTo>
                    <a:pt x="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14" name="Freeform 66"/>
            <p:cNvSpPr>
              <a:spLocks/>
            </p:cNvSpPr>
            <p:nvPr/>
          </p:nvSpPr>
          <p:spPr bwMode="auto">
            <a:xfrm>
              <a:off x="3380" y="2414"/>
              <a:ext cx="37" cy="28"/>
            </a:xfrm>
            <a:custGeom>
              <a:avLst/>
              <a:gdLst>
                <a:gd name="T0" fmla="*/ 0 w 72"/>
                <a:gd name="T1" fmla="*/ 46 h 57"/>
                <a:gd name="T2" fmla="*/ 6 w 72"/>
                <a:gd name="T3" fmla="*/ 57 h 57"/>
                <a:gd name="T4" fmla="*/ 9 w 72"/>
                <a:gd name="T5" fmla="*/ 57 h 57"/>
                <a:gd name="T6" fmla="*/ 19 w 72"/>
                <a:gd name="T7" fmla="*/ 57 h 57"/>
                <a:gd name="T8" fmla="*/ 32 w 72"/>
                <a:gd name="T9" fmla="*/ 57 h 57"/>
                <a:gd name="T10" fmla="*/ 47 w 72"/>
                <a:gd name="T11" fmla="*/ 54 h 57"/>
                <a:gd name="T12" fmla="*/ 60 w 72"/>
                <a:gd name="T13" fmla="*/ 50 h 57"/>
                <a:gd name="T14" fmla="*/ 69 w 72"/>
                <a:gd name="T15" fmla="*/ 43 h 57"/>
                <a:gd name="T16" fmla="*/ 72 w 72"/>
                <a:gd name="T17" fmla="*/ 31 h 57"/>
                <a:gd name="T18" fmla="*/ 67 w 72"/>
                <a:gd name="T19" fmla="*/ 16 h 57"/>
                <a:gd name="T20" fmla="*/ 55 w 72"/>
                <a:gd name="T21" fmla="*/ 4 h 57"/>
                <a:gd name="T22" fmla="*/ 44 w 72"/>
                <a:gd name="T23" fmla="*/ 0 h 57"/>
                <a:gd name="T24" fmla="*/ 33 w 72"/>
                <a:gd name="T25" fmla="*/ 4 h 57"/>
                <a:gd name="T26" fmla="*/ 23 w 72"/>
                <a:gd name="T27" fmla="*/ 13 h 57"/>
                <a:gd name="T28" fmla="*/ 14 w 72"/>
                <a:gd name="T29" fmla="*/ 23 h 57"/>
                <a:gd name="T30" fmla="*/ 7 w 72"/>
                <a:gd name="T31" fmla="*/ 35 h 57"/>
                <a:gd name="T32" fmla="*/ 1 w 72"/>
                <a:gd name="T33" fmla="*/ 43 h 57"/>
                <a:gd name="T34" fmla="*/ 0 w 72"/>
                <a:gd name="T35"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7">
                  <a:moveTo>
                    <a:pt x="0" y="46"/>
                  </a:moveTo>
                  <a:lnTo>
                    <a:pt x="6" y="57"/>
                  </a:lnTo>
                  <a:lnTo>
                    <a:pt x="9" y="57"/>
                  </a:lnTo>
                  <a:lnTo>
                    <a:pt x="19" y="57"/>
                  </a:lnTo>
                  <a:lnTo>
                    <a:pt x="32" y="57"/>
                  </a:lnTo>
                  <a:lnTo>
                    <a:pt x="47" y="54"/>
                  </a:lnTo>
                  <a:lnTo>
                    <a:pt x="60" y="50"/>
                  </a:lnTo>
                  <a:lnTo>
                    <a:pt x="69" y="43"/>
                  </a:lnTo>
                  <a:lnTo>
                    <a:pt x="72" y="31"/>
                  </a:lnTo>
                  <a:lnTo>
                    <a:pt x="67" y="16"/>
                  </a:lnTo>
                  <a:lnTo>
                    <a:pt x="55" y="4"/>
                  </a:lnTo>
                  <a:lnTo>
                    <a:pt x="44" y="0"/>
                  </a:lnTo>
                  <a:lnTo>
                    <a:pt x="33" y="4"/>
                  </a:lnTo>
                  <a:lnTo>
                    <a:pt x="23" y="13"/>
                  </a:lnTo>
                  <a:lnTo>
                    <a:pt x="14" y="23"/>
                  </a:lnTo>
                  <a:lnTo>
                    <a:pt x="7" y="35"/>
                  </a:lnTo>
                  <a:lnTo>
                    <a:pt x="1" y="43"/>
                  </a:lnTo>
                  <a:lnTo>
                    <a:pt x="0" y="4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15" name="Freeform 67"/>
            <p:cNvSpPr>
              <a:spLocks/>
            </p:cNvSpPr>
            <p:nvPr/>
          </p:nvSpPr>
          <p:spPr bwMode="auto">
            <a:xfrm>
              <a:off x="2672" y="2420"/>
              <a:ext cx="11" cy="12"/>
            </a:xfrm>
            <a:custGeom>
              <a:avLst/>
              <a:gdLst>
                <a:gd name="T0" fmla="*/ 12 w 23"/>
                <a:gd name="T1" fmla="*/ 24 h 24"/>
                <a:gd name="T2" fmla="*/ 7 w 23"/>
                <a:gd name="T3" fmla="*/ 23 h 24"/>
                <a:gd name="T4" fmla="*/ 4 w 23"/>
                <a:gd name="T5" fmla="*/ 20 h 24"/>
                <a:gd name="T6" fmla="*/ 1 w 23"/>
                <a:gd name="T7" fmla="*/ 17 h 24"/>
                <a:gd name="T8" fmla="*/ 0 w 23"/>
                <a:gd name="T9" fmla="*/ 12 h 24"/>
                <a:gd name="T10" fmla="*/ 1 w 23"/>
                <a:gd name="T11" fmla="*/ 8 h 24"/>
                <a:gd name="T12" fmla="*/ 4 w 23"/>
                <a:gd name="T13" fmla="*/ 3 h 24"/>
                <a:gd name="T14" fmla="*/ 7 w 23"/>
                <a:gd name="T15" fmla="*/ 1 h 24"/>
                <a:gd name="T16" fmla="*/ 12 w 23"/>
                <a:gd name="T17" fmla="*/ 0 h 24"/>
                <a:gd name="T18" fmla="*/ 16 w 23"/>
                <a:gd name="T19" fmla="*/ 1 h 24"/>
                <a:gd name="T20" fmla="*/ 20 w 23"/>
                <a:gd name="T21" fmla="*/ 3 h 24"/>
                <a:gd name="T22" fmla="*/ 22 w 23"/>
                <a:gd name="T23" fmla="*/ 8 h 24"/>
                <a:gd name="T24" fmla="*/ 23 w 23"/>
                <a:gd name="T25" fmla="*/ 12 h 24"/>
                <a:gd name="T26" fmla="*/ 22 w 23"/>
                <a:gd name="T27" fmla="*/ 17 h 24"/>
                <a:gd name="T28" fmla="*/ 20 w 23"/>
                <a:gd name="T29" fmla="*/ 20 h 24"/>
                <a:gd name="T30" fmla="*/ 16 w 23"/>
                <a:gd name="T31" fmla="*/ 23 h 24"/>
                <a:gd name="T32" fmla="*/ 12 w 23"/>
                <a:gd name="T3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24">
                  <a:moveTo>
                    <a:pt x="12" y="24"/>
                  </a:moveTo>
                  <a:lnTo>
                    <a:pt x="7" y="23"/>
                  </a:lnTo>
                  <a:lnTo>
                    <a:pt x="4" y="20"/>
                  </a:lnTo>
                  <a:lnTo>
                    <a:pt x="1" y="17"/>
                  </a:lnTo>
                  <a:lnTo>
                    <a:pt x="0" y="12"/>
                  </a:lnTo>
                  <a:lnTo>
                    <a:pt x="1" y="8"/>
                  </a:lnTo>
                  <a:lnTo>
                    <a:pt x="4" y="3"/>
                  </a:lnTo>
                  <a:lnTo>
                    <a:pt x="7" y="1"/>
                  </a:lnTo>
                  <a:lnTo>
                    <a:pt x="12" y="0"/>
                  </a:lnTo>
                  <a:lnTo>
                    <a:pt x="16" y="1"/>
                  </a:lnTo>
                  <a:lnTo>
                    <a:pt x="20" y="3"/>
                  </a:lnTo>
                  <a:lnTo>
                    <a:pt x="22" y="8"/>
                  </a:lnTo>
                  <a:lnTo>
                    <a:pt x="23" y="12"/>
                  </a:lnTo>
                  <a:lnTo>
                    <a:pt x="22" y="17"/>
                  </a:lnTo>
                  <a:lnTo>
                    <a:pt x="20" y="20"/>
                  </a:lnTo>
                  <a:lnTo>
                    <a:pt x="16" y="23"/>
                  </a:lnTo>
                  <a:lnTo>
                    <a:pt x="12" y="2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16" name="Freeform 68"/>
            <p:cNvSpPr>
              <a:spLocks/>
            </p:cNvSpPr>
            <p:nvPr/>
          </p:nvSpPr>
          <p:spPr bwMode="auto">
            <a:xfrm>
              <a:off x="2664" y="2381"/>
              <a:ext cx="26" cy="36"/>
            </a:xfrm>
            <a:custGeom>
              <a:avLst/>
              <a:gdLst>
                <a:gd name="T0" fmla="*/ 20 w 52"/>
                <a:gd name="T1" fmla="*/ 73 h 73"/>
                <a:gd name="T2" fmla="*/ 31 w 52"/>
                <a:gd name="T3" fmla="*/ 73 h 73"/>
                <a:gd name="T4" fmla="*/ 34 w 52"/>
                <a:gd name="T5" fmla="*/ 69 h 73"/>
                <a:gd name="T6" fmla="*/ 38 w 52"/>
                <a:gd name="T7" fmla="*/ 61 h 73"/>
                <a:gd name="T8" fmla="*/ 44 w 52"/>
                <a:gd name="T9" fmla="*/ 50 h 73"/>
                <a:gd name="T10" fmla="*/ 50 w 52"/>
                <a:gd name="T11" fmla="*/ 36 h 73"/>
                <a:gd name="T12" fmla="*/ 52 w 52"/>
                <a:gd name="T13" fmla="*/ 23 h 73"/>
                <a:gd name="T14" fmla="*/ 51 w 52"/>
                <a:gd name="T15" fmla="*/ 12 h 73"/>
                <a:gd name="T16" fmla="*/ 43 w 52"/>
                <a:gd name="T17" fmla="*/ 4 h 73"/>
                <a:gd name="T18" fmla="*/ 27 w 52"/>
                <a:gd name="T19" fmla="*/ 0 h 73"/>
                <a:gd name="T20" fmla="*/ 10 w 52"/>
                <a:gd name="T21" fmla="*/ 4 h 73"/>
                <a:gd name="T22" fmla="*/ 1 w 52"/>
                <a:gd name="T23" fmla="*/ 12 h 73"/>
                <a:gd name="T24" fmla="*/ 0 w 52"/>
                <a:gd name="T25" fmla="*/ 23 h 73"/>
                <a:gd name="T26" fmla="*/ 2 w 52"/>
                <a:gd name="T27" fmla="*/ 36 h 73"/>
                <a:gd name="T28" fmla="*/ 7 w 52"/>
                <a:gd name="T29" fmla="*/ 50 h 73"/>
                <a:gd name="T30" fmla="*/ 13 w 52"/>
                <a:gd name="T31" fmla="*/ 61 h 73"/>
                <a:gd name="T32" fmla="*/ 17 w 52"/>
                <a:gd name="T33" fmla="*/ 69 h 73"/>
                <a:gd name="T34" fmla="*/ 20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17" name="Freeform 69"/>
            <p:cNvSpPr>
              <a:spLocks/>
            </p:cNvSpPr>
            <p:nvPr/>
          </p:nvSpPr>
          <p:spPr bwMode="auto">
            <a:xfrm>
              <a:off x="2664" y="2381"/>
              <a:ext cx="26" cy="36"/>
            </a:xfrm>
            <a:custGeom>
              <a:avLst/>
              <a:gdLst>
                <a:gd name="T0" fmla="*/ 20 w 52"/>
                <a:gd name="T1" fmla="*/ 73 h 73"/>
                <a:gd name="T2" fmla="*/ 31 w 52"/>
                <a:gd name="T3" fmla="*/ 73 h 73"/>
                <a:gd name="T4" fmla="*/ 34 w 52"/>
                <a:gd name="T5" fmla="*/ 69 h 73"/>
                <a:gd name="T6" fmla="*/ 38 w 52"/>
                <a:gd name="T7" fmla="*/ 61 h 73"/>
                <a:gd name="T8" fmla="*/ 44 w 52"/>
                <a:gd name="T9" fmla="*/ 50 h 73"/>
                <a:gd name="T10" fmla="*/ 50 w 52"/>
                <a:gd name="T11" fmla="*/ 36 h 73"/>
                <a:gd name="T12" fmla="*/ 52 w 52"/>
                <a:gd name="T13" fmla="*/ 23 h 73"/>
                <a:gd name="T14" fmla="*/ 51 w 52"/>
                <a:gd name="T15" fmla="*/ 12 h 73"/>
                <a:gd name="T16" fmla="*/ 43 w 52"/>
                <a:gd name="T17" fmla="*/ 4 h 73"/>
                <a:gd name="T18" fmla="*/ 27 w 52"/>
                <a:gd name="T19" fmla="*/ 0 h 73"/>
                <a:gd name="T20" fmla="*/ 10 w 52"/>
                <a:gd name="T21" fmla="*/ 4 h 73"/>
                <a:gd name="T22" fmla="*/ 1 w 52"/>
                <a:gd name="T23" fmla="*/ 12 h 73"/>
                <a:gd name="T24" fmla="*/ 0 w 52"/>
                <a:gd name="T25" fmla="*/ 23 h 73"/>
                <a:gd name="T26" fmla="*/ 2 w 52"/>
                <a:gd name="T27" fmla="*/ 36 h 73"/>
                <a:gd name="T28" fmla="*/ 7 w 52"/>
                <a:gd name="T29" fmla="*/ 50 h 73"/>
                <a:gd name="T30" fmla="*/ 13 w 52"/>
                <a:gd name="T31" fmla="*/ 61 h 73"/>
                <a:gd name="T32" fmla="*/ 17 w 52"/>
                <a:gd name="T33" fmla="*/ 69 h 73"/>
                <a:gd name="T34" fmla="*/ 20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18" name="Freeform 70"/>
            <p:cNvSpPr>
              <a:spLocks/>
            </p:cNvSpPr>
            <p:nvPr/>
          </p:nvSpPr>
          <p:spPr bwMode="auto">
            <a:xfrm>
              <a:off x="2635" y="2396"/>
              <a:ext cx="35" cy="28"/>
            </a:xfrm>
            <a:custGeom>
              <a:avLst/>
              <a:gdLst>
                <a:gd name="T0" fmla="*/ 66 w 72"/>
                <a:gd name="T1" fmla="*/ 58 h 58"/>
                <a:gd name="T2" fmla="*/ 72 w 72"/>
                <a:gd name="T3" fmla="*/ 47 h 58"/>
                <a:gd name="T4" fmla="*/ 71 w 72"/>
                <a:gd name="T5" fmla="*/ 44 h 58"/>
                <a:gd name="T6" fmla="*/ 65 w 72"/>
                <a:gd name="T7" fmla="*/ 36 h 58"/>
                <a:gd name="T8" fmla="*/ 58 w 72"/>
                <a:gd name="T9" fmla="*/ 24 h 58"/>
                <a:gd name="T10" fmla="*/ 50 w 72"/>
                <a:gd name="T11" fmla="*/ 14 h 58"/>
                <a:gd name="T12" fmla="*/ 40 w 72"/>
                <a:gd name="T13" fmla="*/ 5 h 58"/>
                <a:gd name="T14" fmla="*/ 28 w 72"/>
                <a:gd name="T15" fmla="*/ 0 h 58"/>
                <a:gd name="T16" fmla="*/ 16 w 72"/>
                <a:gd name="T17" fmla="*/ 3 h 58"/>
                <a:gd name="T18" fmla="*/ 6 w 72"/>
                <a:gd name="T19" fmla="*/ 15 h 58"/>
                <a:gd name="T20" fmla="*/ 0 w 72"/>
                <a:gd name="T21" fmla="*/ 31 h 58"/>
                <a:gd name="T22" fmla="*/ 4 w 72"/>
                <a:gd name="T23" fmla="*/ 43 h 58"/>
                <a:gd name="T24" fmla="*/ 12 w 72"/>
                <a:gd name="T25" fmla="*/ 51 h 58"/>
                <a:gd name="T26" fmla="*/ 26 w 72"/>
                <a:gd name="T27" fmla="*/ 56 h 58"/>
                <a:gd name="T28" fmla="*/ 40 w 72"/>
                <a:gd name="T29" fmla="*/ 58 h 58"/>
                <a:gd name="T30" fmla="*/ 52 w 72"/>
                <a:gd name="T31" fmla="*/ 58 h 58"/>
                <a:gd name="T32" fmla="*/ 63 w 72"/>
                <a:gd name="T33" fmla="*/ 58 h 58"/>
                <a:gd name="T34" fmla="*/ 66 w 72"/>
                <a:gd name="T3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8">
                  <a:moveTo>
                    <a:pt x="66" y="58"/>
                  </a:moveTo>
                  <a:lnTo>
                    <a:pt x="72" y="47"/>
                  </a:lnTo>
                  <a:lnTo>
                    <a:pt x="71" y="44"/>
                  </a:lnTo>
                  <a:lnTo>
                    <a:pt x="65" y="36"/>
                  </a:lnTo>
                  <a:lnTo>
                    <a:pt x="58" y="24"/>
                  </a:lnTo>
                  <a:lnTo>
                    <a:pt x="50" y="14"/>
                  </a:lnTo>
                  <a:lnTo>
                    <a:pt x="40" y="5"/>
                  </a:lnTo>
                  <a:lnTo>
                    <a:pt x="28" y="0"/>
                  </a:lnTo>
                  <a:lnTo>
                    <a:pt x="16" y="3"/>
                  </a:lnTo>
                  <a:lnTo>
                    <a:pt x="6" y="15"/>
                  </a:lnTo>
                  <a:lnTo>
                    <a:pt x="0" y="31"/>
                  </a:lnTo>
                  <a:lnTo>
                    <a:pt x="4" y="43"/>
                  </a:lnTo>
                  <a:lnTo>
                    <a:pt x="12" y="51"/>
                  </a:lnTo>
                  <a:lnTo>
                    <a:pt x="26" y="56"/>
                  </a:lnTo>
                  <a:lnTo>
                    <a:pt x="40" y="58"/>
                  </a:lnTo>
                  <a:lnTo>
                    <a:pt x="52" y="58"/>
                  </a:lnTo>
                  <a:lnTo>
                    <a:pt x="63" y="58"/>
                  </a:lnTo>
                  <a:lnTo>
                    <a:pt x="66" y="5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19" name="Freeform 71"/>
            <p:cNvSpPr>
              <a:spLocks/>
            </p:cNvSpPr>
            <p:nvPr/>
          </p:nvSpPr>
          <p:spPr bwMode="auto">
            <a:xfrm>
              <a:off x="2635" y="2428"/>
              <a:ext cx="35" cy="29"/>
            </a:xfrm>
            <a:custGeom>
              <a:avLst/>
              <a:gdLst>
                <a:gd name="T0" fmla="*/ 72 w 72"/>
                <a:gd name="T1" fmla="*/ 10 h 56"/>
                <a:gd name="T2" fmla="*/ 66 w 72"/>
                <a:gd name="T3" fmla="*/ 0 h 56"/>
                <a:gd name="T4" fmla="*/ 63 w 72"/>
                <a:gd name="T5" fmla="*/ 0 h 56"/>
                <a:gd name="T6" fmla="*/ 53 w 72"/>
                <a:gd name="T7" fmla="*/ 0 h 56"/>
                <a:gd name="T8" fmla="*/ 40 w 72"/>
                <a:gd name="T9" fmla="*/ 0 h 56"/>
                <a:gd name="T10" fmla="*/ 26 w 72"/>
                <a:gd name="T11" fmla="*/ 2 h 56"/>
                <a:gd name="T12" fmla="*/ 13 w 72"/>
                <a:gd name="T13" fmla="*/ 7 h 56"/>
                <a:gd name="T14" fmla="*/ 4 w 72"/>
                <a:gd name="T15" fmla="*/ 14 h 56"/>
                <a:gd name="T16" fmla="*/ 0 w 72"/>
                <a:gd name="T17" fmla="*/ 25 h 56"/>
                <a:gd name="T18" fmla="*/ 6 w 72"/>
                <a:gd name="T19" fmla="*/ 40 h 56"/>
                <a:gd name="T20" fmla="*/ 16 w 72"/>
                <a:gd name="T21" fmla="*/ 53 h 56"/>
                <a:gd name="T22" fmla="*/ 28 w 72"/>
                <a:gd name="T23" fmla="*/ 56 h 56"/>
                <a:gd name="T24" fmla="*/ 40 w 72"/>
                <a:gd name="T25" fmla="*/ 53 h 56"/>
                <a:gd name="T26" fmla="*/ 50 w 72"/>
                <a:gd name="T27" fmla="*/ 44 h 56"/>
                <a:gd name="T28" fmla="*/ 58 w 72"/>
                <a:gd name="T29" fmla="*/ 33 h 56"/>
                <a:gd name="T30" fmla="*/ 65 w 72"/>
                <a:gd name="T31" fmla="*/ 22 h 56"/>
                <a:gd name="T32" fmla="*/ 71 w 72"/>
                <a:gd name="T33" fmla="*/ 14 h 56"/>
                <a:gd name="T34" fmla="*/ 72 w 72"/>
                <a:gd name="T35" fmla="*/ 1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6">
                  <a:moveTo>
                    <a:pt x="72" y="10"/>
                  </a:moveTo>
                  <a:lnTo>
                    <a:pt x="66" y="0"/>
                  </a:lnTo>
                  <a:lnTo>
                    <a:pt x="63" y="0"/>
                  </a:lnTo>
                  <a:lnTo>
                    <a:pt x="53" y="0"/>
                  </a:lnTo>
                  <a:lnTo>
                    <a:pt x="40" y="0"/>
                  </a:lnTo>
                  <a:lnTo>
                    <a:pt x="26" y="2"/>
                  </a:lnTo>
                  <a:lnTo>
                    <a:pt x="13" y="7"/>
                  </a:lnTo>
                  <a:lnTo>
                    <a:pt x="4" y="14"/>
                  </a:lnTo>
                  <a:lnTo>
                    <a:pt x="0" y="25"/>
                  </a:lnTo>
                  <a:lnTo>
                    <a:pt x="6" y="40"/>
                  </a:lnTo>
                  <a:lnTo>
                    <a:pt x="16" y="53"/>
                  </a:lnTo>
                  <a:lnTo>
                    <a:pt x="28" y="56"/>
                  </a:lnTo>
                  <a:lnTo>
                    <a:pt x="40" y="53"/>
                  </a:lnTo>
                  <a:lnTo>
                    <a:pt x="50" y="44"/>
                  </a:lnTo>
                  <a:lnTo>
                    <a:pt x="58" y="33"/>
                  </a:lnTo>
                  <a:lnTo>
                    <a:pt x="65" y="22"/>
                  </a:lnTo>
                  <a:lnTo>
                    <a:pt x="71" y="14"/>
                  </a:lnTo>
                  <a:lnTo>
                    <a:pt x="72" y="1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20" name="Freeform 72"/>
            <p:cNvSpPr>
              <a:spLocks/>
            </p:cNvSpPr>
            <p:nvPr/>
          </p:nvSpPr>
          <p:spPr bwMode="auto">
            <a:xfrm>
              <a:off x="2664" y="2435"/>
              <a:ext cx="27" cy="37"/>
            </a:xfrm>
            <a:custGeom>
              <a:avLst/>
              <a:gdLst>
                <a:gd name="T0" fmla="*/ 32 w 53"/>
                <a:gd name="T1" fmla="*/ 0 h 72"/>
                <a:gd name="T2" fmla="*/ 21 w 53"/>
                <a:gd name="T3" fmla="*/ 0 h 72"/>
                <a:gd name="T4" fmla="*/ 19 w 53"/>
                <a:gd name="T5" fmla="*/ 3 h 72"/>
                <a:gd name="T6" fmla="*/ 14 w 53"/>
                <a:gd name="T7" fmla="*/ 11 h 72"/>
                <a:gd name="T8" fmla="*/ 8 w 53"/>
                <a:gd name="T9" fmla="*/ 23 h 72"/>
                <a:gd name="T10" fmla="*/ 2 w 53"/>
                <a:gd name="T11" fmla="*/ 35 h 72"/>
                <a:gd name="T12" fmla="*/ 0 w 53"/>
                <a:gd name="T13" fmla="*/ 49 h 72"/>
                <a:gd name="T14" fmla="*/ 2 w 53"/>
                <a:gd name="T15" fmla="*/ 61 h 72"/>
                <a:gd name="T16" fmla="*/ 10 w 53"/>
                <a:gd name="T17" fmla="*/ 69 h 72"/>
                <a:gd name="T18" fmla="*/ 27 w 53"/>
                <a:gd name="T19" fmla="*/ 72 h 72"/>
                <a:gd name="T20" fmla="*/ 43 w 53"/>
                <a:gd name="T21" fmla="*/ 69 h 72"/>
                <a:gd name="T22" fmla="*/ 51 w 53"/>
                <a:gd name="T23" fmla="*/ 61 h 72"/>
                <a:gd name="T24" fmla="*/ 53 w 53"/>
                <a:gd name="T25" fmla="*/ 49 h 72"/>
                <a:gd name="T26" fmla="*/ 51 w 53"/>
                <a:gd name="T27" fmla="*/ 35 h 72"/>
                <a:gd name="T28" fmla="*/ 45 w 53"/>
                <a:gd name="T29" fmla="*/ 23 h 72"/>
                <a:gd name="T30" fmla="*/ 39 w 53"/>
                <a:gd name="T31" fmla="*/ 11 h 72"/>
                <a:gd name="T32" fmla="*/ 35 w 53"/>
                <a:gd name="T33" fmla="*/ 3 h 72"/>
                <a:gd name="T34" fmla="*/ 32 w 53"/>
                <a:gd name="T3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2">
                  <a:moveTo>
                    <a:pt x="32" y="0"/>
                  </a:moveTo>
                  <a:lnTo>
                    <a:pt x="21" y="0"/>
                  </a:lnTo>
                  <a:lnTo>
                    <a:pt x="19" y="3"/>
                  </a:lnTo>
                  <a:lnTo>
                    <a:pt x="14" y="11"/>
                  </a:lnTo>
                  <a:lnTo>
                    <a:pt x="8" y="23"/>
                  </a:lnTo>
                  <a:lnTo>
                    <a:pt x="2" y="35"/>
                  </a:lnTo>
                  <a:lnTo>
                    <a:pt x="0" y="49"/>
                  </a:lnTo>
                  <a:lnTo>
                    <a:pt x="2" y="61"/>
                  </a:lnTo>
                  <a:lnTo>
                    <a:pt x="10" y="69"/>
                  </a:lnTo>
                  <a:lnTo>
                    <a:pt x="27" y="72"/>
                  </a:lnTo>
                  <a:lnTo>
                    <a:pt x="43" y="69"/>
                  </a:lnTo>
                  <a:lnTo>
                    <a:pt x="51" y="61"/>
                  </a:lnTo>
                  <a:lnTo>
                    <a:pt x="53" y="49"/>
                  </a:lnTo>
                  <a:lnTo>
                    <a:pt x="51" y="35"/>
                  </a:lnTo>
                  <a:lnTo>
                    <a:pt x="45" y="23"/>
                  </a:lnTo>
                  <a:lnTo>
                    <a:pt x="39" y="11"/>
                  </a:lnTo>
                  <a:lnTo>
                    <a:pt x="35" y="3"/>
                  </a:lnTo>
                  <a:lnTo>
                    <a:pt x="32"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21" name="Freeform 73"/>
            <p:cNvSpPr>
              <a:spLocks/>
            </p:cNvSpPr>
            <p:nvPr/>
          </p:nvSpPr>
          <p:spPr bwMode="auto">
            <a:xfrm>
              <a:off x="2684" y="2428"/>
              <a:ext cx="35" cy="29"/>
            </a:xfrm>
            <a:custGeom>
              <a:avLst/>
              <a:gdLst>
                <a:gd name="T0" fmla="*/ 6 w 72"/>
                <a:gd name="T1" fmla="*/ 0 h 57"/>
                <a:gd name="T2" fmla="*/ 0 w 72"/>
                <a:gd name="T3" fmla="*/ 10 h 57"/>
                <a:gd name="T4" fmla="*/ 1 w 72"/>
                <a:gd name="T5" fmla="*/ 14 h 57"/>
                <a:gd name="T6" fmla="*/ 7 w 72"/>
                <a:gd name="T7" fmla="*/ 22 h 57"/>
                <a:gd name="T8" fmla="*/ 14 w 72"/>
                <a:gd name="T9" fmla="*/ 33 h 57"/>
                <a:gd name="T10" fmla="*/ 23 w 72"/>
                <a:gd name="T11" fmla="*/ 43 h 57"/>
                <a:gd name="T12" fmla="*/ 33 w 72"/>
                <a:gd name="T13" fmla="*/ 53 h 57"/>
                <a:gd name="T14" fmla="*/ 44 w 72"/>
                <a:gd name="T15" fmla="*/ 57 h 57"/>
                <a:gd name="T16" fmla="*/ 56 w 72"/>
                <a:gd name="T17" fmla="*/ 55 h 57"/>
                <a:gd name="T18" fmla="*/ 66 w 72"/>
                <a:gd name="T19" fmla="*/ 42 h 57"/>
                <a:gd name="T20" fmla="*/ 72 w 72"/>
                <a:gd name="T21" fmla="*/ 26 h 57"/>
                <a:gd name="T22" fmla="*/ 68 w 72"/>
                <a:gd name="T23" fmla="*/ 15 h 57"/>
                <a:gd name="T24" fmla="*/ 60 w 72"/>
                <a:gd name="T25" fmla="*/ 7 h 57"/>
                <a:gd name="T26" fmla="*/ 46 w 72"/>
                <a:gd name="T27" fmla="*/ 2 h 57"/>
                <a:gd name="T28" fmla="*/ 33 w 72"/>
                <a:gd name="T29" fmla="*/ 0 h 57"/>
                <a:gd name="T30" fmla="*/ 20 w 72"/>
                <a:gd name="T31" fmla="*/ 0 h 57"/>
                <a:gd name="T32" fmla="*/ 9 w 72"/>
                <a:gd name="T33" fmla="*/ 0 h 57"/>
                <a:gd name="T34" fmla="*/ 6 w 72"/>
                <a:gd name="T3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7">
                  <a:moveTo>
                    <a:pt x="6" y="0"/>
                  </a:moveTo>
                  <a:lnTo>
                    <a:pt x="0" y="10"/>
                  </a:lnTo>
                  <a:lnTo>
                    <a:pt x="1" y="14"/>
                  </a:lnTo>
                  <a:lnTo>
                    <a:pt x="7" y="22"/>
                  </a:lnTo>
                  <a:lnTo>
                    <a:pt x="14" y="33"/>
                  </a:lnTo>
                  <a:lnTo>
                    <a:pt x="23" y="43"/>
                  </a:lnTo>
                  <a:lnTo>
                    <a:pt x="33" y="53"/>
                  </a:lnTo>
                  <a:lnTo>
                    <a:pt x="44" y="57"/>
                  </a:lnTo>
                  <a:lnTo>
                    <a:pt x="56" y="55"/>
                  </a:lnTo>
                  <a:lnTo>
                    <a:pt x="66" y="42"/>
                  </a:lnTo>
                  <a:lnTo>
                    <a:pt x="72" y="26"/>
                  </a:lnTo>
                  <a:lnTo>
                    <a:pt x="68" y="15"/>
                  </a:lnTo>
                  <a:lnTo>
                    <a:pt x="60" y="7"/>
                  </a:lnTo>
                  <a:lnTo>
                    <a:pt x="46" y="2"/>
                  </a:lnTo>
                  <a:lnTo>
                    <a:pt x="33" y="0"/>
                  </a:lnTo>
                  <a:lnTo>
                    <a:pt x="20" y="0"/>
                  </a:lnTo>
                  <a:lnTo>
                    <a:pt x="9" y="0"/>
                  </a:lnTo>
                  <a:lnTo>
                    <a:pt x="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22" name="Freeform 74"/>
            <p:cNvSpPr>
              <a:spLocks/>
            </p:cNvSpPr>
            <p:nvPr/>
          </p:nvSpPr>
          <p:spPr bwMode="auto">
            <a:xfrm>
              <a:off x="2684" y="2395"/>
              <a:ext cx="35" cy="29"/>
            </a:xfrm>
            <a:custGeom>
              <a:avLst/>
              <a:gdLst>
                <a:gd name="T0" fmla="*/ 0 w 72"/>
                <a:gd name="T1" fmla="*/ 47 h 58"/>
                <a:gd name="T2" fmla="*/ 6 w 72"/>
                <a:gd name="T3" fmla="*/ 58 h 58"/>
                <a:gd name="T4" fmla="*/ 9 w 72"/>
                <a:gd name="T5" fmla="*/ 58 h 58"/>
                <a:gd name="T6" fmla="*/ 20 w 72"/>
                <a:gd name="T7" fmla="*/ 58 h 58"/>
                <a:gd name="T8" fmla="*/ 33 w 72"/>
                <a:gd name="T9" fmla="*/ 58 h 58"/>
                <a:gd name="T10" fmla="*/ 46 w 72"/>
                <a:gd name="T11" fmla="*/ 55 h 58"/>
                <a:gd name="T12" fmla="*/ 59 w 72"/>
                <a:gd name="T13" fmla="*/ 51 h 58"/>
                <a:gd name="T14" fmla="*/ 68 w 72"/>
                <a:gd name="T15" fmla="*/ 43 h 58"/>
                <a:gd name="T16" fmla="*/ 72 w 72"/>
                <a:gd name="T17" fmla="*/ 32 h 58"/>
                <a:gd name="T18" fmla="*/ 66 w 72"/>
                <a:gd name="T19" fmla="*/ 16 h 58"/>
                <a:gd name="T20" fmla="*/ 56 w 72"/>
                <a:gd name="T21" fmla="*/ 4 h 58"/>
                <a:gd name="T22" fmla="*/ 44 w 72"/>
                <a:gd name="T23" fmla="*/ 0 h 58"/>
                <a:gd name="T24" fmla="*/ 33 w 72"/>
                <a:gd name="T25" fmla="*/ 5 h 58"/>
                <a:gd name="T26" fmla="*/ 23 w 72"/>
                <a:gd name="T27" fmla="*/ 14 h 58"/>
                <a:gd name="T28" fmla="*/ 14 w 72"/>
                <a:gd name="T29" fmla="*/ 24 h 58"/>
                <a:gd name="T30" fmla="*/ 7 w 72"/>
                <a:gd name="T31" fmla="*/ 36 h 58"/>
                <a:gd name="T32" fmla="*/ 1 w 72"/>
                <a:gd name="T33" fmla="*/ 44 h 58"/>
                <a:gd name="T34" fmla="*/ 0 w 72"/>
                <a:gd name="T35" fmla="*/ 4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8">
                  <a:moveTo>
                    <a:pt x="0" y="47"/>
                  </a:moveTo>
                  <a:lnTo>
                    <a:pt x="6" y="58"/>
                  </a:lnTo>
                  <a:lnTo>
                    <a:pt x="9" y="58"/>
                  </a:lnTo>
                  <a:lnTo>
                    <a:pt x="20" y="58"/>
                  </a:lnTo>
                  <a:lnTo>
                    <a:pt x="33" y="58"/>
                  </a:lnTo>
                  <a:lnTo>
                    <a:pt x="46" y="55"/>
                  </a:lnTo>
                  <a:lnTo>
                    <a:pt x="59" y="51"/>
                  </a:lnTo>
                  <a:lnTo>
                    <a:pt x="68" y="43"/>
                  </a:lnTo>
                  <a:lnTo>
                    <a:pt x="72" y="32"/>
                  </a:lnTo>
                  <a:lnTo>
                    <a:pt x="66" y="16"/>
                  </a:lnTo>
                  <a:lnTo>
                    <a:pt x="56" y="4"/>
                  </a:lnTo>
                  <a:lnTo>
                    <a:pt x="44" y="0"/>
                  </a:lnTo>
                  <a:lnTo>
                    <a:pt x="33" y="5"/>
                  </a:lnTo>
                  <a:lnTo>
                    <a:pt x="23" y="14"/>
                  </a:lnTo>
                  <a:lnTo>
                    <a:pt x="14" y="24"/>
                  </a:lnTo>
                  <a:lnTo>
                    <a:pt x="7" y="36"/>
                  </a:lnTo>
                  <a:lnTo>
                    <a:pt x="1" y="44"/>
                  </a:lnTo>
                  <a:lnTo>
                    <a:pt x="0" y="4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23" name="Freeform 75"/>
            <p:cNvSpPr>
              <a:spLocks/>
            </p:cNvSpPr>
            <p:nvPr/>
          </p:nvSpPr>
          <p:spPr bwMode="auto">
            <a:xfrm>
              <a:off x="2471" y="1815"/>
              <a:ext cx="72" cy="84"/>
            </a:xfrm>
            <a:custGeom>
              <a:avLst/>
              <a:gdLst>
                <a:gd name="T0" fmla="*/ 144 w 144"/>
                <a:gd name="T1" fmla="*/ 0 h 167"/>
                <a:gd name="T2" fmla="*/ 143 w 144"/>
                <a:gd name="T3" fmla="*/ 28 h 167"/>
                <a:gd name="T4" fmla="*/ 138 w 144"/>
                <a:gd name="T5" fmla="*/ 57 h 167"/>
                <a:gd name="T6" fmla="*/ 129 w 144"/>
                <a:gd name="T7" fmla="*/ 84 h 167"/>
                <a:gd name="T8" fmla="*/ 116 w 144"/>
                <a:gd name="T9" fmla="*/ 111 h 167"/>
                <a:gd name="T10" fmla="*/ 100 w 144"/>
                <a:gd name="T11" fmla="*/ 135 h 167"/>
                <a:gd name="T12" fmla="*/ 82 w 144"/>
                <a:gd name="T13" fmla="*/ 152 h 167"/>
                <a:gd name="T14" fmla="*/ 60 w 144"/>
                <a:gd name="T15" fmla="*/ 164 h 167"/>
                <a:gd name="T16" fmla="*/ 36 w 144"/>
                <a:gd name="T17" fmla="*/ 167 h 167"/>
                <a:gd name="T18" fmla="*/ 16 w 144"/>
                <a:gd name="T19" fmla="*/ 163 h 167"/>
                <a:gd name="T20" fmla="*/ 5 w 144"/>
                <a:gd name="T21" fmla="*/ 152 h 167"/>
                <a:gd name="T22" fmla="*/ 0 w 144"/>
                <a:gd name="T23" fmla="*/ 140 h 167"/>
                <a:gd name="T24" fmla="*/ 2 w 144"/>
                <a:gd name="T25" fmla="*/ 123 h 167"/>
                <a:gd name="T26" fmla="*/ 12 w 144"/>
                <a:gd name="T27" fmla="*/ 109 h 167"/>
                <a:gd name="T28" fmla="*/ 24 w 144"/>
                <a:gd name="T29" fmla="*/ 96 h 167"/>
                <a:gd name="T30" fmla="*/ 42 w 144"/>
                <a:gd name="T31" fmla="*/ 85 h 167"/>
                <a:gd name="T32" fmla="*/ 62 w 144"/>
                <a:gd name="T33" fmla="*/ 82 h 167"/>
                <a:gd name="T34" fmla="*/ 80 w 144"/>
                <a:gd name="T35" fmla="*/ 79 h 167"/>
                <a:gd name="T36" fmla="*/ 95 w 144"/>
                <a:gd name="T37" fmla="*/ 69 h 167"/>
                <a:gd name="T38" fmla="*/ 108 w 144"/>
                <a:gd name="T39" fmla="*/ 57 h 167"/>
                <a:gd name="T40" fmla="*/ 121 w 144"/>
                <a:gd name="T41" fmla="*/ 41 h 167"/>
                <a:gd name="T42" fmla="*/ 130 w 144"/>
                <a:gd name="T43" fmla="*/ 26 h 167"/>
                <a:gd name="T44" fmla="*/ 138 w 144"/>
                <a:gd name="T45" fmla="*/ 13 h 167"/>
                <a:gd name="T46" fmla="*/ 143 w 144"/>
                <a:gd name="T47" fmla="*/ 4 h 167"/>
                <a:gd name="T48" fmla="*/ 144 w 144"/>
                <a:gd name="T49"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167">
                  <a:moveTo>
                    <a:pt x="144" y="0"/>
                  </a:moveTo>
                  <a:lnTo>
                    <a:pt x="143" y="28"/>
                  </a:lnTo>
                  <a:lnTo>
                    <a:pt x="138" y="57"/>
                  </a:lnTo>
                  <a:lnTo>
                    <a:pt x="129" y="84"/>
                  </a:lnTo>
                  <a:lnTo>
                    <a:pt x="116" y="111"/>
                  </a:lnTo>
                  <a:lnTo>
                    <a:pt x="100" y="135"/>
                  </a:lnTo>
                  <a:lnTo>
                    <a:pt x="82" y="152"/>
                  </a:lnTo>
                  <a:lnTo>
                    <a:pt x="60" y="164"/>
                  </a:lnTo>
                  <a:lnTo>
                    <a:pt x="36" y="167"/>
                  </a:lnTo>
                  <a:lnTo>
                    <a:pt x="16" y="163"/>
                  </a:lnTo>
                  <a:lnTo>
                    <a:pt x="5" y="152"/>
                  </a:lnTo>
                  <a:lnTo>
                    <a:pt x="0" y="140"/>
                  </a:lnTo>
                  <a:lnTo>
                    <a:pt x="2" y="123"/>
                  </a:lnTo>
                  <a:lnTo>
                    <a:pt x="12" y="109"/>
                  </a:lnTo>
                  <a:lnTo>
                    <a:pt x="24" y="96"/>
                  </a:lnTo>
                  <a:lnTo>
                    <a:pt x="42" y="85"/>
                  </a:lnTo>
                  <a:lnTo>
                    <a:pt x="62" y="82"/>
                  </a:lnTo>
                  <a:lnTo>
                    <a:pt x="80" y="79"/>
                  </a:lnTo>
                  <a:lnTo>
                    <a:pt x="95" y="69"/>
                  </a:lnTo>
                  <a:lnTo>
                    <a:pt x="108" y="57"/>
                  </a:lnTo>
                  <a:lnTo>
                    <a:pt x="121" y="41"/>
                  </a:lnTo>
                  <a:lnTo>
                    <a:pt x="130" y="26"/>
                  </a:lnTo>
                  <a:lnTo>
                    <a:pt x="138" y="13"/>
                  </a:lnTo>
                  <a:lnTo>
                    <a:pt x="143" y="4"/>
                  </a:lnTo>
                  <a:lnTo>
                    <a:pt x="144"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24" name="Freeform 76"/>
            <p:cNvSpPr>
              <a:spLocks/>
            </p:cNvSpPr>
            <p:nvPr/>
          </p:nvSpPr>
          <p:spPr bwMode="auto">
            <a:xfrm>
              <a:off x="2436" y="1811"/>
              <a:ext cx="102" cy="40"/>
            </a:xfrm>
            <a:custGeom>
              <a:avLst/>
              <a:gdLst>
                <a:gd name="T0" fmla="*/ 204 w 204"/>
                <a:gd name="T1" fmla="*/ 0 h 82"/>
                <a:gd name="T2" fmla="*/ 196 w 204"/>
                <a:gd name="T3" fmla="*/ 10 h 82"/>
                <a:gd name="T4" fmla="*/ 187 w 204"/>
                <a:gd name="T5" fmla="*/ 21 h 82"/>
                <a:gd name="T6" fmla="*/ 175 w 204"/>
                <a:gd name="T7" fmla="*/ 31 h 82"/>
                <a:gd name="T8" fmla="*/ 165 w 204"/>
                <a:gd name="T9" fmla="*/ 40 h 82"/>
                <a:gd name="T10" fmla="*/ 152 w 204"/>
                <a:gd name="T11" fmla="*/ 50 h 82"/>
                <a:gd name="T12" fmla="*/ 139 w 204"/>
                <a:gd name="T13" fmla="*/ 58 h 82"/>
                <a:gd name="T14" fmla="*/ 127 w 204"/>
                <a:gd name="T15" fmla="*/ 65 h 82"/>
                <a:gd name="T16" fmla="*/ 114 w 204"/>
                <a:gd name="T17" fmla="*/ 70 h 82"/>
                <a:gd name="T18" fmla="*/ 100 w 204"/>
                <a:gd name="T19" fmla="*/ 76 h 82"/>
                <a:gd name="T20" fmla="*/ 88 w 204"/>
                <a:gd name="T21" fmla="*/ 80 h 82"/>
                <a:gd name="T22" fmla="*/ 74 w 204"/>
                <a:gd name="T23" fmla="*/ 81 h 82"/>
                <a:gd name="T24" fmla="*/ 61 w 204"/>
                <a:gd name="T25" fmla="*/ 82 h 82"/>
                <a:gd name="T26" fmla="*/ 48 w 204"/>
                <a:gd name="T27" fmla="*/ 81 h 82"/>
                <a:gd name="T28" fmla="*/ 37 w 204"/>
                <a:gd name="T29" fmla="*/ 77 h 82"/>
                <a:gd name="T30" fmla="*/ 25 w 204"/>
                <a:gd name="T31" fmla="*/ 71 h 82"/>
                <a:gd name="T32" fmla="*/ 15 w 204"/>
                <a:gd name="T33" fmla="*/ 65 h 82"/>
                <a:gd name="T34" fmla="*/ 2 w 204"/>
                <a:gd name="T35" fmla="*/ 48 h 82"/>
                <a:gd name="T36" fmla="*/ 0 w 204"/>
                <a:gd name="T37" fmla="*/ 33 h 82"/>
                <a:gd name="T38" fmla="*/ 6 w 204"/>
                <a:gd name="T39" fmla="*/ 21 h 82"/>
                <a:gd name="T40" fmla="*/ 17 w 204"/>
                <a:gd name="T41" fmla="*/ 10 h 82"/>
                <a:gd name="T42" fmla="*/ 33 w 204"/>
                <a:gd name="T43" fmla="*/ 3 h 82"/>
                <a:gd name="T44" fmla="*/ 52 w 204"/>
                <a:gd name="T45" fmla="*/ 1 h 82"/>
                <a:gd name="T46" fmla="*/ 71 w 204"/>
                <a:gd name="T47" fmla="*/ 5 h 82"/>
                <a:gd name="T48" fmla="*/ 90 w 204"/>
                <a:gd name="T49" fmla="*/ 15 h 82"/>
                <a:gd name="T50" fmla="*/ 105 w 204"/>
                <a:gd name="T51" fmla="*/ 22 h 82"/>
                <a:gd name="T52" fmla="*/ 123 w 204"/>
                <a:gd name="T53" fmla="*/ 24 h 82"/>
                <a:gd name="T54" fmla="*/ 142 w 204"/>
                <a:gd name="T55" fmla="*/ 22 h 82"/>
                <a:gd name="T56" fmla="*/ 160 w 204"/>
                <a:gd name="T57" fmla="*/ 17 h 82"/>
                <a:gd name="T58" fmla="*/ 177 w 204"/>
                <a:gd name="T59" fmla="*/ 12 h 82"/>
                <a:gd name="T60" fmla="*/ 191 w 204"/>
                <a:gd name="T61" fmla="*/ 6 h 82"/>
                <a:gd name="T62" fmla="*/ 200 w 204"/>
                <a:gd name="T63" fmla="*/ 2 h 82"/>
                <a:gd name="T64" fmla="*/ 204 w 204"/>
                <a:gd name="T65"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4" h="82">
                  <a:moveTo>
                    <a:pt x="204" y="0"/>
                  </a:moveTo>
                  <a:lnTo>
                    <a:pt x="196" y="10"/>
                  </a:lnTo>
                  <a:lnTo>
                    <a:pt x="187" y="21"/>
                  </a:lnTo>
                  <a:lnTo>
                    <a:pt x="175" y="31"/>
                  </a:lnTo>
                  <a:lnTo>
                    <a:pt x="165" y="40"/>
                  </a:lnTo>
                  <a:lnTo>
                    <a:pt x="152" y="50"/>
                  </a:lnTo>
                  <a:lnTo>
                    <a:pt x="139" y="58"/>
                  </a:lnTo>
                  <a:lnTo>
                    <a:pt x="127" y="65"/>
                  </a:lnTo>
                  <a:lnTo>
                    <a:pt x="114" y="70"/>
                  </a:lnTo>
                  <a:lnTo>
                    <a:pt x="100" y="76"/>
                  </a:lnTo>
                  <a:lnTo>
                    <a:pt x="88" y="80"/>
                  </a:lnTo>
                  <a:lnTo>
                    <a:pt x="74" y="81"/>
                  </a:lnTo>
                  <a:lnTo>
                    <a:pt x="61" y="82"/>
                  </a:lnTo>
                  <a:lnTo>
                    <a:pt x="48" y="81"/>
                  </a:lnTo>
                  <a:lnTo>
                    <a:pt x="37" y="77"/>
                  </a:lnTo>
                  <a:lnTo>
                    <a:pt x="25" y="71"/>
                  </a:lnTo>
                  <a:lnTo>
                    <a:pt x="15" y="65"/>
                  </a:lnTo>
                  <a:lnTo>
                    <a:pt x="2" y="48"/>
                  </a:lnTo>
                  <a:lnTo>
                    <a:pt x="0" y="33"/>
                  </a:lnTo>
                  <a:lnTo>
                    <a:pt x="6" y="21"/>
                  </a:lnTo>
                  <a:lnTo>
                    <a:pt x="17" y="10"/>
                  </a:lnTo>
                  <a:lnTo>
                    <a:pt x="33" y="3"/>
                  </a:lnTo>
                  <a:lnTo>
                    <a:pt x="52" y="1"/>
                  </a:lnTo>
                  <a:lnTo>
                    <a:pt x="71" y="5"/>
                  </a:lnTo>
                  <a:lnTo>
                    <a:pt x="90" y="15"/>
                  </a:lnTo>
                  <a:lnTo>
                    <a:pt x="105" y="22"/>
                  </a:lnTo>
                  <a:lnTo>
                    <a:pt x="123" y="24"/>
                  </a:lnTo>
                  <a:lnTo>
                    <a:pt x="142" y="22"/>
                  </a:lnTo>
                  <a:lnTo>
                    <a:pt x="160" y="17"/>
                  </a:lnTo>
                  <a:lnTo>
                    <a:pt x="177" y="12"/>
                  </a:lnTo>
                  <a:lnTo>
                    <a:pt x="191" y="6"/>
                  </a:lnTo>
                  <a:lnTo>
                    <a:pt x="200" y="2"/>
                  </a:lnTo>
                  <a:lnTo>
                    <a:pt x="204"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25" name="Freeform 77"/>
            <p:cNvSpPr>
              <a:spLocks/>
            </p:cNvSpPr>
            <p:nvPr/>
          </p:nvSpPr>
          <p:spPr bwMode="auto">
            <a:xfrm>
              <a:off x="2534" y="1815"/>
              <a:ext cx="42" cy="104"/>
            </a:xfrm>
            <a:custGeom>
              <a:avLst/>
              <a:gdLst>
                <a:gd name="T0" fmla="*/ 24 w 84"/>
                <a:gd name="T1" fmla="*/ 0 h 208"/>
                <a:gd name="T2" fmla="*/ 42 w 84"/>
                <a:gd name="T3" fmla="*/ 21 h 208"/>
                <a:gd name="T4" fmla="*/ 59 w 84"/>
                <a:gd name="T5" fmla="*/ 45 h 208"/>
                <a:gd name="T6" fmla="*/ 71 w 84"/>
                <a:gd name="T7" fmla="*/ 73 h 208"/>
                <a:gd name="T8" fmla="*/ 79 w 84"/>
                <a:gd name="T9" fmla="*/ 100 h 208"/>
                <a:gd name="T10" fmla="*/ 84 w 84"/>
                <a:gd name="T11" fmla="*/ 128 h 208"/>
                <a:gd name="T12" fmla="*/ 82 w 84"/>
                <a:gd name="T13" fmla="*/ 155 h 208"/>
                <a:gd name="T14" fmla="*/ 74 w 84"/>
                <a:gd name="T15" fmla="*/ 178 h 208"/>
                <a:gd name="T16" fmla="*/ 57 w 84"/>
                <a:gd name="T17" fmla="*/ 197 h 208"/>
                <a:gd name="T18" fmla="*/ 40 w 84"/>
                <a:gd name="T19" fmla="*/ 208 h 208"/>
                <a:gd name="T20" fmla="*/ 25 w 84"/>
                <a:gd name="T21" fmla="*/ 208 h 208"/>
                <a:gd name="T22" fmla="*/ 12 w 84"/>
                <a:gd name="T23" fmla="*/ 201 h 208"/>
                <a:gd name="T24" fmla="*/ 4 w 84"/>
                <a:gd name="T25" fmla="*/ 187 h 208"/>
                <a:gd name="T26" fmla="*/ 0 w 84"/>
                <a:gd name="T27" fmla="*/ 170 h 208"/>
                <a:gd name="T28" fmla="*/ 1 w 84"/>
                <a:gd name="T29" fmla="*/ 151 h 208"/>
                <a:gd name="T30" fmla="*/ 7 w 84"/>
                <a:gd name="T31" fmla="*/ 133 h 208"/>
                <a:gd name="T32" fmla="*/ 19 w 84"/>
                <a:gd name="T33" fmla="*/ 115 h 208"/>
                <a:gd name="T34" fmla="*/ 34 w 84"/>
                <a:gd name="T35" fmla="*/ 84 h 208"/>
                <a:gd name="T36" fmla="*/ 34 w 84"/>
                <a:gd name="T37" fmla="*/ 46 h 208"/>
                <a:gd name="T38" fmla="*/ 27 w 84"/>
                <a:gd name="T39" fmla="*/ 14 h 208"/>
                <a:gd name="T40" fmla="*/ 24 w 84"/>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 h="208">
                  <a:moveTo>
                    <a:pt x="24" y="0"/>
                  </a:moveTo>
                  <a:lnTo>
                    <a:pt x="42" y="21"/>
                  </a:lnTo>
                  <a:lnTo>
                    <a:pt x="59" y="45"/>
                  </a:lnTo>
                  <a:lnTo>
                    <a:pt x="71" y="73"/>
                  </a:lnTo>
                  <a:lnTo>
                    <a:pt x="79" y="100"/>
                  </a:lnTo>
                  <a:lnTo>
                    <a:pt x="84" y="128"/>
                  </a:lnTo>
                  <a:lnTo>
                    <a:pt x="82" y="155"/>
                  </a:lnTo>
                  <a:lnTo>
                    <a:pt x="74" y="178"/>
                  </a:lnTo>
                  <a:lnTo>
                    <a:pt x="57" y="197"/>
                  </a:lnTo>
                  <a:lnTo>
                    <a:pt x="40" y="208"/>
                  </a:lnTo>
                  <a:lnTo>
                    <a:pt x="25" y="208"/>
                  </a:lnTo>
                  <a:lnTo>
                    <a:pt x="12" y="201"/>
                  </a:lnTo>
                  <a:lnTo>
                    <a:pt x="4" y="187"/>
                  </a:lnTo>
                  <a:lnTo>
                    <a:pt x="0" y="170"/>
                  </a:lnTo>
                  <a:lnTo>
                    <a:pt x="1" y="151"/>
                  </a:lnTo>
                  <a:lnTo>
                    <a:pt x="7" y="133"/>
                  </a:lnTo>
                  <a:lnTo>
                    <a:pt x="19" y="115"/>
                  </a:lnTo>
                  <a:lnTo>
                    <a:pt x="34" y="84"/>
                  </a:lnTo>
                  <a:lnTo>
                    <a:pt x="34" y="46"/>
                  </a:lnTo>
                  <a:lnTo>
                    <a:pt x="27" y="14"/>
                  </a:lnTo>
                  <a:lnTo>
                    <a:pt x="24"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26" name="Freeform 78"/>
            <p:cNvSpPr>
              <a:spLocks/>
            </p:cNvSpPr>
            <p:nvPr/>
          </p:nvSpPr>
          <p:spPr bwMode="auto">
            <a:xfrm>
              <a:off x="2551" y="1812"/>
              <a:ext cx="72" cy="84"/>
            </a:xfrm>
            <a:custGeom>
              <a:avLst/>
              <a:gdLst>
                <a:gd name="T0" fmla="*/ 0 w 144"/>
                <a:gd name="T1" fmla="*/ 0 h 170"/>
                <a:gd name="T2" fmla="*/ 27 w 144"/>
                <a:gd name="T3" fmla="*/ 7 h 170"/>
                <a:gd name="T4" fmla="*/ 54 w 144"/>
                <a:gd name="T5" fmla="*/ 18 h 170"/>
                <a:gd name="T6" fmla="*/ 81 w 144"/>
                <a:gd name="T7" fmla="*/ 33 h 170"/>
                <a:gd name="T8" fmla="*/ 104 w 144"/>
                <a:gd name="T9" fmla="*/ 50 h 170"/>
                <a:gd name="T10" fmla="*/ 123 w 144"/>
                <a:gd name="T11" fmla="*/ 71 h 170"/>
                <a:gd name="T12" fmla="*/ 137 w 144"/>
                <a:gd name="T13" fmla="*/ 92 h 170"/>
                <a:gd name="T14" fmla="*/ 144 w 144"/>
                <a:gd name="T15" fmla="*/ 117 h 170"/>
                <a:gd name="T16" fmla="*/ 142 w 144"/>
                <a:gd name="T17" fmla="*/ 141 h 170"/>
                <a:gd name="T18" fmla="*/ 134 w 144"/>
                <a:gd name="T19" fmla="*/ 159 h 170"/>
                <a:gd name="T20" fmla="*/ 121 w 144"/>
                <a:gd name="T21" fmla="*/ 168 h 170"/>
                <a:gd name="T22" fmla="*/ 107 w 144"/>
                <a:gd name="T23" fmla="*/ 170 h 170"/>
                <a:gd name="T24" fmla="*/ 94 w 144"/>
                <a:gd name="T25" fmla="*/ 164 h 170"/>
                <a:gd name="T26" fmla="*/ 80 w 144"/>
                <a:gd name="T27" fmla="*/ 152 h 170"/>
                <a:gd name="T28" fmla="*/ 69 w 144"/>
                <a:gd name="T29" fmla="*/ 136 h 170"/>
                <a:gd name="T30" fmla="*/ 64 w 144"/>
                <a:gd name="T31" fmla="*/ 118 h 170"/>
                <a:gd name="T32" fmla="*/ 65 w 144"/>
                <a:gd name="T33" fmla="*/ 97 h 170"/>
                <a:gd name="T34" fmla="*/ 65 w 144"/>
                <a:gd name="T35" fmla="*/ 80 h 170"/>
                <a:gd name="T36" fmla="*/ 59 w 144"/>
                <a:gd name="T37" fmla="*/ 63 h 170"/>
                <a:gd name="T38" fmla="*/ 49 w 144"/>
                <a:gd name="T39" fmla="*/ 46 h 170"/>
                <a:gd name="T40" fmla="*/ 36 w 144"/>
                <a:gd name="T41" fmla="*/ 31 h 170"/>
                <a:gd name="T42" fmla="*/ 23 w 144"/>
                <a:gd name="T43" fmla="*/ 19 h 170"/>
                <a:gd name="T44" fmla="*/ 12 w 144"/>
                <a:gd name="T45" fmla="*/ 10 h 170"/>
                <a:gd name="T46" fmla="*/ 4 w 144"/>
                <a:gd name="T47" fmla="*/ 3 h 170"/>
                <a:gd name="T48" fmla="*/ 0 w 144"/>
                <a:gd name="T49"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170">
                  <a:moveTo>
                    <a:pt x="0" y="0"/>
                  </a:moveTo>
                  <a:lnTo>
                    <a:pt x="27" y="7"/>
                  </a:lnTo>
                  <a:lnTo>
                    <a:pt x="54" y="18"/>
                  </a:lnTo>
                  <a:lnTo>
                    <a:pt x="81" y="33"/>
                  </a:lnTo>
                  <a:lnTo>
                    <a:pt x="104" y="50"/>
                  </a:lnTo>
                  <a:lnTo>
                    <a:pt x="123" y="71"/>
                  </a:lnTo>
                  <a:lnTo>
                    <a:pt x="137" y="92"/>
                  </a:lnTo>
                  <a:lnTo>
                    <a:pt x="144" y="117"/>
                  </a:lnTo>
                  <a:lnTo>
                    <a:pt x="142" y="141"/>
                  </a:lnTo>
                  <a:lnTo>
                    <a:pt x="134" y="159"/>
                  </a:lnTo>
                  <a:lnTo>
                    <a:pt x="121" y="168"/>
                  </a:lnTo>
                  <a:lnTo>
                    <a:pt x="107" y="170"/>
                  </a:lnTo>
                  <a:lnTo>
                    <a:pt x="94" y="164"/>
                  </a:lnTo>
                  <a:lnTo>
                    <a:pt x="80" y="152"/>
                  </a:lnTo>
                  <a:lnTo>
                    <a:pt x="69" y="136"/>
                  </a:lnTo>
                  <a:lnTo>
                    <a:pt x="64" y="118"/>
                  </a:lnTo>
                  <a:lnTo>
                    <a:pt x="65" y="97"/>
                  </a:lnTo>
                  <a:lnTo>
                    <a:pt x="65" y="80"/>
                  </a:lnTo>
                  <a:lnTo>
                    <a:pt x="59" y="63"/>
                  </a:lnTo>
                  <a:lnTo>
                    <a:pt x="49" y="46"/>
                  </a:lnTo>
                  <a:lnTo>
                    <a:pt x="36" y="31"/>
                  </a:lnTo>
                  <a:lnTo>
                    <a:pt x="23" y="19"/>
                  </a:lnTo>
                  <a:lnTo>
                    <a:pt x="12" y="10"/>
                  </a:lnTo>
                  <a:lnTo>
                    <a:pt x="4" y="3"/>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27" name="Freeform 79"/>
            <p:cNvSpPr>
              <a:spLocks/>
            </p:cNvSpPr>
            <p:nvPr/>
          </p:nvSpPr>
          <p:spPr bwMode="auto">
            <a:xfrm>
              <a:off x="2558" y="1793"/>
              <a:ext cx="99" cy="51"/>
            </a:xfrm>
            <a:custGeom>
              <a:avLst/>
              <a:gdLst>
                <a:gd name="T0" fmla="*/ 0 w 199"/>
                <a:gd name="T1" fmla="*/ 18 h 103"/>
                <a:gd name="T2" fmla="*/ 13 w 199"/>
                <a:gd name="T3" fmla="*/ 13 h 103"/>
                <a:gd name="T4" fmla="*/ 27 w 199"/>
                <a:gd name="T5" fmla="*/ 8 h 103"/>
                <a:gd name="T6" fmla="*/ 40 w 199"/>
                <a:gd name="T7" fmla="*/ 5 h 103"/>
                <a:gd name="T8" fmla="*/ 54 w 199"/>
                <a:gd name="T9" fmla="*/ 3 h 103"/>
                <a:gd name="T10" fmla="*/ 69 w 199"/>
                <a:gd name="T11" fmla="*/ 0 h 103"/>
                <a:gd name="T12" fmla="*/ 84 w 199"/>
                <a:gd name="T13" fmla="*/ 0 h 103"/>
                <a:gd name="T14" fmla="*/ 99 w 199"/>
                <a:gd name="T15" fmla="*/ 0 h 103"/>
                <a:gd name="T16" fmla="*/ 114 w 199"/>
                <a:gd name="T17" fmla="*/ 1 h 103"/>
                <a:gd name="T18" fmla="*/ 128 w 199"/>
                <a:gd name="T19" fmla="*/ 4 h 103"/>
                <a:gd name="T20" fmla="*/ 141 w 199"/>
                <a:gd name="T21" fmla="*/ 8 h 103"/>
                <a:gd name="T22" fmla="*/ 153 w 199"/>
                <a:gd name="T23" fmla="*/ 13 h 103"/>
                <a:gd name="T24" fmla="*/ 165 w 199"/>
                <a:gd name="T25" fmla="*/ 19 h 103"/>
                <a:gd name="T26" fmla="*/ 175 w 199"/>
                <a:gd name="T27" fmla="*/ 27 h 103"/>
                <a:gd name="T28" fmla="*/ 183 w 199"/>
                <a:gd name="T29" fmla="*/ 35 h 103"/>
                <a:gd name="T30" fmla="*/ 190 w 199"/>
                <a:gd name="T31" fmla="*/ 45 h 103"/>
                <a:gd name="T32" fmla="*/ 196 w 199"/>
                <a:gd name="T33" fmla="*/ 57 h 103"/>
                <a:gd name="T34" fmla="*/ 199 w 199"/>
                <a:gd name="T35" fmla="*/ 76 h 103"/>
                <a:gd name="T36" fmla="*/ 194 w 199"/>
                <a:gd name="T37" fmla="*/ 91 h 103"/>
                <a:gd name="T38" fmla="*/ 182 w 199"/>
                <a:gd name="T39" fmla="*/ 99 h 103"/>
                <a:gd name="T40" fmla="*/ 167 w 199"/>
                <a:gd name="T41" fmla="*/ 103 h 103"/>
                <a:gd name="T42" fmla="*/ 150 w 199"/>
                <a:gd name="T43" fmla="*/ 101 h 103"/>
                <a:gd name="T44" fmla="*/ 132 w 199"/>
                <a:gd name="T45" fmla="*/ 92 h 103"/>
                <a:gd name="T46" fmla="*/ 118 w 199"/>
                <a:gd name="T47" fmla="*/ 80 h 103"/>
                <a:gd name="T48" fmla="*/ 106 w 199"/>
                <a:gd name="T49" fmla="*/ 63 h 103"/>
                <a:gd name="T50" fmla="*/ 97 w 199"/>
                <a:gd name="T51" fmla="*/ 49 h 103"/>
                <a:gd name="T52" fmla="*/ 82 w 199"/>
                <a:gd name="T53" fmla="*/ 37 h 103"/>
                <a:gd name="T54" fmla="*/ 65 w 199"/>
                <a:gd name="T55" fmla="*/ 29 h 103"/>
                <a:gd name="T56" fmla="*/ 46 w 199"/>
                <a:gd name="T57" fmla="*/ 25 h 103"/>
                <a:gd name="T58" fmla="*/ 29 w 199"/>
                <a:gd name="T59" fmla="*/ 21 h 103"/>
                <a:gd name="T60" fmla="*/ 14 w 199"/>
                <a:gd name="T61" fmla="*/ 19 h 103"/>
                <a:gd name="T62" fmla="*/ 4 w 199"/>
                <a:gd name="T63" fmla="*/ 18 h 103"/>
                <a:gd name="T64" fmla="*/ 0 w 199"/>
                <a:gd name="T65" fmla="*/ 1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9" h="103">
                  <a:moveTo>
                    <a:pt x="0" y="18"/>
                  </a:moveTo>
                  <a:lnTo>
                    <a:pt x="13" y="13"/>
                  </a:lnTo>
                  <a:lnTo>
                    <a:pt x="27" y="8"/>
                  </a:lnTo>
                  <a:lnTo>
                    <a:pt x="40" y="5"/>
                  </a:lnTo>
                  <a:lnTo>
                    <a:pt x="54" y="3"/>
                  </a:lnTo>
                  <a:lnTo>
                    <a:pt x="69" y="0"/>
                  </a:lnTo>
                  <a:lnTo>
                    <a:pt x="84" y="0"/>
                  </a:lnTo>
                  <a:lnTo>
                    <a:pt x="99" y="0"/>
                  </a:lnTo>
                  <a:lnTo>
                    <a:pt x="114" y="1"/>
                  </a:lnTo>
                  <a:lnTo>
                    <a:pt x="128" y="4"/>
                  </a:lnTo>
                  <a:lnTo>
                    <a:pt x="141" y="8"/>
                  </a:lnTo>
                  <a:lnTo>
                    <a:pt x="153" y="13"/>
                  </a:lnTo>
                  <a:lnTo>
                    <a:pt x="165" y="19"/>
                  </a:lnTo>
                  <a:lnTo>
                    <a:pt x="175" y="27"/>
                  </a:lnTo>
                  <a:lnTo>
                    <a:pt x="183" y="35"/>
                  </a:lnTo>
                  <a:lnTo>
                    <a:pt x="190" y="45"/>
                  </a:lnTo>
                  <a:lnTo>
                    <a:pt x="196" y="57"/>
                  </a:lnTo>
                  <a:lnTo>
                    <a:pt x="199" y="76"/>
                  </a:lnTo>
                  <a:lnTo>
                    <a:pt x="194" y="91"/>
                  </a:lnTo>
                  <a:lnTo>
                    <a:pt x="182" y="99"/>
                  </a:lnTo>
                  <a:lnTo>
                    <a:pt x="167" y="103"/>
                  </a:lnTo>
                  <a:lnTo>
                    <a:pt x="150" y="101"/>
                  </a:lnTo>
                  <a:lnTo>
                    <a:pt x="132" y="92"/>
                  </a:lnTo>
                  <a:lnTo>
                    <a:pt x="118" y="80"/>
                  </a:lnTo>
                  <a:lnTo>
                    <a:pt x="106" y="63"/>
                  </a:lnTo>
                  <a:lnTo>
                    <a:pt x="97" y="49"/>
                  </a:lnTo>
                  <a:lnTo>
                    <a:pt x="82" y="37"/>
                  </a:lnTo>
                  <a:lnTo>
                    <a:pt x="65" y="29"/>
                  </a:lnTo>
                  <a:lnTo>
                    <a:pt x="46" y="25"/>
                  </a:lnTo>
                  <a:lnTo>
                    <a:pt x="29" y="21"/>
                  </a:lnTo>
                  <a:lnTo>
                    <a:pt x="14" y="19"/>
                  </a:lnTo>
                  <a:lnTo>
                    <a:pt x="4" y="18"/>
                  </a:lnTo>
                  <a:lnTo>
                    <a:pt x="0" y="1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28" name="Freeform 80"/>
            <p:cNvSpPr>
              <a:spLocks/>
            </p:cNvSpPr>
            <p:nvPr/>
          </p:nvSpPr>
          <p:spPr bwMode="auto">
            <a:xfrm>
              <a:off x="2631" y="2659"/>
              <a:ext cx="53" cy="98"/>
            </a:xfrm>
            <a:custGeom>
              <a:avLst/>
              <a:gdLst>
                <a:gd name="T0" fmla="*/ 95 w 107"/>
                <a:gd name="T1" fmla="*/ 0 h 195"/>
                <a:gd name="T2" fmla="*/ 103 w 107"/>
                <a:gd name="T3" fmla="*/ 26 h 195"/>
                <a:gd name="T4" fmla="*/ 107 w 107"/>
                <a:gd name="T5" fmla="*/ 55 h 195"/>
                <a:gd name="T6" fmla="*/ 107 w 107"/>
                <a:gd name="T7" fmla="*/ 85 h 195"/>
                <a:gd name="T8" fmla="*/ 104 w 107"/>
                <a:gd name="T9" fmla="*/ 114 h 195"/>
                <a:gd name="T10" fmla="*/ 96 w 107"/>
                <a:gd name="T11" fmla="*/ 141 h 195"/>
                <a:gd name="T12" fmla="*/ 83 w 107"/>
                <a:gd name="T13" fmla="*/ 164 h 195"/>
                <a:gd name="T14" fmla="*/ 66 w 107"/>
                <a:gd name="T15" fmla="*/ 183 h 195"/>
                <a:gd name="T16" fmla="*/ 44 w 107"/>
                <a:gd name="T17" fmla="*/ 193 h 195"/>
                <a:gd name="T18" fmla="*/ 24 w 107"/>
                <a:gd name="T19" fmla="*/ 195 h 195"/>
                <a:gd name="T20" fmla="*/ 10 w 107"/>
                <a:gd name="T21" fmla="*/ 190 h 195"/>
                <a:gd name="T22" fmla="*/ 3 w 107"/>
                <a:gd name="T23" fmla="*/ 177 h 195"/>
                <a:gd name="T24" fmla="*/ 0 w 107"/>
                <a:gd name="T25" fmla="*/ 162 h 195"/>
                <a:gd name="T26" fmla="*/ 3 w 107"/>
                <a:gd name="T27" fmla="*/ 145 h 195"/>
                <a:gd name="T28" fmla="*/ 12 w 107"/>
                <a:gd name="T29" fmla="*/ 127 h 195"/>
                <a:gd name="T30" fmla="*/ 24 w 107"/>
                <a:gd name="T31" fmla="*/ 114 h 195"/>
                <a:gd name="T32" fmla="*/ 43 w 107"/>
                <a:gd name="T33" fmla="*/ 103 h 195"/>
                <a:gd name="T34" fmla="*/ 58 w 107"/>
                <a:gd name="T35" fmla="*/ 94 h 195"/>
                <a:gd name="T36" fmla="*/ 69 w 107"/>
                <a:gd name="T37" fmla="*/ 80 h 195"/>
                <a:gd name="T38" fmla="*/ 79 w 107"/>
                <a:gd name="T39" fmla="*/ 64 h 195"/>
                <a:gd name="T40" fmla="*/ 86 w 107"/>
                <a:gd name="T41" fmla="*/ 46 h 195"/>
                <a:gd name="T42" fmla="*/ 90 w 107"/>
                <a:gd name="T43" fmla="*/ 28 h 195"/>
                <a:gd name="T44" fmla="*/ 92 w 107"/>
                <a:gd name="T45" fmla="*/ 13 h 195"/>
                <a:gd name="T46" fmla="*/ 95 w 107"/>
                <a:gd name="T47" fmla="*/ 3 h 195"/>
                <a:gd name="T48" fmla="*/ 95 w 107"/>
                <a:gd name="T49"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7" h="195">
                  <a:moveTo>
                    <a:pt x="95" y="0"/>
                  </a:moveTo>
                  <a:lnTo>
                    <a:pt x="103" y="26"/>
                  </a:lnTo>
                  <a:lnTo>
                    <a:pt x="107" y="55"/>
                  </a:lnTo>
                  <a:lnTo>
                    <a:pt x="107" y="85"/>
                  </a:lnTo>
                  <a:lnTo>
                    <a:pt x="104" y="114"/>
                  </a:lnTo>
                  <a:lnTo>
                    <a:pt x="96" y="141"/>
                  </a:lnTo>
                  <a:lnTo>
                    <a:pt x="83" y="164"/>
                  </a:lnTo>
                  <a:lnTo>
                    <a:pt x="66" y="183"/>
                  </a:lnTo>
                  <a:lnTo>
                    <a:pt x="44" y="193"/>
                  </a:lnTo>
                  <a:lnTo>
                    <a:pt x="24" y="195"/>
                  </a:lnTo>
                  <a:lnTo>
                    <a:pt x="10" y="190"/>
                  </a:lnTo>
                  <a:lnTo>
                    <a:pt x="3" y="177"/>
                  </a:lnTo>
                  <a:lnTo>
                    <a:pt x="0" y="162"/>
                  </a:lnTo>
                  <a:lnTo>
                    <a:pt x="3" y="145"/>
                  </a:lnTo>
                  <a:lnTo>
                    <a:pt x="12" y="127"/>
                  </a:lnTo>
                  <a:lnTo>
                    <a:pt x="24" y="114"/>
                  </a:lnTo>
                  <a:lnTo>
                    <a:pt x="43" y="103"/>
                  </a:lnTo>
                  <a:lnTo>
                    <a:pt x="58" y="94"/>
                  </a:lnTo>
                  <a:lnTo>
                    <a:pt x="69" y="80"/>
                  </a:lnTo>
                  <a:lnTo>
                    <a:pt x="79" y="64"/>
                  </a:lnTo>
                  <a:lnTo>
                    <a:pt x="86" y="46"/>
                  </a:lnTo>
                  <a:lnTo>
                    <a:pt x="90" y="28"/>
                  </a:lnTo>
                  <a:lnTo>
                    <a:pt x="92" y="13"/>
                  </a:lnTo>
                  <a:lnTo>
                    <a:pt x="95" y="3"/>
                  </a:lnTo>
                  <a:lnTo>
                    <a:pt x="95"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29" name="Freeform 81"/>
            <p:cNvSpPr>
              <a:spLocks/>
            </p:cNvSpPr>
            <p:nvPr/>
          </p:nvSpPr>
          <p:spPr bwMode="auto">
            <a:xfrm>
              <a:off x="2581" y="2656"/>
              <a:ext cx="91" cy="63"/>
            </a:xfrm>
            <a:custGeom>
              <a:avLst/>
              <a:gdLst>
                <a:gd name="T0" fmla="*/ 183 w 183"/>
                <a:gd name="T1" fmla="*/ 0 h 126"/>
                <a:gd name="T2" fmla="*/ 173 w 183"/>
                <a:gd name="T3" fmla="*/ 25 h 126"/>
                <a:gd name="T4" fmla="*/ 159 w 183"/>
                <a:gd name="T5" fmla="*/ 51 h 126"/>
                <a:gd name="T6" fmla="*/ 141 w 183"/>
                <a:gd name="T7" fmla="*/ 74 h 126"/>
                <a:gd name="T8" fmla="*/ 120 w 183"/>
                <a:gd name="T9" fmla="*/ 94 h 126"/>
                <a:gd name="T10" fmla="*/ 97 w 183"/>
                <a:gd name="T11" fmla="*/ 111 h 126"/>
                <a:gd name="T12" fmla="*/ 73 w 183"/>
                <a:gd name="T13" fmla="*/ 122 h 126"/>
                <a:gd name="T14" fmla="*/ 48 w 183"/>
                <a:gd name="T15" fmla="*/ 126 h 126"/>
                <a:gd name="T16" fmla="*/ 24 w 183"/>
                <a:gd name="T17" fmla="*/ 120 h 126"/>
                <a:gd name="T18" fmla="*/ 7 w 183"/>
                <a:gd name="T19" fmla="*/ 109 h 126"/>
                <a:gd name="T20" fmla="*/ 0 w 183"/>
                <a:gd name="T21" fmla="*/ 96 h 126"/>
                <a:gd name="T22" fmla="*/ 1 w 183"/>
                <a:gd name="T23" fmla="*/ 82 h 126"/>
                <a:gd name="T24" fmla="*/ 8 w 183"/>
                <a:gd name="T25" fmla="*/ 69 h 126"/>
                <a:gd name="T26" fmla="*/ 22 w 183"/>
                <a:gd name="T27" fmla="*/ 58 h 126"/>
                <a:gd name="T28" fmla="*/ 39 w 183"/>
                <a:gd name="T29" fmla="*/ 50 h 126"/>
                <a:gd name="T30" fmla="*/ 58 w 183"/>
                <a:gd name="T31" fmla="*/ 46 h 126"/>
                <a:gd name="T32" fmla="*/ 78 w 183"/>
                <a:gd name="T33" fmla="*/ 50 h 126"/>
                <a:gd name="T34" fmla="*/ 96 w 183"/>
                <a:gd name="T35" fmla="*/ 52 h 126"/>
                <a:gd name="T36" fmla="*/ 113 w 183"/>
                <a:gd name="T37" fmla="*/ 48 h 126"/>
                <a:gd name="T38" fmla="*/ 130 w 183"/>
                <a:gd name="T39" fmla="*/ 40 h 126"/>
                <a:gd name="T40" fmla="*/ 148 w 183"/>
                <a:gd name="T41" fmla="*/ 30 h 126"/>
                <a:gd name="T42" fmla="*/ 161 w 183"/>
                <a:gd name="T43" fmla="*/ 20 h 126"/>
                <a:gd name="T44" fmla="*/ 173 w 183"/>
                <a:gd name="T45" fmla="*/ 10 h 126"/>
                <a:gd name="T46" fmla="*/ 181 w 183"/>
                <a:gd name="T47" fmla="*/ 2 h 126"/>
                <a:gd name="T48" fmla="*/ 183 w 183"/>
                <a:gd name="T49"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3" h="126">
                  <a:moveTo>
                    <a:pt x="183" y="0"/>
                  </a:moveTo>
                  <a:lnTo>
                    <a:pt x="173" y="25"/>
                  </a:lnTo>
                  <a:lnTo>
                    <a:pt x="159" y="51"/>
                  </a:lnTo>
                  <a:lnTo>
                    <a:pt x="141" y="74"/>
                  </a:lnTo>
                  <a:lnTo>
                    <a:pt x="120" y="94"/>
                  </a:lnTo>
                  <a:lnTo>
                    <a:pt x="97" y="111"/>
                  </a:lnTo>
                  <a:lnTo>
                    <a:pt x="73" y="122"/>
                  </a:lnTo>
                  <a:lnTo>
                    <a:pt x="48" y="126"/>
                  </a:lnTo>
                  <a:lnTo>
                    <a:pt x="24" y="120"/>
                  </a:lnTo>
                  <a:lnTo>
                    <a:pt x="7" y="109"/>
                  </a:lnTo>
                  <a:lnTo>
                    <a:pt x="0" y="96"/>
                  </a:lnTo>
                  <a:lnTo>
                    <a:pt x="1" y="82"/>
                  </a:lnTo>
                  <a:lnTo>
                    <a:pt x="8" y="69"/>
                  </a:lnTo>
                  <a:lnTo>
                    <a:pt x="22" y="58"/>
                  </a:lnTo>
                  <a:lnTo>
                    <a:pt x="39" y="50"/>
                  </a:lnTo>
                  <a:lnTo>
                    <a:pt x="58" y="46"/>
                  </a:lnTo>
                  <a:lnTo>
                    <a:pt x="78" y="50"/>
                  </a:lnTo>
                  <a:lnTo>
                    <a:pt x="96" y="52"/>
                  </a:lnTo>
                  <a:lnTo>
                    <a:pt x="113" y="48"/>
                  </a:lnTo>
                  <a:lnTo>
                    <a:pt x="130" y="40"/>
                  </a:lnTo>
                  <a:lnTo>
                    <a:pt x="148" y="30"/>
                  </a:lnTo>
                  <a:lnTo>
                    <a:pt x="161" y="20"/>
                  </a:lnTo>
                  <a:lnTo>
                    <a:pt x="173" y="10"/>
                  </a:lnTo>
                  <a:lnTo>
                    <a:pt x="181" y="2"/>
                  </a:lnTo>
                  <a:lnTo>
                    <a:pt x="18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30" name="Freeform 82"/>
            <p:cNvSpPr>
              <a:spLocks/>
            </p:cNvSpPr>
            <p:nvPr/>
          </p:nvSpPr>
          <p:spPr bwMode="auto">
            <a:xfrm>
              <a:off x="2681" y="2658"/>
              <a:ext cx="52" cy="98"/>
            </a:xfrm>
            <a:custGeom>
              <a:avLst/>
              <a:gdLst>
                <a:gd name="T0" fmla="*/ 0 w 102"/>
                <a:gd name="T1" fmla="*/ 0 h 197"/>
                <a:gd name="T2" fmla="*/ 23 w 102"/>
                <a:gd name="T3" fmla="*/ 14 h 197"/>
                <a:gd name="T4" fmla="*/ 46 w 102"/>
                <a:gd name="T5" fmla="*/ 33 h 197"/>
                <a:gd name="T6" fmla="*/ 66 w 102"/>
                <a:gd name="T7" fmla="*/ 54 h 197"/>
                <a:gd name="T8" fmla="*/ 83 w 102"/>
                <a:gd name="T9" fmla="*/ 77 h 197"/>
                <a:gd name="T10" fmla="*/ 95 w 102"/>
                <a:gd name="T11" fmla="*/ 103 h 197"/>
                <a:gd name="T12" fmla="*/ 102 w 102"/>
                <a:gd name="T13" fmla="*/ 128 h 197"/>
                <a:gd name="T14" fmla="*/ 102 w 102"/>
                <a:gd name="T15" fmla="*/ 153 h 197"/>
                <a:gd name="T16" fmla="*/ 93 w 102"/>
                <a:gd name="T17" fmla="*/ 177 h 197"/>
                <a:gd name="T18" fmla="*/ 79 w 102"/>
                <a:gd name="T19" fmla="*/ 191 h 197"/>
                <a:gd name="T20" fmla="*/ 65 w 102"/>
                <a:gd name="T21" fmla="*/ 197 h 197"/>
                <a:gd name="T22" fmla="*/ 51 w 102"/>
                <a:gd name="T23" fmla="*/ 194 h 197"/>
                <a:gd name="T24" fmla="*/ 39 w 102"/>
                <a:gd name="T25" fmla="*/ 183 h 197"/>
                <a:gd name="T26" fmla="*/ 30 w 102"/>
                <a:gd name="T27" fmla="*/ 170 h 197"/>
                <a:gd name="T28" fmla="*/ 25 w 102"/>
                <a:gd name="T29" fmla="*/ 151 h 197"/>
                <a:gd name="T30" fmla="*/ 25 w 102"/>
                <a:gd name="T31" fmla="*/ 132 h 197"/>
                <a:gd name="T32" fmla="*/ 32 w 102"/>
                <a:gd name="T33" fmla="*/ 112 h 197"/>
                <a:gd name="T34" fmla="*/ 37 w 102"/>
                <a:gd name="T35" fmla="*/ 96 h 197"/>
                <a:gd name="T36" fmla="*/ 35 w 102"/>
                <a:gd name="T37" fmla="*/ 77 h 197"/>
                <a:gd name="T38" fmla="*/ 31 w 102"/>
                <a:gd name="T39" fmla="*/ 59 h 197"/>
                <a:gd name="T40" fmla="*/ 24 w 102"/>
                <a:gd name="T41" fmla="*/ 41 h 197"/>
                <a:gd name="T42" fmla="*/ 16 w 102"/>
                <a:gd name="T43" fmla="*/ 24 h 197"/>
                <a:gd name="T44" fmla="*/ 8 w 102"/>
                <a:gd name="T45" fmla="*/ 12 h 197"/>
                <a:gd name="T46" fmla="*/ 2 w 102"/>
                <a:gd name="T47" fmla="*/ 4 h 197"/>
                <a:gd name="T48" fmla="*/ 0 w 102"/>
                <a:gd name="T49"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 h="197">
                  <a:moveTo>
                    <a:pt x="0" y="0"/>
                  </a:moveTo>
                  <a:lnTo>
                    <a:pt x="23" y="14"/>
                  </a:lnTo>
                  <a:lnTo>
                    <a:pt x="46" y="33"/>
                  </a:lnTo>
                  <a:lnTo>
                    <a:pt x="66" y="54"/>
                  </a:lnTo>
                  <a:lnTo>
                    <a:pt x="83" y="77"/>
                  </a:lnTo>
                  <a:lnTo>
                    <a:pt x="95" y="103"/>
                  </a:lnTo>
                  <a:lnTo>
                    <a:pt x="102" y="128"/>
                  </a:lnTo>
                  <a:lnTo>
                    <a:pt x="102" y="153"/>
                  </a:lnTo>
                  <a:lnTo>
                    <a:pt x="93" y="177"/>
                  </a:lnTo>
                  <a:lnTo>
                    <a:pt x="79" y="191"/>
                  </a:lnTo>
                  <a:lnTo>
                    <a:pt x="65" y="197"/>
                  </a:lnTo>
                  <a:lnTo>
                    <a:pt x="51" y="194"/>
                  </a:lnTo>
                  <a:lnTo>
                    <a:pt x="39" y="183"/>
                  </a:lnTo>
                  <a:lnTo>
                    <a:pt x="30" y="170"/>
                  </a:lnTo>
                  <a:lnTo>
                    <a:pt x="25" y="151"/>
                  </a:lnTo>
                  <a:lnTo>
                    <a:pt x="25" y="132"/>
                  </a:lnTo>
                  <a:lnTo>
                    <a:pt x="32" y="112"/>
                  </a:lnTo>
                  <a:lnTo>
                    <a:pt x="37" y="96"/>
                  </a:lnTo>
                  <a:lnTo>
                    <a:pt x="35" y="77"/>
                  </a:lnTo>
                  <a:lnTo>
                    <a:pt x="31" y="59"/>
                  </a:lnTo>
                  <a:lnTo>
                    <a:pt x="24" y="41"/>
                  </a:lnTo>
                  <a:lnTo>
                    <a:pt x="16" y="24"/>
                  </a:lnTo>
                  <a:lnTo>
                    <a:pt x="8" y="12"/>
                  </a:lnTo>
                  <a:lnTo>
                    <a:pt x="2" y="4"/>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31" name="Freeform 83"/>
            <p:cNvSpPr>
              <a:spLocks/>
            </p:cNvSpPr>
            <p:nvPr/>
          </p:nvSpPr>
          <p:spPr bwMode="auto">
            <a:xfrm>
              <a:off x="2684" y="2652"/>
              <a:ext cx="90" cy="64"/>
            </a:xfrm>
            <a:custGeom>
              <a:avLst/>
              <a:gdLst>
                <a:gd name="T0" fmla="*/ 0 w 180"/>
                <a:gd name="T1" fmla="*/ 2 h 129"/>
                <a:gd name="T2" fmla="*/ 28 w 180"/>
                <a:gd name="T3" fmla="*/ 0 h 129"/>
                <a:gd name="T4" fmla="*/ 57 w 180"/>
                <a:gd name="T5" fmla="*/ 1 h 129"/>
                <a:gd name="T6" fmla="*/ 87 w 180"/>
                <a:gd name="T7" fmla="*/ 7 h 129"/>
                <a:gd name="T8" fmla="*/ 114 w 180"/>
                <a:gd name="T9" fmla="*/ 16 h 129"/>
                <a:gd name="T10" fmla="*/ 140 w 180"/>
                <a:gd name="T11" fmla="*/ 30 h 129"/>
                <a:gd name="T12" fmla="*/ 159 w 180"/>
                <a:gd name="T13" fmla="*/ 46 h 129"/>
                <a:gd name="T14" fmla="*/ 173 w 180"/>
                <a:gd name="T15" fmla="*/ 67 h 129"/>
                <a:gd name="T16" fmla="*/ 180 w 180"/>
                <a:gd name="T17" fmla="*/ 91 h 129"/>
                <a:gd name="T18" fmla="*/ 178 w 180"/>
                <a:gd name="T19" fmla="*/ 110 h 129"/>
                <a:gd name="T20" fmla="*/ 170 w 180"/>
                <a:gd name="T21" fmla="*/ 123 h 129"/>
                <a:gd name="T22" fmla="*/ 156 w 180"/>
                <a:gd name="T23" fmla="*/ 129 h 129"/>
                <a:gd name="T24" fmla="*/ 141 w 180"/>
                <a:gd name="T25" fmla="*/ 128 h 129"/>
                <a:gd name="T26" fmla="*/ 125 w 180"/>
                <a:gd name="T27" fmla="*/ 121 h 129"/>
                <a:gd name="T28" fmla="*/ 110 w 180"/>
                <a:gd name="T29" fmla="*/ 109 h 129"/>
                <a:gd name="T30" fmla="*/ 98 w 180"/>
                <a:gd name="T31" fmla="*/ 93 h 129"/>
                <a:gd name="T32" fmla="*/ 93 w 180"/>
                <a:gd name="T33" fmla="*/ 73 h 129"/>
                <a:gd name="T34" fmla="*/ 87 w 180"/>
                <a:gd name="T35" fmla="*/ 57 h 129"/>
                <a:gd name="T36" fmla="*/ 75 w 180"/>
                <a:gd name="T37" fmla="*/ 44 h 129"/>
                <a:gd name="T38" fmla="*/ 60 w 180"/>
                <a:gd name="T39" fmla="*/ 31 h 129"/>
                <a:gd name="T40" fmla="*/ 44 w 180"/>
                <a:gd name="T41" fmla="*/ 20 h 129"/>
                <a:gd name="T42" fmla="*/ 28 w 180"/>
                <a:gd name="T43" fmla="*/ 12 h 129"/>
                <a:gd name="T44" fmla="*/ 14 w 180"/>
                <a:gd name="T45" fmla="*/ 7 h 129"/>
                <a:gd name="T46" fmla="*/ 4 w 180"/>
                <a:gd name="T47" fmla="*/ 3 h 129"/>
                <a:gd name="T48" fmla="*/ 0 w 180"/>
                <a:gd name="T49" fmla="*/ 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0" h="129">
                  <a:moveTo>
                    <a:pt x="0" y="2"/>
                  </a:moveTo>
                  <a:lnTo>
                    <a:pt x="28" y="0"/>
                  </a:lnTo>
                  <a:lnTo>
                    <a:pt x="57" y="1"/>
                  </a:lnTo>
                  <a:lnTo>
                    <a:pt x="87" y="7"/>
                  </a:lnTo>
                  <a:lnTo>
                    <a:pt x="114" y="16"/>
                  </a:lnTo>
                  <a:lnTo>
                    <a:pt x="140" y="30"/>
                  </a:lnTo>
                  <a:lnTo>
                    <a:pt x="159" y="46"/>
                  </a:lnTo>
                  <a:lnTo>
                    <a:pt x="173" y="67"/>
                  </a:lnTo>
                  <a:lnTo>
                    <a:pt x="180" y="91"/>
                  </a:lnTo>
                  <a:lnTo>
                    <a:pt x="178" y="110"/>
                  </a:lnTo>
                  <a:lnTo>
                    <a:pt x="170" y="123"/>
                  </a:lnTo>
                  <a:lnTo>
                    <a:pt x="156" y="129"/>
                  </a:lnTo>
                  <a:lnTo>
                    <a:pt x="141" y="128"/>
                  </a:lnTo>
                  <a:lnTo>
                    <a:pt x="125" y="121"/>
                  </a:lnTo>
                  <a:lnTo>
                    <a:pt x="110" y="109"/>
                  </a:lnTo>
                  <a:lnTo>
                    <a:pt x="98" y="93"/>
                  </a:lnTo>
                  <a:lnTo>
                    <a:pt x="93" y="73"/>
                  </a:lnTo>
                  <a:lnTo>
                    <a:pt x="87" y="57"/>
                  </a:lnTo>
                  <a:lnTo>
                    <a:pt x="75" y="44"/>
                  </a:lnTo>
                  <a:lnTo>
                    <a:pt x="60" y="31"/>
                  </a:lnTo>
                  <a:lnTo>
                    <a:pt x="44" y="20"/>
                  </a:lnTo>
                  <a:lnTo>
                    <a:pt x="28" y="12"/>
                  </a:lnTo>
                  <a:lnTo>
                    <a:pt x="14" y="7"/>
                  </a:lnTo>
                  <a:lnTo>
                    <a:pt x="4" y="3"/>
                  </a:lnTo>
                  <a:lnTo>
                    <a:pt x="0" y="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32" name="Freeform 84"/>
            <p:cNvSpPr>
              <a:spLocks/>
            </p:cNvSpPr>
            <p:nvPr/>
          </p:nvSpPr>
          <p:spPr bwMode="auto">
            <a:xfrm>
              <a:off x="2688" y="2614"/>
              <a:ext cx="103" cy="42"/>
            </a:xfrm>
            <a:custGeom>
              <a:avLst/>
              <a:gdLst>
                <a:gd name="T0" fmla="*/ 0 w 206"/>
                <a:gd name="T1" fmla="*/ 54 h 85"/>
                <a:gd name="T2" fmla="*/ 11 w 206"/>
                <a:gd name="T3" fmla="*/ 45 h 85"/>
                <a:gd name="T4" fmla="*/ 22 w 206"/>
                <a:gd name="T5" fmla="*/ 37 h 85"/>
                <a:gd name="T6" fmla="*/ 34 w 206"/>
                <a:gd name="T7" fmla="*/ 30 h 85"/>
                <a:gd name="T8" fmla="*/ 46 w 206"/>
                <a:gd name="T9" fmla="*/ 23 h 85"/>
                <a:gd name="T10" fmla="*/ 60 w 206"/>
                <a:gd name="T11" fmla="*/ 16 h 85"/>
                <a:gd name="T12" fmla="*/ 74 w 206"/>
                <a:gd name="T13" fmla="*/ 11 h 85"/>
                <a:gd name="T14" fmla="*/ 88 w 206"/>
                <a:gd name="T15" fmla="*/ 7 h 85"/>
                <a:gd name="T16" fmla="*/ 103 w 206"/>
                <a:gd name="T17" fmla="*/ 3 h 85"/>
                <a:gd name="T18" fmla="*/ 117 w 206"/>
                <a:gd name="T19" fmla="*/ 1 h 85"/>
                <a:gd name="T20" fmla="*/ 130 w 206"/>
                <a:gd name="T21" fmla="*/ 0 h 85"/>
                <a:gd name="T22" fmla="*/ 143 w 206"/>
                <a:gd name="T23" fmla="*/ 1 h 85"/>
                <a:gd name="T24" fmla="*/ 156 w 206"/>
                <a:gd name="T25" fmla="*/ 3 h 85"/>
                <a:gd name="T26" fmla="*/ 168 w 206"/>
                <a:gd name="T27" fmla="*/ 7 h 85"/>
                <a:gd name="T28" fmla="*/ 179 w 206"/>
                <a:gd name="T29" fmla="*/ 12 h 85"/>
                <a:gd name="T30" fmla="*/ 189 w 206"/>
                <a:gd name="T31" fmla="*/ 19 h 85"/>
                <a:gd name="T32" fmla="*/ 197 w 206"/>
                <a:gd name="T33" fmla="*/ 29 h 85"/>
                <a:gd name="T34" fmla="*/ 206 w 206"/>
                <a:gd name="T35" fmla="*/ 47 h 85"/>
                <a:gd name="T36" fmla="*/ 206 w 206"/>
                <a:gd name="T37" fmla="*/ 62 h 85"/>
                <a:gd name="T38" fmla="*/ 198 w 206"/>
                <a:gd name="T39" fmla="*/ 73 h 85"/>
                <a:gd name="T40" fmla="*/ 185 w 206"/>
                <a:gd name="T41" fmla="*/ 82 h 85"/>
                <a:gd name="T42" fmla="*/ 167 w 206"/>
                <a:gd name="T43" fmla="*/ 85 h 85"/>
                <a:gd name="T44" fmla="*/ 149 w 206"/>
                <a:gd name="T45" fmla="*/ 84 h 85"/>
                <a:gd name="T46" fmla="*/ 132 w 206"/>
                <a:gd name="T47" fmla="*/ 76 h 85"/>
                <a:gd name="T48" fmla="*/ 116 w 206"/>
                <a:gd name="T49" fmla="*/ 63 h 85"/>
                <a:gd name="T50" fmla="*/ 102 w 206"/>
                <a:gd name="T51" fmla="*/ 53 h 85"/>
                <a:gd name="T52" fmla="*/ 84 w 206"/>
                <a:gd name="T53" fmla="*/ 47 h 85"/>
                <a:gd name="T54" fmla="*/ 66 w 206"/>
                <a:gd name="T55" fmla="*/ 45 h 85"/>
                <a:gd name="T56" fmla="*/ 46 w 206"/>
                <a:gd name="T57" fmla="*/ 46 h 85"/>
                <a:gd name="T58" fmla="*/ 29 w 206"/>
                <a:gd name="T59" fmla="*/ 48 h 85"/>
                <a:gd name="T60" fmla="*/ 14 w 206"/>
                <a:gd name="T61" fmla="*/ 50 h 85"/>
                <a:gd name="T62" fmla="*/ 4 w 206"/>
                <a:gd name="T63" fmla="*/ 53 h 85"/>
                <a:gd name="T64" fmla="*/ 0 w 206"/>
                <a:gd name="T65" fmla="*/ 5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6" h="85">
                  <a:moveTo>
                    <a:pt x="0" y="54"/>
                  </a:moveTo>
                  <a:lnTo>
                    <a:pt x="11" y="45"/>
                  </a:lnTo>
                  <a:lnTo>
                    <a:pt x="22" y="37"/>
                  </a:lnTo>
                  <a:lnTo>
                    <a:pt x="34" y="30"/>
                  </a:lnTo>
                  <a:lnTo>
                    <a:pt x="46" y="23"/>
                  </a:lnTo>
                  <a:lnTo>
                    <a:pt x="60" y="16"/>
                  </a:lnTo>
                  <a:lnTo>
                    <a:pt x="74" y="11"/>
                  </a:lnTo>
                  <a:lnTo>
                    <a:pt x="88" y="7"/>
                  </a:lnTo>
                  <a:lnTo>
                    <a:pt x="103" y="3"/>
                  </a:lnTo>
                  <a:lnTo>
                    <a:pt x="117" y="1"/>
                  </a:lnTo>
                  <a:lnTo>
                    <a:pt x="130" y="0"/>
                  </a:lnTo>
                  <a:lnTo>
                    <a:pt x="143" y="1"/>
                  </a:lnTo>
                  <a:lnTo>
                    <a:pt x="156" y="3"/>
                  </a:lnTo>
                  <a:lnTo>
                    <a:pt x="168" y="7"/>
                  </a:lnTo>
                  <a:lnTo>
                    <a:pt x="179" y="12"/>
                  </a:lnTo>
                  <a:lnTo>
                    <a:pt x="189" y="19"/>
                  </a:lnTo>
                  <a:lnTo>
                    <a:pt x="197" y="29"/>
                  </a:lnTo>
                  <a:lnTo>
                    <a:pt x="206" y="47"/>
                  </a:lnTo>
                  <a:lnTo>
                    <a:pt x="206" y="62"/>
                  </a:lnTo>
                  <a:lnTo>
                    <a:pt x="198" y="73"/>
                  </a:lnTo>
                  <a:lnTo>
                    <a:pt x="185" y="82"/>
                  </a:lnTo>
                  <a:lnTo>
                    <a:pt x="167" y="85"/>
                  </a:lnTo>
                  <a:lnTo>
                    <a:pt x="149" y="84"/>
                  </a:lnTo>
                  <a:lnTo>
                    <a:pt x="132" y="76"/>
                  </a:lnTo>
                  <a:lnTo>
                    <a:pt x="116" y="63"/>
                  </a:lnTo>
                  <a:lnTo>
                    <a:pt x="102" y="53"/>
                  </a:lnTo>
                  <a:lnTo>
                    <a:pt x="84" y="47"/>
                  </a:lnTo>
                  <a:lnTo>
                    <a:pt x="66" y="45"/>
                  </a:lnTo>
                  <a:lnTo>
                    <a:pt x="46" y="46"/>
                  </a:lnTo>
                  <a:lnTo>
                    <a:pt x="29" y="48"/>
                  </a:lnTo>
                  <a:lnTo>
                    <a:pt x="14" y="50"/>
                  </a:lnTo>
                  <a:lnTo>
                    <a:pt x="4" y="53"/>
                  </a:lnTo>
                  <a:lnTo>
                    <a:pt x="0" y="5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33" name="Freeform 85"/>
            <p:cNvSpPr>
              <a:spLocks/>
            </p:cNvSpPr>
            <p:nvPr/>
          </p:nvSpPr>
          <p:spPr bwMode="auto">
            <a:xfrm>
              <a:off x="2360" y="2408"/>
              <a:ext cx="74" cy="47"/>
            </a:xfrm>
            <a:custGeom>
              <a:avLst/>
              <a:gdLst>
                <a:gd name="T0" fmla="*/ 0 w 147"/>
                <a:gd name="T1" fmla="*/ 5 h 95"/>
                <a:gd name="T2" fmla="*/ 22 w 147"/>
                <a:gd name="T3" fmla="*/ 2 h 95"/>
                <a:gd name="T4" fmla="*/ 45 w 147"/>
                <a:gd name="T5" fmla="*/ 0 h 95"/>
                <a:gd name="T6" fmla="*/ 68 w 147"/>
                <a:gd name="T7" fmla="*/ 3 h 95"/>
                <a:gd name="T8" fmla="*/ 91 w 147"/>
                <a:gd name="T9" fmla="*/ 8 h 95"/>
                <a:gd name="T10" fmla="*/ 111 w 147"/>
                <a:gd name="T11" fmla="*/ 17 h 95"/>
                <a:gd name="T12" fmla="*/ 128 w 147"/>
                <a:gd name="T13" fmla="*/ 29 h 95"/>
                <a:gd name="T14" fmla="*/ 141 w 147"/>
                <a:gd name="T15" fmla="*/ 44 h 95"/>
                <a:gd name="T16" fmla="*/ 147 w 147"/>
                <a:gd name="T17" fmla="*/ 63 h 95"/>
                <a:gd name="T18" fmla="*/ 146 w 147"/>
                <a:gd name="T19" fmla="*/ 79 h 95"/>
                <a:gd name="T20" fmla="*/ 141 w 147"/>
                <a:gd name="T21" fmla="*/ 89 h 95"/>
                <a:gd name="T22" fmla="*/ 130 w 147"/>
                <a:gd name="T23" fmla="*/ 94 h 95"/>
                <a:gd name="T24" fmla="*/ 119 w 147"/>
                <a:gd name="T25" fmla="*/ 95 h 95"/>
                <a:gd name="T26" fmla="*/ 105 w 147"/>
                <a:gd name="T27" fmla="*/ 90 h 95"/>
                <a:gd name="T28" fmla="*/ 93 w 147"/>
                <a:gd name="T29" fmla="*/ 82 h 95"/>
                <a:gd name="T30" fmla="*/ 83 w 147"/>
                <a:gd name="T31" fmla="*/ 70 h 95"/>
                <a:gd name="T32" fmla="*/ 77 w 147"/>
                <a:gd name="T33" fmla="*/ 55 h 95"/>
                <a:gd name="T34" fmla="*/ 71 w 147"/>
                <a:gd name="T35" fmla="*/ 43 h 95"/>
                <a:gd name="T36" fmla="*/ 62 w 147"/>
                <a:gd name="T37" fmla="*/ 33 h 95"/>
                <a:gd name="T38" fmla="*/ 50 w 147"/>
                <a:gd name="T39" fmla="*/ 23 h 95"/>
                <a:gd name="T40" fmla="*/ 36 w 147"/>
                <a:gd name="T41" fmla="*/ 17 h 95"/>
                <a:gd name="T42" fmla="*/ 22 w 147"/>
                <a:gd name="T43" fmla="*/ 12 h 95"/>
                <a:gd name="T44" fmla="*/ 10 w 147"/>
                <a:gd name="T45" fmla="*/ 7 h 95"/>
                <a:gd name="T46" fmla="*/ 3 w 147"/>
                <a:gd name="T47" fmla="*/ 6 h 95"/>
                <a:gd name="T48" fmla="*/ 0 w 147"/>
                <a:gd name="T49" fmla="*/ 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7" h="95">
                  <a:moveTo>
                    <a:pt x="0" y="5"/>
                  </a:moveTo>
                  <a:lnTo>
                    <a:pt x="22" y="2"/>
                  </a:lnTo>
                  <a:lnTo>
                    <a:pt x="45" y="0"/>
                  </a:lnTo>
                  <a:lnTo>
                    <a:pt x="68" y="3"/>
                  </a:lnTo>
                  <a:lnTo>
                    <a:pt x="91" y="8"/>
                  </a:lnTo>
                  <a:lnTo>
                    <a:pt x="111" y="17"/>
                  </a:lnTo>
                  <a:lnTo>
                    <a:pt x="128" y="29"/>
                  </a:lnTo>
                  <a:lnTo>
                    <a:pt x="141" y="44"/>
                  </a:lnTo>
                  <a:lnTo>
                    <a:pt x="147" y="63"/>
                  </a:lnTo>
                  <a:lnTo>
                    <a:pt x="146" y="79"/>
                  </a:lnTo>
                  <a:lnTo>
                    <a:pt x="141" y="89"/>
                  </a:lnTo>
                  <a:lnTo>
                    <a:pt x="130" y="94"/>
                  </a:lnTo>
                  <a:lnTo>
                    <a:pt x="119" y="95"/>
                  </a:lnTo>
                  <a:lnTo>
                    <a:pt x="105" y="90"/>
                  </a:lnTo>
                  <a:lnTo>
                    <a:pt x="93" y="82"/>
                  </a:lnTo>
                  <a:lnTo>
                    <a:pt x="83" y="70"/>
                  </a:lnTo>
                  <a:lnTo>
                    <a:pt x="77" y="55"/>
                  </a:lnTo>
                  <a:lnTo>
                    <a:pt x="71" y="43"/>
                  </a:lnTo>
                  <a:lnTo>
                    <a:pt x="62" y="33"/>
                  </a:lnTo>
                  <a:lnTo>
                    <a:pt x="50" y="23"/>
                  </a:lnTo>
                  <a:lnTo>
                    <a:pt x="36" y="17"/>
                  </a:lnTo>
                  <a:lnTo>
                    <a:pt x="22" y="12"/>
                  </a:lnTo>
                  <a:lnTo>
                    <a:pt x="10" y="7"/>
                  </a:lnTo>
                  <a:lnTo>
                    <a:pt x="3" y="6"/>
                  </a:lnTo>
                  <a:lnTo>
                    <a:pt x="0" y="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34" name="Freeform 86"/>
            <p:cNvSpPr>
              <a:spLocks/>
            </p:cNvSpPr>
            <p:nvPr/>
          </p:nvSpPr>
          <p:spPr bwMode="auto">
            <a:xfrm>
              <a:off x="2357" y="2414"/>
              <a:ext cx="43" cy="77"/>
            </a:xfrm>
            <a:custGeom>
              <a:avLst/>
              <a:gdLst>
                <a:gd name="T0" fmla="*/ 0 w 87"/>
                <a:gd name="T1" fmla="*/ 0 h 154"/>
                <a:gd name="T2" fmla="*/ 20 w 87"/>
                <a:gd name="T3" fmla="*/ 10 h 154"/>
                <a:gd name="T4" fmla="*/ 38 w 87"/>
                <a:gd name="T5" fmla="*/ 24 h 154"/>
                <a:gd name="T6" fmla="*/ 56 w 87"/>
                <a:gd name="T7" fmla="*/ 40 h 154"/>
                <a:gd name="T8" fmla="*/ 69 w 87"/>
                <a:gd name="T9" fmla="*/ 59 h 154"/>
                <a:gd name="T10" fmla="*/ 81 w 87"/>
                <a:gd name="T11" fmla="*/ 78 h 154"/>
                <a:gd name="T12" fmla="*/ 87 w 87"/>
                <a:gd name="T13" fmla="*/ 98 h 154"/>
                <a:gd name="T14" fmla="*/ 87 w 87"/>
                <a:gd name="T15" fmla="*/ 119 h 154"/>
                <a:gd name="T16" fmla="*/ 81 w 87"/>
                <a:gd name="T17" fmla="*/ 137 h 154"/>
                <a:gd name="T18" fmla="*/ 71 w 87"/>
                <a:gd name="T19" fmla="*/ 150 h 154"/>
                <a:gd name="T20" fmla="*/ 59 w 87"/>
                <a:gd name="T21" fmla="*/ 154 h 154"/>
                <a:gd name="T22" fmla="*/ 49 w 87"/>
                <a:gd name="T23" fmla="*/ 152 h 154"/>
                <a:gd name="T24" fmla="*/ 38 w 87"/>
                <a:gd name="T25" fmla="*/ 144 h 154"/>
                <a:gd name="T26" fmla="*/ 30 w 87"/>
                <a:gd name="T27" fmla="*/ 133 h 154"/>
                <a:gd name="T28" fmla="*/ 26 w 87"/>
                <a:gd name="T29" fmla="*/ 119 h 154"/>
                <a:gd name="T30" fmla="*/ 26 w 87"/>
                <a:gd name="T31" fmla="*/ 103 h 154"/>
                <a:gd name="T32" fmla="*/ 30 w 87"/>
                <a:gd name="T33" fmla="*/ 88 h 154"/>
                <a:gd name="T34" fmla="*/ 34 w 87"/>
                <a:gd name="T35" fmla="*/ 74 h 154"/>
                <a:gd name="T36" fmla="*/ 31 w 87"/>
                <a:gd name="T37" fmla="*/ 60 h 154"/>
                <a:gd name="T38" fmla="*/ 27 w 87"/>
                <a:gd name="T39" fmla="*/ 45 h 154"/>
                <a:gd name="T40" fmla="*/ 21 w 87"/>
                <a:gd name="T41" fmla="*/ 31 h 154"/>
                <a:gd name="T42" fmla="*/ 14 w 87"/>
                <a:gd name="T43" fmla="*/ 19 h 154"/>
                <a:gd name="T44" fmla="*/ 7 w 87"/>
                <a:gd name="T45" fmla="*/ 9 h 154"/>
                <a:gd name="T46" fmla="*/ 3 w 87"/>
                <a:gd name="T47" fmla="*/ 2 h 154"/>
                <a:gd name="T48" fmla="*/ 0 w 87"/>
                <a:gd name="T4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7" h="154">
                  <a:moveTo>
                    <a:pt x="0" y="0"/>
                  </a:moveTo>
                  <a:lnTo>
                    <a:pt x="20" y="10"/>
                  </a:lnTo>
                  <a:lnTo>
                    <a:pt x="38" y="24"/>
                  </a:lnTo>
                  <a:lnTo>
                    <a:pt x="56" y="40"/>
                  </a:lnTo>
                  <a:lnTo>
                    <a:pt x="69" y="59"/>
                  </a:lnTo>
                  <a:lnTo>
                    <a:pt x="81" y="78"/>
                  </a:lnTo>
                  <a:lnTo>
                    <a:pt x="87" y="98"/>
                  </a:lnTo>
                  <a:lnTo>
                    <a:pt x="87" y="119"/>
                  </a:lnTo>
                  <a:lnTo>
                    <a:pt x="81" y="137"/>
                  </a:lnTo>
                  <a:lnTo>
                    <a:pt x="71" y="150"/>
                  </a:lnTo>
                  <a:lnTo>
                    <a:pt x="59" y="154"/>
                  </a:lnTo>
                  <a:lnTo>
                    <a:pt x="49" y="152"/>
                  </a:lnTo>
                  <a:lnTo>
                    <a:pt x="38" y="144"/>
                  </a:lnTo>
                  <a:lnTo>
                    <a:pt x="30" y="133"/>
                  </a:lnTo>
                  <a:lnTo>
                    <a:pt x="26" y="119"/>
                  </a:lnTo>
                  <a:lnTo>
                    <a:pt x="26" y="103"/>
                  </a:lnTo>
                  <a:lnTo>
                    <a:pt x="30" y="88"/>
                  </a:lnTo>
                  <a:lnTo>
                    <a:pt x="34" y="74"/>
                  </a:lnTo>
                  <a:lnTo>
                    <a:pt x="31" y="60"/>
                  </a:lnTo>
                  <a:lnTo>
                    <a:pt x="27" y="45"/>
                  </a:lnTo>
                  <a:lnTo>
                    <a:pt x="21" y="31"/>
                  </a:lnTo>
                  <a:lnTo>
                    <a:pt x="14" y="19"/>
                  </a:lnTo>
                  <a:lnTo>
                    <a:pt x="7" y="9"/>
                  </a:lnTo>
                  <a:lnTo>
                    <a:pt x="3" y="2"/>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35" name="Freeform 87"/>
            <p:cNvSpPr>
              <a:spLocks/>
            </p:cNvSpPr>
            <p:nvPr/>
          </p:nvSpPr>
          <p:spPr bwMode="auto">
            <a:xfrm>
              <a:off x="2359" y="2373"/>
              <a:ext cx="81" cy="34"/>
            </a:xfrm>
            <a:custGeom>
              <a:avLst/>
              <a:gdLst>
                <a:gd name="T0" fmla="*/ 0 w 161"/>
                <a:gd name="T1" fmla="*/ 69 h 69"/>
                <a:gd name="T2" fmla="*/ 14 w 161"/>
                <a:gd name="T3" fmla="*/ 52 h 69"/>
                <a:gd name="T4" fmla="*/ 30 w 161"/>
                <a:gd name="T5" fmla="*/ 36 h 69"/>
                <a:gd name="T6" fmla="*/ 49 w 161"/>
                <a:gd name="T7" fmla="*/ 22 h 69"/>
                <a:gd name="T8" fmla="*/ 69 w 161"/>
                <a:gd name="T9" fmla="*/ 11 h 69"/>
                <a:gd name="T10" fmla="*/ 90 w 161"/>
                <a:gd name="T11" fmla="*/ 4 h 69"/>
                <a:gd name="T12" fmla="*/ 110 w 161"/>
                <a:gd name="T13" fmla="*/ 0 h 69"/>
                <a:gd name="T14" fmla="*/ 130 w 161"/>
                <a:gd name="T15" fmla="*/ 4 h 69"/>
                <a:gd name="T16" fmla="*/ 147 w 161"/>
                <a:gd name="T17" fmla="*/ 13 h 69"/>
                <a:gd name="T18" fmla="*/ 158 w 161"/>
                <a:gd name="T19" fmla="*/ 25 h 69"/>
                <a:gd name="T20" fmla="*/ 161 w 161"/>
                <a:gd name="T21" fmla="*/ 37 h 69"/>
                <a:gd name="T22" fmla="*/ 156 w 161"/>
                <a:gd name="T23" fmla="*/ 47 h 69"/>
                <a:gd name="T24" fmla="*/ 148 w 161"/>
                <a:gd name="T25" fmla="*/ 55 h 69"/>
                <a:gd name="T26" fmla="*/ 136 w 161"/>
                <a:gd name="T27" fmla="*/ 61 h 69"/>
                <a:gd name="T28" fmla="*/ 121 w 161"/>
                <a:gd name="T29" fmla="*/ 64 h 69"/>
                <a:gd name="T30" fmla="*/ 105 w 161"/>
                <a:gd name="T31" fmla="*/ 61 h 69"/>
                <a:gd name="T32" fmla="*/ 90 w 161"/>
                <a:gd name="T33" fmla="*/ 54 h 69"/>
                <a:gd name="T34" fmla="*/ 77 w 161"/>
                <a:gd name="T35" fmla="*/ 49 h 69"/>
                <a:gd name="T36" fmla="*/ 63 w 161"/>
                <a:gd name="T37" fmla="*/ 47 h 69"/>
                <a:gd name="T38" fmla="*/ 48 w 161"/>
                <a:gd name="T39" fmla="*/ 50 h 69"/>
                <a:gd name="T40" fmla="*/ 34 w 161"/>
                <a:gd name="T41" fmla="*/ 54 h 69"/>
                <a:gd name="T42" fmla="*/ 21 w 161"/>
                <a:gd name="T43" fmla="*/ 59 h 69"/>
                <a:gd name="T44" fmla="*/ 10 w 161"/>
                <a:gd name="T45" fmla="*/ 64 h 69"/>
                <a:gd name="T46" fmla="*/ 2 w 161"/>
                <a:gd name="T47" fmla="*/ 68 h 69"/>
                <a:gd name="T48" fmla="*/ 0 w 161"/>
                <a:gd name="T4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1" h="69">
                  <a:moveTo>
                    <a:pt x="0" y="69"/>
                  </a:moveTo>
                  <a:lnTo>
                    <a:pt x="14" y="52"/>
                  </a:lnTo>
                  <a:lnTo>
                    <a:pt x="30" y="36"/>
                  </a:lnTo>
                  <a:lnTo>
                    <a:pt x="49" y="22"/>
                  </a:lnTo>
                  <a:lnTo>
                    <a:pt x="69" y="11"/>
                  </a:lnTo>
                  <a:lnTo>
                    <a:pt x="90" y="4"/>
                  </a:lnTo>
                  <a:lnTo>
                    <a:pt x="110" y="0"/>
                  </a:lnTo>
                  <a:lnTo>
                    <a:pt x="130" y="4"/>
                  </a:lnTo>
                  <a:lnTo>
                    <a:pt x="147" y="13"/>
                  </a:lnTo>
                  <a:lnTo>
                    <a:pt x="158" y="25"/>
                  </a:lnTo>
                  <a:lnTo>
                    <a:pt x="161" y="37"/>
                  </a:lnTo>
                  <a:lnTo>
                    <a:pt x="156" y="47"/>
                  </a:lnTo>
                  <a:lnTo>
                    <a:pt x="148" y="55"/>
                  </a:lnTo>
                  <a:lnTo>
                    <a:pt x="136" y="61"/>
                  </a:lnTo>
                  <a:lnTo>
                    <a:pt x="121" y="64"/>
                  </a:lnTo>
                  <a:lnTo>
                    <a:pt x="105" y="61"/>
                  </a:lnTo>
                  <a:lnTo>
                    <a:pt x="90" y="54"/>
                  </a:lnTo>
                  <a:lnTo>
                    <a:pt x="77" y="49"/>
                  </a:lnTo>
                  <a:lnTo>
                    <a:pt x="63" y="47"/>
                  </a:lnTo>
                  <a:lnTo>
                    <a:pt x="48" y="50"/>
                  </a:lnTo>
                  <a:lnTo>
                    <a:pt x="34" y="54"/>
                  </a:lnTo>
                  <a:lnTo>
                    <a:pt x="21" y="59"/>
                  </a:lnTo>
                  <a:lnTo>
                    <a:pt x="10" y="64"/>
                  </a:lnTo>
                  <a:lnTo>
                    <a:pt x="2" y="68"/>
                  </a:lnTo>
                  <a:lnTo>
                    <a:pt x="0" y="6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36" name="Freeform 88"/>
            <p:cNvSpPr>
              <a:spLocks/>
            </p:cNvSpPr>
            <p:nvPr/>
          </p:nvSpPr>
          <p:spPr bwMode="auto">
            <a:xfrm>
              <a:off x="2356" y="2338"/>
              <a:ext cx="57" cy="66"/>
            </a:xfrm>
            <a:custGeom>
              <a:avLst/>
              <a:gdLst>
                <a:gd name="T0" fmla="*/ 0 w 114"/>
                <a:gd name="T1" fmla="*/ 133 h 133"/>
                <a:gd name="T2" fmla="*/ 1 w 114"/>
                <a:gd name="T3" fmla="*/ 111 h 133"/>
                <a:gd name="T4" fmla="*/ 5 w 114"/>
                <a:gd name="T5" fmla="*/ 88 h 133"/>
                <a:gd name="T6" fmla="*/ 11 w 114"/>
                <a:gd name="T7" fmla="*/ 65 h 133"/>
                <a:gd name="T8" fmla="*/ 22 w 114"/>
                <a:gd name="T9" fmla="*/ 44 h 133"/>
                <a:gd name="T10" fmla="*/ 35 w 114"/>
                <a:gd name="T11" fmla="*/ 25 h 133"/>
                <a:gd name="T12" fmla="*/ 49 w 114"/>
                <a:gd name="T13" fmla="*/ 12 h 133"/>
                <a:gd name="T14" fmla="*/ 67 w 114"/>
                <a:gd name="T15" fmla="*/ 2 h 133"/>
                <a:gd name="T16" fmla="*/ 86 w 114"/>
                <a:gd name="T17" fmla="*/ 0 h 133"/>
                <a:gd name="T18" fmla="*/ 102 w 114"/>
                <a:gd name="T19" fmla="*/ 4 h 133"/>
                <a:gd name="T20" fmla="*/ 112 w 114"/>
                <a:gd name="T21" fmla="*/ 12 h 133"/>
                <a:gd name="T22" fmla="*/ 114 w 114"/>
                <a:gd name="T23" fmla="*/ 22 h 133"/>
                <a:gd name="T24" fmla="*/ 112 w 114"/>
                <a:gd name="T25" fmla="*/ 35 h 133"/>
                <a:gd name="T26" fmla="*/ 105 w 114"/>
                <a:gd name="T27" fmla="*/ 46 h 133"/>
                <a:gd name="T28" fmla="*/ 94 w 114"/>
                <a:gd name="T29" fmla="*/ 56 h 133"/>
                <a:gd name="T30" fmla="*/ 81 w 114"/>
                <a:gd name="T31" fmla="*/ 65 h 133"/>
                <a:gd name="T32" fmla="*/ 64 w 114"/>
                <a:gd name="T33" fmla="*/ 67 h 133"/>
                <a:gd name="T34" fmla="*/ 52 w 114"/>
                <a:gd name="T35" fmla="*/ 69 h 133"/>
                <a:gd name="T36" fmla="*/ 39 w 114"/>
                <a:gd name="T37" fmla="*/ 77 h 133"/>
                <a:gd name="T38" fmla="*/ 29 w 114"/>
                <a:gd name="T39" fmla="*/ 88 h 133"/>
                <a:gd name="T40" fmla="*/ 18 w 114"/>
                <a:gd name="T41" fmla="*/ 99 h 133"/>
                <a:gd name="T42" fmla="*/ 11 w 114"/>
                <a:gd name="T43" fmla="*/ 112 h 133"/>
                <a:gd name="T44" fmla="*/ 5 w 114"/>
                <a:gd name="T45" fmla="*/ 122 h 133"/>
                <a:gd name="T46" fmla="*/ 1 w 114"/>
                <a:gd name="T47" fmla="*/ 130 h 133"/>
                <a:gd name="T48" fmla="*/ 0 w 114"/>
                <a:gd name="T49"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4" h="133">
                  <a:moveTo>
                    <a:pt x="0" y="133"/>
                  </a:moveTo>
                  <a:lnTo>
                    <a:pt x="1" y="111"/>
                  </a:lnTo>
                  <a:lnTo>
                    <a:pt x="5" y="88"/>
                  </a:lnTo>
                  <a:lnTo>
                    <a:pt x="11" y="65"/>
                  </a:lnTo>
                  <a:lnTo>
                    <a:pt x="22" y="44"/>
                  </a:lnTo>
                  <a:lnTo>
                    <a:pt x="35" y="25"/>
                  </a:lnTo>
                  <a:lnTo>
                    <a:pt x="49" y="12"/>
                  </a:lnTo>
                  <a:lnTo>
                    <a:pt x="67" y="2"/>
                  </a:lnTo>
                  <a:lnTo>
                    <a:pt x="86" y="0"/>
                  </a:lnTo>
                  <a:lnTo>
                    <a:pt x="102" y="4"/>
                  </a:lnTo>
                  <a:lnTo>
                    <a:pt x="112" y="12"/>
                  </a:lnTo>
                  <a:lnTo>
                    <a:pt x="114" y="22"/>
                  </a:lnTo>
                  <a:lnTo>
                    <a:pt x="112" y="35"/>
                  </a:lnTo>
                  <a:lnTo>
                    <a:pt x="105" y="46"/>
                  </a:lnTo>
                  <a:lnTo>
                    <a:pt x="94" y="56"/>
                  </a:lnTo>
                  <a:lnTo>
                    <a:pt x="81" y="65"/>
                  </a:lnTo>
                  <a:lnTo>
                    <a:pt x="64" y="67"/>
                  </a:lnTo>
                  <a:lnTo>
                    <a:pt x="52" y="69"/>
                  </a:lnTo>
                  <a:lnTo>
                    <a:pt x="39" y="77"/>
                  </a:lnTo>
                  <a:lnTo>
                    <a:pt x="29" y="88"/>
                  </a:lnTo>
                  <a:lnTo>
                    <a:pt x="18" y="99"/>
                  </a:lnTo>
                  <a:lnTo>
                    <a:pt x="11" y="112"/>
                  </a:lnTo>
                  <a:lnTo>
                    <a:pt x="5" y="122"/>
                  </a:lnTo>
                  <a:lnTo>
                    <a:pt x="1" y="130"/>
                  </a:lnTo>
                  <a:lnTo>
                    <a:pt x="0" y="13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37" name="Freeform 89"/>
            <p:cNvSpPr>
              <a:spLocks/>
            </p:cNvSpPr>
            <p:nvPr/>
          </p:nvSpPr>
          <p:spPr bwMode="auto">
            <a:xfrm>
              <a:off x="2332" y="2318"/>
              <a:ext cx="35" cy="82"/>
            </a:xfrm>
            <a:custGeom>
              <a:avLst/>
              <a:gdLst>
                <a:gd name="T0" fmla="*/ 30 w 70"/>
                <a:gd name="T1" fmla="*/ 163 h 163"/>
                <a:gd name="T2" fmla="*/ 18 w 70"/>
                <a:gd name="T3" fmla="*/ 145 h 163"/>
                <a:gd name="T4" fmla="*/ 9 w 70"/>
                <a:gd name="T5" fmla="*/ 124 h 163"/>
                <a:gd name="T6" fmla="*/ 3 w 70"/>
                <a:gd name="T7" fmla="*/ 101 h 163"/>
                <a:gd name="T8" fmla="*/ 0 w 70"/>
                <a:gd name="T9" fmla="*/ 78 h 163"/>
                <a:gd name="T10" fmla="*/ 0 w 70"/>
                <a:gd name="T11" fmla="*/ 56 h 163"/>
                <a:gd name="T12" fmla="*/ 4 w 70"/>
                <a:gd name="T13" fmla="*/ 36 h 163"/>
                <a:gd name="T14" fmla="*/ 13 w 70"/>
                <a:gd name="T15" fmla="*/ 18 h 163"/>
                <a:gd name="T16" fmla="*/ 28 w 70"/>
                <a:gd name="T17" fmla="*/ 6 h 163"/>
                <a:gd name="T18" fmla="*/ 43 w 70"/>
                <a:gd name="T19" fmla="*/ 0 h 163"/>
                <a:gd name="T20" fmla="*/ 56 w 70"/>
                <a:gd name="T21" fmla="*/ 2 h 163"/>
                <a:gd name="T22" fmla="*/ 64 w 70"/>
                <a:gd name="T23" fmla="*/ 9 h 163"/>
                <a:gd name="T24" fmla="*/ 70 w 70"/>
                <a:gd name="T25" fmla="*/ 21 h 163"/>
                <a:gd name="T26" fmla="*/ 70 w 70"/>
                <a:gd name="T27" fmla="*/ 34 h 163"/>
                <a:gd name="T28" fmla="*/ 68 w 70"/>
                <a:gd name="T29" fmla="*/ 48 h 163"/>
                <a:gd name="T30" fmla="*/ 59 w 70"/>
                <a:gd name="T31" fmla="*/ 62 h 163"/>
                <a:gd name="T32" fmla="*/ 48 w 70"/>
                <a:gd name="T33" fmla="*/ 74 h 163"/>
                <a:gd name="T34" fmla="*/ 33 w 70"/>
                <a:gd name="T35" fmla="*/ 97 h 163"/>
                <a:gd name="T36" fmla="*/ 27 w 70"/>
                <a:gd name="T37" fmla="*/ 127 h 163"/>
                <a:gd name="T38" fmla="*/ 28 w 70"/>
                <a:gd name="T39" fmla="*/ 152 h 163"/>
                <a:gd name="T40" fmla="*/ 30 w 70"/>
                <a:gd name="T41"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 h="163">
                  <a:moveTo>
                    <a:pt x="30" y="163"/>
                  </a:moveTo>
                  <a:lnTo>
                    <a:pt x="18" y="145"/>
                  </a:lnTo>
                  <a:lnTo>
                    <a:pt x="9" y="124"/>
                  </a:lnTo>
                  <a:lnTo>
                    <a:pt x="3" y="101"/>
                  </a:lnTo>
                  <a:lnTo>
                    <a:pt x="0" y="78"/>
                  </a:lnTo>
                  <a:lnTo>
                    <a:pt x="0" y="56"/>
                  </a:lnTo>
                  <a:lnTo>
                    <a:pt x="4" y="36"/>
                  </a:lnTo>
                  <a:lnTo>
                    <a:pt x="13" y="18"/>
                  </a:lnTo>
                  <a:lnTo>
                    <a:pt x="28" y="6"/>
                  </a:lnTo>
                  <a:lnTo>
                    <a:pt x="43" y="0"/>
                  </a:lnTo>
                  <a:lnTo>
                    <a:pt x="56" y="2"/>
                  </a:lnTo>
                  <a:lnTo>
                    <a:pt x="64" y="9"/>
                  </a:lnTo>
                  <a:lnTo>
                    <a:pt x="70" y="21"/>
                  </a:lnTo>
                  <a:lnTo>
                    <a:pt x="70" y="34"/>
                  </a:lnTo>
                  <a:lnTo>
                    <a:pt x="68" y="48"/>
                  </a:lnTo>
                  <a:lnTo>
                    <a:pt x="59" y="62"/>
                  </a:lnTo>
                  <a:lnTo>
                    <a:pt x="48" y="74"/>
                  </a:lnTo>
                  <a:lnTo>
                    <a:pt x="33" y="97"/>
                  </a:lnTo>
                  <a:lnTo>
                    <a:pt x="27" y="127"/>
                  </a:lnTo>
                  <a:lnTo>
                    <a:pt x="28" y="152"/>
                  </a:lnTo>
                  <a:lnTo>
                    <a:pt x="30" y="16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38" name="Freeform 90"/>
            <p:cNvSpPr>
              <a:spLocks/>
            </p:cNvSpPr>
            <p:nvPr/>
          </p:nvSpPr>
          <p:spPr bwMode="auto">
            <a:xfrm>
              <a:off x="2376" y="1599"/>
              <a:ext cx="180" cy="174"/>
            </a:xfrm>
            <a:custGeom>
              <a:avLst/>
              <a:gdLst>
                <a:gd name="T0" fmla="*/ 8 w 361"/>
                <a:gd name="T1" fmla="*/ 6 h 348"/>
                <a:gd name="T2" fmla="*/ 0 w 361"/>
                <a:gd name="T3" fmla="*/ 1 h 348"/>
                <a:gd name="T4" fmla="*/ 0 w 361"/>
                <a:gd name="T5" fmla="*/ 0 h 348"/>
                <a:gd name="T6" fmla="*/ 8 w 361"/>
                <a:gd name="T7" fmla="*/ 0 h 348"/>
                <a:gd name="T8" fmla="*/ 23 w 361"/>
                <a:gd name="T9" fmla="*/ 4 h 348"/>
                <a:gd name="T10" fmla="*/ 44 w 361"/>
                <a:gd name="T11" fmla="*/ 8 h 348"/>
                <a:gd name="T12" fmla="*/ 69 w 361"/>
                <a:gd name="T13" fmla="*/ 16 h 348"/>
                <a:gd name="T14" fmla="*/ 98 w 361"/>
                <a:gd name="T15" fmla="*/ 27 h 348"/>
                <a:gd name="T16" fmla="*/ 129 w 361"/>
                <a:gd name="T17" fmla="*/ 39 h 348"/>
                <a:gd name="T18" fmla="*/ 162 w 361"/>
                <a:gd name="T19" fmla="*/ 55 h 348"/>
                <a:gd name="T20" fmla="*/ 196 w 361"/>
                <a:gd name="T21" fmla="*/ 74 h 348"/>
                <a:gd name="T22" fmla="*/ 229 w 361"/>
                <a:gd name="T23" fmla="*/ 96 h 348"/>
                <a:gd name="T24" fmla="*/ 262 w 361"/>
                <a:gd name="T25" fmla="*/ 120 h 348"/>
                <a:gd name="T26" fmla="*/ 291 w 361"/>
                <a:gd name="T27" fmla="*/ 146 h 348"/>
                <a:gd name="T28" fmla="*/ 317 w 361"/>
                <a:gd name="T29" fmla="*/ 178 h 348"/>
                <a:gd name="T30" fmla="*/ 340 w 361"/>
                <a:gd name="T31" fmla="*/ 210 h 348"/>
                <a:gd name="T32" fmla="*/ 356 w 361"/>
                <a:gd name="T33" fmla="*/ 247 h 348"/>
                <a:gd name="T34" fmla="*/ 361 w 361"/>
                <a:gd name="T35" fmla="*/ 267 h 348"/>
                <a:gd name="T36" fmla="*/ 358 w 361"/>
                <a:gd name="T37" fmla="*/ 287 h 348"/>
                <a:gd name="T38" fmla="*/ 354 w 361"/>
                <a:gd name="T39" fmla="*/ 304 h 348"/>
                <a:gd name="T40" fmla="*/ 346 w 361"/>
                <a:gd name="T41" fmla="*/ 319 h 348"/>
                <a:gd name="T42" fmla="*/ 336 w 361"/>
                <a:gd name="T43" fmla="*/ 331 h 348"/>
                <a:gd name="T44" fmla="*/ 328 w 361"/>
                <a:gd name="T45" fmla="*/ 340 h 348"/>
                <a:gd name="T46" fmla="*/ 323 w 361"/>
                <a:gd name="T47" fmla="*/ 346 h 348"/>
                <a:gd name="T48" fmla="*/ 320 w 361"/>
                <a:gd name="T49" fmla="*/ 348 h 348"/>
                <a:gd name="T50" fmla="*/ 321 w 361"/>
                <a:gd name="T51" fmla="*/ 346 h 348"/>
                <a:gd name="T52" fmla="*/ 326 w 361"/>
                <a:gd name="T53" fmla="*/ 341 h 348"/>
                <a:gd name="T54" fmla="*/ 331 w 361"/>
                <a:gd name="T55" fmla="*/ 332 h 348"/>
                <a:gd name="T56" fmla="*/ 336 w 361"/>
                <a:gd name="T57" fmla="*/ 320 h 348"/>
                <a:gd name="T58" fmla="*/ 340 w 361"/>
                <a:gd name="T59" fmla="*/ 305 h 348"/>
                <a:gd name="T60" fmla="*/ 342 w 361"/>
                <a:gd name="T61" fmla="*/ 287 h 348"/>
                <a:gd name="T62" fmla="*/ 341 w 361"/>
                <a:gd name="T63" fmla="*/ 267 h 348"/>
                <a:gd name="T64" fmla="*/ 336 w 361"/>
                <a:gd name="T65" fmla="*/ 244 h 348"/>
                <a:gd name="T66" fmla="*/ 326 w 361"/>
                <a:gd name="T67" fmla="*/ 220 h 348"/>
                <a:gd name="T68" fmla="*/ 309 w 361"/>
                <a:gd name="T69" fmla="*/ 194 h 348"/>
                <a:gd name="T70" fmla="*/ 283 w 361"/>
                <a:gd name="T71" fmla="*/ 165 h 348"/>
                <a:gd name="T72" fmla="*/ 250 w 361"/>
                <a:gd name="T73" fmla="*/ 136 h 348"/>
                <a:gd name="T74" fmla="*/ 207 w 361"/>
                <a:gd name="T75" fmla="*/ 105 h 348"/>
                <a:gd name="T76" fmla="*/ 153 w 361"/>
                <a:gd name="T77" fmla="*/ 73 h 348"/>
                <a:gd name="T78" fmla="*/ 88 w 361"/>
                <a:gd name="T79" fmla="*/ 39 h 348"/>
                <a:gd name="T80" fmla="*/ 8 w 361"/>
                <a:gd name="T81" fmla="*/ 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61" h="348">
                  <a:moveTo>
                    <a:pt x="8" y="6"/>
                  </a:moveTo>
                  <a:lnTo>
                    <a:pt x="0" y="1"/>
                  </a:lnTo>
                  <a:lnTo>
                    <a:pt x="0" y="0"/>
                  </a:lnTo>
                  <a:lnTo>
                    <a:pt x="8" y="0"/>
                  </a:lnTo>
                  <a:lnTo>
                    <a:pt x="23" y="4"/>
                  </a:lnTo>
                  <a:lnTo>
                    <a:pt x="44" y="8"/>
                  </a:lnTo>
                  <a:lnTo>
                    <a:pt x="69" y="16"/>
                  </a:lnTo>
                  <a:lnTo>
                    <a:pt x="98" y="27"/>
                  </a:lnTo>
                  <a:lnTo>
                    <a:pt x="129" y="39"/>
                  </a:lnTo>
                  <a:lnTo>
                    <a:pt x="162" y="55"/>
                  </a:lnTo>
                  <a:lnTo>
                    <a:pt x="196" y="74"/>
                  </a:lnTo>
                  <a:lnTo>
                    <a:pt x="229" y="96"/>
                  </a:lnTo>
                  <a:lnTo>
                    <a:pt x="262" y="120"/>
                  </a:lnTo>
                  <a:lnTo>
                    <a:pt x="291" y="146"/>
                  </a:lnTo>
                  <a:lnTo>
                    <a:pt x="317" y="178"/>
                  </a:lnTo>
                  <a:lnTo>
                    <a:pt x="340" y="210"/>
                  </a:lnTo>
                  <a:lnTo>
                    <a:pt x="356" y="247"/>
                  </a:lnTo>
                  <a:lnTo>
                    <a:pt x="361" y="267"/>
                  </a:lnTo>
                  <a:lnTo>
                    <a:pt x="358" y="287"/>
                  </a:lnTo>
                  <a:lnTo>
                    <a:pt x="354" y="304"/>
                  </a:lnTo>
                  <a:lnTo>
                    <a:pt x="346" y="319"/>
                  </a:lnTo>
                  <a:lnTo>
                    <a:pt x="336" y="331"/>
                  </a:lnTo>
                  <a:lnTo>
                    <a:pt x="328" y="340"/>
                  </a:lnTo>
                  <a:lnTo>
                    <a:pt x="323" y="346"/>
                  </a:lnTo>
                  <a:lnTo>
                    <a:pt x="320" y="348"/>
                  </a:lnTo>
                  <a:lnTo>
                    <a:pt x="321" y="346"/>
                  </a:lnTo>
                  <a:lnTo>
                    <a:pt x="326" y="341"/>
                  </a:lnTo>
                  <a:lnTo>
                    <a:pt x="331" y="332"/>
                  </a:lnTo>
                  <a:lnTo>
                    <a:pt x="336" y="320"/>
                  </a:lnTo>
                  <a:lnTo>
                    <a:pt x="340" y="305"/>
                  </a:lnTo>
                  <a:lnTo>
                    <a:pt x="342" y="287"/>
                  </a:lnTo>
                  <a:lnTo>
                    <a:pt x="341" y="267"/>
                  </a:lnTo>
                  <a:lnTo>
                    <a:pt x="336" y="244"/>
                  </a:lnTo>
                  <a:lnTo>
                    <a:pt x="326" y="220"/>
                  </a:lnTo>
                  <a:lnTo>
                    <a:pt x="309" y="194"/>
                  </a:lnTo>
                  <a:lnTo>
                    <a:pt x="283" y="165"/>
                  </a:lnTo>
                  <a:lnTo>
                    <a:pt x="250" y="136"/>
                  </a:lnTo>
                  <a:lnTo>
                    <a:pt x="207" y="105"/>
                  </a:lnTo>
                  <a:lnTo>
                    <a:pt x="153" y="73"/>
                  </a:lnTo>
                  <a:lnTo>
                    <a:pt x="88" y="39"/>
                  </a:lnTo>
                  <a:lnTo>
                    <a:pt x="8"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39" name="Freeform 91"/>
            <p:cNvSpPr>
              <a:spLocks/>
            </p:cNvSpPr>
            <p:nvPr/>
          </p:nvSpPr>
          <p:spPr bwMode="auto">
            <a:xfrm>
              <a:off x="2332" y="2439"/>
              <a:ext cx="63" cy="171"/>
            </a:xfrm>
            <a:custGeom>
              <a:avLst/>
              <a:gdLst>
                <a:gd name="T0" fmla="*/ 25 w 126"/>
                <a:gd name="T1" fmla="*/ 0 h 343"/>
                <a:gd name="T2" fmla="*/ 10 w 126"/>
                <a:gd name="T3" fmla="*/ 30 h 343"/>
                <a:gd name="T4" fmla="*/ 2 w 126"/>
                <a:gd name="T5" fmla="*/ 71 h 343"/>
                <a:gd name="T6" fmla="*/ 0 w 126"/>
                <a:gd name="T7" fmla="*/ 121 h 343"/>
                <a:gd name="T8" fmla="*/ 5 w 126"/>
                <a:gd name="T9" fmla="*/ 175 h 343"/>
                <a:gd name="T10" fmla="*/ 19 w 126"/>
                <a:gd name="T11" fmla="*/ 228 h 343"/>
                <a:gd name="T12" fmla="*/ 43 w 126"/>
                <a:gd name="T13" fmla="*/ 276 h 343"/>
                <a:gd name="T14" fmla="*/ 79 w 126"/>
                <a:gd name="T15" fmla="*/ 316 h 343"/>
                <a:gd name="T16" fmla="*/ 126 w 126"/>
                <a:gd name="T17" fmla="*/ 343 h 343"/>
                <a:gd name="T18" fmla="*/ 123 w 126"/>
                <a:gd name="T19" fmla="*/ 341 h 343"/>
                <a:gd name="T20" fmla="*/ 115 w 126"/>
                <a:gd name="T21" fmla="*/ 332 h 343"/>
                <a:gd name="T22" fmla="*/ 102 w 126"/>
                <a:gd name="T23" fmla="*/ 321 h 343"/>
                <a:gd name="T24" fmla="*/ 87 w 126"/>
                <a:gd name="T25" fmla="*/ 306 h 343"/>
                <a:gd name="T26" fmla="*/ 71 w 126"/>
                <a:gd name="T27" fmla="*/ 288 h 343"/>
                <a:gd name="T28" fmla="*/ 55 w 126"/>
                <a:gd name="T29" fmla="*/ 267 h 343"/>
                <a:gd name="T30" fmla="*/ 41 w 126"/>
                <a:gd name="T31" fmla="*/ 245 h 343"/>
                <a:gd name="T32" fmla="*/ 30 w 126"/>
                <a:gd name="T33" fmla="*/ 221 h 343"/>
                <a:gd name="T34" fmla="*/ 19 w 126"/>
                <a:gd name="T35" fmla="*/ 183 h 343"/>
                <a:gd name="T36" fmla="*/ 13 w 126"/>
                <a:gd name="T37" fmla="*/ 145 h 343"/>
                <a:gd name="T38" fmla="*/ 12 w 126"/>
                <a:gd name="T39" fmla="*/ 108 h 343"/>
                <a:gd name="T40" fmla="*/ 13 w 126"/>
                <a:gd name="T41" fmla="*/ 73 h 343"/>
                <a:gd name="T42" fmla="*/ 17 w 126"/>
                <a:gd name="T43" fmla="*/ 43 h 343"/>
                <a:gd name="T44" fmla="*/ 20 w 126"/>
                <a:gd name="T45" fmla="*/ 20 h 343"/>
                <a:gd name="T46" fmla="*/ 24 w 126"/>
                <a:gd name="T47" fmla="*/ 5 h 343"/>
                <a:gd name="T48" fmla="*/ 25 w 126"/>
                <a:gd name="T49"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6" h="343">
                  <a:moveTo>
                    <a:pt x="25" y="0"/>
                  </a:moveTo>
                  <a:lnTo>
                    <a:pt x="10" y="30"/>
                  </a:lnTo>
                  <a:lnTo>
                    <a:pt x="2" y="71"/>
                  </a:lnTo>
                  <a:lnTo>
                    <a:pt x="0" y="121"/>
                  </a:lnTo>
                  <a:lnTo>
                    <a:pt x="5" y="175"/>
                  </a:lnTo>
                  <a:lnTo>
                    <a:pt x="19" y="228"/>
                  </a:lnTo>
                  <a:lnTo>
                    <a:pt x="43" y="276"/>
                  </a:lnTo>
                  <a:lnTo>
                    <a:pt x="79" y="316"/>
                  </a:lnTo>
                  <a:lnTo>
                    <a:pt x="126" y="343"/>
                  </a:lnTo>
                  <a:lnTo>
                    <a:pt x="123" y="341"/>
                  </a:lnTo>
                  <a:lnTo>
                    <a:pt x="115" y="332"/>
                  </a:lnTo>
                  <a:lnTo>
                    <a:pt x="102" y="321"/>
                  </a:lnTo>
                  <a:lnTo>
                    <a:pt x="87" y="306"/>
                  </a:lnTo>
                  <a:lnTo>
                    <a:pt x="71" y="288"/>
                  </a:lnTo>
                  <a:lnTo>
                    <a:pt x="55" y="267"/>
                  </a:lnTo>
                  <a:lnTo>
                    <a:pt x="41" y="245"/>
                  </a:lnTo>
                  <a:lnTo>
                    <a:pt x="30" y="221"/>
                  </a:lnTo>
                  <a:lnTo>
                    <a:pt x="19" y="183"/>
                  </a:lnTo>
                  <a:lnTo>
                    <a:pt x="13" y="145"/>
                  </a:lnTo>
                  <a:lnTo>
                    <a:pt x="12" y="108"/>
                  </a:lnTo>
                  <a:lnTo>
                    <a:pt x="13" y="73"/>
                  </a:lnTo>
                  <a:lnTo>
                    <a:pt x="17" y="43"/>
                  </a:lnTo>
                  <a:lnTo>
                    <a:pt x="20" y="20"/>
                  </a:lnTo>
                  <a:lnTo>
                    <a:pt x="24" y="5"/>
                  </a:lnTo>
                  <a:lnTo>
                    <a:pt x="25"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40" name="Freeform 92"/>
            <p:cNvSpPr>
              <a:spLocks/>
            </p:cNvSpPr>
            <p:nvPr/>
          </p:nvSpPr>
          <p:spPr bwMode="auto">
            <a:xfrm>
              <a:off x="2684" y="2480"/>
              <a:ext cx="165" cy="80"/>
            </a:xfrm>
            <a:custGeom>
              <a:avLst/>
              <a:gdLst>
                <a:gd name="T0" fmla="*/ 332 w 332"/>
                <a:gd name="T1" fmla="*/ 160 h 160"/>
                <a:gd name="T2" fmla="*/ 326 w 332"/>
                <a:gd name="T3" fmla="*/ 146 h 160"/>
                <a:gd name="T4" fmla="*/ 318 w 332"/>
                <a:gd name="T5" fmla="*/ 130 h 160"/>
                <a:gd name="T6" fmla="*/ 305 w 332"/>
                <a:gd name="T7" fmla="*/ 114 h 160"/>
                <a:gd name="T8" fmla="*/ 290 w 332"/>
                <a:gd name="T9" fmla="*/ 96 h 160"/>
                <a:gd name="T10" fmla="*/ 273 w 332"/>
                <a:gd name="T11" fmla="*/ 79 h 160"/>
                <a:gd name="T12" fmla="*/ 254 w 332"/>
                <a:gd name="T13" fmla="*/ 63 h 160"/>
                <a:gd name="T14" fmla="*/ 232 w 332"/>
                <a:gd name="T15" fmla="*/ 48 h 160"/>
                <a:gd name="T16" fmla="*/ 208 w 332"/>
                <a:gd name="T17" fmla="*/ 34 h 160"/>
                <a:gd name="T18" fmla="*/ 183 w 332"/>
                <a:gd name="T19" fmla="*/ 21 h 160"/>
                <a:gd name="T20" fmla="*/ 158 w 332"/>
                <a:gd name="T21" fmla="*/ 11 h 160"/>
                <a:gd name="T22" fmla="*/ 132 w 332"/>
                <a:gd name="T23" fmla="*/ 4 h 160"/>
                <a:gd name="T24" fmla="*/ 104 w 332"/>
                <a:gd name="T25" fmla="*/ 0 h 160"/>
                <a:gd name="T26" fmla="*/ 77 w 332"/>
                <a:gd name="T27" fmla="*/ 0 h 160"/>
                <a:gd name="T28" fmla="*/ 51 w 332"/>
                <a:gd name="T29" fmla="*/ 2 h 160"/>
                <a:gd name="T30" fmla="*/ 26 w 332"/>
                <a:gd name="T31" fmla="*/ 10 h 160"/>
                <a:gd name="T32" fmla="*/ 0 w 332"/>
                <a:gd name="T33" fmla="*/ 23 h 160"/>
                <a:gd name="T34" fmla="*/ 5 w 332"/>
                <a:gd name="T35" fmla="*/ 21 h 160"/>
                <a:gd name="T36" fmla="*/ 15 w 332"/>
                <a:gd name="T37" fmla="*/ 19 h 160"/>
                <a:gd name="T38" fmla="*/ 33 w 332"/>
                <a:gd name="T39" fmla="*/ 17 h 160"/>
                <a:gd name="T40" fmla="*/ 54 w 332"/>
                <a:gd name="T41" fmla="*/ 15 h 160"/>
                <a:gd name="T42" fmla="*/ 79 w 332"/>
                <a:gd name="T43" fmla="*/ 13 h 160"/>
                <a:gd name="T44" fmla="*/ 105 w 332"/>
                <a:gd name="T45" fmla="*/ 15 h 160"/>
                <a:gd name="T46" fmla="*/ 132 w 332"/>
                <a:gd name="T47" fmla="*/ 18 h 160"/>
                <a:gd name="T48" fmla="*/ 157 w 332"/>
                <a:gd name="T49" fmla="*/ 24 h 160"/>
                <a:gd name="T50" fmla="*/ 194 w 332"/>
                <a:gd name="T51" fmla="*/ 39 h 160"/>
                <a:gd name="T52" fmla="*/ 226 w 332"/>
                <a:gd name="T53" fmla="*/ 59 h 160"/>
                <a:gd name="T54" fmla="*/ 256 w 332"/>
                <a:gd name="T55" fmla="*/ 81 h 160"/>
                <a:gd name="T56" fmla="*/ 282 w 332"/>
                <a:gd name="T57" fmla="*/ 104 h 160"/>
                <a:gd name="T58" fmla="*/ 303 w 332"/>
                <a:gd name="T59" fmla="*/ 125 h 160"/>
                <a:gd name="T60" fmla="*/ 318 w 332"/>
                <a:gd name="T61" fmla="*/ 144 h 160"/>
                <a:gd name="T62" fmla="*/ 329 w 332"/>
                <a:gd name="T63" fmla="*/ 155 h 160"/>
                <a:gd name="T64" fmla="*/ 332 w 332"/>
                <a:gd name="T65"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2" h="160">
                  <a:moveTo>
                    <a:pt x="332" y="160"/>
                  </a:moveTo>
                  <a:lnTo>
                    <a:pt x="326" y="146"/>
                  </a:lnTo>
                  <a:lnTo>
                    <a:pt x="318" y="130"/>
                  </a:lnTo>
                  <a:lnTo>
                    <a:pt x="305" y="114"/>
                  </a:lnTo>
                  <a:lnTo>
                    <a:pt x="290" y="96"/>
                  </a:lnTo>
                  <a:lnTo>
                    <a:pt x="273" y="79"/>
                  </a:lnTo>
                  <a:lnTo>
                    <a:pt x="254" y="63"/>
                  </a:lnTo>
                  <a:lnTo>
                    <a:pt x="232" y="48"/>
                  </a:lnTo>
                  <a:lnTo>
                    <a:pt x="208" y="34"/>
                  </a:lnTo>
                  <a:lnTo>
                    <a:pt x="183" y="21"/>
                  </a:lnTo>
                  <a:lnTo>
                    <a:pt x="158" y="11"/>
                  </a:lnTo>
                  <a:lnTo>
                    <a:pt x="132" y="4"/>
                  </a:lnTo>
                  <a:lnTo>
                    <a:pt x="104" y="0"/>
                  </a:lnTo>
                  <a:lnTo>
                    <a:pt x="77" y="0"/>
                  </a:lnTo>
                  <a:lnTo>
                    <a:pt x="51" y="2"/>
                  </a:lnTo>
                  <a:lnTo>
                    <a:pt x="26" y="10"/>
                  </a:lnTo>
                  <a:lnTo>
                    <a:pt x="0" y="23"/>
                  </a:lnTo>
                  <a:lnTo>
                    <a:pt x="5" y="21"/>
                  </a:lnTo>
                  <a:lnTo>
                    <a:pt x="15" y="19"/>
                  </a:lnTo>
                  <a:lnTo>
                    <a:pt x="33" y="17"/>
                  </a:lnTo>
                  <a:lnTo>
                    <a:pt x="54" y="15"/>
                  </a:lnTo>
                  <a:lnTo>
                    <a:pt x="79" y="13"/>
                  </a:lnTo>
                  <a:lnTo>
                    <a:pt x="105" y="15"/>
                  </a:lnTo>
                  <a:lnTo>
                    <a:pt x="132" y="18"/>
                  </a:lnTo>
                  <a:lnTo>
                    <a:pt x="157" y="24"/>
                  </a:lnTo>
                  <a:lnTo>
                    <a:pt x="194" y="39"/>
                  </a:lnTo>
                  <a:lnTo>
                    <a:pt x="226" y="59"/>
                  </a:lnTo>
                  <a:lnTo>
                    <a:pt x="256" y="81"/>
                  </a:lnTo>
                  <a:lnTo>
                    <a:pt x="282" y="104"/>
                  </a:lnTo>
                  <a:lnTo>
                    <a:pt x="303" y="125"/>
                  </a:lnTo>
                  <a:lnTo>
                    <a:pt x="318" y="144"/>
                  </a:lnTo>
                  <a:lnTo>
                    <a:pt x="329" y="155"/>
                  </a:lnTo>
                  <a:lnTo>
                    <a:pt x="332" y="16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41" name="Freeform 93"/>
            <p:cNvSpPr>
              <a:spLocks/>
            </p:cNvSpPr>
            <p:nvPr/>
          </p:nvSpPr>
          <p:spPr bwMode="auto">
            <a:xfrm>
              <a:off x="2464" y="1984"/>
              <a:ext cx="186" cy="670"/>
            </a:xfrm>
            <a:custGeom>
              <a:avLst/>
              <a:gdLst>
                <a:gd name="T0" fmla="*/ 330 w 373"/>
                <a:gd name="T1" fmla="*/ 1333 h 1340"/>
                <a:gd name="T2" fmla="*/ 242 w 373"/>
                <a:gd name="T3" fmla="*/ 1323 h 1340"/>
                <a:gd name="T4" fmla="*/ 162 w 373"/>
                <a:gd name="T5" fmla="*/ 1304 h 1340"/>
                <a:gd name="T6" fmla="*/ 96 w 373"/>
                <a:gd name="T7" fmla="*/ 1268 h 1340"/>
                <a:gd name="T8" fmla="*/ 53 w 373"/>
                <a:gd name="T9" fmla="*/ 1211 h 1340"/>
                <a:gd name="T10" fmla="*/ 42 w 373"/>
                <a:gd name="T11" fmla="*/ 1130 h 1340"/>
                <a:gd name="T12" fmla="*/ 68 w 373"/>
                <a:gd name="T13" fmla="*/ 1017 h 1340"/>
                <a:gd name="T14" fmla="*/ 142 w 373"/>
                <a:gd name="T15" fmla="*/ 867 h 1340"/>
                <a:gd name="T16" fmla="*/ 248 w 373"/>
                <a:gd name="T17" fmla="*/ 700 h 1340"/>
                <a:gd name="T18" fmla="*/ 318 w 373"/>
                <a:gd name="T19" fmla="*/ 556 h 1340"/>
                <a:gd name="T20" fmla="*/ 357 w 373"/>
                <a:gd name="T21" fmla="*/ 426 h 1340"/>
                <a:gd name="T22" fmla="*/ 368 w 373"/>
                <a:gd name="T23" fmla="*/ 310 h 1340"/>
                <a:gd name="T24" fmla="*/ 355 w 373"/>
                <a:gd name="T25" fmla="*/ 210 h 1340"/>
                <a:gd name="T26" fmla="*/ 323 w 373"/>
                <a:gd name="T27" fmla="*/ 129 h 1340"/>
                <a:gd name="T28" fmla="*/ 276 w 373"/>
                <a:gd name="T29" fmla="*/ 65 h 1340"/>
                <a:gd name="T30" fmla="*/ 218 w 373"/>
                <a:gd name="T31" fmla="*/ 22 h 1340"/>
                <a:gd name="T32" fmla="*/ 162 w 373"/>
                <a:gd name="T33" fmla="*/ 2 h 1340"/>
                <a:gd name="T34" fmla="*/ 119 w 373"/>
                <a:gd name="T35" fmla="*/ 2 h 1340"/>
                <a:gd name="T36" fmla="*/ 84 w 373"/>
                <a:gd name="T37" fmla="*/ 15 h 1340"/>
                <a:gd name="T38" fmla="*/ 56 w 373"/>
                <a:gd name="T39" fmla="*/ 35 h 1340"/>
                <a:gd name="T40" fmla="*/ 33 w 373"/>
                <a:gd name="T41" fmla="*/ 62 h 1340"/>
                <a:gd name="T42" fmla="*/ 16 w 373"/>
                <a:gd name="T43" fmla="*/ 87 h 1340"/>
                <a:gd name="T44" fmla="*/ 6 w 373"/>
                <a:gd name="T45" fmla="*/ 108 h 1340"/>
                <a:gd name="T46" fmla="*/ 1 w 373"/>
                <a:gd name="T47" fmla="*/ 121 h 1340"/>
                <a:gd name="T48" fmla="*/ 1 w 373"/>
                <a:gd name="T49" fmla="*/ 122 h 1340"/>
                <a:gd name="T50" fmla="*/ 8 w 373"/>
                <a:gd name="T51" fmla="*/ 111 h 1340"/>
                <a:gd name="T52" fmla="*/ 23 w 373"/>
                <a:gd name="T53" fmla="*/ 94 h 1340"/>
                <a:gd name="T54" fmla="*/ 44 w 373"/>
                <a:gd name="T55" fmla="*/ 75 h 1340"/>
                <a:gd name="T56" fmla="*/ 69 w 373"/>
                <a:gd name="T57" fmla="*/ 54 h 1340"/>
                <a:gd name="T58" fmla="*/ 99 w 373"/>
                <a:gd name="T59" fmla="*/ 37 h 1340"/>
                <a:gd name="T60" fmla="*/ 133 w 373"/>
                <a:gd name="T61" fmla="*/ 27 h 1340"/>
                <a:gd name="T62" fmla="*/ 170 w 373"/>
                <a:gd name="T63" fmla="*/ 27 h 1340"/>
                <a:gd name="T64" fmla="*/ 210 w 373"/>
                <a:gd name="T65" fmla="*/ 42 h 1340"/>
                <a:gd name="T66" fmla="*/ 253 w 373"/>
                <a:gd name="T67" fmla="*/ 72 h 1340"/>
                <a:gd name="T68" fmla="*/ 293 w 373"/>
                <a:gd name="T69" fmla="*/ 114 h 1340"/>
                <a:gd name="T70" fmla="*/ 327 w 373"/>
                <a:gd name="T71" fmla="*/ 169 h 1340"/>
                <a:gd name="T72" fmla="*/ 350 w 373"/>
                <a:gd name="T73" fmla="*/ 236 h 1340"/>
                <a:gd name="T74" fmla="*/ 361 w 373"/>
                <a:gd name="T75" fmla="*/ 313 h 1340"/>
                <a:gd name="T76" fmla="*/ 353 w 373"/>
                <a:gd name="T77" fmla="*/ 402 h 1340"/>
                <a:gd name="T78" fmla="*/ 322 w 373"/>
                <a:gd name="T79" fmla="*/ 501 h 1340"/>
                <a:gd name="T80" fmla="*/ 268 w 373"/>
                <a:gd name="T81" fmla="*/ 610 h 1340"/>
                <a:gd name="T82" fmla="*/ 205 w 373"/>
                <a:gd name="T83" fmla="*/ 715 h 1340"/>
                <a:gd name="T84" fmla="*/ 145 w 373"/>
                <a:gd name="T85" fmla="*/ 813 h 1340"/>
                <a:gd name="T86" fmla="*/ 92 w 373"/>
                <a:gd name="T87" fmla="*/ 902 h 1340"/>
                <a:gd name="T88" fmla="*/ 49 w 373"/>
                <a:gd name="T89" fmla="*/ 984 h 1340"/>
                <a:gd name="T90" fmla="*/ 19 w 373"/>
                <a:gd name="T91" fmla="*/ 1060 h 1340"/>
                <a:gd name="T92" fmla="*/ 7 w 373"/>
                <a:gd name="T93" fmla="*/ 1130 h 1340"/>
                <a:gd name="T94" fmla="*/ 19 w 373"/>
                <a:gd name="T95" fmla="*/ 1193 h 1340"/>
                <a:gd name="T96" fmla="*/ 56 w 373"/>
                <a:gd name="T97" fmla="*/ 1249 h 1340"/>
                <a:gd name="T98" fmla="*/ 104 w 373"/>
                <a:gd name="T99" fmla="*/ 1290 h 1340"/>
                <a:gd name="T100" fmla="*/ 158 w 373"/>
                <a:gd name="T101" fmla="*/ 1317 h 1340"/>
                <a:gd name="T102" fmla="*/ 215 w 373"/>
                <a:gd name="T103" fmla="*/ 1332 h 1340"/>
                <a:gd name="T104" fmla="*/ 269 w 373"/>
                <a:gd name="T105" fmla="*/ 1339 h 1340"/>
                <a:gd name="T106" fmla="*/ 316 w 373"/>
                <a:gd name="T107" fmla="*/ 1340 h 1340"/>
                <a:gd name="T108" fmla="*/ 350 w 373"/>
                <a:gd name="T109" fmla="*/ 1338 h 1340"/>
                <a:gd name="T110" fmla="*/ 371 w 373"/>
                <a:gd name="T111" fmla="*/ 1336 h 1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3" h="1340">
                  <a:moveTo>
                    <a:pt x="373" y="1336"/>
                  </a:moveTo>
                  <a:lnTo>
                    <a:pt x="330" y="1333"/>
                  </a:lnTo>
                  <a:lnTo>
                    <a:pt x="286" y="1329"/>
                  </a:lnTo>
                  <a:lnTo>
                    <a:pt x="242" y="1323"/>
                  </a:lnTo>
                  <a:lnTo>
                    <a:pt x="201" y="1315"/>
                  </a:lnTo>
                  <a:lnTo>
                    <a:pt x="162" y="1304"/>
                  </a:lnTo>
                  <a:lnTo>
                    <a:pt x="127" y="1287"/>
                  </a:lnTo>
                  <a:lnTo>
                    <a:pt x="96" y="1268"/>
                  </a:lnTo>
                  <a:lnTo>
                    <a:pt x="72" y="1242"/>
                  </a:lnTo>
                  <a:lnTo>
                    <a:pt x="53" y="1211"/>
                  </a:lnTo>
                  <a:lnTo>
                    <a:pt x="43" y="1175"/>
                  </a:lnTo>
                  <a:lnTo>
                    <a:pt x="42" y="1130"/>
                  </a:lnTo>
                  <a:lnTo>
                    <a:pt x="50" y="1077"/>
                  </a:lnTo>
                  <a:lnTo>
                    <a:pt x="68" y="1017"/>
                  </a:lnTo>
                  <a:lnTo>
                    <a:pt x="99" y="946"/>
                  </a:lnTo>
                  <a:lnTo>
                    <a:pt x="142" y="867"/>
                  </a:lnTo>
                  <a:lnTo>
                    <a:pt x="200" y="777"/>
                  </a:lnTo>
                  <a:lnTo>
                    <a:pt x="248" y="700"/>
                  </a:lnTo>
                  <a:lnTo>
                    <a:pt x="287" y="626"/>
                  </a:lnTo>
                  <a:lnTo>
                    <a:pt x="318" y="556"/>
                  </a:lnTo>
                  <a:lnTo>
                    <a:pt x="341" y="489"/>
                  </a:lnTo>
                  <a:lnTo>
                    <a:pt x="357" y="426"/>
                  </a:lnTo>
                  <a:lnTo>
                    <a:pt x="365" y="366"/>
                  </a:lnTo>
                  <a:lnTo>
                    <a:pt x="368" y="310"/>
                  </a:lnTo>
                  <a:lnTo>
                    <a:pt x="364" y="258"/>
                  </a:lnTo>
                  <a:lnTo>
                    <a:pt x="355" y="210"/>
                  </a:lnTo>
                  <a:lnTo>
                    <a:pt x="341" y="167"/>
                  </a:lnTo>
                  <a:lnTo>
                    <a:pt x="323" y="129"/>
                  </a:lnTo>
                  <a:lnTo>
                    <a:pt x="301" y="94"/>
                  </a:lnTo>
                  <a:lnTo>
                    <a:pt x="276" y="65"/>
                  </a:lnTo>
                  <a:lnTo>
                    <a:pt x="248" y="41"/>
                  </a:lnTo>
                  <a:lnTo>
                    <a:pt x="218" y="22"/>
                  </a:lnTo>
                  <a:lnTo>
                    <a:pt x="186" y="8"/>
                  </a:lnTo>
                  <a:lnTo>
                    <a:pt x="162" y="2"/>
                  </a:lnTo>
                  <a:lnTo>
                    <a:pt x="140" y="0"/>
                  </a:lnTo>
                  <a:lnTo>
                    <a:pt x="119" y="2"/>
                  </a:lnTo>
                  <a:lnTo>
                    <a:pt x="101" y="7"/>
                  </a:lnTo>
                  <a:lnTo>
                    <a:pt x="84" y="15"/>
                  </a:lnTo>
                  <a:lnTo>
                    <a:pt x="69" y="25"/>
                  </a:lnTo>
                  <a:lnTo>
                    <a:pt x="56" y="35"/>
                  </a:lnTo>
                  <a:lnTo>
                    <a:pt x="43" y="48"/>
                  </a:lnTo>
                  <a:lnTo>
                    <a:pt x="33" y="62"/>
                  </a:lnTo>
                  <a:lnTo>
                    <a:pt x="25" y="75"/>
                  </a:lnTo>
                  <a:lnTo>
                    <a:pt x="16" y="87"/>
                  </a:lnTo>
                  <a:lnTo>
                    <a:pt x="11" y="99"/>
                  </a:lnTo>
                  <a:lnTo>
                    <a:pt x="6" y="108"/>
                  </a:lnTo>
                  <a:lnTo>
                    <a:pt x="3" y="116"/>
                  </a:lnTo>
                  <a:lnTo>
                    <a:pt x="1" y="121"/>
                  </a:lnTo>
                  <a:lnTo>
                    <a:pt x="0" y="123"/>
                  </a:lnTo>
                  <a:lnTo>
                    <a:pt x="1" y="122"/>
                  </a:lnTo>
                  <a:lnTo>
                    <a:pt x="4" y="117"/>
                  </a:lnTo>
                  <a:lnTo>
                    <a:pt x="8" y="111"/>
                  </a:lnTo>
                  <a:lnTo>
                    <a:pt x="15" y="103"/>
                  </a:lnTo>
                  <a:lnTo>
                    <a:pt x="23" y="94"/>
                  </a:lnTo>
                  <a:lnTo>
                    <a:pt x="33" y="85"/>
                  </a:lnTo>
                  <a:lnTo>
                    <a:pt x="44" y="75"/>
                  </a:lnTo>
                  <a:lnTo>
                    <a:pt x="56" y="64"/>
                  </a:lnTo>
                  <a:lnTo>
                    <a:pt x="69" y="54"/>
                  </a:lnTo>
                  <a:lnTo>
                    <a:pt x="84" y="45"/>
                  </a:lnTo>
                  <a:lnTo>
                    <a:pt x="99" y="37"/>
                  </a:lnTo>
                  <a:lnTo>
                    <a:pt x="115" y="31"/>
                  </a:lnTo>
                  <a:lnTo>
                    <a:pt x="133" y="27"/>
                  </a:lnTo>
                  <a:lnTo>
                    <a:pt x="151" y="26"/>
                  </a:lnTo>
                  <a:lnTo>
                    <a:pt x="170" y="27"/>
                  </a:lnTo>
                  <a:lnTo>
                    <a:pt x="189" y="33"/>
                  </a:lnTo>
                  <a:lnTo>
                    <a:pt x="210" y="42"/>
                  </a:lnTo>
                  <a:lnTo>
                    <a:pt x="232" y="55"/>
                  </a:lnTo>
                  <a:lnTo>
                    <a:pt x="253" y="72"/>
                  </a:lnTo>
                  <a:lnTo>
                    <a:pt x="273" y="92"/>
                  </a:lnTo>
                  <a:lnTo>
                    <a:pt x="293" y="114"/>
                  </a:lnTo>
                  <a:lnTo>
                    <a:pt x="311" y="140"/>
                  </a:lnTo>
                  <a:lnTo>
                    <a:pt x="327" y="169"/>
                  </a:lnTo>
                  <a:lnTo>
                    <a:pt x="340" y="200"/>
                  </a:lnTo>
                  <a:lnTo>
                    <a:pt x="350" y="236"/>
                  </a:lnTo>
                  <a:lnTo>
                    <a:pt x="357" y="273"/>
                  </a:lnTo>
                  <a:lnTo>
                    <a:pt x="361" y="313"/>
                  </a:lnTo>
                  <a:lnTo>
                    <a:pt x="360" y="357"/>
                  </a:lnTo>
                  <a:lnTo>
                    <a:pt x="353" y="402"/>
                  </a:lnTo>
                  <a:lnTo>
                    <a:pt x="340" y="450"/>
                  </a:lnTo>
                  <a:lnTo>
                    <a:pt x="322" y="501"/>
                  </a:lnTo>
                  <a:lnTo>
                    <a:pt x="297" y="554"/>
                  </a:lnTo>
                  <a:lnTo>
                    <a:pt x="268" y="610"/>
                  </a:lnTo>
                  <a:lnTo>
                    <a:pt x="236" y="663"/>
                  </a:lnTo>
                  <a:lnTo>
                    <a:pt x="205" y="715"/>
                  </a:lnTo>
                  <a:lnTo>
                    <a:pt x="175" y="764"/>
                  </a:lnTo>
                  <a:lnTo>
                    <a:pt x="145" y="813"/>
                  </a:lnTo>
                  <a:lnTo>
                    <a:pt x="118" y="858"/>
                  </a:lnTo>
                  <a:lnTo>
                    <a:pt x="92" y="902"/>
                  </a:lnTo>
                  <a:lnTo>
                    <a:pt x="68" y="944"/>
                  </a:lnTo>
                  <a:lnTo>
                    <a:pt x="49" y="984"/>
                  </a:lnTo>
                  <a:lnTo>
                    <a:pt x="31" y="1022"/>
                  </a:lnTo>
                  <a:lnTo>
                    <a:pt x="19" y="1060"/>
                  </a:lnTo>
                  <a:lnTo>
                    <a:pt x="11" y="1095"/>
                  </a:lnTo>
                  <a:lnTo>
                    <a:pt x="7" y="1130"/>
                  </a:lnTo>
                  <a:lnTo>
                    <a:pt x="11" y="1162"/>
                  </a:lnTo>
                  <a:lnTo>
                    <a:pt x="19" y="1193"/>
                  </a:lnTo>
                  <a:lnTo>
                    <a:pt x="35" y="1223"/>
                  </a:lnTo>
                  <a:lnTo>
                    <a:pt x="56" y="1249"/>
                  </a:lnTo>
                  <a:lnTo>
                    <a:pt x="79" y="1271"/>
                  </a:lnTo>
                  <a:lnTo>
                    <a:pt x="104" y="1290"/>
                  </a:lnTo>
                  <a:lnTo>
                    <a:pt x="130" y="1305"/>
                  </a:lnTo>
                  <a:lnTo>
                    <a:pt x="158" y="1317"/>
                  </a:lnTo>
                  <a:lnTo>
                    <a:pt x="187" y="1325"/>
                  </a:lnTo>
                  <a:lnTo>
                    <a:pt x="215" y="1332"/>
                  </a:lnTo>
                  <a:lnTo>
                    <a:pt x="242" y="1337"/>
                  </a:lnTo>
                  <a:lnTo>
                    <a:pt x="269" y="1339"/>
                  </a:lnTo>
                  <a:lnTo>
                    <a:pt x="293" y="1340"/>
                  </a:lnTo>
                  <a:lnTo>
                    <a:pt x="316" y="1340"/>
                  </a:lnTo>
                  <a:lnTo>
                    <a:pt x="334" y="1339"/>
                  </a:lnTo>
                  <a:lnTo>
                    <a:pt x="350" y="1338"/>
                  </a:lnTo>
                  <a:lnTo>
                    <a:pt x="363" y="1337"/>
                  </a:lnTo>
                  <a:lnTo>
                    <a:pt x="371" y="1336"/>
                  </a:lnTo>
                  <a:lnTo>
                    <a:pt x="373" y="13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42" name="Freeform 94"/>
            <p:cNvSpPr>
              <a:spLocks/>
            </p:cNvSpPr>
            <p:nvPr/>
          </p:nvSpPr>
          <p:spPr bwMode="auto">
            <a:xfrm>
              <a:off x="2886" y="2685"/>
              <a:ext cx="55" cy="62"/>
            </a:xfrm>
            <a:custGeom>
              <a:avLst/>
              <a:gdLst>
                <a:gd name="T0" fmla="*/ 99 w 110"/>
                <a:gd name="T1" fmla="*/ 62 h 123"/>
                <a:gd name="T2" fmla="*/ 105 w 110"/>
                <a:gd name="T3" fmla="*/ 56 h 123"/>
                <a:gd name="T4" fmla="*/ 110 w 110"/>
                <a:gd name="T5" fmla="*/ 48 h 123"/>
                <a:gd name="T6" fmla="*/ 110 w 110"/>
                <a:gd name="T7" fmla="*/ 39 h 123"/>
                <a:gd name="T8" fmla="*/ 108 w 110"/>
                <a:gd name="T9" fmla="*/ 31 h 123"/>
                <a:gd name="T10" fmla="*/ 102 w 110"/>
                <a:gd name="T11" fmla="*/ 25 h 123"/>
                <a:gd name="T12" fmla="*/ 94 w 110"/>
                <a:gd name="T13" fmla="*/ 21 h 123"/>
                <a:gd name="T14" fmla="*/ 86 w 110"/>
                <a:gd name="T15" fmla="*/ 20 h 123"/>
                <a:gd name="T16" fmla="*/ 77 w 110"/>
                <a:gd name="T17" fmla="*/ 23 h 123"/>
                <a:gd name="T18" fmla="*/ 74 w 110"/>
                <a:gd name="T19" fmla="*/ 13 h 123"/>
                <a:gd name="T20" fmla="*/ 70 w 110"/>
                <a:gd name="T21" fmla="*/ 6 h 123"/>
                <a:gd name="T22" fmla="*/ 63 w 110"/>
                <a:gd name="T23" fmla="*/ 2 h 123"/>
                <a:gd name="T24" fmla="*/ 55 w 110"/>
                <a:gd name="T25" fmla="*/ 0 h 123"/>
                <a:gd name="T26" fmla="*/ 48 w 110"/>
                <a:gd name="T27" fmla="*/ 2 h 123"/>
                <a:gd name="T28" fmla="*/ 41 w 110"/>
                <a:gd name="T29" fmla="*/ 6 h 123"/>
                <a:gd name="T30" fmla="*/ 36 w 110"/>
                <a:gd name="T31" fmla="*/ 13 h 123"/>
                <a:gd name="T32" fmla="*/ 34 w 110"/>
                <a:gd name="T33" fmla="*/ 23 h 123"/>
                <a:gd name="T34" fmla="*/ 25 w 110"/>
                <a:gd name="T35" fmla="*/ 20 h 123"/>
                <a:gd name="T36" fmla="*/ 17 w 110"/>
                <a:gd name="T37" fmla="*/ 20 h 123"/>
                <a:gd name="T38" fmla="*/ 9 w 110"/>
                <a:gd name="T39" fmla="*/ 24 h 123"/>
                <a:gd name="T40" fmla="*/ 3 w 110"/>
                <a:gd name="T41" fmla="*/ 31 h 123"/>
                <a:gd name="T42" fmla="*/ 1 w 110"/>
                <a:gd name="T43" fmla="*/ 39 h 123"/>
                <a:gd name="T44" fmla="*/ 1 w 110"/>
                <a:gd name="T45" fmla="*/ 47 h 123"/>
                <a:gd name="T46" fmla="*/ 4 w 110"/>
                <a:gd name="T47" fmla="*/ 55 h 123"/>
                <a:gd name="T48" fmla="*/ 11 w 110"/>
                <a:gd name="T49" fmla="*/ 61 h 123"/>
                <a:gd name="T50" fmla="*/ 4 w 110"/>
                <a:gd name="T51" fmla="*/ 66 h 123"/>
                <a:gd name="T52" fmla="*/ 0 w 110"/>
                <a:gd name="T53" fmla="*/ 74 h 123"/>
                <a:gd name="T54" fmla="*/ 0 w 110"/>
                <a:gd name="T55" fmla="*/ 84 h 123"/>
                <a:gd name="T56" fmla="*/ 2 w 110"/>
                <a:gd name="T57" fmla="*/ 92 h 123"/>
                <a:gd name="T58" fmla="*/ 8 w 110"/>
                <a:gd name="T59" fmla="*/ 97 h 123"/>
                <a:gd name="T60" fmla="*/ 16 w 110"/>
                <a:gd name="T61" fmla="*/ 101 h 123"/>
                <a:gd name="T62" fmla="*/ 24 w 110"/>
                <a:gd name="T63" fmla="*/ 102 h 123"/>
                <a:gd name="T64" fmla="*/ 33 w 110"/>
                <a:gd name="T65" fmla="*/ 100 h 123"/>
                <a:gd name="T66" fmla="*/ 35 w 110"/>
                <a:gd name="T67" fmla="*/ 109 h 123"/>
                <a:gd name="T68" fmla="*/ 40 w 110"/>
                <a:gd name="T69" fmla="*/ 116 h 123"/>
                <a:gd name="T70" fmla="*/ 46 w 110"/>
                <a:gd name="T71" fmla="*/ 121 h 123"/>
                <a:gd name="T72" fmla="*/ 54 w 110"/>
                <a:gd name="T73" fmla="*/ 123 h 123"/>
                <a:gd name="T74" fmla="*/ 62 w 110"/>
                <a:gd name="T75" fmla="*/ 121 h 123"/>
                <a:gd name="T76" fmla="*/ 69 w 110"/>
                <a:gd name="T77" fmla="*/ 116 h 123"/>
                <a:gd name="T78" fmla="*/ 73 w 110"/>
                <a:gd name="T79" fmla="*/ 109 h 123"/>
                <a:gd name="T80" fmla="*/ 76 w 110"/>
                <a:gd name="T81" fmla="*/ 101 h 123"/>
                <a:gd name="T82" fmla="*/ 85 w 110"/>
                <a:gd name="T83" fmla="*/ 103 h 123"/>
                <a:gd name="T84" fmla="*/ 93 w 110"/>
                <a:gd name="T85" fmla="*/ 102 h 123"/>
                <a:gd name="T86" fmla="*/ 101 w 110"/>
                <a:gd name="T87" fmla="*/ 99 h 123"/>
                <a:gd name="T88" fmla="*/ 107 w 110"/>
                <a:gd name="T89" fmla="*/ 93 h 123"/>
                <a:gd name="T90" fmla="*/ 109 w 110"/>
                <a:gd name="T91" fmla="*/ 85 h 123"/>
                <a:gd name="T92" fmla="*/ 109 w 110"/>
                <a:gd name="T93" fmla="*/ 77 h 123"/>
                <a:gd name="T94" fmla="*/ 105 w 110"/>
                <a:gd name="T95" fmla="*/ 69 h 123"/>
                <a:gd name="T96" fmla="*/ 99 w 110"/>
                <a:gd name="T97" fmla="*/ 6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0" h="123">
                  <a:moveTo>
                    <a:pt x="99" y="62"/>
                  </a:moveTo>
                  <a:lnTo>
                    <a:pt x="105" y="56"/>
                  </a:lnTo>
                  <a:lnTo>
                    <a:pt x="110" y="48"/>
                  </a:lnTo>
                  <a:lnTo>
                    <a:pt x="110" y="39"/>
                  </a:lnTo>
                  <a:lnTo>
                    <a:pt x="108" y="31"/>
                  </a:lnTo>
                  <a:lnTo>
                    <a:pt x="102" y="25"/>
                  </a:lnTo>
                  <a:lnTo>
                    <a:pt x="94" y="21"/>
                  </a:lnTo>
                  <a:lnTo>
                    <a:pt x="86" y="20"/>
                  </a:lnTo>
                  <a:lnTo>
                    <a:pt x="77" y="23"/>
                  </a:lnTo>
                  <a:lnTo>
                    <a:pt x="74" y="13"/>
                  </a:lnTo>
                  <a:lnTo>
                    <a:pt x="70" y="6"/>
                  </a:lnTo>
                  <a:lnTo>
                    <a:pt x="63" y="2"/>
                  </a:lnTo>
                  <a:lnTo>
                    <a:pt x="55" y="0"/>
                  </a:lnTo>
                  <a:lnTo>
                    <a:pt x="48" y="2"/>
                  </a:lnTo>
                  <a:lnTo>
                    <a:pt x="41" y="6"/>
                  </a:lnTo>
                  <a:lnTo>
                    <a:pt x="36" y="13"/>
                  </a:lnTo>
                  <a:lnTo>
                    <a:pt x="34" y="23"/>
                  </a:lnTo>
                  <a:lnTo>
                    <a:pt x="25" y="20"/>
                  </a:lnTo>
                  <a:lnTo>
                    <a:pt x="17" y="20"/>
                  </a:lnTo>
                  <a:lnTo>
                    <a:pt x="9" y="24"/>
                  </a:lnTo>
                  <a:lnTo>
                    <a:pt x="3" y="31"/>
                  </a:lnTo>
                  <a:lnTo>
                    <a:pt x="1" y="39"/>
                  </a:lnTo>
                  <a:lnTo>
                    <a:pt x="1" y="47"/>
                  </a:lnTo>
                  <a:lnTo>
                    <a:pt x="4" y="55"/>
                  </a:lnTo>
                  <a:lnTo>
                    <a:pt x="11" y="61"/>
                  </a:lnTo>
                  <a:lnTo>
                    <a:pt x="4" y="66"/>
                  </a:lnTo>
                  <a:lnTo>
                    <a:pt x="0" y="74"/>
                  </a:lnTo>
                  <a:lnTo>
                    <a:pt x="0" y="84"/>
                  </a:lnTo>
                  <a:lnTo>
                    <a:pt x="2" y="92"/>
                  </a:lnTo>
                  <a:lnTo>
                    <a:pt x="8" y="97"/>
                  </a:lnTo>
                  <a:lnTo>
                    <a:pt x="16" y="101"/>
                  </a:lnTo>
                  <a:lnTo>
                    <a:pt x="24" y="102"/>
                  </a:lnTo>
                  <a:lnTo>
                    <a:pt x="33" y="100"/>
                  </a:lnTo>
                  <a:lnTo>
                    <a:pt x="35" y="109"/>
                  </a:lnTo>
                  <a:lnTo>
                    <a:pt x="40" y="116"/>
                  </a:lnTo>
                  <a:lnTo>
                    <a:pt x="46" y="121"/>
                  </a:lnTo>
                  <a:lnTo>
                    <a:pt x="54" y="123"/>
                  </a:lnTo>
                  <a:lnTo>
                    <a:pt x="62" y="121"/>
                  </a:lnTo>
                  <a:lnTo>
                    <a:pt x="69" y="116"/>
                  </a:lnTo>
                  <a:lnTo>
                    <a:pt x="73" y="109"/>
                  </a:lnTo>
                  <a:lnTo>
                    <a:pt x="76" y="101"/>
                  </a:lnTo>
                  <a:lnTo>
                    <a:pt x="85" y="103"/>
                  </a:lnTo>
                  <a:lnTo>
                    <a:pt x="93" y="102"/>
                  </a:lnTo>
                  <a:lnTo>
                    <a:pt x="101" y="99"/>
                  </a:lnTo>
                  <a:lnTo>
                    <a:pt x="107" y="93"/>
                  </a:lnTo>
                  <a:lnTo>
                    <a:pt x="109" y="85"/>
                  </a:lnTo>
                  <a:lnTo>
                    <a:pt x="109" y="77"/>
                  </a:lnTo>
                  <a:lnTo>
                    <a:pt x="105" y="69"/>
                  </a:lnTo>
                  <a:lnTo>
                    <a:pt x="99" y="6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43" name="Freeform 95"/>
            <p:cNvSpPr>
              <a:spLocks/>
            </p:cNvSpPr>
            <p:nvPr/>
          </p:nvSpPr>
          <p:spPr bwMode="auto">
            <a:xfrm>
              <a:off x="2905" y="2708"/>
              <a:ext cx="16" cy="16"/>
            </a:xfrm>
            <a:custGeom>
              <a:avLst/>
              <a:gdLst>
                <a:gd name="T0" fmla="*/ 15 w 31"/>
                <a:gd name="T1" fmla="*/ 33 h 33"/>
                <a:gd name="T2" fmla="*/ 9 w 31"/>
                <a:gd name="T3" fmla="*/ 32 h 33"/>
                <a:gd name="T4" fmla="*/ 4 w 31"/>
                <a:gd name="T5" fmla="*/ 28 h 33"/>
                <a:gd name="T6" fmla="*/ 1 w 31"/>
                <a:gd name="T7" fmla="*/ 24 h 33"/>
                <a:gd name="T8" fmla="*/ 0 w 31"/>
                <a:gd name="T9" fmla="*/ 17 h 33"/>
                <a:gd name="T10" fmla="*/ 1 w 31"/>
                <a:gd name="T11" fmla="*/ 10 h 33"/>
                <a:gd name="T12" fmla="*/ 4 w 31"/>
                <a:gd name="T13" fmla="*/ 5 h 33"/>
                <a:gd name="T14" fmla="*/ 9 w 31"/>
                <a:gd name="T15" fmla="*/ 2 h 33"/>
                <a:gd name="T16" fmla="*/ 15 w 31"/>
                <a:gd name="T17" fmla="*/ 0 h 33"/>
                <a:gd name="T18" fmla="*/ 22 w 31"/>
                <a:gd name="T19" fmla="*/ 2 h 33"/>
                <a:gd name="T20" fmla="*/ 26 w 31"/>
                <a:gd name="T21" fmla="*/ 5 h 33"/>
                <a:gd name="T22" fmla="*/ 30 w 31"/>
                <a:gd name="T23" fmla="*/ 10 h 33"/>
                <a:gd name="T24" fmla="*/ 31 w 31"/>
                <a:gd name="T25" fmla="*/ 17 h 33"/>
                <a:gd name="T26" fmla="*/ 30 w 31"/>
                <a:gd name="T27" fmla="*/ 24 h 33"/>
                <a:gd name="T28" fmla="*/ 26 w 31"/>
                <a:gd name="T29" fmla="*/ 28 h 33"/>
                <a:gd name="T30" fmla="*/ 22 w 31"/>
                <a:gd name="T31" fmla="*/ 32 h 33"/>
                <a:gd name="T32" fmla="*/ 15 w 31"/>
                <a:gd name="T33"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33">
                  <a:moveTo>
                    <a:pt x="15" y="33"/>
                  </a:moveTo>
                  <a:lnTo>
                    <a:pt x="9" y="32"/>
                  </a:lnTo>
                  <a:lnTo>
                    <a:pt x="4" y="28"/>
                  </a:lnTo>
                  <a:lnTo>
                    <a:pt x="1" y="24"/>
                  </a:lnTo>
                  <a:lnTo>
                    <a:pt x="0" y="17"/>
                  </a:lnTo>
                  <a:lnTo>
                    <a:pt x="1" y="10"/>
                  </a:lnTo>
                  <a:lnTo>
                    <a:pt x="4" y="5"/>
                  </a:lnTo>
                  <a:lnTo>
                    <a:pt x="9" y="2"/>
                  </a:lnTo>
                  <a:lnTo>
                    <a:pt x="15" y="0"/>
                  </a:lnTo>
                  <a:lnTo>
                    <a:pt x="22" y="2"/>
                  </a:lnTo>
                  <a:lnTo>
                    <a:pt x="26" y="5"/>
                  </a:lnTo>
                  <a:lnTo>
                    <a:pt x="30" y="10"/>
                  </a:lnTo>
                  <a:lnTo>
                    <a:pt x="31" y="17"/>
                  </a:lnTo>
                  <a:lnTo>
                    <a:pt x="30" y="24"/>
                  </a:lnTo>
                  <a:lnTo>
                    <a:pt x="26" y="28"/>
                  </a:lnTo>
                  <a:lnTo>
                    <a:pt x="22" y="32"/>
                  </a:lnTo>
                  <a:lnTo>
                    <a:pt x="15" y="3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44" name="Freeform 96"/>
            <p:cNvSpPr>
              <a:spLocks/>
            </p:cNvSpPr>
            <p:nvPr/>
          </p:nvSpPr>
          <p:spPr bwMode="auto">
            <a:xfrm>
              <a:off x="2366" y="2699"/>
              <a:ext cx="56" cy="61"/>
            </a:xfrm>
            <a:custGeom>
              <a:avLst/>
              <a:gdLst>
                <a:gd name="T0" fmla="*/ 101 w 111"/>
                <a:gd name="T1" fmla="*/ 61 h 122"/>
                <a:gd name="T2" fmla="*/ 108 w 111"/>
                <a:gd name="T3" fmla="*/ 55 h 122"/>
                <a:gd name="T4" fmla="*/ 111 w 111"/>
                <a:gd name="T5" fmla="*/ 47 h 122"/>
                <a:gd name="T6" fmla="*/ 111 w 111"/>
                <a:gd name="T7" fmla="*/ 39 h 122"/>
                <a:gd name="T8" fmla="*/ 109 w 111"/>
                <a:gd name="T9" fmla="*/ 31 h 122"/>
                <a:gd name="T10" fmla="*/ 103 w 111"/>
                <a:gd name="T11" fmla="*/ 24 h 122"/>
                <a:gd name="T12" fmla="*/ 96 w 111"/>
                <a:gd name="T13" fmla="*/ 21 h 122"/>
                <a:gd name="T14" fmla="*/ 88 w 111"/>
                <a:gd name="T15" fmla="*/ 20 h 122"/>
                <a:gd name="T16" fmla="*/ 79 w 111"/>
                <a:gd name="T17" fmla="*/ 22 h 122"/>
                <a:gd name="T18" fmla="*/ 77 w 111"/>
                <a:gd name="T19" fmla="*/ 13 h 122"/>
                <a:gd name="T20" fmla="*/ 71 w 111"/>
                <a:gd name="T21" fmla="*/ 6 h 122"/>
                <a:gd name="T22" fmla="*/ 64 w 111"/>
                <a:gd name="T23" fmla="*/ 1 h 122"/>
                <a:gd name="T24" fmla="*/ 56 w 111"/>
                <a:gd name="T25" fmla="*/ 0 h 122"/>
                <a:gd name="T26" fmla="*/ 48 w 111"/>
                <a:gd name="T27" fmla="*/ 1 h 122"/>
                <a:gd name="T28" fmla="*/ 41 w 111"/>
                <a:gd name="T29" fmla="*/ 6 h 122"/>
                <a:gd name="T30" fmla="*/ 36 w 111"/>
                <a:gd name="T31" fmla="*/ 13 h 122"/>
                <a:gd name="T32" fmla="*/ 34 w 111"/>
                <a:gd name="T33" fmla="*/ 22 h 122"/>
                <a:gd name="T34" fmla="*/ 25 w 111"/>
                <a:gd name="T35" fmla="*/ 20 h 122"/>
                <a:gd name="T36" fmla="*/ 17 w 111"/>
                <a:gd name="T37" fmla="*/ 20 h 122"/>
                <a:gd name="T38" fmla="*/ 9 w 111"/>
                <a:gd name="T39" fmla="*/ 23 h 122"/>
                <a:gd name="T40" fmla="*/ 3 w 111"/>
                <a:gd name="T41" fmla="*/ 30 h 122"/>
                <a:gd name="T42" fmla="*/ 1 w 111"/>
                <a:gd name="T43" fmla="*/ 38 h 122"/>
                <a:gd name="T44" fmla="*/ 1 w 111"/>
                <a:gd name="T45" fmla="*/ 46 h 122"/>
                <a:gd name="T46" fmla="*/ 4 w 111"/>
                <a:gd name="T47" fmla="*/ 54 h 122"/>
                <a:gd name="T48" fmla="*/ 11 w 111"/>
                <a:gd name="T49" fmla="*/ 60 h 122"/>
                <a:gd name="T50" fmla="*/ 4 w 111"/>
                <a:gd name="T51" fmla="*/ 66 h 122"/>
                <a:gd name="T52" fmla="*/ 1 w 111"/>
                <a:gd name="T53" fmla="*/ 74 h 122"/>
                <a:gd name="T54" fmla="*/ 0 w 111"/>
                <a:gd name="T55" fmla="*/ 83 h 122"/>
                <a:gd name="T56" fmla="*/ 2 w 111"/>
                <a:gd name="T57" fmla="*/ 91 h 122"/>
                <a:gd name="T58" fmla="*/ 8 w 111"/>
                <a:gd name="T59" fmla="*/ 98 h 122"/>
                <a:gd name="T60" fmla="*/ 16 w 111"/>
                <a:gd name="T61" fmla="*/ 102 h 122"/>
                <a:gd name="T62" fmla="*/ 24 w 111"/>
                <a:gd name="T63" fmla="*/ 102 h 122"/>
                <a:gd name="T64" fmla="*/ 33 w 111"/>
                <a:gd name="T65" fmla="*/ 99 h 122"/>
                <a:gd name="T66" fmla="*/ 35 w 111"/>
                <a:gd name="T67" fmla="*/ 108 h 122"/>
                <a:gd name="T68" fmla="*/ 40 w 111"/>
                <a:gd name="T69" fmla="*/ 115 h 122"/>
                <a:gd name="T70" fmla="*/ 47 w 111"/>
                <a:gd name="T71" fmla="*/ 120 h 122"/>
                <a:gd name="T72" fmla="*/ 55 w 111"/>
                <a:gd name="T73" fmla="*/ 122 h 122"/>
                <a:gd name="T74" fmla="*/ 63 w 111"/>
                <a:gd name="T75" fmla="*/ 120 h 122"/>
                <a:gd name="T76" fmla="*/ 70 w 111"/>
                <a:gd name="T77" fmla="*/ 115 h 122"/>
                <a:gd name="T78" fmla="*/ 76 w 111"/>
                <a:gd name="T79" fmla="*/ 108 h 122"/>
                <a:gd name="T80" fmla="*/ 78 w 111"/>
                <a:gd name="T81" fmla="*/ 100 h 122"/>
                <a:gd name="T82" fmla="*/ 87 w 111"/>
                <a:gd name="T83" fmla="*/ 103 h 122"/>
                <a:gd name="T84" fmla="*/ 95 w 111"/>
                <a:gd name="T85" fmla="*/ 102 h 122"/>
                <a:gd name="T86" fmla="*/ 103 w 111"/>
                <a:gd name="T87" fmla="*/ 98 h 122"/>
                <a:gd name="T88" fmla="*/ 109 w 111"/>
                <a:gd name="T89" fmla="*/ 92 h 122"/>
                <a:gd name="T90" fmla="*/ 111 w 111"/>
                <a:gd name="T91" fmla="*/ 84 h 122"/>
                <a:gd name="T92" fmla="*/ 110 w 111"/>
                <a:gd name="T93" fmla="*/ 76 h 122"/>
                <a:gd name="T94" fmla="*/ 107 w 111"/>
                <a:gd name="T95" fmla="*/ 68 h 122"/>
                <a:gd name="T96" fmla="*/ 101 w 111"/>
                <a:gd name="T97" fmla="*/ 6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122">
                  <a:moveTo>
                    <a:pt x="101" y="61"/>
                  </a:moveTo>
                  <a:lnTo>
                    <a:pt x="108" y="55"/>
                  </a:lnTo>
                  <a:lnTo>
                    <a:pt x="111" y="47"/>
                  </a:lnTo>
                  <a:lnTo>
                    <a:pt x="111" y="39"/>
                  </a:lnTo>
                  <a:lnTo>
                    <a:pt x="109" y="31"/>
                  </a:lnTo>
                  <a:lnTo>
                    <a:pt x="103" y="24"/>
                  </a:lnTo>
                  <a:lnTo>
                    <a:pt x="96" y="21"/>
                  </a:lnTo>
                  <a:lnTo>
                    <a:pt x="88" y="20"/>
                  </a:lnTo>
                  <a:lnTo>
                    <a:pt x="79" y="22"/>
                  </a:lnTo>
                  <a:lnTo>
                    <a:pt x="77" y="13"/>
                  </a:lnTo>
                  <a:lnTo>
                    <a:pt x="71" y="6"/>
                  </a:lnTo>
                  <a:lnTo>
                    <a:pt x="64" y="1"/>
                  </a:lnTo>
                  <a:lnTo>
                    <a:pt x="56" y="0"/>
                  </a:lnTo>
                  <a:lnTo>
                    <a:pt x="48" y="1"/>
                  </a:lnTo>
                  <a:lnTo>
                    <a:pt x="41" y="6"/>
                  </a:lnTo>
                  <a:lnTo>
                    <a:pt x="36" y="13"/>
                  </a:lnTo>
                  <a:lnTo>
                    <a:pt x="34" y="22"/>
                  </a:lnTo>
                  <a:lnTo>
                    <a:pt x="25" y="20"/>
                  </a:lnTo>
                  <a:lnTo>
                    <a:pt x="17" y="20"/>
                  </a:lnTo>
                  <a:lnTo>
                    <a:pt x="9" y="23"/>
                  </a:lnTo>
                  <a:lnTo>
                    <a:pt x="3" y="30"/>
                  </a:lnTo>
                  <a:lnTo>
                    <a:pt x="1" y="38"/>
                  </a:lnTo>
                  <a:lnTo>
                    <a:pt x="1" y="46"/>
                  </a:lnTo>
                  <a:lnTo>
                    <a:pt x="4" y="54"/>
                  </a:lnTo>
                  <a:lnTo>
                    <a:pt x="11" y="60"/>
                  </a:lnTo>
                  <a:lnTo>
                    <a:pt x="4" y="66"/>
                  </a:lnTo>
                  <a:lnTo>
                    <a:pt x="1" y="74"/>
                  </a:lnTo>
                  <a:lnTo>
                    <a:pt x="0" y="83"/>
                  </a:lnTo>
                  <a:lnTo>
                    <a:pt x="2" y="91"/>
                  </a:lnTo>
                  <a:lnTo>
                    <a:pt x="8" y="98"/>
                  </a:lnTo>
                  <a:lnTo>
                    <a:pt x="16" y="102"/>
                  </a:lnTo>
                  <a:lnTo>
                    <a:pt x="24" y="102"/>
                  </a:lnTo>
                  <a:lnTo>
                    <a:pt x="33" y="99"/>
                  </a:lnTo>
                  <a:lnTo>
                    <a:pt x="35" y="108"/>
                  </a:lnTo>
                  <a:lnTo>
                    <a:pt x="40" y="115"/>
                  </a:lnTo>
                  <a:lnTo>
                    <a:pt x="47" y="120"/>
                  </a:lnTo>
                  <a:lnTo>
                    <a:pt x="55" y="122"/>
                  </a:lnTo>
                  <a:lnTo>
                    <a:pt x="63" y="120"/>
                  </a:lnTo>
                  <a:lnTo>
                    <a:pt x="70" y="115"/>
                  </a:lnTo>
                  <a:lnTo>
                    <a:pt x="76" y="108"/>
                  </a:lnTo>
                  <a:lnTo>
                    <a:pt x="78" y="100"/>
                  </a:lnTo>
                  <a:lnTo>
                    <a:pt x="87" y="103"/>
                  </a:lnTo>
                  <a:lnTo>
                    <a:pt x="95" y="102"/>
                  </a:lnTo>
                  <a:lnTo>
                    <a:pt x="103" y="98"/>
                  </a:lnTo>
                  <a:lnTo>
                    <a:pt x="109" y="92"/>
                  </a:lnTo>
                  <a:lnTo>
                    <a:pt x="111" y="84"/>
                  </a:lnTo>
                  <a:lnTo>
                    <a:pt x="110" y="76"/>
                  </a:lnTo>
                  <a:lnTo>
                    <a:pt x="107" y="68"/>
                  </a:lnTo>
                  <a:lnTo>
                    <a:pt x="101" y="6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45" name="Freeform 97"/>
            <p:cNvSpPr>
              <a:spLocks/>
            </p:cNvSpPr>
            <p:nvPr/>
          </p:nvSpPr>
          <p:spPr bwMode="auto">
            <a:xfrm>
              <a:off x="2385" y="2721"/>
              <a:ext cx="16" cy="16"/>
            </a:xfrm>
            <a:custGeom>
              <a:avLst/>
              <a:gdLst>
                <a:gd name="T0" fmla="*/ 16 w 32"/>
                <a:gd name="T1" fmla="*/ 32 h 32"/>
                <a:gd name="T2" fmla="*/ 9 w 32"/>
                <a:gd name="T3" fmla="*/ 31 h 32"/>
                <a:gd name="T4" fmla="*/ 4 w 32"/>
                <a:gd name="T5" fmla="*/ 28 h 32"/>
                <a:gd name="T6" fmla="*/ 1 w 32"/>
                <a:gd name="T7" fmla="*/ 23 h 32"/>
                <a:gd name="T8" fmla="*/ 0 w 32"/>
                <a:gd name="T9" fmla="*/ 16 h 32"/>
                <a:gd name="T10" fmla="*/ 1 w 32"/>
                <a:gd name="T11" fmla="*/ 9 h 32"/>
                <a:gd name="T12" fmla="*/ 4 w 32"/>
                <a:gd name="T13" fmla="*/ 5 h 32"/>
                <a:gd name="T14" fmla="*/ 9 w 32"/>
                <a:gd name="T15" fmla="*/ 1 h 32"/>
                <a:gd name="T16" fmla="*/ 16 w 32"/>
                <a:gd name="T17" fmla="*/ 0 h 32"/>
                <a:gd name="T18" fmla="*/ 23 w 32"/>
                <a:gd name="T19" fmla="*/ 1 h 32"/>
                <a:gd name="T20" fmla="*/ 27 w 32"/>
                <a:gd name="T21" fmla="*/ 5 h 32"/>
                <a:gd name="T22" fmla="*/ 31 w 32"/>
                <a:gd name="T23" fmla="*/ 9 h 32"/>
                <a:gd name="T24" fmla="*/ 32 w 32"/>
                <a:gd name="T25" fmla="*/ 16 h 32"/>
                <a:gd name="T26" fmla="*/ 31 w 32"/>
                <a:gd name="T27" fmla="*/ 23 h 32"/>
                <a:gd name="T28" fmla="*/ 27 w 32"/>
                <a:gd name="T29" fmla="*/ 28 h 32"/>
                <a:gd name="T30" fmla="*/ 23 w 32"/>
                <a:gd name="T31" fmla="*/ 31 h 32"/>
                <a:gd name="T32" fmla="*/ 16 w 32"/>
                <a:gd name="T33"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2">
                  <a:moveTo>
                    <a:pt x="16" y="32"/>
                  </a:moveTo>
                  <a:lnTo>
                    <a:pt x="9" y="31"/>
                  </a:lnTo>
                  <a:lnTo>
                    <a:pt x="4" y="28"/>
                  </a:lnTo>
                  <a:lnTo>
                    <a:pt x="1" y="23"/>
                  </a:lnTo>
                  <a:lnTo>
                    <a:pt x="0" y="16"/>
                  </a:lnTo>
                  <a:lnTo>
                    <a:pt x="1" y="9"/>
                  </a:lnTo>
                  <a:lnTo>
                    <a:pt x="4" y="5"/>
                  </a:lnTo>
                  <a:lnTo>
                    <a:pt x="9" y="1"/>
                  </a:lnTo>
                  <a:lnTo>
                    <a:pt x="16" y="0"/>
                  </a:lnTo>
                  <a:lnTo>
                    <a:pt x="23" y="1"/>
                  </a:lnTo>
                  <a:lnTo>
                    <a:pt x="27" y="5"/>
                  </a:lnTo>
                  <a:lnTo>
                    <a:pt x="31" y="9"/>
                  </a:lnTo>
                  <a:lnTo>
                    <a:pt x="32" y="16"/>
                  </a:lnTo>
                  <a:lnTo>
                    <a:pt x="31" y="23"/>
                  </a:lnTo>
                  <a:lnTo>
                    <a:pt x="27" y="28"/>
                  </a:lnTo>
                  <a:lnTo>
                    <a:pt x="23" y="31"/>
                  </a:lnTo>
                  <a:lnTo>
                    <a:pt x="16" y="3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46" name="Freeform 98"/>
            <p:cNvSpPr>
              <a:spLocks/>
            </p:cNvSpPr>
            <p:nvPr/>
          </p:nvSpPr>
          <p:spPr bwMode="auto">
            <a:xfrm>
              <a:off x="2400" y="1686"/>
              <a:ext cx="68" cy="74"/>
            </a:xfrm>
            <a:custGeom>
              <a:avLst/>
              <a:gdLst>
                <a:gd name="T0" fmla="*/ 131 w 136"/>
                <a:gd name="T1" fmla="*/ 67 h 149"/>
                <a:gd name="T2" fmla="*/ 136 w 136"/>
                <a:gd name="T3" fmla="*/ 47 h 149"/>
                <a:gd name="T4" fmla="*/ 129 w 136"/>
                <a:gd name="T5" fmla="*/ 34 h 149"/>
                <a:gd name="T6" fmla="*/ 121 w 136"/>
                <a:gd name="T7" fmla="*/ 28 h 149"/>
                <a:gd name="T8" fmla="*/ 112 w 136"/>
                <a:gd name="T9" fmla="*/ 26 h 149"/>
                <a:gd name="T10" fmla="*/ 102 w 136"/>
                <a:gd name="T11" fmla="*/ 26 h 149"/>
                <a:gd name="T12" fmla="*/ 94 w 136"/>
                <a:gd name="T13" fmla="*/ 18 h 149"/>
                <a:gd name="T14" fmla="*/ 79 w 136"/>
                <a:gd name="T15" fmla="*/ 3 h 149"/>
                <a:gd name="T16" fmla="*/ 58 w 136"/>
                <a:gd name="T17" fmla="*/ 3 h 149"/>
                <a:gd name="T18" fmla="*/ 44 w 136"/>
                <a:gd name="T19" fmla="*/ 16 h 149"/>
                <a:gd name="T20" fmla="*/ 36 w 136"/>
                <a:gd name="T21" fmla="*/ 24 h 149"/>
                <a:gd name="T22" fmla="*/ 25 w 136"/>
                <a:gd name="T23" fmla="*/ 24 h 149"/>
                <a:gd name="T24" fmla="*/ 15 w 136"/>
                <a:gd name="T25" fmla="*/ 27 h 149"/>
                <a:gd name="T26" fmla="*/ 7 w 136"/>
                <a:gd name="T27" fmla="*/ 32 h 149"/>
                <a:gd name="T28" fmla="*/ 0 w 136"/>
                <a:gd name="T29" fmla="*/ 46 h 149"/>
                <a:gd name="T30" fmla="*/ 6 w 136"/>
                <a:gd name="T31" fmla="*/ 66 h 149"/>
                <a:gd name="T32" fmla="*/ 5 w 136"/>
                <a:gd name="T33" fmla="*/ 81 h 149"/>
                <a:gd name="T34" fmla="*/ 0 w 136"/>
                <a:gd name="T35" fmla="*/ 100 h 149"/>
                <a:gd name="T36" fmla="*/ 7 w 136"/>
                <a:gd name="T37" fmla="*/ 115 h 149"/>
                <a:gd name="T38" fmla="*/ 14 w 136"/>
                <a:gd name="T39" fmla="*/ 121 h 149"/>
                <a:gd name="T40" fmla="*/ 25 w 136"/>
                <a:gd name="T41" fmla="*/ 123 h 149"/>
                <a:gd name="T42" fmla="*/ 34 w 136"/>
                <a:gd name="T43" fmla="*/ 122 h 149"/>
                <a:gd name="T44" fmla="*/ 42 w 136"/>
                <a:gd name="T45" fmla="*/ 132 h 149"/>
                <a:gd name="T46" fmla="*/ 57 w 136"/>
                <a:gd name="T47" fmla="*/ 147 h 149"/>
                <a:gd name="T48" fmla="*/ 78 w 136"/>
                <a:gd name="T49" fmla="*/ 147 h 149"/>
                <a:gd name="T50" fmla="*/ 91 w 136"/>
                <a:gd name="T51" fmla="*/ 133 h 149"/>
                <a:gd name="T52" fmla="*/ 100 w 136"/>
                <a:gd name="T53" fmla="*/ 123 h 149"/>
                <a:gd name="T54" fmla="*/ 111 w 136"/>
                <a:gd name="T55" fmla="*/ 125 h 149"/>
                <a:gd name="T56" fmla="*/ 120 w 136"/>
                <a:gd name="T57" fmla="*/ 122 h 149"/>
                <a:gd name="T58" fmla="*/ 128 w 136"/>
                <a:gd name="T59" fmla="*/ 117 h 149"/>
                <a:gd name="T60" fmla="*/ 135 w 136"/>
                <a:gd name="T61" fmla="*/ 103 h 149"/>
                <a:gd name="T62" fmla="*/ 129 w 136"/>
                <a:gd name="T63" fmla="*/ 8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6" h="149">
                  <a:moveTo>
                    <a:pt x="123" y="75"/>
                  </a:moveTo>
                  <a:lnTo>
                    <a:pt x="131" y="67"/>
                  </a:lnTo>
                  <a:lnTo>
                    <a:pt x="135" y="58"/>
                  </a:lnTo>
                  <a:lnTo>
                    <a:pt x="136" y="47"/>
                  </a:lnTo>
                  <a:lnTo>
                    <a:pt x="133" y="38"/>
                  </a:lnTo>
                  <a:lnTo>
                    <a:pt x="129" y="34"/>
                  </a:lnTo>
                  <a:lnTo>
                    <a:pt x="126" y="30"/>
                  </a:lnTo>
                  <a:lnTo>
                    <a:pt x="121" y="28"/>
                  </a:lnTo>
                  <a:lnTo>
                    <a:pt x="117" y="26"/>
                  </a:lnTo>
                  <a:lnTo>
                    <a:pt x="112" y="26"/>
                  </a:lnTo>
                  <a:lnTo>
                    <a:pt x="106" y="26"/>
                  </a:lnTo>
                  <a:lnTo>
                    <a:pt x="102" y="26"/>
                  </a:lnTo>
                  <a:lnTo>
                    <a:pt x="96" y="28"/>
                  </a:lnTo>
                  <a:lnTo>
                    <a:pt x="94" y="18"/>
                  </a:lnTo>
                  <a:lnTo>
                    <a:pt x="88" y="8"/>
                  </a:lnTo>
                  <a:lnTo>
                    <a:pt x="79" y="3"/>
                  </a:lnTo>
                  <a:lnTo>
                    <a:pt x="68" y="0"/>
                  </a:lnTo>
                  <a:lnTo>
                    <a:pt x="58" y="3"/>
                  </a:lnTo>
                  <a:lnTo>
                    <a:pt x="50" y="8"/>
                  </a:lnTo>
                  <a:lnTo>
                    <a:pt x="44" y="16"/>
                  </a:lnTo>
                  <a:lnTo>
                    <a:pt x="42" y="27"/>
                  </a:lnTo>
                  <a:lnTo>
                    <a:pt x="36" y="24"/>
                  </a:lnTo>
                  <a:lnTo>
                    <a:pt x="30" y="24"/>
                  </a:lnTo>
                  <a:lnTo>
                    <a:pt x="25" y="24"/>
                  </a:lnTo>
                  <a:lnTo>
                    <a:pt x="20" y="24"/>
                  </a:lnTo>
                  <a:lnTo>
                    <a:pt x="15" y="27"/>
                  </a:lnTo>
                  <a:lnTo>
                    <a:pt x="11" y="29"/>
                  </a:lnTo>
                  <a:lnTo>
                    <a:pt x="7" y="32"/>
                  </a:lnTo>
                  <a:lnTo>
                    <a:pt x="4" y="37"/>
                  </a:lnTo>
                  <a:lnTo>
                    <a:pt x="0" y="46"/>
                  </a:lnTo>
                  <a:lnTo>
                    <a:pt x="2" y="57"/>
                  </a:lnTo>
                  <a:lnTo>
                    <a:pt x="6" y="66"/>
                  </a:lnTo>
                  <a:lnTo>
                    <a:pt x="13" y="74"/>
                  </a:lnTo>
                  <a:lnTo>
                    <a:pt x="5" y="81"/>
                  </a:lnTo>
                  <a:lnTo>
                    <a:pt x="0" y="90"/>
                  </a:lnTo>
                  <a:lnTo>
                    <a:pt x="0" y="100"/>
                  </a:lnTo>
                  <a:lnTo>
                    <a:pt x="4" y="111"/>
                  </a:lnTo>
                  <a:lnTo>
                    <a:pt x="7" y="115"/>
                  </a:lnTo>
                  <a:lnTo>
                    <a:pt x="11" y="119"/>
                  </a:lnTo>
                  <a:lnTo>
                    <a:pt x="14" y="121"/>
                  </a:lnTo>
                  <a:lnTo>
                    <a:pt x="19" y="122"/>
                  </a:lnTo>
                  <a:lnTo>
                    <a:pt x="25" y="123"/>
                  </a:lnTo>
                  <a:lnTo>
                    <a:pt x="29" y="123"/>
                  </a:lnTo>
                  <a:lnTo>
                    <a:pt x="34" y="122"/>
                  </a:lnTo>
                  <a:lnTo>
                    <a:pt x="40" y="121"/>
                  </a:lnTo>
                  <a:lnTo>
                    <a:pt x="42" y="132"/>
                  </a:lnTo>
                  <a:lnTo>
                    <a:pt x="49" y="141"/>
                  </a:lnTo>
                  <a:lnTo>
                    <a:pt x="57" y="147"/>
                  </a:lnTo>
                  <a:lnTo>
                    <a:pt x="67" y="149"/>
                  </a:lnTo>
                  <a:lnTo>
                    <a:pt x="78" y="147"/>
                  </a:lnTo>
                  <a:lnTo>
                    <a:pt x="86" y="141"/>
                  </a:lnTo>
                  <a:lnTo>
                    <a:pt x="91" y="133"/>
                  </a:lnTo>
                  <a:lnTo>
                    <a:pt x="94" y="122"/>
                  </a:lnTo>
                  <a:lnTo>
                    <a:pt x="100" y="123"/>
                  </a:lnTo>
                  <a:lnTo>
                    <a:pt x="105" y="125"/>
                  </a:lnTo>
                  <a:lnTo>
                    <a:pt x="111" y="125"/>
                  </a:lnTo>
                  <a:lnTo>
                    <a:pt x="116" y="123"/>
                  </a:lnTo>
                  <a:lnTo>
                    <a:pt x="120" y="122"/>
                  </a:lnTo>
                  <a:lnTo>
                    <a:pt x="125" y="120"/>
                  </a:lnTo>
                  <a:lnTo>
                    <a:pt x="128" y="117"/>
                  </a:lnTo>
                  <a:lnTo>
                    <a:pt x="132" y="112"/>
                  </a:lnTo>
                  <a:lnTo>
                    <a:pt x="135" y="103"/>
                  </a:lnTo>
                  <a:lnTo>
                    <a:pt x="134" y="92"/>
                  </a:lnTo>
                  <a:lnTo>
                    <a:pt x="129" y="83"/>
                  </a:lnTo>
                  <a:lnTo>
                    <a:pt x="123" y="7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47" name="Freeform 99"/>
            <p:cNvSpPr>
              <a:spLocks/>
            </p:cNvSpPr>
            <p:nvPr/>
          </p:nvSpPr>
          <p:spPr bwMode="auto">
            <a:xfrm>
              <a:off x="2423" y="1713"/>
              <a:ext cx="20" cy="20"/>
            </a:xfrm>
            <a:custGeom>
              <a:avLst/>
              <a:gdLst>
                <a:gd name="T0" fmla="*/ 19 w 39"/>
                <a:gd name="T1" fmla="*/ 40 h 40"/>
                <a:gd name="T2" fmla="*/ 11 w 39"/>
                <a:gd name="T3" fmla="*/ 38 h 40"/>
                <a:gd name="T4" fmla="*/ 5 w 39"/>
                <a:gd name="T5" fmla="*/ 34 h 40"/>
                <a:gd name="T6" fmla="*/ 1 w 39"/>
                <a:gd name="T7" fmla="*/ 27 h 40"/>
                <a:gd name="T8" fmla="*/ 0 w 39"/>
                <a:gd name="T9" fmla="*/ 20 h 40"/>
                <a:gd name="T10" fmla="*/ 1 w 39"/>
                <a:gd name="T11" fmla="*/ 12 h 40"/>
                <a:gd name="T12" fmla="*/ 5 w 39"/>
                <a:gd name="T13" fmla="*/ 6 h 40"/>
                <a:gd name="T14" fmla="*/ 11 w 39"/>
                <a:gd name="T15" fmla="*/ 2 h 40"/>
                <a:gd name="T16" fmla="*/ 19 w 39"/>
                <a:gd name="T17" fmla="*/ 0 h 40"/>
                <a:gd name="T18" fmla="*/ 26 w 39"/>
                <a:gd name="T19" fmla="*/ 2 h 40"/>
                <a:gd name="T20" fmla="*/ 33 w 39"/>
                <a:gd name="T21" fmla="*/ 6 h 40"/>
                <a:gd name="T22" fmla="*/ 38 w 39"/>
                <a:gd name="T23" fmla="*/ 12 h 40"/>
                <a:gd name="T24" fmla="*/ 39 w 39"/>
                <a:gd name="T25" fmla="*/ 20 h 40"/>
                <a:gd name="T26" fmla="*/ 38 w 39"/>
                <a:gd name="T27" fmla="*/ 27 h 40"/>
                <a:gd name="T28" fmla="*/ 33 w 39"/>
                <a:gd name="T29" fmla="*/ 34 h 40"/>
                <a:gd name="T30" fmla="*/ 26 w 39"/>
                <a:gd name="T31" fmla="*/ 38 h 40"/>
                <a:gd name="T32" fmla="*/ 19 w 39"/>
                <a:gd name="T33"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40">
                  <a:moveTo>
                    <a:pt x="19" y="40"/>
                  </a:moveTo>
                  <a:lnTo>
                    <a:pt x="11" y="38"/>
                  </a:lnTo>
                  <a:lnTo>
                    <a:pt x="5" y="34"/>
                  </a:lnTo>
                  <a:lnTo>
                    <a:pt x="1" y="27"/>
                  </a:lnTo>
                  <a:lnTo>
                    <a:pt x="0" y="20"/>
                  </a:lnTo>
                  <a:lnTo>
                    <a:pt x="1" y="12"/>
                  </a:lnTo>
                  <a:lnTo>
                    <a:pt x="5" y="6"/>
                  </a:lnTo>
                  <a:lnTo>
                    <a:pt x="11" y="2"/>
                  </a:lnTo>
                  <a:lnTo>
                    <a:pt x="19" y="0"/>
                  </a:lnTo>
                  <a:lnTo>
                    <a:pt x="26" y="2"/>
                  </a:lnTo>
                  <a:lnTo>
                    <a:pt x="33" y="6"/>
                  </a:lnTo>
                  <a:lnTo>
                    <a:pt x="38" y="12"/>
                  </a:lnTo>
                  <a:lnTo>
                    <a:pt x="39" y="20"/>
                  </a:lnTo>
                  <a:lnTo>
                    <a:pt x="38" y="27"/>
                  </a:lnTo>
                  <a:lnTo>
                    <a:pt x="33" y="34"/>
                  </a:lnTo>
                  <a:lnTo>
                    <a:pt x="26" y="38"/>
                  </a:lnTo>
                  <a:lnTo>
                    <a:pt x="19" y="4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48" name="Freeform 100"/>
            <p:cNvSpPr>
              <a:spLocks/>
            </p:cNvSpPr>
            <p:nvPr/>
          </p:nvSpPr>
          <p:spPr bwMode="auto">
            <a:xfrm>
              <a:off x="3282" y="2529"/>
              <a:ext cx="64" cy="90"/>
            </a:xfrm>
            <a:custGeom>
              <a:avLst/>
              <a:gdLst>
                <a:gd name="T0" fmla="*/ 0 w 129"/>
                <a:gd name="T1" fmla="*/ 181 h 181"/>
                <a:gd name="T2" fmla="*/ 25 w 129"/>
                <a:gd name="T3" fmla="*/ 172 h 181"/>
                <a:gd name="T4" fmla="*/ 52 w 129"/>
                <a:gd name="T5" fmla="*/ 158 h 181"/>
                <a:gd name="T6" fmla="*/ 76 w 129"/>
                <a:gd name="T7" fmla="*/ 141 h 181"/>
                <a:gd name="T8" fmla="*/ 97 w 129"/>
                <a:gd name="T9" fmla="*/ 120 h 181"/>
                <a:gd name="T10" fmla="*/ 114 w 129"/>
                <a:gd name="T11" fmla="*/ 98 h 181"/>
                <a:gd name="T12" fmla="*/ 124 w 129"/>
                <a:gd name="T13" fmla="*/ 74 h 181"/>
                <a:gd name="T14" fmla="*/ 129 w 129"/>
                <a:gd name="T15" fmla="*/ 50 h 181"/>
                <a:gd name="T16" fmla="*/ 124 w 129"/>
                <a:gd name="T17" fmla="*/ 26 h 181"/>
                <a:gd name="T18" fmla="*/ 114 w 129"/>
                <a:gd name="T19" fmla="*/ 8 h 181"/>
                <a:gd name="T20" fmla="*/ 100 w 129"/>
                <a:gd name="T21" fmla="*/ 0 h 181"/>
                <a:gd name="T22" fmla="*/ 86 w 129"/>
                <a:gd name="T23" fmla="*/ 1 h 181"/>
                <a:gd name="T24" fmla="*/ 72 w 129"/>
                <a:gd name="T25" fmla="*/ 8 h 181"/>
                <a:gd name="T26" fmla="*/ 61 w 129"/>
                <a:gd name="T27" fmla="*/ 21 h 181"/>
                <a:gd name="T28" fmla="*/ 53 w 129"/>
                <a:gd name="T29" fmla="*/ 38 h 181"/>
                <a:gd name="T30" fmla="*/ 49 w 129"/>
                <a:gd name="T31" fmla="*/ 58 h 181"/>
                <a:gd name="T32" fmla="*/ 52 w 129"/>
                <a:gd name="T33" fmla="*/ 79 h 181"/>
                <a:gd name="T34" fmla="*/ 54 w 129"/>
                <a:gd name="T35" fmla="*/ 95 h 181"/>
                <a:gd name="T36" fmla="*/ 49 w 129"/>
                <a:gd name="T37" fmla="*/ 113 h 181"/>
                <a:gd name="T38" fmla="*/ 41 w 129"/>
                <a:gd name="T39" fmla="*/ 129 h 181"/>
                <a:gd name="T40" fmla="*/ 31 w 129"/>
                <a:gd name="T41" fmla="*/ 145 h 181"/>
                <a:gd name="T42" fmla="*/ 19 w 129"/>
                <a:gd name="T43" fmla="*/ 160 h 181"/>
                <a:gd name="T44" fmla="*/ 10 w 129"/>
                <a:gd name="T45" fmla="*/ 171 h 181"/>
                <a:gd name="T46" fmla="*/ 2 w 129"/>
                <a:gd name="T47" fmla="*/ 179 h 181"/>
                <a:gd name="T48" fmla="*/ 0 w 129"/>
                <a:gd name="T49"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9" h="181">
                  <a:moveTo>
                    <a:pt x="0" y="181"/>
                  </a:moveTo>
                  <a:lnTo>
                    <a:pt x="25" y="172"/>
                  </a:lnTo>
                  <a:lnTo>
                    <a:pt x="52" y="158"/>
                  </a:lnTo>
                  <a:lnTo>
                    <a:pt x="76" y="141"/>
                  </a:lnTo>
                  <a:lnTo>
                    <a:pt x="97" y="120"/>
                  </a:lnTo>
                  <a:lnTo>
                    <a:pt x="114" y="98"/>
                  </a:lnTo>
                  <a:lnTo>
                    <a:pt x="124" y="74"/>
                  </a:lnTo>
                  <a:lnTo>
                    <a:pt x="129" y="50"/>
                  </a:lnTo>
                  <a:lnTo>
                    <a:pt x="124" y="26"/>
                  </a:lnTo>
                  <a:lnTo>
                    <a:pt x="114" y="8"/>
                  </a:lnTo>
                  <a:lnTo>
                    <a:pt x="100" y="0"/>
                  </a:lnTo>
                  <a:lnTo>
                    <a:pt x="86" y="1"/>
                  </a:lnTo>
                  <a:lnTo>
                    <a:pt x="72" y="8"/>
                  </a:lnTo>
                  <a:lnTo>
                    <a:pt x="61" y="21"/>
                  </a:lnTo>
                  <a:lnTo>
                    <a:pt x="53" y="38"/>
                  </a:lnTo>
                  <a:lnTo>
                    <a:pt x="49" y="58"/>
                  </a:lnTo>
                  <a:lnTo>
                    <a:pt x="52" y="79"/>
                  </a:lnTo>
                  <a:lnTo>
                    <a:pt x="54" y="95"/>
                  </a:lnTo>
                  <a:lnTo>
                    <a:pt x="49" y="113"/>
                  </a:lnTo>
                  <a:lnTo>
                    <a:pt x="41" y="129"/>
                  </a:lnTo>
                  <a:lnTo>
                    <a:pt x="31" y="145"/>
                  </a:lnTo>
                  <a:lnTo>
                    <a:pt x="19" y="160"/>
                  </a:lnTo>
                  <a:lnTo>
                    <a:pt x="10" y="171"/>
                  </a:lnTo>
                  <a:lnTo>
                    <a:pt x="2" y="179"/>
                  </a:lnTo>
                  <a:lnTo>
                    <a:pt x="0" y="18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49" name="Freeform 101"/>
            <p:cNvSpPr>
              <a:spLocks/>
            </p:cNvSpPr>
            <p:nvPr/>
          </p:nvSpPr>
          <p:spPr bwMode="auto">
            <a:xfrm>
              <a:off x="3251" y="2513"/>
              <a:ext cx="45" cy="103"/>
            </a:xfrm>
            <a:custGeom>
              <a:avLst/>
              <a:gdLst>
                <a:gd name="T0" fmla="*/ 50 w 90"/>
                <a:gd name="T1" fmla="*/ 206 h 206"/>
                <a:gd name="T2" fmla="*/ 65 w 90"/>
                <a:gd name="T3" fmla="*/ 183 h 206"/>
                <a:gd name="T4" fmla="*/ 77 w 90"/>
                <a:gd name="T5" fmla="*/ 157 h 206"/>
                <a:gd name="T6" fmla="*/ 85 w 90"/>
                <a:gd name="T7" fmla="*/ 128 h 206"/>
                <a:gd name="T8" fmla="*/ 90 w 90"/>
                <a:gd name="T9" fmla="*/ 99 h 206"/>
                <a:gd name="T10" fmla="*/ 88 w 90"/>
                <a:gd name="T11" fmla="*/ 70 h 206"/>
                <a:gd name="T12" fmla="*/ 83 w 90"/>
                <a:gd name="T13" fmla="*/ 45 h 206"/>
                <a:gd name="T14" fmla="*/ 70 w 90"/>
                <a:gd name="T15" fmla="*/ 23 h 206"/>
                <a:gd name="T16" fmla="*/ 52 w 90"/>
                <a:gd name="T17" fmla="*/ 7 h 206"/>
                <a:gd name="T18" fmla="*/ 33 w 90"/>
                <a:gd name="T19" fmla="*/ 0 h 206"/>
                <a:gd name="T20" fmla="*/ 18 w 90"/>
                <a:gd name="T21" fmla="*/ 2 h 206"/>
                <a:gd name="T22" fmla="*/ 7 w 90"/>
                <a:gd name="T23" fmla="*/ 12 h 206"/>
                <a:gd name="T24" fmla="*/ 1 w 90"/>
                <a:gd name="T25" fmla="*/ 26 h 206"/>
                <a:gd name="T26" fmla="*/ 0 w 90"/>
                <a:gd name="T27" fmla="*/ 43 h 206"/>
                <a:gd name="T28" fmla="*/ 3 w 90"/>
                <a:gd name="T29" fmla="*/ 61 h 206"/>
                <a:gd name="T30" fmla="*/ 12 w 90"/>
                <a:gd name="T31" fmla="*/ 80 h 206"/>
                <a:gd name="T32" fmla="*/ 27 w 90"/>
                <a:gd name="T33" fmla="*/ 93 h 206"/>
                <a:gd name="T34" fmla="*/ 39 w 90"/>
                <a:gd name="T35" fmla="*/ 106 h 206"/>
                <a:gd name="T36" fmla="*/ 47 w 90"/>
                <a:gd name="T37" fmla="*/ 122 h 206"/>
                <a:gd name="T38" fmla="*/ 52 w 90"/>
                <a:gd name="T39" fmla="*/ 141 h 206"/>
                <a:gd name="T40" fmla="*/ 53 w 90"/>
                <a:gd name="T41" fmla="*/ 159 h 206"/>
                <a:gd name="T42" fmla="*/ 53 w 90"/>
                <a:gd name="T43" fmla="*/ 178 h 206"/>
                <a:gd name="T44" fmla="*/ 53 w 90"/>
                <a:gd name="T45" fmla="*/ 193 h 206"/>
                <a:gd name="T46" fmla="*/ 50 w 90"/>
                <a:gd name="T47" fmla="*/ 203 h 206"/>
                <a:gd name="T48" fmla="*/ 50 w 90"/>
                <a:gd name="T49" fmla="*/ 20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0" h="206">
                  <a:moveTo>
                    <a:pt x="50" y="206"/>
                  </a:moveTo>
                  <a:lnTo>
                    <a:pt x="65" y="183"/>
                  </a:lnTo>
                  <a:lnTo>
                    <a:pt x="77" y="157"/>
                  </a:lnTo>
                  <a:lnTo>
                    <a:pt x="85" y="128"/>
                  </a:lnTo>
                  <a:lnTo>
                    <a:pt x="90" y="99"/>
                  </a:lnTo>
                  <a:lnTo>
                    <a:pt x="88" y="70"/>
                  </a:lnTo>
                  <a:lnTo>
                    <a:pt x="83" y="45"/>
                  </a:lnTo>
                  <a:lnTo>
                    <a:pt x="70" y="23"/>
                  </a:lnTo>
                  <a:lnTo>
                    <a:pt x="52" y="7"/>
                  </a:lnTo>
                  <a:lnTo>
                    <a:pt x="33" y="0"/>
                  </a:lnTo>
                  <a:lnTo>
                    <a:pt x="18" y="2"/>
                  </a:lnTo>
                  <a:lnTo>
                    <a:pt x="7" y="12"/>
                  </a:lnTo>
                  <a:lnTo>
                    <a:pt x="1" y="26"/>
                  </a:lnTo>
                  <a:lnTo>
                    <a:pt x="0" y="43"/>
                  </a:lnTo>
                  <a:lnTo>
                    <a:pt x="3" y="61"/>
                  </a:lnTo>
                  <a:lnTo>
                    <a:pt x="12" y="80"/>
                  </a:lnTo>
                  <a:lnTo>
                    <a:pt x="27" y="93"/>
                  </a:lnTo>
                  <a:lnTo>
                    <a:pt x="39" y="106"/>
                  </a:lnTo>
                  <a:lnTo>
                    <a:pt x="47" y="122"/>
                  </a:lnTo>
                  <a:lnTo>
                    <a:pt x="52" y="141"/>
                  </a:lnTo>
                  <a:lnTo>
                    <a:pt x="53" y="159"/>
                  </a:lnTo>
                  <a:lnTo>
                    <a:pt x="53" y="178"/>
                  </a:lnTo>
                  <a:lnTo>
                    <a:pt x="53" y="193"/>
                  </a:lnTo>
                  <a:lnTo>
                    <a:pt x="50" y="203"/>
                  </a:lnTo>
                  <a:lnTo>
                    <a:pt x="50" y="20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50" name="Freeform 102"/>
            <p:cNvSpPr>
              <a:spLocks/>
            </p:cNvSpPr>
            <p:nvPr/>
          </p:nvSpPr>
          <p:spPr bwMode="auto">
            <a:xfrm>
              <a:off x="3283" y="2583"/>
              <a:ext cx="100" cy="50"/>
            </a:xfrm>
            <a:custGeom>
              <a:avLst/>
              <a:gdLst>
                <a:gd name="T0" fmla="*/ 0 w 201"/>
                <a:gd name="T1" fmla="*/ 78 h 99"/>
                <a:gd name="T2" fmla="*/ 13 w 201"/>
                <a:gd name="T3" fmla="*/ 84 h 99"/>
                <a:gd name="T4" fmla="*/ 26 w 201"/>
                <a:gd name="T5" fmla="*/ 88 h 99"/>
                <a:gd name="T6" fmla="*/ 39 w 201"/>
                <a:gd name="T7" fmla="*/ 92 h 99"/>
                <a:gd name="T8" fmla="*/ 53 w 201"/>
                <a:gd name="T9" fmla="*/ 95 h 99"/>
                <a:gd name="T10" fmla="*/ 68 w 201"/>
                <a:gd name="T11" fmla="*/ 98 h 99"/>
                <a:gd name="T12" fmla="*/ 83 w 201"/>
                <a:gd name="T13" fmla="*/ 99 h 99"/>
                <a:gd name="T14" fmla="*/ 98 w 201"/>
                <a:gd name="T15" fmla="*/ 99 h 99"/>
                <a:gd name="T16" fmla="*/ 113 w 201"/>
                <a:gd name="T17" fmla="*/ 99 h 99"/>
                <a:gd name="T18" fmla="*/ 127 w 201"/>
                <a:gd name="T19" fmla="*/ 96 h 99"/>
                <a:gd name="T20" fmla="*/ 140 w 201"/>
                <a:gd name="T21" fmla="*/ 93 h 99"/>
                <a:gd name="T22" fmla="*/ 152 w 201"/>
                <a:gd name="T23" fmla="*/ 90 h 99"/>
                <a:gd name="T24" fmla="*/ 165 w 201"/>
                <a:gd name="T25" fmla="*/ 84 h 99"/>
                <a:gd name="T26" fmla="*/ 175 w 201"/>
                <a:gd name="T27" fmla="*/ 77 h 99"/>
                <a:gd name="T28" fmla="*/ 184 w 201"/>
                <a:gd name="T29" fmla="*/ 68 h 99"/>
                <a:gd name="T30" fmla="*/ 191 w 201"/>
                <a:gd name="T31" fmla="*/ 58 h 99"/>
                <a:gd name="T32" fmla="*/ 197 w 201"/>
                <a:gd name="T33" fmla="*/ 47 h 99"/>
                <a:gd name="T34" fmla="*/ 201 w 201"/>
                <a:gd name="T35" fmla="*/ 27 h 99"/>
                <a:gd name="T36" fmla="*/ 196 w 201"/>
                <a:gd name="T37" fmla="*/ 12 h 99"/>
                <a:gd name="T38" fmla="*/ 186 w 201"/>
                <a:gd name="T39" fmla="*/ 3 h 99"/>
                <a:gd name="T40" fmla="*/ 171 w 201"/>
                <a:gd name="T41" fmla="*/ 0 h 99"/>
                <a:gd name="T42" fmla="*/ 153 w 201"/>
                <a:gd name="T43" fmla="*/ 2 h 99"/>
                <a:gd name="T44" fmla="*/ 136 w 201"/>
                <a:gd name="T45" fmla="*/ 9 h 99"/>
                <a:gd name="T46" fmla="*/ 120 w 201"/>
                <a:gd name="T47" fmla="*/ 20 h 99"/>
                <a:gd name="T48" fmla="*/ 108 w 201"/>
                <a:gd name="T49" fmla="*/ 38 h 99"/>
                <a:gd name="T50" fmla="*/ 98 w 201"/>
                <a:gd name="T51" fmla="*/ 52 h 99"/>
                <a:gd name="T52" fmla="*/ 83 w 201"/>
                <a:gd name="T53" fmla="*/ 62 h 99"/>
                <a:gd name="T54" fmla="*/ 66 w 201"/>
                <a:gd name="T55" fmla="*/ 69 h 99"/>
                <a:gd name="T56" fmla="*/ 47 w 201"/>
                <a:gd name="T57" fmla="*/ 73 h 99"/>
                <a:gd name="T58" fmla="*/ 29 w 201"/>
                <a:gd name="T59" fmla="*/ 76 h 99"/>
                <a:gd name="T60" fmla="*/ 14 w 201"/>
                <a:gd name="T61" fmla="*/ 78 h 99"/>
                <a:gd name="T62" fmla="*/ 4 w 201"/>
                <a:gd name="T63" fmla="*/ 78 h 99"/>
                <a:gd name="T64" fmla="*/ 0 w 201"/>
                <a:gd name="T65" fmla="*/ 7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1" h="99">
                  <a:moveTo>
                    <a:pt x="0" y="78"/>
                  </a:moveTo>
                  <a:lnTo>
                    <a:pt x="13" y="84"/>
                  </a:lnTo>
                  <a:lnTo>
                    <a:pt x="26" y="88"/>
                  </a:lnTo>
                  <a:lnTo>
                    <a:pt x="39" y="92"/>
                  </a:lnTo>
                  <a:lnTo>
                    <a:pt x="53" y="95"/>
                  </a:lnTo>
                  <a:lnTo>
                    <a:pt x="68" y="98"/>
                  </a:lnTo>
                  <a:lnTo>
                    <a:pt x="83" y="99"/>
                  </a:lnTo>
                  <a:lnTo>
                    <a:pt x="98" y="99"/>
                  </a:lnTo>
                  <a:lnTo>
                    <a:pt x="113" y="99"/>
                  </a:lnTo>
                  <a:lnTo>
                    <a:pt x="127" y="96"/>
                  </a:lnTo>
                  <a:lnTo>
                    <a:pt x="140" y="93"/>
                  </a:lnTo>
                  <a:lnTo>
                    <a:pt x="152" y="90"/>
                  </a:lnTo>
                  <a:lnTo>
                    <a:pt x="165" y="84"/>
                  </a:lnTo>
                  <a:lnTo>
                    <a:pt x="175" y="77"/>
                  </a:lnTo>
                  <a:lnTo>
                    <a:pt x="184" y="68"/>
                  </a:lnTo>
                  <a:lnTo>
                    <a:pt x="191" y="58"/>
                  </a:lnTo>
                  <a:lnTo>
                    <a:pt x="197" y="47"/>
                  </a:lnTo>
                  <a:lnTo>
                    <a:pt x="201" y="27"/>
                  </a:lnTo>
                  <a:lnTo>
                    <a:pt x="196" y="12"/>
                  </a:lnTo>
                  <a:lnTo>
                    <a:pt x="186" y="3"/>
                  </a:lnTo>
                  <a:lnTo>
                    <a:pt x="171" y="0"/>
                  </a:lnTo>
                  <a:lnTo>
                    <a:pt x="153" y="2"/>
                  </a:lnTo>
                  <a:lnTo>
                    <a:pt x="136" y="9"/>
                  </a:lnTo>
                  <a:lnTo>
                    <a:pt x="120" y="20"/>
                  </a:lnTo>
                  <a:lnTo>
                    <a:pt x="108" y="38"/>
                  </a:lnTo>
                  <a:lnTo>
                    <a:pt x="98" y="52"/>
                  </a:lnTo>
                  <a:lnTo>
                    <a:pt x="83" y="62"/>
                  </a:lnTo>
                  <a:lnTo>
                    <a:pt x="66" y="69"/>
                  </a:lnTo>
                  <a:lnTo>
                    <a:pt x="47" y="73"/>
                  </a:lnTo>
                  <a:lnTo>
                    <a:pt x="29" y="76"/>
                  </a:lnTo>
                  <a:lnTo>
                    <a:pt x="14" y="78"/>
                  </a:lnTo>
                  <a:lnTo>
                    <a:pt x="4" y="78"/>
                  </a:lnTo>
                  <a:lnTo>
                    <a:pt x="0" y="7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51" name="Freeform 103"/>
            <p:cNvSpPr>
              <a:spLocks/>
            </p:cNvSpPr>
            <p:nvPr/>
          </p:nvSpPr>
          <p:spPr bwMode="auto">
            <a:xfrm>
              <a:off x="3281" y="2628"/>
              <a:ext cx="99" cy="50"/>
            </a:xfrm>
            <a:custGeom>
              <a:avLst/>
              <a:gdLst>
                <a:gd name="T0" fmla="*/ 0 w 198"/>
                <a:gd name="T1" fmla="*/ 0 h 100"/>
                <a:gd name="T2" fmla="*/ 15 w 198"/>
                <a:gd name="T3" fmla="*/ 23 h 100"/>
                <a:gd name="T4" fmla="*/ 33 w 198"/>
                <a:gd name="T5" fmla="*/ 44 h 100"/>
                <a:gd name="T6" fmla="*/ 55 w 198"/>
                <a:gd name="T7" fmla="*/ 65 h 100"/>
                <a:gd name="T8" fmla="*/ 79 w 198"/>
                <a:gd name="T9" fmla="*/ 81 h 100"/>
                <a:gd name="T10" fmla="*/ 105 w 198"/>
                <a:gd name="T11" fmla="*/ 94 h 100"/>
                <a:gd name="T12" fmla="*/ 130 w 198"/>
                <a:gd name="T13" fmla="*/ 100 h 100"/>
                <a:gd name="T14" fmla="*/ 154 w 198"/>
                <a:gd name="T15" fmla="*/ 99 h 100"/>
                <a:gd name="T16" fmla="*/ 177 w 198"/>
                <a:gd name="T17" fmla="*/ 89 h 100"/>
                <a:gd name="T18" fmla="*/ 192 w 198"/>
                <a:gd name="T19" fmla="*/ 76 h 100"/>
                <a:gd name="T20" fmla="*/ 198 w 198"/>
                <a:gd name="T21" fmla="*/ 61 h 100"/>
                <a:gd name="T22" fmla="*/ 194 w 198"/>
                <a:gd name="T23" fmla="*/ 47 h 100"/>
                <a:gd name="T24" fmla="*/ 184 w 198"/>
                <a:gd name="T25" fmla="*/ 35 h 100"/>
                <a:gd name="T26" fmla="*/ 169 w 198"/>
                <a:gd name="T27" fmla="*/ 26 h 100"/>
                <a:gd name="T28" fmla="*/ 151 w 198"/>
                <a:gd name="T29" fmla="*/ 21 h 100"/>
                <a:gd name="T30" fmla="*/ 131 w 198"/>
                <a:gd name="T31" fmla="*/ 23 h 100"/>
                <a:gd name="T32" fmla="*/ 111 w 198"/>
                <a:gd name="T33" fmla="*/ 29 h 100"/>
                <a:gd name="T34" fmla="*/ 95 w 198"/>
                <a:gd name="T35" fmla="*/ 34 h 100"/>
                <a:gd name="T36" fmla="*/ 78 w 198"/>
                <a:gd name="T37" fmla="*/ 34 h 100"/>
                <a:gd name="T38" fmla="*/ 58 w 198"/>
                <a:gd name="T39" fmla="*/ 29 h 100"/>
                <a:gd name="T40" fmla="*/ 41 w 198"/>
                <a:gd name="T41" fmla="*/ 23 h 100"/>
                <a:gd name="T42" fmla="*/ 25 w 198"/>
                <a:gd name="T43" fmla="*/ 15 h 100"/>
                <a:gd name="T44" fmla="*/ 11 w 198"/>
                <a:gd name="T45" fmla="*/ 8 h 100"/>
                <a:gd name="T46" fmla="*/ 3 w 198"/>
                <a:gd name="T47" fmla="*/ 2 h 100"/>
                <a:gd name="T48" fmla="*/ 0 w 198"/>
                <a:gd name="T49"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8" h="100">
                  <a:moveTo>
                    <a:pt x="0" y="0"/>
                  </a:moveTo>
                  <a:lnTo>
                    <a:pt x="15" y="23"/>
                  </a:lnTo>
                  <a:lnTo>
                    <a:pt x="33" y="44"/>
                  </a:lnTo>
                  <a:lnTo>
                    <a:pt x="55" y="65"/>
                  </a:lnTo>
                  <a:lnTo>
                    <a:pt x="79" y="81"/>
                  </a:lnTo>
                  <a:lnTo>
                    <a:pt x="105" y="94"/>
                  </a:lnTo>
                  <a:lnTo>
                    <a:pt x="130" y="100"/>
                  </a:lnTo>
                  <a:lnTo>
                    <a:pt x="154" y="99"/>
                  </a:lnTo>
                  <a:lnTo>
                    <a:pt x="177" y="89"/>
                  </a:lnTo>
                  <a:lnTo>
                    <a:pt x="192" y="76"/>
                  </a:lnTo>
                  <a:lnTo>
                    <a:pt x="198" y="61"/>
                  </a:lnTo>
                  <a:lnTo>
                    <a:pt x="194" y="47"/>
                  </a:lnTo>
                  <a:lnTo>
                    <a:pt x="184" y="35"/>
                  </a:lnTo>
                  <a:lnTo>
                    <a:pt x="169" y="26"/>
                  </a:lnTo>
                  <a:lnTo>
                    <a:pt x="151" y="21"/>
                  </a:lnTo>
                  <a:lnTo>
                    <a:pt x="131" y="23"/>
                  </a:lnTo>
                  <a:lnTo>
                    <a:pt x="111" y="29"/>
                  </a:lnTo>
                  <a:lnTo>
                    <a:pt x="95" y="34"/>
                  </a:lnTo>
                  <a:lnTo>
                    <a:pt x="78" y="34"/>
                  </a:lnTo>
                  <a:lnTo>
                    <a:pt x="58" y="29"/>
                  </a:lnTo>
                  <a:lnTo>
                    <a:pt x="41" y="23"/>
                  </a:lnTo>
                  <a:lnTo>
                    <a:pt x="25" y="15"/>
                  </a:lnTo>
                  <a:lnTo>
                    <a:pt x="11" y="8"/>
                  </a:lnTo>
                  <a:lnTo>
                    <a:pt x="3" y="2"/>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52" name="Freeform 104"/>
            <p:cNvSpPr>
              <a:spLocks/>
            </p:cNvSpPr>
            <p:nvPr/>
          </p:nvSpPr>
          <p:spPr bwMode="auto">
            <a:xfrm>
              <a:off x="3273" y="2637"/>
              <a:ext cx="68" cy="87"/>
            </a:xfrm>
            <a:custGeom>
              <a:avLst/>
              <a:gdLst>
                <a:gd name="T0" fmla="*/ 0 w 136"/>
                <a:gd name="T1" fmla="*/ 0 h 174"/>
                <a:gd name="T2" fmla="*/ 0 w 136"/>
                <a:gd name="T3" fmla="*/ 28 h 174"/>
                <a:gd name="T4" fmla="*/ 2 w 136"/>
                <a:gd name="T5" fmla="*/ 56 h 174"/>
                <a:gd name="T6" fmla="*/ 10 w 136"/>
                <a:gd name="T7" fmla="*/ 85 h 174"/>
                <a:gd name="T8" fmla="*/ 20 w 136"/>
                <a:gd name="T9" fmla="*/ 113 h 174"/>
                <a:gd name="T10" fmla="*/ 35 w 136"/>
                <a:gd name="T11" fmla="*/ 137 h 174"/>
                <a:gd name="T12" fmla="*/ 53 w 136"/>
                <a:gd name="T13" fmla="*/ 157 h 174"/>
                <a:gd name="T14" fmla="*/ 74 w 136"/>
                <a:gd name="T15" fmla="*/ 169 h 174"/>
                <a:gd name="T16" fmla="*/ 99 w 136"/>
                <a:gd name="T17" fmla="*/ 174 h 174"/>
                <a:gd name="T18" fmla="*/ 118 w 136"/>
                <a:gd name="T19" fmla="*/ 170 h 174"/>
                <a:gd name="T20" fmla="*/ 131 w 136"/>
                <a:gd name="T21" fmla="*/ 161 h 174"/>
                <a:gd name="T22" fmla="*/ 136 w 136"/>
                <a:gd name="T23" fmla="*/ 147 h 174"/>
                <a:gd name="T24" fmla="*/ 133 w 136"/>
                <a:gd name="T25" fmla="*/ 132 h 174"/>
                <a:gd name="T26" fmla="*/ 126 w 136"/>
                <a:gd name="T27" fmla="*/ 116 h 174"/>
                <a:gd name="T28" fmla="*/ 114 w 136"/>
                <a:gd name="T29" fmla="*/ 102 h 174"/>
                <a:gd name="T30" fmla="*/ 96 w 136"/>
                <a:gd name="T31" fmla="*/ 92 h 174"/>
                <a:gd name="T32" fmla="*/ 77 w 136"/>
                <a:gd name="T33" fmla="*/ 88 h 174"/>
                <a:gd name="T34" fmla="*/ 61 w 136"/>
                <a:gd name="T35" fmla="*/ 83 h 174"/>
                <a:gd name="T36" fmla="*/ 46 w 136"/>
                <a:gd name="T37" fmla="*/ 73 h 174"/>
                <a:gd name="T38" fmla="*/ 32 w 136"/>
                <a:gd name="T39" fmla="*/ 59 h 174"/>
                <a:gd name="T40" fmla="*/ 21 w 136"/>
                <a:gd name="T41" fmla="*/ 43 h 174"/>
                <a:gd name="T42" fmla="*/ 12 w 136"/>
                <a:gd name="T43" fmla="*/ 26 h 174"/>
                <a:gd name="T44" fmla="*/ 5 w 136"/>
                <a:gd name="T45" fmla="*/ 13 h 174"/>
                <a:gd name="T46" fmla="*/ 1 w 136"/>
                <a:gd name="T47" fmla="*/ 3 h 174"/>
                <a:gd name="T48" fmla="*/ 0 w 136"/>
                <a:gd name="T49"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6" h="174">
                  <a:moveTo>
                    <a:pt x="0" y="0"/>
                  </a:moveTo>
                  <a:lnTo>
                    <a:pt x="0" y="28"/>
                  </a:lnTo>
                  <a:lnTo>
                    <a:pt x="2" y="56"/>
                  </a:lnTo>
                  <a:lnTo>
                    <a:pt x="10" y="85"/>
                  </a:lnTo>
                  <a:lnTo>
                    <a:pt x="20" y="113"/>
                  </a:lnTo>
                  <a:lnTo>
                    <a:pt x="35" y="137"/>
                  </a:lnTo>
                  <a:lnTo>
                    <a:pt x="53" y="157"/>
                  </a:lnTo>
                  <a:lnTo>
                    <a:pt x="74" y="169"/>
                  </a:lnTo>
                  <a:lnTo>
                    <a:pt x="99" y="174"/>
                  </a:lnTo>
                  <a:lnTo>
                    <a:pt x="118" y="170"/>
                  </a:lnTo>
                  <a:lnTo>
                    <a:pt x="131" y="161"/>
                  </a:lnTo>
                  <a:lnTo>
                    <a:pt x="136" y="147"/>
                  </a:lnTo>
                  <a:lnTo>
                    <a:pt x="133" y="132"/>
                  </a:lnTo>
                  <a:lnTo>
                    <a:pt x="126" y="116"/>
                  </a:lnTo>
                  <a:lnTo>
                    <a:pt x="114" y="102"/>
                  </a:lnTo>
                  <a:lnTo>
                    <a:pt x="96" y="92"/>
                  </a:lnTo>
                  <a:lnTo>
                    <a:pt x="77" y="88"/>
                  </a:lnTo>
                  <a:lnTo>
                    <a:pt x="61" y="83"/>
                  </a:lnTo>
                  <a:lnTo>
                    <a:pt x="46" y="73"/>
                  </a:lnTo>
                  <a:lnTo>
                    <a:pt x="32" y="59"/>
                  </a:lnTo>
                  <a:lnTo>
                    <a:pt x="21" y="43"/>
                  </a:lnTo>
                  <a:lnTo>
                    <a:pt x="12" y="26"/>
                  </a:lnTo>
                  <a:lnTo>
                    <a:pt x="5" y="13"/>
                  </a:lnTo>
                  <a:lnTo>
                    <a:pt x="1" y="3"/>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53" name="Freeform 105"/>
            <p:cNvSpPr>
              <a:spLocks/>
            </p:cNvSpPr>
            <p:nvPr/>
          </p:nvSpPr>
          <p:spPr bwMode="auto">
            <a:xfrm>
              <a:off x="3028" y="2593"/>
              <a:ext cx="234" cy="81"/>
            </a:xfrm>
            <a:custGeom>
              <a:avLst/>
              <a:gdLst>
                <a:gd name="T0" fmla="*/ 9 w 469"/>
                <a:gd name="T1" fmla="*/ 5 h 163"/>
                <a:gd name="T2" fmla="*/ 1 w 469"/>
                <a:gd name="T3" fmla="*/ 0 h 163"/>
                <a:gd name="T4" fmla="*/ 0 w 469"/>
                <a:gd name="T5" fmla="*/ 2 h 163"/>
                <a:gd name="T6" fmla="*/ 6 w 469"/>
                <a:gd name="T7" fmla="*/ 8 h 163"/>
                <a:gd name="T8" fmla="*/ 16 w 469"/>
                <a:gd name="T9" fmla="*/ 19 h 163"/>
                <a:gd name="T10" fmla="*/ 32 w 469"/>
                <a:gd name="T11" fmla="*/ 34 h 163"/>
                <a:gd name="T12" fmla="*/ 53 w 469"/>
                <a:gd name="T13" fmla="*/ 50 h 163"/>
                <a:gd name="T14" fmla="*/ 78 w 469"/>
                <a:gd name="T15" fmla="*/ 67 h 163"/>
                <a:gd name="T16" fmla="*/ 107 w 469"/>
                <a:gd name="T17" fmla="*/ 85 h 163"/>
                <a:gd name="T18" fmla="*/ 138 w 469"/>
                <a:gd name="T19" fmla="*/ 104 h 163"/>
                <a:gd name="T20" fmla="*/ 173 w 469"/>
                <a:gd name="T21" fmla="*/ 121 h 163"/>
                <a:gd name="T22" fmla="*/ 210 w 469"/>
                <a:gd name="T23" fmla="*/ 137 h 163"/>
                <a:gd name="T24" fmla="*/ 248 w 469"/>
                <a:gd name="T25" fmla="*/ 149 h 163"/>
                <a:gd name="T26" fmla="*/ 287 w 469"/>
                <a:gd name="T27" fmla="*/ 158 h 163"/>
                <a:gd name="T28" fmla="*/ 326 w 469"/>
                <a:gd name="T29" fmla="*/ 163 h 163"/>
                <a:gd name="T30" fmla="*/ 366 w 469"/>
                <a:gd name="T31" fmla="*/ 161 h 163"/>
                <a:gd name="T32" fmla="*/ 405 w 469"/>
                <a:gd name="T33" fmla="*/ 154 h 163"/>
                <a:gd name="T34" fmla="*/ 425 w 469"/>
                <a:gd name="T35" fmla="*/ 146 h 163"/>
                <a:gd name="T36" fmla="*/ 440 w 469"/>
                <a:gd name="T37" fmla="*/ 135 h 163"/>
                <a:gd name="T38" fmla="*/ 451 w 469"/>
                <a:gd name="T39" fmla="*/ 121 h 163"/>
                <a:gd name="T40" fmla="*/ 460 w 469"/>
                <a:gd name="T41" fmla="*/ 106 h 163"/>
                <a:gd name="T42" fmla="*/ 464 w 469"/>
                <a:gd name="T43" fmla="*/ 91 h 163"/>
                <a:gd name="T44" fmla="*/ 468 w 469"/>
                <a:gd name="T45" fmla="*/ 80 h 163"/>
                <a:gd name="T46" fmla="*/ 469 w 469"/>
                <a:gd name="T47" fmla="*/ 72 h 163"/>
                <a:gd name="T48" fmla="*/ 469 w 469"/>
                <a:gd name="T49" fmla="*/ 68 h 163"/>
                <a:gd name="T50" fmla="*/ 468 w 469"/>
                <a:gd name="T51" fmla="*/ 70 h 163"/>
                <a:gd name="T52" fmla="*/ 465 w 469"/>
                <a:gd name="T53" fmla="*/ 76 h 163"/>
                <a:gd name="T54" fmla="*/ 462 w 469"/>
                <a:gd name="T55" fmla="*/ 85 h 163"/>
                <a:gd name="T56" fmla="*/ 455 w 469"/>
                <a:gd name="T57" fmla="*/ 97 h 163"/>
                <a:gd name="T58" fmla="*/ 445 w 469"/>
                <a:gd name="T59" fmla="*/ 108 h 163"/>
                <a:gd name="T60" fmla="*/ 432 w 469"/>
                <a:gd name="T61" fmla="*/ 121 h 163"/>
                <a:gd name="T62" fmla="*/ 415 w 469"/>
                <a:gd name="T63" fmla="*/ 131 h 163"/>
                <a:gd name="T64" fmla="*/ 393 w 469"/>
                <a:gd name="T65" fmla="*/ 139 h 163"/>
                <a:gd name="T66" fmla="*/ 366 w 469"/>
                <a:gd name="T67" fmla="*/ 145 h 163"/>
                <a:gd name="T68" fmla="*/ 335 w 469"/>
                <a:gd name="T69" fmla="*/ 145 h 163"/>
                <a:gd name="T70" fmla="*/ 297 w 469"/>
                <a:gd name="T71" fmla="*/ 142 h 163"/>
                <a:gd name="T72" fmla="*/ 255 w 469"/>
                <a:gd name="T73" fmla="*/ 130 h 163"/>
                <a:gd name="T74" fmla="*/ 204 w 469"/>
                <a:gd name="T75" fmla="*/ 113 h 163"/>
                <a:gd name="T76" fmla="*/ 146 w 469"/>
                <a:gd name="T77" fmla="*/ 87 h 163"/>
                <a:gd name="T78" fmla="*/ 82 w 469"/>
                <a:gd name="T79" fmla="*/ 51 h 163"/>
                <a:gd name="T80" fmla="*/ 9 w 469"/>
                <a:gd name="T81" fmla="*/ 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69" h="163">
                  <a:moveTo>
                    <a:pt x="9" y="5"/>
                  </a:moveTo>
                  <a:lnTo>
                    <a:pt x="1" y="0"/>
                  </a:lnTo>
                  <a:lnTo>
                    <a:pt x="0" y="2"/>
                  </a:lnTo>
                  <a:lnTo>
                    <a:pt x="6" y="8"/>
                  </a:lnTo>
                  <a:lnTo>
                    <a:pt x="16" y="19"/>
                  </a:lnTo>
                  <a:lnTo>
                    <a:pt x="32" y="34"/>
                  </a:lnTo>
                  <a:lnTo>
                    <a:pt x="53" y="50"/>
                  </a:lnTo>
                  <a:lnTo>
                    <a:pt x="78" y="67"/>
                  </a:lnTo>
                  <a:lnTo>
                    <a:pt x="107" y="85"/>
                  </a:lnTo>
                  <a:lnTo>
                    <a:pt x="138" y="104"/>
                  </a:lnTo>
                  <a:lnTo>
                    <a:pt x="173" y="121"/>
                  </a:lnTo>
                  <a:lnTo>
                    <a:pt x="210" y="137"/>
                  </a:lnTo>
                  <a:lnTo>
                    <a:pt x="248" y="149"/>
                  </a:lnTo>
                  <a:lnTo>
                    <a:pt x="287" y="158"/>
                  </a:lnTo>
                  <a:lnTo>
                    <a:pt x="326" y="163"/>
                  </a:lnTo>
                  <a:lnTo>
                    <a:pt x="366" y="161"/>
                  </a:lnTo>
                  <a:lnTo>
                    <a:pt x="405" y="154"/>
                  </a:lnTo>
                  <a:lnTo>
                    <a:pt x="425" y="146"/>
                  </a:lnTo>
                  <a:lnTo>
                    <a:pt x="440" y="135"/>
                  </a:lnTo>
                  <a:lnTo>
                    <a:pt x="451" y="121"/>
                  </a:lnTo>
                  <a:lnTo>
                    <a:pt x="460" y="106"/>
                  </a:lnTo>
                  <a:lnTo>
                    <a:pt x="464" y="91"/>
                  </a:lnTo>
                  <a:lnTo>
                    <a:pt x="468" y="80"/>
                  </a:lnTo>
                  <a:lnTo>
                    <a:pt x="469" y="72"/>
                  </a:lnTo>
                  <a:lnTo>
                    <a:pt x="469" y="68"/>
                  </a:lnTo>
                  <a:lnTo>
                    <a:pt x="468" y="70"/>
                  </a:lnTo>
                  <a:lnTo>
                    <a:pt x="465" y="76"/>
                  </a:lnTo>
                  <a:lnTo>
                    <a:pt x="462" y="85"/>
                  </a:lnTo>
                  <a:lnTo>
                    <a:pt x="455" y="97"/>
                  </a:lnTo>
                  <a:lnTo>
                    <a:pt x="445" y="108"/>
                  </a:lnTo>
                  <a:lnTo>
                    <a:pt x="432" y="121"/>
                  </a:lnTo>
                  <a:lnTo>
                    <a:pt x="415" y="131"/>
                  </a:lnTo>
                  <a:lnTo>
                    <a:pt x="393" y="139"/>
                  </a:lnTo>
                  <a:lnTo>
                    <a:pt x="366" y="145"/>
                  </a:lnTo>
                  <a:lnTo>
                    <a:pt x="335" y="145"/>
                  </a:lnTo>
                  <a:lnTo>
                    <a:pt x="297" y="142"/>
                  </a:lnTo>
                  <a:lnTo>
                    <a:pt x="255" y="130"/>
                  </a:lnTo>
                  <a:lnTo>
                    <a:pt x="204" y="113"/>
                  </a:lnTo>
                  <a:lnTo>
                    <a:pt x="146" y="87"/>
                  </a:lnTo>
                  <a:lnTo>
                    <a:pt x="82" y="51"/>
                  </a:lnTo>
                  <a:lnTo>
                    <a:pt x="9" y="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54" name="Freeform 106"/>
            <p:cNvSpPr>
              <a:spLocks/>
            </p:cNvSpPr>
            <p:nvPr/>
          </p:nvSpPr>
          <p:spPr bwMode="auto">
            <a:xfrm>
              <a:off x="3125" y="2508"/>
              <a:ext cx="71" cy="73"/>
            </a:xfrm>
            <a:custGeom>
              <a:avLst/>
              <a:gdLst>
                <a:gd name="T0" fmla="*/ 85 w 142"/>
                <a:gd name="T1" fmla="*/ 134 h 145"/>
                <a:gd name="T2" fmla="*/ 67 w 142"/>
                <a:gd name="T3" fmla="*/ 145 h 145"/>
                <a:gd name="T4" fmla="*/ 48 w 142"/>
                <a:gd name="T5" fmla="*/ 140 h 145"/>
                <a:gd name="T6" fmla="*/ 37 w 142"/>
                <a:gd name="T7" fmla="*/ 124 h 145"/>
                <a:gd name="T8" fmla="*/ 30 w 142"/>
                <a:gd name="T9" fmla="*/ 114 h 145"/>
                <a:gd name="T10" fmla="*/ 20 w 142"/>
                <a:gd name="T11" fmla="*/ 113 h 145"/>
                <a:gd name="T12" fmla="*/ 11 w 142"/>
                <a:gd name="T13" fmla="*/ 108 h 145"/>
                <a:gd name="T14" fmla="*/ 4 w 142"/>
                <a:gd name="T15" fmla="*/ 101 h 145"/>
                <a:gd name="T16" fmla="*/ 0 w 142"/>
                <a:gd name="T17" fmla="*/ 86 h 145"/>
                <a:gd name="T18" fmla="*/ 9 w 142"/>
                <a:gd name="T19" fmla="*/ 68 h 145"/>
                <a:gd name="T20" fmla="*/ 12 w 142"/>
                <a:gd name="T21" fmla="*/ 53 h 145"/>
                <a:gd name="T22" fmla="*/ 11 w 142"/>
                <a:gd name="T23" fmla="*/ 32 h 145"/>
                <a:gd name="T24" fmla="*/ 19 w 142"/>
                <a:gd name="T25" fmla="*/ 20 h 145"/>
                <a:gd name="T26" fmla="*/ 28 w 142"/>
                <a:gd name="T27" fmla="*/ 16 h 145"/>
                <a:gd name="T28" fmla="*/ 38 w 142"/>
                <a:gd name="T29" fmla="*/ 15 h 145"/>
                <a:gd name="T30" fmla="*/ 49 w 142"/>
                <a:gd name="T31" fmla="*/ 18 h 145"/>
                <a:gd name="T32" fmla="*/ 58 w 142"/>
                <a:gd name="T33" fmla="*/ 10 h 145"/>
                <a:gd name="T34" fmla="*/ 75 w 142"/>
                <a:gd name="T35" fmla="*/ 0 h 145"/>
                <a:gd name="T36" fmla="*/ 95 w 142"/>
                <a:gd name="T37" fmla="*/ 3 h 145"/>
                <a:gd name="T38" fmla="*/ 106 w 142"/>
                <a:gd name="T39" fmla="*/ 21 h 145"/>
                <a:gd name="T40" fmla="*/ 112 w 142"/>
                <a:gd name="T41" fmla="*/ 30 h 145"/>
                <a:gd name="T42" fmla="*/ 123 w 142"/>
                <a:gd name="T43" fmla="*/ 31 h 145"/>
                <a:gd name="T44" fmla="*/ 133 w 142"/>
                <a:gd name="T45" fmla="*/ 36 h 145"/>
                <a:gd name="T46" fmla="*/ 139 w 142"/>
                <a:gd name="T47" fmla="*/ 44 h 145"/>
                <a:gd name="T48" fmla="*/ 142 w 142"/>
                <a:gd name="T49" fmla="*/ 58 h 145"/>
                <a:gd name="T50" fmla="*/ 134 w 142"/>
                <a:gd name="T51" fmla="*/ 76 h 145"/>
                <a:gd name="T52" fmla="*/ 131 w 142"/>
                <a:gd name="T53" fmla="*/ 92 h 145"/>
                <a:gd name="T54" fmla="*/ 132 w 142"/>
                <a:gd name="T55" fmla="*/ 112 h 145"/>
                <a:gd name="T56" fmla="*/ 124 w 142"/>
                <a:gd name="T57" fmla="*/ 124 h 145"/>
                <a:gd name="T58" fmla="*/ 114 w 142"/>
                <a:gd name="T59" fmla="*/ 129 h 145"/>
                <a:gd name="T60" fmla="*/ 104 w 142"/>
                <a:gd name="T61" fmla="*/ 129 h 145"/>
                <a:gd name="T62" fmla="*/ 94 w 142"/>
                <a:gd name="T63" fmla="*/ 12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2" h="145">
                  <a:moveTo>
                    <a:pt x="89" y="123"/>
                  </a:moveTo>
                  <a:lnTo>
                    <a:pt x="85" y="134"/>
                  </a:lnTo>
                  <a:lnTo>
                    <a:pt x="76" y="140"/>
                  </a:lnTo>
                  <a:lnTo>
                    <a:pt x="67" y="145"/>
                  </a:lnTo>
                  <a:lnTo>
                    <a:pt x="57" y="145"/>
                  </a:lnTo>
                  <a:lnTo>
                    <a:pt x="48" y="140"/>
                  </a:lnTo>
                  <a:lnTo>
                    <a:pt x="41" y="134"/>
                  </a:lnTo>
                  <a:lnTo>
                    <a:pt x="37" y="124"/>
                  </a:lnTo>
                  <a:lnTo>
                    <a:pt x="36" y="113"/>
                  </a:lnTo>
                  <a:lnTo>
                    <a:pt x="30" y="114"/>
                  </a:lnTo>
                  <a:lnTo>
                    <a:pt x="25" y="114"/>
                  </a:lnTo>
                  <a:lnTo>
                    <a:pt x="20" y="113"/>
                  </a:lnTo>
                  <a:lnTo>
                    <a:pt x="15" y="112"/>
                  </a:lnTo>
                  <a:lnTo>
                    <a:pt x="11" y="108"/>
                  </a:lnTo>
                  <a:lnTo>
                    <a:pt x="7" y="105"/>
                  </a:lnTo>
                  <a:lnTo>
                    <a:pt x="4" y="101"/>
                  </a:lnTo>
                  <a:lnTo>
                    <a:pt x="2" y="97"/>
                  </a:lnTo>
                  <a:lnTo>
                    <a:pt x="0" y="86"/>
                  </a:lnTo>
                  <a:lnTo>
                    <a:pt x="3" y="76"/>
                  </a:lnTo>
                  <a:lnTo>
                    <a:pt x="9" y="68"/>
                  </a:lnTo>
                  <a:lnTo>
                    <a:pt x="18" y="62"/>
                  </a:lnTo>
                  <a:lnTo>
                    <a:pt x="12" y="53"/>
                  </a:lnTo>
                  <a:lnTo>
                    <a:pt x="10" y="43"/>
                  </a:lnTo>
                  <a:lnTo>
                    <a:pt x="11" y="32"/>
                  </a:lnTo>
                  <a:lnTo>
                    <a:pt x="15" y="23"/>
                  </a:lnTo>
                  <a:lnTo>
                    <a:pt x="19" y="20"/>
                  </a:lnTo>
                  <a:lnTo>
                    <a:pt x="24" y="17"/>
                  </a:lnTo>
                  <a:lnTo>
                    <a:pt x="28" y="16"/>
                  </a:lnTo>
                  <a:lnTo>
                    <a:pt x="33" y="15"/>
                  </a:lnTo>
                  <a:lnTo>
                    <a:pt x="38" y="15"/>
                  </a:lnTo>
                  <a:lnTo>
                    <a:pt x="43" y="16"/>
                  </a:lnTo>
                  <a:lnTo>
                    <a:pt x="49" y="18"/>
                  </a:lnTo>
                  <a:lnTo>
                    <a:pt x="53" y="21"/>
                  </a:lnTo>
                  <a:lnTo>
                    <a:pt x="58" y="10"/>
                  </a:lnTo>
                  <a:lnTo>
                    <a:pt x="66" y="3"/>
                  </a:lnTo>
                  <a:lnTo>
                    <a:pt x="75" y="0"/>
                  </a:lnTo>
                  <a:lnTo>
                    <a:pt x="86" y="0"/>
                  </a:lnTo>
                  <a:lnTo>
                    <a:pt x="95" y="3"/>
                  </a:lnTo>
                  <a:lnTo>
                    <a:pt x="102" y="10"/>
                  </a:lnTo>
                  <a:lnTo>
                    <a:pt x="106" y="21"/>
                  </a:lnTo>
                  <a:lnTo>
                    <a:pt x="106" y="31"/>
                  </a:lnTo>
                  <a:lnTo>
                    <a:pt x="112" y="30"/>
                  </a:lnTo>
                  <a:lnTo>
                    <a:pt x="118" y="30"/>
                  </a:lnTo>
                  <a:lnTo>
                    <a:pt x="123" y="31"/>
                  </a:lnTo>
                  <a:lnTo>
                    <a:pt x="128" y="33"/>
                  </a:lnTo>
                  <a:lnTo>
                    <a:pt x="133" y="36"/>
                  </a:lnTo>
                  <a:lnTo>
                    <a:pt x="136" y="39"/>
                  </a:lnTo>
                  <a:lnTo>
                    <a:pt x="139" y="44"/>
                  </a:lnTo>
                  <a:lnTo>
                    <a:pt x="141" y="48"/>
                  </a:lnTo>
                  <a:lnTo>
                    <a:pt x="142" y="58"/>
                  </a:lnTo>
                  <a:lnTo>
                    <a:pt x="140" y="68"/>
                  </a:lnTo>
                  <a:lnTo>
                    <a:pt x="134" y="76"/>
                  </a:lnTo>
                  <a:lnTo>
                    <a:pt x="125" y="83"/>
                  </a:lnTo>
                  <a:lnTo>
                    <a:pt x="131" y="92"/>
                  </a:lnTo>
                  <a:lnTo>
                    <a:pt x="133" y="101"/>
                  </a:lnTo>
                  <a:lnTo>
                    <a:pt x="132" y="112"/>
                  </a:lnTo>
                  <a:lnTo>
                    <a:pt x="127" y="121"/>
                  </a:lnTo>
                  <a:lnTo>
                    <a:pt x="124" y="124"/>
                  </a:lnTo>
                  <a:lnTo>
                    <a:pt x="119" y="127"/>
                  </a:lnTo>
                  <a:lnTo>
                    <a:pt x="114" y="129"/>
                  </a:lnTo>
                  <a:lnTo>
                    <a:pt x="110" y="129"/>
                  </a:lnTo>
                  <a:lnTo>
                    <a:pt x="104" y="129"/>
                  </a:lnTo>
                  <a:lnTo>
                    <a:pt x="100" y="128"/>
                  </a:lnTo>
                  <a:lnTo>
                    <a:pt x="94" y="127"/>
                  </a:lnTo>
                  <a:lnTo>
                    <a:pt x="89" y="12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55" name="Freeform 107"/>
            <p:cNvSpPr>
              <a:spLocks/>
            </p:cNvSpPr>
            <p:nvPr/>
          </p:nvSpPr>
          <p:spPr bwMode="auto">
            <a:xfrm>
              <a:off x="3149" y="2534"/>
              <a:ext cx="21" cy="20"/>
            </a:xfrm>
            <a:custGeom>
              <a:avLst/>
              <a:gdLst>
                <a:gd name="T0" fmla="*/ 39 w 40"/>
                <a:gd name="T1" fmla="*/ 14 h 39"/>
                <a:gd name="T2" fmla="*/ 36 w 40"/>
                <a:gd name="T3" fmla="*/ 7 h 39"/>
                <a:gd name="T4" fmla="*/ 29 w 40"/>
                <a:gd name="T5" fmla="*/ 2 h 39"/>
                <a:gd name="T6" fmla="*/ 22 w 40"/>
                <a:gd name="T7" fmla="*/ 0 h 39"/>
                <a:gd name="T8" fmla="*/ 14 w 40"/>
                <a:gd name="T9" fmla="*/ 1 h 39"/>
                <a:gd name="T10" fmla="*/ 7 w 40"/>
                <a:gd name="T11" fmla="*/ 4 h 39"/>
                <a:gd name="T12" fmla="*/ 2 w 40"/>
                <a:gd name="T13" fmla="*/ 11 h 39"/>
                <a:gd name="T14" fmla="*/ 0 w 40"/>
                <a:gd name="T15" fmla="*/ 18 h 39"/>
                <a:gd name="T16" fmla="*/ 1 w 40"/>
                <a:gd name="T17" fmla="*/ 26 h 39"/>
                <a:gd name="T18" fmla="*/ 5 w 40"/>
                <a:gd name="T19" fmla="*/ 32 h 39"/>
                <a:gd name="T20" fmla="*/ 12 w 40"/>
                <a:gd name="T21" fmla="*/ 37 h 39"/>
                <a:gd name="T22" fmla="*/ 18 w 40"/>
                <a:gd name="T23" fmla="*/ 39 h 39"/>
                <a:gd name="T24" fmla="*/ 26 w 40"/>
                <a:gd name="T25" fmla="*/ 38 h 39"/>
                <a:gd name="T26" fmla="*/ 33 w 40"/>
                <a:gd name="T27" fmla="*/ 34 h 39"/>
                <a:gd name="T28" fmla="*/ 38 w 40"/>
                <a:gd name="T29" fmla="*/ 29 h 39"/>
                <a:gd name="T30" fmla="*/ 40 w 40"/>
                <a:gd name="T31" fmla="*/ 22 h 39"/>
                <a:gd name="T32" fmla="*/ 39 w 40"/>
                <a:gd name="T33"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39">
                  <a:moveTo>
                    <a:pt x="39" y="14"/>
                  </a:moveTo>
                  <a:lnTo>
                    <a:pt x="36" y="7"/>
                  </a:lnTo>
                  <a:lnTo>
                    <a:pt x="29" y="2"/>
                  </a:lnTo>
                  <a:lnTo>
                    <a:pt x="22" y="0"/>
                  </a:lnTo>
                  <a:lnTo>
                    <a:pt x="14" y="1"/>
                  </a:lnTo>
                  <a:lnTo>
                    <a:pt x="7" y="4"/>
                  </a:lnTo>
                  <a:lnTo>
                    <a:pt x="2" y="11"/>
                  </a:lnTo>
                  <a:lnTo>
                    <a:pt x="0" y="18"/>
                  </a:lnTo>
                  <a:lnTo>
                    <a:pt x="1" y="26"/>
                  </a:lnTo>
                  <a:lnTo>
                    <a:pt x="5" y="32"/>
                  </a:lnTo>
                  <a:lnTo>
                    <a:pt x="12" y="37"/>
                  </a:lnTo>
                  <a:lnTo>
                    <a:pt x="18" y="39"/>
                  </a:lnTo>
                  <a:lnTo>
                    <a:pt x="26" y="38"/>
                  </a:lnTo>
                  <a:lnTo>
                    <a:pt x="33" y="34"/>
                  </a:lnTo>
                  <a:lnTo>
                    <a:pt x="38" y="29"/>
                  </a:lnTo>
                  <a:lnTo>
                    <a:pt x="40" y="22"/>
                  </a:lnTo>
                  <a:lnTo>
                    <a:pt x="39" y="1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56" name="Freeform 108"/>
            <p:cNvSpPr>
              <a:spLocks/>
            </p:cNvSpPr>
            <p:nvPr/>
          </p:nvSpPr>
          <p:spPr bwMode="auto">
            <a:xfrm>
              <a:off x="2944" y="2499"/>
              <a:ext cx="26" cy="26"/>
            </a:xfrm>
            <a:custGeom>
              <a:avLst/>
              <a:gdLst>
                <a:gd name="T0" fmla="*/ 26 w 52"/>
                <a:gd name="T1" fmla="*/ 50 h 50"/>
                <a:gd name="T2" fmla="*/ 37 w 52"/>
                <a:gd name="T3" fmla="*/ 48 h 50"/>
                <a:gd name="T4" fmla="*/ 45 w 52"/>
                <a:gd name="T5" fmla="*/ 42 h 50"/>
                <a:gd name="T6" fmla="*/ 49 w 52"/>
                <a:gd name="T7" fmla="*/ 34 h 50"/>
                <a:gd name="T8" fmla="*/ 52 w 52"/>
                <a:gd name="T9" fmla="*/ 25 h 50"/>
                <a:gd name="T10" fmla="*/ 49 w 52"/>
                <a:gd name="T11" fmla="*/ 15 h 50"/>
                <a:gd name="T12" fmla="*/ 45 w 52"/>
                <a:gd name="T13" fmla="*/ 6 h 50"/>
                <a:gd name="T14" fmla="*/ 37 w 52"/>
                <a:gd name="T15" fmla="*/ 2 h 50"/>
                <a:gd name="T16" fmla="*/ 26 w 52"/>
                <a:gd name="T17" fmla="*/ 0 h 50"/>
                <a:gd name="T18" fmla="*/ 16 w 52"/>
                <a:gd name="T19" fmla="*/ 2 h 50"/>
                <a:gd name="T20" fmla="*/ 8 w 52"/>
                <a:gd name="T21" fmla="*/ 6 h 50"/>
                <a:gd name="T22" fmla="*/ 2 w 52"/>
                <a:gd name="T23" fmla="*/ 15 h 50"/>
                <a:gd name="T24" fmla="*/ 0 w 52"/>
                <a:gd name="T25" fmla="*/ 25 h 50"/>
                <a:gd name="T26" fmla="*/ 2 w 52"/>
                <a:gd name="T27" fmla="*/ 34 h 50"/>
                <a:gd name="T28" fmla="*/ 8 w 52"/>
                <a:gd name="T29" fmla="*/ 42 h 50"/>
                <a:gd name="T30" fmla="*/ 16 w 52"/>
                <a:gd name="T31" fmla="*/ 48 h 50"/>
                <a:gd name="T32" fmla="*/ 26 w 52"/>
                <a:gd name="T33"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50">
                  <a:moveTo>
                    <a:pt x="26" y="50"/>
                  </a:moveTo>
                  <a:lnTo>
                    <a:pt x="37" y="48"/>
                  </a:lnTo>
                  <a:lnTo>
                    <a:pt x="45" y="42"/>
                  </a:lnTo>
                  <a:lnTo>
                    <a:pt x="49" y="34"/>
                  </a:lnTo>
                  <a:lnTo>
                    <a:pt x="52" y="25"/>
                  </a:lnTo>
                  <a:lnTo>
                    <a:pt x="49" y="15"/>
                  </a:lnTo>
                  <a:lnTo>
                    <a:pt x="45" y="6"/>
                  </a:lnTo>
                  <a:lnTo>
                    <a:pt x="37" y="2"/>
                  </a:lnTo>
                  <a:lnTo>
                    <a:pt x="26" y="0"/>
                  </a:lnTo>
                  <a:lnTo>
                    <a:pt x="16" y="2"/>
                  </a:lnTo>
                  <a:lnTo>
                    <a:pt x="8" y="6"/>
                  </a:lnTo>
                  <a:lnTo>
                    <a:pt x="2" y="15"/>
                  </a:lnTo>
                  <a:lnTo>
                    <a:pt x="0" y="25"/>
                  </a:lnTo>
                  <a:lnTo>
                    <a:pt x="2" y="34"/>
                  </a:lnTo>
                  <a:lnTo>
                    <a:pt x="8" y="42"/>
                  </a:lnTo>
                  <a:lnTo>
                    <a:pt x="16" y="48"/>
                  </a:lnTo>
                  <a:lnTo>
                    <a:pt x="26" y="5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57" name="Freeform 109"/>
            <p:cNvSpPr>
              <a:spLocks/>
            </p:cNvSpPr>
            <p:nvPr/>
          </p:nvSpPr>
          <p:spPr bwMode="auto">
            <a:xfrm>
              <a:off x="2930" y="2414"/>
              <a:ext cx="56" cy="78"/>
            </a:xfrm>
            <a:custGeom>
              <a:avLst/>
              <a:gdLst>
                <a:gd name="T0" fmla="*/ 69 w 113"/>
                <a:gd name="T1" fmla="*/ 156 h 156"/>
                <a:gd name="T2" fmla="*/ 44 w 113"/>
                <a:gd name="T3" fmla="*/ 156 h 156"/>
                <a:gd name="T4" fmla="*/ 39 w 113"/>
                <a:gd name="T5" fmla="*/ 149 h 156"/>
                <a:gd name="T6" fmla="*/ 29 w 113"/>
                <a:gd name="T7" fmla="*/ 131 h 156"/>
                <a:gd name="T8" fmla="*/ 17 w 113"/>
                <a:gd name="T9" fmla="*/ 106 h 156"/>
                <a:gd name="T10" fmla="*/ 6 w 113"/>
                <a:gd name="T11" fmla="*/ 77 h 156"/>
                <a:gd name="T12" fmla="*/ 0 w 113"/>
                <a:gd name="T13" fmla="*/ 50 h 156"/>
                <a:gd name="T14" fmla="*/ 5 w 113"/>
                <a:gd name="T15" fmla="*/ 24 h 156"/>
                <a:gd name="T16" fmla="*/ 22 w 113"/>
                <a:gd name="T17" fmla="*/ 7 h 156"/>
                <a:gd name="T18" fmla="*/ 55 w 113"/>
                <a:gd name="T19" fmla="*/ 0 h 156"/>
                <a:gd name="T20" fmla="*/ 91 w 113"/>
                <a:gd name="T21" fmla="*/ 7 h 156"/>
                <a:gd name="T22" fmla="*/ 108 w 113"/>
                <a:gd name="T23" fmla="*/ 24 h 156"/>
                <a:gd name="T24" fmla="*/ 113 w 113"/>
                <a:gd name="T25" fmla="*/ 50 h 156"/>
                <a:gd name="T26" fmla="*/ 107 w 113"/>
                <a:gd name="T27" fmla="*/ 77 h 156"/>
                <a:gd name="T28" fmla="*/ 97 w 113"/>
                <a:gd name="T29" fmla="*/ 106 h 156"/>
                <a:gd name="T30" fmla="*/ 84 w 113"/>
                <a:gd name="T31" fmla="*/ 131 h 156"/>
                <a:gd name="T32" fmla="*/ 74 w 113"/>
                <a:gd name="T33" fmla="*/ 149 h 156"/>
                <a:gd name="T34" fmla="*/ 69 w 113"/>
                <a:gd name="T35"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58" name="Freeform 110"/>
            <p:cNvSpPr>
              <a:spLocks/>
            </p:cNvSpPr>
            <p:nvPr/>
          </p:nvSpPr>
          <p:spPr bwMode="auto">
            <a:xfrm>
              <a:off x="2930" y="2414"/>
              <a:ext cx="56" cy="78"/>
            </a:xfrm>
            <a:custGeom>
              <a:avLst/>
              <a:gdLst>
                <a:gd name="T0" fmla="*/ 69 w 113"/>
                <a:gd name="T1" fmla="*/ 156 h 156"/>
                <a:gd name="T2" fmla="*/ 44 w 113"/>
                <a:gd name="T3" fmla="*/ 156 h 156"/>
                <a:gd name="T4" fmla="*/ 39 w 113"/>
                <a:gd name="T5" fmla="*/ 149 h 156"/>
                <a:gd name="T6" fmla="*/ 29 w 113"/>
                <a:gd name="T7" fmla="*/ 131 h 156"/>
                <a:gd name="T8" fmla="*/ 17 w 113"/>
                <a:gd name="T9" fmla="*/ 106 h 156"/>
                <a:gd name="T10" fmla="*/ 6 w 113"/>
                <a:gd name="T11" fmla="*/ 77 h 156"/>
                <a:gd name="T12" fmla="*/ 0 w 113"/>
                <a:gd name="T13" fmla="*/ 50 h 156"/>
                <a:gd name="T14" fmla="*/ 5 w 113"/>
                <a:gd name="T15" fmla="*/ 24 h 156"/>
                <a:gd name="T16" fmla="*/ 22 w 113"/>
                <a:gd name="T17" fmla="*/ 7 h 156"/>
                <a:gd name="T18" fmla="*/ 55 w 113"/>
                <a:gd name="T19" fmla="*/ 0 h 156"/>
                <a:gd name="T20" fmla="*/ 91 w 113"/>
                <a:gd name="T21" fmla="*/ 7 h 156"/>
                <a:gd name="T22" fmla="*/ 108 w 113"/>
                <a:gd name="T23" fmla="*/ 24 h 156"/>
                <a:gd name="T24" fmla="*/ 113 w 113"/>
                <a:gd name="T25" fmla="*/ 50 h 156"/>
                <a:gd name="T26" fmla="*/ 107 w 113"/>
                <a:gd name="T27" fmla="*/ 77 h 156"/>
                <a:gd name="T28" fmla="*/ 97 w 113"/>
                <a:gd name="T29" fmla="*/ 106 h 156"/>
                <a:gd name="T30" fmla="*/ 84 w 113"/>
                <a:gd name="T31" fmla="*/ 131 h 156"/>
                <a:gd name="T32" fmla="*/ 74 w 113"/>
                <a:gd name="T33" fmla="*/ 149 h 156"/>
                <a:gd name="T34" fmla="*/ 69 w 113"/>
                <a:gd name="T35"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59" name="Freeform 111"/>
            <p:cNvSpPr>
              <a:spLocks/>
            </p:cNvSpPr>
            <p:nvPr/>
          </p:nvSpPr>
          <p:spPr bwMode="auto">
            <a:xfrm>
              <a:off x="2972" y="2447"/>
              <a:ext cx="76" cy="61"/>
            </a:xfrm>
            <a:custGeom>
              <a:avLst/>
              <a:gdLst>
                <a:gd name="T0" fmla="*/ 13 w 152"/>
                <a:gd name="T1" fmla="*/ 122 h 123"/>
                <a:gd name="T2" fmla="*/ 0 w 152"/>
                <a:gd name="T3" fmla="*/ 100 h 123"/>
                <a:gd name="T4" fmla="*/ 4 w 152"/>
                <a:gd name="T5" fmla="*/ 93 h 123"/>
                <a:gd name="T6" fmla="*/ 14 w 152"/>
                <a:gd name="T7" fmla="*/ 75 h 123"/>
                <a:gd name="T8" fmla="*/ 29 w 152"/>
                <a:gd name="T9" fmla="*/ 52 h 123"/>
                <a:gd name="T10" fmla="*/ 48 w 152"/>
                <a:gd name="T11" fmla="*/ 27 h 123"/>
                <a:gd name="T12" fmla="*/ 70 w 152"/>
                <a:gd name="T13" fmla="*/ 9 h 123"/>
                <a:gd name="T14" fmla="*/ 93 w 152"/>
                <a:gd name="T15" fmla="*/ 0 h 123"/>
                <a:gd name="T16" fmla="*/ 118 w 152"/>
                <a:gd name="T17" fmla="*/ 5 h 123"/>
                <a:gd name="T18" fmla="*/ 141 w 152"/>
                <a:gd name="T19" fmla="*/ 32 h 123"/>
                <a:gd name="T20" fmla="*/ 149 w 152"/>
                <a:gd name="T21" fmla="*/ 50 h 123"/>
                <a:gd name="T22" fmla="*/ 152 w 152"/>
                <a:gd name="T23" fmla="*/ 65 h 123"/>
                <a:gd name="T24" fmla="*/ 151 w 152"/>
                <a:gd name="T25" fmla="*/ 79 h 123"/>
                <a:gd name="T26" fmla="*/ 146 w 152"/>
                <a:gd name="T27" fmla="*/ 91 h 123"/>
                <a:gd name="T28" fmla="*/ 138 w 152"/>
                <a:gd name="T29" fmla="*/ 99 h 123"/>
                <a:gd name="T30" fmla="*/ 127 w 152"/>
                <a:gd name="T31" fmla="*/ 107 h 123"/>
                <a:gd name="T32" fmla="*/ 114 w 152"/>
                <a:gd name="T33" fmla="*/ 113 h 123"/>
                <a:gd name="T34" fmla="*/ 99 w 152"/>
                <a:gd name="T35" fmla="*/ 116 h 123"/>
                <a:gd name="T36" fmla="*/ 84 w 152"/>
                <a:gd name="T37" fmla="*/ 120 h 123"/>
                <a:gd name="T38" fmla="*/ 69 w 152"/>
                <a:gd name="T39" fmla="*/ 121 h 123"/>
                <a:gd name="T40" fmla="*/ 54 w 152"/>
                <a:gd name="T41" fmla="*/ 122 h 123"/>
                <a:gd name="T42" fmla="*/ 42 w 152"/>
                <a:gd name="T43" fmla="*/ 123 h 123"/>
                <a:gd name="T44" fmla="*/ 30 w 152"/>
                <a:gd name="T45" fmla="*/ 123 h 123"/>
                <a:gd name="T46" fmla="*/ 21 w 152"/>
                <a:gd name="T47" fmla="*/ 122 h 123"/>
                <a:gd name="T48" fmla="*/ 15 w 152"/>
                <a:gd name="T49" fmla="*/ 122 h 123"/>
                <a:gd name="T50" fmla="*/ 13 w 152"/>
                <a:gd name="T51" fmla="*/ 12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2" h="123">
                  <a:moveTo>
                    <a:pt x="13" y="122"/>
                  </a:moveTo>
                  <a:lnTo>
                    <a:pt x="0" y="100"/>
                  </a:lnTo>
                  <a:lnTo>
                    <a:pt x="4" y="93"/>
                  </a:lnTo>
                  <a:lnTo>
                    <a:pt x="14" y="75"/>
                  </a:lnTo>
                  <a:lnTo>
                    <a:pt x="29" y="52"/>
                  </a:lnTo>
                  <a:lnTo>
                    <a:pt x="48" y="27"/>
                  </a:lnTo>
                  <a:lnTo>
                    <a:pt x="70" y="9"/>
                  </a:lnTo>
                  <a:lnTo>
                    <a:pt x="93" y="0"/>
                  </a:lnTo>
                  <a:lnTo>
                    <a:pt x="118" y="5"/>
                  </a:lnTo>
                  <a:lnTo>
                    <a:pt x="141" y="32"/>
                  </a:lnTo>
                  <a:lnTo>
                    <a:pt x="149" y="50"/>
                  </a:lnTo>
                  <a:lnTo>
                    <a:pt x="152" y="65"/>
                  </a:lnTo>
                  <a:lnTo>
                    <a:pt x="151" y="79"/>
                  </a:lnTo>
                  <a:lnTo>
                    <a:pt x="146" y="91"/>
                  </a:lnTo>
                  <a:lnTo>
                    <a:pt x="138" y="99"/>
                  </a:lnTo>
                  <a:lnTo>
                    <a:pt x="127" y="107"/>
                  </a:lnTo>
                  <a:lnTo>
                    <a:pt x="114" y="113"/>
                  </a:lnTo>
                  <a:lnTo>
                    <a:pt x="99" y="116"/>
                  </a:lnTo>
                  <a:lnTo>
                    <a:pt x="84" y="120"/>
                  </a:lnTo>
                  <a:lnTo>
                    <a:pt x="69" y="121"/>
                  </a:lnTo>
                  <a:lnTo>
                    <a:pt x="54" y="122"/>
                  </a:lnTo>
                  <a:lnTo>
                    <a:pt x="42" y="123"/>
                  </a:lnTo>
                  <a:lnTo>
                    <a:pt x="30" y="123"/>
                  </a:lnTo>
                  <a:lnTo>
                    <a:pt x="21" y="122"/>
                  </a:lnTo>
                  <a:lnTo>
                    <a:pt x="15" y="122"/>
                  </a:lnTo>
                  <a:lnTo>
                    <a:pt x="13" y="12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60" name="Freeform 112"/>
            <p:cNvSpPr>
              <a:spLocks/>
            </p:cNvSpPr>
            <p:nvPr/>
          </p:nvSpPr>
          <p:spPr bwMode="auto">
            <a:xfrm>
              <a:off x="2972" y="2517"/>
              <a:ext cx="76" cy="61"/>
            </a:xfrm>
            <a:custGeom>
              <a:avLst/>
              <a:gdLst>
                <a:gd name="T0" fmla="*/ 0 w 153"/>
                <a:gd name="T1" fmla="*/ 23 h 122"/>
                <a:gd name="T2" fmla="*/ 13 w 153"/>
                <a:gd name="T3" fmla="*/ 1 h 122"/>
                <a:gd name="T4" fmla="*/ 15 w 153"/>
                <a:gd name="T5" fmla="*/ 1 h 122"/>
                <a:gd name="T6" fmla="*/ 21 w 153"/>
                <a:gd name="T7" fmla="*/ 1 h 122"/>
                <a:gd name="T8" fmla="*/ 30 w 153"/>
                <a:gd name="T9" fmla="*/ 0 h 122"/>
                <a:gd name="T10" fmla="*/ 42 w 153"/>
                <a:gd name="T11" fmla="*/ 0 h 122"/>
                <a:gd name="T12" fmla="*/ 54 w 153"/>
                <a:gd name="T13" fmla="*/ 1 h 122"/>
                <a:gd name="T14" fmla="*/ 69 w 153"/>
                <a:gd name="T15" fmla="*/ 2 h 122"/>
                <a:gd name="T16" fmla="*/ 84 w 153"/>
                <a:gd name="T17" fmla="*/ 4 h 122"/>
                <a:gd name="T18" fmla="*/ 99 w 153"/>
                <a:gd name="T19" fmla="*/ 7 h 122"/>
                <a:gd name="T20" fmla="*/ 114 w 153"/>
                <a:gd name="T21" fmla="*/ 10 h 122"/>
                <a:gd name="T22" fmla="*/ 127 w 153"/>
                <a:gd name="T23" fmla="*/ 16 h 122"/>
                <a:gd name="T24" fmla="*/ 138 w 153"/>
                <a:gd name="T25" fmla="*/ 23 h 122"/>
                <a:gd name="T26" fmla="*/ 146 w 153"/>
                <a:gd name="T27" fmla="*/ 32 h 122"/>
                <a:gd name="T28" fmla="*/ 152 w 153"/>
                <a:gd name="T29" fmla="*/ 43 h 122"/>
                <a:gd name="T30" fmla="*/ 153 w 153"/>
                <a:gd name="T31" fmla="*/ 55 h 122"/>
                <a:gd name="T32" fmla="*/ 150 w 153"/>
                <a:gd name="T33" fmla="*/ 70 h 122"/>
                <a:gd name="T34" fmla="*/ 142 w 153"/>
                <a:gd name="T35" fmla="*/ 89 h 122"/>
                <a:gd name="T36" fmla="*/ 118 w 153"/>
                <a:gd name="T37" fmla="*/ 115 h 122"/>
                <a:gd name="T38" fmla="*/ 93 w 153"/>
                <a:gd name="T39" fmla="*/ 122 h 122"/>
                <a:gd name="T40" fmla="*/ 70 w 153"/>
                <a:gd name="T41" fmla="*/ 114 h 122"/>
                <a:gd name="T42" fmla="*/ 48 w 153"/>
                <a:gd name="T43" fmla="*/ 95 h 122"/>
                <a:gd name="T44" fmla="*/ 29 w 153"/>
                <a:gd name="T45" fmla="*/ 72 h 122"/>
                <a:gd name="T46" fmla="*/ 14 w 153"/>
                <a:gd name="T47" fmla="*/ 48 h 122"/>
                <a:gd name="T48" fmla="*/ 4 w 153"/>
                <a:gd name="T49" fmla="*/ 30 h 122"/>
                <a:gd name="T50" fmla="*/ 0 w 153"/>
                <a:gd name="T51" fmla="*/ 2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3" h="122">
                  <a:moveTo>
                    <a:pt x="0" y="23"/>
                  </a:moveTo>
                  <a:lnTo>
                    <a:pt x="13" y="1"/>
                  </a:lnTo>
                  <a:lnTo>
                    <a:pt x="15" y="1"/>
                  </a:lnTo>
                  <a:lnTo>
                    <a:pt x="21" y="1"/>
                  </a:lnTo>
                  <a:lnTo>
                    <a:pt x="30" y="0"/>
                  </a:lnTo>
                  <a:lnTo>
                    <a:pt x="42" y="0"/>
                  </a:lnTo>
                  <a:lnTo>
                    <a:pt x="54" y="1"/>
                  </a:lnTo>
                  <a:lnTo>
                    <a:pt x="69" y="2"/>
                  </a:lnTo>
                  <a:lnTo>
                    <a:pt x="84" y="4"/>
                  </a:lnTo>
                  <a:lnTo>
                    <a:pt x="99" y="7"/>
                  </a:lnTo>
                  <a:lnTo>
                    <a:pt x="114" y="10"/>
                  </a:lnTo>
                  <a:lnTo>
                    <a:pt x="127" y="16"/>
                  </a:lnTo>
                  <a:lnTo>
                    <a:pt x="138" y="23"/>
                  </a:lnTo>
                  <a:lnTo>
                    <a:pt x="146" y="32"/>
                  </a:lnTo>
                  <a:lnTo>
                    <a:pt x="152" y="43"/>
                  </a:lnTo>
                  <a:lnTo>
                    <a:pt x="153" y="55"/>
                  </a:lnTo>
                  <a:lnTo>
                    <a:pt x="150" y="70"/>
                  </a:lnTo>
                  <a:lnTo>
                    <a:pt x="142" y="89"/>
                  </a:lnTo>
                  <a:lnTo>
                    <a:pt x="118" y="115"/>
                  </a:lnTo>
                  <a:lnTo>
                    <a:pt x="93" y="122"/>
                  </a:lnTo>
                  <a:lnTo>
                    <a:pt x="70" y="114"/>
                  </a:lnTo>
                  <a:lnTo>
                    <a:pt x="48" y="95"/>
                  </a:lnTo>
                  <a:lnTo>
                    <a:pt x="29" y="72"/>
                  </a:lnTo>
                  <a:lnTo>
                    <a:pt x="14" y="48"/>
                  </a:lnTo>
                  <a:lnTo>
                    <a:pt x="4" y="30"/>
                  </a:lnTo>
                  <a:lnTo>
                    <a:pt x="0" y="2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61" name="Freeform 113"/>
            <p:cNvSpPr>
              <a:spLocks/>
            </p:cNvSpPr>
            <p:nvPr/>
          </p:nvSpPr>
          <p:spPr bwMode="auto">
            <a:xfrm>
              <a:off x="2930" y="2532"/>
              <a:ext cx="55" cy="78"/>
            </a:xfrm>
            <a:custGeom>
              <a:avLst/>
              <a:gdLst>
                <a:gd name="T0" fmla="*/ 43 w 112"/>
                <a:gd name="T1" fmla="*/ 0 h 156"/>
                <a:gd name="T2" fmla="*/ 68 w 112"/>
                <a:gd name="T3" fmla="*/ 0 h 156"/>
                <a:gd name="T4" fmla="*/ 73 w 112"/>
                <a:gd name="T5" fmla="*/ 7 h 156"/>
                <a:gd name="T6" fmla="*/ 83 w 112"/>
                <a:gd name="T7" fmla="*/ 24 h 156"/>
                <a:gd name="T8" fmla="*/ 96 w 112"/>
                <a:gd name="T9" fmla="*/ 50 h 156"/>
                <a:gd name="T10" fmla="*/ 106 w 112"/>
                <a:gd name="T11" fmla="*/ 77 h 156"/>
                <a:gd name="T12" fmla="*/ 112 w 112"/>
                <a:gd name="T13" fmla="*/ 106 h 156"/>
                <a:gd name="T14" fmla="*/ 108 w 112"/>
                <a:gd name="T15" fmla="*/ 131 h 156"/>
                <a:gd name="T16" fmla="*/ 91 w 112"/>
                <a:gd name="T17" fmla="*/ 149 h 156"/>
                <a:gd name="T18" fmla="*/ 56 w 112"/>
                <a:gd name="T19" fmla="*/ 156 h 156"/>
                <a:gd name="T20" fmla="*/ 22 w 112"/>
                <a:gd name="T21" fmla="*/ 149 h 156"/>
                <a:gd name="T22" fmla="*/ 4 w 112"/>
                <a:gd name="T23" fmla="*/ 131 h 156"/>
                <a:gd name="T24" fmla="*/ 0 w 112"/>
                <a:gd name="T25" fmla="*/ 106 h 156"/>
                <a:gd name="T26" fmla="*/ 5 w 112"/>
                <a:gd name="T27" fmla="*/ 77 h 156"/>
                <a:gd name="T28" fmla="*/ 15 w 112"/>
                <a:gd name="T29" fmla="*/ 50 h 156"/>
                <a:gd name="T30" fmla="*/ 28 w 112"/>
                <a:gd name="T31" fmla="*/ 24 h 156"/>
                <a:gd name="T32" fmla="*/ 38 w 112"/>
                <a:gd name="T33" fmla="*/ 7 h 156"/>
                <a:gd name="T34" fmla="*/ 43 w 112"/>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156">
                  <a:moveTo>
                    <a:pt x="43" y="0"/>
                  </a:moveTo>
                  <a:lnTo>
                    <a:pt x="68" y="0"/>
                  </a:lnTo>
                  <a:lnTo>
                    <a:pt x="73" y="7"/>
                  </a:lnTo>
                  <a:lnTo>
                    <a:pt x="83" y="24"/>
                  </a:lnTo>
                  <a:lnTo>
                    <a:pt x="96" y="50"/>
                  </a:lnTo>
                  <a:lnTo>
                    <a:pt x="106" y="77"/>
                  </a:lnTo>
                  <a:lnTo>
                    <a:pt x="112" y="106"/>
                  </a:lnTo>
                  <a:lnTo>
                    <a:pt x="108" y="131"/>
                  </a:lnTo>
                  <a:lnTo>
                    <a:pt x="91" y="149"/>
                  </a:lnTo>
                  <a:lnTo>
                    <a:pt x="56" y="156"/>
                  </a:lnTo>
                  <a:lnTo>
                    <a:pt x="22" y="149"/>
                  </a:lnTo>
                  <a:lnTo>
                    <a:pt x="4" y="131"/>
                  </a:lnTo>
                  <a:lnTo>
                    <a:pt x="0" y="106"/>
                  </a:lnTo>
                  <a:lnTo>
                    <a:pt x="5" y="77"/>
                  </a:lnTo>
                  <a:lnTo>
                    <a:pt x="15" y="50"/>
                  </a:lnTo>
                  <a:lnTo>
                    <a:pt x="28" y="24"/>
                  </a:lnTo>
                  <a:lnTo>
                    <a:pt x="38" y="7"/>
                  </a:lnTo>
                  <a:lnTo>
                    <a:pt x="4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62" name="Freeform 114"/>
            <p:cNvSpPr>
              <a:spLocks/>
            </p:cNvSpPr>
            <p:nvPr/>
          </p:nvSpPr>
          <p:spPr bwMode="auto">
            <a:xfrm>
              <a:off x="2868" y="2515"/>
              <a:ext cx="75" cy="62"/>
            </a:xfrm>
            <a:custGeom>
              <a:avLst/>
              <a:gdLst>
                <a:gd name="T0" fmla="*/ 138 w 151"/>
                <a:gd name="T1" fmla="*/ 1 h 123"/>
                <a:gd name="T2" fmla="*/ 151 w 151"/>
                <a:gd name="T3" fmla="*/ 23 h 123"/>
                <a:gd name="T4" fmla="*/ 147 w 151"/>
                <a:gd name="T5" fmla="*/ 30 h 123"/>
                <a:gd name="T6" fmla="*/ 137 w 151"/>
                <a:gd name="T7" fmla="*/ 48 h 123"/>
                <a:gd name="T8" fmla="*/ 122 w 151"/>
                <a:gd name="T9" fmla="*/ 71 h 123"/>
                <a:gd name="T10" fmla="*/ 103 w 151"/>
                <a:gd name="T11" fmla="*/ 95 h 123"/>
                <a:gd name="T12" fmla="*/ 82 w 151"/>
                <a:gd name="T13" fmla="*/ 114 h 123"/>
                <a:gd name="T14" fmla="*/ 57 w 151"/>
                <a:gd name="T15" fmla="*/ 123 h 123"/>
                <a:gd name="T16" fmla="*/ 34 w 151"/>
                <a:gd name="T17" fmla="*/ 117 h 123"/>
                <a:gd name="T18" fmla="*/ 11 w 151"/>
                <a:gd name="T19" fmla="*/ 91 h 123"/>
                <a:gd name="T20" fmla="*/ 3 w 151"/>
                <a:gd name="T21" fmla="*/ 72 h 123"/>
                <a:gd name="T22" fmla="*/ 0 w 151"/>
                <a:gd name="T23" fmla="*/ 57 h 123"/>
                <a:gd name="T24" fmla="*/ 0 w 151"/>
                <a:gd name="T25" fmla="*/ 44 h 123"/>
                <a:gd name="T26" fmla="*/ 6 w 151"/>
                <a:gd name="T27" fmla="*/ 32 h 123"/>
                <a:gd name="T28" fmla="*/ 14 w 151"/>
                <a:gd name="T29" fmla="*/ 24 h 123"/>
                <a:gd name="T30" fmla="*/ 25 w 151"/>
                <a:gd name="T31" fmla="*/ 16 h 123"/>
                <a:gd name="T32" fmla="*/ 38 w 151"/>
                <a:gd name="T33" fmla="*/ 10 h 123"/>
                <a:gd name="T34" fmla="*/ 52 w 151"/>
                <a:gd name="T35" fmla="*/ 7 h 123"/>
                <a:gd name="T36" fmla="*/ 67 w 151"/>
                <a:gd name="T37" fmla="*/ 3 h 123"/>
                <a:gd name="T38" fmla="*/ 82 w 151"/>
                <a:gd name="T39" fmla="*/ 2 h 123"/>
                <a:gd name="T40" fmla="*/ 97 w 151"/>
                <a:gd name="T41" fmla="*/ 1 h 123"/>
                <a:gd name="T42" fmla="*/ 109 w 151"/>
                <a:gd name="T43" fmla="*/ 0 h 123"/>
                <a:gd name="T44" fmla="*/ 121 w 151"/>
                <a:gd name="T45" fmla="*/ 0 h 123"/>
                <a:gd name="T46" fmla="*/ 130 w 151"/>
                <a:gd name="T47" fmla="*/ 1 h 123"/>
                <a:gd name="T48" fmla="*/ 136 w 151"/>
                <a:gd name="T49" fmla="*/ 1 h 123"/>
                <a:gd name="T50" fmla="*/ 138 w 151"/>
                <a:gd name="T51" fmla="*/ 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1" h="123">
                  <a:moveTo>
                    <a:pt x="138" y="1"/>
                  </a:moveTo>
                  <a:lnTo>
                    <a:pt x="151" y="23"/>
                  </a:lnTo>
                  <a:lnTo>
                    <a:pt x="147" y="30"/>
                  </a:lnTo>
                  <a:lnTo>
                    <a:pt x="137" y="48"/>
                  </a:lnTo>
                  <a:lnTo>
                    <a:pt x="122" y="71"/>
                  </a:lnTo>
                  <a:lnTo>
                    <a:pt x="103" y="95"/>
                  </a:lnTo>
                  <a:lnTo>
                    <a:pt x="82" y="114"/>
                  </a:lnTo>
                  <a:lnTo>
                    <a:pt x="57" y="123"/>
                  </a:lnTo>
                  <a:lnTo>
                    <a:pt x="34" y="117"/>
                  </a:lnTo>
                  <a:lnTo>
                    <a:pt x="11" y="91"/>
                  </a:lnTo>
                  <a:lnTo>
                    <a:pt x="3" y="72"/>
                  </a:lnTo>
                  <a:lnTo>
                    <a:pt x="0" y="57"/>
                  </a:lnTo>
                  <a:lnTo>
                    <a:pt x="0" y="44"/>
                  </a:lnTo>
                  <a:lnTo>
                    <a:pt x="6" y="32"/>
                  </a:lnTo>
                  <a:lnTo>
                    <a:pt x="14" y="24"/>
                  </a:lnTo>
                  <a:lnTo>
                    <a:pt x="25" y="16"/>
                  </a:lnTo>
                  <a:lnTo>
                    <a:pt x="38" y="10"/>
                  </a:lnTo>
                  <a:lnTo>
                    <a:pt x="52" y="7"/>
                  </a:lnTo>
                  <a:lnTo>
                    <a:pt x="67" y="3"/>
                  </a:lnTo>
                  <a:lnTo>
                    <a:pt x="82" y="2"/>
                  </a:lnTo>
                  <a:lnTo>
                    <a:pt x="97" y="1"/>
                  </a:lnTo>
                  <a:lnTo>
                    <a:pt x="109" y="0"/>
                  </a:lnTo>
                  <a:lnTo>
                    <a:pt x="121" y="0"/>
                  </a:lnTo>
                  <a:lnTo>
                    <a:pt x="130" y="1"/>
                  </a:lnTo>
                  <a:lnTo>
                    <a:pt x="136" y="1"/>
                  </a:lnTo>
                  <a:lnTo>
                    <a:pt x="138"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63" name="Freeform 115"/>
            <p:cNvSpPr>
              <a:spLocks/>
            </p:cNvSpPr>
            <p:nvPr/>
          </p:nvSpPr>
          <p:spPr bwMode="auto">
            <a:xfrm>
              <a:off x="2867" y="2446"/>
              <a:ext cx="76" cy="62"/>
            </a:xfrm>
            <a:custGeom>
              <a:avLst/>
              <a:gdLst>
                <a:gd name="T0" fmla="*/ 152 w 152"/>
                <a:gd name="T1" fmla="*/ 99 h 123"/>
                <a:gd name="T2" fmla="*/ 139 w 152"/>
                <a:gd name="T3" fmla="*/ 122 h 123"/>
                <a:gd name="T4" fmla="*/ 137 w 152"/>
                <a:gd name="T5" fmla="*/ 122 h 123"/>
                <a:gd name="T6" fmla="*/ 131 w 152"/>
                <a:gd name="T7" fmla="*/ 122 h 123"/>
                <a:gd name="T8" fmla="*/ 122 w 152"/>
                <a:gd name="T9" fmla="*/ 123 h 123"/>
                <a:gd name="T10" fmla="*/ 110 w 152"/>
                <a:gd name="T11" fmla="*/ 122 h 123"/>
                <a:gd name="T12" fmla="*/ 98 w 152"/>
                <a:gd name="T13" fmla="*/ 122 h 123"/>
                <a:gd name="T14" fmla="*/ 83 w 152"/>
                <a:gd name="T15" fmla="*/ 121 h 123"/>
                <a:gd name="T16" fmla="*/ 68 w 152"/>
                <a:gd name="T17" fmla="*/ 118 h 123"/>
                <a:gd name="T18" fmla="*/ 53 w 152"/>
                <a:gd name="T19" fmla="*/ 116 h 123"/>
                <a:gd name="T20" fmla="*/ 39 w 152"/>
                <a:gd name="T21" fmla="*/ 111 h 123"/>
                <a:gd name="T22" fmla="*/ 26 w 152"/>
                <a:gd name="T23" fmla="*/ 106 h 123"/>
                <a:gd name="T24" fmla="*/ 15 w 152"/>
                <a:gd name="T25" fmla="*/ 99 h 123"/>
                <a:gd name="T26" fmla="*/ 7 w 152"/>
                <a:gd name="T27" fmla="*/ 91 h 123"/>
                <a:gd name="T28" fmla="*/ 1 w 152"/>
                <a:gd name="T29" fmla="*/ 79 h 123"/>
                <a:gd name="T30" fmla="*/ 0 w 152"/>
                <a:gd name="T31" fmla="*/ 66 h 123"/>
                <a:gd name="T32" fmla="*/ 3 w 152"/>
                <a:gd name="T33" fmla="*/ 51 h 123"/>
                <a:gd name="T34" fmla="*/ 11 w 152"/>
                <a:gd name="T35" fmla="*/ 33 h 123"/>
                <a:gd name="T36" fmla="*/ 34 w 152"/>
                <a:gd name="T37" fmla="*/ 6 h 123"/>
                <a:gd name="T38" fmla="*/ 58 w 152"/>
                <a:gd name="T39" fmla="*/ 0 h 123"/>
                <a:gd name="T40" fmla="*/ 83 w 152"/>
                <a:gd name="T41" fmla="*/ 8 h 123"/>
                <a:gd name="T42" fmla="*/ 104 w 152"/>
                <a:gd name="T43" fmla="*/ 27 h 123"/>
                <a:gd name="T44" fmla="*/ 123 w 152"/>
                <a:gd name="T45" fmla="*/ 50 h 123"/>
                <a:gd name="T46" fmla="*/ 138 w 152"/>
                <a:gd name="T47" fmla="*/ 73 h 123"/>
                <a:gd name="T48" fmla="*/ 148 w 152"/>
                <a:gd name="T49" fmla="*/ 92 h 123"/>
                <a:gd name="T50" fmla="*/ 152 w 152"/>
                <a:gd name="T51" fmla="*/ 9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2" h="123">
                  <a:moveTo>
                    <a:pt x="152" y="99"/>
                  </a:moveTo>
                  <a:lnTo>
                    <a:pt x="139" y="122"/>
                  </a:lnTo>
                  <a:lnTo>
                    <a:pt x="137" y="122"/>
                  </a:lnTo>
                  <a:lnTo>
                    <a:pt x="131" y="122"/>
                  </a:lnTo>
                  <a:lnTo>
                    <a:pt x="122" y="123"/>
                  </a:lnTo>
                  <a:lnTo>
                    <a:pt x="110" y="122"/>
                  </a:lnTo>
                  <a:lnTo>
                    <a:pt x="98" y="122"/>
                  </a:lnTo>
                  <a:lnTo>
                    <a:pt x="83" y="121"/>
                  </a:lnTo>
                  <a:lnTo>
                    <a:pt x="68" y="118"/>
                  </a:lnTo>
                  <a:lnTo>
                    <a:pt x="53" y="116"/>
                  </a:lnTo>
                  <a:lnTo>
                    <a:pt x="39" y="111"/>
                  </a:lnTo>
                  <a:lnTo>
                    <a:pt x="26" y="106"/>
                  </a:lnTo>
                  <a:lnTo>
                    <a:pt x="15" y="99"/>
                  </a:lnTo>
                  <a:lnTo>
                    <a:pt x="7" y="91"/>
                  </a:lnTo>
                  <a:lnTo>
                    <a:pt x="1" y="79"/>
                  </a:lnTo>
                  <a:lnTo>
                    <a:pt x="0" y="66"/>
                  </a:lnTo>
                  <a:lnTo>
                    <a:pt x="3" y="51"/>
                  </a:lnTo>
                  <a:lnTo>
                    <a:pt x="11" y="33"/>
                  </a:lnTo>
                  <a:lnTo>
                    <a:pt x="34" y="6"/>
                  </a:lnTo>
                  <a:lnTo>
                    <a:pt x="58" y="0"/>
                  </a:lnTo>
                  <a:lnTo>
                    <a:pt x="83" y="8"/>
                  </a:lnTo>
                  <a:lnTo>
                    <a:pt x="104" y="27"/>
                  </a:lnTo>
                  <a:lnTo>
                    <a:pt x="123" y="50"/>
                  </a:lnTo>
                  <a:lnTo>
                    <a:pt x="138" y="73"/>
                  </a:lnTo>
                  <a:lnTo>
                    <a:pt x="148" y="92"/>
                  </a:lnTo>
                  <a:lnTo>
                    <a:pt x="152" y="9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64" name="Freeform 116"/>
            <p:cNvSpPr>
              <a:spLocks/>
            </p:cNvSpPr>
            <p:nvPr/>
          </p:nvSpPr>
          <p:spPr bwMode="auto">
            <a:xfrm>
              <a:off x="2555" y="2447"/>
              <a:ext cx="68" cy="74"/>
            </a:xfrm>
            <a:custGeom>
              <a:avLst/>
              <a:gdLst>
                <a:gd name="T0" fmla="*/ 6 w 136"/>
                <a:gd name="T1" fmla="*/ 67 h 148"/>
                <a:gd name="T2" fmla="*/ 0 w 136"/>
                <a:gd name="T3" fmla="*/ 47 h 148"/>
                <a:gd name="T4" fmla="*/ 7 w 136"/>
                <a:gd name="T5" fmla="*/ 33 h 148"/>
                <a:gd name="T6" fmla="*/ 15 w 136"/>
                <a:gd name="T7" fmla="*/ 27 h 148"/>
                <a:gd name="T8" fmla="*/ 24 w 136"/>
                <a:gd name="T9" fmla="*/ 25 h 148"/>
                <a:gd name="T10" fmla="*/ 35 w 136"/>
                <a:gd name="T11" fmla="*/ 25 h 148"/>
                <a:gd name="T12" fmla="*/ 43 w 136"/>
                <a:gd name="T13" fmla="*/ 16 h 148"/>
                <a:gd name="T14" fmla="*/ 58 w 136"/>
                <a:gd name="T15" fmla="*/ 2 h 148"/>
                <a:gd name="T16" fmla="*/ 79 w 136"/>
                <a:gd name="T17" fmla="*/ 2 h 148"/>
                <a:gd name="T18" fmla="*/ 92 w 136"/>
                <a:gd name="T19" fmla="*/ 16 h 148"/>
                <a:gd name="T20" fmla="*/ 100 w 136"/>
                <a:gd name="T21" fmla="*/ 24 h 148"/>
                <a:gd name="T22" fmla="*/ 111 w 136"/>
                <a:gd name="T23" fmla="*/ 23 h 148"/>
                <a:gd name="T24" fmla="*/ 121 w 136"/>
                <a:gd name="T25" fmla="*/ 26 h 148"/>
                <a:gd name="T26" fmla="*/ 129 w 136"/>
                <a:gd name="T27" fmla="*/ 32 h 148"/>
                <a:gd name="T28" fmla="*/ 136 w 136"/>
                <a:gd name="T29" fmla="*/ 46 h 148"/>
                <a:gd name="T30" fmla="*/ 130 w 136"/>
                <a:gd name="T31" fmla="*/ 65 h 148"/>
                <a:gd name="T32" fmla="*/ 130 w 136"/>
                <a:gd name="T33" fmla="*/ 80 h 148"/>
                <a:gd name="T34" fmla="*/ 136 w 136"/>
                <a:gd name="T35" fmla="*/ 100 h 148"/>
                <a:gd name="T36" fmla="*/ 129 w 136"/>
                <a:gd name="T37" fmla="*/ 115 h 148"/>
                <a:gd name="T38" fmla="*/ 121 w 136"/>
                <a:gd name="T39" fmla="*/ 121 h 148"/>
                <a:gd name="T40" fmla="*/ 112 w 136"/>
                <a:gd name="T41" fmla="*/ 123 h 148"/>
                <a:gd name="T42" fmla="*/ 102 w 136"/>
                <a:gd name="T43" fmla="*/ 122 h 148"/>
                <a:gd name="T44" fmla="*/ 94 w 136"/>
                <a:gd name="T45" fmla="*/ 131 h 148"/>
                <a:gd name="T46" fmla="*/ 80 w 136"/>
                <a:gd name="T47" fmla="*/ 146 h 148"/>
                <a:gd name="T48" fmla="*/ 59 w 136"/>
                <a:gd name="T49" fmla="*/ 146 h 148"/>
                <a:gd name="T50" fmla="*/ 45 w 136"/>
                <a:gd name="T51" fmla="*/ 131 h 148"/>
                <a:gd name="T52" fmla="*/ 36 w 136"/>
                <a:gd name="T53" fmla="*/ 123 h 148"/>
                <a:gd name="T54" fmla="*/ 26 w 136"/>
                <a:gd name="T55" fmla="*/ 124 h 148"/>
                <a:gd name="T56" fmla="*/ 16 w 136"/>
                <a:gd name="T57" fmla="*/ 122 h 148"/>
                <a:gd name="T58" fmla="*/ 8 w 136"/>
                <a:gd name="T59" fmla="*/ 116 h 148"/>
                <a:gd name="T60" fmla="*/ 1 w 136"/>
                <a:gd name="T61" fmla="*/ 101 h 148"/>
                <a:gd name="T62" fmla="*/ 7 w 136"/>
                <a:gd name="T63" fmla="*/ 83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6" h="148">
                  <a:moveTo>
                    <a:pt x="14" y="75"/>
                  </a:moveTo>
                  <a:lnTo>
                    <a:pt x="6" y="67"/>
                  </a:lnTo>
                  <a:lnTo>
                    <a:pt x="1" y="57"/>
                  </a:lnTo>
                  <a:lnTo>
                    <a:pt x="0" y="47"/>
                  </a:lnTo>
                  <a:lnTo>
                    <a:pt x="4" y="38"/>
                  </a:lnTo>
                  <a:lnTo>
                    <a:pt x="7" y="33"/>
                  </a:lnTo>
                  <a:lnTo>
                    <a:pt x="11" y="30"/>
                  </a:lnTo>
                  <a:lnTo>
                    <a:pt x="15" y="27"/>
                  </a:lnTo>
                  <a:lnTo>
                    <a:pt x="20" y="25"/>
                  </a:lnTo>
                  <a:lnTo>
                    <a:pt x="24" y="25"/>
                  </a:lnTo>
                  <a:lnTo>
                    <a:pt x="30" y="25"/>
                  </a:lnTo>
                  <a:lnTo>
                    <a:pt x="35" y="25"/>
                  </a:lnTo>
                  <a:lnTo>
                    <a:pt x="41" y="27"/>
                  </a:lnTo>
                  <a:lnTo>
                    <a:pt x="43" y="16"/>
                  </a:lnTo>
                  <a:lnTo>
                    <a:pt x="50" y="8"/>
                  </a:lnTo>
                  <a:lnTo>
                    <a:pt x="58" y="2"/>
                  </a:lnTo>
                  <a:lnTo>
                    <a:pt x="68" y="0"/>
                  </a:lnTo>
                  <a:lnTo>
                    <a:pt x="79" y="2"/>
                  </a:lnTo>
                  <a:lnTo>
                    <a:pt x="87" y="8"/>
                  </a:lnTo>
                  <a:lnTo>
                    <a:pt x="92" y="16"/>
                  </a:lnTo>
                  <a:lnTo>
                    <a:pt x="95" y="26"/>
                  </a:lnTo>
                  <a:lnTo>
                    <a:pt x="100" y="24"/>
                  </a:lnTo>
                  <a:lnTo>
                    <a:pt x="105" y="23"/>
                  </a:lnTo>
                  <a:lnTo>
                    <a:pt x="111" y="23"/>
                  </a:lnTo>
                  <a:lnTo>
                    <a:pt x="117" y="24"/>
                  </a:lnTo>
                  <a:lnTo>
                    <a:pt x="121" y="26"/>
                  </a:lnTo>
                  <a:lnTo>
                    <a:pt x="126" y="29"/>
                  </a:lnTo>
                  <a:lnTo>
                    <a:pt x="129" y="32"/>
                  </a:lnTo>
                  <a:lnTo>
                    <a:pt x="133" y="37"/>
                  </a:lnTo>
                  <a:lnTo>
                    <a:pt x="136" y="46"/>
                  </a:lnTo>
                  <a:lnTo>
                    <a:pt x="135" y="56"/>
                  </a:lnTo>
                  <a:lnTo>
                    <a:pt x="130" y="65"/>
                  </a:lnTo>
                  <a:lnTo>
                    <a:pt x="122" y="73"/>
                  </a:lnTo>
                  <a:lnTo>
                    <a:pt x="130" y="80"/>
                  </a:lnTo>
                  <a:lnTo>
                    <a:pt x="135" y="90"/>
                  </a:lnTo>
                  <a:lnTo>
                    <a:pt x="136" y="100"/>
                  </a:lnTo>
                  <a:lnTo>
                    <a:pt x="133" y="110"/>
                  </a:lnTo>
                  <a:lnTo>
                    <a:pt x="129" y="115"/>
                  </a:lnTo>
                  <a:lnTo>
                    <a:pt x="126" y="118"/>
                  </a:lnTo>
                  <a:lnTo>
                    <a:pt x="121" y="121"/>
                  </a:lnTo>
                  <a:lnTo>
                    <a:pt x="117" y="122"/>
                  </a:lnTo>
                  <a:lnTo>
                    <a:pt x="112" y="123"/>
                  </a:lnTo>
                  <a:lnTo>
                    <a:pt x="106" y="123"/>
                  </a:lnTo>
                  <a:lnTo>
                    <a:pt x="102" y="122"/>
                  </a:lnTo>
                  <a:lnTo>
                    <a:pt x="96" y="121"/>
                  </a:lnTo>
                  <a:lnTo>
                    <a:pt x="94" y="131"/>
                  </a:lnTo>
                  <a:lnTo>
                    <a:pt x="88" y="140"/>
                  </a:lnTo>
                  <a:lnTo>
                    <a:pt x="80" y="146"/>
                  </a:lnTo>
                  <a:lnTo>
                    <a:pt x="69" y="148"/>
                  </a:lnTo>
                  <a:lnTo>
                    <a:pt x="59" y="146"/>
                  </a:lnTo>
                  <a:lnTo>
                    <a:pt x="51" y="140"/>
                  </a:lnTo>
                  <a:lnTo>
                    <a:pt x="45" y="131"/>
                  </a:lnTo>
                  <a:lnTo>
                    <a:pt x="42" y="121"/>
                  </a:lnTo>
                  <a:lnTo>
                    <a:pt x="36" y="123"/>
                  </a:lnTo>
                  <a:lnTo>
                    <a:pt x="31" y="124"/>
                  </a:lnTo>
                  <a:lnTo>
                    <a:pt x="26" y="124"/>
                  </a:lnTo>
                  <a:lnTo>
                    <a:pt x="21" y="123"/>
                  </a:lnTo>
                  <a:lnTo>
                    <a:pt x="16" y="122"/>
                  </a:lnTo>
                  <a:lnTo>
                    <a:pt x="12" y="120"/>
                  </a:lnTo>
                  <a:lnTo>
                    <a:pt x="8" y="116"/>
                  </a:lnTo>
                  <a:lnTo>
                    <a:pt x="5" y="111"/>
                  </a:lnTo>
                  <a:lnTo>
                    <a:pt x="1" y="101"/>
                  </a:lnTo>
                  <a:lnTo>
                    <a:pt x="3" y="92"/>
                  </a:lnTo>
                  <a:lnTo>
                    <a:pt x="7" y="83"/>
                  </a:lnTo>
                  <a:lnTo>
                    <a:pt x="14" y="7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65" name="Freeform 117"/>
            <p:cNvSpPr>
              <a:spLocks/>
            </p:cNvSpPr>
            <p:nvPr/>
          </p:nvSpPr>
          <p:spPr bwMode="auto">
            <a:xfrm>
              <a:off x="2579" y="2473"/>
              <a:ext cx="20" cy="21"/>
            </a:xfrm>
            <a:custGeom>
              <a:avLst/>
              <a:gdLst>
                <a:gd name="T0" fmla="*/ 19 w 39"/>
                <a:gd name="T1" fmla="*/ 40 h 40"/>
                <a:gd name="T2" fmla="*/ 27 w 39"/>
                <a:gd name="T3" fmla="*/ 39 h 40"/>
                <a:gd name="T4" fmla="*/ 33 w 39"/>
                <a:gd name="T5" fmla="*/ 34 h 40"/>
                <a:gd name="T6" fmla="*/ 38 w 39"/>
                <a:gd name="T7" fmla="*/ 27 h 40"/>
                <a:gd name="T8" fmla="*/ 39 w 39"/>
                <a:gd name="T9" fmla="*/ 20 h 40"/>
                <a:gd name="T10" fmla="*/ 38 w 39"/>
                <a:gd name="T11" fmla="*/ 12 h 40"/>
                <a:gd name="T12" fmla="*/ 33 w 39"/>
                <a:gd name="T13" fmla="*/ 5 h 40"/>
                <a:gd name="T14" fmla="*/ 27 w 39"/>
                <a:gd name="T15" fmla="*/ 1 h 40"/>
                <a:gd name="T16" fmla="*/ 19 w 39"/>
                <a:gd name="T17" fmla="*/ 0 h 40"/>
                <a:gd name="T18" fmla="*/ 12 w 39"/>
                <a:gd name="T19" fmla="*/ 1 h 40"/>
                <a:gd name="T20" fmla="*/ 6 w 39"/>
                <a:gd name="T21" fmla="*/ 5 h 40"/>
                <a:gd name="T22" fmla="*/ 1 w 39"/>
                <a:gd name="T23" fmla="*/ 12 h 40"/>
                <a:gd name="T24" fmla="*/ 0 w 39"/>
                <a:gd name="T25" fmla="*/ 20 h 40"/>
                <a:gd name="T26" fmla="*/ 1 w 39"/>
                <a:gd name="T27" fmla="*/ 27 h 40"/>
                <a:gd name="T28" fmla="*/ 6 w 39"/>
                <a:gd name="T29" fmla="*/ 34 h 40"/>
                <a:gd name="T30" fmla="*/ 12 w 39"/>
                <a:gd name="T31" fmla="*/ 39 h 40"/>
                <a:gd name="T32" fmla="*/ 19 w 39"/>
                <a:gd name="T33"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40">
                  <a:moveTo>
                    <a:pt x="19" y="40"/>
                  </a:moveTo>
                  <a:lnTo>
                    <a:pt x="27" y="39"/>
                  </a:lnTo>
                  <a:lnTo>
                    <a:pt x="33" y="34"/>
                  </a:lnTo>
                  <a:lnTo>
                    <a:pt x="38" y="27"/>
                  </a:lnTo>
                  <a:lnTo>
                    <a:pt x="39" y="20"/>
                  </a:lnTo>
                  <a:lnTo>
                    <a:pt x="38" y="12"/>
                  </a:lnTo>
                  <a:lnTo>
                    <a:pt x="33" y="5"/>
                  </a:lnTo>
                  <a:lnTo>
                    <a:pt x="27" y="1"/>
                  </a:lnTo>
                  <a:lnTo>
                    <a:pt x="19" y="0"/>
                  </a:lnTo>
                  <a:lnTo>
                    <a:pt x="12" y="1"/>
                  </a:lnTo>
                  <a:lnTo>
                    <a:pt x="6" y="5"/>
                  </a:lnTo>
                  <a:lnTo>
                    <a:pt x="1" y="12"/>
                  </a:lnTo>
                  <a:lnTo>
                    <a:pt x="0" y="20"/>
                  </a:lnTo>
                  <a:lnTo>
                    <a:pt x="1" y="27"/>
                  </a:lnTo>
                  <a:lnTo>
                    <a:pt x="6" y="34"/>
                  </a:lnTo>
                  <a:lnTo>
                    <a:pt x="12" y="39"/>
                  </a:lnTo>
                  <a:lnTo>
                    <a:pt x="19" y="4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66" name="Freeform 118"/>
            <p:cNvSpPr>
              <a:spLocks/>
            </p:cNvSpPr>
            <p:nvPr/>
          </p:nvSpPr>
          <p:spPr bwMode="auto">
            <a:xfrm>
              <a:off x="2642" y="1923"/>
              <a:ext cx="68" cy="74"/>
            </a:xfrm>
            <a:custGeom>
              <a:avLst/>
              <a:gdLst>
                <a:gd name="T0" fmla="*/ 6 w 136"/>
                <a:gd name="T1" fmla="*/ 66 h 147"/>
                <a:gd name="T2" fmla="*/ 0 w 136"/>
                <a:gd name="T3" fmla="*/ 47 h 147"/>
                <a:gd name="T4" fmla="*/ 7 w 136"/>
                <a:gd name="T5" fmla="*/ 33 h 147"/>
                <a:gd name="T6" fmla="*/ 15 w 136"/>
                <a:gd name="T7" fmla="*/ 26 h 147"/>
                <a:gd name="T8" fmla="*/ 25 w 136"/>
                <a:gd name="T9" fmla="*/ 24 h 147"/>
                <a:gd name="T10" fmla="*/ 35 w 136"/>
                <a:gd name="T11" fmla="*/ 25 h 147"/>
                <a:gd name="T12" fmla="*/ 43 w 136"/>
                <a:gd name="T13" fmla="*/ 16 h 147"/>
                <a:gd name="T14" fmla="*/ 58 w 136"/>
                <a:gd name="T15" fmla="*/ 2 h 147"/>
                <a:gd name="T16" fmla="*/ 79 w 136"/>
                <a:gd name="T17" fmla="*/ 2 h 147"/>
                <a:gd name="T18" fmla="*/ 92 w 136"/>
                <a:gd name="T19" fmla="*/ 16 h 147"/>
                <a:gd name="T20" fmla="*/ 101 w 136"/>
                <a:gd name="T21" fmla="*/ 24 h 147"/>
                <a:gd name="T22" fmla="*/ 111 w 136"/>
                <a:gd name="T23" fmla="*/ 23 h 147"/>
                <a:gd name="T24" fmla="*/ 121 w 136"/>
                <a:gd name="T25" fmla="*/ 25 h 147"/>
                <a:gd name="T26" fmla="*/ 129 w 136"/>
                <a:gd name="T27" fmla="*/ 32 h 147"/>
                <a:gd name="T28" fmla="*/ 136 w 136"/>
                <a:gd name="T29" fmla="*/ 46 h 147"/>
                <a:gd name="T30" fmla="*/ 130 w 136"/>
                <a:gd name="T31" fmla="*/ 65 h 147"/>
                <a:gd name="T32" fmla="*/ 130 w 136"/>
                <a:gd name="T33" fmla="*/ 80 h 147"/>
                <a:gd name="T34" fmla="*/ 136 w 136"/>
                <a:gd name="T35" fmla="*/ 100 h 147"/>
                <a:gd name="T36" fmla="*/ 129 w 136"/>
                <a:gd name="T37" fmla="*/ 114 h 147"/>
                <a:gd name="T38" fmla="*/ 121 w 136"/>
                <a:gd name="T39" fmla="*/ 121 h 147"/>
                <a:gd name="T40" fmla="*/ 112 w 136"/>
                <a:gd name="T41" fmla="*/ 123 h 147"/>
                <a:gd name="T42" fmla="*/ 102 w 136"/>
                <a:gd name="T43" fmla="*/ 122 h 147"/>
                <a:gd name="T44" fmla="*/ 94 w 136"/>
                <a:gd name="T45" fmla="*/ 131 h 147"/>
                <a:gd name="T46" fmla="*/ 80 w 136"/>
                <a:gd name="T47" fmla="*/ 145 h 147"/>
                <a:gd name="T48" fmla="*/ 59 w 136"/>
                <a:gd name="T49" fmla="*/ 145 h 147"/>
                <a:gd name="T50" fmla="*/ 45 w 136"/>
                <a:gd name="T51" fmla="*/ 131 h 147"/>
                <a:gd name="T52" fmla="*/ 36 w 136"/>
                <a:gd name="T53" fmla="*/ 123 h 147"/>
                <a:gd name="T54" fmla="*/ 26 w 136"/>
                <a:gd name="T55" fmla="*/ 124 h 147"/>
                <a:gd name="T56" fmla="*/ 16 w 136"/>
                <a:gd name="T57" fmla="*/ 122 h 147"/>
                <a:gd name="T58" fmla="*/ 8 w 136"/>
                <a:gd name="T59" fmla="*/ 116 h 147"/>
                <a:gd name="T60" fmla="*/ 1 w 136"/>
                <a:gd name="T61" fmla="*/ 101 h 147"/>
                <a:gd name="T62" fmla="*/ 7 w 136"/>
                <a:gd name="T63" fmla="*/ 8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6" h="147">
                  <a:moveTo>
                    <a:pt x="14" y="74"/>
                  </a:moveTo>
                  <a:lnTo>
                    <a:pt x="6" y="66"/>
                  </a:lnTo>
                  <a:lnTo>
                    <a:pt x="1" y="57"/>
                  </a:lnTo>
                  <a:lnTo>
                    <a:pt x="0" y="47"/>
                  </a:lnTo>
                  <a:lnTo>
                    <a:pt x="4" y="36"/>
                  </a:lnTo>
                  <a:lnTo>
                    <a:pt x="7" y="33"/>
                  </a:lnTo>
                  <a:lnTo>
                    <a:pt x="11" y="30"/>
                  </a:lnTo>
                  <a:lnTo>
                    <a:pt x="15" y="26"/>
                  </a:lnTo>
                  <a:lnTo>
                    <a:pt x="20" y="25"/>
                  </a:lnTo>
                  <a:lnTo>
                    <a:pt x="25" y="24"/>
                  </a:lnTo>
                  <a:lnTo>
                    <a:pt x="30" y="24"/>
                  </a:lnTo>
                  <a:lnTo>
                    <a:pt x="35" y="25"/>
                  </a:lnTo>
                  <a:lnTo>
                    <a:pt x="41" y="27"/>
                  </a:lnTo>
                  <a:lnTo>
                    <a:pt x="43" y="16"/>
                  </a:lnTo>
                  <a:lnTo>
                    <a:pt x="50" y="8"/>
                  </a:lnTo>
                  <a:lnTo>
                    <a:pt x="58" y="2"/>
                  </a:lnTo>
                  <a:lnTo>
                    <a:pt x="68" y="0"/>
                  </a:lnTo>
                  <a:lnTo>
                    <a:pt x="79" y="2"/>
                  </a:lnTo>
                  <a:lnTo>
                    <a:pt x="87" y="8"/>
                  </a:lnTo>
                  <a:lnTo>
                    <a:pt x="92" y="16"/>
                  </a:lnTo>
                  <a:lnTo>
                    <a:pt x="95" y="26"/>
                  </a:lnTo>
                  <a:lnTo>
                    <a:pt x="101" y="24"/>
                  </a:lnTo>
                  <a:lnTo>
                    <a:pt x="105" y="23"/>
                  </a:lnTo>
                  <a:lnTo>
                    <a:pt x="111" y="23"/>
                  </a:lnTo>
                  <a:lnTo>
                    <a:pt x="116" y="24"/>
                  </a:lnTo>
                  <a:lnTo>
                    <a:pt x="121" y="25"/>
                  </a:lnTo>
                  <a:lnTo>
                    <a:pt x="126" y="28"/>
                  </a:lnTo>
                  <a:lnTo>
                    <a:pt x="129" y="32"/>
                  </a:lnTo>
                  <a:lnTo>
                    <a:pt x="133" y="35"/>
                  </a:lnTo>
                  <a:lnTo>
                    <a:pt x="136" y="46"/>
                  </a:lnTo>
                  <a:lnTo>
                    <a:pt x="135" y="55"/>
                  </a:lnTo>
                  <a:lnTo>
                    <a:pt x="130" y="65"/>
                  </a:lnTo>
                  <a:lnTo>
                    <a:pt x="122" y="72"/>
                  </a:lnTo>
                  <a:lnTo>
                    <a:pt x="130" y="80"/>
                  </a:lnTo>
                  <a:lnTo>
                    <a:pt x="135" y="89"/>
                  </a:lnTo>
                  <a:lnTo>
                    <a:pt x="136" y="100"/>
                  </a:lnTo>
                  <a:lnTo>
                    <a:pt x="133" y="110"/>
                  </a:lnTo>
                  <a:lnTo>
                    <a:pt x="129" y="114"/>
                  </a:lnTo>
                  <a:lnTo>
                    <a:pt x="126" y="117"/>
                  </a:lnTo>
                  <a:lnTo>
                    <a:pt x="121" y="121"/>
                  </a:lnTo>
                  <a:lnTo>
                    <a:pt x="117" y="122"/>
                  </a:lnTo>
                  <a:lnTo>
                    <a:pt x="112" y="123"/>
                  </a:lnTo>
                  <a:lnTo>
                    <a:pt x="106" y="123"/>
                  </a:lnTo>
                  <a:lnTo>
                    <a:pt x="102" y="122"/>
                  </a:lnTo>
                  <a:lnTo>
                    <a:pt x="96" y="121"/>
                  </a:lnTo>
                  <a:lnTo>
                    <a:pt x="94" y="131"/>
                  </a:lnTo>
                  <a:lnTo>
                    <a:pt x="88" y="139"/>
                  </a:lnTo>
                  <a:lnTo>
                    <a:pt x="80" y="145"/>
                  </a:lnTo>
                  <a:lnTo>
                    <a:pt x="69" y="147"/>
                  </a:lnTo>
                  <a:lnTo>
                    <a:pt x="59" y="145"/>
                  </a:lnTo>
                  <a:lnTo>
                    <a:pt x="51" y="139"/>
                  </a:lnTo>
                  <a:lnTo>
                    <a:pt x="45" y="131"/>
                  </a:lnTo>
                  <a:lnTo>
                    <a:pt x="42" y="121"/>
                  </a:lnTo>
                  <a:lnTo>
                    <a:pt x="36" y="123"/>
                  </a:lnTo>
                  <a:lnTo>
                    <a:pt x="31" y="124"/>
                  </a:lnTo>
                  <a:lnTo>
                    <a:pt x="26" y="124"/>
                  </a:lnTo>
                  <a:lnTo>
                    <a:pt x="21" y="123"/>
                  </a:lnTo>
                  <a:lnTo>
                    <a:pt x="16" y="122"/>
                  </a:lnTo>
                  <a:lnTo>
                    <a:pt x="12" y="119"/>
                  </a:lnTo>
                  <a:lnTo>
                    <a:pt x="8" y="116"/>
                  </a:lnTo>
                  <a:lnTo>
                    <a:pt x="5" y="111"/>
                  </a:lnTo>
                  <a:lnTo>
                    <a:pt x="1" y="101"/>
                  </a:lnTo>
                  <a:lnTo>
                    <a:pt x="3" y="92"/>
                  </a:lnTo>
                  <a:lnTo>
                    <a:pt x="7" y="83"/>
                  </a:lnTo>
                  <a:lnTo>
                    <a:pt x="14" y="7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67" name="Freeform 119"/>
            <p:cNvSpPr>
              <a:spLocks/>
            </p:cNvSpPr>
            <p:nvPr/>
          </p:nvSpPr>
          <p:spPr bwMode="auto">
            <a:xfrm>
              <a:off x="2667" y="1949"/>
              <a:ext cx="20" cy="20"/>
            </a:xfrm>
            <a:custGeom>
              <a:avLst/>
              <a:gdLst>
                <a:gd name="T0" fmla="*/ 19 w 39"/>
                <a:gd name="T1" fmla="*/ 39 h 39"/>
                <a:gd name="T2" fmla="*/ 28 w 39"/>
                <a:gd name="T3" fmla="*/ 38 h 39"/>
                <a:gd name="T4" fmla="*/ 33 w 39"/>
                <a:gd name="T5" fmla="*/ 33 h 39"/>
                <a:gd name="T6" fmla="*/ 38 w 39"/>
                <a:gd name="T7" fmla="*/ 27 h 39"/>
                <a:gd name="T8" fmla="*/ 39 w 39"/>
                <a:gd name="T9" fmla="*/ 19 h 39"/>
                <a:gd name="T10" fmla="*/ 38 w 39"/>
                <a:gd name="T11" fmla="*/ 12 h 39"/>
                <a:gd name="T12" fmla="*/ 33 w 39"/>
                <a:gd name="T13" fmla="*/ 5 h 39"/>
                <a:gd name="T14" fmla="*/ 28 w 39"/>
                <a:gd name="T15" fmla="*/ 1 h 39"/>
                <a:gd name="T16" fmla="*/ 19 w 39"/>
                <a:gd name="T17" fmla="*/ 0 h 39"/>
                <a:gd name="T18" fmla="*/ 13 w 39"/>
                <a:gd name="T19" fmla="*/ 1 h 39"/>
                <a:gd name="T20" fmla="*/ 6 w 39"/>
                <a:gd name="T21" fmla="*/ 5 h 39"/>
                <a:gd name="T22" fmla="*/ 1 w 39"/>
                <a:gd name="T23" fmla="*/ 12 h 39"/>
                <a:gd name="T24" fmla="*/ 0 w 39"/>
                <a:gd name="T25" fmla="*/ 19 h 39"/>
                <a:gd name="T26" fmla="*/ 1 w 39"/>
                <a:gd name="T27" fmla="*/ 27 h 39"/>
                <a:gd name="T28" fmla="*/ 6 w 39"/>
                <a:gd name="T29" fmla="*/ 33 h 39"/>
                <a:gd name="T30" fmla="*/ 13 w 39"/>
                <a:gd name="T31" fmla="*/ 38 h 39"/>
                <a:gd name="T32" fmla="*/ 19 w 39"/>
                <a:gd name="T33"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39">
                  <a:moveTo>
                    <a:pt x="19" y="39"/>
                  </a:moveTo>
                  <a:lnTo>
                    <a:pt x="28" y="38"/>
                  </a:lnTo>
                  <a:lnTo>
                    <a:pt x="33" y="33"/>
                  </a:lnTo>
                  <a:lnTo>
                    <a:pt x="38" y="27"/>
                  </a:lnTo>
                  <a:lnTo>
                    <a:pt x="39" y="19"/>
                  </a:lnTo>
                  <a:lnTo>
                    <a:pt x="38" y="12"/>
                  </a:lnTo>
                  <a:lnTo>
                    <a:pt x="33" y="5"/>
                  </a:lnTo>
                  <a:lnTo>
                    <a:pt x="28" y="1"/>
                  </a:lnTo>
                  <a:lnTo>
                    <a:pt x="19" y="0"/>
                  </a:lnTo>
                  <a:lnTo>
                    <a:pt x="13" y="1"/>
                  </a:lnTo>
                  <a:lnTo>
                    <a:pt x="6" y="5"/>
                  </a:lnTo>
                  <a:lnTo>
                    <a:pt x="1" y="12"/>
                  </a:lnTo>
                  <a:lnTo>
                    <a:pt x="0" y="19"/>
                  </a:lnTo>
                  <a:lnTo>
                    <a:pt x="1" y="27"/>
                  </a:lnTo>
                  <a:lnTo>
                    <a:pt x="6" y="33"/>
                  </a:lnTo>
                  <a:lnTo>
                    <a:pt x="13" y="38"/>
                  </a:lnTo>
                  <a:lnTo>
                    <a:pt x="19" y="3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68" name="Freeform 120"/>
            <p:cNvSpPr>
              <a:spLocks/>
            </p:cNvSpPr>
            <p:nvPr/>
          </p:nvSpPr>
          <p:spPr bwMode="auto">
            <a:xfrm>
              <a:off x="2593" y="1695"/>
              <a:ext cx="30" cy="30"/>
            </a:xfrm>
            <a:custGeom>
              <a:avLst/>
              <a:gdLst>
                <a:gd name="T0" fmla="*/ 60 w 60"/>
                <a:gd name="T1" fmla="*/ 29 h 59"/>
                <a:gd name="T2" fmla="*/ 59 w 60"/>
                <a:gd name="T3" fmla="*/ 24 h 59"/>
                <a:gd name="T4" fmla="*/ 58 w 60"/>
                <a:gd name="T5" fmla="*/ 18 h 59"/>
                <a:gd name="T6" fmla="*/ 55 w 60"/>
                <a:gd name="T7" fmla="*/ 13 h 59"/>
                <a:gd name="T8" fmla="*/ 51 w 60"/>
                <a:gd name="T9" fmla="*/ 9 h 59"/>
                <a:gd name="T10" fmla="*/ 47 w 60"/>
                <a:gd name="T11" fmla="*/ 5 h 59"/>
                <a:gd name="T12" fmla="*/ 42 w 60"/>
                <a:gd name="T13" fmla="*/ 2 h 59"/>
                <a:gd name="T14" fmla="*/ 36 w 60"/>
                <a:gd name="T15" fmla="*/ 1 h 59"/>
                <a:gd name="T16" fmla="*/ 30 w 60"/>
                <a:gd name="T17" fmla="*/ 0 h 59"/>
                <a:gd name="T18" fmla="*/ 19 w 60"/>
                <a:gd name="T19" fmla="*/ 2 h 59"/>
                <a:gd name="T20" fmla="*/ 10 w 60"/>
                <a:gd name="T21" fmla="*/ 9 h 59"/>
                <a:gd name="T22" fmla="*/ 3 w 60"/>
                <a:gd name="T23" fmla="*/ 18 h 59"/>
                <a:gd name="T24" fmla="*/ 0 w 60"/>
                <a:gd name="T25" fmla="*/ 29 h 59"/>
                <a:gd name="T26" fmla="*/ 2 w 60"/>
                <a:gd name="T27" fmla="*/ 35 h 59"/>
                <a:gd name="T28" fmla="*/ 3 w 60"/>
                <a:gd name="T29" fmla="*/ 41 h 59"/>
                <a:gd name="T30" fmla="*/ 6 w 60"/>
                <a:gd name="T31" fmla="*/ 46 h 59"/>
                <a:gd name="T32" fmla="*/ 10 w 60"/>
                <a:gd name="T33" fmla="*/ 50 h 59"/>
                <a:gd name="T34" fmla="*/ 14 w 60"/>
                <a:gd name="T35" fmla="*/ 54 h 59"/>
                <a:gd name="T36" fmla="*/ 19 w 60"/>
                <a:gd name="T37" fmla="*/ 57 h 59"/>
                <a:gd name="T38" fmla="*/ 25 w 60"/>
                <a:gd name="T39" fmla="*/ 58 h 59"/>
                <a:gd name="T40" fmla="*/ 30 w 60"/>
                <a:gd name="T41" fmla="*/ 59 h 59"/>
                <a:gd name="T42" fmla="*/ 36 w 60"/>
                <a:gd name="T43" fmla="*/ 58 h 59"/>
                <a:gd name="T44" fmla="*/ 42 w 60"/>
                <a:gd name="T45" fmla="*/ 57 h 59"/>
                <a:gd name="T46" fmla="*/ 47 w 60"/>
                <a:gd name="T47" fmla="*/ 54 h 59"/>
                <a:gd name="T48" fmla="*/ 51 w 60"/>
                <a:gd name="T49" fmla="*/ 50 h 59"/>
                <a:gd name="T50" fmla="*/ 55 w 60"/>
                <a:gd name="T51" fmla="*/ 46 h 59"/>
                <a:gd name="T52" fmla="*/ 58 w 60"/>
                <a:gd name="T53" fmla="*/ 41 h 59"/>
                <a:gd name="T54" fmla="*/ 59 w 60"/>
                <a:gd name="T55" fmla="*/ 35 h 59"/>
                <a:gd name="T56" fmla="*/ 60 w 60"/>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29"/>
                  </a:moveTo>
                  <a:lnTo>
                    <a:pt x="59" y="24"/>
                  </a:lnTo>
                  <a:lnTo>
                    <a:pt x="58" y="18"/>
                  </a:lnTo>
                  <a:lnTo>
                    <a:pt x="55" y="13"/>
                  </a:lnTo>
                  <a:lnTo>
                    <a:pt x="51" y="9"/>
                  </a:lnTo>
                  <a:lnTo>
                    <a:pt x="47" y="5"/>
                  </a:lnTo>
                  <a:lnTo>
                    <a:pt x="42" y="2"/>
                  </a:lnTo>
                  <a:lnTo>
                    <a:pt x="36" y="1"/>
                  </a:lnTo>
                  <a:lnTo>
                    <a:pt x="30" y="0"/>
                  </a:lnTo>
                  <a:lnTo>
                    <a:pt x="19" y="2"/>
                  </a:lnTo>
                  <a:lnTo>
                    <a:pt x="10" y="9"/>
                  </a:lnTo>
                  <a:lnTo>
                    <a:pt x="3" y="18"/>
                  </a:lnTo>
                  <a:lnTo>
                    <a:pt x="0" y="29"/>
                  </a:lnTo>
                  <a:lnTo>
                    <a:pt x="2" y="35"/>
                  </a:lnTo>
                  <a:lnTo>
                    <a:pt x="3" y="41"/>
                  </a:lnTo>
                  <a:lnTo>
                    <a:pt x="6" y="46"/>
                  </a:lnTo>
                  <a:lnTo>
                    <a:pt x="10" y="50"/>
                  </a:lnTo>
                  <a:lnTo>
                    <a:pt x="14" y="54"/>
                  </a:lnTo>
                  <a:lnTo>
                    <a:pt x="19" y="57"/>
                  </a:lnTo>
                  <a:lnTo>
                    <a:pt x="25" y="58"/>
                  </a:lnTo>
                  <a:lnTo>
                    <a:pt x="30" y="59"/>
                  </a:lnTo>
                  <a:lnTo>
                    <a:pt x="36" y="58"/>
                  </a:lnTo>
                  <a:lnTo>
                    <a:pt x="42" y="57"/>
                  </a:lnTo>
                  <a:lnTo>
                    <a:pt x="47" y="54"/>
                  </a:lnTo>
                  <a:lnTo>
                    <a:pt x="51" y="50"/>
                  </a:lnTo>
                  <a:lnTo>
                    <a:pt x="55" y="46"/>
                  </a:lnTo>
                  <a:lnTo>
                    <a:pt x="58" y="41"/>
                  </a:lnTo>
                  <a:lnTo>
                    <a:pt x="59" y="35"/>
                  </a:lnTo>
                  <a:lnTo>
                    <a:pt x="60"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69" name="Freeform 121"/>
            <p:cNvSpPr>
              <a:spLocks/>
            </p:cNvSpPr>
            <p:nvPr/>
          </p:nvSpPr>
          <p:spPr bwMode="auto">
            <a:xfrm>
              <a:off x="2601" y="1702"/>
              <a:ext cx="15" cy="15"/>
            </a:xfrm>
            <a:custGeom>
              <a:avLst/>
              <a:gdLst>
                <a:gd name="T0" fmla="*/ 15 w 30"/>
                <a:gd name="T1" fmla="*/ 30 h 30"/>
                <a:gd name="T2" fmla="*/ 13 w 30"/>
                <a:gd name="T3" fmla="*/ 30 h 30"/>
                <a:gd name="T4" fmla="*/ 11 w 30"/>
                <a:gd name="T5" fmla="*/ 29 h 30"/>
                <a:gd name="T6" fmla="*/ 7 w 30"/>
                <a:gd name="T7" fmla="*/ 27 h 30"/>
                <a:gd name="T8" fmla="*/ 5 w 30"/>
                <a:gd name="T9" fmla="*/ 26 h 30"/>
                <a:gd name="T10" fmla="*/ 4 w 30"/>
                <a:gd name="T11" fmla="*/ 24 h 30"/>
                <a:gd name="T12" fmla="*/ 2 w 30"/>
                <a:gd name="T13" fmla="*/ 20 h 30"/>
                <a:gd name="T14" fmla="*/ 0 w 30"/>
                <a:gd name="T15" fmla="*/ 18 h 30"/>
                <a:gd name="T16" fmla="*/ 0 w 30"/>
                <a:gd name="T17" fmla="*/ 15 h 30"/>
                <a:gd name="T18" fmla="*/ 0 w 30"/>
                <a:gd name="T19" fmla="*/ 12 h 30"/>
                <a:gd name="T20" fmla="*/ 2 w 30"/>
                <a:gd name="T21" fmla="*/ 10 h 30"/>
                <a:gd name="T22" fmla="*/ 4 w 30"/>
                <a:gd name="T23" fmla="*/ 7 h 30"/>
                <a:gd name="T24" fmla="*/ 5 w 30"/>
                <a:gd name="T25" fmla="*/ 5 h 30"/>
                <a:gd name="T26" fmla="*/ 7 w 30"/>
                <a:gd name="T27" fmla="*/ 3 h 30"/>
                <a:gd name="T28" fmla="*/ 11 w 30"/>
                <a:gd name="T29" fmla="*/ 2 h 30"/>
                <a:gd name="T30" fmla="*/ 13 w 30"/>
                <a:gd name="T31" fmla="*/ 0 h 30"/>
                <a:gd name="T32" fmla="*/ 15 w 30"/>
                <a:gd name="T33" fmla="*/ 0 h 30"/>
                <a:gd name="T34" fmla="*/ 19 w 30"/>
                <a:gd name="T35" fmla="*/ 0 h 30"/>
                <a:gd name="T36" fmla="*/ 21 w 30"/>
                <a:gd name="T37" fmla="*/ 2 h 30"/>
                <a:gd name="T38" fmla="*/ 23 w 30"/>
                <a:gd name="T39" fmla="*/ 3 h 30"/>
                <a:gd name="T40" fmla="*/ 26 w 30"/>
                <a:gd name="T41" fmla="*/ 5 h 30"/>
                <a:gd name="T42" fmla="*/ 28 w 30"/>
                <a:gd name="T43" fmla="*/ 7 h 30"/>
                <a:gd name="T44" fmla="*/ 29 w 30"/>
                <a:gd name="T45" fmla="*/ 10 h 30"/>
                <a:gd name="T46" fmla="*/ 30 w 30"/>
                <a:gd name="T47" fmla="*/ 12 h 30"/>
                <a:gd name="T48" fmla="*/ 30 w 30"/>
                <a:gd name="T49" fmla="*/ 15 h 30"/>
                <a:gd name="T50" fmla="*/ 29 w 30"/>
                <a:gd name="T51" fmla="*/ 21 h 30"/>
                <a:gd name="T52" fmla="*/ 26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1" y="29"/>
                  </a:lnTo>
                  <a:lnTo>
                    <a:pt x="7" y="27"/>
                  </a:lnTo>
                  <a:lnTo>
                    <a:pt x="5" y="26"/>
                  </a:lnTo>
                  <a:lnTo>
                    <a:pt x="4" y="24"/>
                  </a:lnTo>
                  <a:lnTo>
                    <a:pt x="2" y="20"/>
                  </a:lnTo>
                  <a:lnTo>
                    <a:pt x="0" y="18"/>
                  </a:lnTo>
                  <a:lnTo>
                    <a:pt x="0" y="15"/>
                  </a:lnTo>
                  <a:lnTo>
                    <a:pt x="0" y="12"/>
                  </a:lnTo>
                  <a:lnTo>
                    <a:pt x="2" y="10"/>
                  </a:lnTo>
                  <a:lnTo>
                    <a:pt x="4" y="7"/>
                  </a:lnTo>
                  <a:lnTo>
                    <a:pt x="5" y="5"/>
                  </a:lnTo>
                  <a:lnTo>
                    <a:pt x="7" y="3"/>
                  </a:lnTo>
                  <a:lnTo>
                    <a:pt x="11" y="2"/>
                  </a:lnTo>
                  <a:lnTo>
                    <a:pt x="13" y="0"/>
                  </a:lnTo>
                  <a:lnTo>
                    <a:pt x="15" y="0"/>
                  </a:lnTo>
                  <a:lnTo>
                    <a:pt x="19" y="0"/>
                  </a:lnTo>
                  <a:lnTo>
                    <a:pt x="21" y="2"/>
                  </a:lnTo>
                  <a:lnTo>
                    <a:pt x="23" y="3"/>
                  </a:lnTo>
                  <a:lnTo>
                    <a:pt x="26" y="5"/>
                  </a:lnTo>
                  <a:lnTo>
                    <a:pt x="28" y="7"/>
                  </a:lnTo>
                  <a:lnTo>
                    <a:pt x="29" y="10"/>
                  </a:lnTo>
                  <a:lnTo>
                    <a:pt x="30" y="12"/>
                  </a:lnTo>
                  <a:lnTo>
                    <a:pt x="30" y="15"/>
                  </a:lnTo>
                  <a:lnTo>
                    <a:pt x="29" y="21"/>
                  </a:lnTo>
                  <a:lnTo>
                    <a:pt x="26"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70" name="Freeform 122"/>
            <p:cNvSpPr>
              <a:spLocks/>
            </p:cNvSpPr>
            <p:nvPr/>
          </p:nvSpPr>
          <p:spPr bwMode="auto">
            <a:xfrm>
              <a:off x="2352" y="1812"/>
              <a:ext cx="30" cy="30"/>
            </a:xfrm>
            <a:custGeom>
              <a:avLst/>
              <a:gdLst>
                <a:gd name="T0" fmla="*/ 60 w 60"/>
                <a:gd name="T1" fmla="*/ 30 h 60"/>
                <a:gd name="T2" fmla="*/ 59 w 60"/>
                <a:gd name="T3" fmla="*/ 25 h 60"/>
                <a:gd name="T4" fmla="*/ 57 w 60"/>
                <a:gd name="T5" fmla="*/ 19 h 60"/>
                <a:gd name="T6" fmla="*/ 54 w 60"/>
                <a:gd name="T7" fmla="*/ 14 h 60"/>
                <a:gd name="T8" fmla="*/ 51 w 60"/>
                <a:gd name="T9" fmla="*/ 10 h 60"/>
                <a:gd name="T10" fmla="*/ 46 w 60"/>
                <a:gd name="T11" fmla="*/ 6 h 60"/>
                <a:gd name="T12" fmla="*/ 41 w 60"/>
                <a:gd name="T13" fmla="*/ 3 h 60"/>
                <a:gd name="T14" fmla="*/ 36 w 60"/>
                <a:gd name="T15" fmla="*/ 1 h 60"/>
                <a:gd name="T16" fmla="*/ 30 w 60"/>
                <a:gd name="T17" fmla="*/ 0 h 60"/>
                <a:gd name="T18" fmla="*/ 18 w 60"/>
                <a:gd name="T19" fmla="*/ 3 h 60"/>
                <a:gd name="T20" fmla="*/ 8 w 60"/>
                <a:gd name="T21" fmla="*/ 10 h 60"/>
                <a:gd name="T22" fmla="*/ 2 w 60"/>
                <a:gd name="T23" fmla="*/ 19 h 60"/>
                <a:gd name="T24" fmla="*/ 0 w 60"/>
                <a:gd name="T25" fmla="*/ 30 h 60"/>
                <a:gd name="T26" fmla="*/ 0 w 60"/>
                <a:gd name="T27" fmla="*/ 36 h 60"/>
                <a:gd name="T28" fmla="*/ 2 w 60"/>
                <a:gd name="T29" fmla="*/ 42 h 60"/>
                <a:gd name="T30" fmla="*/ 4 w 60"/>
                <a:gd name="T31" fmla="*/ 46 h 60"/>
                <a:gd name="T32" fmla="*/ 8 w 60"/>
                <a:gd name="T33" fmla="*/ 51 h 60"/>
                <a:gd name="T34" fmla="*/ 13 w 60"/>
                <a:gd name="T35" fmla="*/ 54 h 60"/>
                <a:gd name="T36" fmla="*/ 18 w 60"/>
                <a:gd name="T37" fmla="*/ 58 h 60"/>
                <a:gd name="T38" fmla="*/ 24 w 60"/>
                <a:gd name="T39" fmla="*/ 59 h 60"/>
                <a:gd name="T40" fmla="*/ 30 w 60"/>
                <a:gd name="T41" fmla="*/ 60 h 60"/>
                <a:gd name="T42" fmla="*/ 36 w 60"/>
                <a:gd name="T43" fmla="*/ 59 h 60"/>
                <a:gd name="T44" fmla="*/ 41 w 60"/>
                <a:gd name="T45" fmla="*/ 58 h 60"/>
                <a:gd name="T46" fmla="*/ 46 w 60"/>
                <a:gd name="T47" fmla="*/ 54 h 60"/>
                <a:gd name="T48" fmla="*/ 51 w 60"/>
                <a:gd name="T49" fmla="*/ 51 h 60"/>
                <a:gd name="T50" fmla="*/ 54 w 60"/>
                <a:gd name="T51" fmla="*/ 46 h 60"/>
                <a:gd name="T52" fmla="*/ 57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5"/>
                  </a:lnTo>
                  <a:lnTo>
                    <a:pt x="57" y="19"/>
                  </a:lnTo>
                  <a:lnTo>
                    <a:pt x="54" y="14"/>
                  </a:lnTo>
                  <a:lnTo>
                    <a:pt x="51" y="10"/>
                  </a:lnTo>
                  <a:lnTo>
                    <a:pt x="46" y="6"/>
                  </a:lnTo>
                  <a:lnTo>
                    <a:pt x="41" y="3"/>
                  </a:lnTo>
                  <a:lnTo>
                    <a:pt x="36" y="1"/>
                  </a:lnTo>
                  <a:lnTo>
                    <a:pt x="30" y="0"/>
                  </a:lnTo>
                  <a:lnTo>
                    <a:pt x="18" y="3"/>
                  </a:lnTo>
                  <a:lnTo>
                    <a:pt x="8" y="10"/>
                  </a:lnTo>
                  <a:lnTo>
                    <a:pt x="2" y="19"/>
                  </a:lnTo>
                  <a:lnTo>
                    <a:pt x="0" y="30"/>
                  </a:lnTo>
                  <a:lnTo>
                    <a:pt x="0" y="36"/>
                  </a:lnTo>
                  <a:lnTo>
                    <a:pt x="2" y="42"/>
                  </a:lnTo>
                  <a:lnTo>
                    <a:pt x="4" y="46"/>
                  </a:lnTo>
                  <a:lnTo>
                    <a:pt x="8" y="51"/>
                  </a:lnTo>
                  <a:lnTo>
                    <a:pt x="13" y="54"/>
                  </a:lnTo>
                  <a:lnTo>
                    <a:pt x="18" y="58"/>
                  </a:lnTo>
                  <a:lnTo>
                    <a:pt x="24" y="59"/>
                  </a:lnTo>
                  <a:lnTo>
                    <a:pt x="30" y="60"/>
                  </a:lnTo>
                  <a:lnTo>
                    <a:pt x="36" y="59"/>
                  </a:lnTo>
                  <a:lnTo>
                    <a:pt x="41" y="58"/>
                  </a:lnTo>
                  <a:lnTo>
                    <a:pt x="46" y="54"/>
                  </a:lnTo>
                  <a:lnTo>
                    <a:pt x="51" y="51"/>
                  </a:lnTo>
                  <a:lnTo>
                    <a:pt x="54" y="46"/>
                  </a:lnTo>
                  <a:lnTo>
                    <a:pt x="57"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71" name="Freeform 123"/>
            <p:cNvSpPr>
              <a:spLocks/>
            </p:cNvSpPr>
            <p:nvPr/>
          </p:nvSpPr>
          <p:spPr bwMode="auto">
            <a:xfrm>
              <a:off x="2359" y="1819"/>
              <a:ext cx="15" cy="15"/>
            </a:xfrm>
            <a:custGeom>
              <a:avLst/>
              <a:gdLst>
                <a:gd name="T0" fmla="*/ 15 w 29"/>
                <a:gd name="T1" fmla="*/ 30 h 30"/>
                <a:gd name="T2" fmla="*/ 11 w 29"/>
                <a:gd name="T3" fmla="*/ 30 h 30"/>
                <a:gd name="T4" fmla="*/ 9 w 29"/>
                <a:gd name="T5" fmla="*/ 29 h 30"/>
                <a:gd name="T6" fmla="*/ 7 w 29"/>
                <a:gd name="T7" fmla="*/ 27 h 30"/>
                <a:gd name="T8" fmla="*/ 4 w 29"/>
                <a:gd name="T9" fmla="*/ 26 h 30"/>
                <a:gd name="T10" fmla="*/ 2 w 29"/>
                <a:gd name="T11" fmla="*/ 23 h 30"/>
                <a:gd name="T12" fmla="*/ 1 w 29"/>
                <a:gd name="T13" fmla="*/ 21 h 30"/>
                <a:gd name="T14" fmla="*/ 0 w 29"/>
                <a:gd name="T15" fmla="*/ 18 h 30"/>
                <a:gd name="T16" fmla="*/ 0 w 29"/>
                <a:gd name="T17" fmla="*/ 15 h 30"/>
                <a:gd name="T18" fmla="*/ 0 w 29"/>
                <a:gd name="T19" fmla="*/ 13 h 30"/>
                <a:gd name="T20" fmla="*/ 1 w 29"/>
                <a:gd name="T21" fmla="*/ 10 h 30"/>
                <a:gd name="T22" fmla="*/ 2 w 29"/>
                <a:gd name="T23" fmla="*/ 7 h 30"/>
                <a:gd name="T24" fmla="*/ 4 w 29"/>
                <a:gd name="T25" fmla="*/ 5 h 30"/>
                <a:gd name="T26" fmla="*/ 7 w 29"/>
                <a:gd name="T27" fmla="*/ 3 h 30"/>
                <a:gd name="T28" fmla="*/ 9 w 29"/>
                <a:gd name="T29" fmla="*/ 1 h 30"/>
                <a:gd name="T30" fmla="*/ 11 w 29"/>
                <a:gd name="T31" fmla="*/ 0 h 30"/>
                <a:gd name="T32" fmla="*/ 15 w 29"/>
                <a:gd name="T33" fmla="*/ 0 h 30"/>
                <a:gd name="T34" fmla="*/ 17 w 29"/>
                <a:gd name="T35" fmla="*/ 0 h 30"/>
                <a:gd name="T36" fmla="*/ 21 w 29"/>
                <a:gd name="T37" fmla="*/ 1 h 30"/>
                <a:gd name="T38" fmla="*/ 23 w 29"/>
                <a:gd name="T39" fmla="*/ 3 h 30"/>
                <a:gd name="T40" fmla="*/ 25 w 29"/>
                <a:gd name="T41" fmla="*/ 5 h 30"/>
                <a:gd name="T42" fmla="*/ 26 w 29"/>
                <a:gd name="T43" fmla="*/ 7 h 30"/>
                <a:gd name="T44" fmla="*/ 28 w 29"/>
                <a:gd name="T45" fmla="*/ 10 h 30"/>
                <a:gd name="T46" fmla="*/ 29 w 29"/>
                <a:gd name="T47" fmla="*/ 13 h 30"/>
                <a:gd name="T48" fmla="*/ 29 w 29"/>
                <a:gd name="T49" fmla="*/ 15 h 30"/>
                <a:gd name="T50" fmla="*/ 28 w 29"/>
                <a:gd name="T51" fmla="*/ 21 h 30"/>
                <a:gd name="T52" fmla="*/ 25 w 29"/>
                <a:gd name="T53" fmla="*/ 26 h 30"/>
                <a:gd name="T54" fmla="*/ 21 w 29"/>
                <a:gd name="T55" fmla="*/ 29 h 30"/>
                <a:gd name="T56" fmla="*/ 15 w 29"/>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30">
                  <a:moveTo>
                    <a:pt x="15" y="30"/>
                  </a:moveTo>
                  <a:lnTo>
                    <a:pt x="11" y="30"/>
                  </a:lnTo>
                  <a:lnTo>
                    <a:pt x="9" y="29"/>
                  </a:lnTo>
                  <a:lnTo>
                    <a:pt x="7" y="27"/>
                  </a:lnTo>
                  <a:lnTo>
                    <a:pt x="4" y="26"/>
                  </a:lnTo>
                  <a:lnTo>
                    <a:pt x="2" y="23"/>
                  </a:lnTo>
                  <a:lnTo>
                    <a:pt x="1" y="21"/>
                  </a:lnTo>
                  <a:lnTo>
                    <a:pt x="0" y="18"/>
                  </a:lnTo>
                  <a:lnTo>
                    <a:pt x="0" y="15"/>
                  </a:lnTo>
                  <a:lnTo>
                    <a:pt x="0" y="13"/>
                  </a:lnTo>
                  <a:lnTo>
                    <a:pt x="1" y="10"/>
                  </a:lnTo>
                  <a:lnTo>
                    <a:pt x="2" y="7"/>
                  </a:lnTo>
                  <a:lnTo>
                    <a:pt x="4" y="5"/>
                  </a:lnTo>
                  <a:lnTo>
                    <a:pt x="7" y="3"/>
                  </a:lnTo>
                  <a:lnTo>
                    <a:pt x="9" y="1"/>
                  </a:lnTo>
                  <a:lnTo>
                    <a:pt x="11" y="0"/>
                  </a:lnTo>
                  <a:lnTo>
                    <a:pt x="15" y="0"/>
                  </a:lnTo>
                  <a:lnTo>
                    <a:pt x="17" y="0"/>
                  </a:lnTo>
                  <a:lnTo>
                    <a:pt x="21" y="1"/>
                  </a:lnTo>
                  <a:lnTo>
                    <a:pt x="23" y="3"/>
                  </a:lnTo>
                  <a:lnTo>
                    <a:pt x="25" y="5"/>
                  </a:lnTo>
                  <a:lnTo>
                    <a:pt x="26" y="7"/>
                  </a:lnTo>
                  <a:lnTo>
                    <a:pt x="28" y="10"/>
                  </a:lnTo>
                  <a:lnTo>
                    <a:pt x="29" y="13"/>
                  </a:lnTo>
                  <a:lnTo>
                    <a:pt x="29" y="15"/>
                  </a:lnTo>
                  <a:lnTo>
                    <a:pt x="28"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72" name="Freeform 124"/>
            <p:cNvSpPr>
              <a:spLocks/>
            </p:cNvSpPr>
            <p:nvPr/>
          </p:nvSpPr>
          <p:spPr bwMode="auto">
            <a:xfrm>
              <a:off x="2336" y="1607"/>
              <a:ext cx="30" cy="29"/>
            </a:xfrm>
            <a:custGeom>
              <a:avLst/>
              <a:gdLst>
                <a:gd name="T0" fmla="*/ 60 w 60"/>
                <a:gd name="T1" fmla="*/ 30 h 59"/>
                <a:gd name="T2" fmla="*/ 58 w 60"/>
                <a:gd name="T3" fmla="*/ 24 h 59"/>
                <a:gd name="T4" fmla="*/ 57 w 60"/>
                <a:gd name="T5" fmla="*/ 19 h 59"/>
                <a:gd name="T6" fmla="*/ 54 w 60"/>
                <a:gd name="T7" fmla="*/ 13 h 59"/>
                <a:gd name="T8" fmla="*/ 50 w 60"/>
                <a:gd name="T9" fmla="*/ 8 h 59"/>
                <a:gd name="T10" fmla="*/ 46 w 60"/>
                <a:gd name="T11" fmla="*/ 5 h 59"/>
                <a:gd name="T12" fmla="*/ 41 w 60"/>
                <a:gd name="T13" fmla="*/ 3 h 59"/>
                <a:gd name="T14" fmla="*/ 35 w 60"/>
                <a:gd name="T15" fmla="*/ 0 h 59"/>
                <a:gd name="T16" fmla="*/ 30 w 60"/>
                <a:gd name="T17" fmla="*/ 0 h 59"/>
                <a:gd name="T18" fmla="*/ 18 w 60"/>
                <a:gd name="T19" fmla="*/ 3 h 59"/>
                <a:gd name="T20" fmla="*/ 9 w 60"/>
                <a:gd name="T21" fmla="*/ 8 h 59"/>
                <a:gd name="T22" fmla="*/ 2 w 60"/>
                <a:gd name="T23" fmla="*/ 19 h 59"/>
                <a:gd name="T24" fmla="*/ 0 w 60"/>
                <a:gd name="T25" fmla="*/ 30 h 59"/>
                <a:gd name="T26" fmla="*/ 1 w 60"/>
                <a:gd name="T27" fmla="*/ 36 h 59"/>
                <a:gd name="T28" fmla="*/ 2 w 60"/>
                <a:gd name="T29" fmla="*/ 41 h 59"/>
                <a:gd name="T30" fmla="*/ 5 w 60"/>
                <a:gd name="T31" fmla="*/ 46 h 59"/>
                <a:gd name="T32" fmla="*/ 9 w 60"/>
                <a:gd name="T33" fmla="*/ 51 h 59"/>
                <a:gd name="T34" fmla="*/ 13 w 60"/>
                <a:gd name="T35" fmla="*/ 54 h 59"/>
                <a:gd name="T36" fmla="*/ 18 w 60"/>
                <a:gd name="T37" fmla="*/ 57 h 59"/>
                <a:gd name="T38" fmla="*/ 24 w 60"/>
                <a:gd name="T39" fmla="*/ 59 h 59"/>
                <a:gd name="T40" fmla="*/ 30 w 60"/>
                <a:gd name="T41" fmla="*/ 59 h 59"/>
                <a:gd name="T42" fmla="*/ 35 w 60"/>
                <a:gd name="T43" fmla="*/ 59 h 59"/>
                <a:gd name="T44" fmla="*/ 41 w 60"/>
                <a:gd name="T45" fmla="*/ 57 h 59"/>
                <a:gd name="T46" fmla="*/ 46 w 60"/>
                <a:gd name="T47" fmla="*/ 54 h 59"/>
                <a:gd name="T48" fmla="*/ 50 w 60"/>
                <a:gd name="T49" fmla="*/ 51 h 59"/>
                <a:gd name="T50" fmla="*/ 54 w 60"/>
                <a:gd name="T51" fmla="*/ 46 h 59"/>
                <a:gd name="T52" fmla="*/ 57 w 60"/>
                <a:gd name="T53" fmla="*/ 41 h 59"/>
                <a:gd name="T54" fmla="*/ 58 w 60"/>
                <a:gd name="T55" fmla="*/ 36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8" y="24"/>
                  </a:lnTo>
                  <a:lnTo>
                    <a:pt x="57" y="19"/>
                  </a:lnTo>
                  <a:lnTo>
                    <a:pt x="54" y="13"/>
                  </a:lnTo>
                  <a:lnTo>
                    <a:pt x="50" y="8"/>
                  </a:lnTo>
                  <a:lnTo>
                    <a:pt x="46" y="5"/>
                  </a:lnTo>
                  <a:lnTo>
                    <a:pt x="41" y="3"/>
                  </a:lnTo>
                  <a:lnTo>
                    <a:pt x="35" y="0"/>
                  </a:lnTo>
                  <a:lnTo>
                    <a:pt x="30" y="0"/>
                  </a:lnTo>
                  <a:lnTo>
                    <a:pt x="18" y="3"/>
                  </a:lnTo>
                  <a:lnTo>
                    <a:pt x="9" y="8"/>
                  </a:lnTo>
                  <a:lnTo>
                    <a:pt x="2" y="19"/>
                  </a:lnTo>
                  <a:lnTo>
                    <a:pt x="0" y="30"/>
                  </a:lnTo>
                  <a:lnTo>
                    <a:pt x="1" y="36"/>
                  </a:lnTo>
                  <a:lnTo>
                    <a:pt x="2" y="41"/>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1"/>
                  </a:lnTo>
                  <a:lnTo>
                    <a:pt x="58"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73" name="Freeform 125"/>
            <p:cNvSpPr>
              <a:spLocks/>
            </p:cNvSpPr>
            <p:nvPr/>
          </p:nvSpPr>
          <p:spPr bwMode="auto">
            <a:xfrm>
              <a:off x="2343" y="1614"/>
              <a:ext cx="15" cy="15"/>
            </a:xfrm>
            <a:custGeom>
              <a:avLst/>
              <a:gdLst>
                <a:gd name="T0" fmla="*/ 15 w 30"/>
                <a:gd name="T1" fmla="*/ 29 h 29"/>
                <a:gd name="T2" fmla="*/ 11 w 30"/>
                <a:gd name="T3" fmla="*/ 29 h 29"/>
                <a:gd name="T4" fmla="*/ 9 w 30"/>
                <a:gd name="T5" fmla="*/ 28 h 29"/>
                <a:gd name="T6" fmla="*/ 7 w 30"/>
                <a:gd name="T7" fmla="*/ 27 h 29"/>
                <a:gd name="T8" fmla="*/ 4 w 30"/>
                <a:gd name="T9" fmla="*/ 26 h 29"/>
                <a:gd name="T10" fmla="*/ 2 w 30"/>
                <a:gd name="T11" fmla="*/ 23 h 29"/>
                <a:gd name="T12" fmla="*/ 1 w 30"/>
                <a:gd name="T13" fmla="*/ 20 h 29"/>
                <a:gd name="T14" fmla="*/ 0 w 30"/>
                <a:gd name="T15" fmla="*/ 18 h 29"/>
                <a:gd name="T16" fmla="*/ 0 w 30"/>
                <a:gd name="T17" fmla="*/ 15 h 29"/>
                <a:gd name="T18" fmla="*/ 0 w 30"/>
                <a:gd name="T19" fmla="*/ 12 h 29"/>
                <a:gd name="T20" fmla="*/ 1 w 30"/>
                <a:gd name="T21" fmla="*/ 9 h 29"/>
                <a:gd name="T22" fmla="*/ 2 w 30"/>
                <a:gd name="T23" fmla="*/ 6 h 29"/>
                <a:gd name="T24" fmla="*/ 4 w 30"/>
                <a:gd name="T25" fmla="*/ 4 h 29"/>
                <a:gd name="T26" fmla="*/ 7 w 30"/>
                <a:gd name="T27" fmla="*/ 3 h 29"/>
                <a:gd name="T28" fmla="*/ 9 w 30"/>
                <a:gd name="T29" fmla="*/ 1 h 29"/>
                <a:gd name="T30" fmla="*/ 11 w 30"/>
                <a:gd name="T31" fmla="*/ 0 h 29"/>
                <a:gd name="T32" fmla="*/ 15 w 30"/>
                <a:gd name="T33" fmla="*/ 0 h 29"/>
                <a:gd name="T34" fmla="*/ 17 w 30"/>
                <a:gd name="T35" fmla="*/ 0 h 29"/>
                <a:gd name="T36" fmla="*/ 20 w 30"/>
                <a:gd name="T37" fmla="*/ 1 h 29"/>
                <a:gd name="T38" fmla="*/ 23 w 30"/>
                <a:gd name="T39" fmla="*/ 3 h 29"/>
                <a:gd name="T40" fmla="*/ 25 w 30"/>
                <a:gd name="T41" fmla="*/ 4 h 29"/>
                <a:gd name="T42" fmla="*/ 26 w 30"/>
                <a:gd name="T43" fmla="*/ 6 h 29"/>
                <a:gd name="T44" fmla="*/ 28 w 30"/>
                <a:gd name="T45" fmla="*/ 9 h 29"/>
                <a:gd name="T46" fmla="*/ 30 w 30"/>
                <a:gd name="T47" fmla="*/ 12 h 29"/>
                <a:gd name="T48" fmla="*/ 30 w 30"/>
                <a:gd name="T49" fmla="*/ 15 h 29"/>
                <a:gd name="T50" fmla="*/ 28 w 30"/>
                <a:gd name="T51" fmla="*/ 21 h 29"/>
                <a:gd name="T52" fmla="*/ 25 w 30"/>
                <a:gd name="T53" fmla="*/ 26 h 29"/>
                <a:gd name="T54" fmla="*/ 20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1" y="29"/>
                  </a:lnTo>
                  <a:lnTo>
                    <a:pt x="9" y="28"/>
                  </a:lnTo>
                  <a:lnTo>
                    <a:pt x="7" y="27"/>
                  </a:lnTo>
                  <a:lnTo>
                    <a:pt x="4" y="26"/>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1"/>
                  </a:lnTo>
                  <a:lnTo>
                    <a:pt x="25" y="26"/>
                  </a:lnTo>
                  <a:lnTo>
                    <a:pt x="20"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74" name="Freeform 126"/>
            <p:cNvSpPr>
              <a:spLocks/>
            </p:cNvSpPr>
            <p:nvPr/>
          </p:nvSpPr>
          <p:spPr bwMode="auto">
            <a:xfrm>
              <a:off x="2456" y="1929"/>
              <a:ext cx="30" cy="30"/>
            </a:xfrm>
            <a:custGeom>
              <a:avLst/>
              <a:gdLst>
                <a:gd name="T0" fmla="*/ 60 w 60"/>
                <a:gd name="T1" fmla="*/ 30 h 60"/>
                <a:gd name="T2" fmla="*/ 59 w 60"/>
                <a:gd name="T3" fmla="*/ 24 h 60"/>
                <a:gd name="T4" fmla="*/ 58 w 60"/>
                <a:gd name="T5" fmla="*/ 19 h 60"/>
                <a:gd name="T6" fmla="*/ 55 w 60"/>
                <a:gd name="T7" fmla="*/ 13 h 60"/>
                <a:gd name="T8" fmla="*/ 52 w 60"/>
                <a:gd name="T9" fmla="*/ 8 h 60"/>
                <a:gd name="T10" fmla="*/ 47 w 60"/>
                <a:gd name="T11" fmla="*/ 5 h 60"/>
                <a:gd name="T12" fmla="*/ 42 w 60"/>
                <a:gd name="T13" fmla="*/ 3 h 60"/>
                <a:gd name="T14" fmla="*/ 36 w 60"/>
                <a:gd name="T15" fmla="*/ 0 h 60"/>
                <a:gd name="T16" fmla="*/ 30 w 60"/>
                <a:gd name="T17" fmla="*/ 0 h 60"/>
                <a:gd name="T18" fmla="*/ 19 w 60"/>
                <a:gd name="T19" fmla="*/ 3 h 60"/>
                <a:gd name="T20" fmla="*/ 9 w 60"/>
                <a:gd name="T21" fmla="*/ 8 h 60"/>
                <a:gd name="T22" fmla="*/ 2 w 60"/>
                <a:gd name="T23" fmla="*/ 19 h 60"/>
                <a:gd name="T24" fmla="*/ 0 w 60"/>
                <a:gd name="T25" fmla="*/ 30 h 60"/>
                <a:gd name="T26" fmla="*/ 1 w 60"/>
                <a:gd name="T27" fmla="*/ 36 h 60"/>
                <a:gd name="T28" fmla="*/ 2 w 60"/>
                <a:gd name="T29" fmla="*/ 42 h 60"/>
                <a:gd name="T30" fmla="*/ 6 w 60"/>
                <a:gd name="T31" fmla="*/ 46 h 60"/>
                <a:gd name="T32" fmla="*/ 9 w 60"/>
                <a:gd name="T33" fmla="*/ 51 h 60"/>
                <a:gd name="T34" fmla="*/ 14 w 60"/>
                <a:gd name="T35" fmla="*/ 54 h 60"/>
                <a:gd name="T36" fmla="*/ 19 w 60"/>
                <a:gd name="T37" fmla="*/ 58 h 60"/>
                <a:gd name="T38" fmla="*/ 24 w 60"/>
                <a:gd name="T39" fmla="*/ 59 h 60"/>
                <a:gd name="T40" fmla="*/ 30 w 60"/>
                <a:gd name="T41" fmla="*/ 60 h 60"/>
                <a:gd name="T42" fmla="*/ 36 w 60"/>
                <a:gd name="T43" fmla="*/ 59 h 60"/>
                <a:gd name="T44" fmla="*/ 42 w 60"/>
                <a:gd name="T45" fmla="*/ 58 h 60"/>
                <a:gd name="T46" fmla="*/ 47 w 60"/>
                <a:gd name="T47" fmla="*/ 54 h 60"/>
                <a:gd name="T48" fmla="*/ 52 w 60"/>
                <a:gd name="T49" fmla="*/ 51 h 60"/>
                <a:gd name="T50" fmla="*/ 55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9"/>
                  </a:lnTo>
                  <a:lnTo>
                    <a:pt x="55" y="13"/>
                  </a:lnTo>
                  <a:lnTo>
                    <a:pt x="52" y="8"/>
                  </a:lnTo>
                  <a:lnTo>
                    <a:pt x="47" y="5"/>
                  </a:lnTo>
                  <a:lnTo>
                    <a:pt x="42" y="3"/>
                  </a:lnTo>
                  <a:lnTo>
                    <a:pt x="36" y="0"/>
                  </a:lnTo>
                  <a:lnTo>
                    <a:pt x="30" y="0"/>
                  </a:lnTo>
                  <a:lnTo>
                    <a:pt x="19" y="3"/>
                  </a:lnTo>
                  <a:lnTo>
                    <a:pt x="9" y="8"/>
                  </a:lnTo>
                  <a:lnTo>
                    <a:pt x="2" y="19"/>
                  </a:lnTo>
                  <a:lnTo>
                    <a:pt x="0" y="30"/>
                  </a:lnTo>
                  <a:lnTo>
                    <a:pt x="1" y="36"/>
                  </a:lnTo>
                  <a:lnTo>
                    <a:pt x="2" y="42"/>
                  </a:lnTo>
                  <a:lnTo>
                    <a:pt x="6" y="46"/>
                  </a:lnTo>
                  <a:lnTo>
                    <a:pt x="9" y="51"/>
                  </a:lnTo>
                  <a:lnTo>
                    <a:pt x="14" y="54"/>
                  </a:lnTo>
                  <a:lnTo>
                    <a:pt x="19" y="58"/>
                  </a:lnTo>
                  <a:lnTo>
                    <a:pt x="24" y="59"/>
                  </a:lnTo>
                  <a:lnTo>
                    <a:pt x="30" y="60"/>
                  </a:lnTo>
                  <a:lnTo>
                    <a:pt x="36" y="59"/>
                  </a:lnTo>
                  <a:lnTo>
                    <a:pt x="42" y="58"/>
                  </a:lnTo>
                  <a:lnTo>
                    <a:pt x="47" y="54"/>
                  </a:lnTo>
                  <a:lnTo>
                    <a:pt x="52" y="51"/>
                  </a:lnTo>
                  <a:lnTo>
                    <a:pt x="55" y="46"/>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75" name="Freeform 127"/>
            <p:cNvSpPr>
              <a:spLocks/>
            </p:cNvSpPr>
            <p:nvPr/>
          </p:nvSpPr>
          <p:spPr bwMode="auto">
            <a:xfrm>
              <a:off x="2463" y="1937"/>
              <a:ext cx="15" cy="15"/>
            </a:xfrm>
            <a:custGeom>
              <a:avLst/>
              <a:gdLst>
                <a:gd name="T0" fmla="*/ 15 w 30"/>
                <a:gd name="T1" fmla="*/ 30 h 30"/>
                <a:gd name="T2" fmla="*/ 13 w 30"/>
                <a:gd name="T3" fmla="*/ 30 h 30"/>
                <a:gd name="T4" fmla="*/ 11 w 30"/>
                <a:gd name="T5" fmla="*/ 29 h 30"/>
                <a:gd name="T6" fmla="*/ 7 w 30"/>
                <a:gd name="T7" fmla="*/ 27 h 30"/>
                <a:gd name="T8" fmla="*/ 5 w 30"/>
                <a:gd name="T9" fmla="*/ 26 h 30"/>
                <a:gd name="T10" fmla="*/ 4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4 w 30"/>
                <a:gd name="T23" fmla="*/ 7 h 30"/>
                <a:gd name="T24" fmla="*/ 5 w 30"/>
                <a:gd name="T25" fmla="*/ 5 h 30"/>
                <a:gd name="T26" fmla="*/ 7 w 30"/>
                <a:gd name="T27" fmla="*/ 3 h 30"/>
                <a:gd name="T28" fmla="*/ 11 w 30"/>
                <a:gd name="T29" fmla="*/ 1 h 30"/>
                <a:gd name="T30" fmla="*/ 13 w 30"/>
                <a:gd name="T31" fmla="*/ 0 h 30"/>
                <a:gd name="T32" fmla="*/ 15 w 30"/>
                <a:gd name="T33" fmla="*/ 0 h 30"/>
                <a:gd name="T34" fmla="*/ 19 w 30"/>
                <a:gd name="T35" fmla="*/ 0 h 30"/>
                <a:gd name="T36" fmla="*/ 21 w 30"/>
                <a:gd name="T37" fmla="*/ 1 h 30"/>
                <a:gd name="T38" fmla="*/ 23 w 30"/>
                <a:gd name="T39" fmla="*/ 3 h 30"/>
                <a:gd name="T40" fmla="*/ 26 w 30"/>
                <a:gd name="T41" fmla="*/ 5 h 30"/>
                <a:gd name="T42" fmla="*/ 28 w 30"/>
                <a:gd name="T43" fmla="*/ 7 h 30"/>
                <a:gd name="T44" fmla="*/ 29 w 30"/>
                <a:gd name="T45" fmla="*/ 9 h 30"/>
                <a:gd name="T46" fmla="*/ 30 w 30"/>
                <a:gd name="T47" fmla="*/ 12 h 30"/>
                <a:gd name="T48" fmla="*/ 30 w 30"/>
                <a:gd name="T49" fmla="*/ 15 h 30"/>
                <a:gd name="T50" fmla="*/ 29 w 30"/>
                <a:gd name="T51" fmla="*/ 21 h 30"/>
                <a:gd name="T52" fmla="*/ 26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1" y="29"/>
                  </a:lnTo>
                  <a:lnTo>
                    <a:pt x="7" y="27"/>
                  </a:lnTo>
                  <a:lnTo>
                    <a:pt x="5" y="26"/>
                  </a:lnTo>
                  <a:lnTo>
                    <a:pt x="4" y="23"/>
                  </a:lnTo>
                  <a:lnTo>
                    <a:pt x="1" y="20"/>
                  </a:lnTo>
                  <a:lnTo>
                    <a:pt x="0" y="18"/>
                  </a:lnTo>
                  <a:lnTo>
                    <a:pt x="0" y="15"/>
                  </a:lnTo>
                  <a:lnTo>
                    <a:pt x="0" y="12"/>
                  </a:lnTo>
                  <a:lnTo>
                    <a:pt x="1" y="9"/>
                  </a:lnTo>
                  <a:lnTo>
                    <a:pt x="4" y="7"/>
                  </a:lnTo>
                  <a:lnTo>
                    <a:pt x="5" y="5"/>
                  </a:lnTo>
                  <a:lnTo>
                    <a:pt x="7" y="3"/>
                  </a:lnTo>
                  <a:lnTo>
                    <a:pt x="11" y="1"/>
                  </a:lnTo>
                  <a:lnTo>
                    <a:pt x="13" y="0"/>
                  </a:lnTo>
                  <a:lnTo>
                    <a:pt x="15" y="0"/>
                  </a:lnTo>
                  <a:lnTo>
                    <a:pt x="19" y="0"/>
                  </a:lnTo>
                  <a:lnTo>
                    <a:pt x="21" y="1"/>
                  </a:lnTo>
                  <a:lnTo>
                    <a:pt x="23" y="3"/>
                  </a:lnTo>
                  <a:lnTo>
                    <a:pt x="26" y="5"/>
                  </a:lnTo>
                  <a:lnTo>
                    <a:pt x="28" y="7"/>
                  </a:lnTo>
                  <a:lnTo>
                    <a:pt x="29" y="9"/>
                  </a:lnTo>
                  <a:lnTo>
                    <a:pt x="30" y="12"/>
                  </a:lnTo>
                  <a:lnTo>
                    <a:pt x="30" y="15"/>
                  </a:lnTo>
                  <a:lnTo>
                    <a:pt x="29" y="21"/>
                  </a:lnTo>
                  <a:lnTo>
                    <a:pt x="26"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76" name="Freeform 128"/>
            <p:cNvSpPr>
              <a:spLocks/>
            </p:cNvSpPr>
            <p:nvPr/>
          </p:nvSpPr>
          <p:spPr bwMode="auto">
            <a:xfrm>
              <a:off x="2357" y="1988"/>
              <a:ext cx="30" cy="29"/>
            </a:xfrm>
            <a:custGeom>
              <a:avLst/>
              <a:gdLst>
                <a:gd name="T0" fmla="*/ 60 w 60"/>
                <a:gd name="T1" fmla="*/ 30 h 59"/>
                <a:gd name="T2" fmla="*/ 59 w 60"/>
                <a:gd name="T3" fmla="*/ 24 h 59"/>
                <a:gd name="T4" fmla="*/ 58 w 60"/>
                <a:gd name="T5" fmla="*/ 18 h 59"/>
                <a:gd name="T6" fmla="*/ 54 w 60"/>
                <a:gd name="T7" fmla="*/ 12 h 59"/>
                <a:gd name="T8" fmla="*/ 51 w 60"/>
                <a:gd name="T9" fmla="*/ 8 h 59"/>
                <a:gd name="T10" fmla="*/ 46 w 60"/>
                <a:gd name="T11" fmla="*/ 4 h 59"/>
                <a:gd name="T12" fmla="*/ 42 w 60"/>
                <a:gd name="T13" fmla="*/ 2 h 59"/>
                <a:gd name="T14" fmla="*/ 36 w 60"/>
                <a:gd name="T15" fmla="*/ 0 h 59"/>
                <a:gd name="T16" fmla="*/ 30 w 60"/>
                <a:gd name="T17" fmla="*/ 0 h 59"/>
                <a:gd name="T18" fmla="*/ 19 w 60"/>
                <a:gd name="T19" fmla="*/ 2 h 59"/>
                <a:gd name="T20" fmla="*/ 9 w 60"/>
                <a:gd name="T21" fmla="*/ 8 h 59"/>
                <a:gd name="T22" fmla="*/ 3 w 60"/>
                <a:gd name="T23" fmla="*/ 18 h 59"/>
                <a:gd name="T24" fmla="*/ 0 w 60"/>
                <a:gd name="T25" fmla="*/ 30 h 59"/>
                <a:gd name="T26" fmla="*/ 1 w 60"/>
                <a:gd name="T27" fmla="*/ 35 h 59"/>
                <a:gd name="T28" fmla="*/ 3 w 60"/>
                <a:gd name="T29" fmla="*/ 40 h 59"/>
                <a:gd name="T30" fmla="*/ 6 w 60"/>
                <a:gd name="T31" fmla="*/ 46 h 59"/>
                <a:gd name="T32" fmla="*/ 9 w 60"/>
                <a:gd name="T33" fmla="*/ 50 h 59"/>
                <a:gd name="T34" fmla="*/ 14 w 60"/>
                <a:gd name="T35" fmla="*/ 54 h 59"/>
                <a:gd name="T36" fmla="*/ 19 w 60"/>
                <a:gd name="T37" fmla="*/ 56 h 59"/>
                <a:gd name="T38" fmla="*/ 24 w 60"/>
                <a:gd name="T39" fmla="*/ 59 h 59"/>
                <a:gd name="T40" fmla="*/ 30 w 60"/>
                <a:gd name="T41" fmla="*/ 59 h 59"/>
                <a:gd name="T42" fmla="*/ 36 w 60"/>
                <a:gd name="T43" fmla="*/ 59 h 59"/>
                <a:gd name="T44" fmla="*/ 42 w 60"/>
                <a:gd name="T45" fmla="*/ 56 h 59"/>
                <a:gd name="T46" fmla="*/ 46 w 60"/>
                <a:gd name="T47" fmla="*/ 54 h 59"/>
                <a:gd name="T48" fmla="*/ 51 w 60"/>
                <a:gd name="T49" fmla="*/ 50 h 59"/>
                <a:gd name="T50" fmla="*/ 54 w 60"/>
                <a:gd name="T51" fmla="*/ 46 h 59"/>
                <a:gd name="T52" fmla="*/ 58 w 60"/>
                <a:gd name="T53" fmla="*/ 40 h 59"/>
                <a:gd name="T54" fmla="*/ 59 w 60"/>
                <a:gd name="T55" fmla="*/ 35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9" y="24"/>
                  </a:lnTo>
                  <a:lnTo>
                    <a:pt x="58" y="18"/>
                  </a:lnTo>
                  <a:lnTo>
                    <a:pt x="54" y="12"/>
                  </a:lnTo>
                  <a:lnTo>
                    <a:pt x="51" y="8"/>
                  </a:lnTo>
                  <a:lnTo>
                    <a:pt x="46" y="4"/>
                  </a:lnTo>
                  <a:lnTo>
                    <a:pt x="42" y="2"/>
                  </a:lnTo>
                  <a:lnTo>
                    <a:pt x="36" y="0"/>
                  </a:lnTo>
                  <a:lnTo>
                    <a:pt x="30" y="0"/>
                  </a:lnTo>
                  <a:lnTo>
                    <a:pt x="19" y="2"/>
                  </a:lnTo>
                  <a:lnTo>
                    <a:pt x="9" y="8"/>
                  </a:lnTo>
                  <a:lnTo>
                    <a:pt x="3" y="18"/>
                  </a:lnTo>
                  <a:lnTo>
                    <a:pt x="0" y="30"/>
                  </a:lnTo>
                  <a:lnTo>
                    <a:pt x="1" y="35"/>
                  </a:lnTo>
                  <a:lnTo>
                    <a:pt x="3" y="40"/>
                  </a:lnTo>
                  <a:lnTo>
                    <a:pt x="6" y="46"/>
                  </a:lnTo>
                  <a:lnTo>
                    <a:pt x="9" y="50"/>
                  </a:lnTo>
                  <a:lnTo>
                    <a:pt x="14" y="54"/>
                  </a:lnTo>
                  <a:lnTo>
                    <a:pt x="19" y="56"/>
                  </a:lnTo>
                  <a:lnTo>
                    <a:pt x="24" y="59"/>
                  </a:lnTo>
                  <a:lnTo>
                    <a:pt x="30" y="59"/>
                  </a:lnTo>
                  <a:lnTo>
                    <a:pt x="36" y="59"/>
                  </a:lnTo>
                  <a:lnTo>
                    <a:pt x="42" y="56"/>
                  </a:lnTo>
                  <a:lnTo>
                    <a:pt x="46" y="54"/>
                  </a:lnTo>
                  <a:lnTo>
                    <a:pt x="51" y="50"/>
                  </a:lnTo>
                  <a:lnTo>
                    <a:pt x="54" y="46"/>
                  </a:lnTo>
                  <a:lnTo>
                    <a:pt x="58" y="40"/>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77" name="Freeform 129"/>
            <p:cNvSpPr>
              <a:spLocks/>
            </p:cNvSpPr>
            <p:nvPr/>
          </p:nvSpPr>
          <p:spPr bwMode="auto">
            <a:xfrm>
              <a:off x="2365" y="1995"/>
              <a:ext cx="15" cy="15"/>
            </a:xfrm>
            <a:custGeom>
              <a:avLst/>
              <a:gdLst>
                <a:gd name="T0" fmla="*/ 15 w 30"/>
                <a:gd name="T1" fmla="*/ 29 h 29"/>
                <a:gd name="T2" fmla="*/ 13 w 30"/>
                <a:gd name="T3" fmla="*/ 29 h 29"/>
                <a:gd name="T4" fmla="*/ 9 w 30"/>
                <a:gd name="T5" fmla="*/ 27 h 29"/>
                <a:gd name="T6" fmla="*/ 7 w 30"/>
                <a:gd name="T7" fmla="*/ 26 h 29"/>
                <a:gd name="T8" fmla="*/ 5 w 30"/>
                <a:gd name="T9" fmla="*/ 25 h 29"/>
                <a:gd name="T10" fmla="*/ 3 w 30"/>
                <a:gd name="T11" fmla="*/ 23 h 29"/>
                <a:gd name="T12" fmla="*/ 1 w 30"/>
                <a:gd name="T13" fmla="*/ 19 h 29"/>
                <a:gd name="T14" fmla="*/ 0 w 30"/>
                <a:gd name="T15" fmla="*/ 17 h 29"/>
                <a:gd name="T16" fmla="*/ 0 w 30"/>
                <a:gd name="T17" fmla="*/ 15 h 29"/>
                <a:gd name="T18" fmla="*/ 0 w 30"/>
                <a:gd name="T19" fmla="*/ 11 h 29"/>
                <a:gd name="T20" fmla="*/ 1 w 30"/>
                <a:gd name="T21" fmla="*/ 9 h 29"/>
                <a:gd name="T22" fmla="*/ 3 w 30"/>
                <a:gd name="T23" fmla="*/ 6 h 29"/>
                <a:gd name="T24" fmla="*/ 5 w 30"/>
                <a:gd name="T25" fmla="*/ 3 h 29"/>
                <a:gd name="T26" fmla="*/ 7 w 30"/>
                <a:gd name="T27" fmla="*/ 2 h 29"/>
                <a:gd name="T28" fmla="*/ 9 w 30"/>
                <a:gd name="T29" fmla="*/ 1 h 29"/>
                <a:gd name="T30" fmla="*/ 13 w 30"/>
                <a:gd name="T31" fmla="*/ 0 h 29"/>
                <a:gd name="T32" fmla="*/ 15 w 30"/>
                <a:gd name="T33" fmla="*/ 0 h 29"/>
                <a:gd name="T34" fmla="*/ 18 w 30"/>
                <a:gd name="T35" fmla="*/ 0 h 29"/>
                <a:gd name="T36" fmla="*/ 21 w 30"/>
                <a:gd name="T37" fmla="*/ 1 h 29"/>
                <a:gd name="T38" fmla="*/ 23 w 30"/>
                <a:gd name="T39" fmla="*/ 2 h 29"/>
                <a:gd name="T40" fmla="*/ 26 w 30"/>
                <a:gd name="T41" fmla="*/ 3 h 29"/>
                <a:gd name="T42" fmla="*/ 27 w 30"/>
                <a:gd name="T43" fmla="*/ 6 h 29"/>
                <a:gd name="T44" fmla="*/ 29 w 30"/>
                <a:gd name="T45" fmla="*/ 9 h 29"/>
                <a:gd name="T46" fmla="*/ 30 w 30"/>
                <a:gd name="T47" fmla="*/ 11 h 29"/>
                <a:gd name="T48" fmla="*/ 30 w 30"/>
                <a:gd name="T49" fmla="*/ 15 h 29"/>
                <a:gd name="T50" fmla="*/ 29 w 30"/>
                <a:gd name="T51" fmla="*/ 20 h 29"/>
                <a:gd name="T52" fmla="*/ 26 w 30"/>
                <a:gd name="T53" fmla="*/ 25 h 29"/>
                <a:gd name="T54" fmla="*/ 21 w 30"/>
                <a:gd name="T55" fmla="*/ 27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3" y="29"/>
                  </a:lnTo>
                  <a:lnTo>
                    <a:pt x="9" y="27"/>
                  </a:lnTo>
                  <a:lnTo>
                    <a:pt x="7" y="26"/>
                  </a:lnTo>
                  <a:lnTo>
                    <a:pt x="5" y="25"/>
                  </a:lnTo>
                  <a:lnTo>
                    <a:pt x="3" y="23"/>
                  </a:lnTo>
                  <a:lnTo>
                    <a:pt x="1" y="19"/>
                  </a:lnTo>
                  <a:lnTo>
                    <a:pt x="0" y="17"/>
                  </a:lnTo>
                  <a:lnTo>
                    <a:pt x="0" y="15"/>
                  </a:lnTo>
                  <a:lnTo>
                    <a:pt x="0" y="11"/>
                  </a:lnTo>
                  <a:lnTo>
                    <a:pt x="1" y="9"/>
                  </a:lnTo>
                  <a:lnTo>
                    <a:pt x="3" y="6"/>
                  </a:lnTo>
                  <a:lnTo>
                    <a:pt x="5" y="3"/>
                  </a:lnTo>
                  <a:lnTo>
                    <a:pt x="7" y="2"/>
                  </a:lnTo>
                  <a:lnTo>
                    <a:pt x="9" y="1"/>
                  </a:lnTo>
                  <a:lnTo>
                    <a:pt x="13" y="0"/>
                  </a:lnTo>
                  <a:lnTo>
                    <a:pt x="15" y="0"/>
                  </a:lnTo>
                  <a:lnTo>
                    <a:pt x="18" y="0"/>
                  </a:lnTo>
                  <a:lnTo>
                    <a:pt x="21" y="1"/>
                  </a:lnTo>
                  <a:lnTo>
                    <a:pt x="23" y="2"/>
                  </a:lnTo>
                  <a:lnTo>
                    <a:pt x="26" y="3"/>
                  </a:lnTo>
                  <a:lnTo>
                    <a:pt x="27" y="6"/>
                  </a:lnTo>
                  <a:lnTo>
                    <a:pt x="29" y="9"/>
                  </a:lnTo>
                  <a:lnTo>
                    <a:pt x="30" y="11"/>
                  </a:lnTo>
                  <a:lnTo>
                    <a:pt x="30" y="15"/>
                  </a:lnTo>
                  <a:lnTo>
                    <a:pt x="29" y="20"/>
                  </a:lnTo>
                  <a:lnTo>
                    <a:pt x="26" y="25"/>
                  </a:lnTo>
                  <a:lnTo>
                    <a:pt x="21" y="27"/>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78" name="Freeform 130"/>
            <p:cNvSpPr>
              <a:spLocks/>
            </p:cNvSpPr>
            <p:nvPr/>
          </p:nvSpPr>
          <p:spPr bwMode="auto">
            <a:xfrm>
              <a:off x="2658" y="2044"/>
              <a:ext cx="30" cy="30"/>
            </a:xfrm>
            <a:custGeom>
              <a:avLst/>
              <a:gdLst>
                <a:gd name="T0" fmla="*/ 59 w 59"/>
                <a:gd name="T1" fmla="*/ 30 h 60"/>
                <a:gd name="T2" fmla="*/ 58 w 59"/>
                <a:gd name="T3" fmla="*/ 25 h 60"/>
                <a:gd name="T4" fmla="*/ 57 w 59"/>
                <a:gd name="T5" fmla="*/ 19 h 60"/>
                <a:gd name="T6" fmla="*/ 54 w 59"/>
                <a:gd name="T7" fmla="*/ 13 h 60"/>
                <a:gd name="T8" fmla="*/ 50 w 59"/>
                <a:gd name="T9" fmla="*/ 9 h 60"/>
                <a:gd name="T10" fmla="*/ 46 w 59"/>
                <a:gd name="T11" fmla="*/ 5 h 60"/>
                <a:gd name="T12" fmla="*/ 41 w 59"/>
                <a:gd name="T13" fmla="*/ 3 h 60"/>
                <a:gd name="T14" fmla="*/ 35 w 59"/>
                <a:gd name="T15" fmla="*/ 2 h 60"/>
                <a:gd name="T16" fmla="*/ 30 w 59"/>
                <a:gd name="T17" fmla="*/ 0 h 60"/>
                <a:gd name="T18" fmla="*/ 18 w 59"/>
                <a:gd name="T19" fmla="*/ 3 h 60"/>
                <a:gd name="T20" fmla="*/ 9 w 59"/>
                <a:gd name="T21" fmla="*/ 9 h 60"/>
                <a:gd name="T22" fmla="*/ 2 w 59"/>
                <a:gd name="T23" fmla="*/ 19 h 60"/>
                <a:gd name="T24" fmla="*/ 0 w 59"/>
                <a:gd name="T25" fmla="*/ 30 h 60"/>
                <a:gd name="T26" fmla="*/ 1 w 59"/>
                <a:gd name="T27" fmla="*/ 36 h 60"/>
                <a:gd name="T28" fmla="*/ 2 w 59"/>
                <a:gd name="T29" fmla="*/ 42 h 60"/>
                <a:gd name="T30" fmla="*/ 5 w 59"/>
                <a:gd name="T31" fmla="*/ 47 h 60"/>
                <a:gd name="T32" fmla="*/ 9 w 59"/>
                <a:gd name="T33" fmla="*/ 51 h 60"/>
                <a:gd name="T34" fmla="*/ 13 w 59"/>
                <a:gd name="T35" fmla="*/ 55 h 60"/>
                <a:gd name="T36" fmla="*/ 18 w 59"/>
                <a:gd name="T37" fmla="*/ 58 h 60"/>
                <a:gd name="T38" fmla="*/ 24 w 59"/>
                <a:gd name="T39" fmla="*/ 59 h 60"/>
                <a:gd name="T40" fmla="*/ 30 w 59"/>
                <a:gd name="T41" fmla="*/ 60 h 60"/>
                <a:gd name="T42" fmla="*/ 35 w 59"/>
                <a:gd name="T43" fmla="*/ 59 h 60"/>
                <a:gd name="T44" fmla="*/ 41 w 59"/>
                <a:gd name="T45" fmla="*/ 58 h 60"/>
                <a:gd name="T46" fmla="*/ 46 w 59"/>
                <a:gd name="T47" fmla="*/ 55 h 60"/>
                <a:gd name="T48" fmla="*/ 50 w 59"/>
                <a:gd name="T49" fmla="*/ 51 h 60"/>
                <a:gd name="T50" fmla="*/ 54 w 59"/>
                <a:gd name="T51" fmla="*/ 47 h 60"/>
                <a:gd name="T52" fmla="*/ 57 w 59"/>
                <a:gd name="T53" fmla="*/ 42 h 60"/>
                <a:gd name="T54" fmla="*/ 58 w 59"/>
                <a:gd name="T55" fmla="*/ 36 h 60"/>
                <a:gd name="T56" fmla="*/ 59 w 59"/>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60">
                  <a:moveTo>
                    <a:pt x="59" y="30"/>
                  </a:moveTo>
                  <a:lnTo>
                    <a:pt x="58" y="25"/>
                  </a:lnTo>
                  <a:lnTo>
                    <a:pt x="57" y="19"/>
                  </a:lnTo>
                  <a:lnTo>
                    <a:pt x="54" y="13"/>
                  </a:lnTo>
                  <a:lnTo>
                    <a:pt x="50" y="9"/>
                  </a:lnTo>
                  <a:lnTo>
                    <a:pt x="46" y="5"/>
                  </a:lnTo>
                  <a:lnTo>
                    <a:pt x="41" y="3"/>
                  </a:lnTo>
                  <a:lnTo>
                    <a:pt x="35" y="2"/>
                  </a:lnTo>
                  <a:lnTo>
                    <a:pt x="30" y="0"/>
                  </a:lnTo>
                  <a:lnTo>
                    <a:pt x="18" y="3"/>
                  </a:lnTo>
                  <a:lnTo>
                    <a:pt x="9" y="9"/>
                  </a:lnTo>
                  <a:lnTo>
                    <a:pt x="2" y="19"/>
                  </a:lnTo>
                  <a:lnTo>
                    <a:pt x="0" y="30"/>
                  </a:lnTo>
                  <a:lnTo>
                    <a:pt x="1" y="36"/>
                  </a:lnTo>
                  <a:lnTo>
                    <a:pt x="2" y="42"/>
                  </a:lnTo>
                  <a:lnTo>
                    <a:pt x="5" y="47"/>
                  </a:lnTo>
                  <a:lnTo>
                    <a:pt x="9" y="51"/>
                  </a:lnTo>
                  <a:lnTo>
                    <a:pt x="13" y="55"/>
                  </a:lnTo>
                  <a:lnTo>
                    <a:pt x="18" y="58"/>
                  </a:lnTo>
                  <a:lnTo>
                    <a:pt x="24" y="59"/>
                  </a:lnTo>
                  <a:lnTo>
                    <a:pt x="30" y="60"/>
                  </a:lnTo>
                  <a:lnTo>
                    <a:pt x="35" y="59"/>
                  </a:lnTo>
                  <a:lnTo>
                    <a:pt x="41" y="58"/>
                  </a:lnTo>
                  <a:lnTo>
                    <a:pt x="46" y="55"/>
                  </a:lnTo>
                  <a:lnTo>
                    <a:pt x="50" y="51"/>
                  </a:lnTo>
                  <a:lnTo>
                    <a:pt x="54" y="47"/>
                  </a:lnTo>
                  <a:lnTo>
                    <a:pt x="57" y="42"/>
                  </a:lnTo>
                  <a:lnTo>
                    <a:pt x="58" y="36"/>
                  </a:lnTo>
                  <a:lnTo>
                    <a:pt x="59"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79" name="Freeform 131"/>
            <p:cNvSpPr>
              <a:spLocks/>
            </p:cNvSpPr>
            <p:nvPr/>
          </p:nvSpPr>
          <p:spPr bwMode="auto">
            <a:xfrm>
              <a:off x="2666" y="2051"/>
              <a:ext cx="15" cy="15"/>
            </a:xfrm>
            <a:custGeom>
              <a:avLst/>
              <a:gdLst>
                <a:gd name="T0" fmla="*/ 15 w 30"/>
                <a:gd name="T1" fmla="*/ 30 h 30"/>
                <a:gd name="T2" fmla="*/ 12 w 30"/>
                <a:gd name="T3" fmla="*/ 30 h 30"/>
                <a:gd name="T4" fmla="*/ 9 w 30"/>
                <a:gd name="T5" fmla="*/ 29 h 30"/>
                <a:gd name="T6" fmla="*/ 6 w 30"/>
                <a:gd name="T7" fmla="*/ 27 h 30"/>
                <a:gd name="T8" fmla="*/ 4 w 30"/>
                <a:gd name="T9" fmla="*/ 26 h 30"/>
                <a:gd name="T10" fmla="*/ 3 w 30"/>
                <a:gd name="T11" fmla="*/ 24 h 30"/>
                <a:gd name="T12" fmla="*/ 1 w 30"/>
                <a:gd name="T13" fmla="*/ 20 h 30"/>
                <a:gd name="T14" fmla="*/ 0 w 30"/>
                <a:gd name="T15" fmla="*/ 18 h 30"/>
                <a:gd name="T16" fmla="*/ 0 w 30"/>
                <a:gd name="T17" fmla="*/ 15 h 30"/>
                <a:gd name="T18" fmla="*/ 0 w 30"/>
                <a:gd name="T19" fmla="*/ 12 h 30"/>
                <a:gd name="T20" fmla="*/ 1 w 30"/>
                <a:gd name="T21" fmla="*/ 10 h 30"/>
                <a:gd name="T22" fmla="*/ 3 w 30"/>
                <a:gd name="T23" fmla="*/ 7 h 30"/>
                <a:gd name="T24" fmla="*/ 4 w 30"/>
                <a:gd name="T25" fmla="*/ 5 h 30"/>
                <a:gd name="T26" fmla="*/ 6 w 30"/>
                <a:gd name="T27" fmla="*/ 3 h 30"/>
                <a:gd name="T28" fmla="*/ 9 w 30"/>
                <a:gd name="T29" fmla="*/ 2 h 30"/>
                <a:gd name="T30" fmla="*/ 12 w 30"/>
                <a:gd name="T31" fmla="*/ 0 h 30"/>
                <a:gd name="T32" fmla="*/ 15 w 30"/>
                <a:gd name="T33" fmla="*/ 0 h 30"/>
                <a:gd name="T34" fmla="*/ 18 w 30"/>
                <a:gd name="T35" fmla="*/ 0 h 30"/>
                <a:gd name="T36" fmla="*/ 20 w 30"/>
                <a:gd name="T37" fmla="*/ 2 h 30"/>
                <a:gd name="T38" fmla="*/ 23 w 30"/>
                <a:gd name="T39" fmla="*/ 3 h 30"/>
                <a:gd name="T40" fmla="*/ 25 w 30"/>
                <a:gd name="T41" fmla="*/ 5 h 30"/>
                <a:gd name="T42" fmla="*/ 27 w 30"/>
                <a:gd name="T43" fmla="*/ 7 h 30"/>
                <a:gd name="T44" fmla="*/ 28 w 30"/>
                <a:gd name="T45" fmla="*/ 10 h 30"/>
                <a:gd name="T46" fmla="*/ 30 w 30"/>
                <a:gd name="T47" fmla="*/ 12 h 30"/>
                <a:gd name="T48" fmla="*/ 30 w 30"/>
                <a:gd name="T49" fmla="*/ 15 h 30"/>
                <a:gd name="T50" fmla="*/ 28 w 30"/>
                <a:gd name="T51" fmla="*/ 21 h 30"/>
                <a:gd name="T52" fmla="*/ 25 w 30"/>
                <a:gd name="T53" fmla="*/ 26 h 30"/>
                <a:gd name="T54" fmla="*/ 20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9"/>
                  </a:lnTo>
                  <a:lnTo>
                    <a:pt x="6" y="27"/>
                  </a:lnTo>
                  <a:lnTo>
                    <a:pt x="4" y="26"/>
                  </a:lnTo>
                  <a:lnTo>
                    <a:pt x="3" y="24"/>
                  </a:lnTo>
                  <a:lnTo>
                    <a:pt x="1" y="20"/>
                  </a:lnTo>
                  <a:lnTo>
                    <a:pt x="0" y="18"/>
                  </a:lnTo>
                  <a:lnTo>
                    <a:pt x="0" y="15"/>
                  </a:lnTo>
                  <a:lnTo>
                    <a:pt x="0" y="12"/>
                  </a:lnTo>
                  <a:lnTo>
                    <a:pt x="1" y="10"/>
                  </a:lnTo>
                  <a:lnTo>
                    <a:pt x="3" y="7"/>
                  </a:lnTo>
                  <a:lnTo>
                    <a:pt x="4" y="5"/>
                  </a:lnTo>
                  <a:lnTo>
                    <a:pt x="6" y="3"/>
                  </a:lnTo>
                  <a:lnTo>
                    <a:pt x="9" y="2"/>
                  </a:lnTo>
                  <a:lnTo>
                    <a:pt x="12" y="0"/>
                  </a:lnTo>
                  <a:lnTo>
                    <a:pt x="15" y="0"/>
                  </a:lnTo>
                  <a:lnTo>
                    <a:pt x="18" y="0"/>
                  </a:lnTo>
                  <a:lnTo>
                    <a:pt x="20" y="2"/>
                  </a:lnTo>
                  <a:lnTo>
                    <a:pt x="23" y="3"/>
                  </a:lnTo>
                  <a:lnTo>
                    <a:pt x="25" y="5"/>
                  </a:lnTo>
                  <a:lnTo>
                    <a:pt x="27" y="7"/>
                  </a:lnTo>
                  <a:lnTo>
                    <a:pt x="28" y="10"/>
                  </a:lnTo>
                  <a:lnTo>
                    <a:pt x="30" y="12"/>
                  </a:lnTo>
                  <a:lnTo>
                    <a:pt x="30" y="15"/>
                  </a:lnTo>
                  <a:lnTo>
                    <a:pt x="28" y="21"/>
                  </a:lnTo>
                  <a:lnTo>
                    <a:pt x="25" y="26"/>
                  </a:lnTo>
                  <a:lnTo>
                    <a:pt x="20"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80" name="Freeform 132"/>
            <p:cNvSpPr>
              <a:spLocks/>
            </p:cNvSpPr>
            <p:nvPr/>
          </p:nvSpPr>
          <p:spPr bwMode="auto">
            <a:xfrm>
              <a:off x="2674" y="1787"/>
              <a:ext cx="30" cy="30"/>
            </a:xfrm>
            <a:custGeom>
              <a:avLst/>
              <a:gdLst>
                <a:gd name="T0" fmla="*/ 60 w 60"/>
                <a:gd name="T1" fmla="*/ 30 h 60"/>
                <a:gd name="T2" fmla="*/ 59 w 60"/>
                <a:gd name="T3" fmla="*/ 24 h 60"/>
                <a:gd name="T4" fmla="*/ 57 w 60"/>
                <a:gd name="T5" fmla="*/ 18 h 60"/>
                <a:gd name="T6" fmla="*/ 54 w 60"/>
                <a:gd name="T7" fmla="*/ 14 h 60"/>
                <a:gd name="T8" fmla="*/ 51 w 60"/>
                <a:gd name="T9" fmla="*/ 9 h 60"/>
                <a:gd name="T10" fmla="*/ 46 w 60"/>
                <a:gd name="T11" fmla="*/ 6 h 60"/>
                <a:gd name="T12" fmla="*/ 41 w 60"/>
                <a:gd name="T13" fmla="*/ 2 h 60"/>
                <a:gd name="T14" fmla="*/ 36 w 60"/>
                <a:gd name="T15" fmla="*/ 1 h 60"/>
                <a:gd name="T16" fmla="*/ 30 w 60"/>
                <a:gd name="T17" fmla="*/ 0 h 60"/>
                <a:gd name="T18" fmla="*/ 18 w 60"/>
                <a:gd name="T19" fmla="*/ 2 h 60"/>
                <a:gd name="T20" fmla="*/ 9 w 60"/>
                <a:gd name="T21" fmla="*/ 9 h 60"/>
                <a:gd name="T22" fmla="*/ 2 w 60"/>
                <a:gd name="T23" fmla="*/ 18 h 60"/>
                <a:gd name="T24" fmla="*/ 0 w 60"/>
                <a:gd name="T25" fmla="*/ 30 h 60"/>
                <a:gd name="T26" fmla="*/ 1 w 60"/>
                <a:gd name="T27" fmla="*/ 36 h 60"/>
                <a:gd name="T28" fmla="*/ 2 w 60"/>
                <a:gd name="T29" fmla="*/ 41 h 60"/>
                <a:gd name="T30" fmla="*/ 6 w 60"/>
                <a:gd name="T31" fmla="*/ 47 h 60"/>
                <a:gd name="T32" fmla="*/ 9 w 60"/>
                <a:gd name="T33" fmla="*/ 52 h 60"/>
                <a:gd name="T34" fmla="*/ 14 w 60"/>
                <a:gd name="T35" fmla="*/ 55 h 60"/>
                <a:gd name="T36" fmla="*/ 18 w 60"/>
                <a:gd name="T37" fmla="*/ 58 h 60"/>
                <a:gd name="T38" fmla="*/ 24 w 60"/>
                <a:gd name="T39" fmla="*/ 60 h 60"/>
                <a:gd name="T40" fmla="*/ 30 w 60"/>
                <a:gd name="T41" fmla="*/ 60 h 60"/>
                <a:gd name="T42" fmla="*/ 36 w 60"/>
                <a:gd name="T43" fmla="*/ 60 h 60"/>
                <a:gd name="T44" fmla="*/ 41 w 60"/>
                <a:gd name="T45" fmla="*/ 58 h 60"/>
                <a:gd name="T46" fmla="*/ 46 w 60"/>
                <a:gd name="T47" fmla="*/ 55 h 60"/>
                <a:gd name="T48" fmla="*/ 51 w 60"/>
                <a:gd name="T49" fmla="*/ 52 h 60"/>
                <a:gd name="T50" fmla="*/ 54 w 60"/>
                <a:gd name="T51" fmla="*/ 47 h 60"/>
                <a:gd name="T52" fmla="*/ 57 w 60"/>
                <a:gd name="T53" fmla="*/ 41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7" y="18"/>
                  </a:lnTo>
                  <a:lnTo>
                    <a:pt x="54" y="14"/>
                  </a:lnTo>
                  <a:lnTo>
                    <a:pt x="51" y="9"/>
                  </a:lnTo>
                  <a:lnTo>
                    <a:pt x="46" y="6"/>
                  </a:lnTo>
                  <a:lnTo>
                    <a:pt x="41" y="2"/>
                  </a:lnTo>
                  <a:lnTo>
                    <a:pt x="36" y="1"/>
                  </a:lnTo>
                  <a:lnTo>
                    <a:pt x="30" y="0"/>
                  </a:lnTo>
                  <a:lnTo>
                    <a:pt x="18" y="2"/>
                  </a:lnTo>
                  <a:lnTo>
                    <a:pt x="9" y="9"/>
                  </a:lnTo>
                  <a:lnTo>
                    <a:pt x="2" y="18"/>
                  </a:lnTo>
                  <a:lnTo>
                    <a:pt x="0" y="30"/>
                  </a:lnTo>
                  <a:lnTo>
                    <a:pt x="1" y="36"/>
                  </a:lnTo>
                  <a:lnTo>
                    <a:pt x="2" y="41"/>
                  </a:lnTo>
                  <a:lnTo>
                    <a:pt x="6" y="47"/>
                  </a:lnTo>
                  <a:lnTo>
                    <a:pt x="9" y="52"/>
                  </a:lnTo>
                  <a:lnTo>
                    <a:pt x="14" y="55"/>
                  </a:lnTo>
                  <a:lnTo>
                    <a:pt x="18" y="58"/>
                  </a:lnTo>
                  <a:lnTo>
                    <a:pt x="24" y="60"/>
                  </a:lnTo>
                  <a:lnTo>
                    <a:pt x="30" y="60"/>
                  </a:lnTo>
                  <a:lnTo>
                    <a:pt x="36" y="60"/>
                  </a:lnTo>
                  <a:lnTo>
                    <a:pt x="41" y="58"/>
                  </a:lnTo>
                  <a:lnTo>
                    <a:pt x="46" y="55"/>
                  </a:lnTo>
                  <a:lnTo>
                    <a:pt x="51" y="52"/>
                  </a:lnTo>
                  <a:lnTo>
                    <a:pt x="54" y="47"/>
                  </a:lnTo>
                  <a:lnTo>
                    <a:pt x="57" y="41"/>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81" name="Freeform 133"/>
            <p:cNvSpPr>
              <a:spLocks/>
            </p:cNvSpPr>
            <p:nvPr/>
          </p:nvSpPr>
          <p:spPr bwMode="auto">
            <a:xfrm>
              <a:off x="2682" y="1795"/>
              <a:ext cx="15" cy="15"/>
            </a:xfrm>
            <a:custGeom>
              <a:avLst/>
              <a:gdLst>
                <a:gd name="T0" fmla="*/ 15 w 30"/>
                <a:gd name="T1" fmla="*/ 30 h 30"/>
                <a:gd name="T2" fmla="*/ 11 w 30"/>
                <a:gd name="T3" fmla="*/ 30 h 30"/>
                <a:gd name="T4" fmla="*/ 9 w 30"/>
                <a:gd name="T5" fmla="*/ 29 h 30"/>
                <a:gd name="T6" fmla="*/ 7 w 30"/>
                <a:gd name="T7" fmla="*/ 28 h 30"/>
                <a:gd name="T8" fmla="*/ 4 w 30"/>
                <a:gd name="T9" fmla="*/ 25 h 30"/>
                <a:gd name="T10" fmla="*/ 2 w 30"/>
                <a:gd name="T11" fmla="*/ 23 h 30"/>
                <a:gd name="T12" fmla="*/ 1 w 30"/>
                <a:gd name="T13" fmla="*/ 21 h 30"/>
                <a:gd name="T14" fmla="*/ 0 w 30"/>
                <a:gd name="T15" fmla="*/ 18 h 30"/>
                <a:gd name="T16" fmla="*/ 0 w 30"/>
                <a:gd name="T17" fmla="*/ 15 h 30"/>
                <a:gd name="T18" fmla="*/ 0 w 30"/>
                <a:gd name="T19" fmla="*/ 13 h 30"/>
                <a:gd name="T20" fmla="*/ 1 w 30"/>
                <a:gd name="T21" fmla="*/ 9 h 30"/>
                <a:gd name="T22" fmla="*/ 2 w 30"/>
                <a:gd name="T23" fmla="*/ 7 h 30"/>
                <a:gd name="T24" fmla="*/ 4 w 30"/>
                <a:gd name="T25" fmla="*/ 5 h 30"/>
                <a:gd name="T26" fmla="*/ 7 w 30"/>
                <a:gd name="T27" fmla="*/ 3 h 30"/>
                <a:gd name="T28" fmla="*/ 9 w 30"/>
                <a:gd name="T29" fmla="*/ 1 h 30"/>
                <a:gd name="T30" fmla="*/ 11 w 30"/>
                <a:gd name="T31" fmla="*/ 0 h 30"/>
                <a:gd name="T32" fmla="*/ 15 w 30"/>
                <a:gd name="T33" fmla="*/ 0 h 30"/>
                <a:gd name="T34" fmla="*/ 17 w 30"/>
                <a:gd name="T35" fmla="*/ 0 h 30"/>
                <a:gd name="T36" fmla="*/ 21 w 30"/>
                <a:gd name="T37" fmla="*/ 1 h 30"/>
                <a:gd name="T38" fmla="*/ 23 w 30"/>
                <a:gd name="T39" fmla="*/ 3 h 30"/>
                <a:gd name="T40" fmla="*/ 25 w 30"/>
                <a:gd name="T41" fmla="*/ 5 h 30"/>
                <a:gd name="T42" fmla="*/ 26 w 30"/>
                <a:gd name="T43" fmla="*/ 7 h 30"/>
                <a:gd name="T44" fmla="*/ 29 w 30"/>
                <a:gd name="T45" fmla="*/ 9 h 30"/>
                <a:gd name="T46" fmla="*/ 30 w 30"/>
                <a:gd name="T47" fmla="*/ 13 h 30"/>
                <a:gd name="T48" fmla="*/ 30 w 30"/>
                <a:gd name="T49" fmla="*/ 15 h 30"/>
                <a:gd name="T50" fmla="*/ 29 w 30"/>
                <a:gd name="T51" fmla="*/ 21 h 30"/>
                <a:gd name="T52" fmla="*/ 25 w 30"/>
                <a:gd name="T53" fmla="*/ 25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1" y="30"/>
                  </a:lnTo>
                  <a:lnTo>
                    <a:pt x="9" y="29"/>
                  </a:lnTo>
                  <a:lnTo>
                    <a:pt x="7" y="28"/>
                  </a:lnTo>
                  <a:lnTo>
                    <a:pt x="4" y="25"/>
                  </a:lnTo>
                  <a:lnTo>
                    <a:pt x="2" y="23"/>
                  </a:lnTo>
                  <a:lnTo>
                    <a:pt x="1" y="21"/>
                  </a:lnTo>
                  <a:lnTo>
                    <a:pt x="0" y="18"/>
                  </a:lnTo>
                  <a:lnTo>
                    <a:pt x="0" y="15"/>
                  </a:lnTo>
                  <a:lnTo>
                    <a:pt x="0" y="13"/>
                  </a:lnTo>
                  <a:lnTo>
                    <a:pt x="1" y="9"/>
                  </a:lnTo>
                  <a:lnTo>
                    <a:pt x="2" y="7"/>
                  </a:lnTo>
                  <a:lnTo>
                    <a:pt x="4" y="5"/>
                  </a:lnTo>
                  <a:lnTo>
                    <a:pt x="7" y="3"/>
                  </a:lnTo>
                  <a:lnTo>
                    <a:pt x="9" y="1"/>
                  </a:lnTo>
                  <a:lnTo>
                    <a:pt x="11" y="0"/>
                  </a:lnTo>
                  <a:lnTo>
                    <a:pt x="15" y="0"/>
                  </a:lnTo>
                  <a:lnTo>
                    <a:pt x="17" y="0"/>
                  </a:lnTo>
                  <a:lnTo>
                    <a:pt x="21" y="1"/>
                  </a:lnTo>
                  <a:lnTo>
                    <a:pt x="23" y="3"/>
                  </a:lnTo>
                  <a:lnTo>
                    <a:pt x="25" y="5"/>
                  </a:lnTo>
                  <a:lnTo>
                    <a:pt x="26" y="7"/>
                  </a:lnTo>
                  <a:lnTo>
                    <a:pt x="29" y="9"/>
                  </a:lnTo>
                  <a:lnTo>
                    <a:pt x="30" y="13"/>
                  </a:lnTo>
                  <a:lnTo>
                    <a:pt x="30" y="15"/>
                  </a:lnTo>
                  <a:lnTo>
                    <a:pt x="29" y="21"/>
                  </a:lnTo>
                  <a:lnTo>
                    <a:pt x="25" y="25"/>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82" name="Freeform 134"/>
            <p:cNvSpPr>
              <a:spLocks/>
            </p:cNvSpPr>
            <p:nvPr/>
          </p:nvSpPr>
          <p:spPr bwMode="auto">
            <a:xfrm>
              <a:off x="2677" y="2164"/>
              <a:ext cx="30" cy="29"/>
            </a:xfrm>
            <a:custGeom>
              <a:avLst/>
              <a:gdLst>
                <a:gd name="T0" fmla="*/ 58 w 58"/>
                <a:gd name="T1" fmla="*/ 30 h 60"/>
                <a:gd name="T2" fmla="*/ 58 w 58"/>
                <a:gd name="T3" fmla="*/ 24 h 60"/>
                <a:gd name="T4" fmla="*/ 56 w 58"/>
                <a:gd name="T5" fmla="*/ 18 h 60"/>
                <a:gd name="T6" fmla="*/ 54 w 58"/>
                <a:gd name="T7" fmla="*/ 14 h 60"/>
                <a:gd name="T8" fmla="*/ 50 w 58"/>
                <a:gd name="T9" fmla="*/ 9 h 60"/>
                <a:gd name="T10" fmla="*/ 46 w 58"/>
                <a:gd name="T11" fmla="*/ 6 h 60"/>
                <a:gd name="T12" fmla="*/ 40 w 58"/>
                <a:gd name="T13" fmla="*/ 2 h 60"/>
                <a:gd name="T14" fmla="*/ 34 w 58"/>
                <a:gd name="T15" fmla="*/ 1 h 60"/>
                <a:gd name="T16" fmla="*/ 28 w 58"/>
                <a:gd name="T17" fmla="*/ 0 h 60"/>
                <a:gd name="T18" fmla="*/ 17 w 58"/>
                <a:gd name="T19" fmla="*/ 2 h 60"/>
                <a:gd name="T20" fmla="*/ 8 w 58"/>
                <a:gd name="T21" fmla="*/ 9 h 60"/>
                <a:gd name="T22" fmla="*/ 2 w 58"/>
                <a:gd name="T23" fmla="*/ 18 h 60"/>
                <a:gd name="T24" fmla="*/ 0 w 58"/>
                <a:gd name="T25" fmla="*/ 30 h 60"/>
                <a:gd name="T26" fmla="*/ 0 w 58"/>
                <a:gd name="T27" fmla="*/ 36 h 60"/>
                <a:gd name="T28" fmla="*/ 2 w 58"/>
                <a:gd name="T29" fmla="*/ 42 h 60"/>
                <a:gd name="T30" fmla="*/ 4 w 58"/>
                <a:gd name="T31" fmla="*/ 46 h 60"/>
                <a:gd name="T32" fmla="*/ 8 w 58"/>
                <a:gd name="T33" fmla="*/ 51 h 60"/>
                <a:gd name="T34" fmla="*/ 12 w 58"/>
                <a:gd name="T35" fmla="*/ 54 h 60"/>
                <a:gd name="T36" fmla="*/ 18 w 58"/>
                <a:gd name="T37" fmla="*/ 58 h 60"/>
                <a:gd name="T38" fmla="*/ 23 w 58"/>
                <a:gd name="T39" fmla="*/ 59 h 60"/>
                <a:gd name="T40" fmla="*/ 28 w 58"/>
                <a:gd name="T41" fmla="*/ 60 h 60"/>
                <a:gd name="T42" fmla="*/ 34 w 58"/>
                <a:gd name="T43" fmla="*/ 59 h 60"/>
                <a:gd name="T44" fmla="*/ 40 w 58"/>
                <a:gd name="T45" fmla="*/ 58 h 60"/>
                <a:gd name="T46" fmla="*/ 46 w 58"/>
                <a:gd name="T47" fmla="*/ 54 h 60"/>
                <a:gd name="T48" fmla="*/ 50 w 58"/>
                <a:gd name="T49" fmla="*/ 51 h 60"/>
                <a:gd name="T50" fmla="*/ 54 w 58"/>
                <a:gd name="T51" fmla="*/ 46 h 60"/>
                <a:gd name="T52" fmla="*/ 56 w 58"/>
                <a:gd name="T53" fmla="*/ 42 h 60"/>
                <a:gd name="T54" fmla="*/ 58 w 58"/>
                <a:gd name="T55" fmla="*/ 36 h 60"/>
                <a:gd name="T56" fmla="*/ 58 w 58"/>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60">
                  <a:moveTo>
                    <a:pt x="58" y="30"/>
                  </a:moveTo>
                  <a:lnTo>
                    <a:pt x="58" y="24"/>
                  </a:lnTo>
                  <a:lnTo>
                    <a:pt x="56" y="18"/>
                  </a:lnTo>
                  <a:lnTo>
                    <a:pt x="54" y="14"/>
                  </a:lnTo>
                  <a:lnTo>
                    <a:pt x="50" y="9"/>
                  </a:lnTo>
                  <a:lnTo>
                    <a:pt x="46" y="6"/>
                  </a:lnTo>
                  <a:lnTo>
                    <a:pt x="40" y="2"/>
                  </a:lnTo>
                  <a:lnTo>
                    <a:pt x="34" y="1"/>
                  </a:lnTo>
                  <a:lnTo>
                    <a:pt x="28" y="0"/>
                  </a:lnTo>
                  <a:lnTo>
                    <a:pt x="17" y="2"/>
                  </a:lnTo>
                  <a:lnTo>
                    <a:pt x="8" y="9"/>
                  </a:lnTo>
                  <a:lnTo>
                    <a:pt x="2" y="18"/>
                  </a:lnTo>
                  <a:lnTo>
                    <a:pt x="0" y="30"/>
                  </a:lnTo>
                  <a:lnTo>
                    <a:pt x="0" y="36"/>
                  </a:lnTo>
                  <a:lnTo>
                    <a:pt x="2" y="42"/>
                  </a:lnTo>
                  <a:lnTo>
                    <a:pt x="4" y="46"/>
                  </a:lnTo>
                  <a:lnTo>
                    <a:pt x="8" y="51"/>
                  </a:lnTo>
                  <a:lnTo>
                    <a:pt x="12" y="54"/>
                  </a:lnTo>
                  <a:lnTo>
                    <a:pt x="18" y="58"/>
                  </a:lnTo>
                  <a:lnTo>
                    <a:pt x="23" y="59"/>
                  </a:lnTo>
                  <a:lnTo>
                    <a:pt x="28" y="60"/>
                  </a:lnTo>
                  <a:lnTo>
                    <a:pt x="34" y="59"/>
                  </a:lnTo>
                  <a:lnTo>
                    <a:pt x="40" y="58"/>
                  </a:lnTo>
                  <a:lnTo>
                    <a:pt x="46" y="54"/>
                  </a:lnTo>
                  <a:lnTo>
                    <a:pt x="50" y="51"/>
                  </a:lnTo>
                  <a:lnTo>
                    <a:pt x="54" y="46"/>
                  </a:lnTo>
                  <a:lnTo>
                    <a:pt x="56" y="42"/>
                  </a:lnTo>
                  <a:lnTo>
                    <a:pt x="58" y="36"/>
                  </a:lnTo>
                  <a:lnTo>
                    <a:pt x="58"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83" name="Freeform 135"/>
            <p:cNvSpPr>
              <a:spLocks/>
            </p:cNvSpPr>
            <p:nvPr/>
          </p:nvSpPr>
          <p:spPr bwMode="auto">
            <a:xfrm>
              <a:off x="2685" y="2171"/>
              <a:ext cx="14" cy="15"/>
            </a:xfrm>
            <a:custGeom>
              <a:avLst/>
              <a:gdLst>
                <a:gd name="T0" fmla="*/ 13 w 28"/>
                <a:gd name="T1" fmla="*/ 30 h 30"/>
                <a:gd name="T2" fmla="*/ 11 w 28"/>
                <a:gd name="T3" fmla="*/ 30 h 30"/>
                <a:gd name="T4" fmla="*/ 9 w 28"/>
                <a:gd name="T5" fmla="*/ 29 h 30"/>
                <a:gd name="T6" fmla="*/ 5 w 28"/>
                <a:gd name="T7" fmla="*/ 28 h 30"/>
                <a:gd name="T8" fmla="*/ 3 w 28"/>
                <a:gd name="T9" fmla="*/ 25 h 30"/>
                <a:gd name="T10" fmla="*/ 2 w 28"/>
                <a:gd name="T11" fmla="*/ 23 h 30"/>
                <a:gd name="T12" fmla="*/ 1 w 28"/>
                <a:gd name="T13" fmla="*/ 21 h 30"/>
                <a:gd name="T14" fmla="*/ 0 w 28"/>
                <a:gd name="T15" fmla="*/ 18 h 30"/>
                <a:gd name="T16" fmla="*/ 0 w 28"/>
                <a:gd name="T17" fmla="*/ 15 h 30"/>
                <a:gd name="T18" fmla="*/ 0 w 28"/>
                <a:gd name="T19" fmla="*/ 13 h 30"/>
                <a:gd name="T20" fmla="*/ 1 w 28"/>
                <a:gd name="T21" fmla="*/ 9 h 30"/>
                <a:gd name="T22" fmla="*/ 2 w 28"/>
                <a:gd name="T23" fmla="*/ 7 h 30"/>
                <a:gd name="T24" fmla="*/ 3 w 28"/>
                <a:gd name="T25" fmla="*/ 5 h 30"/>
                <a:gd name="T26" fmla="*/ 5 w 28"/>
                <a:gd name="T27" fmla="*/ 3 h 30"/>
                <a:gd name="T28" fmla="*/ 9 w 28"/>
                <a:gd name="T29" fmla="*/ 1 h 30"/>
                <a:gd name="T30" fmla="*/ 11 w 28"/>
                <a:gd name="T31" fmla="*/ 0 h 30"/>
                <a:gd name="T32" fmla="*/ 13 w 28"/>
                <a:gd name="T33" fmla="*/ 0 h 30"/>
                <a:gd name="T34" fmla="*/ 17 w 28"/>
                <a:gd name="T35" fmla="*/ 0 h 30"/>
                <a:gd name="T36" fmla="*/ 19 w 28"/>
                <a:gd name="T37" fmla="*/ 1 h 30"/>
                <a:gd name="T38" fmla="*/ 23 w 28"/>
                <a:gd name="T39" fmla="*/ 3 h 30"/>
                <a:gd name="T40" fmla="*/ 25 w 28"/>
                <a:gd name="T41" fmla="*/ 5 h 30"/>
                <a:gd name="T42" fmla="*/ 26 w 28"/>
                <a:gd name="T43" fmla="*/ 7 h 30"/>
                <a:gd name="T44" fmla="*/ 27 w 28"/>
                <a:gd name="T45" fmla="*/ 9 h 30"/>
                <a:gd name="T46" fmla="*/ 28 w 28"/>
                <a:gd name="T47" fmla="*/ 13 h 30"/>
                <a:gd name="T48" fmla="*/ 28 w 28"/>
                <a:gd name="T49" fmla="*/ 15 h 30"/>
                <a:gd name="T50" fmla="*/ 27 w 28"/>
                <a:gd name="T51" fmla="*/ 21 h 30"/>
                <a:gd name="T52" fmla="*/ 25 w 28"/>
                <a:gd name="T53" fmla="*/ 25 h 30"/>
                <a:gd name="T54" fmla="*/ 19 w 28"/>
                <a:gd name="T55" fmla="*/ 29 h 30"/>
                <a:gd name="T56" fmla="*/ 13 w 28"/>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 h="30">
                  <a:moveTo>
                    <a:pt x="13" y="30"/>
                  </a:moveTo>
                  <a:lnTo>
                    <a:pt x="11" y="30"/>
                  </a:lnTo>
                  <a:lnTo>
                    <a:pt x="9" y="29"/>
                  </a:lnTo>
                  <a:lnTo>
                    <a:pt x="5" y="28"/>
                  </a:lnTo>
                  <a:lnTo>
                    <a:pt x="3" y="25"/>
                  </a:lnTo>
                  <a:lnTo>
                    <a:pt x="2" y="23"/>
                  </a:lnTo>
                  <a:lnTo>
                    <a:pt x="1" y="21"/>
                  </a:lnTo>
                  <a:lnTo>
                    <a:pt x="0" y="18"/>
                  </a:lnTo>
                  <a:lnTo>
                    <a:pt x="0" y="15"/>
                  </a:lnTo>
                  <a:lnTo>
                    <a:pt x="0" y="13"/>
                  </a:lnTo>
                  <a:lnTo>
                    <a:pt x="1" y="9"/>
                  </a:lnTo>
                  <a:lnTo>
                    <a:pt x="2" y="7"/>
                  </a:lnTo>
                  <a:lnTo>
                    <a:pt x="3" y="5"/>
                  </a:lnTo>
                  <a:lnTo>
                    <a:pt x="5" y="3"/>
                  </a:lnTo>
                  <a:lnTo>
                    <a:pt x="9" y="1"/>
                  </a:lnTo>
                  <a:lnTo>
                    <a:pt x="11" y="0"/>
                  </a:lnTo>
                  <a:lnTo>
                    <a:pt x="13" y="0"/>
                  </a:lnTo>
                  <a:lnTo>
                    <a:pt x="17" y="0"/>
                  </a:lnTo>
                  <a:lnTo>
                    <a:pt x="19" y="1"/>
                  </a:lnTo>
                  <a:lnTo>
                    <a:pt x="23" y="3"/>
                  </a:lnTo>
                  <a:lnTo>
                    <a:pt x="25" y="5"/>
                  </a:lnTo>
                  <a:lnTo>
                    <a:pt x="26" y="7"/>
                  </a:lnTo>
                  <a:lnTo>
                    <a:pt x="27" y="9"/>
                  </a:lnTo>
                  <a:lnTo>
                    <a:pt x="28" y="13"/>
                  </a:lnTo>
                  <a:lnTo>
                    <a:pt x="28" y="15"/>
                  </a:lnTo>
                  <a:lnTo>
                    <a:pt x="27" y="21"/>
                  </a:lnTo>
                  <a:lnTo>
                    <a:pt x="25" y="25"/>
                  </a:lnTo>
                  <a:lnTo>
                    <a:pt x="19" y="29"/>
                  </a:lnTo>
                  <a:lnTo>
                    <a:pt x="13"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84" name="Freeform 136"/>
            <p:cNvSpPr>
              <a:spLocks/>
            </p:cNvSpPr>
            <p:nvPr/>
          </p:nvSpPr>
          <p:spPr bwMode="auto">
            <a:xfrm>
              <a:off x="2539" y="2259"/>
              <a:ext cx="29" cy="30"/>
            </a:xfrm>
            <a:custGeom>
              <a:avLst/>
              <a:gdLst>
                <a:gd name="T0" fmla="*/ 60 w 60"/>
                <a:gd name="T1" fmla="*/ 30 h 60"/>
                <a:gd name="T2" fmla="*/ 59 w 60"/>
                <a:gd name="T3" fmla="*/ 24 h 60"/>
                <a:gd name="T4" fmla="*/ 58 w 60"/>
                <a:gd name="T5" fmla="*/ 19 h 60"/>
                <a:gd name="T6" fmla="*/ 54 w 60"/>
                <a:gd name="T7" fmla="*/ 13 h 60"/>
                <a:gd name="T8" fmla="*/ 51 w 60"/>
                <a:gd name="T9" fmla="*/ 8 h 60"/>
                <a:gd name="T10" fmla="*/ 46 w 60"/>
                <a:gd name="T11" fmla="*/ 5 h 60"/>
                <a:gd name="T12" fmla="*/ 42 w 60"/>
                <a:gd name="T13" fmla="*/ 3 h 60"/>
                <a:gd name="T14" fmla="*/ 36 w 60"/>
                <a:gd name="T15" fmla="*/ 1 h 60"/>
                <a:gd name="T16" fmla="*/ 30 w 60"/>
                <a:gd name="T17" fmla="*/ 0 h 60"/>
                <a:gd name="T18" fmla="*/ 18 w 60"/>
                <a:gd name="T19" fmla="*/ 3 h 60"/>
                <a:gd name="T20" fmla="*/ 8 w 60"/>
                <a:gd name="T21" fmla="*/ 8 h 60"/>
                <a:gd name="T22" fmla="*/ 2 w 60"/>
                <a:gd name="T23" fmla="*/ 19 h 60"/>
                <a:gd name="T24" fmla="*/ 0 w 60"/>
                <a:gd name="T25" fmla="*/ 30 h 60"/>
                <a:gd name="T26" fmla="*/ 1 w 60"/>
                <a:gd name="T27" fmla="*/ 36 h 60"/>
                <a:gd name="T28" fmla="*/ 2 w 60"/>
                <a:gd name="T29" fmla="*/ 42 h 60"/>
                <a:gd name="T30" fmla="*/ 5 w 60"/>
                <a:gd name="T31" fmla="*/ 46 h 60"/>
                <a:gd name="T32" fmla="*/ 8 w 60"/>
                <a:gd name="T33" fmla="*/ 51 h 60"/>
                <a:gd name="T34" fmla="*/ 13 w 60"/>
                <a:gd name="T35" fmla="*/ 54 h 60"/>
                <a:gd name="T36" fmla="*/ 18 w 60"/>
                <a:gd name="T37" fmla="*/ 58 h 60"/>
                <a:gd name="T38" fmla="*/ 24 w 60"/>
                <a:gd name="T39" fmla="*/ 59 h 60"/>
                <a:gd name="T40" fmla="*/ 30 w 60"/>
                <a:gd name="T41" fmla="*/ 60 h 60"/>
                <a:gd name="T42" fmla="*/ 36 w 60"/>
                <a:gd name="T43" fmla="*/ 59 h 60"/>
                <a:gd name="T44" fmla="*/ 42 w 60"/>
                <a:gd name="T45" fmla="*/ 58 h 60"/>
                <a:gd name="T46" fmla="*/ 46 w 60"/>
                <a:gd name="T47" fmla="*/ 54 h 60"/>
                <a:gd name="T48" fmla="*/ 51 w 60"/>
                <a:gd name="T49" fmla="*/ 51 h 60"/>
                <a:gd name="T50" fmla="*/ 54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9"/>
                  </a:lnTo>
                  <a:lnTo>
                    <a:pt x="54" y="13"/>
                  </a:lnTo>
                  <a:lnTo>
                    <a:pt x="51" y="8"/>
                  </a:lnTo>
                  <a:lnTo>
                    <a:pt x="46" y="5"/>
                  </a:lnTo>
                  <a:lnTo>
                    <a:pt x="42" y="3"/>
                  </a:lnTo>
                  <a:lnTo>
                    <a:pt x="36" y="1"/>
                  </a:lnTo>
                  <a:lnTo>
                    <a:pt x="30" y="0"/>
                  </a:lnTo>
                  <a:lnTo>
                    <a:pt x="18" y="3"/>
                  </a:lnTo>
                  <a:lnTo>
                    <a:pt x="8" y="8"/>
                  </a:lnTo>
                  <a:lnTo>
                    <a:pt x="2" y="19"/>
                  </a:lnTo>
                  <a:lnTo>
                    <a:pt x="0" y="30"/>
                  </a:lnTo>
                  <a:lnTo>
                    <a:pt x="1" y="36"/>
                  </a:lnTo>
                  <a:lnTo>
                    <a:pt x="2" y="42"/>
                  </a:lnTo>
                  <a:lnTo>
                    <a:pt x="5" y="46"/>
                  </a:lnTo>
                  <a:lnTo>
                    <a:pt x="8" y="51"/>
                  </a:lnTo>
                  <a:lnTo>
                    <a:pt x="13" y="54"/>
                  </a:lnTo>
                  <a:lnTo>
                    <a:pt x="18" y="58"/>
                  </a:lnTo>
                  <a:lnTo>
                    <a:pt x="24" y="59"/>
                  </a:lnTo>
                  <a:lnTo>
                    <a:pt x="30" y="60"/>
                  </a:lnTo>
                  <a:lnTo>
                    <a:pt x="36" y="59"/>
                  </a:lnTo>
                  <a:lnTo>
                    <a:pt x="42" y="58"/>
                  </a:lnTo>
                  <a:lnTo>
                    <a:pt x="46" y="54"/>
                  </a:lnTo>
                  <a:lnTo>
                    <a:pt x="51" y="51"/>
                  </a:lnTo>
                  <a:lnTo>
                    <a:pt x="54" y="46"/>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85" name="Freeform 137"/>
            <p:cNvSpPr>
              <a:spLocks/>
            </p:cNvSpPr>
            <p:nvPr/>
          </p:nvSpPr>
          <p:spPr bwMode="auto">
            <a:xfrm>
              <a:off x="2546" y="2267"/>
              <a:ext cx="15" cy="15"/>
            </a:xfrm>
            <a:custGeom>
              <a:avLst/>
              <a:gdLst>
                <a:gd name="T0" fmla="*/ 15 w 30"/>
                <a:gd name="T1" fmla="*/ 30 h 30"/>
                <a:gd name="T2" fmla="*/ 12 w 30"/>
                <a:gd name="T3" fmla="*/ 30 h 30"/>
                <a:gd name="T4" fmla="*/ 9 w 30"/>
                <a:gd name="T5" fmla="*/ 29 h 30"/>
                <a:gd name="T6" fmla="*/ 7 w 30"/>
                <a:gd name="T7" fmla="*/ 27 h 30"/>
                <a:gd name="T8" fmla="*/ 5 w 30"/>
                <a:gd name="T9" fmla="*/ 26 h 30"/>
                <a:gd name="T10" fmla="*/ 2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2 w 30"/>
                <a:gd name="T23" fmla="*/ 7 h 30"/>
                <a:gd name="T24" fmla="*/ 5 w 30"/>
                <a:gd name="T25" fmla="*/ 5 h 30"/>
                <a:gd name="T26" fmla="*/ 7 w 30"/>
                <a:gd name="T27" fmla="*/ 3 h 30"/>
                <a:gd name="T28" fmla="*/ 9 w 30"/>
                <a:gd name="T29" fmla="*/ 1 h 30"/>
                <a:gd name="T30" fmla="*/ 12 w 30"/>
                <a:gd name="T31" fmla="*/ 0 h 30"/>
                <a:gd name="T32" fmla="*/ 15 w 30"/>
                <a:gd name="T33" fmla="*/ 0 h 30"/>
                <a:gd name="T34" fmla="*/ 17 w 30"/>
                <a:gd name="T35" fmla="*/ 0 h 30"/>
                <a:gd name="T36" fmla="*/ 21 w 30"/>
                <a:gd name="T37" fmla="*/ 1 h 30"/>
                <a:gd name="T38" fmla="*/ 23 w 30"/>
                <a:gd name="T39" fmla="*/ 3 h 30"/>
                <a:gd name="T40" fmla="*/ 25 w 30"/>
                <a:gd name="T41" fmla="*/ 5 h 30"/>
                <a:gd name="T42" fmla="*/ 27 w 30"/>
                <a:gd name="T43" fmla="*/ 7 h 30"/>
                <a:gd name="T44" fmla="*/ 29 w 30"/>
                <a:gd name="T45" fmla="*/ 9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9"/>
                  </a:lnTo>
                  <a:lnTo>
                    <a:pt x="7" y="27"/>
                  </a:lnTo>
                  <a:lnTo>
                    <a:pt x="5" y="26"/>
                  </a:lnTo>
                  <a:lnTo>
                    <a:pt x="2" y="23"/>
                  </a:lnTo>
                  <a:lnTo>
                    <a:pt x="1" y="20"/>
                  </a:lnTo>
                  <a:lnTo>
                    <a:pt x="0" y="18"/>
                  </a:lnTo>
                  <a:lnTo>
                    <a:pt x="0" y="15"/>
                  </a:lnTo>
                  <a:lnTo>
                    <a:pt x="0" y="12"/>
                  </a:lnTo>
                  <a:lnTo>
                    <a:pt x="1" y="9"/>
                  </a:lnTo>
                  <a:lnTo>
                    <a:pt x="2" y="7"/>
                  </a:lnTo>
                  <a:lnTo>
                    <a:pt x="5" y="5"/>
                  </a:lnTo>
                  <a:lnTo>
                    <a:pt x="7" y="3"/>
                  </a:lnTo>
                  <a:lnTo>
                    <a:pt x="9" y="1"/>
                  </a:lnTo>
                  <a:lnTo>
                    <a:pt x="12" y="0"/>
                  </a:lnTo>
                  <a:lnTo>
                    <a:pt x="15" y="0"/>
                  </a:lnTo>
                  <a:lnTo>
                    <a:pt x="17" y="0"/>
                  </a:lnTo>
                  <a:lnTo>
                    <a:pt x="21" y="1"/>
                  </a:lnTo>
                  <a:lnTo>
                    <a:pt x="23" y="3"/>
                  </a:lnTo>
                  <a:lnTo>
                    <a:pt x="25" y="5"/>
                  </a:lnTo>
                  <a:lnTo>
                    <a:pt x="27" y="7"/>
                  </a:lnTo>
                  <a:lnTo>
                    <a:pt x="29" y="9"/>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86" name="Freeform 138"/>
            <p:cNvSpPr>
              <a:spLocks/>
            </p:cNvSpPr>
            <p:nvPr/>
          </p:nvSpPr>
          <p:spPr bwMode="auto">
            <a:xfrm>
              <a:off x="2416" y="2291"/>
              <a:ext cx="30" cy="30"/>
            </a:xfrm>
            <a:custGeom>
              <a:avLst/>
              <a:gdLst>
                <a:gd name="T0" fmla="*/ 60 w 60"/>
                <a:gd name="T1" fmla="*/ 30 h 59"/>
                <a:gd name="T2" fmla="*/ 58 w 60"/>
                <a:gd name="T3" fmla="*/ 24 h 59"/>
                <a:gd name="T4" fmla="*/ 57 w 60"/>
                <a:gd name="T5" fmla="*/ 18 h 59"/>
                <a:gd name="T6" fmla="*/ 54 w 60"/>
                <a:gd name="T7" fmla="*/ 13 h 59"/>
                <a:gd name="T8" fmla="*/ 50 w 60"/>
                <a:gd name="T9" fmla="*/ 9 h 59"/>
                <a:gd name="T10" fmla="*/ 46 w 60"/>
                <a:gd name="T11" fmla="*/ 5 h 59"/>
                <a:gd name="T12" fmla="*/ 41 w 60"/>
                <a:gd name="T13" fmla="*/ 2 h 59"/>
                <a:gd name="T14" fmla="*/ 35 w 60"/>
                <a:gd name="T15" fmla="*/ 1 h 59"/>
                <a:gd name="T16" fmla="*/ 30 w 60"/>
                <a:gd name="T17" fmla="*/ 0 h 59"/>
                <a:gd name="T18" fmla="*/ 18 w 60"/>
                <a:gd name="T19" fmla="*/ 2 h 59"/>
                <a:gd name="T20" fmla="*/ 9 w 60"/>
                <a:gd name="T21" fmla="*/ 9 h 59"/>
                <a:gd name="T22" fmla="*/ 2 w 60"/>
                <a:gd name="T23" fmla="*/ 18 h 59"/>
                <a:gd name="T24" fmla="*/ 0 w 60"/>
                <a:gd name="T25" fmla="*/ 30 h 59"/>
                <a:gd name="T26" fmla="*/ 1 w 60"/>
                <a:gd name="T27" fmla="*/ 35 h 59"/>
                <a:gd name="T28" fmla="*/ 2 w 60"/>
                <a:gd name="T29" fmla="*/ 41 h 59"/>
                <a:gd name="T30" fmla="*/ 4 w 60"/>
                <a:gd name="T31" fmla="*/ 47 h 59"/>
                <a:gd name="T32" fmla="*/ 8 w 60"/>
                <a:gd name="T33" fmla="*/ 51 h 59"/>
                <a:gd name="T34" fmla="*/ 12 w 60"/>
                <a:gd name="T35" fmla="*/ 55 h 59"/>
                <a:gd name="T36" fmla="*/ 18 w 60"/>
                <a:gd name="T37" fmla="*/ 57 h 59"/>
                <a:gd name="T38" fmla="*/ 24 w 60"/>
                <a:gd name="T39" fmla="*/ 59 h 59"/>
                <a:gd name="T40" fmla="*/ 30 w 60"/>
                <a:gd name="T41" fmla="*/ 59 h 59"/>
                <a:gd name="T42" fmla="*/ 35 w 60"/>
                <a:gd name="T43" fmla="*/ 59 h 59"/>
                <a:gd name="T44" fmla="*/ 41 w 60"/>
                <a:gd name="T45" fmla="*/ 57 h 59"/>
                <a:gd name="T46" fmla="*/ 46 w 60"/>
                <a:gd name="T47" fmla="*/ 55 h 59"/>
                <a:gd name="T48" fmla="*/ 50 w 60"/>
                <a:gd name="T49" fmla="*/ 51 h 59"/>
                <a:gd name="T50" fmla="*/ 54 w 60"/>
                <a:gd name="T51" fmla="*/ 47 h 59"/>
                <a:gd name="T52" fmla="*/ 57 w 60"/>
                <a:gd name="T53" fmla="*/ 41 h 59"/>
                <a:gd name="T54" fmla="*/ 58 w 60"/>
                <a:gd name="T55" fmla="*/ 35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8" y="24"/>
                  </a:lnTo>
                  <a:lnTo>
                    <a:pt x="57" y="18"/>
                  </a:lnTo>
                  <a:lnTo>
                    <a:pt x="54" y="13"/>
                  </a:lnTo>
                  <a:lnTo>
                    <a:pt x="50" y="9"/>
                  </a:lnTo>
                  <a:lnTo>
                    <a:pt x="46" y="5"/>
                  </a:lnTo>
                  <a:lnTo>
                    <a:pt x="41" y="2"/>
                  </a:lnTo>
                  <a:lnTo>
                    <a:pt x="35" y="1"/>
                  </a:lnTo>
                  <a:lnTo>
                    <a:pt x="30" y="0"/>
                  </a:lnTo>
                  <a:lnTo>
                    <a:pt x="18" y="2"/>
                  </a:lnTo>
                  <a:lnTo>
                    <a:pt x="9" y="9"/>
                  </a:lnTo>
                  <a:lnTo>
                    <a:pt x="2" y="18"/>
                  </a:lnTo>
                  <a:lnTo>
                    <a:pt x="0" y="30"/>
                  </a:lnTo>
                  <a:lnTo>
                    <a:pt x="1" y="35"/>
                  </a:lnTo>
                  <a:lnTo>
                    <a:pt x="2" y="41"/>
                  </a:lnTo>
                  <a:lnTo>
                    <a:pt x="4" y="47"/>
                  </a:lnTo>
                  <a:lnTo>
                    <a:pt x="8" y="51"/>
                  </a:lnTo>
                  <a:lnTo>
                    <a:pt x="12" y="55"/>
                  </a:lnTo>
                  <a:lnTo>
                    <a:pt x="18" y="57"/>
                  </a:lnTo>
                  <a:lnTo>
                    <a:pt x="24" y="59"/>
                  </a:lnTo>
                  <a:lnTo>
                    <a:pt x="30" y="59"/>
                  </a:lnTo>
                  <a:lnTo>
                    <a:pt x="35" y="59"/>
                  </a:lnTo>
                  <a:lnTo>
                    <a:pt x="41" y="57"/>
                  </a:lnTo>
                  <a:lnTo>
                    <a:pt x="46" y="55"/>
                  </a:lnTo>
                  <a:lnTo>
                    <a:pt x="50" y="51"/>
                  </a:lnTo>
                  <a:lnTo>
                    <a:pt x="54" y="47"/>
                  </a:lnTo>
                  <a:lnTo>
                    <a:pt x="57" y="41"/>
                  </a:lnTo>
                  <a:lnTo>
                    <a:pt x="58"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87" name="Freeform 139"/>
            <p:cNvSpPr>
              <a:spLocks/>
            </p:cNvSpPr>
            <p:nvPr/>
          </p:nvSpPr>
          <p:spPr bwMode="auto">
            <a:xfrm>
              <a:off x="2423" y="2298"/>
              <a:ext cx="15" cy="15"/>
            </a:xfrm>
            <a:custGeom>
              <a:avLst/>
              <a:gdLst>
                <a:gd name="T0" fmla="*/ 15 w 30"/>
                <a:gd name="T1" fmla="*/ 30 h 30"/>
                <a:gd name="T2" fmla="*/ 11 w 30"/>
                <a:gd name="T3" fmla="*/ 30 h 30"/>
                <a:gd name="T4" fmla="*/ 9 w 30"/>
                <a:gd name="T5" fmla="*/ 28 h 30"/>
                <a:gd name="T6" fmla="*/ 7 w 30"/>
                <a:gd name="T7" fmla="*/ 27 h 30"/>
                <a:gd name="T8" fmla="*/ 4 w 30"/>
                <a:gd name="T9" fmla="*/ 25 h 30"/>
                <a:gd name="T10" fmla="*/ 2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2 w 30"/>
                <a:gd name="T23" fmla="*/ 6 h 30"/>
                <a:gd name="T24" fmla="*/ 4 w 30"/>
                <a:gd name="T25" fmla="*/ 4 h 30"/>
                <a:gd name="T26" fmla="*/ 7 w 30"/>
                <a:gd name="T27" fmla="*/ 3 h 30"/>
                <a:gd name="T28" fmla="*/ 9 w 30"/>
                <a:gd name="T29" fmla="*/ 1 h 30"/>
                <a:gd name="T30" fmla="*/ 11 w 30"/>
                <a:gd name="T31" fmla="*/ 0 h 30"/>
                <a:gd name="T32" fmla="*/ 15 w 30"/>
                <a:gd name="T33" fmla="*/ 0 h 30"/>
                <a:gd name="T34" fmla="*/ 17 w 30"/>
                <a:gd name="T35" fmla="*/ 0 h 30"/>
                <a:gd name="T36" fmla="*/ 20 w 30"/>
                <a:gd name="T37" fmla="*/ 1 h 30"/>
                <a:gd name="T38" fmla="*/ 23 w 30"/>
                <a:gd name="T39" fmla="*/ 3 h 30"/>
                <a:gd name="T40" fmla="*/ 25 w 30"/>
                <a:gd name="T41" fmla="*/ 4 h 30"/>
                <a:gd name="T42" fmla="*/ 26 w 30"/>
                <a:gd name="T43" fmla="*/ 6 h 30"/>
                <a:gd name="T44" fmla="*/ 28 w 30"/>
                <a:gd name="T45" fmla="*/ 9 h 30"/>
                <a:gd name="T46" fmla="*/ 30 w 30"/>
                <a:gd name="T47" fmla="*/ 12 h 30"/>
                <a:gd name="T48" fmla="*/ 30 w 30"/>
                <a:gd name="T49" fmla="*/ 15 h 30"/>
                <a:gd name="T50" fmla="*/ 28 w 30"/>
                <a:gd name="T51" fmla="*/ 20 h 30"/>
                <a:gd name="T52" fmla="*/ 25 w 30"/>
                <a:gd name="T53" fmla="*/ 25 h 30"/>
                <a:gd name="T54" fmla="*/ 20 w 30"/>
                <a:gd name="T55" fmla="*/ 28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1" y="30"/>
                  </a:lnTo>
                  <a:lnTo>
                    <a:pt x="9" y="28"/>
                  </a:lnTo>
                  <a:lnTo>
                    <a:pt x="7" y="27"/>
                  </a:lnTo>
                  <a:lnTo>
                    <a:pt x="4" y="25"/>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0"/>
                  </a:lnTo>
                  <a:lnTo>
                    <a:pt x="25" y="25"/>
                  </a:lnTo>
                  <a:lnTo>
                    <a:pt x="20" y="28"/>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88" name="Freeform 140"/>
            <p:cNvSpPr>
              <a:spLocks/>
            </p:cNvSpPr>
            <p:nvPr/>
          </p:nvSpPr>
          <p:spPr bwMode="auto">
            <a:xfrm>
              <a:off x="2344" y="2212"/>
              <a:ext cx="30" cy="29"/>
            </a:xfrm>
            <a:custGeom>
              <a:avLst/>
              <a:gdLst>
                <a:gd name="T0" fmla="*/ 60 w 60"/>
                <a:gd name="T1" fmla="*/ 27 h 57"/>
                <a:gd name="T2" fmla="*/ 59 w 60"/>
                <a:gd name="T3" fmla="*/ 23 h 57"/>
                <a:gd name="T4" fmla="*/ 57 w 60"/>
                <a:gd name="T5" fmla="*/ 17 h 57"/>
                <a:gd name="T6" fmla="*/ 54 w 60"/>
                <a:gd name="T7" fmla="*/ 12 h 57"/>
                <a:gd name="T8" fmla="*/ 50 w 60"/>
                <a:gd name="T9" fmla="*/ 8 h 57"/>
                <a:gd name="T10" fmla="*/ 46 w 60"/>
                <a:gd name="T11" fmla="*/ 4 h 57"/>
                <a:gd name="T12" fmla="*/ 41 w 60"/>
                <a:gd name="T13" fmla="*/ 2 h 57"/>
                <a:gd name="T14" fmla="*/ 35 w 60"/>
                <a:gd name="T15" fmla="*/ 0 h 57"/>
                <a:gd name="T16" fmla="*/ 30 w 60"/>
                <a:gd name="T17" fmla="*/ 0 h 57"/>
                <a:gd name="T18" fmla="*/ 18 w 60"/>
                <a:gd name="T19" fmla="*/ 2 h 57"/>
                <a:gd name="T20" fmla="*/ 9 w 60"/>
                <a:gd name="T21" fmla="*/ 8 h 57"/>
                <a:gd name="T22" fmla="*/ 2 w 60"/>
                <a:gd name="T23" fmla="*/ 17 h 57"/>
                <a:gd name="T24" fmla="*/ 0 w 60"/>
                <a:gd name="T25" fmla="*/ 27 h 57"/>
                <a:gd name="T26" fmla="*/ 1 w 60"/>
                <a:gd name="T27" fmla="*/ 33 h 57"/>
                <a:gd name="T28" fmla="*/ 2 w 60"/>
                <a:gd name="T29" fmla="*/ 39 h 57"/>
                <a:gd name="T30" fmla="*/ 4 w 60"/>
                <a:gd name="T31" fmla="*/ 45 h 57"/>
                <a:gd name="T32" fmla="*/ 8 w 60"/>
                <a:gd name="T33" fmla="*/ 49 h 57"/>
                <a:gd name="T34" fmla="*/ 12 w 60"/>
                <a:gd name="T35" fmla="*/ 53 h 57"/>
                <a:gd name="T36" fmla="*/ 18 w 60"/>
                <a:gd name="T37" fmla="*/ 55 h 57"/>
                <a:gd name="T38" fmla="*/ 24 w 60"/>
                <a:gd name="T39" fmla="*/ 57 h 57"/>
                <a:gd name="T40" fmla="*/ 30 w 60"/>
                <a:gd name="T41" fmla="*/ 57 h 57"/>
                <a:gd name="T42" fmla="*/ 35 w 60"/>
                <a:gd name="T43" fmla="*/ 57 h 57"/>
                <a:gd name="T44" fmla="*/ 41 w 60"/>
                <a:gd name="T45" fmla="*/ 55 h 57"/>
                <a:gd name="T46" fmla="*/ 46 w 60"/>
                <a:gd name="T47" fmla="*/ 53 h 57"/>
                <a:gd name="T48" fmla="*/ 50 w 60"/>
                <a:gd name="T49" fmla="*/ 49 h 57"/>
                <a:gd name="T50" fmla="*/ 54 w 60"/>
                <a:gd name="T51" fmla="*/ 45 h 57"/>
                <a:gd name="T52" fmla="*/ 57 w 60"/>
                <a:gd name="T53" fmla="*/ 39 h 57"/>
                <a:gd name="T54" fmla="*/ 59 w 60"/>
                <a:gd name="T55" fmla="*/ 33 h 57"/>
                <a:gd name="T56" fmla="*/ 60 w 60"/>
                <a:gd name="T57" fmla="*/ 2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7">
                  <a:moveTo>
                    <a:pt x="60" y="27"/>
                  </a:moveTo>
                  <a:lnTo>
                    <a:pt x="59" y="23"/>
                  </a:lnTo>
                  <a:lnTo>
                    <a:pt x="57" y="17"/>
                  </a:lnTo>
                  <a:lnTo>
                    <a:pt x="54" y="12"/>
                  </a:lnTo>
                  <a:lnTo>
                    <a:pt x="50" y="8"/>
                  </a:lnTo>
                  <a:lnTo>
                    <a:pt x="46" y="4"/>
                  </a:lnTo>
                  <a:lnTo>
                    <a:pt x="41" y="2"/>
                  </a:lnTo>
                  <a:lnTo>
                    <a:pt x="35" y="0"/>
                  </a:lnTo>
                  <a:lnTo>
                    <a:pt x="30" y="0"/>
                  </a:lnTo>
                  <a:lnTo>
                    <a:pt x="18" y="2"/>
                  </a:lnTo>
                  <a:lnTo>
                    <a:pt x="9" y="8"/>
                  </a:lnTo>
                  <a:lnTo>
                    <a:pt x="2" y="17"/>
                  </a:lnTo>
                  <a:lnTo>
                    <a:pt x="0" y="27"/>
                  </a:lnTo>
                  <a:lnTo>
                    <a:pt x="1" y="33"/>
                  </a:lnTo>
                  <a:lnTo>
                    <a:pt x="2" y="39"/>
                  </a:lnTo>
                  <a:lnTo>
                    <a:pt x="4" y="45"/>
                  </a:lnTo>
                  <a:lnTo>
                    <a:pt x="8" y="49"/>
                  </a:lnTo>
                  <a:lnTo>
                    <a:pt x="12" y="53"/>
                  </a:lnTo>
                  <a:lnTo>
                    <a:pt x="18" y="55"/>
                  </a:lnTo>
                  <a:lnTo>
                    <a:pt x="24" y="57"/>
                  </a:lnTo>
                  <a:lnTo>
                    <a:pt x="30" y="57"/>
                  </a:lnTo>
                  <a:lnTo>
                    <a:pt x="35" y="57"/>
                  </a:lnTo>
                  <a:lnTo>
                    <a:pt x="41" y="55"/>
                  </a:lnTo>
                  <a:lnTo>
                    <a:pt x="46" y="53"/>
                  </a:lnTo>
                  <a:lnTo>
                    <a:pt x="50" y="49"/>
                  </a:lnTo>
                  <a:lnTo>
                    <a:pt x="54" y="45"/>
                  </a:lnTo>
                  <a:lnTo>
                    <a:pt x="57" y="39"/>
                  </a:lnTo>
                  <a:lnTo>
                    <a:pt x="59" y="33"/>
                  </a:lnTo>
                  <a:lnTo>
                    <a:pt x="60" y="2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89" name="Freeform 141"/>
            <p:cNvSpPr>
              <a:spLocks/>
            </p:cNvSpPr>
            <p:nvPr/>
          </p:nvSpPr>
          <p:spPr bwMode="auto">
            <a:xfrm>
              <a:off x="2351" y="2219"/>
              <a:ext cx="15" cy="14"/>
            </a:xfrm>
            <a:custGeom>
              <a:avLst/>
              <a:gdLst>
                <a:gd name="T0" fmla="*/ 15 w 30"/>
                <a:gd name="T1" fmla="*/ 27 h 27"/>
                <a:gd name="T2" fmla="*/ 11 w 30"/>
                <a:gd name="T3" fmla="*/ 27 h 27"/>
                <a:gd name="T4" fmla="*/ 9 w 30"/>
                <a:gd name="T5" fmla="*/ 26 h 27"/>
                <a:gd name="T6" fmla="*/ 7 w 30"/>
                <a:gd name="T7" fmla="*/ 25 h 27"/>
                <a:gd name="T8" fmla="*/ 4 w 30"/>
                <a:gd name="T9" fmla="*/ 23 h 27"/>
                <a:gd name="T10" fmla="*/ 2 w 30"/>
                <a:gd name="T11" fmla="*/ 21 h 27"/>
                <a:gd name="T12" fmla="*/ 1 w 30"/>
                <a:gd name="T13" fmla="*/ 18 h 27"/>
                <a:gd name="T14" fmla="*/ 0 w 30"/>
                <a:gd name="T15" fmla="*/ 16 h 27"/>
                <a:gd name="T16" fmla="*/ 0 w 30"/>
                <a:gd name="T17" fmla="*/ 12 h 27"/>
                <a:gd name="T18" fmla="*/ 0 w 30"/>
                <a:gd name="T19" fmla="*/ 10 h 27"/>
                <a:gd name="T20" fmla="*/ 1 w 30"/>
                <a:gd name="T21" fmla="*/ 7 h 27"/>
                <a:gd name="T22" fmla="*/ 2 w 30"/>
                <a:gd name="T23" fmla="*/ 4 h 27"/>
                <a:gd name="T24" fmla="*/ 4 w 30"/>
                <a:gd name="T25" fmla="*/ 2 h 27"/>
                <a:gd name="T26" fmla="*/ 7 w 30"/>
                <a:gd name="T27" fmla="*/ 1 h 27"/>
                <a:gd name="T28" fmla="*/ 9 w 30"/>
                <a:gd name="T29" fmla="*/ 0 h 27"/>
                <a:gd name="T30" fmla="*/ 11 w 30"/>
                <a:gd name="T31" fmla="*/ 0 h 27"/>
                <a:gd name="T32" fmla="*/ 15 w 30"/>
                <a:gd name="T33" fmla="*/ 0 h 27"/>
                <a:gd name="T34" fmla="*/ 17 w 30"/>
                <a:gd name="T35" fmla="*/ 0 h 27"/>
                <a:gd name="T36" fmla="*/ 20 w 30"/>
                <a:gd name="T37" fmla="*/ 0 h 27"/>
                <a:gd name="T38" fmla="*/ 23 w 30"/>
                <a:gd name="T39" fmla="*/ 1 h 27"/>
                <a:gd name="T40" fmla="*/ 25 w 30"/>
                <a:gd name="T41" fmla="*/ 2 h 27"/>
                <a:gd name="T42" fmla="*/ 26 w 30"/>
                <a:gd name="T43" fmla="*/ 4 h 27"/>
                <a:gd name="T44" fmla="*/ 29 w 30"/>
                <a:gd name="T45" fmla="*/ 7 h 27"/>
                <a:gd name="T46" fmla="*/ 30 w 30"/>
                <a:gd name="T47" fmla="*/ 10 h 27"/>
                <a:gd name="T48" fmla="*/ 30 w 30"/>
                <a:gd name="T49" fmla="*/ 12 h 27"/>
                <a:gd name="T50" fmla="*/ 29 w 30"/>
                <a:gd name="T51" fmla="*/ 18 h 27"/>
                <a:gd name="T52" fmla="*/ 25 w 30"/>
                <a:gd name="T53" fmla="*/ 23 h 27"/>
                <a:gd name="T54" fmla="*/ 20 w 30"/>
                <a:gd name="T55" fmla="*/ 26 h 27"/>
                <a:gd name="T56" fmla="*/ 15 w 30"/>
                <a:gd name="T5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7">
                  <a:moveTo>
                    <a:pt x="15" y="27"/>
                  </a:moveTo>
                  <a:lnTo>
                    <a:pt x="11" y="27"/>
                  </a:lnTo>
                  <a:lnTo>
                    <a:pt x="9" y="26"/>
                  </a:lnTo>
                  <a:lnTo>
                    <a:pt x="7" y="25"/>
                  </a:lnTo>
                  <a:lnTo>
                    <a:pt x="4" y="23"/>
                  </a:lnTo>
                  <a:lnTo>
                    <a:pt x="2" y="21"/>
                  </a:lnTo>
                  <a:lnTo>
                    <a:pt x="1" y="18"/>
                  </a:lnTo>
                  <a:lnTo>
                    <a:pt x="0" y="16"/>
                  </a:lnTo>
                  <a:lnTo>
                    <a:pt x="0" y="12"/>
                  </a:lnTo>
                  <a:lnTo>
                    <a:pt x="0" y="10"/>
                  </a:lnTo>
                  <a:lnTo>
                    <a:pt x="1" y="7"/>
                  </a:lnTo>
                  <a:lnTo>
                    <a:pt x="2" y="4"/>
                  </a:lnTo>
                  <a:lnTo>
                    <a:pt x="4" y="2"/>
                  </a:lnTo>
                  <a:lnTo>
                    <a:pt x="7" y="1"/>
                  </a:lnTo>
                  <a:lnTo>
                    <a:pt x="9" y="0"/>
                  </a:lnTo>
                  <a:lnTo>
                    <a:pt x="11" y="0"/>
                  </a:lnTo>
                  <a:lnTo>
                    <a:pt x="15" y="0"/>
                  </a:lnTo>
                  <a:lnTo>
                    <a:pt x="17" y="0"/>
                  </a:lnTo>
                  <a:lnTo>
                    <a:pt x="20" y="0"/>
                  </a:lnTo>
                  <a:lnTo>
                    <a:pt x="23" y="1"/>
                  </a:lnTo>
                  <a:lnTo>
                    <a:pt x="25" y="2"/>
                  </a:lnTo>
                  <a:lnTo>
                    <a:pt x="26" y="4"/>
                  </a:lnTo>
                  <a:lnTo>
                    <a:pt x="29" y="7"/>
                  </a:lnTo>
                  <a:lnTo>
                    <a:pt x="30" y="10"/>
                  </a:lnTo>
                  <a:lnTo>
                    <a:pt x="30" y="12"/>
                  </a:lnTo>
                  <a:lnTo>
                    <a:pt x="29" y="18"/>
                  </a:lnTo>
                  <a:lnTo>
                    <a:pt x="25" y="23"/>
                  </a:lnTo>
                  <a:lnTo>
                    <a:pt x="20" y="26"/>
                  </a:lnTo>
                  <a:lnTo>
                    <a:pt x="15" y="2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90" name="Freeform 142"/>
            <p:cNvSpPr>
              <a:spLocks/>
            </p:cNvSpPr>
            <p:nvPr/>
          </p:nvSpPr>
          <p:spPr bwMode="auto">
            <a:xfrm>
              <a:off x="2458" y="2403"/>
              <a:ext cx="30" cy="30"/>
            </a:xfrm>
            <a:custGeom>
              <a:avLst/>
              <a:gdLst>
                <a:gd name="T0" fmla="*/ 60 w 60"/>
                <a:gd name="T1" fmla="*/ 30 h 60"/>
                <a:gd name="T2" fmla="*/ 59 w 60"/>
                <a:gd name="T3" fmla="*/ 24 h 60"/>
                <a:gd name="T4" fmla="*/ 58 w 60"/>
                <a:gd name="T5" fmla="*/ 19 h 60"/>
                <a:gd name="T6" fmla="*/ 54 w 60"/>
                <a:gd name="T7" fmla="*/ 13 h 60"/>
                <a:gd name="T8" fmla="*/ 51 w 60"/>
                <a:gd name="T9" fmla="*/ 8 h 60"/>
                <a:gd name="T10" fmla="*/ 46 w 60"/>
                <a:gd name="T11" fmla="*/ 5 h 60"/>
                <a:gd name="T12" fmla="*/ 41 w 60"/>
                <a:gd name="T13" fmla="*/ 3 h 60"/>
                <a:gd name="T14" fmla="*/ 36 w 60"/>
                <a:gd name="T15" fmla="*/ 1 h 60"/>
                <a:gd name="T16" fmla="*/ 30 w 60"/>
                <a:gd name="T17" fmla="*/ 0 h 60"/>
                <a:gd name="T18" fmla="*/ 18 w 60"/>
                <a:gd name="T19" fmla="*/ 3 h 60"/>
                <a:gd name="T20" fmla="*/ 9 w 60"/>
                <a:gd name="T21" fmla="*/ 8 h 60"/>
                <a:gd name="T22" fmla="*/ 2 w 60"/>
                <a:gd name="T23" fmla="*/ 19 h 60"/>
                <a:gd name="T24" fmla="*/ 0 w 60"/>
                <a:gd name="T25" fmla="*/ 30 h 60"/>
                <a:gd name="T26" fmla="*/ 1 w 60"/>
                <a:gd name="T27" fmla="*/ 36 h 60"/>
                <a:gd name="T28" fmla="*/ 2 w 60"/>
                <a:gd name="T29" fmla="*/ 42 h 60"/>
                <a:gd name="T30" fmla="*/ 6 w 60"/>
                <a:gd name="T31" fmla="*/ 46 h 60"/>
                <a:gd name="T32" fmla="*/ 9 w 60"/>
                <a:gd name="T33" fmla="*/ 51 h 60"/>
                <a:gd name="T34" fmla="*/ 14 w 60"/>
                <a:gd name="T35" fmla="*/ 54 h 60"/>
                <a:gd name="T36" fmla="*/ 18 w 60"/>
                <a:gd name="T37" fmla="*/ 58 h 60"/>
                <a:gd name="T38" fmla="*/ 24 w 60"/>
                <a:gd name="T39" fmla="*/ 59 h 60"/>
                <a:gd name="T40" fmla="*/ 30 w 60"/>
                <a:gd name="T41" fmla="*/ 60 h 60"/>
                <a:gd name="T42" fmla="*/ 36 w 60"/>
                <a:gd name="T43" fmla="*/ 59 h 60"/>
                <a:gd name="T44" fmla="*/ 41 w 60"/>
                <a:gd name="T45" fmla="*/ 58 h 60"/>
                <a:gd name="T46" fmla="*/ 46 w 60"/>
                <a:gd name="T47" fmla="*/ 54 h 60"/>
                <a:gd name="T48" fmla="*/ 51 w 60"/>
                <a:gd name="T49" fmla="*/ 51 h 60"/>
                <a:gd name="T50" fmla="*/ 54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9"/>
                  </a:lnTo>
                  <a:lnTo>
                    <a:pt x="54" y="13"/>
                  </a:lnTo>
                  <a:lnTo>
                    <a:pt x="51" y="8"/>
                  </a:lnTo>
                  <a:lnTo>
                    <a:pt x="46" y="5"/>
                  </a:lnTo>
                  <a:lnTo>
                    <a:pt x="41" y="3"/>
                  </a:lnTo>
                  <a:lnTo>
                    <a:pt x="36" y="1"/>
                  </a:lnTo>
                  <a:lnTo>
                    <a:pt x="30" y="0"/>
                  </a:lnTo>
                  <a:lnTo>
                    <a:pt x="18" y="3"/>
                  </a:lnTo>
                  <a:lnTo>
                    <a:pt x="9" y="8"/>
                  </a:lnTo>
                  <a:lnTo>
                    <a:pt x="2" y="19"/>
                  </a:lnTo>
                  <a:lnTo>
                    <a:pt x="0" y="30"/>
                  </a:lnTo>
                  <a:lnTo>
                    <a:pt x="1" y="36"/>
                  </a:lnTo>
                  <a:lnTo>
                    <a:pt x="2" y="42"/>
                  </a:lnTo>
                  <a:lnTo>
                    <a:pt x="6" y="46"/>
                  </a:lnTo>
                  <a:lnTo>
                    <a:pt x="9" y="51"/>
                  </a:lnTo>
                  <a:lnTo>
                    <a:pt x="14" y="54"/>
                  </a:lnTo>
                  <a:lnTo>
                    <a:pt x="18" y="58"/>
                  </a:lnTo>
                  <a:lnTo>
                    <a:pt x="24" y="59"/>
                  </a:lnTo>
                  <a:lnTo>
                    <a:pt x="30" y="60"/>
                  </a:lnTo>
                  <a:lnTo>
                    <a:pt x="36" y="59"/>
                  </a:lnTo>
                  <a:lnTo>
                    <a:pt x="41" y="58"/>
                  </a:lnTo>
                  <a:lnTo>
                    <a:pt x="46" y="54"/>
                  </a:lnTo>
                  <a:lnTo>
                    <a:pt x="51" y="51"/>
                  </a:lnTo>
                  <a:lnTo>
                    <a:pt x="54" y="46"/>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91" name="Freeform 143"/>
            <p:cNvSpPr>
              <a:spLocks/>
            </p:cNvSpPr>
            <p:nvPr/>
          </p:nvSpPr>
          <p:spPr bwMode="auto">
            <a:xfrm>
              <a:off x="2466" y="2411"/>
              <a:ext cx="15" cy="15"/>
            </a:xfrm>
            <a:custGeom>
              <a:avLst/>
              <a:gdLst>
                <a:gd name="T0" fmla="*/ 15 w 30"/>
                <a:gd name="T1" fmla="*/ 30 h 30"/>
                <a:gd name="T2" fmla="*/ 11 w 30"/>
                <a:gd name="T3" fmla="*/ 30 h 30"/>
                <a:gd name="T4" fmla="*/ 9 w 30"/>
                <a:gd name="T5" fmla="*/ 29 h 30"/>
                <a:gd name="T6" fmla="*/ 7 w 30"/>
                <a:gd name="T7" fmla="*/ 27 h 30"/>
                <a:gd name="T8" fmla="*/ 5 w 30"/>
                <a:gd name="T9" fmla="*/ 26 h 30"/>
                <a:gd name="T10" fmla="*/ 2 w 30"/>
                <a:gd name="T11" fmla="*/ 23 h 30"/>
                <a:gd name="T12" fmla="*/ 1 w 30"/>
                <a:gd name="T13" fmla="*/ 20 h 30"/>
                <a:gd name="T14" fmla="*/ 0 w 30"/>
                <a:gd name="T15" fmla="*/ 17 h 30"/>
                <a:gd name="T16" fmla="*/ 0 w 30"/>
                <a:gd name="T17" fmla="*/ 15 h 30"/>
                <a:gd name="T18" fmla="*/ 0 w 30"/>
                <a:gd name="T19" fmla="*/ 12 h 30"/>
                <a:gd name="T20" fmla="*/ 1 w 30"/>
                <a:gd name="T21" fmla="*/ 9 h 30"/>
                <a:gd name="T22" fmla="*/ 2 w 30"/>
                <a:gd name="T23" fmla="*/ 7 h 30"/>
                <a:gd name="T24" fmla="*/ 5 w 30"/>
                <a:gd name="T25" fmla="*/ 5 h 30"/>
                <a:gd name="T26" fmla="*/ 7 w 30"/>
                <a:gd name="T27" fmla="*/ 2 h 30"/>
                <a:gd name="T28" fmla="*/ 9 w 30"/>
                <a:gd name="T29" fmla="*/ 1 h 30"/>
                <a:gd name="T30" fmla="*/ 11 w 30"/>
                <a:gd name="T31" fmla="*/ 0 h 30"/>
                <a:gd name="T32" fmla="*/ 15 w 30"/>
                <a:gd name="T33" fmla="*/ 0 h 30"/>
                <a:gd name="T34" fmla="*/ 17 w 30"/>
                <a:gd name="T35" fmla="*/ 0 h 30"/>
                <a:gd name="T36" fmla="*/ 21 w 30"/>
                <a:gd name="T37" fmla="*/ 1 h 30"/>
                <a:gd name="T38" fmla="*/ 23 w 30"/>
                <a:gd name="T39" fmla="*/ 2 h 30"/>
                <a:gd name="T40" fmla="*/ 25 w 30"/>
                <a:gd name="T41" fmla="*/ 5 h 30"/>
                <a:gd name="T42" fmla="*/ 26 w 30"/>
                <a:gd name="T43" fmla="*/ 7 h 30"/>
                <a:gd name="T44" fmla="*/ 29 w 30"/>
                <a:gd name="T45" fmla="*/ 9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1" y="30"/>
                  </a:lnTo>
                  <a:lnTo>
                    <a:pt x="9" y="29"/>
                  </a:lnTo>
                  <a:lnTo>
                    <a:pt x="7" y="27"/>
                  </a:lnTo>
                  <a:lnTo>
                    <a:pt x="5" y="26"/>
                  </a:lnTo>
                  <a:lnTo>
                    <a:pt x="2" y="23"/>
                  </a:lnTo>
                  <a:lnTo>
                    <a:pt x="1" y="20"/>
                  </a:lnTo>
                  <a:lnTo>
                    <a:pt x="0" y="17"/>
                  </a:lnTo>
                  <a:lnTo>
                    <a:pt x="0" y="15"/>
                  </a:lnTo>
                  <a:lnTo>
                    <a:pt x="0" y="12"/>
                  </a:lnTo>
                  <a:lnTo>
                    <a:pt x="1" y="9"/>
                  </a:lnTo>
                  <a:lnTo>
                    <a:pt x="2" y="7"/>
                  </a:lnTo>
                  <a:lnTo>
                    <a:pt x="5" y="5"/>
                  </a:lnTo>
                  <a:lnTo>
                    <a:pt x="7" y="2"/>
                  </a:lnTo>
                  <a:lnTo>
                    <a:pt x="9" y="1"/>
                  </a:lnTo>
                  <a:lnTo>
                    <a:pt x="11" y="0"/>
                  </a:lnTo>
                  <a:lnTo>
                    <a:pt x="15" y="0"/>
                  </a:lnTo>
                  <a:lnTo>
                    <a:pt x="17" y="0"/>
                  </a:lnTo>
                  <a:lnTo>
                    <a:pt x="21" y="1"/>
                  </a:lnTo>
                  <a:lnTo>
                    <a:pt x="23" y="2"/>
                  </a:lnTo>
                  <a:lnTo>
                    <a:pt x="25" y="5"/>
                  </a:lnTo>
                  <a:lnTo>
                    <a:pt x="26" y="7"/>
                  </a:lnTo>
                  <a:lnTo>
                    <a:pt x="29" y="9"/>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92" name="Freeform 144"/>
            <p:cNvSpPr>
              <a:spLocks/>
            </p:cNvSpPr>
            <p:nvPr/>
          </p:nvSpPr>
          <p:spPr bwMode="auto">
            <a:xfrm>
              <a:off x="2403" y="2539"/>
              <a:ext cx="30" cy="30"/>
            </a:xfrm>
            <a:custGeom>
              <a:avLst/>
              <a:gdLst>
                <a:gd name="T0" fmla="*/ 60 w 60"/>
                <a:gd name="T1" fmla="*/ 30 h 60"/>
                <a:gd name="T2" fmla="*/ 59 w 60"/>
                <a:gd name="T3" fmla="*/ 24 h 60"/>
                <a:gd name="T4" fmla="*/ 58 w 60"/>
                <a:gd name="T5" fmla="*/ 18 h 60"/>
                <a:gd name="T6" fmla="*/ 54 w 60"/>
                <a:gd name="T7" fmla="*/ 14 h 60"/>
                <a:gd name="T8" fmla="*/ 51 w 60"/>
                <a:gd name="T9" fmla="*/ 9 h 60"/>
                <a:gd name="T10" fmla="*/ 46 w 60"/>
                <a:gd name="T11" fmla="*/ 6 h 60"/>
                <a:gd name="T12" fmla="*/ 42 w 60"/>
                <a:gd name="T13" fmla="*/ 2 h 60"/>
                <a:gd name="T14" fmla="*/ 36 w 60"/>
                <a:gd name="T15" fmla="*/ 1 h 60"/>
                <a:gd name="T16" fmla="*/ 30 w 60"/>
                <a:gd name="T17" fmla="*/ 0 h 60"/>
                <a:gd name="T18" fmla="*/ 19 w 60"/>
                <a:gd name="T19" fmla="*/ 2 h 60"/>
                <a:gd name="T20" fmla="*/ 8 w 60"/>
                <a:gd name="T21" fmla="*/ 9 h 60"/>
                <a:gd name="T22" fmla="*/ 3 w 60"/>
                <a:gd name="T23" fmla="*/ 18 h 60"/>
                <a:gd name="T24" fmla="*/ 0 w 60"/>
                <a:gd name="T25" fmla="*/ 30 h 60"/>
                <a:gd name="T26" fmla="*/ 0 w 60"/>
                <a:gd name="T27" fmla="*/ 36 h 60"/>
                <a:gd name="T28" fmla="*/ 3 w 60"/>
                <a:gd name="T29" fmla="*/ 41 h 60"/>
                <a:gd name="T30" fmla="*/ 5 w 60"/>
                <a:gd name="T31" fmla="*/ 46 h 60"/>
                <a:gd name="T32" fmla="*/ 8 w 60"/>
                <a:gd name="T33" fmla="*/ 51 h 60"/>
                <a:gd name="T34" fmla="*/ 13 w 60"/>
                <a:gd name="T35" fmla="*/ 54 h 60"/>
                <a:gd name="T36" fmla="*/ 19 w 60"/>
                <a:gd name="T37" fmla="*/ 58 h 60"/>
                <a:gd name="T38" fmla="*/ 24 w 60"/>
                <a:gd name="T39" fmla="*/ 59 h 60"/>
                <a:gd name="T40" fmla="*/ 30 w 60"/>
                <a:gd name="T41" fmla="*/ 60 h 60"/>
                <a:gd name="T42" fmla="*/ 36 w 60"/>
                <a:gd name="T43" fmla="*/ 59 h 60"/>
                <a:gd name="T44" fmla="*/ 42 w 60"/>
                <a:gd name="T45" fmla="*/ 58 h 60"/>
                <a:gd name="T46" fmla="*/ 46 w 60"/>
                <a:gd name="T47" fmla="*/ 54 h 60"/>
                <a:gd name="T48" fmla="*/ 51 w 60"/>
                <a:gd name="T49" fmla="*/ 51 h 60"/>
                <a:gd name="T50" fmla="*/ 54 w 60"/>
                <a:gd name="T51" fmla="*/ 46 h 60"/>
                <a:gd name="T52" fmla="*/ 58 w 60"/>
                <a:gd name="T53" fmla="*/ 41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8"/>
                  </a:lnTo>
                  <a:lnTo>
                    <a:pt x="54" y="14"/>
                  </a:lnTo>
                  <a:lnTo>
                    <a:pt x="51" y="9"/>
                  </a:lnTo>
                  <a:lnTo>
                    <a:pt x="46" y="6"/>
                  </a:lnTo>
                  <a:lnTo>
                    <a:pt x="42" y="2"/>
                  </a:lnTo>
                  <a:lnTo>
                    <a:pt x="36" y="1"/>
                  </a:lnTo>
                  <a:lnTo>
                    <a:pt x="30" y="0"/>
                  </a:lnTo>
                  <a:lnTo>
                    <a:pt x="19" y="2"/>
                  </a:lnTo>
                  <a:lnTo>
                    <a:pt x="8" y="9"/>
                  </a:lnTo>
                  <a:lnTo>
                    <a:pt x="3" y="18"/>
                  </a:lnTo>
                  <a:lnTo>
                    <a:pt x="0" y="30"/>
                  </a:lnTo>
                  <a:lnTo>
                    <a:pt x="0" y="36"/>
                  </a:lnTo>
                  <a:lnTo>
                    <a:pt x="3" y="41"/>
                  </a:lnTo>
                  <a:lnTo>
                    <a:pt x="5" y="46"/>
                  </a:lnTo>
                  <a:lnTo>
                    <a:pt x="8" y="51"/>
                  </a:lnTo>
                  <a:lnTo>
                    <a:pt x="13"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93" name="Freeform 145"/>
            <p:cNvSpPr>
              <a:spLocks/>
            </p:cNvSpPr>
            <p:nvPr/>
          </p:nvSpPr>
          <p:spPr bwMode="auto">
            <a:xfrm>
              <a:off x="2410" y="2546"/>
              <a:ext cx="15" cy="15"/>
            </a:xfrm>
            <a:custGeom>
              <a:avLst/>
              <a:gdLst>
                <a:gd name="T0" fmla="*/ 15 w 29"/>
                <a:gd name="T1" fmla="*/ 30 h 30"/>
                <a:gd name="T2" fmla="*/ 12 w 29"/>
                <a:gd name="T3" fmla="*/ 30 h 30"/>
                <a:gd name="T4" fmla="*/ 9 w 29"/>
                <a:gd name="T5" fmla="*/ 29 h 30"/>
                <a:gd name="T6" fmla="*/ 7 w 29"/>
                <a:gd name="T7" fmla="*/ 26 h 30"/>
                <a:gd name="T8" fmla="*/ 5 w 29"/>
                <a:gd name="T9" fmla="*/ 25 h 30"/>
                <a:gd name="T10" fmla="*/ 3 w 29"/>
                <a:gd name="T11" fmla="*/ 23 h 30"/>
                <a:gd name="T12" fmla="*/ 1 w 29"/>
                <a:gd name="T13" fmla="*/ 21 h 30"/>
                <a:gd name="T14" fmla="*/ 0 w 29"/>
                <a:gd name="T15" fmla="*/ 17 h 30"/>
                <a:gd name="T16" fmla="*/ 0 w 29"/>
                <a:gd name="T17" fmla="*/ 15 h 30"/>
                <a:gd name="T18" fmla="*/ 0 w 29"/>
                <a:gd name="T19" fmla="*/ 12 h 30"/>
                <a:gd name="T20" fmla="*/ 1 w 29"/>
                <a:gd name="T21" fmla="*/ 9 h 30"/>
                <a:gd name="T22" fmla="*/ 3 w 29"/>
                <a:gd name="T23" fmla="*/ 7 h 30"/>
                <a:gd name="T24" fmla="*/ 5 w 29"/>
                <a:gd name="T25" fmla="*/ 5 h 30"/>
                <a:gd name="T26" fmla="*/ 7 w 29"/>
                <a:gd name="T27" fmla="*/ 2 h 30"/>
                <a:gd name="T28" fmla="*/ 9 w 29"/>
                <a:gd name="T29" fmla="*/ 1 h 30"/>
                <a:gd name="T30" fmla="*/ 12 w 29"/>
                <a:gd name="T31" fmla="*/ 0 h 30"/>
                <a:gd name="T32" fmla="*/ 15 w 29"/>
                <a:gd name="T33" fmla="*/ 0 h 30"/>
                <a:gd name="T34" fmla="*/ 17 w 29"/>
                <a:gd name="T35" fmla="*/ 0 h 30"/>
                <a:gd name="T36" fmla="*/ 21 w 29"/>
                <a:gd name="T37" fmla="*/ 1 h 30"/>
                <a:gd name="T38" fmla="*/ 23 w 29"/>
                <a:gd name="T39" fmla="*/ 2 h 30"/>
                <a:gd name="T40" fmla="*/ 26 w 29"/>
                <a:gd name="T41" fmla="*/ 5 h 30"/>
                <a:gd name="T42" fmla="*/ 27 w 29"/>
                <a:gd name="T43" fmla="*/ 7 h 30"/>
                <a:gd name="T44" fmla="*/ 28 w 29"/>
                <a:gd name="T45" fmla="*/ 9 h 30"/>
                <a:gd name="T46" fmla="*/ 29 w 29"/>
                <a:gd name="T47" fmla="*/ 12 h 30"/>
                <a:gd name="T48" fmla="*/ 29 w 29"/>
                <a:gd name="T49" fmla="*/ 15 h 30"/>
                <a:gd name="T50" fmla="*/ 28 w 29"/>
                <a:gd name="T51" fmla="*/ 21 h 30"/>
                <a:gd name="T52" fmla="*/ 26 w 29"/>
                <a:gd name="T53" fmla="*/ 25 h 30"/>
                <a:gd name="T54" fmla="*/ 21 w 29"/>
                <a:gd name="T55" fmla="*/ 29 h 30"/>
                <a:gd name="T56" fmla="*/ 15 w 29"/>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30">
                  <a:moveTo>
                    <a:pt x="15" y="30"/>
                  </a:moveTo>
                  <a:lnTo>
                    <a:pt x="12" y="30"/>
                  </a:lnTo>
                  <a:lnTo>
                    <a:pt x="9" y="29"/>
                  </a:lnTo>
                  <a:lnTo>
                    <a:pt x="7" y="26"/>
                  </a:lnTo>
                  <a:lnTo>
                    <a:pt x="5" y="25"/>
                  </a:lnTo>
                  <a:lnTo>
                    <a:pt x="3" y="23"/>
                  </a:lnTo>
                  <a:lnTo>
                    <a:pt x="1" y="21"/>
                  </a:lnTo>
                  <a:lnTo>
                    <a:pt x="0" y="17"/>
                  </a:lnTo>
                  <a:lnTo>
                    <a:pt x="0" y="15"/>
                  </a:lnTo>
                  <a:lnTo>
                    <a:pt x="0" y="12"/>
                  </a:lnTo>
                  <a:lnTo>
                    <a:pt x="1" y="9"/>
                  </a:lnTo>
                  <a:lnTo>
                    <a:pt x="3" y="7"/>
                  </a:lnTo>
                  <a:lnTo>
                    <a:pt x="5" y="5"/>
                  </a:lnTo>
                  <a:lnTo>
                    <a:pt x="7" y="2"/>
                  </a:lnTo>
                  <a:lnTo>
                    <a:pt x="9" y="1"/>
                  </a:lnTo>
                  <a:lnTo>
                    <a:pt x="12" y="0"/>
                  </a:lnTo>
                  <a:lnTo>
                    <a:pt x="15" y="0"/>
                  </a:lnTo>
                  <a:lnTo>
                    <a:pt x="17" y="0"/>
                  </a:lnTo>
                  <a:lnTo>
                    <a:pt x="21" y="1"/>
                  </a:lnTo>
                  <a:lnTo>
                    <a:pt x="23" y="2"/>
                  </a:lnTo>
                  <a:lnTo>
                    <a:pt x="26" y="5"/>
                  </a:lnTo>
                  <a:lnTo>
                    <a:pt x="27" y="7"/>
                  </a:lnTo>
                  <a:lnTo>
                    <a:pt x="28" y="9"/>
                  </a:lnTo>
                  <a:lnTo>
                    <a:pt x="29" y="12"/>
                  </a:lnTo>
                  <a:lnTo>
                    <a:pt x="29" y="15"/>
                  </a:lnTo>
                  <a:lnTo>
                    <a:pt x="28" y="21"/>
                  </a:lnTo>
                  <a:lnTo>
                    <a:pt x="26" y="25"/>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94" name="Freeform 146"/>
            <p:cNvSpPr>
              <a:spLocks/>
            </p:cNvSpPr>
            <p:nvPr/>
          </p:nvSpPr>
          <p:spPr bwMode="auto">
            <a:xfrm>
              <a:off x="2480" y="2665"/>
              <a:ext cx="30" cy="29"/>
            </a:xfrm>
            <a:custGeom>
              <a:avLst/>
              <a:gdLst>
                <a:gd name="T0" fmla="*/ 59 w 59"/>
                <a:gd name="T1" fmla="*/ 29 h 59"/>
                <a:gd name="T2" fmla="*/ 58 w 59"/>
                <a:gd name="T3" fmla="*/ 23 h 59"/>
                <a:gd name="T4" fmla="*/ 57 w 59"/>
                <a:gd name="T5" fmla="*/ 19 h 59"/>
                <a:gd name="T6" fmla="*/ 54 w 59"/>
                <a:gd name="T7" fmla="*/ 13 h 59"/>
                <a:gd name="T8" fmla="*/ 50 w 59"/>
                <a:gd name="T9" fmla="*/ 8 h 59"/>
                <a:gd name="T10" fmla="*/ 46 w 59"/>
                <a:gd name="T11" fmla="*/ 5 h 59"/>
                <a:gd name="T12" fmla="*/ 41 w 59"/>
                <a:gd name="T13" fmla="*/ 2 h 59"/>
                <a:gd name="T14" fmla="*/ 35 w 59"/>
                <a:gd name="T15" fmla="*/ 0 h 59"/>
                <a:gd name="T16" fmla="*/ 30 w 59"/>
                <a:gd name="T17" fmla="*/ 0 h 59"/>
                <a:gd name="T18" fmla="*/ 18 w 59"/>
                <a:gd name="T19" fmla="*/ 2 h 59"/>
                <a:gd name="T20" fmla="*/ 9 w 59"/>
                <a:gd name="T21" fmla="*/ 8 h 59"/>
                <a:gd name="T22" fmla="*/ 2 w 59"/>
                <a:gd name="T23" fmla="*/ 17 h 59"/>
                <a:gd name="T24" fmla="*/ 0 w 59"/>
                <a:gd name="T25" fmla="*/ 29 h 59"/>
                <a:gd name="T26" fmla="*/ 1 w 59"/>
                <a:gd name="T27" fmla="*/ 35 h 59"/>
                <a:gd name="T28" fmla="*/ 2 w 59"/>
                <a:gd name="T29" fmla="*/ 40 h 59"/>
                <a:gd name="T30" fmla="*/ 5 w 59"/>
                <a:gd name="T31" fmla="*/ 46 h 59"/>
                <a:gd name="T32" fmla="*/ 9 w 59"/>
                <a:gd name="T33" fmla="*/ 51 h 59"/>
                <a:gd name="T34" fmla="*/ 13 w 59"/>
                <a:gd name="T35" fmla="*/ 54 h 59"/>
                <a:gd name="T36" fmla="*/ 18 w 59"/>
                <a:gd name="T37" fmla="*/ 57 h 59"/>
                <a:gd name="T38" fmla="*/ 24 w 59"/>
                <a:gd name="T39" fmla="*/ 59 h 59"/>
                <a:gd name="T40" fmla="*/ 30 w 59"/>
                <a:gd name="T41" fmla="*/ 59 h 59"/>
                <a:gd name="T42" fmla="*/ 35 w 59"/>
                <a:gd name="T43" fmla="*/ 59 h 59"/>
                <a:gd name="T44" fmla="*/ 41 w 59"/>
                <a:gd name="T45" fmla="*/ 57 h 59"/>
                <a:gd name="T46" fmla="*/ 46 w 59"/>
                <a:gd name="T47" fmla="*/ 54 h 59"/>
                <a:gd name="T48" fmla="*/ 50 w 59"/>
                <a:gd name="T49" fmla="*/ 51 h 59"/>
                <a:gd name="T50" fmla="*/ 54 w 59"/>
                <a:gd name="T51" fmla="*/ 46 h 59"/>
                <a:gd name="T52" fmla="*/ 57 w 59"/>
                <a:gd name="T53" fmla="*/ 40 h 59"/>
                <a:gd name="T54" fmla="*/ 58 w 59"/>
                <a:gd name="T55" fmla="*/ 35 h 59"/>
                <a:gd name="T56" fmla="*/ 59 w 59"/>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59">
                  <a:moveTo>
                    <a:pt x="59" y="29"/>
                  </a:moveTo>
                  <a:lnTo>
                    <a:pt x="58" y="23"/>
                  </a:lnTo>
                  <a:lnTo>
                    <a:pt x="57" y="19"/>
                  </a:lnTo>
                  <a:lnTo>
                    <a:pt x="54" y="13"/>
                  </a:lnTo>
                  <a:lnTo>
                    <a:pt x="50" y="8"/>
                  </a:lnTo>
                  <a:lnTo>
                    <a:pt x="46" y="5"/>
                  </a:lnTo>
                  <a:lnTo>
                    <a:pt x="41" y="2"/>
                  </a:lnTo>
                  <a:lnTo>
                    <a:pt x="35" y="0"/>
                  </a:lnTo>
                  <a:lnTo>
                    <a:pt x="30" y="0"/>
                  </a:lnTo>
                  <a:lnTo>
                    <a:pt x="18" y="2"/>
                  </a:lnTo>
                  <a:lnTo>
                    <a:pt x="9" y="8"/>
                  </a:lnTo>
                  <a:lnTo>
                    <a:pt x="2" y="17"/>
                  </a:lnTo>
                  <a:lnTo>
                    <a:pt x="0" y="29"/>
                  </a:lnTo>
                  <a:lnTo>
                    <a:pt x="1" y="35"/>
                  </a:lnTo>
                  <a:lnTo>
                    <a:pt x="2" y="40"/>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0"/>
                  </a:lnTo>
                  <a:lnTo>
                    <a:pt x="58" y="35"/>
                  </a:lnTo>
                  <a:lnTo>
                    <a:pt x="59"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95" name="Freeform 147"/>
            <p:cNvSpPr>
              <a:spLocks/>
            </p:cNvSpPr>
            <p:nvPr/>
          </p:nvSpPr>
          <p:spPr bwMode="auto">
            <a:xfrm>
              <a:off x="2487" y="2672"/>
              <a:ext cx="15" cy="14"/>
            </a:xfrm>
            <a:custGeom>
              <a:avLst/>
              <a:gdLst>
                <a:gd name="T0" fmla="*/ 15 w 29"/>
                <a:gd name="T1" fmla="*/ 29 h 29"/>
                <a:gd name="T2" fmla="*/ 11 w 29"/>
                <a:gd name="T3" fmla="*/ 29 h 29"/>
                <a:gd name="T4" fmla="*/ 9 w 29"/>
                <a:gd name="T5" fmla="*/ 28 h 29"/>
                <a:gd name="T6" fmla="*/ 6 w 29"/>
                <a:gd name="T7" fmla="*/ 27 h 29"/>
                <a:gd name="T8" fmla="*/ 4 w 29"/>
                <a:gd name="T9" fmla="*/ 25 h 29"/>
                <a:gd name="T10" fmla="*/ 2 w 29"/>
                <a:gd name="T11" fmla="*/ 23 h 29"/>
                <a:gd name="T12" fmla="*/ 1 w 29"/>
                <a:gd name="T13" fmla="*/ 20 h 29"/>
                <a:gd name="T14" fmla="*/ 0 w 29"/>
                <a:gd name="T15" fmla="*/ 17 h 29"/>
                <a:gd name="T16" fmla="*/ 0 w 29"/>
                <a:gd name="T17" fmla="*/ 14 h 29"/>
                <a:gd name="T18" fmla="*/ 0 w 29"/>
                <a:gd name="T19" fmla="*/ 12 h 29"/>
                <a:gd name="T20" fmla="*/ 1 w 29"/>
                <a:gd name="T21" fmla="*/ 8 h 29"/>
                <a:gd name="T22" fmla="*/ 2 w 29"/>
                <a:gd name="T23" fmla="*/ 6 h 29"/>
                <a:gd name="T24" fmla="*/ 4 w 29"/>
                <a:gd name="T25" fmla="*/ 4 h 29"/>
                <a:gd name="T26" fmla="*/ 6 w 29"/>
                <a:gd name="T27" fmla="*/ 2 h 29"/>
                <a:gd name="T28" fmla="*/ 9 w 29"/>
                <a:gd name="T29" fmla="*/ 1 h 29"/>
                <a:gd name="T30" fmla="*/ 11 w 29"/>
                <a:gd name="T31" fmla="*/ 0 h 29"/>
                <a:gd name="T32" fmla="*/ 15 w 29"/>
                <a:gd name="T33" fmla="*/ 0 h 29"/>
                <a:gd name="T34" fmla="*/ 17 w 29"/>
                <a:gd name="T35" fmla="*/ 0 h 29"/>
                <a:gd name="T36" fmla="*/ 20 w 29"/>
                <a:gd name="T37" fmla="*/ 1 h 29"/>
                <a:gd name="T38" fmla="*/ 23 w 29"/>
                <a:gd name="T39" fmla="*/ 2 h 29"/>
                <a:gd name="T40" fmla="*/ 25 w 29"/>
                <a:gd name="T41" fmla="*/ 4 h 29"/>
                <a:gd name="T42" fmla="*/ 26 w 29"/>
                <a:gd name="T43" fmla="*/ 6 h 29"/>
                <a:gd name="T44" fmla="*/ 28 w 29"/>
                <a:gd name="T45" fmla="*/ 8 h 29"/>
                <a:gd name="T46" fmla="*/ 29 w 29"/>
                <a:gd name="T47" fmla="*/ 12 h 29"/>
                <a:gd name="T48" fmla="*/ 29 w 29"/>
                <a:gd name="T49" fmla="*/ 14 h 29"/>
                <a:gd name="T50" fmla="*/ 28 w 29"/>
                <a:gd name="T51" fmla="*/ 20 h 29"/>
                <a:gd name="T52" fmla="*/ 25 w 29"/>
                <a:gd name="T53" fmla="*/ 24 h 29"/>
                <a:gd name="T54" fmla="*/ 20 w 29"/>
                <a:gd name="T55" fmla="*/ 28 h 29"/>
                <a:gd name="T56" fmla="*/ 15 w 29"/>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9">
                  <a:moveTo>
                    <a:pt x="15" y="29"/>
                  </a:moveTo>
                  <a:lnTo>
                    <a:pt x="11" y="29"/>
                  </a:lnTo>
                  <a:lnTo>
                    <a:pt x="9" y="28"/>
                  </a:lnTo>
                  <a:lnTo>
                    <a:pt x="6" y="27"/>
                  </a:lnTo>
                  <a:lnTo>
                    <a:pt x="4" y="25"/>
                  </a:lnTo>
                  <a:lnTo>
                    <a:pt x="2" y="23"/>
                  </a:lnTo>
                  <a:lnTo>
                    <a:pt x="1" y="20"/>
                  </a:lnTo>
                  <a:lnTo>
                    <a:pt x="0" y="17"/>
                  </a:lnTo>
                  <a:lnTo>
                    <a:pt x="0" y="14"/>
                  </a:lnTo>
                  <a:lnTo>
                    <a:pt x="0" y="12"/>
                  </a:lnTo>
                  <a:lnTo>
                    <a:pt x="1" y="8"/>
                  </a:lnTo>
                  <a:lnTo>
                    <a:pt x="2" y="6"/>
                  </a:lnTo>
                  <a:lnTo>
                    <a:pt x="4" y="4"/>
                  </a:lnTo>
                  <a:lnTo>
                    <a:pt x="6" y="2"/>
                  </a:lnTo>
                  <a:lnTo>
                    <a:pt x="9" y="1"/>
                  </a:lnTo>
                  <a:lnTo>
                    <a:pt x="11" y="0"/>
                  </a:lnTo>
                  <a:lnTo>
                    <a:pt x="15" y="0"/>
                  </a:lnTo>
                  <a:lnTo>
                    <a:pt x="17" y="0"/>
                  </a:lnTo>
                  <a:lnTo>
                    <a:pt x="20" y="1"/>
                  </a:lnTo>
                  <a:lnTo>
                    <a:pt x="23" y="2"/>
                  </a:lnTo>
                  <a:lnTo>
                    <a:pt x="25" y="4"/>
                  </a:lnTo>
                  <a:lnTo>
                    <a:pt x="26" y="6"/>
                  </a:lnTo>
                  <a:lnTo>
                    <a:pt x="28" y="8"/>
                  </a:lnTo>
                  <a:lnTo>
                    <a:pt x="29" y="12"/>
                  </a:lnTo>
                  <a:lnTo>
                    <a:pt x="29" y="14"/>
                  </a:lnTo>
                  <a:lnTo>
                    <a:pt x="28" y="20"/>
                  </a:lnTo>
                  <a:lnTo>
                    <a:pt x="25" y="24"/>
                  </a:lnTo>
                  <a:lnTo>
                    <a:pt x="20"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96" name="Freeform 148"/>
            <p:cNvSpPr>
              <a:spLocks/>
            </p:cNvSpPr>
            <p:nvPr/>
          </p:nvSpPr>
          <p:spPr bwMode="auto">
            <a:xfrm>
              <a:off x="2624" y="2585"/>
              <a:ext cx="30" cy="29"/>
            </a:xfrm>
            <a:custGeom>
              <a:avLst/>
              <a:gdLst>
                <a:gd name="T0" fmla="*/ 60 w 60"/>
                <a:gd name="T1" fmla="*/ 30 h 59"/>
                <a:gd name="T2" fmla="*/ 59 w 60"/>
                <a:gd name="T3" fmla="*/ 24 h 59"/>
                <a:gd name="T4" fmla="*/ 58 w 60"/>
                <a:gd name="T5" fmla="*/ 18 h 59"/>
                <a:gd name="T6" fmla="*/ 55 w 60"/>
                <a:gd name="T7" fmla="*/ 13 h 59"/>
                <a:gd name="T8" fmla="*/ 51 w 60"/>
                <a:gd name="T9" fmla="*/ 8 h 59"/>
                <a:gd name="T10" fmla="*/ 47 w 60"/>
                <a:gd name="T11" fmla="*/ 5 h 59"/>
                <a:gd name="T12" fmla="*/ 42 w 60"/>
                <a:gd name="T13" fmla="*/ 2 h 59"/>
                <a:gd name="T14" fmla="*/ 36 w 60"/>
                <a:gd name="T15" fmla="*/ 0 h 59"/>
                <a:gd name="T16" fmla="*/ 30 w 60"/>
                <a:gd name="T17" fmla="*/ 0 h 59"/>
                <a:gd name="T18" fmla="*/ 19 w 60"/>
                <a:gd name="T19" fmla="*/ 2 h 59"/>
                <a:gd name="T20" fmla="*/ 10 w 60"/>
                <a:gd name="T21" fmla="*/ 8 h 59"/>
                <a:gd name="T22" fmla="*/ 3 w 60"/>
                <a:gd name="T23" fmla="*/ 18 h 59"/>
                <a:gd name="T24" fmla="*/ 0 w 60"/>
                <a:gd name="T25" fmla="*/ 30 h 59"/>
                <a:gd name="T26" fmla="*/ 2 w 60"/>
                <a:gd name="T27" fmla="*/ 36 h 59"/>
                <a:gd name="T28" fmla="*/ 3 w 60"/>
                <a:gd name="T29" fmla="*/ 40 h 59"/>
                <a:gd name="T30" fmla="*/ 6 w 60"/>
                <a:gd name="T31" fmla="*/ 46 h 59"/>
                <a:gd name="T32" fmla="*/ 10 w 60"/>
                <a:gd name="T33" fmla="*/ 51 h 59"/>
                <a:gd name="T34" fmla="*/ 14 w 60"/>
                <a:gd name="T35" fmla="*/ 54 h 59"/>
                <a:gd name="T36" fmla="*/ 19 w 60"/>
                <a:gd name="T37" fmla="*/ 56 h 59"/>
                <a:gd name="T38" fmla="*/ 25 w 60"/>
                <a:gd name="T39" fmla="*/ 59 h 59"/>
                <a:gd name="T40" fmla="*/ 30 w 60"/>
                <a:gd name="T41" fmla="*/ 59 h 59"/>
                <a:gd name="T42" fmla="*/ 36 w 60"/>
                <a:gd name="T43" fmla="*/ 59 h 59"/>
                <a:gd name="T44" fmla="*/ 42 w 60"/>
                <a:gd name="T45" fmla="*/ 56 h 59"/>
                <a:gd name="T46" fmla="*/ 47 w 60"/>
                <a:gd name="T47" fmla="*/ 54 h 59"/>
                <a:gd name="T48" fmla="*/ 51 w 60"/>
                <a:gd name="T49" fmla="*/ 51 h 59"/>
                <a:gd name="T50" fmla="*/ 55 w 60"/>
                <a:gd name="T51" fmla="*/ 46 h 59"/>
                <a:gd name="T52" fmla="*/ 58 w 60"/>
                <a:gd name="T53" fmla="*/ 40 h 59"/>
                <a:gd name="T54" fmla="*/ 59 w 60"/>
                <a:gd name="T55" fmla="*/ 36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9" y="24"/>
                  </a:lnTo>
                  <a:lnTo>
                    <a:pt x="58" y="18"/>
                  </a:lnTo>
                  <a:lnTo>
                    <a:pt x="55" y="13"/>
                  </a:lnTo>
                  <a:lnTo>
                    <a:pt x="51" y="8"/>
                  </a:lnTo>
                  <a:lnTo>
                    <a:pt x="47" y="5"/>
                  </a:lnTo>
                  <a:lnTo>
                    <a:pt x="42" y="2"/>
                  </a:lnTo>
                  <a:lnTo>
                    <a:pt x="36" y="0"/>
                  </a:lnTo>
                  <a:lnTo>
                    <a:pt x="30" y="0"/>
                  </a:lnTo>
                  <a:lnTo>
                    <a:pt x="19" y="2"/>
                  </a:lnTo>
                  <a:lnTo>
                    <a:pt x="10" y="8"/>
                  </a:lnTo>
                  <a:lnTo>
                    <a:pt x="3" y="18"/>
                  </a:lnTo>
                  <a:lnTo>
                    <a:pt x="0" y="30"/>
                  </a:lnTo>
                  <a:lnTo>
                    <a:pt x="2" y="36"/>
                  </a:lnTo>
                  <a:lnTo>
                    <a:pt x="3" y="40"/>
                  </a:lnTo>
                  <a:lnTo>
                    <a:pt x="6" y="46"/>
                  </a:lnTo>
                  <a:lnTo>
                    <a:pt x="10" y="51"/>
                  </a:lnTo>
                  <a:lnTo>
                    <a:pt x="14" y="54"/>
                  </a:lnTo>
                  <a:lnTo>
                    <a:pt x="19" y="56"/>
                  </a:lnTo>
                  <a:lnTo>
                    <a:pt x="25" y="59"/>
                  </a:lnTo>
                  <a:lnTo>
                    <a:pt x="30" y="59"/>
                  </a:lnTo>
                  <a:lnTo>
                    <a:pt x="36" y="59"/>
                  </a:lnTo>
                  <a:lnTo>
                    <a:pt x="42" y="56"/>
                  </a:lnTo>
                  <a:lnTo>
                    <a:pt x="47" y="54"/>
                  </a:lnTo>
                  <a:lnTo>
                    <a:pt x="51" y="51"/>
                  </a:lnTo>
                  <a:lnTo>
                    <a:pt x="55" y="46"/>
                  </a:lnTo>
                  <a:lnTo>
                    <a:pt x="58" y="40"/>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97" name="Freeform 149"/>
            <p:cNvSpPr>
              <a:spLocks/>
            </p:cNvSpPr>
            <p:nvPr/>
          </p:nvSpPr>
          <p:spPr bwMode="auto">
            <a:xfrm>
              <a:off x="2631" y="2592"/>
              <a:ext cx="15" cy="14"/>
            </a:xfrm>
            <a:custGeom>
              <a:avLst/>
              <a:gdLst>
                <a:gd name="T0" fmla="*/ 15 w 30"/>
                <a:gd name="T1" fmla="*/ 29 h 29"/>
                <a:gd name="T2" fmla="*/ 12 w 30"/>
                <a:gd name="T3" fmla="*/ 29 h 29"/>
                <a:gd name="T4" fmla="*/ 10 w 30"/>
                <a:gd name="T5" fmla="*/ 28 h 29"/>
                <a:gd name="T6" fmla="*/ 7 w 30"/>
                <a:gd name="T7" fmla="*/ 26 h 29"/>
                <a:gd name="T8" fmla="*/ 5 w 30"/>
                <a:gd name="T9" fmla="*/ 25 h 29"/>
                <a:gd name="T10" fmla="*/ 3 w 30"/>
                <a:gd name="T11" fmla="*/ 23 h 29"/>
                <a:gd name="T12" fmla="*/ 2 w 30"/>
                <a:gd name="T13" fmla="*/ 20 h 29"/>
                <a:gd name="T14" fmla="*/ 0 w 30"/>
                <a:gd name="T15" fmla="*/ 17 h 29"/>
                <a:gd name="T16" fmla="*/ 0 w 30"/>
                <a:gd name="T17" fmla="*/ 15 h 29"/>
                <a:gd name="T18" fmla="*/ 0 w 30"/>
                <a:gd name="T19" fmla="*/ 11 h 29"/>
                <a:gd name="T20" fmla="*/ 2 w 30"/>
                <a:gd name="T21" fmla="*/ 9 h 29"/>
                <a:gd name="T22" fmla="*/ 3 w 30"/>
                <a:gd name="T23" fmla="*/ 7 h 29"/>
                <a:gd name="T24" fmla="*/ 5 w 30"/>
                <a:gd name="T25" fmla="*/ 5 h 29"/>
                <a:gd name="T26" fmla="*/ 7 w 30"/>
                <a:gd name="T27" fmla="*/ 2 h 29"/>
                <a:gd name="T28" fmla="*/ 10 w 30"/>
                <a:gd name="T29" fmla="*/ 1 h 29"/>
                <a:gd name="T30" fmla="*/ 12 w 30"/>
                <a:gd name="T31" fmla="*/ 0 h 29"/>
                <a:gd name="T32" fmla="*/ 15 w 30"/>
                <a:gd name="T33" fmla="*/ 0 h 29"/>
                <a:gd name="T34" fmla="*/ 18 w 30"/>
                <a:gd name="T35" fmla="*/ 0 h 29"/>
                <a:gd name="T36" fmla="*/ 21 w 30"/>
                <a:gd name="T37" fmla="*/ 1 h 29"/>
                <a:gd name="T38" fmla="*/ 23 w 30"/>
                <a:gd name="T39" fmla="*/ 2 h 29"/>
                <a:gd name="T40" fmla="*/ 26 w 30"/>
                <a:gd name="T41" fmla="*/ 5 h 29"/>
                <a:gd name="T42" fmla="*/ 27 w 30"/>
                <a:gd name="T43" fmla="*/ 7 h 29"/>
                <a:gd name="T44" fmla="*/ 29 w 30"/>
                <a:gd name="T45" fmla="*/ 9 h 29"/>
                <a:gd name="T46" fmla="*/ 30 w 30"/>
                <a:gd name="T47" fmla="*/ 11 h 29"/>
                <a:gd name="T48" fmla="*/ 30 w 30"/>
                <a:gd name="T49" fmla="*/ 15 h 29"/>
                <a:gd name="T50" fmla="*/ 29 w 30"/>
                <a:gd name="T51" fmla="*/ 21 h 29"/>
                <a:gd name="T52" fmla="*/ 26 w 30"/>
                <a:gd name="T53" fmla="*/ 25 h 29"/>
                <a:gd name="T54" fmla="*/ 21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2" y="29"/>
                  </a:lnTo>
                  <a:lnTo>
                    <a:pt x="10" y="28"/>
                  </a:lnTo>
                  <a:lnTo>
                    <a:pt x="7" y="26"/>
                  </a:lnTo>
                  <a:lnTo>
                    <a:pt x="5" y="25"/>
                  </a:lnTo>
                  <a:lnTo>
                    <a:pt x="3" y="23"/>
                  </a:lnTo>
                  <a:lnTo>
                    <a:pt x="2" y="20"/>
                  </a:lnTo>
                  <a:lnTo>
                    <a:pt x="0" y="17"/>
                  </a:lnTo>
                  <a:lnTo>
                    <a:pt x="0" y="15"/>
                  </a:lnTo>
                  <a:lnTo>
                    <a:pt x="0" y="11"/>
                  </a:lnTo>
                  <a:lnTo>
                    <a:pt x="2" y="9"/>
                  </a:lnTo>
                  <a:lnTo>
                    <a:pt x="3" y="7"/>
                  </a:lnTo>
                  <a:lnTo>
                    <a:pt x="5" y="5"/>
                  </a:lnTo>
                  <a:lnTo>
                    <a:pt x="7" y="2"/>
                  </a:lnTo>
                  <a:lnTo>
                    <a:pt x="10" y="1"/>
                  </a:lnTo>
                  <a:lnTo>
                    <a:pt x="12" y="0"/>
                  </a:lnTo>
                  <a:lnTo>
                    <a:pt x="15" y="0"/>
                  </a:lnTo>
                  <a:lnTo>
                    <a:pt x="18" y="0"/>
                  </a:lnTo>
                  <a:lnTo>
                    <a:pt x="21" y="1"/>
                  </a:lnTo>
                  <a:lnTo>
                    <a:pt x="23" y="2"/>
                  </a:lnTo>
                  <a:lnTo>
                    <a:pt x="26" y="5"/>
                  </a:lnTo>
                  <a:lnTo>
                    <a:pt x="27" y="7"/>
                  </a:lnTo>
                  <a:lnTo>
                    <a:pt x="29" y="9"/>
                  </a:lnTo>
                  <a:lnTo>
                    <a:pt x="30" y="11"/>
                  </a:lnTo>
                  <a:lnTo>
                    <a:pt x="30" y="15"/>
                  </a:lnTo>
                  <a:lnTo>
                    <a:pt x="29" y="21"/>
                  </a:lnTo>
                  <a:lnTo>
                    <a:pt x="26" y="25"/>
                  </a:lnTo>
                  <a:lnTo>
                    <a:pt x="21"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98" name="Freeform 150"/>
            <p:cNvSpPr>
              <a:spLocks/>
            </p:cNvSpPr>
            <p:nvPr/>
          </p:nvSpPr>
          <p:spPr bwMode="auto">
            <a:xfrm>
              <a:off x="2621" y="2333"/>
              <a:ext cx="30" cy="30"/>
            </a:xfrm>
            <a:custGeom>
              <a:avLst/>
              <a:gdLst>
                <a:gd name="T0" fmla="*/ 60 w 60"/>
                <a:gd name="T1" fmla="*/ 30 h 60"/>
                <a:gd name="T2" fmla="*/ 58 w 60"/>
                <a:gd name="T3" fmla="*/ 24 h 60"/>
                <a:gd name="T4" fmla="*/ 57 w 60"/>
                <a:gd name="T5" fmla="*/ 18 h 60"/>
                <a:gd name="T6" fmla="*/ 55 w 60"/>
                <a:gd name="T7" fmla="*/ 14 h 60"/>
                <a:gd name="T8" fmla="*/ 52 w 60"/>
                <a:gd name="T9" fmla="*/ 9 h 60"/>
                <a:gd name="T10" fmla="*/ 47 w 60"/>
                <a:gd name="T11" fmla="*/ 6 h 60"/>
                <a:gd name="T12" fmla="*/ 41 w 60"/>
                <a:gd name="T13" fmla="*/ 2 h 60"/>
                <a:gd name="T14" fmla="*/ 35 w 60"/>
                <a:gd name="T15" fmla="*/ 1 h 60"/>
                <a:gd name="T16" fmla="*/ 30 w 60"/>
                <a:gd name="T17" fmla="*/ 0 h 60"/>
                <a:gd name="T18" fmla="*/ 18 w 60"/>
                <a:gd name="T19" fmla="*/ 2 h 60"/>
                <a:gd name="T20" fmla="*/ 9 w 60"/>
                <a:gd name="T21" fmla="*/ 9 h 60"/>
                <a:gd name="T22" fmla="*/ 2 w 60"/>
                <a:gd name="T23" fmla="*/ 18 h 60"/>
                <a:gd name="T24" fmla="*/ 0 w 60"/>
                <a:gd name="T25" fmla="*/ 30 h 60"/>
                <a:gd name="T26" fmla="*/ 1 w 60"/>
                <a:gd name="T27" fmla="*/ 36 h 60"/>
                <a:gd name="T28" fmla="*/ 2 w 60"/>
                <a:gd name="T29" fmla="*/ 41 h 60"/>
                <a:gd name="T30" fmla="*/ 5 w 60"/>
                <a:gd name="T31" fmla="*/ 47 h 60"/>
                <a:gd name="T32" fmla="*/ 9 w 60"/>
                <a:gd name="T33" fmla="*/ 52 h 60"/>
                <a:gd name="T34" fmla="*/ 14 w 60"/>
                <a:gd name="T35" fmla="*/ 55 h 60"/>
                <a:gd name="T36" fmla="*/ 18 w 60"/>
                <a:gd name="T37" fmla="*/ 57 h 60"/>
                <a:gd name="T38" fmla="*/ 24 w 60"/>
                <a:gd name="T39" fmla="*/ 60 h 60"/>
                <a:gd name="T40" fmla="*/ 30 w 60"/>
                <a:gd name="T41" fmla="*/ 60 h 60"/>
                <a:gd name="T42" fmla="*/ 35 w 60"/>
                <a:gd name="T43" fmla="*/ 60 h 60"/>
                <a:gd name="T44" fmla="*/ 41 w 60"/>
                <a:gd name="T45" fmla="*/ 57 h 60"/>
                <a:gd name="T46" fmla="*/ 47 w 60"/>
                <a:gd name="T47" fmla="*/ 55 h 60"/>
                <a:gd name="T48" fmla="*/ 52 w 60"/>
                <a:gd name="T49" fmla="*/ 52 h 60"/>
                <a:gd name="T50" fmla="*/ 55 w 60"/>
                <a:gd name="T51" fmla="*/ 47 h 60"/>
                <a:gd name="T52" fmla="*/ 57 w 60"/>
                <a:gd name="T53" fmla="*/ 41 h 60"/>
                <a:gd name="T54" fmla="*/ 58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8" y="24"/>
                  </a:lnTo>
                  <a:lnTo>
                    <a:pt x="57" y="18"/>
                  </a:lnTo>
                  <a:lnTo>
                    <a:pt x="55" y="14"/>
                  </a:lnTo>
                  <a:lnTo>
                    <a:pt x="52" y="9"/>
                  </a:lnTo>
                  <a:lnTo>
                    <a:pt x="47" y="6"/>
                  </a:lnTo>
                  <a:lnTo>
                    <a:pt x="41" y="2"/>
                  </a:lnTo>
                  <a:lnTo>
                    <a:pt x="35" y="1"/>
                  </a:lnTo>
                  <a:lnTo>
                    <a:pt x="30" y="0"/>
                  </a:lnTo>
                  <a:lnTo>
                    <a:pt x="18" y="2"/>
                  </a:lnTo>
                  <a:lnTo>
                    <a:pt x="9" y="9"/>
                  </a:lnTo>
                  <a:lnTo>
                    <a:pt x="2" y="18"/>
                  </a:lnTo>
                  <a:lnTo>
                    <a:pt x="0" y="30"/>
                  </a:lnTo>
                  <a:lnTo>
                    <a:pt x="1" y="36"/>
                  </a:lnTo>
                  <a:lnTo>
                    <a:pt x="2" y="41"/>
                  </a:lnTo>
                  <a:lnTo>
                    <a:pt x="5" y="47"/>
                  </a:lnTo>
                  <a:lnTo>
                    <a:pt x="9" y="52"/>
                  </a:lnTo>
                  <a:lnTo>
                    <a:pt x="14" y="55"/>
                  </a:lnTo>
                  <a:lnTo>
                    <a:pt x="18" y="57"/>
                  </a:lnTo>
                  <a:lnTo>
                    <a:pt x="24" y="60"/>
                  </a:lnTo>
                  <a:lnTo>
                    <a:pt x="30" y="60"/>
                  </a:lnTo>
                  <a:lnTo>
                    <a:pt x="35" y="60"/>
                  </a:lnTo>
                  <a:lnTo>
                    <a:pt x="41" y="57"/>
                  </a:lnTo>
                  <a:lnTo>
                    <a:pt x="47" y="55"/>
                  </a:lnTo>
                  <a:lnTo>
                    <a:pt x="52" y="52"/>
                  </a:lnTo>
                  <a:lnTo>
                    <a:pt x="55" y="47"/>
                  </a:lnTo>
                  <a:lnTo>
                    <a:pt x="57" y="41"/>
                  </a:lnTo>
                  <a:lnTo>
                    <a:pt x="58"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99" name="Freeform 151"/>
            <p:cNvSpPr>
              <a:spLocks/>
            </p:cNvSpPr>
            <p:nvPr/>
          </p:nvSpPr>
          <p:spPr bwMode="auto">
            <a:xfrm>
              <a:off x="2628" y="2341"/>
              <a:ext cx="15" cy="15"/>
            </a:xfrm>
            <a:custGeom>
              <a:avLst/>
              <a:gdLst>
                <a:gd name="T0" fmla="*/ 15 w 30"/>
                <a:gd name="T1" fmla="*/ 29 h 29"/>
                <a:gd name="T2" fmla="*/ 12 w 30"/>
                <a:gd name="T3" fmla="*/ 29 h 29"/>
                <a:gd name="T4" fmla="*/ 10 w 30"/>
                <a:gd name="T5" fmla="*/ 28 h 29"/>
                <a:gd name="T6" fmla="*/ 7 w 30"/>
                <a:gd name="T7" fmla="*/ 26 h 29"/>
                <a:gd name="T8" fmla="*/ 4 w 30"/>
                <a:gd name="T9" fmla="*/ 24 h 29"/>
                <a:gd name="T10" fmla="*/ 3 w 30"/>
                <a:gd name="T11" fmla="*/ 22 h 29"/>
                <a:gd name="T12" fmla="*/ 1 w 30"/>
                <a:gd name="T13" fmla="*/ 20 h 29"/>
                <a:gd name="T14" fmla="*/ 0 w 30"/>
                <a:gd name="T15" fmla="*/ 17 h 29"/>
                <a:gd name="T16" fmla="*/ 0 w 30"/>
                <a:gd name="T17" fmla="*/ 14 h 29"/>
                <a:gd name="T18" fmla="*/ 0 w 30"/>
                <a:gd name="T19" fmla="*/ 11 h 29"/>
                <a:gd name="T20" fmla="*/ 1 w 30"/>
                <a:gd name="T21" fmla="*/ 8 h 29"/>
                <a:gd name="T22" fmla="*/ 3 w 30"/>
                <a:gd name="T23" fmla="*/ 6 h 29"/>
                <a:gd name="T24" fmla="*/ 4 w 30"/>
                <a:gd name="T25" fmla="*/ 3 h 29"/>
                <a:gd name="T26" fmla="*/ 7 w 30"/>
                <a:gd name="T27" fmla="*/ 2 h 29"/>
                <a:gd name="T28" fmla="*/ 10 w 30"/>
                <a:gd name="T29" fmla="*/ 1 h 29"/>
                <a:gd name="T30" fmla="*/ 12 w 30"/>
                <a:gd name="T31" fmla="*/ 0 h 29"/>
                <a:gd name="T32" fmla="*/ 15 w 30"/>
                <a:gd name="T33" fmla="*/ 0 h 29"/>
                <a:gd name="T34" fmla="*/ 18 w 30"/>
                <a:gd name="T35" fmla="*/ 0 h 29"/>
                <a:gd name="T36" fmla="*/ 20 w 30"/>
                <a:gd name="T37" fmla="*/ 1 h 29"/>
                <a:gd name="T38" fmla="*/ 23 w 30"/>
                <a:gd name="T39" fmla="*/ 2 h 29"/>
                <a:gd name="T40" fmla="*/ 25 w 30"/>
                <a:gd name="T41" fmla="*/ 3 h 29"/>
                <a:gd name="T42" fmla="*/ 27 w 30"/>
                <a:gd name="T43" fmla="*/ 6 h 29"/>
                <a:gd name="T44" fmla="*/ 28 w 30"/>
                <a:gd name="T45" fmla="*/ 8 h 29"/>
                <a:gd name="T46" fmla="*/ 30 w 30"/>
                <a:gd name="T47" fmla="*/ 11 h 29"/>
                <a:gd name="T48" fmla="*/ 30 w 30"/>
                <a:gd name="T49" fmla="*/ 14 h 29"/>
                <a:gd name="T50" fmla="*/ 28 w 30"/>
                <a:gd name="T51" fmla="*/ 20 h 29"/>
                <a:gd name="T52" fmla="*/ 25 w 30"/>
                <a:gd name="T53" fmla="*/ 24 h 29"/>
                <a:gd name="T54" fmla="*/ 20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2" y="29"/>
                  </a:lnTo>
                  <a:lnTo>
                    <a:pt x="10" y="28"/>
                  </a:lnTo>
                  <a:lnTo>
                    <a:pt x="7" y="26"/>
                  </a:lnTo>
                  <a:lnTo>
                    <a:pt x="4" y="24"/>
                  </a:lnTo>
                  <a:lnTo>
                    <a:pt x="3" y="22"/>
                  </a:lnTo>
                  <a:lnTo>
                    <a:pt x="1" y="20"/>
                  </a:lnTo>
                  <a:lnTo>
                    <a:pt x="0" y="17"/>
                  </a:lnTo>
                  <a:lnTo>
                    <a:pt x="0" y="14"/>
                  </a:lnTo>
                  <a:lnTo>
                    <a:pt x="0" y="11"/>
                  </a:lnTo>
                  <a:lnTo>
                    <a:pt x="1" y="8"/>
                  </a:lnTo>
                  <a:lnTo>
                    <a:pt x="3" y="6"/>
                  </a:lnTo>
                  <a:lnTo>
                    <a:pt x="4" y="3"/>
                  </a:lnTo>
                  <a:lnTo>
                    <a:pt x="7" y="2"/>
                  </a:lnTo>
                  <a:lnTo>
                    <a:pt x="10" y="1"/>
                  </a:lnTo>
                  <a:lnTo>
                    <a:pt x="12" y="0"/>
                  </a:lnTo>
                  <a:lnTo>
                    <a:pt x="15" y="0"/>
                  </a:lnTo>
                  <a:lnTo>
                    <a:pt x="18" y="0"/>
                  </a:lnTo>
                  <a:lnTo>
                    <a:pt x="20" y="1"/>
                  </a:lnTo>
                  <a:lnTo>
                    <a:pt x="23" y="2"/>
                  </a:lnTo>
                  <a:lnTo>
                    <a:pt x="25" y="3"/>
                  </a:lnTo>
                  <a:lnTo>
                    <a:pt x="27" y="6"/>
                  </a:lnTo>
                  <a:lnTo>
                    <a:pt x="28" y="8"/>
                  </a:lnTo>
                  <a:lnTo>
                    <a:pt x="30" y="11"/>
                  </a:lnTo>
                  <a:lnTo>
                    <a:pt x="30" y="14"/>
                  </a:lnTo>
                  <a:lnTo>
                    <a:pt x="28" y="20"/>
                  </a:lnTo>
                  <a:lnTo>
                    <a:pt x="25" y="24"/>
                  </a:lnTo>
                  <a:lnTo>
                    <a:pt x="20"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00" name="Freeform 152"/>
            <p:cNvSpPr>
              <a:spLocks/>
            </p:cNvSpPr>
            <p:nvPr/>
          </p:nvSpPr>
          <p:spPr bwMode="auto">
            <a:xfrm>
              <a:off x="2709" y="2526"/>
              <a:ext cx="30" cy="30"/>
            </a:xfrm>
            <a:custGeom>
              <a:avLst/>
              <a:gdLst>
                <a:gd name="T0" fmla="*/ 60 w 60"/>
                <a:gd name="T1" fmla="*/ 29 h 59"/>
                <a:gd name="T2" fmla="*/ 59 w 60"/>
                <a:gd name="T3" fmla="*/ 24 h 59"/>
                <a:gd name="T4" fmla="*/ 58 w 60"/>
                <a:gd name="T5" fmla="*/ 18 h 59"/>
                <a:gd name="T6" fmla="*/ 54 w 60"/>
                <a:gd name="T7" fmla="*/ 12 h 59"/>
                <a:gd name="T8" fmla="*/ 51 w 60"/>
                <a:gd name="T9" fmla="*/ 8 h 59"/>
                <a:gd name="T10" fmla="*/ 46 w 60"/>
                <a:gd name="T11" fmla="*/ 4 h 59"/>
                <a:gd name="T12" fmla="*/ 41 w 60"/>
                <a:gd name="T13" fmla="*/ 2 h 59"/>
                <a:gd name="T14" fmla="*/ 36 w 60"/>
                <a:gd name="T15" fmla="*/ 1 h 59"/>
                <a:gd name="T16" fmla="*/ 30 w 60"/>
                <a:gd name="T17" fmla="*/ 0 h 59"/>
                <a:gd name="T18" fmla="*/ 18 w 60"/>
                <a:gd name="T19" fmla="*/ 2 h 59"/>
                <a:gd name="T20" fmla="*/ 9 w 60"/>
                <a:gd name="T21" fmla="*/ 8 h 59"/>
                <a:gd name="T22" fmla="*/ 2 w 60"/>
                <a:gd name="T23" fmla="*/ 18 h 59"/>
                <a:gd name="T24" fmla="*/ 0 w 60"/>
                <a:gd name="T25" fmla="*/ 29 h 59"/>
                <a:gd name="T26" fmla="*/ 1 w 60"/>
                <a:gd name="T27" fmla="*/ 35 h 59"/>
                <a:gd name="T28" fmla="*/ 2 w 60"/>
                <a:gd name="T29" fmla="*/ 41 h 59"/>
                <a:gd name="T30" fmla="*/ 6 w 60"/>
                <a:gd name="T31" fmla="*/ 46 h 59"/>
                <a:gd name="T32" fmla="*/ 9 w 60"/>
                <a:gd name="T33" fmla="*/ 50 h 59"/>
                <a:gd name="T34" fmla="*/ 14 w 60"/>
                <a:gd name="T35" fmla="*/ 54 h 59"/>
                <a:gd name="T36" fmla="*/ 18 w 60"/>
                <a:gd name="T37" fmla="*/ 57 h 59"/>
                <a:gd name="T38" fmla="*/ 24 w 60"/>
                <a:gd name="T39" fmla="*/ 58 h 59"/>
                <a:gd name="T40" fmla="*/ 30 w 60"/>
                <a:gd name="T41" fmla="*/ 59 h 59"/>
                <a:gd name="T42" fmla="*/ 36 w 60"/>
                <a:gd name="T43" fmla="*/ 58 h 59"/>
                <a:gd name="T44" fmla="*/ 41 w 60"/>
                <a:gd name="T45" fmla="*/ 57 h 59"/>
                <a:gd name="T46" fmla="*/ 46 w 60"/>
                <a:gd name="T47" fmla="*/ 54 h 59"/>
                <a:gd name="T48" fmla="*/ 51 w 60"/>
                <a:gd name="T49" fmla="*/ 50 h 59"/>
                <a:gd name="T50" fmla="*/ 54 w 60"/>
                <a:gd name="T51" fmla="*/ 46 h 59"/>
                <a:gd name="T52" fmla="*/ 58 w 60"/>
                <a:gd name="T53" fmla="*/ 41 h 59"/>
                <a:gd name="T54" fmla="*/ 59 w 60"/>
                <a:gd name="T55" fmla="*/ 35 h 59"/>
                <a:gd name="T56" fmla="*/ 60 w 60"/>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29"/>
                  </a:moveTo>
                  <a:lnTo>
                    <a:pt x="59" y="24"/>
                  </a:lnTo>
                  <a:lnTo>
                    <a:pt x="58" y="18"/>
                  </a:lnTo>
                  <a:lnTo>
                    <a:pt x="54" y="12"/>
                  </a:lnTo>
                  <a:lnTo>
                    <a:pt x="51" y="8"/>
                  </a:lnTo>
                  <a:lnTo>
                    <a:pt x="46" y="4"/>
                  </a:lnTo>
                  <a:lnTo>
                    <a:pt x="41" y="2"/>
                  </a:lnTo>
                  <a:lnTo>
                    <a:pt x="36" y="1"/>
                  </a:lnTo>
                  <a:lnTo>
                    <a:pt x="30" y="0"/>
                  </a:lnTo>
                  <a:lnTo>
                    <a:pt x="18" y="2"/>
                  </a:lnTo>
                  <a:lnTo>
                    <a:pt x="9" y="8"/>
                  </a:lnTo>
                  <a:lnTo>
                    <a:pt x="2" y="18"/>
                  </a:lnTo>
                  <a:lnTo>
                    <a:pt x="0" y="29"/>
                  </a:lnTo>
                  <a:lnTo>
                    <a:pt x="1" y="35"/>
                  </a:lnTo>
                  <a:lnTo>
                    <a:pt x="2" y="41"/>
                  </a:lnTo>
                  <a:lnTo>
                    <a:pt x="6" y="46"/>
                  </a:lnTo>
                  <a:lnTo>
                    <a:pt x="9" y="50"/>
                  </a:lnTo>
                  <a:lnTo>
                    <a:pt x="14" y="54"/>
                  </a:lnTo>
                  <a:lnTo>
                    <a:pt x="18" y="57"/>
                  </a:lnTo>
                  <a:lnTo>
                    <a:pt x="24" y="58"/>
                  </a:lnTo>
                  <a:lnTo>
                    <a:pt x="30" y="59"/>
                  </a:lnTo>
                  <a:lnTo>
                    <a:pt x="36" y="58"/>
                  </a:lnTo>
                  <a:lnTo>
                    <a:pt x="41" y="57"/>
                  </a:lnTo>
                  <a:lnTo>
                    <a:pt x="46" y="54"/>
                  </a:lnTo>
                  <a:lnTo>
                    <a:pt x="51" y="50"/>
                  </a:lnTo>
                  <a:lnTo>
                    <a:pt x="54" y="46"/>
                  </a:lnTo>
                  <a:lnTo>
                    <a:pt x="58" y="41"/>
                  </a:lnTo>
                  <a:lnTo>
                    <a:pt x="59" y="35"/>
                  </a:lnTo>
                  <a:lnTo>
                    <a:pt x="60"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01" name="Freeform 153"/>
            <p:cNvSpPr>
              <a:spLocks/>
            </p:cNvSpPr>
            <p:nvPr/>
          </p:nvSpPr>
          <p:spPr bwMode="auto">
            <a:xfrm>
              <a:off x="2716" y="2533"/>
              <a:ext cx="15" cy="15"/>
            </a:xfrm>
            <a:custGeom>
              <a:avLst/>
              <a:gdLst>
                <a:gd name="T0" fmla="*/ 15 w 30"/>
                <a:gd name="T1" fmla="*/ 30 h 30"/>
                <a:gd name="T2" fmla="*/ 13 w 30"/>
                <a:gd name="T3" fmla="*/ 30 h 30"/>
                <a:gd name="T4" fmla="*/ 9 w 30"/>
                <a:gd name="T5" fmla="*/ 29 h 30"/>
                <a:gd name="T6" fmla="*/ 7 w 30"/>
                <a:gd name="T7" fmla="*/ 27 h 30"/>
                <a:gd name="T8" fmla="*/ 5 w 30"/>
                <a:gd name="T9" fmla="*/ 26 h 30"/>
                <a:gd name="T10" fmla="*/ 3 w 30"/>
                <a:gd name="T11" fmla="*/ 24 h 30"/>
                <a:gd name="T12" fmla="*/ 1 w 30"/>
                <a:gd name="T13" fmla="*/ 20 h 30"/>
                <a:gd name="T14" fmla="*/ 0 w 30"/>
                <a:gd name="T15" fmla="*/ 18 h 30"/>
                <a:gd name="T16" fmla="*/ 0 w 30"/>
                <a:gd name="T17" fmla="*/ 15 h 30"/>
                <a:gd name="T18" fmla="*/ 0 w 30"/>
                <a:gd name="T19" fmla="*/ 12 h 30"/>
                <a:gd name="T20" fmla="*/ 1 w 30"/>
                <a:gd name="T21" fmla="*/ 10 h 30"/>
                <a:gd name="T22" fmla="*/ 3 w 30"/>
                <a:gd name="T23" fmla="*/ 7 h 30"/>
                <a:gd name="T24" fmla="*/ 5 w 30"/>
                <a:gd name="T25" fmla="*/ 5 h 30"/>
                <a:gd name="T26" fmla="*/ 7 w 30"/>
                <a:gd name="T27" fmla="*/ 3 h 30"/>
                <a:gd name="T28" fmla="*/ 9 w 30"/>
                <a:gd name="T29" fmla="*/ 2 h 30"/>
                <a:gd name="T30" fmla="*/ 13 w 30"/>
                <a:gd name="T31" fmla="*/ 0 h 30"/>
                <a:gd name="T32" fmla="*/ 15 w 30"/>
                <a:gd name="T33" fmla="*/ 0 h 30"/>
                <a:gd name="T34" fmla="*/ 17 w 30"/>
                <a:gd name="T35" fmla="*/ 0 h 30"/>
                <a:gd name="T36" fmla="*/ 21 w 30"/>
                <a:gd name="T37" fmla="*/ 2 h 30"/>
                <a:gd name="T38" fmla="*/ 23 w 30"/>
                <a:gd name="T39" fmla="*/ 3 h 30"/>
                <a:gd name="T40" fmla="*/ 25 w 30"/>
                <a:gd name="T41" fmla="*/ 5 h 30"/>
                <a:gd name="T42" fmla="*/ 28 w 30"/>
                <a:gd name="T43" fmla="*/ 7 h 30"/>
                <a:gd name="T44" fmla="*/ 29 w 30"/>
                <a:gd name="T45" fmla="*/ 10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9" y="29"/>
                  </a:lnTo>
                  <a:lnTo>
                    <a:pt x="7" y="27"/>
                  </a:lnTo>
                  <a:lnTo>
                    <a:pt x="5" y="26"/>
                  </a:lnTo>
                  <a:lnTo>
                    <a:pt x="3" y="24"/>
                  </a:lnTo>
                  <a:lnTo>
                    <a:pt x="1" y="20"/>
                  </a:lnTo>
                  <a:lnTo>
                    <a:pt x="0" y="18"/>
                  </a:lnTo>
                  <a:lnTo>
                    <a:pt x="0" y="15"/>
                  </a:lnTo>
                  <a:lnTo>
                    <a:pt x="0" y="12"/>
                  </a:lnTo>
                  <a:lnTo>
                    <a:pt x="1" y="10"/>
                  </a:lnTo>
                  <a:lnTo>
                    <a:pt x="3" y="7"/>
                  </a:lnTo>
                  <a:lnTo>
                    <a:pt x="5" y="5"/>
                  </a:lnTo>
                  <a:lnTo>
                    <a:pt x="7" y="3"/>
                  </a:lnTo>
                  <a:lnTo>
                    <a:pt x="9" y="2"/>
                  </a:lnTo>
                  <a:lnTo>
                    <a:pt x="13" y="0"/>
                  </a:lnTo>
                  <a:lnTo>
                    <a:pt x="15" y="0"/>
                  </a:lnTo>
                  <a:lnTo>
                    <a:pt x="17"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02" name="Freeform 154"/>
            <p:cNvSpPr>
              <a:spLocks/>
            </p:cNvSpPr>
            <p:nvPr/>
          </p:nvSpPr>
          <p:spPr bwMode="auto">
            <a:xfrm>
              <a:off x="2821" y="2427"/>
              <a:ext cx="30" cy="30"/>
            </a:xfrm>
            <a:custGeom>
              <a:avLst/>
              <a:gdLst>
                <a:gd name="T0" fmla="*/ 58 w 58"/>
                <a:gd name="T1" fmla="*/ 28 h 58"/>
                <a:gd name="T2" fmla="*/ 58 w 58"/>
                <a:gd name="T3" fmla="*/ 23 h 58"/>
                <a:gd name="T4" fmla="*/ 56 w 58"/>
                <a:gd name="T5" fmla="*/ 18 h 58"/>
                <a:gd name="T6" fmla="*/ 54 w 58"/>
                <a:gd name="T7" fmla="*/ 12 h 58"/>
                <a:gd name="T8" fmla="*/ 50 w 58"/>
                <a:gd name="T9" fmla="*/ 8 h 58"/>
                <a:gd name="T10" fmla="*/ 46 w 58"/>
                <a:gd name="T11" fmla="*/ 4 h 58"/>
                <a:gd name="T12" fmla="*/ 40 w 58"/>
                <a:gd name="T13" fmla="*/ 2 h 58"/>
                <a:gd name="T14" fmla="*/ 34 w 58"/>
                <a:gd name="T15" fmla="*/ 0 h 58"/>
                <a:gd name="T16" fmla="*/ 28 w 58"/>
                <a:gd name="T17" fmla="*/ 0 h 58"/>
                <a:gd name="T18" fmla="*/ 17 w 58"/>
                <a:gd name="T19" fmla="*/ 2 h 58"/>
                <a:gd name="T20" fmla="*/ 8 w 58"/>
                <a:gd name="T21" fmla="*/ 8 h 58"/>
                <a:gd name="T22" fmla="*/ 2 w 58"/>
                <a:gd name="T23" fmla="*/ 17 h 58"/>
                <a:gd name="T24" fmla="*/ 0 w 58"/>
                <a:gd name="T25" fmla="*/ 28 h 58"/>
                <a:gd name="T26" fmla="*/ 0 w 58"/>
                <a:gd name="T27" fmla="*/ 34 h 58"/>
                <a:gd name="T28" fmla="*/ 2 w 58"/>
                <a:gd name="T29" fmla="*/ 40 h 58"/>
                <a:gd name="T30" fmla="*/ 4 w 58"/>
                <a:gd name="T31" fmla="*/ 46 h 58"/>
                <a:gd name="T32" fmla="*/ 8 w 58"/>
                <a:gd name="T33" fmla="*/ 50 h 58"/>
                <a:gd name="T34" fmla="*/ 12 w 58"/>
                <a:gd name="T35" fmla="*/ 54 h 58"/>
                <a:gd name="T36" fmla="*/ 18 w 58"/>
                <a:gd name="T37" fmla="*/ 56 h 58"/>
                <a:gd name="T38" fmla="*/ 23 w 58"/>
                <a:gd name="T39" fmla="*/ 58 h 58"/>
                <a:gd name="T40" fmla="*/ 28 w 58"/>
                <a:gd name="T41" fmla="*/ 58 h 58"/>
                <a:gd name="T42" fmla="*/ 34 w 58"/>
                <a:gd name="T43" fmla="*/ 58 h 58"/>
                <a:gd name="T44" fmla="*/ 40 w 58"/>
                <a:gd name="T45" fmla="*/ 56 h 58"/>
                <a:gd name="T46" fmla="*/ 46 w 58"/>
                <a:gd name="T47" fmla="*/ 54 h 58"/>
                <a:gd name="T48" fmla="*/ 50 w 58"/>
                <a:gd name="T49" fmla="*/ 50 h 58"/>
                <a:gd name="T50" fmla="*/ 54 w 58"/>
                <a:gd name="T51" fmla="*/ 46 h 58"/>
                <a:gd name="T52" fmla="*/ 56 w 58"/>
                <a:gd name="T53" fmla="*/ 40 h 58"/>
                <a:gd name="T54" fmla="*/ 58 w 58"/>
                <a:gd name="T55" fmla="*/ 34 h 58"/>
                <a:gd name="T56" fmla="*/ 58 w 58"/>
                <a:gd name="T57"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58">
                  <a:moveTo>
                    <a:pt x="58" y="28"/>
                  </a:moveTo>
                  <a:lnTo>
                    <a:pt x="58" y="23"/>
                  </a:lnTo>
                  <a:lnTo>
                    <a:pt x="56" y="18"/>
                  </a:lnTo>
                  <a:lnTo>
                    <a:pt x="54" y="12"/>
                  </a:lnTo>
                  <a:lnTo>
                    <a:pt x="50" y="8"/>
                  </a:lnTo>
                  <a:lnTo>
                    <a:pt x="46" y="4"/>
                  </a:lnTo>
                  <a:lnTo>
                    <a:pt x="40" y="2"/>
                  </a:lnTo>
                  <a:lnTo>
                    <a:pt x="34" y="0"/>
                  </a:lnTo>
                  <a:lnTo>
                    <a:pt x="28" y="0"/>
                  </a:lnTo>
                  <a:lnTo>
                    <a:pt x="17" y="2"/>
                  </a:lnTo>
                  <a:lnTo>
                    <a:pt x="8" y="8"/>
                  </a:lnTo>
                  <a:lnTo>
                    <a:pt x="2" y="17"/>
                  </a:lnTo>
                  <a:lnTo>
                    <a:pt x="0" y="28"/>
                  </a:lnTo>
                  <a:lnTo>
                    <a:pt x="0" y="34"/>
                  </a:lnTo>
                  <a:lnTo>
                    <a:pt x="2" y="40"/>
                  </a:lnTo>
                  <a:lnTo>
                    <a:pt x="4" y="46"/>
                  </a:lnTo>
                  <a:lnTo>
                    <a:pt x="8" y="50"/>
                  </a:lnTo>
                  <a:lnTo>
                    <a:pt x="12" y="54"/>
                  </a:lnTo>
                  <a:lnTo>
                    <a:pt x="18" y="56"/>
                  </a:lnTo>
                  <a:lnTo>
                    <a:pt x="23" y="58"/>
                  </a:lnTo>
                  <a:lnTo>
                    <a:pt x="28" y="58"/>
                  </a:lnTo>
                  <a:lnTo>
                    <a:pt x="34" y="58"/>
                  </a:lnTo>
                  <a:lnTo>
                    <a:pt x="40" y="56"/>
                  </a:lnTo>
                  <a:lnTo>
                    <a:pt x="46" y="54"/>
                  </a:lnTo>
                  <a:lnTo>
                    <a:pt x="50" y="50"/>
                  </a:lnTo>
                  <a:lnTo>
                    <a:pt x="54" y="46"/>
                  </a:lnTo>
                  <a:lnTo>
                    <a:pt x="56" y="40"/>
                  </a:lnTo>
                  <a:lnTo>
                    <a:pt x="58" y="34"/>
                  </a:lnTo>
                  <a:lnTo>
                    <a:pt x="58"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03" name="Freeform 155"/>
            <p:cNvSpPr>
              <a:spLocks/>
            </p:cNvSpPr>
            <p:nvPr/>
          </p:nvSpPr>
          <p:spPr bwMode="auto">
            <a:xfrm>
              <a:off x="2829" y="2435"/>
              <a:ext cx="14" cy="14"/>
            </a:xfrm>
            <a:custGeom>
              <a:avLst/>
              <a:gdLst>
                <a:gd name="T0" fmla="*/ 14 w 29"/>
                <a:gd name="T1" fmla="*/ 28 h 28"/>
                <a:gd name="T2" fmla="*/ 12 w 29"/>
                <a:gd name="T3" fmla="*/ 28 h 28"/>
                <a:gd name="T4" fmla="*/ 10 w 29"/>
                <a:gd name="T5" fmla="*/ 27 h 28"/>
                <a:gd name="T6" fmla="*/ 6 w 29"/>
                <a:gd name="T7" fmla="*/ 26 h 28"/>
                <a:gd name="T8" fmla="*/ 4 w 29"/>
                <a:gd name="T9" fmla="*/ 24 h 28"/>
                <a:gd name="T10" fmla="*/ 3 w 29"/>
                <a:gd name="T11" fmla="*/ 21 h 28"/>
                <a:gd name="T12" fmla="*/ 2 w 29"/>
                <a:gd name="T13" fmla="*/ 19 h 28"/>
                <a:gd name="T14" fmla="*/ 0 w 29"/>
                <a:gd name="T15" fmla="*/ 17 h 28"/>
                <a:gd name="T16" fmla="*/ 0 w 29"/>
                <a:gd name="T17" fmla="*/ 13 h 28"/>
                <a:gd name="T18" fmla="*/ 0 w 29"/>
                <a:gd name="T19" fmla="*/ 11 h 28"/>
                <a:gd name="T20" fmla="*/ 2 w 29"/>
                <a:gd name="T21" fmla="*/ 8 h 28"/>
                <a:gd name="T22" fmla="*/ 3 w 29"/>
                <a:gd name="T23" fmla="*/ 5 h 28"/>
                <a:gd name="T24" fmla="*/ 4 w 29"/>
                <a:gd name="T25" fmla="*/ 3 h 28"/>
                <a:gd name="T26" fmla="*/ 6 w 29"/>
                <a:gd name="T27" fmla="*/ 2 h 28"/>
                <a:gd name="T28" fmla="*/ 10 w 29"/>
                <a:gd name="T29" fmla="*/ 1 h 28"/>
                <a:gd name="T30" fmla="*/ 12 w 29"/>
                <a:gd name="T31" fmla="*/ 0 h 28"/>
                <a:gd name="T32" fmla="*/ 14 w 29"/>
                <a:gd name="T33" fmla="*/ 0 h 28"/>
                <a:gd name="T34" fmla="*/ 18 w 29"/>
                <a:gd name="T35" fmla="*/ 0 h 28"/>
                <a:gd name="T36" fmla="*/ 20 w 29"/>
                <a:gd name="T37" fmla="*/ 1 h 28"/>
                <a:gd name="T38" fmla="*/ 24 w 29"/>
                <a:gd name="T39" fmla="*/ 2 h 28"/>
                <a:gd name="T40" fmla="*/ 26 w 29"/>
                <a:gd name="T41" fmla="*/ 3 h 28"/>
                <a:gd name="T42" fmla="*/ 27 w 29"/>
                <a:gd name="T43" fmla="*/ 5 h 28"/>
                <a:gd name="T44" fmla="*/ 28 w 29"/>
                <a:gd name="T45" fmla="*/ 8 h 28"/>
                <a:gd name="T46" fmla="*/ 29 w 29"/>
                <a:gd name="T47" fmla="*/ 11 h 28"/>
                <a:gd name="T48" fmla="*/ 29 w 29"/>
                <a:gd name="T49" fmla="*/ 13 h 28"/>
                <a:gd name="T50" fmla="*/ 28 w 29"/>
                <a:gd name="T51" fmla="*/ 19 h 28"/>
                <a:gd name="T52" fmla="*/ 26 w 29"/>
                <a:gd name="T53" fmla="*/ 24 h 28"/>
                <a:gd name="T54" fmla="*/ 20 w 29"/>
                <a:gd name="T55" fmla="*/ 27 h 28"/>
                <a:gd name="T56" fmla="*/ 14 w 29"/>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8">
                  <a:moveTo>
                    <a:pt x="14" y="28"/>
                  </a:moveTo>
                  <a:lnTo>
                    <a:pt x="12" y="28"/>
                  </a:lnTo>
                  <a:lnTo>
                    <a:pt x="10" y="27"/>
                  </a:lnTo>
                  <a:lnTo>
                    <a:pt x="6" y="26"/>
                  </a:lnTo>
                  <a:lnTo>
                    <a:pt x="4" y="24"/>
                  </a:lnTo>
                  <a:lnTo>
                    <a:pt x="3" y="21"/>
                  </a:lnTo>
                  <a:lnTo>
                    <a:pt x="2" y="19"/>
                  </a:lnTo>
                  <a:lnTo>
                    <a:pt x="0" y="17"/>
                  </a:lnTo>
                  <a:lnTo>
                    <a:pt x="0" y="13"/>
                  </a:lnTo>
                  <a:lnTo>
                    <a:pt x="0" y="11"/>
                  </a:lnTo>
                  <a:lnTo>
                    <a:pt x="2" y="8"/>
                  </a:lnTo>
                  <a:lnTo>
                    <a:pt x="3" y="5"/>
                  </a:lnTo>
                  <a:lnTo>
                    <a:pt x="4" y="3"/>
                  </a:lnTo>
                  <a:lnTo>
                    <a:pt x="6" y="2"/>
                  </a:lnTo>
                  <a:lnTo>
                    <a:pt x="10" y="1"/>
                  </a:lnTo>
                  <a:lnTo>
                    <a:pt x="12" y="0"/>
                  </a:lnTo>
                  <a:lnTo>
                    <a:pt x="14" y="0"/>
                  </a:lnTo>
                  <a:lnTo>
                    <a:pt x="18" y="0"/>
                  </a:lnTo>
                  <a:lnTo>
                    <a:pt x="20" y="1"/>
                  </a:lnTo>
                  <a:lnTo>
                    <a:pt x="24" y="2"/>
                  </a:lnTo>
                  <a:lnTo>
                    <a:pt x="26" y="3"/>
                  </a:lnTo>
                  <a:lnTo>
                    <a:pt x="27" y="5"/>
                  </a:lnTo>
                  <a:lnTo>
                    <a:pt x="28" y="8"/>
                  </a:lnTo>
                  <a:lnTo>
                    <a:pt x="29" y="11"/>
                  </a:lnTo>
                  <a:lnTo>
                    <a:pt x="29" y="13"/>
                  </a:lnTo>
                  <a:lnTo>
                    <a:pt x="28" y="19"/>
                  </a:lnTo>
                  <a:lnTo>
                    <a:pt x="26" y="24"/>
                  </a:lnTo>
                  <a:lnTo>
                    <a:pt x="20" y="27"/>
                  </a:lnTo>
                  <a:lnTo>
                    <a:pt x="14"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04" name="Freeform 156"/>
            <p:cNvSpPr>
              <a:spLocks/>
            </p:cNvSpPr>
            <p:nvPr/>
          </p:nvSpPr>
          <p:spPr bwMode="auto">
            <a:xfrm>
              <a:off x="2818" y="2606"/>
              <a:ext cx="30" cy="30"/>
            </a:xfrm>
            <a:custGeom>
              <a:avLst/>
              <a:gdLst>
                <a:gd name="T0" fmla="*/ 60 w 60"/>
                <a:gd name="T1" fmla="*/ 30 h 60"/>
                <a:gd name="T2" fmla="*/ 59 w 60"/>
                <a:gd name="T3" fmla="*/ 24 h 60"/>
                <a:gd name="T4" fmla="*/ 57 w 60"/>
                <a:gd name="T5" fmla="*/ 18 h 60"/>
                <a:gd name="T6" fmla="*/ 54 w 60"/>
                <a:gd name="T7" fmla="*/ 12 h 60"/>
                <a:gd name="T8" fmla="*/ 50 w 60"/>
                <a:gd name="T9" fmla="*/ 8 h 60"/>
                <a:gd name="T10" fmla="*/ 46 w 60"/>
                <a:gd name="T11" fmla="*/ 4 h 60"/>
                <a:gd name="T12" fmla="*/ 41 w 60"/>
                <a:gd name="T13" fmla="*/ 2 h 60"/>
                <a:gd name="T14" fmla="*/ 35 w 60"/>
                <a:gd name="T15" fmla="*/ 0 h 60"/>
                <a:gd name="T16" fmla="*/ 30 w 60"/>
                <a:gd name="T17" fmla="*/ 0 h 60"/>
                <a:gd name="T18" fmla="*/ 18 w 60"/>
                <a:gd name="T19" fmla="*/ 2 h 60"/>
                <a:gd name="T20" fmla="*/ 9 w 60"/>
                <a:gd name="T21" fmla="*/ 8 h 60"/>
                <a:gd name="T22" fmla="*/ 2 w 60"/>
                <a:gd name="T23" fmla="*/ 18 h 60"/>
                <a:gd name="T24" fmla="*/ 0 w 60"/>
                <a:gd name="T25" fmla="*/ 30 h 60"/>
                <a:gd name="T26" fmla="*/ 1 w 60"/>
                <a:gd name="T27" fmla="*/ 35 h 60"/>
                <a:gd name="T28" fmla="*/ 2 w 60"/>
                <a:gd name="T29" fmla="*/ 41 h 60"/>
                <a:gd name="T30" fmla="*/ 6 w 60"/>
                <a:gd name="T31" fmla="*/ 46 h 60"/>
                <a:gd name="T32" fmla="*/ 9 w 60"/>
                <a:gd name="T33" fmla="*/ 50 h 60"/>
                <a:gd name="T34" fmla="*/ 14 w 60"/>
                <a:gd name="T35" fmla="*/ 54 h 60"/>
                <a:gd name="T36" fmla="*/ 18 w 60"/>
                <a:gd name="T37" fmla="*/ 57 h 60"/>
                <a:gd name="T38" fmla="*/ 24 w 60"/>
                <a:gd name="T39" fmla="*/ 58 h 60"/>
                <a:gd name="T40" fmla="*/ 30 w 60"/>
                <a:gd name="T41" fmla="*/ 60 h 60"/>
                <a:gd name="T42" fmla="*/ 35 w 60"/>
                <a:gd name="T43" fmla="*/ 58 h 60"/>
                <a:gd name="T44" fmla="*/ 41 w 60"/>
                <a:gd name="T45" fmla="*/ 57 h 60"/>
                <a:gd name="T46" fmla="*/ 46 w 60"/>
                <a:gd name="T47" fmla="*/ 54 h 60"/>
                <a:gd name="T48" fmla="*/ 50 w 60"/>
                <a:gd name="T49" fmla="*/ 50 h 60"/>
                <a:gd name="T50" fmla="*/ 54 w 60"/>
                <a:gd name="T51" fmla="*/ 46 h 60"/>
                <a:gd name="T52" fmla="*/ 57 w 60"/>
                <a:gd name="T53" fmla="*/ 41 h 60"/>
                <a:gd name="T54" fmla="*/ 59 w 60"/>
                <a:gd name="T55" fmla="*/ 35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7" y="18"/>
                  </a:lnTo>
                  <a:lnTo>
                    <a:pt x="54" y="12"/>
                  </a:lnTo>
                  <a:lnTo>
                    <a:pt x="50" y="8"/>
                  </a:lnTo>
                  <a:lnTo>
                    <a:pt x="46" y="4"/>
                  </a:lnTo>
                  <a:lnTo>
                    <a:pt x="41" y="2"/>
                  </a:lnTo>
                  <a:lnTo>
                    <a:pt x="35" y="0"/>
                  </a:lnTo>
                  <a:lnTo>
                    <a:pt x="30" y="0"/>
                  </a:lnTo>
                  <a:lnTo>
                    <a:pt x="18" y="2"/>
                  </a:lnTo>
                  <a:lnTo>
                    <a:pt x="9" y="8"/>
                  </a:lnTo>
                  <a:lnTo>
                    <a:pt x="2" y="18"/>
                  </a:lnTo>
                  <a:lnTo>
                    <a:pt x="0" y="30"/>
                  </a:lnTo>
                  <a:lnTo>
                    <a:pt x="1" y="35"/>
                  </a:lnTo>
                  <a:lnTo>
                    <a:pt x="2" y="41"/>
                  </a:lnTo>
                  <a:lnTo>
                    <a:pt x="6" y="46"/>
                  </a:lnTo>
                  <a:lnTo>
                    <a:pt x="9" y="50"/>
                  </a:lnTo>
                  <a:lnTo>
                    <a:pt x="14" y="54"/>
                  </a:lnTo>
                  <a:lnTo>
                    <a:pt x="18" y="57"/>
                  </a:lnTo>
                  <a:lnTo>
                    <a:pt x="24" y="58"/>
                  </a:lnTo>
                  <a:lnTo>
                    <a:pt x="30" y="60"/>
                  </a:lnTo>
                  <a:lnTo>
                    <a:pt x="35" y="58"/>
                  </a:lnTo>
                  <a:lnTo>
                    <a:pt x="41" y="57"/>
                  </a:lnTo>
                  <a:lnTo>
                    <a:pt x="46" y="54"/>
                  </a:lnTo>
                  <a:lnTo>
                    <a:pt x="50" y="50"/>
                  </a:lnTo>
                  <a:lnTo>
                    <a:pt x="54" y="46"/>
                  </a:lnTo>
                  <a:lnTo>
                    <a:pt x="57" y="41"/>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05" name="Freeform 157"/>
            <p:cNvSpPr>
              <a:spLocks/>
            </p:cNvSpPr>
            <p:nvPr/>
          </p:nvSpPr>
          <p:spPr bwMode="auto">
            <a:xfrm>
              <a:off x="2826" y="2613"/>
              <a:ext cx="15" cy="15"/>
            </a:xfrm>
            <a:custGeom>
              <a:avLst/>
              <a:gdLst>
                <a:gd name="T0" fmla="*/ 15 w 30"/>
                <a:gd name="T1" fmla="*/ 28 h 28"/>
                <a:gd name="T2" fmla="*/ 11 w 30"/>
                <a:gd name="T3" fmla="*/ 28 h 28"/>
                <a:gd name="T4" fmla="*/ 9 w 30"/>
                <a:gd name="T5" fmla="*/ 27 h 28"/>
                <a:gd name="T6" fmla="*/ 7 w 30"/>
                <a:gd name="T7" fmla="*/ 26 h 28"/>
                <a:gd name="T8" fmla="*/ 4 w 30"/>
                <a:gd name="T9" fmla="*/ 25 h 28"/>
                <a:gd name="T10" fmla="*/ 2 w 30"/>
                <a:gd name="T11" fmla="*/ 23 h 28"/>
                <a:gd name="T12" fmla="*/ 1 w 30"/>
                <a:gd name="T13" fmla="*/ 19 h 28"/>
                <a:gd name="T14" fmla="*/ 0 w 30"/>
                <a:gd name="T15" fmla="*/ 17 h 28"/>
                <a:gd name="T16" fmla="*/ 0 w 30"/>
                <a:gd name="T17" fmla="*/ 15 h 28"/>
                <a:gd name="T18" fmla="*/ 0 w 30"/>
                <a:gd name="T19" fmla="*/ 11 h 28"/>
                <a:gd name="T20" fmla="*/ 1 w 30"/>
                <a:gd name="T21" fmla="*/ 9 h 28"/>
                <a:gd name="T22" fmla="*/ 2 w 30"/>
                <a:gd name="T23" fmla="*/ 7 h 28"/>
                <a:gd name="T24" fmla="*/ 4 w 30"/>
                <a:gd name="T25" fmla="*/ 4 h 28"/>
                <a:gd name="T26" fmla="*/ 7 w 30"/>
                <a:gd name="T27" fmla="*/ 2 h 28"/>
                <a:gd name="T28" fmla="*/ 9 w 30"/>
                <a:gd name="T29" fmla="*/ 1 h 28"/>
                <a:gd name="T30" fmla="*/ 11 w 30"/>
                <a:gd name="T31" fmla="*/ 0 h 28"/>
                <a:gd name="T32" fmla="*/ 15 w 30"/>
                <a:gd name="T33" fmla="*/ 0 h 28"/>
                <a:gd name="T34" fmla="*/ 17 w 30"/>
                <a:gd name="T35" fmla="*/ 0 h 28"/>
                <a:gd name="T36" fmla="*/ 20 w 30"/>
                <a:gd name="T37" fmla="*/ 1 h 28"/>
                <a:gd name="T38" fmla="*/ 23 w 30"/>
                <a:gd name="T39" fmla="*/ 2 h 28"/>
                <a:gd name="T40" fmla="*/ 25 w 30"/>
                <a:gd name="T41" fmla="*/ 4 h 28"/>
                <a:gd name="T42" fmla="*/ 26 w 30"/>
                <a:gd name="T43" fmla="*/ 7 h 28"/>
                <a:gd name="T44" fmla="*/ 29 w 30"/>
                <a:gd name="T45" fmla="*/ 9 h 28"/>
                <a:gd name="T46" fmla="*/ 30 w 30"/>
                <a:gd name="T47" fmla="*/ 11 h 28"/>
                <a:gd name="T48" fmla="*/ 30 w 30"/>
                <a:gd name="T49" fmla="*/ 15 h 28"/>
                <a:gd name="T50" fmla="*/ 29 w 30"/>
                <a:gd name="T51" fmla="*/ 20 h 28"/>
                <a:gd name="T52" fmla="*/ 25 w 30"/>
                <a:gd name="T53" fmla="*/ 25 h 28"/>
                <a:gd name="T54" fmla="*/ 20 w 30"/>
                <a:gd name="T55" fmla="*/ 27 h 28"/>
                <a:gd name="T56" fmla="*/ 15 w 30"/>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7"/>
                  </a:lnTo>
                  <a:lnTo>
                    <a:pt x="4" y="4"/>
                  </a:lnTo>
                  <a:lnTo>
                    <a:pt x="7" y="2"/>
                  </a:lnTo>
                  <a:lnTo>
                    <a:pt x="9" y="1"/>
                  </a:lnTo>
                  <a:lnTo>
                    <a:pt x="11" y="0"/>
                  </a:lnTo>
                  <a:lnTo>
                    <a:pt x="15" y="0"/>
                  </a:lnTo>
                  <a:lnTo>
                    <a:pt x="17" y="0"/>
                  </a:lnTo>
                  <a:lnTo>
                    <a:pt x="20" y="1"/>
                  </a:lnTo>
                  <a:lnTo>
                    <a:pt x="23" y="2"/>
                  </a:lnTo>
                  <a:lnTo>
                    <a:pt x="25" y="4"/>
                  </a:lnTo>
                  <a:lnTo>
                    <a:pt x="26" y="7"/>
                  </a:lnTo>
                  <a:lnTo>
                    <a:pt x="29" y="9"/>
                  </a:lnTo>
                  <a:lnTo>
                    <a:pt x="30" y="11"/>
                  </a:lnTo>
                  <a:lnTo>
                    <a:pt x="30" y="15"/>
                  </a:lnTo>
                  <a:lnTo>
                    <a:pt x="29" y="20"/>
                  </a:lnTo>
                  <a:lnTo>
                    <a:pt x="25" y="25"/>
                  </a:lnTo>
                  <a:lnTo>
                    <a:pt x="20" y="27"/>
                  </a:lnTo>
                  <a:lnTo>
                    <a:pt x="15"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06" name="Freeform 158"/>
            <p:cNvSpPr>
              <a:spLocks/>
            </p:cNvSpPr>
            <p:nvPr/>
          </p:nvSpPr>
          <p:spPr bwMode="auto">
            <a:xfrm>
              <a:off x="2802" y="2723"/>
              <a:ext cx="30" cy="30"/>
            </a:xfrm>
            <a:custGeom>
              <a:avLst/>
              <a:gdLst>
                <a:gd name="T0" fmla="*/ 59 w 59"/>
                <a:gd name="T1" fmla="*/ 30 h 60"/>
                <a:gd name="T2" fmla="*/ 58 w 59"/>
                <a:gd name="T3" fmla="*/ 25 h 60"/>
                <a:gd name="T4" fmla="*/ 57 w 59"/>
                <a:gd name="T5" fmla="*/ 19 h 60"/>
                <a:gd name="T6" fmla="*/ 54 w 59"/>
                <a:gd name="T7" fmla="*/ 14 h 60"/>
                <a:gd name="T8" fmla="*/ 50 w 59"/>
                <a:gd name="T9" fmla="*/ 10 h 60"/>
                <a:gd name="T10" fmla="*/ 46 w 59"/>
                <a:gd name="T11" fmla="*/ 6 h 60"/>
                <a:gd name="T12" fmla="*/ 41 w 59"/>
                <a:gd name="T13" fmla="*/ 3 h 60"/>
                <a:gd name="T14" fmla="*/ 35 w 59"/>
                <a:gd name="T15" fmla="*/ 2 h 60"/>
                <a:gd name="T16" fmla="*/ 29 w 59"/>
                <a:gd name="T17" fmla="*/ 0 h 60"/>
                <a:gd name="T18" fmla="*/ 18 w 59"/>
                <a:gd name="T19" fmla="*/ 3 h 60"/>
                <a:gd name="T20" fmla="*/ 9 w 59"/>
                <a:gd name="T21" fmla="*/ 10 h 60"/>
                <a:gd name="T22" fmla="*/ 2 w 59"/>
                <a:gd name="T23" fmla="*/ 19 h 60"/>
                <a:gd name="T24" fmla="*/ 0 w 59"/>
                <a:gd name="T25" fmla="*/ 30 h 60"/>
                <a:gd name="T26" fmla="*/ 1 w 59"/>
                <a:gd name="T27" fmla="*/ 36 h 60"/>
                <a:gd name="T28" fmla="*/ 2 w 59"/>
                <a:gd name="T29" fmla="*/ 42 h 60"/>
                <a:gd name="T30" fmla="*/ 5 w 59"/>
                <a:gd name="T31" fmla="*/ 48 h 60"/>
                <a:gd name="T32" fmla="*/ 9 w 59"/>
                <a:gd name="T33" fmla="*/ 52 h 60"/>
                <a:gd name="T34" fmla="*/ 13 w 59"/>
                <a:gd name="T35" fmla="*/ 56 h 60"/>
                <a:gd name="T36" fmla="*/ 18 w 59"/>
                <a:gd name="T37" fmla="*/ 58 h 60"/>
                <a:gd name="T38" fmla="*/ 24 w 59"/>
                <a:gd name="T39" fmla="*/ 60 h 60"/>
                <a:gd name="T40" fmla="*/ 29 w 59"/>
                <a:gd name="T41" fmla="*/ 60 h 60"/>
                <a:gd name="T42" fmla="*/ 35 w 59"/>
                <a:gd name="T43" fmla="*/ 60 h 60"/>
                <a:gd name="T44" fmla="*/ 41 w 59"/>
                <a:gd name="T45" fmla="*/ 58 h 60"/>
                <a:gd name="T46" fmla="*/ 46 w 59"/>
                <a:gd name="T47" fmla="*/ 56 h 60"/>
                <a:gd name="T48" fmla="*/ 50 w 59"/>
                <a:gd name="T49" fmla="*/ 52 h 60"/>
                <a:gd name="T50" fmla="*/ 54 w 59"/>
                <a:gd name="T51" fmla="*/ 48 h 60"/>
                <a:gd name="T52" fmla="*/ 57 w 59"/>
                <a:gd name="T53" fmla="*/ 42 h 60"/>
                <a:gd name="T54" fmla="*/ 58 w 59"/>
                <a:gd name="T55" fmla="*/ 36 h 60"/>
                <a:gd name="T56" fmla="*/ 59 w 59"/>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60">
                  <a:moveTo>
                    <a:pt x="59" y="30"/>
                  </a:moveTo>
                  <a:lnTo>
                    <a:pt x="58" y="25"/>
                  </a:lnTo>
                  <a:lnTo>
                    <a:pt x="57" y="19"/>
                  </a:lnTo>
                  <a:lnTo>
                    <a:pt x="54" y="14"/>
                  </a:lnTo>
                  <a:lnTo>
                    <a:pt x="50" y="10"/>
                  </a:lnTo>
                  <a:lnTo>
                    <a:pt x="46" y="6"/>
                  </a:lnTo>
                  <a:lnTo>
                    <a:pt x="41" y="3"/>
                  </a:lnTo>
                  <a:lnTo>
                    <a:pt x="35" y="2"/>
                  </a:lnTo>
                  <a:lnTo>
                    <a:pt x="29" y="0"/>
                  </a:lnTo>
                  <a:lnTo>
                    <a:pt x="18" y="3"/>
                  </a:lnTo>
                  <a:lnTo>
                    <a:pt x="9" y="10"/>
                  </a:lnTo>
                  <a:lnTo>
                    <a:pt x="2" y="19"/>
                  </a:lnTo>
                  <a:lnTo>
                    <a:pt x="0" y="30"/>
                  </a:lnTo>
                  <a:lnTo>
                    <a:pt x="1" y="36"/>
                  </a:lnTo>
                  <a:lnTo>
                    <a:pt x="2" y="42"/>
                  </a:lnTo>
                  <a:lnTo>
                    <a:pt x="5" y="48"/>
                  </a:lnTo>
                  <a:lnTo>
                    <a:pt x="9" y="52"/>
                  </a:lnTo>
                  <a:lnTo>
                    <a:pt x="13" y="56"/>
                  </a:lnTo>
                  <a:lnTo>
                    <a:pt x="18" y="58"/>
                  </a:lnTo>
                  <a:lnTo>
                    <a:pt x="24" y="60"/>
                  </a:lnTo>
                  <a:lnTo>
                    <a:pt x="29" y="60"/>
                  </a:lnTo>
                  <a:lnTo>
                    <a:pt x="35" y="60"/>
                  </a:lnTo>
                  <a:lnTo>
                    <a:pt x="41" y="58"/>
                  </a:lnTo>
                  <a:lnTo>
                    <a:pt x="46" y="56"/>
                  </a:lnTo>
                  <a:lnTo>
                    <a:pt x="50" y="52"/>
                  </a:lnTo>
                  <a:lnTo>
                    <a:pt x="54" y="48"/>
                  </a:lnTo>
                  <a:lnTo>
                    <a:pt x="57" y="42"/>
                  </a:lnTo>
                  <a:lnTo>
                    <a:pt x="58" y="36"/>
                  </a:lnTo>
                  <a:lnTo>
                    <a:pt x="59"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07" name="Freeform 159"/>
            <p:cNvSpPr>
              <a:spLocks/>
            </p:cNvSpPr>
            <p:nvPr/>
          </p:nvSpPr>
          <p:spPr bwMode="auto">
            <a:xfrm>
              <a:off x="2810" y="2730"/>
              <a:ext cx="15" cy="15"/>
            </a:xfrm>
            <a:custGeom>
              <a:avLst/>
              <a:gdLst>
                <a:gd name="T0" fmla="*/ 15 w 30"/>
                <a:gd name="T1" fmla="*/ 30 h 30"/>
                <a:gd name="T2" fmla="*/ 13 w 30"/>
                <a:gd name="T3" fmla="*/ 30 h 30"/>
                <a:gd name="T4" fmla="*/ 10 w 30"/>
                <a:gd name="T5" fmla="*/ 29 h 30"/>
                <a:gd name="T6" fmla="*/ 7 w 30"/>
                <a:gd name="T7" fmla="*/ 28 h 30"/>
                <a:gd name="T8" fmla="*/ 5 w 30"/>
                <a:gd name="T9" fmla="*/ 26 h 30"/>
                <a:gd name="T10" fmla="*/ 4 w 30"/>
                <a:gd name="T11" fmla="*/ 23 h 30"/>
                <a:gd name="T12" fmla="*/ 2 w 30"/>
                <a:gd name="T13" fmla="*/ 21 h 30"/>
                <a:gd name="T14" fmla="*/ 0 w 30"/>
                <a:gd name="T15" fmla="*/ 19 h 30"/>
                <a:gd name="T16" fmla="*/ 0 w 30"/>
                <a:gd name="T17" fmla="*/ 15 h 30"/>
                <a:gd name="T18" fmla="*/ 0 w 30"/>
                <a:gd name="T19" fmla="*/ 13 h 30"/>
                <a:gd name="T20" fmla="*/ 2 w 30"/>
                <a:gd name="T21" fmla="*/ 10 h 30"/>
                <a:gd name="T22" fmla="*/ 4 w 30"/>
                <a:gd name="T23" fmla="*/ 7 h 30"/>
                <a:gd name="T24" fmla="*/ 5 w 30"/>
                <a:gd name="T25" fmla="*/ 5 h 30"/>
                <a:gd name="T26" fmla="*/ 7 w 30"/>
                <a:gd name="T27" fmla="*/ 4 h 30"/>
                <a:gd name="T28" fmla="*/ 10 w 30"/>
                <a:gd name="T29" fmla="*/ 2 h 30"/>
                <a:gd name="T30" fmla="*/ 13 w 30"/>
                <a:gd name="T31" fmla="*/ 0 h 30"/>
                <a:gd name="T32" fmla="*/ 15 w 30"/>
                <a:gd name="T33" fmla="*/ 0 h 30"/>
                <a:gd name="T34" fmla="*/ 19 w 30"/>
                <a:gd name="T35" fmla="*/ 0 h 30"/>
                <a:gd name="T36" fmla="*/ 21 w 30"/>
                <a:gd name="T37" fmla="*/ 2 h 30"/>
                <a:gd name="T38" fmla="*/ 24 w 30"/>
                <a:gd name="T39" fmla="*/ 4 h 30"/>
                <a:gd name="T40" fmla="*/ 26 w 30"/>
                <a:gd name="T41" fmla="*/ 5 h 30"/>
                <a:gd name="T42" fmla="*/ 28 w 30"/>
                <a:gd name="T43" fmla="*/ 7 h 30"/>
                <a:gd name="T44" fmla="*/ 29 w 30"/>
                <a:gd name="T45" fmla="*/ 10 h 30"/>
                <a:gd name="T46" fmla="*/ 30 w 30"/>
                <a:gd name="T47" fmla="*/ 13 h 30"/>
                <a:gd name="T48" fmla="*/ 30 w 30"/>
                <a:gd name="T49" fmla="*/ 15 h 30"/>
                <a:gd name="T50" fmla="*/ 29 w 30"/>
                <a:gd name="T51" fmla="*/ 21 h 30"/>
                <a:gd name="T52" fmla="*/ 26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0" y="29"/>
                  </a:lnTo>
                  <a:lnTo>
                    <a:pt x="7" y="28"/>
                  </a:lnTo>
                  <a:lnTo>
                    <a:pt x="5" y="26"/>
                  </a:lnTo>
                  <a:lnTo>
                    <a:pt x="4" y="23"/>
                  </a:lnTo>
                  <a:lnTo>
                    <a:pt x="2" y="21"/>
                  </a:lnTo>
                  <a:lnTo>
                    <a:pt x="0" y="19"/>
                  </a:lnTo>
                  <a:lnTo>
                    <a:pt x="0" y="15"/>
                  </a:lnTo>
                  <a:lnTo>
                    <a:pt x="0" y="13"/>
                  </a:lnTo>
                  <a:lnTo>
                    <a:pt x="2" y="10"/>
                  </a:lnTo>
                  <a:lnTo>
                    <a:pt x="4" y="7"/>
                  </a:lnTo>
                  <a:lnTo>
                    <a:pt x="5" y="5"/>
                  </a:lnTo>
                  <a:lnTo>
                    <a:pt x="7" y="4"/>
                  </a:lnTo>
                  <a:lnTo>
                    <a:pt x="10" y="2"/>
                  </a:lnTo>
                  <a:lnTo>
                    <a:pt x="13" y="0"/>
                  </a:lnTo>
                  <a:lnTo>
                    <a:pt x="15" y="0"/>
                  </a:lnTo>
                  <a:lnTo>
                    <a:pt x="19" y="0"/>
                  </a:lnTo>
                  <a:lnTo>
                    <a:pt x="21" y="2"/>
                  </a:lnTo>
                  <a:lnTo>
                    <a:pt x="24" y="4"/>
                  </a:lnTo>
                  <a:lnTo>
                    <a:pt x="26" y="5"/>
                  </a:lnTo>
                  <a:lnTo>
                    <a:pt x="28" y="7"/>
                  </a:lnTo>
                  <a:lnTo>
                    <a:pt x="29" y="10"/>
                  </a:lnTo>
                  <a:lnTo>
                    <a:pt x="30" y="13"/>
                  </a:lnTo>
                  <a:lnTo>
                    <a:pt x="30" y="15"/>
                  </a:lnTo>
                  <a:lnTo>
                    <a:pt x="29" y="21"/>
                  </a:lnTo>
                  <a:lnTo>
                    <a:pt x="26"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08" name="Freeform 160"/>
            <p:cNvSpPr>
              <a:spLocks/>
            </p:cNvSpPr>
            <p:nvPr/>
          </p:nvSpPr>
          <p:spPr bwMode="auto">
            <a:xfrm>
              <a:off x="3018" y="2652"/>
              <a:ext cx="30" cy="30"/>
            </a:xfrm>
            <a:custGeom>
              <a:avLst/>
              <a:gdLst>
                <a:gd name="T0" fmla="*/ 60 w 60"/>
                <a:gd name="T1" fmla="*/ 30 h 60"/>
                <a:gd name="T2" fmla="*/ 59 w 60"/>
                <a:gd name="T3" fmla="*/ 24 h 60"/>
                <a:gd name="T4" fmla="*/ 58 w 60"/>
                <a:gd name="T5" fmla="*/ 18 h 60"/>
                <a:gd name="T6" fmla="*/ 54 w 60"/>
                <a:gd name="T7" fmla="*/ 14 h 60"/>
                <a:gd name="T8" fmla="*/ 51 w 60"/>
                <a:gd name="T9" fmla="*/ 9 h 60"/>
                <a:gd name="T10" fmla="*/ 46 w 60"/>
                <a:gd name="T11" fmla="*/ 6 h 60"/>
                <a:gd name="T12" fmla="*/ 42 w 60"/>
                <a:gd name="T13" fmla="*/ 2 h 60"/>
                <a:gd name="T14" fmla="*/ 36 w 60"/>
                <a:gd name="T15" fmla="*/ 1 h 60"/>
                <a:gd name="T16" fmla="*/ 30 w 60"/>
                <a:gd name="T17" fmla="*/ 0 h 60"/>
                <a:gd name="T18" fmla="*/ 19 w 60"/>
                <a:gd name="T19" fmla="*/ 2 h 60"/>
                <a:gd name="T20" fmla="*/ 9 w 60"/>
                <a:gd name="T21" fmla="*/ 9 h 60"/>
                <a:gd name="T22" fmla="*/ 3 w 60"/>
                <a:gd name="T23" fmla="*/ 18 h 60"/>
                <a:gd name="T24" fmla="*/ 0 w 60"/>
                <a:gd name="T25" fmla="*/ 30 h 60"/>
                <a:gd name="T26" fmla="*/ 1 w 60"/>
                <a:gd name="T27" fmla="*/ 36 h 60"/>
                <a:gd name="T28" fmla="*/ 3 w 60"/>
                <a:gd name="T29" fmla="*/ 41 h 60"/>
                <a:gd name="T30" fmla="*/ 6 w 60"/>
                <a:gd name="T31" fmla="*/ 46 h 60"/>
                <a:gd name="T32" fmla="*/ 9 w 60"/>
                <a:gd name="T33" fmla="*/ 51 h 60"/>
                <a:gd name="T34" fmla="*/ 14 w 60"/>
                <a:gd name="T35" fmla="*/ 54 h 60"/>
                <a:gd name="T36" fmla="*/ 19 w 60"/>
                <a:gd name="T37" fmla="*/ 58 h 60"/>
                <a:gd name="T38" fmla="*/ 24 w 60"/>
                <a:gd name="T39" fmla="*/ 59 h 60"/>
                <a:gd name="T40" fmla="*/ 30 w 60"/>
                <a:gd name="T41" fmla="*/ 60 h 60"/>
                <a:gd name="T42" fmla="*/ 36 w 60"/>
                <a:gd name="T43" fmla="*/ 59 h 60"/>
                <a:gd name="T44" fmla="*/ 42 w 60"/>
                <a:gd name="T45" fmla="*/ 58 h 60"/>
                <a:gd name="T46" fmla="*/ 46 w 60"/>
                <a:gd name="T47" fmla="*/ 54 h 60"/>
                <a:gd name="T48" fmla="*/ 51 w 60"/>
                <a:gd name="T49" fmla="*/ 51 h 60"/>
                <a:gd name="T50" fmla="*/ 54 w 60"/>
                <a:gd name="T51" fmla="*/ 46 h 60"/>
                <a:gd name="T52" fmla="*/ 58 w 60"/>
                <a:gd name="T53" fmla="*/ 41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8"/>
                  </a:lnTo>
                  <a:lnTo>
                    <a:pt x="54" y="14"/>
                  </a:lnTo>
                  <a:lnTo>
                    <a:pt x="51" y="9"/>
                  </a:lnTo>
                  <a:lnTo>
                    <a:pt x="46" y="6"/>
                  </a:lnTo>
                  <a:lnTo>
                    <a:pt x="42" y="2"/>
                  </a:lnTo>
                  <a:lnTo>
                    <a:pt x="36" y="1"/>
                  </a:lnTo>
                  <a:lnTo>
                    <a:pt x="30" y="0"/>
                  </a:lnTo>
                  <a:lnTo>
                    <a:pt x="19" y="2"/>
                  </a:lnTo>
                  <a:lnTo>
                    <a:pt x="9" y="9"/>
                  </a:lnTo>
                  <a:lnTo>
                    <a:pt x="3" y="18"/>
                  </a:lnTo>
                  <a:lnTo>
                    <a:pt x="0" y="30"/>
                  </a:lnTo>
                  <a:lnTo>
                    <a:pt x="1" y="36"/>
                  </a:lnTo>
                  <a:lnTo>
                    <a:pt x="3" y="41"/>
                  </a:lnTo>
                  <a:lnTo>
                    <a:pt x="6" y="46"/>
                  </a:lnTo>
                  <a:lnTo>
                    <a:pt x="9" y="51"/>
                  </a:lnTo>
                  <a:lnTo>
                    <a:pt x="14"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09" name="Freeform 161"/>
            <p:cNvSpPr>
              <a:spLocks/>
            </p:cNvSpPr>
            <p:nvPr/>
          </p:nvSpPr>
          <p:spPr bwMode="auto">
            <a:xfrm>
              <a:off x="3025" y="2660"/>
              <a:ext cx="15" cy="15"/>
            </a:xfrm>
            <a:custGeom>
              <a:avLst/>
              <a:gdLst>
                <a:gd name="T0" fmla="*/ 15 w 30"/>
                <a:gd name="T1" fmla="*/ 30 h 30"/>
                <a:gd name="T2" fmla="*/ 13 w 30"/>
                <a:gd name="T3" fmla="*/ 30 h 30"/>
                <a:gd name="T4" fmla="*/ 9 w 30"/>
                <a:gd name="T5" fmla="*/ 29 h 30"/>
                <a:gd name="T6" fmla="*/ 7 w 30"/>
                <a:gd name="T7" fmla="*/ 26 h 30"/>
                <a:gd name="T8" fmla="*/ 5 w 30"/>
                <a:gd name="T9" fmla="*/ 25 h 30"/>
                <a:gd name="T10" fmla="*/ 4 w 30"/>
                <a:gd name="T11" fmla="*/ 23 h 30"/>
                <a:gd name="T12" fmla="*/ 1 w 30"/>
                <a:gd name="T13" fmla="*/ 19 h 30"/>
                <a:gd name="T14" fmla="*/ 0 w 30"/>
                <a:gd name="T15" fmla="*/ 17 h 30"/>
                <a:gd name="T16" fmla="*/ 0 w 30"/>
                <a:gd name="T17" fmla="*/ 15 h 30"/>
                <a:gd name="T18" fmla="*/ 0 w 30"/>
                <a:gd name="T19" fmla="*/ 11 h 30"/>
                <a:gd name="T20" fmla="*/ 1 w 30"/>
                <a:gd name="T21" fmla="*/ 9 h 30"/>
                <a:gd name="T22" fmla="*/ 4 w 30"/>
                <a:gd name="T23" fmla="*/ 7 h 30"/>
                <a:gd name="T24" fmla="*/ 5 w 30"/>
                <a:gd name="T25" fmla="*/ 4 h 30"/>
                <a:gd name="T26" fmla="*/ 7 w 30"/>
                <a:gd name="T27" fmla="*/ 2 h 30"/>
                <a:gd name="T28" fmla="*/ 9 w 30"/>
                <a:gd name="T29" fmla="*/ 1 h 30"/>
                <a:gd name="T30" fmla="*/ 13 w 30"/>
                <a:gd name="T31" fmla="*/ 0 h 30"/>
                <a:gd name="T32" fmla="*/ 15 w 30"/>
                <a:gd name="T33" fmla="*/ 0 h 30"/>
                <a:gd name="T34" fmla="*/ 19 w 30"/>
                <a:gd name="T35" fmla="*/ 0 h 30"/>
                <a:gd name="T36" fmla="*/ 21 w 30"/>
                <a:gd name="T37" fmla="*/ 1 h 30"/>
                <a:gd name="T38" fmla="*/ 23 w 30"/>
                <a:gd name="T39" fmla="*/ 2 h 30"/>
                <a:gd name="T40" fmla="*/ 26 w 30"/>
                <a:gd name="T41" fmla="*/ 4 h 30"/>
                <a:gd name="T42" fmla="*/ 28 w 30"/>
                <a:gd name="T43" fmla="*/ 7 h 30"/>
                <a:gd name="T44" fmla="*/ 29 w 30"/>
                <a:gd name="T45" fmla="*/ 9 h 30"/>
                <a:gd name="T46" fmla="*/ 30 w 30"/>
                <a:gd name="T47" fmla="*/ 11 h 30"/>
                <a:gd name="T48" fmla="*/ 30 w 30"/>
                <a:gd name="T49" fmla="*/ 15 h 30"/>
                <a:gd name="T50" fmla="*/ 29 w 30"/>
                <a:gd name="T51" fmla="*/ 21 h 30"/>
                <a:gd name="T52" fmla="*/ 26 w 30"/>
                <a:gd name="T53" fmla="*/ 25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9" y="29"/>
                  </a:lnTo>
                  <a:lnTo>
                    <a:pt x="7" y="26"/>
                  </a:lnTo>
                  <a:lnTo>
                    <a:pt x="5" y="25"/>
                  </a:lnTo>
                  <a:lnTo>
                    <a:pt x="4" y="23"/>
                  </a:lnTo>
                  <a:lnTo>
                    <a:pt x="1" y="19"/>
                  </a:lnTo>
                  <a:lnTo>
                    <a:pt x="0" y="17"/>
                  </a:lnTo>
                  <a:lnTo>
                    <a:pt x="0" y="15"/>
                  </a:lnTo>
                  <a:lnTo>
                    <a:pt x="0" y="11"/>
                  </a:lnTo>
                  <a:lnTo>
                    <a:pt x="1" y="9"/>
                  </a:lnTo>
                  <a:lnTo>
                    <a:pt x="4" y="7"/>
                  </a:lnTo>
                  <a:lnTo>
                    <a:pt x="5" y="4"/>
                  </a:lnTo>
                  <a:lnTo>
                    <a:pt x="7" y="2"/>
                  </a:lnTo>
                  <a:lnTo>
                    <a:pt x="9" y="1"/>
                  </a:lnTo>
                  <a:lnTo>
                    <a:pt x="13" y="0"/>
                  </a:lnTo>
                  <a:lnTo>
                    <a:pt x="15" y="0"/>
                  </a:lnTo>
                  <a:lnTo>
                    <a:pt x="19" y="0"/>
                  </a:lnTo>
                  <a:lnTo>
                    <a:pt x="21" y="1"/>
                  </a:lnTo>
                  <a:lnTo>
                    <a:pt x="23" y="2"/>
                  </a:lnTo>
                  <a:lnTo>
                    <a:pt x="26" y="4"/>
                  </a:lnTo>
                  <a:lnTo>
                    <a:pt x="28" y="7"/>
                  </a:lnTo>
                  <a:lnTo>
                    <a:pt x="29" y="9"/>
                  </a:lnTo>
                  <a:lnTo>
                    <a:pt x="30" y="11"/>
                  </a:lnTo>
                  <a:lnTo>
                    <a:pt x="30" y="15"/>
                  </a:lnTo>
                  <a:lnTo>
                    <a:pt x="29" y="21"/>
                  </a:lnTo>
                  <a:lnTo>
                    <a:pt x="26" y="25"/>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10" name="Freeform 162"/>
            <p:cNvSpPr>
              <a:spLocks/>
            </p:cNvSpPr>
            <p:nvPr/>
          </p:nvSpPr>
          <p:spPr bwMode="auto">
            <a:xfrm>
              <a:off x="3124" y="2731"/>
              <a:ext cx="30" cy="30"/>
            </a:xfrm>
            <a:custGeom>
              <a:avLst/>
              <a:gdLst>
                <a:gd name="T0" fmla="*/ 60 w 60"/>
                <a:gd name="T1" fmla="*/ 30 h 59"/>
                <a:gd name="T2" fmla="*/ 59 w 60"/>
                <a:gd name="T3" fmla="*/ 24 h 59"/>
                <a:gd name="T4" fmla="*/ 58 w 60"/>
                <a:gd name="T5" fmla="*/ 18 h 59"/>
                <a:gd name="T6" fmla="*/ 56 w 60"/>
                <a:gd name="T7" fmla="*/ 13 h 59"/>
                <a:gd name="T8" fmla="*/ 52 w 60"/>
                <a:gd name="T9" fmla="*/ 9 h 59"/>
                <a:gd name="T10" fmla="*/ 48 w 60"/>
                <a:gd name="T11" fmla="*/ 5 h 59"/>
                <a:gd name="T12" fmla="*/ 42 w 60"/>
                <a:gd name="T13" fmla="*/ 2 h 59"/>
                <a:gd name="T14" fmla="*/ 36 w 60"/>
                <a:gd name="T15" fmla="*/ 1 h 59"/>
                <a:gd name="T16" fmla="*/ 30 w 60"/>
                <a:gd name="T17" fmla="*/ 0 h 59"/>
                <a:gd name="T18" fmla="*/ 19 w 60"/>
                <a:gd name="T19" fmla="*/ 2 h 59"/>
                <a:gd name="T20" fmla="*/ 10 w 60"/>
                <a:gd name="T21" fmla="*/ 9 h 59"/>
                <a:gd name="T22" fmla="*/ 3 w 60"/>
                <a:gd name="T23" fmla="*/ 18 h 59"/>
                <a:gd name="T24" fmla="*/ 0 w 60"/>
                <a:gd name="T25" fmla="*/ 30 h 59"/>
                <a:gd name="T26" fmla="*/ 1 w 60"/>
                <a:gd name="T27" fmla="*/ 35 h 59"/>
                <a:gd name="T28" fmla="*/ 3 w 60"/>
                <a:gd name="T29" fmla="*/ 41 h 59"/>
                <a:gd name="T30" fmla="*/ 6 w 60"/>
                <a:gd name="T31" fmla="*/ 47 h 59"/>
                <a:gd name="T32" fmla="*/ 10 w 60"/>
                <a:gd name="T33" fmla="*/ 51 h 59"/>
                <a:gd name="T34" fmla="*/ 14 w 60"/>
                <a:gd name="T35" fmla="*/ 55 h 59"/>
                <a:gd name="T36" fmla="*/ 19 w 60"/>
                <a:gd name="T37" fmla="*/ 57 h 59"/>
                <a:gd name="T38" fmla="*/ 25 w 60"/>
                <a:gd name="T39" fmla="*/ 58 h 59"/>
                <a:gd name="T40" fmla="*/ 30 w 60"/>
                <a:gd name="T41" fmla="*/ 59 h 59"/>
                <a:gd name="T42" fmla="*/ 36 w 60"/>
                <a:gd name="T43" fmla="*/ 58 h 59"/>
                <a:gd name="T44" fmla="*/ 42 w 60"/>
                <a:gd name="T45" fmla="*/ 57 h 59"/>
                <a:gd name="T46" fmla="*/ 48 w 60"/>
                <a:gd name="T47" fmla="*/ 55 h 59"/>
                <a:gd name="T48" fmla="*/ 52 w 60"/>
                <a:gd name="T49" fmla="*/ 51 h 59"/>
                <a:gd name="T50" fmla="*/ 56 w 60"/>
                <a:gd name="T51" fmla="*/ 47 h 59"/>
                <a:gd name="T52" fmla="*/ 58 w 60"/>
                <a:gd name="T53" fmla="*/ 41 h 59"/>
                <a:gd name="T54" fmla="*/ 59 w 60"/>
                <a:gd name="T55" fmla="*/ 35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9" y="24"/>
                  </a:lnTo>
                  <a:lnTo>
                    <a:pt x="58" y="18"/>
                  </a:lnTo>
                  <a:lnTo>
                    <a:pt x="56" y="13"/>
                  </a:lnTo>
                  <a:lnTo>
                    <a:pt x="52" y="9"/>
                  </a:lnTo>
                  <a:lnTo>
                    <a:pt x="48" y="5"/>
                  </a:lnTo>
                  <a:lnTo>
                    <a:pt x="42" y="2"/>
                  </a:lnTo>
                  <a:lnTo>
                    <a:pt x="36" y="1"/>
                  </a:lnTo>
                  <a:lnTo>
                    <a:pt x="30" y="0"/>
                  </a:lnTo>
                  <a:lnTo>
                    <a:pt x="19" y="2"/>
                  </a:lnTo>
                  <a:lnTo>
                    <a:pt x="10" y="9"/>
                  </a:lnTo>
                  <a:lnTo>
                    <a:pt x="3" y="18"/>
                  </a:lnTo>
                  <a:lnTo>
                    <a:pt x="0" y="30"/>
                  </a:lnTo>
                  <a:lnTo>
                    <a:pt x="1" y="35"/>
                  </a:lnTo>
                  <a:lnTo>
                    <a:pt x="3" y="41"/>
                  </a:lnTo>
                  <a:lnTo>
                    <a:pt x="6" y="47"/>
                  </a:lnTo>
                  <a:lnTo>
                    <a:pt x="10" y="51"/>
                  </a:lnTo>
                  <a:lnTo>
                    <a:pt x="14" y="55"/>
                  </a:lnTo>
                  <a:lnTo>
                    <a:pt x="19" y="57"/>
                  </a:lnTo>
                  <a:lnTo>
                    <a:pt x="25" y="58"/>
                  </a:lnTo>
                  <a:lnTo>
                    <a:pt x="30" y="59"/>
                  </a:lnTo>
                  <a:lnTo>
                    <a:pt x="36" y="58"/>
                  </a:lnTo>
                  <a:lnTo>
                    <a:pt x="42" y="57"/>
                  </a:lnTo>
                  <a:lnTo>
                    <a:pt x="48" y="55"/>
                  </a:lnTo>
                  <a:lnTo>
                    <a:pt x="52" y="51"/>
                  </a:lnTo>
                  <a:lnTo>
                    <a:pt x="56" y="47"/>
                  </a:lnTo>
                  <a:lnTo>
                    <a:pt x="58" y="41"/>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11" name="Freeform 163"/>
            <p:cNvSpPr>
              <a:spLocks/>
            </p:cNvSpPr>
            <p:nvPr/>
          </p:nvSpPr>
          <p:spPr bwMode="auto">
            <a:xfrm>
              <a:off x="3132" y="2738"/>
              <a:ext cx="15" cy="15"/>
            </a:xfrm>
            <a:custGeom>
              <a:avLst/>
              <a:gdLst>
                <a:gd name="T0" fmla="*/ 15 w 30"/>
                <a:gd name="T1" fmla="*/ 29 h 29"/>
                <a:gd name="T2" fmla="*/ 13 w 30"/>
                <a:gd name="T3" fmla="*/ 29 h 29"/>
                <a:gd name="T4" fmla="*/ 11 w 30"/>
                <a:gd name="T5" fmla="*/ 28 h 29"/>
                <a:gd name="T6" fmla="*/ 7 w 30"/>
                <a:gd name="T7" fmla="*/ 27 h 29"/>
                <a:gd name="T8" fmla="*/ 5 w 30"/>
                <a:gd name="T9" fmla="*/ 25 h 29"/>
                <a:gd name="T10" fmla="*/ 4 w 30"/>
                <a:gd name="T11" fmla="*/ 23 h 29"/>
                <a:gd name="T12" fmla="*/ 1 w 30"/>
                <a:gd name="T13" fmla="*/ 20 h 29"/>
                <a:gd name="T14" fmla="*/ 0 w 30"/>
                <a:gd name="T15" fmla="*/ 18 h 29"/>
                <a:gd name="T16" fmla="*/ 0 w 30"/>
                <a:gd name="T17" fmla="*/ 15 h 29"/>
                <a:gd name="T18" fmla="*/ 0 w 30"/>
                <a:gd name="T19" fmla="*/ 12 h 29"/>
                <a:gd name="T20" fmla="*/ 1 w 30"/>
                <a:gd name="T21" fmla="*/ 9 h 29"/>
                <a:gd name="T22" fmla="*/ 4 w 30"/>
                <a:gd name="T23" fmla="*/ 6 h 29"/>
                <a:gd name="T24" fmla="*/ 5 w 30"/>
                <a:gd name="T25" fmla="*/ 4 h 29"/>
                <a:gd name="T26" fmla="*/ 7 w 30"/>
                <a:gd name="T27" fmla="*/ 3 h 29"/>
                <a:gd name="T28" fmla="*/ 11 w 30"/>
                <a:gd name="T29" fmla="*/ 1 h 29"/>
                <a:gd name="T30" fmla="*/ 13 w 30"/>
                <a:gd name="T31" fmla="*/ 0 h 29"/>
                <a:gd name="T32" fmla="*/ 15 w 30"/>
                <a:gd name="T33" fmla="*/ 0 h 29"/>
                <a:gd name="T34" fmla="*/ 19 w 30"/>
                <a:gd name="T35" fmla="*/ 0 h 29"/>
                <a:gd name="T36" fmla="*/ 21 w 30"/>
                <a:gd name="T37" fmla="*/ 1 h 29"/>
                <a:gd name="T38" fmla="*/ 23 w 30"/>
                <a:gd name="T39" fmla="*/ 3 h 29"/>
                <a:gd name="T40" fmla="*/ 26 w 30"/>
                <a:gd name="T41" fmla="*/ 4 h 29"/>
                <a:gd name="T42" fmla="*/ 28 w 30"/>
                <a:gd name="T43" fmla="*/ 6 h 29"/>
                <a:gd name="T44" fmla="*/ 29 w 30"/>
                <a:gd name="T45" fmla="*/ 9 h 29"/>
                <a:gd name="T46" fmla="*/ 30 w 30"/>
                <a:gd name="T47" fmla="*/ 12 h 29"/>
                <a:gd name="T48" fmla="*/ 30 w 30"/>
                <a:gd name="T49" fmla="*/ 15 h 29"/>
                <a:gd name="T50" fmla="*/ 29 w 30"/>
                <a:gd name="T51" fmla="*/ 20 h 29"/>
                <a:gd name="T52" fmla="*/ 26 w 30"/>
                <a:gd name="T53" fmla="*/ 25 h 29"/>
                <a:gd name="T54" fmla="*/ 21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3" y="29"/>
                  </a:lnTo>
                  <a:lnTo>
                    <a:pt x="11" y="28"/>
                  </a:lnTo>
                  <a:lnTo>
                    <a:pt x="7" y="27"/>
                  </a:lnTo>
                  <a:lnTo>
                    <a:pt x="5" y="25"/>
                  </a:lnTo>
                  <a:lnTo>
                    <a:pt x="4" y="23"/>
                  </a:lnTo>
                  <a:lnTo>
                    <a:pt x="1" y="20"/>
                  </a:lnTo>
                  <a:lnTo>
                    <a:pt x="0" y="18"/>
                  </a:lnTo>
                  <a:lnTo>
                    <a:pt x="0" y="15"/>
                  </a:lnTo>
                  <a:lnTo>
                    <a:pt x="0" y="12"/>
                  </a:lnTo>
                  <a:lnTo>
                    <a:pt x="1" y="9"/>
                  </a:lnTo>
                  <a:lnTo>
                    <a:pt x="4" y="6"/>
                  </a:lnTo>
                  <a:lnTo>
                    <a:pt x="5" y="4"/>
                  </a:lnTo>
                  <a:lnTo>
                    <a:pt x="7" y="3"/>
                  </a:lnTo>
                  <a:lnTo>
                    <a:pt x="11" y="1"/>
                  </a:lnTo>
                  <a:lnTo>
                    <a:pt x="13" y="0"/>
                  </a:lnTo>
                  <a:lnTo>
                    <a:pt x="15" y="0"/>
                  </a:lnTo>
                  <a:lnTo>
                    <a:pt x="19" y="0"/>
                  </a:lnTo>
                  <a:lnTo>
                    <a:pt x="21" y="1"/>
                  </a:lnTo>
                  <a:lnTo>
                    <a:pt x="23" y="3"/>
                  </a:lnTo>
                  <a:lnTo>
                    <a:pt x="26" y="4"/>
                  </a:lnTo>
                  <a:lnTo>
                    <a:pt x="28" y="6"/>
                  </a:lnTo>
                  <a:lnTo>
                    <a:pt x="29" y="9"/>
                  </a:lnTo>
                  <a:lnTo>
                    <a:pt x="30" y="12"/>
                  </a:lnTo>
                  <a:lnTo>
                    <a:pt x="30" y="15"/>
                  </a:lnTo>
                  <a:lnTo>
                    <a:pt x="29" y="20"/>
                  </a:lnTo>
                  <a:lnTo>
                    <a:pt x="26" y="25"/>
                  </a:lnTo>
                  <a:lnTo>
                    <a:pt x="21"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12" name="Freeform 164"/>
            <p:cNvSpPr>
              <a:spLocks/>
            </p:cNvSpPr>
            <p:nvPr/>
          </p:nvSpPr>
          <p:spPr bwMode="auto">
            <a:xfrm>
              <a:off x="3079" y="2462"/>
              <a:ext cx="30" cy="30"/>
            </a:xfrm>
            <a:custGeom>
              <a:avLst/>
              <a:gdLst>
                <a:gd name="T0" fmla="*/ 59 w 59"/>
                <a:gd name="T1" fmla="*/ 30 h 60"/>
                <a:gd name="T2" fmla="*/ 59 w 59"/>
                <a:gd name="T3" fmla="*/ 24 h 60"/>
                <a:gd name="T4" fmla="*/ 57 w 59"/>
                <a:gd name="T5" fmla="*/ 18 h 60"/>
                <a:gd name="T6" fmla="*/ 55 w 59"/>
                <a:gd name="T7" fmla="*/ 12 h 60"/>
                <a:gd name="T8" fmla="*/ 51 w 59"/>
                <a:gd name="T9" fmla="*/ 8 h 60"/>
                <a:gd name="T10" fmla="*/ 47 w 59"/>
                <a:gd name="T11" fmla="*/ 4 h 60"/>
                <a:gd name="T12" fmla="*/ 41 w 59"/>
                <a:gd name="T13" fmla="*/ 2 h 60"/>
                <a:gd name="T14" fmla="*/ 36 w 59"/>
                <a:gd name="T15" fmla="*/ 0 h 60"/>
                <a:gd name="T16" fmla="*/ 30 w 59"/>
                <a:gd name="T17" fmla="*/ 0 h 60"/>
                <a:gd name="T18" fmla="*/ 19 w 59"/>
                <a:gd name="T19" fmla="*/ 2 h 60"/>
                <a:gd name="T20" fmla="*/ 9 w 59"/>
                <a:gd name="T21" fmla="*/ 8 h 60"/>
                <a:gd name="T22" fmla="*/ 3 w 59"/>
                <a:gd name="T23" fmla="*/ 18 h 60"/>
                <a:gd name="T24" fmla="*/ 0 w 59"/>
                <a:gd name="T25" fmla="*/ 30 h 60"/>
                <a:gd name="T26" fmla="*/ 0 w 59"/>
                <a:gd name="T27" fmla="*/ 35 h 60"/>
                <a:gd name="T28" fmla="*/ 3 w 59"/>
                <a:gd name="T29" fmla="*/ 41 h 60"/>
                <a:gd name="T30" fmla="*/ 5 w 59"/>
                <a:gd name="T31" fmla="*/ 46 h 60"/>
                <a:gd name="T32" fmla="*/ 9 w 59"/>
                <a:gd name="T33" fmla="*/ 50 h 60"/>
                <a:gd name="T34" fmla="*/ 13 w 59"/>
                <a:gd name="T35" fmla="*/ 54 h 60"/>
                <a:gd name="T36" fmla="*/ 19 w 59"/>
                <a:gd name="T37" fmla="*/ 57 h 60"/>
                <a:gd name="T38" fmla="*/ 25 w 59"/>
                <a:gd name="T39" fmla="*/ 58 h 60"/>
                <a:gd name="T40" fmla="*/ 30 w 59"/>
                <a:gd name="T41" fmla="*/ 60 h 60"/>
                <a:gd name="T42" fmla="*/ 36 w 59"/>
                <a:gd name="T43" fmla="*/ 58 h 60"/>
                <a:gd name="T44" fmla="*/ 41 w 59"/>
                <a:gd name="T45" fmla="*/ 57 h 60"/>
                <a:gd name="T46" fmla="*/ 47 w 59"/>
                <a:gd name="T47" fmla="*/ 54 h 60"/>
                <a:gd name="T48" fmla="*/ 51 w 59"/>
                <a:gd name="T49" fmla="*/ 50 h 60"/>
                <a:gd name="T50" fmla="*/ 55 w 59"/>
                <a:gd name="T51" fmla="*/ 46 h 60"/>
                <a:gd name="T52" fmla="*/ 57 w 59"/>
                <a:gd name="T53" fmla="*/ 41 h 60"/>
                <a:gd name="T54" fmla="*/ 59 w 59"/>
                <a:gd name="T55" fmla="*/ 35 h 60"/>
                <a:gd name="T56" fmla="*/ 59 w 59"/>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60">
                  <a:moveTo>
                    <a:pt x="59" y="30"/>
                  </a:moveTo>
                  <a:lnTo>
                    <a:pt x="59" y="24"/>
                  </a:lnTo>
                  <a:lnTo>
                    <a:pt x="57" y="18"/>
                  </a:lnTo>
                  <a:lnTo>
                    <a:pt x="55" y="12"/>
                  </a:lnTo>
                  <a:lnTo>
                    <a:pt x="51" y="8"/>
                  </a:lnTo>
                  <a:lnTo>
                    <a:pt x="47" y="4"/>
                  </a:lnTo>
                  <a:lnTo>
                    <a:pt x="41" y="2"/>
                  </a:lnTo>
                  <a:lnTo>
                    <a:pt x="36" y="0"/>
                  </a:lnTo>
                  <a:lnTo>
                    <a:pt x="30" y="0"/>
                  </a:lnTo>
                  <a:lnTo>
                    <a:pt x="19" y="2"/>
                  </a:lnTo>
                  <a:lnTo>
                    <a:pt x="9" y="8"/>
                  </a:lnTo>
                  <a:lnTo>
                    <a:pt x="3" y="18"/>
                  </a:lnTo>
                  <a:lnTo>
                    <a:pt x="0" y="30"/>
                  </a:lnTo>
                  <a:lnTo>
                    <a:pt x="0" y="35"/>
                  </a:lnTo>
                  <a:lnTo>
                    <a:pt x="3" y="41"/>
                  </a:lnTo>
                  <a:lnTo>
                    <a:pt x="5" y="46"/>
                  </a:lnTo>
                  <a:lnTo>
                    <a:pt x="9" y="50"/>
                  </a:lnTo>
                  <a:lnTo>
                    <a:pt x="13" y="54"/>
                  </a:lnTo>
                  <a:lnTo>
                    <a:pt x="19" y="57"/>
                  </a:lnTo>
                  <a:lnTo>
                    <a:pt x="25" y="58"/>
                  </a:lnTo>
                  <a:lnTo>
                    <a:pt x="30" y="60"/>
                  </a:lnTo>
                  <a:lnTo>
                    <a:pt x="36" y="58"/>
                  </a:lnTo>
                  <a:lnTo>
                    <a:pt x="41" y="57"/>
                  </a:lnTo>
                  <a:lnTo>
                    <a:pt x="47" y="54"/>
                  </a:lnTo>
                  <a:lnTo>
                    <a:pt x="51" y="50"/>
                  </a:lnTo>
                  <a:lnTo>
                    <a:pt x="55" y="46"/>
                  </a:lnTo>
                  <a:lnTo>
                    <a:pt x="57" y="41"/>
                  </a:lnTo>
                  <a:lnTo>
                    <a:pt x="59" y="35"/>
                  </a:lnTo>
                  <a:lnTo>
                    <a:pt x="59"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13" name="Freeform 165"/>
            <p:cNvSpPr>
              <a:spLocks/>
            </p:cNvSpPr>
            <p:nvPr/>
          </p:nvSpPr>
          <p:spPr bwMode="auto">
            <a:xfrm>
              <a:off x="3087" y="2469"/>
              <a:ext cx="14" cy="15"/>
            </a:xfrm>
            <a:custGeom>
              <a:avLst/>
              <a:gdLst>
                <a:gd name="T0" fmla="*/ 15 w 29"/>
                <a:gd name="T1" fmla="*/ 28 h 28"/>
                <a:gd name="T2" fmla="*/ 12 w 29"/>
                <a:gd name="T3" fmla="*/ 28 h 28"/>
                <a:gd name="T4" fmla="*/ 10 w 29"/>
                <a:gd name="T5" fmla="*/ 27 h 28"/>
                <a:gd name="T6" fmla="*/ 6 w 29"/>
                <a:gd name="T7" fmla="*/ 26 h 28"/>
                <a:gd name="T8" fmla="*/ 4 w 29"/>
                <a:gd name="T9" fmla="*/ 25 h 28"/>
                <a:gd name="T10" fmla="*/ 3 w 29"/>
                <a:gd name="T11" fmla="*/ 23 h 28"/>
                <a:gd name="T12" fmla="*/ 2 w 29"/>
                <a:gd name="T13" fmla="*/ 19 h 28"/>
                <a:gd name="T14" fmla="*/ 0 w 29"/>
                <a:gd name="T15" fmla="*/ 17 h 28"/>
                <a:gd name="T16" fmla="*/ 0 w 29"/>
                <a:gd name="T17" fmla="*/ 15 h 28"/>
                <a:gd name="T18" fmla="*/ 0 w 29"/>
                <a:gd name="T19" fmla="*/ 11 h 28"/>
                <a:gd name="T20" fmla="*/ 2 w 29"/>
                <a:gd name="T21" fmla="*/ 9 h 28"/>
                <a:gd name="T22" fmla="*/ 3 w 29"/>
                <a:gd name="T23" fmla="*/ 7 h 28"/>
                <a:gd name="T24" fmla="*/ 4 w 29"/>
                <a:gd name="T25" fmla="*/ 4 h 28"/>
                <a:gd name="T26" fmla="*/ 6 w 29"/>
                <a:gd name="T27" fmla="*/ 2 h 28"/>
                <a:gd name="T28" fmla="*/ 10 w 29"/>
                <a:gd name="T29" fmla="*/ 1 h 28"/>
                <a:gd name="T30" fmla="*/ 12 w 29"/>
                <a:gd name="T31" fmla="*/ 0 h 28"/>
                <a:gd name="T32" fmla="*/ 15 w 29"/>
                <a:gd name="T33" fmla="*/ 0 h 28"/>
                <a:gd name="T34" fmla="*/ 18 w 29"/>
                <a:gd name="T35" fmla="*/ 0 h 28"/>
                <a:gd name="T36" fmla="*/ 21 w 29"/>
                <a:gd name="T37" fmla="*/ 1 h 28"/>
                <a:gd name="T38" fmla="*/ 23 w 29"/>
                <a:gd name="T39" fmla="*/ 2 h 28"/>
                <a:gd name="T40" fmla="*/ 26 w 29"/>
                <a:gd name="T41" fmla="*/ 4 h 28"/>
                <a:gd name="T42" fmla="*/ 27 w 29"/>
                <a:gd name="T43" fmla="*/ 7 h 28"/>
                <a:gd name="T44" fmla="*/ 28 w 29"/>
                <a:gd name="T45" fmla="*/ 9 h 28"/>
                <a:gd name="T46" fmla="*/ 29 w 29"/>
                <a:gd name="T47" fmla="*/ 11 h 28"/>
                <a:gd name="T48" fmla="*/ 29 w 29"/>
                <a:gd name="T49" fmla="*/ 15 h 28"/>
                <a:gd name="T50" fmla="*/ 28 w 29"/>
                <a:gd name="T51" fmla="*/ 20 h 28"/>
                <a:gd name="T52" fmla="*/ 26 w 29"/>
                <a:gd name="T53" fmla="*/ 25 h 28"/>
                <a:gd name="T54" fmla="*/ 21 w 29"/>
                <a:gd name="T55" fmla="*/ 27 h 28"/>
                <a:gd name="T56" fmla="*/ 15 w 29"/>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8">
                  <a:moveTo>
                    <a:pt x="15" y="28"/>
                  </a:moveTo>
                  <a:lnTo>
                    <a:pt x="12" y="28"/>
                  </a:lnTo>
                  <a:lnTo>
                    <a:pt x="10" y="27"/>
                  </a:lnTo>
                  <a:lnTo>
                    <a:pt x="6" y="26"/>
                  </a:lnTo>
                  <a:lnTo>
                    <a:pt x="4" y="25"/>
                  </a:lnTo>
                  <a:lnTo>
                    <a:pt x="3" y="23"/>
                  </a:lnTo>
                  <a:lnTo>
                    <a:pt x="2" y="19"/>
                  </a:lnTo>
                  <a:lnTo>
                    <a:pt x="0" y="17"/>
                  </a:lnTo>
                  <a:lnTo>
                    <a:pt x="0" y="15"/>
                  </a:lnTo>
                  <a:lnTo>
                    <a:pt x="0" y="11"/>
                  </a:lnTo>
                  <a:lnTo>
                    <a:pt x="2" y="9"/>
                  </a:lnTo>
                  <a:lnTo>
                    <a:pt x="3" y="7"/>
                  </a:lnTo>
                  <a:lnTo>
                    <a:pt x="4" y="4"/>
                  </a:lnTo>
                  <a:lnTo>
                    <a:pt x="6" y="2"/>
                  </a:lnTo>
                  <a:lnTo>
                    <a:pt x="10" y="1"/>
                  </a:lnTo>
                  <a:lnTo>
                    <a:pt x="12" y="0"/>
                  </a:lnTo>
                  <a:lnTo>
                    <a:pt x="15" y="0"/>
                  </a:lnTo>
                  <a:lnTo>
                    <a:pt x="18" y="0"/>
                  </a:lnTo>
                  <a:lnTo>
                    <a:pt x="21" y="1"/>
                  </a:lnTo>
                  <a:lnTo>
                    <a:pt x="23" y="2"/>
                  </a:lnTo>
                  <a:lnTo>
                    <a:pt x="26" y="4"/>
                  </a:lnTo>
                  <a:lnTo>
                    <a:pt x="27" y="7"/>
                  </a:lnTo>
                  <a:lnTo>
                    <a:pt x="28" y="9"/>
                  </a:lnTo>
                  <a:lnTo>
                    <a:pt x="29" y="11"/>
                  </a:lnTo>
                  <a:lnTo>
                    <a:pt x="29" y="15"/>
                  </a:lnTo>
                  <a:lnTo>
                    <a:pt x="28" y="20"/>
                  </a:lnTo>
                  <a:lnTo>
                    <a:pt x="26" y="25"/>
                  </a:lnTo>
                  <a:lnTo>
                    <a:pt x="21" y="27"/>
                  </a:lnTo>
                  <a:lnTo>
                    <a:pt x="15"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14" name="Freeform 166"/>
            <p:cNvSpPr>
              <a:spLocks/>
            </p:cNvSpPr>
            <p:nvPr/>
          </p:nvSpPr>
          <p:spPr bwMode="auto">
            <a:xfrm>
              <a:off x="3234" y="2443"/>
              <a:ext cx="30" cy="30"/>
            </a:xfrm>
            <a:custGeom>
              <a:avLst/>
              <a:gdLst>
                <a:gd name="T0" fmla="*/ 60 w 60"/>
                <a:gd name="T1" fmla="*/ 30 h 60"/>
                <a:gd name="T2" fmla="*/ 59 w 60"/>
                <a:gd name="T3" fmla="*/ 24 h 60"/>
                <a:gd name="T4" fmla="*/ 58 w 60"/>
                <a:gd name="T5" fmla="*/ 18 h 60"/>
                <a:gd name="T6" fmla="*/ 54 w 60"/>
                <a:gd name="T7" fmla="*/ 13 h 60"/>
                <a:gd name="T8" fmla="*/ 51 w 60"/>
                <a:gd name="T9" fmla="*/ 9 h 60"/>
                <a:gd name="T10" fmla="*/ 46 w 60"/>
                <a:gd name="T11" fmla="*/ 5 h 60"/>
                <a:gd name="T12" fmla="*/ 42 w 60"/>
                <a:gd name="T13" fmla="*/ 2 h 60"/>
                <a:gd name="T14" fmla="*/ 36 w 60"/>
                <a:gd name="T15" fmla="*/ 1 h 60"/>
                <a:gd name="T16" fmla="*/ 30 w 60"/>
                <a:gd name="T17" fmla="*/ 0 h 60"/>
                <a:gd name="T18" fmla="*/ 19 w 60"/>
                <a:gd name="T19" fmla="*/ 2 h 60"/>
                <a:gd name="T20" fmla="*/ 9 w 60"/>
                <a:gd name="T21" fmla="*/ 9 h 60"/>
                <a:gd name="T22" fmla="*/ 2 w 60"/>
                <a:gd name="T23" fmla="*/ 18 h 60"/>
                <a:gd name="T24" fmla="*/ 0 w 60"/>
                <a:gd name="T25" fmla="*/ 30 h 60"/>
                <a:gd name="T26" fmla="*/ 1 w 60"/>
                <a:gd name="T27" fmla="*/ 35 h 60"/>
                <a:gd name="T28" fmla="*/ 2 w 60"/>
                <a:gd name="T29" fmla="*/ 41 h 60"/>
                <a:gd name="T30" fmla="*/ 6 w 60"/>
                <a:gd name="T31" fmla="*/ 47 h 60"/>
                <a:gd name="T32" fmla="*/ 9 w 60"/>
                <a:gd name="T33" fmla="*/ 52 h 60"/>
                <a:gd name="T34" fmla="*/ 14 w 60"/>
                <a:gd name="T35" fmla="*/ 55 h 60"/>
                <a:gd name="T36" fmla="*/ 19 w 60"/>
                <a:gd name="T37" fmla="*/ 57 h 60"/>
                <a:gd name="T38" fmla="*/ 24 w 60"/>
                <a:gd name="T39" fmla="*/ 58 h 60"/>
                <a:gd name="T40" fmla="*/ 30 w 60"/>
                <a:gd name="T41" fmla="*/ 60 h 60"/>
                <a:gd name="T42" fmla="*/ 36 w 60"/>
                <a:gd name="T43" fmla="*/ 58 h 60"/>
                <a:gd name="T44" fmla="*/ 42 w 60"/>
                <a:gd name="T45" fmla="*/ 57 h 60"/>
                <a:gd name="T46" fmla="*/ 46 w 60"/>
                <a:gd name="T47" fmla="*/ 55 h 60"/>
                <a:gd name="T48" fmla="*/ 51 w 60"/>
                <a:gd name="T49" fmla="*/ 52 h 60"/>
                <a:gd name="T50" fmla="*/ 54 w 60"/>
                <a:gd name="T51" fmla="*/ 47 h 60"/>
                <a:gd name="T52" fmla="*/ 58 w 60"/>
                <a:gd name="T53" fmla="*/ 41 h 60"/>
                <a:gd name="T54" fmla="*/ 59 w 60"/>
                <a:gd name="T55" fmla="*/ 35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8"/>
                  </a:lnTo>
                  <a:lnTo>
                    <a:pt x="54" y="13"/>
                  </a:lnTo>
                  <a:lnTo>
                    <a:pt x="51" y="9"/>
                  </a:lnTo>
                  <a:lnTo>
                    <a:pt x="46" y="5"/>
                  </a:lnTo>
                  <a:lnTo>
                    <a:pt x="42" y="2"/>
                  </a:lnTo>
                  <a:lnTo>
                    <a:pt x="36" y="1"/>
                  </a:lnTo>
                  <a:lnTo>
                    <a:pt x="30" y="0"/>
                  </a:lnTo>
                  <a:lnTo>
                    <a:pt x="19" y="2"/>
                  </a:lnTo>
                  <a:lnTo>
                    <a:pt x="9" y="9"/>
                  </a:lnTo>
                  <a:lnTo>
                    <a:pt x="2" y="18"/>
                  </a:lnTo>
                  <a:lnTo>
                    <a:pt x="0" y="30"/>
                  </a:lnTo>
                  <a:lnTo>
                    <a:pt x="1" y="35"/>
                  </a:lnTo>
                  <a:lnTo>
                    <a:pt x="2" y="41"/>
                  </a:lnTo>
                  <a:lnTo>
                    <a:pt x="6" y="47"/>
                  </a:lnTo>
                  <a:lnTo>
                    <a:pt x="9" y="52"/>
                  </a:lnTo>
                  <a:lnTo>
                    <a:pt x="14" y="55"/>
                  </a:lnTo>
                  <a:lnTo>
                    <a:pt x="19" y="57"/>
                  </a:lnTo>
                  <a:lnTo>
                    <a:pt x="24" y="58"/>
                  </a:lnTo>
                  <a:lnTo>
                    <a:pt x="30" y="60"/>
                  </a:lnTo>
                  <a:lnTo>
                    <a:pt x="36" y="58"/>
                  </a:lnTo>
                  <a:lnTo>
                    <a:pt x="42" y="57"/>
                  </a:lnTo>
                  <a:lnTo>
                    <a:pt x="46" y="55"/>
                  </a:lnTo>
                  <a:lnTo>
                    <a:pt x="51" y="52"/>
                  </a:lnTo>
                  <a:lnTo>
                    <a:pt x="54" y="47"/>
                  </a:lnTo>
                  <a:lnTo>
                    <a:pt x="58" y="41"/>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15" name="Freeform 167"/>
            <p:cNvSpPr>
              <a:spLocks/>
            </p:cNvSpPr>
            <p:nvPr/>
          </p:nvSpPr>
          <p:spPr bwMode="auto">
            <a:xfrm>
              <a:off x="3241" y="2450"/>
              <a:ext cx="15" cy="15"/>
            </a:xfrm>
            <a:custGeom>
              <a:avLst/>
              <a:gdLst>
                <a:gd name="T0" fmla="*/ 15 w 30"/>
                <a:gd name="T1" fmla="*/ 30 h 30"/>
                <a:gd name="T2" fmla="*/ 13 w 30"/>
                <a:gd name="T3" fmla="*/ 30 h 30"/>
                <a:gd name="T4" fmla="*/ 9 w 30"/>
                <a:gd name="T5" fmla="*/ 28 h 30"/>
                <a:gd name="T6" fmla="*/ 7 w 30"/>
                <a:gd name="T7" fmla="*/ 27 h 30"/>
                <a:gd name="T8" fmla="*/ 5 w 30"/>
                <a:gd name="T9" fmla="*/ 25 h 30"/>
                <a:gd name="T10" fmla="*/ 4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4 w 30"/>
                <a:gd name="T23" fmla="*/ 7 h 30"/>
                <a:gd name="T24" fmla="*/ 5 w 30"/>
                <a:gd name="T25" fmla="*/ 4 h 30"/>
                <a:gd name="T26" fmla="*/ 7 w 30"/>
                <a:gd name="T27" fmla="*/ 3 h 30"/>
                <a:gd name="T28" fmla="*/ 9 w 30"/>
                <a:gd name="T29" fmla="*/ 1 h 30"/>
                <a:gd name="T30" fmla="*/ 13 w 30"/>
                <a:gd name="T31" fmla="*/ 0 h 30"/>
                <a:gd name="T32" fmla="*/ 15 w 30"/>
                <a:gd name="T33" fmla="*/ 0 h 30"/>
                <a:gd name="T34" fmla="*/ 19 w 30"/>
                <a:gd name="T35" fmla="*/ 0 h 30"/>
                <a:gd name="T36" fmla="*/ 21 w 30"/>
                <a:gd name="T37" fmla="*/ 1 h 30"/>
                <a:gd name="T38" fmla="*/ 23 w 30"/>
                <a:gd name="T39" fmla="*/ 3 h 30"/>
                <a:gd name="T40" fmla="*/ 25 w 30"/>
                <a:gd name="T41" fmla="*/ 4 h 30"/>
                <a:gd name="T42" fmla="*/ 28 w 30"/>
                <a:gd name="T43" fmla="*/ 7 h 30"/>
                <a:gd name="T44" fmla="*/ 29 w 30"/>
                <a:gd name="T45" fmla="*/ 9 h 30"/>
                <a:gd name="T46" fmla="*/ 30 w 30"/>
                <a:gd name="T47" fmla="*/ 12 h 30"/>
                <a:gd name="T48" fmla="*/ 30 w 30"/>
                <a:gd name="T49" fmla="*/ 15 h 30"/>
                <a:gd name="T50" fmla="*/ 29 w 30"/>
                <a:gd name="T51" fmla="*/ 20 h 30"/>
                <a:gd name="T52" fmla="*/ 25 w 30"/>
                <a:gd name="T53" fmla="*/ 25 h 30"/>
                <a:gd name="T54" fmla="*/ 21 w 30"/>
                <a:gd name="T55" fmla="*/ 28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9" y="28"/>
                  </a:lnTo>
                  <a:lnTo>
                    <a:pt x="7" y="27"/>
                  </a:lnTo>
                  <a:lnTo>
                    <a:pt x="5" y="25"/>
                  </a:lnTo>
                  <a:lnTo>
                    <a:pt x="4" y="23"/>
                  </a:lnTo>
                  <a:lnTo>
                    <a:pt x="1" y="20"/>
                  </a:lnTo>
                  <a:lnTo>
                    <a:pt x="0" y="18"/>
                  </a:lnTo>
                  <a:lnTo>
                    <a:pt x="0" y="15"/>
                  </a:lnTo>
                  <a:lnTo>
                    <a:pt x="0" y="12"/>
                  </a:lnTo>
                  <a:lnTo>
                    <a:pt x="1" y="9"/>
                  </a:lnTo>
                  <a:lnTo>
                    <a:pt x="4" y="7"/>
                  </a:lnTo>
                  <a:lnTo>
                    <a:pt x="5" y="4"/>
                  </a:lnTo>
                  <a:lnTo>
                    <a:pt x="7" y="3"/>
                  </a:lnTo>
                  <a:lnTo>
                    <a:pt x="9" y="1"/>
                  </a:lnTo>
                  <a:lnTo>
                    <a:pt x="13" y="0"/>
                  </a:lnTo>
                  <a:lnTo>
                    <a:pt x="15" y="0"/>
                  </a:lnTo>
                  <a:lnTo>
                    <a:pt x="19" y="0"/>
                  </a:lnTo>
                  <a:lnTo>
                    <a:pt x="21" y="1"/>
                  </a:lnTo>
                  <a:lnTo>
                    <a:pt x="23" y="3"/>
                  </a:lnTo>
                  <a:lnTo>
                    <a:pt x="25" y="4"/>
                  </a:lnTo>
                  <a:lnTo>
                    <a:pt x="28" y="7"/>
                  </a:lnTo>
                  <a:lnTo>
                    <a:pt x="29" y="9"/>
                  </a:lnTo>
                  <a:lnTo>
                    <a:pt x="30" y="12"/>
                  </a:lnTo>
                  <a:lnTo>
                    <a:pt x="30" y="15"/>
                  </a:lnTo>
                  <a:lnTo>
                    <a:pt x="29" y="20"/>
                  </a:lnTo>
                  <a:lnTo>
                    <a:pt x="25" y="25"/>
                  </a:lnTo>
                  <a:lnTo>
                    <a:pt x="21" y="28"/>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16" name="Freeform 168"/>
            <p:cNvSpPr>
              <a:spLocks/>
            </p:cNvSpPr>
            <p:nvPr/>
          </p:nvSpPr>
          <p:spPr bwMode="auto">
            <a:xfrm>
              <a:off x="3207" y="2590"/>
              <a:ext cx="30" cy="30"/>
            </a:xfrm>
            <a:custGeom>
              <a:avLst/>
              <a:gdLst>
                <a:gd name="T0" fmla="*/ 60 w 60"/>
                <a:gd name="T1" fmla="*/ 30 h 60"/>
                <a:gd name="T2" fmla="*/ 59 w 60"/>
                <a:gd name="T3" fmla="*/ 25 h 60"/>
                <a:gd name="T4" fmla="*/ 58 w 60"/>
                <a:gd name="T5" fmla="*/ 19 h 60"/>
                <a:gd name="T6" fmla="*/ 54 w 60"/>
                <a:gd name="T7" fmla="*/ 14 h 60"/>
                <a:gd name="T8" fmla="*/ 51 w 60"/>
                <a:gd name="T9" fmla="*/ 10 h 60"/>
                <a:gd name="T10" fmla="*/ 46 w 60"/>
                <a:gd name="T11" fmla="*/ 6 h 60"/>
                <a:gd name="T12" fmla="*/ 42 w 60"/>
                <a:gd name="T13" fmla="*/ 3 h 60"/>
                <a:gd name="T14" fmla="*/ 36 w 60"/>
                <a:gd name="T15" fmla="*/ 2 h 60"/>
                <a:gd name="T16" fmla="*/ 30 w 60"/>
                <a:gd name="T17" fmla="*/ 0 h 60"/>
                <a:gd name="T18" fmla="*/ 19 w 60"/>
                <a:gd name="T19" fmla="*/ 3 h 60"/>
                <a:gd name="T20" fmla="*/ 9 w 60"/>
                <a:gd name="T21" fmla="*/ 10 h 60"/>
                <a:gd name="T22" fmla="*/ 2 w 60"/>
                <a:gd name="T23" fmla="*/ 19 h 60"/>
                <a:gd name="T24" fmla="*/ 0 w 60"/>
                <a:gd name="T25" fmla="*/ 30 h 60"/>
                <a:gd name="T26" fmla="*/ 1 w 60"/>
                <a:gd name="T27" fmla="*/ 36 h 60"/>
                <a:gd name="T28" fmla="*/ 2 w 60"/>
                <a:gd name="T29" fmla="*/ 42 h 60"/>
                <a:gd name="T30" fmla="*/ 5 w 60"/>
                <a:gd name="T31" fmla="*/ 46 h 60"/>
                <a:gd name="T32" fmla="*/ 8 w 60"/>
                <a:gd name="T33" fmla="*/ 51 h 60"/>
                <a:gd name="T34" fmla="*/ 13 w 60"/>
                <a:gd name="T35" fmla="*/ 55 h 60"/>
                <a:gd name="T36" fmla="*/ 19 w 60"/>
                <a:gd name="T37" fmla="*/ 58 h 60"/>
                <a:gd name="T38" fmla="*/ 24 w 60"/>
                <a:gd name="T39" fmla="*/ 59 h 60"/>
                <a:gd name="T40" fmla="*/ 30 w 60"/>
                <a:gd name="T41" fmla="*/ 60 h 60"/>
                <a:gd name="T42" fmla="*/ 36 w 60"/>
                <a:gd name="T43" fmla="*/ 59 h 60"/>
                <a:gd name="T44" fmla="*/ 42 w 60"/>
                <a:gd name="T45" fmla="*/ 58 h 60"/>
                <a:gd name="T46" fmla="*/ 46 w 60"/>
                <a:gd name="T47" fmla="*/ 55 h 60"/>
                <a:gd name="T48" fmla="*/ 51 w 60"/>
                <a:gd name="T49" fmla="*/ 51 h 60"/>
                <a:gd name="T50" fmla="*/ 54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5"/>
                  </a:lnTo>
                  <a:lnTo>
                    <a:pt x="58" y="19"/>
                  </a:lnTo>
                  <a:lnTo>
                    <a:pt x="54" y="14"/>
                  </a:lnTo>
                  <a:lnTo>
                    <a:pt x="51" y="10"/>
                  </a:lnTo>
                  <a:lnTo>
                    <a:pt x="46" y="6"/>
                  </a:lnTo>
                  <a:lnTo>
                    <a:pt x="42" y="3"/>
                  </a:lnTo>
                  <a:lnTo>
                    <a:pt x="36" y="2"/>
                  </a:lnTo>
                  <a:lnTo>
                    <a:pt x="30" y="0"/>
                  </a:lnTo>
                  <a:lnTo>
                    <a:pt x="19" y="3"/>
                  </a:lnTo>
                  <a:lnTo>
                    <a:pt x="9" y="10"/>
                  </a:lnTo>
                  <a:lnTo>
                    <a:pt x="2" y="19"/>
                  </a:lnTo>
                  <a:lnTo>
                    <a:pt x="0" y="30"/>
                  </a:lnTo>
                  <a:lnTo>
                    <a:pt x="1" y="36"/>
                  </a:lnTo>
                  <a:lnTo>
                    <a:pt x="2" y="42"/>
                  </a:lnTo>
                  <a:lnTo>
                    <a:pt x="5" y="46"/>
                  </a:lnTo>
                  <a:lnTo>
                    <a:pt x="8" y="51"/>
                  </a:lnTo>
                  <a:lnTo>
                    <a:pt x="13" y="55"/>
                  </a:lnTo>
                  <a:lnTo>
                    <a:pt x="19" y="58"/>
                  </a:lnTo>
                  <a:lnTo>
                    <a:pt x="24" y="59"/>
                  </a:lnTo>
                  <a:lnTo>
                    <a:pt x="30" y="60"/>
                  </a:lnTo>
                  <a:lnTo>
                    <a:pt x="36" y="59"/>
                  </a:lnTo>
                  <a:lnTo>
                    <a:pt x="42" y="58"/>
                  </a:lnTo>
                  <a:lnTo>
                    <a:pt x="46" y="55"/>
                  </a:lnTo>
                  <a:lnTo>
                    <a:pt x="51" y="51"/>
                  </a:lnTo>
                  <a:lnTo>
                    <a:pt x="54" y="46"/>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17" name="Freeform 169"/>
            <p:cNvSpPr>
              <a:spLocks/>
            </p:cNvSpPr>
            <p:nvPr/>
          </p:nvSpPr>
          <p:spPr bwMode="auto">
            <a:xfrm>
              <a:off x="3215" y="2597"/>
              <a:ext cx="15" cy="15"/>
            </a:xfrm>
            <a:custGeom>
              <a:avLst/>
              <a:gdLst>
                <a:gd name="T0" fmla="*/ 15 w 30"/>
                <a:gd name="T1" fmla="*/ 30 h 30"/>
                <a:gd name="T2" fmla="*/ 12 w 30"/>
                <a:gd name="T3" fmla="*/ 30 h 30"/>
                <a:gd name="T4" fmla="*/ 9 w 30"/>
                <a:gd name="T5" fmla="*/ 29 h 30"/>
                <a:gd name="T6" fmla="*/ 7 w 30"/>
                <a:gd name="T7" fmla="*/ 27 h 30"/>
                <a:gd name="T8" fmla="*/ 5 w 30"/>
                <a:gd name="T9" fmla="*/ 26 h 30"/>
                <a:gd name="T10" fmla="*/ 2 w 30"/>
                <a:gd name="T11" fmla="*/ 23 h 30"/>
                <a:gd name="T12" fmla="*/ 1 w 30"/>
                <a:gd name="T13" fmla="*/ 20 h 30"/>
                <a:gd name="T14" fmla="*/ 0 w 30"/>
                <a:gd name="T15" fmla="*/ 18 h 30"/>
                <a:gd name="T16" fmla="*/ 0 w 30"/>
                <a:gd name="T17" fmla="*/ 15 h 30"/>
                <a:gd name="T18" fmla="*/ 0 w 30"/>
                <a:gd name="T19" fmla="*/ 12 h 30"/>
                <a:gd name="T20" fmla="*/ 1 w 30"/>
                <a:gd name="T21" fmla="*/ 10 h 30"/>
                <a:gd name="T22" fmla="*/ 2 w 30"/>
                <a:gd name="T23" fmla="*/ 7 h 30"/>
                <a:gd name="T24" fmla="*/ 5 w 30"/>
                <a:gd name="T25" fmla="*/ 5 h 30"/>
                <a:gd name="T26" fmla="*/ 7 w 30"/>
                <a:gd name="T27" fmla="*/ 3 h 30"/>
                <a:gd name="T28" fmla="*/ 9 w 30"/>
                <a:gd name="T29" fmla="*/ 1 h 30"/>
                <a:gd name="T30" fmla="*/ 12 w 30"/>
                <a:gd name="T31" fmla="*/ 0 h 30"/>
                <a:gd name="T32" fmla="*/ 15 w 30"/>
                <a:gd name="T33" fmla="*/ 0 h 30"/>
                <a:gd name="T34" fmla="*/ 17 w 30"/>
                <a:gd name="T35" fmla="*/ 0 h 30"/>
                <a:gd name="T36" fmla="*/ 21 w 30"/>
                <a:gd name="T37" fmla="*/ 1 h 30"/>
                <a:gd name="T38" fmla="*/ 23 w 30"/>
                <a:gd name="T39" fmla="*/ 3 h 30"/>
                <a:gd name="T40" fmla="*/ 25 w 30"/>
                <a:gd name="T41" fmla="*/ 5 h 30"/>
                <a:gd name="T42" fmla="*/ 27 w 30"/>
                <a:gd name="T43" fmla="*/ 7 h 30"/>
                <a:gd name="T44" fmla="*/ 29 w 30"/>
                <a:gd name="T45" fmla="*/ 10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9"/>
                  </a:lnTo>
                  <a:lnTo>
                    <a:pt x="7" y="27"/>
                  </a:lnTo>
                  <a:lnTo>
                    <a:pt x="5" y="26"/>
                  </a:lnTo>
                  <a:lnTo>
                    <a:pt x="2" y="23"/>
                  </a:lnTo>
                  <a:lnTo>
                    <a:pt x="1" y="20"/>
                  </a:lnTo>
                  <a:lnTo>
                    <a:pt x="0" y="18"/>
                  </a:lnTo>
                  <a:lnTo>
                    <a:pt x="0" y="15"/>
                  </a:lnTo>
                  <a:lnTo>
                    <a:pt x="0" y="12"/>
                  </a:lnTo>
                  <a:lnTo>
                    <a:pt x="1" y="10"/>
                  </a:lnTo>
                  <a:lnTo>
                    <a:pt x="2" y="7"/>
                  </a:lnTo>
                  <a:lnTo>
                    <a:pt x="5" y="5"/>
                  </a:lnTo>
                  <a:lnTo>
                    <a:pt x="7" y="3"/>
                  </a:lnTo>
                  <a:lnTo>
                    <a:pt x="9" y="1"/>
                  </a:lnTo>
                  <a:lnTo>
                    <a:pt x="12" y="0"/>
                  </a:lnTo>
                  <a:lnTo>
                    <a:pt x="15" y="0"/>
                  </a:lnTo>
                  <a:lnTo>
                    <a:pt x="17" y="0"/>
                  </a:lnTo>
                  <a:lnTo>
                    <a:pt x="21" y="1"/>
                  </a:lnTo>
                  <a:lnTo>
                    <a:pt x="23" y="3"/>
                  </a:lnTo>
                  <a:lnTo>
                    <a:pt x="25" y="5"/>
                  </a:lnTo>
                  <a:lnTo>
                    <a:pt x="27" y="7"/>
                  </a:lnTo>
                  <a:lnTo>
                    <a:pt x="29" y="10"/>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18" name="Freeform 170"/>
            <p:cNvSpPr>
              <a:spLocks/>
            </p:cNvSpPr>
            <p:nvPr/>
          </p:nvSpPr>
          <p:spPr bwMode="auto">
            <a:xfrm>
              <a:off x="3231" y="2715"/>
              <a:ext cx="30" cy="30"/>
            </a:xfrm>
            <a:custGeom>
              <a:avLst/>
              <a:gdLst>
                <a:gd name="T0" fmla="*/ 58 w 58"/>
                <a:gd name="T1" fmla="*/ 29 h 59"/>
                <a:gd name="T2" fmla="*/ 58 w 58"/>
                <a:gd name="T3" fmla="*/ 23 h 59"/>
                <a:gd name="T4" fmla="*/ 56 w 58"/>
                <a:gd name="T5" fmla="*/ 19 h 59"/>
                <a:gd name="T6" fmla="*/ 54 w 58"/>
                <a:gd name="T7" fmla="*/ 13 h 59"/>
                <a:gd name="T8" fmla="*/ 50 w 58"/>
                <a:gd name="T9" fmla="*/ 9 h 59"/>
                <a:gd name="T10" fmla="*/ 46 w 58"/>
                <a:gd name="T11" fmla="*/ 5 h 59"/>
                <a:gd name="T12" fmla="*/ 40 w 58"/>
                <a:gd name="T13" fmla="*/ 3 h 59"/>
                <a:gd name="T14" fmla="*/ 34 w 58"/>
                <a:gd name="T15" fmla="*/ 0 h 59"/>
                <a:gd name="T16" fmla="*/ 28 w 58"/>
                <a:gd name="T17" fmla="*/ 0 h 59"/>
                <a:gd name="T18" fmla="*/ 17 w 58"/>
                <a:gd name="T19" fmla="*/ 3 h 59"/>
                <a:gd name="T20" fmla="*/ 8 w 58"/>
                <a:gd name="T21" fmla="*/ 9 h 59"/>
                <a:gd name="T22" fmla="*/ 2 w 58"/>
                <a:gd name="T23" fmla="*/ 18 h 59"/>
                <a:gd name="T24" fmla="*/ 0 w 58"/>
                <a:gd name="T25" fmla="*/ 29 h 59"/>
                <a:gd name="T26" fmla="*/ 0 w 58"/>
                <a:gd name="T27" fmla="*/ 35 h 59"/>
                <a:gd name="T28" fmla="*/ 2 w 58"/>
                <a:gd name="T29" fmla="*/ 41 h 59"/>
                <a:gd name="T30" fmla="*/ 4 w 58"/>
                <a:gd name="T31" fmla="*/ 47 h 59"/>
                <a:gd name="T32" fmla="*/ 8 w 58"/>
                <a:gd name="T33" fmla="*/ 51 h 59"/>
                <a:gd name="T34" fmla="*/ 12 w 58"/>
                <a:gd name="T35" fmla="*/ 55 h 59"/>
                <a:gd name="T36" fmla="*/ 18 w 58"/>
                <a:gd name="T37" fmla="*/ 57 h 59"/>
                <a:gd name="T38" fmla="*/ 23 w 58"/>
                <a:gd name="T39" fmla="*/ 59 h 59"/>
                <a:gd name="T40" fmla="*/ 28 w 58"/>
                <a:gd name="T41" fmla="*/ 59 h 59"/>
                <a:gd name="T42" fmla="*/ 34 w 58"/>
                <a:gd name="T43" fmla="*/ 59 h 59"/>
                <a:gd name="T44" fmla="*/ 40 w 58"/>
                <a:gd name="T45" fmla="*/ 57 h 59"/>
                <a:gd name="T46" fmla="*/ 46 w 58"/>
                <a:gd name="T47" fmla="*/ 55 h 59"/>
                <a:gd name="T48" fmla="*/ 50 w 58"/>
                <a:gd name="T49" fmla="*/ 51 h 59"/>
                <a:gd name="T50" fmla="*/ 54 w 58"/>
                <a:gd name="T51" fmla="*/ 47 h 59"/>
                <a:gd name="T52" fmla="*/ 56 w 58"/>
                <a:gd name="T53" fmla="*/ 41 h 59"/>
                <a:gd name="T54" fmla="*/ 58 w 58"/>
                <a:gd name="T55" fmla="*/ 35 h 59"/>
                <a:gd name="T56" fmla="*/ 58 w 58"/>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59">
                  <a:moveTo>
                    <a:pt x="58" y="29"/>
                  </a:moveTo>
                  <a:lnTo>
                    <a:pt x="58" y="23"/>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8"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19" name="Freeform 171"/>
            <p:cNvSpPr>
              <a:spLocks/>
            </p:cNvSpPr>
            <p:nvPr/>
          </p:nvSpPr>
          <p:spPr bwMode="auto">
            <a:xfrm>
              <a:off x="3239" y="2723"/>
              <a:ext cx="14" cy="14"/>
            </a:xfrm>
            <a:custGeom>
              <a:avLst/>
              <a:gdLst>
                <a:gd name="T0" fmla="*/ 13 w 28"/>
                <a:gd name="T1" fmla="*/ 29 h 29"/>
                <a:gd name="T2" fmla="*/ 11 w 28"/>
                <a:gd name="T3" fmla="*/ 29 h 29"/>
                <a:gd name="T4" fmla="*/ 9 w 28"/>
                <a:gd name="T5" fmla="*/ 28 h 29"/>
                <a:gd name="T6" fmla="*/ 5 w 28"/>
                <a:gd name="T7" fmla="*/ 27 h 29"/>
                <a:gd name="T8" fmla="*/ 3 w 28"/>
                <a:gd name="T9" fmla="*/ 25 h 29"/>
                <a:gd name="T10" fmla="*/ 2 w 28"/>
                <a:gd name="T11" fmla="*/ 22 h 29"/>
                <a:gd name="T12" fmla="*/ 1 w 28"/>
                <a:gd name="T13" fmla="*/ 20 h 29"/>
                <a:gd name="T14" fmla="*/ 0 w 28"/>
                <a:gd name="T15" fmla="*/ 18 h 29"/>
                <a:gd name="T16" fmla="*/ 0 w 28"/>
                <a:gd name="T17" fmla="*/ 14 h 29"/>
                <a:gd name="T18" fmla="*/ 0 w 28"/>
                <a:gd name="T19" fmla="*/ 12 h 29"/>
                <a:gd name="T20" fmla="*/ 1 w 28"/>
                <a:gd name="T21" fmla="*/ 8 h 29"/>
                <a:gd name="T22" fmla="*/ 2 w 28"/>
                <a:gd name="T23" fmla="*/ 6 h 29"/>
                <a:gd name="T24" fmla="*/ 3 w 28"/>
                <a:gd name="T25" fmla="*/ 4 h 29"/>
                <a:gd name="T26" fmla="*/ 5 w 28"/>
                <a:gd name="T27" fmla="*/ 3 h 29"/>
                <a:gd name="T28" fmla="*/ 9 w 28"/>
                <a:gd name="T29" fmla="*/ 2 h 29"/>
                <a:gd name="T30" fmla="*/ 11 w 28"/>
                <a:gd name="T31" fmla="*/ 0 h 29"/>
                <a:gd name="T32" fmla="*/ 13 w 28"/>
                <a:gd name="T33" fmla="*/ 0 h 29"/>
                <a:gd name="T34" fmla="*/ 17 w 28"/>
                <a:gd name="T35" fmla="*/ 0 h 29"/>
                <a:gd name="T36" fmla="*/ 19 w 28"/>
                <a:gd name="T37" fmla="*/ 2 h 29"/>
                <a:gd name="T38" fmla="*/ 23 w 28"/>
                <a:gd name="T39" fmla="*/ 3 h 29"/>
                <a:gd name="T40" fmla="*/ 25 w 28"/>
                <a:gd name="T41" fmla="*/ 4 h 29"/>
                <a:gd name="T42" fmla="*/ 26 w 28"/>
                <a:gd name="T43" fmla="*/ 6 h 29"/>
                <a:gd name="T44" fmla="*/ 27 w 28"/>
                <a:gd name="T45" fmla="*/ 8 h 29"/>
                <a:gd name="T46" fmla="*/ 28 w 28"/>
                <a:gd name="T47" fmla="*/ 12 h 29"/>
                <a:gd name="T48" fmla="*/ 28 w 28"/>
                <a:gd name="T49" fmla="*/ 14 h 29"/>
                <a:gd name="T50" fmla="*/ 27 w 28"/>
                <a:gd name="T51" fmla="*/ 20 h 29"/>
                <a:gd name="T52" fmla="*/ 25 w 28"/>
                <a:gd name="T53" fmla="*/ 25 h 29"/>
                <a:gd name="T54" fmla="*/ 19 w 28"/>
                <a:gd name="T55" fmla="*/ 28 h 29"/>
                <a:gd name="T56" fmla="*/ 13 w 28"/>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 h="29">
                  <a:moveTo>
                    <a:pt x="13" y="29"/>
                  </a:moveTo>
                  <a:lnTo>
                    <a:pt x="11" y="29"/>
                  </a:lnTo>
                  <a:lnTo>
                    <a:pt x="9" y="28"/>
                  </a:lnTo>
                  <a:lnTo>
                    <a:pt x="5" y="27"/>
                  </a:lnTo>
                  <a:lnTo>
                    <a:pt x="3" y="25"/>
                  </a:lnTo>
                  <a:lnTo>
                    <a:pt x="2" y="22"/>
                  </a:lnTo>
                  <a:lnTo>
                    <a:pt x="1" y="20"/>
                  </a:lnTo>
                  <a:lnTo>
                    <a:pt x="0" y="18"/>
                  </a:lnTo>
                  <a:lnTo>
                    <a:pt x="0" y="14"/>
                  </a:lnTo>
                  <a:lnTo>
                    <a:pt x="0" y="12"/>
                  </a:lnTo>
                  <a:lnTo>
                    <a:pt x="1" y="8"/>
                  </a:lnTo>
                  <a:lnTo>
                    <a:pt x="2" y="6"/>
                  </a:lnTo>
                  <a:lnTo>
                    <a:pt x="3" y="4"/>
                  </a:lnTo>
                  <a:lnTo>
                    <a:pt x="5" y="3"/>
                  </a:lnTo>
                  <a:lnTo>
                    <a:pt x="9" y="2"/>
                  </a:lnTo>
                  <a:lnTo>
                    <a:pt x="11" y="0"/>
                  </a:lnTo>
                  <a:lnTo>
                    <a:pt x="13" y="0"/>
                  </a:lnTo>
                  <a:lnTo>
                    <a:pt x="17" y="0"/>
                  </a:lnTo>
                  <a:lnTo>
                    <a:pt x="19" y="2"/>
                  </a:lnTo>
                  <a:lnTo>
                    <a:pt x="23" y="3"/>
                  </a:lnTo>
                  <a:lnTo>
                    <a:pt x="25" y="4"/>
                  </a:lnTo>
                  <a:lnTo>
                    <a:pt x="26" y="6"/>
                  </a:lnTo>
                  <a:lnTo>
                    <a:pt x="27" y="8"/>
                  </a:lnTo>
                  <a:lnTo>
                    <a:pt x="28" y="12"/>
                  </a:lnTo>
                  <a:lnTo>
                    <a:pt x="28" y="14"/>
                  </a:lnTo>
                  <a:lnTo>
                    <a:pt x="27" y="20"/>
                  </a:lnTo>
                  <a:lnTo>
                    <a:pt x="25" y="25"/>
                  </a:lnTo>
                  <a:lnTo>
                    <a:pt x="19" y="28"/>
                  </a:lnTo>
                  <a:lnTo>
                    <a:pt x="13"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20" name="Freeform 172"/>
            <p:cNvSpPr>
              <a:spLocks/>
            </p:cNvSpPr>
            <p:nvPr/>
          </p:nvSpPr>
          <p:spPr bwMode="auto">
            <a:xfrm>
              <a:off x="3380" y="2742"/>
              <a:ext cx="30" cy="30"/>
            </a:xfrm>
            <a:custGeom>
              <a:avLst/>
              <a:gdLst>
                <a:gd name="T0" fmla="*/ 60 w 60"/>
                <a:gd name="T1" fmla="*/ 30 h 58"/>
                <a:gd name="T2" fmla="*/ 59 w 60"/>
                <a:gd name="T3" fmla="*/ 24 h 58"/>
                <a:gd name="T4" fmla="*/ 57 w 60"/>
                <a:gd name="T5" fmla="*/ 18 h 58"/>
                <a:gd name="T6" fmla="*/ 54 w 60"/>
                <a:gd name="T7" fmla="*/ 12 h 58"/>
                <a:gd name="T8" fmla="*/ 51 w 60"/>
                <a:gd name="T9" fmla="*/ 8 h 58"/>
                <a:gd name="T10" fmla="*/ 46 w 60"/>
                <a:gd name="T11" fmla="*/ 4 h 58"/>
                <a:gd name="T12" fmla="*/ 41 w 60"/>
                <a:gd name="T13" fmla="*/ 2 h 58"/>
                <a:gd name="T14" fmla="*/ 36 w 60"/>
                <a:gd name="T15" fmla="*/ 0 h 58"/>
                <a:gd name="T16" fmla="*/ 30 w 60"/>
                <a:gd name="T17" fmla="*/ 0 h 58"/>
                <a:gd name="T18" fmla="*/ 18 w 60"/>
                <a:gd name="T19" fmla="*/ 2 h 58"/>
                <a:gd name="T20" fmla="*/ 8 w 60"/>
                <a:gd name="T21" fmla="*/ 8 h 58"/>
                <a:gd name="T22" fmla="*/ 2 w 60"/>
                <a:gd name="T23" fmla="*/ 18 h 58"/>
                <a:gd name="T24" fmla="*/ 0 w 60"/>
                <a:gd name="T25" fmla="*/ 30 h 58"/>
                <a:gd name="T26" fmla="*/ 1 w 60"/>
                <a:gd name="T27" fmla="*/ 35 h 58"/>
                <a:gd name="T28" fmla="*/ 2 w 60"/>
                <a:gd name="T29" fmla="*/ 40 h 58"/>
                <a:gd name="T30" fmla="*/ 4 w 60"/>
                <a:gd name="T31" fmla="*/ 46 h 58"/>
                <a:gd name="T32" fmla="*/ 8 w 60"/>
                <a:gd name="T33" fmla="*/ 50 h 58"/>
                <a:gd name="T34" fmla="*/ 12 w 60"/>
                <a:gd name="T35" fmla="*/ 54 h 58"/>
                <a:gd name="T36" fmla="*/ 18 w 60"/>
                <a:gd name="T37" fmla="*/ 56 h 58"/>
                <a:gd name="T38" fmla="*/ 24 w 60"/>
                <a:gd name="T39" fmla="*/ 58 h 58"/>
                <a:gd name="T40" fmla="*/ 30 w 60"/>
                <a:gd name="T41" fmla="*/ 58 h 58"/>
                <a:gd name="T42" fmla="*/ 36 w 60"/>
                <a:gd name="T43" fmla="*/ 58 h 58"/>
                <a:gd name="T44" fmla="*/ 41 w 60"/>
                <a:gd name="T45" fmla="*/ 56 h 58"/>
                <a:gd name="T46" fmla="*/ 46 w 60"/>
                <a:gd name="T47" fmla="*/ 54 h 58"/>
                <a:gd name="T48" fmla="*/ 51 w 60"/>
                <a:gd name="T49" fmla="*/ 50 h 58"/>
                <a:gd name="T50" fmla="*/ 54 w 60"/>
                <a:gd name="T51" fmla="*/ 46 h 58"/>
                <a:gd name="T52" fmla="*/ 57 w 60"/>
                <a:gd name="T53" fmla="*/ 40 h 58"/>
                <a:gd name="T54" fmla="*/ 59 w 60"/>
                <a:gd name="T55" fmla="*/ 35 h 58"/>
                <a:gd name="T56" fmla="*/ 60 w 60"/>
                <a:gd name="T57"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8">
                  <a:moveTo>
                    <a:pt x="60" y="30"/>
                  </a:moveTo>
                  <a:lnTo>
                    <a:pt x="59" y="24"/>
                  </a:lnTo>
                  <a:lnTo>
                    <a:pt x="57" y="18"/>
                  </a:lnTo>
                  <a:lnTo>
                    <a:pt x="54" y="12"/>
                  </a:lnTo>
                  <a:lnTo>
                    <a:pt x="51" y="8"/>
                  </a:lnTo>
                  <a:lnTo>
                    <a:pt x="46" y="4"/>
                  </a:lnTo>
                  <a:lnTo>
                    <a:pt x="41" y="2"/>
                  </a:lnTo>
                  <a:lnTo>
                    <a:pt x="36" y="0"/>
                  </a:lnTo>
                  <a:lnTo>
                    <a:pt x="30" y="0"/>
                  </a:lnTo>
                  <a:lnTo>
                    <a:pt x="18" y="2"/>
                  </a:lnTo>
                  <a:lnTo>
                    <a:pt x="8" y="8"/>
                  </a:lnTo>
                  <a:lnTo>
                    <a:pt x="2" y="18"/>
                  </a:lnTo>
                  <a:lnTo>
                    <a:pt x="0" y="30"/>
                  </a:lnTo>
                  <a:lnTo>
                    <a:pt x="1" y="35"/>
                  </a:lnTo>
                  <a:lnTo>
                    <a:pt x="2" y="40"/>
                  </a:lnTo>
                  <a:lnTo>
                    <a:pt x="4" y="46"/>
                  </a:lnTo>
                  <a:lnTo>
                    <a:pt x="8" y="50"/>
                  </a:lnTo>
                  <a:lnTo>
                    <a:pt x="12" y="54"/>
                  </a:lnTo>
                  <a:lnTo>
                    <a:pt x="18" y="56"/>
                  </a:lnTo>
                  <a:lnTo>
                    <a:pt x="24" y="58"/>
                  </a:lnTo>
                  <a:lnTo>
                    <a:pt x="30" y="58"/>
                  </a:lnTo>
                  <a:lnTo>
                    <a:pt x="36" y="58"/>
                  </a:lnTo>
                  <a:lnTo>
                    <a:pt x="41" y="56"/>
                  </a:lnTo>
                  <a:lnTo>
                    <a:pt x="46" y="54"/>
                  </a:lnTo>
                  <a:lnTo>
                    <a:pt x="51" y="50"/>
                  </a:lnTo>
                  <a:lnTo>
                    <a:pt x="54" y="46"/>
                  </a:lnTo>
                  <a:lnTo>
                    <a:pt x="57" y="40"/>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21" name="Freeform 173"/>
            <p:cNvSpPr>
              <a:spLocks/>
            </p:cNvSpPr>
            <p:nvPr/>
          </p:nvSpPr>
          <p:spPr bwMode="auto">
            <a:xfrm>
              <a:off x="3388" y="2750"/>
              <a:ext cx="15" cy="14"/>
            </a:xfrm>
            <a:custGeom>
              <a:avLst/>
              <a:gdLst>
                <a:gd name="T0" fmla="*/ 15 w 30"/>
                <a:gd name="T1" fmla="*/ 28 h 28"/>
                <a:gd name="T2" fmla="*/ 11 w 30"/>
                <a:gd name="T3" fmla="*/ 28 h 28"/>
                <a:gd name="T4" fmla="*/ 9 w 30"/>
                <a:gd name="T5" fmla="*/ 27 h 28"/>
                <a:gd name="T6" fmla="*/ 7 w 30"/>
                <a:gd name="T7" fmla="*/ 26 h 28"/>
                <a:gd name="T8" fmla="*/ 4 w 30"/>
                <a:gd name="T9" fmla="*/ 25 h 28"/>
                <a:gd name="T10" fmla="*/ 2 w 30"/>
                <a:gd name="T11" fmla="*/ 23 h 28"/>
                <a:gd name="T12" fmla="*/ 1 w 30"/>
                <a:gd name="T13" fmla="*/ 19 h 28"/>
                <a:gd name="T14" fmla="*/ 0 w 30"/>
                <a:gd name="T15" fmla="*/ 17 h 28"/>
                <a:gd name="T16" fmla="*/ 0 w 30"/>
                <a:gd name="T17" fmla="*/ 15 h 28"/>
                <a:gd name="T18" fmla="*/ 0 w 30"/>
                <a:gd name="T19" fmla="*/ 11 h 28"/>
                <a:gd name="T20" fmla="*/ 1 w 30"/>
                <a:gd name="T21" fmla="*/ 9 h 28"/>
                <a:gd name="T22" fmla="*/ 2 w 30"/>
                <a:gd name="T23" fmla="*/ 5 h 28"/>
                <a:gd name="T24" fmla="*/ 4 w 30"/>
                <a:gd name="T25" fmla="*/ 3 h 28"/>
                <a:gd name="T26" fmla="*/ 7 w 30"/>
                <a:gd name="T27" fmla="*/ 2 h 28"/>
                <a:gd name="T28" fmla="*/ 9 w 30"/>
                <a:gd name="T29" fmla="*/ 1 h 28"/>
                <a:gd name="T30" fmla="*/ 11 w 30"/>
                <a:gd name="T31" fmla="*/ 0 h 28"/>
                <a:gd name="T32" fmla="*/ 15 w 30"/>
                <a:gd name="T33" fmla="*/ 0 h 28"/>
                <a:gd name="T34" fmla="*/ 17 w 30"/>
                <a:gd name="T35" fmla="*/ 0 h 28"/>
                <a:gd name="T36" fmla="*/ 21 w 30"/>
                <a:gd name="T37" fmla="*/ 1 h 28"/>
                <a:gd name="T38" fmla="*/ 23 w 30"/>
                <a:gd name="T39" fmla="*/ 2 h 28"/>
                <a:gd name="T40" fmla="*/ 25 w 30"/>
                <a:gd name="T41" fmla="*/ 3 h 28"/>
                <a:gd name="T42" fmla="*/ 26 w 30"/>
                <a:gd name="T43" fmla="*/ 5 h 28"/>
                <a:gd name="T44" fmla="*/ 29 w 30"/>
                <a:gd name="T45" fmla="*/ 9 h 28"/>
                <a:gd name="T46" fmla="*/ 30 w 30"/>
                <a:gd name="T47" fmla="*/ 11 h 28"/>
                <a:gd name="T48" fmla="*/ 30 w 30"/>
                <a:gd name="T49" fmla="*/ 15 h 28"/>
                <a:gd name="T50" fmla="*/ 29 w 30"/>
                <a:gd name="T51" fmla="*/ 20 h 28"/>
                <a:gd name="T52" fmla="*/ 25 w 30"/>
                <a:gd name="T53" fmla="*/ 25 h 28"/>
                <a:gd name="T54" fmla="*/ 21 w 30"/>
                <a:gd name="T55" fmla="*/ 27 h 28"/>
                <a:gd name="T56" fmla="*/ 15 w 30"/>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5"/>
                  </a:lnTo>
                  <a:lnTo>
                    <a:pt x="4" y="3"/>
                  </a:lnTo>
                  <a:lnTo>
                    <a:pt x="7" y="2"/>
                  </a:lnTo>
                  <a:lnTo>
                    <a:pt x="9" y="1"/>
                  </a:lnTo>
                  <a:lnTo>
                    <a:pt x="11" y="0"/>
                  </a:lnTo>
                  <a:lnTo>
                    <a:pt x="15" y="0"/>
                  </a:lnTo>
                  <a:lnTo>
                    <a:pt x="17" y="0"/>
                  </a:lnTo>
                  <a:lnTo>
                    <a:pt x="21" y="1"/>
                  </a:lnTo>
                  <a:lnTo>
                    <a:pt x="23" y="2"/>
                  </a:lnTo>
                  <a:lnTo>
                    <a:pt x="25" y="3"/>
                  </a:lnTo>
                  <a:lnTo>
                    <a:pt x="26" y="5"/>
                  </a:lnTo>
                  <a:lnTo>
                    <a:pt x="29" y="9"/>
                  </a:lnTo>
                  <a:lnTo>
                    <a:pt x="30" y="11"/>
                  </a:lnTo>
                  <a:lnTo>
                    <a:pt x="30" y="15"/>
                  </a:lnTo>
                  <a:lnTo>
                    <a:pt x="29" y="20"/>
                  </a:lnTo>
                  <a:lnTo>
                    <a:pt x="25" y="25"/>
                  </a:lnTo>
                  <a:lnTo>
                    <a:pt x="21" y="27"/>
                  </a:lnTo>
                  <a:lnTo>
                    <a:pt x="15"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22" name="Freeform 174"/>
            <p:cNvSpPr>
              <a:spLocks/>
            </p:cNvSpPr>
            <p:nvPr/>
          </p:nvSpPr>
          <p:spPr bwMode="auto">
            <a:xfrm>
              <a:off x="3407" y="2643"/>
              <a:ext cx="30" cy="30"/>
            </a:xfrm>
            <a:custGeom>
              <a:avLst/>
              <a:gdLst>
                <a:gd name="T0" fmla="*/ 60 w 60"/>
                <a:gd name="T1" fmla="*/ 29 h 59"/>
                <a:gd name="T2" fmla="*/ 59 w 60"/>
                <a:gd name="T3" fmla="*/ 24 h 59"/>
                <a:gd name="T4" fmla="*/ 57 w 60"/>
                <a:gd name="T5" fmla="*/ 19 h 59"/>
                <a:gd name="T6" fmla="*/ 54 w 60"/>
                <a:gd name="T7" fmla="*/ 13 h 59"/>
                <a:gd name="T8" fmla="*/ 50 w 60"/>
                <a:gd name="T9" fmla="*/ 9 h 59"/>
                <a:gd name="T10" fmla="*/ 46 w 60"/>
                <a:gd name="T11" fmla="*/ 5 h 59"/>
                <a:gd name="T12" fmla="*/ 41 w 60"/>
                <a:gd name="T13" fmla="*/ 3 h 59"/>
                <a:gd name="T14" fmla="*/ 36 w 60"/>
                <a:gd name="T15" fmla="*/ 0 h 59"/>
                <a:gd name="T16" fmla="*/ 30 w 60"/>
                <a:gd name="T17" fmla="*/ 0 h 59"/>
                <a:gd name="T18" fmla="*/ 18 w 60"/>
                <a:gd name="T19" fmla="*/ 3 h 59"/>
                <a:gd name="T20" fmla="*/ 9 w 60"/>
                <a:gd name="T21" fmla="*/ 9 h 59"/>
                <a:gd name="T22" fmla="*/ 2 w 60"/>
                <a:gd name="T23" fmla="*/ 18 h 59"/>
                <a:gd name="T24" fmla="*/ 0 w 60"/>
                <a:gd name="T25" fmla="*/ 29 h 59"/>
                <a:gd name="T26" fmla="*/ 1 w 60"/>
                <a:gd name="T27" fmla="*/ 35 h 59"/>
                <a:gd name="T28" fmla="*/ 2 w 60"/>
                <a:gd name="T29" fmla="*/ 41 h 59"/>
                <a:gd name="T30" fmla="*/ 6 w 60"/>
                <a:gd name="T31" fmla="*/ 47 h 59"/>
                <a:gd name="T32" fmla="*/ 9 w 60"/>
                <a:gd name="T33" fmla="*/ 51 h 59"/>
                <a:gd name="T34" fmla="*/ 14 w 60"/>
                <a:gd name="T35" fmla="*/ 55 h 59"/>
                <a:gd name="T36" fmla="*/ 18 w 60"/>
                <a:gd name="T37" fmla="*/ 57 h 59"/>
                <a:gd name="T38" fmla="*/ 24 w 60"/>
                <a:gd name="T39" fmla="*/ 59 h 59"/>
                <a:gd name="T40" fmla="*/ 30 w 60"/>
                <a:gd name="T41" fmla="*/ 59 h 59"/>
                <a:gd name="T42" fmla="*/ 36 w 60"/>
                <a:gd name="T43" fmla="*/ 59 h 59"/>
                <a:gd name="T44" fmla="*/ 41 w 60"/>
                <a:gd name="T45" fmla="*/ 57 h 59"/>
                <a:gd name="T46" fmla="*/ 46 w 60"/>
                <a:gd name="T47" fmla="*/ 55 h 59"/>
                <a:gd name="T48" fmla="*/ 50 w 60"/>
                <a:gd name="T49" fmla="*/ 51 h 59"/>
                <a:gd name="T50" fmla="*/ 54 w 60"/>
                <a:gd name="T51" fmla="*/ 47 h 59"/>
                <a:gd name="T52" fmla="*/ 57 w 60"/>
                <a:gd name="T53" fmla="*/ 41 h 59"/>
                <a:gd name="T54" fmla="*/ 59 w 60"/>
                <a:gd name="T55" fmla="*/ 35 h 59"/>
                <a:gd name="T56" fmla="*/ 60 w 60"/>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29"/>
                  </a:moveTo>
                  <a:lnTo>
                    <a:pt x="59" y="24"/>
                  </a:lnTo>
                  <a:lnTo>
                    <a:pt x="57" y="19"/>
                  </a:lnTo>
                  <a:lnTo>
                    <a:pt x="54" y="13"/>
                  </a:lnTo>
                  <a:lnTo>
                    <a:pt x="50" y="9"/>
                  </a:lnTo>
                  <a:lnTo>
                    <a:pt x="46" y="5"/>
                  </a:lnTo>
                  <a:lnTo>
                    <a:pt x="41" y="3"/>
                  </a:lnTo>
                  <a:lnTo>
                    <a:pt x="36" y="0"/>
                  </a:lnTo>
                  <a:lnTo>
                    <a:pt x="30" y="0"/>
                  </a:lnTo>
                  <a:lnTo>
                    <a:pt x="18" y="3"/>
                  </a:lnTo>
                  <a:lnTo>
                    <a:pt x="9" y="9"/>
                  </a:lnTo>
                  <a:lnTo>
                    <a:pt x="2" y="18"/>
                  </a:lnTo>
                  <a:lnTo>
                    <a:pt x="0" y="29"/>
                  </a:lnTo>
                  <a:lnTo>
                    <a:pt x="1" y="35"/>
                  </a:lnTo>
                  <a:lnTo>
                    <a:pt x="2" y="41"/>
                  </a:lnTo>
                  <a:lnTo>
                    <a:pt x="6" y="47"/>
                  </a:lnTo>
                  <a:lnTo>
                    <a:pt x="9" y="51"/>
                  </a:lnTo>
                  <a:lnTo>
                    <a:pt x="14" y="55"/>
                  </a:lnTo>
                  <a:lnTo>
                    <a:pt x="18" y="57"/>
                  </a:lnTo>
                  <a:lnTo>
                    <a:pt x="24" y="59"/>
                  </a:lnTo>
                  <a:lnTo>
                    <a:pt x="30" y="59"/>
                  </a:lnTo>
                  <a:lnTo>
                    <a:pt x="36" y="59"/>
                  </a:lnTo>
                  <a:lnTo>
                    <a:pt x="41" y="57"/>
                  </a:lnTo>
                  <a:lnTo>
                    <a:pt x="46" y="55"/>
                  </a:lnTo>
                  <a:lnTo>
                    <a:pt x="50" y="51"/>
                  </a:lnTo>
                  <a:lnTo>
                    <a:pt x="54" y="47"/>
                  </a:lnTo>
                  <a:lnTo>
                    <a:pt x="57" y="41"/>
                  </a:lnTo>
                  <a:lnTo>
                    <a:pt x="59" y="35"/>
                  </a:lnTo>
                  <a:lnTo>
                    <a:pt x="60"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23" name="Freeform 175"/>
            <p:cNvSpPr>
              <a:spLocks/>
            </p:cNvSpPr>
            <p:nvPr/>
          </p:nvSpPr>
          <p:spPr bwMode="auto">
            <a:xfrm>
              <a:off x="3414" y="2651"/>
              <a:ext cx="15" cy="14"/>
            </a:xfrm>
            <a:custGeom>
              <a:avLst/>
              <a:gdLst>
                <a:gd name="T0" fmla="*/ 15 w 30"/>
                <a:gd name="T1" fmla="*/ 29 h 29"/>
                <a:gd name="T2" fmla="*/ 12 w 30"/>
                <a:gd name="T3" fmla="*/ 29 h 29"/>
                <a:gd name="T4" fmla="*/ 9 w 30"/>
                <a:gd name="T5" fmla="*/ 28 h 29"/>
                <a:gd name="T6" fmla="*/ 7 w 30"/>
                <a:gd name="T7" fmla="*/ 27 h 29"/>
                <a:gd name="T8" fmla="*/ 4 w 30"/>
                <a:gd name="T9" fmla="*/ 25 h 29"/>
                <a:gd name="T10" fmla="*/ 3 w 30"/>
                <a:gd name="T11" fmla="*/ 22 h 29"/>
                <a:gd name="T12" fmla="*/ 1 w 30"/>
                <a:gd name="T13" fmla="*/ 20 h 29"/>
                <a:gd name="T14" fmla="*/ 0 w 30"/>
                <a:gd name="T15" fmla="*/ 18 h 29"/>
                <a:gd name="T16" fmla="*/ 0 w 30"/>
                <a:gd name="T17" fmla="*/ 14 h 29"/>
                <a:gd name="T18" fmla="*/ 0 w 30"/>
                <a:gd name="T19" fmla="*/ 12 h 29"/>
                <a:gd name="T20" fmla="*/ 1 w 30"/>
                <a:gd name="T21" fmla="*/ 9 h 29"/>
                <a:gd name="T22" fmla="*/ 3 w 30"/>
                <a:gd name="T23" fmla="*/ 6 h 29"/>
                <a:gd name="T24" fmla="*/ 4 w 30"/>
                <a:gd name="T25" fmla="*/ 4 h 29"/>
                <a:gd name="T26" fmla="*/ 7 w 30"/>
                <a:gd name="T27" fmla="*/ 3 h 29"/>
                <a:gd name="T28" fmla="*/ 9 w 30"/>
                <a:gd name="T29" fmla="*/ 2 h 29"/>
                <a:gd name="T30" fmla="*/ 12 w 30"/>
                <a:gd name="T31" fmla="*/ 0 h 29"/>
                <a:gd name="T32" fmla="*/ 15 w 30"/>
                <a:gd name="T33" fmla="*/ 0 h 29"/>
                <a:gd name="T34" fmla="*/ 17 w 30"/>
                <a:gd name="T35" fmla="*/ 0 h 29"/>
                <a:gd name="T36" fmla="*/ 21 w 30"/>
                <a:gd name="T37" fmla="*/ 2 h 29"/>
                <a:gd name="T38" fmla="*/ 23 w 30"/>
                <a:gd name="T39" fmla="*/ 3 h 29"/>
                <a:gd name="T40" fmla="*/ 25 w 30"/>
                <a:gd name="T41" fmla="*/ 4 h 29"/>
                <a:gd name="T42" fmla="*/ 26 w 30"/>
                <a:gd name="T43" fmla="*/ 6 h 29"/>
                <a:gd name="T44" fmla="*/ 29 w 30"/>
                <a:gd name="T45" fmla="*/ 9 h 29"/>
                <a:gd name="T46" fmla="*/ 30 w 30"/>
                <a:gd name="T47" fmla="*/ 12 h 29"/>
                <a:gd name="T48" fmla="*/ 30 w 30"/>
                <a:gd name="T49" fmla="*/ 14 h 29"/>
                <a:gd name="T50" fmla="*/ 29 w 30"/>
                <a:gd name="T51" fmla="*/ 20 h 29"/>
                <a:gd name="T52" fmla="*/ 25 w 30"/>
                <a:gd name="T53" fmla="*/ 25 h 29"/>
                <a:gd name="T54" fmla="*/ 21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2" y="29"/>
                  </a:lnTo>
                  <a:lnTo>
                    <a:pt x="9" y="28"/>
                  </a:lnTo>
                  <a:lnTo>
                    <a:pt x="7" y="27"/>
                  </a:lnTo>
                  <a:lnTo>
                    <a:pt x="4" y="25"/>
                  </a:lnTo>
                  <a:lnTo>
                    <a:pt x="3" y="22"/>
                  </a:lnTo>
                  <a:lnTo>
                    <a:pt x="1" y="20"/>
                  </a:lnTo>
                  <a:lnTo>
                    <a:pt x="0" y="18"/>
                  </a:lnTo>
                  <a:lnTo>
                    <a:pt x="0" y="14"/>
                  </a:lnTo>
                  <a:lnTo>
                    <a:pt x="0" y="12"/>
                  </a:lnTo>
                  <a:lnTo>
                    <a:pt x="1" y="9"/>
                  </a:lnTo>
                  <a:lnTo>
                    <a:pt x="3" y="6"/>
                  </a:lnTo>
                  <a:lnTo>
                    <a:pt x="4" y="4"/>
                  </a:lnTo>
                  <a:lnTo>
                    <a:pt x="7" y="3"/>
                  </a:lnTo>
                  <a:lnTo>
                    <a:pt x="9" y="2"/>
                  </a:lnTo>
                  <a:lnTo>
                    <a:pt x="12" y="0"/>
                  </a:lnTo>
                  <a:lnTo>
                    <a:pt x="15" y="0"/>
                  </a:lnTo>
                  <a:lnTo>
                    <a:pt x="17" y="0"/>
                  </a:lnTo>
                  <a:lnTo>
                    <a:pt x="21" y="2"/>
                  </a:lnTo>
                  <a:lnTo>
                    <a:pt x="23" y="3"/>
                  </a:lnTo>
                  <a:lnTo>
                    <a:pt x="25" y="4"/>
                  </a:lnTo>
                  <a:lnTo>
                    <a:pt x="26" y="6"/>
                  </a:lnTo>
                  <a:lnTo>
                    <a:pt x="29" y="9"/>
                  </a:lnTo>
                  <a:lnTo>
                    <a:pt x="30" y="12"/>
                  </a:lnTo>
                  <a:lnTo>
                    <a:pt x="30" y="14"/>
                  </a:lnTo>
                  <a:lnTo>
                    <a:pt x="29" y="20"/>
                  </a:lnTo>
                  <a:lnTo>
                    <a:pt x="25" y="25"/>
                  </a:lnTo>
                  <a:lnTo>
                    <a:pt x="21"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24" name="Freeform 176"/>
            <p:cNvSpPr>
              <a:spLocks/>
            </p:cNvSpPr>
            <p:nvPr/>
          </p:nvSpPr>
          <p:spPr bwMode="auto">
            <a:xfrm>
              <a:off x="3407" y="2515"/>
              <a:ext cx="30" cy="30"/>
            </a:xfrm>
            <a:custGeom>
              <a:avLst/>
              <a:gdLst>
                <a:gd name="T0" fmla="*/ 60 w 60"/>
                <a:gd name="T1" fmla="*/ 30 h 60"/>
                <a:gd name="T2" fmla="*/ 59 w 60"/>
                <a:gd name="T3" fmla="*/ 24 h 60"/>
                <a:gd name="T4" fmla="*/ 57 w 60"/>
                <a:gd name="T5" fmla="*/ 18 h 60"/>
                <a:gd name="T6" fmla="*/ 54 w 60"/>
                <a:gd name="T7" fmla="*/ 13 h 60"/>
                <a:gd name="T8" fmla="*/ 50 w 60"/>
                <a:gd name="T9" fmla="*/ 9 h 60"/>
                <a:gd name="T10" fmla="*/ 46 w 60"/>
                <a:gd name="T11" fmla="*/ 5 h 60"/>
                <a:gd name="T12" fmla="*/ 41 w 60"/>
                <a:gd name="T13" fmla="*/ 2 h 60"/>
                <a:gd name="T14" fmla="*/ 36 w 60"/>
                <a:gd name="T15" fmla="*/ 1 h 60"/>
                <a:gd name="T16" fmla="*/ 30 w 60"/>
                <a:gd name="T17" fmla="*/ 0 h 60"/>
                <a:gd name="T18" fmla="*/ 18 w 60"/>
                <a:gd name="T19" fmla="*/ 2 h 60"/>
                <a:gd name="T20" fmla="*/ 9 w 60"/>
                <a:gd name="T21" fmla="*/ 9 h 60"/>
                <a:gd name="T22" fmla="*/ 2 w 60"/>
                <a:gd name="T23" fmla="*/ 18 h 60"/>
                <a:gd name="T24" fmla="*/ 0 w 60"/>
                <a:gd name="T25" fmla="*/ 30 h 60"/>
                <a:gd name="T26" fmla="*/ 1 w 60"/>
                <a:gd name="T27" fmla="*/ 35 h 60"/>
                <a:gd name="T28" fmla="*/ 2 w 60"/>
                <a:gd name="T29" fmla="*/ 41 h 60"/>
                <a:gd name="T30" fmla="*/ 6 w 60"/>
                <a:gd name="T31" fmla="*/ 47 h 60"/>
                <a:gd name="T32" fmla="*/ 9 w 60"/>
                <a:gd name="T33" fmla="*/ 51 h 60"/>
                <a:gd name="T34" fmla="*/ 14 w 60"/>
                <a:gd name="T35" fmla="*/ 55 h 60"/>
                <a:gd name="T36" fmla="*/ 18 w 60"/>
                <a:gd name="T37" fmla="*/ 57 h 60"/>
                <a:gd name="T38" fmla="*/ 24 w 60"/>
                <a:gd name="T39" fmla="*/ 58 h 60"/>
                <a:gd name="T40" fmla="*/ 30 w 60"/>
                <a:gd name="T41" fmla="*/ 60 h 60"/>
                <a:gd name="T42" fmla="*/ 36 w 60"/>
                <a:gd name="T43" fmla="*/ 58 h 60"/>
                <a:gd name="T44" fmla="*/ 41 w 60"/>
                <a:gd name="T45" fmla="*/ 57 h 60"/>
                <a:gd name="T46" fmla="*/ 46 w 60"/>
                <a:gd name="T47" fmla="*/ 55 h 60"/>
                <a:gd name="T48" fmla="*/ 50 w 60"/>
                <a:gd name="T49" fmla="*/ 51 h 60"/>
                <a:gd name="T50" fmla="*/ 54 w 60"/>
                <a:gd name="T51" fmla="*/ 47 h 60"/>
                <a:gd name="T52" fmla="*/ 57 w 60"/>
                <a:gd name="T53" fmla="*/ 41 h 60"/>
                <a:gd name="T54" fmla="*/ 59 w 60"/>
                <a:gd name="T55" fmla="*/ 35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7" y="18"/>
                  </a:lnTo>
                  <a:lnTo>
                    <a:pt x="54" y="13"/>
                  </a:lnTo>
                  <a:lnTo>
                    <a:pt x="50" y="9"/>
                  </a:lnTo>
                  <a:lnTo>
                    <a:pt x="46" y="5"/>
                  </a:lnTo>
                  <a:lnTo>
                    <a:pt x="41" y="2"/>
                  </a:lnTo>
                  <a:lnTo>
                    <a:pt x="36" y="1"/>
                  </a:lnTo>
                  <a:lnTo>
                    <a:pt x="30" y="0"/>
                  </a:lnTo>
                  <a:lnTo>
                    <a:pt x="18" y="2"/>
                  </a:lnTo>
                  <a:lnTo>
                    <a:pt x="9" y="9"/>
                  </a:lnTo>
                  <a:lnTo>
                    <a:pt x="2" y="18"/>
                  </a:lnTo>
                  <a:lnTo>
                    <a:pt x="0" y="30"/>
                  </a:lnTo>
                  <a:lnTo>
                    <a:pt x="1" y="35"/>
                  </a:lnTo>
                  <a:lnTo>
                    <a:pt x="2" y="41"/>
                  </a:lnTo>
                  <a:lnTo>
                    <a:pt x="6" y="47"/>
                  </a:lnTo>
                  <a:lnTo>
                    <a:pt x="9" y="51"/>
                  </a:lnTo>
                  <a:lnTo>
                    <a:pt x="14" y="55"/>
                  </a:lnTo>
                  <a:lnTo>
                    <a:pt x="18" y="57"/>
                  </a:lnTo>
                  <a:lnTo>
                    <a:pt x="24" y="58"/>
                  </a:lnTo>
                  <a:lnTo>
                    <a:pt x="30" y="60"/>
                  </a:lnTo>
                  <a:lnTo>
                    <a:pt x="36" y="58"/>
                  </a:lnTo>
                  <a:lnTo>
                    <a:pt x="41" y="57"/>
                  </a:lnTo>
                  <a:lnTo>
                    <a:pt x="46" y="55"/>
                  </a:lnTo>
                  <a:lnTo>
                    <a:pt x="50" y="51"/>
                  </a:lnTo>
                  <a:lnTo>
                    <a:pt x="54" y="47"/>
                  </a:lnTo>
                  <a:lnTo>
                    <a:pt x="57" y="41"/>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25" name="Freeform 177"/>
            <p:cNvSpPr>
              <a:spLocks/>
            </p:cNvSpPr>
            <p:nvPr/>
          </p:nvSpPr>
          <p:spPr bwMode="auto">
            <a:xfrm>
              <a:off x="3414" y="2522"/>
              <a:ext cx="15" cy="15"/>
            </a:xfrm>
            <a:custGeom>
              <a:avLst/>
              <a:gdLst>
                <a:gd name="T0" fmla="*/ 15 w 30"/>
                <a:gd name="T1" fmla="*/ 30 h 30"/>
                <a:gd name="T2" fmla="*/ 12 w 30"/>
                <a:gd name="T3" fmla="*/ 30 h 30"/>
                <a:gd name="T4" fmla="*/ 9 w 30"/>
                <a:gd name="T5" fmla="*/ 28 h 30"/>
                <a:gd name="T6" fmla="*/ 7 w 30"/>
                <a:gd name="T7" fmla="*/ 27 h 30"/>
                <a:gd name="T8" fmla="*/ 4 w 30"/>
                <a:gd name="T9" fmla="*/ 25 h 30"/>
                <a:gd name="T10" fmla="*/ 3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3 w 30"/>
                <a:gd name="T23" fmla="*/ 7 h 30"/>
                <a:gd name="T24" fmla="*/ 4 w 30"/>
                <a:gd name="T25" fmla="*/ 4 h 30"/>
                <a:gd name="T26" fmla="*/ 7 w 30"/>
                <a:gd name="T27" fmla="*/ 3 h 30"/>
                <a:gd name="T28" fmla="*/ 9 w 30"/>
                <a:gd name="T29" fmla="*/ 1 h 30"/>
                <a:gd name="T30" fmla="*/ 12 w 30"/>
                <a:gd name="T31" fmla="*/ 0 h 30"/>
                <a:gd name="T32" fmla="*/ 15 w 30"/>
                <a:gd name="T33" fmla="*/ 0 h 30"/>
                <a:gd name="T34" fmla="*/ 17 w 30"/>
                <a:gd name="T35" fmla="*/ 0 h 30"/>
                <a:gd name="T36" fmla="*/ 21 w 30"/>
                <a:gd name="T37" fmla="*/ 1 h 30"/>
                <a:gd name="T38" fmla="*/ 23 w 30"/>
                <a:gd name="T39" fmla="*/ 3 h 30"/>
                <a:gd name="T40" fmla="*/ 25 w 30"/>
                <a:gd name="T41" fmla="*/ 4 h 30"/>
                <a:gd name="T42" fmla="*/ 26 w 30"/>
                <a:gd name="T43" fmla="*/ 7 h 30"/>
                <a:gd name="T44" fmla="*/ 29 w 30"/>
                <a:gd name="T45" fmla="*/ 9 h 30"/>
                <a:gd name="T46" fmla="*/ 30 w 30"/>
                <a:gd name="T47" fmla="*/ 12 h 30"/>
                <a:gd name="T48" fmla="*/ 30 w 30"/>
                <a:gd name="T49" fmla="*/ 15 h 30"/>
                <a:gd name="T50" fmla="*/ 29 w 30"/>
                <a:gd name="T51" fmla="*/ 20 h 30"/>
                <a:gd name="T52" fmla="*/ 25 w 30"/>
                <a:gd name="T53" fmla="*/ 25 h 30"/>
                <a:gd name="T54" fmla="*/ 21 w 30"/>
                <a:gd name="T55" fmla="*/ 28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8"/>
                  </a:lnTo>
                  <a:lnTo>
                    <a:pt x="7" y="27"/>
                  </a:lnTo>
                  <a:lnTo>
                    <a:pt x="4" y="25"/>
                  </a:lnTo>
                  <a:lnTo>
                    <a:pt x="3" y="23"/>
                  </a:lnTo>
                  <a:lnTo>
                    <a:pt x="1" y="20"/>
                  </a:lnTo>
                  <a:lnTo>
                    <a:pt x="0" y="18"/>
                  </a:lnTo>
                  <a:lnTo>
                    <a:pt x="0" y="15"/>
                  </a:lnTo>
                  <a:lnTo>
                    <a:pt x="0" y="12"/>
                  </a:lnTo>
                  <a:lnTo>
                    <a:pt x="1" y="9"/>
                  </a:lnTo>
                  <a:lnTo>
                    <a:pt x="3" y="7"/>
                  </a:lnTo>
                  <a:lnTo>
                    <a:pt x="4" y="4"/>
                  </a:lnTo>
                  <a:lnTo>
                    <a:pt x="7" y="3"/>
                  </a:lnTo>
                  <a:lnTo>
                    <a:pt x="9" y="1"/>
                  </a:lnTo>
                  <a:lnTo>
                    <a:pt x="12" y="0"/>
                  </a:lnTo>
                  <a:lnTo>
                    <a:pt x="15" y="0"/>
                  </a:lnTo>
                  <a:lnTo>
                    <a:pt x="17" y="0"/>
                  </a:lnTo>
                  <a:lnTo>
                    <a:pt x="21" y="1"/>
                  </a:lnTo>
                  <a:lnTo>
                    <a:pt x="23" y="3"/>
                  </a:lnTo>
                  <a:lnTo>
                    <a:pt x="25" y="4"/>
                  </a:lnTo>
                  <a:lnTo>
                    <a:pt x="26" y="7"/>
                  </a:lnTo>
                  <a:lnTo>
                    <a:pt x="29" y="9"/>
                  </a:lnTo>
                  <a:lnTo>
                    <a:pt x="30" y="12"/>
                  </a:lnTo>
                  <a:lnTo>
                    <a:pt x="30" y="15"/>
                  </a:lnTo>
                  <a:lnTo>
                    <a:pt x="29" y="20"/>
                  </a:lnTo>
                  <a:lnTo>
                    <a:pt x="25" y="25"/>
                  </a:lnTo>
                  <a:lnTo>
                    <a:pt x="21" y="28"/>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26" name="Freeform 178"/>
            <p:cNvSpPr>
              <a:spLocks/>
            </p:cNvSpPr>
            <p:nvPr/>
          </p:nvSpPr>
          <p:spPr bwMode="auto">
            <a:xfrm>
              <a:off x="2347" y="2643"/>
              <a:ext cx="29" cy="30"/>
            </a:xfrm>
            <a:custGeom>
              <a:avLst/>
              <a:gdLst>
                <a:gd name="T0" fmla="*/ 58 w 58"/>
                <a:gd name="T1" fmla="*/ 29 h 59"/>
                <a:gd name="T2" fmla="*/ 58 w 58"/>
                <a:gd name="T3" fmla="*/ 24 h 59"/>
                <a:gd name="T4" fmla="*/ 56 w 58"/>
                <a:gd name="T5" fmla="*/ 19 h 59"/>
                <a:gd name="T6" fmla="*/ 54 w 58"/>
                <a:gd name="T7" fmla="*/ 13 h 59"/>
                <a:gd name="T8" fmla="*/ 50 w 58"/>
                <a:gd name="T9" fmla="*/ 9 h 59"/>
                <a:gd name="T10" fmla="*/ 46 w 58"/>
                <a:gd name="T11" fmla="*/ 5 h 59"/>
                <a:gd name="T12" fmla="*/ 40 w 58"/>
                <a:gd name="T13" fmla="*/ 3 h 59"/>
                <a:gd name="T14" fmla="*/ 34 w 58"/>
                <a:gd name="T15" fmla="*/ 0 h 59"/>
                <a:gd name="T16" fmla="*/ 28 w 58"/>
                <a:gd name="T17" fmla="*/ 0 h 59"/>
                <a:gd name="T18" fmla="*/ 17 w 58"/>
                <a:gd name="T19" fmla="*/ 3 h 59"/>
                <a:gd name="T20" fmla="*/ 8 w 58"/>
                <a:gd name="T21" fmla="*/ 9 h 59"/>
                <a:gd name="T22" fmla="*/ 2 w 58"/>
                <a:gd name="T23" fmla="*/ 18 h 59"/>
                <a:gd name="T24" fmla="*/ 0 w 58"/>
                <a:gd name="T25" fmla="*/ 29 h 59"/>
                <a:gd name="T26" fmla="*/ 0 w 58"/>
                <a:gd name="T27" fmla="*/ 35 h 59"/>
                <a:gd name="T28" fmla="*/ 2 w 58"/>
                <a:gd name="T29" fmla="*/ 41 h 59"/>
                <a:gd name="T30" fmla="*/ 4 w 58"/>
                <a:gd name="T31" fmla="*/ 47 h 59"/>
                <a:gd name="T32" fmla="*/ 8 w 58"/>
                <a:gd name="T33" fmla="*/ 51 h 59"/>
                <a:gd name="T34" fmla="*/ 12 w 58"/>
                <a:gd name="T35" fmla="*/ 55 h 59"/>
                <a:gd name="T36" fmla="*/ 17 w 58"/>
                <a:gd name="T37" fmla="*/ 57 h 59"/>
                <a:gd name="T38" fmla="*/ 23 w 58"/>
                <a:gd name="T39" fmla="*/ 59 h 59"/>
                <a:gd name="T40" fmla="*/ 28 w 58"/>
                <a:gd name="T41" fmla="*/ 59 h 59"/>
                <a:gd name="T42" fmla="*/ 34 w 58"/>
                <a:gd name="T43" fmla="*/ 59 h 59"/>
                <a:gd name="T44" fmla="*/ 40 w 58"/>
                <a:gd name="T45" fmla="*/ 57 h 59"/>
                <a:gd name="T46" fmla="*/ 46 w 58"/>
                <a:gd name="T47" fmla="*/ 55 h 59"/>
                <a:gd name="T48" fmla="*/ 50 w 58"/>
                <a:gd name="T49" fmla="*/ 51 h 59"/>
                <a:gd name="T50" fmla="*/ 54 w 58"/>
                <a:gd name="T51" fmla="*/ 47 h 59"/>
                <a:gd name="T52" fmla="*/ 56 w 58"/>
                <a:gd name="T53" fmla="*/ 41 h 59"/>
                <a:gd name="T54" fmla="*/ 58 w 58"/>
                <a:gd name="T55" fmla="*/ 35 h 59"/>
                <a:gd name="T56" fmla="*/ 58 w 58"/>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59">
                  <a:moveTo>
                    <a:pt x="58" y="29"/>
                  </a:moveTo>
                  <a:lnTo>
                    <a:pt x="58" y="24"/>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7"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27" name="Freeform 179"/>
            <p:cNvSpPr>
              <a:spLocks/>
            </p:cNvSpPr>
            <p:nvPr/>
          </p:nvSpPr>
          <p:spPr bwMode="auto">
            <a:xfrm>
              <a:off x="2354" y="2651"/>
              <a:ext cx="15" cy="14"/>
            </a:xfrm>
            <a:custGeom>
              <a:avLst/>
              <a:gdLst>
                <a:gd name="T0" fmla="*/ 14 w 29"/>
                <a:gd name="T1" fmla="*/ 29 h 29"/>
                <a:gd name="T2" fmla="*/ 12 w 29"/>
                <a:gd name="T3" fmla="*/ 29 h 29"/>
                <a:gd name="T4" fmla="*/ 10 w 29"/>
                <a:gd name="T5" fmla="*/ 28 h 29"/>
                <a:gd name="T6" fmla="*/ 6 w 29"/>
                <a:gd name="T7" fmla="*/ 27 h 29"/>
                <a:gd name="T8" fmla="*/ 4 w 29"/>
                <a:gd name="T9" fmla="*/ 25 h 29"/>
                <a:gd name="T10" fmla="*/ 3 w 29"/>
                <a:gd name="T11" fmla="*/ 22 h 29"/>
                <a:gd name="T12" fmla="*/ 2 w 29"/>
                <a:gd name="T13" fmla="*/ 20 h 29"/>
                <a:gd name="T14" fmla="*/ 0 w 29"/>
                <a:gd name="T15" fmla="*/ 18 h 29"/>
                <a:gd name="T16" fmla="*/ 0 w 29"/>
                <a:gd name="T17" fmla="*/ 14 h 29"/>
                <a:gd name="T18" fmla="*/ 0 w 29"/>
                <a:gd name="T19" fmla="*/ 12 h 29"/>
                <a:gd name="T20" fmla="*/ 2 w 29"/>
                <a:gd name="T21" fmla="*/ 9 h 29"/>
                <a:gd name="T22" fmla="*/ 3 w 29"/>
                <a:gd name="T23" fmla="*/ 6 h 29"/>
                <a:gd name="T24" fmla="*/ 4 w 29"/>
                <a:gd name="T25" fmla="*/ 4 h 29"/>
                <a:gd name="T26" fmla="*/ 6 w 29"/>
                <a:gd name="T27" fmla="*/ 3 h 29"/>
                <a:gd name="T28" fmla="*/ 10 w 29"/>
                <a:gd name="T29" fmla="*/ 2 h 29"/>
                <a:gd name="T30" fmla="*/ 12 w 29"/>
                <a:gd name="T31" fmla="*/ 0 h 29"/>
                <a:gd name="T32" fmla="*/ 14 w 29"/>
                <a:gd name="T33" fmla="*/ 0 h 29"/>
                <a:gd name="T34" fmla="*/ 18 w 29"/>
                <a:gd name="T35" fmla="*/ 0 h 29"/>
                <a:gd name="T36" fmla="*/ 20 w 29"/>
                <a:gd name="T37" fmla="*/ 2 h 29"/>
                <a:gd name="T38" fmla="*/ 22 w 29"/>
                <a:gd name="T39" fmla="*/ 3 h 29"/>
                <a:gd name="T40" fmla="*/ 25 w 29"/>
                <a:gd name="T41" fmla="*/ 4 h 29"/>
                <a:gd name="T42" fmla="*/ 27 w 29"/>
                <a:gd name="T43" fmla="*/ 6 h 29"/>
                <a:gd name="T44" fmla="*/ 28 w 29"/>
                <a:gd name="T45" fmla="*/ 9 h 29"/>
                <a:gd name="T46" fmla="*/ 29 w 29"/>
                <a:gd name="T47" fmla="*/ 12 h 29"/>
                <a:gd name="T48" fmla="*/ 29 w 29"/>
                <a:gd name="T49" fmla="*/ 14 h 29"/>
                <a:gd name="T50" fmla="*/ 28 w 29"/>
                <a:gd name="T51" fmla="*/ 20 h 29"/>
                <a:gd name="T52" fmla="*/ 25 w 29"/>
                <a:gd name="T53" fmla="*/ 25 h 29"/>
                <a:gd name="T54" fmla="*/ 20 w 29"/>
                <a:gd name="T55" fmla="*/ 28 h 29"/>
                <a:gd name="T56" fmla="*/ 14 w 29"/>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9">
                  <a:moveTo>
                    <a:pt x="14" y="29"/>
                  </a:moveTo>
                  <a:lnTo>
                    <a:pt x="12" y="29"/>
                  </a:lnTo>
                  <a:lnTo>
                    <a:pt x="10" y="28"/>
                  </a:lnTo>
                  <a:lnTo>
                    <a:pt x="6" y="27"/>
                  </a:lnTo>
                  <a:lnTo>
                    <a:pt x="4" y="25"/>
                  </a:lnTo>
                  <a:lnTo>
                    <a:pt x="3" y="22"/>
                  </a:lnTo>
                  <a:lnTo>
                    <a:pt x="2" y="20"/>
                  </a:lnTo>
                  <a:lnTo>
                    <a:pt x="0" y="18"/>
                  </a:lnTo>
                  <a:lnTo>
                    <a:pt x="0" y="14"/>
                  </a:lnTo>
                  <a:lnTo>
                    <a:pt x="0" y="12"/>
                  </a:lnTo>
                  <a:lnTo>
                    <a:pt x="2" y="9"/>
                  </a:lnTo>
                  <a:lnTo>
                    <a:pt x="3" y="6"/>
                  </a:lnTo>
                  <a:lnTo>
                    <a:pt x="4" y="4"/>
                  </a:lnTo>
                  <a:lnTo>
                    <a:pt x="6" y="3"/>
                  </a:lnTo>
                  <a:lnTo>
                    <a:pt x="10" y="2"/>
                  </a:lnTo>
                  <a:lnTo>
                    <a:pt x="12" y="0"/>
                  </a:lnTo>
                  <a:lnTo>
                    <a:pt x="14" y="0"/>
                  </a:lnTo>
                  <a:lnTo>
                    <a:pt x="18" y="0"/>
                  </a:lnTo>
                  <a:lnTo>
                    <a:pt x="20" y="2"/>
                  </a:lnTo>
                  <a:lnTo>
                    <a:pt x="22" y="3"/>
                  </a:lnTo>
                  <a:lnTo>
                    <a:pt x="25" y="4"/>
                  </a:lnTo>
                  <a:lnTo>
                    <a:pt x="27" y="6"/>
                  </a:lnTo>
                  <a:lnTo>
                    <a:pt x="28" y="9"/>
                  </a:lnTo>
                  <a:lnTo>
                    <a:pt x="29" y="12"/>
                  </a:lnTo>
                  <a:lnTo>
                    <a:pt x="29" y="14"/>
                  </a:lnTo>
                  <a:lnTo>
                    <a:pt x="28" y="20"/>
                  </a:lnTo>
                  <a:lnTo>
                    <a:pt x="25" y="25"/>
                  </a:lnTo>
                  <a:lnTo>
                    <a:pt x="20" y="28"/>
                  </a:lnTo>
                  <a:lnTo>
                    <a:pt x="14"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28" name="Freeform 180"/>
            <p:cNvSpPr>
              <a:spLocks/>
            </p:cNvSpPr>
            <p:nvPr/>
          </p:nvSpPr>
          <p:spPr bwMode="auto">
            <a:xfrm>
              <a:off x="2485" y="1569"/>
              <a:ext cx="30" cy="30"/>
            </a:xfrm>
            <a:custGeom>
              <a:avLst/>
              <a:gdLst>
                <a:gd name="T0" fmla="*/ 60 w 60"/>
                <a:gd name="T1" fmla="*/ 30 h 60"/>
                <a:gd name="T2" fmla="*/ 59 w 60"/>
                <a:gd name="T3" fmla="*/ 25 h 60"/>
                <a:gd name="T4" fmla="*/ 58 w 60"/>
                <a:gd name="T5" fmla="*/ 19 h 60"/>
                <a:gd name="T6" fmla="*/ 54 w 60"/>
                <a:gd name="T7" fmla="*/ 13 h 60"/>
                <a:gd name="T8" fmla="*/ 51 w 60"/>
                <a:gd name="T9" fmla="*/ 8 h 60"/>
                <a:gd name="T10" fmla="*/ 46 w 60"/>
                <a:gd name="T11" fmla="*/ 5 h 60"/>
                <a:gd name="T12" fmla="*/ 41 w 60"/>
                <a:gd name="T13" fmla="*/ 3 h 60"/>
                <a:gd name="T14" fmla="*/ 36 w 60"/>
                <a:gd name="T15" fmla="*/ 0 h 60"/>
                <a:gd name="T16" fmla="*/ 30 w 60"/>
                <a:gd name="T17" fmla="*/ 0 h 60"/>
                <a:gd name="T18" fmla="*/ 18 w 60"/>
                <a:gd name="T19" fmla="*/ 3 h 60"/>
                <a:gd name="T20" fmla="*/ 9 w 60"/>
                <a:gd name="T21" fmla="*/ 8 h 60"/>
                <a:gd name="T22" fmla="*/ 2 w 60"/>
                <a:gd name="T23" fmla="*/ 19 h 60"/>
                <a:gd name="T24" fmla="*/ 0 w 60"/>
                <a:gd name="T25" fmla="*/ 30 h 60"/>
                <a:gd name="T26" fmla="*/ 1 w 60"/>
                <a:gd name="T27" fmla="*/ 36 h 60"/>
                <a:gd name="T28" fmla="*/ 2 w 60"/>
                <a:gd name="T29" fmla="*/ 42 h 60"/>
                <a:gd name="T30" fmla="*/ 6 w 60"/>
                <a:gd name="T31" fmla="*/ 47 h 60"/>
                <a:gd name="T32" fmla="*/ 9 w 60"/>
                <a:gd name="T33" fmla="*/ 51 h 60"/>
                <a:gd name="T34" fmla="*/ 14 w 60"/>
                <a:gd name="T35" fmla="*/ 55 h 60"/>
                <a:gd name="T36" fmla="*/ 18 w 60"/>
                <a:gd name="T37" fmla="*/ 58 h 60"/>
                <a:gd name="T38" fmla="*/ 24 w 60"/>
                <a:gd name="T39" fmla="*/ 59 h 60"/>
                <a:gd name="T40" fmla="*/ 30 w 60"/>
                <a:gd name="T41" fmla="*/ 60 h 60"/>
                <a:gd name="T42" fmla="*/ 36 w 60"/>
                <a:gd name="T43" fmla="*/ 59 h 60"/>
                <a:gd name="T44" fmla="*/ 41 w 60"/>
                <a:gd name="T45" fmla="*/ 58 h 60"/>
                <a:gd name="T46" fmla="*/ 46 w 60"/>
                <a:gd name="T47" fmla="*/ 55 h 60"/>
                <a:gd name="T48" fmla="*/ 51 w 60"/>
                <a:gd name="T49" fmla="*/ 51 h 60"/>
                <a:gd name="T50" fmla="*/ 54 w 60"/>
                <a:gd name="T51" fmla="*/ 47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5"/>
                  </a:lnTo>
                  <a:lnTo>
                    <a:pt x="58" y="19"/>
                  </a:lnTo>
                  <a:lnTo>
                    <a:pt x="54" y="13"/>
                  </a:lnTo>
                  <a:lnTo>
                    <a:pt x="51" y="8"/>
                  </a:lnTo>
                  <a:lnTo>
                    <a:pt x="46" y="5"/>
                  </a:lnTo>
                  <a:lnTo>
                    <a:pt x="41" y="3"/>
                  </a:lnTo>
                  <a:lnTo>
                    <a:pt x="36" y="0"/>
                  </a:lnTo>
                  <a:lnTo>
                    <a:pt x="30" y="0"/>
                  </a:lnTo>
                  <a:lnTo>
                    <a:pt x="18" y="3"/>
                  </a:lnTo>
                  <a:lnTo>
                    <a:pt x="9" y="8"/>
                  </a:lnTo>
                  <a:lnTo>
                    <a:pt x="2" y="19"/>
                  </a:lnTo>
                  <a:lnTo>
                    <a:pt x="0" y="30"/>
                  </a:lnTo>
                  <a:lnTo>
                    <a:pt x="1" y="36"/>
                  </a:lnTo>
                  <a:lnTo>
                    <a:pt x="2" y="42"/>
                  </a:lnTo>
                  <a:lnTo>
                    <a:pt x="6" y="47"/>
                  </a:lnTo>
                  <a:lnTo>
                    <a:pt x="9" y="51"/>
                  </a:lnTo>
                  <a:lnTo>
                    <a:pt x="14" y="55"/>
                  </a:lnTo>
                  <a:lnTo>
                    <a:pt x="18" y="58"/>
                  </a:lnTo>
                  <a:lnTo>
                    <a:pt x="24" y="59"/>
                  </a:lnTo>
                  <a:lnTo>
                    <a:pt x="30" y="60"/>
                  </a:lnTo>
                  <a:lnTo>
                    <a:pt x="36" y="59"/>
                  </a:lnTo>
                  <a:lnTo>
                    <a:pt x="41" y="58"/>
                  </a:lnTo>
                  <a:lnTo>
                    <a:pt x="46" y="55"/>
                  </a:lnTo>
                  <a:lnTo>
                    <a:pt x="51" y="51"/>
                  </a:lnTo>
                  <a:lnTo>
                    <a:pt x="54" y="47"/>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29" name="Freeform 181"/>
            <p:cNvSpPr>
              <a:spLocks/>
            </p:cNvSpPr>
            <p:nvPr/>
          </p:nvSpPr>
          <p:spPr bwMode="auto">
            <a:xfrm>
              <a:off x="2492" y="1577"/>
              <a:ext cx="15" cy="15"/>
            </a:xfrm>
            <a:custGeom>
              <a:avLst/>
              <a:gdLst>
                <a:gd name="T0" fmla="*/ 15 w 30"/>
                <a:gd name="T1" fmla="*/ 30 h 30"/>
                <a:gd name="T2" fmla="*/ 13 w 30"/>
                <a:gd name="T3" fmla="*/ 30 h 30"/>
                <a:gd name="T4" fmla="*/ 10 w 30"/>
                <a:gd name="T5" fmla="*/ 29 h 30"/>
                <a:gd name="T6" fmla="*/ 7 w 30"/>
                <a:gd name="T7" fmla="*/ 27 h 30"/>
                <a:gd name="T8" fmla="*/ 5 w 30"/>
                <a:gd name="T9" fmla="*/ 26 h 30"/>
                <a:gd name="T10" fmla="*/ 3 w 30"/>
                <a:gd name="T11" fmla="*/ 23 h 30"/>
                <a:gd name="T12" fmla="*/ 1 w 30"/>
                <a:gd name="T13" fmla="*/ 20 h 30"/>
                <a:gd name="T14" fmla="*/ 0 w 30"/>
                <a:gd name="T15" fmla="*/ 18 h 30"/>
                <a:gd name="T16" fmla="*/ 0 w 30"/>
                <a:gd name="T17" fmla="*/ 15 h 30"/>
                <a:gd name="T18" fmla="*/ 0 w 30"/>
                <a:gd name="T19" fmla="*/ 12 h 30"/>
                <a:gd name="T20" fmla="*/ 1 w 30"/>
                <a:gd name="T21" fmla="*/ 10 h 30"/>
                <a:gd name="T22" fmla="*/ 3 w 30"/>
                <a:gd name="T23" fmla="*/ 7 h 30"/>
                <a:gd name="T24" fmla="*/ 5 w 30"/>
                <a:gd name="T25" fmla="*/ 5 h 30"/>
                <a:gd name="T26" fmla="*/ 7 w 30"/>
                <a:gd name="T27" fmla="*/ 3 h 30"/>
                <a:gd name="T28" fmla="*/ 10 w 30"/>
                <a:gd name="T29" fmla="*/ 2 h 30"/>
                <a:gd name="T30" fmla="*/ 13 w 30"/>
                <a:gd name="T31" fmla="*/ 0 h 30"/>
                <a:gd name="T32" fmla="*/ 15 w 30"/>
                <a:gd name="T33" fmla="*/ 0 h 30"/>
                <a:gd name="T34" fmla="*/ 18 w 30"/>
                <a:gd name="T35" fmla="*/ 0 h 30"/>
                <a:gd name="T36" fmla="*/ 21 w 30"/>
                <a:gd name="T37" fmla="*/ 2 h 30"/>
                <a:gd name="T38" fmla="*/ 23 w 30"/>
                <a:gd name="T39" fmla="*/ 3 h 30"/>
                <a:gd name="T40" fmla="*/ 25 w 30"/>
                <a:gd name="T41" fmla="*/ 5 h 30"/>
                <a:gd name="T42" fmla="*/ 28 w 30"/>
                <a:gd name="T43" fmla="*/ 7 h 30"/>
                <a:gd name="T44" fmla="*/ 29 w 30"/>
                <a:gd name="T45" fmla="*/ 10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0" y="29"/>
                  </a:lnTo>
                  <a:lnTo>
                    <a:pt x="7" y="27"/>
                  </a:lnTo>
                  <a:lnTo>
                    <a:pt x="5" y="26"/>
                  </a:lnTo>
                  <a:lnTo>
                    <a:pt x="3" y="23"/>
                  </a:lnTo>
                  <a:lnTo>
                    <a:pt x="1" y="20"/>
                  </a:lnTo>
                  <a:lnTo>
                    <a:pt x="0" y="18"/>
                  </a:lnTo>
                  <a:lnTo>
                    <a:pt x="0" y="15"/>
                  </a:lnTo>
                  <a:lnTo>
                    <a:pt x="0" y="12"/>
                  </a:lnTo>
                  <a:lnTo>
                    <a:pt x="1" y="10"/>
                  </a:lnTo>
                  <a:lnTo>
                    <a:pt x="3" y="7"/>
                  </a:lnTo>
                  <a:lnTo>
                    <a:pt x="5" y="5"/>
                  </a:lnTo>
                  <a:lnTo>
                    <a:pt x="7" y="3"/>
                  </a:lnTo>
                  <a:lnTo>
                    <a:pt x="10" y="2"/>
                  </a:lnTo>
                  <a:lnTo>
                    <a:pt x="13" y="0"/>
                  </a:lnTo>
                  <a:lnTo>
                    <a:pt x="15" y="0"/>
                  </a:lnTo>
                  <a:lnTo>
                    <a:pt x="18"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230" name="Group 182"/>
          <p:cNvGrpSpPr>
            <a:grpSpLocks/>
          </p:cNvGrpSpPr>
          <p:nvPr/>
        </p:nvGrpSpPr>
        <p:grpSpPr bwMode="auto">
          <a:xfrm rot="-26814434">
            <a:off x="7278688" y="5014913"/>
            <a:ext cx="1828800" cy="1831975"/>
            <a:chOff x="2332" y="1554"/>
            <a:chExt cx="1105" cy="1218"/>
          </a:xfrm>
        </p:grpSpPr>
        <p:sp>
          <p:nvSpPr>
            <p:cNvPr id="2231" name="Freeform 183"/>
            <p:cNvSpPr>
              <a:spLocks/>
            </p:cNvSpPr>
            <p:nvPr/>
          </p:nvSpPr>
          <p:spPr bwMode="auto">
            <a:xfrm>
              <a:off x="2450" y="2113"/>
              <a:ext cx="30" cy="30"/>
            </a:xfrm>
            <a:custGeom>
              <a:avLst/>
              <a:gdLst>
                <a:gd name="T0" fmla="*/ 31 w 61"/>
                <a:gd name="T1" fmla="*/ 60 h 60"/>
                <a:gd name="T2" fmla="*/ 18 w 61"/>
                <a:gd name="T3" fmla="*/ 57 h 60"/>
                <a:gd name="T4" fmla="*/ 9 w 61"/>
                <a:gd name="T5" fmla="*/ 50 h 60"/>
                <a:gd name="T6" fmla="*/ 2 w 61"/>
                <a:gd name="T7" fmla="*/ 41 h 60"/>
                <a:gd name="T8" fmla="*/ 0 w 61"/>
                <a:gd name="T9" fmla="*/ 30 h 60"/>
                <a:gd name="T10" fmla="*/ 2 w 61"/>
                <a:gd name="T11" fmla="*/ 18 h 60"/>
                <a:gd name="T12" fmla="*/ 9 w 61"/>
                <a:gd name="T13" fmla="*/ 8 h 60"/>
                <a:gd name="T14" fmla="*/ 18 w 61"/>
                <a:gd name="T15" fmla="*/ 2 h 60"/>
                <a:gd name="T16" fmla="*/ 31 w 61"/>
                <a:gd name="T17" fmla="*/ 0 h 60"/>
                <a:gd name="T18" fmla="*/ 42 w 61"/>
                <a:gd name="T19" fmla="*/ 2 h 60"/>
                <a:gd name="T20" fmla="*/ 52 w 61"/>
                <a:gd name="T21" fmla="*/ 8 h 60"/>
                <a:gd name="T22" fmla="*/ 58 w 61"/>
                <a:gd name="T23" fmla="*/ 18 h 60"/>
                <a:gd name="T24" fmla="*/ 61 w 61"/>
                <a:gd name="T25" fmla="*/ 30 h 60"/>
                <a:gd name="T26" fmla="*/ 58 w 61"/>
                <a:gd name="T27" fmla="*/ 41 h 60"/>
                <a:gd name="T28" fmla="*/ 52 w 61"/>
                <a:gd name="T29" fmla="*/ 50 h 60"/>
                <a:gd name="T30" fmla="*/ 42 w 61"/>
                <a:gd name="T31" fmla="*/ 57 h 60"/>
                <a:gd name="T32" fmla="*/ 31 w 61"/>
                <a:gd name="T33"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 h="60">
                  <a:moveTo>
                    <a:pt x="31" y="60"/>
                  </a:moveTo>
                  <a:lnTo>
                    <a:pt x="18" y="57"/>
                  </a:lnTo>
                  <a:lnTo>
                    <a:pt x="9" y="50"/>
                  </a:lnTo>
                  <a:lnTo>
                    <a:pt x="2" y="41"/>
                  </a:lnTo>
                  <a:lnTo>
                    <a:pt x="0" y="30"/>
                  </a:lnTo>
                  <a:lnTo>
                    <a:pt x="2" y="18"/>
                  </a:lnTo>
                  <a:lnTo>
                    <a:pt x="9" y="8"/>
                  </a:lnTo>
                  <a:lnTo>
                    <a:pt x="18" y="2"/>
                  </a:lnTo>
                  <a:lnTo>
                    <a:pt x="31" y="0"/>
                  </a:lnTo>
                  <a:lnTo>
                    <a:pt x="42" y="2"/>
                  </a:lnTo>
                  <a:lnTo>
                    <a:pt x="52" y="8"/>
                  </a:lnTo>
                  <a:lnTo>
                    <a:pt x="58" y="18"/>
                  </a:lnTo>
                  <a:lnTo>
                    <a:pt x="61" y="30"/>
                  </a:lnTo>
                  <a:lnTo>
                    <a:pt x="58" y="41"/>
                  </a:lnTo>
                  <a:lnTo>
                    <a:pt x="52" y="50"/>
                  </a:lnTo>
                  <a:lnTo>
                    <a:pt x="42" y="57"/>
                  </a:lnTo>
                  <a:lnTo>
                    <a:pt x="31" y="6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32" name="Freeform 184"/>
            <p:cNvSpPr>
              <a:spLocks/>
            </p:cNvSpPr>
            <p:nvPr/>
          </p:nvSpPr>
          <p:spPr bwMode="auto">
            <a:xfrm>
              <a:off x="2431" y="2013"/>
              <a:ext cx="67" cy="91"/>
            </a:xfrm>
            <a:custGeom>
              <a:avLst/>
              <a:gdLst>
                <a:gd name="T0" fmla="*/ 50 w 132"/>
                <a:gd name="T1" fmla="*/ 182 h 182"/>
                <a:gd name="T2" fmla="*/ 80 w 132"/>
                <a:gd name="T3" fmla="*/ 182 h 182"/>
                <a:gd name="T4" fmla="*/ 85 w 132"/>
                <a:gd name="T5" fmla="*/ 174 h 182"/>
                <a:gd name="T6" fmla="*/ 98 w 132"/>
                <a:gd name="T7" fmla="*/ 154 h 182"/>
                <a:gd name="T8" fmla="*/ 113 w 132"/>
                <a:gd name="T9" fmla="*/ 125 h 182"/>
                <a:gd name="T10" fmla="*/ 125 w 132"/>
                <a:gd name="T11" fmla="*/ 91 h 182"/>
                <a:gd name="T12" fmla="*/ 132 w 132"/>
                <a:gd name="T13" fmla="*/ 58 h 182"/>
                <a:gd name="T14" fmla="*/ 128 w 132"/>
                <a:gd name="T15" fmla="*/ 29 h 182"/>
                <a:gd name="T16" fmla="*/ 107 w 132"/>
                <a:gd name="T17" fmla="*/ 9 h 182"/>
                <a:gd name="T18" fmla="*/ 67 w 132"/>
                <a:gd name="T19" fmla="*/ 0 h 182"/>
                <a:gd name="T20" fmla="*/ 25 w 132"/>
                <a:gd name="T21" fmla="*/ 9 h 182"/>
                <a:gd name="T22" fmla="*/ 4 w 132"/>
                <a:gd name="T23" fmla="*/ 29 h 182"/>
                <a:gd name="T24" fmla="*/ 0 w 132"/>
                <a:gd name="T25" fmla="*/ 58 h 182"/>
                <a:gd name="T26" fmla="*/ 6 w 132"/>
                <a:gd name="T27" fmla="*/ 91 h 182"/>
                <a:gd name="T28" fmla="*/ 18 w 132"/>
                <a:gd name="T29" fmla="*/ 125 h 182"/>
                <a:gd name="T30" fmla="*/ 33 w 132"/>
                <a:gd name="T31" fmla="*/ 154 h 182"/>
                <a:gd name="T32" fmla="*/ 46 w 132"/>
                <a:gd name="T33" fmla="*/ 174 h 182"/>
                <a:gd name="T34" fmla="*/ 50 w 132"/>
                <a:gd name="T35"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33" name="Freeform 185"/>
            <p:cNvSpPr>
              <a:spLocks/>
            </p:cNvSpPr>
            <p:nvPr/>
          </p:nvSpPr>
          <p:spPr bwMode="auto">
            <a:xfrm>
              <a:off x="2431" y="2013"/>
              <a:ext cx="67" cy="91"/>
            </a:xfrm>
            <a:custGeom>
              <a:avLst/>
              <a:gdLst>
                <a:gd name="T0" fmla="*/ 50 w 132"/>
                <a:gd name="T1" fmla="*/ 182 h 182"/>
                <a:gd name="T2" fmla="*/ 80 w 132"/>
                <a:gd name="T3" fmla="*/ 182 h 182"/>
                <a:gd name="T4" fmla="*/ 85 w 132"/>
                <a:gd name="T5" fmla="*/ 174 h 182"/>
                <a:gd name="T6" fmla="*/ 98 w 132"/>
                <a:gd name="T7" fmla="*/ 154 h 182"/>
                <a:gd name="T8" fmla="*/ 113 w 132"/>
                <a:gd name="T9" fmla="*/ 125 h 182"/>
                <a:gd name="T10" fmla="*/ 125 w 132"/>
                <a:gd name="T11" fmla="*/ 91 h 182"/>
                <a:gd name="T12" fmla="*/ 132 w 132"/>
                <a:gd name="T13" fmla="*/ 58 h 182"/>
                <a:gd name="T14" fmla="*/ 128 w 132"/>
                <a:gd name="T15" fmla="*/ 29 h 182"/>
                <a:gd name="T16" fmla="*/ 107 w 132"/>
                <a:gd name="T17" fmla="*/ 9 h 182"/>
                <a:gd name="T18" fmla="*/ 67 w 132"/>
                <a:gd name="T19" fmla="*/ 0 h 182"/>
                <a:gd name="T20" fmla="*/ 25 w 132"/>
                <a:gd name="T21" fmla="*/ 9 h 182"/>
                <a:gd name="T22" fmla="*/ 4 w 132"/>
                <a:gd name="T23" fmla="*/ 29 h 182"/>
                <a:gd name="T24" fmla="*/ 0 w 132"/>
                <a:gd name="T25" fmla="*/ 58 h 182"/>
                <a:gd name="T26" fmla="*/ 6 w 132"/>
                <a:gd name="T27" fmla="*/ 91 h 182"/>
                <a:gd name="T28" fmla="*/ 18 w 132"/>
                <a:gd name="T29" fmla="*/ 125 h 182"/>
                <a:gd name="T30" fmla="*/ 33 w 132"/>
                <a:gd name="T31" fmla="*/ 154 h 182"/>
                <a:gd name="T32" fmla="*/ 46 w 132"/>
                <a:gd name="T33" fmla="*/ 174 h 182"/>
                <a:gd name="T34" fmla="*/ 50 w 132"/>
                <a:gd name="T35"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34" name="Freeform 186"/>
            <p:cNvSpPr>
              <a:spLocks/>
            </p:cNvSpPr>
            <p:nvPr/>
          </p:nvSpPr>
          <p:spPr bwMode="auto">
            <a:xfrm>
              <a:off x="2359" y="2051"/>
              <a:ext cx="89" cy="73"/>
            </a:xfrm>
            <a:custGeom>
              <a:avLst/>
              <a:gdLst>
                <a:gd name="T0" fmla="*/ 163 w 177"/>
                <a:gd name="T1" fmla="*/ 144 h 146"/>
                <a:gd name="T2" fmla="*/ 177 w 177"/>
                <a:gd name="T3" fmla="*/ 118 h 146"/>
                <a:gd name="T4" fmla="*/ 172 w 177"/>
                <a:gd name="T5" fmla="*/ 110 h 146"/>
                <a:gd name="T6" fmla="*/ 161 w 177"/>
                <a:gd name="T7" fmla="*/ 89 h 146"/>
                <a:gd name="T8" fmla="*/ 144 w 177"/>
                <a:gd name="T9" fmla="*/ 62 h 146"/>
                <a:gd name="T10" fmla="*/ 122 w 177"/>
                <a:gd name="T11" fmla="*/ 33 h 146"/>
                <a:gd name="T12" fmla="*/ 95 w 177"/>
                <a:gd name="T13" fmla="*/ 11 h 146"/>
                <a:gd name="T14" fmla="*/ 69 w 177"/>
                <a:gd name="T15" fmla="*/ 0 h 146"/>
                <a:gd name="T16" fmla="*/ 40 w 177"/>
                <a:gd name="T17" fmla="*/ 7 h 146"/>
                <a:gd name="T18" fmla="*/ 14 w 177"/>
                <a:gd name="T19" fmla="*/ 38 h 146"/>
                <a:gd name="T20" fmla="*/ 3 w 177"/>
                <a:gd name="T21" fmla="*/ 60 h 146"/>
                <a:gd name="T22" fmla="*/ 0 w 177"/>
                <a:gd name="T23" fmla="*/ 78 h 146"/>
                <a:gd name="T24" fmla="*/ 1 w 177"/>
                <a:gd name="T25" fmla="*/ 94 h 146"/>
                <a:gd name="T26" fmla="*/ 8 w 177"/>
                <a:gd name="T27" fmla="*/ 106 h 146"/>
                <a:gd name="T28" fmla="*/ 17 w 177"/>
                <a:gd name="T29" fmla="*/ 117 h 146"/>
                <a:gd name="T30" fmla="*/ 30 w 177"/>
                <a:gd name="T31" fmla="*/ 126 h 146"/>
                <a:gd name="T32" fmla="*/ 46 w 177"/>
                <a:gd name="T33" fmla="*/ 132 h 146"/>
                <a:gd name="T34" fmla="*/ 62 w 177"/>
                <a:gd name="T35" fmla="*/ 138 h 146"/>
                <a:gd name="T36" fmla="*/ 79 w 177"/>
                <a:gd name="T37" fmla="*/ 141 h 146"/>
                <a:gd name="T38" fmla="*/ 98 w 177"/>
                <a:gd name="T39" fmla="*/ 143 h 146"/>
                <a:gd name="T40" fmla="*/ 115 w 177"/>
                <a:gd name="T41" fmla="*/ 144 h 146"/>
                <a:gd name="T42" fmla="*/ 130 w 177"/>
                <a:gd name="T43" fmla="*/ 146 h 146"/>
                <a:gd name="T44" fmla="*/ 144 w 177"/>
                <a:gd name="T45" fmla="*/ 146 h 146"/>
                <a:gd name="T46" fmla="*/ 154 w 177"/>
                <a:gd name="T47" fmla="*/ 144 h 146"/>
                <a:gd name="T48" fmla="*/ 161 w 177"/>
                <a:gd name="T49" fmla="*/ 144 h 146"/>
                <a:gd name="T50" fmla="*/ 163 w 177"/>
                <a:gd name="T51" fmla="*/ 14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7" h="146">
                  <a:moveTo>
                    <a:pt x="163" y="144"/>
                  </a:moveTo>
                  <a:lnTo>
                    <a:pt x="177" y="118"/>
                  </a:lnTo>
                  <a:lnTo>
                    <a:pt x="172" y="110"/>
                  </a:lnTo>
                  <a:lnTo>
                    <a:pt x="161" y="89"/>
                  </a:lnTo>
                  <a:lnTo>
                    <a:pt x="144" y="62"/>
                  </a:lnTo>
                  <a:lnTo>
                    <a:pt x="122" y="33"/>
                  </a:lnTo>
                  <a:lnTo>
                    <a:pt x="95" y="11"/>
                  </a:lnTo>
                  <a:lnTo>
                    <a:pt x="69" y="0"/>
                  </a:lnTo>
                  <a:lnTo>
                    <a:pt x="40" y="7"/>
                  </a:lnTo>
                  <a:lnTo>
                    <a:pt x="14" y="38"/>
                  </a:lnTo>
                  <a:lnTo>
                    <a:pt x="3" y="60"/>
                  </a:lnTo>
                  <a:lnTo>
                    <a:pt x="0" y="78"/>
                  </a:lnTo>
                  <a:lnTo>
                    <a:pt x="1" y="94"/>
                  </a:lnTo>
                  <a:lnTo>
                    <a:pt x="8" y="106"/>
                  </a:lnTo>
                  <a:lnTo>
                    <a:pt x="17" y="117"/>
                  </a:lnTo>
                  <a:lnTo>
                    <a:pt x="30" y="126"/>
                  </a:lnTo>
                  <a:lnTo>
                    <a:pt x="46" y="132"/>
                  </a:lnTo>
                  <a:lnTo>
                    <a:pt x="62" y="138"/>
                  </a:lnTo>
                  <a:lnTo>
                    <a:pt x="79" y="141"/>
                  </a:lnTo>
                  <a:lnTo>
                    <a:pt x="98" y="143"/>
                  </a:lnTo>
                  <a:lnTo>
                    <a:pt x="115" y="144"/>
                  </a:lnTo>
                  <a:lnTo>
                    <a:pt x="130" y="146"/>
                  </a:lnTo>
                  <a:lnTo>
                    <a:pt x="144" y="146"/>
                  </a:lnTo>
                  <a:lnTo>
                    <a:pt x="154" y="144"/>
                  </a:lnTo>
                  <a:lnTo>
                    <a:pt x="161" y="144"/>
                  </a:lnTo>
                  <a:lnTo>
                    <a:pt x="163" y="14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35" name="Freeform 187"/>
            <p:cNvSpPr>
              <a:spLocks/>
            </p:cNvSpPr>
            <p:nvPr/>
          </p:nvSpPr>
          <p:spPr bwMode="auto">
            <a:xfrm>
              <a:off x="2359" y="2133"/>
              <a:ext cx="89" cy="71"/>
            </a:xfrm>
            <a:custGeom>
              <a:avLst/>
              <a:gdLst>
                <a:gd name="T0" fmla="*/ 178 w 178"/>
                <a:gd name="T1" fmla="*/ 27 h 143"/>
                <a:gd name="T2" fmla="*/ 164 w 178"/>
                <a:gd name="T3" fmla="*/ 1 h 143"/>
                <a:gd name="T4" fmla="*/ 162 w 178"/>
                <a:gd name="T5" fmla="*/ 1 h 143"/>
                <a:gd name="T6" fmla="*/ 155 w 178"/>
                <a:gd name="T7" fmla="*/ 1 h 143"/>
                <a:gd name="T8" fmla="*/ 145 w 178"/>
                <a:gd name="T9" fmla="*/ 0 h 143"/>
                <a:gd name="T10" fmla="*/ 131 w 178"/>
                <a:gd name="T11" fmla="*/ 0 h 143"/>
                <a:gd name="T12" fmla="*/ 116 w 178"/>
                <a:gd name="T13" fmla="*/ 1 h 143"/>
                <a:gd name="T14" fmla="*/ 99 w 178"/>
                <a:gd name="T15" fmla="*/ 2 h 143"/>
                <a:gd name="T16" fmla="*/ 80 w 178"/>
                <a:gd name="T17" fmla="*/ 5 h 143"/>
                <a:gd name="T18" fmla="*/ 63 w 178"/>
                <a:gd name="T19" fmla="*/ 7 h 143"/>
                <a:gd name="T20" fmla="*/ 46 w 178"/>
                <a:gd name="T21" fmla="*/ 13 h 143"/>
                <a:gd name="T22" fmla="*/ 31 w 178"/>
                <a:gd name="T23" fmla="*/ 18 h 143"/>
                <a:gd name="T24" fmla="*/ 18 w 178"/>
                <a:gd name="T25" fmla="*/ 27 h 143"/>
                <a:gd name="T26" fmla="*/ 8 w 178"/>
                <a:gd name="T27" fmla="*/ 37 h 143"/>
                <a:gd name="T28" fmla="*/ 2 w 178"/>
                <a:gd name="T29" fmla="*/ 50 h 143"/>
                <a:gd name="T30" fmla="*/ 0 w 178"/>
                <a:gd name="T31" fmla="*/ 65 h 143"/>
                <a:gd name="T32" fmla="*/ 4 w 178"/>
                <a:gd name="T33" fmla="*/ 83 h 143"/>
                <a:gd name="T34" fmla="*/ 14 w 178"/>
                <a:gd name="T35" fmla="*/ 104 h 143"/>
                <a:gd name="T36" fmla="*/ 41 w 178"/>
                <a:gd name="T37" fmla="*/ 135 h 143"/>
                <a:gd name="T38" fmla="*/ 69 w 178"/>
                <a:gd name="T39" fmla="*/ 143 h 143"/>
                <a:gd name="T40" fmla="*/ 96 w 178"/>
                <a:gd name="T41" fmla="*/ 132 h 143"/>
                <a:gd name="T42" fmla="*/ 122 w 178"/>
                <a:gd name="T43" fmla="*/ 111 h 143"/>
                <a:gd name="T44" fmla="*/ 145 w 178"/>
                <a:gd name="T45" fmla="*/ 83 h 143"/>
                <a:gd name="T46" fmla="*/ 162 w 178"/>
                <a:gd name="T47" fmla="*/ 55 h 143"/>
                <a:gd name="T48" fmla="*/ 174 w 178"/>
                <a:gd name="T49" fmla="*/ 35 h 143"/>
                <a:gd name="T50" fmla="*/ 178 w 178"/>
                <a:gd name="T51" fmla="*/ 2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8" h="143">
                  <a:moveTo>
                    <a:pt x="178" y="27"/>
                  </a:moveTo>
                  <a:lnTo>
                    <a:pt x="164" y="1"/>
                  </a:lnTo>
                  <a:lnTo>
                    <a:pt x="162" y="1"/>
                  </a:lnTo>
                  <a:lnTo>
                    <a:pt x="155" y="1"/>
                  </a:lnTo>
                  <a:lnTo>
                    <a:pt x="145" y="0"/>
                  </a:lnTo>
                  <a:lnTo>
                    <a:pt x="131" y="0"/>
                  </a:lnTo>
                  <a:lnTo>
                    <a:pt x="116" y="1"/>
                  </a:lnTo>
                  <a:lnTo>
                    <a:pt x="99" y="2"/>
                  </a:lnTo>
                  <a:lnTo>
                    <a:pt x="80" y="5"/>
                  </a:lnTo>
                  <a:lnTo>
                    <a:pt x="63" y="7"/>
                  </a:lnTo>
                  <a:lnTo>
                    <a:pt x="46" y="13"/>
                  </a:lnTo>
                  <a:lnTo>
                    <a:pt x="31" y="18"/>
                  </a:lnTo>
                  <a:lnTo>
                    <a:pt x="18" y="27"/>
                  </a:lnTo>
                  <a:lnTo>
                    <a:pt x="8" y="37"/>
                  </a:lnTo>
                  <a:lnTo>
                    <a:pt x="2" y="50"/>
                  </a:lnTo>
                  <a:lnTo>
                    <a:pt x="0" y="65"/>
                  </a:lnTo>
                  <a:lnTo>
                    <a:pt x="4" y="83"/>
                  </a:lnTo>
                  <a:lnTo>
                    <a:pt x="14" y="104"/>
                  </a:lnTo>
                  <a:lnTo>
                    <a:pt x="41" y="135"/>
                  </a:lnTo>
                  <a:lnTo>
                    <a:pt x="69" y="143"/>
                  </a:lnTo>
                  <a:lnTo>
                    <a:pt x="96" y="132"/>
                  </a:lnTo>
                  <a:lnTo>
                    <a:pt x="122" y="111"/>
                  </a:lnTo>
                  <a:lnTo>
                    <a:pt x="145" y="83"/>
                  </a:lnTo>
                  <a:lnTo>
                    <a:pt x="162" y="55"/>
                  </a:lnTo>
                  <a:lnTo>
                    <a:pt x="174" y="35"/>
                  </a:lnTo>
                  <a:lnTo>
                    <a:pt x="178" y="2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36" name="Freeform 188"/>
            <p:cNvSpPr>
              <a:spLocks/>
            </p:cNvSpPr>
            <p:nvPr/>
          </p:nvSpPr>
          <p:spPr bwMode="auto">
            <a:xfrm>
              <a:off x="2432" y="2151"/>
              <a:ext cx="66" cy="90"/>
            </a:xfrm>
            <a:custGeom>
              <a:avLst/>
              <a:gdLst>
                <a:gd name="T0" fmla="*/ 82 w 132"/>
                <a:gd name="T1" fmla="*/ 0 h 181"/>
                <a:gd name="T2" fmla="*/ 52 w 132"/>
                <a:gd name="T3" fmla="*/ 0 h 181"/>
                <a:gd name="T4" fmla="*/ 47 w 132"/>
                <a:gd name="T5" fmla="*/ 8 h 181"/>
                <a:gd name="T6" fmla="*/ 35 w 132"/>
                <a:gd name="T7" fmla="*/ 29 h 181"/>
                <a:gd name="T8" fmla="*/ 20 w 132"/>
                <a:gd name="T9" fmla="*/ 57 h 181"/>
                <a:gd name="T10" fmla="*/ 7 w 132"/>
                <a:gd name="T11" fmla="*/ 90 h 181"/>
                <a:gd name="T12" fmla="*/ 0 w 132"/>
                <a:gd name="T13" fmla="*/ 123 h 181"/>
                <a:gd name="T14" fmla="*/ 5 w 132"/>
                <a:gd name="T15" fmla="*/ 152 h 181"/>
                <a:gd name="T16" fmla="*/ 24 w 132"/>
                <a:gd name="T17" fmla="*/ 172 h 181"/>
                <a:gd name="T18" fmla="*/ 64 w 132"/>
                <a:gd name="T19" fmla="*/ 181 h 181"/>
                <a:gd name="T20" fmla="*/ 106 w 132"/>
                <a:gd name="T21" fmla="*/ 172 h 181"/>
                <a:gd name="T22" fmla="*/ 127 w 132"/>
                <a:gd name="T23" fmla="*/ 152 h 181"/>
                <a:gd name="T24" fmla="*/ 132 w 132"/>
                <a:gd name="T25" fmla="*/ 123 h 181"/>
                <a:gd name="T26" fmla="*/ 127 w 132"/>
                <a:gd name="T27" fmla="*/ 90 h 181"/>
                <a:gd name="T28" fmla="*/ 114 w 132"/>
                <a:gd name="T29" fmla="*/ 57 h 181"/>
                <a:gd name="T30" fmla="*/ 99 w 132"/>
                <a:gd name="T31" fmla="*/ 29 h 181"/>
                <a:gd name="T32" fmla="*/ 86 w 132"/>
                <a:gd name="T33" fmla="*/ 8 h 181"/>
                <a:gd name="T34" fmla="*/ 82 w 132"/>
                <a:gd name="T35"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81">
                  <a:moveTo>
                    <a:pt x="82" y="0"/>
                  </a:moveTo>
                  <a:lnTo>
                    <a:pt x="52" y="0"/>
                  </a:lnTo>
                  <a:lnTo>
                    <a:pt x="47" y="8"/>
                  </a:lnTo>
                  <a:lnTo>
                    <a:pt x="35" y="29"/>
                  </a:lnTo>
                  <a:lnTo>
                    <a:pt x="20" y="57"/>
                  </a:lnTo>
                  <a:lnTo>
                    <a:pt x="7" y="90"/>
                  </a:lnTo>
                  <a:lnTo>
                    <a:pt x="0" y="123"/>
                  </a:lnTo>
                  <a:lnTo>
                    <a:pt x="5" y="152"/>
                  </a:lnTo>
                  <a:lnTo>
                    <a:pt x="24" y="172"/>
                  </a:lnTo>
                  <a:lnTo>
                    <a:pt x="64" y="181"/>
                  </a:lnTo>
                  <a:lnTo>
                    <a:pt x="106" y="172"/>
                  </a:lnTo>
                  <a:lnTo>
                    <a:pt x="127" y="152"/>
                  </a:lnTo>
                  <a:lnTo>
                    <a:pt x="132" y="123"/>
                  </a:lnTo>
                  <a:lnTo>
                    <a:pt x="127" y="90"/>
                  </a:lnTo>
                  <a:lnTo>
                    <a:pt x="114" y="57"/>
                  </a:lnTo>
                  <a:lnTo>
                    <a:pt x="99" y="29"/>
                  </a:lnTo>
                  <a:lnTo>
                    <a:pt x="86" y="8"/>
                  </a:lnTo>
                  <a:lnTo>
                    <a:pt x="82"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37" name="Freeform 189"/>
            <p:cNvSpPr>
              <a:spLocks/>
            </p:cNvSpPr>
            <p:nvPr/>
          </p:nvSpPr>
          <p:spPr bwMode="auto">
            <a:xfrm>
              <a:off x="2482" y="2132"/>
              <a:ext cx="88" cy="72"/>
            </a:xfrm>
            <a:custGeom>
              <a:avLst/>
              <a:gdLst>
                <a:gd name="T0" fmla="*/ 15 w 177"/>
                <a:gd name="T1" fmla="*/ 1 h 144"/>
                <a:gd name="T2" fmla="*/ 0 w 177"/>
                <a:gd name="T3" fmla="*/ 26 h 144"/>
                <a:gd name="T4" fmla="*/ 5 w 177"/>
                <a:gd name="T5" fmla="*/ 34 h 144"/>
                <a:gd name="T6" fmla="*/ 16 w 177"/>
                <a:gd name="T7" fmla="*/ 55 h 144"/>
                <a:gd name="T8" fmla="*/ 33 w 177"/>
                <a:gd name="T9" fmla="*/ 83 h 144"/>
                <a:gd name="T10" fmla="*/ 56 w 177"/>
                <a:gd name="T11" fmla="*/ 110 h 144"/>
                <a:gd name="T12" fmla="*/ 82 w 177"/>
                <a:gd name="T13" fmla="*/ 132 h 144"/>
                <a:gd name="T14" fmla="*/ 109 w 177"/>
                <a:gd name="T15" fmla="*/ 144 h 144"/>
                <a:gd name="T16" fmla="*/ 137 w 177"/>
                <a:gd name="T17" fmla="*/ 137 h 144"/>
                <a:gd name="T18" fmla="*/ 164 w 177"/>
                <a:gd name="T19" fmla="*/ 106 h 144"/>
                <a:gd name="T20" fmla="*/ 174 w 177"/>
                <a:gd name="T21" fmla="*/ 85 h 144"/>
                <a:gd name="T22" fmla="*/ 177 w 177"/>
                <a:gd name="T23" fmla="*/ 67 h 144"/>
                <a:gd name="T24" fmla="*/ 176 w 177"/>
                <a:gd name="T25" fmla="*/ 50 h 144"/>
                <a:gd name="T26" fmla="*/ 170 w 177"/>
                <a:gd name="T27" fmla="*/ 38 h 144"/>
                <a:gd name="T28" fmla="*/ 161 w 177"/>
                <a:gd name="T29" fmla="*/ 27 h 144"/>
                <a:gd name="T30" fmla="*/ 147 w 177"/>
                <a:gd name="T31" fmla="*/ 19 h 144"/>
                <a:gd name="T32" fmla="*/ 132 w 177"/>
                <a:gd name="T33" fmla="*/ 12 h 144"/>
                <a:gd name="T34" fmla="*/ 116 w 177"/>
                <a:gd name="T35" fmla="*/ 8 h 144"/>
                <a:gd name="T36" fmla="*/ 98 w 177"/>
                <a:gd name="T37" fmla="*/ 4 h 144"/>
                <a:gd name="T38" fmla="*/ 81 w 177"/>
                <a:gd name="T39" fmla="*/ 2 h 144"/>
                <a:gd name="T40" fmla="*/ 63 w 177"/>
                <a:gd name="T41" fmla="*/ 1 h 144"/>
                <a:gd name="T42" fmla="*/ 48 w 177"/>
                <a:gd name="T43" fmla="*/ 0 h 144"/>
                <a:gd name="T44" fmla="*/ 35 w 177"/>
                <a:gd name="T45" fmla="*/ 0 h 144"/>
                <a:gd name="T46" fmla="*/ 24 w 177"/>
                <a:gd name="T47" fmla="*/ 1 h 144"/>
                <a:gd name="T48" fmla="*/ 17 w 177"/>
                <a:gd name="T49" fmla="*/ 1 h 144"/>
                <a:gd name="T50" fmla="*/ 15 w 177"/>
                <a:gd name="T51" fmla="*/ 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7" h="144">
                  <a:moveTo>
                    <a:pt x="15" y="1"/>
                  </a:moveTo>
                  <a:lnTo>
                    <a:pt x="0" y="26"/>
                  </a:lnTo>
                  <a:lnTo>
                    <a:pt x="5" y="34"/>
                  </a:lnTo>
                  <a:lnTo>
                    <a:pt x="16" y="55"/>
                  </a:lnTo>
                  <a:lnTo>
                    <a:pt x="33" y="83"/>
                  </a:lnTo>
                  <a:lnTo>
                    <a:pt x="56" y="110"/>
                  </a:lnTo>
                  <a:lnTo>
                    <a:pt x="82" y="132"/>
                  </a:lnTo>
                  <a:lnTo>
                    <a:pt x="109" y="144"/>
                  </a:lnTo>
                  <a:lnTo>
                    <a:pt x="137" y="137"/>
                  </a:lnTo>
                  <a:lnTo>
                    <a:pt x="164" y="106"/>
                  </a:lnTo>
                  <a:lnTo>
                    <a:pt x="174" y="85"/>
                  </a:lnTo>
                  <a:lnTo>
                    <a:pt x="177" y="67"/>
                  </a:lnTo>
                  <a:lnTo>
                    <a:pt x="176" y="50"/>
                  </a:lnTo>
                  <a:lnTo>
                    <a:pt x="170" y="38"/>
                  </a:lnTo>
                  <a:lnTo>
                    <a:pt x="161" y="27"/>
                  </a:lnTo>
                  <a:lnTo>
                    <a:pt x="147" y="19"/>
                  </a:lnTo>
                  <a:lnTo>
                    <a:pt x="132" y="12"/>
                  </a:lnTo>
                  <a:lnTo>
                    <a:pt x="116" y="8"/>
                  </a:lnTo>
                  <a:lnTo>
                    <a:pt x="98" y="4"/>
                  </a:lnTo>
                  <a:lnTo>
                    <a:pt x="81" y="2"/>
                  </a:lnTo>
                  <a:lnTo>
                    <a:pt x="63" y="1"/>
                  </a:lnTo>
                  <a:lnTo>
                    <a:pt x="48" y="0"/>
                  </a:lnTo>
                  <a:lnTo>
                    <a:pt x="35" y="0"/>
                  </a:lnTo>
                  <a:lnTo>
                    <a:pt x="24" y="1"/>
                  </a:lnTo>
                  <a:lnTo>
                    <a:pt x="17" y="1"/>
                  </a:lnTo>
                  <a:lnTo>
                    <a:pt x="15"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38" name="Freeform 190"/>
            <p:cNvSpPr>
              <a:spLocks/>
            </p:cNvSpPr>
            <p:nvPr/>
          </p:nvSpPr>
          <p:spPr bwMode="auto">
            <a:xfrm>
              <a:off x="2481" y="2051"/>
              <a:ext cx="90" cy="72"/>
            </a:xfrm>
            <a:custGeom>
              <a:avLst/>
              <a:gdLst>
                <a:gd name="T0" fmla="*/ 0 w 180"/>
                <a:gd name="T1" fmla="*/ 116 h 143"/>
                <a:gd name="T2" fmla="*/ 15 w 180"/>
                <a:gd name="T3" fmla="*/ 142 h 143"/>
                <a:gd name="T4" fmla="*/ 17 w 180"/>
                <a:gd name="T5" fmla="*/ 142 h 143"/>
                <a:gd name="T6" fmla="*/ 24 w 180"/>
                <a:gd name="T7" fmla="*/ 142 h 143"/>
                <a:gd name="T8" fmla="*/ 34 w 180"/>
                <a:gd name="T9" fmla="*/ 143 h 143"/>
                <a:gd name="T10" fmla="*/ 48 w 180"/>
                <a:gd name="T11" fmla="*/ 143 h 143"/>
                <a:gd name="T12" fmla="*/ 63 w 180"/>
                <a:gd name="T13" fmla="*/ 142 h 143"/>
                <a:gd name="T14" fmla="*/ 80 w 180"/>
                <a:gd name="T15" fmla="*/ 141 h 143"/>
                <a:gd name="T16" fmla="*/ 99 w 180"/>
                <a:gd name="T17" fmla="*/ 139 h 143"/>
                <a:gd name="T18" fmla="*/ 116 w 180"/>
                <a:gd name="T19" fmla="*/ 135 h 143"/>
                <a:gd name="T20" fmla="*/ 133 w 180"/>
                <a:gd name="T21" fmla="*/ 131 h 143"/>
                <a:gd name="T22" fmla="*/ 148 w 180"/>
                <a:gd name="T23" fmla="*/ 125 h 143"/>
                <a:gd name="T24" fmla="*/ 161 w 180"/>
                <a:gd name="T25" fmla="*/ 117 h 143"/>
                <a:gd name="T26" fmla="*/ 171 w 180"/>
                <a:gd name="T27" fmla="*/ 106 h 143"/>
                <a:gd name="T28" fmla="*/ 177 w 180"/>
                <a:gd name="T29" fmla="*/ 94 h 143"/>
                <a:gd name="T30" fmla="*/ 180 w 180"/>
                <a:gd name="T31" fmla="*/ 79 h 143"/>
                <a:gd name="T32" fmla="*/ 175 w 180"/>
                <a:gd name="T33" fmla="*/ 60 h 143"/>
                <a:gd name="T34" fmla="*/ 166 w 180"/>
                <a:gd name="T35" fmla="*/ 40 h 143"/>
                <a:gd name="T36" fmla="*/ 138 w 180"/>
                <a:gd name="T37" fmla="*/ 7 h 143"/>
                <a:gd name="T38" fmla="*/ 109 w 180"/>
                <a:gd name="T39" fmla="*/ 0 h 143"/>
                <a:gd name="T40" fmla="*/ 82 w 180"/>
                <a:gd name="T41" fmla="*/ 10 h 143"/>
                <a:gd name="T42" fmla="*/ 56 w 180"/>
                <a:gd name="T43" fmla="*/ 32 h 143"/>
                <a:gd name="T44" fmla="*/ 33 w 180"/>
                <a:gd name="T45" fmla="*/ 59 h 143"/>
                <a:gd name="T46" fmla="*/ 16 w 180"/>
                <a:gd name="T47" fmla="*/ 87 h 143"/>
                <a:gd name="T48" fmla="*/ 4 w 180"/>
                <a:gd name="T49" fmla="*/ 108 h 143"/>
                <a:gd name="T50" fmla="*/ 0 w 180"/>
                <a:gd name="T51" fmla="*/ 11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0" h="143">
                  <a:moveTo>
                    <a:pt x="0" y="116"/>
                  </a:moveTo>
                  <a:lnTo>
                    <a:pt x="15" y="142"/>
                  </a:lnTo>
                  <a:lnTo>
                    <a:pt x="17" y="142"/>
                  </a:lnTo>
                  <a:lnTo>
                    <a:pt x="24" y="142"/>
                  </a:lnTo>
                  <a:lnTo>
                    <a:pt x="34" y="143"/>
                  </a:lnTo>
                  <a:lnTo>
                    <a:pt x="48" y="143"/>
                  </a:lnTo>
                  <a:lnTo>
                    <a:pt x="63" y="142"/>
                  </a:lnTo>
                  <a:lnTo>
                    <a:pt x="80" y="141"/>
                  </a:lnTo>
                  <a:lnTo>
                    <a:pt x="99" y="139"/>
                  </a:lnTo>
                  <a:lnTo>
                    <a:pt x="116" y="135"/>
                  </a:lnTo>
                  <a:lnTo>
                    <a:pt x="133" y="131"/>
                  </a:lnTo>
                  <a:lnTo>
                    <a:pt x="148" y="125"/>
                  </a:lnTo>
                  <a:lnTo>
                    <a:pt x="161" y="117"/>
                  </a:lnTo>
                  <a:lnTo>
                    <a:pt x="171" y="106"/>
                  </a:lnTo>
                  <a:lnTo>
                    <a:pt x="177" y="94"/>
                  </a:lnTo>
                  <a:lnTo>
                    <a:pt x="180" y="79"/>
                  </a:lnTo>
                  <a:lnTo>
                    <a:pt x="175" y="60"/>
                  </a:lnTo>
                  <a:lnTo>
                    <a:pt x="166" y="40"/>
                  </a:lnTo>
                  <a:lnTo>
                    <a:pt x="138" y="7"/>
                  </a:lnTo>
                  <a:lnTo>
                    <a:pt x="109" y="0"/>
                  </a:lnTo>
                  <a:lnTo>
                    <a:pt x="82" y="10"/>
                  </a:lnTo>
                  <a:lnTo>
                    <a:pt x="56" y="32"/>
                  </a:lnTo>
                  <a:lnTo>
                    <a:pt x="33" y="59"/>
                  </a:lnTo>
                  <a:lnTo>
                    <a:pt x="16" y="87"/>
                  </a:lnTo>
                  <a:lnTo>
                    <a:pt x="4" y="108"/>
                  </a:lnTo>
                  <a:lnTo>
                    <a:pt x="0" y="11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39" name="Freeform 191"/>
            <p:cNvSpPr>
              <a:spLocks/>
            </p:cNvSpPr>
            <p:nvPr/>
          </p:nvSpPr>
          <p:spPr bwMode="auto">
            <a:xfrm>
              <a:off x="2654" y="1594"/>
              <a:ext cx="12" cy="12"/>
            </a:xfrm>
            <a:custGeom>
              <a:avLst/>
              <a:gdLst>
                <a:gd name="T0" fmla="*/ 12 w 24"/>
                <a:gd name="T1" fmla="*/ 24 h 24"/>
                <a:gd name="T2" fmla="*/ 8 w 24"/>
                <a:gd name="T3" fmla="*/ 23 h 24"/>
                <a:gd name="T4" fmla="*/ 3 w 24"/>
                <a:gd name="T5" fmla="*/ 21 h 24"/>
                <a:gd name="T6" fmla="*/ 1 w 24"/>
                <a:gd name="T7" fmla="*/ 16 h 24"/>
                <a:gd name="T8" fmla="*/ 0 w 24"/>
                <a:gd name="T9" fmla="*/ 11 h 24"/>
                <a:gd name="T10" fmla="*/ 1 w 24"/>
                <a:gd name="T11" fmla="*/ 7 h 24"/>
                <a:gd name="T12" fmla="*/ 3 w 24"/>
                <a:gd name="T13" fmla="*/ 3 h 24"/>
                <a:gd name="T14" fmla="*/ 8 w 24"/>
                <a:gd name="T15" fmla="*/ 1 h 24"/>
                <a:gd name="T16" fmla="*/ 12 w 24"/>
                <a:gd name="T17" fmla="*/ 0 h 24"/>
                <a:gd name="T18" fmla="*/ 17 w 24"/>
                <a:gd name="T19" fmla="*/ 1 h 24"/>
                <a:gd name="T20" fmla="*/ 20 w 24"/>
                <a:gd name="T21" fmla="*/ 3 h 24"/>
                <a:gd name="T22" fmla="*/ 23 w 24"/>
                <a:gd name="T23" fmla="*/ 7 h 24"/>
                <a:gd name="T24" fmla="*/ 24 w 24"/>
                <a:gd name="T25" fmla="*/ 11 h 24"/>
                <a:gd name="T26" fmla="*/ 23 w 24"/>
                <a:gd name="T27" fmla="*/ 16 h 24"/>
                <a:gd name="T28" fmla="*/ 20 w 24"/>
                <a:gd name="T29" fmla="*/ 21 h 24"/>
                <a:gd name="T30" fmla="*/ 17 w 24"/>
                <a:gd name="T31" fmla="*/ 23 h 24"/>
                <a:gd name="T32" fmla="*/ 12 w 24"/>
                <a:gd name="T3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lnTo>
                    <a:pt x="8" y="23"/>
                  </a:lnTo>
                  <a:lnTo>
                    <a:pt x="3" y="21"/>
                  </a:lnTo>
                  <a:lnTo>
                    <a:pt x="1" y="16"/>
                  </a:lnTo>
                  <a:lnTo>
                    <a:pt x="0" y="11"/>
                  </a:lnTo>
                  <a:lnTo>
                    <a:pt x="1" y="7"/>
                  </a:lnTo>
                  <a:lnTo>
                    <a:pt x="3" y="3"/>
                  </a:lnTo>
                  <a:lnTo>
                    <a:pt x="8" y="1"/>
                  </a:lnTo>
                  <a:lnTo>
                    <a:pt x="12" y="0"/>
                  </a:lnTo>
                  <a:lnTo>
                    <a:pt x="17" y="1"/>
                  </a:lnTo>
                  <a:lnTo>
                    <a:pt x="20" y="3"/>
                  </a:lnTo>
                  <a:lnTo>
                    <a:pt x="23" y="7"/>
                  </a:lnTo>
                  <a:lnTo>
                    <a:pt x="24" y="11"/>
                  </a:lnTo>
                  <a:lnTo>
                    <a:pt x="23" y="16"/>
                  </a:lnTo>
                  <a:lnTo>
                    <a:pt x="20" y="21"/>
                  </a:lnTo>
                  <a:lnTo>
                    <a:pt x="17" y="23"/>
                  </a:lnTo>
                  <a:lnTo>
                    <a:pt x="12" y="2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40" name="Freeform 192"/>
            <p:cNvSpPr>
              <a:spLocks/>
            </p:cNvSpPr>
            <p:nvPr/>
          </p:nvSpPr>
          <p:spPr bwMode="auto">
            <a:xfrm>
              <a:off x="2647" y="1554"/>
              <a:ext cx="26" cy="37"/>
            </a:xfrm>
            <a:custGeom>
              <a:avLst/>
              <a:gdLst>
                <a:gd name="T0" fmla="*/ 19 w 52"/>
                <a:gd name="T1" fmla="*/ 73 h 73"/>
                <a:gd name="T2" fmla="*/ 31 w 52"/>
                <a:gd name="T3" fmla="*/ 73 h 73"/>
                <a:gd name="T4" fmla="*/ 33 w 52"/>
                <a:gd name="T5" fmla="*/ 70 h 73"/>
                <a:gd name="T6" fmla="*/ 38 w 52"/>
                <a:gd name="T7" fmla="*/ 62 h 73"/>
                <a:gd name="T8" fmla="*/ 43 w 52"/>
                <a:gd name="T9" fmla="*/ 50 h 73"/>
                <a:gd name="T10" fmla="*/ 49 w 52"/>
                <a:gd name="T11" fmla="*/ 36 h 73"/>
                <a:gd name="T12" fmla="*/ 52 w 52"/>
                <a:gd name="T13" fmla="*/ 24 h 73"/>
                <a:gd name="T14" fmla="*/ 50 w 52"/>
                <a:gd name="T15" fmla="*/ 12 h 73"/>
                <a:gd name="T16" fmla="*/ 42 w 52"/>
                <a:gd name="T17" fmla="*/ 4 h 73"/>
                <a:gd name="T18" fmla="*/ 26 w 52"/>
                <a:gd name="T19" fmla="*/ 0 h 73"/>
                <a:gd name="T20" fmla="*/ 10 w 52"/>
                <a:gd name="T21" fmla="*/ 4 h 73"/>
                <a:gd name="T22" fmla="*/ 1 w 52"/>
                <a:gd name="T23" fmla="*/ 12 h 73"/>
                <a:gd name="T24" fmla="*/ 0 w 52"/>
                <a:gd name="T25" fmla="*/ 24 h 73"/>
                <a:gd name="T26" fmla="*/ 2 w 52"/>
                <a:gd name="T27" fmla="*/ 36 h 73"/>
                <a:gd name="T28" fmla="*/ 7 w 52"/>
                <a:gd name="T29" fmla="*/ 50 h 73"/>
                <a:gd name="T30" fmla="*/ 12 w 52"/>
                <a:gd name="T31" fmla="*/ 62 h 73"/>
                <a:gd name="T32" fmla="*/ 17 w 52"/>
                <a:gd name="T33" fmla="*/ 70 h 73"/>
                <a:gd name="T34" fmla="*/ 19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41" name="Freeform 193"/>
            <p:cNvSpPr>
              <a:spLocks/>
            </p:cNvSpPr>
            <p:nvPr/>
          </p:nvSpPr>
          <p:spPr bwMode="auto">
            <a:xfrm>
              <a:off x="2647" y="1554"/>
              <a:ext cx="26" cy="37"/>
            </a:xfrm>
            <a:custGeom>
              <a:avLst/>
              <a:gdLst>
                <a:gd name="T0" fmla="*/ 19 w 52"/>
                <a:gd name="T1" fmla="*/ 73 h 73"/>
                <a:gd name="T2" fmla="*/ 31 w 52"/>
                <a:gd name="T3" fmla="*/ 73 h 73"/>
                <a:gd name="T4" fmla="*/ 33 w 52"/>
                <a:gd name="T5" fmla="*/ 70 h 73"/>
                <a:gd name="T6" fmla="*/ 38 w 52"/>
                <a:gd name="T7" fmla="*/ 62 h 73"/>
                <a:gd name="T8" fmla="*/ 43 w 52"/>
                <a:gd name="T9" fmla="*/ 50 h 73"/>
                <a:gd name="T10" fmla="*/ 49 w 52"/>
                <a:gd name="T11" fmla="*/ 36 h 73"/>
                <a:gd name="T12" fmla="*/ 52 w 52"/>
                <a:gd name="T13" fmla="*/ 24 h 73"/>
                <a:gd name="T14" fmla="*/ 50 w 52"/>
                <a:gd name="T15" fmla="*/ 12 h 73"/>
                <a:gd name="T16" fmla="*/ 42 w 52"/>
                <a:gd name="T17" fmla="*/ 4 h 73"/>
                <a:gd name="T18" fmla="*/ 26 w 52"/>
                <a:gd name="T19" fmla="*/ 0 h 73"/>
                <a:gd name="T20" fmla="*/ 10 w 52"/>
                <a:gd name="T21" fmla="*/ 4 h 73"/>
                <a:gd name="T22" fmla="*/ 1 w 52"/>
                <a:gd name="T23" fmla="*/ 12 h 73"/>
                <a:gd name="T24" fmla="*/ 0 w 52"/>
                <a:gd name="T25" fmla="*/ 24 h 73"/>
                <a:gd name="T26" fmla="*/ 2 w 52"/>
                <a:gd name="T27" fmla="*/ 36 h 73"/>
                <a:gd name="T28" fmla="*/ 7 w 52"/>
                <a:gd name="T29" fmla="*/ 50 h 73"/>
                <a:gd name="T30" fmla="*/ 12 w 52"/>
                <a:gd name="T31" fmla="*/ 62 h 73"/>
                <a:gd name="T32" fmla="*/ 17 w 52"/>
                <a:gd name="T33" fmla="*/ 70 h 73"/>
                <a:gd name="T34" fmla="*/ 19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42" name="Freeform 194"/>
            <p:cNvSpPr>
              <a:spLocks/>
            </p:cNvSpPr>
            <p:nvPr/>
          </p:nvSpPr>
          <p:spPr bwMode="auto">
            <a:xfrm>
              <a:off x="2618" y="1569"/>
              <a:ext cx="36" cy="29"/>
            </a:xfrm>
            <a:custGeom>
              <a:avLst/>
              <a:gdLst>
                <a:gd name="T0" fmla="*/ 66 w 71"/>
                <a:gd name="T1" fmla="*/ 58 h 58"/>
                <a:gd name="T2" fmla="*/ 71 w 71"/>
                <a:gd name="T3" fmla="*/ 48 h 58"/>
                <a:gd name="T4" fmla="*/ 70 w 71"/>
                <a:gd name="T5" fmla="*/ 44 h 58"/>
                <a:gd name="T6" fmla="*/ 64 w 71"/>
                <a:gd name="T7" fmla="*/ 36 h 58"/>
                <a:gd name="T8" fmla="*/ 58 w 71"/>
                <a:gd name="T9" fmla="*/ 25 h 58"/>
                <a:gd name="T10" fmla="*/ 49 w 71"/>
                <a:gd name="T11" fmla="*/ 14 h 58"/>
                <a:gd name="T12" fmla="*/ 39 w 71"/>
                <a:gd name="T13" fmla="*/ 5 h 58"/>
                <a:gd name="T14" fmla="*/ 28 w 71"/>
                <a:gd name="T15" fmla="*/ 0 h 58"/>
                <a:gd name="T16" fmla="*/ 16 w 71"/>
                <a:gd name="T17" fmla="*/ 4 h 58"/>
                <a:gd name="T18" fmla="*/ 6 w 71"/>
                <a:gd name="T19" fmla="*/ 17 h 58"/>
                <a:gd name="T20" fmla="*/ 0 w 71"/>
                <a:gd name="T21" fmla="*/ 33 h 58"/>
                <a:gd name="T22" fmla="*/ 3 w 71"/>
                <a:gd name="T23" fmla="*/ 43 h 58"/>
                <a:gd name="T24" fmla="*/ 11 w 71"/>
                <a:gd name="T25" fmla="*/ 51 h 58"/>
                <a:gd name="T26" fmla="*/ 25 w 71"/>
                <a:gd name="T27" fmla="*/ 56 h 58"/>
                <a:gd name="T28" fmla="*/ 39 w 71"/>
                <a:gd name="T29" fmla="*/ 58 h 58"/>
                <a:gd name="T30" fmla="*/ 52 w 71"/>
                <a:gd name="T31" fmla="*/ 58 h 58"/>
                <a:gd name="T32" fmla="*/ 62 w 71"/>
                <a:gd name="T33" fmla="*/ 58 h 58"/>
                <a:gd name="T34" fmla="*/ 66 w 71"/>
                <a:gd name="T3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8">
                  <a:moveTo>
                    <a:pt x="66" y="58"/>
                  </a:moveTo>
                  <a:lnTo>
                    <a:pt x="71" y="48"/>
                  </a:lnTo>
                  <a:lnTo>
                    <a:pt x="70" y="44"/>
                  </a:lnTo>
                  <a:lnTo>
                    <a:pt x="64" y="36"/>
                  </a:lnTo>
                  <a:lnTo>
                    <a:pt x="58" y="25"/>
                  </a:lnTo>
                  <a:lnTo>
                    <a:pt x="49" y="14"/>
                  </a:lnTo>
                  <a:lnTo>
                    <a:pt x="39" y="5"/>
                  </a:lnTo>
                  <a:lnTo>
                    <a:pt x="28" y="0"/>
                  </a:lnTo>
                  <a:lnTo>
                    <a:pt x="16" y="4"/>
                  </a:lnTo>
                  <a:lnTo>
                    <a:pt x="6" y="17"/>
                  </a:lnTo>
                  <a:lnTo>
                    <a:pt x="0" y="33"/>
                  </a:lnTo>
                  <a:lnTo>
                    <a:pt x="3" y="43"/>
                  </a:lnTo>
                  <a:lnTo>
                    <a:pt x="11" y="51"/>
                  </a:lnTo>
                  <a:lnTo>
                    <a:pt x="25" y="56"/>
                  </a:lnTo>
                  <a:lnTo>
                    <a:pt x="39" y="58"/>
                  </a:lnTo>
                  <a:lnTo>
                    <a:pt x="52" y="58"/>
                  </a:lnTo>
                  <a:lnTo>
                    <a:pt x="62" y="58"/>
                  </a:lnTo>
                  <a:lnTo>
                    <a:pt x="66" y="5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43" name="Freeform 195"/>
            <p:cNvSpPr>
              <a:spLocks/>
            </p:cNvSpPr>
            <p:nvPr/>
          </p:nvSpPr>
          <p:spPr bwMode="auto">
            <a:xfrm>
              <a:off x="2618" y="1602"/>
              <a:ext cx="36" cy="28"/>
            </a:xfrm>
            <a:custGeom>
              <a:avLst/>
              <a:gdLst>
                <a:gd name="T0" fmla="*/ 71 w 71"/>
                <a:gd name="T1" fmla="*/ 10 h 57"/>
                <a:gd name="T2" fmla="*/ 66 w 71"/>
                <a:gd name="T3" fmla="*/ 0 h 57"/>
                <a:gd name="T4" fmla="*/ 62 w 71"/>
                <a:gd name="T5" fmla="*/ 0 h 57"/>
                <a:gd name="T6" fmla="*/ 53 w 71"/>
                <a:gd name="T7" fmla="*/ 0 h 57"/>
                <a:gd name="T8" fmla="*/ 39 w 71"/>
                <a:gd name="T9" fmla="*/ 0 h 57"/>
                <a:gd name="T10" fmla="*/ 25 w 71"/>
                <a:gd name="T11" fmla="*/ 2 h 57"/>
                <a:gd name="T12" fmla="*/ 13 w 71"/>
                <a:gd name="T13" fmla="*/ 7 h 57"/>
                <a:gd name="T14" fmla="*/ 3 w 71"/>
                <a:gd name="T15" fmla="*/ 15 h 57"/>
                <a:gd name="T16" fmla="*/ 0 w 71"/>
                <a:gd name="T17" fmla="*/ 25 h 57"/>
                <a:gd name="T18" fmla="*/ 6 w 71"/>
                <a:gd name="T19" fmla="*/ 42 h 57"/>
                <a:gd name="T20" fmla="*/ 16 w 71"/>
                <a:gd name="T21" fmla="*/ 54 h 57"/>
                <a:gd name="T22" fmla="*/ 28 w 71"/>
                <a:gd name="T23" fmla="*/ 57 h 57"/>
                <a:gd name="T24" fmla="*/ 39 w 71"/>
                <a:gd name="T25" fmla="*/ 53 h 57"/>
                <a:gd name="T26" fmla="*/ 49 w 71"/>
                <a:gd name="T27" fmla="*/ 44 h 57"/>
                <a:gd name="T28" fmla="*/ 58 w 71"/>
                <a:gd name="T29" fmla="*/ 33 h 57"/>
                <a:gd name="T30" fmla="*/ 64 w 71"/>
                <a:gd name="T31" fmla="*/ 22 h 57"/>
                <a:gd name="T32" fmla="*/ 70 w 71"/>
                <a:gd name="T33" fmla="*/ 14 h 57"/>
                <a:gd name="T34" fmla="*/ 71 w 71"/>
                <a:gd name="T35" fmla="*/ 1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7">
                  <a:moveTo>
                    <a:pt x="71" y="10"/>
                  </a:moveTo>
                  <a:lnTo>
                    <a:pt x="66" y="0"/>
                  </a:lnTo>
                  <a:lnTo>
                    <a:pt x="62" y="0"/>
                  </a:lnTo>
                  <a:lnTo>
                    <a:pt x="53" y="0"/>
                  </a:lnTo>
                  <a:lnTo>
                    <a:pt x="39" y="0"/>
                  </a:lnTo>
                  <a:lnTo>
                    <a:pt x="25" y="2"/>
                  </a:lnTo>
                  <a:lnTo>
                    <a:pt x="13" y="7"/>
                  </a:lnTo>
                  <a:lnTo>
                    <a:pt x="3" y="15"/>
                  </a:lnTo>
                  <a:lnTo>
                    <a:pt x="0" y="25"/>
                  </a:lnTo>
                  <a:lnTo>
                    <a:pt x="6" y="42"/>
                  </a:lnTo>
                  <a:lnTo>
                    <a:pt x="16" y="54"/>
                  </a:lnTo>
                  <a:lnTo>
                    <a:pt x="28" y="57"/>
                  </a:lnTo>
                  <a:lnTo>
                    <a:pt x="39" y="53"/>
                  </a:lnTo>
                  <a:lnTo>
                    <a:pt x="49" y="44"/>
                  </a:lnTo>
                  <a:lnTo>
                    <a:pt x="58" y="33"/>
                  </a:lnTo>
                  <a:lnTo>
                    <a:pt x="64" y="22"/>
                  </a:lnTo>
                  <a:lnTo>
                    <a:pt x="70" y="14"/>
                  </a:lnTo>
                  <a:lnTo>
                    <a:pt x="71" y="1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44" name="Freeform 196"/>
            <p:cNvSpPr>
              <a:spLocks/>
            </p:cNvSpPr>
            <p:nvPr/>
          </p:nvSpPr>
          <p:spPr bwMode="auto">
            <a:xfrm>
              <a:off x="2647" y="1610"/>
              <a:ext cx="26" cy="36"/>
            </a:xfrm>
            <a:custGeom>
              <a:avLst/>
              <a:gdLst>
                <a:gd name="T0" fmla="*/ 32 w 52"/>
                <a:gd name="T1" fmla="*/ 0 h 73"/>
                <a:gd name="T2" fmla="*/ 20 w 52"/>
                <a:gd name="T3" fmla="*/ 0 h 73"/>
                <a:gd name="T4" fmla="*/ 18 w 52"/>
                <a:gd name="T5" fmla="*/ 4 h 73"/>
                <a:gd name="T6" fmla="*/ 14 w 52"/>
                <a:gd name="T7" fmla="*/ 12 h 73"/>
                <a:gd name="T8" fmla="*/ 8 w 52"/>
                <a:gd name="T9" fmla="*/ 23 h 73"/>
                <a:gd name="T10" fmla="*/ 2 w 52"/>
                <a:gd name="T11" fmla="*/ 36 h 73"/>
                <a:gd name="T12" fmla="*/ 0 w 52"/>
                <a:gd name="T13" fmla="*/ 50 h 73"/>
                <a:gd name="T14" fmla="*/ 1 w 52"/>
                <a:gd name="T15" fmla="*/ 61 h 73"/>
                <a:gd name="T16" fmla="*/ 9 w 52"/>
                <a:gd name="T17" fmla="*/ 69 h 73"/>
                <a:gd name="T18" fmla="*/ 25 w 52"/>
                <a:gd name="T19" fmla="*/ 73 h 73"/>
                <a:gd name="T20" fmla="*/ 41 w 52"/>
                <a:gd name="T21" fmla="*/ 69 h 73"/>
                <a:gd name="T22" fmla="*/ 50 w 52"/>
                <a:gd name="T23" fmla="*/ 61 h 73"/>
                <a:gd name="T24" fmla="*/ 52 w 52"/>
                <a:gd name="T25" fmla="*/ 50 h 73"/>
                <a:gd name="T26" fmla="*/ 49 w 52"/>
                <a:gd name="T27" fmla="*/ 36 h 73"/>
                <a:gd name="T28" fmla="*/ 45 w 52"/>
                <a:gd name="T29" fmla="*/ 23 h 73"/>
                <a:gd name="T30" fmla="*/ 39 w 52"/>
                <a:gd name="T31" fmla="*/ 12 h 73"/>
                <a:gd name="T32" fmla="*/ 34 w 52"/>
                <a:gd name="T33" fmla="*/ 4 h 73"/>
                <a:gd name="T34" fmla="*/ 32 w 52"/>
                <a:gd name="T3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32" y="0"/>
                  </a:moveTo>
                  <a:lnTo>
                    <a:pt x="20" y="0"/>
                  </a:lnTo>
                  <a:lnTo>
                    <a:pt x="18" y="4"/>
                  </a:lnTo>
                  <a:lnTo>
                    <a:pt x="14" y="12"/>
                  </a:lnTo>
                  <a:lnTo>
                    <a:pt x="8" y="23"/>
                  </a:lnTo>
                  <a:lnTo>
                    <a:pt x="2" y="36"/>
                  </a:lnTo>
                  <a:lnTo>
                    <a:pt x="0" y="50"/>
                  </a:lnTo>
                  <a:lnTo>
                    <a:pt x="1" y="61"/>
                  </a:lnTo>
                  <a:lnTo>
                    <a:pt x="9" y="69"/>
                  </a:lnTo>
                  <a:lnTo>
                    <a:pt x="25" y="73"/>
                  </a:lnTo>
                  <a:lnTo>
                    <a:pt x="41" y="69"/>
                  </a:lnTo>
                  <a:lnTo>
                    <a:pt x="50" y="61"/>
                  </a:lnTo>
                  <a:lnTo>
                    <a:pt x="52" y="50"/>
                  </a:lnTo>
                  <a:lnTo>
                    <a:pt x="49" y="36"/>
                  </a:lnTo>
                  <a:lnTo>
                    <a:pt x="45" y="23"/>
                  </a:lnTo>
                  <a:lnTo>
                    <a:pt x="39" y="12"/>
                  </a:lnTo>
                  <a:lnTo>
                    <a:pt x="34" y="4"/>
                  </a:lnTo>
                  <a:lnTo>
                    <a:pt x="32"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45" name="Freeform 197"/>
            <p:cNvSpPr>
              <a:spLocks/>
            </p:cNvSpPr>
            <p:nvPr/>
          </p:nvSpPr>
          <p:spPr bwMode="auto">
            <a:xfrm>
              <a:off x="2667" y="1602"/>
              <a:ext cx="36" cy="28"/>
            </a:xfrm>
            <a:custGeom>
              <a:avLst/>
              <a:gdLst>
                <a:gd name="T0" fmla="*/ 6 w 71"/>
                <a:gd name="T1" fmla="*/ 0 h 57"/>
                <a:gd name="T2" fmla="*/ 0 w 71"/>
                <a:gd name="T3" fmla="*/ 10 h 57"/>
                <a:gd name="T4" fmla="*/ 1 w 71"/>
                <a:gd name="T5" fmla="*/ 14 h 57"/>
                <a:gd name="T6" fmla="*/ 7 w 71"/>
                <a:gd name="T7" fmla="*/ 22 h 57"/>
                <a:gd name="T8" fmla="*/ 14 w 71"/>
                <a:gd name="T9" fmla="*/ 33 h 57"/>
                <a:gd name="T10" fmla="*/ 23 w 71"/>
                <a:gd name="T11" fmla="*/ 44 h 57"/>
                <a:gd name="T12" fmla="*/ 32 w 71"/>
                <a:gd name="T13" fmla="*/ 53 h 57"/>
                <a:gd name="T14" fmla="*/ 44 w 71"/>
                <a:gd name="T15" fmla="*/ 57 h 57"/>
                <a:gd name="T16" fmla="*/ 55 w 71"/>
                <a:gd name="T17" fmla="*/ 54 h 57"/>
                <a:gd name="T18" fmla="*/ 66 w 71"/>
                <a:gd name="T19" fmla="*/ 42 h 57"/>
                <a:gd name="T20" fmla="*/ 71 w 71"/>
                <a:gd name="T21" fmla="*/ 25 h 57"/>
                <a:gd name="T22" fmla="*/ 68 w 71"/>
                <a:gd name="T23" fmla="*/ 15 h 57"/>
                <a:gd name="T24" fmla="*/ 60 w 71"/>
                <a:gd name="T25" fmla="*/ 7 h 57"/>
                <a:gd name="T26" fmla="*/ 46 w 71"/>
                <a:gd name="T27" fmla="*/ 2 h 57"/>
                <a:gd name="T28" fmla="*/ 32 w 71"/>
                <a:gd name="T29" fmla="*/ 0 h 57"/>
                <a:gd name="T30" fmla="*/ 19 w 71"/>
                <a:gd name="T31" fmla="*/ 0 h 57"/>
                <a:gd name="T32" fmla="*/ 9 w 71"/>
                <a:gd name="T33" fmla="*/ 0 h 57"/>
                <a:gd name="T34" fmla="*/ 6 w 71"/>
                <a:gd name="T3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7">
                  <a:moveTo>
                    <a:pt x="6" y="0"/>
                  </a:moveTo>
                  <a:lnTo>
                    <a:pt x="0" y="10"/>
                  </a:lnTo>
                  <a:lnTo>
                    <a:pt x="1" y="14"/>
                  </a:lnTo>
                  <a:lnTo>
                    <a:pt x="7" y="22"/>
                  </a:lnTo>
                  <a:lnTo>
                    <a:pt x="14" y="33"/>
                  </a:lnTo>
                  <a:lnTo>
                    <a:pt x="23" y="44"/>
                  </a:lnTo>
                  <a:lnTo>
                    <a:pt x="32" y="53"/>
                  </a:lnTo>
                  <a:lnTo>
                    <a:pt x="44" y="57"/>
                  </a:lnTo>
                  <a:lnTo>
                    <a:pt x="55" y="54"/>
                  </a:lnTo>
                  <a:lnTo>
                    <a:pt x="66" y="42"/>
                  </a:lnTo>
                  <a:lnTo>
                    <a:pt x="71" y="25"/>
                  </a:lnTo>
                  <a:lnTo>
                    <a:pt x="68" y="15"/>
                  </a:lnTo>
                  <a:lnTo>
                    <a:pt x="60" y="7"/>
                  </a:lnTo>
                  <a:lnTo>
                    <a:pt x="46" y="2"/>
                  </a:lnTo>
                  <a:lnTo>
                    <a:pt x="32" y="0"/>
                  </a:lnTo>
                  <a:lnTo>
                    <a:pt x="19" y="0"/>
                  </a:lnTo>
                  <a:lnTo>
                    <a:pt x="9" y="0"/>
                  </a:lnTo>
                  <a:lnTo>
                    <a:pt x="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46" name="Freeform 198"/>
            <p:cNvSpPr>
              <a:spLocks/>
            </p:cNvSpPr>
            <p:nvPr/>
          </p:nvSpPr>
          <p:spPr bwMode="auto">
            <a:xfrm>
              <a:off x="2667" y="1569"/>
              <a:ext cx="36" cy="28"/>
            </a:xfrm>
            <a:custGeom>
              <a:avLst/>
              <a:gdLst>
                <a:gd name="T0" fmla="*/ 0 w 71"/>
                <a:gd name="T1" fmla="*/ 47 h 57"/>
                <a:gd name="T2" fmla="*/ 6 w 71"/>
                <a:gd name="T3" fmla="*/ 57 h 57"/>
                <a:gd name="T4" fmla="*/ 9 w 71"/>
                <a:gd name="T5" fmla="*/ 57 h 57"/>
                <a:gd name="T6" fmla="*/ 19 w 71"/>
                <a:gd name="T7" fmla="*/ 57 h 57"/>
                <a:gd name="T8" fmla="*/ 32 w 71"/>
                <a:gd name="T9" fmla="*/ 57 h 57"/>
                <a:gd name="T10" fmla="*/ 46 w 71"/>
                <a:gd name="T11" fmla="*/ 55 h 57"/>
                <a:gd name="T12" fmla="*/ 59 w 71"/>
                <a:gd name="T13" fmla="*/ 50 h 57"/>
                <a:gd name="T14" fmla="*/ 68 w 71"/>
                <a:gd name="T15" fmla="*/ 43 h 57"/>
                <a:gd name="T16" fmla="*/ 71 w 71"/>
                <a:gd name="T17" fmla="*/ 32 h 57"/>
                <a:gd name="T18" fmla="*/ 66 w 71"/>
                <a:gd name="T19" fmla="*/ 17 h 57"/>
                <a:gd name="T20" fmla="*/ 55 w 71"/>
                <a:gd name="T21" fmla="*/ 4 h 57"/>
                <a:gd name="T22" fmla="*/ 44 w 71"/>
                <a:gd name="T23" fmla="*/ 0 h 57"/>
                <a:gd name="T24" fmla="*/ 32 w 71"/>
                <a:gd name="T25" fmla="*/ 4 h 57"/>
                <a:gd name="T26" fmla="*/ 23 w 71"/>
                <a:gd name="T27" fmla="*/ 13 h 57"/>
                <a:gd name="T28" fmla="*/ 14 w 71"/>
                <a:gd name="T29" fmla="*/ 23 h 57"/>
                <a:gd name="T30" fmla="*/ 7 w 71"/>
                <a:gd name="T31" fmla="*/ 35 h 57"/>
                <a:gd name="T32" fmla="*/ 1 w 71"/>
                <a:gd name="T33" fmla="*/ 43 h 57"/>
                <a:gd name="T34" fmla="*/ 0 w 71"/>
                <a:gd name="T35" fmla="*/ 4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7">
                  <a:moveTo>
                    <a:pt x="0" y="47"/>
                  </a:moveTo>
                  <a:lnTo>
                    <a:pt x="6" y="57"/>
                  </a:lnTo>
                  <a:lnTo>
                    <a:pt x="9" y="57"/>
                  </a:lnTo>
                  <a:lnTo>
                    <a:pt x="19" y="57"/>
                  </a:lnTo>
                  <a:lnTo>
                    <a:pt x="32" y="57"/>
                  </a:lnTo>
                  <a:lnTo>
                    <a:pt x="46" y="55"/>
                  </a:lnTo>
                  <a:lnTo>
                    <a:pt x="59" y="50"/>
                  </a:lnTo>
                  <a:lnTo>
                    <a:pt x="68" y="43"/>
                  </a:lnTo>
                  <a:lnTo>
                    <a:pt x="71" y="32"/>
                  </a:lnTo>
                  <a:lnTo>
                    <a:pt x="66" y="17"/>
                  </a:lnTo>
                  <a:lnTo>
                    <a:pt x="55" y="4"/>
                  </a:lnTo>
                  <a:lnTo>
                    <a:pt x="44" y="0"/>
                  </a:lnTo>
                  <a:lnTo>
                    <a:pt x="32" y="4"/>
                  </a:lnTo>
                  <a:lnTo>
                    <a:pt x="23" y="13"/>
                  </a:lnTo>
                  <a:lnTo>
                    <a:pt x="14" y="23"/>
                  </a:lnTo>
                  <a:lnTo>
                    <a:pt x="7" y="35"/>
                  </a:lnTo>
                  <a:lnTo>
                    <a:pt x="1" y="43"/>
                  </a:lnTo>
                  <a:lnTo>
                    <a:pt x="0" y="4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47" name="Freeform 199"/>
            <p:cNvSpPr>
              <a:spLocks/>
            </p:cNvSpPr>
            <p:nvPr/>
          </p:nvSpPr>
          <p:spPr bwMode="auto">
            <a:xfrm>
              <a:off x="3368" y="2439"/>
              <a:ext cx="12" cy="12"/>
            </a:xfrm>
            <a:custGeom>
              <a:avLst/>
              <a:gdLst>
                <a:gd name="T0" fmla="*/ 11 w 24"/>
                <a:gd name="T1" fmla="*/ 24 h 24"/>
                <a:gd name="T2" fmla="*/ 7 w 24"/>
                <a:gd name="T3" fmla="*/ 23 h 24"/>
                <a:gd name="T4" fmla="*/ 3 w 24"/>
                <a:gd name="T5" fmla="*/ 20 h 24"/>
                <a:gd name="T6" fmla="*/ 1 w 24"/>
                <a:gd name="T7" fmla="*/ 16 h 24"/>
                <a:gd name="T8" fmla="*/ 0 w 24"/>
                <a:gd name="T9" fmla="*/ 11 h 24"/>
                <a:gd name="T10" fmla="*/ 1 w 24"/>
                <a:gd name="T11" fmla="*/ 7 h 24"/>
                <a:gd name="T12" fmla="*/ 3 w 24"/>
                <a:gd name="T13" fmla="*/ 3 h 24"/>
                <a:gd name="T14" fmla="*/ 7 w 24"/>
                <a:gd name="T15" fmla="*/ 1 h 24"/>
                <a:gd name="T16" fmla="*/ 11 w 24"/>
                <a:gd name="T17" fmla="*/ 0 h 24"/>
                <a:gd name="T18" fmla="*/ 16 w 24"/>
                <a:gd name="T19" fmla="*/ 1 h 24"/>
                <a:gd name="T20" fmla="*/ 20 w 24"/>
                <a:gd name="T21" fmla="*/ 3 h 24"/>
                <a:gd name="T22" fmla="*/ 23 w 24"/>
                <a:gd name="T23" fmla="*/ 7 h 24"/>
                <a:gd name="T24" fmla="*/ 24 w 24"/>
                <a:gd name="T25" fmla="*/ 11 h 24"/>
                <a:gd name="T26" fmla="*/ 23 w 24"/>
                <a:gd name="T27" fmla="*/ 16 h 24"/>
                <a:gd name="T28" fmla="*/ 20 w 24"/>
                <a:gd name="T29" fmla="*/ 20 h 24"/>
                <a:gd name="T30" fmla="*/ 16 w 24"/>
                <a:gd name="T31" fmla="*/ 23 h 24"/>
                <a:gd name="T32" fmla="*/ 11 w 24"/>
                <a:gd name="T3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1" y="24"/>
                  </a:moveTo>
                  <a:lnTo>
                    <a:pt x="7" y="23"/>
                  </a:lnTo>
                  <a:lnTo>
                    <a:pt x="3" y="20"/>
                  </a:lnTo>
                  <a:lnTo>
                    <a:pt x="1" y="16"/>
                  </a:lnTo>
                  <a:lnTo>
                    <a:pt x="0" y="11"/>
                  </a:lnTo>
                  <a:lnTo>
                    <a:pt x="1" y="7"/>
                  </a:lnTo>
                  <a:lnTo>
                    <a:pt x="3" y="3"/>
                  </a:lnTo>
                  <a:lnTo>
                    <a:pt x="7" y="1"/>
                  </a:lnTo>
                  <a:lnTo>
                    <a:pt x="11" y="0"/>
                  </a:lnTo>
                  <a:lnTo>
                    <a:pt x="16" y="1"/>
                  </a:lnTo>
                  <a:lnTo>
                    <a:pt x="20" y="3"/>
                  </a:lnTo>
                  <a:lnTo>
                    <a:pt x="23" y="7"/>
                  </a:lnTo>
                  <a:lnTo>
                    <a:pt x="24" y="11"/>
                  </a:lnTo>
                  <a:lnTo>
                    <a:pt x="23" y="16"/>
                  </a:lnTo>
                  <a:lnTo>
                    <a:pt x="20" y="20"/>
                  </a:lnTo>
                  <a:lnTo>
                    <a:pt x="16" y="23"/>
                  </a:lnTo>
                  <a:lnTo>
                    <a:pt x="11" y="2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48" name="Freeform 200"/>
            <p:cNvSpPr>
              <a:spLocks/>
            </p:cNvSpPr>
            <p:nvPr/>
          </p:nvSpPr>
          <p:spPr bwMode="auto">
            <a:xfrm>
              <a:off x="3361" y="2399"/>
              <a:ext cx="26" cy="36"/>
            </a:xfrm>
            <a:custGeom>
              <a:avLst/>
              <a:gdLst>
                <a:gd name="T0" fmla="*/ 19 w 53"/>
                <a:gd name="T1" fmla="*/ 73 h 73"/>
                <a:gd name="T2" fmla="*/ 32 w 53"/>
                <a:gd name="T3" fmla="*/ 73 h 73"/>
                <a:gd name="T4" fmla="*/ 34 w 53"/>
                <a:gd name="T5" fmla="*/ 69 h 73"/>
                <a:gd name="T6" fmla="*/ 39 w 53"/>
                <a:gd name="T7" fmla="*/ 61 h 73"/>
                <a:gd name="T8" fmla="*/ 45 w 53"/>
                <a:gd name="T9" fmla="*/ 50 h 73"/>
                <a:gd name="T10" fmla="*/ 50 w 53"/>
                <a:gd name="T11" fmla="*/ 36 h 73"/>
                <a:gd name="T12" fmla="*/ 53 w 53"/>
                <a:gd name="T13" fmla="*/ 23 h 73"/>
                <a:gd name="T14" fmla="*/ 50 w 53"/>
                <a:gd name="T15" fmla="*/ 12 h 73"/>
                <a:gd name="T16" fmla="*/ 42 w 53"/>
                <a:gd name="T17" fmla="*/ 4 h 73"/>
                <a:gd name="T18" fmla="*/ 26 w 53"/>
                <a:gd name="T19" fmla="*/ 0 h 73"/>
                <a:gd name="T20" fmla="*/ 10 w 53"/>
                <a:gd name="T21" fmla="*/ 4 h 73"/>
                <a:gd name="T22" fmla="*/ 1 w 53"/>
                <a:gd name="T23" fmla="*/ 12 h 73"/>
                <a:gd name="T24" fmla="*/ 0 w 53"/>
                <a:gd name="T25" fmla="*/ 23 h 73"/>
                <a:gd name="T26" fmla="*/ 2 w 53"/>
                <a:gd name="T27" fmla="*/ 36 h 73"/>
                <a:gd name="T28" fmla="*/ 7 w 53"/>
                <a:gd name="T29" fmla="*/ 50 h 73"/>
                <a:gd name="T30" fmla="*/ 12 w 53"/>
                <a:gd name="T31" fmla="*/ 61 h 73"/>
                <a:gd name="T32" fmla="*/ 17 w 53"/>
                <a:gd name="T33" fmla="*/ 69 h 73"/>
                <a:gd name="T34" fmla="*/ 19 w 53"/>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49" name="Freeform 201"/>
            <p:cNvSpPr>
              <a:spLocks/>
            </p:cNvSpPr>
            <p:nvPr/>
          </p:nvSpPr>
          <p:spPr bwMode="auto">
            <a:xfrm>
              <a:off x="3361" y="2399"/>
              <a:ext cx="26" cy="36"/>
            </a:xfrm>
            <a:custGeom>
              <a:avLst/>
              <a:gdLst>
                <a:gd name="T0" fmla="*/ 19 w 53"/>
                <a:gd name="T1" fmla="*/ 73 h 73"/>
                <a:gd name="T2" fmla="*/ 32 w 53"/>
                <a:gd name="T3" fmla="*/ 73 h 73"/>
                <a:gd name="T4" fmla="*/ 34 w 53"/>
                <a:gd name="T5" fmla="*/ 69 h 73"/>
                <a:gd name="T6" fmla="*/ 39 w 53"/>
                <a:gd name="T7" fmla="*/ 61 h 73"/>
                <a:gd name="T8" fmla="*/ 45 w 53"/>
                <a:gd name="T9" fmla="*/ 50 h 73"/>
                <a:gd name="T10" fmla="*/ 50 w 53"/>
                <a:gd name="T11" fmla="*/ 36 h 73"/>
                <a:gd name="T12" fmla="*/ 53 w 53"/>
                <a:gd name="T13" fmla="*/ 23 h 73"/>
                <a:gd name="T14" fmla="*/ 50 w 53"/>
                <a:gd name="T15" fmla="*/ 12 h 73"/>
                <a:gd name="T16" fmla="*/ 42 w 53"/>
                <a:gd name="T17" fmla="*/ 4 h 73"/>
                <a:gd name="T18" fmla="*/ 26 w 53"/>
                <a:gd name="T19" fmla="*/ 0 h 73"/>
                <a:gd name="T20" fmla="*/ 10 w 53"/>
                <a:gd name="T21" fmla="*/ 4 h 73"/>
                <a:gd name="T22" fmla="*/ 1 w 53"/>
                <a:gd name="T23" fmla="*/ 12 h 73"/>
                <a:gd name="T24" fmla="*/ 0 w 53"/>
                <a:gd name="T25" fmla="*/ 23 h 73"/>
                <a:gd name="T26" fmla="*/ 2 w 53"/>
                <a:gd name="T27" fmla="*/ 36 h 73"/>
                <a:gd name="T28" fmla="*/ 7 w 53"/>
                <a:gd name="T29" fmla="*/ 50 h 73"/>
                <a:gd name="T30" fmla="*/ 12 w 53"/>
                <a:gd name="T31" fmla="*/ 61 h 73"/>
                <a:gd name="T32" fmla="*/ 17 w 53"/>
                <a:gd name="T33" fmla="*/ 69 h 73"/>
                <a:gd name="T34" fmla="*/ 19 w 53"/>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50" name="Freeform 202"/>
            <p:cNvSpPr>
              <a:spLocks/>
            </p:cNvSpPr>
            <p:nvPr/>
          </p:nvSpPr>
          <p:spPr bwMode="auto">
            <a:xfrm>
              <a:off x="3331" y="2414"/>
              <a:ext cx="36" cy="29"/>
            </a:xfrm>
            <a:custGeom>
              <a:avLst/>
              <a:gdLst>
                <a:gd name="T0" fmla="*/ 66 w 71"/>
                <a:gd name="T1" fmla="*/ 58 h 58"/>
                <a:gd name="T2" fmla="*/ 71 w 71"/>
                <a:gd name="T3" fmla="*/ 47 h 58"/>
                <a:gd name="T4" fmla="*/ 70 w 71"/>
                <a:gd name="T5" fmla="*/ 44 h 58"/>
                <a:gd name="T6" fmla="*/ 64 w 71"/>
                <a:gd name="T7" fmla="*/ 36 h 58"/>
                <a:gd name="T8" fmla="*/ 58 w 71"/>
                <a:gd name="T9" fmla="*/ 24 h 58"/>
                <a:gd name="T10" fmla="*/ 49 w 71"/>
                <a:gd name="T11" fmla="*/ 14 h 58"/>
                <a:gd name="T12" fmla="*/ 39 w 71"/>
                <a:gd name="T13" fmla="*/ 5 h 58"/>
                <a:gd name="T14" fmla="*/ 28 w 71"/>
                <a:gd name="T15" fmla="*/ 0 h 58"/>
                <a:gd name="T16" fmla="*/ 16 w 71"/>
                <a:gd name="T17" fmla="*/ 4 h 58"/>
                <a:gd name="T18" fmla="*/ 6 w 71"/>
                <a:gd name="T19" fmla="*/ 16 h 58"/>
                <a:gd name="T20" fmla="*/ 0 w 71"/>
                <a:gd name="T21" fmla="*/ 32 h 58"/>
                <a:gd name="T22" fmla="*/ 3 w 71"/>
                <a:gd name="T23" fmla="*/ 43 h 58"/>
                <a:gd name="T24" fmla="*/ 13 w 71"/>
                <a:gd name="T25" fmla="*/ 51 h 58"/>
                <a:gd name="T26" fmla="*/ 25 w 71"/>
                <a:gd name="T27" fmla="*/ 55 h 58"/>
                <a:gd name="T28" fmla="*/ 39 w 71"/>
                <a:gd name="T29" fmla="*/ 58 h 58"/>
                <a:gd name="T30" fmla="*/ 53 w 71"/>
                <a:gd name="T31" fmla="*/ 58 h 58"/>
                <a:gd name="T32" fmla="*/ 62 w 71"/>
                <a:gd name="T33" fmla="*/ 58 h 58"/>
                <a:gd name="T34" fmla="*/ 66 w 71"/>
                <a:gd name="T3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8">
                  <a:moveTo>
                    <a:pt x="66" y="58"/>
                  </a:moveTo>
                  <a:lnTo>
                    <a:pt x="71" y="47"/>
                  </a:lnTo>
                  <a:lnTo>
                    <a:pt x="70" y="44"/>
                  </a:lnTo>
                  <a:lnTo>
                    <a:pt x="64" y="36"/>
                  </a:lnTo>
                  <a:lnTo>
                    <a:pt x="58" y="24"/>
                  </a:lnTo>
                  <a:lnTo>
                    <a:pt x="49" y="14"/>
                  </a:lnTo>
                  <a:lnTo>
                    <a:pt x="39" y="5"/>
                  </a:lnTo>
                  <a:lnTo>
                    <a:pt x="28" y="0"/>
                  </a:lnTo>
                  <a:lnTo>
                    <a:pt x="16" y="4"/>
                  </a:lnTo>
                  <a:lnTo>
                    <a:pt x="6" y="16"/>
                  </a:lnTo>
                  <a:lnTo>
                    <a:pt x="0" y="32"/>
                  </a:lnTo>
                  <a:lnTo>
                    <a:pt x="3" y="43"/>
                  </a:lnTo>
                  <a:lnTo>
                    <a:pt x="13" y="51"/>
                  </a:lnTo>
                  <a:lnTo>
                    <a:pt x="25" y="55"/>
                  </a:lnTo>
                  <a:lnTo>
                    <a:pt x="39" y="58"/>
                  </a:lnTo>
                  <a:lnTo>
                    <a:pt x="53" y="58"/>
                  </a:lnTo>
                  <a:lnTo>
                    <a:pt x="62" y="58"/>
                  </a:lnTo>
                  <a:lnTo>
                    <a:pt x="66" y="5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51" name="Freeform 203"/>
            <p:cNvSpPr>
              <a:spLocks/>
            </p:cNvSpPr>
            <p:nvPr/>
          </p:nvSpPr>
          <p:spPr bwMode="auto">
            <a:xfrm>
              <a:off x="3331" y="2447"/>
              <a:ext cx="37" cy="28"/>
            </a:xfrm>
            <a:custGeom>
              <a:avLst/>
              <a:gdLst>
                <a:gd name="T0" fmla="*/ 72 w 72"/>
                <a:gd name="T1" fmla="*/ 10 h 56"/>
                <a:gd name="T2" fmla="*/ 67 w 72"/>
                <a:gd name="T3" fmla="*/ 0 h 56"/>
                <a:gd name="T4" fmla="*/ 63 w 72"/>
                <a:gd name="T5" fmla="*/ 0 h 56"/>
                <a:gd name="T6" fmla="*/ 53 w 72"/>
                <a:gd name="T7" fmla="*/ 0 h 56"/>
                <a:gd name="T8" fmla="*/ 40 w 72"/>
                <a:gd name="T9" fmla="*/ 0 h 56"/>
                <a:gd name="T10" fmla="*/ 26 w 72"/>
                <a:gd name="T11" fmla="*/ 2 h 56"/>
                <a:gd name="T12" fmla="*/ 13 w 72"/>
                <a:gd name="T13" fmla="*/ 7 h 56"/>
                <a:gd name="T14" fmla="*/ 3 w 72"/>
                <a:gd name="T15" fmla="*/ 15 h 56"/>
                <a:gd name="T16" fmla="*/ 0 w 72"/>
                <a:gd name="T17" fmla="*/ 25 h 56"/>
                <a:gd name="T18" fmla="*/ 6 w 72"/>
                <a:gd name="T19" fmla="*/ 41 h 56"/>
                <a:gd name="T20" fmla="*/ 17 w 72"/>
                <a:gd name="T21" fmla="*/ 54 h 56"/>
                <a:gd name="T22" fmla="*/ 29 w 72"/>
                <a:gd name="T23" fmla="*/ 56 h 56"/>
                <a:gd name="T24" fmla="*/ 39 w 72"/>
                <a:gd name="T25" fmla="*/ 53 h 56"/>
                <a:gd name="T26" fmla="*/ 49 w 72"/>
                <a:gd name="T27" fmla="*/ 44 h 56"/>
                <a:gd name="T28" fmla="*/ 59 w 72"/>
                <a:gd name="T29" fmla="*/ 33 h 56"/>
                <a:gd name="T30" fmla="*/ 66 w 72"/>
                <a:gd name="T31" fmla="*/ 22 h 56"/>
                <a:gd name="T32" fmla="*/ 71 w 72"/>
                <a:gd name="T33" fmla="*/ 14 h 56"/>
                <a:gd name="T34" fmla="*/ 72 w 72"/>
                <a:gd name="T35" fmla="*/ 1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6">
                  <a:moveTo>
                    <a:pt x="72" y="10"/>
                  </a:moveTo>
                  <a:lnTo>
                    <a:pt x="67" y="0"/>
                  </a:lnTo>
                  <a:lnTo>
                    <a:pt x="63" y="0"/>
                  </a:lnTo>
                  <a:lnTo>
                    <a:pt x="53" y="0"/>
                  </a:lnTo>
                  <a:lnTo>
                    <a:pt x="40" y="0"/>
                  </a:lnTo>
                  <a:lnTo>
                    <a:pt x="26" y="2"/>
                  </a:lnTo>
                  <a:lnTo>
                    <a:pt x="13" y="7"/>
                  </a:lnTo>
                  <a:lnTo>
                    <a:pt x="3" y="15"/>
                  </a:lnTo>
                  <a:lnTo>
                    <a:pt x="0" y="25"/>
                  </a:lnTo>
                  <a:lnTo>
                    <a:pt x="6" y="41"/>
                  </a:lnTo>
                  <a:lnTo>
                    <a:pt x="17" y="54"/>
                  </a:lnTo>
                  <a:lnTo>
                    <a:pt x="29" y="56"/>
                  </a:lnTo>
                  <a:lnTo>
                    <a:pt x="39" y="53"/>
                  </a:lnTo>
                  <a:lnTo>
                    <a:pt x="49" y="44"/>
                  </a:lnTo>
                  <a:lnTo>
                    <a:pt x="59" y="33"/>
                  </a:lnTo>
                  <a:lnTo>
                    <a:pt x="66" y="22"/>
                  </a:lnTo>
                  <a:lnTo>
                    <a:pt x="71" y="14"/>
                  </a:lnTo>
                  <a:lnTo>
                    <a:pt x="72" y="1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52" name="Freeform 204"/>
            <p:cNvSpPr>
              <a:spLocks/>
            </p:cNvSpPr>
            <p:nvPr/>
          </p:nvSpPr>
          <p:spPr bwMode="auto">
            <a:xfrm>
              <a:off x="3361" y="2454"/>
              <a:ext cx="26" cy="37"/>
            </a:xfrm>
            <a:custGeom>
              <a:avLst/>
              <a:gdLst>
                <a:gd name="T0" fmla="*/ 33 w 53"/>
                <a:gd name="T1" fmla="*/ 0 h 72"/>
                <a:gd name="T2" fmla="*/ 20 w 53"/>
                <a:gd name="T3" fmla="*/ 0 h 72"/>
                <a:gd name="T4" fmla="*/ 18 w 53"/>
                <a:gd name="T5" fmla="*/ 3 h 72"/>
                <a:gd name="T6" fmla="*/ 13 w 53"/>
                <a:gd name="T7" fmla="*/ 11 h 72"/>
                <a:gd name="T8" fmla="*/ 8 w 53"/>
                <a:gd name="T9" fmla="*/ 23 h 72"/>
                <a:gd name="T10" fmla="*/ 3 w 53"/>
                <a:gd name="T11" fmla="*/ 35 h 72"/>
                <a:gd name="T12" fmla="*/ 0 w 53"/>
                <a:gd name="T13" fmla="*/ 49 h 72"/>
                <a:gd name="T14" fmla="*/ 2 w 53"/>
                <a:gd name="T15" fmla="*/ 61 h 72"/>
                <a:gd name="T16" fmla="*/ 10 w 53"/>
                <a:gd name="T17" fmla="*/ 69 h 72"/>
                <a:gd name="T18" fmla="*/ 26 w 53"/>
                <a:gd name="T19" fmla="*/ 72 h 72"/>
                <a:gd name="T20" fmla="*/ 42 w 53"/>
                <a:gd name="T21" fmla="*/ 69 h 72"/>
                <a:gd name="T22" fmla="*/ 51 w 53"/>
                <a:gd name="T23" fmla="*/ 61 h 72"/>
                <a:gd name="T24" fmla="*/ 53 w 53"/>
                <a:gd name="T25" fmla="*/ 49 h 72"/>
                <a:gd name="T26" fmla="*/ 50 w 53"/>
                <a:gd name="T27" fmla="*/ 35 h 72"/>
                <a:gd name="T28" fmla="*/ 46 w 53"/>
                <a:gd name="T29" fmla="*/ 23 h 72"/>
                <a:gd name="T30" fmla="*/ 40 w 53"/>
                <a:gd name="T31" fmla="*/ 11 h 72"/>
                <a:gd name="T32" fmla="*/ 35 w 53"/>
                <a:gd name="T33" fmla="*/ 3 h 72"/>
                <a:gd name="T34" fmla="*/ 33 w 53"/>
                <a:gd name="T3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2">
                  <a:moveTo>
                    <a:pt x="33" y="0"/>
                  </a:moveTo>
                  <a:lnTo>
                    <a:pt x="20" y="0"/>
                  </a:lnTo>
                  <a:lnTo>
                    <a:pt x="18" y="3"/>
                  </a:lnTo>
                  <a:lnTo>
                    <a:pt x="13" y="11"/>
                  </a:lnTo>
                  <a:lnTo>
                    <a:pt x="8" y="23"/>
                  </a:lnTo>
                  <a:lnTo>
                    <a:pt x="3" y="35"/>
                  </a:lnTo>
                  <a:lnTo>
                    <a:pt x="0" y="49"/>
                  </a:lnTo>
                  <a:lnTo>
                    <a:pt x="2" y="61"/>
                  </a:lnTo>
                  <a:lnTo>
                    <a:pt x="10" y="69"/>
                  </a:lnTo>
                  <a:lnTo>
                    <a:pt x="26" y="72"/>
                  </a:lnTo>
                  <a:lnTo>
                    <a:pt x="42" y="69"/>
                  </a:lnTo>
                  <a:lnTo>
                    <a:pt x="51" y="61"/>
                  </a:lnTo>
                  <a:lnTo>
                    <a:pt x="53" y="49"/>
                  </a:lnTo>
                  <a:lnTo>
                    <a:pt x="50" y="35"/>
                  </a:lnTo>
                  <a:lnTo>
                    <a:pt x="46" y="23"/>
                  </a:lnTo>
                  <a:lnTo>
                    <a:pt x="40" y="11"/>
                  </a:lnTo>
                  <a:lnTo>
                    <a:pt x="35" y="3"/>
                  </a:lnTo>
                  <a:lnTo>
                    <a:pt x="3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53" name="Freeform 205"/>
            <p:cNvSpPr>
              <a:spLocks/>
            </p:cNvSpPr>
            <p:nvPr/>
          </p:nvSpPr>
          <p:spPr bwMode="auto">
            <a:xfrm>
              <a:off x="3381" y="2447"/>
              <a:ext cx="36" cy="28"/>
            </a:xfrm>
            <a:custGeom>
              <a:avLst/>
              <a:gdLst>
                <a:gd name="T0" fmla="*/ 6 w 71"/>
                <a:gd name="T1" fmla="*/ 0 h 56"/>
                <a:gd name="T2" fmla="*/ 0 w 71"/>
                <a:gd name="T3" fmla="*/ 10 h 56"/>
                <a:gd name="T4" fmla="*/ 1 w 71"/>
                <a:gd name="T5" fmla="*/ 14 h 56"/>
                <a:gd name="T6" fmla="*/ 7 w 71"/>
                <a:gd name="T7" fmla="*/ 22 h 56"/>
                <a:gd name="T8" fmla="*/ 14 w 71"/>
                <a:gd name="T9" fmla="*/ 33 h 56"/>
                <a:gd name="T10" fmla="*/ 23 w 71"/>
                <a:gd name="T11" fmla="*/ 44 h 56"/>
                <a:gd name="T12" fmla="*/ 32 w 71"/>
                <a:gd name="T13" fmla="*/ 53 h 56"/>
                <a:gd name="T14" fmla="*/ 44 w 71"/>
                <a:gd name="T15" fmla="*/ 56 h 56"/>
                <a:gd name="T16" fmla="*/ 55 w 71"/>
                <a:gd name="T17" fmla="*/ 54 h 56"/>
                <a:gd name="T18" fmla="*/ 66 w 71"/>
                <a:gd name="T19" fmla="*/ 41 h 56"/>
                <a:gd name="T20" fmla="*/ 71 w 71"/>
                <a:gd name="T21" fmla="*/ 25 h 56"/>
                <a:gd name="T22" fmla="*/ 68 w 71"/>
                <a:gd name="T23" fmla="*/ 15 h 56"/>
                <a:gd name="T24" fmla="*/ 59 w 71"/>
                <a:gd name="T25" fmla="*/ 7 h 56"/>
                <a:gd name="T26" fmla="*/ 46 w 71"/>
                <a:gd name="T27" fmla="*/ 2 h 56"/>
                <a:gd name="T28" fmla="*/ 32 w 71"/>
                <a:gd name="T29" fmla="*/ 0 h 56"/>
                <a:gd name="T30" fmla="*/ 20 w 71"/>
                <a:gd name="T31" fmla="*/ 0 h 56"/>
                <a:gd name="T32" fmla="*/ 9 w 71"/>
                <a:gd name="T33" fmla="*/ 0 h 56"/>
                <a:gd name="T34" fmla="*/ 6 w 71"/>
                <a:gd name="T3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6">
                  <a:moveTo>
                    <a:pt x="6" y="0"/>
                  </a:moveTo>
                  <a:lnTo>
                    <a:pt x="0" y="10"/>
                  </a:lnTo>
                  <a:lnTo>
                    <a:pt x="1" y="14"/>
                  </a:lnTo>
                  <a:lnTo>
                    <a:pt x="7" y="22"/>
                  </a:lnTo>
                  <a:lnTo>
                    <a:pt x="14" y="33"/>
                  </a:lnTo>
                  <a:lnTo>
                    <a:pt x="23" y="44"/>
                  </a:lnTo>
                  <a:lnTo>
                    <a:pt x="32" y="53"/>
                  </a:lnTo>
                  <a:lnTo>
                    <a:pt x="44" y="56"/>
                  </a:lnTo>
                  <a:lnTo>
                    <a:pt x="55" y="54"/>
                  </a:lnTo>
                  <a:lnTo>
                    <a:pt x="66" y="41"/>
                  </a:lnTo>
                  <a:lnTo>
                    <a:pt x="71" y="25"/>
                  </a:lnTo>
                  <a:lnTo>
                    <a:pt x="68" y="15"/>
                  </a:lnTo>
                  <a:lnTo>
                    <a:pt x="59" y="7"/>
                  </a:lnTo>
                  <a:lnTo>
                    <a:pt x="46" y="2"/>
                  </a:lnTo>
                  <a:lnTo>
                    <a:pt x="32" y="0"/>
                  </a:lnTo>
                  <a:lnTo>
                    <a:pt x="20" y="0"/>
                  </a:lnTo>
                  <a:lnTo>
                    <a:pt x="9" y="0"/>
                  </a:lnTo>
                  <a:lnTo>
                    <a:pt x="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54" name="Freeform 206"/>
            <p:cNvSpPr>
              <a:spLocks/>
            </p:cNvSpPr>
            <p:nvPr/>
          </p:nvSpPr>
          <p:spPr bwMode="auto">
            <a:xfrm>
              <a:off x="3380" y="2414"/>
              <a:ext cx="37" cy="28"/>
            </a:xfrm>
            <a:custGeom>
              <a:avLst/>
              <a:gdLst>
                <a:gd name="T0" fmla="*/ 0 w 72"/>
                <a:gd name="T1" fmla="*/ 46 h 57"/>
                <a:gd name="T2" fmla="*/ 6 w 72"/>
                <a:gd name="T3" fmla="*/ 57 h 57"/>
                <a:gd name="T4" fmla="*/ 9 w 72"/>
                <a:gd name="T5" fmla="*/ 57 h 57"/>
                <a:gd name="T6" fmla="*/ 19 w 72"/>
                <a:gd name="T7" fmla="*/ 57 h 57"/>
                <a:gd name="T8" fmla="*/ 32 w 72"/>
                <a:gd name="T9" fmla="*/ 57 h 57"/>
                <a:gd name="T10" fmla="*/ 47 w 72"/>
                <a:gd name="T11" fmla="*/ 54 h 57"/>
                <a:gd name="T12" fmla="*/ 60 w 72"/>
                <a:gd name="T13" fmla="*/ 50 h 57"/>
                <a:gd name="T14" fmla="*/ 69 w 72"/>
                <a:gd name="T15" fmla="*/ 43 h 57"/>
                <a:gd name="T16" fmla="*/ 72 w 72"/>
                <a:gd name="T17" fmla="*/ 31 h 57"/>
                <a:gd name="T18" fmla="*/ 67 w 72"/>
                <a:gd name="T19" fmla="*/ 16 h 57"/>
                <a:gd name="T20" fmla="*/ 55 w 72"/>
                <a:gd name="T21" fmla="*/ 4 h 57"/>
                <a:gd name="T22" fmla="*/ 44 w 72"/>
                <a:gd name="T23" fmla="*/ 0 h 57"/>
                <a:gd name="T24" fmla="*/ 33 w 72"/>
                <a:gd name="T25" fmla="*/ 4 h 57"/>
                <a:gd name="T26" fmla="*/ 23 w 72"/>
                <a:gd name="T27" fmla="*/ 13 h 57"/>
                <a:gd name="T28" fmla="*/ 14 w 72"/>
                <a:gd name="T29" fmla="*/ 23 h 57"/>
                <a:gd name="T30" fmla="*/ 7 w 72"/>
                <a:gd name="T31" fmla="*/ 35 h 57"/>
                <a:gd name="T32" fmla="*/ 1 w 72"/>
                <a:gd name="T33" fmla="*/ 43 h 57"/>
                <a:gd name="T34" fmla="*/ 0 w 72"/>
                <a:gd name="T35"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7">
                  <a:moveTo>
                    <a:pt x="0" y="46"/>
                  </a:moveTo>
                  <a:lnTo>
                    <a:pt x="6" y="57"/>
                  </a:lnTo>
                  <a:lnTo>
                    <a:pt x="9" y="57"/>
                  </a:lnTo>
                  <a:lnTo>
                    <a:pt x="19" y="57"/>
                  </a:lnTo>
                  <a:lnTo>
                    <a:pt x="32" y="57"/>
                  </a:lnTo>
                  <a:lnTo>
                    <a:pt x="47" y="54"/>
                  </a:lnTo>
                  <a:lnTo>
                    <a:pt x="60" y="50"/>
                  </a:lnTo>
                  <a:lnTo>
                    <a:pt x="69" y="43"/>
                  </a:lnTo>
                  <a:lnTo>
                    <a:pt x="72" y="31"/>
                  </a:lnTo>
                  <a:lnTo>
                    <a:pt x="67" y="16"/>
                  </a:lnTo>
                  <a:lnTo>
                    <a:pt x="55" y="4"/>
                  </a:lnTo>
                  <a:lnTo>
                    <a:pt x="44" y="0"/>
                  </a:lnTo>
                  <a:lnTo>
                    <a:pt x="33" y="4"/>
                  </a:lnTo>
                  <a:lnTo>
                    <a:pt x="23" y="13"/>
                  </a:lnTo>
                  <a:lnTo>
                    <a:pt x="14" y="23"/>
                  </a:lnTo>
                  <a:lnTo>
                    <a:pt x="7" y="35"/>
                  </a:lnTo>
                  <a:lnTo>
                    <a:pt x="1" y="43"/>
                  </a:lnTo>
                  <a:lnTo>
                    <a:pt x="0" y="4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55" name="Freeform 207"/>
            <p:cNvSpPr>
              <a:spLocks/>
            </p:cNvSpPr>
            <p:nvPr/>
          </p:nvSpPr>
          <p:spPr bwMode="auto">
            <a:xfrm>
              <a:off x="2672" y="2420"/>
              <a:ext cx="11" cy="12"/>
            </a:xfrm>
            <a:custGeom>
              <a:avLst/>
              <a:gdLst>
                <a:gd name="T0" fmla="*/ 12 w 23"/>
                <a:gd name="T1" fmla="*/ 24 h 24"/>
                <a:gd name="T2" fmla="*/ 7 w 23"/>
                <a:gd name="T3" fmla="*/ 23 h 24"/>
                <a:gd name="T4" fmla="*/ 4 w 23"/>
                <a:gd name="T5" fmla="*/ 20 h 24"/>
                <a:gd name="T6" fmla="*/ 1 w 23"/>
                <a:gd name="T7" fmla="*/ 17 h 24"/>
                <a:gd name="T8" fmla="*/ 0 w 23"/>
                <a:gd name="T9" fmla="*/ 12 h 24"/>
                <a:gd name="T10" fmla="*/ 1 w 23"/>
                <a:gd name="T11" fmla="*/ 8 h 24"/>
                <a:gd name="T12" fmla="*/ 4 w 23"/>
                <a:gd name="T13" fmla="*/ 3 h 24"/>
                <a:gd name="T14" fmla="*/ 7 w 23"/>
                <a:gd name="T15" fmla="*/ 1 h 24"/>
                <a:gd name="T16" fmla="*/ 12 w 23"/>
                <a:gd name="T17" fmla="*/ 0 h 24"/>
                <a:gd name="T18" fmla="*/ 16 w 23"/>
                <a:gd name="T19" fmla="*/ 1 h 24"/>
                <a:gd name="T20" fmla="*/ 20 w 23"/>
                <a:gd name="T21" fmla="*/ 3 h 24"/>
                <a:gd name="T22" fmla="*/ 22 w 23"/>
                <a:gd name="T23" fmla="*/ 8 h 24"/>
                <a:gd name="T24" fmla="*/ 23 w 23"/>
                <a:gd name="T25" fmla="*/ 12 h 24"/>
                <a:gd name="T26" fmla="*/ 22 w 23"/>
                <a:gd name="T27" fmla="*/ 17 h 24"/>
                <a:gd name="T28" fmla="*/ 20 w 23"/>
                <a:gd name="T29" fmla="*/ 20 h 24"/>
                <a:gd name="T30" fmla="*/ 16 w 23"/>
                <a:gd name="T31" fmla="*/ 23 h 24"/>
                <a:gd name="T32" fmla="*/ 12 w 23"/>
                <a:gd name="T3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24">
                  <a:moveTo>
                    <a:pt x="12" y="24"/>
                  </a:moveTo>
                  <a:lnTo>
                    <a:pt x="7" y="23"/>
                  </a:lnTo>
                  <a:lnTo>
                    <a:pt x="4" y="20"/>
                  </a:lnTo>
                  <a:lnTo>
                    <a:pt x="1" y="17"/>
                  </a:lnTo>
                  <a:lnTo>
                    <a:pt x="0" y="12"/>
                  </a:lnTo>
                  <a:lnTo>
                    <a:pt x="1" y="8"/>
                  </a:lnTo>
                  <a:lnTo>
                    <a:pt x="4" y="3"/>
                  </a:lnTo>
                  <a:lnTo>
                    <a:pt x="7" y="1"/>
                  </a:lnTo>
                  <a:lnTo>
                    <a:pt x="12" y="0"/>
                  </a:lnTo>
                  <a:lnTo>
                    <a:pt x="16" y="1"/>
                  </a:lnTo>
                  <a:lnTo>
                    <a:pt x="20" y="3"/>
                  </a:lnTo>
                  <a:lnTo>
                    <a:pt x="22" y="8"/>
                  </a:lnTo>
                  <a:lnTo>
                    <a:pt x="23" y="12"/>
                  </a:lnTo>
                  <a:lnTo>
                    <a:pt x="22" y="17"/>
                  </a:lnTo>
                  <a:lnTo>
                    <a:pt x="20" y="20"/>
                  </a:lnTo>
                  <a:lnTo>
                    <a:pt x="16" y="23"/>
                  </a:lnTo>
                  <a:lnTo>
                    <a:pt x="12" y="2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56" name="Freeform 208"/>
            <p:cNvSpPr>
              <a:spLocks/>
            </p:cNvSpPr>
            <p:nvPr/>
          </p:nvSpPr>
          <p:spPr bwMode="auto">
            <a:xfrm>
              <a:off x="2664" y="2381"/>
              <a:ext cx="26" cy="36"/>
            </a:xfrm>
            <a:custGeom>
              <a:avLst/>
              <a:gdLst>
                <a:gd name="T0" fmla="*/ 20 w 52"/>
                <a:gd name="T1" fmla="*/ 73 h 73"/>
                <a:gd name="T2" fmla="*/ 31 w 52"/>
                <a:gd name="T3" fmla="*/ 73 h 73"/>
                <a:gd name="T4" fmla="*/ 34 w 52"/>
                <a:gd name="T5" fmla="*/ 69 h 73"/>
                <a:gd name="T6" fmla="*/ 38 w 52"/>
                <a:gd name="T7" fmla="*/ 61 h 73"/>
                <a:gd name="T8" fmla="*/ 44 w 52"/>
                <a:gd name="T9" fmla="*/ 50 h 73"/>
                <a:gd name="T10" fmla="*/ 50 w 52"/>
                <a:gd name="T11" fmla="*/ 36 h 73"/>
                <a:gd name="T12" fmla="*/ 52 w 52"/>
                <a:gd name="T13" fmla="*/ 23 h 73"/>
                <a:gd name="T14" fmla="*/ 51 w 52"/>
                <a:gd name="T15" fmla="*/ 12 h 73"/>
                <a:gd name="T16" fmla="*/ 43 w 52"/>
                <a:gd name="T17" fmla="*/ 4 h 73"/>
                <a:gd name="T18" fmla="*/ 27 w 52"/>
                <a:gd name="T19" fmla="*/ 0 h 73"/>
                <a:gd name="T20" fmla="*/ 10 w 52"/>
                <a:gd name="T21" fmla="*/ 4 h 73"/>
                <a:gd name="T22" fmla="*/ 1 w 52"/>
                <a:gd name="T23" fmla="*/ 12 h 73"/>
                <a:gd name="T24" fmla="*/ 0 w 52"/>
                <a:gd name="T25" fmla="*/ 23 h 73"/>
                <a:gd name="T26" fmla="*/ 2 w 52"/>
                <a:gd name="T27" fmla="*/ 36 h 73"/>
                <a:gd name="T28" fmla="*/ 7 w 52"/>
                <a:gd name="T29" fmla="*/ 50 h 73"/>
                <a:gd name="T30" fmla="*/ 13 w 52"/>
                <a:gd name="T31" fmla="*/ 61 h 73"/>
                <a:gd name="T32" fmla="*/ 17 w 52"/>
                <a:gd name="T33" fmla="*/ 69 h 73"/>
                <a:gd name="T34" fmla="*/ 20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57" name="Freeform 209"/>
            <p:cNvSpPr>
              <a:spLocks/>
            </p:cNvSpPr>
            <p:nvPr/>
          </p:nvSpPr>
          <p:spPr bwMode="auto">
            <a:xfrm>
              <a:off x="2664" y="2381"/>
              <a:ext cx="26" cy="36"/>
            </a:xfrm>
            <a:custGeom>
              <a:avLst/>
              <a:gdLst>
                <a:gd name="T0" fmla="*/ 20 w 52"/>
                <a:gd name="T1" fmla="*/ 73 h 73"/>
                <a:gd name="T2" fmla="*/ 31 w 52"/>
                <a:gd name="T3" fmla="*/ 73 h 73"/>
                <a:gd name="T4" fmla="*/ 34 w 52"/>
                <a:gd name="T5" fmla="*/ 69 h 73"/>
                <a:gd name="T6" fmla="*/ 38 w 52"/>
                <a:gd name="T7" fmla="*/ 61 h 73"/>
                <a:gd name="T8" fmla="*/ 44 w 52"/>
                <a:gd name="T9" fmla="*/ 50 h 73"/>
                <a:gd name="T10" fmla="*/ 50 w 52"/>
                <a:gd name="T11" fmla="*/ 36 h 73"/>
                <a:gd name="T12" fmla="*/ 52 w 52"/>
                <a:gd name="T13" fmla="*/ 23 h 73"/>
                <a:gd name="T14" fmla="*/ 51 w 52"/>
                <a:gd name="T15" fmla="*/ 12 h 73"/>
                <a:gd name="T16" fmla="*/ 43 w 52"/>
                <a:gd name="T17" fmla="*/ 4 h 73"/>
                <a:gd name="T18" fmla="*/ 27 w 52"/>
                <a:gd name="T19" fmla="*/ 0 h 73"/>
                <a:gd name="T20" fmla="*/ 10 w 52"/>
                <a:gd name="T21" fmla="*/ 4 h 73"/>
                <a:gd name="T22" fmla="*/ 1 w 52"/>
                <a:gd name="T23" fmla="*/ 12 h 73"/>
                <a:gd name="T24" fmla="*/ 0 w 52"/>
                <a:gd name="T25" fmla="*/ 23 h 73"/>
                <a:gd name="T26" fmla="*/ 2 w 52"/>
                <a:gd name="T27" fmla="*/ 36 h 73"/>
                <a:gd name="T28" fmla="*/ 7 w 52"/>
                <a:gd name="T29" fmla="*/ 50 h 73"/>
                <a:gd name="T30" fmla="*/ 13 w 52"/>
                <a:gd name="T31" fmla="*/ 61 h 73"/>
                <a:gd name="T32" fmla="*/ 17 w 52"/>
                <a:gd name="T33" fmla="*/ 69 h 73"/>
                <a:gd name="T34" fmla="*/ 20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58" name="Freeform 210"/>
            <p:cNvSpPr>
              <a:spLocks/>
            </p:cNvSpPr>
            <p:nvPr/>
          </p:nvSpPr>
          <p:spPr bwMode="auto">
            <a:xfrm>
              <a:off x="2635" y="2396"/>
              <a:ext cx="35" cy="28"/>
            </a:xfrm>
            <a:custGeom>
              <a:avLst/>
              <a:gdLst>
                <a:gd name="T0" fmla="*/ 66 w 72"/>
                <a:gd name="T1" fmla="*/ 58 h 58"/>
                <a:gd name="T2" fmla="*/ 72 w 72"/>
                <a:gd name="T3" fmla="*/ 47 h 58"/>
                <a:gd name="T4" fmla="*/ 71 w 72"/>
                <a:gd name="T5" fmla="*/ 44 h 58"/>
                <a:gd name="T6" fmla="*/ 65 w 72"/>
                <a:gd name="T7" fmla="*/ 36 h 58"/>
                <a:gd name="T8" fmla="*/ 58 w 72"/>
                <a:gd name="T9" fmla="*/ 24 h 58"/>
                <a:gd name="T10" fmla="*/ 50 w 72"/>
                <a:gd name="T11" fmla="*/ 14 h 58"/>
                <a:gd name="T12" fmla="*/ 40 w 72"/>
                <a:gd name="T13" fmla="*/ 5 h 58"/>
                <a:gd name="T14" fmla="*/ 28 w 72"/>
                <a:gd name="T15" fmla="*/ 0 h 58"/>
                <a:gd name="T16" fmla="*/ 16 w 72"/>
                <a:gd name="T17" fmla="*/ 3 h 58"/>
                <a:gd name="T18" fmla="*/ 6 w 72"/>
                <a:gd name="T19" fmla="*/ 15 h 58"/>
                <a:gd name="T20" fmla="*/ 0 w 72"/>
                <a:gd name="T21" fmla="*/ 31 h 58"/>
                <a:gd name="T22" fmla="*/ 4 w 72"/>
                <a:gd name="T23" fmla="*/ 43 h 58"/>
                <a:gd name="T24" fmla="*/ 12 w 72"/>
                <a:gd name="T25" fmla="*/ 51 h 58"/>
                <a:gd name="T26" fmla="*/ 26 w 72"/>
                <a:gd name="T27" fmla="*/ 56 h 58"/>
                <a:gd name="T28" fmla="*/ 40 w 72"/>
                <a:gd name="T29" fmla="*/ 58 h 58"/>
                <a:gd name="T30" fmla="*/ 52 w 72"/>
                <a:gd name="T31" fmla="*/ 58 h 58"/>
                <a:gd name="T32" fmla="*/ 63 w 72"/>
                <a:gd name="T33" fmla="*/ 58 h 58"/>
                <a:gd name="T34" fmla="*/ 66 w 72"/>
                <a:gd name="T3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8">
                  <a:moveTo>
                    <a:pt x="66" y="58"/>
                  </a:moveTo>
                  <a:lnTo>
                    <a:pt x="72" y="47"/>
                  </a:lnTo>
                  <a:lnTo>
                    <a:pt x="71" y="44"/>
                  </a:lnTo>
                  <a:lnTo>
                    <a:pt x="65" y="36"/>
                  </a:lnTo>
                  <a:lnTo>
                    <a:pt x="58" y="24"/>
                  </a:lnTo>
                  <a:lnTo>
                    <a:pt x="50" y="14"/>
                  </a:lnTo>
                  <a:lnTo>
                    <a:pt x="40" y="5"/>
                  </a:lnTo>
                  <a:lnTo>
                    <a:pt x="28" y="0"/>
                  </a:lnTo>
                  <a:lnTo>
                    <a:pt x="16" y="3"/>
                  </a:lnTo>
                  <a:lnTo>
                    <a:pt x="6" y="15"/>
                  </a:lnTo>
                  <a:lnTo>
                    <a:pt x="0" y="31"/>
                  </a:lnTo>
                  <a:lnTo>
                    <a:pt x="4" y="43"/>
                  </a:lnTo>
                  <a:lnTo>
                    <a:pt x="12" y="51"/>
                  </a:lnTo>
                  <a:lnTo>
                    <a:pt x="26" y="56"/>
                  </a:lnTo>
                  <a:lnTo>
                    <a:pt x="40" y="58"/>
                  </a:lnTo>
                  <a:lnTo>
                    <a:pt x="52" y="58"/>
                  </a:lnTo>
                  <a:lnTo>
                    <a:pt x="63" y="58"/>
                  </a:lnTo>
                  <a:lnTo>
                    <a:pt x="66" y="5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59" name="Freeform 211"/>
            <p:cNvSpPr>
              <a:spLocks/>
            </p:cNvSpPr>
            <p:nvPr/>
          </p:nvSpPr>
          <p:spPr bwMode="auto">
            <a:xfrm>
              <a:off x="2635" y="2428"/>
              <a:ext cx="35" cy="29"/>
            </a:xfrm>
            <a:custGeom>
              <a:avLst/>
              <a:gdLst>
                <a:gd name="T0" fmla="*/ 72 w 72"/>
                <a:gd name="T1" fmla="*/ 10 h 56"/>
                <a:gd name="T2" fmla="*/ 66 w 72"/>
                <a:gd name="T3" fmla="*/ 0 h 56"/>
                <a:gd name="T4" fmla="*/ 63 w 72"/>
                <a:gd name="T5" fmla="*/ 0 h 56"/>
                <a:gd name="T6" fmla="*/ 53 w 72"/>
                <a:gd name="T7" fmla="*/ 0 h 56"/>
                <a:gd name="T8" fmla="*/ 40 w 72"/>
                <a:gd name="T9" fmla="*/ 0 h 56"/>
                <a:gd name="T10" fmla="*/ 26 w 72"/>
                <a:gd name="T11" fmla="*/ 2 h 56"/>
                <a:gd name="T12" fmla="*/ 13 w 72"/>
                <a:gd name="T13" fmla="*/ 7 h 56"/>
                <a:gd name="T14" fmla="*/ 4 w 72"/>
                <a:gd name="T15" fmla="*/ 14 h 56"/>
                <a:gd name="T16" fmla="*/ 0 w 72"/>
                <a:gd name="T17" fmla="*/ 25 h 56"/>
                <a:gd name="T18" fmla="*/ 6 w 72"/>
                <a:gd name="T19" fmla="*/ 40 h 56"/>
                <a:gd name="T20" fmla="*/ 16 w 72"/>
                <a:gd name="T21" fmla="*/ 53 h 56"/>
                <a:gd name="T22" fmla="*/ 28 w 72"/>
                <a:gd name="T23" fmla="*/ 56 h 56"/>
                <a:gd name="T24" fmla="*/ 40 w 72"/>
                <a:gd name="T25" fmla="*/ 53 h 56"/>
                <a:gd name="T26" fmla="*/ 50 w 72"/>
                <a:gd name="T27" fmla="*/ 44 h 56"/>
                <a:gd name="T28" fmla="*/ 58 w 72"/>
                <a:gd name="T29" fmla="*/ 33 h 56"/>
                <a:gd name="T30" fmla="*/ 65 w 72"/>
                <a:gd name="T31" fmla="*/ 22 h 56"/>
                <a:gd name="T32" fmla="*/ 71 w 72"/>
                <a:gd name="T33" fmla="*/ 14 h 56"/>
                <a:gd name="T34" fmla="*/ 72 w 72"/>
                <a:gd name="T35" fmla="*/ 1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6">
                  <a:moveTo>
                    <a:pt x="72" y="10"/>
                  </a:moveTo>
                  <a:lnTo>
                    <a:pt x="66" y="0"/>
                  </a:lnTo>
                  <a:lnTo>
                    <a:pt x="63" y="0"/>
                  </a:lnTo>
                  <a:lnTo>
                    <a:pt x="53" y="0"/>
                  </a:lnTo>
                  <a:lnTo>
                    <a:pt x="40" y="0"/>
                  </a:lnTo>
                  <a:lnTo>
                    <a:pt x="26" y="2"/>
                  </a:lnTo>
                  <a:lnTo>
                    <a:pt x="13" y="7"/>
                  </a:lnTo>
                  <a:lnTo>
                    <a:pt x="4" y="14"/>
                  </a:lnTo>
                  <a:lnTo>
                    <a:pt x="0" y="25"/>
                  </a:lnTo>
                  <a:lnTo>
                    <a:pt x="6" y="40"/>
                  </a:lnTo>
                  <a:lnTo>
                    <a:pt x="16" y="53"/>
                  </a:lnTo>
                  <a:lnTo>
                    <a:pt x="28" y="56"/>
                  </a:lnTo>
                  <a:lnTo>
                    <a:pt x="40" y="53"/>
                  </a:lnTo>
                  <a:lnTo>
                    <a:pt x="50" y="44"/>
                  </a:lnTo>
                  <a:lnTo>
                    <a:pt x="58" y="33"/>
                  </a:lnTo>
                  <a:lnTo>
                    <a:pt x="65" y="22"/>
                  </a:lnTo>
                  <a:lnTo>
                    <a:pt x="71" y="14"/>
                  </a:lnTo>
                  <a:lnTo>
                    <a:pt x="72" y="1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60" name="Freeform 212"/>
            <p:cNvSpPr>
              <a:spLocks/>
            </p:cNvSpPr>
            <p:nvPr/>
          </p:nvSpPr>
          <p:spPr bwMode="auto">
            <a:xfrm>
              <a:off x="2664" y="2435"/>
              <a:ext cx="27" cy="37"/>
            </a:xfrm>
            <a:custGeom>
              <a:avLst/>
              <a:gdLst>
                <a:gd name="T0" fmla="*/ 32 w 53"/>
                <a:gd name="T1" fmla="*/ 0 h 72"/>
                <a:gd name="T2" fmla="*/ 21 w 53"/>
                <a:gd name="T3" fmla="*/ 0 h 72"/>
                <a:gd name="T4" fmla="*/ 19 w 53"/>
                <a:gd name="T5" fmla="*/ 3 h 72"/>
                <a:gd name="T6" fmla="*/ 14 w 53"/>
                <a:gd name="T7" fmla="*/ 11 h 72"/>
                <a:gd name="T8" fmla="*/ 8 w 53"/>
                <a:gd name="T9" fmla="*/ 23 h 72"/>
                <a:gd name="T10" fmla="*/ 2 w 53"/>
                <a:gd name="T11" fmla="*/ 35 h 72"/>
                <a:gd name="T12" fmla="*/ 0 w 53"/>
                <a:gd name="T13" fmla="*/ 49 h 72"/>
                <a:gd name="T14" fmla="*/ 2 w 53"/>
                <a:gd name="T15" fmla="*/ 61 h 72"/>
                <a:gd name="T16" fmla="*/ 10 w 53"/>
                <a:gd name="T17" fmla="*/ 69 h 72"/>
                <a:gd name="T18" fmla="*/ 27 w 53"/>
                <a:gd name="T19" fmla="*/ 72 h 72"/>
                <a:gd name="T20" fmla="*/ 43 w 53"/>
                <a:gd name="T21" fmla="*/ 69 h 72"/>
                <a:gd name="T22" fmla="*/ 51 w 53"/>
                <a:gd name="T23" fmla="*/ 61 h 72"/>
                <a:gd name="T24" fmla="*/ 53 w 53"/>
                <a:gd name="T25" fmla="*/ 49 h 72"/>
                <a:gd name="T26" fmla="*/ 51 w 53"/>
                <a:gd name="T27" fmla="*/ 35 h 72"/>
                <a:gd name="T28" fmla="*/ 45 w 53"/>
                <a:gd name="T29" fmla="*/ 23 h 72"/>
                <a:gd name="T30" fmla="*/ 39 w 53"/>
                <a:gd name="T31" fmla="*/ 11 h 72"/>
                <a:gd name="T32" fmla="*/ 35 w 53"/>
                <a:gd name="T33" fmla="*/ 3 h 72"/>
                <a:gd name="T34" fmla="*/ 32 w 53"/>
                <a:gd name="T3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2">
                  <a:moveTo>
                    <a:pt x="32" y="0"/>
                  </a:moveTo>
                  <a:lnTo>
                    <a:pt x="21" y="0"/>
                  </a:lnTo>
                  <a:lnTo>
                    <a:pt x="19" y="3"/>
                  </a:lnTo>
                  <a:lnTo>
                    <a:pt x="14" y="11"/>
                  </a:lnTo>
                  <a:lnTo>
                    <a:pt x="8" y="23"/>
                  </a:lnTo>
                  <a:lnTo>
                    <a:pt x="2" y="35"/>
                  </a:lnTo>
                  <a:lnTo>
                    <a:pt x="0" y="49"/>
                  </a:lnTo>
                  <a:lnTo>
                    <a:pt x="2" y="61"/>
                  </a:lnTo>
                  <a:lnTo>
                    <a:pt x="10" y="69"/>
                  </a:lnTo>
                  <a:lnTo>
                    <a:pt x="27" y="72"/>
                  </a:lnTo>
                  <a:lnTo>
                    <a:pt x="43" y="69"/>
                  </a:lnTo>
                  <a:lnTo>
                    <a:pt x="51" y="61"/>
                  </a:lnTo>
                  <a:lnTo>
                    <a:pt x="53" y="49"/>
                  </a:lnTo>
                  <a:lnTo>
                    <a:pt x="51" y="35"/>
                  </a:lnTo>
                  <a:lnTo>
                    <a:pt x="45" y="23"/>
                  </a:lnTo>
                  <a:lnTo>
                    <a:pt x="39" y="11"/>
                  </a:lnTo>
                  <a:lnTo>
                    <a:pt x="35" y="3"/>
                  </a:lnTo>
                  <a:lnTo>
                    <a:pt x="32"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61" name="Freeform 213"/>
            <p:cNvSpPr>
              <a:spLocks/>
            </p:cNvSpPr>
            <p:nvPr/>
          </p:nvSpPr>
          <p:spPr bwMode="auto">
            <a:xfrm>
              <a:off x="2684" y="2428"/>
              <a:ext cx="35" cy="29"/>
            </a:xfrm>
            <a:custGeom>
              <a:avLst/>
              <a:gdLst>
                <a:gd name="T0" fmla="*/ 6 w 72"/>
                <a:gd name="T1" fmla="*/ 0 h 57"/>
                <a:gd name="T2" fmla="*/ 0 w 72"/>
                <a:gd name="T3" fmla="*/ 10 h 57"/>
                <a:gd name="T4" fmla="*/ 1 w 72"/>
                <a:gd name="T5" fmla="*/ 14 h 57"/>
                <a:gd name="T6" fmla="*/ 7 w 72"/>
                <a:gd name="T7" fmla="*/ 22 h 57"/>
                <a:gd name="T8" fmla="*/ 14 w 72"/>
                <a:gd name="T9" fmla="*/ 33 h 57"/>
                <a:gd name="T10" fmla="*/ 23 w 72"/>
                <a:gd name="T11" fmla="*/ 43 h 57"/>
                <a:gd name="T12" fmla="*/ 33 w 72"/>
                <a:gd name="T13" fmla="*/ 53 h 57"/>
                <a:gd name="T14" fmla="*/ 44 w 72"/>
                <a:gd name="T15" fmla="*/ 57 h 57"/>
                <a:gd name="T16" fmla="*/ 56 w 72"/>
                <a:gd name="T17" fmla="*/ 55 h 57"/>
                <a:gd name="T18" fmla="*/ 66 w 72"/>
                <a:gd name="T19" fmla="*/ 42 h 57"/>
                <a:gd name="T20" fmla="*/ 72 w 72"/>
                <a:gd name="T21" fmla="*/ 26 h 57"/>
                <a:gd name="T22" fmla="*/ 68 w 72"/>
                <a:gd name="T23" fmla="*/ 15 h 57"/>
                <a:gd name="T24" fmla="*/ 60 w 72"/>
                <a:gd name="T25" fmla="*/ 7 h 57"/>
                <a:gd name="T26" fmla="*/ 46 w 72"/>
                <a:gd name="T27" fmla="*/ 2 h 57"/>
                <a:gd name="T28" fmla="*/ 33 w 72"/>
                <a:gd name="T29" fmla="*/ 0 h 57"/>
                <a:gd name="T30" fmla="*/ 20 w 72"/>
                <a:gd name="T31" fmla="*/ 0 h 57"/>
                <a:gd name="T32" fmla="*/ 9 w 72"/>
                <a:gd name="T33" fmla="*/ 0 h 57"/>
                <a:gd name="T34" fmla="*/ 6 w 72"/>
                <a:gd name="T3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7">
                  <a:moveTo>
                    <a:pt x="6" y="0"/>
                  </a:moveTo>
                  <a:lnTo>
                    <a:pt x="0" y="10"/>
                  </a:lnTo>
                  <a:lnTo>
                    <a:pt x="1" y="14"/>
                  </a:lnTo>
                  <a:lnTo>
                    <a:pt x="7" y="22"/>
                  </a:lnTo>
                  <a:lnTo>
                    <a:pt x="14" y="33"/>
                  </a:lnTo>
                  <a:lnTo>
                    <a:pt x="23" y="43"/>
                  </a:lnTo>
                  <a:lnTo>
                    <a:pt x="33" y="53"/>
                  </a:lnTo>
                  <a:lnTo>
                    <a:pt x="44" y="57"/>
                  </a:lnTo>
                  <a:lnTo>
                    <a:pt x="56" y="55"/>
                  </a:lnTo>
                  <a:lnTo>
                    <a:pt x="66" y="42"/>
                  </a:lnTo>
                  <a:lnTo>
                    <a:pt x="72" y="26"/>
                  </a:lnTo>
                  <a:lnTo>
                    <a:pt x="68" y="15"/>
                  </a:lnTo>
                  <a:lnTo>
                    <a:pt x="60" y="7"/>
                  </a:lnTo>
                  <a:lnTo>
                    <a:pt x="46" y="2"/>
                  </a:lnTo>
                  <a:lnTo>
                    <a:pt x="33" y="0"/>
                  </a:lnTo>
                  <a:lnTo>
                    <a:pt x="20" y="0"/>
                  </a:lnTo>
                  <a:lnTo>
                    <a:pt x="9" y="0"/>
                  </a:lnTo>
                  <a:lnTo>
                    <a:pt x="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62" name="Freeform 214"/>
            <p:cNvSpPr>
              <a:spLocks/>
            </p:cNvSpPr>
            <p:nvPr/>
          </p:nvSpPr>
          <p:spPr bwMode="auto">
            <a:xfrm>
              <a:off x="2684" y="2395"/>
              <a:ext cx="35" cy="29"/>
            </a:xfrm>
            <a:custGeom>
              <a:avLst/>
              <a:gdLst>
                <a:gd name="T0" fmla="*/ 0 w 72"/>
                <a:gd name="T1" fmla="*/ 47 h 58"/>
                <a:gd name="T2" fmla="*/ 6 w 72"/>
                <a:gd name="T3" fmla="*/ 58 h 58"/>
                <a:gd name="T4" fmla="*/ 9 w 72"/>
                <a:gd name="T5" fmla="*/ 58 h 58"/>
                <a:gd name="T6" fmla="*/ 20 w 72"/>
                <a:gd name="T7" fmla="*/ 58 h 58"/>
                <a:gd name="T8" fmla="*/ 33 w 72"/>
                <a:gd name="T9" fmla="*/ 58 h 58"/>
                <a:gd name="T10" fmla="*/ 46 w 72"/>
                <a:gd name="T11" fmla="*/ 55 h 58"/>
                <a:gd name="T12" fmla="*/ 59 w 72"/>
                <a:gd name="T13" fmla="*/ 51 h 58"/>
                <a:gd name="T14" fmla="*/ 68 w 72"/>
                <a:gd name="T15" fmla="*/ 43 h 58"/>
                <a:gd name="T16" fmla="*/ 72 w 72"/>
                <a:gd name="T17" fmla="*/ 32 h 58"/>
                <a:gd name="T18" fmla="*/ 66 w 72"/>
                <a:gd name="T19" fmla="*/ 16 h 58"/>
                <a:gd name="T20" fmla="*/ 56 w 72"/>
                <a:gd name="T21" fmla="*/ 4 h 58"/>
                <a:gd name="T22" fmla="*/ 44 w 72"/>
                <a:gd name="T23" fmla="*/ 0 h 58"/>
                <a:gd name="T24" fmla="*/ 33 w 72"/>
                <a:gd name="T25" fmla="*/ 5 h 58"/>
                <a:gd name="T26" fmla="*/ 23 w 72"/>
                <a:gd name="T27" fmla="*/ 14 h 58"/>
                <a:gd name="T28" fmla="*/ 14 w 72"/>
                <a:gd name="T29" fmla="*/ 24 h 58"/>
                <a:gd name="T30" fmla="*/ 7 w 72"/>
                <a:gd name="T31" fmla="*/ 36 h 58"/>
                <a:gd name="T32" fmla="*/ 1 w 72"/>
                <a:gd name="T33" fmla="*/ 44 h 58"/>
                <a:gd name="T34" fmla="*/ 0 w 72"/>
                <a:gd name="T35" fmla="*/ 4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8">
                  <a:moveTo>
                    <a:pt x="0" y="47"/>
                  </a:moveTo>
                  <a:lnTo>
                    <a:pt x="6" y="58"/>
                  </a:lnTo>
                  <a:lnTo>
                    <a:pt x="9" y="58"/>
                  </a:lnTo>
                  <a:lnTo>
                    <a:pt x="20" y="58"/>
                  </a:lnTo>
                  <a:lnTo>
                    <a:pt x="33" y="58"/>
                  </a:lnTo>
                  <a:lnTo>
                    <a:pt x="46" y="55"/>
                  </a:lnTo>
                  <a:lnTo>
                    <a:pt x="59" y="51"/>
                  </a:lnTo>
                  <a:lnTo>
                    <a:pt x="68" y="43"/>
                  </a:lnTo>
                  <a:lnTo>
                    <a:pt x="72" y="32"/>
                  </a:lnTo>
                  <a:lnTo>
                    <a:pt x="66" y="16"/>
                  </a:lnTo>
                  <a:lnTo>
                    <a:pt x="56" y="4"/>
                  </a:lnTo>
                  <a:lnTo>
                    <a:pt x="44" y="0"/>
                  </a:lnTo>
                  <a:lnTo>
                    <a:pt x="33" y="5"/>
                  </a:lnTo>
                  <a:lnTo>
                    <a:pt x="23" y="14"/>
                  </a:lnTo>
                  <a:lnTo>
                    <a:pt x="14" y="24"/>
                  </a:lnTo>
                  <a:lnTo>
                    <a:pt x="7" y="36"/>
                  </a:lnTo>
                  <a:lnTo>
                    <a:pt x="1" y="44"/>
                  </a:lnTo>
                  <a:lnTo>
                    <a:pt x="0" y="4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63" name="Freeform 215"/>
            <p:cNvSpPr>
              <a:spLocks/>
            </p:cNvSpPr>
            <p:nvPr/>
          </p:nvSpPr>
          <p:spPr bwMode="auto">
            <a:xfrm>
              <a:off x="2471" y="1815"/>
              <a:ext cx="72" cy="84"/>
            </a:xfrm>
            <a:custGeom>
              <a:avLst/>
              <a:gdLst>
                <a:gd name="T0" fmla="*/ 144 w 144"/>
                <a:gd name="T1" fmla="*/ 0 h 167"/>
                <a:gd name="T2" fmla="*/ 143 w 144"/>
                <a:gd name="T3" fmla="*/ 28 h 167"/>
                <a:gd name="T4" fmla="*/ 138 w 144"/>
                <a:gd name="T5" fmla="*/ 57 h 167"/>
                <a:gd name="T6" fmla="*/ 129 w 144"/>
                <a:gd name="T7" fmla="*/ 84 h 167"/>
                <a:gd name="T8" fmla="*/ 116 w 144"/>
                <a:gd name="T9" fmla="*/ 111 h 167"/>
                <a:gd name="T10" fmla="*/ 100 w 144"/>
                <a:gd name="T11" fmla="*/ 135 h 167"/>
                <a:gd name="T12" fmla="*/ 82 w 144"/>
                <a:gd name="T13" fmla="*/ 152 h 167"/>
                <a:gd name="T14" fmla="*/ 60 w 144"/>
                <a:gd name="T15" fmla="*/ 164 h 167"/>
                <a:gd name="T16" fmla="*/ 36 w 144"/>
                <a:gd name="T17" fmla="*/ 167 h 167"/>
                <a:gd name="T18" fmla="*/ 16 w 144"/>
                <a:gd name="T19" fmla="*/ 163 h 167"/>
                <a:gd name="T20" fmla="*/ 5 w 144"/>
                <a:gd name="T21" fmla="*/ 152 h 167"/>
                <a:gd name="T22" fmla="*/ 0 w 144"/>
                <a:gd name="T23" fmla="*/ 140 h 167"/>
                <a:gd name="T24" fmla="*/ 2 w 144"/>
                <a:gd name="T25" fmla="*/ 123 h 167"/>
                <a:gd name="T26" fmla="*/ 12 w 144"/>
                <a:gd name="T27" fmla="*/ 109 h 167"/>
                <a:gd name="T28" fmla="*/ 24 w 144"/>
                <a:gd name="T29" fmla="*/ 96 h 167"/>
                <a:gd name="T30" fmla="*/ 42 w 144"/>
                <a:gd name="T31" fmla="*/ 85 h 167"/>
                <a:gd name="T32" fmla="*/ 62 w 144"/>
                <a:gd name="T33" fmla="*/ 82 h 167"/>
                <a:gd name="T34" fmla="*/ 80 w 144"/>
                <a:gd name="T35" fmla="*/ 79 h 167"/>
                <a:gd name="T36" fmla="*/ 95 w 144"/>
                <a:gd name="T37" fmla="*/ 69 h 167"/>
                <a:gd name="T38" fmla="*/ 108 w 144"/>
                <a:gd name="T39" fmla="*/ 57 h 167"/>
                <a:gd name="T40" fmla="*/ 121 w 144"/>
                <a:gd name="T41" fmla="*/ 41 h 167"/>
                <a:gd name="T42" fmla="*/ 130 w 144"/>
                <a:gd name="T43" fmla="*/ 26 h 167"/>
                <a:gd name="T44" fmla="*/ 138 w 144"/>
                <a:gd name="T45" fmla="*/ 13 h 167"/>
                <a:gd name="T46" fmla="*/ 143 w 144"/>
                <a:gd name="T47" fmla="*/ 4 h 167"/>
                <a:gd name="T48" fmla="*/ 144 w 144"/>
                <a:gd name="T49"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167">
                  <a:moveTo>
                    <a:pt x="144" y="0"/>
                  </a:moveTo>
                  <a:lnTo>
                    <a:pt x="143" y="28"/>
                  </a:lnTo>
                  <a:lnTo>
                    <a:pt x="138" y="57"/>
                  </a:lnTo>
                  <a:lnTo>
                    <a:pt x="129" y="84"/>
                  </a:lnTo>
                  <a:lnTo>
                    <a:pt x="116" y="111"/>
                  </a:lnTo>
                  <a:lnTo>
                    <a:pt x="100" y="135"/>
                  </a:lnTo>
                  <a:lnTo>
                    <a:pt x="82" y="152"/>
                  </a:lnTo>
                  <a:lnTo>
                    <a:pt x="60" y="164"/>
                  </a:lnTo>
                  <a:lnTo>
                    <a:pt x="36" y="167"/>
                  </a:lnTo>
                  <a:lnTo>
                    <a:pt x="16" y="163"/>
                  </a:lnTo>
                  <a:lnTo>
                    <a:pt x="5" y="152"/>
                  </a:lnTo>
                  <a:lnTo>
                    <a:pt x="0" y="140"/>
                  </a:lnTo>
                  <a:lnTo>
                    <a:pt x="2" y="123"/>
                  </a:lnTo>
                  <a:lnTo>
                    <a:pt x="12" y="109"/>
                  </a:lnTo>
                  <a:lnTo>
                    <a:pt x="24" y="96"/>
                  </a:lnTo>
                  <a:lnTo>
                    <a:pt x="42" y="85"/>
                  </a:lnTo>
                  <a:lnTo>
                    <a:pt x="62" y="82"/>
                  </a:lnTo>
                  <a:lnTo>
                    <a:pt x="80" y="79"/>
                  </a:lnTo>
                  <a:lnTo>
                    <a:pt x="95" y="69"/>
                  </a:lnTo>
                  <a:lnTo>
                    <a:pt x="108" y="57"/>
                  </a:lnTo>
                  <a:lnTo>
                    <a:pt x="121" y="41"/>
                  </a:lnTo>
                  <a:lnTo>
                    <a:pt x="130" y="26"/>
                  </a:lnTo>
                  <a:lnTo>
                    <a:pt x="138" y="13"/>
                  </a:lnTo>
                  <a:lnTo>
                    <a:pt x="143" y="4"/>
                  </a:lnTo>
                  <a:lnTo>
                    <a:pt x="144"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64" name="Freeform 216"/>
            <p:cNvSpPr>
              <a:spLocks/>
            </p:cNvSpPr>
            <p:nvPr/>
          </p:nvSpPr>
          <p:spPr bwMode="auto">
            <a:xfrm>
              <a:off x="2436" y="1811"/>
              <a:ext cx="102" cy="40"/>
            </a:xfrm>
            <a:custGeom>
              <a:avLst/>
              <a:gdLst>
                <a:gd name="T0" fmla="*/ 204 w 204"/>
                <a:gd name="T1" fmla="*/ 0 h 82"/>
                <a:gd name="T2" fmla="*/ 196 w 204"/>
                <a:gd name="T3" fmla="*/ 10 h 82"/>
                <a:gd name="T4" fmla="*/ 187 w 204"/>
                <a:gd name="T5" fmla="*/ 21 h 82"/>
                <a:gd name="T6" fmla="*/ 175 w 204"/>
                <a:gd name="T7" fmla="*/ 31 h 82"/>
                <a:gd name="T8" fmla="*/ 165 w 204"/>
                <a:gd name="T9" fmla="*/ 40 h 82"/>
                <a:gd name="T10" fmla="*/ 152 w 204"/>
                <a:gd name="T11" fmla="*/ 50 h 82"/>
                <a:gd name="T12" fmla="*/ 139 w 204"/>
                <a:gd name="T13" fmla="*/ 58 h 82"/>
                <a:gd name="T14" fmla="*/ 127 w 204"/>
                <a:gd name="T15" fmla="*/ 65 h 82"/>
                <a:gd name="T16" fmla="*/ 114 w 204"/>
                <a:gd name="T17" fmla="*/ 70 h 82"/>
                <a:gd name="T18" fmla="*/ 100 w 204"/>
                <a:gd name="T19" fmla="*/ 76 h 82"/>
                <a:gd name="T20" fmla="*/ 88 w 204"/>
                <a:gd name="T21" fmla="*/ 80 h 82"/>
                <a:gd name="T22" fmla="*/ 74 w 204"/>
                <a:gd name="T23" fmla="*/ 81 h 82"/>
                <a:gd name="T24" fmla="*/ 61 w 204"/>
                <a:gd name="T25" fmla="*/ 82 h 82"/>
                <a:gd name="T26" fmla="*/ 48 w 204"/>
                <a:gd name="T27" fmla="*/ 81 h 82"/>
                <a:gd name="T28" fmla="*/ 37 w 204"/>
                <a:gd name="T29" fmla="*/ 77 h 82"/>
                <a:gd name="T30" fmla="*/ 25 w 204"/>
                <a:gd name="T31" fmla="*/ 71 h 82"/>
                <a:gd name="T32" fmla="*/ 15 w 204"/>
                <a:gd name="T33" fmla="*/ 65 h 82"/>
                <a:gd name="T34" fmla="*/ 2 w 204"/>
                <a:gd name="T35" fmla="*/ 48 h 82"/>
                <a:gd name="T36" fmla="*/ 0 w 204"/>
                <a:gd name="T37" fmla="*/ 33 h 82"/>
                <a:gd name="T38" fmla="*/ 6 w 204"/>
                <a:gd name="T39" fmla="*/ 21 h 82"/>
                <a:gd name="T40" fmla="*/ 17 w 204"/>
                <a:gd name="T41" fmla="*/ 10 h 82"/>
                <a:gd name="T42" fmla="*/ 33 w 204"/>
                <a:gd name="T43" fmla="*/ 3 h 82"/>
                <a:gd name="T44" fmla="*/ 52 w 204"/>
                <a:gd name="T45" fmla="*/ 1 h 82"/>
                <a:gd name="T46" fmla="*/ 71 w 204"/>
                <a:gd name="T47" fmla="*/ 5 h 82"/>
                <a:gd name="T48" fmla="*/ 90 w 204"/>
                <a:gd name="T49" fmla="*/ 15 h 82"/>
                <a:gd name="T50" fmla="*/ 105 w 204"/>
                <a:gd name="T51" fmla="*/ 22 h 82"/>
                <a:gd name="T52" fmla="*/ 123 w 204"/>
                <a:gd name="T53" fmla="*/ 24 h 82"/>
                <a:gd name="T54" fmla="*/ 142 w 204"/>
                <a:gd name="T55" fmla="*/ 22 h 82"/>
                <a:gd name="T56" fmla="*/ 160 w 204"/>
                <a:gd name="T57" fmla="*/ 17 h 82"/>
                <a:gd name="T58" fmla="*/ 177 w 204"/>
                <a:gd name="T59" fmla="*/ 12 h 82"/>
                <a:gd name="T60" fmla="*/ 191 w 204"/>
                <a:gd name="T61" fmla="*/ 6 h 82"/>
                <a:gd name="T62" fmla="*/ 200 w 204"/>
                <a:gd name="T63" fmla="*/ 2 h 82"/>
                <a:gd name="T64" fmla="*/ 204 w 204"/>
                <a:gd name="T65"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4" h="82">
                  <a:moveTo>
                    <a:pt x="204" y="0"/>
                  </a:moveTo>
                  <a:lnTo>
                    <a:pt x="196" y="10"/>
                  </a:lnTo>
                  <a:lnTo>
                    <a:pt x="187" y="21"/>
                  </a:lnTo>
                  <a:lnTo>
                    <a:pt x="175" y="31"/>
                  </a:lnTo>
                  <a:lnTo>
                    <a:pt x="165" y="40"/>
                  </a:lnTo>
                  <a:lnTo>
                    <a:pt x="152" y="50"/>
                  </a:lnTo>
                  <a:lnTo>
                    <a:pt x="139" y="58"/>
                  </a:lnTo>
                  <a:lnTo>
                    <a:pt x="127" y="65"/>
                  </a:lnTo>
                  <a:lnTo>
                    <a:pt x="114" y="70"/>
                  </a:lnTo>
                  <a:lnTo>
                    <a:pt x="100" y="76"/>
                  </a:lnTo>
                  <a:lnTo>
                    <a:pt x="88" y="80"/>
                  </a:lnTo>
                  <a:lnTo>
                    <a:pt x="74" y="81"/>
                  </a:lnTo>
                  <a:lnTo>
                    <a:pt x="61" y="82"/>
                  </a:lnTo>
                  <a:lnTo>
                    <a:pt x="48" y="81"/>
                  </a:lnTo>
                  <a:lnTo>
                    <a:pt x="37" y="77"/>
                  </a:lnTo>
                  <a:lnTo>
                    <a:pt x="25" y="71"/>
                  </a:lnTo>
                  <a:lnTo>
                    <a:pt x="15" y="65"/>
                  </a:lnTo>
                  <a:lnTo>
                    <a:pt x="2" y="48"/>
                  </a:lnTo>
                  <a:lnTo>
                    <a:pt x="0" y="33"/>
                  </a:lnTo>
                  <a:lnTo>
                    <a:pt x="6" y="21"/>
                  </a:lnTo>
                  <a:lnTo>
                    <a:pt x="17" y="10"/>
                  </a:lnTo>
                  <a:lnTo>
                    <a:pt x="33" y="3"/>
                  </a:lnTo>
                  <a:lnTo>
                    <a:pt x="52" y="1"/>
                  </a:lnTo>
                  <a:lnTo>
                    <a:pt x="71" y="5"/>
                  </a:lnTo>
                  <a:lnTo>
                    <a:pt x="90" y="15"/>
                  </a:lnTo>
                  <a:lnTo>
                    <a:pt x="105" y="22"/>
                  </a:lnTo>
                  <a:lnTo>
                    <a:pt x="123" y="24"/>
                  </a:lnTo>
                  <a:lnTo>
                    <a:pt x="142" y="22"/>
                  </a:lnTo>
                  <a:lnTo>
                    <a:pt x="160" y="17"/>
                  </a:lnTo>
                  <a:lnTo>
                    <a:pt x="177" y="12"/>
                  </a:lnTo>
                  <a:lnTo>
                    <a:pt x="191" y="6"/>
                  </a:lnTo>
                  <a:lnTo>
                    <a:pt x="200" y="2"/>
                  </a:lnTo>
                  <a:lnTo>
                    <a:pt x="204"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65" name="Freeform 217"/>
            <p:cNvSpPr>
              <a:spLocks/>
            </p:cNvSpPr>
            <p:nvPr/>
          </p:nvSpPr>
          <p:spPr bwMode="auto">
            <a:xfrm>
              <a:off x="2534" y="1815"/>
              <a:ext cx="42" cy="104"/>
            </a:xfrm>
            <a:custGeom>
              <a:avLst/>
              <a:gdLst>
                <a:gd name="T0" fmla="*/ 24 w 84"/>
                <a:gd name="T1" fmla="*/ 0 h 208"/>
                <a:gd name="T2" fmla="*/ 42 w 84"/>
                <a:gd name="T3" fmla="*/ 21 h 208"/>
                <a:gd name="T4" fmla="*/ 59 w 84"/>
                <a:gd name="T5" fmla="*/ 45 h 208"/>
                <a:gd name="T6" fmla="*/ 71 w 84"/>
                <a:gd name="T7" fmla="*/ 73 h 208"/>
                <a:gd name="T8" fmla="*/ 79 w 84"/>
                <a:gd name="T9" fmla="*/ 100 h 208"/>
                <a:gd name="T10" fmla="*/ 84 w 84"/>
                <a:gd name="T11" fmla="*/ 128 h 208"/>
                <a:gd name="T12" fmla="*/ 82 w 84"/>
                <a:gd name="T13" fmla="*/ 155 h 208"/>
                <a:gd name="T14" fmla="*/ 74 w 84"/>
                <a:gd name="T15" fmla="*/ 178 h 208"/>
                <a:gd name="T16" fmla="*/ 57 w 84"/>
                <a:gd name="T17" fmla="*/ 197 h 208"/>
                <a:gd name="T18" fmla="*/ 40 w 84"/>
                <a:gd name="T19" fmla="*/ 208 h 208"/>
                <a:gd name="T20" fmla="*/ 25 w 84"/>
                <a:gd name="T21" fmla="*/ 208 h 208"/>
                <a:gd name="T22" fmla="*/ 12 w 84"/>
                <a:gd name="T23" fmla="*/ 201 h 208"/>
                <a:gd name="T24" fmla="*/ 4 w 84"/>
                <a:gd name="T25" fmla="*/ 187 h 208"/>
                <a:gd name="T26" fmla="*/ 0 w 84"/>
                <a:gd name="T27" fmla="*/ 170 h 208"/>
                <a:gd name="T28" fmla="*/ 1 w 84"/>
                <a:gd name="T29" fmla="*/ 151 h 208"/>
                <a:gd name="T30" fmla="*/ 7 w 84"/>
                <a:gd name="T31" fmla="*/ 133 h 208"/>
                <a:gd name="T32" fmla="*/ 19 w 84"/>
                <a:gd name="T33" fmla="*/ 115 h 208"/>
                <a:gd name="T34" fmla="*/ 34 w 84"/>
                <a:gd name="T35" fmla="*/ 84 h 208"/>
                <a:gd name="T36" fmla="*/ 34 w 84"/>
                <a:gd name="T37" fmla="*/ 46 h 208"/>
                <a:gd name="T38" fmla="*/ 27 w 84"/>
                <a:gd name="T39" fmla="*/ 14 h 208"/>
                <a:gd name="T40" fmla="*/ 24 w 84"/>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 h="208">
                  <a:moveTo>
                    <a:pt x="24" y="0"/>
                  </a:moveTo>
                  <a:lnTo>
                    <a:pt x="42" y="21"/>
                  </a:lnTo>
                  <a:lnTo>
                    <a:pt x="59" y="45"/>
                  </a:lnTo>
                  <a:lnTo>
                    <a:pt x="71" y="73"/>
                  </a:lnTo>
                  <a:lnTo>
                    <a:pt x="79" y="100"/>
                  </a:lnTo>
                  <a:lnTo>
                    <a:pt x="84" y="128"/>
                  </a:lnTo>
                  <a:lnTo>
                    <a:pt x="82" y="155"/>
                  </a:lnTo>
                  <a:lnTo>
                    <a:pt x="74" y="178"/>
                  </a:lnTo>
                  <a:lnTo>
                    <a:pt x="57" y="197"/>
                  </a:lnTo>
                  <a:lnTo>
                    <a:pt x="40" y="208"/>
                  </a:lnTo>
                  <a:lnTo>
                    <a:pt x="25" y="208"/>
                  </a:lnTo>
                  <a:lnTo>
                    <a:pt x="12" y="201"/>
                  </a:lnTo>
                  <a:lnTo>
                    <a:pt x="4" y="187"/>
                  </a:lnTo>
                  <a:lnTo>
                    <a:pt x="0" y="170"/>
                  </a:lnTo>
                  <a:lnTo>
                    <a:pt x="1" y="151"/>
                  </a:lnTo>
                  <a:lnTo>
                    <a:pt x="7" y="133"/>
                  </a:lnTo>
                  <a:lnTo>
                    <a:pt x="19" y="115"/>
                  </a:lnTo>
                  <a:lnTo>
                    <a:pt x="34" y="84"/>
                  </a:lnTo>
                  <a:lnTo>
                    <a:pt x="34" y="46"/>
                  </a:lnTo>
                  <a:lnTo>
                    <a:pt x="27" y="14"/>
                  </a:lnTo>
                  <a:lnTo>
                    <a:pt x="24"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66" name="Freeform 218"/>
            <p:cNvSpPr>
              <a:spLocks/>
            </p:cNvSpPr>
            <p:nvPr/>
          </p:nvSpPr>
          <p:spPr bwMode="auto">
            <a:xfrm>
              <a:off x="2551" y="1812"/>
              <a:ext cx="72" cy="84"/>
            </a:xfrm>
            <a:custGeom>
              <a:avLst/>
              <a:gdLst>
                <a:gd name="T0" fmla="*/ 0 w 144"/>
                <a:gd name="T1" fmla="*/ 0 h 170"/>
                <a:gd name="T2" fmla="*/ 27 w 144"/>
                <a:gd name="T3" fmla="*/ 7 h 170"/>
                <a:gd name="T4" fmla="*/ 54 w 144"/>
                <a:gd name="T5" fmla="*/ 18 h 170"/>
                <a:gd name="T6" fmla="*/ 81 w 144"/>
                <a:gd name="T7" fmla="*/ 33 h 170"/>
                <a:gd name="T8" fmla="*/ 104 w 144"/>
                <a:gd name="T9" fmla="*/ 50 h 170"/>
                <a:gd name="T10" fmla="*/ 123 w 144"/>
                <a:gd name="T11" fmla="*/ 71 h 170"/>
                <a:gd name="T12" fmla="*/ 137 w 144"/>
                <a:gd name="T13" fmla="*/ 92 h 170"/>
                <a:gd name="T14" fmla="*/ 144 w 144"/>
                <a:gd name="T15" fmla="*/ 117 h 170"/>
                <a:gd name="T16" fmla="*/ 142 w 144"/>
                <a:gd name="T17" fmla="*/ 141 h 170"/>
                <a:gd name="T18" fmla="*/ 134 w 144"/>
                <a:gd name="T19" fmla="*/ 159 h 170"/>
                <a:gd name="T20" fmla="*/ 121 w 144"/>
                <a:gd name="T21" fmla="*/ 168 h 170"/>
                <a:gd name="T22" fmla="*/ 107 w 144"/>
                <a:gd name="T23" fmla="*/ 170 h 170"/>
                <a:gd name="T24" fmla="*/ 94 w 144"/>
                <a:gd name="T25" fmla="*/ 164 h 170"/>
                <a:gd name="T26" fmla="*/ 80 w 144"/>
                <a:gd name="T27" fmla="*/ 152 h 170"/>
                <a:gd name="T28" fmla="*/ 69 w 144"/>
                <a:gd name="T29" fmla="*/ 136 h 170"/>
                <a:gd name="T30" fmla="*/ 64 w 144"/>
                <a:gd name="T31" fmla="*/ 118 h 170"/>
                <a:gd name="T32" fmla="*/ 65 w 144"/>
                <a:gd name="T33" fmla="*/ 97 h 170"/>
                <a:gd name="T34" fmla="*/ 65 w 144"/>
                <a:gd name="T35" fmla="*/ 80 h 170"/>
                <a:gd name="T36" fmla="*/ 59 w 144"/>
                <a:gd name="T37" fmla="*/ 63 h 170"/>
                <a:gd name="T38" fmla="*/ 49 w 144"/>
                <a:gd name="T39" fmla="*/ 46 h 170"/>
                <a:gd name="T40" fmla="*/ 36 w 144"/>
                <a:gd name="T41" fmla="*/ 31 h 170"/>
                <a:gd name="T42" fmla="*/ 23 w 144"/>
                <a:gd name="T43" fmla="*/ 19 h 170"/>
                <a:gd name="T44" fmla="*/ 12 w 144"/>
                <a:gd name="T45" fmla="*/ 10 h 170"/>
                <a:gd name="T46" fmla="*/ 4 w 144"/>
                <a:gd name="T47" fmla="*/ 3 h 170"/>
                <a:gd name="T48" fmla="*/ 0 w 144"/>
                <a:gd name="T49"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170">
                  <a:moveTo>
                    <a:pt x="0" y="0"/>
                  </a:moveTo>
                  <a:lnTo>
                    <a:pt x="27" y="7"/>
                  </a:lnTo>
                  <a:lnTo>
                    <a:pt x="54" y="18"/>
                  </a:lnTo>
                  <a:lnTo>
                    <a:pt x="81" y="33"/>
                  </a:lnTo>
                  <a:lnTo>
                    <a:pt x="104" y="50"/>
                  </a:lnTo>
                  <a:lnTo>
                    <a:pt x="123" y="71"/>
                  </a:lnTo>
                  <a:lnTo>
                    <a:pt x="137" y="92"/>
                  </a:lnTo>
                  <a:lnTo>
                    <a:pt x="144" y="117"/>
                  </a:lnTo>
                  <a:lnTo>
                    <a:pt x="142" y="141"/>
                  </a:lnTo>
                  <a:lnTo>
                    <a:pt x="134" y="159"/>
                  </a:lnTo>
                  <a:lnTo>
                    <a:pt x="121" y="168"/>
                  </a:lnTo>
                  <a:lnTo>
                    <a:pt x="107" y="170"/>
                  </a:lnTo>
                  <a:lnTo>
                    <a:pt x="94" y="164"/>
                  </a:lnTo>
                  <a:lnTo>
                    <a:pt x="80" y="152"/>
                  </a:lnTo>
                  <a:lnTo>
                    <a:pt x="69" y="136"/>
                  </a:lnTo>
                  <a:lnTo>
                    <a:pt x="64" y="118"/>
                  </a:lnTo>
                  <a:lnTo>
                    <a:pt x="65" y="97"/>
                  </a:lnTo>
                  <a:lnTo>
                    <a:pt x="65" y="80"/>
                  </a:lnTo>
                  <a:lnTo>
                    <a:pt x="59" y="63"/>
                  </a:lnTo>
                  <a:lnTo>
                    <a:pt x="49" y="46"/>
                  </a:lnTo>
                  <a:lnTo>
                    <a:pt x="36" y="31"/>
                  </a:lnTo>
                  <a:lnTo>
                    <a:pt x="23" y="19"/>
                  </a:lnTo>
                  <a:lnTo>
                    <a:pt x="12" y="10"/>
                  </a:lnTo>
                  <a:lnTo>
                    <a:pt x="4" y="3"/>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67" name="Freeform 219"/>
            <p:cNvSpPr>
              <a:spLocks/>
            </p:cNvSpPr>
            <p:nvPr/>
          </p:nvSpPr>
          <p:spPr bwMode="auto">
            <a:xfrm>
              <a:off x="2558" y="1793"/>
              <a:ext cx="99" cy="51"/>
            </a:xfrm>
            <a:custGeom>
              <a:avLst/>
              <a:gdLst>
                <a:gd name="T0" fmla="*/ 0 w 199"/>
                <a:gd name="T1" fmla="*/ 18 h 103"/>
                <a:gd name="T2" fmla="*/ 13 w 199"/>
                <a:gd name="T3" fmla="*/ 13 h 103"/>
                <a:gd name="T4" fmla="*/ 27 w 199"/>
                <a:gd name="T5" fmla="*/ 8 h 103"/>
                <a:gd name="T6" fmla="*/ 40 w 199"/>
                <a:gd name="T7" fmla="*/ 5 h 103"/>
                <a:gd name="T8" fmla="*/ 54 w 199"/>
                <a:gd name="T9" fmla="*/ 3 h 103"/>
                <a:gd name="T10" fmla="*/ 69 w 199"/>
                <a:gd name="T11" fmla="*/ 0 h 103"/>
                <a:gd name="T12" fmla="*/ 84 w 199"/>
                <a:gd name="T13" fmla="*/ 0 h 103"/>
                <a:gd name="T14" fmla="*/ 99 w 199"/>
                <a:gd name="T15" fmla="*/ 0 h 103"/>
                <a:gd name="T16" fmla="*/ 114 w 199"/>
                <a:gd name="T17" fmla="*/ 1 h 103"/>
                <a:gd name="T18" fmla="*/ 128 w 199"/>
                <a:gd name="T19" fmla="*/ 4 h 103"/>
                <a:gd name="T20" fmla="*/ 141 w 199"/>
                <a:gd name="T21" fmla="*/ 8 h 103"/>
                <a:gd name="T22" fmla="*/ 153 w 199"/>
                <a:gd name="T23" fmla="*/ 13 h 103"/>
                <a:gd name="T24" fmla="*/ 165 w 199"/>
                <a:gd name="T25" fmla="*/ 19 h 103"/>
                <a:gd name="T26" fmla="*/ 175 w 199"/>
                <a:gd name="T27" fmla="*/ 27 h 103"/>
                <a:gd name="T28" fmla="*/ 183 w 199"/>
                <a:gd name="T29" fmla="*/ 35 h 103"/>
                <a:gd name="T30" fmla="*/ 190 w 199"/>
                <a:gd name="T31" fmla="*/ 45 h 103"/>
                <a:gd name="T32" fmla="*/ 196 w 199"/>
                <a:gd name="T33" fmla="*/ 57 h 103"/>
                <a:gd name="T34" fmla="*/ 199 w 199"/>
                <a:gd name="T35" fmla="*/ 76 h 103"/>
                <a:gd name="T36" fmla="*/ 194 w 199"/>
                <a:gd name="T37" fmla="*/ 91 h 103"/>
                <a:gd name="T38" fmla="*/ 182 w 199"/>
                <a:gd name="T39" fmla="*/ 99 h 103"/>
                <a:gd name="T40" fmla="*/ 167 w 199"/>
                <a:gd name="T41" fmla="*/ 103 h 103"/>
                <a:gd name="T42" fmla="*/ 150 w 199"/>
                <a:gd name="T43" fmla="*/ 101 h 103"/>
                <a:gd name="T44" fmla="*/ 132 w 199"/>
                <a:gd name="T45" fmla="*/ 92 h 103"/>
                <a:gd name="T46" fmla="*/ 118 w 199"/>
                <a:gd name="T47" fmla="*/ 80 h 103"/>
                <a:gd name="T48" fmla="*/ 106 w 199"/>
                <a:gd name="T49" fmla="*/ 63 h 103"/>
                <a:gd name="T50" fmla="*/ 97 w 199"/>
                <a:gd name="T51" fmla="*/ 49 h 103"/>
                <a:gd name="T52" fmla="*/ 82 w 199"/>
                <a:gd name="T53" fmla="*/ 37 h 103"/>
                <a:gd name="T54" fmla="*/ 65 w 199"/>
                <a:gd name="T55" fmla="*/ 29 h 103"/>
                <a:gd name="T56" fmla="*/ 46 w 199"/>
                <a:gd name="T57" fmla="*/ 25 h 103"/>
                <a:gd name="T58" fmla="*/ 29 w 199"/>
                <a:gd name="T59" fmla="*/ 21 h 103"/>
                <a:gd name="T60" fmla="*/ 14 w 199"/>
                <a:gd name="T61" fmla="*/ 19 h 103"/>
                <a:gd name="T62" fmla="*/ 4 w 199"/>
                <a:gd name="T63" fmla="*/ 18 h 103"/>
                <a:gd name="T64" fmla="*/ 0 w 199"/>
                <a:gd name="T65" fmla="*/ 1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9" h="103">
                  <a:moveTo>
                    <a:pt x="0" y="18"/>
                  </a:moveTo>
                  <a:lnTo>
                    <a:pt x="13" y="13"/>
                  </a:lnTo>
                  <a:lnTo>
                    <a:pt x="27" y="8"/>
                  </a:lnTo>
                  <a:lnTo>
                    <a:pt x="40" y="5"/>
                  </a:lnTo>
                  <a:lnTo>
                    <a:pt x="54" y="3"/>
                  </a:lnTo>
                  <a:lnTo>
                    <a:pt x="69" y="0"/>
                  </a:lnTo>
                  <a:lnTo>
                    <a:pt x="84" y="0"/>
                  </a:lnTo>
                  <a:lnTo>
                    <a:pt x="99" y="0"/>
                  </a:lnTo>
                  <a:lnTo>
                    <a:pt x="114" y="1"/>
                  </a:lnTo>
                  <a:lnTo>
                    <a:pt x="128" y="4"/>
                  </a:lnTo>
                  <a:lnTo>
                    <a:pt x="141" y="8"/>
                  </a:lnTo>
                  <a:lnTo>
                    <a:pt x="153" y="13"/>
                  </a:lnTo>
                  <a:lnTo>
                    <a:pt x="165" y="19"/>
                  </a:lnTo>
                  <a:lnTo>
                    <a:pt x="175" y="27"/>
                  </a:lnTo>
                  <a:lnTo>
                    <a:pt x="183" y="35"/>
                  </a:lnTo>
                  <a:lnTo>
                    <a:pt x="190" y="45"/>
                  </a:lnTo>
                  <a:lnTo>
                    <a:pt x="196" y="57"/>
                  </a:lnTo>
                  <a:lnTo>
                    <a:pt x="199" y="76"/>
                  </a:lnTo>
                  <a:lnTo>
                    <a:pt x="194" y="91"/>
                  </a:lnTo>
                  <a:lnTo>
                    <a:pt x="182" y="99"/>
                  </a:lnTo>
                  <a:lnTo>
                    <a:pt x="167" y="103"/>
                  </a:lnTo>
                  <a:lnTo>
                    <a:pt x="150" y="101"/>
                  </a:lnTo>
                  <a:lnTo>
                    <a:pt x="132" y="92"/>
                  </a:lnTo>
                  <a:lnTo>
                    <a:pt x="118" y="80"/>
                  </a:lnTo>
                  <a:lnTo>
                    <a:pt x="106" y="63"/>
                  </a:lnTo>
                  <a:lnTo>
                    <a:pt x="97" y="49"/>
                  </a:lnTo>
                  <a:lnTo>
                    <a:pt x="82" y="37"/>
                  </a:lnTo>
                  <a:lnTo>
                    <a:pt x="65" y="29"/>
                  </a:lnTo>
                  <a:lnTo>
                    <a:pt x="46" y="25"/>
                  </a:lnTo>
                  <a:lnTo>
                    <a:pt x="29" y="21"/>
                  </a:lnTo>
                  <a:lnTo>
                    <a:pt x="14" y="19"/>
                  </a:lnTo>
                  <a:lnTo>
                    <a:pt x="4" y="18"/>
                  </a:lnTo>
                  <a:lnTo>
                    <a:pt x="0" y="1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68" name="Freeform 220"/>
            <p:cNvSpPr>
              <a:spLocks/>
            </p:cNvSpPr>
            <p:nvPr/>
          </p:nvSpPr>
          <p:spPr bwMode="auto">
            <a:xfrm>
              <a:off x="2631" y="2659"/>
              <a:ext cx="53" cy="98"/>
            </a:xfrm>
            <a:custGeom>
              <a:avLst/>
              <a:gdLst>
                <a:gd name="T0" fmla="*/ 95 w 107"/>
                <a:gd name="T1" fmla="*/ 0 h 195"/>
                <a:gd name="T2" fmla="*/ 103 w 107"/>
                <a:gd name="T3" fmla="*/ 26 h 195"/>
                <a:gd name="T4" fmla="*/ 107 w 107"/>
                <a:gd name="T5" fmla="*/ 55 h 195"/>
                <a:gd name="T6" fmla="*/ 107 w 107"/>
                <a:gd name="T7" fmla="*/ 85 h 195"/>
                <a:gd name="T8" fmla="*/ 104 w 107"/>
                <a:gd name="T9" fmla="*/ 114 h 195"/>
                <a:gd name="T10" fmla="*/ 96 w 107"/>
                <a:gd name="T11" fmla="*/ 141 h 195"/>
                <a:gd name="T12" fmla="*/ 83 w 107"/>
                <a:gd name="T13" fmla="*/ 164 h 195"/>
                <a:gd name="T14" fmla="*/ 66 w 107"/>
                <a:gd name="T15" fmla="*/ 183 h 195"/>
                <a:gd name="T16" fmla="*/ 44 w 107"/>
                <a:gd name="T17" fmla="*/ 193 h 195"/>
                <a:gd name="T18" fmla="*/ 24 w 107"/>
                <a:gd name="T19" fmla="*/ 195 h 195"/>
                <a:gd name="T20" fmla="*/ 10 w 107"/>
                <a:gd name="T21" fmla="*/ 190 h 195"/>
                <a:gd name="T22" fmla="*/ 3 w 107"/>
                <a:gd name="T23" fmla="*/ 177 h 195"/>
                <a:gd name="T24" fmla="*/ 0 w 107"/>
                <a:gd name="T25" fmla="*/ 162 h 195"/>
                <a:gd name="T26" fmla="*/ 3 w 107"/>
                <a:gd name="T27" fmla="*/ 145 h 195"/>
                <a:gd name="T28" fmla="*/ 12 w 107"/>
                <a:gd name="T29" fmla="*/ 127 h 195"/>
                <a:gd name="T30" fmla="*/ 24 w 107"/>
                <a:gd name="T31" fmla="*/ 114 h 195"/>
                <a:gd name="T32" fmla="*/ 43 w 107"/>
                <a:gd name="T33" fmla="*/ 103 h 195"/>
                <a:gd name="T34" fmla="*/ 58 w 107"/>
                <a:gd name="T35" fmla="*/ 94 h 195"/>
                <a:gd name="T36" fmla="*/ 69 w 107"/>
                <a:gd name="T37" fmla="*/ 80 h 195"/>
                <a:gd name="T38" fmla="*/ 79 w 107"/>
                <a:gd name="T39" fmla="*/ 64 h 195"/>
                <a:gd name="T40" fmla="*/ 86 w 107"/>
                <a:gd name="T41" fmla="*/ 46 h 195"/>
                <a:gd name="T42" fmla="*/ 90 w 107"/>
                <a:gd name="T43" fmla="*/ 28 h 195"/>
                <a:gd name="T44" fmla="*/ 92 w 107"/>
                <a:gd name="T45" fmla="*/ 13 h 195"/>
                <a:gd name="T46" fmla="*/ 95 w 107"/>
                <a:gd name="T47" fmla="*/ 3 h 195"/>
                <a:gd name="T48" fmla="*/ 95 w 107"/>
                <a:gd name="T49"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7" h="195">
                  <a:moveTo>
                    <a:pt x="95" y="0"/>
                  </a:moveTo>
                  <a:lnTo>
                    <a:pt x="103" y="26"/>
                  </a:lnTo>
                  <a:lnTo>
                    <a:pt x="107" y="55"/>
                  </a:lnTo>
                  <a:lnTo>
                    <a:pt x="107" y="85"/>
                  </a:lnTo>
                  <a:lnTo>
                    <a:pt x="104" y="114"/>
                  </a:lnTo>
                  <a:lnTo>
                    <a:pt x="96" y="141"/>
                  </a:lnTo>
                  <a:lnTo>
                    <a:pt x="83" y="164"/>
                  </a:lnTo>
                  <a:lnTo>
                    <a:pt x="66" y="183"/>
                  </a:lnTo>
                  <a:lnTo>
                    <a:pt x="44" y="193"/>
                  </a:lnTo>
                  <a:lnTo>
                    <a:pt x="24" y="195"/>
                  </a:lnTo>
                  <a:lnTo>
                    <a:pt x="10" y="190"/>
                  </a:lnTo>
                  <a:lnTo>
                    <a:pt x="3" y="177"/>
                  </a:lnTo>
                  <a:lnTo>
                    <a:pt x="0" y="162"/>
                  </a:lnTo>
                  <a:lnTo>
                    <a:pt x="3" y="145"/>
                  </a:lnTo>
                  <a:lnTo>
                    <a:pt x="12" y="127"/>
                  </a:lnTo>
                  <a:lnTo>
                    <a:pt x="24" y="114"/>
                  </a:lnTo>
                  <a:lnTo>
                    <a:pt x="43" y="103"/>
                  </a:lnTo>
                  <a:lnTo>
                    <a:pt x="58" y="94"/>
                  </a:lnTo>
                  <a:lnTo>
                    <a:pt x="69" y="80"/>
                  </a:lnTo>
                  <a:lnTo>
                    <a:pt x="79" y="64"/>
                  </a:lnTo>
                  <a:lnTo>
                    <a:pt x="86" y="46"/>
                  </a:lnTo>
                  <a:lnTo>
                    <a:pt x="90" y="28"/>
                  </a:lnTo>
                  <a:lnTo>
                    <a:pt x="92" y="13"/>
                  </a:lnTo>
                  <a:lnTo>
                    <a:pt x="95" y="3"/>
                  </a:lnTo>
                  <a:lnTo>
                    <a:pt x="95"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69" name="Freeform 221"/>
            <p:cNvSpPr>
              <a:spLocks/>
            </p:cNvSpPr>
            <p:nvPr/>
          </p:nvSpPr>
          <p:spPr bwMode="auto">
            <a:xfrm>
              <a:off x="2581" y="2656"/>
              <a:ext cx="91" cy="63"/>
            </a:xfrm>
            <a:custGeom>
              <a:avLst/>
              <a:gdLst>
                <a:gd name="T0" fmla="*/ 183 w 183"/>
                <a:gd name="T1" fmla="*/ 0 h 126"/>
                <a:gd name="T2" fmla="*/ 173 w 183"/>
                <a:gd name="T3" fmla="*/ 25 h 126"/>
                <a:gd name="T4" fmla="*/ 159 w 183"/>
                <a:gd name="T5" fmla="*/ 51 h 126"/>
                <a:gd name="T6" fmla="*/ 141 w 183"/>
                <a:gd name="T7" fmla="*/ 74 h 126"/>
                <a:gd name="T8" fmla="*/ 120 w 183"/>
                <a:gd name="T9" fmla="*/ 94 h 126"/>
                <a:gd name="T10" fmla="*/ 97 w 183"/>
                <a:gd name="T11" fmla="*/ 111 h 126"/>
                <a:gd name="T12" fmla="*/ 73 w 183"/>
                <a:gd name="T13" fmla="*/ 122 h 126"/>
                <a:gd name="T14" fmla="*/ 48 w 183"/>
                <a:gd name="T15" fmla="*/ 126 h 126"/>
                <a:gd name="T16" fmla="*/ 24 w 183"/>
                <a:gd name="T17" fmla="*/ 120 h 126"/>
                <a:gd name="T18" fmla="*/ 7 w 183"/>
                <a:gd name="T19" fmla="*/ 109 h 126"/>
                <a:gd name="T20" fmla="*/ 0 w 183"/>
                <a:gd name="T21" fmla="*/ 96 h 126"/>
                <a:gd name="T22" fmla="*/ 1 w 183"/>
                <a:gd name="T23" fmla="*/ 82 h 126"/>
                <a:gd name="T24" fmla="*/ 8 w 183"/>
                <a:gd name="T25" fmla="*/ 69 h 126"/>
                <a:gd name="T26" fmla="*/ 22 w 183"/>
                <a:gd name="T27" fmla="*/ 58 h 126"/>
                <a:gd name="T28" fmla="*/ 39 w 183"/>
                <a:gd name="T29" fmla="*/ 50 h 126"/>
                <a:gd name="T30" fmla="*/ 58 w 183"/>
                <a:gd name="T31" fmla="*/ 46 h 126"/>
                <a:gd name="T32" fmla="*/ 78 w 183"/>
                <a:gd name="T33" fmla="*/ 50 h 126"/>
                <a:gd name="T34" fmla="*/ 96 w 183"/>
                <a:gd name="T35" fmla="*/ 52 h 126"/>
                <a:gd name="T36" fmla="*/ 113 w 183"/>
                <a:gd name="T37" fmla="*/ 48 h 126"/>
                <a:gd name="T38" fmla="*/ 130 w 183"/>
                <a:gd name="T39" fmla="*/ 40 h 126"/>
                <a:gd name="T40" fmla="*/ 148 w 183"/>
                <a:gd name="T41" fmla="*/ 30 h 126"/>
                <a:gd name="T42" fmla="*/ 161 w 183"/>
                <a:gd name="T43" fmla="*/ 20 h 126"/>
                <a:gd name="T44" fmla="*/ 173 w 183"/>
                <a:gd name="T45" fmla="*/ 10 h 126"/>
                <a:gd name="T46" fmla="*/ 181 w 183"/>
                <a:gd name="T47" fmla="*/ 2 h 126"/>
                <a:gd name="T48" fmla="*/ 183 w 183"/>
                <a:gd name="T49"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3" h="126">
                  <a:moveTo>
                    <a:pt x="183" y="0"/>
                  </a:moveTo>
                  <a:lnTo>
                    <a:pt x="173" y="25"/>
                  </a:lnTo>
                  <a:lnTo>
                    <a:pt x="159" y="51"/>
                  </a:lnTo>
                  <a:lnTo>
                    <a:pt x="141" y="74"/>
                  </a:lnTo>
                  <a:lnTo>
                    <a:pt x="120" y="94"/>
                  </a:lnTo>
                  <a:lnTo>
                    <a:pt x="97" y="111"/>
                  </a:lnTo>
                  <a:lnTo>
                    <a:pt x="73" y="122"/>
                  </a:lnTo>
                  <a:lnTo>
                    <a:pt x="48" y="126"/>
                  </a:lnTo>
                  <a:lnTo>
                    <a:pt x="24" y="120"/>
                  </a:lnTo>
                  <a:lnTo>
                    <a:pt x="7" y="109"/>
                  </a:lnTo>
                  <a:lnTo>
                    <a:pt x="0" y="96"/>
                  </a:lnTo>
                  <a:lnTo>
                    <a:pt x="1" y="82"/>
                  </a:lnTo>
                  <a:lnTo>
                    <a:pt x="8" y="69"/>
                  </a:lnTo>
                  <a:lnTo>
                    <a:pt x="22" y="58"/>
                  </a:lnTo>
                  <a:lnTo>
                    <a:pt x="39" y="50"/>
                  </a:lnTo>
                  <a:lnTo>
                    <a:pt x="58" y="46"/>
                  </a:lnTo>
                  <a:lnTo>
                    <a:pt x="78" y="50"/>
                  </a:lnTo>
                  <a:lnTo>
                    <a:pt x="96" y="52"/>
                  </a:lnTo>
                  <a:lnTo>
                    <a:pt x="113" y="48"/>
                  </a:lnTo>
                  <a:lnTo>
                    <a:pt x="130" y="40"/>
                  </a:lnTo>
                  <a:lnTo>
                    <a:pt x="148" y="30"/>
                  </a:lnTo>
                  <a:lnTo>
                    <a:pt x="161" y="20"/>
                  </a:lnTo>
                  <a:lnTo>
                    <a:pt x="173" y="10"/>
                  </a:lnTo>
                  <a:lnTo>
                    <a:pt x="181" y="2"/>
                  </a:lnTo>
                  <a:lnTo>
                    <a:pt x="18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70" name="Freeform 222"/>
            <p:cNvSpPr>
              <a:spLocks/>
            </p:cNvSpPr>
            <p:nvPr/>
          </p:nvSpPr>
          <p:spPr bwMode="auto">
            <a:xfrm>
              <a:off x="2681" y="2658"/>
              <a:ext cx="52" cy="98"/>
            </a:xfrm>
            <a:custGeom>
              <a:avLst/>
              <a:gdLst>
                <a:gd name="T0" fmla="*/ 0 w 102"/>
                <a:gd name="T1" fmla="*/ 0 h 197"/>
                <a:gd name="T2" fmla="*/ 23 w 102"/>
                <a:gd name="T3" fmla="*/ 14 h 197"/>
                <a:gd name="T4" fmla="*/ 46 w 102"/>
                <a:gd name="T5" fmla="*/ 33 h 197"/>
                <a:gd name="T6" fmla="*/ 66 w 102"/>
                <a:gd name="T7" fmla="*/ 54 h 197"/>
                <a:gd name="T8" fmla="*/ 83 w 102"/>
                <a:gd name="T9" fmla="*/ 77 h 197"/>
                <a:gd name="T10" fmla="*/ 95 w 102"/>
                <a:gd name="T11" fmla="*/ 103 h 197"/>
                <a:gd name="T12" fmla="*/ 102 w 102"/>
                <a:gd name="T13" fmla="*/ 128 h 197"/>
                <a:gd name="T14" fmla="*/ 102 w 102"/>
                <a:gd name="T15" fmla="*/ 153 h 197"/>
                <a:gd name="T16" fmla="*/ 93 w 102"/>
                <a:gd name="T17" fmla="*/ 177 h 197"/>
                <a:gd name="T18" fmla="*/ 79 w 102"/>
                <a:gd name="T19" fmla="*/ 191 h 197"/>
                <a:gd name="T20" fmla="*/ 65 w 102"/>
                <a:gd name="T21" fmla="*/ 197 h 197"/>
                <a:gd name="T22" fmla="*/ 51 w 102"/>
                <a:gd name="T23" fmla="*/ 194 h 197"/>
                <a:gd name="T24" fmla="*/ 39 w 102"/>
                <a:gd name="T25" fmla="*/ 183 h 197"/>
                <a:gd name="T26" fmla="*/ 30 w 102"/>
                <a:gd name="T27" fmla="*/ 170 h 197"/>
                <a:gd name="T28" fmla="*/ 25 w 102"/>
                <a:gd name="T29" fmla="*/ 151 h 197"/>
                <a:gd name="T30" fmla="*/ 25 w 102"/>
                <a:gd name="T31" fmla="*/ 132 h 197"/>
                <a:gd name="T32" fmla="*/ 32 w 102"/>
                <a:gd name="T33" fmla="*/ 112 h 197"/>
                <a:gd name="T34" fmla="*/ 37 w 102"/>
                <a:gd name="T35" fmla="*/ 96 h 197"/>
                <a:gd name="T36" fmla="*/ 35 w 102"/>
                <a:gd name="T37" fmla="*/ 77 h 197"/>
                <a:gd name="T38" fmla="*/ 31 w 102"/>
                <a:gd name="T39" fmla="*/ 59 h 197"/>
                <a:gd name="T40" fmla="*/ 24 w 102"/>
                <a:gd name="T41" fmla="*/ 41 h 197"/>
                <a:gd name="T42" fmla="*/ 16 w 102"/>
                <a:gd name="T43" fmla="*/ 24 h 197"/>
                <a:gd name="T44" fmla="*/ 8 w 102"/>
                <a:gd name="T45" fmla="*/ 12 h 197"/>
                <a:gd name="T46" fmla="*/ 2 w 102"/>
                <a:gd name="T47" fmla="*/ 4 h 197"/>
                <a:gd name="T48" fmla="*/ 0 w 102"/>
                <a:gd name="T49"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 h="197">
                  <a:moveTo>
                    <a:pt x="0" y="0"/>
                  </a:moveTo>
                  <a:lnTo>
                    <a:pt x="23" y="14"/>
                  </a:lnTo>
                  <a:lnTo>
                    <a:pt x="46" y="33"/>
                  </a:lnTo>
                  <a:lnTo>
                    <a:pt x="66" y="54"/>
                  </a:lnTo>
                  <a:lnTo>
                    <a:pt x="83" y="77"/>
                  </a:lnTo>
                  <a:lnTo>
                    <a:pt x="95" y="103"/>
                  </a:lnTo>
                  <a:lnTo>
                    <a:pt x="102" y="128"/>
                  </a:lnTo>
                  <a:lnTo>
                    <a:pt x="102" y="153"/>
                  </a:lnTo>
                  <a:lnTo>
                    <a:pt x="93" y="177"/>
                  </a:lnTo>
                  <a:lnTo>
                    <a:pt x="79" y="191"/>
                  </a:lnTo>
                  <a:lnTo>
                    <a:pt x="65" y="197"/>
                  </a:lnTo>
                  <a:lnTo>
                    <a:pt x="51" y="194"/>
                  </a:lnTo>
                  <a:lnTo>
                    <a:pt x="39" y="183"/>
                  </a:lnTo>
                  <a:lnTo>
                    <a:pt x="30" y="170"/>
                  </a:lnTo>
                  <a:lnTo>
                    <a:pt x="25" y="151"/>
                  </a:lnTo>
                  <a:lnTo>
                    <a:pt x="25" y="132"/>
                  </a:lnTo>
                  <a:lnTo>
                    <a:pt x="32" y="112"/>
                  </a:lnTo>
                  <a:lnTo>
                    <a:pt x="37" y="96"/>
                  </a:lnTo>
                  <a:lnTo>
                    <a:pt x="35" y="77"/>
                  </a:lnTo>
                  <a:lnTo>
                    <a:pt x="31" y="59"/>
                  </a:lnTo>
                  <a:lnTo>
                    <a:pt x="24" y="41"/>
                  </a:lnTo>
                  <a:lnTo>
                    <a:pt x="16" y="24"/>
                  </a:lnTo>
                  <a:lnTo>
                    <a:pt x="8" y="12"/>
                  </a:lnTo>
                  <a:lnTo>
                    <a:pt x="2" y="4"/>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71" name="Freeform 223"/>
            <p:cNvSpPr>
              <a:spLocks/>
            </p:cNvSpPr>
            <p:nvPr/>
          </p:nvSpPr>
          <p:spPr bwMode="auto">
            <a:xfrm>
              <a:off x="2684" y="2652"/>
              <a:ext cx="90" cy="64"/>
            </a:xfrm>
            <a:custGeom>
              <a:avLst/>
              <a:gdLst>
                <a:gd name="T0" fmla="*/ 0 w 180"/>
                <a:gd name="T1" fmla="*/ 2 h 129"/>
                <a:gd name="T2" fmla="*/ 28 w 180"/>
                <a:gd name="T3" fmla="*/ 0 h 129"/>
                <a:gd name="T4" fmla="*/ 57 w 180"/>
                <a:gd name="T5" fmla="*/ 1 h 129"/>
                <a:gd name="T6" fmla="*/ 87 w 180"/>
                <a:gd name="T7" fmla="*/ 7 h 129"/>
                <a:gd name="T8" fmla="*/ 114 w 180"/>
                <a:gd name="T9" fmla="*/ 16 h 129"/>
                <a:gd name="T10" fmla="*/ 140 w 180"/>
                <a:gd name="T11" fmla="*/ 30 h 129"/>
                <a:gd name="T12" fmla="*/ 159 w 180"/>
                <a:gd name="T13" fmla="*/ 46 h 129"/>
                <a:gd name="T14" fmla="*/ 173 w 180"/>
                <a:gd name="T15" fmla="*/ 67 h 129"/>
                <a:gd name="T16" fmla="*/ 180 w 180"/>
                <a:gd name="T17" fmla="*/ 91 h 129"/>
                <a:gd name="T18" fmla="*/ 178 w 180"/>
                <a:gd name="T19" fmla="*/ 110 h 129"/>
                <a:gd name="T20" fmla="*/ 170 w 180"/>
                <a:gd name="T21" fmla="*/ 123 h 129"/>
                <a:gd name="T22" fmla="*/ 156 w 180"/>
                <a:gd name="T23" fmla="*/ 129 h 129"/>
                <a:gd name="T24" fmla="*/ 141 w 180"/>
                <a:gd name="T25" fmla="*/ 128 h 129"/>
                <a:gd name="T26" fmla="*/ 125 w 180"/>
                <a:gd name="T27" fmla="*/ 121 h 129"/>
                <a:gd name="T28" fmla="*/ 110 w 180"/>
                <a:gd name="T29" fmla="*/ 109 h 129"/>
                <a:gd name="T30" fmla="*/ 98 w 180"/>
                <a:gd name="T31" fmla="*/ 93 h 129"/>
                <a:gd name="T32" fmla="*/ 93 w 180"/>
                <a:gd name="T33" fmla="*/ 73 h 129"/>
                <a:gd name="T34" fmla="*/ 87 w 180"/>
                <a:gd name="T35" fmla="*/ 57 h 129"/>
                <a:gd name="T36" fmla="*/ 75 w 180"/>
                <a:gd name="T37" fmla="*/ 44 h 129"/>
                <a:gd name="T38" fmla="*/ 60 w 180"/>
                <a:gd name="T39" fmla="*/ 31 h 129"/>
                <a:gd name="T40" fmla="*/ 44 w 180"/>
                <a:gd name="T41" fmla="*/ 20 h 129"/>
                <a:gd name="T42" fmla="*/ 28 w 180"/>
                <a:gd name="T43" fmla="*/ 12 h 129"/>
                <a:gd name="T44" fmla="*/ 14 w 180"/>
                <a:gd name="T45" fmla="*/ 7 h 129"/>
                <a:gd name="T46" fmla="*/ 4 w 180"/>
                <a:gd name="T47" fmla="*/ 3 h 129"/>
                <a:gd name="T48" fmla="*/ 0 w 180"/>
                <a:gd name="T49" fmla="*/ 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0" h="129">
                  <a:moveTo>
                    <a:pt x="0" y="2"/>
                  </a:moveTo>
                  <a:lnTo>
                    <a:pt x="28" y="0"/>
                  </a:lnTo>
                  <a:lnTo>
                    <a:pt x="57" y="1"/>
                  </a:lnTo>
                  <a:lnTo>
                    <a:pt x="87" y="7"/>
                  </a:lnTo>
                  <a:lnTo>
                    <a:pt x="114" y="16"/>
                  </a:lnTo>
                  <a:lnTo>
                    <a:pt x="140" y="30"/>
                  </a:lnTo>
                  <a:lnTo>
                    <a:pt x="159" y="46"/>
                  </a:lnTo>
                  <a:lnTo>
                    <a:pt x="173" y="67"/>
                  </a:lnTo>
                  <a:lnTo>
                    <a:pt x="180" y="91"/>
                  </a:lnTo>
                  <a:lnTo>
                    <a:pt x="178" y="110"/>
                  </a:lnTo>
                  <a:lnTo>
                    <a:pt x="170" y="123"/>
                  </a:lnTo>
                  <a:lnTo>
                    <a:pt x="156" y="129"/>
                  </a:lnTo>
                  <a:lnTo>
                    <a:pt x="141" y="128"/>
                  </a:lnTo>
                  <a:lnTo>
                    <a:pt x="125" y="121"/>
                  </a:lnTo>
                  <a:lnTo>
                    <a:pt x="110" y="109"/>
                  </a:lnTo>
                  <a:lnTo>
                    <a:pt x="98" y="93"/>
                  </a:lnTo>
                  <a:lnTo>
                    <a:pt x="93" y="73"/>
                  </a:lnTo>
                  <a:lnTo>
                    <a:pt x="87" y="57"/>
                  </a:lnTo>
                  <a:lnTo>
                    <a:pt x="75" y="44"/>
                  </a:lnTo>
                  <a:lnTo>
                    <a:pt x="60" y="31"/>
                  </a:lnTo>
                  <a:lnTo>
                    <a:pt x="44" y="20"/>
                  </a:lnTo>
                  <a:lnTo>
                    <a:pt x="28" y="12"/>
                  </a:lnTo>
                  <a:lnTo>
                    <a:pt x="14" y="7"/>
                  </a:lnTo>
                  <a:lnTo>
                    <a:pt x="4" y="3"/>
                  </a:lnTo>
                  <a:lnTo>
                    <a:pt x="0" y="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72" name="Freeform 224"/>
            <p:cNvSpPr>
              <a:spLocks/>
            </p:cNvSpPr>
            <p:nvPr/>
          </p:nvSpPr>
          <p:spPr bwMode="auto">
            <a:xfrm>
              <a:off x="2688" y="2614"/>
              <a:ext cx="103" cy="42"/>
            </a:xfrm>
            <a:custGeom>
              <a:avLst/>
              <a:gdLst>
                <a:gd name="T0" fmla="*/ 0 w 206"/>
                <a:gd name="T1" fmla="*/ 54 h 85"/>
                <a:gd name="T2" fmla="*/ 11 w 206"/>
                <a:gd name="T3" fmla="*/ 45 h 85"/>
                <a:gd name="T4" fmla="*/ 22 w 206"/>
                <a:gd name="T5" fmla="*/ 37 h 85"/>
                <a:gd name="T6" fmla="*/ 34 w 206"/>
                <a:gd name="T7" fmla="*/ 30 h 85"/>
                <a:gd name="T8" fmla="*/ 46 w 206"/>
                <a:gd name="T9" fmla="*/ 23 h 85"/>
                <a:gd name="T10" fmla="*/ 60 w 206"/>
                <a:gd name="T11" fmla="*/ 16 h 85"/>
                <a:gd name="T12" fmla="*/ 74 w 206"/>
                <a:gd name="T13" fmla="*/ 11 h 85"/>
                <a:gd name="T14" fmla="*/ 88 w 206"/>
                <a:gd name="T15" fmla="*/ 7 h 85"/>
                <a:gd name="T16" fmla="*/ 103 w 206"/>
                <a:gd name="T17" fmla="*/ 3 h 85"/>
                <a:gd name="T18" fmla="*/ 117 w 206"/>
                <a:gd name="T19" fmla="*/ 1 h 85"/>
                <a:gd name="T20" fmla="*/ 130 w 206"/>
                <a:gd name="T21" fmla="*/ 0 h 85"/>
                <a:gd name="T22" fmla="*/ 143 w 206"/>
                <a:gd name="T23" fmla="*/ 1 h 85"/>
                <a:gd name="T24" fmla="*/ 156 w 206"/>
                <a:gd name="T25" fmla="*/ 3 h 85"/>
                <a:gd name="T26" fmla="*/ 168 w 206"/>
                <a:gd name="T27" fmla="*/ 7 h 85"/>
                <a:gd name="T28" fmla="*/ 179 w 206"/>
                <a:gd name="T29" fmla="*/ 12 h 85"/>
                <a:gd name="T30" fmla="*/ 189 w 206"/>
                <a:gd name="T31" fmla="*/ 19 h 85"/>
                <a:gd name="T32" fmla="*/ 197 w 206"/>
                <a:gd name="T33" fmla="*/ 29 h 85"/>
                <a:gd name="T34" fmla="*/ 206 w 206"/>
                <a:gd name="T35" fmla="*/ 47 h 85"/>
                <a:gd name="T36" fmla="*/ 206 w 206"/>
                <a:gd name="T37" fmla="*/ 62 h 85"/>
                <a:gd name="T38" fmla="*/ 198 w 206"/>
                <a:gd name="T39" fmla="*/ 73 h 85"/>
                <a:gd name="T40" fmla="*/ 185 w 206"/>
                <a:gd name="T41" fmla="*/ 82 h 85"/>
                <a:gd name="T42" fmla="*/ 167 w 206"/>
                <a:gd name="T43" fmla="*/ 85 h 85"/>
                <a:gd name="T44" fmla="*/ 149 w 206"/>
                <a:gd name="T45" fmla="*/ 84 h 85"/>
                <a:gd name="T46" fmla="*/ 132 w 206"/>
                <a:gd name="T47" fmla="*/ 76 h 85"/>
                <a:gd name="T48" fmla="*/ 116 w 206"/>
                <a:gd name="T49" fmla="*/ 63 h 85"/>
                <a:gd name="T50" fmla="*/ 102 w 206"/>
                <a:gd name="T51" fmla="*/ 53 h 85"/>
                <a:gd name="T52" fmla="*/ 84 w 206"/>
                <a:gd name="T53" fmla="*/ 47 h 85"/>
                <a:gd name="T54" fmla="*/ 66 w 206"/>
                <a:gd name="T55" fmla="*/ 45 h 85"/>
                <a:gd name="T56" fmla="*/ 46 w 206"/>
                <a:gd name="T57" fmla="*/ 46 h 85"/>
                <a:gd name="T58" fmla="*/ 29 w 206"/>
                <a:gd name="T59" fmla="*/ 48 h 85"/>
                <a:gd name="T60" fmla="*/ 14 w 206"/>
                <a:gd name="T61" fmla="*/ 50 h 85"/>
                <a:gd name="T62" fmla="*/ 4 w 206"/>
                <a:gd name="T63" fmla="*/ 53 h 85"/>
                <a:gd name="T64" fmla="*/ 0 w 206"/>
                <a:gd name="T65" fmla="*/ 5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6" h="85">
                  <a:moveTo>
                    <a:pt x="0" y="54"/>
                  </a:moveTo>
                  <a:lnTo>
                    <a:pt x="11" y="45"/>
                  </a:lnTo>
                  <a:lnTo>
                    <a:pt x="22" y="37"/>
                  </a:lnTo>
                  <a:lnTo>
                    <a:pt x="34" y="30"/>
                  </a:lnTo>
                  <a:lnTo>
                    <a:pt x="46" y="23"/>
                  </a:lnTo>
                  <a:lnTo>
                    <a:pt x="60" y="16"/>
                  </a:lnTo>
                  <a:lnTo>
                    <a:pt x="74" y="11"/>
                  </a:lnTo>
                  <a:lnTo>
                    <a:pt x="88" y="7"/>
                  </a:lnTo>
                  <a:lnTo>
                    <a:pt x="103" y="3"/>
                  </a:lnTo>
                  <a:lnTo>
                    <a:pt x="117" y="1"/>
                  </a:lnTo>
                  <a:lnTo>
                    <a:pt x="130" y="0"/>
                  </a:lnTo>
                  <a:lnTo>
                    <a:pt x="143" y="1"/>
                  </a:lnTo>
                  <a:lnTo>
                    <a:pt x="156" y="3"/>
                  </a:lnTo>
                  <a:lnTo>
                    <a:pt x="168" y="7"/>
                  </a:lnTo>
                  <a:lnTo>
                    <a:pt x="179" y="12"/>
                  </a:lnTo>
                  <a:lnTo>
                    <a:pt x="189" y="19"/>
                  </a:lnTo>
                  <a:lnTo>
                    <a:pt x="197" y="29"/>
                  </a:lnTo>
                  <a:lnTo>
                    <a:pt x="206" y="47"/>
                  </a:lnTo>
                  <a:lnTo>
                    <a:pt x="206" y="62"/>
                  </a:lnTo>
                  <a:lnTo>
                    <a:pt x="198" y="73"/>
                  </a:lnTo>
                  <a:lnTo>
                    <a:pt x="185" y="82"/>
                  </a:lnTo>
                  <a:lnTo>
                    <a:pt x="167" y="85"/>
                  </a:lnTo>
                  <a:lnTo>
                    <a:pt x="149" y="84"/>
                  </a:lnTo>
                  <a:lnTo>
                    <a:pt x="132" y="76"/>
                  </a:lnTo>
                  <a:lnTo>
                    <a:pt x="116" y="63"/>
                  </a:lnTo>
                  <a:lnTo>
                    <a:pt x="102" y="53"/>
                  </a:lnTo>
                  <a:lnTo>
                    <a:pt x="84" y="47"/>
                  </a:lnTo>
                  <a:lnTo>
                    <a:pt x="66" y="45"/>
                  </a:lnTo>
                  <a:lnTo>
                    <a:pt x="46" y="46"/>
                  </a:lnTo>
                  <a:lnTo>
                    <a:pt x="29" y="48"/>
                  </a:lnTo>
                  <a:lnTo>
                    <a:pt x="14" y="50"/>
                  </a:lnTo>
                  <a:lnTo>
                    <a:pt x="4" y="53"/>
                  </a:lnTo>
                  <a:lnTo>
                    <a:pt x="0" y="5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73" name="Freeform 225"/>
            <p:cNvSpPr>
              <a:spLocks/>
            </p:cNvSpPr>
            <p:nvPr/>
          </p:nvSpPr>
          <p:spPr bwMode="auto">
            <a:xfrm>
              <a:off x="2360" y="2408"/>
              <a:ext cx="74" cy="47"/>
            </a:xfrm>
            <a:custGeom>
              <a:avLst/>
              <a:gdLst>
                <a:gd name="T0" fmla="*/ 0 w 147"/>
                <a:gd name="T1" fmla="*/ 5 h 95"/>
                <a:gd name="T2" fmla="*/ 22 w 147"/>
                <a:gd name="T3" fmla="*/ 2 h 95"/>
                <a:gd name="T4" fmla="*/ 45 w 147"/>
                <a:gd name="T5" fmla="*/ 0 h 95"/>
                <a:gd name="T6" fmla="*/ 68 w 147"/>
                <a:gd name="T7" fmla="*/ 3 h 95"/>
                <a:gd name="T8" fmla="*/ 91 w 147"/>
                <a:gd name="T9" fmla="*/ 8 h 95"/>
                <a:gd name="T10" fmla="*/ 111 w 147"/>
                <a:gd name="T11" fmla="*/ 17 h 95"/>
                <a:gd name="T12" fmla="*/ 128 w 147"/>
                <a:gd name="T13" fmla="*/ 29 h 95"/>
                <a:gd name="T14" fmla="*/ 141 w 147"/>
                <a:gd name="T15" fmla="*/ 44 h 95"/>
                <a:gd name="T16" fmla="*/ 147 w 147"/>
                <a:gd name="T17" fmla="*/ 63 h 95"/>
                <a:gd name="T18" fmla="*/ 146 w 147"/>
                <a:gd name="T19" fmla="*/ 79 h 95"/>
                <a:gd name="T20" fmla="*/ 141 w 147"/>
                <a:gd name="T21" fmla="*/ 89 h 95"/>
                <a:gd name="T22" fmla="*/ 130 w 147"/>
                <a:gd name="T23" fmla="*/ 94 h 95"/>
                <a:gd name="T24" fmla="*/ 119 w 147"/>
                <a:gd name="T25" fmla="*/ 95 h 95"/>
                <a:gd name="T26" fmla="*/ 105 w 147"/>
                <a:gd name="T27" fmla="*/ 90 h 95"/>
                <a:gd name="T28" fmla="*/ 93 w 147"/>
                <a:gd name="T29" fmla="*/ 82 h 95"/>
                <a:gd name="T30" fmla="*/ 83 w 147"/>
                <a:gd name="T31" fmla="*/ 70 h 95"/>
                <a:gd name="T32" fmla="*/ 77 w 147"/>
                <a:gd name="T33" fmla="*/ 55 h 95"/>
                <a:gd name="T34" fmla="*/ 71 w 147"/>
                <a:gd name="T35" fmla="*/ 43 h 95"/>
                <a:gd name="T36" fmla="*/ 62 w 147"/>
                <a:gd name="T37" fmla="*/ 33 h 95"/>
                <a:gd name="T38" fmla="*/ 50 w 147"/>
                <a:gd name="T39" fmla="*/ 23 h 95"/>
                <a:gd name="T40" fmla="*/ 36 w 147"/>
                <a:gd name="T41" fmla="*/ 17 h 95"/>
                <a:gd name="T42" fmla="*/ 22 w 147"/>
                <a:gd name="T43" fmla="*/ 12 h 95"/>
                <a:gd name="T44" fmla="*/ 10 w 147"/>
                <a:gd name="T45" fmla="*/ 7 h 95"/>
                <a:gd name="T46" fmla="*/ 3 w 147"/>
                <a:gd name="T47" fmla="*/ 6 h 95"/>
                <a:gd name="T48" fmla="*/ 0 w 147"/>
                <a:gd name="T49" fmla="*/ 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7" h="95">
                  <a:moveTo>
                    <a:pt x="0" y="5"/>
                  </a:moveTo>
                  <a:lnTo>
                    <a:pt x="22" y="2"/>
                  </a:lnTo>
                  <a:lnTo>
                    <a:pt x="45" y="0"/>
                  </a:lnTo>
                  <a:lnTo>
                    <a:pt x="68" y="3"/>
                  </a:lnTo>
                  <a:lnTo>
                    <a:pt x="91" y="8"/>
                  </a:lnTo>
                  <a:lnTo>
                    <a:pt x="111" y="17"/>
                  </a:lnTo>
                  <a:lnTo>
                    <a:pt x="128" y="29"/>
                  </a:lnTo>
                  <a:lnTo>
                    <a:pt x="141" y="44"/>
                  </a:lnTo>
                  <a:lnTo>
                    <a:pt x="147" y="63"/>
                  </a:lnTo>
                  <a:lnTo>
                    <a:pt x="146" y="79"/>
                  </a:lnTo>
                  <a:lnTo>
                    <a:pt x="141" y="89"/>
                  </a:lnTo>
                  <a:lnTo>
                    <a:pt x="130" y="94"/>
                  </a:lnTo>
                  <a:lnTo>
                    <a:pt x="119" y="95"/>
                  </a:lnTo>
                  <a:lnTo>
                    <a:pt x="105" y="90"/>
                  </a:lnTo>
                  <a:lnTo>
                    <a:pt x="93" y="82"/>
                  </a:lnTo>
                  <a:lnTo>
                    <a:pt x="83" y="70"/>
                  </a:lnTo>
                  <a:lnTo>
                    <a:pt x="77" y="55"/>
                  </a:lnTo>
                  <a:lnTo>
                    <a:pt x="71" y="43"/>
                  </a:lnTo>
                  <a:lnTo>
                    <a:pt x="62" y="33"/>
                  </a:lnTo>
                  <a:lnTo>
                    <a:pt x="50" y="23"/>
                  </a:lnTo>
                  <a:lnTo>
                    <a:pt x="36" y="17"/>
                  </a:lnTo>
                  <a:lnTo>
                    <a:pt x="22" y="12"/>
                  </a:lnTo>
                  <a:lnTo>
                    <a:pt x="10" y="7"/>
                  </a:lnTo>
                  <a:lnTo>
                    <a:pt x="3" y="6"/>
                  </a:lnTo>
                  <a:lnTo>
                    <a:pt x="0" y="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74" name="Freeform 226"/>
            <p:cNvSpPr>
              <a:spLocks/>
            </p:cNvSpPr>
            <p:nvPr/>
          </p:nvSpPr>
          <p:spPr bwMode="auto">
            <a:xfrm>
              <a:off x="2357" y="2414"/>
              <a:ext cx="43" cy="77"/>
            </a:xfrm>
            <a:custGeom>
              <a:avLst/>
              <a:gdLst>
                <a:gd name="T0" fmla="*/ 0 w 87"/>
                <a:gd name="T1" fmla="*/ 0 h 154"/>
                <a:gd name="T2" fmla="*/ 20 w 87"/>
                <a:gd name="T3" fmla="*/ 10 h 154"/>
                <a:gd name="T4" fmla="*/ 38 w 87"/>
                <a:gd name="T5" fmla="*/ 24 h 154"/>
                <a:gd name="T6" fmla="*/ 56 w 87"/>
                <a:gd name="T7" fmla="*/ 40 h 154"/>
                <a:gd name="T8" fmla="*/ 69 w 87"/>
                <a:gd name="T9" fmla="*/ 59 h 154"/>
                <a:gd name="T10" fmla="*/ 81 w 87"/>
                <a:gd name="T11" fmla="*/ 78 h 154"/>
                <a:gd name="T12" fmla="*/ 87 w 87"/>
                <a:gd name="T13" fmla="*/ 98 h 154"/>
                <a:gd name="T14" fmla="*/ 87 w 87"/>
                <a:gd name="T15" fmla="*/ 119 h 154"/>
                <a:gd name="T16" fmla="*/ 81 w 87"/>
                <a:gd name="T17" fmla="*/ 137 h 154"/>
                <a:gd name="T18" fmla="*/ 71 w 87"/>
                <a:gd name="T19" fmla="*/ 150 h 154"/>
                <a:gd name="T20" fmla="*/ 59 w 87"/>
                <a:gd name="T21" fmla="*/ 154 h 154"/>
                <a:gd name="T22" fmla="*/ 49 w 87"/>
                <a:gd name="T23" fmla="*/ 152 h 154"/>
                <a:gd name="T24" fmla="*/ 38 w 87"/>
                <a:gd name="T25" fmla="*/ 144 h 154"/>
                <a:gd name="T26" fmla="*/ 30 w 87"/>
                <a:gd name="T27" fmla="*/ 133 h 154"/>
                <a:gd name="T28" fmla="*/ 26 w 87"/>
                <a:gd name="T29" fmla="*/ 119 h 154"/>
                <a:gd name="T30" fmla="*/ 26 w 87"/>
                <a:gd name="T31" fmla="*/ 103 h 154"/>
                <a:gd name="T32" fmla="*/ 30 w 87"/>
                <a:gd name="T33" fmla="*/ 88 h 154"/>
                <a:gd name="T34" fmla="*/ 34 w 87"/>
                <a:gd name="T35" fmla="*/ 74 h 154"/>
                <a:gd name="T36" fmla="*/ 31 w 87"/>
                <a:gd name="T37" fmla="*/ 60 h 154"/>
                <a:gd name="T38" fmla="*/ 27 w 87"/>
                <a:gd name="T39" fmla="*/ 45 h 154"/>
                <a:gd name="T40" fmla="*/ 21 w 87"/>
                <a:gd name="T41" fmla="*/ 31 h 154"/>
                <a:gd name="T42" fmla="*/ 14 w 87"/>
                <a:gd name="T43" fmla="*/ 19 h 154"/>
                <a:gd name="T44" fmla="*/ 7 w 87"/>
                <a:gd name="T45" fmla="*/ 9 h 154"/>
                <a:gd name="T46" fmla="*/ 3 w 87"/>
                <a:gd name="T47" fmla="*/ 2 h 154"/>
                <a:gd name="T48" fmla="*/ 0 w 87"/>
                <a:gd name="T4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7" h="154">
                  <a:moveTo>
                    <a:pt x="0" y="0"/>
                  </a:moveTo>
                  <a:lnTo>
                    <a:pt x="20" y="10"/>
                  </a:lnTo>
                  <a:lnTo>
                    <a:pt x="38" y="24"/>
                  </a:lnTo>
                  <a:lnTo>
                    <a:pt x="56" y="40"/>
                  </a:lnTo>
                  <a:lnTo>
                    <a:pt x="69" y="59"/>
                  </a:lnTo>
                  <a:lnTo>
                    <a:pt x="81" y="78"/>
                  </a:lnTo>
                  <a:lnTo>
                    <a:pt x="87" y="98"/>
                  </a:lnTo>
                  <a:lnTo>
                    <a:pt x="87" y="119"/>
                  </a:lnTo>
                  <a:lnTo>
                    <a:pt x="81" y="137"/>
                  </a:lnTo>
                  <a:lnTo>
                    <a:pt x="71" y="150"/>
                  </a:lnTo>
                  <a:lnTo>
                    <a:pt x="59" y="154"/>
                  </a:lnTo>
                  <a:lnTo>
                    <a:pt x="49" y="152"/>
                  </a:lnTo>
                  <a:lnTo>
                    <a:pt x="38" y="144"/>
                  </a:lnTo>
                  <a:lnTo>
                    <a:pt x="30" y="133"/>
                  </a:lnTo>
                  <a:lnTo>
                    <a:pt x="26" y="119"/>
                  </a:lnTo>
                  <a:lnTo>
                    <a:pt x="26" y="103"/>
                  </a:lnTo>
                  <a:lnTo>
                    <a:pt x="30" y="88"/>
                  </a:lnTo>
                  <a:lnTo>
                    <a:pt x="34" y="74"/>
                  </a:lnTo>
                  <a:lnTo>
                    <a:pt x="31" y="60"/>
                  </a:lnTo>
                  <a:lnTo>
                    <a:pt x="27" y="45"/>
                  </a:lnTo>
                  <a:lnTo>
                    <a:pt x="21" y="31"/>
                  </a:lnTo>
                  <a:lnTo>
                    <a:pt x="14" y="19"/>
                  </a:lnTo>
                  <a:lnTo>
                    <a:pt x="7" y="9"/>
                  </a:lnTo>
                  <a:lnTo>
                    <a:pt x="3" y="2"/>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75" name="Freeform 227"/>
            <p:cNvSpPr>
              <a:spLocks/>
            </p:cNvSpPr>
            <p:nvPr/>
          </p:nvSpPr>
          <p:spPr bwMode="auto">
            <a:xfrm>
              <a:off x="2359" y="2373"/>
              <a:ext cx="81" cy="34"/>
            </a:xfrm>
            <a:custGeom>
              <a:avLst/>
              <a:gdLst>
                <a:gd name="T0" fmla="*/ 0 w 161"/>
                <a:gd name="T1" fmla="*/ 69 h 69"/>
                <a:gd name="T2" fmla="*/ 14 w 161"/>
                <a:gd name="T3" fmla="*/ 52 h 69"/>
                <a:gd name="T4" fmla="*/ 30 w 161"/>
                <a:gd name="T5" fmla="*/ 36 h 69"/>
                <a:gd name="T6" fmla="*/ 49 w 161"/>
                <a:gd name="T7" fmla="*/ 22 h 69"/>
                <a:gd name="T8" fmla="*/ 69 w 161"/>
                <a:gd name="T9" fmla="*/ 11 h 69"/>
                <a:gd name="T10" fmla="*/ 90 w 161"/>
                <a:gd name="T11" fmla="*/ 4 h 69"/>
                <a:gd name="T12" fmla="*/ 110 w 161"/>
                <a:gd name="T13" fmla="*/ 0 h 69"/>
                <a:gd name="T14" fmla="*/ 130 w 161"/>
                <a:gd name="T15" fmla="*/ 4 h 69"/>
                <a:gd name="T16" fmla="*/ 147 w 161"/>
                <a:gd name="T17" fmla="*/ 13 h 69"/>
                <a:gd name="T18" fmla="*/ 158 w 161"/>
                <a:gd name="T19" fmla="*/ 25 h 69"/>
                <a:gd name="T20" fmla="*/ 161 w 161"/>
                <a:gd name="T21" fmla="*/ 37 h 69"/>
                <a:gd name="T22" fmla="*/ 156 w 161"/>
                <a:gd name="T23" fmla="*/ 47 h 69"/>
                <a:gd name="T24" fmla="*/ 148 w 161"/>
                <a:gd name="T25" fmla="*/ 55 h 69"/>
                <a:gd name="T26" fmla="*/ 136 w 161"/>
                <a:gd name="T27" fmla="*/ 61 h 69"/>
                <a:gd name="T28" fmla="*/ 121 w 161"/>
                <a:gd name="T29" fmla="*/ 64 h 69"/>
                <a:gd name="T30" fmla="*/ 105 w 161"/>
                <a:gd name="T31" fmla="*/ 61 h 69"/>
                <a:gd name="T32" fmla="*/ 90 w 161"/>
                <a:gd name="T33" fmla="*/ 54 h 69"/>
                <a:gd name="T34" fmla="*/ 77 w 161"/>
                <a:gd name="T35" fmla="*/ 49 h 69"/>
                <a:gd name="T36" fmla="*/ 63 w 161"/>
                <a:gd name="T37" fmla="*/ 47 h 69"/>
                <a:gd name="T38" fmla="*/ 48 w 161"/>
                <a:gd name="T39" fmla="*/ 50 h 69"/>
                <a:gd name="T40" fmla="*/ 34 w 161"/>
                <a:gd name="T41" fmla="*/ 54 h 69"/>
                <a:gd name="T42" fmla="*/ 21 w 161"/>
                <a:gd name="T43" fmla="*/ 59 h 69"/>
                <a:gd name="T44" fmla="*/ 10 w 161"/>
                <a:gd name="T45" fmla="*/ 64 h 69"/>
                <a:gd name="T46" fmla="*/ 2 w 161"/>
                <a:gd name="T47" fmla="*/ 68 h 69"/>
                <a:gd name="T48" fmla="*/ 0 w 161"/>
                <a:gd name="T4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1" h="69">
                  <a:moveTo>
                    <a:pt x="0" y="69"/>
                  </a:moveTo>
                  <a:lnTo>
                    <a:pt x="14" y="52"/>
                  </a:lnTo>
                  <a:lnTo>
                    <a:pt x="30" y="36"/>
                  </a:lnTo>
                  <a:lnTo>
                    <a:pt x="49" y="22"/>
                  </a:lnTo>
                  <a:lnTo>
                    <a:pt x="69" y="11"/>
                  </a:lnTo>
                  <a:lnTo>
                    <a:pt x="90" y="4"/>
                  </a:lnTo>
                  <a:lnTo>
                    <a:pt x="110" y="0"/>
                  </a:lnTo>
                  <a:lnTo>
                    <a:pt x="130" y="4"/>
                  </a:lnTo>
                  <a:lnTo>
                    <a:pt x="147" y="13"/>
                  </a:lnTo>
                  <a:lnTo>
                    <a:pt x="158" y="25"/>
                  </a:lnTo>
                  <a:lnTo>
                    <a:pt x="161" y="37"/>
                  </a:lnTo>
                  <a:lnTo>
                    <a:pt x="156" y="47"/>
                  </a:lnTo>
                  <a:lnTo>
                    <a:pt x="148" y="55"/>
                  </a:lnTo>
                  <a:lnTo>
                    <a:pt x="136" y="61"/>
                  </a:lnTo>
                  <a:lnTo>
                    <a:pt x="121" y="64"/>
                  </a:lnTo>
                  <a:lnTo>
                    <a:pt x="105" y="61"/>
                  </a:lnTo>
                  <a:lnTo>
                    <a:pt x="90" y="54"/>
                  </a:lnTo>
                  <a:lnTo>
                    <a:pt x="77" y="49"/>
                  </a:lnTo>
                  <a:lnTo>
                    <a:pt x="63" y="47"/>
                  </a:lnTo>
                  <a:lnTo>
                    <a:pt x="48" y="50"/>
                  </a:lnTo>
                  <a:lnTo>
                    <a:pt x="34" y="54"/>
                  </a:lnTo>
                  <a:lnTo>
                    <a:pt x="21" y="59"/>
                  </a:lnTo>
                  <a:lnTo>
                    <a:pt x="10" y="64"/>
                  </a:lnTo>
                  <a:lnTo>
                    <a:pt x="2" y="68"/>
                  </a:lnTo>
                  <a:lnTo>
                    <a:pt x="0" y="6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76" name="Freeform 228"/>
            <p:cNvSpPr>
              <a:spLocks/>
            </p:cNvSpPr>
            <p:nvPr/>
          </p:nvSpPr>
          <p:spPr bwMode="auto">
            <a:xfrm>
              <a:off x="2356" y="2338"/>
              <a:ext cx="57" cy="66"/>
            </a:xfrm>
            <a:custGeom>
              <a:avLst/>
              <a:gdLst>
                <a:gd name="T0" fmla="*/ 0 w 114"/>
                <a:gd name="T1" fmla="*/ 133 h 133"/>
                <a:gd name="T2" fmla="*/ 1 w 114"/>
                <a:gd name="T3" fmla="*/ 111 h 133"/>
                <a:gd name="T4" fmla="*/ 5 w 114"/>
                <a:gd name="T5" fmla="*/ 88 h 133"/>
                <a:gd name="T6" fmla="*/ 11 w 114"/>
                <a:gd name="T7" fmla="*/ 65 h 133"/>
                <a:gd name="T8" fmla="*/ 22 w 114"/>
                <a:gd name="T9" fmla="*/ 44 h 133"/>
                <a:gd name="T10" fmla="*/ 35 w 114"/>
                <a:gd name="T11" fmla="*/ 25 h 133"/>
                <a:gd name="T12" fmla="*/ 49 w 114"/>
                <a:gd name="T13" fmla="*/ 12 h 133"/>
                <a:gd name="T14" fmla="*/ 67 w 114"/>
                <a:gd name="T15" fmla="*/ 2 h 133"/>
                <a:gd name="T16" fmla="*/ 86 w 114"/>
                <a:gd name="T17" fmla="*/ 0 h 133"/>
                <a:gd name="T18" fmla="*/ 102 w 114"/>
                <a:gd name="T19" fmla="*/ 4 h 133"/>
                <a:gd name="T20" fmla="*/ 112 w 114"/>
                <a:gd name="T21" fmla="*/ 12 h 133"/>
                <a:gd name="T22" fmla="*/ 114 w 114"/>
                <a:gd name="T23" fmla="*/ 22 h 133"/>
                <a:gd name="T24" fmla="*/ 112 w 114"/>
                <a:gd name="T25" fmla="*/ 35 h 133"/>
                <a:gd name="T26" fmla="*/ 105 w 114"/>
                <a:gd name="T27" fmla="*/ 46 h 133"/>
                <a:gd name="T28" fmla="*/ 94 w 114"/>
                <a:gd name="T29" fmla="*/ 56 h 133"/>
                <a:gd name="T30" fmla="*/ 81 w 114"/>
                <a:gd name="T31" fmla="*/ 65 h 133"/>
                <a:gd name="T32" fmla="*/ 64 w 114"/>
                <a:gd name="T33" fmla="*/ 67 h 133"/>
                <a:gd name="T34" fmla="*/ 52 w 114"/>
                <a:gd name="T35" fmla="*/ 69 h 133"/>
                <a:gd name="T36" fmla="*/ 39 w 114"/>
                <a:gd name="T37" fmla="*/ 77 h 133"/>
                <a:gd name="T38" fmla="*/ 29 w 114"/>
                <a:gd name="T39" fmla="*/ 88 h 133"/>
                <a:gd name="T40" fmla="*/ 18 w 114"/>
                <a:gd name="T41" fmla="*/ 99 h 133"/>
                <a:gd name="T42" fmla="*/ 11 w 114"/>
                <a:gd name="T43" fmla="*/ 112 h 133"/>
                <a:gd name="T44" fmla="*/ 5 w 114"/>
                <a:gd name="T45" fmla="*/ 122 h 133"/>
                <a:gd name="T46" fmla="*/ 1 w 114"/>
                <a:gd name="T47" fmla="*/ 130 h 133"/>
                <a:gd name="T48" fmla="*/ 0 w 114"/>
                <a:gd name="T49"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4" h="133">
                  <a:moveTo>
                    <a:pt x="0" y="133"/>
                  </a:moveTo>
                  <a:lnTo>
                    <a:pt x="1" y="111"/>
                  </a:lnTo>
                  <a:lnTo>
                    <a:pt x="5" y="88"/>
                  </a:lnTo>
                  <a:lnTo>
                    <a:pt x="11" y="65"/>
                  </a:lnTo>
                  <a:lnTo>
                    <a:pt x="22" y="44"/>
                  </a:lnTo>
                  <a:lnTo>
                    <a:pt x="35" y="25"/>
                  </a:lnTo>
                  <a:lnTo>
                    <a:pt x="49" y="12"/>
                  </a:lnTo>
                  <a:lnTo>
                    <a:pt x="67" y="2"/>
                  </a:lnTo>
                  <a:lnTo>
                    <a:pt x="86" y="0"/>
                  </a:lnTo>
                  <a:lnTo>
                    <a:pt x="102" y="4"/>
                  </a:lnTo>
                  <a:lnTo>
                    <a:pt x="112" y="12"/>
                  </a:lnTo>
                  <a:lnTo>
                    <a:pt x="114" y="22"/>
                  </a:lnTo>
                  <a:lnTo>
                    <a:pt x="112" y="35"/>
                  </a:lnTo>
                  <a:lnTo>
                    <a:pt x="105" y="46"/>
                  </a:lnTo>
                  <a:lnTo>
                    <a:pt x="94" y="56"/>
                  </a:lnTo>
                  <a:lnTo>
                    <a:pt x="81" y="65"/>
                  </a:lnTo>
                  <a:lnTo>
                    <a:pt x="64" y="67"/>
                  </a:lnTo>
                  <a:lnTo>
                    <a:pt x="52" y="69"/>
                  </a:lnTo>
                  <a:lnTo>
                    <a:pt x="39" y="77"/>
                  </a:lnTo>
                  <a:lnTo>
                    <a:pt x="29" y="88"/>
                  </a:lnTo>
                  <a:lnTo>
                    <a:pt x="18" y="99"/>
                  </a:lnTo>
                  <a:lnTo>
                    <a:pt x="11" y="112"/>
                  </a:lnTo>
                  <a:lnTo>
                    <a:pt x="5" y="122"/>
                  </a:lnTo>
                  <a:lnTo>
                    <a:pt x="1" y="130"/>
                  </a:lnTo>
                  <a:lnTo>
                    <a:pt x="0" y="13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77" name="Freeform 229"/>
            <p:cNvSpPr>
              <a:spLocks/>
            </p:cNvSpPr>
            <p:nvPr/>
          </p:nvSpPr>
          <p:spPr bwMode="auto">
            <a:xfrm>
              <a:off x="2332" y="2318"/>
              <a:ext cx="35" cy="82"/>
            </a:xfrm>
            <a:custGeom>
              <a:avLst/>
              <a:gdLst>
                <a:gd name="T0" fmla="*/ 30 w 70"/>
                <a:gd name="T1" fmla="*/ 163 h 163"/>
                <a:gd name="T2" fmla="*/ 18 w 70"/>
                <a:gd name="T3" fmla="*/ 145 h 163"/>
                <a:gd name="T4" fmla="*/ 9 w 70"/>
                <a:gd name="T5" fmla="*/ 124 h 163"/>
                <a:gd name="T6" fmla="*/ 3 w 70"/>
                <a:gd name="T7" fmla="*/ 101 h 163"/>
                <a:gd name="T8" fmla="*/ 0 w 70"/>
                <a:gd name="T9" fmla="*/ 78 h 163"/>
                <a:gd name="T10" fmla="*/ 0 w 70"/>
                <a:gd name="T11" fmla="*/ 56 h 163"/>
                <a:gd name="T12" fmla="*/ 4 w 70"/>
                <a:gd name="T13" fmla="*/ 36 h 163"/>
                <a:gd name="T14" fmla="*/ 13 w 70"/>
                <a:gd name="T15" fmla="*/ 18 h 163"/>
                <a:gd name="T16" fmla="*/ 28 w 70"/>
                <a:gd name="T17" fmla="*/ 6 h 163"/>
                <a:gd name="T18" fmla="*/ 43 w 70"/>
                <a:gd name="T19" fmla="*/ 0 h 163"/>
                <a:gd name="T20" fmla="*/ 56 w 70"/>
                <a:gd name="T21" fmla="*/ 2 h 163"/>
                <a:gd name="T22" fmla="*/ 64 w 70"/>
                <a:gd name="T23" fmla="*/ 9 h 163"/>
                <a:gd name="T24" fmla="*/ 70 w 70"/>
                <a:gd name="T25" fmla="*/ 21 h 163"/>
                <a:gd name="T26" fmla="*/ 70 w 70"/>
                <a:gd name="T27" fmla="*/ 34 h 163"/>
                <a:gd name="T28" fmla="*/ 68 w 70"/>
                <a:gd name="T29" fmla="*/ 48 h 163"/>
                <a:gd name="T30" fmla="*/ 59 w 70"/>
                <a:gd name="T31" fmla="*/ 62 h 163"/>
                <a:gd name="T32" fmla="*/ 48 w 70"/>
                <a:gd name="T33" fmla="*/ 74 h 163"/>
                <a:gd name="T34" fmla="*/ 33 w 70"/>
                <a:gd name="T35" fmla="*/ 97 h 163"/>
                <a:gd name="T36" fmla="*/ 27 w 70"/>
                <a:gd name="T37" fmla="*/ 127 h 163"/>
                <a:gd name="T38" fmla="*/ 28 w 70"/>
                <a:gd name="T39" fmla="*/ 152 h 163"/>
                <a:gd name="T40" fmla="*/ 30 w 70"/>
                <a:gd name="T41"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 h="163">
                  <a:moveTo>
                    <a:pt x="30" y="163"/>
                  </a:moveTo>
                  <a:lnTo>
                    <a:pt x="18" y="145"/>
                  </a:lnTo>
                  <a:lnTo>
                    <a:pt x="9" y="124"/>
                  </a:lnTo>
                  <a:lnTo>
                    <a:pt x="3" y="101"/>
                  </a:lnTo>
                  <a:lnTo>
                    <a:pt x="0" y="78"/>
                  </a:lnTo>
                  <a:lnTo>
                    <a:pt x="0" y="56"/>
                  </a:lnTo>
                  <a:lnTo>
                    <a:pt x="4" y="36"/>
                  </a:lnTo>
                  <a:lnTo>
                    <a:pt x="13" y="18"/>
                  </a:lnTo>
                  <a:lnTo>
                    <a:pt x="28" y="6"/>
                  </a:lnTo>
                  <a:lnTo>
                    <a:pt x="43" y="0"/>
                  </a:lnTo>
                  <a:lnTo>
                    <a:pt x="56" y="2"/>
                  </a:lnTo>
                  <a:lnTo>
                    <a:pt x="64" y="9"/>
                  </a:lnTo>
                  <a:lnTo>
                    <a:pt x="70" y="21"/>
                  </a:lnTo>
                  <a:lnTo>
                    <a:pt x="70" y="34"/>
                  </a:lnTo>
                  <a:lnTo>
                    <a:pt x="68" y="48"/>
                  </a:lnTo>
                  <a:lnTo>
                    <a:pt x="59" y="62"/>
                  </a:lnTo>
                  <a:lnTo>
                    <a:pt x="48" y="74"/>
                  </a:lnTo>
                  <a:lnTo>
                    <a:pt x="33" y="97"/>
                  </a:lnTo>
                  <a:lnTo>
                    <a:pt x="27" y="127"/>
                  </a:lnTo>
                  <a:lnTo>
                    <a:pt x="28" y="152"/>
                  </a:lnTo>
                  <a:lnTo>
                    <a:pt x="30" y="16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78" name="Freeform 230"/>
            <p:cNvSpPr>
              <a:spLocks/>
            </p:cNvSpPr>
            <p:nvPr/>
          </p:nvSpPr>
          <p:spPr bwMode="auto">
            <a:xfrm>
              <a:off x="2376" y="1599"/>
              <a:ext cx="180" cy="174"/>
            </a:xfrm>
            <a:custGeom>
              <a:avLst/>
              <a:gdLst>
                <a:gd name="T0" fmla="*/ 8 w 361"/>
                <a:gd name="T1" fmla="*/ 6 h 348"/>
                <a:gd name="T2" fmla="*/ 0 w 361"/>
                <a:gd name="T3" fmla="*/ 1 h 348"/>
                <a:gd name="T4" fmla="*/ 0 w 361"/>
                <a:gd name="T5" fmla="*/ 0 h 348"/>
                <a:gd name="T6" fmla="*/ 8 w 361"/>
                <a:gd name="T7" fmla="*/ 0 h 348"/>
                <a:gd name="T8" fmla="*/ 23 w 361"/>
                <a:gd name="T9" fmla="*/ 4 h 348"/>
                <a:gd name="T10" fmla="*/ 44 w 361"/>
                <a:gd name="T11" fmla="*/ 8 h 348"/>
                <a:gd name="T12" fmla="*/ 69 w 361"/>
                <a:gd name="T13" fmla="*/ 16 h 348"/>
                <a:gd name="T14" fmla="*/ 98 w 361"/>
                <a:gd name="T15" fmla="*/ 27 h 348"/>
                <a:gd name="T16" fmla="*/ 129 w 361"/>
                <a:gd name="T17" fmla="*/ 39 h 348"/>
                <a:gd name="T18" fmla="*/ 162 w 361"/>
                <a:gd name="T19" fmla="*/ 55 h 348"/>
                <a:gd name="T20" fmla="*/ 196 w 361"/>
                <a:gd name="T21" fmla="*/ 74 h 348"/>
                <a:gd name="T22" fmla="*/ 229 w 361"/>
                <a:gd name="T23" fmla="*/ 96 h 348"/>
                <a:gd name="T24" fmla="*/ 262 w 361"/>
                <a:gd name="T25" fmla="*/ 120 h 348"/>
                <a:gd name="T26" fmla="*/ 291 w 361"/>
                <a:gd name="T27" fmla="*/ 146 h 348"/>
                <a:gd name="T28" fmla="*/ 317 w 361"/>
                <a:gd name="T29" fmla="*/ 178 h 348"/>
                <a:gd name="T30" fmla="*/ 340 w 361"/>
                <a:gd name="T31" fmla="*/ 210 h 348"/>
                <a:gd name="T32" fmla="*/ 356 w 361"/>
                <a:gd name="T33" fmla="*/ 247 h 348"/>
                <a:gd name="T34" fmla="*/ 361 w 361"/>
                <a:gd name="T35" fmla="*/ 267 h 348"/>
                <a:gd name="T36" fmla="*/ 358 w 361"/>
                <a:gd name="T37" fmla="*/ 287 h 348"/>
                <a:gd name="T38" fmla="*/ 354 w 361"/>
                <a:gd name="T39" fmla="*/ 304 h 348"/>
                <a:gd name="T40" fmla="*/ 346 w 361"/>
                <a:gd name="T41" fmla="*/ 319 h 348"/>
                <a:gd name="T42" fmla="*/ 336 w 361"/>
                <a:gd name="T43" fmla="*/ 331 h 348"/>
                <a:gd name="T44" fmla="*/ 328 w 361"/>
                <a:gd name="T45" fmla="*/ 340 h 348"/>
                <a:gd name="T46" fmla="*/ 323 w 361"/>
                <a:gd name="T47" fmla="*/ 346 h 348"/>
                <a:gd name="T48" fmla="*/ 320 w 361"/>
                <a:gd name="T49" fmla="*/ 348 h 348"/>
                <a:gd name="T50" fmla="*/ 321 w 361"/>
                <a:gd name="T51" fmla="*/ 346 h 348"/>
                <a:gd name="T52" fmla="*/ 326 w 361"/>
                <a:gd name="T53" fmla="*/ 341 h 348"/>
                <a:gd name="T54" fmla="*/ 331 w 361"/>
                <a:gd name="T55" fmla="*/ 332 h 348"/>
                <a:gd name="T56" fmla="*/ 336 w 361"/>
                <a:gd name="T57" fmla="*/ 320 h 348"/>
                <a:gd name="T58" fmla="*/ 340 w 361"/>
                <a:gd name="T59" fmla="*/ 305 h 348"/>
                <a:gd name="T60" fmla="*/ 342 w 361"/>
                <a:gd name="T61" fmla="*/ 287 h 348"/>
                <a:gd name="T62" fmla="*/ 341 w 361"/>
                <a:gd name="T63" fmla="*/ 267 h 348"/>
                <a:gd name="T64" fmla="*/ 336 w 361"/>
                <a:gd name="T65" fmla="*/ 244 h 348"/>
                <a:gd name="T66" fmla="*/ 326 w 361"/>
                <a:gd name="T67" fmla="*/ 220 h 348"/>
                <a:gd name="T68" fmla="*/ 309 w 361"/>
                <a:gd name="T69" fmla="*/ 194 h 348"/>
                <a:gd name="T70" fmla="*/ 283 w 361"/>
                <a:gd name="T71" fmla="*/ 165 h 348"/>
                <a:gd name="T72" fmla="*/ 250 w 361"/>
                <a:gd name="T73" fmla="*/ 136 h 348"/>
                <a:gd name="T74" fmla="*/ 207 w 361"/>
                <a:gd name="T75" fmla="*/ 105 h 348"/>
                <a:gd name="T76" fmla="*/ 153 w 361"/>
                <a:gd name="T77" fmla="*/ 73 h 348"/>
                <a:gd name="T78" fmla="*/ 88 w 361"/>
                <a:gd name="T79" fmla="*/ 39 h 348"/>
                <a:gd name="T80" fmla="*/ 8 w 361"/>
                <a:gd name="T81" fmla="*/ 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61" h="348">
                  <a:moveTo>
                    <a:pt x="8" y="6"/>
                  </a:moveTo>
                  <a:lnTo>
                    <a:pt x="0" y="1"/>
                  </a:lnTo>
                  <a:lnTo>
                    <a:pt x="0" y="0"/>
                  </a:lnTo>
                  <a:lnTo>
                    <a:pt x="8" y="0"/>
                  </a:lnTo>
                  <a:lnTo>
                    <a:pt x="23" y="4"/>
                  </a:lnTo>
                  <a:lnTo>
                    <a:pt x="44" y="8"/>
                  </a:lnTo>
                  <a:lnTo>
                    <a:pt x="69" y="16"/>
                  </a:lnTo>
                  <a:lnTo>
                    <a:pt x="98" y="27"/>
                  </a:lnTo>
                  <a:lnTo>
                    <a:pt x="129" y="39"/>
                  </a:lnTo>
                  <a:lnTo>
                    <a:pt x="162" y="55"/>
                  </a:lnTo>
                  <a:lnTo>
                    <a:pt x="196" y="74"/>
                  </a:lnTo>
                  <a:lnTo>
                    <a:pt x="229" y="96"/>
                  </a:lnTo>
                  <a:lnTo>
                    <a:pt x="262" y="120"/>
                  </a:lnTo>
                  <a:lnTo>
                    <a:pt x="291" y="146"/>
                  </a:lnTo>
                  <a:lnTo>
                    <a:pt x="317" y="178"/>
                  </a:lnTo>
                  <a:lnTo>
                    <a:pt x="340" y="210"/>
                  </a:lnTo>
                  <a:lnTo>
                    <a:pt x="356" y="247"/>
                  </a:lnTo>
                  <a:lnTo>
                    <a:pt x="361" y="267"/>
                  </a:lnTo>
                  <a:lnTo>
                    <a:pt x="358" y="287"/>
                  </a:lnTo>
                  <a:lnTo>
                    <a:pt x="354" y="304"/>
                  </a:lnTo>
                  <a:lnTo>
                    <a:pt x="346" y="319"/>
                  </a:lnTo>
                  <a:lnTo>
                    <a:pt x="336" y="331"/>
                  </a:lnTo>
                  <a:lnTo>
                    <a:pt x="328" y="340"/>
                  </a:lnTo>
                  <a:lnTo>
                    <a:pt x="323" y="346"/>
                  </a:lnTo>
                  <a:lnTo>
                    <a:pt x="320" y="348"/>
                  </a:lnTo>
                  <a:lnTo>
                    <a:pt x="321" y="346"/>
                  </a:lnTo>
                  <a:lnTo>
                    <a:pt x="326" y="341"/>
                  </a:lnTo>
                  <a:lnTo>
                    <a:pt x="331" y="332"/>
                  </a:lnTo>
                  <a:lnTo>
                    <a:pt x="336" y="320"/>
                  </a:lnTo>
                  <a:lnTo>
                    <a:pt x="340" y="305"/>
                  </a:lnTo>
                  <a:lnTo>
                    <a:pt x="342" y="287"/>
                  </a:lnTo>
                  <a:lnTo>
                    <a:pt x="341" y="267"/>
                  </a:lnTo>
                  <a:lnTo>
                    <a:pt x="336" y="244"/>
                  </a:lnTo>
                  <a:lnTo>
                    <a:pt x="326" y="220"/>
                  </a:lnTo>
                  <a:lnTo>
                    <a:pt x="309" y="194"/>
                  </a:lnTo>
                  <a:lnTo>
                    <a:pt x="283" y="165"/>
                  </a:lnTo>
                  <a:lnTo>
                    <a:pt x="250" y="136"/>
                  </a:lnTo>
                  <a:lnTo>
                    <a:pt x="207" y="105"/>
                  </a:lnTo>
                  <a:lnTo>
                    <a:pt x="153" y="73"/>
                  </a:lnTo>
                  <a:lnTo>
                    <a:pt x="88" y="39"/>
                  </a:lnTo>
                  <a:lnTo>
                    <a:pt x="8"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79" name="Freeform 231"/>
            <p:cNvSpPr>
              <a:spLocks/>
            </p:cNvSpPr>
            <p:nvPr/>
          </p:nvSpPr>
          <p:spPr bwMode="auto">
            <a:xfrm>
              <a:off x="2332" y="2439"/>
              <a:ext cx="63" cy="171"/>
            </a:xfrm>
            <a:custGeom>
              <a:avLst/>
              <a:gdLst>
                <a:gd name="T0" fmla="*/ 25 w 126"/>
                <a:gd name="T1" fmla="*/ 0 h 343"/>
                <a:gd name="T2" fmla="*/ 10 w 126"/>
                <a:gd name="T3" fmla="*/ 30 h 343"/>
                <a:gd name="T4" fmla="*/ 2 w 126"/>
                <a:gd name="T5" fmla="*/ 71 h 343"/>
                <a:gd name="T6" fmla="*/ 0 w 126"/>
                <a:gd name="T7" fmla="*/ 121 h 343"/>
                <a:gd name="T8" fmla="*/ 5 w 126"/>
                <a:gd name="T9" fmla="*/ 175 h 343"/>
                <a:gd name="T10" fmla="*/ 19 w 126"/>
                <a:gd name="T11" fmla="*/ 228 h 343"/>
                <a:gd name="T12" fmla="*/ 43 w 126"/>
                <a:gd name="T13" fmla="*/ 276 h 343"/>
                <a:gd name="T14" fmla="*/ 79 w 126"/>
                <a:gd name="T15" fmla="*/ 316 h 343"/>
                <a:gd name="T16" fmla="*/ 126 w 126"/>
                <a:gd name="T17" fmla="*/ 343 h 343"/>
                <a:gd name="T18" fmla="*/ 123 w 126"/>
                <a:gd name="T19" fmla="*/ 341 h 343"/>
                <a:gd name="T20" fmla="*/ 115 w 126"/>
                <a:gd name="T21" fmla="*/ 332 h 343"/>
                <a:gd name="T22" fmla="*/ 102 w 126"/>
                <a:gd name="T23" fmla="*/ 321 h 343"/>
                <a:gd name="T24" fmla="*/ 87 w 126"/>
                <a:gd name="T25" fmla="*/ 306 h 343"/>
                <a:gd name="T26" fmla="*/ 71 w 126"/>
                <a:gd name="T27" fmla="*/ 288 h 343"/>
                <a:gd name="T28" fmla="*/ 55 w 126"/>
                <a:gd name="T29" fmla="*/ 267 h 343"/>
                <a:gd name="T30" fmla="*/ 41 w 126"/>
                <a:gd name="T31" fmla="*/ 245 h 343"/>
                <a:gd name="T32" fmla="*/ 30 w 126"/>
                <a:gd name="T33" fmla="*/ 221 h 343"/>
                <a:gd name="T34" fmla="*/ 19 w 126"/>
                <a:gd name="T35" fmla="*/ 183 h 343"/>
                <a:gd name="T36" fmla="*/ 13 w 126"/>
                <a:gd name="T37" fmla="*/ 145 h 343"/>
                <a:gd name="T38" fmla="*/ 12 w 126"/>
                <a:gd name="T39" fmla="*/ 108 h 343"/>
                <a:gd name="T40" fmla="*/ 13 w 126"/>
                <a:gd name="T41" fmla="*/ 73 h 343"/>
                <a:gd name="T42" fmla="*/ 17 w 126"/>
                <a:gd name="T43" fmla="*/ 43 h 343"/>
                <a:gd name="T44" fmla="*/ 20 w 126"/>
                <a:gd name="T45" fmla="*/ 20 h 343"/>
                <a:gd name="T46" fmla="*/ 24 w 126"/>
                <a:gd name="T47" fmla="*/ 5 h 343"/>
                <a:gd name="T48" fmla="*/ 25 w 126"/>
                <a:gd name="T49"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6" h="343">
                  <a:moveTo>
                    <a:pt x="25" y="0"/>
                  </a:moveTo>
                  <a:lnTo>
                    <a:pt x="10" y="30"/>
                  </a:lnTo>
                  <a:lnTo>
                    <a:pt x="2" y="71"/>
                  </a:lnTo>
                  <a:lnTo>
                    <a:pt x="0" y="121"/>
                  </a:lnTo>
                  <a:lnTo>
                    <a:pt x="5" y="175"/>
                  </a:lnTo>
                  <a:lnTo>
                    <a:pt x="19" y="228"/>
                  </a:lnTo>
                  <a:lnTo>
                    <a:pt x="43" y="276"/>
                  </a:lnTo>
                  <a:lnTo>
                    <a:pt x="79" y="316"/>
                  </a:lnTo>
                  <a:lnTo>
                    <a:pt x="126" y="343"/>
                  </a:lnTo>
                  <a:lnTo>
                    <a:pt x="123" y="341"/>
                  </a:lnTo>
                  <a:lnTo>
                    <a:pt x="115" y="332"/>
                  </a:lnTo>
                  <a:lnTo>
                    <a:pt x="102" y="321"/>
                  </a:lnTo>
                  <a:lnTo>
                    <a:pt x="87" y="306"/>
                  </a:lnTo>
                  <a:lnTo>
                    <a:pt x="71" y="288"/>
                  </a:lnTo>
                  <a:lnTo>
                    <a:pt x="55" y="267"/>
                  </a:lnTo>
                  <a:lnTo>
                    <a:pt x="41" y="245"/>
                  </a:lnTo>
                  <a:lnTo>
                    <a:pt x="30" y="221"/>
                  </a:lnTo>
                  <a:lnTo>
                    <a:pt x="19" y="183"/>
                  </a:lnTo>
                  <a:lnTo>
                    <a:pt x="13" y="145"/>
                  </a:lnTo>
                  <a:lnTo>
                    <a:pt x="12" y="108"/>
                  </a:lnTo>
                  <a:lnTo>
                    <a:pt x="13" y="73"/>
                  </a:lnTo>
                  <a:lnTo>
                    <a:pt x="17" y="43"/>
                  </a:lnTo>
                  <a:lnTo>
                    <a:pt x="20" y="20"/>
                  </a:lnTo>
                  <a:lnTo>
                    <a:pt x="24" y="5"/>
                  </a:lnTo>
                  <a:lnTo>
                    <a:pt x="25"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80" name="Freeform 232"/>
            <p:cNvSpPr>
              <a:spLocks/>
            </p:cNvSpPr>
            <p:nvPr/>
          </p:nvSpPr>
          <p:spPr bwMode="auto">
            <a:xfrm>
              <a:off x="2684" y="2480"/>
              <a:ext cx="165" cy="80"/>
            </a:xfrm>
            <a:custGeom>
              <a:avLst/>
              <a:gdLst>
                <a:gd name="T0" fmla="*/ 332 w 332"/>
                <a:gd name="T1" fmla="*/ 160 h 160"/>
                <a:gd name="T2" fmla="*/ 326 w 332"/>
                <a:gd name="T3" fmla="*/ 146 h 160"/>
                <a:gd name="T4" fmla="*/ 318 w 332"/>
                <a:gd name="T5" fmla="*/ 130 h 160"/>
                <a:gd name="T6" fmla="*/ 305 w 332"/>
                <a:gd name="T7" fmla="*/ 114 h 160"/>
                <a:gd name="T8" fmla="*/ 290 w 332"/>
                <a:gd name="T9" fmla="*/ 96 h 160"/>
                <a:gd name="T10" fmla="*/ 273 w 332"/>
                <a:gd name="T11" fmla="*/ 79 h 160"/>
                <a:gd name="T12" fmla="*/ 254 w 332"/>
                <a:gd name="T13" fmla="*/ 63 h 160"/>
                <a:gd name="T14" fmla="*/ 232 w 332"/>
                <a:gd name="T15" fmla="*/ 48 h 160"/>
                <a:gd name="T16" fmla="*/ 208 w 332"/>
                <a:gd name="T17" fmla="*/ 34 h 160"/>
                <a:gd name="T18" fmla="*/ 183 w 332"/>
                <a:gd name="T19" fmla="*/ 21 h 160"/>
                <a:gd name="T20" fmla="*/ 158 w 332"/>
                <a:gd name="T21" fmla="*/ 11 h 160"/>
                <a:gd name="T22" fmla="*/ 132 w 332"/>
                <a:gd name="T23" fmla="*/ 4 h 160"/>
                <a:gd name="T24" fmla="*/ 104 w 332"/>
                <a:gd name="T25" fmla="*/ 0 h 160"/>
                <a:gd name="T26" fmla="*/ 77 w 332"/>
                <a:gd name="T27" fmla="*/ 0 h 160"/>
                <a:gd name="T28" fmla="*/ 51 w 332"/>
                <a:gd name="T29" fmla="*/ 2 h 160"/>
                <a:gd name="T30" fmla="*/ 26 w 332"/>
                <a:gd name="T31" fmla="*/ 10 h 160"/>
                <a:gd name="T32" fmla="*/ 0 w 332"/>
                <a:gd name="T33" fmla="*/ 23 h 160"/>
                <a:gd name="T34" fmla="*/ 5 w 332"/>
                <a:gd name="T35" fmla="*/ 21 h 160"/>
                <a:gd name="T36" fmla="*/ 15 w 332"/>
                <a:gd name="T37" fmla="*/ 19 h 160"/>
                <a:gd name="T38" fmla="*/ 33 w 332"/>
                <a:gd name="T39" fmla="*/ 17 h 160"/>
                <a:gd name="T40" fmla="*/ 54 w 332"/>
                <a:gd name="T41" fmla="*/ 15 h 160"/>
                <a:gd name="T42" fmla="*/ 79 w 332"/>
                <a:gd name="T43" fmla="*/ 13 h 160"/>
                <a:gd name="T44" fmla="*/ 105 w 332"/>
                <a:gd name="T45" fmla="*/ 15 h 160"/>
                <a:gd name="T46" fmla="*/ 132 w 332"/>
                <a:gd name="T47" fmla="*/ 18 h 160"/>
                <a:gd name="T48" fmla="*/ 157 w 332"/>
                <a:gd name="T49" fmla="*/ 24 h 160"/>
                <a:gd name="T50" fmla="*/ 194 w 332"/>
                <a:gd name="T51" fmla="*/ 39 h 160"/>
                <a:gd name="T52" fmla="*/ 226 w 332"/>
                <a:gd name="T53" fmla="*/ 59 h 160"/>
                <a:gd name="T54" fmla="*/ 256 w 332"/>
                <a:gd name="T55" fmla="*/ 81 h 160"/>
                <a:gd name="T56" fmla="*/ 282 w 332"/>
                <a:gd name="T57" fmla="*/ 104 h 160"/>
                <a:gd name="T58" fmla="*/ 303 w 332"/>
                <a:gd name="T59" fmla="*/ 125 h 160"/>
                <a:gd name="T60" fmla="*/ 318 w 332"/>
                <a:gd name="T61" fmla="*/ 144 h 160"/>
                <a:gd name="T62" fmla="*/ 329 w 332"/>
                <a:gd name="T63" fmla="*/ 155 h 160"/>
                <a:gd name="T64" fmla="*/ 332 w 332"/>
                <a:gd name="T65"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2" h="160">
                  <a:moveTo>
                    <a:pt x="332" y="160"/>
                  </a:moveTo>
                  <a:lnTo>
                    <a:pt x="326" y="146"/>
                  </a:lnTo>
                  <a:lnTo>
                    <a:pt x="318" y="130"/>
                  </a:lnTo>
                  <a:lnTo>
                    <a:pt x="305" y="114"/>
                  </a:lnTo>
                  <a:lnTo>
                    <a:pt x="290" y="96"/>
                  </a:lnTo>
                  <a:lnTo>
                    <a:pt x="273" y="79"/>
                  </a:lnTo>
                  <a:lnTo>
                    <a:pt x="254" y="63"/>
                  </a:lnTo>
                  <a:lnTo>
                    <a:pt x="232" y="48"/>
                  </a:lnTo>
                  <a:lnTo>
                    <a:pt x="208" y="34"/>
                  </a:lnTo>
                  <a:lnTo>
                    <a:pt x="183" y="21"/>
                  </a:lnTo>
                  <a:lnTo>
                    <a:pt x="158" y="11"/>
                  </a:lnTo>
                  <a:lnTo>
                    <a:pt x="132" y="4"/>
                  </a:lnTo>
                  <a:lnTo>
                    <a:pt x="104" y="0"/>
                  </a:lnTo>
                  <a:lnTo>
                    <a:pt x="77" y="0"/>
                  </a:lnTo>
                  <a:lnTo>
                    <a:pt x="51" y="2"/>
                  </a:lnTo>
                  <a:lnTo>
                    <a:pt x="26" y="10"/>
                  </a:lnTo>
                  <a:lnTo>
                    <a:pt x="0" y="23"/>
                  </a:lnTo>
                  <a:lnTo>
                    <a:pt x="5" y="21"/>
                  </a:lnTo>
                  <a:lnTo>
                    <a:pt x="15" y="19"/>
                  </a:lnTo>
                  <a:lnTo>
                    <a:pt x="33" y="17"/>
                  </a:lnTo>
                  <a:lnTo>
                    <a:pt x="54" y="15"/>
                  </a:lnTo>
                  <a:lnTo>
                    <a:pt x="79" y="13"/>
                  </a:lnTo>
                  <a:lnTo>
                    <a:pt x="105" y="15"/>
                  </a:lnTo>
                  <a:lnTo>
                    <a:pt x="132" y="18"/>
                  </a:lnTo>
                  <a:lnTo>
                    <a:pt x="157" y="24"/>
                  </a:lnTo>
                  <a:lnTo>
                    <a:pt x="194" y="39"/>
                  </a:lnTo>
                  <a:lnTo>
                    <a:pt x="226" y="59"/>
                  </a:lnTo>
                  <a:lnTo>
                    <a:pt x="256" y="81"/>
                  </a:lnTo>
                  <a:lnTo>
                    <a:pt x="282" y="104"/>
                  </a:lnTo>
                  <a:lnTo>
                    <a:pt x="303" y="125"/>
                  </a:lnTo>
                  <a:lnTo>
                    <a:pt x="318" y="144"/>
                  </a:lnTo>
                  <a:lnTo>
                    <a:pt x="329" y="155"/>
                  </a:lnTo>
                  <a:lnTo>
                    <a:pt x="332" y="16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81" name="Freeform 233"/>
            <p:cNvSpPr>
              <a:spLocks/>
            </p:cNvSpPr>
            <p:nvPr/>
          </p:nvSpPr>
          <p:spPr bwMode="auto">
            <a:xfrm>
              <a:off x="2464" y="1984"/>
              <a:ext cx="186" cy="670"/>
            </a:xfrm>
            <a:custGeom>
              <a:avLst/>
              <a:gdLst>
                <a:gd name="T0" fmla="*/ 330 w 373"/>
                <a:gd name="T1" fmla="*/ 1333 h 1340"/>
                <a:gd name="T2" fmla="*/ 242 w 373"/>
                <a:gd name="T3" fmla="*/ 1323 h 1340"/>
                <a:gd name="T4" fmla="*/ 162 w 373"/>
                <a:gd name="T5" fmla="*/ 1304 h 1340"/>
                <a:gd name="T6" fmla="*/ 96 w 373"/>
                <a:gd name="T7" fmla="*/ 1268 h 1340"/>
                <a:gd name="T8" fmla="*/ 53 w 373"/>
                <a:gd name="T9" fmla="*/ 1211 h 1340"/>
                <a:gd name="T10" fmla="*/ 42 w 373"/>
                <a:gd name="T11" fmla="*/ 1130 h 1340"/>
                <a:gd name="T12" fmla="*/ 68 w 373"/>
                <a:gd name="T13" fmla="*/ 1017 h 1340"/>
                <a:gd name="T14" fmla="*/ 142 w 373"/>
                <a:gd name="T15" fmla="*/ 867 h 1340"/>
                <a:gd name="T16" fmla="*/ 248 w 373"/>
                <a:gd name="T17" fmla="*/ 700 h 1340"/>
                <a:gd name="T18" fmla="*/ 318 w 373"/>
                <a:gd name="T19" fmla="*/ 556 h 1340"/>
                <a:gd name="T20" fmla="*/ 357 w 373"/>
                <a:gd name="T21" fmla="*/ 426 h 1340"/>
                <a:gd name="T22" fmla="*/ 368 w 373"/>
                <a:gd name="T23" fmla="*/ 310 h 1340"/>
                <a:gd name="T24" fmla="*/ 355 w 373"/>
                <a:gd name="T25" fmla="*/ 210 h 1340"/>
                <a:gd name="T26" fmla="*/ 323 w 373"/>
                <a:gd name="T27" fmla="*/ 129 h 1340"/>
                <a:gd name="T28" fmla="*/ 276 w 373"/>
                <a:gd name="T29" fmla="*/ 65 h 1340"/>
                <a:gd name="T30" fmla="*/ 218 w 373"/>
                <a:gd name="T31" fmla="*/ 22 h 1340"/>
                <a:gd name="T32" fmla="*/ 162 w 373"/>
                <a:gd name="T33" fmla="*/ 2 h 1340"/>
                <a:gd name="T34" fmla="*/ 119 w 373"/>
                <a:gd name="T35" fmla="*/ 2 h 1340"/>
                <a:gd name="T36" fmla="*/ 84 w 373"/>
                <a:gd name="T37" fmla="*/ 15 h 1340"/>
                <a:gd name="T38" fmla="*/ 56 w 373"/>
                <a:gd name="T39" fmla="*/ 35 h 1340"/>
                <a:gd name="T40" fmla="*/ 33 w 373"/>
                <a:gd name="T41" fmla="*/ 62 h 1340"/>
                <a:gd name="T42" fmla="*/ 16 w 373"/>
                <a:gd name="T43" fmla="*/ 87 h 1340"/>
                <a:gd name="T44" fmla="*/ 6 w 373"/>
                <a:gd name="T45" fmla="*/ 108 h 1340"/>
                <a:gd name="T46" fmla="*/ 1 w 373"/>
                <a:gd name="T47" fmla="*/ 121 h 1340"/>
                <a:gd name="T48" fmla="*/ 1 w 373"/>
                <a:gd name="T49" fmla="*/ 122 h 1340"/>
                <a:gd name="T50" fmla="*/ 8 w 373"/>
                <a:gd name="T51" fmla="*/ 111 h 1340"/>
                <a:gd name="T52" fmla="*/ 23 w 373"/>
                <a:gd name="T53" fmla="*/ 94 h 1340"/>
                <a:gd name="T54" fmla="*/ 44 w 373"/>
                <a:gd name="T55" fmla="*/ 75 h 1340"/>
                <a:gd name="T56" fmla="*/ 69 w 373"/>
                <a:gd name="T57" fmla="*/ 54 h 1340"/>
                <a:gd name="T58" fmla="*/ 99 w 373"/>
                <a:gd name="T59" fmla="*/ 37 h 1340"/>
                <a:gd name="T60" fmla="*/ 133 w 373"/>
                <a:gd name="T61" fmla="*/ 27 h 1340"/>
                <a:gd name="T62" fmla="*/ 170 w 373"/>
                <a:gd name="T63" fmla="*/ 27 h 1340"/>
                <a:gd name="T64" fmla="*/ 210 w 373"/>
                <a:gd name="T65" fmla="*/ 42 h 1340"/>
                <a:gd name="T66" fmla="*/ 253 w 373"/>
                <a:gd name="T67" fmla="*/ 72 h 1340"/>
                <a:gd name="T68" fmla="*/ 293 w 373"/>
                <a:gd name="T69" fmla="*/ 114 h 1340"/>
                <a:gd name="T70" fmla="*/ 327 w 373"/>
                <a:gd name="T71" fmla="*/ 169 h 1340"/>
                <a:gd name="T72" fmla="*/ 350 w 373"/>
                <a:gd name="T73" fmla="*/ 236 h 1340"/>
                <a:gd name="T74" fmla="*/ 361 w 373"/>
                <a:gd name="T75" fmla="*/ 313 h 1340"/>
                <a:gd name="T76" fmla="*/ 353 w 373"/>
                <a:gd name="T77" fmla="*/ 402 h 1340"/>
                <a:gd name="T78" fmla="*/ 322 w 373"/>
                <a:gd name="T79" fmla="*/ 501 h 1340"/>
                <a:gd name="T80" fmla="*/ 268 w 373"/>
                <a:gd name="T81" fmla="*/ 610 h 1340"/>
                <a:gd name="T82" fmla="*/ 205 w 373"/>
                <a:gd name="T83" fmla="*/ 715 h 1340"/>
                <a:gd name="T84" fmla="*/ 145 w 373"/>
                <a:gd name="T85" fmla="*/ 813 h 1340"/>
                <a:gd name="T86" fmla="*/ 92 w 373"/>
                <a:gd name="T87" fmla="*/ 902 h 1340"/>
                <a:gd name="T88" fmla="*/ 49 w 373"/>
                <a:gd name="T89" fmla="*/ 984 h 1340"/>
                <a:gd name="T90" fmla="*/ 19 w 373"/>
                <a:gd name="T91" fmla="*/ 1060 h 1340"/>
                <a:gd name="T92" fmla="*/ 7 w 373"/>
                <a:gd name="T93" fmla="*/ 1130 h 1340"/>
                <a:gd name="T94" fmla="*/ 19 w 373"/>
                <a:gd name="T95" fmla="*/ 1193 h 1340"/>
                <a:gd name="T96" fmla="*/ 56 w 373"/>
                <a:gd name="T97" fmla="*/ 1249 h 1340"/>
                <a:gd name="T98" fmla="*/ 104 w 373"/>
                <a:gd name="T99" fmla="*/ 1290 h 1340"/>
                <a:gd name="T100" fmla="*/ 158 w 373"/>
                <a:gd name="T101" fmla="*/ 1317 h 1340"/>
                <a:gd name="T102" fmla="*/ 215 w 373"/>
                <a:gd name="T103" fmla="*/ 1332 h 1340"/>
                <a:gd name="T104" fmla="*/ 269 w 373"/>
                <a:gd name="T105" fmla="*/ 1339 h 1340"/>
                <a:gd name="T106" fmla="*/ 316 w 373"/>
                <a:gd name="T107" fmla="*/ 1340 h 1340"/>
                <a:gd name="T108" fmla="*/ 350 w 373"/>
                <a:gd name="T109" fmla="*/ 1338 h 1340"/>
                <a:gd name="T110" fmla="*/ 371 w 373"/>
                <a:gd name="T111" fmla="*/ 1336 h 1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3" h="1340">
                  <a:moveTo>
                    <a:pt x="373" y="1336"/>
                  </a:moveTo>
                  <a:lnTo>
                    <a:pt x="330" y="1333"/>
                  </a:lnTo>
                  <a:lnTo>
                    <a:pt x="286" y="1329"/>
                  </a:lnTo>
                  <a:lnTo>
                    <a:pt x="242" y="1323"/>
                  </a:lnTo>
                  <a:lnTo>
                    <a:pt x="201" y="1315"/>
                  </a:lnTo>
                  <a:lnTo>
                    <a:pt x="162" y="1304"/>
                  </a:lnTo>
                  <a:lnTo>
                    <a:pt x="127" y="1287"/>
                  </a:lnTo>
                  <a:lnTo>
                    <a:pt x="96" y="1268"/>
                  </a:lnTo>
                  <a:lnTo>
                    <a:pt x="72" y="1242"/>
                  </a:lnTo>
                  <a:lnTo>
                    <a:pt x="53" y="1211"/>
                  </a:lnTo>
                  <a:lnTo>
                    <a:pt x="43" y="1175"/>
                  </a:lnTo>
                  <a:lnTo>
                    <a:pt x="42" y="1130"/>
                  </a:lnTo>
                  <a:lnTo>
                    <a:pt x="50" y="1077"/>
                  </a:lnTo>
                  <a:lnTo>
                    <a:pt x="68" y="1017"/>
                  </a:lnTo>
                  <a:lnTo>
                    <a:pt x="99" y="946"/>
                  </a:lnTo>
                  <a:lnTo>
                    <a:pt x="142" y="867"/>
                  </a:lnTo>
                  <a:lnTo>
                    <a:pt x="200" y="777"/>
                  </a:lnTo>
                  <a:lnTo>
                    <a:pt x="248" y="700"/>
                  </a:lnTo>
                  <a:lnTo>
                    <a:pt x="287" y="626"/>
                  </a:lnTo>
                  <a:lnTo>
                    <a:pt x="318" y="556"/>
                  </a:lnTo>
                  <a:lnTo>
                    <a:pt x="341" y="489"/>
                  </a:lnTo>
                  <a:lnTo>
                    <a:pt x="357" y="426"/>
                  </a:lnTo>
                  <a:lnTo>
                    <a:pt x="365" y="366"/>
                  </a:lnTo>
                  <a:lnTo>
                    <a:pt x="368" y="310"/>
                  </a:lnTo>
                  <a:lnTo>
                    <a:pt x="364" y="258"/>
                  </a:lnTo>
                  <a:lnTo>
                    <a:pt x="355" y="210"/>
                  </a:lnTo>
                  <a:lnTo>
                    <a:pt x="341" y="167"/>
                  </a:lnTo>
                  <a:lnTo>
                    <a:pt x="323" y="129"/>
                  </a:lnTo>
                  <a:lnTo>
                    <a:pt x="301" y="94"/>
                  </a:lnTo>
                  <a:lnTo>
                    <a:pt x="276" y="65"/>
                  </a:lnTo>
                  <a:lnTo>
                    <a:pt x="248" y="41"/>
                  </a:lnTo>
                  <a:lnTo>
                    <a:pt x="218" y="22"/>
                  </a:lnTo>
                  <a:lnTo>
                    <a:pt x="186" y="8"/>
                  </a:lnTo>
                  <a:lnTo>
                    <a:pt x="162" y="2"/>
                  </a:lnTo>
                  <a:lnTo>
                    <a:pt x="140" y="0"/>
                  </a:lnTo>
                  <a:lnTo>
                    <a:pt x="119" y="2"/>
                  </a:lnTo>
                  <a:lnTo>
                    <a:pt x="101" y="7"/>
                  </a:lnTo>
                  <a:lnTo>
                    <a:pt x="84" y="15"/>
                  </a:lnTo>
                  <a:lnTo>
                    <a:pt x="69" y="25"/>
                  </a:lnTo>
                  <a:lnTo>
                    <a:pt x="56" y="35"/>
                  </a:lnTo>
                  <a:lnTo>
                    <a:pt x="43" y="48"/>
                  </a:lnTo>
                  <a:lnTo>
                    <a:pt x="33" y="62"/>
                  </a:lnTo>
                  <a:lnTo>
                    <a:pt x="25" y="75"/>
                  </a:lnTo>
                  <a:lnTo>
                    <a:pt x="16" y="87"/>
                  </a:lnTo>
                  <a:lnTo>
                    <a:pt x="11" y="99"/>
                  </a:lnTo>
                  <a:lnTo>
                    <a:pt x="6" y="108"/>
                  </a:lnTo>
                  <a:lnTo>
                    <a:pt x="3" y="116"/>
                  </a:lnTo>
                  <a:lnTo>
                    <a:pt x="1" y="121"/>
                  </a:lnTo>
                  <a:lnTo>
                    <a:pt x="0" y="123"/>
                  </a:lnTo>
                  <a:lnTo>
                    <a:pt x="1" y="122"/>
                  </a:lnTo>
                  <a:lnTo>
                    <a:pt x="4" y="117"/>
                  </a:lnTo>
                  <a:lnTo>
                    <a:pt x="8" y="111"/>
                  </a:lnTo>
                  <a:lnTo>
                    <a:pt x="15" y="103"/>
                  </a:lnTo>
                  <a:lnTo>
                    <a:pt x="23" y="94"/>
                  </a:lnTo>
                  <a:lnTo>
                    <a:pt x="33" y="85"/>
                  </a:lnTo>
                  <a:lnTo>
                    <a:pt x="44" y="75"/>
                  </a:lnTo>
                  <a:lnTo>
                    <a:pt x="56" y="64"/>
                  </a:lnTo>
                  <a:lnTo>
                    <a:pt x="69" y="54"/>
                  </a:lnTo>
                  <a:lnTo>
                    <a:pt x="84" y="45"/>
                  </a:lnTo>
                  <a:lnTo>
                    <a:pt x="99" y="37"/>
                  </a:lnTo>
                  <a:lnTo>
                    <a:pt x="115" y="31"/>
                  </a:lnTo>
                  <a:lnTo>
                    <a:pt x="133" y="27"/>
                  </a:lnTo>
                  <a:lnTo>
                    <a:pt x="151" y="26"/>
                  </a:lnTo>
                  <a:lnTo>
                    <a:pt x="170" y="27"/>
                  </a:lnTo>
                  <a:lnTo>
                    <a:pt x="189" y="33"/>
                  </a:lnTo>
                  <a:lnTo>
                    <a:pt x="210" y="42"/>
                  </a:lnTo>
                  <a:lnTo>
                    <a:pt x="232" y="55"/>
                  </a:lnTo>
                  <a:lnTo>
                    <a:pt x="253" y="72"/>
                  </a:lnTo>
                  <a:lnTo>
                    <a:pt x="273" y="92"/>
                  </a:lnTo>
                  <a:lnTo>
                    <a:pt x="293" y="114"/>
                  </a:lnTo>
                  <a:lnTo>
                    <a:pt x="311" y="140"/>
                  </a:lnTo>
                  <a:lnTo>
                    <a:pt x="327" y="169"/>
                  </a:lnTo>
                  <a:lnTo>
                    <a:pt x="340" y="200"/>
                  </a:lnTo>
                  <a:lnTo>
                    <a:pt x="350" y="236"/>
                  </a:lnTo>
                  <a:lnTo>
                    <a:pt x="357" y="273"/>
                  </a:lnTo>
                  <a:lnTo>
                    <a:pt x="361" y="313"/>
                  </a:lnTo>
                  <a:lnTo>
                    <a:pt x="360" y="357"/>
                  </a:lnTo>
                  <a:lnTo>
                    <a:pt x="353" y="402"/>
                  </a:lnTo>
                  <a:lnTo>
                    <a:pt x="340" y="450"/>
                  </a:lnTo>
                  <a:lnTo>
                    <a:pt x="322" y="501"/>
                  </a:lnTo>
                  <a:lnTo>
                    <a:pt x="297" y="554"/>
                  </a:lnTo>
                  <a:lnTo>
                    <a:pt x="268" y="610"/>
                  </a:lnTo>
                  <a:lnTo>
                    <a:pt x="236" y="663"/>
                  </a:lnTo>
                  <a:lnTo>
                    <a:pt x="205" y="715"/>
                  </a:lnTo>
                  <a:lnTo>
                    <a:pt x="175" y="764"/>
                  </a:lnTo>
                  <a:lnTo>
                    <a:pt x="145" y="813"/>
                  </a:lnTo>
                  <a:lnTo>
                    <a:pt x="118" y="858"/>
                  </a:lnTo>
                  <a:lnTo>
                    <a:pt x="92" y="902"/>
                  </a:lnTo>
                  <a:lnTo>
                    <a:pt x="68" y="944"/>
                  </a:lnTo>
                  <a:lnTo>
                    <a:pt x="49" y="984"/>
                  </a:lnTo>
                  <a:lnTo>
                    <a:pt x="31" y="1022"/>
                  </a:lnTo>
                  <a:lnTo>
                    <a:pt x="19" y="1060"/>
                  </a:lnTo>
                  <a:lnTo>
                    <a:pt x="11" y="1095"/>
                  </a:lnTo>
                  <a:lnTo>
                    <a:pt x="7" y="1130"/>
                  </a:lnTo>
                  <a:lnTo>
                    <a:pt x="11" y="1162"/>
                  </a:lnTo>
                  <a:lnTo>
                    <a:pt x="19" y="1193"/>
                  </a:lnTo>
                  <a:lnTo>
                    <a:pt x="35" y="1223"/>
                  </a:lnTo>
                  <a:lnTo>
                    <a:pt x="56" y="1249"/>
                  </a:lnTo>
                  <a:lnTo>
                    <a:pt x="79" y="1271"/>
                  </a:lnTo>
                  <a:lnTo>
                    <a:pt x="104" y="1290"/>
                  </a:lnTo>
                  <a:lnTo>
                    <a:pt x="130" y="1305"/>
                  </a:lnTo>
                  <a:lnTo>
                    <a:pt x="158" y="1317"/>
                  </a:lnTo>
                  <a:lnTo>
                    <a:pt x="187" y="1325"/>
                  </a:lnTo>
                  <a:lnTo>
                    <a:pt x="215" y="1332"/>
                  </a:lnTo>
                  <a:lnTo>
                    <a:pt x="242" y="1337"/>
                  </a:lnTo>
                  <a:lnTo>
                    <a:pt x="269" y="1339"/>
                  </a:lnTo>
                  <a:lnTo>
                    <a:pt x="293" y="1340"/>
                  </a:lnTo>
                  <a:lnTo>
                    <a:pt x="316" y="1340"/>
                  </a:lnTo>
                  <a:lnTo>
                    <a:pt x="334" y="1339"/>
                  </a:lnTo>
                  <a:lnTo>
                    <a:pt x="350" y="1338"/>
                  </a:lnTo>
                  <a:lnTo>
                    <a:pt x="363" y="1337"/>
                  </a:lnTo>
                  <a:lnTo>
                    <a:pt x="371" y="1336"/>
                  </a:lnTo>
                  <a:lnTo>
                    <a:pt x="373" y="13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82" name="Freeform 234"/>
            <p:cNvSpPr>
              <a:spLocks/>
            </p:cNvSpPr>
            <p:nvPr/>
          </p:nvSpPr>
          <p:spPr bwMode="auto">
            <a:xfrm>
              <a:off x="2886" y="2685"/>
              <a:ext cx="55" cy="62"/>
            </a:xfrm>
            <a:custGeom>
              <a:avLst/>
              <a:gdLst>
                <a:gd name="T0" fmla="*/ 99 w 110"/>
                <a:gd name="T1" fmla="*/ 62 h 123"/>
                <a:gd name="T2" fmla="*/ 105 w 110"/>
                <a:gd name="T3" fmla="*/ 56 h 123"/>
                <a:gd name="T4" fmla="*/ 110 w 110"/>
                <a:gd name="T5" fmla="*/ 48 h 123"/>
                <a:gd name="T6" fmla="*/ 110 w 110"/>
                <a:gd name="T7" fmla="*/ 39 h 123"/>
                <a:gd name="T8" fmla="*/ 108 w 110"/>
                <a:gd name="T9" fmla="*/ 31 h 123"/>
                <a:gd name="T10" fmla="*/ 102 w 110"/>
                <a:gd name="T11" fmla="*/ 25 h 123"/>
                <a:gd name="T12" fmla="*/ 94 w 110"/>
                <a:gd name="T13" fmla="*/ 21 h 123"/>
                <a:gd name="T14" fmla="*/ 86 w 110"/>
                <a:gd name="T15" fmla="*/ 20 h 123"/>
                <a:gd name="T16" fmla="*/ 77 w 110"/>
                <a:gd name="T17" fmla="*/ 23 h 123"/>
                <a:gd name="T18" fmla="*/ 74 w 110"/>
                <a:gd name="T19" fmla="*/ 13 h 123"/>
                <a:gd name="T20" fmla="*/ 70 w 110"/>
                <a:gd name="T21" fmla="*/ 6 h 123"/>
                <a:gd name="T22" fmla="*/ 63 w 110"/>
                <a:gd name="T23" fmla="*/ 2 h 123"/>
                <a:gd name="T24" fmla="*/ 55 w 110"/>
                <a:gd name="T25" fmla="*/ 0 h 123"/>
                <a:gd name="T26" fmla="*/ 48 w 110"/>
                <a:gd name="T27" fmla="*/ 2 h 123"/>
                <a:gd name="T28" fmla="*/ 41 w 110"/>
                <a:gd name="T29" fmla="*/ 6 h 123"/>
                <a:gd name="T30" fmla="*/ 36 w 110"/>
                <a:gd name="T31" fmla="*/ 13 h 123"/>
                <a:gd name="T32" fmla="*/ 34 w 110"/>
                <a:gd name="T33" fmla="*/ 23 h 123"/>
                <a:gd name="T34" fmla="*/ 25 w 110"/>
                <a:gd name="T35" fmla="*/ 20 h 123"/>
                <a:gd name="T36" fmla="*/ 17 w 110"/>
                <a:gd name="T37" fmla="*/ 20 h 123"/>
                <a:gd name="T38" fmla="*/ 9 w 110"/>
                <a:gd name="T39" fmla="*/ 24 h 123"/>
                <a:gd name="T40" fmla="*/ 3 w 110"/>
                <a:gd name="T41" fmla="*/ 31 h 123"/>
                <a:gd name="T42" fmla="*/ 1 w 110"/>
                <a:gd name="T43" fmla="*/ 39 h 123"/>
                <a:gd name="T44" fmla="*/ 1 w 110"/>
                <a:gd name="T45" fmla="*/ 47 h 123"/>
                <a:gd name="T46" fmla="*/ 4 w 110"/>
                <a:gd name="T47" fmla="*/ 55 h 123"/>
                <a:gd name="T48" fmla="*/ 11 w 110"/>
                <a:gd name="T49" fmla="*/ 61 h 123"/>
                <a:gd name="T50" fmla="*/ 4 w 110"/>
                <a:gd name="T51" fmla="*/ 66 h 123"/>
                <a:gd name="T52" fmla="*/ 0 w 110"/>
                <a:gd name="T53" fmla="*/ 74 h 123"/>
                <a:gd name="T54" fmla="*/ 0 w 110"/>
                <a:gd name="T55" fmla="*/ 84 h 123"/>
                <a:gd name="T56" fmla="*/ 2 w 110"/>
                <a:gd name="T57" fmla="*/ 92 h 123"/>
                <a:gd name="T58" fmla="*/ 8 w 110"/>
                <a:gd name="T59" fmla="*/ 97 h 123"/>
                <a:gd name="T60" fmla="*/ 16 w 110"/>
                <a:gd name="T61" fmla="*/ 101 h 123"/>
                <a:gd name="T62" fmla="*/ 24 w 110"/>
                <a:gd name="T63" fmla="*/ 102 h 123"/>
                <a:gd name="T64" fmla="*/ 33 w 110"/>
                <a:gd name="T65" fmla="*/ 100 h 123"/>
                <a:gd name="T66" fmla="*/ 35 w 110"/>
                <a:gd name="T67" fmla="*/ 109 h 123"/>
                <a:gd name="T68" fmla="*/ 40 w 110"/>
                <a:gd name="T69" fmla="*/ 116 h 123"/>
                <a:gd name="T70" fmla="*/ 46 w 110"/>
                <a:gd name="T71" fmla="*/ 121 h 123"/>
                <a:gd name="T72" fmla="*/ 54 w 110"/>
                <a:gd name="T73" fmla="*/ 123 h 123"/>
                <a:gd name="T74" fmla="*/ 62 w 110"/>
                <a:gd name="T75" fmla="*/ 121 h 123"/>
                <a:gd name="T76" fmla="*/ 69 w 110"/>
                <a:gd name="T77" fmla="*/ 116 h 123"/>
                <a:gd name="T78" fmla="*/ 73 w 110"/>
                <a:gd name="T79" fmla="*/ 109 h 123"/>
                <a:gd name="T80" fmla="*/ 76 w 110"/>
                <a:gd name="T81" fmla="*/ 101 h 123"/>
                <a:gd name="T82" fmla="*/ 85 w 110"/>
                <a:gd name="T83" fmla="*/ 103 h 123"/>
                <a:gd name="T84" fmla="*/ 93 w 110"/>
                <a:gd name="T85" fmla="*/ 102 h 123"/>
                <a:gd name="T86" fmla="*/ 101 w 110"/>
                <a:gd name="T87" fmla="*/ 99 h 123"/>
                <a:gd name="T88" fmla="*/ 107 w 110"/>
                <a:gd name="T89" fmla="*/ 93 h 123"/>
                <a:gd name="T90" fmla="*/ 109 w 110"/>
                <a:gd name="T91" fmla="*/ 85 h 123"/>
                <a:gd name="T92" fmla="*/ 109 w 110"/>
                <a:gd name="T93" fmla="*/ 77 h 123"/>
                <a:gd name="T94" fmla="*/ 105 w 110"/>
                <a:gd name="T95" fmla="*/ 69 h 123"/>
                <a:gd name="T96" fmla="*/ 99 w 110"/>
                <a:gd name="T97" fmla="*/ 6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0" h="123">
                  <a:moveTo>
                    <a:pt x="99" y="62"/>
                  </a:moveTo>
                  <a:lnTo>
                    <a:pt x="105" y="56"/>
                  </a:lnTo>
                  <a:lnTo>
                    <a:pt x="110" y="48"/>
                  </a:lnTo>
                  <a:lnTo>
                    <a:pt x="110" y="39"/>
                  </a:lnTo>
                  <a:lnTo>
                    <a:pt x="108" y="31"/>
                  </a:lnTo>
                  <a:lnTo>
                    <a:pt x="102" y="25"/>
                  </a:lnTo>
                  <a:lnTo>
                    <a:pt x="94" y="21"/>
                  </a:lnTo>
                  <a:lnTo>
                    <a:pt x="86" y="20"/>
                  </a:lnTo>
                  <a:lnTo>
                    <a:pt x="77" y="23"/>
                  </a:lnTo>
                  <a:lnTo>
                    <a:pt x="74" y="13"/>
                  </a:lnTo>
                  <a:lnTo>
                    <a:pt x="70" y="6"/>
                  </a:lnTo>
                  <a:lnTo>
                    <a:pt x="63" y="2"/>
                  </a:lnTo>
                  <a:lnTo>
                    <a:pt x="55" y="0"/>
                  </a:lnTo>
                  <a:lnTo>
                    <a:pt x="48" y="2"/>
                  </a:lnTo>
                  <a:lnTo>
                    <a:pt x="41" y="6"/>
                  </a:lnTo>
                  <a:lnTo>
                    <a:pt x="36" y="13"/>
                  </a:lnTo>
                  <a:lnTo>
                    <a:pt x="34" y="23"/>
                  </a:lnTo>
                  <a:lnTo>
                    <a:pt x="25" y="20"/>
                  </a:lnTo>
                  <a:lnTo>
                    <a:pt x="17" y="20"/>
                  </a:lnTo>
                  <a:lnTo>
                    <a:pt x="9" y="24"/>
                  </a:lnTo>
                  <a:lnTo>
                    <a:pt x="3" y="31"/>
                  </a:lnTo>
                  <a:lnTo>
                    <a:pt x="1" y="39"/>
                  </a:lnTo>
                  <a:lnTo>
                    <a:pt x="1" y="47"/>
                  </a:lnTo>
                  <a:lnTo>
                    <a:pt x="4" y="55"/>
                  </a:lnTo>
                  <a:lnTo>
                    <a:pt x="11" y="61"/>
                  </a:lnTo>
                  <a:lnTo>
                    <a:pt x="4" y="66"/>
                  </a:lnTo>
                  <a:lnTo>
                    <a:pt x="0" y="74"/>
                  </a:lnTo>
                  <a:lnTo>
                    <a:pt x="0" y="84"/>
                  </a:lnTo>
                  <a:lnTo>
                    <a:pt x="2" y="92"/>
                  </a:lnTo>
                  <a:lnTo>
                    <a:pt x="8" y="97"/>
                  </a:lnTo>
                  <a:lnTo>
                    <a:pt x="16" y="101"/>
                  </a:lnTo>
                  <a:lnTo>
                    <a:pt x="24" y="102"/>
                  </a:lnTo>
                  <a:lnTo>
                    <a:pt x="33" y="100"/>
                  </a:lnTo>
                  <a:lnTo>
                    <a:pt x="35" y="109"/>
                  </a:lnTo>
                  <a:lnTo>
                    <a:pt x="40" y="116"/>
                  </a:lnTo>
                  <a:lnTo>
                    <a:pt x="46" y="121"/>
                  </a:lnTo>
                  <a:lnTo>
                    <a:pt x="54" y="123"/>
                  </a:lnTo>
                  <a:lnTo>
                    <a:pt x="62" y="121"/>
                  </a:lnTo>
                  <a:lnTo>
                    <a:pt x="69" y="116"/>
                  </a:lnTo>
                  <a:lnTo>
                    <a:pt x="73" y="109"/>
                  </a:lnTo>
                  <a:lnTo>
                    <a:pt x="76" y="101"/>
                  </a:lnTo>
                  <a:lnTo>
                    <a:pt x="85" y="103"/>
                  </a:lnTo>
                  <a:lnTo>
                    <a:pt x="93" y="102"/>
                  </a:lnTo>
                  <a:lnTo>
                    <a:pt x="101" y="99"/>
                  </a:lnTo>
                  <a:lnTo>
                    <a:pt x="107" y="93"/>
                  </a:lnTo>
                  <a:lnTo>
                    <a:pt x="109" y="85"/>
                  </a:lnTo>
                  <a:lnTo>
                    <a:pt x="109" y="77"/>
                  </a:lnTo>
                  <a:lnTo>
                    <a:pt x="105" y="69"/>
                  </a:lnTo>
                  <a:lnTo>
                    <a:pt x="99" y="6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83" name="Freeform 235"/>
            <p:cNvSpPr>
              <a:spLocks/>
            </p:cNvSpPr>
            <p:nvPr/>
          </p:nvSpPr>
          <p:spPr bwMode="auto">
            <a:xfrm>
              <a:off x="2905" y="2708"/>
              <a:ext cx="16" cy="16"/>
            </a:xfrm>
            <a:custGeom>
              <a:avLst/>
              <a:gdLst>
                <a:gd name="T0" fmla="*/ 15 w 31"/>
                <a:gd name="T1" fmla="*/ 33 h 33"/>
                <a:gd name="T2" fmla="*/ 9 w 31"/>
                <a:gd name="T3" fmla="*/ 32 h 33"/>
                <a:gd name="T4" fmla="*/ 4 w 31"/>
                <a:gd name="T5" fmla="*/ 28 h 33"/>
                <a:gd name="T6" fmla="*/ 1 w 31"/>
                <a:gd name="T7" fmla="*/ 24 h 33"/>
                <a:gd name="T8" fmla="*/ 0 w 31"/>
                <a:gd name="T9" fmla="*/ 17 h 33"/>
                <a:gd name="T10" fmla="*/ 1 w 31"/>
                <a:gd name="T11" fmla="*/ 10 h 33"/>
                <a:gd name="T12" fmla="*/ 4 w 31"/>
                <a:gd name="T13" fmla="*/ 5 h 33"/>
                <a:gd name="T14" fmla="*/ 9 w 31"/>
                <a:gd name="T15" fmla="*/ 2 h 33"/>
                <a:gd name="T16" fmla="*/ 15 w 31"/>
                <a:gd name="T17" fmla="*/ 0 h 33"/>
                <a:gd name="T18" fmla="*/ 22 w 31"/>
                <a:gd name="T19" fmla="*/ 2 h 33"/>
                <a:gd name="T20" fmla="*/ 26 w 31"/>
                <a:gd name="T21" fmla="*/ 5 h 33"/>
                <a:gd name="T22" fmla="*/ 30 w 31"/>
                <a:gd name="T23" fmla="*/ 10 h 33"/>
                <a:gd name="T24" fmla="*/ 31 w 31"/>
                <a:gd name="T25" fmla="*/ 17 h 33"/>
                <a:gd name="T26" fmla="*/ 30 w 31"/>
                <a:gd name="T27" fmla="*/ 24 h 33"/>
                <a:gd name="T28" fmla="*/ 26 w 31"/>
                <a:gd name="T29" fmla="*/ 28 h 33"/>
                <a:gd name="T30" fmla="*/ 22 w 31"/>
                <a:gd name="T31" fmla="*/ 32 h 33"/>
                <a:gd name="T32" fmla="*/ 15 w 31"/>
                <a:gd name="T33"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33">
                  <a:moveTo>
                    <a:pt x="15" y="33"/>
                  </a:moveTo>
                  <a:lnTo>
                    <a:pt x="9" y="32"/>
                  </a:lnTo>
                  <a:lnTo>
                    <a:pt x="4" y="28"/>
                  </a:lnTo>
                  <a:lnTo>
                    <a:pt x="1" y="24"/>
                  </a:lnTo>
                  <a:lnTo>
                    <a:pt x="0" y="17"/>
                  </a:lnTo>
                  <a:lnTo>
                    <a:pt x="1" y="10"/>
                  </a:lnTo>
                  <a:lnTo>
                    <a:pt x="4" y="5"/>
                  </a:lnTo>
                  <a:lnTo>
                    <a:pt x="9" y="2"/>
                  </a:lnTo>
                  <a:lnTo>
                    <a:pt x="15" y="0"/>
                  </a:lnTo>
                  <a:lnTo>
                    <a:pt x="22" y="2"/>
                  </a:lnTo>
                  <a:lnTo>
                    <a:pt x="26" y="5"/>
                  </a:lnTo>
                  <a:lnTo>
                    <a:pt x="30" y="10"/>
                  </a:lnTo>
                  <a:lnTo>
                    <a:pt x="31" y="17"/>
                  </a:lnTo>
                  <a:lnTo>
                    <a:pt x="30" y="24"/>
                  </a:lnTo>
                  <a:lnTo>
                    <a:pt x="26" y="28"/>
                  </a:lnTo>
                  <a:lnTo>
                    <a:pt x="22" y="32"/>
                  </a:lnTo>
                  <a:lnTo>
                    <a:pt x="15" y="3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84" name="Freeform 236"/>
            <p:cNvSpPr>
              <a:spLocks/>
            </p:cNvSpPr>
            <p:nvPr/>
          </p:nvSpPr>
          <p:spPr bwMode="auto">
            <a:xfrm>
              <a:off x="2366" y="2699"/>
              <a:ext cx="56" cy="61"/>
            </a:xfrm>
            <a:custGeom>
              <a:avLst/>
              <a:gdLst>
                <a:gd name="T0" fmla="*/ 101 w 111"/>
                <a:gd name="T1" fmla="*/ 61 h 122"/>
                <a:gd name="T2" fmla="*/ 108 w 111"/>
                <a:gd name="T3" fmla="*/ 55 h 122"/>
                <a:gd name="T4" fmla="*/ 111 w 111"/>
                <a:gd name="T5" fmla="*/ 47 h 122"/>
                <a:gd name="T6" fmla="*/ 111 w 111"/>
                <a:gd name="T7" fmla="*/ 39 h 122"/>
                <a:gd name="T8" fmla="*/ 109 w 111"/>
                <a:gd name="T9" fmla="*/ 31 h 122"/>
                <a:gd name="T10" fmla="*/ 103 w 111"/>
                <a:gd name="T11" fmla="*/ 24 h 122"/>
                <a:gd name="T12" fmla="*/ 96 w 111"/>
                <a:gd name="T13" fmla="*/ 21 h 122"/>
                <a:gd name="T14" fmla="*/ 88 w 111"/>
                <a:gd name="T15" fmla="*/ 20 h 122"/>
                <a:gd name="T16" fmla="*/ 79 w 111"/>
                <a:gd name="T17" fmla="*/ 22 h 122"/>
                <a:gd name="T18" fmla="*/ 77 w 111"/>
                <a:gd name="T19" fmla="*/ 13 h 122"/>
                <a:gd name="T20" fmla="*/ 71 w 111"/>
                <a:gd name="T21" fmla="*/ 6 h 122"/>
                <a:gd name="T22" fmla="*/ 64 w 111"/>
                <a:gd name="T23" fmla="*/ 1 h 122"/>
                <a:gd name="T24" fmla="*/ 56 w 111"/>
                <a:gd name="T25" fmla="*/ 0 h 122"/>
                <a:gd name="T26" fmla="*/ 48 w 111"/>
                <a:gd name="T27" fmla="*/ 1 h 122"/>
                <a:gd name="T28" fmla="*/ 41 w 111"/>
                <a:gd name="T29" fmla="*/ 6 h 122"/>
                <a:gd name="T30" fmla="*/ 36 w 111"/>
                <a:gd name="T31" fmla="*/ 13 h 122"/>
                <a:gd name="T32" fmla="*/ 34 w 111"/>
                <a:gd name="T33" fmla="*/ 22 h 122"/>
                <a:gd name="T34" fmla="*/ 25 w 111"/>
                <a:gd name="T35" fmla="*/ 20 h 122"/>
                <a:gd name="T36" fmla="*/ 17 w 111"/>
                <a:gd name="T37" fmla="*/ 20 h 122"/>
                <a:gd name="T38" fmla="*/ 9 w 111"/>
                <a:gd name="T39" fmla="*/ 23 h 122"/>
                <a:gd name="T40" fmla="*/ 3 w 111"/>
                <a:gd name="T41" fmla="*/ 30 h 122"/>
                <a:gd name="T42" fmla="*/ 1 w 111"/>
                <a:gd name="T43" fmla="*/ 38 h 122"/>
                <a:gd name="T44" fmla="*/ 1 w 111"/>
                <a:gd name="T45" fmla="*/ 46 h 122"/>
                <a:gd name="T46" fmla="*/ 4 w 111"/>
                <a:gd name="T47" fmla="*/ 54 h 122"/>
                <a:gd name="T48" fmla="*/ 11 w 111"/>
                <a:gd name="T49" fmla="*/ 60 h 122"/>
                <a:gd name="T50" fmla="*/ 4 w 111"/>
                <a:gd name="T51" fmla="*/ 66 h 122"/>
                <a:gd name="T52" fmla="*/ 1 w 111"/>
                <a:gd name="T53" fmla="*/ 74 h 122"/>
                <a:gd name="T54" fmla="*/ 0 w 111"/>
                <a:gd name="T55" fmla="*/ 83 h 122"/>
                <a:gd name="T56" fmla="*/ 2 w 111"/>
                <a:gd name="T57" fmla="*/ 91 h 122"/>
                <a:gd name="T58" fmla="*/ 8 w 111"/>
                <a:gd name="T59" fmla="*/ 98 h 122"/>
                <a:gd name="T60" fmla="*/ 16 w 111"/>
                <a:gd name="T61" fmla="*/ 102 h 122"/>
                <a:gd name="T62" fmla="*/ 24 w 111"/>
                <a:gd name="T63" fmla="*/ 102 h 122"/>
                <a:gd name="T64" fmla="*/ 33 w 111"/>
                <a:gd name="T65" fmla="*/ 99 h 122"/>
                <a:gd name="T66" fmla="*/ 35 w 111"/>
                <a:gd name="T67" fmla="*/ 108 h 122"/>
                <a:gd name="T68" fmla="*/ 40 w 111"/>
                <a:gd name="T69" fmla="*/ 115 h 122"/>
                <a:gd name="T70" fmla="*/ 47 w 111"/>
                <a:gd name="T71" fmla="*/ 120 h 122"/>
                <a:gd name="T72" fmla="*/ 55 w 111"/>
                <a:gd name="T73" fmla="*/ 122 h 122"/>
                <a:gd name="T74" fmla="*/ 63 w 111"/>
                <a:gd name="T75" fmla="*/ 120 h 122"/>
                <a:gd name="T76" fmla="*/ 70 w 111"/>
                <a:gd name="T77" fmla="*/ 115 h 122"/>
                <a:gd name="T78" fmla="*/ 76 w 111"/>
                <a:gd name="T79" fmla="*/ 108 h 122"/>
                <a:gd name="T80" fmla="*/ 78 w 111"/>
                <a:gd name="T81" fmla="*/ 100 h 122"/>
                <a:gd name="T82" fmla="*/ 87 w 111"/>
                <a:gd name="T83" fmla="*/ 103 h 122"/>
                <a:gd name="T84" fmla="*/ 95 w 111"/>
                <a:gd name="T85" fmla="*/ 102 h 122"/>
                <a:gd name="T86" fmla="*/ 103 w 111"/>
                <a:gd name="T87" fmla="*/ 98 h 122"/>
                <a:gd name="T88" fmla="*/ 109 w 111"/>
                <a:gd name="T89" fmla="*/ 92 h 122"/>
                <a:gd name="T90" fmla="*/ 111 w 111"/>
                <a:gd name="T91" fmla="*/ 84 h 122"/>
                <a:gd name="T92" fmla="*/ 110 w 111"/>
                <a:gd name="T93" fmla="*/ 76 h 122"/>
                <a:gd name="T94" fmla="*/ 107 w 111"/>
                <a:gd name="T95" fmla="*/ 68 h 122"/>
                <a:gd name="T96" fmla="*/ 101 w 111"/>
                <a:gd name="T97" fmla="*/ 6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122">
                  <a:moveTo>
                    <a:pt x="101" y="61"/>
                  </a:moveTo>
                  <a:lnTo>
                    <a:pt x="108" y="55"/>
                  </a:lnTo>
                  <a:lnTo>
                    <a:pt x="111" y="47"/>
                  </a:lnTo>
                  <a:lnTo>
                    <a:pt x="111" y="39"/>
                  </a:lnTo>
                  <a:lnTo>
                    <a:pt x="109" y="31"/>
                  </a:lnTo>
                  <a:lnTo>
                    <a:pt x="103" y="24"/>
                  </a:lnTo>
                  <a:lnTo>
                    <a:pt x="96" y="21"/>
                  </a:lnTo>
                  <a:lnTo>
                    <a:pt x="88" y="20"/>
                  </a:lnTo>
                  <a:lnTo>
                    <a:pt x="79" y="22"/>
                  </a:lnTo>
                  <a:lnTo>
                    <a:pt x="77" y="13"/>
                  </a:lnTo>
                  <a:lnTo>
                    <a:pt x="71" y="6"/>
                  </a:lnTo>
                  <a:lnTo>
                    <a:pt x="64" y="1"/>
                  </a:lnTo>
                  <a:lnTo>
                    <a:pt x="56" y="0"/>
                  </a:lnTo>
                  <a:lnTo>
                    <a:pt x="48" y="1"/>
                  </a:lnTo>
                  <a:lnTo>
                    <a:pt x="41" y="6"/>
                  </a:lnTo>
                  <a:lnTo>
                    <a:pt x="36" y="13"/>
                  </a:lnTo>
                  <a:lnTo>
                    <a:pt x="34" y="22"/>
                  </a:lnTo>
                  <a:lnTo>
                    <a:pt x="25" y="20"/>
                  </a:lnTo>
                  <a:lnTo>
                    <a:pt x="17" y="20"/>
                  </a:lnTo>
                  <a:lnTo>
                    <a:pt x="9" y="23"/>
                  </a:lnTo>
                  <a:lnTo>
                    <a:pt x="3" y="30"/>
                  </a:lnTo>
                  <a:lnTo>
                    <a:pt x="1" y="38"/>
                  </a:lnTo>
                  <a:lnTo>
                    <a:pt x="1" y="46"/>
                  </a:lnTo>
                  <a:lnTo>
                    <a:pt x="4" y="54"/>
                  </a:lnTo>
                  <a:lnTo>
                    <a:pt x="11" y="60"/>
                  </a:lnTo>
                  <a:lnTo>
                    <a:pt x="4" y="66"/>
                  </a:lnTo>
                  <a:lnTo>
                    <a:pt x="1" y="74"/>
                  </a:lnTo>
                  <a:lnTo>
                    <a:pt x="0" y="83"/>
                  </a:lnTo>
                  <a:lnTo>
                    <a:pt x="2" y="91"/>
                  </a:lnTo>
                  <a:lnTo>
                    <a:pt x="8" y="98"/>
                  </a:lnTo>
                  <a:lnTo>
                    <a:pt x="16" y="102"/>
                  </a:lnTo>
                  <a:lnTo>
                    <a:pt x="24" y="102"/>
                  </a:lnTo>
                  <a:lnTo>
                    <a:pt x="33" y="99"/>
                  </a:lnTo>
                  <a:lnTo>
                    <a:pt x="35" y="108"/>
                  </a:lnTo>
                  <a:lnTo>
                    <a:pt x="40" y="115"/>
                  </a:lnTo>
                  <a:lnTo>
                    <a:pt x="47" y="120"/>
                  </a:lnTo>
                  <a:lnTo>
                    <a:pt x="55" y="122"/>
                  </a:lnTo>
                  <a:lnTo>
                    <a:pt x="63" y="120"/>
                  </a:lnTo>
                  <a:lnTo>
                    <a:pt x="70" y="115"/>
                  </a:lnTo>
                  <a:lnTo>
                    <a:pt x="76" y="108"/>
                  </a:lnTo>
                  <a:lnTo>
                    <a:pt x="78" y="100"/>
                  </a:lnTo>
                  <a:lnTo>
                    <a:pt x="87" y="103"/>
                  </a:lnTo>
                  <a:lnTo>
                    <a:pt x="95" y="102"/>
                  </a:lnTo>
                  <a:lnTo>
                    <a:pt x="103" y="98"/>
                  </a:lnTo>
                  <a:lnTo>
                    <a:pt x="109" y="92"/>
                  </a:lnTo>
                  <a:lnTo>
                    <a:pt x="111" y="84"/>
                  </a:lnTo>
                  <a:lnTo>
                    <a:pt x="110" y="76"/>
                  </a:lnTo>
                  <a:lnTo>
                    <a:pt x="107" y="68"/>
                  </a:lnTo>
                  <a:lnTo>
                    <a:pt x="101" y="6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85" name="Freeform 237"/>
            <p:cNvSpPr>
              <a:spLocks/>
            </p:cNvSpPr>
            <p:nvPr/>
          </p:nvSpPr>
          <p:spPr bwMode="auto">
            <a:xfrm>
              <a:off x="2385" y="2721"/>
              <a:ext cx="16" cy="16"/>
            </a:xfrm>
            <a:custGeom>
              <a:avLst/>
              <a:gdLst>
                <a:gd name="T0" fmla="*/ 16 w 32"/>
                <a:gd name="T1" fmla="*/ 32 h 32"/>
                <a:gd name="T2" fmla="*/ 9 w 32"/>
                <a:gd name="T3" fmla="*/ 31 h 32"/>
                <a:gd name="T4" fmla="*/ 4 w 32"/>
                <a:gd name="T5" fmla="*/ 28 h 32"/>
                <a:gd name="T6" fmla="*/ 1 w 32"/>
                <a:gd name="T7" fmla="*/ 23 h 32"/>
                <a:gd name="T8" fmla="*/ 0 w 32"/>
                <a:gd name="T9" fmla="*/ 16 h 32"/>
                <a:gd name="T10" fmla="*/ 1 w 32"/>
                <a:gd name="T11" fmla="*/ 9 h 32"/>
                <a:gd name="T12" fmla="*/ 4 w 32"/>
                <a:gd name="T13" fmla="*/ 5 h 32"/>
                <a:gd name="T14" fmla="*/ 9 w 32"/>
                <a:gd name="T15" fmla="*/ 1 h 32"/>
                <a:gd name="T16" fmla="*/ 16 w 32"/>
                <a:gd name="T17" fmla="*/ 0 h 32"/>
                <a:gd name="T18" fmla="*/ 23 w 32"/>
                <a:gd name="T19" fmla="*/ 1 h 32"/>
                <a:gd name="T20" fmla="*/ 27 w 32"/>
                <a:gd name="T21" fmla="*/ 5 h 32"/>
                <a:gd name="T22" fmla="*/ 31 w 32"/>
                <a:gd name="T23" fmla="*/ 9 h 32"/>
                <a:gd name="T24" fmla="*/ 32 w 32"/>
                <a:gd name="T25" fmla="*/ 16 h 32"/>
                <a:gd name="T26" fmla="*/ 31 w 32"/>
                <a:gd name="T27" fmla="*/ 23 h 32"/>
                <a:gd name="T28" fmla="*/ 27 w 32"/>
                <a:gd name="T29" fmla="*/ 28 h 32"/>
                <a:gd name="T30" fmla="*/ 23 w 32"/>
                <a:gd name="T31" fmla="*/ 31 h 32"/>
                <a:gd name="T32" fmla="*/ 16 w 32"/>
                <a:gd name="T33"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2">
                  <a:moveTo>
                    <a:pt x="16" y="32"/>
                  </a:moveTo>
                  <a:lnTo>
                    <a:pt x="9" y="31"/>
                  </a:lnTo>
                  <a:lnTo>
                    <a:pt x="4" y="28"/>
                  </a:lnTo>
                  <a:lnTo>
                    <a:pt x="1" y="23"/>
                  </a:lnTo>
                  <a:lnTo>
                    <a:pt x="0" y="16"/>
                  </a:lnTo>
                  <a:lnTo>
                    <a:pt x="1" y="9"/>
                  </a:lnTo>
                  <a:lnTo>
                    <a:pt x="4" y="5"/>
                  </a:lnTo>
                  <a:lnTo>
                    <a:pt x="9" y="1"/>
                  </a:lnTo>
                  <a:lnTo>
                    <a:pt x="16" y="0"/>
                  </a:lnTo>
                  <a:lnTo>
                    <a:pt x="23" y="1"/>
                  </a:lnTo>
                  <a:lnTo>
                    <a:pt x="27" y="5"/>
                  </a:lnTo>
                  <a:lnTo>
                    <a:pt x="31" y="9"/>
                  </a:lnTo>
                  <a:lnTo>
                    <a:pt x="32" y="16"/>
                  </a:lnTo>
                  <a:lnTo>
                    <a:pt x="31" y="23"/>
                  </a:lnTo>
                  <a:lnTo>
                    <a:pt x="27" y="28"/>
                  </a:lnTo>
                  <a:lnTo>
                    <a:pt x="23" y="31"/>
                  </a:lnTo>
                  <a:lnTo>
                    <a:pt x="16" y="3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86" name="Freeform 238"/>
            <p:cNvSpPr>
              <a:spLocks/>
            </p:cNvSpPr>
            <p:nvPr/>
          </p:nvSpPr>
          <p:spPr bwMode="auto">
            <a:xfrm>
              <a:off x="2400" y="1686"/>
              <a:ext cx="68" cy="74"/>
            </a:xfrm>
            <a:custGeom>
              <a:avLst/>
              <a:gdLst>
                <a:gd name="T0" fmla="*/ 131 w 136"/>
                <a:gd name="T1" fmla="*/ 67 h 149"/>
                <a:gd name="T2" fmla="*/ 136 w 136"/>
                <a:gd name="T3" fmla="*/ 47 h 149"/>
                <a:gd name="T4" fmla="*/ 129 w 136"/>
                <a:gd name="T5" fmla="*/ 34 h 149"/>
                <a:gd name="T6" fmla="*/ 121 w 136"/>
                <a:gd name="T7" fmla="*/ 28 h 149"/>
                <a:gd name="T8" fmla="*/ 112 w 136"/>
                <a:gd name="T9" fmla="*/ 26 h 149"/>
                <a:gd name="T10" fmla="*/ 102 w 136"/>
                <a:gd name="T11" fmla="*/ 26 h 149"/>
                <a:gd name="T12" fmla="*/ 94 w 136"/>
                <a:gd name="T13" fmla="*/ 18 h 149"/>
                <a:gd name="T14" fmla="*/ 79 w 136"/>
                <a:gd name="T15" fmla="*/ 3 h 149"/>
                <a:gd name="T16" fmla="*/ 58 w 136"/>
                <a:gd name="T17" fmla="*/ 3 h 149"/>
                <a:gd name="T18" fmla="*/ 44 w 136"/>
                <a:gd name="T19" fmla="*/ 16 h 149"/>
                <a:gd name="T20" fmla="*/ 36 w 136"/>
                <a:gd name="T21" fmla="*/ 24 h 149"/>
                <a:gd name="T22" fmla="*/ 25 w 136"/>
                <a:gd name="T23" fmla="*/ 24 h 149"/>
                <a:gd name="T24" fmla="*/ 15 w 136"/>
                <a:gd name="T25" fmla="*/ 27 h 149"/>
                <a:gd name="T26" fmla="*/ 7 w 136"/>
                <a:gd name="T27" fmla="*/ 32 h 149"/>
                <a:gd name="T28" fmla="*/ 0 w 136"/>
                <a:gd name="T29" fmla="*/ 46 h 149"/>
                <a:gd name="T30" fmla="*/ 6 w 136"/>
                <a:gd name="T31" fmla="*/ 66 h 149"/>
                <a:gd name="T32" fmla="*/ 5 w 136"/>
                <a:gd name="T33" fmla="*/ 81 h 149"/>
                <a:gd name="T34" fmla="*/ 0 w 136"/>
                <a:gd name="T35" fmla="*/ 100 h 149"/>
                <a:gd name="T36" fmla="*/ 7 w 136"/>
                <a:gd name="T37" fmla="*/ 115 h 149"/>
                <a:gd name="T38" fmla="*/ 14 w 136"/>
                <a:gd name="T39" fmla="*/ 121 h 149"/>
                <a:gd name="T40" fmla="*/ 25 w 136"/>
                <a:gd name="T41" fmla="*/ 123 h 149"/>
                <a:gd name="T42" fmla="*/ 34 w 136"/>
                <a:gd name="T43" fmla="*/ 122 h 149"/>
                <a:gd name="T44" fmla="*/ 42 w 136"/>
                <a:gd name="T45" fmla="*/ 132 h 149"/>
                <a:gd name="T46" fmla="*/ 57 w 136"/>
                <a:gd name="T47" fmla="*/ 147 h 149"/>
                <a:gd name="T48" fmla="*/ 78 w 136"/>
                <a:gd name="T49" fmla="*/ 147 h 149"/>
                <a:gd name="T50" fmla="*/ 91 w 136"/>
                <a:gd name="T51" fmla="*/ 133 h 149"/>
                <a:gd name="T52" fmla="*/ 100 w 136"/>
                <a:gd name="T53" fmla="*/ 123 h 149"/>
                <a:gd name="T54" fmla="*/ 111 w 136"/>
                <a:gd name="T55" fmla="*/ 125 h 149"/>
                <a:gd name="T56" fmla="*/ 120 w 136"/>
                <a:gd name="T57" fmla="*/ 122 h 149"/>
                <a:gd name="T58" fmla="*/ 128 w 136"/>
                <a:gd name="T59" fmla="*/ 117 h 149"/>
                <a:gd name="T60" fmla="*/ 135 w 136"/>
                <a:gd name="T61" fmla="*/ 103 h 149"/>
                <a:gd name="T62" fmla="*/ 129 w 136"/>
                <a:gd name="T63" fmla="*/ 8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6" h="149">
                  <a:moveTo>
                    <a:pt x="123" y="75"/>
                  </a:moveTo>
                  <a:lnTo>
                    <a:pt x="131" y="67"/>
                  </a:lnTo>
                  <a:lnTo>
                    <a:pt x="135" y="58"/>
                  </a:lnTo>
                  <a:lnTo>
                    <a:pt x="136" y="47"/>
                  </a:lnTo>
                  <a:lnTo>
                    <a:pt x="133" y="38"/>
                  </a:lnTo>
                  <a:lnTo>
                    <a:pt x="129" y="34"/>
                  </a:lnTo>
                  <a:lnTo>
                    <a:pt x="126" y="30"/>
                  </a:lnTo>
                  <a:lnTo>
                    <a:pt x="121" y="28"/>
                  </a:lnTo>
                  <a:lnTo>
                    <a:pt x="117" y="26"/>
                  </a:lnTo>
                  <a:lnTo>
                    <a:pt x="112" y="26"/>
                  </a:lnTo>
                  <a:lnTo>
                    <a:pt x="106" y="26"/>
                  </a:lnTo>
                  <a:lnTo>
                    <a:pt x="102" y="26"/>
                  </a:lnTo>
                  <a:lnTo>
                    <a:pt x="96" y="28"/>
                  </a:lnTo>
                  <a:lnTo>
                    <a:pt x="94" y="18"/>
                  </a:lnTo>
                  <a:lnTo>
                    <a:pt x="88" y="8"/>
                  </a:lnTo>
                  <a:lnTo>
                    <a:pt x="79" y="3"/>
                  </a:lnTo>
                  <a:lnTo>
                    <a:pt x="68" y="0"/>
                  </a:lnTo>
                  <a:lnTo>
                    <a:pt x="58" y="3"/>
                  </a:lnTo>
                  <a:lnTo>
                    <a:pt x="50" y="8"/>
                  </a:lnTo>
                  <a:lnTo>
                    <a:pt x="44" y="16"/>
                  </a:lnTo>
                  <a:lnTo>
                    <a:pt x="42" y="27"/>
                  </a:lnTo>
                  <a:lnTo>
                    <a:pt x="36" y="24"/>
                  </a:lnTo>
                  <a:lnTo>
                    <a:pt x="30" y="24"/>
                  </a:lnTo>
                  <a:lnTo>
                    <a:pt x="25" y="24"/>
                  </a:lnTo>
                  <a:lnTo>
                    <a:pt x="20" y="24"/>
                  </a:lnTo>
                  <a:lnTo>
                    <a:pt x="15" y="27"/>
                  </a:lnTo>
                  <a:lnTo>
                    <a:pt x="11" y="29"/>
                  </a:lnTo>
                  <a:lnTo>
                    <a:pt x="7" y="32"/>
                  </a:lnTo>
                  <a:lnTo>
                    <a:pt x="4" y="37"/>
                  </a:lnTo>
                  <a:lnTo>
                    <a:pt x="0" y="46"/>
                  </a:lnTo>
                  <a:lnTo>
                    <a:pt x="2" y="57"/>
                  </a:lnTo>
                  <a:lnTo>
                    <a:pt x="6" y="66"/>
                  </a:lnTo>
                  <a:lnTo>
                    <a:pt x="13" y="74"/>
                  </a:lnTo>
                  <a:lnTo>
                    <a:pt x="5" y="81"/>
                  </a:lnTo>
                  <a:lnTo>
                    <a:pt x="0" y="90"/>
                  </a:lnTo>
                  <a:lnTo>
                    <a:pt x="0" y="100"/>
                  </a:lnTo>
                  <a:lnTo>
                    <a:pt x="4" y="111"/>
                  </a:lnTo>
                  <a:lnTo>
                    <a:pt x="7" y="115"/>
                  </a:lnTo>
                  <a:lnTo>
                    <a:pt x="11" y="119"/>
                  </a:lnTo>
                  <a:lnTo>
                    <a:pt x="14" y="121"/>
                  </a:lnTo>
                  <a:lnTo>
                    <a:pt x="19" y="122"/>
                  </a:lnTo>
                  <a:lnTo>
                    <a:pt x="25" y="123"/>
                  </a:lnTo>
                  <a:lnTo>
                    <a:pt x="29" y="123"/>
                  </a:lnTo>
                  <a:lnTo>
                    <a:pt x="34" y="122"/>
                  </a:lnTo>
                  <a:lnTo>
                    <a:pt x="40" y="121"/>
                  </a:lnTo>
                  <a:lnTo>
                    <a:pt x="42" y="132"/>
                  </a:lnTo>
                  <a:lnTo>
                    <a:pt x="49" y="141"/>
                  </a:lnTo>
                  <a:lnTo>
                    <a:pt x="57" y="147"/>
                  </a:lnTo>
                  <a:lnTo>
                    <a:pt x="67" y="149"/>
                  </a:lnTo>
                  <a:lnTo>
                    <a:pt x="78" y="147"/>
                  </a:lnTo>
                  <a:lnTo>
                    <a:pt x="86" y="141"/>
                  </a:lnTo>
                  <a:lnTo>
                    <a:pt x="91" y="133"/>
                  </a:lnTo>
                  <a:lnTo>
                    <a:pt x="94" y="122"/>
                  </a:lnTo>
                  <a:lnTo>
                    <a:pt x="100" y="123"/>
                  </a:lnTo>
                  <a:lnTo>
                    <a:pt x="105" y="125"/>
                  </a:lnTo>
                  <a:lnTo>
                    <a:pt x="111" y="125"/>
                  </a:lnTo>
                  <a:lnTo>
                    <a:pt x="116" y="123"/>
                  </a:lnTo>
                  <a:lnTo>
                    <a:pt x="120" y="122"/>
                  </a:lnTo>
                  <a:lnTo>
                    <a:pt x="125" y="120"/>
                  </a:lnTo>
                  <a:lnTo>
                    <a:pt x="128" y="117"/>
                  </a:lnTo>
                  <a:lnTo>
                    <a:pt x="132" y="112"/>
                  </a:lnTo>
                  <a:lnTo>
                    <a:pt x="135" y="103"/>
                  </a:lnTo>
                  <a:lnTo>
                    <a:pt x="134" y="92"/>
                  </a:lnTo>
                  <a:lnTo>
                    <a:pt x="129" y="83"/>
                  </a:lnTo>
                  <a:lnTo>
                    <a:pt x="123" y="7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87" name="Freeform 239"/>
            <p:cNvSpPr>
              <a:spLocks/>
            </p:cNvSpPr>
            <p:nvPr/>
          </p:nvSpPr>
          <p:spPr bwMode="auto">
            <a:xfrm>
              <a:off x="2423" y="1713"/>
              <a:ext cx="20" cy="20"/>
            </a:xfrm>
            <a:custGeom>
              <a:avLst/>
              <a:gdLst>
                <a:gd name="T0" fmla="*/ 19 w 39"/>
                <a:gd name="T1" fmla="*/ 40 h 40"/>
                <a:gd name="T2" fmla="*/ 11 w 39"/>
                <a:gd name="T3" fmla="*/ 38 h 40"/>
                <a:gd name="T4" fmla="*/ 5 w 39"/>
                <a:gd name="T5" fmla="*/ 34 h 40"/>
                <a:gd name="T6" fmla="*/ 1 w 39"/>
                <a:gd name="T7" fmla="*/ 27 h 40"/>
                <a:gd name="T8" fmla="*/ 0 w 39"/>
                <a:gd name="T9" fmla="*/ 20 h 40"/>
                <a:gd name="T10" fmla="*/ 1 w 39"/>
                <a:gd name="T11" fmla="*/ 12 h 40"/>
                <a:gd name="T12" fmla="*/ 5 w 39"/>
                <a:gd name="T13" fmla="*/ 6 h 40"/>
                <a:gd name="T14" fmla="*/ 11 w 39"/>
                <a:gd name="T15" fmla="*/ 2 h 40"/>
                <a:gd name="T16" fmla="*/ 19 w 39"/>
                <a:gd name="T17" fmla="*/ 0 h 40"/>
                <a:gd name="T18" fmla="*/ 26 w 39"/>
                <a:gd name="T19" fmla="*/ 2 h 40"/>
                <a:gd name="T20" fmla="*/ 33 w 39"/>
                <a:gd name="T21" fmla="*/ 6 h 40"/>
                <a:gd name="T22" fmla="*/ 38 w 39"/>
                <a:gd name="T23" fmla="*/ 12 h 40"/>
                <a:gd name="T24" fmla="*/ 39 w 39"/>
                <a:gd name="T25" fmla="*/ 20 h 40"/>
                <a:gd name="T26" fmla="*/ 38 w 39"/>
                <a:gd name="T27" fmla="*/ 27 h 40"/>
                <a:gd name="T28" fmla="*/ 33 w 39"/>
                <a:gd name="T29" fmla="*/ 34 h 40"/>
                <a:gd name="T30" fmla="*/ 26 w 39"/>
                <a:gd name="T31" fmla="*/ 38 h 40"/>
                <a:gd name="T32" fmla="*/ 19 w 39"/>
                <a:gd name="T33"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40">
                  <a:moveTo>
                    <a:pt x="19" y="40"/>
                  </a:moveTo>
                  <a:lnTo>
                    <a:pt x="11" y="38"/>
                  </a:lnTo>
                  <a:lnTo>
                    <a:pt x="5" y="34"/>
                  </a:lnTo>
                  <a:lnTo>
                    <a:pt x="1" y="27"/>
                  </a:lnTo>
                  <a:lnTo>
                    <a:pt x="0" y="20"/>
                  </a:lnTo>
                  <a:lnTo>
                    <a:pt x="1" y="12"/>
                  </a:lnTo>
                  <a:lnTo>
                    <a:pt x="5" y="6"/>
                  </a:lnTo>
                  <a:lnTo>
                    <a:pt x="11" y="2"/>
                  </a:lnTo>
                  <a:lnTo>
                    <a:pt x="19" y="0"/>
                  </a:lnTo>
                  <a:lnTo>
                    <a:pt x="26" y="2"/>
                  </a:lnTo>
                  <a:lnTo>
                    <a:pt x="33" y="6"/>
                  </a:lnTo>
                  <a:lnTo>
                    <a:pt x="38" y="12"/>
                  </a:lnTo>
                  <a:lnTo>
                    <a:pt x="39" y="20"/>
                  </a:lnTo>
                  <a:lnTo>
                    <a:pt x="38" y="27"/>
                  </a:lnTo>
                  <a:lnTo>
                    <a:pt x="33" y="34"/>
                  </a:lnTo>
                  <a:lnTo>
                    <a:pt x="26" y="38"/>
                  </a:lnTo>
                  <a:lnTo>
                    <a:pt x="19" y="4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88" name="Freeform 240"/>
            <p:cNvSpPr>
              <a:spLocks/>
            </p:cNvSpPr>
            <p:nvPr/>
          </p:nvSpPr>
          <p:spPr bwMode="auto">
            <a:xfrm>
              <a:off x="3282" y="2529"/>
              <a:ext cx="64" cy="90"/>
            </a:xfrm>
            <a:custGeom>
              <a:avLst/>
              <a:gdLst>
                <a:gd name="T0" fmla="*/ 0 w 129"/>
                <a:gd name="T1" fmla="*/ 181 h 181"/>
                <a:gd name="T2" fmla="*/ 25 w 129"/>
                <a:gd name="T3" fmla="*/ 172 h 181"/>
                <a:gd name="T4" fmla="*/ 52 w 129"/>
                <a:gd name="T5" fmla="*/ 158 h 181"/>
                <a:gd name="T6" fmla="*/ 76 w 129"/>
                <a:gd name="T7" fmla="*/ 141 h 181"/>
                <a:gd name="T8" fmla="*/ 97 w 129"/>
                <a:gd name="T9" fmla="*/ 120 h 181"/>
                <a:gd name="T10" fmla="*/ 114 w 129"/>
                <a:gd name="T11" fmla="*/ 98 h 181"/>
                <a:gd name="T12" fmla="*/ 124 w 129"/>
                <a:gd name="T13" fmla="*/ 74 h 181"/>
                <a:gd name="T14" fmla="*/ 129 w 129"/>
                <a:gd name="T15" fmla="*/ 50 h 181"/>
                <a:gd name="T16" fmla="*/ 124 w 129"/>
                <a:gd name="T17" fmla="*/ 26 h 181"/>
                <a:gd name="T18" fmla="*/ 114 w 129"/>
                <a:gd name="T19" fmla="*/ 8 h 181"/>
                <a:gd name="T20" fmla="*/ 100 w 129"/>
                <a:gd name="T21" fmla="*/ 0 h 181"/>
                <a:gd name="T22" fmla="*/ 86 w 129"/>
                <a:gd name="T23" fmla="*/ 1 h 181"/>
                <a:gd name="T24" fmla="*/ 72 w 129"/>
                <a:gd name="T25" fmla="*/ 8 h 181"/>
                <a:gd name="T26" fmla="*/ 61 w 129"/>
                <a:gd name="T27" fmla="*/ 21 h 181"/>
                <a:gd name="T28" fmla="*/ 53 w 129"/>
                <a:gd name="T29" fmla="*/ 38 h 181"/>
                <a:gd name="T30" fmla="*/ 49 w 129"/>
                <a:gd name="T31" fmla="*/ 58 h 181"/>
                <a:gd name="T32" fmla="*/ 52 w 129"/>
                <a:gd name="T33" fmla="*/ 79 h 181"/>
                <a:gd name="T34" fmla="*/ 54 w 129"/>
                <a:gd name="T35" fmla="*/ 95 h 181"/>
                <a:gd name="T36" fmla="*/ 49 w 129"/>
                <a:gd name="T37" fmla="*/ 113 h 181"/>
                <a:gd name="T38" fmla="*/ 41 w 129"/>
                <a:gd name="T39" fmla="*/ 129 h 181"/>
                <a:gd name="T40" fmla="*/ 31 w 129"/>
                <a:gd name="T41" fmla="*/ 145 h 181"/>
                <a:gd name="T42" fmla="*/ 19 w 129"/>
                <a:gd name="T43" fmla="*/ 160 h 181"/>
                <a:gd name="T44" fmla="*/ 10 w 129"/>
                <a:gd name="T45" fmla="*/ 171 h 181"/>
                <a:gd name="T46" fmla="*/ 2 w 129"/>
                <a:gd name="T47" fmla="*/ 179 h 181"/>
                <a:gd name="T48" fmla="*/ 0 w 129"/>
                <a:gd name="T49"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9" h="181">
                  <a:moveTo>
                    <a:pt x="0" y="181"/>
                  </a:moveTo>
                  <a:lnTo>
                    <a:pt x="25" y="172"/>
                  </a:lnTo>
                  <a:lnTo>
                    <a:pt x="52" y="158"/>
                  </a:lnTo>
                  <a:lnTo>
                    <a:pt x="76" y="141"/>
                  </a:lnTo>
                  <a:lnTo>
                    <a:pt x="97" y="120"/>
                  </a:lnTo>
                  <a:lnTo>
                    <a:pt x="114" y="98"/>
                  </a:lnTo>
                  <a:lnTo>
                    <a:pt x="124" y="74"/>
                  </a:lnTo>
                  <a:lnTo>
                    <a:pt x="129" y="50"/>
                  </a:lnTo>
                  <a:lnTo>
                    <a:pt x="124" y="26"/>
                  </a:lnTo>
                  <a:lnTo>
                    <a:pt x="114" y="8"/>
                  </a:lnTo>
                  <a:lnTo>
                    <a:pt x="100" y="0"/>
                  </a:lnTo>
                  <a:lnTo>
                    <a:pt x="86" y="1"/>
                  </a:lnTo>
                  <a:lnTo>
                    <a:pt x="72" y="8"/>
                  </a:lnTo>
                  <a:lnTo>
                    <a:pt x="61" y="21"/>
                  </a:lnTo>
                  <a:lnTo>
                    <a:pt x="53" y="38"/>
                  </a:lnTo>
                  <a:lnTo>
                    <a:pt x="49" y="58"/>
                  </a:lnTo>
                  <a:lnTo>
                    <a:pt x="52" y="79"/>
                  </a:lnTo>
                  <a:lnTo>
                    <a:pt x="54" y="95"/>
                  </a:lnTo>
                  <a:lnTo>
                    <a:pt x="49" y="113"/>
                  </a:lnTo>
                  <a:lnTo>
                    <a:pt x="41" y="129"/>
                  </a:lnTo>
                  <a:lnTo>
                    <a:pt x="31" y="145"/>
                  </a:lnTo>
                  <a:lnTo>
                    <a:pt x="19" y="160"/>
                  </a:lnTo>
                  <a:lnTo>
                    <a:pt x="10" y="171"/>
                  </a:lnTo>
                  <a:lnTo>
                    <a:pt x="2" y="179"/>
                  </a:lnTo>
                  <a:lnTo>
                    <a:pt x="0" y="18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89" name="Freeform 241"/>
            <p:cNvSpPr>
              <a:spLocks/>
            </p:cNvSpPr>
            <p:nvPr/>
          </p:nvSpPr>
          <p:spPr bwMode="auto">
            <a:xfrm>
              <a:off x="3251" y="2513"/>
              <a:ext cx="45" cy="103"/>
            </a:xfrm>
            <a:custGeom>
              <a:avLst/>
              <a:gdLst>
                <a:gd name="T0" fmla="*/ 50 w 90"/>
                <a:gd name="T1" fmla="*/ 206 h 206"/>
                <a:gd name="T2" fmla="*/ 65 w 90"/>
                <a:gd name="T3" fmla="*/ 183 h 206"/>
                <a:gd name="T4" fmla="*/ 77 w 90"/>
                <a:gd name="T5" fmla="*/ 157 h 206"/>
                <a:gd name="T6" fmla="*/ 85 w 90"/>
                <a:gd name="T7" fmla="*/ 128 h 206"/>
                <a:gd name="T8" fmla="*/ 90 w 90"/>
                <a:gd name="T9" fmla="*/ 99 h 206"/>
                <a:gd name="T10" fmla="*/ 88 w 90"/>
                <a:gd name="T11" fmla="*/ 70 h 206"/>
                <a:gd name="T12" fmla="*/ 83 w 90"/>
                <a:gd name="T13" fmla="*/ 45 h 206"/>
                <a:gd name="T14" fmla="*/ 70 w 90"/>
                <a:gd name="T15" fmla="*/ 23 h 206"/>
                <a:gd name="T16" fmla="*/ 52 w 90"/>
                <a:gd name="T17" fmla="*/ 7 h 206"/>
                <a:gd name="T18" fmla="*/ 33 w 90"/>
                <a:gd name="T19" fmla="*/ 0 h 206"/>
                <a:gd name="T20" fmla="*/ 18 w 90"/>
                <a:gd name="T21" fmla="*/ 2 h 206"/>
                <a:gd name="T22" fmla="*/ 7 w 90"/>
                <a:gd name="T23" fmla="*/ 12 h 206"/>
                <a:gd name="T24" fmla="*/ 1 w 90"/>
                <a:gd name="T25" fmla="*/ 26 h 206"/>
                <a:gd name="T26" fmla="*/ 0 w 90"/>
                <a:gd name="T27" fmla="*/ 43 h 206"/>
                <a:gd name="T28" fmla="*/ 3 w 90"/>
                <a:gd name="T29" fmla="*/ 61 h 206"/>
                <a:gd name="T30" fmla="*/ 12 w 90"/>
                <a:gd name="T31" fmla="*/ 80 h 206"/>
                <a:gd name="T32" fmla="*/ 27 w 90"/>
                <a:gd name="T33" fmla="*/ 93 h 206"/>
                <a:gd name="T34" fmla="*/ 39 w 90"/>
                <a:gd name="T35" fmla="*/ 106 h 206"/>
                <a:gd name="T36" fmla="*/ 47 w 90"/>
                <a:gd name="T37" fmla="*/ 122 h 206"/>
                <a:gd name="T38" fmla="*/ 52 w 90"/>
                <a:gd name="T39" fmla="*/ 141 h 206"/>
                <a:gd name="T40" fmla="*/ 53 w 90"/>
                <a:gd name="T41" fmla="*/ 159 h 206"/>
                <a:gd name="T42" fmla="*/ 53 w 90"/>
                <a:gd name="T43" fmla="*/ 178 h 206"/>
                <a:gd name="T44" fmla="*/ 53 w 90"/>
                <a:gd name="T45" fmla="*/ 193 h 206"/>
                <a:gd name="T46" fmla="*/ 50 w 90"/>
                <a:gd name="T47" fmla="*/ 203 h 206"/>
                <a:gd name="T48" fmla="*/ 50 w 90"/>
                <a:gd name="T49" fmla="*/ 20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0" h="206">
                  <a:moveTo>
                    <a:pt x="50" y="206"/>
                  </a:moveTo>
                  <a:lnTo>
                    <a:pt x="65" y="183"/>
                  </a:lnTo>
                  <a:lnTo>
                    <a:pt x="77" y="157"/>
                  </a:lnTo>
                  <a:lnTo>
                    <a:pt x="85" y="128"/>
                  </a:lnTo>
                  <a:lnTo>
                    <a:pt x="90" y="99"/>
                  </a:lnTo>
                  <a:lnTo>
                    <a:pt x="88" y="70"/>
                  </a:lnTo>
                  <a:lnTo>
                    <a:pt x="83" y="45"/>
                  </a:lnTo>
                  <a:lnTo>
                    <a:pt x="70" y="23"/>
                  </a:lnTo>
                  <a:lnTo>
                    <a:pt x="52" y="7"/>
                  </a:lnTo>
                  <a:lnTo>
                    <a:pt x="33" y="0"/>
                  </a:lnTo>
                  <a:lnTo>
                    <a:pt x="18" y="2"/>
                  </a:lnTo>
                  <a:lnTo>
                    <a:pt x="7" y="12"/>
                  </a:lnTo>
                  <a:lnTo>
                    <a:pt x="1" y="26"/>
                  </a:lnTo>
                  <a:lnTo>
                    <a:pt x="0" y="43"/>
                  </a:lnTo>
                  <a:lnTo>
                    <a:pt x="3" y="61"/>
                  </a:lnTo>
                  <a:lnTo>
                    <a:pt x="12" y="80"/>
                  </a:lnTo>
                  <a:lnTo>
                    <a:pt x="27" y="93"/>
                  </a:lnTo>
                  <a:lnTo>
                    <a:pt x="39" y="106"/>
                  </a:lnTo>
                  <a:lnTo>
                    <a:pt x="47" y="122"/>
                  </a:lnTo>
                  <a:lnTo>
                    <a:pt x="52" y="141"/>
                  </a:lnTo>
                  <a:lnTo>
                    <a:pt x="53" y="159"/>
                  </a:lnTo>
                  <a:lnTo>
                    <a:pt x="53" y="178"/>
                  </a:lnTo>
                  <a:lnTo>
                    <a:pt x="53" y="193"/>
                  </a:lnTo>
                  <a:lnTo>
                    <a:pt x="50" y="203"/>
                  </a:lnTo>
                  <a:lnTo>
                    <a:pt x="50" y="20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90" name="Freeform 242"/>
            <p:cNvSpPr>
              <a:spLocks/>
            </p:cNvSpPr>
            <p:nvPr/>
          </p:nvSpPr>
          <p:spPr bwMode="auto">
            <a:xfrm>
              <a:off x="3283" y="2583"/>
              <a:ext cx="100" cy="50"/>
            </a:xfrm>
            <a:custGeom>
              <a:avLst/>
              <a:gdLst>
                <a:gd name="T0" fmla="*/ 0 w 201"/>
                <a:gd name="T1" fmla="*/ 78 h 99"/>
                <a:gd name="T2" fmla="*/ 13 w 201"/>
                <a:gd name="T3" fmla="*/ 84 h 99"/>
                <a:gd name="T4" fmla="*/ 26 w 201"/>
                <a:gd name="T5" fmla="*/ 88 h 99"/>
                <a:gd name="T6" fmla="*/ 39 w 201"/>
                <a:gd name="T7" fmla="*/ 92 h 99"/>
                <a:gd name="T8" fmla="*/ 53 w 201"/>
                <a:gd name="T9" fmla="*/ 95 h 99"/>
                <a:gd name="T10" fmla="*/ 68 w 201"/>
                <a:gd name="T11" fmla="*/ 98 h 99"/>
                <a:gd name="T12" fmla="*/ 83 w 201"/>
                <a:gd name="T13" fmla="*/ 99 h 99"/>
                <a:gd name="T14" fmla="*/ 98 w 201"/>
                <a:gd name="T15" fmla="*/ 99 h 99"/>
                <a:gd name="T16" fmla="*/ 113 w 201"/>
                <a:gd name="T17" fmla="*/ 99 h 99"/>
                <a:gd name="T18" fmla="*/ 127 w 201"/>
                <a:gd name="T19" fmla="*/ 96 h 99"/>
                <a:gd name="T20" fmla="*/ 140 w 201"/>
                <a:gd name="T21" fmla="*/ 93 h 99"/>
                <a:gd name="T22" fmla="*/ 152 w 201"/>
                <a:gd name="T23" fmla="*/ 90 h 99"/>
                <a:gd name="T24" fmla="*/ 165 w 201"/>
                <a:gd name="T25" fmla="*/ 84 h 99"/>
                <a:gd name="T26" fmla="*/ 175 w 201"/>
                <a:gd name="T27" fmla="*/ 77 h 99"/>
                <a:gd name="T28" fmla="*/ 184 w 201"/>
                <a:gd name="T29" fmla="*/ 68 h 99"/>
                <a:gd name="T30" fmla="*/ 191 w 201"/>
                <a:gd name="T31" fmla="*/ 58 h 99"/>
                <a:gd name="T32" fmla="*/ 197 w 201"/>
                <a:gd name="T33" fmla="*/ 47 h 99"/>
                <a:gd name="T34" fmla="*/ 201 w 201"/>
                <a:gd name="T35" fmla="*/ 27 h 99"/>
                <a:gd name="T36" fmla="*/ 196 w 201"/>
                <a:gd name="T37" fmla="*/ 12 h 99"/>
                <a:gd name="T38" fmla="*/ 186 w 201"/>
                <a:gd name="T39" fmla="*/ 3 h 99"/>
                <a:gd name="T40" fmla="*/ 171 w 201"/>
                <a:gd name="T41" fmla="*/ 0 h 99"/>
                <a:gd name="T42" fmla="*/ 153 w 201"/>
                <a:gd name="T43" fmla="*/ 2 h 99"/>
                <a:gd name="T44" fmla="*/ 136 w 201"/>
                <a:gd name="T45" fmla="*/ 9 h 99"/>
                <a:gd name="T46" fmla="*/ 120 w 201"/>
                <a:gd name="T47" fmla="*/ 20 h 99"/>
                <a:gd name="T48" fmla="*/ 108 w 201"/>
                <a:gd name="T49" fmla="*/ 38 h 99"/>
                <a:gd name="T50" fmla="*/ 98 w 201"/>
                <a:gd name="T51" fmla="*/ 52 h 99"/>
                <a:gd name="T52" fmla="*/ 83 w 201"/>
                <a:gd name="T53" fmla="*/ 62 h 99"/>
                <a:gd name="T54" fmla="*/ 66 w 201"/>
                <a:gd name="T55" fmla="*/ 69 h 99"/>
                <a:gd name="T56" fmla="*/ 47 w 201"/>
                <a:gd name="T57" fmla="*/ 73 h 99"/>
                <a:gd name="T58" fmla="*/ 29 w 201"/>
                <a:gd name="T59" fmla="*/ 76 h 99"/>
                <a:gd name="T60" fmla="*/ 14 w 201"/>
                <a:gd name="T61" fmla="*/ 78 h 99"/>
                <a:gd name="T62" fmla="*/ 4 w 201"/>
                <a:gd name="T63" fmla="*/ 78 h 99"/>
                <a:gd name="T64" fmla="*/ 0 w 201"/>
                <a:gd name="T65" fmla="*/ 7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1" h="99">
                  <a:moveTo>
                    <a:pt x="0" y="78"/>
                  </a:moveTo>
                  <a:lnTo>
                    <a:pt x="13" y="84"/>
                  </a:lnTo>
                  <a:lnTo>
                    <a:pt x="26" y="88"/>
                  </a:lnTo>
                  <a:lnTo>
                    <a:pt x="39" y="92"/>
                  </a:lnTo>
                  <a:lnTo>
                    <a:pt x="53" y="95"/>
                  </a:lnTo>
                  <a:lnTo>
                    <a:pt x="68" y="98"/>
                  </a:lnTo>
                  <a:lnTo>
                    <a:pt x="83" y="99"/>
                  </a:lnTo>
                  <a:lnTo>
                    <a:pt x="98" y="99"/>
                  </a:lnTo>
                  <a:lnTo>
                    <a:pt x="113" y="99"/>
                  </a:lnTo>
                  <a:lnTo>
                    <a:pt x="127" y="96"/>
                  </a:lnTo>
                  <a:lnTo>
                    <a:pt x="140" y="93"/>
                  </a:lnTo>
                  <a:lnTo>
                    <a:pt x="152" y="90"/>
                  </a:lnTo>
                  <a:lnTo>
                    <a:pt x="165" y="84"/>
                  </a:lnTo>
                  <a:lnTo>
                    <a:pt x="175" y="77"/>
                  </a:lnTo>
                  <a:lnTo>
                    <a:pt x="184" y="68"/>
                  </a:lnTo>
                  <a:lnTo>
                    <a:pt x="191" y="58"/>
                  </a:lnTo>
                  <a:lnTo>
                    <a:pt x="197" y="47"/>
                  </a:lnTo>
                  <a:lnTo>
                    <a:pt x="201" y="27"/>
                  </a:lnTo>
                  <a:lnTo>
                    <a:pt x="196" y="12"/>
                  </a:lnTo>
                  <a:lnTo>
                    <a:pt x="186" y="3"/>
                  </a:lnTo>
                  <a:lnTo>
                    <a:pt x="171" y="0"/>
                  </a:lnTo>
                  <a:lnTo>
                    <a:pt x="153" y="2"/>
                  </a:lnTo>
                  <a:lnTo>
                    <a:pt x="136" y="9"/>
                  </a:lnTo>
                  <a:lnTo>
                    <a:pt x="120" y="20"/>
                  </a:lnTo>
                  <a:lnTo>
                    <a:pt x="108" y="38"/>
                  </a:lnTo>
                  <a:lnTo>
                    <a:pt x="98" y="52"/>
                  </a:lnTo>
                  <a:lnTo>
                    <a:pt x="83" y="62"/>
                  </a:lnTo>
                  <a:lnTo>
                    <a:pt x="66" y="69"/>
                  </a:lnTo>
                  <a:lnTo>
                    <a:pt x="47" y="73"/>
                  </a:lnTo>
                  <a:lnTo>
                    <a:pt x="29" y="76"/>
                  </a:lnTo>
                  <a:lnTo>
                    <a:pt x="14" y="78"/>
                  </a:lnTo>
                  <a:lnTo>
                    <a:pt x="4" y="78"/>
                  </a:lnTo>
                  <a:lnTo>
                    <a:pt x="0" y="7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91" name="Freeform 243"/>
            <p:cNvSpPr>
              <a:spLocks/>
            </p:cNvSpPr>
            <p:nvPr/>
          </p:nvSpPr>
          <p:spPr bwMode="auto">
            <a:xfrm>
              <a:off x="3281" y="2628"/>
              <a:ext cx="99" cy="50"/>
            </a:xfrm>
            <a:custGeom>
              <a:avLst/>
              <a:gdLst>
                <a:gd name="T0" fmla="*/ 0 w 198"/>
                <a:gd name="T1" fmla="*/ 0 h 100"/>
                <a:gd name="T2" fmla="*/ 15 w 198"/>
                <a:gd name="T3" fmla="*/ 23 h 100"/>
                <a:gd name="T4" fmla="*/ 33 w 198"/>
                <a:gd name="T5" fmla="*/ 44 h 100"/>
                <a:gd name="T6" fmla="*/ 55 w 198"/>
                <a:gd name="T7" fmla="*/ 65 h 100"/>
                <a:gd name="T8" fmla="*/ 79 w 198"/>
                <a:gd name="T9" fmla="*/ 81 h 100"/>
                <a:gd name="T10" fmla="*/ 105 w 198"/>
                <a:gd name="T11" fmla="*/ 94 h 100"/>
                <a:gd name="T12" fmla="*/ 130 w 198"/>
                <a:gd name="T13" fmla="*/ 100 h 100"/>
                <a:gd name="T14" fmla="*/ 154 w 198"/>
                <a:gd name="T15" fmla="*/ 99 h 100"/>
                <a:gd name="T16" fmla="*/ 177 w 198"/>
                <a:gd name="T17" fmla="*/ 89 h 100"/>
                <a:gd name="T18" fmla="*/ 192 w 198"/>
                <a:gd name="T19" fmla="*/ 76 h 100"/>
                <a:gd name="T20" fmla="*/ 198 w 198"/>
                <a:gd name="T21" fmla="*/ 61 h 100"/>
                <a:gd name="T22" fmla="*/ 194 w 198"/>
                <a:gd name="T23" fmla="*/ 47 h 100"/>
                <a:gd name="T24" fmla="*/ 184 w 198"/>
                <a:gd name="T25" fmla="*/ 35 h 100"/>
                <a:gd name="T26" fmla="*/ 169 w 198"/>
                <a:gd name="T27" fmla="*/ 26 h 100"/>
                <a:gd name="T28" fmla="*/ 151 w 198"/>
                <a:gd name="T29" fmla="*/ 21 h 100"/>
                <a:gd name="T30" fmla="*/ 131 w 198"/>
                <a:gd name="T31" fmla="*/ 23 h 100"/>
                <a:gd name="T32" fmla="*/ 111 w 198"/>
                <a:gd name="T33" fmla="*/ 29 h 100"/>
                <a:gd name="T34" fmla="*/ 95 w 198"/>
                <a:gd name="T35" fmla="*/ 34 h 100"/>
                <a:gd name="T36" fmla="*/ 78 w 198"/>
                <a:gd name="T37" fmla="*/ 34 h 100"/>
                <a:gd name="T38" fmla="*/ 58 w 198"/>
                <a:gd name="T39" fmla="*/ 29 h 100"/>
                <a:gd name="T40" fmla="*/ 41 w 198"/>
                <a:gd name="T41" fmla="*/ 23 h 100"/>
                <a:gd name="T42" fmla="*/ 25 w 198"/>
                <a:gd name="T43" fmla="*/ 15 h 100"/>
                <a:gd name="T44" fmla="*/ 11 w 198"/>
                <a:gd name="T45" fmla="*/ 8 h 100"/>
                <a:gd name="T46" fmla="*/ 3 w 198"/>
                <a:gd name="T47" fmla="*/ 2 h 100"/>
                <a:gd name="T48" fmla="*/ 0 w 198"/>
                <a:gd name="T49"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8" h="100">
                  <a:moveTo>
                    <a:pt x="0" y="0"/>
                  </a:moveTo>
                  <a:lnTo>
                    <a:pt x="15" y="23"/>
                  </a:lnTo>
                  <a:lnTo>
                    <a:pt x="33" y="44"/>
                  </a:lnTo>
                  <a:lnTo>
                    <a:pt x="55" y="65"/>
                  </a:lnTo>
                  <a:lnTo>
                    <a:pt x="79" y="81"/>
                  </a:lnTo>
                  <a:lnTo>
                    <a:pt x="105" y="94"/>
                  </a:lnTo>
                  <a:lnTo>
                    <a:pt x="130" y="100"/>
                  </a:lnTo>
                  <a:lnTo>
                    <a:pt x="154" y="99"/>
                  </a:lnTo>
                  <a:lnTo>
                    <a:pt x="177" y="89"/>
                  </a:lnTo>
                  <a:lnTo>
                    <a:pt x="192" y="76"/>
                  </a:lnTo>
                  <a:lnTo>
                    <a:pt x="198" y="61"/>
                  </a:lnTo>
                  <a:lnTo>
                    <a:pt x="194" y="47"/>
                  </a:lnTo>
                  <a:lnTo>
                    <a:pt x="184" y="35"/>
                  </a:lnTo>
                  <a:lnTo>
                    <a:pt x="169" y="26"/>
                  </a:lnTo>
                  <a:lnTo>
                    <a:pt x="151" y="21"/>
                  </a:lnTo>
                  <a:lnTo>
                    <a:pt x="131" y="23"/>
                  </a:lnTo>
                  <a:lnTo>
                    <a:pt x="111" y="29"/>
                  </a:lnTo>
                  <a:lnTo>
                    <a:pt x="95" y="34"/>
                  </a:lnTo>
                  <a:lnTo>
                    <a:pt x="78" y="34"/>
                  </a:lnTo>
                  <a:lnTo>
                    <a:pt x="58" y="29"/>
                  </a:lnTo>
                  <a:lnTo>
                    <a:pt x="41" y="23"/>
                  </a:lnTo>
                  <a:lnTo>
                    <a:pt x="25" y="15"/>
                  </a:lnTo>
                  <a:lnTo>
                    <a:pt x="11" y="8"/>
                  </a:lnTo>
                  <a:lnTo>
                    <a:pt x="3" y="2"/>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92" name="Freeform 244"/>
            <p:cNvSpPr>
              <a:spLocks/>
            </p:cNvSpPr>
            <p:nvPr/>
          </p:nvSpPr>
          <p:spPr bwMode="auto">
            <a:xfrm>
              <a:off x="3273" y="2637"/>
              <a:ext cx="68" cy="87"/>
            </a:xfrm>
            <a:custGeom>
              <a:avLst/>
              <a:gdLst>
                <a:gd name="T0" fmla="*/ 0 w 136"/>
                <a:gd name="T1" fmla="*/ 0 h 174"/>
                <a:gd name="T2" fmla="*/ 0 w 136"/>
                <a:gd name="T3" fmla="*/ 28 h 174"/>
                <a:gd name="T4" fmla="*/ 2 w 136"/>
                <a:gd name="T5" fmla="*/ 56 h 174"/>
                <a:gd name="T6" fmla="*/ 10 w 136"/>
                <a:gd name="T7" fmla="*/ 85 h 174"/>
                <a:gd name="T8" fmla="*/ 20 w 136"/>
                <a:gd name="T9" fmla="*/ 113 h 174"/>
                <a:gd name="T10" fmla="*/ 35 w 136"/>
                <a:gd name="T11" fmla="*/ 137 h 174"/>
                <a:gd name="T12" fmla="*/ 53 w 136"/>
                <a:gd name="T13" fmla="*/ 157 h 174"/>
                <a:gd name="T14" fmla="*/ 74 w 136"/>
                <a:gd name="T15" fmla="*/ 169 h 174"/>
                <a:gd name="T16" fmla="*/ 99 w 136"/>
                <a:gd name="T17" fmla="*/ 174 h 174"/>
                <a:gd name="T18" fmla="*/ 118 w 136"/>
                <a:gd name="T19" fmla="*/ 170 h 174"/>
                <a:gd name="T20" fmla="*/ 131 w 136"/>
                <a:gd name="T21" fmla="*/ 161 h 174"/>
                <a:gd name="T22" fmla="*/ 136 w 136"/>
                <a:gd name="T23" fmla="*/ 147 h 174"/>
                <a:gd name="T24" fmla="*/ 133 w 136"/>
                <a:gd name="T25" fmla="*/ 132 h 174"/>
                <a:gd name="T26" fmla="*/ 126 w 136"/>
                <a:gd name="T27" fmla="*/ 116 h 174"/>
                <a:gd name="T28" fmla="*/ 114 w 136"/>
                <a:gd name="T29" fmla="*/ 102 h 174"/>
                <a:gd name="T30" fmla="*/ 96 w 136"/>
                <a:gd name="T31" fmla="*/ 92 h 174"/>
                <a:gd name="T32" fmla="*/ 77 w 136"/>
                <a:gd name="T33" fmla="*/ 88 h 174"/>
                <a:gd name="T34" fmla="*/ 61 w 136"/>
                <a:gd name="T35" fmla="*/ 83 h 174"/>
                <a:gd name="T36" fmla="*/ 46 w 136"/>
                <a:gd name="T37" fmla="*/ 73 h 174"/>
                <a:gd name="T38" fmla="*/ 32 w 136"/>
                <a:gd name="T39" fmla="*/ 59 h 174"/>
                <a:gd name="T40" fmla="*/ 21 w 136"/>
                <a:gd name="T41" fmla="*/ 43 h 174"/>
                <a:gd name="T42" fmla="*/ 12 w 136"/>
                <a:gd name="T43" fmla="*/ 26 h 174"/>
                <a:gd name="T44" fmla="*/ 5 w 136"/>
                <a:gd name="T45" fmla="*/ 13 h 174"/>
                <a:gd name="T46" fmla="*/ 1 w 136"/>
                <a:gd name="T47" fmla="*/ 3 h 174"/>
                <a:gd name="T48" fmla="*/ 0 w 136"/>
                <a:gd name="T49"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6" h="174">
                  <a:moveTo>
                    <a:pt x="0" y="0"/>
                  </a:moveTo>
                  <a:lnTo>
                    <a:pt x="0" y="28"/>
                  </a:lnTo>
                  <a:lnTo>
                    <a:pt x="2" y="56"/>
                  </a:lnTo>
                  <a:lnTo>
                    <a:pt x="10" y="85"/>
                  </a:lnTo>
                  <a:lnTo>
                    <a:pt x="20" y="113"/>
                  </a:lnTo>
                  <a:lnTo>
                    <a:pt x="35" y="137"/>
                  </a:lnTo>
                  <a:lnTo>
                    <a:pt x="53" y="157"/>
                  </a:lnTo>
                  <a:lnTo>
                    <a:pt x="74" y="169"/>
                  </a:lnTo>
                  <a:lnTo>
                    <a:pt x="99" y="174"/>
                  </a:lnTo>
                  <a:lnTo>
                    <a:pt x="118" y="170"/>
                  </a:lnTo>
                  <a:lnTo>
                    <a:pt x="131" y="161"/>
                  </a:lnTo>
                  <a:lnTo>
                    <a:pt x="136" y="147"/>
                  </a:lnTo>
                  <a:lnTo>
                    <a:pt x="133" y="132"/>
                  </a:lnTo>
                  <a:lnTo>
                    <a:pt x="126" y="116"/>
                  </a:lnTo>
                  <a:lnTo>
                    <a:pt x="114" y="102"/>
                  </a:lnTo>
                  <a:lnTo>
                    <a:pt x="96" y="92"/>
                  </a:lnTo>
                  <a:lnTo>
                    <a:pt x="77" y="88"/>
                  </a:lnTo>
                  <a:lnTo>
                    <a:pt x="61" y="83"/>
                  </a:lnTo>
                  <a:lnTo>
                    <a:pt x="46" y="73"/>
                  </a:lnTo>
                  <a:lnTo>
                    <a:pt x="32" y="59"/>
                  </a:lnTo>
                  <a:lnTo>
                    <a:pt x="21" y="43"/>
                  </a:lnTo>
                  <a:lnTo>
                    <a:pt x="12" y="26"/>
                  </a:lnTo>
                  <a:lnTo>
                    <a:pt x="5" y="13"/>
                  </a:lnTo>
                  <a:lnTo>
                    <a:pt x="1" y="3"/>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93" name="Freeform 245"/>
            <p:cNvSpPr>
              <a:spLocks/>
            </p:cNvSpPr>
            <p:nvPr/>
          </p:nvSpPr>
          <p:spPr bwMode="auto">
            <a:xfrm>
              <a:off x="3028" y="2593"/>
              <a:ext cx="234" cy="81"/>
            </a:xfrm>
            <a:custGeom>
              <a:avLst/>
              <a:gdLst>
                <a:gd name="T0" fmla="*/ 9 w 469"/>
                <a:gd name="T1" fmla="*/ 5 h 163"/>
                <a:gd name="T2" fmla="*/ 1 w 469"/>
                <a:gd name="T3" fmla="*/ 0 h 163"/>
                <a:gd name="T4" fmla="*/ 0 w 469"/>
                <a:gd name="T5" fmla="*/ 2 h 163"/>
                <a:gd name="T6" fmla="*/ 6 w 469"/>
                <a:gd name="T7" fmla="*/ 8 h 163"/>
                <a:gd name="T8" fmla="*/ 16 w 469"/>
                <a:gd name="T9" fmla="*/ 19 h 163"/>
                <a:gd name="T10" fmla="*/ 32 w 469"/>
                <a:gd name="T11" fmla="*/ 34 h 163"/>
                <a:gd name="T12" fmla="*/ 53 w 469"/>
                <a:gd name="T13" fmla="*/ 50 h 163"/>
                <a:gd name="T14" fmla="*/ 78 w 469"/>
                <a:gd name="T15" fmla="*/ 67 h 163"/>
                <a:gd name="T16" fmla="*/ 107 w 469"/>
                <a:gd name="T17" fmla="*/ 85 h 163"/>
                <a:gd name="T18" fmla="*/ 138 w 469"/>
                <a:gd name="T19" fmla="*/ 104 h 163"/>
                <a:gd name="T20" fmla="*/ 173 w 469"/>
                <a:gd name="T21" fmla="*/ 121 h 163"/>
                <a:gd name="T22" fmla="*/ 210 w 469"/>
                <a:gd name="T23" fmla="*/ 137 h 163"/>
                <a:gd name="T24" fmla="*/ 248 w 469"/>
                <a:gd name="T25" fmla="*/ 149 h 163"/>
                <a:gd name="T26" fmla="*/ 287 w 469"/>
                <a:gd name="T27" fmla="*/ 158 h 163"/>
                <a:gd name="T28" fmla="*/ 326 w 469"/>
                <a:gd name="T29" fmla="*/ 163 h 163"/>
                <a:gd name="T30" fmla="*/ 366 w 469"/>
                <a:gd name="T31" fmla="*/ 161 h 163"/>
                <a:gd name="T32" fmla="*/ 405 w 469"/>
                <a:gd name="T33" fmla="*/ 154 h 163"/>
                <a:gd name="T34" fmla="*/ 425 w 469"/>
                <a:gd name="T35" fmla="*/ 146 h 163"/>
                <a:gd name="T36" fmla="*/ 440 w 469"/>
                <a:gd name="T37" fmla="*/ 135 h 163"/>
                <a:gd name="T38" fmla="*/ 451 w 469"/>
                <a:gd name="T39" fmla="*/ 121 h 163"/>
                <a:gd name="T40" fmla="*/ 460 w 469"/>
                <a:gd name="T41" fmla="*/ 106 h 163"/>
                <a:gd name="T42" fmla="*/ 464 w 469"/>
                <a:gd name="T43" fmla="*/ 91 h 163"/>
                <a:gd name="T44" fmla="*/ 468 w 469"/>
                <a:gd name="T45" fmla="*/ 80 h 163"/>
                <a:gd name="T46" fmla="*/ 469 w 469"/>
                <a:gd name="T47" fmla="*/ 72 h 163"/>
                <a:gd name="T48" fmla="*/ 469 w 469"/>
                <a:gd name="T49" fmla="*/ 68 h 163"/>
                <a:gd name="T50" fmla="*/ 468 w 469"/>
                <a:gd name="T51" fmla="*/ 70 h 163"/>
                <a:gd name="T52" fmla="*/ 465 w 469"/>
                <a:gd name="T53" fmla="*/ 76 h 163"/>
                <a:gd name="T54" fmla="*/ 462 w 469"/>
                <a:gd name="T55" fmla="*/ 85 h 163"/>
                <a:gd name="T56" fmla="*/ 455 w 469"/>
                <a:gd name="T57" fmla="*/ 97 h 163"/>
                <a:gd name="T58" fmla="*/ 445 w 469"/>
                <a:gd name="T59" fmla="*/ 108 h 163"/>
                <a:gd name="T60" fmla="*/ 432 w 469"/>
                <a:gd name="T61" fmla="*/ 121 h 163"/>
                <a:gd name="T62" fmla="*/ 415 w 469"/>
                <a:gd name="T63" fmla="*/ 131 h 163"/>
                <a:gd name="T64" fmla="*/ 393 w 469"/>
                <a:gd name="T65" fmla="*/ 139 h 163"/>
                <a:gd name="T66" fmla="*/ 366 w 469"/>
                <a:gd name="T67" fmla="*/ 145 h 163"/>
                <a:gd name="T68" fmla="*/ 335 w 469"/>
                <a:gd name="T69" fmla="*/ 145 h 163"/>
                <a:gd name="T70" fmla="*/ 297 w 469"/>
                <a:gd name="T71" fmla="*/ 142 h 163"/>
                <a:gd name="T72" fmla="*/ 255 w 469"/>
                <a:gd name="T73" fmla="*/ 130 h 163"/>
                <a:gd name="T74" fmla="*/ 204 w 469"/>
                <a:gd name="T75" fmla="*/ 113 h 163"/>
                <a:gd name="T76" fmla="*/ 146 w 469"/>
                <a:gd name="T77" fmla="*/ 87 h 163"/>
                <a:gd name="T78" fmla="*/ 82 w 469"/>
                <a:gd name="T79" fmla="*/ 51 h 163"/>
                <a:gd name="T80" fmla="*/ 9 w 469"/>
                <a:gd name="T81" fmla="*/ 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69" h="163">
                  <a:moveTo>
                    <a:pt x="9" y="5"/>
                  </a:moveTo>
                  <a:lnTo>
                    <a:pt x="1" y="0"/>
                  </a:lnTo>
                  <a:lnTo>
                    <a:pt x="0" y="2"/>
                  </a:lnTo>
                  <a:lnTo>
                    <a:pt x="6" y="8"/>
                  </a:lnTo>
                  <a:lnTo>
                    <a:pt x="16" y="19"/>
                  </a:lnTo>
                  <a:lnTo>
                    <a:pt x="32" y="34"/>
                  </a:lnTo>
                  <a:lnTo>
                    <a:pt x="53" y="50"/>
                  </a:lnTo>
                  <a:lnTo>
                    <a:pt x="78" y="67"/>
                  </a:lnTo>
                  <a:lnTo>
                    <a:pt x="107" y="85"/>
                  </a:lnTo>
                  <a:lnTo>
                    <a:pt x="138" y="104"/>
                  </a:lnTo>
                  <a:lnTo>
                    <a:pt x="173" y="121"/>
                  </a:lnTo>
                  <a:lnTo>
                    <a:pt x="210" y="137"/>
                  </a:lnTo>
                  <a:lnTo>
                    <a:pt x="248" y="149"/>
                  </a:lnTo>
                  <a:lnTo>
                    <a:pt x="287" y="158"/>
                  </a:lnTo>
                  <a:lnTo>
                    <a:pt x="326" y="163"/>
                  </a:lnTo>
                  <a:lnTo>
                    <a:pt x="366" y="161"/>
                  </a:lnTo>
                  <a:lnTo>
                    <a:pt x="405" y="154"/>
                  </a:lnTo>
                  <a:lnTo>
                    <a:pt x="425" y="146"/>
                  </a:lnTo>
                  <a:lnTo>
                    <a:pt x="440" y="135"/>
                  </a:lnTo>
                  <a:lnTo>
                    <a:pt x="451" y="121"/>
                  </a:lnTo>
                  <a:lnTo>
                    <a:pt x="460" y="106"/>
                  </a:lnTo>
                  <a:lnTo>
                    <a:pt x="464" y="91"/>
                  </a:lnTo>
                  <a:lnTo>
                    <a:pt x="468" y="80"/>
                  </a:lnTo>
                  <a:lnTo>
                    <a:pt x="469" y="72"/>
                  </a:lnTo>
                  <a:lnTo>
                    <a:pt x="469" y="68"/>
                  </a:lnTo>
                  <a:lnTo>
                    <a:pt x="468" y="70"/>
                  </a:lnTo>
                  <a:lnTo>
                    <a:pt x="465" y="76"/>
                  </a:lnTo>
                  <a:lnTo>
                    <a:pt x="462" y="85"/>
                  </a:lnTo>
                  <a:lnTo>
                    <a:pt x="455" y="97"/>
                  </a:lnTo>
                  <a:lnTo>
                    <a:pt x="445" y="108"/>
                  </a:lnTo>
                  <a:lnTo>
                    <a:pt x="432" y="121"/>
                  </a:lnTo>
                  <a:lnTo>
                    <a:pt x="415" y="131"/>
                  </a:lnTo>
                  <a:lnTo>
                    <a:pt x="393" y="139"/>
                  </a:lnTo>
                  <a:lnTo>
                    <a:pt x="366" y="145"/>
                  </a:lnTo>
                  <a:lnTo>
                    <a:pt x="335" y="145"/>
                  </a:lnTo>
                  <a:lnTo>
                    <a:pt x="297" y="142"/>
                  </a:lnTo>
                  <a:lnTo>
                    <a:pt x="255" y="130"/>
                  </a:lnTo>
                  <a:lnTo>
                    <a:pt x="204" y="113"/>
                  </a:lnTo>
                  <a:lnTo>
                    <a:pt x="146" y="87"/>
                  </a:lnTo>
                  <a:lnTo>
                    <a:pt x="82" y="51"/>
                  </a:lnTo>
                  <a:lnTo>
                    <a:pt x="9" y="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94" name="Freeform 246"/>
            <p:cNvSpPr>
              <a:spLocks/>
            </p:cNvSpPr>
            <p:nvPr/>
          </p:nvSpPr>
          <p:spPr bwMode="auto">
            <a:xfrm>
              <a:off x="3125" y="2508"/>
              <a:ext cx="71" cy="73"/>
            </a:xfrm>
            <a:custGeom>
              <a:avLst/>
              <a:gdLst>
                <a:gd name="T0" fmla="*/ 85 w 142"/>
                <a:gd name="T1" fmla="*/ 134 h 145"/>
                <a:gd name="T2" fmla="*/ 67 w 142"/>
                <a:gd name="T3" fmla="*/ 145 h 145"/>
                <a:gd name="T4" fmla="*/ 48 w 142"/>
                <a:gd name="T5" fmla="*/ 140 h 145"/>
                <a:gd name="T6" fmla="*/ 37 w 142"/>
                <a:gd name="T7" fmla="*/ 124 h 145"/>
                <a:gd name="T8" fmla="*/ 30 w 142"/>
                <a:gd name="T9" fmla="*/ 114 h 145"/>
                <a:gd name="T10" fmla="*/ 20 w 142"/>
                <a:gd name="T11" fmla="*/ 113 h 145"/>
                <a:gd name="T12" fmla="*/ 11 w 142"/>
                <a:gd name="T13" fmla="*/ 108 h 145"/>
                <a:gd name="T14" fmla="*/ 4 w 142"/>
                <a:gd name="T15" fmla="*/ 101 h 145"/>
                <a:gd name="T16" fmla="*/ 0 w 142"/>
                <a:gd name="T17" fmla="*/ 86 h 145"/>
                <a:gd name="T18" fmla="*/ 9 w 142"/>
                <a:gd name="T19" fmla="*/ 68 h 145"/>
                <a:gd name="T20" fmla="*/ 12 w 142"/>
                <a:gd name="T21" fmla="*/ 53 h 145"/>
                <a:gd name="T22" fmla="*/ 11 w 142"/>
                <a:gd name="T23" fmla="*/ 32 h 145"/>
                <a:gd name="T24" fmla="*/ 19 w 142"/>
                <a:gd name="T25" fmla="*/ 20 h 145"/>
                <a:gd name="T26" fmla="*/ 28 w 142"/>
                <a:gd name="T27" fmla="*/ 16 h 145"/>
                <a:gd name="T28" fmla="*/ 38 w 142"/>
                <a:gd name="T29" fmla="*/ 15 h 145"/>
                <a:gd name="T30" fmla="*/ 49 w 142"/>
                <a:gd name="T31" fmla="*/ 18 h 145"/>
                <a:gd name="T32" fmla="*/ 58 w 142"/>
                <a:gd name="T33" fmla="*/ 10 h 145"/>
                <a:gd name="T34" fmla="*/ 75 w 142"/>
                <a:gd name="T35" fmla="*/ 0 h 145"/>
                <a:gd name="T36" fmla="*/ 95 w 142"/>
                <a:gd name="T37" fmla="*/ 3 h 145"/>
                <a:gd name="T38" fmla="*/ 106 w 142"/>
                <a:gd name="T39" fmla="*/ 21 h 145"/>
                <a:gd name="T40" fmla="*/ 112 w 142"/>
                <a:gd name="T41" fmla="*/ 30 h 145"/>
                <a:gd name="T42" fmla="*/ 123 w 142"/>
                <a:gd name="T43" fmla="*/ 31 h 145"/>
                <a:gd name="T44" fmla="*/ 133 w 142"/>
                <a:gd name="T45" fmla="*/ 36 h 145"/>
                <a:gd name="T46" fmla="*/ 139 w 142"/>
                <a:gd name="T47" fmla="*/ 44 h 145"/>
                <a:gd name="T48" fmla="*/ 142 w 142"/>
                <a:gd name="T49" fmla="*/ 58 h 145"/>
                <a:gd name="T50" fmla="*/ 134 w 142"/>
                <a:gd name="T51" fmla="*/ 76 h 145"/>
                <a:gd name="T52" fmla="*/ 131 w 142"/>
                <a:gd name="T53" fmla="*/ 92 h 145"/>
                <a:gd name="T54" fmla="*/ 132 w 142"/>
                <a:gd name="T55" fmla="*/ 112 h 145"/>
                <a:gd name="T56" fmla="*/ 124 w 142"/>
                <a:gd name="T57" fmla="*/ 124 h 145"/>
                <a:gd name="T58" fmla="*/ 114 w 142"/>
                <a:gd name="T59" fmla="*/ 129 h 145"/>
                <a:gd name="T60" fmla="*/ 104 w 142"/>
                <a:gd name="T61" fmla="*/ 129 h 145"/>
                <a:gd name="T62" fmla="*/ 94 w 142"/>
                <a:gd name="T63" fmla="*/ 12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2" h="145">
                  <a:moveTo>
                    <a:pt x="89" y="123"/>
                  </a:moveTo>
                  <a:lnTo>
                    <a:pt x="85" y="134"/>
                  </a:lnTo>
                  <a:lnTo>
                    <a:pt x="76" y="140"/>
                  </a:lnTo>
                  <a:lnTo>
                    <a:pt x="67" y="145"/>
                  </a:lnTo>
                  <a:lnTo>
                    <a:pt x="57" y="145"/>
                  </a:lnTo>
                  <a:lnTo>
                    <a:pt x="48" y="140"/>
                  </a:lnTo>
                  <a:lnTo>
                    <a:pt x="41" y="134"/>
                  </a:lnTo>
                  <a:lnTo>
                    <a:pt x="37" y="124"/>
                  </a:lnTo>
                  <a:lnTo>
                    <a:pt x="36" y="113"/>
                  </a:lnTo>
                  <a:lnTo>
                    <a:pt x="30" y="114"/>
                  </a:lnTo>
                  <a:lnTo>
                    <a:pt x="25" y="114"/>
                  </a:lnTo>
                  <a:lnTo>
                    <a:pt x="20" y="113"/>
                  </a:lnTo>
                  <a:lnTo>
                    <a:pt x="15" y="112"/>
                  </a:lnTo>
                  <a:lnTo>
                    <a:pt x="11" y="108"/>
                  </a:lnTo>
                  <a:lnTo>
                    <a:pt x="7" y="105"/>
                  </a:lnTo>
                  <a:lnTo>
                    <a:pt x="4" y="101"/>
                  </a:lnTo>
                  <a:lnTo>
                    <a:pt x="2" y="97"/>
                  </a:lnTo>
                  <a:lnTo>
                    <a:pt x="0" y="86"/>
                  </a:lnTo>
                  <a:lnTo>
                    <a:pt x="3" y="76"/>
                  </a:lnTo>
                  <a:lnTo>
                    <a:pt x="9" y="68"/>
                  </a:lnTo>
                  <a:lnTo>
                    <a:pt x="18" y="62"/>
                  </a:lnTo>
                  <a:lnTo>
                    <a:pt x="12" y="53"/>
                  </a:lnTo>
                  <a:lnTo>
                    <a:pt x="10" y="43"/>
                  </a:lnTo>
                  <a:lnTo>
                    <a:pt x="11" y="32"/>
                  </a:lnTo>
                  <a:lnTo>
                    <a:pt x="15" y="23"/>
                  </a:lnTo>
                  <a:lnTo>
                    <a:pt x="19" y="20"/>
                  </a:lnTo>
                  <a:lnTo>
                    <a:pt x="24" y="17"/>
                  </a:lnTo>
                  <a:lnTo>
                    <a:pt x="28" y="16"/>
                  </a:lnTo>
                  <a:lnTo>
                    <a:pt x="33" y="15"/>
                  </a:lnTo>
                  <a:lnTo>
                    <a:pt x="38" y="15"/>
                  </a:lnTo>
                  <a:lnTo>
                    <a:pt x="43" y="16"/>
                  </a:lnTo>
                  <a:lnTo>
                    <a:pt x="49" y="18"/>
                  </a:lnTo>
                  <a:lnTo>
                    <a:pt x="53" y="21"/>
                  </a:lnTo>
                  <a:lnTo>
                    <a:pt x="58" y="10"/>
                  </a:lnTo>
                  <a:lnTo>
                    <a:pt x="66" y="3"/>
                  </a:lnTo>
                  <a:lnTo>
                    <a:pt x="75" y="0"/>
                  </a:lnTo>
                  <a:lnTo>
                    <a:pt x="86" y="0"/>
                  </a:lnTo>
                  <a:lnTo>
                    <a:pt x="95" y="3"/>
                  </a:lnTo>
                  <a:lnTo>
                    <a:pt x="102" y="10"/>
                  </a:lnTo>
                  <a:lnTo>
                    <a:pt x="106" y="21"/>
                  </a:lnTo>
                  <a:lnTo>
                    <a:pt x="106" y="31"/>
                  </a:lnTo>
                  <a:lnTo>
                    <a:pt x="112" y="30"/>
                  </a:lnTo>
                  <a:lnTo>
                    <a:pt x="118" y="30"/>
                  </a:lnTo>
                  <a:lnTo>
                    <a:pt x="123" y="31"/>
                  </a:lnTo>
                  <a:lnTo>
                    <a:pt x="128" y="33"/>
                  </a:lnTo>
                  <a:lnTo>
                    <a:pt x="133" y="36"/>
                  </a:lnTo>
                  <a:lnTo>
                    <a:pt x="136" y="39"/>
                  </a:lnTo>
                  <a:lnTo>
                    <a:pt x="139" y="44"/>
                  </a:lnTo>
                  <a:lnTo>
                    <a:pt x="141" y="48"/>
                  </a:lnTo>
                  <a:lnTo>
                    <a:pt x="142" y="58"/>
                  </a:lnTo>
                  <a:lnTo>
                    <a:pt x="140" y="68"/>
                  </a:lnTo>
                  <a:lnTo>
                    <a:pt x="134" y="76"/>
                  </a:lnTo>
                  <a:lnTo>
                    <a:pt x="125" y="83"/>
                  </a:lnTo>
                  <a:lnTo>
                    <a:pt x="131" y="92"/>
                  </a:lnTo>
                  <a:lnTo>
                    <a:pt x="133" y="101"/>
                  </a:lnTo>
                  <a:lnTo>
                    <a:pt x="132" y="112"/>
                  </a:lnTo>
                  <a:lnTo>
                    <a:pt x="127" y="121"/>
                  </a:lnTo>
                  <a:lnTo>
                    <a:pt x="124" y="124"/>
                  </a:lnTo>
                  <a:lnTo>
                    <a:pt x="119" y="127"/>
                  </a:lnTo>
                  <a:lnTo>
                    <a:pt x="114" y="129"/>
                  </a:lnTo>
                  <a:lnTo>
                    <a:pt x="110" y="129"/>
                  </a:lnTo>
                  <a:lnTo>
                    <a:pt x="104" y="129"/>
                  </a:lnTo>
                  <a:lnTo>
                    <a:pt x="100" y="128"/>
                  </a:lnTo>
                  <a:lnTo>
                    <a:pt x="94" y="127"/>
                  </a:lnTo>
                  <a:lnTo>
                    <a:pt x="89" y="12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95" name="Freeform 247"/>
            <p:cNvSpPr>
              <a:spLocks/>
            </p:cNvSpPr>
            <p:nvPr/>
          </p:nvSpPr>
          <p:spPr bwMode="auto">
            <a:xfrm>
              <a:off x="3149" y="2534"/>
              <a:ext cx="21" cy="20"/>
            </a:xfrm>
            <a:custGeom>
              <a:avLst/>
              <a:gdLst>
                <a:gd name="T0" fmla="*/ 39 w 40"/>
                <a:gd name="T1" fmla="*/ 14 h 39"/>
                <a:gd name="T2" fmla="*/ 36 w 40"/>
                <a:gd name="T3" fmla="*/ 7 h 39"/>
                <a:gd name="T4" fmla="*/ 29 w 40"/>
                <a:gd name="T5" fmla="*/ 2 h 39"/>
                <a:gd name="T6" fmla="*/ 22 w 40"/>
                <a:gd name="T7" fmla="*/ 0 h 39"/>
                <a:gd name="T8" fmla="*/ 14 w 40"/>
                <a:gd name="T9" fmla="*/ 1 h 39"/>
                <a:gd name="T10" fmla="*/ 7 w 40"/>
                <a:gd name="T11" fmla="*/ 4 h 39"/>
                <a:gd name="T12" fmla="*/ 2 w 40"/>
                <a:gd name="T13" fmla="*/ 11 h 39"/>
                <a:gd name="T14" fmla="*/ 0 w 40"/>
                <a:gd name="T15" fmla="*/ 18 h 39"/>
                <a:gd name="T16" fmla="*/ 1 w 40"/>
                <a:gd name="T17" fmla="*/ 26 h 39"/>
                <a:gd name="T18" fmla="*/ 5 w 40"/>
                <a:gd name="T19" fmla="*/ 32 h 39"/>
                <a:gd name="T20" fmla="*/ 12 w 40"/>
                <a:gd name="T21" fmla="*/ 37 h 39"/>
                <a:gd name="T22" fmla="*/ 18 w 40"/>
                <a:gd name="T23" fmla="*/ 39 h 39"/>
                <a:gd name="T24" fmla="*/ 26 w 40"/>
                <a:gd name="T25" fmla="*/ 38 h 39"/>
                <a:gd name="T26" fmla="*/ 33 w 40"/>
                <a:gd name="T27" fmla="*/ 34 h 39"/>
                <a:gd name="T28" fmla="*/ 38 w 40"/>
                <a:gd name="T29" fmla="*/ 29 h 39"/>
                <a:gd name="T30" fmla="*/ 40 w 40"/>
                <a:gd name="T31" fmla="*/ 22 h 39"/>
                <a:gd name="T32" fmla="*/ 39 w 40"/>
                <a:gd name="T33"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39">
                  <a:moveTo>
                    <a:pt x="39" y="14"/>
                  </a:moveTo>
                  <a:lnTo>
                    <a:pt x="36" y="7"/>
                  </a:lnTo>
                  <a:lnTo>
                    <a:pt x="29" y="2"/>
                  </a:lnTo>
                  <a:lnTo>
                    <a:pt x="22" y="0"/>
                  </a:lnTo>
                  <a:lnTo>
                    <a:pt x="14" y="1"/>
                  </a:lnTo>
                  <a:lnTo>
                    <a:pt x="7" y="4"/>
                  </a:lnTo>
                  <a:lnTo>
                    <a:pt x="2" y="11"/>
                  </a:lnTo>
                  <a:lnTo>
                    <a:pt x="0" y="18"/>
                  </a:lnTo>
                  <a:lnTo>
                    <a:pt x="1" y="26"/>
                  </a:lnTo>
                  <a:lnTo>
                    <a:pt x="5" y="32"/>
                  </a:lnTo>
                  <a:lnTo>
                    <a:pt x="12" y="37"/>
                  </a:lnTo>
                  <a:lnTo>
                    <a:pt x="18" y="39"/>
                  </a:lnTo>
                  <a:lnTo>
                    <a:pt x="26" y="38"/>
                  </a:lnTo>
                  <a:lnTo>
                    <a:pt x="33" y="34"/>
                  </a:lnTo>
                  <a:lnTo>
                    <a:pt x="38" y="29"/>
                  </a:lnTo>
                  <a:lnTo>
                    <a:pt x="40" y="22"/>
                  </a:lnTo>
                  <a:lnTo>
                    <a:pt x="39" y="1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96" name="Freeform 248"/>
            <p:cNvSpPr>
              <a:spLocks/>
            </p:cNvSpPr>
            <p:nvPr/>
          </p:nvSpPr>
          <p:spPr bwMode="auto">
            <a:xfrm>
              <a:off x="2944" y="2499"/>
              <a:ext cx="26" cy="26"/>
            </a:xfrm>
            <a:custGeom>
              <a:avLst/>
              <a:gdLst>
                <a:gd name="T0" fmla="*/ 26 w 52"/>
                <a:gd name="T1" fmla="*/ 50 h 50"/>
                <a:gd name="T2" fmla="*/ 37 w 52"/>
                <a:gd name="T3" fmla="*/ 48 h 50"/>
                <a:gd name="T4" fmla="*/ 45 w 52"/>
                <a:gd name="T5" fmla="*/ 42 h 50"/>
                <a:gd name="T6" fmla="*/ 49 w 52"/>
                <a:gd name="T7" fmla="*/ 34 h 50"/>
                <a:gd name="T8" fmla="*/ 52 w 52"/>
                <a:gd name="T9" fmla="*/ 25 h 50"/>
                <a:gd name="T10" fmla="*/ 49 w 52"/>
                <a:gd name="T11" fmla="*/ 15 h 50"/>
                <a:gd name="T12" fmla="*/ 45 w 52"/>
                <a:gd name="T13" fmla="*/ 6 h 50"/>
                <a:gd name="T14" fmla="*/ 37 w 52"/>
                <a:gd name="T15" fmla="*/ 2 h 50"/>
                <a:gd name="T16" fmla="*/ 26 w 52"/>
                <a:gd name="T17" fmla="*/ 0 h 50"/>
                <a:gd name="T18" fmla="*/ 16 w 52"/>
                <a:gd name="T19" fmla="*/ 2 h 50"/>
                <a:gd name="T20" fmla="*/ 8 w 52"/>
                <a:gd name="T21" fmla="*/ 6 h 50"/>
                <a:gd name="T22" fmla="*/ 2 w 52"/>
                <a:gd name="T23" fmla="*/ 15 h 50"/>
                <a:gd name="T24" fmla="*/ 0 w 52"/>
                <a:gd name="T25" fmla="*/ 25 h 50"/>
                <a:gd name="T26" fmla="*/ 2 w 52"/>
                <a:gd name="T27" fmla="*/ 34 h 50"/>
                <a:gd name="T28" fmla="*/ 8 w 52"/>
                <a:gd name="T29" fmla="*/ 42 h 50"/>
                <a:gd name="T30" fmla="*/ 16 w 52"/>
                <a:gd name="T31" fmla="*/ 48 h 50"/>
                <a:gd name="T32" fmla="*/ 26 w 52"/>
                <a:gd name="T33"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50">
                  <a:moveTo>
                    <a:pt x="26" y="50"/>
                  </a:moveTo>
                  <a:lnTo>
                    <a:pt x="37" y="48"/>
                  </a:lnTo>
                  <a:lnTo>
                    <a:pt x="45" y="42"/>
                  </a:lnTo>
                  <a:lnTo>
                    <a:pt x="49" y="34"/>
                  </a:lnTo>
                  <a:lnTo>
                    <a:pt x="52" y="25"/>
                  </a:lnTo>
                  <a:lnTo>
                    <a:pt x="49" y="15"/>
                  </a:lnTo>
                  <a:lnTo>
                    <a:pt x="45" y="6"/>
                  </a:lnTo>
                  <a:lnTo>
                    <a:pt x="37" y="2"/>
                  </a:lnTo>
                  <a:lnTo>
                    <a:pt x="26" y="0"/>
                  </a:lnTo>
                  <a:lnTo>
                    <a:pt x="16" y="2"/>
                  </a:lnTo>
                  <a:lnTo>
                    <a:pt x="8" y="6"/>
                  </a:lnTo>
                  <a:lnTo>
                    <a:pt x="2" y="15"/>
                  </a:lnTo>
                  <a:lnTo>
                    <a:pt x="0" y="25"/>
                  </a:lnTo>
                  <a:lnTo>
                    <a:pt x="2" y="34"/>
                  </a:lnTo>
                  <a:lnTo>
                    <a:pt x="8" y="42"/>
                  </a:lnTo>
                  <a:lnTo>
                    <a:pt x="16" y="48"/>
                  </a:lnTo>
                  <a:lnTo>
                    <a:pt x="26" y="5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97" name="Freeform 249"/>
            <p:cNvSpPr>
              <a:spLocks/>
            </p:cNvSpPr>
            <p:nvPr/>
          </p:nvSpPr>
          <p:spPr bwMode="auto">
            <a:xfrm>
              <a:off x="2930" y="2414"/>
              <a:ext cx="56" cy="78"/>
            </a:xfrm>
            <a:custGeom>
              <a:avLst/>
              <a:gdLst>
                <a:gd name="T0" fmla="*/ 69 w 113"/>
                <a:gd name="T1" fmla="*/ 156 h 156"/>
                <a:gd name="T2" fmla="*/ 44 w 113"/>
                <a:gd name="T3" fmla="*/ 156 h 156"/>
                <a:gd name="T4" fmla="*/ 39 w 113"/>
                <a:gd name="T5" fmla="*/ 149 h 156"/>
                <a:gd name="T6" fmla="*/ 29 w 113"/>
                <a:gd name="T7" fmla="*/ 131 h 156"/>
                <a:gd name="T8" fmla="*/ 17 w 113"/>
                <a:gd name="T9" fmla="*/ 106 h 156"/>
                <a:gd name="T10" fmla="*/ 6 w 113"/>
                <a:gd name="T11" fmla="*/ 77 h 156"/>
                <a:gd name="T12" fmla="*/ 0 w 113"/>
                <a:gd name="T13" fmla="*/ 50 h 156"/>
                <a:gd name="T14" fmla="*/ 5 w 113"/>
                <a:gd name="T15" fmla="*/ 24 h 156"/>
                <a:gd name="T16" fmla="*/ 22 w 113"/>
                <a:gd name="T17" fmla="*/ 7 h 156"/>
                <a:gd name="T18" fmla="*/ 55 w 113"/>
                <a:gd name="T19" fmla="*/ 0 h 156"/>
                <a:gd name="T20" fmla="*/ 91 w 113"/>
                <a:gd name="T21" fmla="*/ 7 h 156"/>
                <a:gd name="T22" fmla="*/ 108 w 113"/>
                <a:gd name="T23" fmla="*/ 24 h 156"/>
                <a:gd name="T24" fmla="*/ 113 w 113"/>
                <a:gd name="T25" fmla="*/ 50 h 156"/>
                <a:gd name="T26" fmla="*/ 107 w 113"/>
                <a:gd name="T27" fmla="*/ 77 h 156"/>
                <a:gd name="T28" fmla="*/ 97 w 113"/>
                <a:gd name="T29" fmla="*/ 106 h 156"/>
                <a:gd name="T30" fmla="*/ 84 w 113"/>
                <a:gd name="T31" fmla="*/ 131 h 156"/>
                <a:gd name="T32" fmla="*/ 74 w 113"/>
                <a:gd name="T33" fmla="*/ 149 h 156"/>
                <a:gd name="T34" fmla="*/ 69 w 113"/>
                <a:gd name="T35"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98" name="Freeform 250"/>
            <p:cNvSpPr>
              <a:spLocks/>
            </p:cNvSpPr>
            <p:nvPr/>
          </p:nvSpPr>
          <p:spPr bwMode="auto">
            <a:xfrm>
              <a:off x="2930" y="2414"/>
              <a:ext cx="56" cy="78"/>
            </a:xfrm>
            <a:custGeom>
              <a:avLst/>
              <a:gdLst>
                <a:gd name="T0" fmla="*/ 69 w 113"/>
                <a:gd name="T1" fmla="*/ 156 h 156"/>
                <a:gd name="T2" fmla="*/ 44 w 113"/>
                <a:gd name="T3" fmla="*/ 156 h 156"/>
                <a:gd name="T4" fmla="*/ 39 w 113"/>
                <a:gd name="T5" fmla="*/ 149 h 156"/>
                <a:gd name="T6" fmla="*/ 29 w 113"/>
                <a:gd name="T7" fmla="*/ 131 h 156"/>
                <a:gd name="T8" fmla="*/ 17 w 113"/>
                <a:gd name="T9" fmla="*/ 106 h 156"/>
                <a:gd name="T10" fmla="*/ 6 w 113"/>
                <a:gd name="T11" fmla="*/ 77 h 156"/>
                <a:gd name="T12" fmla="*/ 0 w 113"/>
                <a:gd name="T13" fmla="*/ 50 h 156"/>
                <a:gd name="T14" fmla="*/ 5 w 113"/>
                <a:gd name="T15" fmla="*/ 24 h 156"/>
                <a:gd name="T16" fmla="*/ 22 w 113"/>
                <a:gd name="T17" fmla="*/ 7 h 156"/>
                <a:gd name="T18" fmla="*/ 55 w 113"/>
                <a:gd name="T19" fmla="*/ 0 h 156"/>
                <a:gd name="T20" fmla="*/ 91 w 113"/>
                <a:gd name="T21" fmla="*/ 7 h 156"/>
                <a:gd name="T22" fmla="*/ 108 w 113"/>
                <a:gd name="T23" fmla="*/ 24 h 156"/>
                <a:gd name="T24" fmla="*/ 113 w 113"/>
                <a:gd name="T25" fmla="*/ 50 h 156"/>
                <a:gd name="T26" fmla="*/ 107 w 113"/>
                <a:gd name="T27" fmla="*/ 77 h 156"/>
                <a:gd name="T28" fmla="*/ 97 w 113"/>
                <a:gd name="T29" fmla="*/ 106 h 156"/>
                <a:gd name="T30" fmla="*/ 84 w 113"/>
                <a:gd name="T31" fmla="*/ 131 h 156"/>
                <a:gd name="T32" fmla="*/ 74 w 113"/>
                <a:gd name="T33" fmla="*/ 149 h 156"/>
                <a:gd name="T34" fmla="*/ 69 w 113"/>
                <a:gd name="T35"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99" name="Freeform 251"/>
            <p:cNvSpPr>
              <a:spLocks/>
            </p:cNvSpPr>
            <p:nvPr/>
          </p:nvSpPr>
          <p:spPr bwMode="auto">
            <a:xfrm>
              <a:off x="2972" y="2447"/>
              <a:ext cx="76" cy="61"/>
            </a:xfrm>
            <a:custGeom>
              <a:avLst/>
              <a:gdLst>
                <a:gd name="T0" fmla="*/ 13 w 152"/>
                <a:gd name="T1" fmla="*/ 122 h 123"/>
                <a:gd name="T2" fmla="*/ 0 w 152"/>
                <a:gd name="T3" fmla="*/ 100 h 123"/>
                <a:gd name="T4" fmla="*/ 4 w 152"/>
                <a:gd name="T5" fmla="*/ 93 h 123"/>
                <a:gd name="T6" fmla="*/ 14 w 152"/>
                <a:gd name="T7" fmla="*/ 75 h 123"/>
                <a:gd name="T8" fmla="*/ 29 w 152"/>
                <a:gd name="T9" fmla="*/ 52 h 123"/>
                <a:gd name="T10" fmla="*/ 48 w 152"/>
                <a:gd name="T11" fmla="*/ 27 h 123"/>
                <a:gd name="T12" fmla="*/ 70 w 152"/>
                <a:gd name="T13" fmla="*/ 9 h 123"/>
                <a:gd name="T14" fmla="*/ 93 w 152"/>
                <a:gd name="T15" fmla="*/ 0 h 123"/>
                <a:gd name="T16" fmla="*/ 118 w 152"/>
                <a:gd name="T17" fmla="*/ 5 h 123"/>
                <a:gd name="T18" fmla="*/ 141 w 152"/>
                <a:gd name="T19" fmla="*/ 32 h 123"/>
                <a:gd name="T20" fmla="*/ 149 w 152"/>
                <a:gd name="T21" fmla="*/ 50 h 123"/>
                <a:gd name="T22" fmla="*/ 152 w 152"/>
                <a:gd name="T23" fmla="*/ 65 h 123"/>
                <a:gd name="T24" fmla="*/ 151 w 152"/>
                <a:gd name="T25" fmla="*/ 79 h 123"/>
                <a:gd name="T26" fmla="*/ 146 w 152"/>
                <a:gd name="T27" fmla="*/ 91 h 123"/>
                <a:gd name="T28" fmla="*/ 138 w 152"/>
                <a:gd name="T29" fmla="*/ 99 h 123"/>
                <a:gd name="T30" fmla="*/ 127 w 152"/>
                <a:gd name="T31" fmla="*/ 107 h 123"/>
                <a:gd name="T32" fmla="*/ 114 w 152"/>
                <a:gd name="T33" fmla="*/ 113 h 123"/>
                <a:gd name="T34" fmla="*/ 99 w 152"/>
                <a:gd name="T35" fmla="*/ 116 h 123"/>
                <a:gd name="T36" fmla="*/ 84 w 152"/>
                <a:gd name="T37" fmla="*/ 120 h 123"/>
                <a:gd name="T38" fmla="*/ 69 w 152"/>
                <a:gd name="T39" fmla="*/ 121 h 123"/>
                <a:gd name="T40" fmla="*/ 54 w 152"/>
                <a:gd name="T41" fmla="*/ 122 h 123"/>
                <a:gd name="T42" fmla="*/ 42 w 152"/>
                <a:gd name="T43" fmla="*/ 123 h 123"/>
                <a:gd name="T44" fmla="*/ 30 w 152"/>
                <a:gd name="T45" fmla="*/ 123 h 123"/>
                <a:gd name="T46" fmla="*/ 21 w 152"/>
                <a:gd name="T47" fmla="*/ 122 h 123"/>
                <a:gd name="T48" fmla="*/ 15 w 152"/>
                <a:gd name="T49" fmla="*/ 122 h 123"/>
                <a:gd name="T50" fmla="*/ 13 w 152"/>
                <a:gd name="T51" fmla="*/ 12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2" h="123">
                  <a:moveTo>
                    <a:pt x="13" y="122"/>
                  </a:moveTo>
                  <a:lnTo>
                    <a:pt x="0" y="100"/>
                  </a:lnTo>
                  <a:lnTo>
                    <a:pt x="4" y="93"/>
                  </a:lnTo>
                  <a:lnTo>
                    <a:pt x="14" y="75"/>
                  </a:lnTo>
                  <a:lnTo>
                    <a:pt x="29" y="52"/>
                  </a:lnTo>
                  <a:lnTo>
                    <a:pt x="48" y="27"/>
                  </a:lnTo>
                  <a:lnTo>
                    <a:pt x="70" y="9"/>
                  </a:lnTo>
                  <a:lnTo>
                    <a:pt x="93" y="0"/>
                  </a:lnTo>
                  <a:lnTo>
                    <a:pt x="118" y="5"/>
                  </a:lnTo>
                  <a:lnTo>
                    <a:pt x="141" y="32"/>
                  </a:lnTo>
                  <a:lnTo>
                    <a:pt x="149" y="50"/>
                  </a:lnTo>
                  <a:lnTo>
                    <a:pt x="152" y="65"/>
                  </a:lnTo>
                  <a:lnTo>
                    <a:pt x="151" y="79"/>
                  </a:lnTo>
                  <a:lnTo>
                    <a:pt x="146" y="91"/>
                  </a:lnTo>
                  <a:lnTo>
                    <a:pt x="138" y="99"/>
                  </a:lnTo>
                  <a:lnTo>
                    <a:pt x="127" y="107"/>
                  </a:lnTo>
                  <a:lnTo>
                    <a:pt x="114" y="113"/>
                  </a:lnTo>
                  <a:lnTo>
                    <a:pt x="99" y="116"/>
                  </a:lnTo>
                  <a:lnTo>
                    <a:pt x="84" y="120"/>
                  </a:lnTo>
                  <a:lnTo>
                    <a:pt x="69" y="121"/>
                  </a:lnTo>
                  <a:lnTo>
                    <a:pt x="54" y="122"/>
                  </a:lnTo>
                  <a:lnTo>
                    <a:pt x="42" y="123"/>
                  </a:lnTo>
                  <a:lnTo>
                    <a:pt x="30" y="123"/>
                  </a:lnTo>
                  <a:lnTo>
                    <a:pt x="21" y="122"/>
                  </a:lnTo>
                  <a:lnTo>
                    <a:pt x="15" y="122"/>
                  </a:lnTo>
                  <a:lnTo>
                    <a:pt x="13" y="12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00" name="Freeform 252"/>
            <p:cNvSpPr>
              <a:spLocks/>
            </p:cNvSpPr>
            <p:nvPr/>
          </p:nvSpPr>
          <p:spPr bwMode="auto">
            <a:xfrm>
              <a:off x="2972" y="2517"/>
              <a:ext cx="76" cy="61"/>
            </a:xfrm>
            <a:custGeom>
              <a:avLst/>
              <a:gdLst>
                <a:gd name="T0" fmla="*/ 0 w 153"/>
                <a:gd name="T1" fmla="*/ 23 h 122"/>
                <a:gd name="T2" fmla="*/ 13 w 153"/>
                <a:gd name="T3" fmla="*/ 1 h 122"/>
                <a:gd name="T4" fmla="*/ 15 w 153"/>
                <a:gd name="T5" fmla="*/ 1 h 122"/>
                <a:gd name="T6" fmla="*/ 21 w 153"/>
                <a:gd name="T7" fmla="*/ 1 h 122"/>
                <a:gd name="T8" fmla="*/ 30 w 153"/>
                <a:gd name="T9" fmla="*/ 0 h 122"/>
                <a:gd name="T10" fmla="*/ 42 w 153"/>
                <a:gd name="T11" fmla="*/ 0 h 122"/>
                <a:gd name="T12" fmla="*/ 54 w 153"/>
                <a:gd name="T13" fmla="*/ 1 h 122"/>
                <a:gd name="T14" fmla="*/ 69 w 153"/>
                <a:gd name="T15" fmla="*/ 2 h 122"/>
                <a:gd name="T16" fmla="*/ 84 w 153"/>
                <a:gd name="T17" fmla="*/ 4 h 122"/>
                <a:gd name="T18" fmla="*/ 99 w 153"/>
                <a:gd name="T19" fmla="*/ 7 h 122"/>
                <a:gd name="T20" fmla="*/ 114 w 153"/>
                <a:gd name="T21" fmla="*/ 10 h 122"/>
                <a:gd name="T22" fmla="*/ 127 w 153"/>
                <a:gd name="T23" fmla="*/ 16 h 122"/>
                <a:gd name="T24" fmla="*/ 138 w 153"/>
                <a:gd name="T25" fmla="*/ 23 h 122"/>
                <a:gd name="T26" fmla="*/ 146 w 153"/>
                <a:gd name="T27" fmla="*/ 32 h 122"/>
                <a:gd name="T28" fmla="*/ 152 w 153"/>
                <a:gd name="T29" fmla="*/ 43 h 122"/>
                <a:gd name="T30" fmla="*/ 153 w 153"/>
                <a:gd name="T31" fmla="*/ 55 h 122"/>
                <a:gd name="T32" fmla="*/ 150 w 153"/>
                <a:gd name="T33" fmla="*/ 70 h 122"/>
                <a:gd name="T34" fmla="*/ 142 w 153"/>
                <a:gd name="T35" fmla="*/ 89 h 122"/>
                <a:gd name="T36" fmla="*/ 118 w 153"/>
                <a:gd name="T37" fmla="*/ 115 h 122"/>
                <a:gd name="T38" fmla="*/ 93 w 153"/>
                <a:gd name="T39" fmla="*/ 122 h 122"/>
                <a:gd name="T40" fmla="*/ 70 w 153"/>
                <a:gd name="T41" fmla="*/ 114 h 122"/>
                <a:gd name="T42" fmla="*/ 48 w 153"/>
                <a:gd name="T43" fmla="*/ 95 h 122"/>
                <a:gd name="T44" fmla="*/ 29 w 153"/>
                <a:gd name="T45" fmla="*/ 72 h 122"/>
                <a:gd name="T46" fmla="*/ 14 w 153"/>
                <a:gd name="T47" fmla="*/ 48 h 122"/>
                <a:gd name="T48" fmla="*/ 4 w 153"/>
                <a:gd name="T49" fmla="*/ 30 h 122"/>
                <a:gd name="T50" fmla="*/ 0 w 153"/>
                <a:gd name="T51" fmla="*/ 2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3" h="122">
                  <a:moveTo>
                    <a:pt x="0" y="23"/>
                  </a:moveTo>
                  <a:lnTo>
                    <a:pt x="13" y="1"/>
                  </a:lnTo>
                  <a:lnTo>
                    <a:pt x="15" y="1"/>
                  </a:lnTo>
                  <a:lnTo>
                    <a:pt x="21" y="1"/>
                  </a:lnTo>
                  <a:lnTo>
                    <a:pt x="30" y="0"/>
                  </a:lnTo>
                  <a:lnTo>
                    <a:pt x="42" y="0"/>
                  </a:lnTo>
                  <a:lnTo>
                    <a:pt x="54" y="1"/>
                  </a:lnTo>
                  <a:lnTo>
                    <a:pt x="69" y="2"/>
                  </a:lnTo>
                  <a:lnTo>
                    <a:pt x="84" y="4"/>
                  </a:lnTo>
                  <a:lnTo>
                    <a:pt x="99" y="7"/>
                  </a:lnTo>
                  <a:lnTo>
                    <a:pt x="114" y="10"/>
                  </a:lnTo>
                  <a:lnTo>
                    <a:pt x="127" y="16"/>
                  </a:lnTo>
                  <a:lnTo>
                    <a:pt x="138" y="23"/>
                  </a:lnTo>
                  <a:lnTo>
                    <a:pt x="146" y="32"/>
                  </a:lnTo>
                  <a:lnTo>
                    <a:pt x="152" y="43"/>
                  </a:lnTo>
                  <a:lnTo>
                    <a:pt x="153" y="55"/>
                  </a:lnTo>
                  <a:lnTo>
                    <a:pt x="150" y="70"/>
                  </a:lnTo>
                  <a:lnTo>
                    <a:pt x="142" y="89"/>
                  </a:lnTo>
                  <a:lnTo>
                    <a:pt x="118" y="115"/>
                  </a:lnTo>
                  <a:lnTo>
                    <a:pt x="93" y="122"/>
                  </a:lnTo>
                  <a:lnTo>
                    <a:pt x="70" y="114"/>
                  </a:lnTo>
                  <a:lnTo>
                    <a:pt x="48" y="95"/>
                  </a:lnTo>
                  <a:lnTo>
                    <a:pt x="29" y="72"/>
                  </a:lnTo>
                  <a:lnTo>
                    <a:pt x="14" y="48"/>
                  </a:lnTo>
                  <a:lnTo>
                    <a:pt x="4" y="30"/>
                  </a:lnTo>
                  <a:lnTo>
                    <a:pt x="0" y="2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01" name="Freeform 253"/>
            <p:cNvSpPr>
              <a:spLocks/>
            </p:cNvSpPr>
            <p:nvPr/>
          </p:nvSpPr>
          <p:spPr bwMode="auto">
            <a:xfrm>
              <a:off x="2930" y="2532"/>
              <a:ext cx="55" cy="78"/>
            </a:xfrm>
            <a:custGeom>
              <a:avLst/>
              <a:gdLst>
                <a:gd name="T0" fmla="*/ 43 w 112"/>
                <a:gd name="T1" fmla="*/ 0 h 156"/>
                <a:gd name="T2" fmla="*/ 68 w 112"/>
                <a:gd name="T3" fmla="*/ 0 h 156"/>
                <a:gd name="T4" fmla="*/ 73 w 112"/>
                <a:gd name="T5" fmla="*/ 7 h 156"/>
                <a:gd name="T6" fmla="*/ 83 w 112"/>
                <a:gd name="T7" fmla="*/ 24 h 156"/>
                <a:gd name="T8" fmla="*/ 96 w 112"/>
                <a:gd name="T9" fmla="*/ 50 h 156"/>
                <a:gd name="T10" fmla="*/ 106 w 112"/>
                <a:gd name="T11" fmla="*/ 77 h 156"/>
                <a:gd name="T12" fmla="*/ 112 w 112"/>
                <a:gd name="T13" fmla="*/ 106 h 156"/>
                <a:gd name="T14" fmla="*/ 108 w 112"/>
                <a:gd name="T15" fmla="*/ 131 h 156"/>
                <a:gd name="T16" fmla="*/ 91 w 112"/>
                <a:gd name="T17" fmla="*/ 149 h 156"/>
                <a:gd name="T18" fmla="*/ 56 w 112"/>
                <a:gd name="T19" fmla="*/ 156 h 156"/>
                <a:gd name="T20" fmla="*/ 22 w 112"/>
                <a:gd name="T21" fmla="*/ 149 h 156"/>
                <a:gd name="T22" fmla="*/ 4 w 112"/>
                <a:gd name="T23" fmla="*/ 131 h 156"/>
                <a:gd name="T24" fmla="*/ 0 w 112"/>
                <a:gd name="T25" fmla="*/ 106 h 156"/>
                <a:gd name="T26" fmla="*/ 5 w 112"/>
                <a:gd name="T27" fmla="*/ 77 h 156"/>
                <a:gd name="T28" fmla="*/ 15 w 112"/>
                <a:gd name="T29" fmla="*/ 50 h 156"/>
                <a:gd name="T30" fmla="*/ 28 w 112"/>
                <a:gd name="T31" fmla="*/ 24 h 156"/>
                <a:gd name="T32" fmla="*/ 38 w 112"/>
                <a:gd name="T33" fmla="*/ 7 h 156"/>
                <a:gd name="T34" fmla="*/ 43 w 112"/>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156">
                  <a:moveTo>
                    <a:pt x="43" y="0"/>
                  </a:moveTo>
                  <a:lnTo>
                    <a:pt x="68" y="0"/>
                  </a:lnTo>
                  <a:lnTo>
                    <a:pt x="73" y="7"/>
                  </a:lnTo>
                  <a:lnTo>
                    <a:pt x="83" y="24"/>
                  </a:lnTo>
                  <a:lnTo>
                    <a:pt x="96" y="50"/>
                  </a:lnTo>
                  <a:lnTo>
                    <a:pt x="106" y="77"/>
                  </a:lnTo>
                  <a:lnTo>
                    <a:pt x="112" y="106"/>
                  </a:lnTo>
                  <a:lnTo>
                    <a:pt x="108" y="131"/>
                  </a:lnTo>
                  <a:lnTo>
                    <a:pt x="91" y="149"/>
                  </a:lnTo>
                  <a:lnTo>
                    <a:pt x="56" y="156"/>
                  </a:lnTo>
                  <a:lnTo>
                    <a:pt x="22" y="149"/>
                  </a:lnTo>
                  <a:lnTo>
                    <a:pt x="4" y="131"/>
                  </a:lnTo>
                  <a:lnTo>
                    <a:pt x="0" y="106"/>
                  </a:lnTo>
                  <a:lnTo>
                    <a:pt x="5" y="77"/>
                  </a:lnTo>
                  <a:lnTo>
                    <a:pt x="15" y="50"/>
                  </a:lnTo>
                  <a:lnTo>
                    <a:pt x="28" y="24"/>
                  </a:lnTo>
                  <a:lnTo>
                    <a:pt x="38" y="7"/>
                  </a:lnTo>
                  <a:lnTo>
                    <a:pt x="4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02" name="Freeform 254"/>
            <p:cNvSpPr>
              <a:spLocks/>
            </p:cNvSpPr>
            <p:nvPr/>
          </p:nvSpPr>
          <p:spPr bwMode="auto">
            <a:xfrm>
              <a:off x="2868" y="2515"/>
              <a:ext cx="75" cy="62"/>
            </a:xfrm>
            <a:custGeom>
              <a:avLst/>
              <a:gdLst>
                <a:gd name="T0" fmla="*/ 138 w 151"/>
                <a:gd name="T1" fmla="*/ 1 h 123"/>
                <a:gd name="T2" fmla="*/ 151 w 151"/>
                <a:gd name="T3" fmla="*/ 23 h 123"/>
                <a:gd name="T4" fmla="*/ 147 w 151"/>
                <a:gd name="T5" fmla="*/ 30 h 123"/>
                <a:gd name="T6" fmla="*/ 137 w 151"/>
                <a:gd name="T7" fmla="*/ 48 h 123"/>
                <a:gd name="T8" fmla="*/ 122 w 151"/>
                <a:gd name="T9" fmla="*/ 71 h 123"/>
                <a:gd name="T10" fmla="*/ 103 w 151"/>
                <a:gd name="T11" fmla="*/ 95 h 123"/>
                <a:gd name="T12" fmla="*/ 82 w 151"/>
                <a:gd name="T13" fmla="*/ 114 h 123"/>
                <a:gd name="T14" fmla="*/ 57 w 151"/>
                <a:gd name="T15" fmla="*/ 123 h 123"/>
                <a:gd name="T16" fmla="*/ 34 w 151"/>
                <a:gd name="T17" fmla="*/ 117 h 123"/>
                <a:gd name="T18" fmla="*/ 11 w 151"/>
                <a:gd name="T19" fmla="*/ 91 h 123"/>
                <a:gd name="T20" fmla="*/ 3 w 151"/>
                <a:gd name="T21" fmla="*/ 72 h 123"/>
                <a:gd name="T22" fmla="*/ 0 w 151"/>
                <a:gd name="T23" fmla="*/ 57 h 123"/>
                <a:gd name="T24" fmla="*/ 0 w 151"/>
                <a:gd name="T25" fmla="*/ 44 h 123"/>
                <a:gd name="T26" fmla="*/ 6 w 151"/>
                <a:gd name="T27" fmla="*/ 32 h 123"/>
                <a:gd name="T28" fmla="*/ 14 w 151"/>
                <a:gd name="T29" fmla="*/ 24 h 123"/>
                <a:gd name="T30" fmla="*/ 25 w 151"/>
                <a:gd name="T31" fmla="*/ 16 h 123"/>
                <a:gd name="T32" fmla="*/ 38 w 151"/>
                <a:gd name="T33" fmla="*/ 10 h 123"/>
                <a:gd name="T34" fmla="*/ 52 w 151"/>
                <a:gd name="T35" fmla="*/ 7 h 123"/>
                <a:gd name="T36" fmla="*/ 67 w 151"/>
                <a:gd name="T37" fmla="*/ 3 h 123"/>
                <a:gd name="T38" fmla="*/ 82 w 151"/>
                <a:gd name="T39" fmla="*/ 2 h 123"/>
                <a:gd name="T40" fmla="*/ 97 w 151"/>
                <a:gd name="T41" fmla="*/ 1 h 123"/>
                <a:gd name="T42" fmla="*/ 109 w 151"/>
                <a:gd name="T43" fmla="*/ 0 h 123"/>
                <a:gd name="T44" fmla="*/ 121 w 151"/>
                <a:gd name="T45" fmla="*/ 0 h 123"/>
                <a:gd name="T46" fmla="*/ 130 w 151"/>
                <a:gd name="T47" fmla="*/ 1 h 123"/>
                <a:gd name="T48" fmla="*/ 136 w 151"/>
                <a:gd name="T49" fmla="*/ 1 h 123"/>
                <a:gd name="T50" fmla="*/ 138 w 151"/>
                <a:gd name="T51" fmla="*/ 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1" h="123">
                  <a:moveTo>
                    <a:pt x="138" y="1"/>
                  </a:moveTo>
                  <a:lnTo>
                    <a:pt x="151" y="23"/>
                  </a:lnTo>
                  <a:lnTo>
                    <a:pt x="147" y="30"/>
                  </a:lnTo>
                  <a:lnTo>
                    <a:pt x="137" y="48"/>
                  </a:lnTo>
                  <a:lnTo>
                    <a:pt x="122" y="71"/>
                  </a:lnTo>
                  <a:lnTo>
                    <a:pt x="103" y="95"/>
                  </a:lnTo>
                  <a:lnTo>
                    <a:pt x="82" y="114"/>
                  </a:lnTo>
                  <a:lnTo>
                    <a:pt x="57" y="123"/>
                  </a:lnTo>
                  <a:lnTo>
                    <a:pt x="34" y="117"/>
                  </a:lnTo>
                  <a:lnTo>
                    <a:pt x="11" y="91"/>
                  </a:lnTo>
                  <a:lnTo>
                    <a:pt x="3" y="72"/>
                  </a:lnTo>
                  <a:lnTo>
                    <a:pt x="0" y="57"/>
                  </a:lnTo>
                  <a:lnTo>
                    <a:pt x="0" y="44"/>
                  </a:lnTo>
                  <a:lnTo>
                    <a:pt x="6" y="32"/>
                  </a:lnTo>
                  <a:lnTo>
                    <a:pt x="14" y="24"/>
                  </a:lnTo>
                  <a:lnTo>
                    <a:pt x="25" y="16"/>
                  </a:lnTo>
                  <a:lnTo>
                    <a:pt x="38" y="10"/>
                  </a:lnTo>
                  <a:lnTo>
                    <a:pt x="52" y="7"/>
                  </a:lnTo>
                  <a:lnTo>
                    <a:pt x="67" y="3"/>
                  </a:lnTo>
                  <a:lnTo>
                    <a:pt x="82" y="2"/>
                  </a:lnTo>
                  <a:lnTo>
                    <a:pt x="97" y="1"/>
                  </a:lnTo>
                  <a:lnTo>
                    <a:pt x="109" y="0"/>
                  </a:lnTo>
                  <a:lnTo>
                    <a:pt x="121" y="0"/>
                  </a:lnTo>
                  <a:lnTo>
                    <a:pt x="130" y="1"/>
                  </a:lnTo>
                  <a:lnTo>
                    <a:pt x="136" y="1"/>
                  </a:lnTo>
                  <a:lnTo>
                    <a:pt x="138"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03" name="Freeform 255"/>
            <p:cNvSpPr>
              <a:spLocks/>
            </p:cNvSpPr>
            <p:nvPr/>
          </p:nvSpPr>
          <p:spPr bwMode="auto">
            <a:xfrm>
              <a:off x="2867" y="2446"/>
              <a:ext cx="76" cy="62"/>
            </a:xfrm>
            <a:custGeom>
              <a:avLst/>
              <a:gdLst>
                <a:gd name="T0" fmla="*/ 152 w 152"/>
                <a:gd name="T1" fmla="*/ 99 h 123"/>
                <a:gd name="T2" fmla="*/ 139 w 152"/>
                <a:gd name="T3" fmla="*/ 122 h 123"/>
                <a:gd name="T4" fmla="*/ 137 w 152"/>
                <a:gd name="T5" fmla="*/ 122 h 123"/>
                <a:gd name="T6" fmla="*/ 131 w 152"/>
                <a:gd name="T7" fmla="*/ 122 h 123"/>
                <a:gd name="T8" fmla="*/ 122 w 152"/>
                <a:gd name="T9" fmla="*/ 123 h 123"/>
                <a:gd name="T10" fmla="*/ 110 w 152"/>
                <a:gd name="T11" fmla="*/ 122 h 123"/>
                <a:gd name="T12" fmla="*/ 98 w 152"/>
                <a:gd name="T13" fmla="*/ 122 h 123"/>
                <a:gd name="T14" fmla="*/ 83 w 152"/>
                <a:gd name="T15" fmla="*/ 121 h 123"/>
                <a:gd name="T16" fmla="*/ 68 w 152"/>
                <a:gd name="T17" fmla="*/ 118 h 123"/>
                <a:gd name="T18" fmla="*/ 53 w 152"/>
                <a:gd name="T19" fmla="*/ 116 h 123"/>
                <a:gd name="T20" fmla="*/ 39 w 152"/>
                <a:gd name="T21" fmla="*/ 111 h 123"/>
                <a:gd name="T22" fmla="*/ 26 w 152"/>
                <a:gd name="T23" fmla="*/ 106 h 123"/>
                <a:gd name="T24" fmla="*/ 15 w 152"/>
                <a:gd name="T25" fmla="*/ 99 h 123"/>
                <a:gd name="T26" fmla="*/ 7 w 152"/>
                <a:gd name="T27" fmla="*/ 91 h 123"/>
                <a:gd name="T28" fmla="*/ 1 w 152"/>
                <a:gd name="T29" fmla="*/ 79 h 123"/>
                <a:gd name="T30" fmla="*/ 0 w 152"/>
                <a:gd name="T31" fmla="*/ 66 h 123"/>
                <a:gd name="T32" fmla="*/ 3 w 152"/>
                <a:gd name="T33" fmla="*/ 51 h 123"/>
                <a:gd name="T34" fmla="*/ 11 w 152"/>
                <a:gd name="T35" fmla="*/ 33 h 123"/>
                <a:gd name="T36" fmla="*/ 34 w 152"/>
                <a:gd name="T37" fmla="*/ 6 h 123"/>
                <a:gd name="T38" fmla="*/ 58 w 152"/>
                <a:gd name="T39" fmla="*/ 0 h 123"/>
                <a:gd name="T40" fmla="*/ 83 w 152"/>
                <a:gd name="T41" fmla="*/ 8 h 123"/>
                <a:gd name="T42" fmla="*/ 104 w 152"/>
                <a:gd name="T43" fmla="*/ 27 h 123"/>
                <a:gd name="T44" fmla="*/ 123 w 152"/>
                <a:gd name="T45" fmla="*/ 50 h 123"/>
                <a:gd name="T46" fmla="*/ 138 w 152"/>
                <a:gd name="T47" fmla="*/ 73 h 123"/>
                <a:gd name="T48" fmla="*/ 148 w 152"/>
                <a:gd name="T49" fmla="*/ 92 h 123"/>
                <a:gd name="T50" fmla="*/ 152 w 152"/>
                <a:gd name="T51" fmla="*/ 9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2" h="123">
                  <a:moveTo>
                    <a:pt x="152" y="99"/>
                  </a:moveTo>
                  <a:lnTo>
                    <a:pt x="139" y="122"/>
                  </a:lnTo>
                  <a:lnTo>
                    <a:pt x="137" y="122"/>
                  </a:lnTo>
                  <a:lnTo>
                    <a:pt x="131" y="122"/>
                  </a:lnTo>
                  <a:lnTo>
                    <a:pt x="122" y="123"/>
                  </a:lnTo>
                  <a:lnTo>
                    <a:pt x="110" y="122"/>
                  </a:lnTo>
                  <a:lnTo>
                    <a:pt x="98" y="122"/>
                  </a:lnTo>
                  <a:lnTo>
                    <a:pt x="83" y="121"/>
                  </a:lnTo>
                  <a:lnTo>
                    <a:pt x="68" y="118"/>
                  </a:lnTo>
                  <a:lnTo>
                    <a:pt x="53" y="116"/>
                  </a:lnTo>
                  <a:lnTo>
                    <a:pt x="39" y="111"/>
                  </a:lnTo>
                  <a:lnTo>
                    <a:pt x="26" y="106"/>
                  </a:lnTo>
                  <a:lnTo>
                    <a:pt x="15" y="99"/>
                  </a:lnTo>
                  <a:lnTo>
                    <a:pt x="7" y="91"/>
                  </a:lnTo>
                  <a:lnTo>
                    <a:pt x="1" y="79"/>
                  </a:lnTo>
                  <a:lnTo>
                    <a:pt x="0" y="66"/>
                  </a:lnTo>
                  <a:lnTo>
                    <a:pt x="3" y="51"/>
                  </a:lnTo>
                  <a:lnTo>
                    <a:pt x="11" y="33"/>
                  </a:lnTo>
                  <a:lnTo>
                    <a:pt x="34" y="6"/>
                  </a:lnTo>
                  <a:lnTo>
                    <a:pt x="58" y="0"/>
                  </a:lnTo>
                  <a:lnTo>
                    <a:pt x="83" y="8"/>
                  </a:lnTo>
                  <a:lnTo>
                    <a:pt x="104" y="27"/>
                  </a:lnTo>
                  <a:lnTo>
                    <a:pt x="123" y="50"/>
                  </a:lnTo>
                  <a:lnTo>
                    <a:pt x="138" y="73"/>
                  </a:lnTo>
                  <a:lnTo>
                    <a:pt x="148" y="92"/>
                  </a:lnTo>
                  <a:lnTo>
                    <a:pt x="152" y="9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04" name="Freeform 256"/>
            <p:cNvSpPr>
              <a:spLocks/>
            </p:cNvSpPr>
            <p:nvPr/>
          </p:nvSpPr>
          <p:spPr bwMode="auto">
            <a:xfrm>
              <a:off x="2555" y="2447"/>
              <a:ext cx="68" cy="74"/>
            </a:xfrm>
            <a:custGeom>
              <a:avLst/>
              <a:gdLst>
                <a:gd name="T0" fmla="*/ 6 w 136"/>
                <a:gd name="T1" fmla="*/ 67 h 148"/>
                <a:gd name="T2" fmla="*/ 0 w 136"/>
                <a:gd name="T3" fmla="*/ 47 h 148"/>
                <a:gd name="T4" fmla="*/ 7 w 136"/>
                <a:gd name="T5" fmla="*/ 33 h 148"/>
                <a:gd name="T6" fmla="*/ 15 w 136"/>
                <a:gd name="T7" fmla="*/ 27 h 148"/>
                <a:gd name="T8" fmla="*/ 24 w 136"/>
                <a:gd name="T9" fmla="*/ 25 h 148"/>
                <a:gd name="T10" fmla="*/ 35 w 136"/>
                <a:gd name="T11" fmla="*/ 25 h 148"/>
                <a:gd name="T12" fmla="*/ 43 w 136"/>
                <a:gd name="T13" fmla="*/ 16 h 148"/>
                <a:gd name="T14" fmla="*/ 58 w 136"/>
                <a:gd name="T15" fmla="*/ 2 h 148"/>
                <a:gd name="T16" fmla="*/ 79 w 136"/>
                <a:gd name="T17" fmla="*/ 2 h 148"/>
                <a:gd name="T18" fmla="*/ 92 w 136"/>
                <a:gd name="T19" fmla="*/ 16 h 148"/>
                <a:gd name="T20" fmla="*/ 100 w 136"/>
                <a:gd name="T21" fmla="*/ 24 h 148"/>
                <a:gd name="T22" fmla="*/ 111 w 136"/>
                <a:gd name="T23" fmla="*/ 23 h 148"/>
                <a:gd name="T24" fmla="*/ 121 w 136"/>
                <a:gd name="T25" fmla="*/ 26 h 148"/>
                <a:gd name="T26" fmla="*/ 129 w 136"/>
                <a:gd name="T27" fmla="*/ 32 h 148"/>
                <a:gd name="T28" fmla="*/ 136 w 136"/>
                <a:gd name="T29" fmla="*/ 46 h 148"/>
                <a:gd name="T30" fmla="*/ 130 w 136"/>
                <a:gd name="T31" fmla="*/ 65 h 148"/>
                <a:gd name="T32" fmla="*/ 130 w 136"/>
                <a:gd name="T33" fmla="*/ 80 h 148"/>
                <a:gd name="T34" fmla="*/ 136 w 136"/>
                <a:gd name="T35" fmla="*/ 100 h 148"/>
                <a:gd name="T36" fmla="*/ 129 w 136"/>
                <a:gd name="T37" fmla="*/ 115 h 148"/>
                <a:gd name="T38" fmla="*/ 121 w 136"/>
                <a:gd name="T39" fmla="*/ 121 h 148"/>
                <a:gd name="T40" fmla="*/ 112 w 136"/>
                <a:gd name="T41" fmla="*/ 123 h 148"/>
                <a:gd name="T42" fmla="*/ 102 w 136"/>
                <a:gd name="T43" fmla="*/ 122 h 148"/>
                <a:gd name="T44" fmla="*/ 94 w 136"/>
                <a:gd name="T45" fmla="*/ 131 h 148"/>
                <a:gd name="T46" fmla="*/ 80 w 136"/>
                <a:gd name="T47" fmla="*/ 146 h 148"/>
                <a:gd name="T48" fmla="*/ 59 w 136"/>
                <a:gd name="T49" fmla="*/ 146 h 148"/>
                <a:gd name="T50" fmla="*/ 45 w 136"/>
                <a:gd name="T51" fmla="*/ 131 h 148"/>
                <a:gd name="T52" fmla="*/ 36 w 136"/>
                <a:gd name="T53" fmla="*/ 123 h 148"/>
                <a:gd name="T54" fmla="*/ 26 w 136"/>
                <a:gd name="T55" fmla="*/ 124 h 148"/>
                <a:gd name="T56" fmla="*/ 16 w 136"/>
                <a:gd name="T57" fmla="*/ 122 h 148"/>
                <a:gd name="T58" fmla="*/ 8 w 136"/>
                <a:gd name="T59" fmla="*/ 116 h 148"/>
                <a:gd name="T60" fmla="*/ 1 w 136"/>
                <a:gd name="T61" fmla="*/ 101 h 148"/>
                <a:gd name="T62" fmla="*/ 7 w 136"/>
                <a:gd name="T63" fmla="*/ 83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6" h="148">
                  <a:moveTo>
                    <a:pt x="14" y="75"/>
                  </a:moveTo>
                  <a:lnTo>
                    <a:pt x="6" y="67"/>
                  </a:lnTo>
                  <a:lnTo>
                    <a:pt x="1" y="57"/>
                  </a:lnTo>
                  <a:lnTo>
                    <a:pt x="0" y="47"/>
                  </a:lnTo>
                  <a:lnTo>
                    <a:pt x="4" y="38"/>
                  </a:lnTo>
                  <a:lnTo>
                    <a:pt x="7" y="33"/>
                  </a:lnTo>
                  <a:lnTo>
                    <a:pt x="11" y="30"/>
                  </a:lnTo>
                  <a:lnTo>
                    <a:pt x="15" y="27"/>
                  </a:lnTo>
                  <a:lnTo>
                    <a:pt x="20" y="25"/>
                  </a:lnTo>
                  <a:lnTo>
                    <a:pt x="24" y="25"/>
                  </a:lnTo>
                  <a:lnTo>
                    <a:pt x="30" y="25"/>
                  </a:lnTo>
                  <a:lnTo>
                    <a:pt x="35" y="25"/>
                  </a:lnTo>
                  <a:lnTo>
                    <a:pt x="41" y="27"/>
                  </a:lnTo>
                  <a:lnTo>
                    <a:pt x="43" y="16"/>
                  </a:lnTo>
                  <a:lnTo>
                    <a:pt x="50" y="8"/>
                  </a:lnTo>
                  <a:lnTo>
                    <a:pt x="58" y="2"/>
                  </a:lnTo>
                  <a:lnTo>
                    <a:pt x="68" y="0"/>
                  </a:lnTo>
                  <a:lnTo>
                    <a:pt x="79" y="2"/>
                  </a:lnTo>
                  <a:lnTo>
                    <a:pt x="87" y="8"/>
                  </a:lnTo>
                  <a:lnTo>
                    <a:pt x="92" y="16"/>
                  </a:lnTo>
                  <a:lnTo>
                    <a:pt x="95" y="26"/>
                  </a:lnTo>
                  <a:lnTo>
                    <a:pt x="100" y="24"/>
                  </a:lnTo>
                  <a:lnTo>
                    <a:pt x="105" y="23"/>
                  </a:lnTo>
                  <a:lnTo>
                    <a:pt x="111" y="23"/>
                  </a:lnTo>
                  <a:lnTo>
                    <a:pt x="117" y="24"/>
                  </a:lnTo>
                  <a:lnTo>
                    <a:pt x="121" y="26"/>
                  </a:lnTo>
                  <a:lnTo>
                    <a:pt x="126" y="29"/>
                  </a:lnTo>
                  <a:lnTo>
                    <a:pt x="129" y="32"/>
                  </a:lnTo>
                  <a:lnTo>
                    <a:pt x="133" y="37"/>
                  </a:lnTo>
                  <a:lnTo>
                    <a:pt x="136" y="46"/>
                  </a:lnTo>
                  <a:lnTo>
                    <a:pt x="135" y="56"/>
                  </a:lnTo>
                  <a:lnTo>
                    <a:pt x="130" y="65"/>
                  </a:lnTo>
                  <a:lnTo>
                    <a:pt x="122" y="73"/>
                  </a:lnTo>
                  <a:lnTo>
                    <a:pt x="130" y="80"/>
                  </a:lnTo>
                  <a:lnTo>
                    <a:pt x="135" y="90"/>
                  </a:lnTo>
                  <a:lnTo>
                    <a:pt x="136" y="100"/>
                  </a:lnTo>
                  <a:lnTo>
                    <a:pt x="133" y="110"/>
                  </a:lnTo>
                  <a:lnTo>
                    <a:pt x="129" y="115"/>
                  </a:lnTo>
                  <a:lnTo>
                    <a:pt x="126" y="118"/>
                  </a:lnTo>
                  <a:lnTo>
                    <a:pt x="121" y="121"/>
                  </a:lnTo>
                  <a:lnTo>
                    <a:pt x="117" y="122"/>
                  </a:lnTo>
                  <a:lnTo>
                    <a:pt x="112" y="123"/>
                  </a:lnTo>
                  <a:lnTo>
                    <a:pt x="106" y="123"/>
                  </a:lnTo>
                  <a:lnTo>
                    <a:pt x="102" y="122"/>
                  </a:lnTo>
                  <a:lnTo>
                    <a:pt x="96" y="121"/>
                  </a:lnTo>
                  <a:lnTo>
                    <a:pt x="94" y="131"/>
                  </a:lnTo>
                  <a:lnTo>
                    <a:pt x="88" y="140"/>
                  </a:lnTo>
                  <a:lnTo>
                    <a:pt x="80" y="146"/>
                  </a:lnTo>
                  <a:lnTo>
                    <a:pt x="69" y="148"/>
                  </a:lnTo>
                  <a:lnTo>
                    <a:pt x="59" y="146"/>
                  </a:lnTo>
                  <a:lnTo>
                    <a:pt x="51" y="140"/>
                  </a:lnTo>
                  <a:lnTo>
                    <a:pt x="45" y="131"/>
                  </a:lnTo>
                  <a:lnTo>
                    <a:pt x="42" y="121"/>
                  </a:lnTo>
                  <a:lnTo>
                    <a:pt x="36" y="123"/>
                  </a:lnTo>
                  <a:lnTo>
                    <a:pt x="31" y="124"/>
                  </a:lnTo>
                  <a:lnTo>
                    <a:pt x="26" y="124"/>
                  </a:lnTo>
                  <a:lnTo>
                    <a:pt x="21" y="123"/>
                  </a:lnTo>
                  <a:lnTo>
                    <a:pt x="16" y="122"/>
                  </a:lnTo>
                  <a:lnTo>
                    <a:pt x="12" y="120"/>
                  </a:lnTo>
                  <a:lnTo>
                    <a:pt x="8" y="116"/>
                  </a:lnTo>
                  <a:lnTo>
                    <a:pt x="5" y="111"/>
                  </a:lnTo>
                  <a:lnTo>
                    <a:pt x="1" y="101"/>
                  </a:lnTo>
                  <a:lnTo>
                    <a:pt x="3" y="92"/>
                  </a:lnTo>
                  <a:lnTo>
                    <a:pt x="7" y="83"/>
                  </a:lnTo>
                  <a:lnTo>
                    <a:pt x="14" y="7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05" name="Freeform 257"/>
            <p:cNvSpPr>
              <a:spLocks/>
            </p:cNvSpPr>
            <p:nvPr/>
          </p:nvSpPr>
          <p:spPr bwMode="auto">
            <a:xfrm>
              <a:off x="2579" y="2473"/>
              <a:ext cx="20" cy="21"/>
            </a:xfrm>
            <a:custGeom>
              <a:avLst/>
              <a:gdLst>
                <a:gd name="T0" fmla="*/ 19 w 39"/>
                <a:gd name="T1" fmla="*/ 40 h 40"/>
                <a:gd name="T2" fmla="*/ 27 w 39"/>
                <a:gd name="T3" fmla="*/ 39 h 40"/>
                <a:gd name="T4" fmla="*/ 33 w 39"/>
                <a:gd name="T5" fmla="*/ 34 h 40"/>
                <a:gd name="T6" fmla="*/ 38 w 39"/>
                <a:gd name="T7" fmla="*/ 27 h 40"/>
                <a:gd name="T8" fmla="*/ 39 w 39"/>
                <a:gd name="T9" fmla="*/ 20 h 40"/>
                <a:gd name="T10" fmla="*/ 38 w 39"/>
                <a:gd name="T11" fmla="*/ 12 h 40"/>
                <a:gd name="T12" fmla="*/ 33 w 39"/>
                <a:gd name="T13" fmla="*/ 5 h 40"/>
                <a:gd name="T14" fmla="*/ 27 w 39"/>
                <a:gd name="T15" fmla="*/ 1 h 40"/>
                <a:gd name="T16" fmla="*/ 19 w 39"/>
                <a:gd name="T17" fmla="*/ 0 h 40"/>
                <a:gd name="T18" fmla="*/ 12 w 39"/>
                <a:gd name="T19" fmla="*/ 1 h 40"/>
                <a:gd name="T20" fmla="*/ 6 w 39"/>
                <a:gd name="T21" fmla="*/ 5 h 40"/>
                <a:gd name="T22" fmla="*/ 1 w 39"/>
                <a:gd name="T23" fmla="*/ 12 h 40"/>
                <a:gd name="T24" fmla="*/ 0 w 39"/>
                <a:gd name="T25" fmla="*/ 20 h 40"/>
                <a:gd name="T26" fmla="*/ 1 w 39"/>
                <a:gd name="T27" fmla="*/ 27 h 40"/>
                <a:gd name="T28" fmla="*/ 6 w 39"/>
                <a:gd name="T29" fmla="*/ 34 h 40"/>
                <a:gd name="T30" fmla="*/ 12 w 39"/>
                <a:gd name="T31" fmla="*/ 39 h 40"/>
                <a:gd name="T32" fmla="*/ 19 w 39"/>
                <a:gd name="T33"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40">
                  <a:moveTo>
                    <a:pt x="19" y="40"/>
                  </a:moveTo>
                  <a:lnTo>
                    <a:pt x="27" y="39"/>
                  </a:lnTo>
                  <a:lnTo>
                    <a:pt x="33" y="34"/>
                  </a:lnTo>
                  <a:lnTo>
                    <a:pt x="38" y="27"/>
                  </a:lnTo>
                  <a:lnTo>
                    <a:pt x="39" y="20"/>
                  </a:lnTo>
                  <a:lnTo>
                    <a:pt x="38" y="12"/>
                  </a:lnTo>
                  <a:lnTo>
                    <a:pt x="33" y="5"/>
                  </a:lnTo>
                  <a:lnTo>
                    <a:pt x="27" y="1"/>
                  </a:lnTo>
                  <a:lnTo>
                    <a:pt x="19" y="0"/>
                  </a:lnTo>
                  <a:lnTo>
                    <a:pt x="12" y="1"/>
                  </a:lnTo>
                  <a:lnTo>
                    <a:pt x="6" y="5"/>
                  </a:lnTo>
                  <a:lnTo>
                    <a:pt x="1" y="12"/>
                  </a:lnTo>
                  <a:lnTo>
                    <a:pt x="0" y="20"/>
                  </a:lnTo>
                  <a:lnTo>
                    <a:pt x="1" y="27"/>
                  </a:lnTo>
                  <a:lnTo>
                    <a:pt x="6" y="34"/>
                  </a:lnTo>
                  <a:lnTo>
                    <a:pt x="12" y="39"/>
                  </a:lnTo>
                  <a:lnTo>
                    <a:pt x="19" y="4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06" name="Freeform 258"/>
            <p:cNvSpPr>
              <a:spLocks/>
            </p:cNvSpPr>
            <p:nvPr/>
          </p:nvSpPr>
          <p:spPr bwMode="auto">
            <a:xfrm>
              <a:off x="2642" y="1923"/>
              <a:ext cx="68" cy="74"/>
            </a:xfrm>
            <a:custGeom>
              <a:avLst/>
              <a:gdLst>
                <a:gd name="T0" fmla="*/ 6 w 136"/>
                <a:gd name="T1" fmla="*/ 66 h 147"/>
                <a:gd name="T2" fmla="*/ 0 w 136"/>
                <a:gd name="T3" fmla="*/ 47 h 147"/>
                <a:gd name="T4" fmla="*/ 7 w 136"/>
                <a:gd name="T5" fmla="*/ 33 h 147"/>
                <a:gd name="T6" fmla="*/ 15 w 136"/>
                <a:gd name="T7" fmla="*/ 26 h 147"/>
                <a:gd name="T8" fmla="*/ 25 w 136"/>
                <a:gd name="T9" fmla="*/ 24 h 147"/>
                <a:gd name="T10" fmla="*/ 35 w 136"/>
                <a:gd name="T11" fmla="*/ 25 h 147"/>
                <a:gd name="T12" fmla="*/ 43 w 136"/>
                <a:gd name="T13" fmla="*/ 16 h 147"/>
                <a:gd name="T14" fmla="*/ 58 w 136"/>
                <a:gd name="T15" fmla="*/ 2 h 147"/>
                <a:gd name="T16" fmla="*/ 79 w 136"/>
                <a:gd name="T17" fmla="*/ 2 h 147"/>
                <a:gd name="T18" fmla="*/ 92 w 136"/>
                <a:gd name="T19" fmla="*/ 16 h 147"/>
                <a:gd name="T20" fmla="*/ 101 w 136"/>
                <a:gd name="T21" fmla="*/ 24 h 147"/>
                <a:gd name="T22" fmla="*/ 111 w 136"/>
                <a:gd name="T23" fmla="*/ 23 h 147"/>
                <a:gd name="T24" fmla="*/ 121 w 136"/>
                <a:gd name="T25" fmla="*/ 25 h 147"/>
                <a:gd name="T26" fmla="*/ 129 w 136"/>
                <a:gd name="T27" fmla="*/ 32 h 147"/>
                <a:gd name="T28" fmla="*/ 136 w 136"/>
                <a:gd name="T29" fmla="*/ 46 h 147"/>
                <a:gd name="T30" fmla="*/ 130 w 136"/>
                <a:gd name="T31" fmla="*/ 65 h 147"/>
                <a:gd name="T32" fmla="*/ 130 w 136"/>
                <a:gd name="T33" fmla="*/ 80 h 147"/>
                <a:gd name="T34" fmla="*/ 136 w 136"/>
                <a:gd name="T35" fmla="*/ 100 h 147"/>
                <a:gd name="T36" fmla="*/ 129 w 136"/>
                <a:gd name="T37" fmla="*/ 114 h 147"/>
                <a:gd name="T38" fmla="*/ 121 w 136"/>
                <a:gd name="T39" fmla="*/ 121 h 147"/>
                <a:gd name="T40" fmla="*/ 112 w 136"/>
                <a:gd name="T41" fmla="*/ 123 h 147"/>
                <a:gd name="T42" fmla="*/ 102 w 136"/>
                <a:gd name="T43" fmla="*/ 122 h 147"/>
                <a:gd name="T44" fmla="*/ 94 w 136"/>
                <a:gd name="T45" fmla="*/ 131 h 147"/>
                <a:gd name="T46" fmla="*/ 80 w 136"/>
                <a:gd name="T47" fmla="*/ 145 h 147"/>
                <a:gd name="T48" fmla="*/ 59 w 136"/>
                <a:gd name="T49" fmla="*/ 145 h 147"/>
                <a:gd name="T50" fmla="*/ 45 w 136"/>
                <a:gd name="T51" fmla="*/ 131 h 147"/>
                <a:gd name="T52" fmla="*/ 36 w 136"/>
                <a:gd name="T53" fmla="*/ 123 h 147"/>
                <a:gd name="T54" fmla="*/ 26 w 136"/>
                <a:gd name="T55" fmla="*/ 124 h 147"/>
                <a:gd name="T56" fmla="*/ 16 w 136"/>
                <a:gd name="T57" fmla="*/ 122 h 147"/>
                <a:gd name="T58" fmla="*/ 8 w 136"/>
                <a:gd name="T59" fmla="*/ 116 h 147"/>
                <a:gd name="T60" fmla="*/ 1 w 136"/>
                <a:gd name="T61" fmla="*/ 101 h 147"/>
                <a:gd name="T62" fmla="*/ 7 w 136"/>
                <a:gd name="T63" fmla="*/ 8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6" h="147">
                  <a:moveTo>
                    <a:pt x="14" y="74"/>
                  </a:moveTo>
                  <a:lnTo>
                    <a:pt x="6" y="66"/>
                  </a:lnTo>
                  <a:lnTo>
                    <a:pt x="1" y="57"/>
                  </a:lnTo>
                  <a:lnTo>
                    <a:pt x="0" y="47"/>
                  </a:lnTo>
                  <a:lnTo>
                    <a:pt x="4" y="36"/>
                  </a:lnTo>
                  <a:lnTo>
                    <a:pt x="7" y="33"/>
                  </a:lnTo>
                  <a:lnTo>
                    <a:pt x="11" y="30"/>
                  </a:lnTo>
                  <a:lnTo>
                    <a:pt x="15" y="26"/>
                  </a:lnTo>
                  <a:lnTo>
                    <a:pt x="20" y="25"/>
                  </a:lnTo>
                  <a:lnTo>
                    <a:pt x="25" y="24"/>
                  </a:lnTo>
                  <a:lnTo>
                    <a:pt x="30" y="24"/>
                  </a:lnTo>
                  <a:lnTo>
                    <a:pt x="35" y="25"/>
                  </a:lnTo>
                  <a:lnTo>
                    <a:pt x="41" y="27"/>
                  </a:lnTo>
                  <a:lnTo>
                    <a:pt x="43" y="16"/>
                  </a:lnTo>
                  <a:lnTo>
                    <a:pt x="50" y="8"/>
                  </a:lnTo>
                  <a:lnTo>
                    <a:pt x="58" y="2"/>
                  </a:lnTo>
                  <a:lnTo>
                    <a:pt x="68" y="0"/>
                  </a:lnTo>
                  <a:lnTo>
                    <a:pt x="79" y="2"/>
                  </a:lnTo>
                  <a:lnTo>
                    <a:pt x="87" y="8"/>
                  </a:lnTo>
                  <a:lnTo>
                    <a:pt x="92" y="16"/>
                  </a:lnTo>
                  <a:lnTo>
                    <a:pt x="95" y="26"/>
                  </a:lnTo>
                  <a:lnTo>
                    <a:pt x="101" y="24"/>
                  </a:lnTo>
                  <a:lnTo>
                    <a:pt x="105" y="23"/>
                  </a:lnTo>
                  <a:lnTo>
                    <a:pt x="111" y="23"/>
                  </a:lnTo>
                  <a:lnTo>
                    <a:pt x="116" y="24"/>
                  </a:lnTo>
                  <a:lnTo>
                    <a:pt x="121" y="25"/>
                  </a:lnTo>
                  <a:lnTo>
                    <a:pt x="126" y="28"/>
                  </a:lnTo>
                  <a:lnTo>
                    <a:pt x="129" y="32"/>
                  </a:lnTo>
                  <a:lnTo>
                    <a:pt x="133" y="35"/>
                  </a:lnTo>
                  <a:lnTo>
                    <a:pt x="136" y="46"/>
                  </a:lnTo>
                  <a:lnTo>
                    <a:pt x="135" y="55"/>
                  </a:lnTo>
                  <a:lnTo>
                    <a:pt x="130" y="65"/>
                  </a:lnTo>
                  <a:lnTo>
                    <a:pt x="122" y="72"/>
                  </a:lnTo>
                  <a:lnTo>
                    <a:pt x="130" y="80"/>
                  </a:lnTo>
                  <a:lnTo>
                    <a:pt x="135" y="89"/>
                  </a:lnTo>
                  <a:lnTo>
                    <a:pt x="136" y="100"/>
                  </a:lnTo>
                  <a:lnTo>
                    <a:pt x="133" y="110"/>
                  </a:lnTo>
                  <a:lnTo>
                    <a:pt x="129" y="114"/>
                  </a:lnTo>
                  <a:lnTo>
                    <a:pt x="126" y="117"/>
                  </a:lnTo>
                  <a:lnTo>
                    <a:pt x="121" y="121"/>
                  </a:lnTo>
                  <a:lnTo>
                    <a:pt x="117" y="122"/>
                  </a:lnTo>
                  <a:lnTo>
                    <a:pt x="112" y="123"/>
                  </a:lnTo>
                  <a:lnTo>
                    <a:pt x="106" y="123"/>
                  </a:lnTo>
                  <a:lnTo>
                    <a:pt x="102" y="122"/>
                  </a:lnTo>
                  <a:lnTo>
                    <a:pt x="96" y="121"/>
                  </a:lnTo>
                  <a:lnTo>
                    <a:pt x="94" y="131"/>
                  </a:lnTo>
                  <a:lnTo>
                    <a:pt x="88" y="139"/>
                  </a:lnTo>
                  <a:lnTo>
                    <a:pt x="80" y="145"/>
                  </a:lnTo>
                  <a:lnTo>
                    <a:pt x="69" y="147"/>
                  </a:lnTo>
                  <a:lnTo>
                    <a:pt x="59" y="145"/>
                  </a:lnTo>
                  <a:lnTo>
                    <a:pt x="51" y="139"/>
                  </a:lnTo>
                  <a:lnTo>
                    <a:pt x="45" y="131"/>
                  </a:lnTo>
                  <a:lnTo>
                    <a:pt x="42" y="121"/>
                  </a:lnTo>
                  <a:lnTo>
                    <a:pt x="36" y="123"/>
                  </a:lnTo>
                  <a:lnTo>
                    <a:pt x="31" y="124"/>
                  </a:lnTo>
                  <a:lnTo>
                    <a:pt x="26" y="124"/>
                  </a:lnTo>
                  <a:lnTo>
                    <a:pt x="21" y="123"/>
                  </a:lnTo>
                  <a:lnTo>
                    <a:pt x="16" y="122"/>
                  </a:lnTo>
                  <a:lnTo>
                    <a:pt x="12" y="119"/>
                  </a:lnTo>
                  <a:lnTo>
                    <a:pt x="8" y="116"/>
                  </a:lnTo>
                  <a:lnTo>
                    <a:pt x="5" y="111"/>
                  </a:lnTo>
                  <a:lnTo>
                    <a:pt x="1" y="101"/>
                  </a:lnTo>
                  <a:lnTo>
                    <a:pt x="3" y="92"/>
                  </a:lnTo>
                  <a:lnTo>
                    <a:pt x="7" y="83"/>
                  </a:lnTo>
                  <a:lnTo>
                    <a:pt x="14" y="7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07" name="Freeform 259"/>
            <p:cNvSpPr>
              <a:spLocks/>
            </p:cNvSpPr>
            <p:nvPr/>
          </p:nvSpPr>
          <p:spPr bwMode="auto">
            <a:xfrm>
              <a:off x="2667" y="1949"/>
              <a:ext cx="20" cy="20"/>
            </a:xfrm>
            <a:custGeom>
              <a:avLst/>
              <a:gdLst>
                <a:gd name="T0" fmla="*/ 19 w 39"/>
                <a:gd name="T1" fmla="*/ 39 h 39"/>
                <a:gd name="T2" fmla="*/ 28 w 39"/>
                <a:gd name="T3" fmla="*/ 38 h 39"/>
                <a:gd name="T4" fmla="*/ 33 w 39"/>
                <a:gd name="T5" fmla="*/ 33 h 39"/>
                <a:gd name="T6" fmla="*/ 38 w 39"/>
                <a:gd name="T7" fmla="*/ 27 h 39"/>
                <a:gd name="T8" fmla="*/ 39 w 39"/>
                <a:gd name="T9" fmla="*/ 19 h 39"/>
                <a:gd name="T10" fmla="*/ 38 w 39"/>
                <a:gd name="T11" fmla="*/ 12 h 39"/>
                <a:gd name="T12" fmla="*/ 33 w 39"/>
                <a:gd name="T13" fmla="*/ 5 h 39"/>
                <a:gd name="T14" fmla="*/ 28 w 39"/>
                <a:gd name="T15" fmla="*/ 1 h 39"/>
                <a:gd name="T16" fmla="*/ 19 w 39"/>
                <a:gd name="T17" fmla="*/ 0 h 39"/>
                <a:gd name="T18" fmla="*/ 13 w 39"/>
                <a:gd name="T19" fmla="*/ 1 h 39"/>
                <a:gd name="T20" fmla="*/ 6 w 39"/>
                <a:gd name="T21" fmla="*/ 5 h 39"/>
                <a:gd name="T22" fmla="*/ 1 w 39"/>
                <a:gd name="T23" fmla="*/ 12 h 39"/>
                <a:gd name="T24" fmla="*/ 0 w 39"/>
                <a:gd name="T25" fmla="*/ 19 h 39"/>
                <a:gd name="T26" fmla="*/ 1 w 39"/>
                <a:gd name="T27" fmla="*/ 27 h 39"/>
                <a:gd name="T28" fmla="*/ 6 w 39"/>
                <a:gd name="T29" fmla="*/ 33 h 39"/>
                <a:gd name="T30" fmla="*/ 13 w 39"/>
                <a:gd name="T31" fmla="*/ 38 h 39"/>
                <a:gd name="T32" fmla="*/ 19 w 39"/>
                <a:gd name="T33"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39">
                  <a:moveTo>
                    <a:pt x="19" y="39"/>
                  </a:moveTo>
                  <a:lnTo>
                    <a:pt x="28" y="38"/>
                  </a:lnTo>
                  <a:lnTo>
                    <a:pt x="33" y="33"/>
                  </a:lnTo>
                  <a:lnTo>
                    <a:pt x="38" y="27"/>
                  </a:lnTo>
                  <a:lnTo>
                    <a:pt x="39" y="19"/>
                  </a:lnTo>
                  <a:lnTo>
                    <a:pt x="38" y="12"/>
                  </a:lnTo>
                  <a:lnTo>
                    <a:pt x="33" y="5"/>
                  </a:lnTo>
                  <a:lnTo>
                    <a:pt x="28" y="1"/>
                  </a:lnTo>
                  <a:lnTo>
                    <a:pt x="19" y="0"/>
                  </a:lnTo>
                  <a:lnTo>
                    <a:pt x="13" y="1"/>
                  </a:lnTo>
                  <a:lnTo>
                    <a:pt x="6" y="5"/>
                  </a:lnTo>
                  <a:lnTo>
                    <a:pt x="1" y="12"/>
                  </a:lnTo>
                  <a:lnTo>
                    <a:pt x="0" y="19"/>
                  </a:lnTo>
                  <a:lnTo>
                    <a:pt x="1" y="27"/>
                  </a:lnTo>
                  <a:lnTo>
                    <a:pt x="6" y="33"/>
                  </a:lnTo>
                  <a:lnTo>
                    <a:pt x="13" y="38"/>
                  </a:lnTo>
                  <a:lnTo>
                    <a:pt x="19" y="3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08" name="Freeform 260"/>
            <p:cNvSpPr>
              <a:spLocks/>
            </p:cNvSpPr>
            <p:nvPr/>
          </p:nvSpPr>
          <p:spPr bwMode="auto">
            <a:xfrm>
              <a:off x="2593" y="1695"/>
              <a:ext cx="30" cy="30"/>
            </a:xfrm>
            <a:custGeom>
              <a:avLst/>
              <a:gdLst>
                <a:gd name="T0" fmla="*/ 60 w 60"/>
                <a:gd name="T1" fmla="*/ 29 h 59"/>
                <a:gd name="T2" fmla="*/ 59 w 60"/>
                <a:gd name="T3" fmla="*/ 24 h 59"/>
                <a:gd name="T4" fmla="*/ 58 w 60"/>
                <a:gd name="T5" fmla="*/ 18 h 59"/>
                <a:gd name="T6" fmla="*/ 55 w 60"/>
                <a:gd name="T7" fmla="*/ 13 h 59"/>
                <a:gd name="T8" fmla="*/ 51 w 60"/>
                <a:gd name="T9" fmla="*/ 9 h 59"/>
                <a:gd name="T10" fmla="*/ 47 w 60"/>
                <a:gd name="T11" fmla="*/ 5 h 59"/>
                <a:gd name="T12" fmla="*/ 42 w 60"/>
                <a:gd name="T13" fmla="*/ 2 h 59"/>
                <a:gd name="T14" fmla="*/ 36 w 60"/>
                <a:gd name="T15" fmla="*/ 1 h 59"/>
                <a:gd name="T16" fmla="*/ 30 w 60"/>
                <a:gd name="T17" fmla="*/ 0 h 59"/>
                <a:gd name="T18" fmla="*/ 19 w 60"/>
                <a:gd name="T19" fmla="*/ 2 h 59"/>
                <a:gd name="T20" fmla="*/ 10 w 60"/>
                <a:gd name="T21" fmla="*/ 9 h 59"/>
                <a:gd name="T22" fmla="*/ 3 w 60"/>
                <a:gd name="T23" fmla="*/ 18 h 59"/>
                <a:gd name="T24" fmla="*/ 0 w 60"/>
                <a:gd name="T25" fmla="*/ 29 h 59"/>
                <a:gd name="T26" fmla="*/ 2 w 60"/>
                <a:gd name="T27" fmla="*/ 35 h 59"/>
                <a:gd name="T28" fmla="*/ 3 w 60"/>
                <a:gd name="T29" fmla="*/ 41 h 59"/>
                <a:gd name="T30" fmla="*/ 6 w 60"/>
                <a:gd name="T31" fmla="*/ 46 h 59"/>
                <a:gd name="T32" fmla="*/ 10 w 60"/>
                <a:gd name="T33" fmla="*/ 50 h 59"/>
                <a:gd name="T34" fmla="*/ 14 w 60"/>
                <a:gd name="T35" fmla="*/ 54 h 59"/>
                <a:gd name="T36" fmla="*/ 19 w 60"/>
                <a:gd name="T37" fmla="*/ 57 h 59"/>
                <a:gd name="T38" fmla="*/ 25 w 60"/>
                <a:gd name="T39" fmla="*/ 58 h 59"/>
                <a:gd name="T40" fmla="*/ 30 w 60"/>
                <a:gd name="T41" fmla="*/ 59 h 59"/>
                <a:gd name="T42" fmla="*/ 36 w 60"/>
                <a:gd name="T43" fmla="*/ 58 h 59"/>
                <a:gd name="T44" fmla="*/ 42 w 60"/>
                <a:gd name="T45" fmla="*/ 57 h 59"/>
                <a:gd name="T46" fmla="*/ 47 w 60"/>
                <a:gd name="T47" fmla="*/ 54 h 59"/>
                <a:gd name="T48" fmla="*/ 51 w 60"/>
                <a:gd name="T49" fmla="*/ 50 h 59"/>
                <a:gd name="T50" fmla="*/ 55 w 60"/>
                <a:gd name="T51" fmla="*/ 46 h 59"/>
                <a:gd name="T52" fmla="*/ 58 w 60"/>
                <a:gd name="T53" fmla="*/ 41 h 59"/>
                <a:gd name="T54" fmla="*/ 59 w 60"/>
                <a:gd name="T55" fmla="*/ 35 h 59"/>
                <a:gd name="T56" fmla="*/ 60 w 60"/>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29"/>
                  </a:moveTo>
                  <a:lnTo>
                    <a:pt x="59" y="24"/>
                  </a:lnTo>
                  <a:lnTo>
                    <a:pt x="58" y="18"/>
                  </a:lnTo>
                  <a:lnTo>
                    <a:pt x="55" y="13"/>
                  </a:lnTo>
                  <a:lnTo>
                    <a:pt x="51" y="9"/>
                  </a:lnTo>
                  <a:lnTo>
                    <a:pt x="47" y="5"/>
                  </a:lnTo>
                  <a:lnTo>
                    <a:pt x="42" y="2"/>
                  </a:lnTo>
                  <a:lnTo>
                    <a:pt x="36" y="1"/>
                  </a:lnTo>
                  <a:lnTo>
                    <a:pt x="30" y="0"/>
                  </a:lnTo>
                  <a:lnTo>
                    <a:pt x="19" y="2"/>
                  </a:lnTo>
                  <a:lnTo>
                    <a:pt x="10" y="9"/>
                  </a:lnTo>
                  <a:lnTo>
                    <a:pt x="3" y="18"/>
                  </a:lnTo>
                  <a:lnTo>
                    <a:pt x="0" y="29"/>
                  </a:lnTo>
                  <a:lnTo>
                    <a:pt x="2" y="35"/>
                  </a:lnTo>
                  <a:lnTo>
                    <a:pt x="3" y="41"/>
                  </a:lnTo>
                  <a:lnTo>
                    <a:pt x="6" y="46"/>
                  </a:lnTo>
                  <a:lnTo>
                    <a:pt x="10" y="50"/>
                  </a:lnTo>
                  <a:lnTo>
                    <a:pt x="14" y="54"/>
                  </a:lnTo>
                  <a:lnTo>
                    <a:pt x="19" y="57"/>
                  </a:lnTo>
                  <a:lnTo>
                    <a:pt x="25" y="58"/>
                  </a:lnTo>
                  <a:lnTo>
                    <a:pt x="30" y="59"/>
                  </a:lnTo>
                  <a:lnTo>
                    <a:pt x="36" y="58"/>
                  </a:lnTo>
                  <a:lnTo>
                    <a:pt x="42" y="57"/>
                  </a:lnTo>
                  <a:lnTo>
                    <a:pt x="47" y="54"/>
                  </a:lnTo>
                  <a:lnTo>
                    <a:pt x="51" y="50"/>
                  </a:lnTo>
                  <a:lnTo>
                    <a:pt x="55" y="46"/>
                  </a:lnTo>
                  <a:lnTo>
                    <a:pt x="58" y="41"/>
                  </a:lnTo>
                  <a:lnTo>
                    <a:pt x="59" y="35"/>
                  </a:lnTo>
                  <a:lnTo>
                    <a:pt x="60"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09" name="Freeform 261"/>
            <p:cNvSpPr>
              <a:spLocks/>
            </p:cNvSpPr>
            <p:nvPr/>
          </p:nvSpPr>
          <p:spPr bwMode="auto">
            <a:xfrm>
              <a:off x="2601" y="1702"/>
              <a:ext cx="15" cy="15"/>
            </a:xfrm>
            <a:custGeom>
              <a:avLst/>
              <a:gdLst>
                <a:gd name="T0" fmla="*/ 15 w 30"/>
                <a:gd name="T1" fmla="*/ 30 h 30"/>
                <a:gd name="T2" fmla="*/ 13 w 30"/>
                <a:gd name="T3" fmla="*/ 30 h 30"/>
                <a:gd name="T4" fmla="*/ 11 w 30"/>
                <a:gd name="T5" fmla="*/ 29 h 30"/>
                <a:gd name="T6" fmla="*/ 7 w 30"/>
                <a:gd name="T7" fmla="*/ 27 h 30"/>
                <a:gd name="T8" fmla="*/ 5 w 30"/>
                <a:gd name="T9" fmla="*/ 26 h 30"/>
                <a:gd name="T10" fmla="*/ 4 w 30"/>
                <a:gd name="T11" fmla="*/ 24 h 30"/>
                <a:gd name="T12" fmla="*/ 2 w 30"/>
                <a:gd name="T13" fmla="*/ 20 h 30"/>
                <a:gd name="T14" fmla="*/ 0 w 30"/>
                <a:gd name="T15" fmla="*/ 18 h 30"/>
                <a:gd name="T16" fmla="*/ 0 w 30"/>
                <a:gd name="T17" fmla="*/ 15 h 30"/>
                <a:gd name="T18" fmla="*/ 0 w 30"/>
                <a:gd name="T19" fmla="*/ 12 h 30"/>
                <a:gd name="T20" fmla="*/ 2 w 30"/>
                <a:gd name="T21" fmla="*/ 10 h 30"/>
                <a:gd name="T22" fmla="*/ 4 w 30"/>
                <a:gd name="T23" fmla="*/ 7 h 30"/>
                <a:gd name="T24" fmla="*/ 5 w 30"/>
                <a:gd name="T25" fmla="*/ 5 h 30"/>
                <a:gd name="T26" fmla="*/ 7 w 30"/>
                <a:gd name="T27" fmla="*/ 3 h 30"/>
                <a:gd name="T28" fmla="*/ 11 w 30"/>
                <a:gd name="T29" fmla="*/ 2 h 30"/>
                <a:gd name="T30" fmla="*/ 13 w 30"/>
                <a:gd name="T31" fmla="*/ 0 h 30"/>
                <a:gd name="T32" fmla="*/ 15 w 30"/>
                <a:gd name="T33" fmla="*/ 0 h 30"/>
                <a:gd name="T34" fmla="*/ 19 w 30"/>
                <a:gd name="T35" fmla="*/ 0 h 30"/>
                <a:gd name="T36" fmla="*/ 21 w 30"/>
                <a:gd name="T37" fmla="*/ 2 h 30"/>
                <a:gd name="T38" fmla="*/ 23 w 30"/>
                <a:gd name="T39" fmla="*/ 3 h 30"/>
                <a:gd name="T40" fmla="*/ 26 w 30"/>
                <a:gd name="T41" fmla="*/ 5 h 30"/>
                <a:gd name="T42" fmla="*/ 28 w 30"/>
                <a:gd name="T43" fmla="*/ 7 h 30"/>
                <a:gd name="T44" fmla="*/ 29 w 30"/>
                <a:gd name="T45" fmla="*/ 10 h 30"/>
                <a:gd name="T46" fmla="*/ 30 w 30"/>
                <a:gd name="T47" fmla="*/ 12 h 30"/>
                <a:gd name="T48" fmla="*/ 30 w 30"/>
                <a:gd name="T49" fmla="*/ 15 h 30"/>
                <a:gd name="T50" fmla="*/ 29 w 30"/>
                <a:gd name="T51" fmla="*/ 21 h 30"/>
                <a:gd name="T52" fmla="*/ 26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1" y="29"/>
                  </a:lnTo>
                  <a:lnTo>
                    <a:pt x="7" y="27"/>
                  </a:lnTo>
                  <a:lnTo>
                    <a:pt x="5" y="26"/>
                  </a:lnTo>
                  <a:lnTo>
                    <a:pt x="4" y="24"/>
                  </a:lnTo>
                  <a:lnTo>
                    <a:pt x="2" y="20"/>
                  </a:lnTo>
                  <a:lnTo>
                    <a:pt x="0" y="18"/>
                  </a:lnTo>
                  <a:lnTo>
                    <a:pt x="0" y="15"/>
                  </a:lnTo>
                  <a:lnTo>
                    <a:pt x="0" y="12"/>
                  </a:lnTo>
                  <a:lnTo>
                    <a:pt x="2" y="10"/>
                  </a:lnTo>
                  <a:lnTo>
                    <a:pt x="4" y="7"/>
                  </a:lnTo>
                  <a:lnTo>
                    <a:pt x="5" y="5"/>
                  </a:lnTo>
                  <a:lnTo>
                    <a:pt x="7" y="3"/>
                  </a:lnTo>
                  <a:lnTo>
                    <a:pt x="11" y="2"/>
                  </a:lnTo>
                  <a:lnTo>
                    <a:pt x="13" y="0"/>
                  </a:lnTo>
                  <a:lnTo>
                    <a:pt x="15" y="0"/>
                  </a:lnTo>
                  <a:lnTo>
                    <a:pt x="19" y="0"/>
                  </a:lnTo>
                  <a:lnTo>
                    <a:pt x="21" y="2"/>
                  </a:lnTo>
                  <a:lnTo>
                    <a:pt x="23" y="3"/>
                  </a:lnTo>
                  <a:lnTo>
                    <a:pt x="26" y="5"/>
                  </a:lnTo>
                  <a:lnTo>
                    <a:pt x="28" y="7"/>
                  </a:lnTo>
                  <a:lnTo>
                    <a:pt x="29" y="10"/>
                  </a:lnTo>
                  <a:lnTo>
                    <a:pt x="30" y="12"/>
                  </a:lnTo>
                  <a:lnTo>
                    <a:pt x="30" y="15"/>
                  </a:lnTo>
                  <a:lnTo>
                    <a:pt x="29" y="21"/>
                  </a:lnTo>
                  <a:lnTo>
                    <a:pt x="26"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10" name="Freeform 262"/>
            <p:cNvSpPr>
              <a:spLocks/>
            </p:cNvSpPr>
            <p:nvPr/>
          </p:nvSpPr>
          <p:spPr bwMode="auto">
            <a:xfrm>
              <a:off x="2352" y="1812"/>
              <a:ext cx="30" cy="30"/>
            </a:xfrm>
            <a:custGeom>
              <a:avLst/>
              <a:gdLst>
                <a:gd name="T0" fmla="*/ 60 w 60"/>
                <a:gd name="T1" fmla="*/ 30 h 60"/>
                <a:gd name="T2" fmla="*/ 59 w 60"/>
                <a:gd name="T3" fmla="*/ 25 h 60"/>
                <a:gd name="T4" fmla="*/ 57 w 60"/>
                <a:gd name="T5" fmla="*/ 19 h 60"/>
                <a:gd name="T6" fmla="*/ 54 w 60"/>
                <a:gd name="T7" fmla="*/ 14 h 60"/>
                <a:gd name="T8" fmla="*/ 51 w 60"/>
                <a:gd name="T9" fmla="*/ 10 h 60"/>
                <a:gd name="T10" fmla="*/ 46 w 60"/>
                <a:gd name="T11" fmla="*/ 6 h 60"/>
                <a:gd name="T12" fmla="*/ 41 w 60"/>
                <a:gd name="T13" fmla="*/ 3 h 60"/>
                <a:gd name="T14" fmla="*/ 36 w 60"/>
                <a:gd name="T15" fmla="*/ 1 h 60"/>
                <a:gd name="T16" fmla="*/ 30 w 60"/>
                <a:gd name="T17" fmla="*/ 0 h 60"/>
                <a:gd name="T18" fmla="*/ 18 w 60"/>
                <a:gd name="T19" fmla="*/ 3 h 60"/>
                <a:gd name="T20" fmla="*/ 8 w 60"/>
                <a:gd name="T21" fmla="*/ 10 h 60"/>
                <a:gd name="T22" fmla="*/ 2 w 60"/>
                <a:gd name="T23" fmla="*/ 19 h 60"/>
                <a:gd name="T24" fmla="*/ 0 w 60"/>
                <a:gd name="T25" fmla="*/ 30 h 60"/>
                <a:gd name="T26" fmla="*/ 0 w 60"/>
                <a:gd name="T27" fmla="*/ 36 h 60"/>
                <a:gd name="T28" fmla="*/ 2 w 60"/>
                <a:gd name="T29" fmla="*/ 42 h 60"/>
                <a:gd name="T30" fmla="*/ 4 w 60"/>
                <a:gd name="T31" fmla="*/ 46 h 60"/>
                <a:gd name="T32" fmla="*/ 8 w 60"/>
                <a:gd name="T33" fmla="*/ 51 h 60"/>
                <a:gd name="T34" fmla="*/ 13 w 60"/>
                <a:gd name="T35" fmla="*/ 54 h 60"/>
                <a:gd name="T36" fmla="*/ 18 w 60"/>
                <a:gd name="T37" fmla="*/ 58 h 60"/>
                <a:gd name="T38" fmla="*/ 24 w 60"/>
                <a:gd name="T39" fmla="*/ 59 h 60"/>
                <a:gd name="T40" fmla="*/ 30 w 60"/>
                <a:gd name="T41" fmla="*/ 60 h 60"/>
                <a:gd name="T42" fmla="*/ 36 w 60"/>
                <a:gd name="T43" fmla="*/ 59 h 60"/>
                <a:gd name="T44" fmla="*/ 41 w 60"/>
                <a:gd name="T45" fmla="*/ 58 h 60"/>
                <a:gd name="T46" fmla="*/ 46 w 60"/>
                <a:gd name="T47" fmla="*/ 54 h 60"/>
                <a:gd name="T48" fmla="*/ 51 w 60"/>
                <a:gd name="T49" fmla="*/ 51 h 60"/>
                <a:gd name="T50" fmla="*/ 54 w 60"/>
                <a:gd name="T51" fmla="*/ 46 h 60"/>
                <a:gd name="T52" fmla="*/ 57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5"/>
                  </a:lnTo>
                  <a:lnTo>
                    <a:pt x="57" y="19"/>
                  </a:lnTo>
                  <a:lnTo>
                    <a:pt x="54" y="14"/>
                  </a:lnTo>
                  <a:lnTo>
                    <a:pt x="51" y="10"/>
                  </a:lnTo>
                  <a:lnTo>
                    <a:pt x="46" y="6"/>
                  </a:lnTo>
                  <a:lnTo>
                    <a:pt x="41" y="3"/>
                  </a:lnTo>
                  <a:lnTo>
                    <a:pt x="36" y="1"/>
                  </a:lnTo>
                  <a:lnTo>
                    <a:pt x="30" y="0"/>
                  </a:lnTo>
                  <a:lnTo>
                    <a:pt x="18" y="3"/>
                  </a:lnTo>
                  <a:lnTo>
                    <a:pt x="8" y="10"/>
                  </a:lnTo>
                  <a:lnTo>
                    <a:pt x="2" y="19"/>
                  </a:lnTo>
                  <a:lnTo>
                    <a:pt x="0" y="30"/>
                  </a:lnTo>
                  <a:lnTo>
                    <a:pt x="0" y="36"/>
                  </a:lnTo>
                  <a:lnTo>
                    <a:pt x="2" y="42"/>
                  </a:lnTo>
                  <a:lnTo>
                    <a:pt x="4" y="46"/>
                  </a:lnTo>
                  <a:lnTo>
                    <a:pt x="8" y="51"/>
                  </a:lnTo>
                  <a:lnTo>
                    <a:pt x="13" y="54"/>
                  </a:lnTo>
                  <a:lnTo>
                    <a:pt x="18" y="58"/>
                  </a:lnTo>
                  <a:lnTo>
                    <a:pt x="24" y="59"/>
                  </a:lnTo>
                  <a:lnTo>
                    <a:pt x="30" y="60"/>
                  </a:lnTo>
                  <a:lnTo>
                    <a:pt x="36" y="59"/>
                  </a:lnTo>
                  <a:lnTo>
                    <a:pt x="41" y="58"/>
                  </a:lnTo>
                  <a:lnTo>
                    <a:pt x="46" y="54"/>
                  </a:lnTo>
                  <a:lnTo>
                    <a:pt x="51" y="51"/>
                  </a:lnTo>
                  <a:lnTo>
                    <a:pt x="54" y="46"/>
                  </a:lnTo>
                  <a:lnTo>
                    <a:pt x="57"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11" name="Freeform 263"/>
            <p:cNvSpPr>
              <a:spLocks/>
            </p:cNvSpPr>
            <p:nvPr/>
          </p:nvSpPr>
          <p:spPr bwMode="auto">
            <a:xfrm>
              <a:off x="2359" y="1819"/>
              <a:ext cx="15" cy="15"/>
            </a:xfrm>
            <a:custGeom>
              <a:avLst/>
              <a:gdLst>
                <a:gd name="T0" fmla="*/ 15 w 29"/>
                <a:gd name="T1" fmla="*/ 30 h 30"/>
                <a:gd name="T2" fmla="*/ 11 w 29"/>
                <a:gd name="T3" fmla="*/ 30 h 30"/>
                <a:gd name="T4" fmla="*/ 9 w 29"/>
                <a:gd name="T5" fmla="*/ 29 h 30"/>
                <a:gd name="T6" fmla="*/ 7 w 29"/>
                <a:gd name="T7" fmla="*/ 27 h 30"/>
                <a:gd name="T8" fmla="*/ 4 w 29"/>
                <a:gd name="T9" fmla="*/ 26 h 30"/>
                <a:gd name="T10" fmla="*/ 2 w 29"/>
                <a:gd name="T11" fmla="*/ 23 h 30"/>
                <a:gd name="T12" fmla="*/ 1 w 29"/>
                <a:gd name="T13" fmla="*/ 21 h 30"/>
                <a:gd name="T14" fmla="*/ 0 w 29"/>
                <a:gd name="T15" fmla="*/ 18 h 30"/>
                <a:gd name="T16" fmla="*/ 0 w 29"/>
                <a:gd name="T17" fmla="*/ 15 h 30"/>
                <a:gd name="T18" fmla="*/ 0 w 29"/>
                <a:gd name="T19" fmla="*/ 13 h 30"/>
                <a:gd name="T20" fmla="*/ 1 w 29"/>
                <a:gd name="T21" fmla="*/ 10 h 30"/>
                <a:gd name="T22" fmla="*/ 2 w 29"/>
                <a:gd name="T23" fmla="*/ 7 h 30"/>
                <a:gd name="T24" fmla="*/ 4 w 29"/>
                <a:gd name="T25" fmla="*/ 5 h 30"/>
                <a:gd name="T26" fmla="*/ 7 w 29"/>
                <a:gd name="T27" fmla="*/ 3 h 30"/>
                <a:gd name="T28" fmla="*/ 9 w 29"/>
                <a:gd name="T29" fmla="*/ 1 h 30"/>
                <a:gd name="T30" fmla="*/ 11 w 29"/>
                <a:gd name="T31" fmla="*/ 0 h 30"/>
                <a:gd name="T32" fmla="*/ 15 w 29"/>
                <a:gd name="T33" fmla="*/ 0 h 30"/>
                <a:gd name="T34" fmla="*/ 17 w 29"/>
                <a:gd name="T35" fmla="*/ 0 h 30"/>
                <a:gd name="T36" fmla="*/ 21 w 29"/>
                <a:gd name="T37" fmla="*/ 1 h 30"/>
                <a:gd name="T38" fmla="*/ 23 w 29"/>
                <a:gd name="T39" fmla="*/ 3 h 30"/>
                <a:gd name="T40" fmla="*/ 25 w 29"/>
                <a:gd name="T41" fmla="*/ 5 h 30"/>
                <a:gd name="T42" fmla="*/ 26 w 29"/>
                <a:gd name="T43" fmla="*/ 7 h 30"/>
                <a:gd name="T44" fmla="*/ 28 w 29"/>
                <a:gd name="T45" fmla="*/ 10 h 30"/>
                <a:gd name="T46" fmla="*/ 29 w 29"/>
                <a:gd name="T47" fmla="*/ 13 h 30"/>
                <a:gd name="T48" fmla="*/ 29 w 29"/>
                <a:gd name="T49" fmla="*/ 15 h 30"/>
                <a:gd name="T50" fmla="*/ 28 w 29"/>
                <a:gd name="T51" fmla="*/ 21 h 30"/>
                <a:gd name="T52" fmla="*/ 25 w 29"/>
                <a:gd name="T53" fmla="*/ 26 h 30"/>
                <a:gd name="T54" fmla="*/ 21 w 29"/>
                <a:gd name="T55" fmla="*/ 29 h 30"/>
                <a:gd name="T56" fmla="*/ 15 w 29"/>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30">
                  <a:moveTo>
                    <a:pt x="15" y="30"/>
                  </a:moveTo>
                  <a:lnTo>
                    <a:pt x="11" y="30"/>
                  </a:lnTo>
                  <a:lnTo>
                    <a:pt x="9" y="29"/>
                  </a:lnTo>
                  <a:lnTo>
                    <a:pt x="7" y="27"/>
                  </a:lnTo>
                  <a:lnTo>
                    <a:pt x="4" y="26"/>
                  </a:lnTo>
                  <a:lnTo>
                    <a:pt x="2" y="23"/>
                  </a:lnTo>
                  <a:lnTo>
                    <a:pt x="1" y="21"/>
                  </a:lnTo>
                  <a:lnTo>
                    <a:pt x="0" y="18"/>
                  </a:lnTo>
                  <a:lnTo>
                    <a:pt x="0" y="15"/>
                  </a:lnTo>
                  <a:lnTo>
                    <a:pt x="0" y="13"/>
                  </a:lnTo>
                  <a:lnTo>
                    <a:pt x="1" y="10"/>
                  </a:lnTo>
                  <a:lnTo>
                    <a:pt x="2" y="7"/>
                  </a:lnTo>
                  <a:lnTo>
                    <a:pt x="4" y="5"/>
                  </a:lnTo>
                  <a:lnTo>
                    <a:pt x="7" y="3"/>
                  </a:lnTo>
                  <a:lnTo>
                    <a:pt x="9" y="1"/>
                  </a:lnTo>
                  <a:lnTo>
                    <a:pt x="11" y="0"/>
                  </a:lnTo>
                  <a:lnTo>
                    <a:pt x="15" y="0"/>
                  </a:lnTo>
                  <a:lnTo>
                    <a:pt x="17" y="0"/>
                  </a:lnTo>
                  <a:lnTo>
                    <a:pt x="21" y="1"/>
                  </a:lnTo>
                  <a:lnTo>
                    <a:pt x="23" y="3"/>
                  </a:lnTo>
                  <a:lnTo>
                    <a:pt x="25" y="5"/>
                  </a:lnTo>
                  <a:lnTo>
                    <a:pt x="26" y="7"/>
                  </a:lnTo>
                  <a:lnTo>
                    <a:pt x="28" y="10"/>
                  </a:lnTo>
                  <a:lnTo>
                    <a:pt x="29" y="13"/>
                  </a:lnTo>
                  <a:lnTo>
                    <a:pt x="29" y="15"/>
                  </a:lnTo>
                  <a:lnTo>
                    <a:pt x="28"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12" name="Freeform 264"/>
            <p:cNvSpPr>
              <a:spLocks/>
            </p:cNvSpPr>
            <p:nvPr/>
          </p:nvSpPr>
          <p:spPr bwMode="auto">
            <a:xfrm>
              <a:off x="2336" y="1607"/>
              <a:ext cx="30" cy="29"/>
            </a:xfrm>
            <a:custGeom>
              <a:avLst/>
              <a:gdLst>
                <a:gd name="T0" fmla="*/ 60 w 60"/>
                <a:gd name="T1" fmla="*/ 30 h 59"/>
                <a:gd name="T2" fmla="*/ 58 w 60"/>
                <a:gd name="T3" fmla="*/ 24 h 59"/>
                <a:gd name="T4" fmla="*/ 57 w 60"/>
                <a:gd name="T5" fmla="*/ 19 h 59"/>
                <a:gd name="T6" fmla="*/ 54 w 60"/>
                <a:gd name="T7" fmla="*/ 13 h 59"/>
                <a:gd name="T8" fmla="*/ 50 w 60"/>
                <a:gd name="T9" fmla="*/ 8 h 59"/>
                <a:gd name="T10" fmla="*/ 46 w 60"/>
                <a:gd name="T11" fmla="*/ 5 h 59"/>
                <a:gd name="T12" fmla="*/ 41 w 60"/>
                <a:gd name="T13" fmla="*/ 3 h 59"/>
                <a:gd name="T14" fmla="*/ 35 w 60"/>
                <a:gd name="T15" fmla="*/ 0 h 59"/>
                <a:gd name="T16" fmla="*/ 30 w 60"/>
                <a:gd name="T17" fmla="*/ 0 h 59"/>
                <a:gd name="T18" fmla="*/ 18 w 60"/>
                <a:gd name="T19" fmla="*/ 3 h 59"/>
                <a:gd name="T20" fmla="*/ 9 w 60"/>
                <a:gd name="T21" fmla="*/ 8 h 59"/>
                <a:gd name="T22" fmla="*/ 2 w 60"/>
                <a:gd name="T23" fmla="*/ 19 h 59"/>
                <a:gd name="T24" fmla="*/ 0 w 60"/>
                <a:gd name="T25" fmla="*/ 30 h 59"/>
                <a:gd name="T26" fmla="*/ 1 w 60"/>
                <a:gd name="T27" fmla="*/ 36 h 59"/>
                <a:gd name="T28" fmla="*/ 2 w 60"/>
                <a:gd name="T29" fmla="*/ 41 h 59"/>
                <a:gd name="T30" fmla="*/ 5 w 60"/>
                <a:gd name="T31" fmla="*/ 46 h 59"/>
                <a:gd name="T32" fmla="*/ 9 w 60"/>
                <a:gd name="T33" fmla="*/ 51 h 59"/>
                <a:gd name="T34" fmla="*/ 13 w 60"/>
                <a:gd name="T35" fmla="*/ 54 h 59"/>
                <a:gd name="T36" fmla="*/ 18 w 60"/>
                <a:gd name="T37" fmla="*/ 57 h 59"/>
                <a:gd name="T38" fmla="*/ 24 w 60"/>
                <a:gd name="T39" fmla="*/ 59 h 59"/>
                <a:gd name="T40" fmla="*/ 30 w 60"/>
                <a:gd name="T41" fmla="*/ 59 h 59"/>
                <a:gd name="T42" fmla="*/ 35 w 60"/>
                <a:gd name="T43" fmla="*/ 59 h 59"/>
                <a:gd name="T44" fmla="*/ 41 w 60"/>
                <a:gd name="T45" fmla="*/ 57 h 59"/>
                <a:gd name="T46" fmla="*/ 46 w 60"/>
                <a:gd name="T47" fmla="*/ 54 h 59"/>
                <a:gd name="T48" fmla="*/ 50 w 60"/>
                <a:gd name="T49" fmla="*/ 51 h 59"/>
                <a:gd name="T50" fmla="*/ 54 w 60"/>
                <a:gd name="T51" fmla="*/ 46 h 59"/>
                <a:gd name="T52" fmla="*/ 57 w 60"/>
                <a:gd name="T53" fmla="*/ 41 h 59"/>
                <a:gd name="T54" fmla="*/ 58 w 60"/>
                <a:gd name="T55" fmla="*/ 36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8" y="24"/>
                  </a:lnTo>
                  <a:lnTo>
                    <a:pt x="57" y="19"/>
                  </a:lnTo>
                  <a:lnTo>
                    <a:pt x="54" y="13"/>
                  </a:lnTo>
                  <a:lnTo>
                    <a:pt x="50" y="8"/>
                  </a:lnTo>
                  <a:lnTo>
                    <a:pt x="46" y="5"/>
                  </a:lnTo>
                  <a:lnTo>
                    <a:pt x="41" y="3"/>
                  </a:lnTo>
                  <a:lnTo>
                    <a:pt x="35" y="0"/>
                  </a:lnTo>
                  <a:lnTo>
                    <a:pt x="30" y="0"/>
                  </a:lnTo>
                  <a:lnTo>
                    <a:pt x="18" y="3"/>
                  </a:lnTo>
                  <a:lnTo>
                    <a:pt x="9" y="8"/>
                  </a:lnTo>
                  <a:lnTo>
                    <a:pt x="2" y="19"/>
                  </a:lnTo>
                  <a:lnTo>
                    <a:pt x="0" y="30"/>
                  </a:lnTo>
                  <a:lnTo>
                    <a:pt x="1" y="36"/>
                  </a:lnTo>
                  <a:lnTo>
                    <a:pt x="2" y="41"/>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1"/>
                  </a:lnTo>
                  <a:lnTo>
                    <a:pt x="58"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13" name="Freeform 265"/>
            <p:cNvSpPr>
              <a:spLocks/>
            </p:cNvSpPr>
            <p:nvPr/>
          </p:nvSpPr>
          <p:spPr bwMode="auto">
            <a:xfrm>
              <a:off x="2343" y="1614"/>
              <a:ext cx="15" cy="15"/>
            </a:xfrm>
            <a:custGeom>
              <a:avLst/>
              <a:gdLst>
                <a:gd name="T0" fmla="*/ 15 w 30"/>
                <a:gd name="T1" fmla="*/ 29 h 29"/>
                <a:gd name="T2" fmla="*/ 11 w 30"/>
                <a:gd name="T3" fmla="*/ 29 h 29"/>
                <a:gd name="T4" fmla="*/ 9 w 30"/>
                <a:gd name="T5" fmla="*/ 28 h 29"/>
                <a:gd name="T6" fmla="*/ 7 w 30"/>
                <a:gd name="T7" fmla="*/ 27 h 29"/>
                <a:gd name="T8" fmla="*/ 4 w 30"/>
                <a:gd name="T9" fmla="*/ 26 h 29"/>
                <a:gd name="T10" fmla="*/ 2 w 30"/>
                <a:gd name="T11" fmla="*/ 23 h 29"/>
                <a:gd name="T12" fmla="*/ 1 w 30"/>
                <a:gd name="T13" fmla="*/ 20 h 29"/>
                <a:gd name="T14" fmla="*/ 0 w 30"/>
                <a:gd name="T15" fmla="*/ 18 h 29"/>
                <a:gd name="T16" fmla="*/ 0 w 30"/>
                <a:gd name="T17" fmla="*/ 15 h 29"/>
                <a:gd name="T18" fmla="*/ 0 w 30"/>
                <a:gd name="T19" fmla="*/ 12 h 29"/>
                <a:gd name="T20" fmla="*/ 1 w 30"/>
                <a:gd name="T21" fmla="*/ 9 h 29"/>
                <a:gd name="T22" fmla="*/ 2 w 30"/>
                <a:gd name="T23" fmla="*/ 6 h 29"/>
                <a:gd name="T24" fmla="*/ 4 w 30"/>
                <a:gd name="T25" fmla="*/ 4 h 29"/>
                <a:gd name="T26" fmla="*/ 7 w 30"/>
                <a:gd name="T27" fmla="*/ 3 h 29"/>
                <a:gd name="T28" fmla="*/ 9 w 30"/>
                <a:gd name="T29" fmla="*/ 1 h 29"/>
                <a:gd name="T30" fmla="*/ 11 w 30"/>
                <a:gd name="T31" fmla="*/ 0 h 29"/>
                <a:gd name="T32" fmla="*/ 15 w 30"/>
                <a:gd name="T33" fmla="*/ 0 h 29"/>
                <a:gd name="T34" fmla="*/ 17 w 30"/>
                <a:gd name="T35" fmla="*/ 0 h 29"/>
                <a:gd name="T36" fmla="*/ 20 w 30"/>
                <a:gd name="T37" fmla="*/ 1 h 29"/>
                <a:gd name="T38" fmla="*/ 23 w 30"/>
                <a:gd name="T39" fmla="*/ 3 h 29"/>
                <a:gd name="T40" fmla="*/ 25 w 30"/>
                <a:gd name="T41" fmla="*/ 4 h 29"/>
                <a:gd name="T42" fmla="*/ 26 w 30"/>
                <a:gd name="T43" fmla="*/ 6 h 29"/>
                <a:gd name="T44" fmla="*/ 28 w 30"/>
                <a:gd name="T45" fmla="*/ 9 h 29"/>
                <a:gd name="T46" fmla="*/ 30 w 30"/>
                <a:gd name="T47" fmla="*/ 12 h 29"/>
                <a:gd name="T48" fmla="*/ 30 w 30"/>
                <a:gd name="T49" fmla="*/ 15 h 29"/>
                <a:gd name="T50" fmla="*/ 28 w 30"/>
                <a:gd name="T51" fmla="*/ 21 h 29"/>
                <a:gd name="T52" fmla="*/ 25 w 30"/>
                <a:gd name="T53" fmla="*/ 26 h 29"/>
                <a:gd name="T54" fmla="*/ 20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1" y="29"/>
                  </a:lnTo>
                  <a:lnTo>
                    <a:pt x="9" y="28"/>
                  </a:lnTo>
                  <a:lnTo>
                    <a:pt x="7" y="27"/>
                  </a:lnTo>
                  <a:lnTo>
                    <a:pt x="4" y="26"/>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1"/>
                  </a:lnTo>
                  <a:lnTo>
                    <a:pt x="25" y="26"/>
                  </a:lnTo>
                  <a:lnTo>
                    <a:pt x="20"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14" name="Freeform 266"/>
            <p:cNvSpPr>
              <a:spLocks/>
            </p:cNvSpPr>
            <p:nvPr/>
          </p:nvSpPr>
          <p:spPr bwMode="auto">
            <a:xfrm>
              <a:off x="2456" y="1929"/>
              <a:ext cx="30" cy="30"/>
            </a:xfrm>
            <a:custGeom>
              <a:avLst/>
              <a:gdLst>
                <a:gd name="T0" fmla="*/ 60 w 60"/>
                <a:gd name="T1" fmla="*/ 30 h 60"/>
                <a:gd name="T2" fmla="*/ 59 w 60"/>
                <a:gd name="T3" fmla="*/ 24 h 60"/>
                <a:gd name="T4" fmla="*/ 58 w 60"/>
                <a:gd name="T5" fmla="*/ 19 h 60"/>
                <a:gd name="T6" fmla="*/ 55 w 60"/>
                <a:gd name="T7" fmla="*/ 13 h 60"/>
                <a:gd name="T8" fmla="*/ 52 w 60"/>
                <a:gd name="T9" fmla="*/ 8 h 60"/>
                <a:gd name="T10" fmla="*/ 47 w 60"/>
                <a:gd name="T11" fmla="*/ 5 h 60"/>
                <a:gd name="T12" fmla="*/ 42 w 60"/>
                <a:gd name="T13" fmla="*/ 3 h 60"/>
                <a:gd name="T14" fmla="*/ 36 w 60"/>
                <a:gd name="T15" fmla="*/ 0 h 60"/>
                <a:gd name="T16" fmla="*/ 30 w 60"/>
                <a:gd name="T17" fmla="*/ 0 h 60"/>
                <a:gd name="T18" fmla="*/ 19 w 60"/>
                <a:gd name="T19" fmla="*/ 3 h 60"/>
                <a:gd name="T20" fmla="*/ 9 w 60"/>
                <a:gd name="T21" fmla="*/ 8 h 60"/>
                <a:gd name="T22" fmla="*/ 2 w 60"/>
                <a:gd name="T23" fmla="*/ 19 h 60"/>
                <a:gd name="T24" fmla="*/ 0 w 60"/>
                <a:gd name="T25" fmla="*/ 30 h 60"/>
                <a:gd name="T26" fmla="*/ 1 w 60"/>
                <a:gd name="T27" fmla="*/ 36 h 60"/>
                <a:gd name="T28" fmla="*/ 2 w 60"/>
                <a:gd name="T29" fmla="*/ 42 h 60"/>
                <a:gd name="T30" fmla="*/ 6 w 60"/>
                <a:gd name="T31" fmla="*/ 46 h 60"/>
                <a:gd name="T32" fmla="*/ 9 w 60"/>
                <a:gd name="T33" fmla="*/ 51 h 60"/>
                <a:gd name="T34" fmla="*/ 14 w 60"/>
                <a:gd name="T35" fmla="*/ 54 h 60"/>
                <a:gd name="T36" fmla="*/ 19 w 60"/>
                <a:gd name="T37" fmla="*/ 58 h 60"/>
                <a:gd name="T38" fmla="*/ 24 w 60"/>
                <a:gd name="T39" fmla="*/ 59 h 60"/>
                <a:gd name="T40" fmla="*/ 30 w 60"/>
                <a:gd name="T41" fmla="*/ 60 h 60"/>
                <a:gd name="T42" fmla="*/ 36 w 60"/>
                <a:gd name="T43" fmla="*/ 59 h 60"/>
                <a:gd name="T44" fmla="*/ 42 w 60"/>
                <a:gd name="T45" fmla="*/ 58 h 60"/>
                <a:gd name="T46" fmla="*/ 47 w 60"/>
                <a:gd name="T47" fmla="*/ 54 h 60"/>
                <a:gd name="T48" fmla="*/ 52 w 60"/>
                <a:gd name="T49" fmla="*/ 51 h 60"/>
                <a:gd name="T50" fmla="*/ 55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9"/>
                  </a:lnTo>
                  <a:lnTo>
                    <a:pt x="55" y="13"/>
                  </a:lnTo>
                  <a:lnTo>
                    <a:pt x="52" y="8"/>
                  </a:lnTo>
                  <a:lnTo>
                    <a:pt x="47" y="5"/>
                  </a:lnTo>
                  <a:lnTo>
                    <a:pt x="42" y="3"/>
                  </a:lnTo>
                  <a:lnTo>
                    <a:pt x="36" y="0"/>
                  </a:lnTo>
                  <a:lnTo>
                    <a:pt x="30" y="0"/>
                  </a:lnTo>
                  <a:lnTo>
                    <a:pt x="19" y="3"/>
                  </a:lnTo>
                  <a:lnTo>
                    <a:pt x="9" y="8"/>
                  </a:lnTo>
                  <a:lnTo>
                    <a:pt x="2" y="19"/>
                  </a:lnTo>
                  <a:lnTo>
                    <a:pt x="0" y="30"/>
                  </a:lnTo>
                  <a:lnTo>
                    <a:pt x="1" y="36"/>
                  </a:lnTo>
                  <a:lnTo>
                    <a:pt x="2" y="42"/>
                  </a:lnTo>
                  <a:lnTo>
                    <a:pt x="6" y="46"/>
                  </a:lnTo>
                  <a:lnTo>
                    <a:pt x="9" y="51"/>
                  </a:lnTo>
                  <a:lnTo>
                    <a:pt x="14" y="54"/>
                  </a:lnTo>
                  <a:lnTo>
                    <a:pt x="19" y="58"/>
                  </a:lnTo>
                  <a:lnTo>
                    <a:pt x="24" y="59"/>
                  </a:lnTo>
                  <a:lnTo>
                    <a:pt x="30" y="60"/>
                  </a:lnTo>
                  <a:lnTo>
                    <a:pt x="36" y="59"/>
                  </a:lnTo>
                  <a:lnTo>
                    <a:pt x="42" y="58"/>
                  </a:lnTo>
                  <a:lnTo>
                    <a:pt x="47" y="54"/>
                  </a:lnTo>
                  <a:lnTo>
                    <a:pt x="52" y="51"/>
                  </a:lnTo>
                  <a:lnTo>
                    <a:pt x="55" y="46"/>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15" name="Freeform 267"/>
            <p:cNvSpPr>
              <a:spLocks/>
            </p:cNvSpPr>
            <p:nvPr/>
          </p:nvSpPr>
          <p:spPr bwMode="auto">
            <a:xfrm>
              <a:off x="2463" y="1937"/>
              <a:ext cx="15" cy="15"/>
            </a:xfrm>
            <a:custGeom>
              <a:avLst/>
              <a:gdLst>
                <a:gd name="T0" fmla="*/ 15 w 30"/>
                <a:gd name="T1" fmla="*/ 30 h 30"/>
                <a:gd name="T2" fmla="*/ 13 w 30"/>
                <a:gd name="T3" fmla="*/ 30 h 30"/>
                <a:gd name="T4" fmla="*/ 11 w 30"/>
                <a:gd name="T5" fmla="*/ 29 h 30"/>
                <a:gd name="T6" fmla="*/ 7 w 30"/>
                <a:gd name="T7" fmla="*/ 27 h 30"/>
                <a:gd name="T8" fmla="*/ 5 w 30"/>
                <a:gd name="T9" fmla="*/ 26 h 30"/>
                <a:gd name="T10" fmla="*/ 4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4 w 30"/>
                <a:gd name="T23" fmla="*/ 7 h 30"/>
                <a:gd name="T24" fmla="*/ 5 w 30"/>
                <a:gd name="T25" fmla="*/ 5 h 30"/>
                <a:gd name="T26" fmla="*/ 7 w 30"/>
                <a:gd name="T27" fmla="*/ 3 h 30"/>
                <a:gd name="T28" fmla="*/ 11 w 30"/>
                <a:gd name="T29" fmla="*/ 1 h 30"/>
                <a:gd name="T30" fmla="*/ 13 w 30"/>
                <a:gd name="T31" fmla="*/ 0 h 30"/>
                <a:gd name="T32" fmla="*/ 15 w 30"/>
                <a:gd name="T33" fmla="*/ 0 h 30"/>
                <a:gd name="T34" fmla="*/ 19 w 30"/>
                <a:gd name="T35" fmla="*/ 0 h 30"/>
                <a:gd name="T36" fmla="*/ 21 w 30"/>
                <a:gd name="T37" fmla="*/ 1 h 30"/>
                <a:gd name="T38" fmla="*/ 23 w 30"/>
                <a:gd name="T39" fmla="*/ 3 h 30"/>
                <a:gd name="T40" fmla="*/ 26 w 30"/>
                <a:gd name="T41" fmla="*/ 5 h 30"/>
                <a:gd name="T42" fmla="*/ 28 w 30"/>
                <a:gd name="T43" fmla="*/ 7 h 30"/>
                <a:gd name="T44" fmla="*/ 29 w 30"/>
                <a:gd name="T45" fmla="*/ 9 h 30"/>
                <a:gd name="T46" fmla="*/ 30 w 30"/>
                <a:gd name="T47" fmla="*/ 12 h 30"/>
                <a:gd name="T48" fmla="*/ 30 w 30"/>
                <a:gd name="T49" fmla="*/ 15 h 30"/>
                <a:gd name="T50" fmla="*/ 29 w 30"/>
                <a:gd name="T51" fmla="*/ 21 h 30"/>
                <a:gd name="T52" fmla="*/ 26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1" y="29"/>
                  </a:lnTo>
                  <a:lnTo>
                    <a:pt x="7" y="27"/>
                  </a:lnTo>
                  <a:lnTo>
                    <a:pt x="5" y="26"/>
                  </a:lnTo>
                  <a:lnTo>
                    <a:pt x="4" y="23"/>
                  </a:lnTo>
                  <a:lnTo>
                    <a:pt x="1" y="20"/>
                  </a:lnTo>
                  <a:lnTo>
                    <a:pt x="0" y="18"/>
                  </a:lnTo>
                  <a:lnTo>
                    <a:pt x="0" y="15"/>
                  </a:lnTo>
                  <a:lnTo>
                    <a:pt x="0" y="12"/>
                  </a:lnTo>
                  <a:lnTo>
                    <a:pt x="1" y="9"/>
                  </a:lnTo>
                  <a:lnTo>
                    <a:pt x="4" y="7"/>
                  </a:lnTo>
                  <a:lnTo>
                    <a:pt x="5" y="5"/>
                  </a:lnTo>
                  <a:lnTo>
                    <a:pt x="7" y="3"/>
                  </a:lnTo>
                  <a:lnTo>
                    <a:pt x="11" y="1"/>
                  </a:lnTo>
                  <a:lnTo>
                    <a:pt x="13" y="0"/>
                  </a:lnTo>
                  <a:lnTo>
                    <a:pt x="15" y="0"/>
                  </a:lnTo>
                  <a:lnTo>
                    <a:pt x="19" y="0"/>
                  </a:lnTo>
                  <a:lnTo>
                    <a:pt x="21" y="1"/>
                  </a:lnTo>
                  <a:lnTo>
                    <a:pt x="23" y="3"/>
                  </a:lnTo>
                  <a:lnTo>
                    <a:pt x="26" y="5"/>
                  </a:lnTo>
                  <a:lnTo>
                    <a:pt x="28" y="7"/>
                  </a:lnTo>
                  <a:lnTo>
                    <a:pt x="29" y="9"/>
                  </a:lnTo>
                  <a:lnTo>
                    <a:pt x="30" y="12"/>
                  </a:lnTo>
                  <a:lnTo>
                    <a:pt x="30" y="15"/>
                  </a:lnTo>
                  <a:lnTo>
                    <a:pt x="29" y="21"/>
                  </a:lnTo>
                  <a:lnTo>
                    <a:pt x="26"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16" name="Freeform 268"/>
            <p:cNvSpPr>
              <a:spLocks/>
            </p:cNvSpPr>
            <p:nvPr/>
          </p:nvSpPr>
          <p:spPr bwMode="auto">
            <a:xfrm>
              <a:off x="2357" y="1988"/>
              <a:ext cx="30" cy="29"/>
            </a:xfrm>
            <a:custGeom>
              <a:avLst/>
              <a:gdLst>
                <a:gd name="T0" fmla="*/ 60 w 60"/>
                <a:gd name="T1" fmla="*/ 30 h 59"/>
                <a:gd name="T2" fmla="*/ 59 w 60"/>
                <a:gd name="T3" fmla="*/ 24 h 59"/>
                <a:gd name="T4" fmla="*/ 58 w 60"/>
                <a:gd name="T5" fmla="*/ 18 h 59"/>
                <a:gd name="T6" fmla="*/ 54 w 60"/>
                <a:gd name="T7" fmla="*/ 12 h 59"/>
                <a:gd name="T8" fmla="*/ 51 w 60"/>
                <a:gd name="T9" fmla="*/ 8 h 59"/>
                <a:gd name="T10" fmla="*/ 46 w 60"/>
                <a:gd name="T11" fmla="*/ 4 h 59"/>
                <a:gd name="T12" fmla="*/ 42 w 60"/>
                <a:gd name="T13" fmla="*/ 2 h 59"/>
                <a:gd name="T14" fmla="*/ 36 w 60"/>
                <a:gd name="T15" fmla="*/ 0 h 59"/>
                <a:gd name="T16" fmla="*/ 30 w 60"/>
                <a:gd name="T17" fmla="*/ 0 h 59"/>
                <a:gd name="T18" fmla="*/ 19 w 60"/>
                <a:gd name="T19" fmla="*/ 2 h 59"/>
                <a:gd name="T20" fmla="*/ 9 w 60"/>
                <a:gd name="T21" fmla="*/ 8 h 59"/>
                <a:gd name="T22" fmla="*/ 3 w 60"/>
                <a:gd name="T23" fmla="*/ 18 h 59"/>
                <a:gd name="T24" fmla="*/ 0 w 60"/>
                <a:gd name="T25" fmla="*/ 30 h 59"/>
                <a:gd name="T26" fmla="*/ 1 w 60"/>
                <a:gd name="T27" fmla="*/ 35 h 59"/>
                <a:gd name="T28" fmla="*/ 3 w 60"/>
                <a:gd name="T29" fmla="*/ 40 h 59"/>
                <a:gd name="T30" fmla="*/ 6 w 60"/>
                <a:gd name="T31" fmla="*/ 46 h 59"/>
                <a:gd name="T32" fmla="*/ 9 w 60"/>
                <a:gd name="T33" fmla="*/ 50 h 59"/>
                <a:gd name="T34" fmla="*/ 14 w 60"/>
                <a:gd name="T35" fmla="*/ 54 h 59"/>
                <a:gd name="T36" fmla="*/ 19 w 60"/>
                <a:gd name="T37" fmla="*/ 56 h 59"/>
                <a:gd name="T38" fmla="*/ 24 w 60"/>
                <a:gd name="T39" fmla="*/ 59 h 59"/>
                <a:gd name="T40" fmla="*/ 30 w 60"/>
                <a:gd name="T41" fmla="*/ 59 h 59"/>
                <a:gd name="T42" fmla="*/ 36 w 60"/>
                <a:gd name="T43" fmla="*/ 59 h 59"/>
                <a:gd name="T44" fmla="*/ 42 w 60"/>
                <a:gd name="T45" fmla="*/ 56 h 59"/>
                <a:gd name="T46" fmla="*/ 46 w 60"/>
                <a:gd name="T47" fmla="*/ 54 h 59"/>
                <a:gd name="T48" fmla="*/ 51 w 60"/>
                <a:gd name="T49" fmla="*/ 50 h 59"/>
                <a:gd name="T50" fmla="*/ 54 w 60"/>
                <a:gd name="T51" fmla="*/ 46 h 59"/>
                <a:gd name="T52" fmla="*/ 58 w 60"/>
                <a:gd name="T53" fmla="*/ 40 h 59"/>
                <a:gd name="T54" fmla="*/ 59 w 60"/>
                <a:gd name="T55" fmla="*/ 35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9" y="24"/>
                  </a:lnTo>
                  <a:lnTo>
                    <a:pt x="58" y="18"/>
                  </a:lnTo>
                  <a:lnTo>
                    <a:pt x="54" y="12"/>
                  </a:lnTo>
                  <a:lnTo>
                    <a:pt x="51" y="8"/>
                  </a:lnTo>
                  <a:lnTo>
                    <a:pt x="46" y="4"/>
                  </a:lnTo>
                  <a:lnTo>
                    <a:pt x="42" y="2"/>
                  </a:lnTo>
                  <a:lnTo>
                    <a:pt x="36" y="0"/>
                  </a:lnTo>
                  <a:lnTo>
                    <a:pt x="30" y="0"/>
                  </a:lnTo>
                  <a:lnTo>
                    <a:pt x="19" y="2"/>
                  </a:lnTo>
                  <a:lnTo>
                    <a:pt x="9" y="8"/>
                  </a:lnTo>
                  <a:lnTo>
                    <a:pt x="3" y="18"/>
                  </a:lnTo>
                  <a:lnTo>
                    <a:pt x="0" y="30"/>
                  </a:lnTo>
                  <a:lnTo>
                    <a:pt x="1" y="35"/>
                  </a:lnTo>
                  <a:lnTo>
                    <a:pt x="3" y="40"/>
                  </a:lnTo>
                  <a:lnTo>
                    <a:pt x="6" y="46"/>
                  </a:lnTo>
                  <a:lnTo>
                    <a:pt x="9" y="50"/>
                  </a:lnTo>
                  <a:lnTo>
                    <a:pt x="14" y="54"/>
                  </a:lnTo>
                  <a:lnTo>
                    <a:pt x="19" y="56"/>
                  </a:lnTo>
                  <a:lnTo>
                    <a:pt x="24" y="59"/>
                  </a:lnTo>
                  <a:lnTo>
                    <a:pt x="30" y="59"/>
                  </a:lnTo>
                  <a:lnTo>
                    <a:pt x="36" y="59"/>
                  </a:lnTo>
                  <a:lnTo>
                    <a:pt x="42" y="56"/>
                  </a:lnTo>
                  <a:lnTo>
                    <a:pt x="46" y="54"/>
                  </a:lnTo>
                  <a:lnTo>
                    <a:pt x="51" y="50"/>
                  </a:lnTo>
                  <a:lnTo>
                    <a:pt x="54" y="46"/>
                  </a:lnTo>
                  <a:lnTo>
                    <a:pt x="58" y="40"/>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17" name="Freeform 269"/>
            <p:cNvSpPr>
              <a:spLocks/>
            </p:cNvSpPr>
            <p:nvPr/>
          </p:nvSpPr>
          <p:spPr bwMode="auto">
            <a:xfrm>
              <a:off x="2365" y="1995"/>
              <a:ext cx="15" cy="15"/>
            </a:xfrm>
            <a:custGeom>
              <a:avLst/>
              <a:gdLst>
                <a:gd name="T0" fmla="*/ 15 w 30"/>
                <a:gd name="T1" fmla="*/ 29 h 29"/>
                <a:gd name="T2" fmla="*/ 13 w 30"/>
                <a:gd name="T3" fmla="*/ 29 h 29"/>
                <a:gd name="T4" fmla="*/ 9 w 30"/>
                <a:gd name="T5" fmla="*/ 27 h 29"/>
                <a:gd name="T6" fmla="*/ 7 w 30"/>
                <a:gd name="T7" fmla="*/ 26 h 29"/>
                <a:gd name="T8" fmla="*/ 5 w 30"/>
                <a:gd name="T9" fmla="*/ 25 h 29"/>
                <a:gd name="T10" fmla="*/ 3 w 30"/>
                <a:gd name="T11" fmla="*/ 23 h 29"/>
                <a:gd name="T12" fmla="*/ 1 w 30"/>
                <a:gd name="T13" fmla="*/ 19 h 29"/>
                <a:gd name="T14" fmla="*/ 0 w 30"/>
                <a:gd name="T15" fmla="*/ 17 h 29"/>
                <a:gd name="T16" fmla="*/ 0 w 30"/>
                <a:gd name="T17" fmla="*/ 15 h 29"/>
                <a:gd name="T18" fmla="*/ 0 w 30"/>
                <a:gd name="T19" fmla="*/ 11 h 29"/>
                <a:gd name="T20" fmla="*/ 1 w 30"/>
                <a:gd name="T21" fmla="*/ 9 h 29"/>
                <a:gd name="T22" fmla="*/ 3 w 30"/>
                <a:gd name="T23" fmla="*/ 6 h 29"/>
                <a:gd name="T24" fmla="*/ 5 w 30"/>
                <a:gd name="T25" fmla="*/ 3 h 29"/>
                <a:gd name="T26" fmla="*/ 7 w 30"/>
                <a:gd name="T27" fmla="*/ 2 h 29"/>
                <a:gd name="T28" fmla="*/ 9 w 30"/>
                <a:gd name="T29" fmla="*/ 1 h 29"/>
                <a:gd name="T30" fmla="*/ 13 w 30"/>
                <a:gd name="T31" fmla="*/ 0 h 29"/>
                <a:gd name="T32" fmla="*/ 15 w 30"/>
                <a:gd name="T33" fmla="*/ 0 h 29"/>
                <a:gd name="T34" fmla="*/ 18 w 30"/>
                <a:gd name="T35" fmla="*/ 0 h 29"/>
                <a:gd name="T36" fmla="*/ 21 w 30"/>
                <a:gd name="T37" fmla="*/ 1 h 29"/>
                <a:gd name="T38" fmla="*/ 23 w 30"/>
                <a:gd name="T39" fmla="*/ 2 h 29"/>
                <a:gd name="T40" fmla="*/ 26 w 30"/>
                <a:gd name="T41" fmla="*/ 3 h 29"/>
                <a:gd name="T42" fmla="*/ 27 w 30"/>
                <a:gd name="T43" fmla="*/ 6 h 29"/>
                <a:gd name="T44" fmla="*/ 29 w 30"/>
                <a:gd name="T45" fmla="*/ 9 h 29"/>
                <a:gd name="T46" fmla="*/ 30 w 30"/>
                <a:gd name="T47" fmla="*/ 11 h 29"/>
                <a:gd name="T48" fmla="*/ 30 w 30"/>
                <a:gd name="T49" fmla="*/ 15 h 29"/>
                <a:gd name="T50" fmla="*/ 29 w 30"/>
                <a:gd name="T51" fmla="*/ 20 h 29"/>
                <a:gd name="T52" fmla="*/ 26 w 30"/>
                <a:gd name="T53" fmla="*/ 25 h 29"/>
                <a:gd name="T54" fmla="*/ 21 w 30"/>
                <a:gd name="T55" fmla="*/ 27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3" y="29"/>
                  </a:lnTo>
                  <a:lnTo>
                    <a:pt x="9" y="27"/>
                  </a:lnTo>
                  <a:lnTo>
                    <a:pt x="7" y="26"/>
                  </a:lnTo>
                  <a:lnTo>
                    <a:pt x="5" y="25"/>
                  </a:lnTo>
                  <a:lnTo>
                    <a:pt x="3" y="23"/>
                  </a:lnTo>
                  <a:lnTo>
                    <a:pt x="1" y="19"/>
                  </a:lnTo>
                  <a:lnTo>
                    <a:pt x="0" y="17"/>
                  </a:lnTo>
                  <a:lnTo>
                    <a:pt x="0" y="15"/>
                  </a:lnTo>
                  <a:lnTo>
                    <a:pt x="0" y="11"/>
                  </a:lnTo>
                  <a:lnTo>
                    <a:pt x="1" y="9"/>
                  </a:lnTo>
                  <a:lnTo>
                    <a:pt x="3" y="6"/>
                  </a:lnTo>
                  <a:lnTo>
                    <a:pt x="5" y="3"/>
                  </a:lnTo>
                  <a:lnTo>
                    <a:pt x="7" y="2"/>
                  </a:lnTo>
                  <a:lnTo>
                    <a:pt x="9" y="1"/>
                  </a:lnTo>
                  <a:lnTo>
                    <a:pt x="13" y="0"/>
                  </a:lnTo>
                  <a:lnTo>
                    <a:pt x="15" y="0"/>
                  </a:lnTo>
                  <a:lnTo>
                    <a:pt x="18" y="0"/>
                  </a:lnTo>
                  <a:lnTo>
                    <a:pt x="21" y="1"/>
                  </a:lnTo>
                  <a:lnTo>
                    <a:pt x="23" y="2"/>
                  </a:lnTo>
                  <a:lnTo>
                    <a:pt x="26" y="3"/>
                  </a:lnTo>
                  <a:lnTo>
                    <a:pt x="27" y="6"/>
                  </a:lnTo>
                  <a:lnTo>
                    <a:pt x="29" y="9"/>
                  </a:lnTo>
                  <a:lnTo>
                    <a:pt x="30" y="11"/>
                  </a:lnTo>
                  <a:lnTo>
                    <a:pt x="30" y="15"/>
                  </a:lnTo>
                  <a:lnTo>
                    <a:pt x="29" y="20"/>
                  </a:lnTo>
                  <a:lnTo>
                    <a:pt x="26" y="25"/>
                  </a:lnTo>
                  <a:lnTo>
                    <a:pt x="21" y="27"/>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18" name="Freeform 270"/>
            <p:cNvSpPr>
              <a:spLocks/>
            </p:cNvSpPr>
            <p:nvPr/>
          </p:nvSpPr>
          <p:spPr bwMode="auto">
            <a:xfrm>
              <a:off x="2658" y="2044"/>
              <a:ext cx="30" cy="30"/>
            </a:xfrm>
            <a:custGeom>
              <a:avLst/>
              <a:gdLst>
                <a:gd name="T0" fmla="*/ 59 w 59"/>
                <a:gd name="T1" fmla="*/ 30 h 60"/>
                <a:gd name="T2" fmla="*/ 58 w 59"/>
                <a:gd name="T3" fmla="*/ 25 h 60"/>
                <a:gd name="T4" fmla="*/ 57 w 59"/>
                <a:gd name="T5" fmla="*/ 19 h 60"/>
                <a:gd name="T6" fmla="*/ 54 w 59"/>
                <a:gd name="T7" fmla="*/ 13 h 60"/>
                <a:gd name="T8" fmla="*/ 50 w 59"/>
                <a:gd name="T9" fmla="*/ 9 h 60"/>
                <a:gd name="T10" fmla="*/ 46 w 59"/>
                <a:gd name="T11" fmla="*/ 5 h 60"/>
                <a:gd name="T12" fmla="*/ 41 w 59"/>
                <a:gd name="T13" fmla="*/ 3 h 60"/>
                <a:gd name="T14" fmla="*/ 35 w 59"/>
                <a:gd name="T15" fmla="*/ 2 h 60"/>
                <a:gd name="T16" fmla="*/ 30 w 59"/>
                <a:gd name="T17" fmla="*/ 0 h 60"/>
                <a:gd name="T18" fmla="*/ 18 w 59"/>
                <a:gd name="T19" fmla="*/ 3 h 60"/>
                <a:gd name="T20" fmla="*/ 9 w 59"/>
                <a:gd name="T21" fmla="*/ 9 h 60"/>
                <a:gd name="T22" fmla="*/ 2 w 59"/>
                <a:gd name="T23" fmla="*/ 19 h 60"/>
                <a:gd name="T24" fmla="*/ 0 w 59"/>
                <a:gd name="T25" fmla="*/ 30 h 60"/>
                <a:gd name="T26" fmla="*/ 1 w 59"/>
                <a:gd name="T27" fmla="*/ 36 h 60"/>
                <a:gd name="T28" fmla="*/ 2 w 59"/>
                <a:gd name="T29" fmla="*/ 42 h 60"/>
                <a:gd name="T30" fmla="*/ 5 w 59"/>
                <a:gd name="T31" fmla="*/ 47 h 60"/>
                <a:gd name="T32" fmla="*/ 9 w 59"/>
                <a:gd name="T33" fmla="*/ 51 h 60"/>
                <a:gd name="T34" fmla="*/ 13 w 59"/>
                <a:gd name="T35" fmla="*/ 55 h 60"/>
                <a:gd name="T36" fmla="*/ 18 w 59"/>
                <a:gd name="T37" fmla="*/ 58 h 60"/>
                <a:gd name="T38" fmla="*/ 24 w 59"/>
                <a:gd name="T39" fmla="*/ 59 h 60"/>
                <a:gd name="T40" fmla="*/ 30 w 59"/>
                <a:gd name="T41" fmla="*/ 60 h 60"/>
                <a:gd name="T42" fmla="*/ 35 w 59"/>
                <a:gd name="T43" fmla="*/ 59 h 60"/>
                <a:gd name="T44" fmla="*/ 41 w 59"/>
                <a:gd name="T45" fmla="*/ 58 h 60"/>
                <a:gd name="T46" fmla="*/ 46 w 59"/>
                <a:gd name="T47" fmla="*/ 55 h 60"/>
                <a:gd name="T48" fmla="*/ 50 w 59"/>
                <a:gd name="T49" fmla="*/ 51 h 60"/>
                <a:gd name="T50" fmla="*/ 54 w 59"/>
                <a:gd name="T51" fmla="*/ 47 h 60"/>
                <a:gd name="T52" fmla="*/ 57 w 59"/>
                <a:gd name="T53" fmla="*/ 42 h 60"/>
                <a:gd name="T54" fmla="*/ 58 w 59"/>
                <a:gd name="T55" fmla="*/ 36 h 60"/>
                <a:gd name="T56" fmla="*/ 59 w 59"/>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60">
                  <a:moveTo>
                    <a:pt x="59" y="30"/>
                  </a:moveTo>
                  <a:lnTo>
                    <a:pt x="58" y="25"/>
                  </a:lnTo>
                  <a:lnTo>
                    <a:pt x="57" y="19"/>
                  </a:lnTo>
                  <a:lnTo>
                    <a:pt x="54" y="13"/>
                  </a:lnTo>
                  <a:lnTo>
                    <a:pt x="50" y="9"/>
                  </a:lnTo>
                  <a:lnTo>
                    <a:pt x="46" y="5"/>
                  </a:lnTo>
                  <a:lnTo>
                    <a:pt x="41" y="3"/>
                  </a:lnTo>
                  <a:lnTo>
                    <a:pt x="35" y="2"/>
                  </a:lnTo>
                  <a:lnTo>
                    <a:pt x="30" y="0"/>
                  </a:lnTo>
                  <a:lnTo>
                    <a:pt x="18" y="3"/>
                  </a:lnTo>
                  <a:lnTo>
                    <a:pt x="9" y="9"/>
                  </a:lnTo>
                  <a:lnTo>
                    <a:pt x="2" y="19"/>
                  </a:lnTo>
                  <a:lnTo>
                    <a:pt x="0" y="30"/>
                  </a:lnTo>
                  <a:lnTo>
                    <a:pt x="1" y="36"/>
                  </a:lnTo>
                  <a:lnTo>
                    <a:pt x="2" y="42"/>
                  </a:lnTo>
                  <a:lnTo>
                    <a:pt x="5" y="47"/>
                  </a:lnTo>
                  <a:lnTo>
                    <a:pt x="9" y="51"/>
                  </a:lnTo>
                  <a:lnTo>
                    <a:pt x="13" y="55"/>
                  </a:lnTo>
                  <a:lnTo>
                    <a:pt x="18" y="58"/>
                  </a:lnTo>
                  <a:lnTo>
                    <a:pt x="24" y="59"/>
                  </a:lnTo>
                  <a:lnTo>
                    <a:pt x="30" y="60"/>
                  </a:lnTo>
                  <a:lnTo>
                    <a:pt x="35" y="59"/>
                  </a:lnTo>
                  <a:lnTo>
                    <a:pt x="41" y="58"/>
                  </a:lnTo>
                  <a:lnTo>
                    <a:pt x="46" y="55"/>
                  </a:lnTo>
                  <a:lnTo>
                    <a:pt x="50" y="51"/>
                  </a:lnTo>
                  <a:lnTo>
                    <a:pt x="54" y="47"/>
                  </a:lnTo>
                  <a:lnTo>
                    <a:pt x="57" y="42"/>
                  </a:lnTo>
                  <a:lnTo>
                    <a:pt x="58" y="36"/>
                  </a:lnTo>
                  <a:lnTo>
                    <a:pt x="59"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19" name="Freeform 271"/>
            <p:cNvSpPr>
              <a:spLocks/>
            </p:cNvSpPr>
            <p:nvPr/>
          </p:nvSpPr>
          <p:spPr bwMode="auto">
            <a:xfrm>
              <a:off x="2666" y="2051"/>
              <a:ext cx="15" cy="15"/>
            </a:xfrm>
            <a:custGeom>
              <a:avLst/>
              <a:gdLst>
                <a:gd name="T0" fmla="*/ 15 w 30"/>
                <a:gd name="T1" fmla="*/ 30 h 30"/>
                <a:gd name="T2" fmla="*/ 12 w 30"/>
                <a:gd name="T3" fmla="*/ 30 h 30"/>
                <a:gd name="T4" fmla="*/ 9 w 30"/>
                <a:gd name="T5" fmla="*/ 29 h 30"/>
                <a:gd name="T6" fmla="*/ 6 w 30"/>
                <a:gd name="T7" fmla="*/ 27 h 30"/>
                <a:gd name="T8" fmla="*/ 4 w 30"/>
                <a:gd name="T9" fmla="*/ 26 h 30"/>
                <a:gd name="T10" fmla="*/ 3 w 30"/>
                <a:gd name="T11" fmla="*/ 24 h 30"/>
                <a:gd name="T12" fmla="*/ 1 w 30"/>
                <a:gd name="T13" fmla="*/ 20 h 30"/>
                <a:gd name="T14" fmla="*/ 0 w 30"/>
                <a:gd name="T15" fmla="*/ 18 h 30"/>
                <a:gd name="T16" fmla="*/ 0 w 30"/>
                <a:gd name="T17" fmla="*/ 15 h 30"/>
                <a:gd name="T18" fmla="*/ 0 w 30"/>
                <a:gd name="T19" fmla="*/ 12 h 30"/>
                <a:gd name="T20" fmla="*/ 1 w 30"/>
                <a:gd name="T21" fmla="*/ 10 h 30"/>
                <a:gd name="T22" fmla="*/ 3 w 30"/>
                <a:gd name="T23" fmla="*/ 7 h 30"/>
                <a:gd name="T24" fmla="*/ 4 w 30"/>
                <a:gd name="T25" fmla="*/ 5 h 30"/>
                <a:gd name="T26" fmla="*/ 6 w 30"/>
                <a:gd name="T27" fmla="*/ 3 h 30"/>
                <a:gd name="T28" fmla="*/ 9 w 30"/>
                <a:gd name="T29" fmla="*/ 2 h 30"/>
                <a:gd name="T30" fmla="*/ 12 w 30"/>
                <a:gd name="T31" fmla="*/ 0 h 30"/>
                <a:gd name="T32" fmla="*/ 15 w 30"/>
                <a:gd name="T33" fmla="*/ 0 h 30"/>
                <a:gd name="T34" fmla="*/ 18 w 30"/>
                <a:gd name="T35" fmla="*/ 0 h 30"/>
                <a:gd name="T36" fmla="*/ 20 w 30"/>
                <a:gd name="T37" fmla="*/ 2 h 30"/>
                <a:gd name="T38" fmla="*/ 23 w 30"/>
                <a:gd name="T39" fmla="*/ 3 h 30"/>
                <a:gd name="T40" fmla="*/ 25 w 30"/>
                <a:gd name="T41" fmla="*/ 5 h 30"/>
                <a:gd name="T42" fmla="*/ 27 w 30"/>
                <a:gd name="T43" fmla="*/ 7 h 30"/>
                <a:gd name="T44" fmla="*/ 28 w 30"/>
                <a:gd name="T45" fmla="*/ 10 h 30"/>
                <a:gd name="T46" fmla="*/ 30 w 30"/>
                <a:gd name="T47" fmla="*/ 12 h 30"/>
                <a:gd name="T48" fmla="*/ 30 w 30"/>
                <a:gd name="T49" fmla="*/ 15 h 30"/>
                <a:gd name="T50" fmla="*/ 28 w 30"/>
                <a:gd name="T51" fmla="*/ 21 h 30"/>
                <a:gd name="T52" fmla="*/ 25 w 30"/>
                <a:gd name="T53" fmla="*/ 26 h 30"/>
                <a:gd name="T54" fmla="*/ 20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9"/>
                  </a:lnTo>
                  <a:lnTo>
                    <a:pt x="6" y="27"/>
                  </a:lnTo>
                  <a:lnTo>
                    <a:pt x="4" y="26"/>
                  </a:lnTo>
                  <a:lnTo>
                    <a:pt x="3" y="24"/>
                  </a:lnTo>
                  <a:lnTo>
                    <a:pt x="1" y="20"/>
                  </a:lnTo>
                  <a:lnTo>
                    <a:pt x="0" y="18"/>
                  </a:lnTo>
                  <a:lnTo>
                    <a:pt x="0" y="15"/>
                  </a:lnTo>
                  <a:lnTo>
                    <a:pt x="0" y="12"/>
                  </a:lnTo>
                  <a:lnTo>
                    <a:pt x="1" y="10"/>
                  </a:lnTo>
                  <a:lnTo>
                    <a:pt x="3" y="7"/>
                  </a:lnTo>
                  <a:lnTo>
                    <a:pt x="4" y="5"/>
                  </a:lnTo>
                  <a:lnTo>
                    <a:pt x="6" y="3"/>
                  </a:lnTo>
                  <a:lnTo>
                    <a:pt x="9" y="2"/>
                  </a:lnTo>
                  <a:lnTo>
                    <a:pt x="12" y="0"/>
                  </a:lnTo>
                  <a:lnTo>
                    <a:pt x="15" y="0"/>
                  </a:lnTo>
                  <a:lnTo>
                    <a:pt x="18" y="0"/>
                  </a:lnTo>
                  <a:lnTo>
                    <a:pt x="20" y="2"/>
                  </a:lnTo>
                  <a:lnTo>
                    <a:pt x="23" y="3"/>
                  </a:lnTo>
                  <a:lnTo>
                    <a:pt x="25" y="5"/>
                  </a:lnTo>
                  <a:lnTo>
                    <a:pt x="27" y="7"/>
                  </a:lnTo>
                  <a:lnTo>
                    <a:pt x="28" y="10"/>
                  </a:lnTo>
                  <a:lnTo>
                    <a:pt x="30" y="12"/>
                  </a:lnTo>
                  <a:lnTo>
                    <a:pt x="30" y="15"/>
                  </a:lnTo>
                  <a:lnTo>
                    <a:pt x="28" y="21"/>
                  </a:lnTo>
                  <a:lnTo>
                    <a:pt x="25" y="26"/>
                  </a:lnTo>
                  <a:lnTo>
                    <a:pt x="20"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20" name="Freeform 272"/>
            <p:cNvSpPr>
              <a:spLocks/>
            </p:cNvSpPr>
            <p:nvPr/>
          </p:nvSpPr>
          <p:spPr bwMode="auto">
            <a:xfrm>
              <a:off x="2674" y="1787"/>
              <a:ext cx="30" cy="30"/>
            </a:xfrm>
            <a:custGeom>
              <a:avLst/>
              <a:gdLst>
                <a:gd name="T0" fmla="*/ 60 w 60"/>
                <a:gd name="T1" fmla="*/ 30 h 60"/>
                <a:gd name="T2" fmla="*/ 59 w 60"/>
                <a:gd name="T3" fmla="*/ 24 h 60"/>
                <a:gd name="T4" fmla="*/ 57 w 60"/>
                <a:gd name="T5" fmla="*/ 18 h 60"/>
                <a:gd name="T6" fmla="*/ 54 w 60"/>
                <a:gd name="T7" fmla="*/ 14 h 60"/>
                <a:gd name="T8" fmla="*/ 51 w 60"/>
                <a:gd name="T9" fmla="*/ 9 h 60"/>
                <a:gd name="T10" fmla="*/ 46 w 60"/>
                <a:gd name="T11" fmla="*/ 6 h 60"/>
                <a:gd name="T12" fmla="*/ 41 w 60"/>
                <a:gd name="T13" fmla="*/ 2 h 60"/>
                <a:gd name="T14" fmla="*/ 36 w 60"/>
                <a:gd name="T15" fmla="*/ 1 h 60"/>
                <a:gd name="T16" fmla="*/ 30 w 60"/>
                <a:gd name="T17" fmla="*/ 0 h 60"/>
                <a:gd name="T18" fmla="*/ 18 w 60"/>
                <a:gd name="T19" fmla="*/ 2 h 60"/>
                <a:gd name="T20" fmla="*/ 9 w 60"/>
                <a:gd name="T21" fmla="*/ 9 h 60"/>
                <a:gd name="T22" fmla="*/ 2 w 60"/>
                <a:gd name="T23" fmla="*/ 18 h 60"/>
                <a:gd name="T24" fmla="*/ 0 w 60"/>
                <a:gd name="T25" fmla="*/ 30 h 60"/>
                <a:gd name="T26" fmla="*/ 1 w 60"/>
                <a:gd name="T27" fmla="*/ 36 h 60"/>
                <a:gd name="T28" fmla="*/ 2 w 60"/>
                <a:gd name="T29" fmla="*/ 41 h 60"/>
                <a:gd name="T30" fmla="*/ 6 w 60"/>
                <a:gd name="T31" fmla="*/ 47 h 60"/>
                <a:gd name="T32" fmla="*/ 9 w 60"/>
                <a:gd name="T33" fmla="*/ 52 h 60"/>
                <a:gd name="T34" fmla="*/ 14 w 60"/>
                <a:gd name="T35" fmla="*/ 55 h 60"/>
                <a:gd name="T36" fmla="*/ 18 w 60"/>
                <a:gd name="T37" fmla="*/ 58 h 60"/>
                <a:gd name="T38" fmla="*/ 24 w 60"/>
                <a:gd name="T39" fmla="*/ 60 h 60"/>
                <a:gd name="T40" fmla="*/ 30 w 60"/>
                <a:gd name="T41" fmla="*/ 60 h 60"/>
                <a:gd name="T42" fmla="*/ 36 w 60"/>
                <a:gd name="T43" fmla="*/ 60 h 60"/>
                <a:gd name="T44" fmla="*/ 41 w 60"/>
                <a:gd name="T45" fmla="*/ 58 h 60"/>
                <a:gd name="T46" fmla="*/ 46 w 60"/>
                <a:gd name="T47" fmla="*/ 55 h 60"/>
                <a:gd name="T48" fmla="*/ 51 w 60"/>
                <a:gd name="T49" fmla="*/ 52 h 60"/>
                <a:gd name="T50" fmla="*/ 54 w 60"/>
                <a:gd name="T51" fmla="*/ 47 h 60"/>
                <a:gd name="T52" fmla="*/ 57 w 60"/>
                <a:gd name="T53" fmla="*/ 41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7" y="18"/>
                  </a:lnTo>
                  <a:lnTo>
                    <a:pt x="54" y="14"/>
                  </a:lnTo>
                  <a:lnTo>
                    <a:pt x="51" y="9"/>
                  </a:lnTo>
                  <a:lnTo>
                    <a:pt x="46" y="6"/>
                  </a:lnTo>
                  <a:lnTo>
                    <a:pt x="41" y="2"/>
                  </a:lnTo>
                  <a:lnTo>
                    <a:pt x="36" y="1"/>
                  </a:lnTo>
                  <a:lnTo>
                    <a:pt x="30" y="0"/>
                  </a:lnTo>
                  <a:lnTo>
                    <a:pt x="18" y="2"/>
                  </a:lnTo>
                  <a:lnTo>
                    <a:pt x="9" y="9"/>
                  </a:lnTo>
                  <a:lnTo>
                    <a:pt x="2" y="18"/>
                  </a:lnTo>
                  <a:lnTo>
                    <a:pt x="0" y="30"/>
                  </a:lnTo>
                  <a:lnTo>
                    <a:pt x="1" y="36"/>
                  </a:lnTo>
                  <a:lnTo>
                    <a:pt x="2" y="41"/>
                  </a:lnTo>
                  <a:lnTo>
                    <a:pt x="6" y="47"/>
                  </a:lnTo>
                  <a:lnTo>
                    <a:pt x="9" y="52"/>
                  </a:lnTo>
                  <a:lnTo>
                    <a:pt x="14" y="55"/>
                  </a:lnTo>
                  <a:lnTo>
                    <a:pt x="18" y="58"/>
                  </a:lnTo>
                  <a:lnTo>
                    <a:pt x="24" y="60"/>
                  </a:lnTo>
                  <a:lnTo>
                    <a:pt x="30" y="60"/>
                  </a:lnTo>
                  <a:lnTo>
                    <a:pt x="36" y="60"/>
                  </a:lnTo>
                  <a:lnTo>
                    <a:pt x="41" y="58"/>
                  </a:lnTo>
                  <a:lnTo>
                    <a:pt x="46" y="55"/>
                  </a:lnTo>
                  <a:lnTo>
                    <a:pt x="51" y="52"/>
                  </a:lnTo>
                  <a:lnTo>
                    <a:pt x="54" y="47"/>
                  </a:lnTo>
                  <a:lnTo>
                    <a:pt x="57" y="41"/>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21" name="Freeform 273"/>
            <p:cNvSpPr>
              <a:spLocks/>
            </p:cNvSpPr>
            <p:nvPr/>
          </p:nvSpPr>
          <p:spPr bwMode="auto">
            <a:xfrm>
              <a:off x="2682" y="1795"/>
              <a:ext cx="15" cy="15"/>
            </a:xfrm>
            <a:custGeom>
              <a:avLst/>
              <a:gdLst>
                <a:gd name="T0" fmla="*/ 15 w 30"/>
                <a:gd name="T1" fmla="*/ 30 h 30"/>
                <a:gd name="T2" fmla="*/ 11 w 30"/>
                <a:gd name="T3" fmla="*/ 30 h 30"/>
                <a:gd name="T4" fmla="*/ 9 w 30"/>
                <a:gd name="T5" fmla="*/ 29 h 30"/>
                <a:gd name="T6" fmla="*/ 7 w 30"/>
                <a:gd name="T7" fmla="*/ 28 h 30"/>
                <a:gd name="T8" fmla="*/ 4 w 30"/>
                <a:gd name="T9" fmla="*/ 25 h 30"/>
                <a:gd name="T10" fmla="*/ 2 w 30"/>
                <a:gd name="T11" fmla="*/ 23 h 30"/>
                <a:gd name="T12" fmla="*/ 1 w 30"/>
                <a:gd name="T13" fmla="*/ 21 h 30"/>
                <a:gd name="T14" fmla="*/ 0 w 30"/>
                <a:gd name="T15" fmla="*/ 18 h 30"/>
                <a:gd name="T16" fmla="*/ 0 w 30"/>
                <a:gd name="T17" fmla="*/ 15 h 30"/>
                <a:gd name="T18" fmla="*/ 0 w 30"/>
                <a:gd name="T19" fmla="*/ 13 h 30"/>
                <a:gd name="T20" fmla="*/ 1 w 30"/>
                <a:gd name="T21" fmla="*/ 9 h 30"/>
                <a:gd name="T22" fmla="*/ 2 w 30"/>
                <a:gd name="T23" fmla="*/ 7 h 30"/>
                <a:gd name="T24" fmla="*/ 4 w 30"/>
                <a:gd name="T25" fmla="*/ 5 h 30"/>
                <a:gd name="T26" fmla="*/ 7 w 30"/>
                <a:gd name="T27" fmla="*/ 3 h 30"/>
                <a:gd name="T28" fmla="*/ 9 w 30"/>
                <a:gd name="T29" fmla="*/ 1 h 30"/>
                <a:gd name="T30" fmla="*/ 11 w 30"/>
                <a:gd name="T31" fmla="*/ 0 h 30"/>
                <a:gd name="T32" fmla="*/ 15 w 30"/>
                <a:gd name="T33" fmla="*/ 0 h 30"/>
                <a:gd name="T34" fmla="*/ 17 w 30"/>
                <a:gd name="T35" fmla="*/ 0 h 30"/>
                <a:gd name="T36" fmla="*/ 21 w 30"/>
                <a:gd name="T37" fmla="*/ 1 h 30"/>
                <a:gd name="T38" fmla="*/ 23 w 30"/>
                <a:gd name="T39" fmla="*/ 3 h 30"/>
                <a:gd name="T40" fmla="*/ 25 w 30"/>
                <a:gd name="T41" fmla="*/ 5 h 30"/>
                <a:gd name="T42" fmla="*/ 26 w 30"/>
                <a:gd name="T43" fmla="*/ 7 h 30"/>
                <a:gd name="T44" fmla="*/ 29 w 30"/>
                <a:gd name="T45" fmla="*/ 9 h 30"/>
                <a:gd name="T46" fmla="*/ 30 w 30"/>
                <a:gd name="T47" fmla="*/ 13 h 30"/>
                <a:gd name="T48" fmla="*/ 30 w 30"/>
                <a:gd name="T49" fmla="*/ 15 h 30"/>
                <a:gd name="T50" fmla="*/ 29 w 30"/>
                <a:gd name="T51" fmla="*/ 21 h 30"/>
                <a:gd name="T52" fmla="*/ 25 w 30"/>
                <a:gd name="T53" fmla="*/ 25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1" y="30"/>
                  </a:lnTo>
                  <a:lnTo>
                    <a:pt x="9" y="29"/>
                  </a:lnTo>
                  <a:lnTo>
                    <a:pt x="7" y="28"/>
                  </a:lnTo>
                  <a:lnTo>
                    <a:pt x="4" y="25"/>
                  </a:lnTo>
                  <a:lnTo>
                    <a:pt x="2" y="23"/>
                  </a:lnTo>
                  <a:lnTo>
                    <a:pt x="1" y="21"/>
                  </a:lnTo>
                  <a:lnTo>
                    <a:pt x="0" y="18"/>
                  </a:lnTo>
                  <a:lnTo>
                    <a:pt x="0" y="15"/>
                  </a:lnTo>
                  <a:lnTo>
                    <a:pt x="0" y="13"/>
                  </a:lnTo>
                  <a:lnTo>
                    <a:pt x="1" y="9"/>
                  </a:lnTo>
                  <a:lnTo>
                    <a:pt x="2" y="7"/>
                  </a:lnTo>
                  <a:lnTo>
                    <a:pt x="4" y="5"/>
                  </a:lnTo>
                  <a:lnTo>
                    <a:pt x="7" y="3"/>
                  </a:lnTo>
                  <a:lnTo>
                    <a:pt x="9" y="1"/>
                  </a:lnTo>
                  <a:lnTo>
                    <a:pt x="11" y="0"/>
                  </a:lnTo>
                  <a:lnTo>
                    <a:pt x="15" y="0"/>
                  </a:lnTo>
                  <a:lnTo>
                    <a:pt x="17" y="0"/>
                  </a:lnTo>
                  <a:lnTo>
                    <a:pt x="21" y="1"/>
                  </a:lnTo>
                  <a:lnTo>
                    <a:pt x="23" y="3"/>
                  </a:lnTo>
                  <a:lnTo>
                    <a:pt x="25" y="5"/>
                  </a:lnTo>
                  <a:lnTo>
                    <a:pt x="26" y="7"/>
                  </a:lnTo>
                  <a:lnTo>
                    <a:pt x="29" y="9"/>
                  </a:lnTo>
                  <a:lnTo>
                    <a:pt x="30" y="13"/>
                  </a:lnTo>
                  <a:lnTo>
                    <a:pt x="30" y="15"/>
                  </a:lnTo>
                  <a:lnTo>
                    <a:pt x="29" y="21"/>
                  </a:lnTo>
                  <a:lnTo>
                    <a:pt x="25" y="25"/>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22" name="Freeform 274"/>
            <p:cNvSpPr>
              <a:spLocks/>
            </p:cNvSpPr>
            <p:nvPr/>
          </p:nvSpPr>
          <p:spPr bwMode="auto">
            <a:xfrm>
              <a:off x="2677" y="2164"/>
              <a:ext cx="30" cy="29"/>
            </a:xfrm>
            <a:custGeom>
              <a:avLst/>
              <a:gdLst>
                <a:gd name="T0" fmla="*/ 58 w 58"/>
                <a:gd name="T1" fmla="*/ 30 h 60"/>
                <a:gd name="T2" fmla="*/ 58 w 58"/>
                <a:gd name="T3" fmla="*/ 24 h 60"/>
                <a:gd name="T4" fmla="*/ 56 w 58"/>
                <a:gd name="T5" fmla="*/ 18 h 60"/>
                <a:gd name="T6" fmla="*/ 54 w 58"/>
                <a:gd name="T7" fmla="*/ 14 h 60"/>
                <a:gd name="T8" fmla="*/ 50 w 58"/>
                <a:gd name="T9" fmla="*/ 9 h 60"/>
                <a:gd name="T10" fmla="*/ 46 w 58"/>
                <a:gd name="T11" fmla="*/ 6 h 60"/>
                <a:gd name="T12" fmla="*/ 40 w 58"/>
                <a:gd name="T13" fmla="*/ 2 h 60"/>
                <a:gd name="T14" fmla="*/ 34 w 58"/>
                <a:gd name="T15" fmla="*/ 1 h 60"/>
                <a:gd name="T16" fmla="*/ 28 w 58"/>
                <a:gd name="T17" fmla="*/ 0 h 60"/>
                <a:gd name="T18" fmla="*/ 17 w 58"/>
                <a:gd name="T19" fmla="*/ 2 h 60"/>
                <a:gd name="T20" fmla="*/ 8 w 58"/>
                <a:gd name="T21" fmla="*/ 9 h 60"/>
                <a:gd name="T22" fmla="*/ 2 w 58"/>
                <a:gd name="T23" fmla="*/ 18 h 60"/>
                <a:gd name="T24" fmla="*/ 0 w 58"/>
                <a:gd name="T25" fmla="*/ 30 h 60"/>
                <a:gd name="T26" fmla="*/ 0 w 58"/>
                <a:gd name="T27" fmla="*/ 36 h 60"/>
                <a:gd name="T28" fmla="*/ 2 w 58"/>
                <a:gd name="T29" fmla="*/ 42 h 60"/>
                <a:gd name="T30" fmla="*/ 4 w 58"/>
                <a:gd name="T31" fmla="*/ 46 h 60"/>
                <a:gd name="T32" fmla="*/ 8 w 58"/>
                <a:gd name="T33" fmla="*/ 51 h 60"/>
                <a:gd name="T34" fmla="*/ 12 w 58"/>
                <a:gd name="T35" fmla="*/ 54 h 60"/>
                <a:gd name="T36" fmla="*/ 18 w 58"/>
                <a:gd name="T37" fmla="*/ 58 h 60"/>
                <a:gd name="T38" fmla="*/ 23 w 58"/>
                <a:gd name="T39" fmla="*/ 59 h 60"/>
                <a:gd name="T40" fmla="*/ 28 w 58"/>
                <a:gd name="T41" fmla="*/ 60 h 60"/>
                <a:gd name="T42" fmla="*/ 34 w 58"/>
                <a:gd name="T43" fmla="*/ 59 h 60"/>
                <a:gd name="T44" fmla="*/ 40 w 58"/>
                <a:gd name="T45" fmla="*/ 58 h 60"/>
                <a:gd name="T46" fmla="*/ 46 w 58"/>
                <a:gd name="T47" fmla="*/ 54 h 60"/>
                <a:gd name="T48" fmla="*/ 50 w 58"/>
                <a:gd name="T49" fmla="*/ 51 h 60"/>
                <a:gd name="T50" fmla="*/ 54 w 58"/>
                <a:gd name="T51" fmla="*/ 46 h 60"/>
                <a:gd name="T52" fmla="*/ 56 w 58"/>
                <a:gd name="T53" fmla="*/ 42 h 60"/>
                <a:gd name="T54" fmla="*/ 58 w 58"/>
                <a:gd name="T55" fmla="*/ 36 h 60"/>
                <a:gd name="T56" fmla="*/ 58 w 58"/>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60">
                  <a:moveTo>
                    <a:pt x="58" y="30"/>
                  </a:moveTo>
                  <a:lnTo>
                    <a:pt x="58" y="24"/>
                  </a:lnTo>
                  <a:lnTo>
                    <a:pt x="56" y="18"/>
                  </a:lnTo>
                  <a:lnTo>
                    <a:pt x="54" y="14"/>
                  </a:lnTo>
                  <a:lnTo>
                    <a:pt x="50" y="9"/>
                  </a:lnTo>
                  <a:lnTo>
                    <a:pt x="46" y="6"/>
                  </a:lnTo>
                  <a:lnTo>
                    <a:pt x="40" y="2"/>
                  </a:lnTo>
                  <a:lnTo>
                    <a:pt x="34" y="1"/>
                  </a:lnTo>
                  <a:lnTo>
                    <a:pt x="28" y="0"/>
                  </a:lnTo>
                  <a:lnTo>
                    <a:pt x="17" y="2"/>
                  </a:lnTo>
                  <a:lnTo>
                    <a:pt x="8" y="9"/>
                  </a:lnTo>
                  <a:lnTo>
                    <a:pt x="2" y="18"/>
                  </a:lnTo>
                  <a:lnTo>
                    <a:pt x="0" y="30"/>
                  </a:lnTo>
                  <a:lnTo>
                    <a:pt x="0" y="36"/>
                  </a:lnTo>
                  <a:lnTo>
                    <a:pt x="2" y="42"/>
                  </a:lnTo>
                  <a:lnTo>
                    <a:pt x="4" y="46"/>
                  </a:lnTo>
                  <a:lnTo>
                    <a:pt x="8" y="51"/>
                  </a:lnTo>
                  <a:lnTo>
                    <a:pt x="12" y="54"/>
                  </a:lnTo>
                  <a:lnTo>
                    <a:pt x="18" y="58"/>
                  </a:lnTo>
                  <a:lnTo>
                    <a:pt x="23" y="59"/>
                  </a:lnTo>
                  <a:lnTo>
                    <a:pt x="28" y="60"/>
                  </a:lnTo>
                  <a:lnTo>
                    <a:pt x="34" y="59"/>
                  </a:lnTo>
                  <a:lnTo>
                    <a:pt x="40" y="58"/>
                  </a:lnTo>
                  <a:lnTo>
                    <a:pt x="46" y="54"/>
                  </a:lnTo>
                  <a:lnTo>
                    <a:pt x="50" y="51"/>
                  </a:lnTo>
                  <a:lnTo>
                    <a:pt x="54" y="46"/>
                  </a:lnTo>
                  <a:lnTo>
                    <a:pt x="56" y="42"/>
                  </a:lnTo>
                  <a:lnTo>
                    <a:pt x="58" y="36"/>
                  </a:lnTo>
                  <a:lnTo>
                    <a:pt x="58"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23" name="Freeform 275"/>
            <p:cNvSpPr>
              <a:spLocks/>
            </p:cNvSpPr>
            <p:nvPr/>
          </p:nvSpPr>
          <p:spPr bwMode="auto">
            <a:xfrm>
              <a:off x="2685" y="2171"/>
              <a:ext cx="14" cy="15"/>
            </a:xfrm>
            <a:custGeom>
              <a:avLst/>
              <a:gdLst>
                <a:gd name="T0" fmla="*/ 13 w 28"/>
                <a:gd name="T1" fmla="*/ 30 h 30"/>
                <a:gd name="T2" fmla="*/ 11 w 28"/>
                <a:gd name="T3" fmla="*/ 30 h 30"/>
                <a:gd name="T4" fmla="*/ 9 w 28"/>
                <a:gd name="T5" fmla="*/ 29 h 30"/>
                <a:gd name="T6" fmla="*/ 5 w 28"/>
                <a:gd name="T7" fmla="*/ 28 h 30"/>
                <a:gd name="T8" fmla="*/ 3 w 28"/>
                <a:gd name="T9" fmla="*/ 25 h 30"/>
                <a:gd name="T10" fmla="*/ 2 w 28"/>
                <a:gd name="T11" fmla="*/ 23 h 30"/>
                <a:gd name="T12" fmla="*/ 1 w 28"/>
                <a:gd name="T13" fmla="*/ 21 h 30"/>
                <a:gd name="T14" fmla="*/ 0 w 28"/>
                <a:gd name="T15" fmla="*/ 18 h 30"/>
                <a:gd name="T16" fmla="*/ 0 w 28"/>
                <a:gd name="T17" fmla="*/ 15 h 30"/>
                <a:gd name="T18" fmla="*/ 0 w 28"/>
                <a:gd name="T19" fmla="*/ 13 h 30"/>
                <a:gd name="T20" fmla="*/ 1 w 28"/>
                <a:gd name="T21" fmla="*/ 9 h 30"/>
                <a:gd name="T22" fmla="*/ 2 w 28"/>
                <a:gd name="T23" fmla="*/ 7 h 30"/>
                <a:gd name="T24" fmla="*/ 3 w 28"/>
                <a:gd name="T25" fmla="*/ 5 h 30"/>
                <a:gd name="T26" fmla="*/ 5 w 28"/>
                <a:gd name="T27" fmla="*/ 3 h 30"/>
                <a:gd name="T28" fmla="*/ 9 w 28"/>
                <a:gd name="T29" fmla="*/ 1 h 30"/>
                <a:gd name="T30" fmla="*/ 11 w 28"/>
                <a:gd name="T31" fmla="*/ 0 h 30"/>
                <a:gd name="T32" fmla="*/ 13 w 28"/>
                <a:gd name="T33" fmla="*/ 0 h 30"/>
                <a:gd name="T34" fmla="*/ 17 w 28"/>
                <a:gd name="T35" fmla="*/ 0 h 30"/>
                <a:gd name="T36" fmla="*/ 19 w 28"/>
                <a:gd name="T37" fmla="*/ 1 h 30"/>
                <a:gd name="T38" fmla="*/ 23 w 28"/>
                <a:gd name="T39" fmla="*/ 3 h 30"/>
                <a:gd name="T40" fmla="*/ 25 w 28"/>
                <a:gd name="T41" fmla="*/ 5 h 30"/>
                <a:gd name="T42" fmla="*/ 26 w 28"/>
                <a:gd name="T43" fmla="*/ 7 h 30"/>
                <a:gd name="T44" fmla="*/ 27 w 28"/>
                <a:gd name="T45" fmla="*/ 9 h 30"/>
                <a:gd name="T46" fmla="*/ 28 w 28"/>
                <a:gd name="T47" fmla="*/ 13 h 30"/>
                <a:gd name="T48" fmla="*/ 28 w 28"/>
                <a:gd name="T49" fmla="*/ 15 h 30"/>
                <a:gd name="T50" fmla="*/ 27 w 28"/>
                <a:gd name="T51" fmla="*/ 21 h 30"/>
                <a:gd name="T52" fmla="*/ 25 w 28"/>
                <a:gd name="T53" fmla="*/ 25 h 30"/>
                <a:gd name="T54" fmla="*/ 19 w 28"/>
                <a:gd name="T55" fmla="*/ 29 h 30"/>
                <a:gd name="T56" fmla="*/ 13 w 28"/>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 h="30">
                  <a:moveTo>
                    <a:pt x="13" y="30"/>
                  </a:moveTo>
                  <a:lnTo>
                    <a:pt x="11" y="30"/>
                  </a:lnTo>
                  <a:lnTo>
                    <a:pt x="9" y="29"/>
                  </a:lnTo>
                  <a:lnTo>
                    <a:pt x="5" y="28"/>
                  </a:lnTo>
                  <a:lnTo>
                    <a:pt x="3" y="25"/>
                  </a:lnTo>
                  <a:lnTo>
                    <a:pt x="2" y="23"/>
                  </a:lnTo>
                  <a:lnTo>
                    <a:pt x="1" y="21"/>
                  </a:lnTo>
                  <a:lnTo>
                    <a:pt x="0" y="18"/>
                  </a:lnTo>
                  <a:lnTo>
                    <a:pt x="0" y="15"/>
                  </a:lnTo>
                  <a:lnTo>
                    <a:pt x="0" y="13"/>
                  </a:lnTo>
                  <a:lnTo>
                    <a:pt x="1" y="9"/>
                  </a:lnTo>
                  <a:lnTo>
                    <a:pt x="2" y="7"/>
                  </a:lnTo>
                  <a:lnTo>
                    <a:pt x="3" y="5"/>
                  </a:lnTo>
                  <a:lnTo>
                    <a:pt x="5" y="3"/>
                  </a:lnTo>
                  <a:lnTo>
                    <a:pt x="9" y="1"/>
                  </a:lnTo>
                  <a:lnTo>
                    <a:pt x="11" y="0"/>
                  </a:lnTo>
                  <a:lnTo>
                    <a:pt x="13" y="0"/>
                  </a:lnTo>
                  <a:lnTo>
                    <a:pt x="17" y="0"/>
                  </a:lnTo>
                  <a:lnTo>
                    <a:pt x="19" y="1"/>
                  </a:lnTo>
                  <a:lnTo>
                    <a:pt x="23" y="3"/>
                  </a:lnTo>
                  <a:lnTo>
                    <a:pt x="25" y="5"/>
                  </a:lnTo>
                  <a:lnTo>
                    <a:pt x="26" y="7"/>
                  </a:lnTo>
                  <a:lnTo>
                    <a:pt x="27" y="9"/>
                  </a:lnTo>
                  <a:lnTo>
                    <a:pt x="28" y="13"/>
                  </a:lnTo>
                  <a:lnTo>
                    <a:pt x="28" y="15"/>
                  </a:lnTo>
                  <a:lnTo>
                    <a:pt x="27" y="21"/>
                  </a:lnTo>
                  <a:lnTo>
                    <a:pt x="25" y="25"/>
                  </a:lnTo>
                  <a:lnTo>
                    <a:pt x="19" y="29"/>
                  </a:lnTo>
                  <a:lnTo>
                    <a:pt x="13"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24" name="Freeform 276"/>
            <p:cNvSpPr>
              <a:spLocks/>
            </p:cNvSpPr>
            <p:nvPr/>
          </p:nvSpPr>
          <p:spPr bwMode="auto">
            <a:xfrm>
              <a:off x="2539" y="2259"/>
              <a:ext cx="29" cy="30"/>
            </a:xfrm>
            <a:custGeom>
              <a:avLst/>
              <a:gdLst>
                <a:gd name="T0" fmla="*/ 60 w 60"/>
                <a:gd name="T1" fmla="*/ 30 h 60"/>
                <a:gd name="T2" fmla="*/ 59 w 60"/>
                <a:gd name="T3" fmla="*/ 24 h 60"/>
                <a:gd name="T4" fmla="*/ 58 w 60"/>
                <a:gd name="T5" fmla="*/ 19 h 60"/>
                <a:gd name="T6" fmla="*/ 54 w 60"/>
                <a:gd name="T7" fmla="*/ 13 h 60"/>
                <a:gd name="T8" fmla="*/ 51 w 60"/>
                <a:gd name="T9" fmla="*/ 8 h 60"/>
                <a:gd name="T10" fmla="*/ 46 w 60"/>
                <a:gd name="T11" fmla="*/ 5 h 60"/>
                <a:gd name="T12" fmla="*/ 42 w 60"/>
                <a:gd name="T13" fmla="*/ 3 h 60"/>
                <a:gd name="T14" fmla="*/ 36 w 60"/>
                <a:gd name="T15" fmla="*/ 1 h 60"/>
                <a:gd name="T16" fmla="*/ 30 w 60"/>
                <a:gd name="T17" fmla="*/ 0 h 60"/>
                <a:gd name="T18" fmla="*/ 18 w 60"/>
                <a:gd name="T19" fmla="*/ 3 h 60"/>
                <a:gd name="T20" fmla="*/ 8 w 60"/>
                <a:gd name="T21" fmla="*/ 8 h 60"/>
                <a:gd name="T22" fmla="*/ 2 w 60"/>
                <a:gd name="T23" fmla="*/ 19 h 60"/>
                <a:gd name="T24" fmla="*/ 0 w 60"/>
                <a:gd name="T25" fmla="*/ 30 h 60"/>
                <a:gd name="T26" fmla="*/ 1 w 60"/>
                <a:gd name="T27" fmla="*/ 36 h 60"/>
                <a:gd name="T28" fmla="*/ 2 w 60"/>
                <a:gd name="T29" fmla="*/ 42 h 60"/>
                <a:gd name="T30" fmla="*/ 5 w 60"/>
                <a:gd name="T31" fmla="*/ 46 h 60"/>
                <a:gd name="T32" fmla="*/ 8 w 60"/>
                <a:gd name="T33" fmla="*/ 51 h 60"/>
                <a:gd name="T34" fmla="*/ 13 w 60"/>
                <a:gd name="T35" fmla="*/ 54 h 60"/>
                <a:gd name="T36" fmla="*/ 18 w 60"/>
                <a:gd name="T37" fmla="*/ 58 h 60"/>
                <a:gd name="T38" fmla="*/ 24 w 60"/>
                <a:gd name="T39" fmla="*/ 59 h 60"/>
                <a:gd name="T40" fmla="*/ 30 w 60"/>
                <a:gd name="T41" fmla="*/ 60 h 60"/>
                <a:gd name="T42" fmla="*/ 36 w 60"/>
                <a:gd name="T43" fmla="*/ 59 h 60"/>
                <a:gd name="T44" fmla="*/ 42 w 60"/>
                <a:gd name="T45" fmla="*/ 58 h 60"/>
                <a:gd name="T46" fmla="*/ 46 w 60"/>
                <a:gd name="T47" fmla="*/ 54 h 60"/>
                <a:gd name="T48" fmla="*/ 51 w 60"/>
                <a:gd name="T49" fmla="*/ 51 h 60"/>
                <a:gd name="T50" fmla="*/ 54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9"/>
                  </a:lnTo>
                  <a:lnTo>
                    <a:pt x="54" y="13"/>
                  </a:lnTo>
                  <a:lnTo>
                    <a:pt x="51" y="8"/>
                  </a:lnTo>
                  <a:lnTo>
                    <a:pt x="46" y="5"/>
                  </a:lnTo>
                  <a:lnTo>
                    <a:pt x="42" y="3"/>
                  </a:lnTo>
                  <a:lnTo>
                    <a:pt x="36" y="1"/>
                  </a:lnTo>
                  <a:lnTo>
                    <a:pt x="30" y="0"/>
                  </a:lnTo>
                  <a:lnTo>
                    <a:pt x="18" y="3"/>
                  </a:lnTo>
                  <a:lnTo>
                    <a:pt x="8" y="8"/>
                  </a:lnTo>
                  <a:lnTo>
                    <a:pt x="2" y="19"/>
                  </a:lnTo>
                  <a:lnTo>
                    <a:pt x="0" y="30"/>
                  </a:lnTo>
                  <a:lnTo>
                    <a:pt x="1" y="36"/>
                  </a:lnTo>
                  <a:lnTo>
                    <a:pt x="2" y="42"/>
                  </a:lnTo>
                  <a:lnTo>
                    <a:pt x="5" y="46"/>
                  </a:lnTo>
                  <a:lnTo>
                    <a:pt x="8" y="51"/>
                  </a:lnTo>
                  <a:lnTo>
                    <a:pt x="13" y="54"/>
                  </a:lnTo>
                  <a:lnTo>
                    <a:pt x="18" y="58"/>
                  </a:lnTo>
                  <a:lnTo>
                    <a:pt x="24" y="59"/>
                  </a:lnTo>
                  <a:lnTo>
                    <a:pt x="30" y="60"/>
                  </a:lnTo>
                  <a:lnTo>
                    <a:pt x="36" y="59"/>
                  </a:lnTo>
                  <a:lnTo>
                    <a:pt x="42" y="58"/>
                  </a:lnTo>
                  <a:lnTo>
                    <a:pt x="46" y="54"/>
                  </a:lnTo>
                  <a:lnTo>
                    <a:pt x="51" y="51"/>
                  </a:lnTo>
                  <a:lnTo>
                    <a:pt x="54" y="46"/>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25" name="Freeform 277"/>
            <p:cNvSpPr>
              <a:spLocks/>
            </p:cNvSpPr>
            <p:nvPr/>
          </p:nvSpPr>
          <p:spPr bwMode="auto">
            <a:xfrm>
              <a:off x="2546" y="2267"/>
              <a:ext cx="15" cy="15"/>
            </a:xfrm>
            <a:custGeom>
              <a:avLst/>
              <a:gdLst>
                <a:gd name="T0" fmla="*/ 15 w 30"/>
                <a:gd name="T1" fmla="*/ 30 h 30"/>
                <a:gd name="T2" fmla="*/ 12 w 30"/>
                <a:gd name="T3" fmla="*/ 30 h 30"/>
                <a:gd name="T4" fmla="*/ 9 w 30"/>
                <a:gd name="T5" fmla="*/ 29 h 30"/>
                <a:gd name="T6" fmla="*/ 7 w 30"/>
                <a:gd name="T7" fmla="*/ 27 h 30"/>
                <a:gd name="T8" fmla="*/ 5 w 30"/>
                <a:gd name="T9" fmla="*/ 26 h 30"/>
                <a:gd name="T10" fmla="*/ 2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2 w 30"/>
                <a:gd name="T23" fmla="*/ 7 h 30"/>
                <a:gd name="T24" fmla="*/ 5 w 30"/>
                <a:gd name="T25" fmla="*/ 5 h 30"/>
                <a:gd name="T26" fmla="*/ 7 w 30"/>
                <a:gd name="T27" fmla="*/ 3 h 30"/>
                <a:gd name="T28" fmla="*/ 9 w 30"/>
                <a:gd name="T29" fmla="*/ 1 h 30"/>
                <a:gd name="T30" fmla="*/ 12 w 30"/>
                <a:gd name="T31" fmla="*/ 0 h 30"/>
                <a:gd name="T32" fmla="*/ 15 w 30"/>
                <a:gd name="T33" fmla="*/ 0 h 30"/>
                <a:gd name="T34" fmla="*/ 17 w 30"/>
                <a:gd name="T35" fmla="*/ 0 h 30"/>
                <a:gd name="T36" fmla="*/ 21 w 30"/>
                <a:gd name="T37" fmla="*/ 1 h 30"/>
                <a:gd name="T38" fmla="*/ 23 w 30"/>
                <a:gd name="T39" fmla="*/ 3 h 30"/>
                <a:gd name="T40" fmla="*/ 25 w 30"/>
                <a:gd name="T41" fmla="*/ 5 h 30"/>
                <a:gd name="T42" fmla="*/ 27 w 30"/>
                <a:gd name="T43" fmla="*/ 7 h 30"/>
                <a:gd name="T44" fmla="*/ 29 w 30"/>
                <a:gd name="T45" fmla="*/ 9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9"/>
                  </a:lnTo>
                  <a:lnTo>
                    <a:pt x="7" y="27"/>
                  </a:lnTo>
                  <a:lnTo>
                    <a:pt x="5" y="26"/>
                  </a:lnTo>
                  <a:lnTo>
                    <a:pt x="2" y="23"/>
                  </a:lnTo>
                  <a:lnTo>
                    <a:pt x="1" y="20"/>
                  </a:lnTo>
                  <a:lnTo>
                    <a:pt x="0" y="18"/>
                  </a:lnTo>
                  <a:lnTo>
                    <a:pt x="0" y="15"/>
                  </a:lnTo>
                  <a:lnTo>
                    <a:pt x="0" y="12"/>
                  </a:lnTo>
                  <a:lnTo>
                    <a:pt x="1" y="9"/>
                  </a:lnTo>
                  <a:lnTo>
                    <a:pt x="2" y="7"/>
                  </a:lnTo>
                  <a:lnTo>
                    <a:pt x="5" y="5"/>
                  </a:lnTo>
                  <a:lnTo>
                    <a:pt x="7" y="3"/>
                  </a:lnTo>
                  <a:lnTo>
                    <a:pt x="9" y="1"/>
                  </a:lnTo>
                  <a:lnTo>
                    <a:pt x="12" y="0"/>
                  </a:lnTo>
                  <a:lnTo>
                    <a:pt x="15" y="0"/>
                  </a:lnTo>
                  <a:lnTo>
                    <a:pt x="17" y="0"/>
                  </a:lnTo>
                  <a:lnTo>
                    <a:pt x="21" y="1"/>
                  </a:lnTo>
                  <a:lnTo>
                    <a:pt x="23" y="3"/>
                  </a:lnTo>
                  <a:lnTo>
                    <a:pt x="25" y="5"/>
                  </a:lnTo>
                  <a:lnTo>
                    <a:pt x="27" y="7"/>
                  </a:lnTo>
                  <a:lnTo>
                    <a:pt x="29" y="9"/>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26" name="Freeform 278"/>
            <p:cNvSpPr>
              <a:spLocks/>
            </p:cNvSpPr>
            <p:nvPr/>
          </p:nvSpPr>
          <p:spPr bwMode="auto">
            <a:xfrm>
              <a:off x="2416" y="2291"/>
              <a:ext cx="30" cy="30"/>
            </a:xfrm>
            <a:custGeom>
              <a:avLst/>
              <a:gdLst>
                <a:gd name="T0" fmla="*/ 60 w 60"/>
                <a:gd name="T1" fmla="*/ 30 h 59"/>
                <a:gd name="T2" fmla="*/ 58 w 60"/>
                <a:gd name="T3" fmla="*/ 24 h 59"/>
                <a:gd name="T4" fmla="*/ 57 w 60"/>
                <a:gd name="T5" fmla="*/ 18 h 59"/>
                <a:gd name="T6" fmla="*/ 54 w 60"/>
                <a:gd name="T7" fmla="*/ 13 h 59"/>
                <a:gd name="T8" fmla="*/ 50 w 60"/>
                <a:gd name="T9" fmla="*/ 9 h 59"/>
                <a:gd name="T10" fmla="*/ 46 w 60"/>
                <a:gd name="T11" fmla="*/ 5 h 59"/>
                <a:gd name="T12" fmla="*/ 41 w 60"/>
                <a:gd name="T13" fmla="*/ 2 h 59"/>
                <a:gd name="T14" fmla="*/ 35 w 60"/>
                <a:gd name="T15" fmla="*/ 1 h 59"/>
                <a:gd name="T16" fmla="*/ 30 w 60"/>
                <a:gd name="T17" fmla="*/ 0 h 59"/>
                <a:gd name="T18" fmla="*/ 18 w 60"/>
                <a:gd name="T19" fmla="*/ 2 h 59"/>
                <a:gd name="T20" fmla="*/ 9 w 60"/>
                <a:gd name="T21" fmla="*/ 9 h 59"/>
                <a:gd name="T22" fmla="*/ 2 w 60"/>
                <a:gd name="T23" fmla="*/ 18 h 59"/>
                <a:gd name="T24" fmla="*/ 0 w 60"/>
                <a:gd name="T25" fmla="*/ 30 h 59"/>
                <a:gd name="T26" fmla="*/ 1 w 60"/>
                <a:gd name="T27" fmla="*/ 35 h 59"/>
                <a:gd name="T28" fmla="*/ 2 w 60"/>
                <a:gd name="T29" fmla="*/ 41 h 59"/>
                <a:gd name="T30" fmla="*/ 4 w 60"/>
                <a:gd name="T31" fmla="*/ 47 h 59"/>
                <a:gd name="T32" fmla="*/ 8 w 60"/>
                <a:gd name="T33" fmla="*/ 51 h 59"/>
                <a:gd name="T34" fmla="*/ 12 w 60"/>
                <a:gd name="T35" fmla="*/ 55 h 59"/>
                <a:gd name="T36" fmla="*/ 18 w 60"/>
                <a:gd name="T37" fmla="*/ 57 h 59"/>
                <a:gd name="T38" fmla="*/ 24 w 60"/>
                <a:gd name="T39" fmla="*/ 59 h 59"/>
                <a:gd name="T40" fmla="*/ 30 w 60"/>
                <a:gd name="T41" fmla="*/ 59 h 59"/>
                <a:gd name="T42" fmla="*/ 35 w 60"/>
                <a:gd name="T43" fmla="*/ 59 h 59"/>
                <a:gd name="T44" fmla="*/ 41 w 60"/>
                <a:gd name="T45" fmla="*/ 57 h 59"/>
                <a:gd name="T46" fmla="*/ 46 w 60"/>
                <a:gd name="T47" fmla="*/ 55 h 59"/>
                <a:gd name="T48" fmla="*/ 50 w 60"/>
                <a:gd name="T49" fmla="*/ 51 h 59"/>
                <a:gd name="T50" fmla="*/ 54 w 60"/>
                <a:gd name="T51" fmla="*/ 47 h 59"/>
                <a:gd name="T52" fmla="*/ 57 w 60"/>
                <a:gd name="T53" fmla="*/ 41 h 59"/>
                <a:gd name="T54" fmla="*/ 58 w 60"/>
                <a:gd name="T55" fmla="*/ 35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8" y="24"/>
                  </a:lnTo>
                  <a:lnTo>
                    <a:pt x="57" y="18"/>
                  </a:lnTo>
                  <a:lnTo>
                    <a:pt x="54" y="13"/>
                  </a:lnTo>
                  <a:lnTo>
                    <a:pt x="50" y="9"/>
                  </a:lnTo>
                  <a:lnTo>
                    <a:pt x="46" y="5"/>
                  </a:lnTo>
                  <a:lnTo>
                    <a:pt x="41" y="2"/>
                  </a:lnTo>
                  <a:lnTo>
                    <a:pt x="35" y="1"/>
                  </a:lnTo>
                  <a:lnTo>
                    <a:pt x="30" y="0"/>
                  </a:lnTo>
                  <a:lnTo>
                    <a:pt x="18" y="2"/>
                  </a:lnTo>
                  <a:lnTo>
                    <a:pt x="9" y="9"/>
                  </a:lnTo>
                  <a:lnTo>
                    <a:pt x="2" y="18"/>
                  </a:lnTo>
                  <a:lnTo>
                    <a:pt x="0" y="30"/>
                  </a:lnTo>
                  <a:lnTo>
                    <a:pt x="1" y="35"/>
                  </a:lnTo>
                  <a:lnTo>
                    <a:pt x="2" y="41"/>
                  </a:lnTo>
                  <a:lnTo>
                    <a:pt x="4" y="47"/>
                  </a:lnTo>
                  <a:lnTo>
                    <a:pt x="8" y="51"/>
                  </a:lnTo>
                  <a:lnTo>
                    <a:pt x="12" y="55"/>
                  </a:lnTo>
                  <a:lnTo>
                    <a:pt x="18" y="57"/>
                  </a:lnTo>
                  <a:lnTo>
                    <a:pt x="24" y="59"/>
                  </a:lnTo>
                  <a:lnTo>
                    <a:pt x="30" y="59"/>
                  </a:lnTo>
                  <a:lnTo>
                    <a:pt x="35" y="59"/>
                  </a:lnTo>
                  <a:lnTo>
                    <a:pt x="41" y="57"/>
                  </a:lnTo>
                  <a:lnTo>
                    <a:pt x="46" y="55"/>
                  </a:lnTo>
                  <a:lnTo>
                    <a:pt x="50" y="51"/>
                  </a:lnTo>
                  <a:lnTo>
                    <a:pt x="54" y="47"/>
                  </a:lnTo>
                  <a:lnTo>
                    <a:pt x="57" y="41"/>
                  </a:lnTo>
                  <a:lnTo>
                    <a:pt x="58"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27" name="Freeform 279"/>
            <p:cNvSpPr>
              <a:spLocks/>
            </p:cNvSpPr>
            <p:nvPr/>
          </p:nvSpPr>
          <p:spPr bwMode="auto">
            <a:xfrm>
              <a:off x="2423" y="2298"/>
              <a:ext cx="15" cy="15"/>
            </a:xfrm>
            <a:custGeom>
              <a:avLst/>
              <a:gdLst>
                <a:gd name="T0" fmla="*/ 15 w 30"/>
                <a:gd name="T1" fmla="*/ 30 h 30"/>
                <a:gd name="T2" fmla="*/ 11 w 30"/>
                <a:gd name="T3" fmla="*/ 30 h 30"/>
                <a:gd name="T4" fmla="*/ 9 w 30"/>
                <a:gd name="T5" fmla="*/ 28 h 30"/>
                <a:gd name="T6" fmla="*/ 7 w 30"/>
                <a:gd name="T7" fmla="*/ 27 h 30"/>
                <a:gd name="T8" fmla="*/ 4 w 30"/>
                <a:gd name="T9" fmla="*/ 25 h 30"/>
                <a:gd name="T10" fmla="*/ 2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2 w 30"/>
                <a:gd name="T23" fmla="*/ 6 h 30"/>
                <a:gd name="T24" fmla="*/ 4 w 30"/>
                <a:gd name="T25" fmla="*/ 4 h 30"/>
                <a:gd name="T26" fmla="*/ 7 w 30"/>
                <a:gd name="T27" fmla="*/ 3 h 30"/>
                <a:gd name="T28" fmla="*/ 9 w 30"/>
                <a:gd name="T29" fmla="*/ 1 h 30"/>
                <a:gd name="T30" fmla="*/ 11 w 30"/>
                <a:gd name="T31" fmla="*/ 0 h 30"/>
                <a:gd name="T32" fmla="*/ 15 w 30"/>
                <a:gd name="T33" fmla="*/ 0 h 30"/>
                <a:gd name="T34" fmla="*/ 17 w 30"/>
                <a:gd name="T35" fmla="*/ 0 h 30"/>
                <a:gd name="T36" fmla="*/ 20 w 30"/>
                <a:gd name="T37" fmla="*/ 1 h 30"/>
                <a:gd name="T38" fmla="*/ 23 w 30"/>
                <a:gd name="T39" fmla="*/ 3 h 30"/>
                <a:gd name="T40" fmla="*/ 25 w 30"/>
                <a:gd name="T41" fmla="*/ 4 h 30"/>
                <a:gd name="T42" fmla="*/ 26 w 30"/>
                <a:gd name="T43" fmla="*/ 6 h 30"/>
                <a:gd name="T44" fmla="*/ 28 w 30"/>
                <a:gd name="T45" fmla="*/ 9 h 30"/>
                <a:gd name="T46" fmla="*/ 30 w 30"/>
                <a:gd name="T47" fmla="*/ 12 h 30"/>
                <a:gd name="T48" fmla="*/ 30 w 30"/>
                <a:gd name="T49" fmla="*/ 15 h 30"/>
                <a:gd name="T50" fmla="*/ 28 w 30"/>
                <a:gd name="T51" fmla="*/ 20 h 30"/>
                <a:gd name="T52" fmla="*/ 25 w 30"/>
                <a:gd name="T53" fmla="*/ 25 h 30"/>
                <a:gd name="T54" fmla="*/ 20 w 30"/>
                <a:gd name="T55" fmla="*/ 28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1" y="30"/>
                  </a:lnTo>
                  <a:lnTo>
                    <a:pt x="9" y="28"/>
                  </a:lnTo>
                  <a:lnTo>
                    <a:pt x="7" y="27"/>
                  </a:lnTo>
                  <a:lnTo>
                    <a:pt x="4" y="25"/>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0"/>
                  </a:lnTo>
                  <a:lnTo>
                    <a:pt x="25" y="25"/>
                  </a:lnTo>
                  <a:lnTo>
                    <a:pt x="20" y="28"/>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28" name="Freeform 280"/>
            <p:cNvSpPr>
              <a:spLocks/>
            </p:cNvSpPr>
            <p:nvPr/>
          </p:nvSpPr>
          <p:spPr bwMode="auto">
            <a:xfrm>
              <a:off x="2344" y="2212"/>
              <a:ext cx="30" cy="29"/>
            </a:xfrm>
            <a:custGeom>
              <a:avLst/>
              <a:gdLst>
                <a:gd name="T0" fmla="*/ 60 w 60"/>
                <a:gd name="T1" fmla="*/ 27 h 57"/>
                <a:gd name="T2" fmla="*/ 59 w 60"/>
                <a:gd name="T3" fmla="*/ 23 h 57"/>
                <a:gd name="T4" fmla="*/ 57 w 60"/>
                <a:gd name="T5" fmla="*/ 17 h 57"/>
                <a:gd name="T6" fmla="*/ 54 w 60"/>
                <a:gd name="T7" fmla="*/ 12 h 57"/>
                <a:gd name="T8" fmla="*/ 50 w 60"/>
                <a:gd name="T9" fmla="*/ 8 h 57"/>
                <a:gd name="T10" fmla="*/ 46 w 60"/>
                <a:gd name="T11" fmla="*/ 4 h 57"/>
                <a:gd name="T12" fmla="*/ 41 w 60"/>
                <a:gd name="T13" fmla="*/ 2 h 57"/>
                <a:gd name="T14" fmla="*/ 35 w 60"/>
                <a:gd name="T15" fmla="*/ 0 h 57"/>
                <a:gd name="T16" fmla="*/ 30 w 60"/>
                <a:gd name="T17" fmla="*/ 0 h 57"/>
                <a:gd name="T18" fmla="*/ 18 w 60"/>
                <a:gd name="T19" fmla="*/ 2 h 57"/>
                <a:gd name="T20" fmla="*/ 9 w 60"/>
                <a:gd name="T21" fmla="*/ 8 h 57"/>
                <a:gd name="T22" fmla="*/ 2 w 60"/>
                <a:gd name="T23" fmla="*/ 17 h 57"/>
                <a:gd name="T24" fmla="*/ 0 w 60"/>
                <a:gd name="T25" fmla="*/ 27 h 57"/>
                <a:gd name="T26" fmla="*/ 1 w 60"/>
                <a:gd name="T27" fmla="*/ 33 h 57"/>
                <a:gd name="T28" fmla="*/ 2 w 60"/>
                <a:gd name="T29" fmla="*/ 39 h 57"/>
                <a:gd name="T30" fmla="*/ 4 w 60"/>
                <a:gd name="T31" fmla="*/ 45 h 57"/>
                <a:gd name="T32" fmla="*/ 8 w 60"/>
                <a:gd name="T33" fmla="*/ 49 h 57"/>
                <a:gd name="T34" fmla="*/ 12 w 60"/>
                <a:gd name="T35" fmla="*/ 53 h 57"/>
                <a:gd name="T36" fmla="*/ 18 w 60"/>
                <a:gd name="T37" fmla="*/ 55 h 57"/>
                <a:gd name="T38" fmla="*/ 24 w 60"/>
                <a:gd name="T39" fmla="*/ 57 h 57"/>
                <a:gd name="T40" fmla="*/ 30 w 60"/>
                <a:gd name="T41" fmla="*/ 57 h 57"/>
                <a:gd name="T42" fmla="*/ 35 w 60"/>
                <a:gd name="T43" fmla="*/ 57 h 57"/>
                <a:gd name="T44" fmla="*/ 41 w 60"/>
                <a:gd name="T45" fmla="*/ 55 h 57"/>
                <a:gd name="T46" fmla="*/ 46 w 60"/>
                <a:gd name="T47" fmla="*/ 53 h 57"/>
                <a:gd name="T48" fmla="*/ 50 w 60"/>
                <a:gd name="T49" fmla="*/ 49 h 57"/>
                <a:gd name="T50" fmla="*/ 54 w 60"/>
                <a:gd name="T51" fmla="*/ 45 h 57"/>
                <a:gd name="T52" fmla="*/ 57 w 60"/>
                <a:gd name="T53" fmla="*/ 39 h 57"/>
                <a:gd name="T54" fmla="*/ 59 w 60"/>
                <a:gd name="T55" fmla="*/ 33 h 57"/>
                <a:gd name="T56" fmla="*/ 60 w 60"/>
                <a:gd name="T57" fmla="*/ 2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7">
                  <a:moveTo>
                    <a:pt x="60" y="27"/>
                  </a:moveTo>
                  <a:lnTo>
                    <a:pt x="59" y="23"/>
                  </a:lnTo>
                  <a:lnTo>
                    <a:pt x="57" y="17"/>
                  </a:lnTo>
                  <a:lnTo>
                    <a:pt x="54" y="12"/>
                  </a:lnTo>
                  <a:lnTo>
                    <a:pt x="50" y="8"/>
                  </a:lnTo>
                  <a:lnTo>
                    <a:pt x="46" y="4"/>
                  </a:lnTo>
                  <a:lnTo>
                    <a:pt x="41" y="2"/>
                  </a:lnTo>
                  <a:lnTo>
                    <a:pt x="35" y="0"/>
                  </a:lnTo>
                  <a:lnTo>
                    <a:pt x="30" y="0"/>
                  </a:lnTo>
                  <a:lnTo>
                    <a:pt x="18" y="2"/>
                  </a:lnTo>
                  <a:lnTo>
                    <a:pt x="9" y="8"/>
                  </a:lnTo>
                  <a:lnTo>
                    <a:pt x="2" y="17"/>
                  </a:lnTo>
                  <a:lnTo>
                    <a:pt x="0" y="27"/>
                  </a:lnTo>
                  <a:lnTo>
                    <a:pt x="1" y="33"/>
                  </a:lnTo>
                  <a:lnTo>
                    <a:pt x="2" y="39"/>
                  </a:lnTo>
                  <a:lnTo>
                    <a:pt x="4" y="45"/>
                  </a:lnTo>
                  <a:lnTo>
                    <a:pt x="8" y="49"/>
                  </a:lnTo>
                  <a:lnTo>
                    <a:pt x="12" y="53"/>
                  </a:lnTo>
                  <a:lnTo>
                    <a:pt x="18" y="55"/>
                  </a:lnTo>
                  <a:lnTo>
                    <a:pt x="24" y="57"/>
                  </a:lnTo>
                  <a:lnTo>
                    <a:pt x="30" y="57"/>
                  </a:lnTo>
                  <a:lnTo>
                    <a:pt x="35" y="57"/>
                  </a:lnTo>
                  <a:lnTo>
                    <a:pt x="41" y="55"/>
                  </a:lnTo>
                  <a:lnTo>
                    <a:pt x="46" y="53"/>
                  </a:lnTo>
                  <a:lnTo>
                    <a:pt x="50" y="49"/>
                  </a:lnTo>
                  <a:lnTo>
                    <a:pt x="54" y="45"/>
                  </a:lnTo>
                  <a:lnTo>
                    <a:pt x="57" y="39"/>
                  </a:lnTo>
                  <a:lnTo>
                    <a:pt x="59" y="33"/>
                  </a:lnTo>
                  <a:lnTo>
                    <a:pt x="60" y="2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29" name="Freeform 281"/>
            <p:cNvSpPr>
              <a:spLocks/>
            </p:cNvSpPr>
            <p:nvPr/>
          </p:nvSpPr>
          <p:spPr bwMode="auto">
            <a:xfrm>
              <a:off x="2351" y="2219"/>
              <a:ext cx="15" cy="14"/>
            </a:xfrm>
            <a:custGeom>
              <a:avLst/>
              <a:gdLst>
                <a:gd name="T0" fmla="*/ 15 w 30"/>
                <a:gd name="T1" fmla="*/ 27 h 27"/>
                <a:gd name="T2" fmla="*/ 11 w 30"/>
                <a:gd name="T3" fmla="*/ 27 h 27"/>
                <a:gd name="T4" fmla="*/ 9 w 30"/>
                <a:gd name="T5" fmla="*/ 26 h 27"/>
                <a:gd name="T6" fmla="*/ 7 w 30"/>
                <a:gd name="T7" fmla="*/ 25 h 27"/>
                <a:gd name="T8" fmla="*/ 4 w 30"/>
                <a:gd name="T9" fmla="*/ 23 h 27"/>
                <a:gd name="T10" fmla="*/ 2 w 30"/>
                <a:gd name="T11" fmla="*/ 21 h 27"/>
                <a:gd name="T12" fmla="*/ 1 w 30"/>
                <a:gd name="T13" fmla="*/ 18 h 27"/>
                <a:gd name="T14" fmla="*/ 0 w 30"/>
                <a:gd name="T15" fmla="*/ 16 h 27"/>
                <a:gd name="T16" fmla="*/ 0 w 30"/>
                <a:gd name="T17" fmla="*/ 12 h 27"/>
                <a:gd name="T18" fmla="*/ 0 w 30"/>
                <a:gd name="T19" fmla="*/ 10 h 27"/>
                <a:gd name="T20" fmla="*/ 1 w 30"/>
                <a:gd name="T21" fmla="*/ 7 h 27"/>
                <a:gd name="T22" fmla="*/ 2 w 30"/>
                <a:gd name="T23" fmla="*/ 4 h 27"/>
                <a:gd name="T24" fmla="*/ 4 w 30"/>
                <a:gd name="T25" fmla="*/ 2 h 27"/>
                <a:gd name="T26" fmla="*/ 7 w 30"/>
                <a:gd name="T27" fmla="*/ 1 h 27"/>
                <a:gd name="T28" fmla="*/ 9 w 30"/>
                <a:gd name="T29" fmla="*/ 0 h 27"/>
                <a:gd name="T30" fmla="*/ 11 w 30"/>
                <a:gd name="T31" fmla="*/ 0 h 27"/>
                <a:gd name="T32" fmla="*/ 15 w 30"/>
                <a:gd name="T33" fmla="*/ 0 h 27"/>
                <a:gd name="T34" fmla="*/ 17 w 30"/>
                <a:gd name="T35" fmla="*/ 0 h 27"/>
                <a:gd name="T36" fmla="*/ 20 w 30"/>
                <a:gd name="T37" fmla="*/ 0 h 27"/>
                <a:gd name="T38" fmla="*/ 23 w 30"/>
                <a:gd name="T39" fmla="*/ 1 h 27"/>
                <a:gd name="T40" fmla="*/ 25 w 30"/>
                <a:gd name="T41" fmla="*/ 2 h 27"/>
                <a:gd name="T42" fmla="*/ 26 w 30"/>
                <a:gd name="T43" fmla="*/ 4 h 27"/>
                <a:gd name="T44" fmla="*/ 29 w 30"/>
                <a:gd name="T45" fmla="*/ 7 h 27"/>
                <a:gd name="T46" fmla="*/ 30 w 30"/>
                <a:gd name="T47" fmla="*/ 10 h 27"/>
                <a:gd name="T48" fmla="*/ 30 w 30"/>
                <a:gd name="T49" fmla="*/ 12 h 27"/>
                <a:gd name="T50" fmla="*/ 29 w 30"/>
                <a:gd name="T51" fmla="*/ 18 h 27"/>
                <a:gd name="T52" fmla="*/ 25 w 30"/>
                <a:gd name="T53" fmla="*/ 23 h 27"/>
                <a:gd name="T54" fmla="*/ 20 w 30"/>
                <a:gd name="T55" fmla="*/ 26 h 27"/>
                <a:gd name="T56" fmla="*/ 15 w 30"/>
                <a:gd name="T5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7">
                  <a:moveTo>
                    <a:pt x="15" y="27"/>
                  </a:moveTo>
                  <a:lnTo>
                    <a:pt x="11" y="27"/>
                  </a:lnTo>
                  <a:lnTo>
                    <a:pt x="9" y="26"/>
                  </a:lnTo>
                  <a:lnTo>
                    <a:pt x="7" y="25"/>
                  </a:lnTo>
                  <a:lnTo>
                    <a:pt x="4" y="23"/>
                  </a:lnTo>
                  <a:lnTo>
                    <a:pt x="2" y="21"/>
                  </a:lnTo>
                  <a:lnTo>
                    <a:pt x="1" y="18"/>
                  </a:lnTo>
                  <a:lnTo>
                    <a:pt x="0" y="16"/>
                  </a:lnTo>
                  <a:lnTo>
                    <a:pt x="0" y="12"/>
                  </a:lnTo>
                  <a:lnTo>
                    <a:pt x="0" y="10"/>
                  </a:lnTo>
                  <a:lnTo>
                    <a:pt x="1" y="7"/>
                  </a:lnTo>
                  <a:lnTo>
                    <a:pt x="2" y="4"/>
                  </a:lnTo>
                  <a:lnTo>
                    <a:pt x="4" y="2"/>
                  </a:lnTo>
                  <a:lnTo>
                    <a:pt x="7" y="1"/>
                  </a:lnTo>
                  <a:lnTo>
                    <a:pt x="9" y="0"/>
                  </a:lnTo>
                  <a:lnTo>
                    <a:pt x="11" y="0"/>
                  </a:lnTo>
                  <a:lnTo>
                    <a:pt x="15" y="0"/>
                  </a:lnTo>
                  <a:lnTo>
                    <a:pt x="17" y="0"/>
                  </a:lnTo>
                  <a:lnTo>
                    <a:pt x="20" y="0"/>
                  </a:lnTo>
                  <a:lnTo>
                    <a:pt x="23" y="1"/>
                  </a:lnTo>
                  <a:lnTo>
                    <a:pt x="25" y="2"/>
                  </a:lnTo>
                  <a:lnTo>
                    <a:pt x="26" y="4"/>
                  </a:lnTo>
                  <a:lnTo>
                    <a:pt x="29" y="7"/>
                  </a:lnTo>
                  <a:lnTo>
                    <a:pt x="30" y="10"/>
                  </a:lnTo>
                  <a:lnTo>
                    <a:pt x="30" y="12"/>
                  </a:lnTo>
                  <a:lnTo>
                    <a:pt x="29" y="18"/>
                  </a:lnTo>
                  <a:lnTo>
                    <a:pt x="25" y="23"/>
                  </a:lnTo>
                  <a:lnTo>
                    <a:pt x="20" y="26"/>
                  </a:lnTo>
                  <a:lnTo>
                    <a:pt x="15" y="2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30" name="Freeform 282"/>
            <p:cNvSpPr>
              <a:spLocks/>
            </p:cNvSpPr>
            <p:nvPr/>
          </p:nvSpPr>
          <p:spPr bwMode="auto">
            <a:xfrm>
              <a:off x="2458" y="2403"/>
              <a:ext cx="30" cy="30"/>
            </a:xfrm>
            <a:custGeom>
              <a:avLst/>
              <a:gdLst>
                <a:gd name="T0" fmla="*/ 60 w 60"/>
                <a:gd name="T1" fmla="*/ 30 h 60"/>
                <a:gd name="T2" fmla="*/ 59 w 60"/>
                <a:gd name="T3" fmla="*/ 24 h 60"/>
                <a:gd name="T4" fmla="*/ 58 w 60"/>
                <a:gd name="T5" fmla="*/ 19 h 60"/>
                <a:gd name="T6" fmla="*/ 54 w 60"/>
                <a:gd name="T7" fmla="*/ 13 h 60"/>
                <a:gd name="T8" fmla="*/ 51 w 60"/>
                <a:gd name="T9" fmla="*/ 8 h 60"/>
                <a:gd name="T10" fmla="*/ 46 w 60"/>
                <a:gd name="T11" fmla="*/ 5 h 60"/>
                <a:gd name="T12" fmla="*/ 41 w 60"/>
                <a:gd name="T13" fmla="*/ 3 h 60"/>
                <a:gd name="T14" fmla="*/ 36 w 60"/>
                <a:gd name="T15" fmla="*/ 1 h 60"/>
                <a:gd name="T16" fmla="*/ 30 w 60"/>
                <a:gd name="T17" fmla="*/ 0 h 60"/>
                <a:gd name="T18" fmla="*/ 18 w 60"/>
                <a:gd name="T19" fmla="*/ 3 h 60"/>
                <a:gd name="T20" fmla="*/ 9 w 60"/>
                <a:gd name="T21" fmla="*/ 8 h 60"/>
                <a:gd name="T22" fmla="*/ 2 w 60"/>
                <a:gd name="T23" fmla="*/ 19 h 60"/>
                <a:gd name="T24" fmla="*/ 0 w 60"/>
                <a:gd name="T25" fmla="*/ 30 h 60"/>
                <a:gd name="T26" fmla="*/ 1 w 60"/>
                <a:gd name="T27" fmla="*/ 36 h 60"/>
                <a:gd name="T28" fmla="*/ 2 w 60"/>
                <a:gd name="T29" fmla="*/ 42 h 60"/>
                <a:gd name="T30" fmla="*/ 6 w 60"/>
                <a:gd name="T31" fmla="*/ 46 h 60"/>
                <a:gd name="T32" fmla="*/ 9 w 60"/>
                <a:gd name="T33" fmla="*/ 51 h 60"/>
                <a:gd name="T34" fmla="*/ 14 w 60"/>
                <a:gd name="T35" fmla="*/ 54 h 60"/>
                <a:gd name="T36" fmla="*/ 18 w 60"/>
                <a:gd name="T37" fmla="*/ 58 h 60"/>
                <a:gd name="T38" fmla="*/ 24 w 60"/>
                <a:gd name="T39" fmla="*/ 59 h 60"/>
                <a:gd name="T40" fmla="*/ 30 w 60"/>
                <a:gd name="T41" fmla="*/ 60 h 60"/>
                <a:gd name="T42" fmla="*/ 36 w 60"/>
                <a:gd name="T43" fmla="*/ 59 h 60"/>
                <a:gd name="T44" fmla="*/ 41 w 60"/>
                <a:gd name="T45" fmla="*/ 58 h 60"/>
                <a:gd name="T46" fmla="*/ 46 w 60"/>
                <a:gd name="T47" fmla="*/ 54 h 60"/>
                <a:gd name="T48" fmla="*/ 51 w 60"/>
                <a:gd name="T49" fmla="*/ 51 h 60"/>
                <a:gd name="T50" fmla="*/ 54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9"/>
                  </a:lnTo>
                  <a:lnTo>
                    <a:pt x="54" y="13"/>
                  </a:lnTo>
                  <a:lnTo>
                    <a:pt x="51" y="8"/>
                  </a:lnTo>
                  <a:lnTo>
                    <a:pt x="46" y="5"/>
                  </a:lnTo>
                  <a:lnTo>
                    <a:pt x="41" y="3"/>
                  </a:lnTo>
                  <a:lnTo>
                    <a:pt x="36" y="1"/>
                  </a:lnTo>
                  <a:lnTo>
                    <a:pt x="30" y="0"/>
                  </a:lnTo>
                  <a:lnTo>
                    <a:pt x="18" y="3"/>
                  </a:lnTo>
                  <a:lnTo>
                    <a:pt x="9" y="8"/>
                  </a:lnTo>
                  <a:lnTo>
                    <a:pt x="2" y="19"/>
                  </a:lnTo>
                  <a:lnTo>
                    <a:pt x="0" y="30"/>
                  </a:lnTo>
                  <a:lnTo>
                    <a:pt x="1" y="36"/>
                  </a:lnTo>
                  <a:lnTo>
                    <a:pt x="2" y="42"/>
                  </a:lnTo>
                  <a:lnTo>
                    <a:pt x="6" y="46"/>
                  </a:lnTo>
                  <a:lnTo>
                    <a:pt x="9" y="51"/>
                  </a:lnTo>
                  <a:lnTo>
                    <a:pt x="14" y="54"/>
                  </a:lnTo>
                  <a:lnTo>
                    <a:pt x="18" y="58"/>
                  </a:lnTo>
                  <a:lnTo>
                    <a:pt x="24" y="59"/>
                  </a:lnTo>
                  <a:lnTo>
                    <a:pt x="30" y="60"/>
                  </a:lnTo>
                  <a:lnTo>
                    <a:pt x="36" y="59"/>
                  </a:lnTo>
                  <a:lnTo>
                    <a:pt x="41" y="58"/>
                  </a:lnTo>
                  <a:lnTo>
                    <a:pt x="46" y="54"/>
                  </a:lnTo>
                  <a:lnTo>
                    <a:pt x="51" y="51"/>
                  </a:lnTo>
                  <a:lnTo>
                    <a:pt x="54" y="46"/>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31" name="Freeform 283"/>
            <p:cNvSpPr>
              <a:spLocks/>
            </p:cNvSpPr>
            <p:nvPr/>
          </p:nvSpPr>
          <p:spPr bwMode="auto">
            <a:xfrm>
              <a:off x="2466" y="2411"/>
              <a:ext cx="15" cy="15"/>
            </a:xfrm>
            <a:custGeom>
              <a:avLst/>
              <a:gdLst>
                <a:gd name="T0" fmla="*/ 15 w 30"/>
                <a:gd name="T1" fmla="*/ 30 h 30"/>
                <a:gd name="T2" fmla="*/ 11 w 30"/>
                <a:gd name="T3" fmla="*/ 30 h 30"/>
                <a:gd name="T4" fmla="*/ 9 w 30"/>
                <a:gd name="T5" fmla="*/ 29 h 30"/>
                <a:gd name="T6" fmla="*/ 7 w 30"/>
                <a:gd name="T7" fmla="*/ 27 h 30"/>
                <a:gd name="T8" fmla="*/ 5 w 30"/>
                <a:gd name="T9" fmla="*/ 26 h 30"/>
                <a:gd name="T10" fmla="*/ 2 w 30"/>
                <a:gd name="T11" fmla="*/ 23 h 30"/>
                <a:gd name="T12" fmla="*/ 1 w 30"/>
                <a:gd name="T13" fmla="*/ 20 h 30"/>
                <a:gd name="T14" fmla="*/ 0 w 30"/>
                <a:gd name="T15" fmla="*/ 17 h 30"/>
                <a:gd name="T16" fmla="*/ 0 w 30"/>
                <a:gd name="T17" fmla="*/ 15 h 30"/>
                <a:gd name="T18" fmla="*/ 0 w 30"/>
                <a:gd name="T19" fmla="*/ 12 h 30"/>
                <a:gd name="T20" fmla="*/ 1 w 30"/>
                <a:gd name="T21" fmla="*/ 9 h 30"/>
                <a:gd name="T22" fmla="*/ 2 w 30"/>
                <a:gd name="T23" fmla="*/ 7 h 30"/>
                <a:gd name="T24" fmla="*/ 5 w 30"/>
                <a:gd name="T25" fmla="*/ 5 h 30"/>
                <a:gd name="T26" fmla="*/ 7 w 30"/>
                <a:gd name="T27" fmla="*/ 2 h 30"/>
                <a:gd name="T28" fmla="*/ 9 w 30"/>
                <a:gd name="T29" fmla="*/ 1 h 30"/>
                <a:gd name="T30" fmla="*/ 11 w 30"/>
                <a:gd name="T31" fmla="*/ 0 h 30"/>
                <a:gd name="T32" fmla="*/ 15 w 30"/>
                <a:gd name="T33" fmla="*/ 0 h 30"/>
                <a:gd name="T34" fmla="*/ 17 w 30"/>
                <a:gd name="T35" fmla="*/ 0 h 30"/>
                <a:gd name="T36" fmla="*/ 21 w 30"/>
                <a:gd name="T37" fmla="*/ 1 h 30"/>
                <a:gd name="T38" fmla="*/ 23 w 30"/>
                <a:gd name="T39" fmla="*/ 2 h 30"/>
                <a:gd name="T40" fmla="*/ 25 w 30"/>
                <a:gd name="T41" fmla="*/ 5 h 30"/>
                <a:gd name="T42" fmla="*/ 26 w 30"/>
                <a:gd name="T43" fmla="*/ 7 h 30"/>
                <a:gd name="T44" fmla="*/ 29 w 30"/>
                <a:gd name="T45" fmla="*/ 9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1" y="30"/>
                  </a:lnTo>
                  <a:lnTo>
                    <a:pt x="9" y="29"/>
                  </a:lnTo>
                  <a:lnTo>
                    <a:pt x="7" y="27"/>
                  </a:lnTo>
                  <a:lnTo>
                    <a:pt x="5" y="26"/>
                  </a:lnTo>
                  <a:lnTo>
                    <a:pt x="2" y="23"/>
                  </a:lnTo>
                  <a:lnTo>
                    <a:pt x="1" y="20"/>
                  </a:lnTo>
                  <a:lnTo>
                    <a:pt x="0" y="17"/>
                  </a:lnTo>
                  <a:lnTo>
                    <a:pt x="0" y="15"/>
                  </a:lnTo>
                  <a:lnTo>
                    <a:pt x="0" y="12"/>
                  </a:lnTo>
                  <a:lnTo>
                    <a:pt x="1" y="9"/>
                  </a:lnTo>
                  <a:lnTo>
                    <a:pt x="2" y="7"/>
                  </a:lnTo>
                  <a:lnTo>
                    <a:pt x="5" y="5"/>
                  </a:lnTo>
                  <a:lnTo>
                    <a:pt x="7" y="2"/>
                  </a:lnTo>
                  <a:lnTo>
                    <a:pt x="9" y="1"/>
                  </a:lnTo>
                  <a:lnTo>
                    <a:pt x="11" y="0"/>
                  </a:lnTo>
                  <a:lnTo>
                    <a:pt x="15" y="0"/>
                  </a:lnTo>
                  <a:lnTo>
                    <a:pt x="17" y="0"/>
                  </a:lnTo>
                  <a:lnTo>
                    <a:pt x="21" y="1"/>
                  </a:lnTo>
                  <a:lnTo>
                    <a:pt x="23" y="2"/>
                  </a:lnTo>
                  <a:lnTo>
                    <a:pt x="25" y="5"/>
                  </a:lnTo>
                  <a:lnTo>
                    <a:pt x="26" y="7"/>
                  </a:lnTo>
                  <a:lnTo>
                    <a:pt x="29" y="9"/>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32" name="Freeform 284"/>
            <p:cNvSpPr>
              <a:spLocks/>
            </p:cNvSpPr>
            <p:nvPr/>
          </p:nvSpPr>
          <p:spPr bwMode="auto">
            <a:xfrm>
              <a:off x="2403" y="2539"/>
              <a:ext cx="30" cy="30"/>
            </a:xfrm>
            <a:custGeom>
              <a:avLst/>
              <a:gdLst>
                <a:gd name="T0" fmla="*/ 60 w 60"/>
                <a:gd name="T1" fmla="*/ 30 h 60"/>
                <a:gd name="T2" fmla="*/ 59 w 60"/>
                <a:gd name="T3" fmla="*/ 24 h 60"/>
                <a:gd name="T4" fmla="*/ 58 w 60"/>
                <a:gd name="T5" fmla="*/ 18 h 60"/>
                <a:gd name="T6" fmla="*/ 54 w 60"/>
                <a:gd name="T7" fmla="*/ 14 h 60"/>
                <a:gd name="T8" fmla="*/ 51 w 60"/>
                <a:gd name="T9" fmla="*/ 9 h 60"/>
                <a:gd name="T10" fmla="*/ 46 w 60"/>
                <a:gd name="T11" fmla="*/ 6 h 60"/>
                <a:gd name="T12" fmla="*/ 42 w 60"/>
                <a:gd name="T13" fmla="*/ 2 h 60"/>
                <a:gd name="T14" fmla="*/ 36 w 60"/>
                <a:gd name="T15" fmla="*/ 1 h 60"/>
                <a:gd name="T16" fmla="*/ 30 w 60"/>
                <a:gd name="T17" fmla="*/ 0 h 60"/>
                <a:gd name="T18" fmla="*/ 19 w 60"/>
                <a:gd name="T19" fmla="*/ 2 h 60"/>
                <a:gd name="T20" fmla="*/ 8 w 60"/>
                <a:gd name="T21" fmla="*/ 9 h 60"/>
                <a:gd name="T22" fmla="*/ 3 w 60"/>
                <a:gd name="T23" fmla="*/ 18 h 60"/>
                <a:gd name="T24" fmla="*/ 0 w 60"/>
                <a:gd name="T25" fmla="*/ 30 h 60"/>
                <a:gd name="T26" fmla="*/ 0 w 60"/>
                <a:gd name="T27" fmla="*/ 36 h 60"/>
                <a:gd name="T28" fmla="*/ 3 w 60"/>
                <a:gd name="T29" fmla="*/ 41 h 60"/>
                <a:gd name="T30" fmla="*/ 5 w 60"/>
                <a:gd name="T31" fmla="*/ 46 h 60"/>
                <a:gd name="T32" fmla="*/ 8 w 60"/>
                <a:gd name="T33" fmla="*/ 51 h 60"/>
                <a:gd name="T34" fmla="*/ 13 w 60"/>
                <a:gd name="T35" fmla="*/ 54 h 60"/>
                <a:gd name="T36" fmla="*/ 19 w 60"/>
                <a:gd name="T37" fmla="*/ 58 h 60"/>
                <a:gd name="T38" fmla="*/ 24 w 60"/>
                <a:gd name="T39" fmla="*/ 59 h 60"/>
                <a:gd name="T40" fmla="*/ 30 w 60"/>
                <a:gd name="T41" fmla="*/ 60 h 60"/>
                <a:gd name="T42" fmla="*/ 36 w 60"/>
                <a:gd name="T43" fmla="*/ 59 h 60"/>
                <a:gd name="T44" fmla="*/ 42 w 60"/>
                <a:gd name="T45" fmla="*/ 58 h 60"/>
                <a:gd name="T46" fmla="*/ 46 w 60"/>
                <a:gd name="T47" fmla="*/ 54 h 60"/>
                <a:gd name="T48" fmla="*/ 51 w 60"/>
                <a:gd name="T49" fmla="*/ 51 h 60"/>
                <a:gd name="T50" fmla="*/ 54 w 60"/>
                <a:gd name="T51" fmla="*/ 46 h 60"/>
                <a:gd name="T52" fmla="*/ 58 w 60"/>
                <a:gd name="T53" fmla="*/ 41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8"/>
                  </a:lnTo>
                  <a:lnTo>
                    <a:pt x="54" y="14"/>
                  </a:lnTo>
                  <a:lnTo>
                    <a:pt x="51" y="9"/>
                  </a:lnTo>
                  <a:lnTo>
                    <a:pt x="46" y="6"/>
                  </a:lnTo>
                  <a:lnTo>
                    <a:pt x="42" y="2"/>
                  </a:lnTo>
                  <a:lnTo>
                    <a:pt x="36" y="1"/>
                  </a:lnTo>
                  <a:lnTo>
                    <a:pt x="30" y="0"/>
                  </a:lnTo>
                  <a:lnTo>
                    <a:pt x="19" y="2"/>
                  </a:lnTo>
                  <a:lnTo>
                    <a:pt x="8" y="9"/>
                  </a:lnTo>
                  <a:lnTo>
                    <a:pt x="3" y="18"/>
                  </a:lnTo>
                  <a:lnTo>
                    <a:pt x="0" y="30"/>
                  </a:lnTo>
                  <a:lnTo>
                    <a:pt x="0" y="36"/>
                  </a:lnTo>
                  <a:lnTo>
                    <a:pt x="3" y="41"/>
                  </a:lnTo>
                  <a:lnTo>
                    <a:pt x="5" y="46"/>
                  </a:lnTo>
                  <a:lnTo>
                    <a:pt x="8" y="51"/>
                  </a:lnTo>
                  <a:lnTo>
                    <a:pt x="13"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33" name="Freeform 285"/>
            <p:cNvSpPr>
              <a:spLocks/>
            </p:cNvSpPr>
            <p:nvPr/>
          </p:nvSpPr>
          <p:spPr bwMode="auto">
            <a:xfrm>
              <a:off x="2410" y="2546"/>
              <a:ext cx="15" cy="15"/>
            </a:xfrm>
            <a:custGeom>
              <a:avLst/>
              <a:gdLst>
                <a:gd name="T0" fmla="*/ 15 w 29"/>
                <a:gd name="T1" fmla="*/ 30 h 30"/>
                <a:gd name="T2" fmla="*/ 12 w 29"/>
                <a:gd name="T3" fmla="*/ 30 h 30"/>
                <a:gd name="T4" fmla="*/ 9 w 29"/>
                <a:gd name="T5" fmla="*/ 29 h 30"/>
                <a:gd name="T6" fmla="*/ 7 w 29"/>
                <a:gd name="T7" fmla="*/ 26 h 30"/>
                <a:gd name="T8" fmla="*/ 5 w 29"/>
                <a:gd name="T9" fmla="*/ 25 h 30"/>
                <a:gd name="T10" fmla="*/ 3 w 29"/>
                <a:gd name="T11" fmla="*/ 23 h 30"/>
                <a:gd name="T12" fmla="*/ 1 w 29"/>
                <a:gd name="T13" fmla="*/ 21 h 30"/>
                <a:gd name="T14" fmla="*/ 0 w 29"/>
                <a:gd name="T15" fmla="*/ 17 h 30"/>
                <a:gd name="T16" fmla="*/ 0 w 29"/>
                <a:gd name="T17" fmla="*/ 15 h 30"/>
                <a:gd name="T18" fmla="*/ 0 w 29"/>
                <a:gd name="T19" fmla="*/ 12 h 30"/>
                <a:gd name="T20" fmla="*/ 1 w 29"/>
                <a:gd name="T21" fmla="*/ 9 h 30"/>
                <a:gd name="T22" fmla="*/ 3 w 29"/>
                <a:gd name="T23" fmla="*/ 7 h 30"/>
                <a:gd name="T24" fmla="*/ 5 w 29"/>
                <a:gd name="T25" fmla="*/ 5 h 30"/>
                <a:gd name="T26" fmla="*/ 7 w 29"/>
                <a:gd name="T27" fmla="*/ 2 h 30"/>
                <a:gd name="T28" fmla="*/ 9 w 29"/>
                <a:gd name="T29" fmla="*/ 1 h 30"/>
                <a:gd name="T30" fmla="*/ 12 w 29"/>
                <a:gd name="T31" fmla="*/ 0 h 30"/>
                <a:gd name="T32" fmla="*/ 15 w 29"/>
                <a:gd name="T33" fmla="*/ 0 h 30"/>
                <a:gd name="T34" fmla="*/ 17 w 29"/>
                <a:gd name="T35" fmla="*/ 0 h 30"/>
                <a:gd name="T36" fmla="*/ 21 w 29"/>
                <a:gd name="T37" fmla="*/ 1 h 30"/>
                <a:gd name="T38" fmla="*/ 23 w 29"/>
                <a:gd name="T39" fmla="*/ 2 h 30"/>
                <a:gd name="T40" fmla="*/ 26 w 29"/>
                <a:gd name="T41" fmla="*/ 5 h 30"/>
                <a:gd name="T42" fmla="*/ 27 w 29"/>
                <a:gd name="T43" fmla="*/ 7 h 30"/>
                <a:gd name="T44" fmla="*/ 28 w 29"/>
                <a:gd name="T45" fmla="*/ 9 h 30"/>
                <a:gd name="T46" fmla="*/ 29 w 29"/>
                <a:gd name="T47" fmla="*/ 12 h 30"/>
                <a:gd name="T48" fmla="*/ 29 w 29"/>
                <a:gd name="T49" fmla="*/ 15 h 30"/>
                <a:gd name="T50" fmla="*/ 28 w 29"/>
                <a:gd name="T51" fmla="*/ 21 h 30"/>
                <a:gd name="T52" fmla="*/ 26 w 29"/>
                <a:gd name="T53" fmla="*/ 25 h 30"/>
                <a:gd name="T54" fmla="*/ 21 w 29"/>
                <a:gd name="T55" fmla="*/ 29 h 30"/>
                <a:gd name="T56" fmla="*/ 15 w 29"/>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30">
                  <a:moveTo>
                    <a:pt x="15" y="30"/>
                  </a:moveTo>
                  <a:lnTo>
                    <a:pt x="12" y="30"/>
                  </a:lnTo>
                  <a:lnTo>
                    <a:pt x="9" y="29"/>
                  </a:lnTo>
                  <a:lnTo>
                    <a:pt x="7" y="26"/>
                  </a:lnTo>
                  <a:lnTo>
                    <a:pt x="5" y="25"/>
                  </a:lnTo>
                  <a:lnTo>
                    <a:pt x="3" y="23"/>
                  </a:lnTo>
                  <a:lnTo>
                    <a:pt x="1" y="21"/>
                  </a:lnTo>
                  <a:lnTo>
                    <a:pt x="0" y="17"/>
                  </a:lnTo>
                  <a:lnTo>
                    <a:pt x="0" y="15"/>
                  </a:lnTo>
                  <a:lnTo>
                    <a:pt x="0" y="12"/>
                  </a:lnTo>
                  <a:lnTo>
                    <a:pt x="1" y="9"/>
                  </a:lnTo>
                  <a:lnTo>
                    <a:pt x="3" y="7"/>
                  </a:lnTo>
                  <a:lnTo>
                    <a:pt x="5" y="5"/>
                  </a:lnTo>
                  <a:lnTo>
                    <a:pt x="7" y="2"/>
                  </a:lnTo>
                  <a:lnTo>
                    <a:pt x="9" y="1"/>
                  </a:lnTo>
                  <a:lnTo>
                    <a:pt x="12" y="0"/>
                  </a:lnTo>
                  <a:lnTo>
                    <a:pt x="15" y="0"/>
                  </a:lnTo>
                  <a:lnTo>
                    <a:pt x="17" y="0"/>
                  </a:lnTo>
                  <a:lnTo>
                    <a:pt x="21" y="1"/>
                  </a:lnTo>
                  <a:lnTo>
                    <a:pt x="23" y="2"/>
                  </a:lnTo>
                  <a:lnTo>
                    <a:pt x="26" y="5"/>
                  </a:lnTo>
                  <a:lnTo>
                    <a:pt x="27" y="7"/>
                  </a:lnTo>
                  <a:lnTo>
                    <a:pt x="28" y="9"/>
                  </a:lnTo>
                  <a:lnTo>
                    <a:pt x="29" y="12"/>
                  </a:lnTo>
                  <a:lnTo>
                    <a:pt x="29" y="15"/>
                  </a:lnTo>
                  <a:lnTo>
                    <a:pt x="28" y="21"/>
                  </a:lnTo>
                  <a:lnTo>
                    <a:pt x="26" y="25"/>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34" name="Freeform 286"/>
            <p:cNvSpPr>
              <a:spLocks/>
            </p:cNvSpPr>
            <p:nvPr/>
          </p:nvSpPr>
          <p:spPr bwMode="auto">
            <a:xfrm>
              <a:off x="2480" y="2665"/>
              <a:ext cx="30" cy="29"/>
            </a:xfrm>
            <a:custGeom>
              <a:avLst/>
              <a:gdLst>
                <a:gd name="T0" fmla="*/ 59 w 59"/>
                <a:gd name="T1" fmla="*/ 29 h 59"/>
                <a:gd name="T2" fmla="*/ 58 w 59"/>
                <a:gd name="T3" fmla="*/ 23 h 59"/>
                <a:gd name="T4" fmla="*/ 57 w 59"/>
                <a:gd name="T5" fmla="*/ 19 h 59"/>
                <a:gd name="T6" fmla="*/ 54 w 59"/>
                <a:gd name="T7" fmla="*/ 13 h 59"/>
                <a:gd name="T8" fmla="*/ 50 w 59"/>
                <a:gd name="T9" fmla="*/ 8 h 59"/>
                <a:gd name="T10" fmla="*/ 46 w 59"/>
                <a:gd name="T11" fmla="*/ 5 h 59"/>
                <a:gd name="T12" fmla="*/ 41 w 59"/>
                <a:gd name="T13" fmla="*/ 2 h 59"/>
                <a:gd name="T14" fmla="*/ 35 w 59"/>
                <a:gd name="T15" fmla="*/ 0 h 59"/>
                <a:gd name="T16" fmla="*/ 30 w 59"/>
                <a:gd name="T17" fmla="*/ 0 h 59"/>
                <a:gd name="T18" fmla="*/ 18 w 59"/>
                <a:gd name="T19" fmla="*/ 2 h 59"/>
                <a:gd name="T20" fmla="*/ 9 w 59"/>
                <a:gd name="T21" fmla="*/ 8 h 59"/>
                <a:gd name="T22" fmla="*/ 2 w 59"/>
                <a:gd name="T23" fmla="*/ 17 h 59"/>
                <a:gd name="T24" fmla="*/ 0 w 59"/>
                <a:gd name="T25" fmla="*/ 29 h 59"/>
                <a:gd name="T26" fmla="*/ 1 w 59"/>
                <a:gd name="T27" fmla="*/ 35 h 59"/>
                <a:gd name="T28" fmla="*/ 2 w 59"/>
                <a:gd name="T29" fmla="*/ 40 h 59"/>
                <a:gd name="T30" fmla="*/ 5 w 59"/>
                <a:gd name="T31" fmla="*/ 46 h 59"/>
                <a:gd name="T32" fmla="*/ 9 w 59"/>
                <a:gd name="T33" fmla="*/ 51 h 59"/>
                <a:gd name="T34" fmla="*/ 13 w 59"/>
                <a:gd name="T35" fmla="*/ 54 h 59"/>
                <a:gd name="T36" fmla="*/ 18 w 59"/>
                <a:gd name="T37" fmla="*/ 57 h 59"/>
                <a:gd name="T38" fmla="*/ 24 w 59"/>
                <a:gd name="T39" fmla="*/ 59 h 59"/>
                <a:gd name="T40" fmla="*/ 30 w 59"/>
                <a:gd name="T41" fmla="*/ 59 h 59"/>
                <a:gd name="T42" fmla="*/ 35 w 59"/>
                <a:gd name="T43" fmla="*/ 59 h 59"/>
                <a:gd name="T44" fmla="*/ 41 w 59"/>
                <a:gd name="T45" fmla="*/ 57 h 59"/>
                <a:gd name="T46" fmla="*/ 46 w 59"/>
                <a:gd name="T47" fmla="*/ 54 h 59"/>
                <a:gd name="T48" fmla="*/ 50 w 59"/>
                <a:gd name="T49" fmla="*/ 51 h 59"/>
                <a:gd name="T50" fmla="*/ 54 w 59"/>
                <a:gd name="T51" fmla="*/ 46 h 59"/>
                <a:gd name="T52" fmla="*/ 57 w 59"/>
                <a:gd name="T53" fmla="*/ 40 h 59"/>
                <a:gd name="T54" fmla="*/ 58 w 59"/>
                <a:gd name="T55" fmla="*/ 35 h 59"/>
                <a:gd name="T56" fmla="*/ 59 w 59"/>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59">
                  <a:moveTo>
                    <a:pt x="59" y="29"/>
                  </a:moveTo>
                  <a:lnTo>
                    <a:pt x="58" y="23"/>
                  </a:lnTo>
                  <a:lnTo>
                    <a:pt x="57" y="19"/>
                  </a:lnTo>
                  <a:lnTo>
                    <a:pt x="54" y="13"/>
                  </a:lnTo>
                  <a:lnTo>
                    <a:pt x="50" y="8"/>
                  </a:lnTo>
                  <a:lnTo>
                    <a:pt x="46" y="5"/>
                  </a:lnTo>
                  <a:lnTo>
                    <a:pt x="41" y="2"/>
                  </a:lnTo>
                  <a:lnTo>
                    <a:pt x="35" y="0"/>
                  </a:lnTo>
                  <a:lnTo>
                    <a:pt x="30" y="0"/>
                  </a:lnTo>
                  <a:lnTo>
                    <a:pt x="18" y="2"/>
                  </a:lnTo>
                  <a:lnTo>
                    <a:pt x="9" y="8"/>
                  </a:lnTo>
                  <a:lnTo>
                    <a:pt x="2" y="17"/>
                  </a:lnTo>
                  <a:lnTo>
                    <a:pt x="0" y="29"/>
                  </a:lnTo>
                  <a:lnTo>
                    <a:pt x="1" y="35"/>
                  </a:lnTo>
                  <a:lnTo>
                    <a:pt x="2" y="40"/>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0"/>
                  </a:lnTo>
                  <a:lnTo>
                    <a:pt x="58" y="35"/>
                  </a:lnTo>
                  <a:lnTo>
                    <a:pt x="59"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35" name="Freeform 287"/>
            <p:cNvSpPr>
              <a:spLocks/>
            </p:cNvSpPr>
            <p:nvPr/>
          </p:nvSpPr>
          <p:spPr bwMode="auto">
            <a:xfrm>
              <a:off x="2487" y="2672"/>
              <a:ext cx="15" cy="14"/>
            </a:xfrm>
            <a:custGeom>
              <a:avLst/>
              <a:gdLst>
                <a:gd name="T0" fmla="*/ 15 w 29"/>
                <a:gd name="T1" fmla="*/ 29 h 29"/>
                <a:gd name="T2" fmla="*/ 11 w 29"/>
                <a:gd name="T3" fmla="*/ 29 h 29"/>
                <a:gd name="T4" fmla="*/ 9 w 29"/>
                <a:gd name="T5" fmla="*/ 28 h 29"/>
                <a:gd name="T6" fmla="*/ 6 w 29"/>
                <a:gd name="T7" fmla="*/ 27 h 29"/>
                <a:gd name="T8" fmla="*/ 4 w 29"/>
                <a:gd name="T9" fmla="*/ 25 h 29"/>
                <a:gd name="T10" fmla="*/ 2 w 29"/>
                <a:gd name="T11" fmla="*/ 23 h 29"/>
                <a:gd name="T12" fmla="*/ 1 w 29"/>
                <a:gd name="T13" fmla="*/ 20 h 29"/>
                <a:gd name="T14" fmla="*/ 0 w 29"/>
                <a:gd name="T15" fmla="*/ 17 h 29"/>
                <a:gd name="T16" fmla="*/ 0 w 29"/>
                <a:gd name="T17" fmla="*/ 14 h 29"/>
                <a:gd name="T18" fmla="*/ 0 w 29"/>
                <a:gd name="T19" fmla="*/ 12 h 29"/>
                <a:gd name="T20" fmla="*/ 1 w 29"/>
                <a:gd name="T21" fmla="*/ 8 h 29"/>
                <a:gd name="T22" fmla="*/ 2 w 29"/>
                <a:gd name="T23" fmla="*/ 6 h 29"/>
                <a:gd name="T24" fmla="*/ 4 w 29"/>
                <a:gd name="T25" fmla="*/ 4 h 29"/>
                <a:gd name="T26" fmla="*/ 6 w 29"/>
                <a:gd name="T27" fmla="*/ 2 h 29"/>
                <a:gd name="T28" fmla="*/ 9 w 29"/>
                <a:gd name="T29" fmla="*/ 1 h 29"/>
                <a:gd name="T30" fmla="*/ 11 w 29"/>
                <a:gd name="T31" fmla="*/ 0 h 29"/>
                <a:gd name="T32" fmla="*/ 15 w 29"/>
                <a:gd name="T33" fmla="*/ 0 h 29"/>
                <a:gd name="T34" fmla="*/ 17 w 29"/>
                <a:gd name="T35" fmla="*/ 0 h 29"/>
                <a:gd name="T36" fmla="*/ 20 w 29"/>
                <a:gd name="T37" fmla="*/ 1 h 29"/>
                <a:gd name="T38" fmla="*/ 23 w 29"/>
                <a:gd name="T39" fmla="*/ 2 h 29"/>
                <a:gd name="T40" fmla="*/ 25 w 29"/>
                <a:gd name="T41" fmla="*/ 4 h 29"/>
                <a:gd name="T42" fmla="*/ 26 w 29"/>
                <a:gd name="T43" fmla="*/ 6 h 29"/>
                <a:gd name="T44" fmla="*/ 28 w 29"/>
                <a:gd name="T45" fmla="*/ 8 h 29"/>
                <a:gd name="T46" fmla="*/ 29 w 29"/>
                <a:gd name="T47" fmla="*/ 12 h 29"/>
                <a:gd name="T48" fmla="*/ 29 w 29"/>
                <a:gd name="T49" fmla="*/ 14 h 29"/>
                <a:gd name="T50" fmla="*/ 28 w 29"/>
                <a:gd name="T51" fmla="*/ 20 h 29"/>
                <a:gd name="T52" fmla="*/ 25 w 29"/>
                <a:gd name="T53" fmla="*/ 24 h 29"/>
                <a:gd name="T54" fmla="*/ 20 w 29"/>
                <a:gd name="T55" fmla="*/ 28 h 29"/>
                <a:gd name="T56" fmla="*/ 15 w 29"/>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9">
                  <a:moveTo>
                    <a:pt x="15" y="29"/>
                  </a:moveTo>
                  <a:lnTo>
                    <a:pt x="11" y="29"/>
                  </a:lnTo>
                  <a:lnTo>
                    <a:pt x="9" y="28"/>
                  </a:lnTo>
                  <a:lnTo>
                    <a:pt x="6" y="27"/>
                  </a:lnTo>
                  <a:lnTo>
                    <a:pt x="4" y="25"/>
                  </a:lnTo>
                  <a:lnTo>
                    <a:pt x="2" y="23"/>
                  </a:lnTo>
                  <a:lnTo>
                    <a:pt x="1" y="20"/>
                  </a:lnTo>
                  <a:lnTo>
                    <a:pt x="0" y="17"/>
                  </a:lnTo>
                  <a:lnTo>
                    <a:pt x="0" y="14"/>
                  </a:lnTo>
                  <a:lnTo>
                    <a:pt x="0" y="12"/>
                  </a:lnTo>
                  <a:lnTo>
                    <a:pt x="1" y="8"/>
                  </a:lnTo>
                  <a:lnTo>
                    <a:pt x="2" y="6"/>
                  </a:lnTo>
                  <a:lnTo>
                    <a:pt x="4" y="4"/>
                  </a:lnTo>
                  <a:lnTo>
                    <a:pt x="6" y="2"/>
                  </a:lnTo>
                  <a:lnTo>
                    <a:pt x="9" y="1"/>
                  </a:lnTo>
                  <a:lnTo>
                    <a:pt x="11" y="0"/>
                  </a:lnTo>
                  <a:lnTo>
                    <a:pt x="15" y="0"/>
                  </a:lnTo>
                  <a:lnTo>
                    <a:pt x="17" y="0"/>
                  </a:lnTo>
                  <a:lnTo>
                    <a:pt x="20" y="1"/>
                  </a:lnTo>
                  <a:lnTo>
                    <a:pt x="23" y="2"/>
                  </a:lnTo>
                  <a:lnTo>
                    <a:pt x="25" y="4"/>
                  </a:lnTo>
                  <a:lnTo>
                    <a:pt x="26" y="6"/>
                  </a:lnTo>
                  <a:lnTo>
                    <a:pt x="28" y="8"/>
                  </a:lnTo>
                  <a:lnTo>
                    <a:pt x="29" y="12"/>
                  </a:lnTo>
                  <a:lnTo>
                    <a:pt x="29" y="14"/>
                  </a:lnTo>
                  <a:lnTo>
                    <a:pt x="28" y="20"/>
                  </a:lnTo>
                  <a:lnTo>
                    <a:pt x="25" y="24"/>
                  </a:lnTo>
                  <a:lnTo>
                    <a:pt x="20"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36" name="Freeform 288"/>
            <p:cNvSpPr>
              <a:spLocks/>
            </p:cNvSpPr>
            <p:nvPr/>
          </p:nvSpPr>
          <p:spPr bwMode="auto">
            <a:xfrm>
              <a:off x="2624" y="2585"/>
              <a:ext cx="30" cy="29"/>
            </a:xfrm>
            <a:custGeom>
              <a:avLst/>
              <a:gdLst>
                <a:gd name="T0" fmla="*/ 60 w 60"/>
                <a:gd name="T1" fmla="*/ 30 h 59"/>
                <a:gd name="T2" fmla="*/ 59 w 60"/>
                <a:gd name="T3" fmla="*/ 24 h 59"/>
                <a:gd name="T4" fmla="*/ 58 w 60"/>
                <a:gd name="T5" fmla="*/ 18 h 59"/>
                <a:gd name="T6" fmla="*/ 55 w 60"/>
                <a:gd name="T7" fmla="*/ 13 h 59"/>
                <a:gd name="T8" fmla="*/ 51 w 60"/>
                <a:gd name="T9" fmla="*/ 8 h 59"/>
                <a:gd name="T10" fmla="*/ 47 w 60"/>
                <a:gd name="T11" fmla="*/ 5 h 59"/>
                <a:gd name="T12" fmla="*/ 42 w 60"/>
                <a:gd name="T13" fmla="*/ 2 h 59"/>
                <a:gd name="T14" fmla="*/ 36 w 60"/>
                <a:gd name="T15" fmla="*/ 0 h 59"/>
                <a:gd name="T16" fmla="*/ 30 w 60"/>
                <a:gd name="T17" fmla="*/ 0 h 59"/>
                <a:gd name="T18" fmla="*/ 19 w 60"/>
                <a:gd name="T19" fmla="*/ 2 h 59"/>
                <a:gd name="T20" fmla="*/ 10 w 60"/>
                <a:gd name="T21" fmla="*/ 8 h 59"/>
                <a:gd name="T22" fmla="*/ 3 w 60"/>
                <a:gd name="T23" fmla="*/ 18 h 59"/>
                <a:gd name="T24" fmla="*/ 0 w 60"/>
                <a:gd name="T25" fmla="*/ 30 h 59"/>
                <a:gd name="T26" fmla="*/ 2 w 60"/>
                <a:gd name="T27" fmla="*/ 36 h 59"/>
                <a:gd name="T28" fmla="*/ 3 w 60"/>
                <a:gd name="T29" fmla="*/ 40 h 59"/>
                <a:gd name="T30" fmla="*/ 6 w 60"/>
                <a:gd name="T31" fmla="*/ 46 h 59"/>
                <a:gd name="T32" fmla="*/ 10 w 60"/>
                <a:gd name="T33" fmla="*/ 51 h 59"/>
                <a:gd name="T34" fmla="*/ 14 w 60"/>
                <a:gd name="T35" fmla="*/ 54 h 59"/>
                <a:gd name="T36" fmla="*/ 19 w 60"/>
                <a:gd name="T37" fmla="*/ 56 h 59"/>
                <a:gd name="T38" fmla="*/ 25 w 60"/>
                <a:gd name="T39" fmla="*/ 59 h 59"/>
                <a:gd name="T40" fmla="*/ 30 w 60"/>
                <a:gd name="T41" fmla="*/ 59 h 59"/>
                <a:gd name="T42" fmla="*/ 36 w 60"/>
                <a:gd name="T43" fmla="*/ 59 h 59"/>
                <a:gd name="T44" fmla="*/ 42 w 60"/>
                <a:gd name="T45" fmla="*/ 56 h 59"/>
                <a:gd name="T46" fmla="*/ 47 w 60"/>
                <a:gd name="T47" fmla="*/ 54 h 59"/>
                <a:gd name="T48" fmla="*/ 51 w 60"/>
                <a:gd name="T49" fmla="*/ 51 h 59"/>
                <a:gd name="T50" fmla="*/ 55 w 60"/>
                <a:gd name="T51" fmla="*/ 46 h 59"/>
                <a:gd name="T52" fmla="*/ 58 w 60"/>
                <a:gd name="T53" fmla="*/ 40 h 59"/>
                <a:gd name="T54" fmla="*/ 59 w 60"/>
                <a:gd name="T55" fmla="*/ 36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9" y="24"/>
                  </a:lnTo>
                  <a:lnTo>
                    <a:pt x="58" y="18"/>
                  </a:lnTo>
                  <a:lnTo>
                    <a:pt x="55" y="13"/>
                  </a:lnTo>
                  <a:lnTo>
                    <a:pt x="51" y="8"/>
                  </a:lnTo>
                  <a:lnTo>
                    <a:pt x="47" y="5"/>
                  </a:lnTo>
                  <a:lnTo>
                    <a:pt x="42" y="2"/>
                  </a:lnTo>
                  <a:lnTo>
                    <a:pt x="36" y="0"/>
                  </a:lnTo>
                  <a:lnTo>
                    <a:pt x="30" y="0"/>
                  </a:lnTo>
                  <a:lnTo>
                    <a:pt x="19" y="2"/>
                  </a:lnTo>
                  <a:lnTo>
                    <a:pt x="10" y="8"/>
                  </a:lnTo>
                  <a:lnTo>
                    <a:pt x="3" y="18"/>
                  </a:lnTo>
                  <a:lnTo>
                    <a:pt x="0" y="30"/>
                  </a:lnTo>
                  <a:lnTo>
                    <a:pt x="2" y="36"/>
                  </a:lnTo>
                  <a:lnTo>
                    <a:pt x="3" y="40"/>
                  </a:lnTo>
                  <a:lnTo>
                    <a:pt x="6" y="46"/>
                  </a:lnTo>
                  <a:lnTo>
                    <a:pt x="10" y="51"/>
                  </a:lnTo>
                  <a:lnTo>
                    <a:pt x="14" y="54"/>
                  </a:lnTo>
                  <a:lnTo>
                    <a:pt x="19" y="56"/>
                  </a:lnTo>
                  <a:lnTo>
                    <a:pt x="25" y="59"/>
                  </a:lnTo>
                  <a:lnTo>
                    <a:pt x="30" y="59"/>
                  </a:lnTo>
                  <a:lnTo>
                    <a:pt x="36" y="59"/>
                  </a:lnTo>
                  <a:lnTo>
                    <a:pt x="42" y="56"/>
                  </a:lnTo>
                  <a:lnTo>
                    <a:pt x="47" y="54"/>
                  </a:lnTo>
                  <a:lnTo>
                    <a:pt x="51" y="51"/>
                  </a:lnTo>
                  <a:lnTo>
                    <a:pt x="55" y="46"/>
                  </a:lnTo>
                  <a:lnTo>
                    <a:pt x="58" y="40"/>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37" name="Freeform 289"/>
            <p:cNvSpPr>
              <a:spLocks/>
            </p:cNvSpPr>
            <p:nvPr/>
          </p:nvSpPr>
          <p:spPr bwMode="auto">
            <a:xfrm>
              <a:off x="2631" y="2592"/>
              <a:ext cx="15" cy="14"/>
            </a:xfrm>
            <a:custGeom>
              <a:avLst/>
              <a:gdLst>
                <a:gd name="T0" fmla="*/ 15 w 30"/>
                <a:gd name="T1" fmla="*/ 29 h 29"/>
                <a:gd name="T2" fmla="*/ 12 w 30"/>
                <a:gd name="T3" fmla="*/ 29 h 29"/>
                <a:gd name="T4" fmla="*/ 10 w 30"/>
                <a:gd name="T5" fmla="*/ 28 h 29"/>
                <a:gd name="T6" fmla="*/ 7 w 30"/>
                <a:gd name="T7" fmla="*/ 26 h 29"/>
                <a:gd name="T8" fmla="*/ 5 w 30"/>
                <a:gd name="T9" fmla="*/ 25 h 29"/>
                <a:gd name="T10" fmla="*/ 3 w 30"/>
                <a:gd name="T11" fmla="*/ 23 h 29"/>
                <a:gd name="T12" fmla="*/ 2 w 30"/>
                <a:gd name="T13" fmla="*/ 20 h 29"/>
                <a:gd name="T14" fmla="*/ 0 w 30"/>
                <a:gd name="T15" fmla="*/ 17 h 29"/>
                <a:gd name="T16" fmla="*/ 0 w 30"/>
                <a:gd name="T17" fmla="*/ 15 h 29"/>
                <a:gd name="T18" fmla="*/ 0 w 30"/>
                <a:gd name="T19" fmla="*/ 11 h 29"/>
                <a:gd name="T20" fmla="*/ 2 w 30"/>
                <a:gd name="T21" fmla="*/ 9 h 29"/>
                <a:gd name="T22" fmla="*/ 3 w 30"/>
                <a:gd name="T23" fmla="*/ 7 h 29"/>
                <a:gd name="T24" fmla="*/ 5 w 30"/>
                <a:gd name="T25" fmla="*/ 5 h 29"/>
                <a:gd name="T26" fmla="*/ 7 w 30"/>
                <a:gd name="T27" fmla="*/ 2 h 29"/>
                <a:gd name="T28" fmla="*/ 10 w 30"/>
                <a:gd name="T29" fmla="*/ 1 h 29"/>
                <a:gd name="T30" fmla="*/ 12 w 30"/>
                <a:gd name="T31" fmla="*/ 0 h 29"/>
                <a:gd name="T32" fmla="*/ 15 w 30"/>
                <a:gd name="T33" fmla="*/ 0 h 29"/>
                <a:gd name="T34" fmla="*/ 18 w 30"/>
                <a:gd name="T35" fmla="*/ 0 h 29"/>
                <a:gd name="T36" fmla="*/ 21 w 30"/>
                <a:gd name="T37" fmla="*/ 1 h 29"/>
                <a:gd name="T38" fmla="*/ 23 w 30"/>
                <a:gd name="T39" fmla="*/ 2 h 29"/>
                <a:gd name="T40" fmla="*/ 26 w 30"/>
                <a:gd name="T41" fmla="*/ 5 h 29"/>
                <a:gd name="T42" fmla="*/ 27 w 30"/>
                <a:gd name="T43" fmla="*/ 7 h 29"/>
                <a:gd name="T44" fmla="*/ 29 w 30"/>
                <a:gd name="T45" fmla="*/ 9 h 29"/>
                <a:gd name="T46" fmla="*/ 30 w 30"/>
                <a:gd name="T47" fmla="*/ 11 h 29"/>
                <a:gd name="T48" fmla="*/ 30 w 30"/>
                <a:gd name="T49" fmla="*/ 15 h 29"/>
                <a:gd name="T50" fmla="*/ 29 w 30"/>
                <a:gd name="T51" fmla="*/ 21 h 29"/>
                <a:gd name="T52" fmla="*/ 26 w 30"/>
                <a:gd name="T53" fmla="*/ 25 h 29"/>
                <a:gd name="T54" fmla="*/ 21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2" y="29"/>
                  </a:lnTo>
                  <a:lnTo>
                    <a:pt x="10" y="28"/>
                  </a:lnTo>
                  <a:lnTo>
                    <a:pt x="7" y="26"/>
                  </a:lnTo>
                  <a:lnTo>
                    <a:pt x="5" y="25"/>
                  </a:lnTo>
                  <a:lnTo>
                    <a:pt x="3" y="23"/>
                  </a:lnTo>
                  <a:lnTo>
                    <a:pt x="2" y="20"/>
                  </a:lnTo>
                  <a:lnTo>
                    <a:pt x="0" y="17"/>
                  </a:lnTo>
                  <a:lnTo>
                    <a:pt x="0" y="15"/>
                  </a:lnTo>
                  <a:lnTo>
                    <a:pt x="0" y="11"/>
                  </a:lnTo>
                  <a:lnTo>
                    <a:pt x="2" y="9"/>
                  </a:lnTo>
                  <a:lnTo>
                    <a:pt x="3" y="7"/>
                  </a:lnTo>
                  <a:lnTo>
                    <a:pt x="5" y="5"/>
                  </a:lnTo>
                  <a:lnTo>
                    <a:pt x="7" y="2"/>
                  </a:lnTo>
                  <a:lnTo>
                    <a:pt x="10" y="1"/>
                  </a:lnTo>
                  <a:lnTo>
                    <a:pt x="12" y="0"/>
                  </a:lnTo>
                  <a:lnTo>
                    <a:pt x="15" y="0"/>
                  </a:lnTo>
                  <a:lnTo>
                    <a:pt x="18" y="0"/>
                  </a:lnTo>
                  <a:lnTo>
                    <a:pt x="21" y="1"/>
                  </a:lnTo>
                  <a:lnTo>
                    <a:pt x="23" y="2"/>
                  </a:lnTo>
                  <a:lnTo>
                    <a:pt x="26" y="5"/>
                  </a:lnTo>
                  <a:lnTo>
                    <a:pt x="27" y="7"/>
                  </a:lnTo>
                  <a:lnTo>
                    <a:pt x="29" y="9"/>
                  </a:lnTo>
                  <a:lnTo>
                    <a:pt x="30" y="11"/>
                  </a:lnTo>
                  <a:lnTo>
                    <a:pt x="30" y="15"/>
                  </a:lnTo>
                  <a:lnTo>
                    <a:pt x="29" y="21"/>
                  </a:lnTo>
                  <a:lnTo>
                    <a:pt x="26" y="25"/>
                  </a:lnTo>
                  <a:lnTo>
                    <a:pt x="21"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38" name="Freeform 290"/>
            <p:cNvSpPr>
              <a:spLocks/>
            </p:cNvSpPr>
            <p:nvPr/>
          </p:nvSpPr>
          <p:spPr bwMode="auto">
            <a:xfrm>
              <a:off x="2621" y="2333"/>
              <a:ext cx="30" cy="30"/>
            </a:xfrm>
            <a:custGeom>
              <a:avLst/>
              <a:gdLst>
                <a:gd name="T0" fmla="*/ 60 w 60"/>
                <a:gd name="T1" fmla="*/ 30 h 60"/>
                <a:gd name="T2" fmla="*/ 58 w 60"/>
                <a:gd name="T3" fmla="*/ 24 h 60"/>
                <a:gd name="T4" fmla="*/ 57 w 60"/>
                <a:gd name="T5" fmla="*/ 18 h 60"/>
                <a:gd name="T6" fmla="*/ 55 w 60"/>
                <a:gd name="T7" fmla="*/ 14 h 60"/>
                <a:gd name="T8" fmla="*/ 52 w 60"/>
                <a:gd name="T9" fmla="*/ 9 h 60"/>
                <a:gd name="T10" fmla="*/ 47 w 60"/>
                <a:gd name="T11" fmla="*/ 6 h 60"/>
                <a:gd name="T12" fmla="*/ 41 w 60"/>
                <a:gd name="T13" fmla="*/ 2 h 60"/>
                <a:gd name="T14" fmla="*/ 35 w 60"/>
                <a:gd name="T15" fmla="*/ 1 h 60"/>
                <a:gd name="T16" fmla="*/ 30 w 60"/>
                <a:gd name="T17" fmla="*/ 0 h 60"/>
                <a:gd name="T18" fmla="*/ 18 w 60"/>
                <a:gd name="T19" fmla="*/ 2 h 60"/>
                <a:gd name="T20" fmla="*/ 9 w 60"/>
                <a:gd name="T21" fmla="*/ 9 h 60"/>
                <a:gd name="T22" fmla="*/ 2 w 60"/>
                <a:gd name="T23" fmla="*/ 18 h 60"/>
                <a:gd name="T24" fmla="*/ 0 w 60"/>
                <a:gd name="T25" fmla="*/ 30 h 60"/>
                <a:gd name="T26" fmla="*/ 1 w 60"/>
                <a:gd name="T27" fmla="*/ 36 h 60"/>
                <a:gd name="T28" fmla="*/ 2 w 60"/>
                <a:gd name="T29" fmla="*/ 41 h 60"/>
                <a:gd name="T30" fmla="*/ 5 w 60"/>
                <a:gd name="T31" fmla="*/ 47 h 60"/>
                <a:gd name="T32" fmla="*/ 9 w 60"/>
                <a:gd name="T33" fmla="*/ 52 h 60"/>
                <a:gd name="T34" fmla="*/ 14 w 60"/>
                <a:gd name="T35" fmla="*/ 55 h 60"/>
                <a:gd name="T36" fmla="*/ 18 w 60"/>
                <a:gd name="T37" fmla="*/ 57 h 60"/>
                <a:gd name="T38" fmla="*/ 24 w 60"/>
                <a:gd name="T39" fmla="*/ 60 h 60"/>
                <a:gd name="T40" fmla="*/ 30 w 60"/>
                <a:gd name="T41" fmla="*/ 60 h 60"/>
                <a:gd name="T42" fmla="*/ 35 w 60"/>
                <a:gd name="T43" fmla="*/ 60 h 60"/>
                <a:gd name="T44" fmla="*/ 41 w 60"/>
                <a:gd name="T45" fmla="*/ 57 h 60"/>
                <a:gd name="T46" fmla="*/ 47 w 60"/>
                <a:gd name="T47" fmla="*/ 55 h 60"/>
                <a:gd name="T48" fmla="*/ 52 w 60"/>
                <a:gd name="T49" fmla="*/ 52 h 60"/>
                <a:gd name="T50" fmla="*/ 55 w 60"/>
                <a:gd name="T51" fmla="*/ 47 h 60"/>
                <a:gd name="T52" fmla="*/ 57 w 60"/>
                <a:gd name="T53" fmla="*/ 41 h 60"/>
                <a:gd name="T54" fmla="*/ 58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8" y="24"/>
                  </a:lnTo>
                  <a:lnTo>
                    <a:pt x="57" y="18"/>
                  </a:lnTo>
                  <a:lnTo>
                    <a:pt x="55" y="14"/>
                  </a:lnTo>
                  <a:lnTo>
                    <a:pt x="52" y="9"/>
                  </a:lnTo>
                  <a:lnTo>
                    <a:pt x="47" y="6"/>
                  </a:lnTo>
                  <a:lnTo>
                    <a:pt x="41" y="2"/>
                  </a:lnTo>
                  <a:lnTo>
                    <a:pt x="35" y="1"/>
                  </a:lnTo>
                  <a:lnTo>
                    <a:pt x="30" y="0"/>
                  </a:lnTo>
                  <a:lnTo>
                    <a:pt x="18" y="2"/>
                  </a:lnTo>
                  <a:lnTo>
                    <a:pt x="9" y="9"/>
                  </a:lnTo>
                  <a:lnTo>
                    <a:pt x="2" y="18"/>
                  </a:lnTo>
                  <a:lnTo>
                    <a:pt x="0" y="30"/>
                  </a:lnTo>
                  <a:lnTo>
                    <a:pt x="1" y="36"/>
                  </a:lnTo>
                  <a:lnTo>
                    <a:pt x="2" y="41"/>
                  </a:lnTo>
                  <a:lnTo>
                    <a:pt x="5" y="47"/>
                  </a:lnTo>
                  <a:lnTo>
                    <a:pt x="9" y="52"/>
                  </a:lnTo>
                  <a:lnTo>
                    <a:pt x="14" y="55"/>
                  </a:lnTo>
                  <a:lnTo>
                    <a:pt x="18" y="57"/>
                  </a:lnTo>
                  <a:lnTo>
                    <a:pt x="24" y="60"/>
                  </a:lnTo>
                  <a:lnTo>
                    <a:pt x="30" y="60"/>
                  </a:lnTo>
                  <a:lnTo>
                    <a:pt x="35" y="60"/>
                  </a:lnTo>
                  <a:lnTo>
                    <a:pt x="41" y="57"/>
                  </a:lnTo>
                  <a:lnTo>
                    <a:pt x="47" y="55"/>
                  </a:lnTo>
                  <a:lnTo>
                    <a:pt x="52" y="52"/>
                  </a:lnTo>
                  <a:lnTo>
                    <a:pt x="55" y="47"/>
                  </a:lnTo>
                  <a:lnTo>
                    <a:pt x="57" y="41"/>
                  </a:lnTo>
                  <a:lnTo>
                    <a:pt x="58"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39" name="Freeform 291"/>
            <p:cNvSpPr>
              <a:spLocks/>
            </p:cNvSpPr>
            <p:nvPr/>
          </p:nvSpPr>
          <p:spPr bwMode="auto">
            <a:xfrm>
              <a:off x="2628" y="2341"/>
              <a:ext cx="15" cy="15"/>
            </a:xfrm>
            <a:custGeom>
              <a:avLst/>
              <a:gdLst>
                <a:gd name="T0" fmla="*/ 15 w 30"/>
                <a:gd name="T1" fmla="*/ 29 h 29"/>
                <a:gd name="T2" fmla="*/ 12 w 30"/>
                <a:gd name="T3" fmla="*/ 29 h 29"/>
                <a:gd name="T4" fmla="*/ 10 w 30"/>
                <a:gd name="T5" fmla="*/ 28 h 29"/>
                <a:gd name="T6" fmla="*/ 7 w 30"/>
                <a:gd name="T7" fmla="*/ 26 h 29"/>
                <a:gd name="T8" fmla="*/ 4 w 30"/>
                <a:gd name="T9" fmla="*/ 24 h 29"/>
                <a:gd name="T10" fmla="*/ 3 w 30"/>
                <a:gd name="T11" fmla="*/ 22 h 29"/>
                <a:gd name="T12" fmla="*/ 1 w 30"/>
                <a:gd name="T13" fmla="*/ 20 h 29"/>
                <a:gd name="T14" fmla="*/ 0 w 30"/>
                <a:gd name="T15" fmla="*/ 17 h 29"/>
                <a:gd name="T16" fmla="*/ 0 w 30"/>
                <a:gd name="T17" fmla="*/ 14 h 29"/>
                <a:gd name="T18" fmla="*/ 0 w 30"/>
                <a:gd name="T19" fmla="*/ 11 h 29"/>
                <a:gd name="T20" fmla="*/ 1 w 30"/>
                <a:gd name="T21" fmla="*/ 8 h 29"/>
                <a:gd name="T22" fmla="*/ 3 w 30"/>
                <a:gd name="T23" fmla="*/ 6 h 29"/>
                <a:gd name="T24" fmla="*/ 4 w 30"/>
                <a:gd name="T25" fmla="*/ 3 h 29"/>
                <a:gd name="T26" fmla="*/ 7 w 30"/>
                <a:gd name="T27" fmla="*/ 2 h 29"/>
                <a:gd name="T28" fmla="*/ 10 w 30"/>
                <a:gd name="T29" fmla="*/ 1 h 29"/>
                <a:gd name="T30" fmla="*/ 12 w 30"/>
                <a:gd name="T31" fmla="*/ 0 h 29"/>
                <a:gd name="T32" fmla="*/ 15 w 30"/>
                <a:gd name="T33" fmla="*/ 0 h 29"/>
                <a:gd name="T34" fmla="*/ 18 w 30"/>
                <a:gd name="T35" fmla="*/ 0 h 29"/>
                <a:gd name="T36" fmla="*/ 20 w 30"/>
                <a:gd name="T37" fmla="*/ 1 h 29"/>
                <a:gd name="T38" fmla="*/ 23 w 30"/>
                <a:gd name="T39" fmla="*/ 2 h 29"/>
                <a:gd name="T40" fmla="*/ 25 w 30"/>
                <a:gd name="T41" fmla="*/ 3 h 29"/>
                <a:gd name="T42" fmla="*/ 27 w 30"/>
                <a:gd name="T43" fmla="*/ 6 h 29"/>
                <a:gd name="T44" fmla="*/ 28 w 30"/>
                <a:gd name="T45" fmla="*/ 8 h 29"/>
                <a:gd name="T46" fmla="*/ 30 w 30"/>
                <a:gd name="T47" fmla="*/ 11 h 29"/>
                <a:gd name="T48" fmla="*/ 30 w 30"/>
                <a:gd name="T49" fmla="*/ 14 h 29"/>
                <a:gd name="T50" fmla="*/ 28 w 30"/>
                <a:gd name="T51" fmla="*/ 20 h 29"/>
                <a:gd name="T52" fmla="*/ 25 w 30"/>
                <a:gd name="T53" fmla="*/ 24 h 29"/>
                <a:gd name="T54" fmla="*/ 20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2" y="29"/>
                  </a:lnTo>
                  <a:lnTo>
                    <a:pt x="10" y="28"/>
                  </a:lnTo>
                  <a:lnTo>
                    <a:pt x="7" y="26"/>
                  </a:lnTo>
                  <a:lnTo>
                    <a:pt x="4" y="24"/>
                  </a:lnTo>
                  <a:lnTo>
                    <a:pt x="3" y="22"/>
                  </a:lnTo>
                  <a:lnTo>
                    <a:pt x="1" y="20"/>
                  </a:lnTo>
                  <a:lnTo>
                    <a:pt x="0" y="17"/>
                  </a:lnTo>
                  <a:lnTo>
                    <a:pt x="0" y="14"/>
                  </a:lnTo>
                  <a:lnTo>
                    <a:pt x="0" y="11"/>
                  </a:lnTo>
                  <a:lnTo>
                    <a:pt x="1" y="8"/>
                  </a:lnTo>
                  <a:lnTo>
                    <a:pt x="3" y="6"/>
                  </a:lnTo>
                  <a:lnTo>
                    <a:pt x="4" y="3"/>
                  </a:lnTo>
                  <a:lnTo>
                    <a:pt x="7" y="2"/>
                  </a:lnTo>
                  <a:lnTo>
                    <a:pt x="10" y="1"/>
                  </a:lnTo>
                  <a:lnTo>
                    <a:pt x="12" y="0"/>
                  </a:lnTo>
                  <a:lnTo>
                    <a:pt x="15" y="0"/>
                  </a:lnTo>
                  <a:lnTo>
                    <a:pt x="18" y="0"/>
                  </a:lnTo>
                  <a:lnTo>
                    <a:pt x="20" y="1"/>
                  </a:lnTo>
                  <a:lnTo>
                    <a:pt x="23" y="2"/>
                  </a:lnTo>
                  <a:lnTo>
                    <a:pt x="25" y="3"/>
                  </a:lnTo>
                  <a:lnTo>
                    <a:pt x="27" y="6"/>
                  </a:lnTo>
                  <a:lnTo>
                    <a:pt x="28" y="8"/>
                  </a:lnTo>
                  <a:lnTo>
                    <a:pt x="30" y="11"/>
                  </a:lnTo>
                  <a:lnTo>
                    <a:pt x="30" y="14"/>
                  </a:lnTo>
                  <a:lnTo>
                    <a:pt x="28" y="20"/>
                  </a:lnTo>
                  <a:lnTo>
                    <a:pt x="25" y="24"/>
                  </a:lnTo>
                  <a:lnTo>
                    <a:pt x="20"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40" name="Freeform 292"/>
            <p:cNvSpPr>
              <a:spLocks/>
            </p:cNvSpPr>
            <p:nvPr/>
          </p:nvSpPr>
          <p:spPr bwMode="auto">
            <a:xfrm>
              <a:off x="2709" y="2526"/>
              <a:ext cx="30" cy="30"/>
            </a:xfrm>
            <a:custGeom>
              <a:avLst/>
              <a:gdLst>
                <a:gd name="T0" fmla="*/ 60 w 60"/>
                <a:gd name="T1" fmla="*/ 29 h 59"/>
                <a:gd name="T2" fmla="*/ 59 w 60"/>
                <a:gd name="T3" fmla="*/ 24 h 59"/>
                <a:gd name="T4" fmla="*/ 58 w 60"/>
                <a:gd name="T5" fmla="*/ 18 h 59"/>
                <a:gd name="T6" fmla="*/ 54 w 60"/>
                <a:gd name="T7" fmla="*/ 12 h 59"/>
                <a:gd name="T8" fmla="*/ 51 w 60"/>
                <a:gd name="T9" fmla="*/ 8 h 59"/>
                <a:gd name="T10" fmla="*/ 46 w 60"/>
                <a:gd name="T11" fmla="*/ 4 h 59"/>
                <a:gd name="T12" fmla="*/ 41 w 60"/>
                <a:gd name="T13" fmla="*/ 2 h 59"/>
                <a:gd name="T14" fmla="*/ 36 w 60"/>
                <a:gd name="T15" fmla="*/ 1 h 59"/>
                <a:gd name="T16" fmla="*/ 30 w 60"/>
                <a:gd name="T17" fmla="*/ 0 h 59"/>
                <a:gd name="T18" fmla="*/ 18 w 60"/>
                <a:gd name="T19" fmla="*/ 2 h 59"/>
                <a:gd name="T20" fmla="*/ 9 w 60"/>
                <a:gd name="T21" fmla="*/ 8 h 59"/>
                <a:gd name="T22" fmla="*/ 2 w 60"/>
                <a:gd name="T23" fmla="*/ 18 h 59"/>
                <a:gd name="T24" fmla="*/ 0 w 60"/>
                <a:gd name="T25" fmla="*/ 29 h 59"/>
                <a:gd name="T26" fmla="*/ 1 w 60"/>
                <a:gd name="T27" fmla="*/ 35 h 59"/>
                <a:gd name="T28" fmla="*/ 2 w 60"/>
                <a:gd name="T29" fmla="*/ 41 h 59"/>
                <a:gd name="T30" fmla="*/ 6 w 60"/>
                <a:gd name="T31" fmla="*/ 46 h 59"/>
                <a:gd name="T32" fmla="*/ 9 w 60"/>
                <a:gd name="T33" fmla="*/ 50 h 59"/>
                <a:gd name="T34" fmla="*/ 14 w 60"/>
                <a:gd name="T35" fmla="*/ 54 h 59"/>
                <a:gd name="T36" fmla="*/ 18 w 60"/>
                <a:gd name="T37" fmla="*/ 57 h 59"/>
                <a:gd name="T38" fmla="*/ 24 w 60"/>
                <a:gd name="T39" fmla="*/ 58 h 59"/>
                <a:gd name="T40" fmla="*/ 30 w 60"/>
                <a:gd name="T41" fmla="*/ 59 h 59"/>
                <a:gd name="T42" fmla="*/ 36 w 60"/>
                <a:gd name="T43" fmla="*/ 58 h 59"/>
                <a:gd name="T44" fmla="*/ 41 w 60"/>
                <a:gd name="T45" fmla="*/ 57 h 59"/>
                <a:gd name="T46" fmla="*/ 46 w 60"/>
                <a:gd name="T47" fmla="*/ 54 h 59"/>
                <a:gd name="T48" fmla="*/ 51 w 60"/>
                <a:gd name="T49" fmla="*/ 50 h 59"/>
                <a:gd name="T50" fmla="*/ 54 w 60"/>
                <a:gd name="T51" fmla="*/ 46 h 59"/>
                <a:gd name="T52" fmla="*/ 58 w 60"/>
                <a:gd name="T53" fmla="*/ 41 h 59"/>
                <a:gd name="T54" fmla="*/ 59 w 60"/>
                <a:gd name="T55" fmla="*/ 35 h 59"/>
                <a:gd name="T56" fmla="*/ 60 w 60"/>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29"/>
                  </a:moveTo>
                  <a:lnTo>
                    <a:pt x="59" y="24"/>
                  </a:lnTo>
                  <a:lnTo>
                    <a:pt x="58" y="18"/>
                  </a:lnTo>
                  <a:lnTo>
                    <a:pt x="54" y="12"/>
                  </a:lnTo>
                  <a:lnTo>
                    <a:pt x="51" y="8"/>
                  </a:lnTo>
                  <a:lnTo>
                    <a:pt x="46" y="4"/>
                  </a:lnTo>
                  <a:lnTo>
                    <a:pt x="41" y="2"/>
                  </a:lnTo>
                  <a:lnTo>
                    <a:pt x="36" y="1"/>
                  </a:lnTo>
                  <a:lnTo>
                    <a:pt x="30" y="0"/>
                  </a:lnTo>
                  <a:lnTo>
                    <a:pt x="18" y="2"/>
                  </a:lnTo>
                  <a:lnTo>
                    <a:pt x="9" y="8"/>
                  </a:lnTo>
                  <a:lnTo>
                    <a:pt x="2" y="18"/>
                  </a:lnTo>
                  <a:lnTo>
                    <a:pt x="0" y="29"/>
                  </a:lnTo>
                  <a:lnTo>
                    <a:pt x="1" y="35"/>
                  </a:lnTo>
                  <a:lnTo>
                    <a:pt x="2" y="41"/>
                  </a:lnTo>
                  <a:lnTo>
                    <a:pt x="6" y="46"/>
                  </a:lnTo>
                  <a:lnTo>
                    <a:pt x="9" y="50"/>
                  </a:lnTo>
                  <a:lnTo>
                    <a:pt x="14" y="54"/>
                  </a:lnTo>
                  <a:lnTo>
                    <a:pt x="18" y="57"/>
                  </a:lnTo>
                  <a:lnTo>
                    <a:pt x="24" y="58"/>
                  </a:lnTo>
                  <a:lnTo>
                    <a:pt x="30" y="59"/>
                  </a:lnTo>
                  <a:lnTo>
                    <a:pt x="36" y="58"/>
                  </a:lnTo>
                  <a:lnTo>
                    <a:pt x="41" y="57"/>
                  </a:lnTo>
                  <a:lnTo>
                    <a:pt x="46" y="54"/>
                  </a:lnTo>
                  <a:lnTo>
                    <a:pt x="51" y="50"/>
                  </a:lnTo>
                  <a:lnTo>
                    <a:pt x="54" y="46"/>
                  </a:lnTo>
                  <a:lnTo>
                    <a:pt x="58" y="41"/>
                  </a:lnTo>
                  <a:lnTo>
                    <a:pt x="59" y="35"/>
                  </a:lnTo>
                  <a:lnTo>
                    <a:pt x="60"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41" name="Freeform 293"/>
            <p:cNvSpPr>
              <a:spLocks/>
            </p:cNvSpPr>
            <p:nvPr/>
          </p:nvSpPr>
          <p:spPr bwMode="auto">
            <a:xfrm>
              <a:off x="2716" y="2533"/>
              <a:ext cx="15" cy="15"/>
            </a:xfrm>
            <a:custGeom>
              <a:avLst/>
              <a:gdLst>
                <a:gd name="T0" fmla="*/ 15 w 30"/>
                <a:gd name="T1" fmla="*/ 30 h 30"/>
                <a:gd name="T2" fmla="*/ 13 w 30"/>
                <a:gd name="T3" fmla="*/ 30 h 30"/>
                <a:gd name="T4" fmla="*/ 9 w 30"/>
                <a:gd name="T5" fmla="*/ 29 h 30"/>
                <a:gd name="T6" fmla="*/ 7 w 30"/>
                <a:gd name="T7" fmla="*/ 27 h 30"/>
                <a:gd name="T8" fmla="*/ 5 w 30"/>
                <a:gd name="T9" fmla="*/ 26 h 30"/>
                <a:gd name="T10" fmla="*/ 3 w 30"/>
                <a:gd name="T11" fmla="*/ 24 h 30"/>
                <a:gd name="T12" fmla="*/ 1 w 30"/>
                <a:gd name="T13" fmla="*/ 20 h 30"/>
                <a:gd name="T14" fmla="*/ 0 w 30"/>
                <a:gd name="T15" fmla="*/ 18 h 30"/>
                <a:gd name="T16" fmla="*/ 0 w 30"/>
                <a:gd name="T17" fmla="*/ 15 h 30"/>
                <a:gd name="T18" fmla="*/ 0 w 30"/>
                <a:gd name="T19" fmla="*/ 12 h 30"/>
                <a:gd name="T20" fmla="*/ 1 w 30"/>
                <a:gd name="T21" fmla="*/ 10 h 30"/>
                <a:gd name="T22" fmla="*/ 3 w 30"/>
                <a:gd name="T23" fmla="*/ 7 h 30"/>
                <a:gd name="T24" fmla="*/ 5 w 30"/>
                <a:gd name="T25" fmla="*/ 5 h 30"/>
                <a:gd name="T26" fmla="*/ 7 w 30"/>
                <a:gd name="T27" fmla="*/ 3 h 30"/>
                <a:gd name="T28" fmla="*/ 9 w 30"/>
                <a:gd name="T29" fmla="*/ 2 h 30"/>
                <a:gd name="T30" fmla="*/ 13 w 30"/>
                <a:gd name="T31" fmla="*/ 0 h 30"/>
                <a:gd name="T32" fmla="*/ 15 w 30"/>
                <a:gd name="T33" fmla="*/ 0 h 30"/>
                <a:gd name="T34" fmla="*/ 17 w 30"/>
                <a:gd name="T35" fmla="*/ 0 h 30"/>
                <a:gd name="T36" fmla="*/ 21 w 30"/>
                <a:gd name="T37" fmla="*/ 2 h 30"/>
                <a:gd name="T38" fmla="*/ 23 w 30"/>
                <a:gd name="T39" fmla="*/ 3 h 30"/>
                <a:gd name="T40" fmla="*/ 25 w 30"/>
                <a:gd name="T41" fmla="*/ 5 h 30"/>
                <a:gd name="T42" fmla="*/ 28 w 30"/>
                <a:gd name="T43" fmla="*/ 7 h 30"/>
                <a:gd name="T44" fmla="*/ 29 w 30"/>
                <a:gd name="T45" fmla="*/ 10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9" y="29"/>
                  </a:lnTo>
                  <a:lnTo>
                    <a:pt x="7" y="27"/>
                  </a:lnTo>
                  <a:lnTo>
                    <a:pt x="5" y="26"/>
                  </a:lnTo>
                  <a:lnTo>
                    <a:pt x="3" y="24"/>
                  </a:lnTo>
                  <a:lnTo>
                    <a:pt x="1" y="20"/>
                  </a:lnTo>
                  <a:lnTo>
                    <a:pt x="0" y="18"/>
                  </a:lnTo>
                  <a:lnTo>
                    <a:pt x="0" y="15"/>
                  </a:lnTo>
                  <a:lnTo>
                    <a:pt x="0" y="12"/>
                  </a:lnTo>
                  <a:lnTo>
                    <a:pt x="1" y="10"/>
                  </a:lnTo>
                  <a:lnTo>
                    <a:pt x="3" y="7"/>
                  </a:lnTo>
                  <a:lnTo>
                    <a:pt x="5" y="5"/>
                  </a:lnTo>
                  <a:lnTo>
                    <a:pt x="7" y="3"/>
                  </a:lnTo>
                  <a:lnTo>
                    <a:pt x="9" y="2"/>
                  </a:lnTo>
                  <a:lnTo>
                    <a:pt x="13" y="0"/>
                  </a:lnTo>
                  <a:lnTo>
                    <a:pt x="15" y="0"/>
                  </a:lnTo>
                  <a:lnTo>
                    <a:pt x="17"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42" name="Freeform 294"/>
            <p:cNvSpPr>
              <a:spLocks/>
            </p:cNvSpPr>
            <p:nvPr/>
          </p:nvSpPr>
          <p:spPr bwMode="auto">
            <a:xfrm>
              <a:off x="2821" y="2427"/>
              <a:ext cx="30" cy="30"/>
            </a:xfrm>
            <a:custGeom>
              <a:avLst/>
              <a:gdLst>
                <a:gd name="T0" fmla="*/ 58 w 58"/>
                <a:gd name="T1" fmla="*/ 28 h 58"/>
                <a:gd name="T2" fmla="*/ 58 w 58"/>
                <a:gd name="T3" fmla="*/ 23 h 58"/>
                <a:gd name="T4" fmla="*/ 56 w 58"/>
                <a:gd name="T5" fmla="*/ 18 h 58"/>
                <a:gd name="T6" fmla="*/ 54 w 58"/>
                <a:gd name="T7" fmla="*/ 12 h 58"/>
                <a:gd name="T8" fmla="*/ 50 w 58"/>
                <a:gd name="T9" fmla="*/ 8 h 58"/>
                <a:gd name="T10" fmla="*/ 46 w 58"/>
                <a:gd name="T11" fmla="*/ 4 h 58"/>
                <a:gd name="T12" fmla="*/ 40 w 58"/>
                <a:gd name="T13" fmla="*/ 2 h 58"/>
                <a:gd name="T14" fmla="*/ 34 w 58"/>
                <a:gd name="T15" fmla="*/ 0 h 58"/>
                <a:gd name="T16" fmla="*/ 28 w 58"/>
                <a:gd name="T17" fmla="*/ 0 h 58"/>
                <a:gd name="T18" fmla="*/ 17 w 58"/>
                <a:gd name="T19" fmla="*/ 2 h 58"/>
                <a:gd name="T20" fmla="*/ 8 w 58"/>
                <a:gd name="T21" fmla="*/ 8 h 58"/>
                <a:gd name="T22" fmla="*/ 2 w 58"/>
                <a:gd name="T23" fmla="*/ 17 h 58"/>
                <a:gd name="T24" fmla="*/ 0 w 58"/>
                <a:gd name="T25" fmla="*/ 28 h 58"/>
                <a:gd name="T26" fmla="*/ 0 w 58"/>
                <a:gd name="T27" fmla="*/ 34 h 58"/>
                <a:gd name="T28" fmla="*/ 2 w 58"/>
                <a:gd name="T29" fmla="*/ 40 h 58"/>
                <a:gd name="T30" fmla="*/ 4 w 58"/>
                <a:gd name="T31" fmla="*/ 46 h 58"/>
                <a:gd name="T32" fmla="*/ 8 w 58"/>
                <a:gd name="T33" fmla="*/ 50 h 58"/>
                <a:gd name="T34" fmla="*/ 12 w 58"/>
                <a:gd name="T35" fmla="*/ 54 h 58"/>
                <a:gd name="T36" fmla="*/ 18 w 58"/>
                <a:gd name="T37" fmla="*/ 56 h 58"/>
                <a:gd name="T38" fmla="*/ 23 w 58"/>
                <a:gd name="T39" fmla="*/ 58 h 58"/>
                <a:gd name="T40" fmla="*/ 28 w 58"/>
                <a:gd name="T41" fmla="*/ 58 h 58"/>
                <a:gd name="T42" fmla="*/ 34 w 58"/>
                <a:gd name="T43" fmla="*/ 58 h 58"/>
                <a:gd name="T44" fmla="*/ 40 w 58"/>
                <a:gd name="T45" fmla="*/ 56 h 58"/>
                <a:gd name="T46" fmla="*/ 46 w 58"/>
                <a:gd name="T47" fmla="*/ 54 h 58"/>
                <a:gd name="T48" fmla="*/ 50 w 58"/>
                <a:gd name="T49" fmla="*/ 50 h 58"/>
                <a:gd name="T50" fmla="*/ 54 w 58"/>
                <a:gd name="T51" fmla="*/ 46 h 58"/>
                <a:gd name="T52" fmla="*/ 56 w 58"/>
                <a:gd name="T53" fmla="*/ 40 h 58"/>
                <a:gd name="T54" fmla="*/ 58 w 58"/>
                <a:gd name="T55" fmla="*/ 34 h 58"/>
                <a:gd name="T56" fmla="*/ 58 w 58"/>
                <a:gd name="T57"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58">
                  <a:moveTo>
                    <a:pt x="58" y="28"/>
                  </a:moveTo>
                  <a:lnTo>
                    <a:pt x="58" y="23"/>
                  </a:lnTo>
                  <a:lnTo>
                    <a:pt x="56" y="18"/>
                  </a:lnTo>
                  <a:lnTo>
                    <a:pt x="54" y="12"/>
                  </a:lnTo>
                  <a:lnTo>
                    <a:pt x="50" y="8"/>
                  </a:lnTo>
                  <a:lnTo>
                    <a:pt x="46" y="4"/>
                  </a:lnTo>
                  <a:lnTo>
                    <a:pt x="40" y="2"/>
                  </a:lnTo>
                  <a:lnTo>
                    <a:pt x="34" y="0"/>
                  </a:lnTo>
                  <a:lnTo>
                    <a:pt x="28" y="0"/>
                  </a:lnTo>
                  <a:lnTo>
                    <a:pt x="17" y="2"/>
                  </a:lnTo>
                  <a:lnTo>
                    <a:pt x="8" y="8"/>
                  </a:lnTo>
                  <a:lnTo>
                    <a:pt x="2" y="17"/>
                  </a:lnTo>
                  <a:lnTo>
                    <a:pt x="0" y="28"/>
                  </a:lnTo>
                  <a:lnTo>
                    <a:pt x="0" y="34"/>
                  </a:lnTo>
                  <a:lnTo>
                    <a:pt x="2" y="40"/>
                  </a:lnTo>
                  <a:lnTo>
                    <a:pt x="4" y="46"/>
                  </a:lnTo>
                  <a:lnTo>
                    <a:pt x="8" y="50"/>
                  </a:lnTo>
                  <a:lnTo>
                    <a:pt x="12" y="54"/>
                  </a:lnTo>
                  <a:lnTo>
                    <a:pt x="18" y="56"/>
                  </a:lnTo>
                  <a:lnTo>
                    <a:pt x="23" y="58"/>
                  </a:lnTo>
                  <a:lnTo>
                    <a:pt x="28" y="58"/>
                  </a:lnTo>
                  <a:lnTo>
                    <a:pt x="34" y="58"/>
                  </a:lnTo>
                  <a:lnTo>
                    <a:pt x="40" y="56"/>
                  </a:lnTo>
                  <a:lnTo>
                    <a:pt x="46" y="54"/>
                  </a:lnTo>
                  <a:lnTo>
                    <a:pt x="50" y="50"/>
                  </a:lnTo>
                  <a:lnTo>
                    <a:pt x="54" y="46"/>
                  </a:lnTo>
                  <a:lnTo>
                    <a:pt x="56" y="40"/>
                  </a:lnTo>
                  <a:lnTo>
                    <a:pt x="58" y="34"/>
                  </a:lnTo>
                  <a:lnTo>
                    <a:pt x="58"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43" name="Freeform 295"/>
            <p:cNvSpPr>
              <a:spLocks/>
            </p:cNvSpPr>
            <p:nvPr/>
          </p:nvSpPr>
          <p:spPr bwMode="auto">
            <a:xfrm>
              <a:off x="2829" y="2435"/>
              <a:ext cx="14" cy="14"/>
            </a:xfrm>
            <a:custGeom>
              <a:avLst/>
              <a:gdLst>
                <a:gd name="T0" fmla="*/ 14 w 29"/>
                <a:gd name="T1" fmla="*/ 28 h 28"/>
                <a:gd name="T2" fmla="*/ 12 w 29"/>
                <a:gd name="T3" fmla="*/ 28 h 28"/>
                <a:gd name="T4" fmla="*/ 10 w 29"/>
                <a:gd name="T5" fmla="*/ 27 h 28"/>
                <a:gd name="T6" fmla="*/ 6 w 29"/>
                <a:gd name="T7" fmla="*/ 26 h 28"/>
                <a:gd name="T8" fmla="*/ 4 w 29"/>
                <a:gd name="T9" fmla="*/ 24 h 28"/>
                <a:gd name="T10" fmla="*/ 3 w 29"/>
                <a:gd name="T11" fmla="*/ 21 h 28"/>
                <a:gd name="T12" fmla="*/ 2 w 29"/>
                <a:gd name="T13" fmla="*/ 19 h 28"/>
                <a:gd name="T14" fmla="*/ 0 w 29"/>
                <a:gd name="T15" fmla="*/ 17 h 28"/>
                <a:gd name="T16" fmla="*/ 0 w 29"/>
                <a:gd name="T17" fmla="*/ 13 h 28"/>
                <a:gd name="T18" fmla="*/ 0 w 29"/>
                <a:gd name="T19" fmla="*/ 11 h 28"/>
                <a:gd name="T20" fmla="*/ 2 w 29"/>
                <a:gd name="T21" fmla="*/ 8 h 28"/>
                <a:gd name="T22" fmla="*/ 3 w 29"/>
                <a:gd name="T23" fmla="*/ 5 h 28"/>
                <a:gd name="T24" fmla="*/ 4 w 29"/>
                <a:gd name="T25" fmla="*/ 3 h 28"/>
                <a:gd name="T26" fmla="*/ 6 w 29"/>
                <a:gd name="T27" fmla="*/ 2 h 28"/>
                <a:gd name="T28" fmla="*/ 10 w 29"/>
                <a:gd name="T29" fmla="*/ 1 h 28"/>
                <a:gd name="T30" fmla="*/ 12 w 29"/>
                <a:gd name="T31" fmla="*/ 0 h 28"/>
                <a:gd name="T32" fmla="*/ 14 w 29"/>
                <a:gd name="T33" fmla="*/ 0 h 28"/>
                <a:gd name="T34" fmla="*/ 18 w 29"/>
                <a:gd name="T35" fmla="*/ 0 h 28"/>
                <a:gd name="T36" fmla="*/ 20 w 29"/>
                <a:gd name="T37" fmla="*/ 1 h 28"/>
                <a:gd name="T38" fmla="*/ 24 w 29"/>
                <a:gd name="T39" fmla="*/ 2 h 28"/>
                <a:gd name="T40" fmla="*/ 26 w 29"/>
                <a:gd name="T41" fmla="*/ 3 h 28"/>
                <a:gd name="T42" fmla="*/ 27 w 29"/>
                <a:gd name="T43" fmla="*/ 5 h 28"/>
                <a:gd name="T44" fmla="*/ 28 w 29"/>
                <a:gd name="T45" fmla="*/ 8 h 28"/>
                <a:gd name="T46" fmla="*/ 29 w 29"/>
                <a:gd name="T47" fmla="*/ 11 h 28"/>
                <a:gd name="T48" fmla="*/ 29 w 29"/>
                <a:gd name="T49" fmla="*/ 13 h 28"/>
                <a:gd name="T50" fmla="*/ 28 w 29"/>
                <a:gd name="T51" fmla="*/ 19 h 28"/>
                <a:gd name="T52" fmla="*/ 26 w 29"/>
                <a:gd name="T53" fmla="*/ 24 h 28"/>
                <a:gd name="T54" fmla="*/ 20 w 29"/>
                <a:gd name="T55" fmla="*/ 27 h 28"/>
                <a:gd name="T56" fmla="*/ 14 w 29"/>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8">
                  <a:moveTo>
                    <a:pt x="14" y="28"/>
                  </a:moveTo>
                  <a:lnTo>
                    <a:pt x="12" y="28"/>
                  </a:lnTo>
                  <a:lnTo>
                    <a:pt x="10" y="27"/>
                  </a:lnTo>
                  <a:lnTo>
                    <a:pt x="6" y="26"/>
                  </a:lnTo>
                  <a:lnTo>
                    <a:pt x="4" y="24"/>
                  </a:lnTo>
                  <a:lnTo>
                    <a:pt x="3" y="21"/>
                  </a:lnTo>
                  <a:lnTo>
                    <a:pt x="2" y="19"/>
                  </a:lnTo>
                  <a:lnTo>
                    <a:pt x="0" y="17"/>
                  </a:lnTo>
                  <a:lnTo>
                    <a:pt x="0" y="13"/>
                  </a:lnTo>
                  <a:lnTo>
                    <a:pt x="0" y="11"/>
                  </a:lnTo>
                  <a:lnTo>
                    <a:pt x="2" y="8"/>
                  </a:lnTo>
                  <a:lnTo>
                    <a:pt x="3" y="5"/>
                  </a:lnTo>
                  <a:lnTo>
                    <a:pt x="4" y="3"/>
                  </a:lnTo>
                  <a:lnTo>
                    <a:pt x="6" y="2"/>
                  </a:lnTo>
                  <a:lnTo>
                    <a:pt x="10" y="1"/>
                  </a:lnTo>
                  <a:lnTo>
                    <a:pt x="12" y="0"/>
                  </a:lnTo>
                  <a:lnTo>
                    <a:pt x="14" y="0"/>
                  </a:lnTo>
                  <a:lnTo>
                    <a:pt x="18" y="0"/>
                  </a:lnTo>
                  <a:lnTo>
                    <a:pt x="20" y="1"/>
                  </a:lnTo>
                  <a:lnTo>
                    <a:pt x="24" y="2"/>
                  </a:lnTo>
                  <a:lnTo>
                    <a:pt x="26" y="3"/>
                  </a:lnTo>
                  <a:lnTo>
                    <a:pt x="27" y="5"/>
                  </a:lnTo>
                  <a:lnTo>
                    <a:pt x="28" y="8"/>
                  </a:lnTo>
                  <a:lnTo>
                    <a:pt x="29" y="11"/>
                  </a:lnTo>
                  <a:lnTo>
                    <a:pt x="29" y="13"/>
                  </a:lnTo>
                  <a:lnTo>
                    <a:pt x="28" y="19"/>
                  </a:lnTo>
                  <a:lnTo>
                    <a:pt x="26" y="24"/>
                  </a:lnTo>
                  <a:lnTo>
                    <a:pt x="20" y="27"/>
                  </a:lnTo>
                  <a:lnTo>
                    <a:pt x="14"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44" name="Freeform 296"/>
            <p:cNvSpPr>
              <a:spLocks/>
            </p:cNvSpPr>
            <p:nvPr/>
          </p:nvSpPr>
          <p:spPr bwMode="auto">
            <a:xfrm>
              <a:off x="2818" y="2606"/>
              <a:ext cx="30" cy="30"/>
            </a:xfrm>
            <a:custGeom>
              <a:avLst/>
              <a:gdLst>
                <a:gd name="T0" fmla="*/ 60 w 60"/>
                <a:gd name="T1" fmla="*/ 30 h 60"/>
                <a:gd name="T2" fmla="*/ 59 w 60"/>
                <a:gd name="T3" fmla="*/ 24 h 60"/>
                <a:gd name="T4" fmla="*/ 57 w 60"/>
                <a:gd name="T5" fmla="*/ 18 h 60"/>
                <a:gd name="T6" fmla="*/ 54 w 60"/>
                <a:gd name="T7" fmla="*/ 12 h 60"/>
                <a:gd name="T8" fmla="*/ 50 w 60"/>
                <a:gd name="T9" fmla="*/ 8 h 60"/>
                <a:gd name="T10" fmla="*/ 46 w 60"/>
                <a:gd name="T11" fmla="*/ 4 h 60"/>
                <a:gd name="T12" fmla="*/ 41 w 60"/>
                <a:gd name="T13" fmla="*/ 2 h 60"/>
                <a:gd name="T14" fmla="*/ 35 w 60"/>
                <a:gd name="T15" fmla="*/ 0 h 60"/>
                <a:gd name="T16" fmla="*/ 30 w 60"/>
                <a:gd name="T17" fmla="*/ 0 h 60"/>
                <a:gd name="T18" fmla="*/ 18 w 60"/>
                <a:gd name="T19" fmla="*/ 2 h 60"/>
                <a:gd name="T20" fmla="*/ 9 w 60"/>
                <a:gd name="T21" fmla="*/ 8 h 60"/>
                <a:gd name="T22" fmla="*/ 2 w 60"/>
                <a:gd name="T23" fmla="*/ 18 h 60"/>
                <a:gd name="T24" fmla="*/ 0 w 60"/>
                <a:gd name="T25" fmla="*/ 30 h 60"/>
                <a:gd name="T26" fmla="*/ 1 w 60"/>
                <a:gd name="T27" fmla="*/ 35 h 60"/>
                <a:gd name="T28" fmla="*/ 2 w 60"/>
                <a:gd name="T29" fmla="*/ 41 h 60"/>
                <a:gd name="T30" fmla="*/ 6 w 60"/>
                <a:gd name="T31" fmla="*/ 46 h 60"/>
                <a:gd name="T32" fmla="*/ 9 w 60"/>
                <a:gd name="T33" fmla="*/ 50 h 60"/>
                <a:gd name="T34" fmla="*/ 14 w 60"/>
                <a:gd name="T35" fmla="*/ 54 h 60"/>
                <a:gd name="T36" fmla="*/ 18 w 60"/>
                <a:gd name="T37" fmla="*/ 57 h 60"/>
                <a:gd name="T38" fmla="*/ 24 w 60"/>
                <a:gd name="T39" fmla="*/ 58 h 60"/>
                <a:gd name="T40" fmla="*/ 30 w 60"/>
                <a:gd name="T41" fmla="*/ 60 h 60"/>
                <a:gd name="T42" fmla="*/ 35 w 60"/>
                <a:gd name="T43" fmla="*/ 58 h 60"/>
                <a:gd name="T44" fmla="*/ 41 w 60"/>
                <a:gd name="T45" fmla="*/ 57 h 60"/>
                <a:gd name="T46" fmla="*/ 46 w 60"/>
                <a:gd name="T47" fmla="*/ 54 h 60"/>
                <a:gd name="T48" fmla="*/ 50 w 60"/>
                <a:gd name="T49" fmla="*/ 50 h 60"/>
                <a:gd name="T50" fmla="*/ 54 w 60"/>
                <a:gd name="T51" fmla="*/ 46 h 60"/>
                <a:gd name="T52" fmla="*/ 57 w 60"/>
                <a:gd name="T53" fmla="*/ 41 h 60"/>
                <a:gd name="T54" fmla="*/ 59 w 60"/>
                <a:gd name="T55" fmla="*/ 35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7" y="18"/>
                  </a:lnTo>
                  <a:lnTo>
                    <a:pt x="54" y="12"/>
                  </a:lnTo>
                  <a:lnTo>
                    <a:pt x="50" y="8"/>
                  </a:lnTo>
                  <a:lnTo>
                    <a:pt x="46" y="4"/>
                  </a:lnTo>
                  <a:lnTo>
                    <a:pt x="41" y="2"/>
                  </a:lnTo>
                  <a:lnTo>
                    <a:pt x="35" y="0"/>
                  </a:lnTo>
                  <a:lnTo>
                    <a:pt x="30" y="0"/>
                  </a:lnTo>
                  <a:lnTo>
                    <a:pt x="18" y="2"/>
                  </a:lnTo>
                  <a:lnTo>
                    <a:pt x="9" y="8"/>
                  </a:lnTo>
                  <a:lnTo>
                    <a:pt x="2" y="18"/>
                  </a:lnTo>
                  <a:lnTo>
                    <a:pt x="0" y="30"/>
                  </a:lnTo>
                  <a:lnTo>
                    <a:pt x="1" y="35"/>
                  </a:lnTo>
                  <a:lnTo>
                    <a:pt x="2" y="41"/>
                  </a:lnTo>
                  <a:lnTo>
                    <a:pt x="6" y="46"/>
                  </a:lnTo>
                  <a:lnTo>
                    <a:pt x="9" y="50"/>
                  </a:lnTo>
                  <a:lnTo>
                    <a:pt x="14" y="54"/>
                  </a:lnTo>
                  <a:lnTo>
                    <a:pt x="18" y="57"/>
                  </a:lnTo>
                  <a:lnTo>
                    <a:pt x="24" y="58"/>
                  </a:lnTo>
                  <a:lnTo>
                    <a:pt x="30" y="60"/>
                  </a:lnTo>
                  <a:lnTo>
                    <a:pt x="35" y="58"/>
                  </a:lnTo>
                  <a:lnTo>
                    <a:pt x="41" y="57"/>
                  </a:lnTo>
                  <a:lnTo>
                    <a:pt x="46" y="54"/>
                  </a:lnTo>
                  <a:lnTo>
                    <a:pt x="50" y="50"/>
                  </a:lnTo>
                  <a:lnTo>
                    <a:pt x="54" y="46"/>
                  </a:lnTo>
                  <a:lnTo>
                    <a:pt x="57" y="41"/>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45" name="Freeform 297"/>
            <p:cNvSpPr>
              <a:spLocks/>
            </p:cNvSpPr>
            <p:nvPr/>
          </p:nvSpPr>
          <p:spPr bwMode="auto">
            <a:xfrm>
              <a:off x="2826" y="2613"/>
              <a:ext cx="15" cy="15"/>
            </a:xfrm>
            <a:custGeom>
              <a:avLst/>
              <a:gdLst>
                <a:gd name="T0" fmla="*/ 15 w 30"/>
                <a:gd name="T1" fmla="*/ 28 h 28"/>
                <a:gd name="T2" fmla="*/ 11 w 30"/>
                <a:gd name="T3" fmla="*/ 28 h 28"/>
                <a:gd name="T4" fmla="*/ 9 w 30"/>
                <a:gd name="T5" fmla="*/ 27 h 28"/>
                <a:gd name="T6" fmla="*/ 7 w 30"/>
                <a:gd name="T7" fmla="*/ 26 h 28"/>
                <a:gd name="T8" fmla="*/ 4 w 30"/>
                <a:gd name="T9" fmla="*/ 25 h 28"/>
                <a:gd name="T10" fmla="*/ 2 w 30"/>
                <a:gd name="T11" fmla="*/ 23 h 28"/>
                <a:gd name="T12" fmla="*/ 1 w 30"/>
                <a:gd name="T13" fmla="*/ 19 h 28"/>
                <a:gd name="T14" fmla="*/ 0 w 30"/>
                <a:gd name="T15" fmla="*/ 17 h 28"/>
                <a:gd name="T16" fmla="*/ 0 w 30"/>
                <a:gd name="T17" fmla="*/ 15 h 28"/>
                <a:gd name="T18" fmla="*/ 0 w 30"/>
                <a:gd name="T19" fmla="*/ 11 h 28"/>
                <a:gd name="T20" fmla="*/ 1 w 30"/>
                <a:gd name="T21" fmla="*/ 9 h 28"/>
                <a:gd name="T22" fmla="*/ 2 w 30"/>
                <a:gd name="T23" fmla="*/ 7 h 28"/>
                <a:gd name="T24" fmla="*/ 4 w 30"/>
                <a:gd name="T25" fmla="*/ 4 h 28"/>
                <a:gd name="T26" fmla="*/ 7 w 30"/>
                <a:gd name="T27" fmla="*/ 2 h 28"/>
                <a:gd name="T28" fmla="*/ 9 w 30"/>
                <a:gd name="T29" fmla="*/ 1 h 28"/>
                <a:gd name="T30" fmla="*/ 11 w 30"/>
                <a:gd name="T31" fmla="*/ 0 h 28"/>
                <a:gd name="T32" fmla="*/ 15 w 30"/>
                <a:gd name="T33" fmla="*/ 0 h 28"/>
                <a:gd name="T34" fmla="*/ 17 w 30"/>
                <a:gd name="T35" fmla="*/ 0 h 28"/>
                <a:gd name="T36" fmla="*/ 20 w 30"/>
                <a:gd name="T37" fmla="*/ 1 h 28"/>
                <a:gd name="T38" fmla="*/ 23 w 30"/>
                <a:gd name="T39" fmla="*/ 2 h 28"/>
                <a:gd name="T40" fmla="*/ 25 w 30"/>
                <a:gd name="T41" fmla="*/ 4 h 28"/>
                <a:gd name="T42" fmla="*/ 26 w 30"/>
                <a:gd name="T43" fmla="*/ 7 h 28"/>
                <a:gd name="T44" fmla="*/ 29 w 30"/>
                <a:gd name="T45" fmla="*/ 9 h 28"/>
                <a:gd name="T46" fmla="*/ 30 w 30"/>
                <a:gd name="T47" fmla="*/ 11 h 28"/>
                <a:gd name="T48" fmla="*/ 30 w 30"/>
                <a:gd name="T49" fmla="*/ 15 h 28"/>
                <a:gd name="T50" fmla="*/ 29 w 30"/>
                <a:gd name="T51" fmla="*/ 20 h 28"/>
                <a:gd name="T52" fmla="*/ 25 w 30"/>
                <a:gd name="T53" fmla="*/ 25 h 28"/>
                <a:gd name="T54" fmla="*/ 20 w 30"/>
                <a:gd name="T55" fmla="*/ 27 h 28"/>
                <a:gd name="T56" fmla="*/ 15 w 30"/>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7"/>
                  </a:lnTo>
                  <a:lnTo>
                    <a:pt x="4" y="4"/>
                  </a:lnTo>
                  <a:lnTo>
                    <a:pt x="7" y="2"/>
                  </a:lnTo>
                  <a:lnTo>
                    <a:pt x="9" y="1"/>
                  </a:lnTo>
                  <a:lnTo>
                    <a:pt x="11" y="0"/>
                  </a:lnTo>
                  <a:lnTo>
                    <a:pt x="15" y="0"/>
                  </a:lnTo>
                  <a:lnTo>
                    <a:pt x="17" y="0"/>
                  </a:lnTo>
                  <a:lnTo>
                    <a:pt x="20" y="1"/>
                  </a:lnTo>
                  <a:lnTo>
                    <a:pt x="23" y="2"/>
                  </a:lnTo>
                  <a:lnTo>
                    <a:pt x="25" y="4"/>
                  </a:lnTo>
                  <a:lnTo>
                    <a:pt x="26" y="7"/>
                  </a:lnTo>
                  <a:lnTo>
                    <a:pt x="29" y="9"/>
                  </a:lnTo>
                  <a:lnTo>
                    <a:pt x="30" y="11"/>
                  </a:lnTo>
                  <a:lnTo>
                    <a:pt x="30" y="15"/>
                  </a:lnTo>
                  <a:lnTo>
                    <a:pt x="29" y="20"/>
                  </a:lnTo>
                  <a:lnTo>
                    <a:pt x="25" y="25"/>
                  </a:lnTo>
                  <a:lnTo>
                    <a:pt x="20" y="27"/>
                  </a:lnTo>
                  <a:lnTo>
                    <a:pt x="15"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46" name="Freeform 298"/>
            <p:cNvSpPr>
              <a:spLocks/>
            </p:cNvSpPr>
            <p:nvPr/>
          </p:nvSpPr>
          <p:spPr bwMode="auto">
            <a:xfrm>
              <a:off x="2802" y="2723"/>
              <a:ext cx="30" cy="30"/>
            </a:xfrm>
            <a:custGeom>
              <a:avLst/>
              <a:gdLst>
                <a:gd name="T0" fmla="*/ 59 w 59"/>
                <a:gd name="T1" fmla="*/ 30 h 60"/>
                <a:gd name="T2" fmla="*/ 58 w 59"/>
                <a:gd name="T3" fmla="*/ 25 h 60"/>
                <a:gd name="T4" fmla="*/ 57 w 59"/>
                <a:gd name="T5" fmla="*/ 19 h 60"/>
                <a:gd name="T6" fmla="*/ 54 w 59"/>
                <a:gd name="T7" fmla="*/ 14 h 60"/>
                <a:gd name="T8" fmla="*/ 50 w 59"/>
                <a:gd name="T9" fmla="*/ 10 h 60"/>
                <a:gd name="T10" fmla="*/ 46 w 59"/>
                <a:gd name="T11" fmla="*/ 6 h 60"/>
                <a:gd name="T12" fmla="*/ 41 w 59"/>
                <a:gd name="T13" fmla="*/ 3 h 60"/>
                <a:gd name="T14" fmla="*/ 35 w 59"/>
                <a:gd name="T15" fmla="*/ 2 h 60"/>
                <a:gd name="T16" fmla="*/ 29 w 59"/>
                <a:gd name="T17" fmla="*/ 0 h 60"/>
                <a:gd name="T18" fmla="*/ 18 w 59"/>
                <a:gd name="T19" fmla="*/ 3 h 60"/>
                <a:gd name="T20" fmla="*/ 9 w 59"/>
                <a:gd name="T21" fmla="*/ 10 h 60"/>
                <a:gd name="T22" fmla="*/ 2 w 59"/>
                <a:gd name="T23" fmla="*/ 19 h 60"/>
                <a:gd name="T24" fmla="*/ 0 w 59"/>
                <a:gd name="T25" fmla="*/ 30 h 60"/>
                <a:gd name="T26" fmla="*/ 1 w 59"/>
                <a:gd name="T27" fmla="*/ 36 h 60"/>
                <a:gd name="T28" fmla="*/ 2 w 59"/>
                <a:gd name="T29" fmla="*/ 42 h 60"/>
                <a:gd name="T30" fmla="*/ 5 w 59"/>
                <a:gd name="T31" fmla="*/ 48 h 60"/>
                <a:gd name="T32" fmla="*/ 9 w 59"/>
                <a:gd name="T33" fmla="*/ 52 h 60"/>
                <a:gd name="T34" fmla="*/ 13 w 59"/>
                <a:gd name="T35" fmla="*/ 56 h 60"/>
                <a:gd name="T36" fmla="*/ 18 w 59"/>
                <a:gd name="T37" fmla="*/ 58 h 60"/>
                <a:gd name="T38" fmla="*/ 24 w 59"/>
                <a:gd name="T39" fmla="*/ 60 h 60"/>
                <a:gd name="T40" fmla="*/ 29 w 59"/>
                <a:gd name="T41" fmla="*/ 60 h 60"/>
                <a:gd name="T42" fmla="*/ 35 w 59"/>
                <a:gd name="T43" fmla="*/ 60 h 60"/>
                <a:gd name="T44" fmla="*/ 41 w 59"/>
                <a:gd name="T45" fmla="*/ 58 h 60"/>
                <a:gd name="T46" fmla="*/ 46 w 59"/>
                <a:gd name="T47" fmla="*/ 56 h 60"/>
                <a:gd name="T48" fmla="*/ 50 w 59"/>
                <a:gd name="T49" fmla="*/ 52 h 60"/>
                <a:gd name="T50" fmla="*/ 54 w 59"/>
                <a:gd name="T51" fmla="*/ 48 h 60"/>
                <a:gd name="T52" fmla="*/ 57 w 59"/>
                <a:gd name="T53" fmla="*/ 42 h 60"/>
                <a:gd name="T54" fmla="*/ 58 w 59"/>
                <a:gd name="T55" fmla="*/ 36 h 60"/>
                <a:gd name="T56" fmla="*/ 59 w 59"/>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60">
                  <a:moveTo>
                    <a:pt x="59" y="30"/>
                  </a:moveTo>
                  <a:lnTo>
                    <a:pt x="58" y="25"/>
                  </a:lnTo>
                  <a:lnTo>
                    <a:pt x="57" y="19"/>
                  </a:lnTo>
                  <a:lnTo>
                    <a:pt x="54" y="14"/>
                  </a:lnTo>
                  <a:lnTo>
                    <a:pt x="50" y="10"/>
                  </a:lnTo>
                  <a:lnTo>
                    <a:pt x="46" y="6"/>
                  </a:lnTo>
                  <a:lnTo>
                    <a:pt x="41" y="3"/>
                  </a:lnTo>
                  <a:lnTo>
                    <a:pt x="35" y="2"/>
                  </a:lnTo>
                  <a:lnTo>
                    <a:pt x="29" y="0"/>
                  </a:lnTo>
                  <a:lnTo>
                    <a:pt x="18" y="3"/>
                  </a:lnTo>
                  <a:lnTo>
                    <a:pt x="9" y="10"/>
                  </a:lnTo>
                  <a:lnTo>
                    <a:pt x="2" y="19"/>
                  </a:lnTo>
                  <a:lnTo>
                    <a:pt x="0" y="30"/>
                  </a:lnTo>
                  <a:lnTo>
                    <a:pt x="1" y="36"/>
                  </a:lnTo>
                  <a:lnTo>
                    <a:pt x="2" y="42"/>
                  </a:lnTo>
                  <a:lnTo>
                    <a:pt x="5" y="48"/>
                  </a:lnTo>
                  <a:lnTo>
                    <a:pt x="9" y="52"/>
                  </a:lnTo>
                  <a:lnTo>
                    <a:pt x="13" y="56"/>
                  </a:lnTo>
                  <a:lnTo>
                    <a:pt x="18" y="58"/>
                  </a:lnTo>
                  <a:lnTo>
                    <a:pt x="24" y="60"/>
                  </a:lnTo>
                  <a:lnTo>
                    <a:pt x="29" y="60"/>
                  </a:lnTo>
                  <a:lnTo>
                    <a:pt x="35" y="60"/>
                  </a:lnTo>
                  <a:lnTo>
                    <a:pt x="41" y="58"/>
                  </a:lnTo>
                  <a:lnTo>
                    <a:pt x="46" y="56"/>
                  </a:lnTo>
                  <a:lnTo>
                    <a:pt x="50" y="52"/>
                  </a:lnTo>
                  <a:lnTo>
                    <a:pt x="54" y="48"/>
                  </a:lnTo>
                  <a:lnTo>
                    <a:pt x="57" y="42"/>
                  </a:lnTo>
                  <a:lnTo>
                    <a:pt x="58" y="36"/>
                  </a:lnTo>
                  <a:lnTo>
                    <a:pt x="59"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47" name="Freeform 299"/>
            <p:cNvSpPr>
              <a:spLocks/>
            </p:cNvSpPr>
            <p:nvPr/>
          </p:nvSpPr>
          <p:spPr bwMode="auto">
            <a:xfrm>
              <a:off x="2810" y="2730"/>
              <a:ext cx="15" cy="15"/>
            </a:xfrm>
            <a:custGeom>
              <a:avLst/>
              <a:gdLst>
                <a:gd name="T0" fmla="*/ 15 w 30"/>
                <a:gd name="T1" fmla="*/ 30 h 30"/>
                <a:gd name="T2" fmla="*/ 13 w 30"/>
                <a:gd name="T3" fmla="*/ 30 h 30"/>
                <a:gd name="T4" fmla="*/ 10 w 30"/>
                <a:gd name="T5" fmla="*/ 29 h 30"/>
                <a:gd name="T6" fmla="*/ 7 w 30"/>
                <a:gd name="T7" fmla="*/ 28 h 30"/>
                <a:gd name="T8" fmla="*/ 5 w 30"/>
                <a:gd name="T9" fmla="*/ 26 h 30"/>
                <a:gd name="T10" fmla="*/ 4 w 30"/>
                <a:gd name="T11" fmla="*/ 23 h 30"/>
                <a:gd name="T12" fmla="*/ 2 w 30"/>
                <a:gd name="T13" fmla="*/ 21 h 30"/>
                <a:gd name="T14" fmla="*/ 0 w 30"/>
                <a:gd name="T15" fmla="*/ 19 h 30"/>
                <a:gd name="T16" fmla="*/ 0 w 30"/>
                <a:gd name="T17" fmla="*/ 15 h 30"/>
                <a:gd name="T18" fmla="*/ 0 w 30"/>
                <a:gd name="T19" fmla="*/ 13 h 30"/>
                <a:gd name="T20" fmla="*/ 2 w 30"/>
                <a:gd name="T21" fmla="*/ 10 h 30"/>
                <a:gd name="T22" fmla="*/ 4 w 30"/>
                <a:gd name="T23" fmla="*/ 7 h 30"/>
                <a:gd name="T24" fmla="*/ 5 w 30"/>
                <a:gd name="T25" fmla="*/ 5 h 30"/>
                <a:gd name="T26" fmla="*/ 7 w 30"/>
                <a:gd name="T27" fmla="*/ 4 h 30"/>
                <a:gd name="T28" fmla="*/ 10 w 30"/>
                <a:gd name="T29" fmla="*/ 2 h 30"/>
                <a:gd name="T30" fmla="*/ 13 w 30"/>
                <a:gd name="T31" fmla="*/ 0 h 30"/>
                <a:gd name="T32" fmla="*/ 15 w 30"/>
                <a:gd name="T33" fmla="*/ 0 h 30"/>
                <a:gd name="T34" fmla="*/ 19 w 30"/>
                <a:gd name="T35" fmla="*/ 0 h 30"/>
                <a:gd name="T36" fmla="*/ 21 w 30"/>
                <a:gd name="T37" fmla="*/ 2 h 30"/>
                <a:gd name="T38" fmla="*/ 24 w 30"/>
                <a:gd name="T39" fmla="*/ 4 h 30"/>
                <a:gd name="T40" fmla="*/ 26 w 30"/>
                <a:gd name="T41" fmla="*/ 5 h 30"/>
                <a:gd name="T42" fmla="*/ 28 w 30"/>
                <a:gd name="T43" fmla="*/ 7 h 30"/>
                <a:gd name="T44" fmla="*/ 29 w 30"/>
                <a:gd name="T45" fmla="*/ 10 h 30"/>
                <a:gd name="T46" fmla="*/ 30 w 30"/>
                <a:gd name="T47" fmla="*/ 13 h 30"/>
                <a:gd name="T48" fmla="*/ 30 w 30"/>
                <a:gd name="T49" fmla="*/ 15 h 30"/>
                <a:gd name="T50" fmla="*/ 29 w 30"/>
                <a:gd name="T51" fmla="*/ 21 h 30"/>
                <a:gd name="T52" fmla="*/ 26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0" y="29"/>
                  </a:lnTo>
                  <a:lnTo>
                    <a:pt x="7" y="28"/>
                  </a:lnTo>
                  <a:lnTo>
                    <a:pt x="5" y="26"/>
                  </a:lnTo>
                  <a:lnTo>
                    <a:pt x="4" y="23"/>
                  </a:lnTo>
                  <a:lnTo>
                    <a:pt x="2" y="21"/>
                  </a:lnTo>
                  <a:lnTo>
                    <a:pt x="0" y="19"/>
                  </a:lnTo>
                  <a:lnTo>
                    <a:pt x="0" y="15"/>
                  </a:lnTo>
                  <a:lnTo>
                    <a:pt x="0" y="13"/>
                  </a:lnTo>
                  <a:lnTo>
                    <a:pt x="2" y="10"/>
                  </a:lnTo>
                  <a:lnTo>
                    <a:pt x="4" y="7"/>
                  </a:lnTo>
                  <a:lnTo>
                    <a:pt x="5" y="5"/>
                  </a:lnTo>
                  <a:lnTo>
                    <a:pt x="7" y="4"/>
                  </a:lnTo>
                  <a:lnTo>
                    <a:pt x="10" y="2"/>
                  </a:lnTo>
                  <a:lnTo>
                    <a:pt x="13" y="0"/>
                  </a:lnTo>
                  <a:lnTo>
                    <a:pt x="15" y="0"/>
                  </a:lnTo>
                  <a:lnTo>
                    <a:pt x="19" y="0"/>
                  </a:lnTo>
                  <a:lnTo>
                    <a:pt x="21" y="2"/>
                  </a:lnTo>
                  <a:lnTo>
                    <a:pt x="24" y="4"/>
                  </a:lnTo>
                  <a:lnTo>
                    <a:pt x="26" y="5"/>
                  </a:lnTo>
                  <a:lnTo>
                    <a:pt x="28" y="7"/>
                  </a:lnTo>
                  <a:lnTo>
                    <a:pt x="29" y="10"/>
                  </a:lnTo>
                  <a:lnTo>
                    <a:pt x="30" y="13"/>
                  </a:lnTo>
                  <a:lnTo>
                    <a:pt x="30" y="15"/>
                  </a:lnTo>
                  <a:lnTo>
                    <a:pt x="29" y="21"/>
                  </a:lnTo>
                  <a:lnTo>
                    <a:pt x="26"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48" name="Freeform 300"/>
            <p:cNvSpPr>
              <a:spLocks/>
            </p:cNvSpPr>
            <p:nvPr/>
          </p:nvSpPr>
          <p:spPr bwMode="auto">
            <a:xfrm>
              <a:off x="3018" y="2652"/>
              <a:ext cx="30" cy="30"/>
            </a:xfrm>
            <a:custGeom>
              <a:avLst/>
              <a:gdLst>
                <a:gd name="T0" fmla="*/ 60 w 60"/>
                <a:gd name="T1" fmla="*/ 30 h 60"/>
                <a:gd name="T2" fmla="*/ 59 w 60"/>
                <a:gd name="T3" fmla="*/ 24 h 60"/>
                <a:gd name="T4" fmla="*/ 58 w 60"/>
                <a:gd name="T5" fmla="*/ 18 h 60"/>
                <a:gd name="T6" fmla="*/ 54 w 60"/>
                <a:gd name="T7" fmla="*/ 14 h 60"/>
                <a:gd name="T8" fmla="*/ 51 w 60"/>
                <a:gd name="T9" fmla="*/ 9 h 60"/>
                <a:gd name="T10" fmla="*/ 46 w 60"/>
                <a:gd name="T11" fmla="*/ 6 h 60"/>
                <a:gd name="T12" fmla="*/ 42 w 60"/>
                <a:gd name="T13" fmla="*/ 2 h 60"/>
                <a:gd name="T14" fmla="*/ 36 w 60"/>
                <a:gd name="T15" fmla="*/ 1 h 60"/>
                <a:gd name="T16" fmla="*/ 30 w 60"/>
                <a:gd name="T17" fmla="*/ 0 h 60"/>
                <a:gd name="T18" fmla="*/ 19 w 60"/>
                <a:gd name="T19" fmla="*/ 2 h 60"/>
                <a:gd name="T20" fmla="*/ 9 w 60"/>
                <a:gd name="T21" fmla="*/ 9 h 60"/>
                <a:gd name="T22" fmla="*/ 3 w 60"/>
                <a:gd name="T23" fmla="*/ 18 h 60"/>
                <a:gd name="T24" fmla="*/ 0 w 60"/>
                <a:gd name="T25" fmla="*/ 30 h 60"/>
                <a:gd name="T26" fmla="*/ 1 w 60"/>
                <a:gd name="T27" fmla="*/ 36 h 60"/>
                <a:gd name="T28" fmla="*/ 3 w 60"/>
                <a:gd name="T29" fmla="*/ 41 h 60"/>
                <a:gd name="T30" fmla="*/ 6 w 60"/>
                <a:gd name="T31" fmla="*/ 46 h 60"/>
                <a:gd name="T32" fmla="*/ 9 w 60"/>
                <a:gd name="T33" fmla="*/ 51 h 60"/>
                <a:gd name="T34" fmla="*/ 14 w 60"/>
                <a:gd name="T35" fmla="*/ 54 h 60"/>
                <a:gd name="T36" fmla="*/ 19 w 60"/>
                <a:gd name="T37" fmla="*/ 58 h 60"/>
                <a:gd name="T38" fmla="*/ 24 w 60"/>
                <a:gd name="T39" fmla="*/ 59 h 60"/>
                <a:gd name="T40" fmla="*/ 30 w 60"/>
                <a:gd name="T41" fmla="*/ 60 h 60"/>
                <a:gd name="T42" fmla="*/ 36 w 60"/>
                <a:gd name="T43" fmla="*/ 59 h 60"/>
                <a:gd name="T44" fmla="*/ 42 w 60"/>
                <a:gd name="T45" fmla="*/ 58 h 60"/>
                <a:gd name="T46" fmla="*/ 46 w 60"/>
                <a:gd name="T47" fmla="*/ 54 h 60"/>
                <a:gd name="T48" fmla="*/ 51 w 60"/>
                <a:gd name="T49" fmla="*/ 51 h 60"/>
                <a:gd name="T50" fmla="*/ 54 w 60"/>
                <a:gd name="T51" fmla="*/ 46 h 60"/>
                <a:gd name="T52" fmla="*/ 58 w 60"/>
                <a:gd name="T53" fmla="*/ 41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8"/>
                  </a:lnTo>
                  <a:lnTo>
                    <a:pt x="54" y="14"/>
                  </a:lnTo>
                  <a:lnTo>
                    <a:pt x="51" y="9"/>
                  </a:lnTo>
                  <a:lnTo>
                    <a:pt x="46" y="6"/>
                  </a:lnTo>
                  <a:lnTo>
                    <a:pt x="42" y="2"/>
                  </a:lnTo>
                  <a:lnTo>
                    <a:pt x="36" y="1"/>
                  </a:lnTo>
                  <a:lnTo>
                    <a:pt x="30" y="0"/>
                  </a:lnTo>
                  <a:lnTo>
                    <a:pt x="19" y="2"/>
                  </a:lnTo>
                  <a:lnTo>
                    <a:pt x="9" y="9"/>
                  </a:lnTo>
                  <a:lnTo>
                    <a:pt x="3" y="18"/>
                  </a:lnTo>
                  <a:lnTo>
                    <a:pt x="0" y="30"/>
                  </a:lnTo>
                  <a:lnTo>
                    <a:pt x="1" y="36"/>
                  </a:lnTo>
                  <a:lnTo>
                    <a:pt x="3" y="41"/>
                  </a:lnTo>
                  <a:lnTo>
                    <a:pt x="6" y="46"/>
                  </a:lnTo>
                  <a:lnTo>
                    <a:pt x="9" y="51"/>
                  </a:lnTo>
                  <a:lnTo>
                    <a:pt x="14"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49" name="Freeform 301"/>
            <p:cNvSpPr>
              <a:spLocks/>
            </p:cNvSpPr>
            <p:nvPr/>
          </p:nvSpPr>
          <p:spPr bwMode="auto">
            <a:xfrm>
              <a:off x="3025" y="2660"/>
              <a:ext cx="15" cy="15"/>
            </a:xfrm>
            <a:custGeom>
              <a:avLst/>
              <a:gdLst>
                <a:gd name="T0" fmla="*/ 15 w 30"/>
                <a:gd name="T1" fmla="*/ 30 h 30"/>
                <a:gd name="T2" fmla="*/ 13 w 30"/>
                <a:gd name="T3" fmla="*/ 30 h 30"/>
                <a:gd name="T4" fmla="*/ 9 w 30"/>
                <a:gd name="T5" fmla="*/ 29 h 30"/>
                <a:gd name="T6" fmla="*/ 7 w 30"/>
                <a:gd name="T7" fmla="*/ 26 h 30"/>
                <a:gd name="T8" fmla="*/ 5 w 30"/>
                <a:gd name="T9" fmla="*/ 25 h 30"/>
                <a:gd name="T10" fmla="*/ 4 w 30"/>
                <a:gd name="T11" fmla="*/ 23 h 30"/>
                <a:gd name="T12" fmla="*/ 1 w 30"/>
                <a:gd name="T13" fmla="*/ 19 h 30"/>
                <a:gd name="T14" fmla="*/ 0 w 30"/>
                <a:gd name="T15" fmla="*/ 17 h 30"/>
                <a:gd name="T16" fmla="*/ 0 w 30"/>
                <a:gd name="T17" fmla="*/ 15 h 30"/>
                <a:gd name="T18" fmla="*/ 0 w 30"/>
                <a:gd name="T19" fmla="*/ 11 h 30"/>
                <a:gd name="T20" fmla="*/ 1 w 30"/>
                <a:gd name="T21" fmla="*/ 9 h 30"/>
                <a:gd name="T22" fmla="*/ 4 w 30"/>
                <a:gd name="T23" fmla="*/ 7 h 30"/>
                <a:gd name="T24" fmla="*/ 5 w 30"/>
                <a:gd name="T25" fmla="*/ 4 h 30"/>
                <a:gd name="T26" fmla="*/ 7 w 30"/>
                <a:gd name="T27" fmla="*/ 2 h 30"/>
                <a:gd name="T28" fmla="*/ 9 w 30"/>
                <a:gd name="T29" fmla="*/ 1 h 30"/>
                <a:gd name="T30" fmla="*/ 13 w 30"/>
                <a:gd name="T31" fmla="*/ 0 h 30"/>
                <a:gd name="T32" fmla="*/ 15 w 30"/>
                <a:gd name="T33" fmla="*/ 0 h 30"/>
                <a:gd name="T34" fmla="*/ 19 w 30"/>
                <a:gd name="T35" fmla="*/ 0 h 30"/>
                <a:gd name="T36" fmla="*/ 21 w 30"/>
                <a:gd name="T37" fmla="*/ 1 h 30"/>
                <a:gd name="T38" fmla="*/ 23 w 30"/>
                <a:gd name="T39" fmla="*/ 2 h 30"/>
                <a:gd name="T40" fmla="*/ 26 w 30"/>
                <a:gd name="T41" fmla="*/ 4 h 30"/>
                <a:gd name="T42" fmla="*/ 28 w 30"/>
                <a:gd name="T43" fmla="*/ 7 h 30"/>
                <a:gd name="T44" fmla="*/ 29 w 30"/>
                <a:gd name="T45" fmla="*/ 9 h 30"/>
                <a:gd name="T46" fmla="*/ 30 w 30"/>
                <a:gd name="T47" fmla="*/ 11 h 30"/>
                <a:gd name="T48" fmla="*/ 30 w 30"/>
                <a:gd name="T49" fmla="*/ 15 h 30"/>
                <a:gd name="T50" fmla="*/ 29 w 30"/>
                <a:gd name="T51" fmla="*/ 21 h 30"/>
                <a:gd name="T52" fmla="*/ 26 w 30"/>
                <a:gd name="T53" fmla="*/ 25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9" y="29"/>
                  </a:lnTo>
                  <a:lnTo>
                    <a:pt x="7" y="26"/>
                  </a:lnTo>
                  <a:lnTo>
                    <a:pt x="5" y="25"/>
                  </a:lnTo>
                  <a:lnTo>
                    <a:pt x="4" y="23"/>
                  </a:lnTo>
                  <a:lnTo>
                    <a:pt x="1" y="19"/>
                  </a:lnTo>
                  <a:lnTo>
                    <a:pt x="0" y="17"/>
                  </a:lnTo>
                  <a:lnTo>
                    <a:pt x="0" y="15"/>
                  </a:lnTo>
                  <a:lnTo>
                    <a:pt x="0" y="11"/>
                  </a:lnTo>
                  <a:lnTo>
                    <a:pt x="1" y="9"/>
                  </a:lnTo>
                  <a:lnTo>
                    <a:pt x="4" y="7"/>
                  </a:lnTo>
                  <a:lnTo>
                    <a:pt x="5" y="4"/>
                  </a:lnTo>
                  <a:lnTo>
                    <a:pt x="7" y="2"/>
                  </a:lnTo>
                  <a:lnTo>
                    <a:pt x="9" y="1"/>
                  </a:lnTo>
                  <a:lnTo>
                    <a:pt x="13" y="0"/>
                  </a:lnTo>
                  <a:lnTo>
                    <a:pt x="15" y="0"/>
                  </a:lnTo>
                  <a:lnTo>
                    <a:pt x="19" y="0"/>
                  </a:lnTo>
                  <a:lnTo>
                    <a:pt x="21" y="1"/>
                  </a:lnTo>
                  <a:lnTo>
                    <a:pt x="23" y="2"/>
                  </a:lnTo>
                  <a:lnTo>
                    <a:pt x="26" y="4"/>
                  </a:lnTo>
                  <a:lnTo>
                    <a:pt x="28" y="7"/>
                  </a:lnTo>
                  <a:lnTo>
                    <a:pt x="29" y="9"/>
                  </a:lnTo>
                  <a:lnTo>
                    <a:pt x="30" y="11"/>
                  </a:lnTo>
                  <a:lnTo>
                    <a:pt x="30" y="15"/>
                  </a:lnTo>
                  <a:lnTo>
                    <a:pt x="29" y="21"/>
                  </a:lnTo>
                  <a:lnTo>
                    <a:pt x="26" y="25"/>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50" name="Freeform 302"/>
            <p:cNvSpPr>
              <a:spLocks/>
            </p:cNvSpPr>
            <p:nvPr/>
          </p:nvSpPr>
          <p:spPr bwMode="auto">
            <a:xfrm>
              <a:off x="3124" y="2731"/>
              <a:ext cx="30" cy="30"/>
            </a:xfrm>
            <a:custGeom>
              <a:avLst/>
              <a:gdLst>
                <a:gd name="T0" fmla="*/ 60 w 60"/>
                <a:gd name="T1" fmla="*/ 30 h 59"/>
                <a:gd name="T2" fmla="*/ 59 w 60"/>
                <a:gd name="T3" fmla="*/ 24 h 59"/>
                <a:gd name="T4" fmla="*/ 58 w 60"/>
                <a:gd name="T5" fmla="*/ 18 h 59"/>
                <a:gd name="T6" fmla="*/ 56 w 60"/>
                <a:gd name="T7" fmla="*/ 13 h 59"/>
                <a:gd name="T8" fmla="*/ 52 w 60"/>
                <a:gd name="T9" fmla="*/ 9 h 59"/>
                <a:gd name="T10" fmla="*/ 48 w 60"/>
                <a:gd name="T11" fmla="*/ 5 h 59"/>
                <a:gd name="T12" fmla="*/ 42 w 60"/>
                <a:gd name="T13" fmla="*/ 2 h 59"/>
                <a:gd name="T14" fmla="*/ 36 w 60"/>
                <a:gd name="T15" fmla="*/ 1 h 59"/>
                <a:gd name="T16" fmla="*/ 30 w 60"/>
                <a:gd name="T17" fmla="*/ 0 h 59"/>
                <a:gd name="T18" fmla="*/ 19 w 60"/>
                <a:gd name="T19" fmla="*/ 2 h 59"/>
                <a:gd name="T20" fmla="*/ 10 w 60"/>
                <a:gd name="T21" fmla="*/ 9 h 59"/>
                <a:gd name="T22" fmla="*/ 3 w 60"/>
                <a:gd name="T23" fmla="*/ 18 h 59"/>
                <a:gd name="T24" fmla="*/ 0 w 60"/>
                <a:gd name="T25" fmla="*/ 30 h 59"/>
                <a:gd name="T26" fmla="*/ 1 w 60"/>
                <a:gd name="T27" fmla="*/ 35 h 59"/>
                <a:gd name="T28" fmla="*/ 3 w 60"/>
                <a:gd name="T29" fmla="*/ 41 h 59"/>
                <a:gd name="T30" fmla="*/ 6 w 60"/>
                <a:gd name="T31" fmla="*/ 47 h 59"/>
                <a:gd name="T32" fmla="*/ 10 w 60"/>
                <a:gd name="T33" fmla="*/ 51 h 59"/>
                <a:gd name="T34" fmla="*/ 14 w 60"/>
                <a:gd name="T35" fmla="*/ 55 h 59"/>
                <a:gd name="T36" fmla="*/ 19 w 60"/>
                <a:gd name="T37" fmla="*/ 57 h 59"/>
                <a:gd name="T38" fmla="*/ 25 w 60"/>
                <a:gd name="T39" fmla="*/ 58 h 59"/>
                <a:gd name="T40" fmla="*/ 30 w 60"/>
                <a:gd name="T41" fmla="*/ 59 h 59"/>
                <a:gd name="T42" fmla="*/ 36 w 60"/>
                <a:gd name="T43" fmla="*/ 58 h 59"/>
                <a:gd name="T44" fmla="*/ 42 w 60"/>
                <a:gd name="T45" fmla="*/ 57 h 59"/>
                <a:gd name="T46" fmla="*/ 48 w 60"/>
                <a:gd name="T47" fmla="*/ 55 h 59"/>
                <a:gd name="T48" fmla="*/ 52 w 60"/>
                <a:gd name="T49" fmla="*/ 51 h 59"/>
                <a:gd name="T50" fmla="*/ 56 w 60"/>
                <a:gd name="T51" fmla="*/ 47 h 59"/>
                <a:gd name="T52" fmla="*/ 58 w 60"/>
                <a:gd name="T53" fmla="*/ 41 h 59"/>
                <a:gd name="T54" fmla="*/ 59 w 60"/>
                <a:gd name="T55" fmla="*/ 35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9" y="24"/>
                  </a:lnTo>
                  <a:lnTo>
                    <a:pt x="58" y="18"/>
                  </a:lnTo>
                  <a:lnTo>
                    <a:pt x="56" y="13"/>
                  </a:lnTo>
                  <a:lnTo>
                    <a:pt x="52" y="9"/>
                  </a:lnTo>
                  <a:lnTo>
                    <a:pt x="48" y="5"/>
                  </a:lnTo>
                  <a:lnTo>
                    <a:pt x="42" y="2"/>
                  </a:lnTo>
                  <a:lnTo>
                    <a:pt x="36" y="1"/>
                  </a:lnTo>
                  <a:lnTo>
                    <a:pt x="30" y="0"/>
                  </a:lnTo>
                  <a:lnTo>
                    <a:pt x="19" y="2"/>
                  </a:lnTo>
                  <a:lnTo>
                    <a:pt x="10" y="9"/>
                  </a:lnTo>
                  <a:lnTo>
                    <a:pt x="3" y="18"/>
                  </a:lnTo>
                  <a:lnTo>
                    <a:pt x="0" y="30"/>
                  </a:lnTo>
                  <a:lnTo>
                    <a:pt x="1" y="35"/>
                  </a:lnTo>
                  <a:lnTo>
                    <a:pt x="3" y="41"/>
                  </a:lnTo>
                  <a:lnTo>
                    <a:pt x="6" y="47"/>
                  </a:lnTo>
                  <a:lnTo>
                    <a:pt x="10" y="51"/>
                  </a:lnTo>
                  <a:lnTo>
                    <a:pt x="14" y="55"/>
                  </a:lnTo>
                  <a:lnTo>
                    <a:pt x="19" y="57"/>
                  </a:lnTo>
                  <a:lnTo>
                    <a:pt x="25" y="58"/>
                  </a:lnTo>
                  <a:lnTo>
                    <a:pt x="30" y="59"/>
                  </a:lnTo>
                  <a:lnTo>
                    <a:pt x="36" y="58"/>
                  </a:lnTo>
                  <a:lnTo>
                    <a:pt x="42" y="57"/>
                  </a:lnTo>
                  <a:lnTo>
                    <a:pt x="48" y="55"/>
                  </a:lnTo>
                  <a:lnTo>
                    <a:pt x="52" y="51"/>
                  </a:lnTo>
                  <a:lnTo>
                    <a:pt x="56" y="47"/>
                  </a:lnTo>
                  <a:lnTo>
                    <a:pt x="58" y="41"/>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51" name="Freeform 303"/>
            <p:cNvSpPr>
              <a:spLocks/>
            </p:cNvSpPr>
            <p:nvPr/>
          </p:nvSpPr>
          <p:spPr bwMode="auto">
            <a:xfrm>
              <a:off x="3132" y="2738"/>
              <a:ext cx="15" cy="15"/>
            </a:xfrm>
            <a:custGeom>
              <a:avLst/>
              <a:gdLst>
                <a:gd name="T0" fmla="*/ 15 w 30"/>
                <a:gd name="T1" fmla="*/ 29 h 29"/>
                <a:gd name="T2" fmla="*/ 13 w 30"/>
                <a:gd name="T3" fmla="*/ 29 h 29"/>
                <a:gd name="T4" fmla="*/ 11 w 30"/>
                <a:gd name="T5" fmla="*/ 28 h 29"/>
                <a:gd name="T6" fmla="*/ 7 w 30"/>
                <a:gd name="T7" fmla="*/ 27 h 29"/>
                <a:gd name="T8" fmla="*/ 5 w 30"/>
                <a:gd name="T9" fmla="*/ 25 h 29"/>
                <a:gd name="T10" fmla="*/ 4 w 30"/>
                <a:gd name="T11" fmla="*/ 23 h 29"/>
                <a:gd name="T12" fmla="*/ 1 w 30"/>
                <a:gd name="T13" fmla="*/ 20 h 29"/>
                <a:gd name="T14" fmla="*/ 0 w 30"/>
                <a:gd name="T15" fmla="*/ 18 h 29"/>
                <a:gd name="T16" fmla="*/ 0 w 30"/>
                <a:gd name="T17" fmla="*/ 15 h 29"/>
                <a:gd name="T18" fmla="*/ 0 w 30"/>
                <a:gd name="T19" fmla="*/ 12 h 29"/>
                <a:gd name="T20" fmla="*/ 1 w 30"/>
                <a:gd name="T21" fmla="*/ 9 h 29"/>
                <a:gd name="T22" fmla="*/ 4 w 30"/>
                <a:gd name="T23" fmla="*/ 6 h 29"/>
                <a:gd name="T24" fmla="*/ 5 w 30"/>
                <a:gd name="T25" fmla="*/ 4 h 29"/>
                <a:gd name="T26" fmla="*/ 7 w 30"/>
                <a:gd name="T27" fmla="*/ 3 h 29"/>
                <a:gd name="T28" fmla="*/ 11 w 30"/>
                <a:gd name="T29" fmla="*/ 1 h 29"/>
                <a:gd name="T30" fmla="*/ 13 w 30"/>
                <a:gd name="T31" fmla="*/ 0 h 29"/>
                <a:gd name="T32" fmla="*/ 15 w 30"/>
                <a:gd name="T33" fmla="*/ 0 h 29"/>
                <a:gd name="T34" fmla="*/ 19 w 30"/>
                <a:gd name="T35" fmla="*/ 0 h 29"/>
                <a:gd name="T36" fmla="*/ 21 w 30"/>
                <a:gd name="T37" fmla="*/ 1 h 29"/>
                <a:gd name="T38" fmla="*/ 23 w 30"/>
                <a:gd name="T39" fmla="*/ 3 h 29"/>
                <a:gd name="T40" fmla="*/ 26 w 30"/>
                <a:gd name="T41" fmla="*/ 4 h 29"/>
                <a:gd name="T42" fmla="*/ 28 w 30"/>
                <a:gd name="T43" fmla="*/ 6 h 29"/>
                <a:gd name="T44" fmla="*/ 29 w 30"/>
                <a:gd name="T45" fmla="*/ 9 h 29"/>
                <a:gd name="T46" fmla="*/ 30 w 30"/>
                <a:gd name="T47" fmla="*/ 12 h 29"/>
                <a:gd name="T48" fmla="*/ 30 w 30"/>
                <a:gd name="T49" fmla="*/ 15 h 29"/>
                <a:gd name="T50" fmla="*/ 29 w 30"/>
                <a:gd name="T51" fmla="*/ 20 h 29"/>
                <a:gd name="T52" fmla="*/ 26 w 30"/>
                <a:gd name="T53" fmla="*/ 25 h 29"/>
                <a:gd name="T54" fmla="*/ 21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3" y="29"/>
                  </a:lnTo>
                  <a:lnTo>
                    <a:pt x="11" y="28"/>
                  </a:lnTo>
                  <a:lnTo>
                    <a:pt x="7" y="27"/>
                  </a:lnTo>
                  <a:lnTo>
                    <a:pt x="5" y="25"/>
                  </a:lnTo>
                  <a:lnTo>
                    <a:pt x="4" y="23"/>
                  </a:lnTo>
                  <a:lnTo>
                    <a:pt x="1" y="20"/>
                  </a:lnTo>
                  <a:lnTo>
                    <a:pt x="0" y="18"/>
                  </a:lnTo>
                  <a:lnTo>
                    <a:pt x="0" y="15"/>
                  </a:lnTo>
                  <a:lnTo>
                    <a:pt x="0" y="12"/>
                  </a:lnTo>
                  <a:lnTo>
                    <a:pt x="1" y="9"/>
                  </a:lnTo>
                  <a:lnTo>
                    <a:pt x="4" y="6"/>
                  </a:lnTo>
                  <a:lnTo>
                    <a:pt x="5" y="4"/>
                  </a:lnTo>
                  <a:lnTo>
                    <a:pt x="7" y="3"/>
                  </a:lnTo>
                  <a:lnTo>
                    <a:pt x="11" y="1"/>
                  </a:lnTo>
                  <a:lnTo>
                    <a:pt x="13" y="0"/>
                  </a:lnTo>
                  <a:lnTo>
                    <a:pt x="15" y="0"/>
                  </a:lnTo>
                  <a:lnTo>
                    <a:pt x="19" y="0"/>
                  </a:lnTo>
                  <a:lnTo>
                    <a:pt x="21" y="1"/>
                  </a:lnTo>
                  <a:lnTo>
                    <a:pt x="23" y="3"/>
                  </a:lnTo>
                  <a:lnTo>
                    <a:pt x="26" y="4"/>
                  </a:lnTo>
                  <a:lnTo>
                    <a:pt x="28" y="6"/>
                  </a:lnTo>
                  <a:lnTo>
                    <a:pt x="29" y="9"/>
                  </a:lnTo>
                  <a:lnTo>
                    <a:pt x="30" y="12"/>
                  </a:lnTo>
                  <a:lnTo>
                    <a:pt x="30" y="15"/>
                  </a:lnTo>
                  <a:lnTo>
                    <a:pt x="29" y="20"/>
                  </a:lnTo>
                  <a:lnTo>
                    <a:pt x="26" y="25"/>
                  </a:lnTo>
                  <a:lnTo>
                    <a:pt x="21"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52" name="Freeform 304"/>
            <p:cNvSpPr>
              <a:spLocks/>
            </p:cNvSpPr>
            <p:nvPr/>
          </p:nvSpPr>
          <p:spPr bwMode="auto">
            <a:xfrm>
              <a:off x="3079" y="2462"/>
              <a:ext cx="30" cy="30"/>
            </a:xfrm>
            <a:custGeom>
              <a:avLst/>
              <a:gdLst>
                <a:gd name="T0" fmla="*/ 59 w 59"/>
                <a:gd name="T1" fmla="*/ 30 h 60"/>
                <a:gd name="T2" fmla="*/ 59 w 59"/>
                <a:gd name="T3" fmla="*/ 24 h 60"/>
                <a:gd name="T4" fmla="*/ 57 w 59"/>
                <a:gd name="T5" fmla="*/ 18 h 60"/>
                <a:gd name="T6" fmla="*/ 55 w 59"/>
                <a:gd name="T7" fmla="*/ 12 h 60"/>
                <a:gd name="T8" fmla="*/ 51 w 59"/>
                <a:gd name="T9" fmla="*/ 8 h 60"/>
                <a:gd name="T10" fmla="*/ 47 w 59"/>
                <a:gd name="T11" fmla="*/ 4 h 60"/>
                <a:gd name="T12" fmla="*/ 41 w 59"/>
                <a:gd name="T13" fmla="*/ 2 h 60"/>
                <a:gd name="T14" fmla="*/ 36 w 59"/>
                <a:gd name="T15" fmla="*/ 0 h 60"/>
                <a:gd name="T16" fmla="*/ 30 w 59"/>
                <a:gd name="T17" fmla="*/ 0 h 60"/>
                <a:gd name="T18" fmla="*/ 19 w 59"/>
                <a:gd name="T19" fmla="*/ 2 h 60"/>
                <a:gd name="T20" fmla="*/ 9 w 59"/>
                <a:gd name="T21" fmla="*/ 8 h 60"/>
                <a:gd name="T22" fmla="*/ 3 w 59"/>
                <a:gd name="T23" fmla="*/ 18 h 60"/>
                <a:gd name="T24" fmla="*/ 0 w 59"/>
                <a:gd name="T25" fmla="*/ 30 h 60"/>
                <a:gd name="T26" fmla="*/ 0 w 59"/>
                <a:gd name="T27" fmla="*/ 35 h 60"/>
                <a:gd name="T28" fmla="*/ 3 w 59"/>
                <a:gd name="T29" fmla="*/ 41 h 60"/>
                <a:gd name="T30" fmla="*/ 5 w 59"/>
                <a:gd name="T31" fmla="*/ 46 h 60"/>
                <a:gd name="T32" fmla="*/ 9 w 59"/>
                <a:gd name="T33" fmla="*/ 50 h 60"/>
                <a:gd name="T34" fmla="*/ 13 w 59"/>
                <a:gd name="T35" fmla="*/ 54 h 60"/>
                <a:gd name="T36" fmla="*/ 19 w 59"/>
                <a:gd name="T37" fmla="*/ 57 h 60"/>
                <a:gd name="T38" fmla="*/ 25 w 59"/>
                <a:gd name="T39" fmla="*/ 58 h 60"/>
                <a:gd name="T40" fmla="*/ 30 w 59"/>
                <a:gd name="T41" fmla="*/ 60 h 60"/>
                <a:gd name="T42" fmla="*/ 36 w 59"/>
                <a:gd name="T43" fmla="*/ 58 h 60"/>
                <a:gd name="T44" fmla="*/ 41 w 59"/>
                <a:gd name="T45" fmla="*/ 57 h 60"/>
                <a:gd name="T46" fmla="*/ 47 w 59"/>
                <a:gd name="T47" fmla="*/ 54 h 60"/>
                <a:gd name="T48" fmla="*/ 51 w 59"/>
                <a:gd name="T49" fmla="*/ 50 h 60"/>
                <a:gd name="T50" fmla="*/ 55 w 59"/>
                <a:gd name="T51" fmla="*/ 46 h 60"/>
                <a:gd name="T52" fmla="*/ 57 w 59"/>
                <a:gd name="T53" fmla="*/ 41 h 60"/>
                <a:gd name="T54" fmla="*/ 59 w 59"/>
                <a:gd name="T55" fmla="*/ 35 h 60"/>
                <a:gd name="T56" fmla="*/ 59 w 59"/>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60">
                  <a:moveTo>
                    <a:pt x="59" y="30"/>
                  </a:moveTo>
                  <a:lnTo>
                    <a:pt x="59" y="24"/>
                  </a:lnTo>
                  <a:lnTo>
                    <a:pt x="57" y="18"/>
                  </a:lnTo>
                  <a:lnTo>
                    <a:pt x="55" y="12"/>
                  </a:lnTo>
                  <a:lnTo>
                    <a:pt x="51" y="8"/>
                  </a:lnTo>
                  <a:lnTo>
                    <a:pt x="47" y="4"/>
                  </a:lnTo>
                  <a:lnTo>
                    <a:pt x="41" y="2"/>
                  </a:lnTo>
                  <a:lnTo>
                    <a:pt x="36" y="0"/>
                  </a:lnTo>
                  <a:lnTo>
                    <a:pt x="30" y="0"/>
                  </a:lnTo>
                  <a:lnTo>
                    <a:pt x="19" y="2"/>
                  </a:lnTo>
                  <a:lnTo>
                    <a:pt x="9" y="8"/>
                  </a:lnTo>
                  <a:lnTo>
                    <a:pt x="3" y="18"/>
                  </a:lnTo>
                  <a:lnTo>
                    <a:pt x="0" y="30"/>
                  </a:lnTo>
                  <a:lnTo>
                    <a:pt x="0" y="35"/>
                  </a:lnTo>
                  <a:lnTo>
                    <a:pt x="3" y="41"/>
                  </a:lnTo>
                  <a:lnTo>
                    <a:pt x="5" y="46"/>
                  </a:lnTo>
                  <a:lnTo>
                    <a:pt x="9" y="50"/>
                  </a:lnTo>
                  <a:lnTo>
                    <a:pt x="13" y="54"/>
                  </a:lnTo>
                  <a:lnTo>
                    <a:pt x="19" y="57"/>
                  </a:lnTo>
                  <a:lnTo>
                    <a:pt x="25" y="58"/>
                  </a:lnTo>
                  <a:lnTo>
                    <a:pt x="30" y="60"/>
                  </a:lnTo>
                  <a:lnTo>
                    <a:pt x="36" y="58"/>
                  </a:lnTo>
                  <a:lnTo>
                    <a:pt x="41" y="57"/>
                  </a:lnTo>
                  <a:lnTo>
                    <a:pt x="47" y="54"/>
                  </a:lnTo>
                  <a:lnTo>
                    <a:pt x="51" y="50"/>
                  </a:lnTo>
                  <a:lnTo>
                    <a:pt x="55" y="46"/>
                  </a:lnTo>
                  <a:lnTo>
                    <a:pt x="57" y="41"/>
                  </a:lnTo>
                  <a:lnTo>
                    <a:pt x="59" y="35"/>
                  </a:lnTo>
                  <a:lnTo>
                    <a:pt x="59"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53" name="Freeform 305"/>
            <p:cNvSpPr>
              <a:spLocks/>
            </p:cNvSpPr>
            <p:nvPr/>
          </p:nvSpPr>
          <p:spPr bwMode="auto">
            <a:xfrm>
              <a:off x="3087" y="2469"/>
              <a:ext cx="14" cy="15"/>
            </a:xfrm>
            <a:custGeom>
              <a:avLst/>
              <a:gdLst>
                <a:gd name="T0" fmla="*/ 15 w 29"/>
                <a:gd name="T1" fmla="*/ 28 h 28"/>
                <a:gd name="T2" fmla="*/ 12 w 29"/>
                <a:gd name="T3" fmla="*/ 28 h 28"/>
                <a:gd name="T4" fmla="*/ 10 w 29"/>
                <a:gd name="T5" fmla="*/ 27 h 28"/>
                <a:gd name="T6" fmla="*/ 6 w 29"/>
                <a:gd name="T7" fmla="*/ 26 h 28"/>
                <a:gd name="T8" fmla="*/ 4 w 29"/>
                <a:gd name="T9" fmla="*/ 25 h 28"/>
                <a:gd name="T10" fmla="*/ 3 w 29"/>
                <a:gd name="T11" fmla="*/ 23 h 28"/>
                <a:gd name="T12" fmla="*/ 2 w 29"/>
                <a:gd name="T13" fmla="*/ 19 h 28"/>
                <a:gd name="T14" fmla="*/ 0 w 29"/>
                <a:gd name="T15" fmla="*/ 17 h 28"/>
                <a:gd name="T16" fmla="*/ 0 w 29"/>
                <a:gd name="T17" fmla="*/ 15 h 28"/>
                <a:gd name="T18" fmla="*/ 0 w 29"/>
                <a:gd name="T19" fmla="*/ 11 h 28"/>
                <a:gd name="T20" fmla="*/ 2 w 29"/>
                <a:gd name="T21" fmla="*/ 9 h 28"/>
                <a:gd name="T22" fmla="*/ 3 w 29"/>
                <a:gd name="T23" fmla="*/ 7 h 28"/>
                <a:gd name="T24" fmla="*/ 4 w 29"/>
                <a:gd name="T25" fmla="*/ 4 h 28"/>
                <a:gd name="T26" fmla="*/ 6 w 29"/>
                <a:gd name="T27" fmla="*/ 2 h 28"/>
                <a:gd name="T28" fmla="*/ 10 w 29"/>
                <a:gd name="T29" fmla="*/ 1 h 28"/>
                <a:gd name="T30" fmla="*/ 12 w 29"/>
                <a:gd name="T31" fmla="*/ 0 h 28"/>
                <a:gd name="T32" fmla="*/ 15 w 29"/>
                <a:gd name="T33" fmla="*/ 0 h 28"/>
                <a:gd name="T34" fmla="*/ 18 w 29"/>
                <a:gd name="T35" fmla="*/ 0 h 28"/>
                <a:gd name="T36" fmla="*/ 21 w 29"/>
                <a:gd name="T37" fmla="*/ 1 h 28"/>
                <a:gd name="T38" fmla="*/ 23 w 29"/>
                <a:gd name="T39" fmla="*/ 2 h 28"/>
                <a:gd name="T40" fmla="*/ 26 w 29"/>
                <a:gd name="T41" fmla="*/ 4 h 28"/>
                <a:gd name="T42" fmla="*/ 27 w 29"/>
                <a:gd name="T43" fmla="*/ 7 h 28"/>
                <a:gd name="T44" fmla="*/ 28 w 29"/>
                <a:gd name="T45" fmla="*/ 9 h 28"/>
                <a:gd name="T46" fmla="*/ 29 w 29"/>
                <a:gd name="T47" fmla="*/ 11 h 28"/>
                <a:gd name="T48" fmla="*/ 29 w 29"/>
                <a:gd name="T49" fmla="*/ 15 h 28"/>
                <a:gd name="T50" fmla="*/ 28 w 29"/>
                <a:gd name="T51" fmla="*/ 20 h 28"/>
                <a:gd name="T52" fmla="*/ 26 w 29"/>
                <a:gd name="T53" fmla="*/ 25 h 28"/>
                <a:gd name="T54" fmla="*/ 21 w 29"/>
                <a:gd name="T55" fmla="*/ 27 h 28"/>
                <a:gd name="T56" fmla="*/ 15 w 29"/>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8">
                  <a:moveTo>
                    <a:pt x="15" y="28"/>
                  </a:moveTo>
                  <a:lnTo>
                    <a:pt x="12" y="28"/>
                  </a:lnTo>
                  <a:lnTo>
                    <a:pt x="10" y="27"/>
                  </a:lnTo>
                  <a:lnTo>
                    <a:pt x="6" y="26"/>
                  </a:lnTo>
                  <a:lnTo>
                    <a:pt x="4" y="25"/>
                  </a:lnTo>
                  <a:lnTo>
                    <a:pt x="3" y="23"/>
                  </a:lnTo>
                  <a:lnTo>
                    <a:pt x="2" y="19"/>
                  </a:lnTo>
                  <a:lnTo>
                    <a:pt x="0" y="17"/>
                  </a:lnTo>
                  <a:lnTo>
                    <a:pt x="0" y="15"/>
                  </a:lnTo>
                  <a:lnTo>
                    <a:pt x="0" y="11"/>
                  </a:lnTo>
                  <a:lnTo>
                    <a:pt x="2" y="9"/>
                  </a:lnTo>
                  <a:lnTo>
                    <a:pt x="3" y="7"/>
                  </a:lnTo>
                  <a:lnTo>
                    <a:pt x="4" y="4"/>
                  </a:lnTo>
                  <a:lnTo>
                    <a:pt x="6" y="2"/>
                  </a:lnTo>
                  <a:lnTo>
                    <a:pt x="10" y="1"/>
                  </a:lnTo>
                  <a:lnTo>
                    <a:pt x="12" y="0"/>
                  </a:lnTo>
                  <a:lnTo>
                    <a:pt x="15" y="0"/>
                  </a:lnTo>
                  <a:lnTo>
                    <a:pt x="18" y="0"/>
                  </a:lnTo>
                  <a:lnTo>
                    <a:pt x="21" y="1"/>
                  </a:lnTo>
                  <a:lnTo>
                    <a:pt x="23" y="2"/>
                  </a:lnTo>
                  <a:lnTo>
                    <a:pt x="26" y="4"/>
                  </a:lnTo>
                  <a:lnTo>
                    <a:pt x="27" y="7"/>
                  </a:lnTo>
                  <a:lnTo>
                    <a:pt x="28" y="9"/>
                  </a:lnTo>
                  <a:lnTo>
                    <a:pt x="29" y="11"/>
                  </a:lnTo>
                  <a:lnTo>
                    <a:pt x="29" y="15"/>
                  </a:lnTo>
                  <a:lnTo>
                    <a:pt x="28" y="20"/>
                  </a:lnTo>
                  <a:lnTo>
                    <a:pt x="26" y="25"/>
                  </a:lnTo>
                  <a:lnTo>
                    <a:pt x="21" y="27"/>
                  </a:lnTo>
                  <a:lnTo>
                    <a:pt x="15"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54" name="Freeform 306"/>
            <p:cNvSpPr>
              <a:spLocks/>
            </p:cNvSpPr>
            <p:nvPr/>
          </p:nvSpPr>
          <p:spPr bwMode="auto">
            <a:xfrm>
              <a:off x="3234" y="2443"/>
              <a:ext cx="30" cy="30"/>
            </a:xfrm>
            <a:custGeom>
              <a:avLst/>
              <a:gdLst>
                <a:gd name="T0" fmla="*/ 60 w 60"/>
                <a:gd name="T1" fmla="*/ 30 h 60"/>
                <a:gd name="T2" fmla="*/ 59 w 60"/>
                <a:gd name="T3" fmla="*/ 24 h 60"/>
                <a:gd name="T4" fmla="*/ 58 w 60"/>
                <a:gd name="T5" fmla="*/ 18 h 60"/>
                <a:gd name="T6" fmla="*/ 54 w 60"/>
                <a:gd name="T7" fmla="*/ 13 h 60"/>
                <a:gd name="T8" fmla="*/ 51 w 60"/>
                <a:gd name="T9" fmla="*/ 9 h 60"/>
                <a:gd name="T10" fmla="*/ 46 w 60"/>
                <a:gd name="T11" fmla="*/ 5 h 60"/>
                <a:gd name="T12" fmla="*/ 42 w 60"/>
                <a:gd name="T13" fmla="*/ 2 h 60"/>
                <a:gd name="T14" fmla="*/ 36 w 60"/>
                <a:gd name="T15" fmla="*/ 1 h 60"/>
                <a:gd name="T16" fmla="*/ 30 w 60"/>
                <a:gd name="T17" fmla="*/ 0 h 60"/>
                <a:gd name="T18" fmla="*/ 19 w 60"/>
                <a:gd name="T19" fmla="*/ 2 h 60"/>
                <a:gd name="T20" fmla="*/ 9 w 60"/>
                <a:gd name="T21" fmla="*/ 9 h 60"/>
                <a:gd name="T22" fmla="*/ 2 w 60"/>
                <a:gd name="T23" fmla="*/ 18 h 60"/>
                <a:gd name="T24" fmla="*/ 0 w 60"/>
                <a:gd name="T25" fmla="*/ 30 h 60"/>
                <a:gd name="T26" fmla="*/ 1 w 60"/>
                <a:gd name="T27" fmla="*/ 35 h 60"/>
                <a:gd name="T28" fmla="*/ 2 w 60"/>
                <a:gd name="T29" fmla="*/ 41 h 60"/>
                <a:gd name="T30" fmla="*/ 6 w 60"/>
                <a:gd name="T31" fmla="*/ 47 h 60"/>
                <a:gd name="T32" fmla="*/ 9 w 60"/>
                <a:gd name="T33" fmla="*/ 52 h 60"/>
                <a:gd name="T34" fmla="*/ 14 w 60"/>
                <a:gd name="T35" fmla="*/ 55 h 60"/>
                <a:gd name="T36" fmla="*/ 19 w 60"/>
                <a:gd name="T37" fmla="*/ 57 h 60"/>
                <a:gd name="T38" fmla="*/ 24 w 60"/>
                <a:gd name="T39" fmla="*/ 58 h 60"/>
                <a:gd name="T40" fmla="*/ 30 w 60"/>
                <a:gd name="T41" fmla="*/ 60 h 60"/>
                <a:gd name="T42" fmla="*/ 36 w 60"/>
                <a:gd name="T43" fmla="*/ 58 h 60"/>
                <a:gd name="T44" fmla="*/ 42 w 60"/>
                <a:gd name="T45" fmla="*/ 57 h 60"/>
                <a:gd name="T46" fmla="*/ 46 w 60"/>
                <a:gd name="T47" fmla="*/ 55 h 60"/>
                <a:gd name="T48" fmla="*/ 51 w 60"/>
                <a:gd name="T49" fmla="*/ 52 h 60"/>
                <a:gd name="T50" fmla="*/ 54 w 60"/>
                <a:gd name="T51" fmla="*/ 47 h 60"/>
                <a:gd name="T52" fmla="*/ 58 w 60"/>
                <a:gd name="T53" fmla="*/ 41 h 60"/>
                <a:gd name="T54" fmla="*/ 59 w 60"/>
                <a:gd name="T55" fmla="*/ 35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8"/>
                  </a:lnTo>
                  <a:lnTo>
                    <a:pt x="54" y="13"/>
                  </a:lnTo>
                  <a:lnTo>
                    <a:pt x="51" y="9"/>
                  </a:lnTo>
                  <a:lnTo>
                    <a:pt x="46" y="5"/>
                  </a:lnTo>
                  <a:lnTo>
                    <a:pt x="42" y="2"/>
                  </a:lnTo>
                  <a:lnTo>
                    <a:pt x="36" y="1"/>
                  </a:lnTo>
                  <a:lnTo>
                    <a:pt x="30" y="0"/>
                  </a:lnTo>
                  <a:lnTo>
                    <a:pt x="19" y="2"/>
                  </a:lnTo>
                  <a:lnTo>
                    <a:pt x="9" y="9"/>
                  </a:lnTo>
                  <a:lnTo>
                    <a:pt x="2" y="18"/>
                  </a:lnTo>
                  <a:lnTo>
                    <a:pt x="0" y="30"/>
                  </a:lnTo>
                  <a:lnTo>
                    <a:pt x="1" y="35"/>
                  </a:lnTo>
                  <a:lnTo>
                    <a:pt x="2" y="41"/>
                  </a:lnTo>
                  <a:lnTo>
                    <a:pt x="6" y="47"/>
                  </a:lnTo>
                  <a:lnTo>
                    <a:pt x="9" y="52"/>
                  </a:lnTo>
                  <a:lnTo>
                    <a:pt x="14" y="55"/>
                  </a:lnTo>
                  <a:lnTo>
                    <a:pt x="19" y="57"/>
                  </a:lnTo>
                  <a:lnTo>
                    <a:pt x="24" y="58"/>
                  </a:lnTo>
                  <a:lnTo>
                    <a:pt x="30" y="60"/>
                  </a:lnTo>
                  <a:lnTo>
                    <a:pt x="36" y="58"/>
                  </a:lnTo>
                  <a:lnTo>
                    <a:pt x="42" y="57"/>
                  </a:lnTo>
                  <a:lnTo>
                    <a:pt x="46" y="55"/>
                  </a:lnTo>
                  <a:lnTo>
                    <a:pt x="51" y="52"/>
                  </a:lnTo>
                  <a:lnTo>
                    <a:pt x="54" y="47"/>
                  </a:lnTo>
                  <a:lnTo>
                    <a:pt x="58" y="41"/>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55" name="Freeform 307"/>
            <p:cNvSpPr>
              <a:spLocks/>
            </p:cNvSpPr>
            <p:nvPr/>
          </p:nvSpPr>
          <p:spPr bwMode="auto">
            <a:xfrm>
              <a:off x="3241" y="2450"/>
              <a:ext cx="15" cy="15"/>
            </a:xfrm>
            <a:custGeom>
              <a:avLst/>
              <a:gdLst>
                <a:gd name="T0" fmla="*/ 15 w 30"/>
                <a:gd name="T1" fmla="*/ 30 h 30"/>
                <a:gd name="T2" fmla="*/ 13 w 30"/>
                <a:gd name="T3" fmla="*/ 30 h 30"/>
                <a:gd name="T4" fmla="*/ 9 w 30"/>
                <a:gd name="T5" fmla="*/ 28 h 30"/>
                <a:gd name="T6" fmla="*/ 7 w 30"/>
                <a:gd name="T7" fmla="*/ 27 h 30"/>
                <a:gd name="T8" fmla="*/ 5 w 30"/>
                <a:gd name="T9" fmla="*/ 25 h 30"/>
                <a:gd name="T10" fmla="*/ 4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4 w 30"/>
                <a:gd name="T23" fmla="*/ 7 h 30"/>
                <a:gd name="T24" fmla="*/ 5 w 30"/>
                <a:gd name="T25" fmla="*/ 4 h 30"/>
                <a:gd name="T26" fmla="*/ 7 w 30"/>
                <a:gd name="T27" fmla="*/ 3 h 30"/>
                <a:gd name="T28" fmla="*/ 9 w 30"/>
                <a:gd name="T29" fmla="*/ 1 h 30"/>
                <a:gd name="T30" fmla="*/ 13 w 30"/>
                <a:gd name="T31" fmla="*/ 0 h 30"/>
                <a:gd name="T32" fmla="*/ 15 w 30"/>
                <a:gd name="T33" fmla="*/ 0 h 30"/>
                <a:gd name="T34" fmla="*/ 19 w 30"/>
                <a:gd name="T35" fmla="*/ 0 h 30"/>
                <a:gd name="T36" fmla="*/ 21 w 30"/>
                <a:gd name="T37" fmla="*/ 1 h 30"/>
                <a:gd name="T38" fmla="*/ 23 w 30"/>
                <a:gd name="T39" fmla="*/ 3 h 30"/>
                <a:gd name="T40" fmla="*/ 25 w 30"/>
                <a:gd name="T41" fmla="*/ 4 h 30"/>
                <a:gd name="T42" fmla="*/ 28 w 30"/>
                <a:gd name="T43" fmla="*/ 7 h 30"/>
                <a:gd name="T44" fmla="*/ 29 w 30"/>
                <a:gd name="T45" fmla="*/ 9 h 30"/>
                <a:gd name="T46" fmla="*/ 30 w 30"/>
                <a:gd name="T47" fmla="*/ 12 h 30"/>
                <a:gd name="T48" fmla="*/ 30 w 30"/>
                <a:gd name="T49" fmla="*/ 15 h 30"/>
                <a:gd name="T50" fmla="*/ 29 w 30"/>
                <a:gd name="T51" fmla="*/ 20 h 30"/>
                <a:gd name="T52" fmla="*/ 25 w 30"/>
                <a:gd name="T53" fmla="*/ 25 h 30"/>
                <a:gd name="T54" fmla="*/ 21 w 30"/>
                <a:gd name="T55" fmla="*/ 28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9" y="28"/>
                  </a:lnTo>
                  <a:lnTo>
                    <a:pt x="7" y="27"/>
                  </a:lnTo>
                  <a:lnTo>
                    <a:pt x="5" y="25"/>
                  </a:lnTo>
                  <a:lnTo>
                    <a:pt x="4" y="23"/>
                  </a:lnTo>
                  <a:lnTo>
                    <a:pt x="1" y="20"/>
                  </a:lnTo>
                  <a:lnTo>
                    <a:pt x="0" y="18"/>
                  </a:lnTo>
                  <a:lnTo>
                    <a:pt x="0" y="15"/>
                  </a:lnTo>
                  <a:lnTo>
                    <a:pt x="0" y="12"/>
                  </a:lnTo>
                  <a:lnTo>
                    <a:pt x="1" y="9"/>
                  </a:lnTo>
                  <a:lnTo>
                    <a:pt x="4" y="7"/>
                  </a:lnTo>
                  <a:lnTo>
                    <a:pt x="5" y="4"/>
                  </a:lnTo>
                  <a:lnTo>
                    <a:pt x="7" y="3"/>
                  </a:lnTo>
                  <a:lnTo>
                    <a:pt x="9" y="1"/>
                  </a:lnTo>
                  <a:lnTo>
                    <a:pt x="13" y="0"/>
                  </a:lnTo>
                  <a:lnTo>
                    <a:pt x="15" y="0"/>
                  </a:lnTo>
                  <a:lnTo>
                    <a:pt x="19" y="0"/>
                  </a:lnTo>
                  <a:lnTo>
                    <a:pt x="21" y="1"/>
                  </a:lnTo>
                  <a:lnTo>
                    <a:pt x="23" y="3"/>
                  </a:lnTo>
                  <a:lnTo>
                    <a:pt x="25" y="4"/>
                  </a:lnTo>
                  <a:lnTo>
                    <a:pt x="28" y="7"/>
                  </a:lnTo>
                  <a:lnTo>
                    <a:pt x="29" y="9"/>
                  </a:lnTo>
                  <a:lnTo>
                    <a:pt x="30" y="12"/>
                  </a:lnTo>
                  <a:lnTo>
                    <a:pt x="30" y="15"/>
                  </a:lnTo>
                  <a:lnTo>
                    <a:pt x="29" y="20"/>
                  </a:lnTo>
                  <a:lnTo>
                    <a:pt x="25" y="25"/>
                  </a:lnTo>
                  <a:lnTo>
                    <a:pt x="21" y="28"/>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56" name="Freeform 308"/>
            <p:cNvSpPr>
              <a:spLocks/>
            </p:cNvSpPr>
            <p:nvPr/>
          </p:nvSpPr>
          <p:spPr bwMode="auto">
            <a:xfrm>
              <a:off x="3207" y="2590"/>
              <a:ext cx="30" cy="30"/>
            </a:xfrm>
            <a:custGeom>
              <a:avLst/>
              <a:gdLst>
                <a:gd name="T0" fmla="*/ 60 w 60"/>
                <a:gd name="T1" fmla="*/ 30 h 60"/>
                <a:gd name="T2" fmla="*/ 59 w 60"/>
                <a:gd name="T3" fmla="*/ 25 h 60"/>
                <a:gd name="T4" fmla="*/ 58 w 60"/>
                <a:gd name="T5" fmla="*/ 19 h 60"/>
                <a:gd name="T6" fmla="*/ 54 w 60"/>
                <a:gd name="T7" fmla="*/ 14 h 60"/>
                <a:gd name="T8" fmla="*/ 51 w 60"/>
                <a:gd name="T9" fmla="*/ 10 h 60"/>
                <a:gd name="T10" fmla="*/ 46 w 60"/>
                <a:gd name="T11" fmla="*/ 6 h 60"/>
                <a:gd name="T12" fmla="*/ 42 w 60"/>
                <a:gd name="T13" fmla="*/ 3 h 60"/>
                <a:gd name="T14" fmla="*/ 36 w 60"/>
                <a:gd name="T15" fmla="*/ 2 h 60"/>
                <a:gd name="T16" fmla="*/ 30 w 60"/>
                <a:gd name="T17" fmla="*/ 0 h 60"/>
                <a:gd name="T18" fmla="*/ 19 w 60"/>
                <a:gd name="T19" fmla="*/ 3 h 60"/>
                <a:gd name="T20" fmla="*/ 9 w 60"/>
                <a:gd name="T21" fmla="*/ 10 h 60"/>
                <a:gd name="T22" fmla="*/ 2 w 60"/>
                <a:gd name="T23" fmla="*/ 19 h 60"/>
                <a:gd name="T24" fmla="*/ 0 w 60"/>
                <a:gd name="T25" fmla="*/ 30 h 60"/>
                <a:gd name="T26" fmla="*/ 1 w 60"/>
                <a:gd name="T27" fmla="*/ 36 h 60"/>
                <a:gd name="T28" fmla="*/ 2 w 60"/>
                <a:gd name="T29" fmla="*/ 42 h 60"/>
                <a:gd name="T30" fmla="*/ 5 w 60"/>
                <a:gd name="T31" fmla="*/ 46 h 60"/>
                <a:gd name="T32" fmla="*/ 8 w 60"/>
                <a:gd name="T33" fmla="*/ 51 h 60"/>
                <a:gd name="T34" fmla="*/ 13 w 60"/>
                <a:gd name="T35" fmla="*/ 55 h 60"/>
                <a:gd name="T36" fmla="*/ 19 w 60"/>
                <a:gd name="T37" fmla="*/ 58 h 60"/>
                <a:gd name="T38" fmla="*/ 24 w 60"/>
                <a:gd name="T39" fmla="*/ 59 h 60"/>
                <a:gd name="T40" fmla="*/ 30 w 60"/>
                <a:gd name="T41" fmla="*/ 60 h 60"/>
                <a:gd name="T42" fmla="*/ 36 w 60"/>
                <a:gd name="T43" fmla="*/ 59 h 60"/>
                <a:gd name="T44" fmla="*/ 42 w 60"/>
                <a:gd name="T45" fmla="*/ 58 h 60"/>
                <a:gd name="T46" fmla="*/ 46 w 60"/>
                <a:gd name="T47" fmla="*/ 55 h 60"/>
                <a:gd name="T48" fmla="*/ 51 w 60"/>
                <a:gd name="T49" fmla="*/ 51 h 60"/>
                <a:gd name="T50" fmla="*/ 54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5"/>
                  </a:lnTo>
                  <a:lnTo>
                    <a:pt x="58" y="19"/>
                  </a:lnTo>
                  <a:lnTo>
                    <a:pt x="54" y="14"/>
                  </a:lnTo>
                  <a:lnTo>
                    <a:pt x="51" y="10"/>
                  </a:lnTo>
                  <a:lnTo>
                    <a:pt x="46" y="6"/>
                  </a:lnTo>
                  <a:lnTo>
                    <a:pt x="42" y="3"/>
                  </a:lnTo>
                  <a:lnTo>
                    <a:pt x="36" y="2"/>
                  </a:lnTo>
                  <a:lnTo>
                    <a:pt x="30" y="0"/>
                  </a:lnTo>
                  <a:lnTo>
                    <a:pt x="19" y="3"/>
                  </a:lnTo>
                  <a:lnTo>
                    <a:pt x="9" y="10"/>
                  </a:lnTo>
                  <a:lnTo>
                    <a:pt x="2" y="19"/>
                  </a:lnTo>
                  <a:lnTo>
                    <a:pt x="0" y="30"/>
                  </a:lnTo>
                  <a:lnTo>
                    <a:pt x="1" y="36"/>
                  </a:lnTo>
                  <a:lnTo>
                    <a:pt x="2" y="42"/>
                  </a:lnTo>
                  <a:lnTo>
                    <a:pt x="5" y="46"/>
                  </a:lnTo>
                  <a:lnTo>
                    <a:pt x="8" y="51"/>
                  </a:lnTo>
                  <a:lnTo>
                    <a:pt x="13" y="55"/>
                  </a:lnTo>
                  <a:lnTo>
                    <a:pt x="19" y="58"/>
                  </a:lnTo>
                  <a:lnTo>
                    <a:pt x="24" y="59"/>
                  </a:lnTo>
                  <a:lnTo>
                    <a:pt x="30" y="60"/>
                  </a:lnTo>
                  <a:lnTo>
                    <a:pt x="36" y="59"/>
                  </a:lnTo>
                  <a:lnTo>
                    <a:pt x="42" y="58"/>
                  </a:lnTo>
                  <a:lnTo>
                    <a:pt x="46" y="55"/>
                  </a:lnTo>
                  <a:lnTo>
                    <a:pt x="51" y="51"/>
                  </a:lnTo>
                  <a:lnTo>
                    <a:pt x="54" y="46"/>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57" name="Freeform 309"/>
            <p:cNvSpPr>
              <a:spLocks/>
            </p:cNvSpPr>
            <p:nvPr/>
          </p:nvSpPr>
          <p:spPr bwMode="auto">
            <a:xfrm>
              <a:off x="3215" y="2597"/>
              <a:ext cx="15" cy="15"/>
            </a:xfrm>
            <a:custGeom>
              <a:avLst/>
              <a:gdLst>
                <a:gd name="T0" fmla="*/ 15 w 30"/>
                <a:gd name="T1" fmla="*/ 30 h 30"/>
                <a:gd name="T2" fmla="*/ 12 w 30"/>
                <a:gd name="T3" fmla="*/ 30 h 30"/>
                <a:gd name="T4" fmla="*/ 9 w 30"/>
                <a:gd name="T5" fmla="*/ 29 h 30"/>
                <a:gd name="T6" fmla="*/ 7 w 30"/>
                <a:gd name="T7" fmla="*/ 27 h 30"/>
                <a:gd name="T8" fmla="*/ 5 w 30"/>
                <a:gd name="T9" fmla="*/ 26 h 30"/>
                <a:gd name="T10" fmla="*/ 2 w 30"/>
                <a:gd name="T11" fmla="*/ 23 h 30"/>
                <a:gd name="T12" fmla="*/ 1 w 30"/>
                <a:gd name="T13" fmla="*/ 20 h 30"/>
                <a:gd name="T14" fmla="*/ 0 w 30"/>
                <a:gd name="T15" fmla="*/ 18 h 30"/>
                <a:gd name="T16" fmla="*/ 0 w 30"/>
                <a:gd name="T17" fmla="*/ 15 h 30"/>
                <a:gd name="T18" fmla="*/ 0 w 30"/>
                <a:gd name="T19" fmla="*/ 12 h 30"/>
                <a:gd name="T20" fmla="*/ 1 w 30"/>
                <a:gd name="T21" fmla="*/ 10 h 30"/>
                <a:gd name="T22" fmla="*/ 2 w 30"/>
                <a:gd name="T23" fmla="*/ 7 h 30"/>
                <a:gd name="T24" fmla="*/ 5 w 30"/>
                <a:gd name="T25" fmla="*/ 5 h 30"/>
                <a:gd name="T26" fmla="*/ 7 w 30"/>
                <a:gd name="T27" fmla="*/ 3 h 30"/>
                <a:gd name="T28" fmla="*/ 9 w 30"/>
                <a:gd name="T29" fmla="*/ 1 h 30"/>
                <a:gd name="T30" fmla="*/ 12 w 30"/>
                <a:gd name="T31" fmla="*/ 0 h 30"/>
                <a:gd name="T32" fmla="*/ 15 w 30"/>
                <a:gd name="T33" fmla="*/ 0 h 30"/>
                <a:gd name="T34" fmla="*/ 17 w 30"/>
                <a:gd name="T35" fmla="*/ 0 h 30"/>
                <a:gd name="T36" fmla="*/ 21 w 30"/>
                <a:gd name="T37" fmla="*/ 1 h 30"/>
                <a:gd name="T38" fmla="*/ 23 w 30"/>
                <a:gd name="T39" fmla="*/ 3 h 30"/>
                <a:gd name="T40" fmla="*/ 25 w 30"/>
                <a:gd name="T41" fmla="*/ 5 h 30"/>
                <a:gd name="T42" fmla="*/ 27 w 30"/>
                <a:gd name="T43" fmla="*/ 7 h 30"/>
                <a:gd name="T44" fmla="*/ 29 w 30"/>
                <a:gd name="T45" fmla="*/ 10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9"/>
                  </a:lnTo>
                  <a:lnTo>
                    <a:pt x="7" y="27"/>
                  </a:lnTo>
                  <a:lnTo>
                    <a:pt x="5" y="26"/>
                  </a:lnTo>
                  <a:lnTo>
                    <a:pt x="2" y="23"/>
                  </a:lnTo>
                  <a:lnTo>
                    <a:pt x="1" y="20"/>
                  </a:lnTo>
                  <a:lnTo>
                    <a:pt x="0" y="18"/>
                  </a:lnTo>
                  <a:lnTo>
                    <a:pt x="0" y="15"/>
                  </a:lnTo>
                  <a:lnTo>
                    <a:pt x="0" y="12"/>
                  </a:lnTo>
                  <a:lnTo>
                    <a:pt x="1" y="10"/>
                  </a:lnTo>
                  <a:lnTo>
                    <a:pt x="2" y="7"/>
                  </a:lnTo>
                  <a:lnTo>
                    <a:pt x="5" y="5"/>
                  </a:lnTo>
                  <a:lnTo>
                    <a:pt x="7" y="3"/>
                  </a:lnTo>
                  <a:lnTo>
                    <a:pt x="9" y="1"/>
                  </a:lnTo>
                  <a:lnTo>
                    <a:pt x="12" y="0"/>
                  </a:lnTo>
                  <a:lnTo>
                    <a:pt x="15" y="0"/>
                  </a:lnTo>
                  <a:lnTo>
                    <a:pt x="17" y="0"/>
                  </a:lnTo>
                  <a:lnTo>
                    <a:pt x="21" y="1"/>
                  </a:lnTo>
                  <a:lnTo>
                    <a:pt x="23" y="3"/>
                  </a:lnTo>
                  <a:lnTo>
                    <a:pt x="25" y="5"/>
                  </a:lnTo>
                  <a:lnTo>
                    <a:pt x="27" y="7"/>
                  </a:lnTo>
                  <a:lnTo>
                    <a:pt x="29" y="10"/>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58" name="Freeform 310"/>
            <p:cNvSpPr>
              <a:spLocks/>
            </p:cNvSpPr>
            <p:nvPr/>
          </p:nvSpPr>
          <p:spPr bwMode="auto">
            <a:xfrm>
              <a:off x="3231" y="2715"/>
              <a:ext cx="30" cy="30"/>
            </a:xfrm>
            <a:custGeom>
              <a:avLst/>
              <a:gdLst>
                <a:gd name="T0" fmla="*/ 58 w 58"/>
                <a:gd name="T1" fmla="*/ 29 h 59"/>
                <a:gd name="T2" fmla="*/ 58 w 58"/>
                <a:gd name="T3" fmla="*/ 23 h 59"/>
                <a:gd name="T4" fmla="*/ 56 w 58"/>
                <a:gd name="T5" fmla="*/ 19 h 59"/>
                <a:gd name="T6" fmla="*/ 54 w 58"/>
                <a:gd name="T7" fmla="*/ 13 h 59"/>
                <a:gd name="T8" fmla="*/ 50 w 58"/>
                <a:gd name="T9" fmla="*/ 9 h 59"/>
                <a:gd name="T10" fmla="*/ 46 w 58"/>
                <a:gd name="T11" fmla="*/ 5 h 59"/>
                <a:gd name="T12" fmla="*/ 40 w 58"/>
                <a:gd name="T13" fmla="*/ 3 h 59"/>
                <a:gd name="T14" fmla="*/ 34 w 58"/>
                <a:gd name="T15" fmla="*/ 0 h 59"/>
                <a:gd name="T16" fmla="*/ 28 w 58"/>
                <a:gd name="T17" fmla="*/ 0 h 59"/>
                <a:gd name="T18" fmla="*/ 17 w 58"/>
                <a:gd name="T19" fmla="*/ 3 h 59"/>
                <a:gd name="T20" fmla="*/ 8 w 58"/>
                <a:gd name="T21" fmla="*/ 9 h 59"/>
                <a:gd name="T22" fmla="*/ 2 w 58"/>
                <a:gd name="T23" fmla="*/ 18 h 59"/>
                <a:gd name="T24" fmla="*/ 0 w 58"/>
                <a:gd name="T25" fmla="*/ 29 h 59"/>
                <a:gd name="T26" fmla="*/ 0 w 58"/>
                <a:gd name="T27" fmla="*/ 35 h 59"/>
                <a:gd name="T28" fmla="*/ 2 w 58"/>
                <a:gd name="T29" fmla="*/ 41 h 59"/>
                <a:gd name="T30" fmla="*/ 4 w 58"/>
                <a:gd name="T31" fmla="*/ 47 h 59"/>
                <a:gd name="T32" fmla="*/ 8 w 58"/>
                <a:gd name="T33" fmla="*/ 51 h 59"/>
                <a:gd name="T34" fmla="*/ 12 w 58"/>
                <a:gd name="T35" fmla="*/ 55 h 59"/>
                <a:gd name="T36" fmla="*/ 18 w 58"/>
                <a:gd name="T37" fmla="*/ 57 h 59"/>
                <a:gd name="T38" fmla="*/ 23 w 58"/>
                <a:gd name="T39" fmla="*/ 59 h 59"/>
                <a:gd name="T40" fmla="*/ 28 w 58"/>
                <a:gd name="T41" fmla="*/ 59 h 59"/>
                <a:gd name="T42" fmla="*/ 34 w 58"/>
                <a:gd name="T43" fmla="*/ 59 h 59"/>
                <a:gd name="T44" fmla="*/ 40 w 58"/>
                <a:gd name="T45" fmla="*/ 57 h 59"/>
                <a:gd name="T46" fmla="*/ 46 w 58"/>
                <a:gd name="T47" fmla="*/ 55 h 59"/>
                <a:gd name="T48" fmla="*/ 50 w 58"/>
                <a:gd name="T49" fmla="*/ 51 h 59"/>
                <a:gd name="T50" fmla="*/ 54 w 58"/>
                <a:gd name="T51" fmla="*/ 47 h 59"/>
                <a:gd name="T52" fmla="*/ 56 w 58"/>
                <a:gd name="T53" fmla="*/ 41 h 59"/>
                <a:gd name="T54" fmla="*/ 58 w 58"/>
                <a:gd name="T55" fmla="*/ 35 h 59"/>
                <a:gd name="T56" fmla="*/ 58 w 58"/>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59">
                  <a:moveTo>
                    <a:pt x="58" y="29"/>
                  </a:moveTo>
                  <a:lnTo>
                    <a:pt x="58" y="23"/>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8"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59" name="Freeform 311"/>
            <p:cNvSpPr>
              <a:spLocks/>
            </p:cNvSpPr>
            <p:nvPr/>
          </p:nvSpPr>
          <p:spPr bwMode="auto">
            <a:xfrm>
              <a:off x="3239" y="2723"/>
              <a:ext cx="14" cy="14"/>
            </a:xfrm>
            <a:custGeom>
              <a:avLst/>
              <a:gdLst>
                <a:gd name="T0" fmla="*/ 13 w 28"/>
                <a:gd name="T1" fmla="*/ 29 h 29"/>
                <a:gd name="T2" fmla="*/ 11 w 28"/>
                <a:gd name="T3" fmla="*/ 29 h 29"/>
                <a:gd name="T4" fmla="*/ 9 w 28"/>
                <a:gd name="T5" fmla="*/ 28 h 29"/>
                <a:gd name="T6" fmla="*/ 5 w 28"/>
                <a:gd name="T7" fmla="*/ 27 h 29"/>
                <a:gd name="T8" fmla="*/ 3 w 28"/>
                <a:gd name="T9" fmla="*/ 25 h 29"/>
                <a:gd name="T10" fmla="*/ 2 w 28"/>
                <a:gd name="T11" fmla="*/ 22 h 29"/>
                <a:gd name="T12" fmla="*/ 1 w 28"/>
                <a:gd name="T13" fmla="*/ 20 h 29"/>
                <a:gd name="T14" fmla="*/ 0 w 28"/>
                <a:gd name="T15" fmla="*/ 18 h 29"/>
                <a:gd name="T16" fmla="*/ 0 w 28"/>
                <a:gd name="T17" fmla="*/ 14 h 29"/>
                <a:gd name="T18" fmla="*/ 0 w 28"/>
                <a:gd name="T19" fmla="*/ 12 h 29"/>
                <a:gd name="T20" fmla="*/ 1 w 28"/>
                <a:gd name="T21" fmla="*/ 8 h 29"/>
                <a:gd name="T22" fmla="*/ 2 w 28"/>
                <a:gd name="T23" fmla="*/ 6 h 29"/>
                <a:gd name="T24" fmla="*/ 3 w 28"/>
                <a:gd name="T25" fmla="*/ 4 h 29"/>
                <a:gd name="T26" fmla="*/ 5 w 28"/>
                <a:gd name="T27" fmla="*/ 3 h 29"/>
                <a:gd name="T28" fmla="*/ 9 w 28"/>
                <a:gd name="T29" fmla="*/ 2 h 29"/>
                <a:gd name="T30" fmla="*/ 11 w 28"/>
                <a:gd name="T31" fmla="*/ 0 h 29"/>
                <a:gd name="T32" fmla="*/ 13 w 28"/>
                <a:gd name="T33" fmla="*/ 0 h 29"/>
                <a:gd name="T34" fmla="*/ 17 w 28"/>
                <a:gd name="T35" fmla="*/ 0 h 29"/>
                <a:gd name="T36" fmla="*/ 19 w 28"/>
                <a:gd name="T37" fmla="*/ 2 h 29"/>
                <a:gd name="T38" fmla="*/ 23 w 28"/>
                <a:gd name="T39" fmla="*/ 3 h 29"/>
                <a:gd name="T40" fmla="*/ 25 w 28"/>
                <a:gd name="T41" fmla="*/ 4 h 29"/>
                <a:gd name="T42" fmla="*/ 26 w 28"/>
                <a:gd name="T43" fmla="*/ 6 h 29"/>
                <a:gd name="T44" fmla="*/ 27 w 28"/>
                <a:gd name="T45" fmla="*/ 8 h 29"/>
                <a:gd name="T46" fmla="*/ 28 w 28"/>
                <a:gd name="T47" fmla="*/ 12 h 29"/>
                <a:gd name="T48" fmla="*/ 28 w 28"/>
                <a:gd name="T49" fmla="*/ 14 h 29"/>
                <a:gd name="T50" fmla="*/ 27 w 28"/>
                <a:gd name="T51" fmla="*/ 20 h 29"/>
                <a:gd name="T52" fmla="*/ 25 w 28"/>
                <a:gd name="T53" fmla="*/ 25 h 29"/>
                <a:gd name="T54" fmla="*/ 19 w 28"/>
                <a:gd name="T55" fmla="*/ 28 h 29"/>
                <a:gd name="T56" fmla="*/ 13 w 28"/>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 h="29">
                  <a:moveTo>
                    <a:pt x="13" y="29"/>
                  </a:moveTo>
                  <a:lnTo>
                    <a:pt x="11" y="29"/>
                  </a:lnTo>
                  <a:lnTo>
                    <a:pt x="9" y="28"/>
                  </a:lnTo>
                  <a:lnTo>
                    <a:pt x="5" y="27"/>
                  </a:lnTo>
                  <a:lnTo>
                    <a:pt x="3" y="25"/>
                  </a:lnTo>
                  <a:lnTo>
                    <a:pt x="2" y="22"/>
                  </a:lnTo>
                  <a:lnTo>
                    <a:pt x="1" y="20"/>
                  </a:lnTo>
                  <a:lnTo>
                    <a:pt x="0" y="18"/>
                  </a:lnTo>
                  <a:lnTo>
                    <a:pt x="0" y="14"/>
                  </a:lnTo>
                  <a:lnTo>
                    <a:pt x="0" y="12"/>
                  </a:lnTo>
                  <a:lnTo>
                    <a:pt x="1" y="8"/>
                  </a:lnTo>
                  <a:lnTo>
                    <a:pt x="2" y="6"/>
                  </a:lnTo>
                  <a:lnTo>
                    <a:pt x="3" y="4"/>
                  </a:lnTo>
                  <a:lnTo>
                    <a:pt x="5" y="3"/>
                  </a:lnTo>
                  <a:lnTo>
                    <a:pt x="9" y="2"/>
                  </a:lnTo>
                  <a:lnTo>
                    <a:pt x="11" y="0"/>
                  </a:lnTo>
                  <a:lnTo>
                    <a:pt x="13" y="0"/>
                  </a:lnTo>
                  <a:lnTo>
                    <a:pt x="17" y="0"/>
                  </a:lnTo>
                  <a:lnTo>
                    <a:pt x="19" y="2"/>
                  </a:lnTo>
                  <a:lnTo>
                    <a:pt x="23" y="3"/>
                  </a:lnTo>
                  <a:lnTo>
                    <a:pt x="25" y="4"/>
                  </a:lnTo>
                  <a:lnTo>
                    <a:pt x="26" y="6"/>
                  </a:lnTo>
                  <a:lnTo>
                    <a:pt x="27" y="8"/>
                  </a:lnTo>
                  <a:lnTo>
                    <a:pt x="28" y="12"/>
                  </a:lnTo>
                  <a:lnTo>
                    <a:pt x="28" y="14"/>
                  </a:lnTo>
                  <a:lnTo>
                    <a:pt x="27" y="20"/>
                  </a:lnTo>
                  <a:lnTo>
                    <a:pt x="25" y="25"/>
                  </a:lnTo>
                  <a:lnTo>
                    <a:pt x="19" y="28"/>
                  </a:lnTo>
                  <a:lnTo>
                    <a:pt x="13"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60" name="Freeform 312"/>
            <p:cNvSpPr>
              <a:spLocks/>
            </p:cNvSpPr>
            <p:nvPr/>
          </p:nvSpPr>
          <p:spPr bwMode="auto">
            <a:xfrm>
              <a:off x="3380" y="2742"/>
              <a:ext cx="30" cy="30"/>
            </a:xfrm>
            <a:custGeom>
              <a:avLst/>
              <a:gdLst>
                <a:gd name="T0" fmla="*/ 60 w 60"/>
                <a:gd name="T1" fmla="*/ 30 h 58"/>
                <a:gd name="T2" fmla="*/ 59 w 60"/>
                <a:gd name="T3" fmla="*/ 24 h 58"/>
                <a:gd name="T4" fmla="*/ 57 w 60"/>
                <a:gd name="T5" fmla="*/ 18 h 58"/>
                <a:gd name="T6" fmla="*/ 54 w 60"/>
                <a:gd name="T7" fmla="*/ 12 h 58"/>
                <a:gd name="T8" fmla="*/ 51 w 60"/>
                <a:gd name="T9" fmla="*/ 8 h 58"/>
                <a:gd name="T10" fmla="*/ 46 w 60"/>
                <a:gd name="T11" fmla="*/ 4 h 58"/>
                <a:gd name="T12" fmla="*/ 41 w 60"/>
                <a:gd name="T13" fmla="*/ 2 h 58"/>
                <a:gd name="T14" fmla="*/ 36 w 60"/>
                <a:gd name="T15" fmla="*/ 0 h 58"/>
                <a:gd name="T16" fmla="*/ 30 w 60"/>
                <a:gd name="T17" fmla="*/ 0 h 58"/>
                <a:gd name="T18" fmla="*/ 18 w 60"/>
                <a:gd name="T19" fmla="*/ 2 h 58"/>
                <a:gd name="T20" fmla="*/ 8 w 60"/>
                <a:gd name="T21" fmla="*/ 8 h 58"/>
                <a:gd name="T22" fmla="*/ 2 w 60"/>
                <a:gd name="T23" fmla="*/ 18 h 58"/>
                <a:gd name="T24" fmla="*/ 0 w 60"/>
                <a:gd name="T25" fmla="*/ 30 h 58"/>
                <a:gd name="T26" fmla="*/ 1 w 60"/>
                <a:gd name="T27" fmla="*/ 35 h 58"/>
                <a:gd name="T28" fmla="*/ 2 w 60"/>
                <a:gd name="T29" fmla="*/ 40 h 58"/>
                <a:gd name="T30" fmla="*/ 4 w 60"/>
                <a:gd name="T31" fmla="*/ 46 h 58"/>
                <a:gd name="T32" fmla="*/ 8 w 60"/>
                <a:gd name="T33" fmla="*/ 50 h 58"/>
                <a:gd name="T34" fmla="*/ 12 w 60"/>
                <a:gd name="T35" fmla="*/ 54 h 58"/>
                <a:gd name="T36" fmla="*/ 18 w 60"/>
                <a:gd name="T37" fmla="*/ 56 h 58"/>
                <a:gd name="T38" fmla="*/ 24 w 60"/>
                <a:gd name="T39" fmla="*/ 58 h 58"/>
                <a:gd name="T40" fmla="*/ 30 w 60"/>
                <a:gd name="T41" fmla="*/ 58 h 58"/>
                <a:gd name="T42" fmla="*/ 36 w 60"/>
                <a:gd name="T43" fmla="*/ 58 h 58"/>
                <a:gd name="T44" fmla="*/ 41 w 60"/>
                <a:gd name="T45" fmla="*/ 56 h 58"/>
                <a:gd name="T46" fmla="*/ 46 w 60"/>
                <a:gd name="T47" fmla="*/ 54 h 58"/>
                <a:gd name="T48" fmla="*/ 51 w 60"/>
                <a:gd name="T49" fmla="*/ 50 h 58"/>
                <a:gd name="T50" fmla="*/ 54 w 60"/>
                <a:gd name="T51" fmla="*/ 46 h 58"/>
                <a:gd name="T52" fmla="*/ 57 w 60"/>
                <a:gd name="T53" fmla="*/ 40 h 58"/>
                <a:gd name="T54" fmla="*/ 59 w 60"/>
                <a:gd name="T55" fmla="*/ 35 h 58"/>
                <a:gd name="T56" fmla="*/ 60 w 60"/>
                <a:gd name="T57"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8">
                  <a:moveTo>
                    <a:pt x="60" y="30"/>
                  </a:moveTo>
                  <a:lnTo>
                    <a:pt x="59" y="24"/>
                  </a:lnTo>
                  <a:lnTo>
                    <a:pt x="57" y="18"/>
                  </a:lnTo>
                  <a:lnTo>
                    <a:pt x="54" y="12"/>
                  </a:lnTo>
                  <a:lnTo>
                    <a:pt x="51" y="8"/>
                  </a:lnTo>
                  <a:lnTo>
                    <a:pt x="46" y="4"/>
                  </a:lnTo>
                  <a:lnTo>
                    <a:pt x="41" y="2"/>
                  </a:lnTo>
                  <a:lnTo>
                    <a:pt x="36" y="0"/>
                  </a:lnTo>
                  <a:lnTo>
                    <a:pt x="30" y="0"/>
                  </a:lnTo>
                  <a:lnTo>
                    <a:pt x="18" y="2"/>
                  </a:lnTo>
                  <a:lnTo>
                    <a:pt x="8" y="8"/>
                  </a:lnTo>
                  <a:lnTo>
                    <a:pt x="2" y="18"/>
                  </a:lnTo>
                  <a:lnTo>
                    <a:pt x="0" y="30"/>
                  </a:lnTo>
                  <a:lnTo>
                    <a:pt x="1" y="35"/>
                  </a:lnTo>
                  <a:lnTo>
                    <a:pt x="2" y="40"/>
                  </a:lnTo>
                  <a:lnTo>
                    <a:pt x="4" y="46"/>
                  </a:lnTo>
                  <a:lnTo>
                    <a:pt x="8" y="50"/>
                  </a:lnTo>
                  <a:lnTo>
                    <a:pt x="12" y="54"/>
                  </a:lnTo>
                  <a:lnTo>
                    <a:pt x="18" y="56"/>
                  </a:lnTo>
                  <a:lnTo>
                    <a:pt x="24" y="58"/>
                  </a:lnTo>
                  <a:lnTo>
                    <a:pt x="30" y="58"/>
                  </a:lnTo>
                  <a:lnTo>
                    <a:pt x="36" y="58"/>
                  </a:lnTo>
                  <a:lnTo>
                    <a:pt x="41" y="56"/>
                  </a:lnTo>
                  <a:lnTo>
                    <a:pt x="46" y="54"/>
                  </a:lnTo>
                  <a:lnTo>
                    <a:pt x="51" y="50"/>
                  </a:lnTo>
                  <a:lnTo>
                    <a:pt x="54" y="46"/>
                  </a:lnTo>
                  <a:lnTo>
                    <a:pt x="57" y="40"/>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61" name="Freeform 313"/>
            <p:cNvSpPr>
              <a:spLocks/>
            </p:cNvSpPr>
            <p:nvPr/>
          </p:nvSpPr>
          <p:spPr bwMode="auto">
            <a:xfrm>
              <a:off x="3388" y="2750"/>
              <a:ext cx="15" cy="14"/>
            </a:xfrm>
            <a:custGeom>
              <a:avLst/>
              <a:gdLst>
                <a:gd name="T0" fmla="*/ 15 w 30"/>
                <a:gd name="T1" fmla="*/ 28 h 28"/>
                <a:gd name="T2" fmla="*/ 11 w 30"/>
                <a:gd name="T3" fmla="*/ 28 h 28"/>
                <a:gd name="T4" fmla="*/ 9 w 30"/>
                <a:gd name="T5" fmla="*/ 27 h 28"/>
                <a:gd name="T6" fmla="*/ 7 w 30"/>
                <a:gd name="T7" fmla="*/ 26 h 28"/>
                <a:gd name="T8" fmla="*/ 4 w 30"/>
                <a:gd name="T9" fmla="*/ 25 h 28"/>
                <a:gd name="T10" fmla="*/ 2 w 30"/>
                <a:gd name="T11" fmla="*/ 23 h 28"/>
                <a:gd name="T12" fmla="*/ 1 w 30"/>
                <a:gd name="T13" fmla="*/ 19 h 28"/>
                <a:gd name="T14" fmla="*/ 0 w 30"/>
                <a:gd name="T15" fmla="*/ 17 h 28"/>
                <a:gd name="T16" fmla="*/ 0 w 30"/>
                <a:gd name="T17" fmla="*/ 15 h 28"/>
                <a:gd name="T18" fmla="*/ 0 w 30"/>
                <a:gd name="T19" fmla="*/ 11 h 28"/>
                <a:gd name="T20" fmla="*/ 1 w 30"/>
                <a:gd name="T21" fmla="*/ 9 h 28"/>
                <a:gd name="T22" fmla="*/ 2 w 30"/>
                <a:gd name="T23" fmla="*/ 5 h 28"/>
                <a:gd name="T24" fmla="*/ 4 w 30"/>
                <a:gd name="T25" fmla="*/ 3 h 28"/>
                <a:gd name="T26" fmla="*/ 7 w 30"/>
                <a:gd name="T27" fmla="*/ 2 h 28"/>
                <a:gd name="T28" fmla="*/ 9 w 30"/>
                <a:gd name="T29" fmla="*/ 1 h 28"/>
                <a:gd name="T30" fmla="*/ 11 w 30"/>
                <a:gd name="T31" fmla="*/ 0 h 28"/>
                <a:gd name="T32" fmla="*/ 15 w 30"/>
                <a:gd name="T33" fmla="*/ 0 h 28"/>
                <a:gd name="T34" fmla="*/ 17 w 30"/>
                <a:gd name="T35" fmla="*/ 0 h 28"/>
                <a:gd name="T36" fmla="*/ 21 w 30"/>
                <a:gd name="T37" fmla="*/ 1 h 28"/>
                <a:gd name="T38" fmla="*/ 23 w 30"/>
                <a:gd name="T39" fmla="*/ 2 h 28"/>
                <a:gd name="T40" fmla="*/ 25 w 30"/>
                <a:gd name="T41" fmla="*/ 3 h 28"/>
                <a:gd name="T42" fmla="*/ 26 w 30"/>
                <a:gd name="T43" fmla="*/ 5 h 28"/>
                <a:gd name="T44" fmla="*/ 29 w 30"/>
                <a:gd name="T45" fmla="*/ 9 h 28"/>
                <a:gd name="T46" fmla="*/ 30 w 30"/>
                <a:gd name="T47" fmla="*/ 11 h 28"/>
                <a:gd name="T48" fmla="*/ 30 w 30"/>
                <a:gd name="T49" fmla="*/ 15 h 28"/>
                <a:gd name="T50" fmla="*/ 29 w 30"/>
                <a:gd name="T51" fmla="*/ 20 h 28"/>
                <a:gd name="T52" fmla="*/ 25 w 30"/>
                <a:gd name="T53" fmla="*/ 25 h 28"/>
                <a:gd name="T54" fmla="*/ 21 w 30"/>
                <a:gd name="T55" fmla="*/ 27 h 28"/>
                <a:gd name="T56" fmla="*/ 15 w 30"/>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5"/>
                  </a:lnTo>
                  <a:lnTo>
                    <a:pt x="4" y="3"/>
                  </a:lnTo>
                  <a:lnTo>
                    <a:pt x="7" y="2"/>
                  </a:lnTo>
                  <a:lnTo>
                    <a:pt x="9" y="1"/>
                  </a:lnTo>
                  <a:lnTo>
                    <a:pt x="11" y="0"/>
                  </a:lnTo>
                  <a:lnTo>
                    <a:pt x="15" y="0"/>
                  </a:lnTo>
                  <a:lnTo>
                    <a:pt x="17" y="0"/>
                  </a:lnTo>
                  <a:lnTo>
                    <a:pt x="21" y="1"/>
                  </a:lnTo>
                  <a:lnTo>
                    <a:pt x="23" y="2"/>
                  </a:lnTo>
                  <a:lnTo>
                    <a:pt x="25" y="3"/>
                  </a:lnTo>
                  <a:lnTo>
                    <a:pt x="26" y="5"/>
                  </a:lnTo>
                  <a:lnTo>
                    <a:pt x="29" y="9"/>
                  </a:lnTo>
                  <a:lnTo>
                    <a:pt x="30" y="11"/>
                  </a:lnTo>
                  <a:lnTo>
                    <a:pt x="30" y="15"/>
                  </a:lnTo>
                  <a:lnTo>
                    <a:pt x="29" y="20"/>
                  </a:lnTo>
                  <a:lnTo>
                    <a:pt x="25" y="25"/>
                  </a:lnTo>
                  <a:lnTo>
                    <a:pt x="21" y="27"/>
                  </a:lnTo>
                  <a:lnTo>
                    <a:pt x="15"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62" name="Freeform 314"/>
            <p:cNvSpPr>
              <a:spLocks/>
            </p:cNvSpPr>
            <p:nvPr/>
          </p:nvSpPr>
          <p:spPr bwMode="auto">
            <a:xfrm>
              <a:off x="3407" y="2643"/>
              <a:ext cx="30" cy="30"/>
            </a:xfrm>
            <a:custGeom>
              <a:avLst/>
              <a:gdLst>
                <a:gd name="T0" fmla="*/ 60 w 60"/>
                <a:gd name="T1" fmla="*/ 29 h 59"/>
                <a:gd name="T2" fmla="*/ 59 w 60"/>
                <a:gd name="T3" fmla="*/ 24 h 59"/>
                <a:gd name="T4" fmla="*/ 57 w 60"/>
                <a:gd name="T5" fmla="*/ 19 h 59"/>
                <a:gd name="T6" fmla="*/ 54 w 60"/>
                <a:gd name="T7" fmla="*/ 13 h 59"/>
                <a:gd name="T8" fmla="*/ 50 w 60"/>
                <a:gd name="T9" fmla="*/ 9 h 59"/>
                <a:gd name="T10" fmla="*/ 46 w 60"/>
                <a:gd name="T11" fmla="*/ 5 h 59"/>
                <a:gd name="T12" fmla="*/ 41 w 60"/>
                <a:gd name="T13" fmla="*/ 3 h 59"/>
                <a:gd name="T14" fmla="*/ 36 w 60"/>
                <a:gd name="T15" fmla="*/ 0 h 59"/>
                <a:gd name="T16" fmla="*/ 30 w 60"/>
                <a:gd name="T17" fmla="*/ 0 h 59"/>
                <a:gd name="T18" fmla="*/ 18 w 60"/>
                <a:gd name="T19" fmla="*/ 3 h 59"/>
                <a:gd name="T20" fmla="*/ 9 w 60"/>
                <a:gd name="T21" fmla="*/ 9 h 59"/>
                <a:gd name="T22" fmla="*/ 2 w 60"/>
                <a:gd name="T23" fmla="*/ 18 h 59"/>
                <a:gd name="T24" fmla="*/ 0 w 60"/>
                <a:gd name="T25" fmla="*/ 29 h 59"/>
                <a:gd name="T26" fmla="*/ 1 w 60"/>
                <a:gd name="T27" fmla="*/ 35 h 59"/>
                <a:gd name="T28" fmla="*/ 2 w 60"/>
                <a:gd name="T29" fmla="*/ 41 h 59"/>
                <a:gd name="T30" fmla="*/ 6 w 60"/>
                <a:gd name="T31" fmla="*/ 47 h 59"/>
                <a:gd name="T32" fmla="*/ 9 w 60"/>
                <a:gd name="T33" fmla="*/ 51 h 59"/>
                <a:gd name="T34" fmla="*/ 14 w 60"/>
                <a:gd name="T35" fmla="*/ 55 h 59"/>
                <a:gd name="T36" fmla="*/ 18 w 60"/>
                <a:gd name="T37" fmla="*/ 57 h 59"/>
                <a:gd name="T38" fmla="*/ 24 w 60"/>
                <a:gd name="T39" fmla="*/ 59 h 59"/>
                <a:gd name="T40" fmla="*/ 30 w 60"/>
                <a:gd name="T41" fmla="*/ 59 h 59"/>
                <a:gd name="T42" fmla="*/ 36 w 60"/>
                <a:gd name="T43" fmla="*/ 59 h 59"/>
                <a:gd name="T44" fmla="*/ 41 w 60"/>
                <a:gd name="T45" fmla="*/ 57 h 59"/>
                <a:gd name="T46" fmla="*/ 46 w 60"/>
                <a:gd name="T47" fmla="*/ 55 h 59"/>
                <a:gd name="T48" fmla="*/ 50 w 60"/>
                <a:gd name="T49" fmla="*/ 51 h 59"/>
                <a:gd name="T50" fmla="*/ 54 w 60"/>
                <a:gd name="T51" fmla="*/ 47 h 59"/>
                <a:gd name="T52" fmla="*/ 57 w 60"/>
                <a:gd name="T53" fmla="*/ 41 h 59"/>
                <a:gd name="T54" fmla="*/ 59 w 60"/>
                <a:gd name="T55" fmla="*/ 35 h 59"/>
                <a:gd name="T56" fmla="*/ 60 w 60"/>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29"/>
                  </a:moveTo>
                  <a:lnTo>
                    <a:pt x="59" y="24"/>
                  </a:lnTo>
                  <a:lnTo>
                    <a:pt x="57" y="19"/>
                  </a:lnTo>
                  <a:lnTo>
                    <a:pt x="54" y="13"/>
                  </a:lnTo>
                  <a:lnTo>
                    <a:pt x="50" y="9"/>
                  </a:lnTo>
                  <a:lnTo>
                    <a:pt x="46" y="5"/>
                  </a:lnTo>
                  <a:lnTo>
                    <a:pt x="41" y="3"/>
                  </a:lnTo>
                  <a:lnTo>
                    <a:pt x="36" y="0"/>
                  </a:lnTo>
                  <a:lnTo>
                    <a:pt x="30" y="0"/>
                  </a:lnTo>
                  <a:lnTo>
                    <a:pt x="18" y="3"/>
                  </a:lnTo>
                  <a:lnTo>
                    <a:pt x="9" y="9"/>
                  </a:lnTo>
                  <a:lnTo>
                    <a:pt x="2" y="18"/>
                  </a:lnTo>
                  <a:lnTo>
                    <a:pt x="0" y="29"/>
                  </a:lnTo>
                  <a:lnTo>
                    <a:pt x="1" y="35"/>
                  </a:lnTo>
                  <a:lnTo>
                    <a:pt x="2" y="41"/>
                  </a:lnTo>
                  <a:lnTo>
                    <a:pt x="6" y="47"/>
                  </a:lnTo>
                  <a:lnTo>
                    <a:pt x="9" y="51"/>
                  </a:lnTo>
                  <a:lnTo>
                    <a:pt x="14" y="55"/>
                  </a:lnTo>
                  <a:lnTo>
                    <a:pt x="18" y="57"/>
                  </a:lnTo>
                  <a:lnTo>
                    <a:pt x="24" y="59"/>
                  </a:lnTo>
                  <a:lnTo>
                    <a:pt x="30" y="59"/>
                  </a:lnTo>
                  <a:lnTo>
                    <a:pt x="36" y="59"/>
                  </a:lnTo>
                  <a:lnTo>
                    <a:pt x="41" y="57"/>
                  </a:lnTo>
                  <a:lnTo>
                    <a:pt x="46" y="55"/>
                  </a:lnTo>
                  <a:lnTo>
                    <a:pt x="50" y="51"/>
                  </a:lnTo>
                  <a:lnTo>
                    <a:pt x="54" y="47"/>
                  </a:lnTo>
                  <a:lnTo>
                    <a:pt x="57" y="41"/>
                  </a:lnTo>
                  <a:lnTo>
                    <a:pt x="59" y="35"/>
                  </a:lnTo>
                  <a:lnTo>
                    <a:pt x="60"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63" name="Freeform 315"/>
            <p:cNvSpPr>
              <a:spLocks/>
            </p:cNvSpPr>
            <p:nvPr/>
          </p:nvSpPr>
          <p:spPr bwMode="auto">
            <a:xfrm>
              <a:off x="3414" y="2651"/>
              <a:ext cx="15" cy="14"/>
            </a:xfrm>
            <a:custGeom>
              <a:avLst/>
              <a:gdLst>
                <a:gd name="T0" fmla="*/ 15 w 30"/>
                <a:gd name="T1" fmla="*/ 29 h 29"/>
                <a:gd name="T2" fmla="*/ 12 w 30"/>
                <a:gd name="T3" fmla="*/ 29 h 29"/>
                <a:gd name="T4" fmla="*/ 9 w 30"/>
                <a:gd name="T5" fmla="*/ 28 h 29"/>
                <a:gd name="T6" fmla="*/ 7 w 30"/>
                <a:gd name="T7" fmla="*/ 27 h 29"/>
                <a:gd name="T8" fmla="*/ 4 w 30"/>
                <a:gd name="T9" fmla="*/ 25 h 29"/>
                <a:gd name="T10" fmla="*/ 3 w 30"/>
                <a:gd name="T11" fmla="*/ 22 h 29"/>
                <a:gd name="T12" fmla="*/ 1 w 30"/>
                <a:gd name="T13" fmla="*/ 20 h 29"/>
                <a:gd name="T14" fmla="*/ 0 w 30"/>
                <a:gd name="T15" fmla="*/ 18 h 29"/>
                <a:gd name="T16" fmla="*/ 0 w 30"/>
                <a:gd name="T17" fmla="*/ 14 h 29"/>
                <a:gd name="T18" fmla="*/ 0 w 30"/>
                <a:gd name="T19" fmla="*/ 12 h 29"/>
                <a:gd name="T20" fmla="*/ 1 w 30"/>
                <a:gd name="T21" fmla="*/ 9 h 29"/>
                <a:gd name="T22" fmla="*/ 3 w 30"/>
                <a:gd name="T23" fmla="*/ 6 h 29"/>
                <a:gd name="T24" fmla="*/ 4 w 30"/>
                <a:gd name="T25" fmla="*/ 4 h 29"/>
                <a:gd name="T26" fmla="*/ 7 w 30"/>
                <a:gd name="T27" fmla="*/ 3 h 29"/>
                <a:gd name="T28" fmla="*/ 9 w 30"/>
                <a:gd name="T29" fmla="*/ 2 h 29"/>
                <a:gd name="T30" fmla="*/ 12 w 30"/>
                <a:gd name="T31" fmla="*/ 0 h 29"/>
                <a:gd name="T32" fmla="*/ 15 w 30"/>
                <a:gd name="T33" fmla="*/ 0 h 29"/>
                <a:gd name="T34" fmla="*/ 17 w 30"/>
                <a:gd name="T35" fmla="*/ 0 h 29"/>
                <a:gd name="T36" fmla="*/ 21 w 30"/>
                <a:gd name="T37" fmla="*/ 2 h 29"/>
                <a:gd name="T38" fmla="*/ 23 w 30"/>
                <a:gd name="T39" fmla="*/ 3 h 29"/>
                <a:gd name="T40" fmla="*/ 25 w 30"/>
                <a:gd name="T41" fmla="*/ 4 h 29"/>
                <a:gd name="T42" fmla="*/ 26 w 30"/>
                <a:gd name="T43" fmla="*/ 6 h 29"/>
                <a:gd name="T44" fmla="*/ 29 w 30"/>
                <a:gd name="T45" fmla="*/ 9 h 29"/>
                <a:gd name="T46" fmla="*/ 30 w 30"/>
                <a:gd name="T47" fmla="*/ 12 h 29"/>
                <a:gd name="T48" fmla="*/ 30 w 30"/>
                <a:gd name="T49" fmla="*/ 14 h 29"/>
                <a:gd name="T50" fmla="*/ 29 w 30"/>
                <a:gd name="T51" fmla="*/ 20 h 29"/>
                <a:gd name="T52" fmla="*/ 25 w 30"/>
                <a:gd name="T53" fmla="*/ 25 h 29"/>
                <a:gd name="T54" fmla="*/ 21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2" y="29"/>
                  </a:lnTo>
                  <a:lnTo>
                    <a:pt x="9" y="28"/>
                  </a:lnTo>
                  <a:lnTo>
                    <a:pt x="7" y="27"/>
                  </a:lnTo>
                  <a:lnTo>
                    <a:pt x="4" y="25"/>
                  </a:lnTo>
                  <a:lnTo>
                    <a:pt x="3" y="22"/>
                  </a:lnTo>
                  <a:lnTo>
                    <a:pt x="1" y="20"/>
                  </a:lnTo>
                  <a:lnTo>
                    <a:pt x="0" y="18"/>
                  </a:lnTo>
                  <a:lnTo>
                    <a:pt x="0" y="14"/>
                  </a:lnTo>
                  <a:lnTo>
                    <a:pt x="0" y="12"/>
                  </a:lnTo>
                  <a:lnTo>
                    <a:pt x="1" y="9"/>
                  </a:lnTo>
                  <a:lnTo>
                    <a:pt x="3" y="6"/>
                  </a:lnTo>
                  <a:lnTo>
                    <a:pt x="4" y="4"/>
                  </a:lnTo>
                  <a:lnTo>
                    <a:pt x="7" y="3"/>
                  </a:lnTo>
                  <a:lnTo>
                    <a:pt x="9" y="2"/>
                  </a:lnTo>
                  <a:lnTo>
                    <a:pt x="12" y="0"/>
                  </a:lnTo>
                  <a:lnTo>
                    <a:pt x="15" y="0"/>
                  </a:lnTo>
                  <a:lnTo>
                    <a:pt x="17" y="0"/>
                  </a:lnTo>
                  <a:lnTo>
                    <a:pt x="21" y="2"/>
                  </a:lnTo>
                  <a:lnTo>
                    <a:pt x="23" y="3"/>
                  </a:lnTo>
                  <a:lnTo>
                    <a:pt x="25" y="4"/>
                  </a:lnTo>
                  <a:lnTo>
                    <a:pt x="26" y="6"/>
                  </a:lnTo>
                  <a:lnTo>
                    <a:pt x="29" y="9"/>
                  </a:lnTo>
                  <a:lnTo>
                    <a:pt x="30" y="12"/>
                  </a:lnTo>
                  <a:lnTo>
                    <a:pt x="30" y="14"/>
                  </a:lnTo>
                  <a:lnTo>
                    <a:pt x="29" y="20"/>
                  </a:lnTo>
                  <a:lnTo>
                    <a:pt x="25" y="25"/>
                  </a:lnTo>
                  <a:lnTo>
                    <a:pt x="21"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64" name="Freeform 316"/>
            <p:cNvSpPr>
              <a:spLocks/>
            </p:cNvSpPr>
            <p:nvPr/>
          </p:nvSpPr>
          <p:spPr bwMode="auto">
            <a:xfrm>
              <a:off x="3407" y="2515"/>
              <a:ext cx="30" cy="30"/>
            </a:xfrm>
            <a:custGeom>
              <a:avLst/>
              <a:gdLst>
                <a:gd name="T0" fmla="*/ 60 w 60"/>
                <a:gd name="T1" fmla="*/ 30 h 60"/>
                <a:gd name="T2" fmla="*/ 59 w 60"/>
                <a:gd name="T3" fmla="*/ 24 h 60"/>
                <a:gd name="T4" fmla="*/ 57 w 60"/>
                <a:gd name="T5" fmla="*/ 18 h 60"/>
                <a:gd name="T6" fmla="*/ 54 w 60"/>
                <a:gd name="T7" fmla="*/ 13 h 60"/>
                <a:gd name="T8" fmla="*/ 50 w 60"/>
                <a:gd name="T9" fmla="*/ 9 h 60"/>
                <a:gd name="T10" fmla="*/ 46 w 60"/>
                <a:gd name="T11" fmla="*/ 5 h 60"/>
                <a:gd name="T12" fmla="*/ 41 w 60"/>
                <a:gd name="T13" fmla="*/ 2 h 60"/>
                <a:gd name="T14" fmla="*/ 36 w 60"/>
                <a:gd name="T15" fmla="*/ 1 h 60"/>
                <a:gd name="T16" fmla="*/ 30 w 60"/>
                <a:gd name="T17" fmla="*/ 0 h 60"/>
                <a:gd name="T18" fmla="*/ 18 w 60"/>
                <a:gd name="T19" fmla="*/ 2 h 60"/>
                <a:gd name="T20" fmla="*/ 9 w 60"/>
                <a:gd name="T21" fmla="*/ 9 h 60"/>
                <a:gd name="T22" fmla="*/ 2 w 60"/>
                <a:gd name="T23" fmla="*/ 18 h 60"/>
                <a:gd name="T24" fmla="*/ 0 w 60"/>
                <a:gd name="T25" fmla="*/ 30 h 60"/>
                <a:gd name="T26" fmla="*/ 1 w 60"/>
                <a:gd name="T27" fmla="*/ 35 h 60"/>
                <a:gd name="T28" fmla="*/ 2 w 60"/>
                <a:gd name="T29" fmla="*/ 41 h 60"/>
                <a:gd name="T30" fmla="*/ 6 w 60"/>
                <a:gd name="T31" fmla="*/ 47 h 60"/>
                <a:gd name="T32" fmla="*/ 9 w 60"/>
                <a:gd name="T33" fmla="*/ 51 h 60"/>
                <a:gd name="T34" fmla="*/ 14 w 60"/>
                <a:gd name="T35" fmla="*/ 55 h 60"/>
                <a:gd name="T36" fmla="*/ 18 w 60"/>
                <a:gd name="T37" fmla="*/ 57 h 60"/>
                <a:gd name="T38" fmla="*/ 24 w 60"/>
                <a:gd name="T39" fmla="*/ 58 h 60"/>
                <a:gd name="T40" fmla="*/ 30 w 60"/>
                <a:gd name="T41" fmla="*/ 60 h 60"/>
                <a:gd name="T42" fmla="*/ 36 w 60"/>
                <a:gd name="T43" fmla="*/ 58 h 60"/>
                <a:gd name="T44" fmla="*/ 41 w 60"/>
                <a:gd name="T45" fmla="*/ 57 h 60"/>
                <a:gd name="T46" fmla="*/ 46 w 60"/>
                <a:gd name="T47" fmla="*/ 55 h 60"/>
                <a:gd name="T48" fmla="*/ 50 w 60"/>
                <a:gd name="T49" fmla="*/ 51 h 60"/>
                <a:gd name="T50" fmla="*/ 54 w 60"/>
                <a:gd name="T51" fmla="*/ 47 h 60"/>
                <a:gd name="T52" fmla="*/ 57 w 60"/>
                <a:gd name="T53" fmla="*/ 41 h 60"/>
                <a:gd name="T54" fmla="*/ 59 w 60"/>
                <a:gd name="T55" fmla="*/ 35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7" y="18"/>
                  </a:lnTo>
                  <a:lnTo>
                    <a:pt x="54" y="13"/>
                  </a:lnTo>
                  <a:lnTo>
                    <a:pt x="50" y="9"/>
                  </a:lnTo>
                  <a:lnTo>
                    <a:pt x="46" y="5"/>
                  </a:lnTo>
                  <a:lnTo>
                    <a:pt x="41" y="2"/>
                  </a:lnTo>
                  <a:lnTo>
                    <a:pt x="36" y="1"/>
                  </a:lnTo>
                  <a:lnTo>
                    <a:pt x="30" y="0"/>
                  </a:lnTo>
                  <a:lnTo>
                    <a:pt x="18" y="2"/>
                  </a:lnTo>
                  <a:lnTo>
                    <a:pt x="9" y="9"/>
                  </a:lnTo>
                  <a:lnTo>
                    <a:pt x="2" y="18"/>
                  </a:lnTo>
                  <a:lnTo>
                    <a:pt x="0" y="30"/>
                  </a:lnTo>
                  <a:lnTo>
                    <a:pt x="1" y="35"/>
                  </a:lnTo>
                  <a:lnTo>
                    <a:pt x="2" y="41"/>
                  </a:lnTo>
                  <a:lnTo>
                    <a:pt x="6" y="47"/>
                  </a:lnTo>
                  <a:lnTo>
                    <a:pt x="9" y="51"/>
                  </a:lnTo>
                  <a:lnTo>
                    <a:pt x="14" y="55"/>
                  </a:lnTo>
                  <a:lnTo>
                    <a:pt x="18" y="57"/>
                  </a:lnTo>
                  <a:lnTo>
                    <a:pt x="24" y="58"/>
                  </a:lnTo>
                  <a:lnTo>
                    <a:pt x="30" y="60"/>
                  </a:lnTo>
                  <a:lnTo>
                    <a:pt x="36" y="58"/>
                  </a:lnTo>
                  <a:lnTo>
                    <a:pt x="41" y="57"/>
                  </a:lnTo>
                  <a:lnTo>
                    <a:pt x="46" y="55"/>
                  </a:lnTo>
                  <a:lnTo>
                    <a:pt x="50" y="51"/>
                  </a:lnTo>
                  <a:lnTo>
                    <a:pt x="54" y="47"/>
                  </a:lnTo>
                  <a:lnTo>
                    <a:pt x="57" y="41"/>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65" name="Freeform 317"/>
            <p:cNvSpPr>
              <a:spLocks/>
            </p:cNvSpPr>
            <p:nvPr/>
          </p:nvSpPr>
          <p:spPr bwMode="auto">
            <a:xfrm>
              <a:off x="3414" y="2522"/>
              <a:ext cx="15" cy="15"/>
            </a:xfrm>
            <a:custGeom>
              <a:avLst/>
              <a:gdLst>
                <a:gd name="T0" fmla="*/ 15 w 30"/>
                <a:gd name="T1" fmla="*/ 30 h 30"/>
                <a:gd name="T2" fmla="*/ 12 w 30"/>
                <a:gd name="T3" fmla="*/ 30 h 30"/>
                <a:gd name="T4" fmla="*/ 9 w 30"/>
                <a:gd name="T5" fmla="*/ 28 h 30"/>
                <a:gd name="T6" fmla="*/ 7 w 30"/>
                <a:gd name="T7" fmla="*/ 27 h 30"/>
                <a:gd name="T8" fmla="*/ 4 w 30"/>
                <a:gd name="T9" fmla="*/ 25 h 30"/>
                <a:gd name="T10" fmla="*/ 3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3 w 30"/>
                <a:gd name="T23" fmla="*/ 7 h 30"/>
                <a:gd name="T24" fmla="*/ 4 w 30"/>
                <a:gd name="T25" fmla="*/ 4 h 30"/>
                <a:gd name="T26" fmla="*/ 7 w 30"/>
                <a:gd name="T27" fmla="*/ 3 h 30"/>
                <a:gd name="T28" fmla="*/ 9 w 30"/>
                <a:gd name="T29" fmla="*/ 1 h 30"/>
                <a:gd name="T30" fmla="*/ 12 w 30"/>
                <a:gd name="T31" fmla="*/ 0 h 30"/>
                <a:gd name="T32" fmla="*/ 15 w 30"/>
                <a:gd name="T33" fmla="*/ 0 h 30"/>
                <a:gd name="T34" fmla="*/ 17 w 30"/>
                <a:gd name="T35" fmla="*/ 0 h 30"/>
                <a:gd name="T36" fmla="*/ 21 w 30"/>
                <a:gd name="T37" fmla="*/ 1 h 30"/>
                <a:gd name="T38" fmla="*/ 23 w 30"/>
                <a:gd name="T39" fmla="*/ 3 h 30"/>
                <a:gd name="T40" fmla="*/ 25 w 30"/>
                <a:gd name="T41" fmla="*/ 4 h 30"/>
                <a:gd name="T42" fmla="*/ 26 w 30"/>
                <a:gd name="T43" fmla="*/ 7 h 30"/>
                <a:gd name="T44" fmla="*/ 29 w 30"/>
                <a:gd name="T45" fmla="*/ 9 h 30"/>
                <a:gd name="T46" fmla="*/ 30 w 30"/>
                <a:gd name="T47" fmla="*/ 12 h 30"/>
                <a:gd name="T48" fmla="*/ 30 w 30"/>
                <a:gd name="T49" fmla="*/ 15 h 30"/>
                <a:gd name="T50" fmla="*/ 29 w 30"/>
                <a:gd name="T51" fmla="*/ 20 h 30"/>
                <a:gd name="T52" fmla="*/ 25 w 30"/>
                <a:gd name="T53" fmla="*/ 25 h 30"/>
                <a:gd name="T54" fmla="*/ 21 w 30"/>
                <a:gd name="T55" fmla="*/ 28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8"/>
                  </a:lnTo>
                  <a:lnTo>
                    <a:pt x="7" y="27"/>
                  </a:lnTo>
                  <a:lnTo>
                    <a:pt x="4" y="25"/>
                  </a:lnTo>
                  <a:lnTo>
                    <a:pt x="3" y="23"/>
                  </a:lnTo>
                  <a:lnTo>
                    <a:pt x="1" y="20"/>
                  </a:lnTo>
                  <a:lnTo>
                    <a:pt x="0" y="18"/>
                  </a:lnTo>
                  <a:lnTo>
                    <a:pt x="0" y="15"/>
                  </a:lnTo>
                  <a:lnTo>
                    <a:pt x="0" y="12"/>
                  </a:lnTo>
                  <a:lnTo>
                    <a:pt x="1" y="9"/>
                  </a:lnTo>
                  <a:lnTo>
                    <a:pt x="3" y="7"/>
                  </a:lnTo>
                  <a:lnTo>
                    <a:pt x="4" y="4"/>
                  </a:lnTo>
                  <a:lnTo>
                    <a:pt x="7" y="3"/>
                  </a:lnTo>
                  <a:lnTo>
                    <a:pt x="9" y="1"/>
                  </a:lnTo>
                  <a:lnTo>
                    <a:pt x="12" y="0"/>
                  </a:lnTo>
                  <a:lnTo>
                    <a:pt x="15" y="0"/>
                  </a:lnTo>
                  <a:lnTo>
                    <a:pt x="17" y="0"/>
                  </a:lnTo>
                  <a:lnTo>
                    <a:pt x="21" y="1"/>
                  </a:lnTo>
                  <a:lnTo>
                    <a:pt x="23" y="3"/>
                  </a:lnTo>
                  <a:lnTo>
                    <a:pt x="25" y="4"/>
                  </a:lnTo>
                  <a:lnTo>
                    <a:pt x="26" y="7"/>
                  </a:lnTo>
                  <a:lnTo>
                    <a:pt x="29" y="9"/>
                  </a:lnTo>
                  <a:lnTo>
                    <a:pt x="30" y="12"/>
                  </a:lnTo>
                  <a:lnTo>
                    <a:pt x="30" y="15"/>
                  </a:lnTo>
                  <a:lnTo>
                    <a:pt x="29" y="20"/>
                  </a:lnTo>
                  <a:lnTo>
                    <a:pt x="25" y="25"/>
                  </a:lnTo>
                  <a:lnTo>
                    <a:pt x="21" y="28"/>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66" name="Freeform 318"/>
            <p:cNvSpPr>
              <a:spLocks/>
            </p:cNvSpPr>
            <p:nvPr/>
          </p:nvSpPr>
          <p:spPr bwMode="auto">
            <a:xfrm>
              <a:off x="2347" y="2643"/>
              <a:ext cx="29" cy="30"/>
            </a:xfrm>
            <a:custGeom>
              <a:avLst/>
              <a:gdLst>
                <a:gd name="T0" fmla="*/ 58 w 58"/>
                <a:gd name="T1" fmla="*/ 29 h 59"/>
                <a:gd name="T2" fmla="*/ 58 w 58"/>
                <a:gd name="T3" fmla="*/ 24 h 59"/>
                <a:gd name="T4" fmla="*/ 56 w 58"/>
                <a:gd name="T5" fmla="*/ 19 h 59"/>
                <a:gd name="T6" fmla="*/ 54 w 58"/>
                <a:gd name="T7" fmla="*/ 13 h 59"/>
                <a:gd name="T8" fmla="*/ 50 w 58"/>
                <a:gd name="T9" fmla="*/ 9 h 59"/>
                <a:gd name="T10" fmla="*/ 46 w 58"/>
                <a:gd name="T11" fmla="*/ 5 h 59"/>
                <a:gd name="T12" fmla="*/ 40 w 58"/>
                <a:gd name="T13" fmla="*/ 3 h 59"/>
                <a:gd name="T14" fmla="*/ 34 w 58"/>
                <a:gd name="T15" fmla="*/ 0 h 59"/>
                <a:gd name="T16" fmla="*/ 28 w 58"/>
                <a:gd name="T17" fmla="*/ 0 h 59"/>
                <a:gd name="T18" fmla="*/ 17 w 58"/>
                <a:gd name="T19" fmla="*/ 3 h 59"/>
                <a:gd name="T20" fmla="*/ 8 w 58"/>
                <a:gd name="T21" fmla="*/ 9 h 59"/>
                <a:gd name="T22" fmla="*/ 2 w 58"/>
                <a:gd name="T23" fmla="*/ 18 h 59"/>
                <a:gd name="T24" fmla="*/ 0 w 58"/>
                <a:gd name="T25" fmla="*/ 29 h 59"/>
                <a:gd name="T26" fmla="*/ 0 w 58"/>
                <a:gd name="T27" fmla="*/ 35 h 59"/>
                <a:gd name="T28" fmla="*/ 2 w 58"/>
                <a:gd name="T29" fmla="*/ 41 h 59"/>
                <a:gd name="T30" fmla="*/ 4 w 58"/>
                <a:gd name="T31" fmla="*/ 47 h 59"/>
                <a:gd name="T32" fmla="*/ 8 w 58"/>
                <a:gd name="T33" fmla="*/ 51 h 59"/>
                <a:gd name="T34" fmla="*/ 12 w 58"/>
                <a:gd name="T35" fmla="*/ 55 h 59"/>
                <a:gd name="T36" fmla="*/ 17 w 58"/>
                <a:gd name="T37" fmla="*/ 57 h 59"/>
                <a:gd name="T38" fmla="*/ 23 w 58"/>
                <a:gd name="T39" fmla="*/ 59 h 59"/>
                <a:gd name="T40" fmla="*/ 28 w 58"/>
                <a:gd name="T41" fmla="*/ 59 h 59"/>
                <a:gd name="T42" fmla="*/ 34 w 58"/>
                <a:gd name="T43" fmla="*/ 59 h 59"/>
                <a:gd name="T44" fmla="*/ 40 w 58"/>
                <a:gd name="T45" fmla="*/ 57 h 59"/>
                <a:gd name="T46" fmla="*/ 46 w 58"/>
                <a:gd name="T47" fmla="*/ 55 h 59"/>
                <a:gd name="T48" fmla="*/ 50 w 58"/>
                <a:gd name="T49" fmla="*/ 51 h 59"/>
                <a:gd name="T50" fmla="*/ 54 w 58"/>
                <a:gd name="T51" fmla="*/ 47 h 59"/>
                <a:gd name="T52" fmla="*/ 56 w 58"/>
                <a:gd name="T53" fmla="*/ 41 h 59"/>
                <a:gd name="T54" fmla="*/ 58 w 58"/>
                <a:gd name="T55" fmla="*/ 35 h 59"/>
                <a:gd name="T56" fmla="*/ 58 w 58"/>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59">
                  <a:moveTo>
                    <a:pt x="58" y="29"/>
                  </a:moveTo>
                  <a:lnTo>
                    <a:pt x="58" y="24"/>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7"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67" name="Freeform 319"/>
            <p:cNvSpPr>
              <a:spLocks/>
            </p:cNvSpPr>
            <p:nvPr/>
          </p:nvSpPr>
          <p:spPr bwMode="auto">
            <a:xfrm>
              <a:off x="2354" y="2651"/>
              <a:ext cx="15" cy="14"/>
            </a:xfrm>
            <a:custGeom>
              <a:avLst/>
              <a:gdLst>
                <a:gd name="T0" fmla="*/ 14 w 29"/>
                <a:gd name="T1" fmla="*/ 29 h 29"/>
                <a:gd name="T2" fmla="*/ 12 w 29"/>
                <a:gd name="T3" fmla="*/ 29 h 29"/>
                <a:gd name="T4" fmla="*/ 10 w 29"/>
                <a:gd name="T5" fmla="*/ 28 h 29"/>
                <a:gd name="T6" fmla="*/ 6 w 29"/>
                <a:gd name="T7" fmla="*/ 27 h 29"/>
                <a:gd name="T8" fmla="*/ 4 w 29"/>
                <a:gd name="T9" fmla="*/ 25 h 29"/>
                <a:gd name="T10" fmla="*/ 3 w 29"/>
                <a:gd name="T11" fmla="*/ 22 h 29"/>
                <a:gd name="T12" fmla="*/ 2 w 29"/>
                <a:gd name="T13" fmla="*/ 20 h 29"/>
                <a:gd name="T14" fmla="*/ 0 w 29"/>
                <a:gd name="T15" fmla="*/ 18 h 29"/>
                <a:gd name="T16" fmla="*/ 0 w 29"/>
                <a:gd name="T17" fmla="*/ 14 h 29"/>
                <a:gd name="T18" fmla="*/ 0 w 29"/>
                <a:gd name="T19" fmla="*/ 12 h 29"/>
                <a:gd name="T20" fmla="*/ 2 w 29"/>
                <a:gd name="T21" fmla="*/ 9 h 29"/>
                <a:gd name="T22" fmla="*/ 3 w 29"/>
                <a:gd name="T23" fmla="*/ 6 h 29"/>
                <a:gd name="T24" fmla="*/ 4 w 29"/>
                <a:gd name="T25" fmla="*/ 4 h 29"/>
                <a:gd name="T26" fmla="*/ 6 w 29"/>
                <a:gd name="T27" fmla="*/ 3 h 29"/>
                <a:gd name="T28" fmla="*/ 10 w 29"/>
                <a:gd name="T29" fmla="*/ 2 h 29"/>
                <a:gd name="T30" fmla="*/ 12 w 29"/>
                <a:gd name="T31" fmla="*/ 0 h 29"/>
                <a:gd name="T32" fmla="*/ 14 w 29"/>
                <a:gd name="T33" fmla="*/ 0 h 29"/>
                <a:gd name="T34" fmla="*/ 18 w 29"/>
                <a:gd name="T35" fmla="*/ 0 h 29"/>
                <a:gd name="T36" fmla="*/ 20 w 29"/>
                <a:gd name="T37" fmla="*/ 2 h 29"/>
                <a:gd name="T38" fmla="*/ 22 w 29"/>
                <a:gd name="T39" fmla="*/ 3 h 29"/>
                <a:gd name="T40" fmla="*/ 25 w 29"/>
                <a:gd name="T41" fmla="*/ 4 h 29"/>
                <a:gd name="T42" fmla="*/ 27 w 29"/>
                <a:gd name="T43" fmla="*/ 6 h 29"/>
                <a:gd name="T44" fmla="*/ 28 w 29"/>
                <a:gd name="T45" fmla="*/ 9 h 29"/>
                <a:gd name="T46" fmla="*/ 29 w 29"/>
                <a:gd name="T47" fmla="*/ 12 h 29"/>
                <a:gd name="T48" fmla="*/ 29 w 29"/>
                <a:gd name="T49" fmla="*/ 14 h 29"/>
                <a:gd name="T50" fmla="*/ 28 w 29"/>
                <a:gd name="T51" fmla="*/ 20 h 29"/>
                <a:gd name="T52" fmla="*/ 25 w 29"/>
                <a:gd name="T53" fmla="*/ 25 h 29"/>
                <a:gd name="T54" fmla="*/ 20 w 29"/>
                <a:gd name="T55" fmla="*/ 28 h 29"/>
                <a:gd name="T56" fmla="*/ 14 w 29"/>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9">
                  <a:moveTo>
                    <a:pt x="14" y="29"/>
                  </a:moveTo>
                  <a:lnTo>
                    <a:pt x="12" y="29"/>
                  </a:lnTo>
                  <a:lnTo>
                    <a:pt x="10" y="28"/>
                  </a:lnTo>
                  <a:lnTo>
                    <a:pt x="6" y="27"/>
                  </a:lnTo>
                  <a:lnTo>
                    <a:pt x="4" y="25"/>
                  </a:lnTo>
                  <a:lnTo>
                    <a:pt x="3" y="22"/>
                  </a:lnTo>
                  <a:lnTo>
                    <a:pt x="2" y="20"/>
                  </a:lnTo>
                  <a:lnTo>
                    <a:pt x="0" y="18"/>
                  </a:lnTo>
                  <a:lnTo>
                    <a:pt x="0" y="14"/>
                  </a:lnTo>
                  <a:lnTo>
                    <a:pt x="0" y="12"/>
                  </a:lnTo>
                  <a:lnTo>
                    <a:pt x="2" y="9"/>
                  </a:lnTo>
                  <a:lnTo>
                    <a:pt x="3" y="6"/>
                  </a:lnTo>
                  <a:lnTo>
                    <a:pt x="4" y="4"/>
                  </a:lnTo>
                  <a:lnTo>
                    <a:pt x="6" y="3"/>
                  </a:lnTo>
                  <a:lnTo>
                    <a:pt x="10" y="2"/>
                  </a:lnTo>
                  <a:lnTo>
                    <a:pt x="12" y="0"/>
                  </a:lnTo>
                  <a:lnTo>
                    <a:pt x="14" y="0"/>
                  </a:lnTo>
                  <a:lnTo>
                    <a:pt x="18" y="0"/>
                  </a:lnTo>
                  <a:lnTo>
                    <a:pt x="20" y="2"/>
                  </a:lnTo>
                  <a:lnTo>
                    <a:pt x="22" y="3"/>
                  </a:lnTo>
                  <a:lnTo>
                    <a:pt x="25" y="4"/>
                  </a:lnTo>
                  <a:lnTo>
                    <a:pt x="27" y="6"/>
                  </a:lnTo>
                  <a:lnTo>
                    <a:pt x="28" y="9"/>
                  </a:lnTo>
                  <a:lnTo>
                    <a:pt x="29" y="12"/>
                  </a:lnTo>
                  <a:lnTo>
                    <a:pt x="29" y="14"/>
                  </a:lnTo>
                  <a:lnTo>
                    <a:pt x="28" y="20"/>
                  </a:lnTo>
                  <a:lnTo>
                    <a:pt x="25" y="25"/>
                  </a:lnTo>
                  <a:lnTo>
                    <a:pt x="20" y="28"/>
                  </a:lnTo>
                  <a:lnTo>
                    <a:pt x="14"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68" name="Freeform 320"/>
            <p:cNvSpPr>
              <a:spLocks/>
            </p:cNvSpPr>
            <p:nvPr/>
          </p:nvSpPr>
          <p:spPr bwMode="auto">
            <a:xfrm>
              <a:off x="2485" y="1569"/>
              <a:ext cx="30" cy="30"/>
            </a:xfrm>
            <a:custGeom>
              <a:avLst/>
              <a:gdLst>
                <a:gd name="T0" fmla="*/ 60 w 60"/>
                <a:gd name="T1" fmla="*/ 30 h 60"/>
                <a:gd name="T2" fmla="*/ 59 w 60"/>
                <a:gd name="T3" fmla="*/ 25 h 60"/>
                <a:gd name="T4" fmla="*/ 58 w 60"/>
                <a:gd name="T5" fmla="*/ 19 h 60"/>
                <a:gd name="T6" fmla="*/ 54 w 60"/>
                <a:gd name="T7" fmla="*/ 13 h 60"/>
                <a:gd name="T8" fmla="*/ 51 w 60"/>
                <a:gd name="T9" fmla="*/ 8 h 60"/>
                <a:gd name="T10" fmla="*/ 46 w 60"/>
                <a:gd name="T11" fmla="*/ 5 h 60"/>
                <a:gd name="T12" fmla="*/ 41 w 60"/>
                <a:gd name="T13" fmla="*/ 3 h 60"/>
                <a:gd name="T14" fmla="*/ 36 w 60"/>
                <a:gd name="T15" fmla="*/ 0 h 60"/>
                <a:gd name="T16" fmla="*/ 30 w 60"/>
                <a:gd name="T17" fmla="*/ 0 h 60"/>
                <a:gd name="T18" fmla="*/ 18 w 60"/>
                <a:gd name="T19" fmla="*/ 3 h 60"/>
                <a:gd name="T20" fmla="*/ 9 w 60"/>
                <a:gd name="T21" fmla="*/ 8 h 60"/>
                <a:gd name="T22" fmla="*/ 2 w 60"/>
                <a:gd name="T23" fmla="*/ 19 h 60"/>
                <a:gd name="T24" fmla="*/ 0 w 60"/>
                <a:gd name="T25" fmla="*/ 30 h 60"/>
                <a:gd name="T26" fmla="*/ 1 w 60"/>
                <a:gd name="T27" fmla="*/ 36 h 60"/>
                <a:gd name="T28" fmla="*/ 2 w 60"/>
                <a:gd name="T29" fmla="*/ 42 h 60"/>
                <a:gd name="T30" fmla="*/ 6 w 60"/>
                <a:gd name="T31" fmla="*/ 47 h 60"/>
                <a:gd name="T32" fmla="*/ 9 w 60"/>
                <a:gd name="T33" fmla="*/ 51 h 60"/>
                <a:gd name="T34" fmla="*/ 14 w 60"/>
                <a:gd name="T35" fmla="*/ 55 h 60"/>
                <a:gd name="T36" fmla="*/ 18 w 60"/>
                <a:gd name="T37" fmla="*/ 58 h 60"/>
                <a:gd name="T38" fmla="*/ 24 w 60"/>
                <a:gd name="T39" fmla="*/ 59 h 60"/>
                <a:gd name="T40" fmla="*/ 30 w 60"/>
                <a:gd name="T41" fmla="*/ 60 h 60"/>
                <a:gd name="T42" fmla="*/ 36 w 60"/>
                <a:gd name="T43" fmla="*/ 59 h 60"/>
                <a:gd name="T44" fmla="*/ 41 w 60"/>
                <a:gd name="T45" fmla="*/ 58 h 60"/>
                <a:gd name="T46" fmla="*/ 46 w 60"/>
                <a:gd name="T47" fmla="*/ 55 h 60"/>
                <a:gd name="T48" fmla="*/ 51 w 60"/>
                <a:gd name="T49" fmla="*/ 51 h 60"/>
                <a:gd name="T50" fmla="*/ 54 w 60"/>
                <a:gd name="T51" fmla="*/ 47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5"/>
                  </a:lnTo>
                  <a:lnTo>
                    <a:pt x="58" y="19"/>
                  </a:lnTo>
                  <a:lnTo>
                    <a:pt x="54" y="13"/>
                  </a:lnTo>
                  <a:lnTo>
                    <a:pt x="51" y="8"/>
                  </a:lnTo>
                  <a:lnTo>
                    <a:pt x="46" y="5"/>
                  </a:lnTo>
                  <a:lnTo>
                    <a:pt x="41" y="3"/>
                  </a:lnTo>
                  <a:lnTo>
                    <a:pt x="36" y="0"/>
                  </a:lnTo>
                  <a:lnTo>
                    <a:pt x="30" y="0"/>
                  </a:lnTo>
                  <a:lnTo>
                    <a:pt x="18" y="3"/>
                  </a:lnTo>
                  <a:lnTo>
                    <a:pt x="9" y="8"/>
                  </a:lnTo>
                  <a:lnTo>
                    <a:pt x="2" y="19"/>
                  </a:lnTo>
                  <a:lnTo>
                    <a:pt x="0" y="30"/>
                  </a:lnTo>
                  <a:lnTo>
                    <a:pt x="1" y="36"/>
                  </a:lnTo>
                  <a:lnTo>
                    <a:pt x="2" y="42"/>
                  </a:lnTo>
                  <a:lnTo>
                    <a:pt x="6" y="47"/>
                  </a:lnTo>
                  <a:lnTo>
                    <a:pt x="9" y="51"/>
                  </a:lnTo>
                  <a:lnTo>
                    <a:pt x="14" y="55"/>
                  </a:lnTo>
                  <a:lnTo>
                    <a:pt x="18" y="58"/>
                  </a:lnTo>
                  <a:lnTo>
                    <a:pt x="24" y="59"/>
                  </a:lnTo>
                  <a:lnTo>
                    <a:pt x="30" y="60"/>
                  </a:lnTo>
                  <a:lnTo>
                    <a:pt x="36" y="59"/>
                  </a:lnTo>
                  <a:lnTo>
                    <a:pt x="41" y="58"/>
                  </a:lnTo>
                  <a:lnTo>
                    <a:pt x="46" y="55"/>
                  </a:lnTo>
                  <a:lnTo>
                    <a:pt x="51" y="51"/>
                  </a:lnTo>
                  <a:lnTo>
                    <a:pt x="54" y="47"/>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69" name="Freeform 321"/>
            <p:cNvSpPr>
              <a:spLocks/>
            </p:cNvSpPr>
            <p:nvPr/>
          </p:nvSpPr>
          <p:spPr bwMode="auto">
            <a:xfrm>
              <a:off x="2492" y="1577"/>
              <a:ext cx="15" cy="15"/>
            </a:xfrm>
            <a:custGeom>
              <a:avLst/>
              <a:gdLst>
                <a:gd name="T0" fmla="*/ 15 w 30"/>
                <a:gd name="T1" fmla="*/ 30 h 30"/>
                <a:gd name="T2" fmla="*/ 13 w 30"/>
                <a:gd name="T3" fmla="*/ 30 h 30"/>
                <a:gd name="T4" fmla="*/ 10 w 30"/>
                <a:gd name="T5" fmla="*/ 29 h 30"/>
                <a:gd name="T6" fmla="*/ 7 w 30"/>
                <a:gd name="T7" fmla="*/ 27 h 30"/>
                <a:gd name="T8" fmla="*/ 5 w 30"/>
                <a:gd name="T9" fmla="*/ 26 h 30"/>
                <a:gd name="T10" fmla="*/ 3 w 30"/>
                <a:gd name="T11" fmla="*/ 23 h 30"/>
                <a:gd name="T12" fmla="*/ 1 w 30"/>
                <a:gd name="T13" fmla="*/ 20 h 30"/>
                <a:gd name="T14" fmla="*/ 0 w 30"/>
                <a:gd name="T15" fmla="*/ 18 h 30"/>
                <a:gd name="T16" fmla="*/ 0 w 30"/>
                <a:gd name="T17" fmla="*/ 15 h 30"/>
                <a:gd name="T18" fmla="*/ 0 w 30"/>
                <a:gd name="T19" fmla="*/ 12 h 30"/>
                <a:gd name="T20" fmla="*/ 1 w 30"/>
                <a:gd name="T21" fmla="*/ 10 h 30"/>
                <a:gd name="T22" fmla="*/ 3 w 30"/>
                <a:gd name="T23" fmla="*/ 7 h 30"/>
                <a:gd name="T24" fmla="*/ 5 w 30"/>
                <a:gd name="T25" fmla="*/ 5 h 30"/>
                <a:gd name="T26" fmla="*/ 7 w 30"/>
                <a:gd name="T27" fmla="*/ 3 h 30"/>
                <a:gd name="T28" fmla="*/ 10 w 30"/>
                <a:gd name="T29" fmla="*/ 2 h 30"/>
                <a:gd name="T30" fmla="*/ 13 w 30"/>
                <a:gd name="T31" fmla="*/ 0 h 30"/>
                <a:gd name="T32" fmla="*/ 15 w 30"/>
                <a:gd name="T33" fmla="*/ 0 h 30"/>
                <a:gd name="T34" fmla="*/ 18 w 30"/>
                <a:gd name="T35" fmla="*/ 0 h 30"/>
                <a:gd name="T36" fmla="*/ 21 w 30"/>
                <a:gd name="T37" fmla="*/ 2 h 30"/>
                <a:gd name="T38" fmla="*/ 23 w 30"/>
                <a:gd name="T39" fmla="*/ 3 h 30"/>
                <a:gd name="T40" fmla="*/ 25 w 30"/>
                <a:gd name="T41" fmla="*/ 5 h 30"/>
                <a:gd name="T42" fmla="*/ 28 w 30"/>
                <a:gd name="T43" fmla="*/ 7 h 30"/>
                <a:gd name="T44" fmla="*/ 29 w 30"/>
                <a:gd name="T45" fmla="*/ 10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0" y="29"/>
                  </a:lnTo>
                  <a:lnTo>
                    <a:pt x="7" y="27"/>
                  </a:lnTo>
                  <a:lnTo>
                    <a:pt x="5" y="26"/>
                  </a:lnTo>
                  <a:lnTo>
                    <a:pt x="3" y="23"/>
                  </a:lnTo>
                  <a:lnTo>
                    <a:pt x="1" y="20"/>
                  </a:lnTo>
                  <a:lnTo>
                    <a:pt x="0" y="18"/>
                  </a:lnTo>
                  <a:lnTo>
                    <a:pt x="0" y="15"/>
                  </a:lnTo>
                  <a:lnTo>
                    <a:pt x="0" y="12"/>
                  </a:lnTo>
                  <a:lnTo>
                    <a:pt x="1" y="10"/>
                  </a:lnTo>
                  <a:lnTo>
                    <a:pt x="3" y="7"/>
                  </a:lnTo>
                  <a:lnTo>
                    <a:pt x="5" y="5"/>
                  </a:lnTo>
                  <a:lnTo>
                    <a:pt x="7" y="3"/>
                  </a:lnTo>
                  <a:lnTo>
                    <a:pt x="10" y="2"/>
                  </a:lnTo>
                  <a:lnTo>
                    <a:pt x="13" y="0"/>
                  </a:lnTo>
                  <a:lnTo>
                    <a:pt x="15" y="0"/>
                  </a:lnTo>
                  <a:lnTo>
                    <a:pt x="18"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370" name="Group 322"/>
          <p:cNvGrpSpPr>
            <a:grpSpLocks/>
          </p:cNvGrpSpPr>
          <p:nvPr/>
        </p:nvGrpSpPr>
        <p:grpSpPr bwMode="auto">
          <a:xfrm>
            <a:off x="0" y="5026027"/>
            <a:ext cx="1828800" cy="1831975"/>
            <a:chOff x="2332" y="1554"/>
            <a:chExt cx="1105" cy="1218"/>
          </a:xfrm>
        </p:grpSpPr>
        <p:sp>
          <p:nvSpPr>
            <p:cNvPr id="2371" name="Freeform 323"/>
            <p:cNvSpPr>
              <a:spLocks/>
            </p:cNvSpPr>
            <p:nvPr/>
          </p:nvSpPr>
          <p:spPr bwMode="auto">
            <a:xfrm>
              <a:off x="2450" y="2113"/>
              <a:ext cx="30" cy="30"/>
            </a:xfrm>
            <a:custGeom>
              <a:avLst/>
              <a:gdLst>
                <a:gd name="T0" fmla="*/ 31 w 61"/>
                <a:gd name="T1" fmla="*/ 60 h 60"/>
                <a:gd name="T2" fmla="*/ 18 w 61"/>
                <a:gd name="T3" fmla="*/ 57 h 60"/>
                <a:gd name="T4" fmla="*/ 9 w 61"/>
                <a:gd name="T5" fmla="*/ 50 h 60"/>
                <a:gd name="T6" fmla="*/ 2 w 61"/>
                <a:gd name="T7" fmla="*/ 41 h 60"/>
                <a:gd name="T8" fmla="*/ 0 w 61"/>
                <a:gd name="T9" fmla="*/ 30 h 60"/>
                <a:gd name="T10" fmla="*/ 2 w 61"/>
                <a:gd name="T11" fmla="*/ 18 h 60"/>
                <a:gd name="T12" fmla="*/ 9 w 61"/>
                <a:gd name="T13" fmla="*/ 8 h 60"/>
                <a:gd name="T14" fmla="*/ 18 w 61"/>
                <a:gd name="T15" fmla="*/ 2 h 60"/>
                <a:gd name="T16" fmla="*/ 31 w 61"/>
                <a:gd name="T17" fmla="*/ 0 h 60"/>
                <a:gd name="T18" fmla="*/ 42 w 61"/>
                <a:gd name="T19" fmla="*/ 2 h 60"/>
                <a:gd name="T20" fmla="*/ 52 w 61"/>
                <a:gd name="T21" fmla="*/ 8 h 60"/>
                <a:gd name="T22" fmla="*/ 58 w 61"/>
                <a:gd name="T23" fmla="*/ 18 h 60"/>
                <a:gd name="T24" fmla="*/ 61 w 61"/>
                <a:gd name="T25" fmla="*/ 30 h 60"/>
                <a:gd name="T26" fmla="*/ 58 w 61"/>
                <a:gd name="T27" fmla="*/ 41 h 60"/>
                <a:gd name="T28" fmla="*/ 52 w 61"/>
                <a:gd name="T29" fmla="*/ 50 h 60"/>
                <a:gd name="T30" fmla="*/ 42 w 61"/>
                <a:gd name="T31" fmla="*/ 57 h 60"/>
                <a:gd name="T32" fmla="*/ 31 w 61"/>
                <a:gd name="T33"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 h="60">
                  <a:moveTo>
                    <a:pt x="31" y="60"/>
                  </a:moveTo>
                  <a:lnTo>
                    <a:pt x="18" y="57"/>
                  </a:lnTo>
                  <a:lnTo>
                    <a:pt x="9" y="50"/>
                  </a:lnTo>
                  <a:lnTo>
                    <a:pt x="2" y="41"/>
                  </a:lnTo>
                  <a:lnTo>
                    <a:pt x="0" y="30"/>
                  </a:lnTo>
                  <a:lnTo>
                    <a:pt x="2" y="18"/>
                  </a:lnTo>
                  <a:lnTo>
                    <a:pt x="9" y="8"/>
                  </a:lnTo>
                  <a:lnTo>
                    <a:pt x="18" y="2"/>
                  </a:lnTo>
                  <a:lnTo>
                    <a:pt x="31" y="0"/>
                  </a:lnTo>
                  <a:lnTo>
                    <a:pt x="42" y="2"/>
                  </a:lnTo>
                  <a:lnTo>
                    <a:pt x="52" y="8"/>
                  </a:lnTo>
                  <a:lnTo>
                    <a:pt x="58" y="18"/>
                  </a:lnTo>
                  <a:lnTo>
                    <a:pt x="61" y="30"/>
                  </a:lnTo>
                  <a:lnTo>
                    <a:pt x="58" y="41"/>
                  </a:lnTo>
                  <a:lnTo>
                    <a:pt x="52" y="50"/>
                  </a:lnTo>
                  <a:lnTo>
                    <a:pt x="42" y="57"/>
                  </a:lnTo>
                  <a:lnTo>
                    <a:pt x="31" y="6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72" name="Freeform 324"/>
            <p:cNvSpPr>
              <a:spLocks/>
            </p:cNvSpPr>
            <p:nvPr/>
          </p:nvSpPr>
          <p:spPr bwMode="auto">
            <a:xfrm>
              <a:off x="2431" y="2013"/>
              <a:ext cx="67" cy="91"/>
            </a:xfrm>
            <a:custGeom>
              <a:avLst/>
              <a:gdLst>
                <a:gd name="T0" fmla="*/ 50 w 132"/>
                <a:gd name="T1" fmla="*/ 182 h 182"/>
                <a:gd name="T2" fmla="*/ 80 w 132"/>
                <a:gd name="T3" fmla="*/ 182 h 182"/>
                <a:gd name="T4" fmla="*/ 85 w 132"/>
                <a:gd name="T5" fmla="*/ 174 h 182"/>
                <a:gd name="T6" fmla="*/ 98 w 132"/>
                <a:gd name="T7" fmla="*/ 154 h 182"/>
                <a:gd name="T8" fmla="*/ 113 w 132"/>
                <a:gd name="T9" fmla="*/ 125 h 182"/>
                <a:gd name="T10" fmla="*/ 125 w 132"/>
                <a:gd name="T11" fmla="*/ 91 h 182"/>
                <a:gd name="T12" fmla="*/ 132 w 132"/>
                <a:gd name="T13" fmla="*/ 58 h 182"/>
                <a:gd name="T14" fmla="*/ 128 w 132"/>
                <a:gd name="T15" fmla="*/ 29 h 182"/>
                <a:gd name="T16" fmla="*/ 107 w 132"/>
                <a:gd name="T17" fmla="*/ 9 h 182"/>
                <a:gd name="T18" fmla="*/ 67 w 132"/>
                <a:gd name="T19" fmla="*/ 0 h 182"/>
                <a:gd name="T20" fmla="*/ 25 w 132"/>
                <a:gd name="T21" fmla="*/ 9 h 182"/>
                <a:gd name="T22" fmla="*/ 4 w 132"/>
                <a:gd name="T23" fmla="*/ 29 h 182"/>
                <a:gd name="T24" fmla="*/ 0 w 132"/>
                <a:gd name="T25" fmla="*/ 58 h 182"/>
                <a:gd name="T26" fmla="*/ 6 w 132"/>
                <a:gd name="T27" fmla="*/ 91 h 182"/>
                <a:gd name="T28" fmla="*/ 18 w 132"/>
                <a:gd name="T29" fmla="*/ 125 h 182"/>
                <a:gd name="T30" fmla="*/ 33 w 132"/>
                <a:gd name="T31" fmla="*/ 154 h 182"/>
                <a:gd name="T32" fmla="*/ 46 w 132"/>
                <a:gd name="T33" fmla="*/ 174 h 182"/>
                <a:gd name="T34" fmla="*/ 50 w 132"/>
                <a:gd name="T35"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73" name="Freeform 325"/>
            <p:cNvSpPr>
              <a:spLocks/>
            </p:cNvSpPr>
            <p:nvPr/>
          </p:nvSpPr>
          <p:spPr bwMode="auto">
            <a:xfrm>
              <a:off x="2431" y="2013"/>
              <a:ext cx="67" cy="91"/>
            </a:xfrm>
            <a:custGeom>
              <a:avLst/>
              <a:gdLst>
                <a:gd name="T0" fmla="*/ 50 w 132"/>
                <a:gd name="T1" fmla="*/ 182 h 182"/>
                <a:gd name="T2" fmla="*/ 80 w 132"/>
                <a:gd name="T3" fmla="*/ 182 h 182"/>
                <a:gd name="T4" fmla="*/ 85 w 132"/>
                <a:gd name="T5" fmla="*/ 174 h 182"/>
                <a:gd name="T6" fmla="*/ 98 w 132"/>
                <a:gd name="T7" fmla="*/ 154 h 182"/>
                <a:gd name="T8" fmla="*/ 113 w 132"/>
                <a:gd name="T9" fmla="*/ 125 h 182"/>
                <a:gd name="T10" fmla="*/ 125 w 132"/>
                <a:gd name="T11" fmla="*/ 91 h 182"/>
                <a:gd name="T12" fmla="*/ 132 w 132"/>
                <a:gd name="T13" fmla="*/ 58 h 182"/>
                <a:gd name="T14" fmla="*/ 128 w 132"/>
                <a:gd name="T15" fmla="*/ 29 h 182"/>
                <a:gd name="T16" fmla="*/ 107 w 132"/>
                <a:gd name="T17" fmla="*/ 9 h 182"/>
                <a:gd name="T18" fmla="*/ 67 w 132"/>
                <a:gd name="T19" fmla="*/ 0 h 182"/>
                <a:gd name="T20" fmla="*/ 25 w 132"/>
                <a:gd name="T21" fmla="*/ 9 h 182"/>
                <a:gd name="T22" fmla="*/ 4 w 132"/>
                <a:gd name="T23" fmla="*/ 29 h 182"/>
                <a:gd name="T24" fmla="*/ 0 w 132"/>
                <a:gd name="T25" fmla="*/ 58 h 182"/>
                <a:gd name="T26" fmla="*/ 6 w 132"/>
                <a:gd name="T27" fmla="*/ 91 h 182"/>
                <a:gd name="T28" fmla="*/ 18 w 132"/>
                <a:gd name="T29" fmla="*/ 125 h 182"/>
                <a:gd name="T30" fmla="*/ 33 w 132"/>
                <a:gd name="T31" fmla="*/ 154 h 182"/>
                <a:gd name="T32" fmla="*/ 46 w 132"/>
                <a:gd name="T33" fmla="*/ 174 h 182"/>
                <a:gd name="T34" fmla="*/ 50 w 132"/>
                <a:gd name="T35"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74" name="Freeform 326"/>
            <p:cNvSpPr>
              <a:spLocks/>
            </p:cNvSpPr>
            <p:nvPr/>
          </p:nvSpPr>
          <p:spPr bwMode="auto">
            <a:xfrm>
              <a:off x="2359" y="2051"/>
              <a:ext cx="89" cy="73"/>
            </a:xfrm>
            <a:custGeom>
              <a:avLst/>
              <a:gdLst>
                <a:gd name="T0" fmla="*/ 163 w 177"/>
                <a:gd name="T1" fmla="*/ 144 h 146"/>
                <a:gd name="T2" fmla="*/ 177 w 177"/>
                <a:gd name="T3" fmla="*/ 118 h 146"/>
                <a:gd name="T4" fmla="*/ 172 w 177"/>
                <a:gd name="T5" fmla="*/ 110 h 146"/>
                <a:gd name="T6" fmla="*/ 161 w 177"/>
                <a:gd name="T7" fmla="*/ 89 h 146"/>
                <a:gd name="T8" fmla="*/ 144 w 177"/>
                <a:gd name="T9" fmla="*/ 62 h 146"/>
                <a:gd name="T10" fmla="*/ 122 w 177"/>
                <a:gd name="T11" fmla="*/ 33 h 146"/>
                <a:gd name="T12" fmla="*/ 95 w 177"/>
                <a:gd name="T13" fmla="*/ 11 h 146"/>
                <a:gd name="T14" fmla="*/ 69 w 177"/>
                <a:gd name="T15" fmla="*/ 0 h 146"/>
                <a:gd name="T16" fmla="*/ 40 w 177"/>
                <a:gd name="T17" fmla="*/ 7 h 146"/>
                <a:gd name="T18" fmla="*/ 14 w 177"/>
                <a:gd name="T19" fmla="*/ 38 h 146"/>
                <a:gd name="T20" fmla="*/ 3 w 177"/>
                <a:gd name="T21" fmla="*/ 60 h 146"/>
                <a:gd name="T22" fmla="*/ 0 w 177"/>
                <a:gd name="T23" fmla="*/ 78 h 146"/>
                <a:gd name="T24" fmla="*/ 1 w 177"/>
                <a:gd name="T25" fmla="*/ 94 h 146"/>
                <a:gd name="T26" fmla="*/ 8 w 177"/>
                <a:gd name="T27" fmla="*/ 106 h 146"/>
                <a:gd name="T28" fmla="*/ 17 w 177"/>
                <a:gd name="T29" fmla="*/ 117 h 146"/>
                <a:gd name="T30" fmla="*/ 30 w 177"/>
                <a:gd name="T31" fmla="*/ 126 h 146"/>
                <a:gd name="T32" fmla="*/ 46 w 177"/>
                <a:gd name="T33" fmla="*/ 132 h 146"/>
                <a:gd name="T34" fmla="*/ 62 w 177"/>
                <a:gd name="T35" fmla="*/ 138 h 146"/>
                <a:gd name="T36" fmla="*/ 79 w 177"/>
                <a:gd name="T37" fmla="*/ 141 h 146"/>
                <a:gd name="T38" fmla="*/ 98 w 177"/>
                <a:gd name="T39" fmla="*/ 143 h 146"/>
                <a:gd name="T40" fmla="*/ 115 w 177"/>
                <a:gd name="T41" fmla="*/ 144 h 146"/>
                <a:gd name="T42" fmla="*/ 130 w 177"/>
                <a:gd name="T43" fmla="*/ 146 h 146"/>
                <a:gd name="T44" fmla="*/ 144 w 177"/>
                <a:gd name="T45" fmla="*/ 146 h 146"/>
                <a:gd name="T46" fmla="*/ 154 w 177"/>
                <a:gd name="T47" fmla="*/ 144 h 146"/>
                <a:gd name="T48" fmla="*/ 161 w 177"/>
                <a:gd name="T49" fmla="*/ 144 h 146"/>
                <a:gd name="T50" fmla="*/ 163 w 177"/>
                <a:gd name="T51" fmla="*/ 14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7" h="146">
                  <a:moveTo>
                    <a:pt x="163" y="144"/>
                  </a:moveTo>
                  <a:lnTo>
                    <a:pt x="177" y="118"/>
                  </a:lnTo>
                  <a:lnTo>
                    <a:pt x="172" y="110"/>
                  </a:lnTo>
                  <a:lnTo>
                    <a:pt x="161" y="89"/>
                  </a:lnTo>
                  <a:lnTo>
                    <a:pt x="144" y="62"/>
                  </a:lnTo>
                  <a:lnTo>
                    <a:pt x="122" y="33"/>
                  </a:lnTo>
                  <a:lnTo>
                    <a:pt x="95" y="11"/>
                  </a:lnTo>
                  <a:lnTo>
                    <a:pt x="69" y="0"/>
                  </a:lnTo>
                  <a:lnTo>
                    <a:pt x="40" y="7"/>
                  </a:lnTo>
                  <a:lnTo>
                    <a:pt x="14" y="38"/>
                  </a:lnTo>
                  <a:lnTo>
                    <a:pt x="3" y="60"/>
                  </a:lnTo>
                  <a:lnTo>
                    <a:pt x="0" y="78"/>
                  </a:lnTo>
                  <a:lnTo>
                    <a:pt x="1" y="94"/>
                  </a:lnTo>
                  <a:lnTo>
                    <a:pt x="8" y="106"/>
                  </a:lnTo>
                  <a:lnTo>
                    <a:pt x="17" y="117"/>
                  </a:lnTo>
                  <a:lnTo>
                    <a:pt x="30" y="126"/>
                  </a:lnTo>
                  <a:lnTo>
                    <a:pt x="46" y="132"/>
                  </a:lnTo>
                  <a:lnTo>
                    <a:pt x="62" y="138"/>
                  </a:lnTo>
                  <a:lnTo>
                    <a:pt x="79" y="141"/>
                  </a:lnTo>
                  <a:lnTo>
                    <a:pt x="98" y="143"/>
                  </a:lnTo>
                  <a:lnTo>
                    <a:pt x="115" y="144"/>
                  </a:lnTo>
                  <a:lnTo>
                    <a:pt x="130" y="146"/>
                  </a:lnTo>
                  <a:lnTo>
                    <a:pt x="144" y="146"/>
                  </a:lnTo>
                  <a:lnTo>
                    <a:pt x="154" y="144"/>
                  </a:lnTo>
                  <a:lnTo>
                    <a:pt x="161" y="144"/>
                  </a:lnTo>
                  <a:lnTo>
                    <a:pt x="163" y="14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75" name="Freeform 327"/>
            <p:cNvSpPr>
              <a:spLocks/>
            </p:cNvSpPr>
            <p:nvPr/>
          </p:nvSpPr>
          <p:spPr bwMode="auto">
            <a:xfrm>
              <a:off x="2359" y="2133"/>
              <a:ext cx="89" cy="71"/>
            </a:xfrm>
            <a:custGeom>
              <a:avLst/>
              <a:gdLst>
                <a:gd name="T0" fmla="*/ 178 w 178"/>
                <a:gd name="T1" fmla="*/ 27 h 143"/>
                <a:gd name="T2" fmla="*/ 164 w 178"/>
                <a:gd name="T3" fmla="*/ 1 h 143"/>
                <a:gd name="T4" fmla="*/ 162 w 178"/>
                <a:gd name="T5" fmla="*/ 1 h 143"/>
                <a:gd name="T6" fmla="*/ 155 w 178"/>
                <a:gd name="T7" fmla="*/ 1 h 143"/>
                <a:gd name="T8" fmla="*/ 145 w 178"/>
                <a:gd name="T9" fmla="*/ 0 h 143"/>
                <a:gd name="T10" fmla="*/ 131 w 178"/>
                <a:gd name="T11" fmla="*/ 0 h 143"/>
                <a:gd name="T12" fmla="*/ 116 w 178"/>
                <a:gd name="T13" fmla="*/ 1 h 143"/>
                <a:gd name="T14" fmla="*/ 99 w 178"/>
                <a:gd name="T15" fmla="*/ 2 h 143"/>
                <a:gd name="T16" fmla="*/ 80 w 178"/>
                <a:gd name="T17" fmla="*/ 5 h 143"/>
                <a:gd name="T18" fmla="*/ 63 w 178"/>
                <a:gd name="T19" fmla="*/ 7 h 143"/>
                <a:gd name="T20" fmla="*/ 46 w 178"/>
                <a:gd name="T21" fmla="*/ 13 h 143"/>
                <a:gd name="T22" fmla="*/ 31 w 178"/>
                <a:gd name="T23" fmla="*/ 18 h 143"/>
                <a:gd name="T24" fmla="*/ 18 w 178"/>
                <a:gd name="T25" fmla="*/ 27 h 143"/>
                <a:gd name="T26" fmla="*/ 8 w 178"/>
                <a:gd name="T27" fmla="*/ 37 h 143"/>
                <a:gd name="T28" fmla="*/ 2 w 178"/>
                <a:gd name="T29" fmla="*/ 50 h 143"/>
                <a:gd name="T30" fmla="*/ 0 w 178"/>
                <a:gd name="T31" fmla="*/ 65 h 143"/>
                <a:gd name="T32" fmla="*/ 4 w 178"/>
                <a:gd name="T33" fmla="*/ 83 h 143"/>
                <a:gd name="T34" fmla="*/ 14 w 178"/>
                <a:gd name="T35" fmla="*/ 104 h 143"/>
                <a:gd name="T36" fmla="*/ 41 w 178"/>
                <a:gd name="T37" fmla="*/ 135 h 143"/>
                <a:gd name="T38" fmla="*/ 69 w 178"/>
                <a:gd name="T39" fmla="*/ 143 h 143"/>
                <a:gd name="T40" fmla="*/ 96 w 178"/>
                <a:gd name="T41" fmla="*/ 132 h 143"/>
                <a:gd name="T42" fmla="*/ 122 w 178"/>
                <a:gd name="T43" fmla="*/ 111 h 143"/>
                <a:gd name="T44" fmla="*/ 145 w 178"/>
                <a:gd name="T45" fmla="*/ 83 h 143"/>
                <a:gd name="T46" fmla="*/ 162 w 178"/>
                <a:gd name="T47" fmla="*/ 55 h 143"/>
                <a:gd name="T48" fmla="*/ 174 w 178"/>
                <a:gd name="T49" fmla="*/ 35 h 143"/>
                <a:gd name="T50" fmla="*/ 178 w 178"/>
                <a:gd name="T51" fmla="*/ 2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8" h="143">
                  <a:moveTo>
                    <a:pt x="178" y="27"/>
                  </a:moveTo>
                  <a:lnTo>
                    <a:pt x="164" y="1"/>
                  </a:lnTo>
                  <a:lnTo>
                    <a:pt x="162" y="1"/>
                  </a:lnTo>
                  <a:lnTo>
                    <a:pt x="155" y="1"/>
                  </a:lnTo>
                  <a:lnTo>
                    <a:pt x="145" y="0"/>
                  </a:lnTo>
                  <a:lnTo>
                    <a:pt x="131" y="0"/>
                  </a:lnTo>
                  <a:lnTo>
                    <a:pt x="116" y="1"/>
                  </a:lnTo>
                  <a:lnTo>
                    <a:pt x="99" y="2"/>
                  </a:lnTo>
                  <a:lnTo>
                    <a:pt x="80" y="5"/>
                  </a:lnTo>
                  <a:lnTo>
                    <a:pt x="63" y="7"/>
                  </a:lnTo>
                  <a:lnTo>
                    <a:pt x="46" y="13"/>
                  </a:lnTo>
                  <a:lnTo>
                    <a:pt x="31" y="18"/>
                  </a:lnTo>
                  <a:lnTo>
                    <a:pt x="18" y="27"/>
                  </a:lnTo>
                  <a:lnTo>
                    <a:pt x="8" y="37"/>
                  </a:lnTo>
                  <a:lnTo>
                    <a:pt x="2" y="50"/>
                  </a:lnTo>
                  <a:lnTo>
                    <a:pt x="0" y="65"/>
                  </a:lnTo>
                  <a:lnTo>
                    <a:pt x="4" y="83"/>
                  </a:lnTo>
                  <a:lnTo>
                    <a:pt x="14" y="104"/>
                  </a:lnTo>
                  <a:lnTo>
                    <a:pt x="41" y="135"/>
                  </a:lnTo>
                  <a:lnTo>
                    <a:pt x="69" y="143"/>
                  </a:lnTo>
                  <a:lnTo>
                    <a:pt x="96" y="132"/>
                  </a:lnTo>
                  <a:lnTo>
                    <a:pt x="122" y="111"/>
                  </a:lnTo>
                  <a:lnTo>
                    <a:pt x="145" y="83"/>
                  </a:lnTo>
                  <a:lnTo>
                    <a:pt x="162" y="55"/>
                  </a:lnTo>
                  <a:lnTo>
                    <a:pt x="174" y="35"/>
                  </a:lnTo>
                  <a:lnTo>
                    <a:pt x="178" y="2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76" name="Freeform 328"/>
            <p:cNvSpPr>
              <a:spLocks/>
            </p:cNvSpPr>
            <p:nvPr/>
          </p:nvSpPr>
          <p:spPr bwMode="auto">
            <a:xfrm>
              <a:off x="2432" y="2151"/>
              <a:ext cx="66" cy="90"/>
            </a:xfrm>
            <a:custGeom>
              <a:avLst/>
              <a:gdLst>
                <a:gd name="T0" fmla="*/ 82 w 132"/>
                <a:gd name="T1" fmla="*/ 0 h 181"/>
                <a:gd name="T2" fmla="*/ 52 w 132"/>
                <a:gd name="T3" fmla="*/ 0 h 181"/>
                <a:gd name="T4" fmla="*/ 47 w 132"/>
                <a:gd name="T5" fmla="*/ 8 h 181"/>
                <a:gd name="T6" fmla="*/ 35 w 132"/>
                <a:gd name="T7" fmla="*/ 29 h 181"/>
                <a:gd name="T8" fmla="*/ 20 w 132"/>
                <a:gd name="T9" fmla="*/ 57 h 181"/>
                <a:gd name="T10" fmla="*/ 7 w 132"/>
                <a:gd name="T11" fmla="*/ 90 h 181"/>
                <a:gd name="T12" fmla="*/ 0 w 132"/>
                <a:gd name="T13" fmla="*/ 123 h 181"/>
                <a:gd name="T14" fmla="*/ 5 w 132"/>
                <a:gd name="T15" fmla="*/ 152 h 181"/>
                <a:gd name="T16" fmla="*/ 24 w 132"/>
                <a:gd name="T17" fmla="*/ 172 h 181"/>
                <a:gd name="T18" fmla="*/ 64 w 132"/>
                <a:gd name="T19" fmla="*/ 181 h 181"/>
                <a:gd name="T20" fmla="*/ 106 w 132"/>
                <a:gd name="T21" fmla="*/ 172 h 181"/>
                <a:gd name="T22" fmla="*/ 127 w 132"/>
                <a:gd name="T23" fmla="*/ 152 h 181"/>
                <a:gd name="T24" fmla="*/ 132 w 132"/>
                <a:gd name="T25" fmla="*/ 123 h 181"/>
                <a:gd name="T26" fmla="*/ 127 w 132"/>
                <a:gd name="T27" fmla="*/ 90 h 181"/>
                <a:gd name="T28" fmla="*/ 114 w 132"/>
                <a:gd name="T29" fmla="*/ 57 h 181"/>
                <a:gd name="T30" fmla="*/ 99 w 132"/>
                <a:gd name="T31" fmla="*/ 29 h 181"/>
                <a:gd name="T32" fmla="*/ 86 w 132"/>
                <a:gd name="T33" fmla="*/ 8 h 181"/>
                <a:gd name="T34" fmla="*/ 82 w 132"/>
                <a:gd name="T35"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81">
                  <a:moveTo>
                    <a:pt x="82" y="0"/>
                  </a:moveTo>
                  <a:lnTo>
                    <a:pt x="52" y="0"/>
                  </a:lnTo>
                  <a:lnTo>
                    <a:pt x="47" y="8"/>
                  </a:lnTo>
                  <a:lnTo>
                    <a:pt x="35" y="29"/>
                  </a:lnTo>
                  <a:lnTo>
                    <a:pt x="20" y="57"/>
                  </a:lnTo>
                  <a:lnTo>
                    <a:pt x="7" y="90"/>
                  </a:lnTo>
                  <a:lnTo>
                    <a:pt x="0" y="123"/>
                  </a:lnTo>
                  <a:lnTo>
                    <a:pt x="5" y="152"/>
                  </a:lnTo>
                  <a:lnTo>
                    <a:pt x="24" y="172"/>
                  </a:lnTo>
                  <a:lnTo>
                    <a:pt x="64" y="181"/>
                  </a:lnTo>
                  <a:lnTo>
                    <a:pt x="106" y="172"/>
                  </a:lnTo>
                  <a:lnTo>
                    <a:pt x="127" y="152"/>
                  </a:lnTo>
                  <a:lnTo>
                    <a:pt x="132" y="123"/>
                  </a:lnTo>
                  <a:lnTo>
                    <a:pt x="127" y="90"/>
                  </a:lnTo>
                  <a:lnTo>
                    <a:pt x="114" y="57"/>
                  </a:lnTo>
                  <a:lnTo>
                    <a:pt x="99" y="29"/>
                  </a:lnTo>
                  <a:lnTo>
                    <a:pt x="86" y="8"/>
                  </a:lnTo>
                  <a:lnTo>
                    <a:pt x="82"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77" name="Freeform 329"/>
            <p:cNvSpPr>
              <a:spLocks/>
            </p:cNvSpPr>
            <p:nvPr/>
          </p:nvSpPr>
          <p:spPr bwMode="auto">
            <a:xfrm>
              <a:off x="2482" y="2132"/>
              <a:ext cx="88" cy="72"/>
            </a:xfrm>
            <a:custGeom>
              <a:avLst/>
              <a:gdLst>
                <a:gd name="T0" fmla="*/ 15 w 177"/>
                <a:gd name="T1" fmla="*/ 1 h 144"/>
                <a:gd name="T2" fmla="*/ 0 w 177"/>
                <a:gd name="T3" fmla="*/ 26 h 144"/>
                <a:gd name="T4" fmla="*/ 5 w 177"/>
                <a:gd name="T5" fmla="*/ 34 h 144"/>
                <a:gd name="T6" fmla="*/ 16 w 177"/>
                <a:gd name="T7" fmla="*/ 55 h 144"/>
                <a:gd name="T8" fmla="*/ 33 w 177"/>
                <a:gd name="T9" fmla="*/ 83 h 144"/>
                <a:gd name="T10" fmla="*/ 56 w 177"/>
                <a:gd name="T11" fmla="*/ 110 h 144"/>
                <a:gd name="T12" fmla="*/ 82 w 177"/>
                <a:gd name="T13" fmla="*/ 132 h 144"/>
                <a:gd name="T14" fmla="*/ 109 w 177"/>
                <a:gd name="T15" fmla="*/ 144 h 144"/>
                <a:gd name="T16" fmla="*/ 137 w 177"/>
                <a:gd name="T17" fmla="*/ 137 h 144"/>
                <a:gd name="T18" fmla="*/ 164 w 177"/>
                <a:gd name="T19" fmla="*/ 106 h 144"/>
                <a:gd name="T20" fmla="*/ 174 w 177"/>
                <a:gd name="T21" fmla="*/ 85 h 144"/>
                <a:gd name="T22" fmla="*/ 177 w 177"/>
                <a:gd name="T23" fmla="*/ 67 h 144"/>
                <a:gd name="T24" fmla="*/ 176 w 177"/>
                <a:gd name="T25" fmla="*/ 50 h 144"/>
                <a:gd name="T26" fmla="*/ 170 w 177"/>
                <a:gd name="T27" fmla="*/ 38 h 144"/>
                <a:gd name="T28" fmla="*/ 161 w 177"/>
                <a:gd name="T29" fmla="*/ 27 h 144"/>
                <a:gd name="T30" fmla="*/ 147 w 177"/>
                <a:gd name="T31" fmla="*/ 19 h 144"/>
                <a:gd name="T32" fmla="*/ 132 w 177"/>
                <a:gd name="T33" fmla="*/ 12 h 144"/>
                <a:gd name="T34" fmla="*/ 116 w 177"/>
                <a:gd name="T35" fmla="*/ 8 h 144"/>
                <a:gd name="T36" fmla="*/ 98 w 177"/>
                <a:gd name="T37" fmla="*/ 4 h 144"/>
                <a:gd name="T38" fmla="*/ 81 w 177"/>
                <a:gd name="T39" fmla="*/ 2 h 144"/>
                <a:gd name="T40" fmla="*/ 63 w 177"/>
                <a:gd name="T41" fmla="*/ 1 h 144"/>
                <a:gd name="T42" fmla="*/ 48 w 177"/>
                <a:gd name="T43" fmla="*/ 0 h 144"/>
                <a:gd name="T44" fmla="*/ 35 w 177"/>
                <a:gd name="T45" fmla="*/ 0 h 144"/>
                <a:gd name="T46" fmla="*/ 24 w 177"/>
                <a:gd name="T47" fmla="*/ 1 h 144"/>
                <a:gd name="T48" fmla="*/ 17 w 177"/>
                <a:gd name="T49" fmla="*/ 1 h 144"/>
                <a:gd name="T50" fmla="*/ 15 w 177"/>
                <a:gd name="T51" fmla="*/ 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7" h="144">
                  <a:moveTo>
                    <a:pt x="15" y="1"/>
                  </a:moveTo>
                  <a:lnTo>
                    <a:pt x="0" y="26"/>
                  </a:lnTo>
                  <a:lnTo>
                    <a:pt x="5" y="34"/>
                  </a:lnTo>
                  <a:lnTo>
                    <a:pt x="16" y="55"/>
                  </a:lnTo>
                  <a:lnTo>
                    <a:pt x="33" y="83"/>
                  </a:lnTo>
                  <a:lnTo>
                    <a:pt x="56" y="110"/>
                  </a:lnTo>
                  <a:lnTo>
                    <a:pt x="82" y="132"/>
                  </a:lnTo>
                  <a:lnTo>
                    <a:pt x="109" y="144"/>
                  </a:lnTo>
                  <a:lnTo>
                    <a:pt x="137" y="137"/>
                  </a:lnTo>
                  <a:lnTo>
                    <a:pt x="164" y="106"/>
                  </a:lnTo>
                  <a:lnTo>
                    <a:pt x="174" y="85"/>
                  </a:lnTo>
                  <a:lnTo>
                    <a:pt x="177" y="67"/>
                  </a:lnTo>
                  <a:lnTo>
                    <a:pt x="176" y="50"/>
                  </a:lnTo>
                  <a:lnTo>
                    <a:pt x="170" y="38"/>
                  </a:lnTo>
                  <a:lnTo>
                    <a:pt x="161" y="27"/>
                  </a:lnTo>
                  <a:lnTo>
                    <a:pt x="147" y="19"/>
                  </a:lnTo>
                  <a:lnTo>
                    <a:pt x="132" y="12"/>
                  </a:lnTo>
                  <a:lnTo>
                    <a:pt x="116" y="8"/>
                  </a:lnTo>
                  <a:lnTo>
                    <a:pt x="98" y="4"/>
                  </a:lnTo>
                  <a:lnTo>
                    <a:pt x="81" y="2"/>
                  </a:lnTo>
                  <a:lnTo>
                    <a:pt x="63" y="1"/>
                  </a:lnTo>
                  <a:lnTo>
                    <a:pt x="48" y="0"/>
                  </a:lnTo>
                  <a:lnTo>
                    <a:pt x="35" y="0"/>
                  </a:lnTo>
                  <a:lnTo>
                    <a:pt x="24" y="1"/>
                  </a:lnTo>
                  <a:lnTo>
                    <a:pt x="17" y="1"/>
                  </a:lnTo>
                  <a:lnTo>
                    <a:pt x="15"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78" name="Freeform 330"/>
            <p:cNvSpPr>
              <a:spLocks/>
            </p:cNvSpPr>
            <p:nvPr/>
          </p:nvSpPr>
          <p:spPr bwMode="auto">
            <a:xfrm>
              <a:off x="2481" y="2051"/>
              <a:ext cx="90" cy="72"/>
            </a:xfrm>
            <a:custGeom>
              <a:avLst/>
              <a:gdLst>
                <a:gd name="T0" fmla="*/ 0 w 180"/>
                <a:gd name="T1" fmla="*/ 116 h 143"/>
                <a:gd name="T2" fmla="*/ 15 w 180"/>
                <a:gd name="T3" fmla="*/ 142 h 143"/>
                <a:gd name="T4" fmla="*/ 17 w 180"/>
                <a:gd name="T5" fmla="*/ 142 h 143"/>
                <a:gd name="T6" fmla="*/ 24 w 180"/>
                <a:gd name="T7" fmla="*/ 142 h 143"/>
                <a:gd name="T8" fmla="*/ 34 w 180"/>
                <a:gd name="T9" fmla="*/ 143 h 143"/>
                <a:gd name="T10" fmla="*/ 48 w 180"/>
                <a:gd name="T11" fmla="*/ 143 h 143"/>
                <a:gd name="T12" fmla="*/ 63 w 180"/>
                <a:gd name="T13" fmla="*/ 142 h 143"/>
                <a:gd name="T14" fmla="*/ 80 w 180"/>
                <a:gd name="T15" fmla="*/ 141 h 143"/>
                <a:gd name="T16" fmla="*/ 99 w 180"/>
                <a:gd name="T17" fmla="*/ 139 h 143"/>
                <a:gd name="T18" fmla="*/ 116 w 180"/>
                <a:gd name="T19" fmla="*/ 135 h 143"/>
                <a:gd name="T20" fmla="*/ 133 w 180"/>
                <a:gd name="T21" fmla="*/ 131 h 143"/>
                <a:gd name="T22" fmla="*/ 148 w 180"/>
                <a:gd name="T23" fmla="*/ 125 h 143"/>
                <a:gd name="T24" fmla="*/ 161 w 180"/>
                <a:gd name="T25" fmla="*/ 117 h 143"/>
                <a:gd name="T26" fmla="*/ 171 w 180"/>
                <a:gd name="T27" fmla="*/ 106 h 143"/>
                <a:gd name="T28" fmla="*/ 177 w 180"/>
                <a:gd name="T29" fmla="*/ 94 h 143"/>
                <a:gd name="T30" fmla="*/ 180 w 180"/>
                <a:gd name="T31" fmla="*/ 79 h 143"/>
                <a:gd name="T32" fmla="*/ 175 w 180"/>
                <a:gd name="T33" fmla="*/ 60 h 143"/>
                <a:gd name="T34" fmla="*/ 166 w 180"/>
                <a:gd name="T35" fmla="*/ 40 h 143"/>
                <a:gd name="T36" fmla="*/ 138 w 180"/>
                <a:gd name="T37" fmla="*/ 7 h 143"/>
                <a:gd name="T38" fmla="*/ 109 w 180"/>
                <a:gd name="T39" fmla="*/ 0 h 143"/>
                <a:gd name="T40" fmla="*/ 82 w 180"/>
                <a:gd name="T41" fmla="*/ 10 h 143"/>
                <a:gd name="T42" fmla="*/ 56 w 180"/>
                <a:gd name="T43" fmla="*/ 32 h 143"/>
                <a:gd name="T44" fmla="*/ 33 w 180"/>
                <a:gd name="T45" fmla="*/ 59 h 143"/>
                <a:gd name="T46" fmla="*/ 16 w 180"/>
                <a:gd name="T47" fmla="*/ 87 h 143"/>
                <a:gd name="T48" fmla="*/ 4 w 180"/>
                <a:gd name="T49" fmla="*/ 108 h 143"/>
                <a:gd name="T50" fmla="*/ 0 w 180"/>
                <a:gd name="T51" fmla="*/ 11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0" h="143">
                  <a:moveTo>
                    <a:pt x="0" y="116"/>
                  </a:moveTo>
                  <a:lnTo>
                    <a:pt x="15" y="142"/>
                  </a:lnTo>
                  <a:lnTo>
                    <a:pt x="17" y="142"/>
                  </a:lnTo>
                  <a:lnTo>
                    <a:pt x="24" y="142"/>
                  </a:lnTo>
                  <a:lnTo>
                    <a:pt x="34" y="143"/>
                  </a:lnTo>
                  <a:lnTo>
                    <a:pt x="48" y="143"/>
                  </a:lnTo>
                  <a:lnTo>
                    <a:pt x="63" y="142"/>
                  </a:lnTo>
                  <a:lnTo>
                    <a:pt x="80" y="141"/>
                  </a:lnTo>
                  <a:lnTo>
                    <a:pt x="99" y="139"/>
                  </a:lnTo>
                  <a:lnTo>
                    <a:pt x="116" y="135"/>
                  </a:lnTo>
                  <a:lnTo>
                    <a:pt x="133" y="131"/>
                  </a:lnTo>
                  <a:lnTo>
                    <a:pt x="148" y="125"/>
                  </a:lnTo>
                  <a:lnTo>
                    <a:pt x="161" y="117"/>
                  </a:lnTo>
                  <a:lnTo>
                    <a:pt x="171" y="106"/>
                  </a:lnTo>
                  <a:lnTo>
                    <a:pt x="177" y="94"/>
                  </a:lnTo>
                  <a:lnTo>
                    <a:pt x="180" y="79"/>
                  </a:lnTo>
                  <a:lnTo>
                    <a:pt x="175" y="60"/>
                  </a:lnTo>
                  <a:lnTo>
                    <a:pt x="166" y="40"/>
                  </a:lnTo>
                  <a:lnTo>
                    <a:pt x="138" y="7"/>
                  </a:lnTo>
                  <a:lnTo>
                    <a:pt x="109" y="0"/>
                  </a:lnTo>
                  <a:lnTo>
                    <a:pt x="82" y="10"/>
                  </a:lnTo>
                  <a:lnTo>
                    <a:pt x="56" y="32"/>
                  </a:lnTo>
                  <a:lnTo>
                    <a:pt x="33" y="59"/>
                  </a:lnTo>
                  <a:lnTo>
                    <a:pt x="16" y="87"/>
                  </a:lnTo>
                  <a:lnTo>
                    <a:pt x="4" y="108"/>
                  </a:lnTo>
                  <a:lnTo>
                    <a:pt x="0" y="11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79" name="Freeform 331"/>
            <p:cNvSpPr>
              <a:spLocks/>
            </p:cNvSpPr>
            <p:nvPr/>
          </p:nvSpPr>
          <p:spPr bwMode="auto">
            <a:xfrm>
              <a:off x="2654" y="1594"/>
              <a:ext cx="12" cy="12"/>
            </a:xfrm>
            <a:custGeom>
              <a:avLst/>
              <a:gdLst>
                <a:gd name="T0" fmla="*/ 12 w 24"/>
                <a:gd name="T1" fmla="*/ 24 h 24"/>
                <a:gd name="T2" fmla="*/ 8 w 24"/>
                <a:gd name="T3" fmla="*/ 23 h 24"/>
                <a:gd name="T4" fmla="*/ 3 w 24"/>
                <a:gd name="T5" fmla="*/ 21 h 24"/>
                <a:gd name="T6" fmla="*/ 1 w 24"/>
                <a:gd name="T7" fmla="*/ 16 h 24"/>
                <a:gd name="T8" fmla="*/ 0 w 24"/>
                <a:gd name="T9" fmla="*/ 11 h 24"/>
                <a:gd name="T10" fmla="*/ 1 w 24"/>
                <a:gd name="T11" fmla="*/ 7 h 24"/>
                <a:gd name="T12" fmla="*/ 3 w 24"/>
                <a:gd name="T13" fmla="*/ 3 h 24"/>
                <a:gd name="T14" fmla="*/ 8 w 24"/>
                <a:gd name="T15" fmla="*/ 1 h 24"/>
                <a:gd name="T16" fmla="*/ 12 w 24"/>
                <a:gd name="T17" fmla="*/ 0 h 24"/>
                <a:gd name="T18" fmla="*/ 17 w 24"/>
                <a:gd name="T19" fmla="*/ 1 h 24"/>
                <a:gd name="T20" fmla="*/ 20 w 24"/>
                <a:gd name="T21" fmla="*/ 3 h 24"/>
                <a:gd name="T22" fmla="*/ 23 w 24"/>
                <a:gd name="T23" fmla="*/ 7 h 24"/>
                <a:gd name="T24" fmla="*/ 24 w 24"/>
                <a:gd name="T25" fmla="*/ 11 h 24"/>
                <a:gd name="T26" fmla="*/ 23 w 24"/>
                <a:gd name="T27" fmla="*/ 16 h 24"/>
                <a:gd name="T28" fmla="*/ 20 w 24"/>
                <a:gd name="T29" fmla="*/ 21 h 24"/>
                <a:gd name="T30" fmla="*/ 17 w 24"/>
                <a:gd name="T31" fmla="*/ 23 h 24"/>
                <a:gd name="T32" fmla="*/ 12 w 24"/>
                <a:gd name="T3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lnTo>
                    <a:pt x="8" y="23"/>
                  </a:lnTo>
                  <a:lnTo>
                    <a:pt x="3" y="21"/>
                  </a:lnTo>
                  <a:lnTo>
                    <a:pt x="1" y="16"/>
                  </a:lnTo>
                  <a:lnTo>
                    <a:pt x="0" y="11"/>
                  </a:lnTo>
                  <a:lnTo>
                    <a:pt x="1" y="7"/>
                  </a:lnTo>
                  <a:lnTo>
                    <a:pt x="3" y="3"/>
                  </a:lnTo>
                  <a:lnTo>
                    <a:pt x="8" y="1"/>
                  </a:lnTo>
                  <a:lnTo>
                    <a:pt x="12" y="0"/>
                  </a:lnTo>
                  <a:lnTo>
                    <a:pt x="17" y="1"/>
                  </a:lnTo>
                  <a:lnTo>
                    <a:pt x="20" y="3"/>
                  </a:lnTo>
                  <a:lnTo>
                    <a:pt x="23" y="7"/>
                  </a:lnTo>
                  <a:lnTo>
                    <a:pt x="24" y="11"/>
                  </a:lnTo>
                  <a:lnTo>
                    <a:pt x="23" y="16"/>
                  </a:lnTo>
                  <a:lnTo>
                    <a:pt x="20" y="21"/>
                  </a:lnTo>
                  <a:lnTo>
                    <a:pt x="17" y="23"/>
                  </a:lnTo>
                  <a:lnTo>
                    <a:pt x="12" y="2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80" name="Freeform 332"/>
            <p:cNvSpPr>
              <a:spLocks/>
            </p:cNvSpPr>
            <p:nvPr/>
          </p:nvSpPr>
          <p:spPr bwMode="auto">
            <a:xfrm>
              <a:off x="2647" y="1554"/>
              <a:ext cx="26" cy="37"/>
            </a:xfrm>
            <a:custGeom>
              <a:avLst/>
              <a:gdLst>
                <a:gd name="T0" fmla="*/ 19 w 52"/>
                <a:gd name="T1" fmla="*/ 73 h 73"/>
                <a:gd name="T2" fmla="*/ 31 w 52"/>
                <a:gd name="T3" fmla="*/ 73 h 73"/>
                <a:gd name="T4" fmla="*/ 33 w 52"/>
                <a:gd name="T5" fmla="*/ 70 h 73"/>
                <a:gd name="T6" fmla="*/ 38 w 52"/>
                <a:gd name="T7" fmla="*/ 62 h 73"/>
                <a:gd name="T8" fmla="*/ 43 w 52"/>
                <a:gd name="T9" fmla="*/ 50 h 73"/>
                <a:gd name="T10" fmla="*/ 49 w 52"/>
                <a:gd name="T11" fmla="*/ 36 h 73"/>
                <a:gd name="T12" fmla="*/ 52 w 52"/>
                <a:gd name="T13" fmla="*/ 24 h 73"/>
                <a:gd name="T14" fmla="*/ 50 w 52"/>
                <a:gd name="T15" fmla="*/ 12 h 73"/>
                <a:gd name="T16" fmla="*/ 42 w 52"/>
                <a:gd name="T17" fmla="*/ 4 h 73"/>
                <a:gd name="T18" fmla="*/ 26 w 52"/>
                <a:gd name="T19" fmla="*/ 0 h 73"/>
                <a:gd name="T20" fmla="*/ 10 w 52"/>
                <a:gd name="T21" fmla="*/ 4 h 73"/>
                <a:gd name="T22" fmla="*/ 1 w 52"/>
                <a:gd name="T23" fmla="*/ 12 h 73"/>
                <a:gd name="T24" fmla="*/ 0 w 52"/>
                <a:gd name="T25" fmla="*/ 24 h 73"/>
                <a:gd name="T26" fmla="*/ 2 w 52"/>
                <a:gd name="T27" fmla="*/ 36 h 73"/>
                <a:gd name="T28" fmla="*/ 7 w 52"/>
                <a:gd name="T29" fmla="*/ 50 h 73"/>
                <a:gd name="T30" fmla="*/ 12 w 52"/>
                <a:gd name="T31" fmla="*/ 62 h 73"/>
                <a:gd name="T32" fmla="*/ 17 w 52"/>
                <a:gd name="T33" fmla="*/ 70 h 73"/>
                <a:gd name="T34" fmla="*/ 19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81" name="Freeform 333"/>
            <p:cNvSpPr>
              <a:spLocks/>
            </p:cNvSpPr>
            <p:nvPr/>
          </p:nvSpPr>
          <p:spPr bwMode="auto">
            <a:xfrm>
              <a:off x="2647" y="1554"/>
              <a:ext cx="26" cy="37"/>
            </a:xfrm>
            <a:custGeom>
              <a:avLst/>
              <a:gdLst>
                <a:gd name="T0" fmla="*/ 19 w 52"/>
                <a:gd name="T1" fmla="*/ 73 h 73"/>
                <a:gd name="T2" fmla="*/ 31 w 52"/>
                <a:gd name="T3" fmla="*/ 73 h 73"/>
                <a:gd name="T4" fmla="*/ 33 w 52"/>
                <a:gd name="T5" fmla="*/ 70 h 73"/>
                <a:gd name="T6" fmla="*/ 38 w 52"/>
                <a:gd name="T7" fmla="*/ 62 h 73"/>
                <a:gd name="T8" fmla="*/ 43 w 52"/>
                <a:gd name="T9" fmla="*/ 50 h 73"/>
                <a:gd name="T10" fmla="*/ 49 w 52"/>
                <a:gd name="T11" fmla="*/ 36 h 73"/>
                <a:gd name="T12" fmla="*/ 52 w 52"/>
                <a:gd name="T13" fmla="*/ 24 h 73"/>
                <a:gd name="T14" fmla="*/ 50 w 52"/>
                <a:gd name="T15" fmla="*/ 12 h 73"/>
                <a:gd name="T16" fmla="*/ 42 w 52"/>
                <a:gd name="T17" fmla="*/ 4 h 73"/>
                <a:gd name="T18" fmla="*/ 26 w 52"/>
                <a:gd name="T19" fmla="*/ 0 h 73"/>
                <a:gd name="T20" fmla="*/ 10 w 52"/>
                <a:gd name="T21" fmla="*/ 4 h 73"/>
                <a:gd name="T22" fmla="*/ 1 w 52"/>
                <a:gd name="T23" fmla="*/ 12 h 73"/>
                <a:gd name="T24" fmla="*/ 0 w 52"/>
                <a:gd name="T25" fmla="*/ 24 h 73"/>
                <a:gd name="T26" fmla="*/ 2 w 52"/>
                <a:gd name="T27" fmla="*/ 36 h 73"/>
                <a:gd name="T28" fmla="*/ 7 w 52"/>
                <a:gd name="T29" fmla="*/ 50 h 73"/>
                <a:gd name="T30" fmla="*/ 12 w 52"/>
                <a:gd name="T31" fmla="*/ 62 h 73"/>
                <a:gd name="T32" fmla="*/ 17 w 52"/>
                <a:gd name="T33" fmla="*/ 70 h 73"/>
                <a:gd name="T34" fmla="*/ 19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82" name="Freeform 334"/>
            <p:cNvSpPr>
              <a:spLocks/>
            </p:cNvSpPr>
            <p:nvPr/>
          </p:nvSpPr>
          <p:spPr bwMode="auto">
            <a:xfrm>
              <a:off x="2618" y="1569"/>
              <a:ext cx="36" cy="29"/>
            </a:xfrm>
            <a:custGeom>
              <a:avLst/>
              <a:gdLst>
                <a:gd name="T0" fmla="*/ 66 w 71"/>
                <a:gd name="T1" fmla="*/ 58 h 58"/>
                <a:gd name="T2" fmla="*/ 71 w 71"/>
                <a:gd name="T3" fmla="*/ 48 h 58"/>
                <a:gd name="T4" fmla="*/ 70 w 71"/>
                <a:gd name="T5" fmla="*/ 44 h 58"/>
                <a:gd name="T6" fmla="*/ 64 w 71"/>
                <a:gd name="T7" fmla="*/ 36 h 58"/>
                <a:gd name="T8" fmla="*/ 58 w 71"/>
                <a:gd name="T9" fmla="*/ 25 h 58"/>
                <a:gd name="T10" fmla="*/ 49 w 71"/>
                <a:gd name="T11" fmla="*/ 14 h 58"/>
                <a:gd name="T12" fmla="*/ 39 w 71"/>
                <a:gd name="T13" fmla="*/ 5 h 58"/>
                <a:gd name="T14" fmla="*/ 28 w 71"/>
                <a:gd name="T15" fmla="*/ 0 h 58"/>
                <a:gd name="T16" fmla="*/ 16 w 71"/>
                <a:gd name="T17" fmla="*/ 4 h 58"/>
                <a:gd name="T18" fmla="*/ 6 w 71"/>
                <a:gd name="T19" fmla="*/ 17 h 58"/>
                <a:gd name="T20" fmla="*/ 0 w 71"/>
                <a:gd name="T21" fmla="*/ 33 h 58"/>
                <a:gd name="T22" fmla="*/ 3 w 71"/>
                <a:gd name="T23" fmla="*/ 43 h 58"/>
                <a:gd name="T24" fmla="*/ 11 w 71"/>
                <a:gd name="T25" fmla="*/ 51 h 58"/>
                <a:gd name="T26" fmla="*/ 25 w 71"/>
                <a:gd name="T27" fmla="*/ 56 h 58"/>
                <a:gd name="T28" fmla="*/ 39 w 71"/>
                <a:gd name="T29" fmla="*/ 58 h 58"/>
                <a:gd name="T30" fmla="*/ 52 w 71"/>
                <a:gd name="T31" fmla="*/ 58 h 58"/>
                <a:gd name="T32" fmla="*/ 62 w 71"/>
                <a:gd name="T33" fmla="*/ 58 h 58"/>
                <a:gd name="T34" fmla="*/ 66 w 71"/>
                <a:gd name="T3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8">
                  <a:moveTo>
                    <a:pt x="66" y="58"/>
                  </a:moveTo>
                  <a:lnTo>
                    <a:pt x="71" y="48"/>
                  </a:lnTo>
                  <a:lnTo>
                    <a:pt x="70" y="44"/>
                  </a:lnTo>
                  <a:lnTo>
                    <a:pt x="64" y="36"/>
                  </a:lnTo>
                  <a:lnTo>
                    <a:pt x="58" y="25"/>
                  </a:lnTo>
                  <a:lnTo>
                    <a:pt x="49" y="14"/>
                  </a:lnTo>
                  <a:lnTo>
                    <a:pt x="39" y="5"/>
                  </a:lnTo>
                  <a:lnTo>
                    <a:pt x="28" y="0"/>
                  </a:lnTo>
                  <a:lnTo>
                    <a:pt x="16" y="4"/>
                  </a:lnTo>
                  <a:lnTo>
                    <a:pt x="6" y="17"/>
                  </a:lnTo>
                  <a:lnTo>
                    <a:pt x="0" y="33"/>
                  </a:lnTo>
                  <a:lnTo>
                    <a:pt x="3" y="43"/>
                  </a:lnTo>
                  <a:lnTo>
                    <a:pt x="11" y="51"/>
                  </a:lnTo>
                  <a:lnTo>
                    <a:pt x="25" y="56"/>
                  </a:lnTo>
                  <a:lnTo>
                    <a:pt x="39" y="58"/>
                  </a:lnTo>
                  <a:lnTo>
                    <a:pt x="52" y="58"/>
                  </a:lnTo>
                  <a:lnTo>
                    <a:pt x="62" y="58"/>
                  </a:lnTo>
                  <a:lnTo>
                    <a:pt x="66" y="5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83" name="Freeform 335"/>
            <p:cNvSpPr>
              <a:spLocks/>
            </p:cNvSpPr>
            <p:nvPr/>
          </p:nvSpPr>
          <p:spPr bwMode="auto">
            <a:xfrm>
              <a:off x="2618" y="1602"/>
              <a:ext cx="36" cy="28"/>
            </a:xfrm>
            <a:custGeom>
              <a:avLst/>
              <a:gdLst>
                <a:gd name="T0" fmla="*/ 71 w 71"/>
                <a:gd name="T1" fmla="*/ 10 h 57"/>
                <a:gd name="T2" fmla="*/ 66 w 71"/>
                <a:gd name="T3" fmla="*/ 0 h 57"/>
                <a:gd name="T4" fmla="*/ 62 w 71"/>
                <a:gd name="T5" fmla="*/ 0 h 57"/>
                <a:gd name="T6" fmla="*/ 53 w 71"/>
                <a:gd name="T7" fmla="*/ 0 h 57"/>
                <a:gd name="T8" fmla="*/ 39 w 71"/>
                <a:gd name="T9" fmla="*/ 0 h 57"/>
                <a:gd name="T10" fmla="*/ 25 w 71"/>
                <a:gd name="T11" fmla="*/ 2 h 57"/>
                <a:gd name="T12" fmla="*/ 13 w 71"/>
                <a:gd name="T13" fmla="*/ 7 h 57"/>
                <a:gd name="T14" fmla="*/ 3 w 71"/>
                <a:gd name="T15" fmla="*/ 15 h 57"/>
                <a:gd name="T16" fmla="*/ 0 w 71"/>
                <a:gd name="T17" fmla="*/ 25 h 57"/>
                <a:gd name="T18" fmla="*/ 6 w 71"/>
                <a:gd name="T19" fmla="*/ 42 h 57"/>
                <a:gd name="T20" fmla="*/ 16 w 71"/>
                <a:gd name="T21" fmla="*/ 54 h 57"/>
                <a:gd name="T22" fmla="*/ 28 w 71"/>
                <a:gd name="T23" fmla="*/ 57 h 57"/>
                <a:gd name="T24" fmla="*/ 39 w 71"/>
                <a:gd name="T25" fmla="*/ 53 h 57"/>
                <a:gd name="T26" fmla="*/ 49 w 71"/>
                <a:gd name="T27" fmla="*/ 44 h 57"/>
                <a:gd name="T28" fmla="*/ 58 w 71"/>
                <a:gd name="T29" fmla="*/ 33 h 57"/>
                <a:gd name="T30" fmla="*/ 64 w 71"/>
                <a:gd name="T31" fmla="*/ 22 h 57"/>
                <a:gd name="T32" fmla="*/ 70 w 71"/>
                <a:gd name="T33" fmla="*/ 14 h 57"/>
                <a:gd name="T34" fmla="*/ 71 w 71"/>
                <a:gd name="T35" fmla="*/ 1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7">
                  <a:moveTo>
                    <a:pt x="71" y="10"/>
                  </a:moveTo>
                  <a:lnTo>
                    <a:pt x="66" y="0"/>
                  </a:lnTo>
                  <a:lnTo>
                    <a:pt x="62" y="0"/>
                  </a:lnTo>
                  <a:lnTo>
                    <a:pt x="53" y="0"/>
                  </a:lnTo>
                  <a:lnTo>
                    <a:pt x="39" y="0"/>
                  </a:lnTo>
                  <a:lnTo>
                    <a:pt x="25" y="2"/>
                  </a:lnTo>
                  <a:lnTo>
                    <a:pt x="13" y="7"/>
                  </a:lnTo>
                  <a:lnTo>
                    <a:pt x="3" y="15"/>
                  </a:lnTo>
                  <a:lnTo>
                    <a:pt x="0" y="25"/>
                  </a:lnTo>
                  <a:lnTo>
                    <a:pt x="6" y="42"/>
                  </a:lnTo>
                  <a:lnTo>
                    <a:pt x="16" y="54"/>
                  </a:lnTo>
                  <a:lnTo>
                    <a:pt x="28" y="57"/>
                  </a:lnTo>
                  <a:lnTo>
                    <a:pt x="39" y="53"/>
                  </a:lnTo>
                  <a:lnTo>
                    <a:pt x="49" y="44"/>
                  </a:lnTo>
                  <a:lnTo>
                    <a:pt x="58" y="33"/>
                  </a:lnTo>
                  <a:lnTo>
                    <a:pt x="64" y="22"/>
                  </a:lnTo>
                  <a:lnTo>
                    <a:pt x="70" y="14"/>
                  </a:lnTo>
                  <a:lnTo>
                    <a:pt x="71" y="1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84" name="Freeform 336"/>
            <p:cNvSpPr>
              <a:spLocks/>
            </p:cNvSpPr>
            <p:nvPr/>
          </p:nvSpPr>
          <p:spPr bwMode="auto">
            <a:xfrm>
              <a:off x="2647" y="1610"/>
              <a:ext cx="26" cy="36"/>
            </a:xfrm>
            <a:custGeom>
              <a:avLst/>
              <a:gdLst>
                <a:gd name="T0" fmla="*/ 32 w 52"/>
                <a:gd name="T1" fmla="*/ 0 h 73"/>
                <a:gd name="T2" fmla="*/ 20 w 52"/>
                <a:gd name="T3" fmla="*/ 0 h 73"/>
                <a:gd name="T4" fmla="*/ 18 w 52"/>
                <a:gd name="T5" fmla="*/ 4 h 73"/>
                <a:gd name="T6" fmla="*/ 14 w 52"/>
                <a:gd name="T7" fmla="*/ 12 h 73"/>
                <a:gd name="T8" fmla="*/ 8 w 52"/>
                <a:gd name="T9" fmla="*/ 23 h 73"/>
                <a:gd name="T10" fmla="*/ 2 w 52"/>
                <a:gd name="T11" fmla="*/ 36 h 73"/>
                <a:gd name="T12" fmla="*/ 0 w 52"/>
                <a:gd name="T13" fmla="*/ 50 h 73"/>
                <a:gd name="T14" fmla="*/ 1 w 52"/>
                <a:gd name="T15" fmla="*/ 61 h 73"/>
                <a:gd name="T16" fmla="*/ 9 w 52"/>
                <a:gd name="T17" fmla="*/ 69 h 73"/>
                <a:gd name="T18" fmla="*/ 25 w 52"/>
                <a:gd name="T19" fmla="*/ 73 h 73"/>
                <a:gd name="T20" fmla="*/ 41 w 52"/>
                <a:gd name="T21" fmla="*/ 69 h 73"/>
                <a:gd name="T22" fmla="*/ 50 w 52"/>
                <a:gd name="T23" fmla="*/ 61 h 73"/>
                <a:gd name="T24" fmla="*/ 52 w 52"/>
                <a:gd name="T25" fmla="*/ 50 h 73"/>
                <a:gd name="T26" fmla="*/ 49 w 52"/>
                <a:gd name="T27" fmla="*/ 36 h 73"/>
                <a:gd name="T28" fmla="*/ 45 w 52"/>
                <a:gd name="T29" fmla="*/ 23 h 73"/>
                <a:gd name="T30" fmla="*/ 39 w 52"/>
                <a:gd name="T31" fmla="*/ 12 h 73"/>
                <a:gd name="T32" fmla="*/ 34 w 52"/>
                <a:gd name="T33" fmla="*/ 4 h 73"/>
                <a:gd name="T34" fmla="*/ 32 w 52"/>
                <a:gd name="T3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32" y="0"/>
                  </a:moveTo>
                  <a:lnTo>
                    <a:pt x="20" y="0"/>
                  </a:lnTo>
                  <a:lnTo>
                    <a:pt x="18" y="4"/>
                  </a:lnTo>
                  <a:lnTo>
                    <a:pt x="14" y="12"/>
                  </a:lnTo>
                  <a:lnTo>
                    <a:pt x="8" y="23"/>
                  </a:lnTo>
                  <a:lnTo>
                    <a:pt x="2" y="36"/>
                  </a:lnTo>
                  <a:lnTo>
                    <a:pt x="0" y="50"/>
                  </a:lnTo>
                  <a:lnTo>
                    <a:pt x="1" y="61"/>
                  </a:lnTo>
                  <a:lnTo>
                    <a:pt x="9" y="69"/>
                  </a:lnTo>
                  <a:lnTo>
                    <a:pt x="25" y="73"/>
                  </a:lnTo>
                  <a:lnTo>
                    <a:pt x="41" y="69"/>
                  </a:lnTo>
                  <a:lnTo>
                    <a:pt x="50" y="61"/>
                  </a:lnTo>
                  <a:lnTo>
                    <a:pt x="52" y="50"/>
                  </a:lnTo>
                  <a:lnTo>
                    <a:pt x="49" y="36"/>
                  </a:lnTo>
                  <a:lnTo>
                    <a:pt x="45" y="23"/>
                  </a:lnTo>
                  <a:lnTo>
                    <a:pt x="39" y="12"/>
                  </a:lnTo>
                  <a:lnTo>
                    <a:pt x="34" y="4"/>
                  </a:lnTo>
                  <a:lnTo>
                    <a:pt x="32"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85" name="Freeform 337"/>
            <p:cNvSpPr>
              <a:spLocks/>
            </p:cNvSpPr>
            <p:nvPr/>
          </p:nvSpPr>
          <p:spPr bwMode="auto">
            <a:xfrm>
              <a:off x="2667" y="1602"/>
              <a:ext cx="36" cy="28"/>
            </a:xfrm>
            <a:custGeom>
              <a:avLst/>
              <a:gdLst>
                <a:gd name="T0" fmla="*/ 6 w 71"/>
                <a:gd name="T1" fmla="*/ 0 h 57"/>
                <a:gd name="T2" fmla="*/ 0 w 71"/>
                <a:gd name="T3" fmla="*/ 10 h 57"/>
                <a:gd name="T4" fmla="*/ 1 w 71"/>
                <a:gd name="T5" fmla="*/ 14 h 57"/>
                <a:gd name="T6" fmla="*/ 7 w 71"/>
                <a:gd name="T7" fmla="*/ 22 h 57"/>
                <a:gd name="T8" fmla="*/ 14 w 71"/>
                <a:gd name="T9" fmla="*/ 33 h 57"/>
                <a:gd name="T10" fmla="*/ 23 w 71"/>
                <a:gd name="T11" fmla="*/ 44 h 57"/>
                <a:gd name="T12" fmla="*/ 32 w 71"/>
                <a:gd name="T13" fmla="*/ 53 h 57"/>
                <a:gd name="T14" fmla="*/ 44 w 71"/>
                <a:gd name="T15" fmla="*/ 57 h 57"/>
                <a:gd name="T16" fmla="*/ 55 w 71"/>
                <a:gd name="T17" fmla="*/ 54 h 57"/>
                <a:gd name="T18" fmla="*/ 66 w 71"/>
                <a:gd name="T19" fmla="*/ 42 h 57"/>
                <a:gd name="T20" fmla="*/ 71 w 71"/>
                <a:gd name="T21" fmla="*/ 25 h 57"/>
                <a:gd name="T22" fmla="*/ 68 w 71"/>
                <a:gd name="T23" fmla="*/ 15 h 57"/>
                <a:gd name="T24" fmla="*/ 60 w 71"/>
                <a:gd name="T25" fmla="*/ 7 h 57"/>
                <a:gd name="T26" fmla="*/ 46 w 71"/>
                <a:gd name="T27" fmla="*/ 2 h 57"/>
                <a:gd name="T28" fmla="*/ 32 w 71"/>
                <a:gd name="T29" fmla="*/ 0 h 57"/>
                <a:gd name="T30" fmla="*/ 19 w 71"/>
                <a:gd name="T31" fmla="*/ 0 h 57"/>
                <a:gd name="T32" fmla="*/ 9 w 71"/>
                <a:gd name="T33" fmla="*/ 0 h 57"/>
                <a:gd name="T34" fmla="*/ 6 w 71"/>
                <a:gd name="T3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7">
                  <a:moveTo>
                    <a:pt x="6" y="0"/>
                  </a:moveTo>
                  <a:lnTo>
                    <a:pt x="0" y="10"/>
                  </a:lnTo>
                  <a:lnTo>
                    <a:pt x="1" y="14"/>
                  </a:lnTo>
                  <a:lnTo>
                    <a:pt x="7" y="22"/>
                  </a:lnTo>
                  <a:lnTo>
                    <a:pt x="14" y="33"/>
                  </a:lnTo>
                  <a:lnTo>
                    <a:pt x="23" y="44"/>
                  </a:lnTo>
                  <a:lnTo>
                    <a:pt x="32" y="53"/>
                  </a:lnTo>
                  <a:lnTo>
                    <a:pt x="44" y="57"/>
                  </a:lnTo>
                  <a:lnTo>
                    <a:pt x="55" y="54"/>
                  </a:lnTo>
                  <a:lnTo>
                    <a:pt x="66" y="42"/>
                  </a:lnTo>
                  <a:lnTo>
                    <a:pt x="71" y="25"/>
                  </a:lnTo>
                  <a:lnTo>
                    <a:pt x="68" y="15"/>
                  </a:lnTo>
                  <a:lnTo>
                    <a:pt x="60" y="7"/>
                  </a:lnTo>
                  <a:lnTo>
                    <a:pt x="46" y="2"/>
                  </a:lnTo>
                  <a:lnTo>
                    <a:pt x="32" y="0"/>
                  </a:lnTo>
                  <a:lnTo>
                    <a:pt x="19" y="0"/>
                  </a:lnTo>
                  <a:lnTo>
                    <a:pt x="9" y="0"/>
                  </a:lnTo>
                  <a:lnTo>
                    <a:pt x="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86" name="Freeform 338"/>
            <p:cNvSpPr>
              <a:spLocks/>
            </p:cNvSpPr>
            <p:nvPr/>
          </p:nvSpPr>
          <p:spPr bwMode="auto">
            <a:xfrm>
              <a:off x="2667" y="1569"/>
              <a:ext cx="36" cy="28"/>
            </a:xfrm>
            <a:custGeom>
              <a:avLst/>
              <a:gdLst>
                <a:gd name="T0" fmla="*/ 0 w 71"/>
                <a:gd name="T1" fmla="*/ 47 h 57"/>
                <a:gd name="T2" fmla="*/ 6 w 71"/>
                <a:gd name="T3" fmla="*/ 57 h 57"/>
                <a:gd name="T4" fmla="*/ 9 w 71"/>
                <a:gd name="T5" fmla="*/ 57 h 57"/>
                <a:gd name="T6" fmla="*/ 19 w 71"/>
                <a:gd name="T7" fmla="*/ 57 h 57"/>
                <a:gd name="T8" fmla="*/ 32 w 71"/>
                <a:gd name="T9" fmla="*/ 57 h 57"/>
                <a:gd name="T10" fmla="*/ 46 w 71"/>
                <a:gd name="T11" fmla="*/ 55 h 57"/>
                <a:gd name="T12" fmla="*/ 59 w 71"/>
                <a:gd name="T13" fmla="*/ 50 h 57"/>
                <a:gd name="T14" fmla="*/ 68 w 71"/>
                <a:gd name="T15" fmla="*/ 43 h 57"/>
                <a:gd name="T16" fmla="*/ 71 w 71"/>
                <a:gd name="T17" fmla="*/ 32 h 57"/>
                <a:gd name="T18" fmla="*/ 66 w 71"/>
                <a:gd name="T19" fmla="*/ 17 h 57"/>
                <a:gd name="T20" fmla="*/ 55 w 71"/>
                <a:gd name="T21" fmla="*/ 4 h 57"/>
                <a:gd name="T22" fmla="*/ 44 w 71"/>
                <a:gd name="T23" fmla="*/ 0 h 57"/>
                <a:gd name="T24" fmla="*/ 32 w 71"/>
                <a:gd name="T25" fmla="*/ 4 h 57"/>
                <a:gd name="T26" fmla="*/ 23 w 71"/>
                <a:gd name="T27" fmla="*/ 13 h 57"/>
                <a:gd name="T28" fmla="*/ 14 w 71"/>
                <a:gd name="T29" fmla="*/ 23 h 57"/>
                <a:gd name="T30" fmla="*/ 7 w 71"/>
                <a:gd name="T31" fmla="*/ 35 h 57"/>
                <a:gd name="T32" fmla="*/ 1 w 71"/>
                <a:gd name="T33" fmla="*/ 43 h 57"/>
                <a:gd name="T34" fmla="*/ 0 w 71"/>
                <a:gd name="T35" fmla="*/ 4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7">
                  <a:moveTo>
                    <a:pt x="0" y="47"/>
                  </a:moveTo>
                  <a:lnTo>
                    <a:pt x="6" y="57"/>
                  </a:lnTo>
                  <a:lnTo>
                    <a:pt x="9" y="57"/>
                  </a:lnTo>
                  <a:lnTo>
                    <a:pt x="19" y="57"/>
                  </a:lnTo>
                  <a:lnTo>
                    <a:pt x="32" y="57"/>
                  </a:lnTo>
                  <a:lnTo>
                    <a:pt x="46" y="55"/>
                  </a:lnTo>
                  <a:lnTo>
                    <a:pt x="59" y="50"/>
                  </a:lnTo>
                  <a:lnTo>
                    <a:pt x="68" y="43"/>
                  </a:lnTo>
                  <a:lnTo>
                    <a:pt x="71" y="32"/>
                  </a:lnTo>
                  <a:lnTo>
                    <a:pt x="66" y="17"/>
                  </a:lnTo>
                  <a:lnTo>
                    <a:pt x="55" y="4"/>
                  </a:lnTo>
                  <a:lnTo>
                    <a:pt x="44" y="0"/>
                  </a:lnTo>
                  <a:lnTo>
                    <a:pt x="32" y="4"/>
                  </a:lnTo>
                  <a:lnTo>
                    <a:pt x="23" y="13"/>
                  </a:lnTo>
                  <a:lnTo>
                    <a:pt x="14" y="23"/>
                  </a:lnTo>
                  <a:lnTo>
                    <a:pt x="7" y="35"/>
                  </a:lnTo>
                  <a:lnTo>
                    <a:pt x="1" y="43"/>
                  </a:lnTo>
                  <a:lnTo>
                    <a:pt x="0" y="4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87" name="Freeform 339"/>
            <p:cNvSpPr>
              <a:spLocks/>
            </p:cNvSpPr>
            <p:nvPr/>
          </p:nvSpPr>
          <p:spPr bwMode="auto">
            <a:xfrm>
              <a:off x="3368" y="2439"/>
              <a:ext cx="12" cy="12"/>
            </a:xfrm>
            <a:custGeom>
              <a:avLst/>
              <a:gdLst>
                <a:gd name="T0" fmla="*/ 11 w 24"/>
                <a:gd name="T1" fmla="*/ 24 h 24"/>
                <a:gd name="T2" fmla="*/ 7 w 24"/>
                <a:gd name="T3" fmla="*/ 23 h 24"/>
                <a:gd name="T4" fmla="*/ 3 w 24"/>
                <a:gd name="T5" fmla="*/ 20 h 24"/>
                <a:gd name="T6" fmla="*/ 1 w 24"/>
                <a:gd name="T7" fmla="*/ 16 h 24"/>
                <a:gd name="T8" fmla="*/ 0 w 24"/>
                <a:gd name="T9" fmla="*/ 11 h 24"/>
                <a:gd name="T10" fmla="*/ 1 w 24"/>
                <a:gd name="T11" fmla="*/ 7 h 24"/>
                <a:gd name="T12" fmla="*/ 3 w 24"/>
                <a:gd name="T13" fmla="*/ 3 h 24"/>
                <a:gd name="T14" fmla="*/ 7 w 24"/>
                <a:gd name="T15" fmla="*/ 1 h 24"/>
                <a:gd name="T16" fmla="*/ 11 w 24"/>
                <a:gd name="T17" fmla="*/ 0 h 24"/>
                <a:gd name="T18" fmla="*/ 16 w 24"/>
                <a:gd name="T19" fmla="*/ 1 h 24"/>
                <a:gd name="T20" fmla="*/ 20 w 24"/>
                <a:gd name="T21" fmla="*/ 3 h 24"/>
                <a:gd name="T22" fmla="*/ 23 w 24"/>
                <a:gd name="T23" fmla="*/ 7 h 24"/>
                <a:gd name="T24" fmla="*/ 24 w 24"/>
                <a:gd name="T25" fmla="*/ 11 h 24"/>
                <a:gd name="T26" fmla="*/ 23 w 24"/>
                <a:gd name="T27" fmla="*/ 16 h 24"/>
                <a:gd name="T28" fmla="*/ 20 w 24"/>
                <a:gd name="T29" fmla="*/ 20 h 24"/>
                <a:gd name="T30" fmla="*/ 16 w 24"/>
                <a:gd name="T31" fmla="*/ 23 h 24"/>
                <a:gd name="T32" fmla="*/ 11 w 24"/>
                <a:gd name="T3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1" y="24"/>
                  </a:moveTo>
                  <a:lnTo>
                    <a:pt x="7" y="23"/>
                  </a:lnTo>
                  <a:lnTo>
                    <a:pt x="3" y="20"/>
                  </a:lnTo>
                  <a:lnTo>
                    <a:pt x="1" y="16"/>
                  </a:lnTo>
                  <a:lnTo>
                    <a:pt x="0" y="11"/>
                  </a:lnTo>
                  <a:lnTo>
                    <a:pt x="1" y="7"/>
                  </a:lnTo>
                  <a:lnTo>
                    <a:pt x="3" y="3"/>
                  </a:lnTo>
                  <a:lnTo>
                    <a:pt x="7" y="1"/>
                  </a:lnTo>
                  <a:lnTo>
                    <a:pt x="11" y="0"/>
                  </a:lnTo>
                  <a:lnTo>
                    <a:pt x="16" y="1"/>
                  </a:lnTo>
                  <a:lnTo>
                    <a:pt x="20" y="3"/>
                  </a:lnTo>
                  <a:lnTo>
                    <a:pt x="23" y="7"/>
                  </a:lnTo>
                  <a:lnTo>
                    <a:pt x="24" y="11"/>
                  </a:lnTo>
                  <a:lnTo>
                    <a:pt x="23" y="16"/>
                  </a:lnTo>
                  <a:lnTo>
                    <a:pt x="20" y="20"/>
                  </a:lnTo>
                  <a:lnTo>
                    <a:pt x="16" y="23"/>
                  </a:lnTo>
                  <a:lnTo>
                    <a:pt x="11" y="2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88" name="Freeform 340"/>
            <p:cNvSpPr>
              <a:spLocks/>
            </p:cNvSpPr>
            <p:nvPr/>
          </p:nvSpPr>
          <p:spPr bwMode="auto">
            <a:xfrm>
              <a:off x="3361" y="2399"/>
              <a:ext cx="26" cy="36"/>
            </a:xfrm>
            <a:custGeom>
              <a:avLst/>
              <a:gdLst>
                <a:gd name="T0" fmla="*/ 19 w 53"/>
                <a:gd name="T1" fmla="*/ 73 h 73"/>
                <a:gd name="T2" fmla="*/ 32 w 53"/>
                <a:gd name="T3" fmla="*/ 73 h 73"/>
                <a:gd name="T4" fmla="*/ 34 w 53"/>
                <a:gd name="T5" fmla="*/ 69 h 73"/>
                <a:gd name="T6" fmla="*/ 39 w 53"/>
                <a:gd name="T7" fmla="*/ 61 h 73"/>
                <a:gd name="T8" fmla="*/ 45 w 53"/>
                <a:gd name="T9" fmla="*/ 50 h 73"/>
                <a:gd name="T10" fmla="*/ 50 w 53"/>
                <a:gd name="T11" fmla="*/ 36 h 73"/>
                <a:gd name="T12" fmla="*/ 53 w 53"/>
                <a:gd name="T13" fmla="*/ 23 h 73"/>
                <a:gd name="T14" fmla="*/ 50 w 53"/>
                <a:gd name="T15" fmla="*/ 12 h 73"/>
                <a:gd name="T16" fmla="*/ 42 w 53"/>
                <a:gd name="T17" fmla="*/ 4 h 73"/>
                <a:gd name="T18" fmla="*/ 26 w 53"/>
                <a:gd name="T19" fmla="*/ 0 h 73"/>
                <a:gd name="T20" fmla="*/ 10 w 53"/>
                <a:gd name="T21" fmla="*/ 4 h 73"/>
                <a:gd name="T22" fmla="*/ 1 w 53"/>
                <a:gd name="T23" fmla="*/ 12 h 73"/>
                <a:gd name="T24" fmla="*/ 0 w 53"/>
                <a:gd name="T25" fmla="*/ 23 h 73"/>
                <a:gd name="T26" fmla="*/ 2 w 53"/>
                <a:gd name="T27" fmla="*/ 36 h 73"/>
                <a:gd name="T28" fmla="*/ 7 w 53"/>
                <a:gd name="T29" fmla="*/ 50 h 73"/>
                <a:gd name="T30" fmla="*/ 12 w 53"/>
                <a:gd name="T31" fmla="*/ 61 h 73"/>
                <a:gd name="T32" fmla="*/ 17 w 53"/>
                <a:gd name="T33" fmla="*/ 69 h 73"/>
                <a:gd name="T34" fmla="*/ 19 w 53"/>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89" name="Freeform 341"/>
            <p:cNvSpPr>
              <a:spLocks/>
            </p:cNvSpPr>
            <p:nvPr/>
          </p:nvSpPr>
          <p:spPr bwMode="auto">
            <a:xfrm>
              <a:off x="3361" y="2399"/>
              <a:ext cx="26" cy="36"/>
            </a:xfrm>
            <a:custGeom>
              <a:avLst/>
              <a:gdLst>
                <a:gd name="T0" fmla="*/ 19 w 53"/>
                <a:gd name="T1" fmla="*/ 73 h 73"/>
                <a:gd name="T2" fmla="*/ 32 w 53"/>
                <a:gd name="T3" fmla="*/ 73 h 73"/>
                <a:gd name="T4" fmla="*/ 34 w 53"/>
                <a:gd name="T5" fmla="*/ 69 h 73"/>
                <a:gd name="T6" fmla="*/ 39 w 53"/>
                <a:gd name="T7" fmla="*/ 61 h 73"/>
                <a:gd name="T8" fmla="*/ 45 w 53"/>
                <a:gd name="T9" fmla="*/ 50 h 73"/>
                <a:gd name="T10" fmla="*/ 50 w 53"/>
                <a:gd name="T11" fmla="*/ 36 h 73"/>
                <a:gd name="T12" fmla="*/ 53 w 53"/>
                <a:gd name="T13" fmla="*/ 23 h 73"/>
                <a:gd name="T14" fmla="*/ 50 w 53"/>
                <a:gd name="T15" fmla="*/ 12 h 73"/>
                <a:gd name="T16" fmla="*/ 42 w 53"/>
                <a:gd name="T17" fmla="*/ 4 h 73"/>
                <a:gd name="T18" fmla="*/ 26 w 53"/>
                <a:gd name="T19" fmla="*/ 0 h 73"/>
                <a:gd name="T20" fmla="*/ 10 w 53"/>
                <a:gd name="T21" fmla="*/ 4 h 73"/>
                <a:gd name="T22" fmla="*/ 1 w 53"/>
                <a:gd name="T23" fmla="*/ 12 h 73"/>
                <a:gd name="T24" fmla="*/ 0 w 53"/>
                <a:gd name="T25" fmla="*/ 23 h 73"/>
                <a:gd name="T26" fmla="*/ 2 w 53"/>
                <a:gd name="T27" fmla="*/ 36 h 73"/>
                <a:gd name="T28" fmla="*/ 7 w 53"/>
                <a:gd name="T29" fmla="*/ 50 h 73"/>
                <a:gd name="T30" fmla="*/ 12 w 53"/>
                <a:gd name="T31" fmla="*/ 61 h 73"/>
                <a:gd name="T32" fmla="*/ 17 w 53"/>
                <a:gd name="T33" fmla="*/ 69 h 73"/>
                <a:gd name="T34" fmla="*/ 19 w 53"/>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90" name="Freeform 342"/>
            <p:cNvSpPr>
              <a:spLocks/>
            </p:cNvSpPr>
            <p:nvPr/>
          </p:nvSpPr>
          <p:spPr bwMode="auto">
            <a:xfrm>
              <a:off x="3331" y="2414"/>
              <a:ext cx="36" cy="29"/>
            </a:xfrm>
            <a:custGeom>
              <a:avLst/>
              <a:gdLst>
                <a:gd name="T0" fmla="*/ 66 w 71"/>
                <a:gd name="T1" fmla="*/ 58 h 58"/>
                <a:gd name="T2" fmla="*/ 71 w 71"/>
                <a:gd name="T3" fmla="*/ 47 h 58"/>
                <a:gd name="T4" fmla="*/ 70 w 71"/>
                <a:gd name="T5" fmla="*/ 44 h 58"/>
                <a:gd name="T6" fmla="*/ 64 w 71"/>
                <a:gd name="T7" fmla="*/ 36 h 58"/>
                <a:gd name="T8" fmla="*/ 58 w 71"/>
                <a:gd name="T9" fmla="*/ 24 h 58"/>
                <a:gd name="T10" fmla="*/ 49 w 71"/>
                <a:gd name="T11" fmla="*/ 14 h 58"/>
                <a:gd name="T12" fmla="*/ 39 w 71"/>
                <a:gd name="T13" fmla="*/ 5 h 58"/>
                <a:gd name="T14" fmla="*/ 28 w 71"/>
                <a:gd name="T15" fmla="*/ 0 h 58"/>
                <a:gd name="T16" fmla="*/ 16 w 71"/>
                <a:gd name="T17" fmla="*/ 4 h 58"/>
                <a:gd name="T18" fmla="*/ 6 w 71"/>
                <a:gd name="T19" fmla="*/ 16 h 58"/>
                <a:gd name="T20" fmla="*/ 0 w 71"/>
                <a:gd name="T21" fmla="*/ 32 h 58"/>
                <a:gd name="T22" fmla="*/ 3 w 71"/>
                <a:gd name="T23" fmla="*/ 43 h 58"/>
                <a:gd name="T24" fmla="*/ 13 w 71"/>
                <a:gd name="T25" fmla="*/ 51 h 58"/>
                <a:gd name="T26" fmla="*/ 25 w 71"/>
                <a:gd name="T27" fmla="*/ 55 h 58"/>
                <a:gd name="T28" fmla="*/ 39 w 71"/>
                <a:gd name="T29" fmla="*/ 58 h 58"/>
                <a:gd name="T30" fmla="*/ 53 w 71"/>
                <a:gd name="T31" fmla="*/ 58 h 58"/>
                <a:gd name="T32" fmla="*/ 62 w 71"/>
                <a:gd name="T33" fmla="*/ 58 h 58"/>
                <a:gd name="T34" fmla="*/ 66 w 71"/>
                <a:gd name="T3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8">
                  <a:moveTo>
                    <a:pt x="66" y="58"/>
                  </a:moveTo>
                  <a:lnTo>
                    <a:pt x="71" y="47"/>
                  </a:lnTo>
                  <a:lnTo>
                    <a:pt x="70" y="44"/>
                  </a:lnTo>
                  <a:lnTo>
                    <a:pt x="64" y="36"/>
                  </a:lnTo>
                  <a:lnTo>
                    <a:pt x="58" y="24"/>
                  </a:lnTo>
                  <a:lnTo>
                    <a:pt x="49" y="14"/>
                  </a:lnTo>
                  <a:lnTo>
                    <a:pt x="39" y="5"/>
                  </a:lnTo>
                  <a:lnTo>
                    <a:pt x="28" y="0"/>
                  </a:lnTo>
                  <a:lnTo>
                    <a:pt x="16" y="4"/>
                  </a:lnTo>
                  <a:lnTo>
                    <a:pt x="6" y="16"/>
                  </a:lnTo>
                  <a:lnTo>
                    <a:pt x="0" y="32"/>
                  </a:lnTo>
                  <a:lnTo>
                    <a:pt x="3" y="43"/>
                  </a:lnTo>
                  <a:lnTo>
                    <a:pt x="13" y="51"/>
                  </a:lnTo>
                  <a:lnTo>
                    <a:pt x="25" y="55"/>
                  </a:lnTo>
                  <a:lnTo>
                    <a:pt x="39" y="58"/>
                  </a:lnTo>
                  <a:lnTo>
                    <a:pt x="53" y="58"/>
                  </a:lnTo>
                  <a:lnTo>
                    <a:pt x="62" y="58"/>
                  </a:lnTo>
                  <a:lnTo>
                    <a:pt x="66" y="5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91" name="Freeform 343"/>
            <p:cNvSpPr>
              <a:spLocks/>
            </p:cNvSpPr>
            <p:nvPr/>
          </p:nvSpPr>
          <p:spPr bwMode="auto">
            <a:xfrm>
              <a:off x="3331" y="2447"/>
              <a:ext cx="37" cy="28"/>
            </a:xfrm>
            <a:custGeom>
              <a:avLst/>
              <a:gdLst>
                <a:gd name="T0" fmla="*/ 72 w 72"/>
                <a:gd name="T1" fmla="*/ 10 h 56"/>
                <a:gd name="T2" fmla="*/ 67 w 72"/>
                <a:gd name="T3" fmla="*/ 0 h 56"/>
                <a:gd name="T4" fmla="*/ 63 w 72"/>
                <a:gd name="T5" fmla="*/ 0 h 56"/>
                <a:gd name="T6" fmla="*/ 53 w 72"/>
                <a:gd name="T7" fmla="*/ 0 h 56"/>
                <a:gd name="T8" fmla="*/ 40 w 72"/>
                <a:gd name="T9" fmla="*/ 0 h 56"/>
                <a:gd name="T10" fmla="*/ 26 w 72"/>
                <a:gd name="T11" fmla="*/ 2 h 56"/>
                <a:gd name="T12" fmla="*/ 13 w 72"/>
                <a:gd name="T13" fmla="*/ 7 h 56"/>
                <a:gd name="T14" fmla="*/ 3 w 72"/>
                <a:gd name="T15" fmla="*/ 15 h 56"/>
                <a:gd name="T16" fmla="*/ 0 w 72"/>
                <a:gd name="T17" fmla="*/ 25 h 56"/>
                <a:gd name="T18" fmla="*/ 6 w 72"/>
                <a:gd name="T19" fmla="*/ 41 h 56"/>
                <a:gd name="T20" fmla="*/ 17 w 72"/>
                <a:gd name="T21" fmla="*/ 54 h 56"/>
                <a:gd name="T22" fmla="*/ 29 w 72"/>
                <a:gd name="T23" fmla="*/ 56 h 56"/>
                <a:gd name="T24" fmla="*/ 39 w 72"/>
                <a:gd name="T25" fmla="*/ 53 h 56"/>
                <a:gd name="T26" fmla="*/ 49 w 72"/>
                <a:gd name="T27" fmla="*/ 44 h 56"/>
                <a:gd name="T28" fmla="*/ 59 w 72"/>
                <a:gd name="T29" fmla="*/ 33 h 56"/>
                <a:gd name="T30" fmla="*/ 66 w 72"/>
                <a:gd name="T31" fmla="*/ 22 h 56"/>
                <a:gd name="T32" fmla="*/ 71 w 72"/>
                <a:gd name="T33" fmla="*/ 14 h 56"/>
                <a:gd name="T34" fmla="*/ 72 w 72"/>
                <a:gd name="T35" fmla="*/ 1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6">
                  <a:moveTo>
                    <a:pt x="72" y="10"/>
                  </a:moveTo>
                  <a:lnTo>
                    <a:pt x="67" y="0"/>
                  </a:lnTo>
                  <a:lnTo>
                    <a:pt x="63" y="0"/>
                  </a:lnTo>
                  <a:lnTo>
                    <a:pt x="53" y="0"/>
                  </a:lnTo>
                  <a:lnTo>
                    <a:pt x="40" y="0"/>
                  </a:lnTo>
                  <a:lnTo>
                    <a:pt x="26" y="2"/>
                  </a:lnTo>
                  <a:lnTo>
                    <a:pt x="13" y="7"/>
                  </a:lnTo>
                  <a:lnTo>
                    <a:pt x="3" y="15"/>
                  </a:lnTo>
                  <a:lnTo>
                    <a:pt x="0" y="25"/>
                  </a:lnTo>
                  <a:lnTo>
                    <a:pt x="6" y="41"/>
                  </a:lnTo>
                  <a:lnTo>
                    <a:pt x="17" y="54"/>
                  </a:lnTo>
                  <a:lnTo>
                    <a:pt x="29" y="56"/>
                  </a:lnTo>
                  <a:lnTo>
                    <a:pt x="39" y="53"/>
                  </a:lnTo>
                  <a:lnTo>
                    <a:pt x="49" y="44"/>
                  </a:lnTo>
                  <a:lnTo>
                    <a:pt x="59" y="33"/>
                  </a:lnTo>
                  <a:lnTo>
                    <a:pt x="66" y="22"/>
                  </a:lnTo>
                  <a:lnTo>
                    <a:pt x="71" y="14"/>
                  </a:lnTo>
                  <a:lnTo>
                    <a:pt x="72" y="1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92" name="Freeform 344"/>
            <p:cNvSpPr>
              <a:spLocks/>
            </p:cNvSpPr>
            <p:nvPr/>
          </p:nvSpPr>
          <p:spPr bwMode="auto">
            <a:xfrm>
              <a:off x="3361" y="2454"/>
              <a:ext cx="26" cy="37"/>
            </a:xfrm>
            <a:custGeom>
              <a:avLst/>
              <a:gdLst>
                <a:gd name="T0" fmla="*/ 33 w 53"/>
                <a:gd name="T1" fmla="*/ 0 h 72"/>
                <a:gd name="T2" fmla="*/ 20 w 53"/>
                <a:gd name="T3" fmla="*/ 0 h 72"/>
                <a:gd name="T4" fmla="*/ 18 w 53"/>
                <a:gd name="T5" fmla="*/ 3 h 72"/>
                <a:gd name="T6" fmla="*/ 13 w 53"/>
                <a:gd name="T7" fmla="*/ 11 h 72"/>
                <a:gd name="T8" fmla="*/ 8 w 53"/>
                <a:gd name="T9" fmla="*/ 23 h 72"/>
                <a:gd name="T10" fmla="*/ 3 w 53"/>
                <a:gd name="T11" fmla="*/ 35 h 72"/>
                <a:gd name="T12" fmla="*/ 0 w 53"/>
                <a:gd name="T13" fmla="*/ 49 h 72"/>
                <a:gd name="T14" fmla="*/ 2 w 53"/>
                <a:gd name="T15" fmla="*/ 61 h 72"/>
                <a:gd name="T16" fmla="*/ 10 w 53"/>
                <a:gd name="T17" fmla="*/ 69 h 72"/>
                <a:gd name="T18" fmla="*/ 26 w 53"/>
                <a:gd name="T19" fmla="*/ 72 h 72"/>
                <a:gd name="T20" fmla="*/ 42 w 53"/>
                <a:gd name="T21" fmla="*/ 69 h 72"/>
                <a:gd name="T22" fmla="*/ 51 w 53"/>
                <a:gd name="T23" fmla="*/ 61 h 72"/>
                <a:gd name="T24" fmla="*/ 53 w 53"/>
                <a:gd name="T25" fmla="*/ 49 h 72"/>
                <a:gd name="T26" fmla="*/ 50 w 53"/>
                <a:gd name="T27" fmla="*/ 35 h 72"/>
                <a:gd name="T28" fmla="*/ 46 w 53"/>
                <a:gd name="T29" fmla="*/ 23 h 72"/>
                <a:gd name="T30" fmla="*/ 40 w 53"/>
                <a:gd name="T31" fmla="*/ 11 h 72"/>
                <a:gd name="T32" fmla="*/ 35 w 53"/>
                <a:gd name="T33" fmla="*/ 3 h 72"/>
                <a:gd name="T34" fmla="*/ 33 w 53"/>
                <a:gd name="T3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2">
                  <a:moveTo>
                    <a:pt x="33" y="0"/>
                  </a:moveTo>
                  <a:lnTo>
                    <a:pt x="20" y="0"/>
                  </a:lnTo>
                  <a:lnTo>
                    <a:pt x="18" y="3"/>
                  </a:lnTo>
                  <a:lnTo>
                    <a:pt x="13" y="11"/>
                  </a:lnTo>
                  <a:lnTo>
                    <a:pt x="8" y="23"/>
                  </a:lnTo>
                  <a:lnTo>
                    <a:pt x="3" y="35"/>
                  </a:lnTo>
                  <a:lnTo>
                    <a:pt x="0" y="49"/>
                  </a:lnTo>
                  <a:lnTo>
                    <a:pt x="2" y="61"/>
                  </a:lnTo>
                  <a:lnTo>
                    <a:pt x="10" y="69"/>
                  </a:lnTo>
                  <a:lnTo>
                    <a:pt x="26" y="72"/>
                  </a:lnTo>
                  <a:lnTo>
                    <a:pt x="42" y="69"/>
                  </a:lnTo>
                  <a:lnTo>
                    <a:pt x="51" y="61"/>
                  </a:lnTo>
                  <a:lnTo>
                    <a:pt x="53" y="49"/>
                  </a:lnTo>
                  <a:lnTo>
                    <a:pt x="50" y="35"/>
                  </a:lnTo>
                  <a:lnTo>
                    <a:pt x="46" y="23"/>
                  </a:lnTo>
                  <a:lnTo>
                    <a:pt x="40" y="11"/>
                  </a:lnTo>
                  <a:lnTo>
                    <a:pt x="35" y="3"/>
                  </a:lnTo>
                  <a:lnTo>
                    <a:pt x="3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93" name="Freeform 345"/>
            <p:cNvSpPr>
              <a:spLocks/>
            </p:cNvSpPr>
            <p:nvPr/>
          </p:nvSpPr>
          <p:spPr bwMode="auto">
            <a:xfrm>
              <a:off x="3381" y="2447"/>
              <a:ext cx="36" cy="28"/>
            </a:xfrm>
            <a:custGeom>
              <a:avLst/>
              <a:gdLst>
                <a:gd name="T0" fmla="*/ 6 w 71"/>
                <a:gd name="T1" fmla="*/ 0 h 56"/>
                <a:gd name="T2" fmla="*/ 0 w 71"/>
                <a:gd name="T3" fmla="*/ 10 h 56"/>
                <a:gd name="T4" fmla="*/ 1 w 71"/>
                <a:gd name="T5" fmla="*/ 14 h 56"/>
                <a:gd name="T6" fmla="*/ 7 w 71"/>
                <a:gd name="T7" fmla="*/ 22 h 56"/>
                <a:gd name="T8" fmla="*/ 14 w 71"/>
                <a:gd name="T9" fmla="*/ 33 h 56"/>
                <a:gd name="T10" fmla="*/ 23 w 71"/>
                <a:gd name="T11" fmla="*/ 44 h 56"/>
                <a:gd name="T12" fmla="*/ 32 w 71"/>
                <a:gd name="T13" fmla="*/ 53 h 56"/>
                <a:gd name="T14" fmla="*/ 44 w 71"/>
                <a:gd name="T15" fmla="*/ 56 h 56"/>
                <a:gd name="T16" fmla="*/ 55 w 71"/>
                <a:gd name="T17" fmla="*/ 54 h 56"/>
                <a:gd name="T18" fmla="*/ 66 w 71"/>
                <a:gd name="T19" fmla="*/ 41 h 56"/>
                <a:gd name="T20" fmla="*/ 71 w 71"/>
                <a:gd name="T21" fmla="*/ 25 h 56"/>
                <a:gd name="T22" fmla="*/ 68 w 71"/>
                <a:gd name="T23" fmla="*/ 15 h 56"/>
                <a:gd name="T24" fmla="*/ 59 w 71"/>
                <a:gd name="T25" fmla="*/ 7 h 56"/>
                <a:gd name="T26" fmla="*/ 46 w 71"/>
                <a:gd name="T27" fmla="*/ 2 h 56"/>
                <a:gd name="T28" fmla="*/ 32 w 71"/>
                <a:gd name="T29" fmla="*/ 0 h 56"/>
                <a:gd name="T30" fmla="*/ 20 w 71"/>
                <a:gd name="T31" fmla="*/ 0 h 56"/>
                <a:gd name="T32" fmla="*/ 9 w 71"/>
                <a:gd name="T33" fmla="*/ 0 h 56"/>
                <a:gd name="T34" fmla="*/ 6 w 71"/>
                <a:gd name="T3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6">
                  <a:moveTo>
                    <a:pt x="6" y="0"/>
                  </a:moveTo>
                  <a:lnTo>
                    <a:pt x="0" y="10"/>
                  </a:lnTo>
                  <a:lnTo>
                    <a:pt x="1" y="14"/>
                  </a:lnTo>
                  <a:lnTo>
                    <a:pt x="7" y="22"/>
                  </a:lnTo>
                  <a:lnTo>
                    <a:pt x="14" y="33"/>
                  </a:lnTo>
                  <a:lnTo>
                    <a:pt x="23" y="44"/>
                  </a:lnTo>
                  <a:lnTo>
                    <a:pt x="32" y="53"/>
                  </a:lnTo>
                  <a:lnTo>
                    <a:pt x="44" y="56"/>
                  </a:lnTo>
                  <a:lnTo>
                    <a:pt x="55" y="54"/>
                  </a:lnTo>
                  <a:lnTo>
                    <a:pt x="66" y="41"/>
                  </a:lnTo>
                  <a:lnTo>
                    <a:pt x="71" y="25"/>
                  </a:lnTo>
                  <a:lnTo>
                    <a:pt x="68" y="15"/>
                  </a:lnTo>
                  <a:lnTo>
                    <a:pt x="59" y="7"/>
                  </a:lnTo>
                  <a:lnTo>
                    <a:pt x="46" y="2"/>
                  </a:lnTo>
                  <a:lnTo>
                    <a:pt x="32" y="0"/>
                  </a:lnTo>
                  <a:lnTo>
                    <a:pt x="20" y="0"/>
                  </a:lnTo>
                  <a:lnTo>
                    <a:pt x="9" y="0"/>
                  </a:lnTo>
                  <a:lnTo>
                    <a:pt x="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94" name="Freeform 346"/>
            <p:cNvSpPr>
              <a:spLocks/>
            </p:cNvSpPr>
            <p:nvPr/>
          </p:nvSpPr>
          <p:spPr bwMode="auto">
            <a:xfrm>
              <a:off x="3380" y="2414"/>
              <a:ext cx="37" cy="28"/>
            </a:xfrm>
            <a:custGeom>
              <a:avLst/>
              <a:gdLst>
                <a:gd name="T0" fmla="*/ 0 w 72"/>
                <a:gd name="T1" fmla="*/ 46 h 57"/>
                <a:gd name="T2" fmla="*/ 6 w 72"/>
                <a:gd name="T3" fmla="*/ 57 h 57"/>
                <a:gd name="T4" fmla="*/ 9 w 72"/>
                <a:gd name="T5" fmla="*/ 57 h 57"/>
                <a:gd name="T6" fmla="*/ 19 w 72"/>
                <a:gd name="T7" fmla="*/ 57 h 57"/>
                <a:gd name="T8" fmla="*/ 32 w 72"/>
                <a:gd name="T9" fmla="*/ 57 h 57"/>
                <a:gd name="T10" fmla="*/ 47 w 72"/>
                <a:gd name="T11" fmla="*/ 54 h 57"/>
                <a:gd name="T12" fmla="*/ 60 w 72"/>
                <a:gd name="T13" fmla="*/ 50 h 57"/>
                <a:gd name="T14" fmla="*/ 69 w 72"/>
                <a:gd name="T15" fmla="*/ 43 h 57"/>
                <a:gd name="T16" fmla="*/ 72 w 72"/>
                <a:gd name="T17" fmla="*/ 31 h 57"/>
                <a:gd name="T18" fmla="*/ 67 w 72"/>
                <a:gd name="T19" fmla="*/ 16 h 57"/>
                <a:gd name="T20" fmla="*/ 55 w 72"/>
                <a:gd name="T21" fmla="*/ 4 h 57"/>
                <a:gd name="T22" fmla="*/ 44 w 72"/>
                <a:gd name="T23" fmla="*/ 0 h 57"/>
                <a:gd name="T24" fmla="*/ 33 w 72"/>
                <a:gd name="T25" fmla="*/ 4 h 57"/>
                <a:gd name="T26" fmla="*/ 23 w 72"/>
                <a:gd name="T27" fmla="*/ 13 h 57"/>
                <a:gd name="T28" fmla="*/ 14 w 72"/>
                <a:gd name="T29" fmla="*/ 23 h 57"/>
                <a:gd name="T30" fmla="*/ 7 w 72"/>
                <a:gd name="T31" fmla="*/ 35 h 57"/>
                <a:gd name="T32" fmla="*/ 1 w 72"/>
                <a:gd name="T33" fmla="*/ 43 h 57"/>
                <a:gd name="T34" fmla="*/ 0 w 72"/>
                <a:gd name="T35"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7">
                  <a:moveTo>
                    <a:pt x="0" y="46"/>
                  </a:moveTo>
                  <a:lnTo>
                    <a:pt x="6" y="57"/>
                  </a:lnTo>
                  <a:lnTo>
                    <a:pt x="9" y="57"/>
                  </a:lnTo>
                  <a:lnTo>
                    <a:pt x="19" y="57"/>
                  </a:lnTo>
                  <a:lnTo>
                    <a:pt x="32" y="57"/>
                  </a:lnTo>
                  <a:lnTo>
                    <a:pt x="47" y="54"/>
                  </a:lnTo>
                  <a:lnTo>
                    <a:pt x="60" y="50"/>
                  </a:lnTo>
                  <a:lnTo>
                    <a:pt x="69" y="43"/>
                  </a:lnTo>
                  <a:lnTo>
                    <a:pt x="72" y="31"/>
                  </a:lnTo>
                  <a:lnTo>
                    <a:pt x="67" y="16"/>
                  </a:lnTo>
                  <a:lnTo>
                    <a:pt x="55" y="4"/>
                  </a:lnTo>
                  <a:lnTo>
                    <a:pt x="44" y="0"/>
                  </a:lnTo>
                  <a:lnTo>
                    <a:pt x="33" y="4"/>
                  </a:lnTo>
                  <a:lnTo>
                    <a:pt x="23" y="13"/>
                  </a:lnTo>
                  <a:lnTo>
                    <a:pt x="14" y="23"/>
                  </a:lnTo>
                  <a:lnTo>
                    <a:pt x="7" y="35"/>
                  </a:lnTo>
                  <a:lnTo>
                    <a:pt x="1" y="43"/>
                  </a:lnTo>
                  <a:lnTo>
                    <a:pt x="0" y="4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95" name="Freeform 347"/>
            <p:cNvSpPr>
              <a:spLocks/>
            </p:cNvSpPr>
            <p:nvPr/>
          </p:nvSpPr>
          <p:spPr bwMode="auto">
            <a:xfrm>
              <a:off x="2672" y="2420"/>
              <a:ext cx="11" cy="12"/>
            </a:xfrm>
            <a:custGeom>
              <a:avLst/>
              <a:gdLst>
                <a:gd name="T0" fmla="*/ 12 w 23"/>
                <a:gd name="T1" fmla="*/ 24 h 24"/>
                <a:gd name="T2" fmla="*/ 7 w 23"/>
                <a:gd name="T3" fmla="*/ 23 h 24"/>
                <a:gd name="T4" fmla="*/ 4 w 23"/>
                <a:gd name="T5" fmla="*/ 20 h 24"/>
                <a:gd name="T6" fmla="*/ 1 w 23"/>
                <a:gd name="T7" fmla="*/ 17 h 24"/>
                <a:gd name="T8" fmla="*/ 0 w 23"/>
                <a:gd name="T9" fmla="*/ 12 h 24"/>
                <a:gd name="T10" fmla="*/ 1 w 23"/>
                <a:gd name="T11" fmla="*/ 8 h 24"/>
                <a:gd name="T12" fmla="*/ 4 w 23"/>
                <a:gd name="T13" fmla="*/ 3 h 24"/>
                <a:gd name="T14" fmla="*/ 7 w 23"/>
                <a:gd name="T15" fmla="*/ 1 h 24"/>
                <a:gd name="T16" fmla="*/ 12 w 23"/>
                <a:gd name="T17" fmla="*/ 0 h 24"/>
                <a:gd name="T18" fmla="*/ 16 w 23"/>
                <a:gd name="T19" fmla="*/ 1 h 24"/>
                <a:gd name="T20" fmla="*/ 20 w 23"/>
                <a:gd name="T21" fmla="*/ 3 h 24"/>
                <a:gd name="T22" fmla="*/ 22 w 23"/>
                <a:gd name="T23" fmla="*/ 8 h 24"/>
                <a:gd name="T24" fmla="*/ 23 w 23"/>
                <a:gd name="T25" fmla="*/ 12 h 24"/>
                <a:gd name="T26" fmla="*/ 22 w 23"/>
                <a:gd name="T27" fmla="*/ 17 h 24"/>
                <a:gd name="T28" fmla="*/ 20 w 23"/>
                <a:gd name="T29" fmla="*/ 20 h 24"/>
                <a:gd name="T30" fmla="*/ 16 w 23"/>
                <a:gd name="T31" fmla="*/ 23 h 24"/>
                <a:gd name="T32" fmla="*/ 12 w 23"/>
                <a:gd name="T3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24">
                  <a:moveTo>
                    <a:pt x="12" y="24"/>
                  </a:moveTo>
                  <a:lnTo>
                    <a:pt x="7" y="23"/>
                  </a:lnTo>
                  <a:lnTo>
                    <a:pt x="4" y="20"/>
                  </a:lnTo>
                  <a:lnTo>
                    <a:pt x="1" y="17"/>
                  </a:lnTo>
                  <a:lnTo>
                    <a:pt x="0" y="12"/>
                  </a:lnTo>
                  <a:lnTo>
                    <a:pt x="1" y="8"/>
                  </a:lnTo>
                  <a:lnTo>
                    <a:pt x="4" y="3"/>
                  </a:lnTo>
                  <a:lnTo>
                    <a:pt x="7" y="1"/>
                  </a:lnTo>
                  <a:lnTo>
                    <a:pt x="12" y="0"/>
                  </a:lnTo>
                  <a:lnTo>
                    <a:pt x="16" y="1"/>
                  </a:lnTo>
                  <a:lnTo>
                    <a:pt x="20" y="3"/>
                  </a:lnTo>
                  <a:lnTo>
                    <a:pt x="22" y="8"/>
                  </a:lnTo>
                  <a:lnTo>
                    <a:pt x="23" y="12"/>
                  </a:lnTo>
                  <a:lnTo>
                    <a:pt x="22" y="17"/>
                  </a:lnTo>
                  <a:lnTo>
                    <a:pt x="20" y="20"/>
                  </a:lnTo>
                  <a:lnTo>
                    <a:pt x="16" y="23"/>
                  </a:lnTo>
                  <a:lnTo>
                    <a:pt x="12" y="2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96" name="Freeform 348"/>
            <p:cNvSpPr>
              <a:spLocks/>
            </p:cNvSpPr>
            <p:nvPr/>
          </p:nvSpPr>
          <p:spPr bwMode="auto">
            <a:xfrm>
              <a:off x="2664" y="2381"/>
              <a:ext cx="26" cy="36"/>
            </a:xfrm>
            <a:custGeom>
              <a:avLst/>
              <a:gdLst>
                <a:gd name="T0" fmla="*/ 20 w 52"/>
                <a:gd name="T1" fmla="*/ 73 h 73"/>
                <a:gd name="T2" fmla="*/ 31 w 52"/>
                <a:gd name="T3" fmla="*/ 73 h 73"/>
                <a:gd name="T4" fmla="*/ 34 w 52"/>
                <a:gd name="T5" fmla="*/ 69 h 73"/>
                <a:gd name="T6" fmla="*/ 38 w 52"/>
                <a:gd name="T7" fmla="*/ 61 h 73"/>
                <a:gd name="T8" fmla="*/ 44 w 52"/>
                <a:gd name="T9" fmla="*/ 50 h 73"/>
                <a:gd name="T10" fmla="*/ 50 w 52"/>
                <a:gd name="T11" fmla="*/ 36 h 73"/>
                <a:gd name="T12" fmla="*/ 52 w 52"/>
                <a:gd name="T13" fmla="*/ 23 h 73"/>
                <a:gd name="T14" fmla="*/ 51 w 52"/>
                <a:gd name="T15" fmla="*/ 12 h 73"/>
                <a:gd name="T16" fmla="*/ 43 w 52"/>
                <a:gd name="T17" fmla="*/ 4 h 73"/>
                <a:gd name="T18" fmla="*/ 27 w 52"/>
                <a:gd name="T19" fmla="*/ 0 h 73"/>
                <a:gd name="T20" fmla="*/ 10 w 52"/>
                <a:gd name="T21" fmla="*/ 4 h 73"/>
                <a:gd name="T22" fmla="*/ 1 w 52"/>
                <a:gd name="T23" fmla="*/ 12 h 73"/>
                <a:gd name="T24" fmla="*/ 0 w 52"/>
                <a:gd name="T25" fmla="*/ 23 h 73"/>
                <a:gd name="T26" fmla="*/ 2 w 52"/>
                <a:gd name="T27" fmla="*/ 36 h 73"/>
                <a:gd name="T28" fmla="*/ 7 w 52"/>
                <a:gd name="T29" fmla="*/ 50 h 73"/>
                <a:gd name="T30" fmla="*/ 13 w 52"/>
                <a:gd name="T31" fmla="*/ 61 h 73"/>
                <a:gd name="T32" fmla="*/ 17 w 52"/>
                <a:gd name="T33" fmla="*/ 69 h 73"/>
                <a:gd name="T34" fmla="*/ 20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97" name="Freeform 349"/>
            <p:cNvSpPr>
              <a:spLocks/>
            </p:cNvSpPr>
            <p:nvPr/>
          </p:nvSpPr>
          <p:spPr bwMode="auto">
            <a:xfrm>
              <a:off x="2664" y="2381"/>
              <a:ext cx="26" cy="36"/>
            </a:xfrm>
            <a:custGeom>
              <a:avLst/>
              <a:gdLst>
                <a:gd name="T0" fmla="*/ 20 w 52"/>
                <a:gd name="T1" fmla="*/ 73 h 73"/>
                <a:gd name="T2" fmla="*/ 31 w 52"/>
                <a:gd name="T3" fmla="*/ 73 h 73"/>
                <a:gd name="T4" fmla="*/ 34 w 52"/>
                <a:gd name="T5" fmla="*/ 69 h 73"/>
                <a:gd name="T6" fmla="*/ 38 w 52"/>
                <a:gd name="T7" fmla="*/ 61 h 73"/>
                <a:gd name="T8" fmla="*/ 44 w 52"/>
                <a:gd name="T9" fmla="*/ 50 h 73"/>
                <a:gd name="T10" fmla="*/ 50 w 52"/>
                <a:gd name="T11" fmla="*/ 36 h 73"/>
                <a:gd name="T12" fmla="*/ 52 w 52"/>
                <a:gd name="T13" fmla="*/ 23 h 73"/>
                <a:gd name="T14" fmla="*/ 51 w 52"/>
                <a:gd name="T15" fmla="*/ 12 h 73"/>
                <a:gd name="T16" fmla="*/ 43 w 52"/>
                <a:gd name="T17" fmla="*/ 4 h 73"/>
                <a:gd name="T18" fmla="*/ 27 w 52"/>
                <a:gd name="T19" fmla="*/ 0 h 73"/>
                <a:gd name="T20" fmla="*/ 10 w 52"/>
                <a:gd name="T21" fmla="*/ 4 h 73"/>
                <a:gd name="T22" fmla="*/ 1 w 52"/>
                <a:gd name="T23" fmla="*/ 12 h 73"/>
                <a:gd name="T24" fmla="*/ 0 w 52"/>
                <a:gd name="T25" fmla="*/ 23 h 73"/>
                <a:gd name="T26" fmla="*/ 2 w 52"/>
                <a:gd name="T27" fmla="*/ 36 h 73"/>
                <a:gd name="T28" fmla="*/ 7 w 52"/>
                <a:gd name="T29" fmla="*/ 50 h 73"/>
                <a:gd name="T30" fmla="*/ 13 w 52"/>
                <a:gd name="T31" fmla="*/ 61 h 73"/>
                <a:gd name="T32" fmla="*/ 17 w 52"/>
                <a:gd name="T33" fmla="*/ 69 h 73"/>
                <a:gd name="T34" fmla="*/ 20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98" name="Freeform 350"/>
            <p:cNvSpPr>
              <a:spLocks/>
            </p:cNvSpPr>
            <p:nvPr/>
          </p:nvSpPr>
          <p:spPr bwMode="auto">
            <a:xfrm>
              <a:off x="2635" y="2396"/>
              <a:ext cx="35" cy="28"/>
            </a:xfrm>
            <a:custGeom>
              <a:avLst/>
              <a:gdLst>
                <a:gd name="T0" fmla="*/ 66 w 72"/>
                <a:gd name="T1" fmla="*/ 58 h 58"/>
                <a:gd name="T2" fmla="*/ 72 w 72"/>
                <a:gd name="T3" fmla="*/ 47 h 58"/>
                <a:gd name="T4" fmla="*/ 71 w 72"/>
                <a:gd name="T5" fmla="*/ 44 h 58"/>
                <a:gd name="T6" fmla="*/ 65 w 72"/>
                <a:gd name="T7" fmla="*/ 36 h 58"/>
                <a:gd name="T8" fmla="*/ 58 w 72"/>
                <a:gd name="T9" fmla="*/ 24 h 58"/>
                <a:gd name="T10" fmla="*/ 50 w 72"/>
                <a:gd name="T11" fmla="*/ 14 h 58"/>
                <a:gd name="T12" fmla="*/ 40 w 72"/>
                <a:gd name="T13" fmla="*/ 5 h 58"/>
                <a:gd name="T14" fmla="*/ 28 w 72"/>
                <a:gd name="T15" fmla="*/ 0 h 58"/>
                <a:gd name="T16" fmla="*/ 16 w 72"/>
                <a:gd name="T17" fmla="*/ 3 h 58"/>
                <a:gd name="T18" fmla="*/ 6 w 72"/>
                <a:gd name="T19" fmla="*/ 15 h 58"/>
                <a:gd name="T20" fmla="*/ 0 w 72"/>
                <a:gd name="T21" fmla="*/ 31 h 58"/>
                <a:gd name="T22" fmla="*/ 4 w 72"/>
                <a:gd name="T23" fmla="*/ 43 h 58"/>
                <a:gd name="T24" fmla="*/ 12 w 72"/>
                <a:gd name="T25" fmla="*/ 51 h 58"/>
                <a:gd name="T26" fmla="*/ 26 w 72"/>
                <a:gd name="T27" fmla="*/ 56 h 58"/>
                <a:gd name="T28" fmla="*/ 40 w 72"/>
                <a:gd name="T29" fmla="*/ 58 h 58"/>
                <a:gd name="T30" fmla="*/ 52 w 72"/>
                <a:gd name="T31" fmla="*/ 58 h 58"/>
                <a:gd name="T32" fmla="*/ 63 w 72"/>
                <a:gd name="T33" fmla="*/ 58 h 58"/>
                <a:gd name="T34" fmla="*/ 66 w 72"/>
                <a:gd name="T3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8">
                  <a:moveTo>
                    <a:pt x="66" y="58"/>
                  </a:moveTo>
                  <a:lnTo>
                    <a:pt x="72" y="47"/>
                  </a:lnTo>
                  <a:lnTo>
                    <a:pt x="71" y="44"/>
                  </a:lnTo>
                  <a:lnTo>
                    <a:pt x="65" y="36"/>
                  </a:lnTo>
                  <a:lnTo>
                    <a:pt x="58" y="24"/>
                  </a:lnTo>
                  <a:lnTo>
                    <a:pt x="50" y="14"/>
                  </a:lnTo>
                  <a:lnTo>
                    <a:pt x="40" y="5"/>
                  </a:lnTo>
                  <a:lnTo>
                    <a:pt x="28" y="0"/>
                  </a:lnTo>
                  <a:lnTo>
                    <a:pt x="16" y="3"/>
                  </a:lnTo>
                  <a:lnTo>
                    <a:pt x="6" y="15"/>
                  </a:lnTo>
                  <a:lnTo>
                    <a:pt x="0" y="31"/>
                  </a:lnTo>
                  <a:lnTo>
                    <a:pt x="4" y="43"/>
                  </a:lnTo>
                  <a:lnTo>
                    <a:pt x="12" y="51"/>
                  </a:lnTo>
                  <a:lnTo>
                    <a:pt x="26" y="56"/>
                  </a:lnTo>
                  <a:lnTo>
                    <a:pt x="40" y="58"/>
                  </a:lnTo>
                  <a:lnTo>
                    <a:pt x="52" y="58"/>
                  </a:lnTo>
                  <a:lnTo>
                    <a:pt x="63" y="58"/>
                  </a:lnTo>
                  <a:lnTo>
                    <a:pt x="66" y="5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99" name="Freeform 351"/>
            <p:cNvSpPr>
              <a:spLocks/>
            </p:cNvSpPr>
            <p:nvPr/>
          </p:nvSpPr>
          <p:spPr bwMode="auto">
            <a:xfrm>
              <a:off x="2635" y="2428"/>
              <a:ext cx="35" cy="29"/>
            </a:xfrm>
            <a:custGeom>
              <a:avLst/>
              <a:gdLst>
                <a:gd name="T0" fmla="*/ 72 w 72"/>
                <a:gd name="T1" fmla="*/ 10 h 56"/>
                <a:gd name="T2" fmla="*/ 66 w 72"/>
                <a:gd name="T3" fmla="*/ 0 h 56"/>
                <a:gd name="T4" fmla="*/ 63 w 72"/>
                <a:gd name="T5" fmla="*/ 0 h 56"/>
                <a:gd name="T6" fmla="*/ 53 w 72"/>
                <a:gd name="T7" fmla="*/ 0 h 56"/>
                <a:gd name="T8" fmla="*/ 40 w 72"/>
                <a:gd name="T9" fmla="*/ 0 h 56"/>
                <a:gd name="T10" fmla="*/ 26 w 72"/>
                <a:gd name="T11" fmla="*/ 2 h 56"/>
                <a:gd name="T12" fmla="*/ 13 w 72"/>
                <a:gd name="T13" fmla="*/ 7 h 56"/>
                <a:gd name="T14" fmla="*/ 4 w 72"/>
                <a:gd name="T15" fmla="*/ 14 h 56"/>
                <a:gd name="T16" fmla="*/ 0 w 72"/>
                <a:gd name="T17" fmla="*/ 25 h 56"/>
                <a:gd name="T18" fmla="*/ 6 w 72"/>
                <a:gd name="T19" fmla="*/ 40 h 56"/>
                <a:gd name="T20" fmla="*/ 16 w 72"/>
                <a:gd name="T21" fmla="*/ 53 h 56"/>
                <a:gd name="T22" fmla="*/ 28 w 72"/>
                <a:gd name="T23" fmla="*/ 56 h 56"/>
                <a:gd name="T24" fmla="*/ 40 w 72"/>
                <a:gd name="T25" fmla="*/ 53 h 56"/>
                <a:gd name="T26" fmla="*/ 50 w 72"/>
                <a:gd name="T27" fmla="*/ 44 h 56"/>
                <a:gd name="T28" fmla="*/ 58 w 72"/>
                <a:gd name="T29" fmla="*/ 33 h 56"/>
                <a:gd name="T30" fmla="*/ 65 w 72"/>
                <a:gd name="T31" fmla="*/ 22 h 56"/>
                <a:gd name="T32" fmla="*/ 71 w 72"/>
                <a:gd name="T33" fmla="*/ 14 h 56"/>
                <a:gd name="T34" fmla="*/ 72 w 72"/>
                <a:gd name="T35" fmla="*/ 1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6">
                  <a:moveTo>
                    <a:pt x="72" y="10"/>
                  </a:moveTo>
                  <a:lnTo>
                    <a:pt x="66" y="0"/>
                  </a:lnTo>
                  <a:lnTo>
                    <a:pt x="63" y="0"/>
                  </a:lnTo>
                  <a:lnTo>
                    <a:pt x="53" y="0"/>
                  </a:lnTo>
                  <a:lnTo>
                    <a:pt x="40" y="0"/>
                  </a:lnTo>
                  <a:lnTo>
                    <a:pt x="26" y="2"/>
                  </a:lnTo>
                  <a:lnTo>
                    <a:pt x="13" y="7"/>
                  </a:lnTo>
                  <a:lnTo>
                    <a:pt x="4" y="14"/>
                  </a:lnTo>
                  <a:lnTo>
                    <a:pt x="0" y="25"/>
                  </a:lnTo>
                  <a:lnTo>
                    <a:pt x="6" y="40"/>
                  </a:lnTo>
                  <a:lnTo>
                    <a:pt x="16" y="53"/>
                  </a:lnTo>
                  <a:lnTo>
                    <a:pt x="28" y="56"/>
                  </a:lnTo>
                  <a:lnTo>
                    <a:pt x="40" y="53"/>
                  </a:lnTo>
                  <a:lnTo>
                    <a:pt x="50" y="44"/>
                  </a:lnTo>
                  <a:lnTo>
                    <a:pt x="58" y="33"/>
                  </a:lnTo>
                  <a:lnTo>
                    <a:pt x="65" y="22"/>
                  </a:lnTo>
                  <a:lnTo>
                    <a:pt x="71" y="14"/>
                  </a:lnTo>
                  <a:lnTo>
                    <a:pt x="72" y="1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00" name="Freeform 352"/>
            <p:cNvSpPr>
              <a:spLocks/>
            </p:cNvSpPr>
            <p:nvPr/>
          </p:nvSpPr>
          <p:spPr bwMode="auto">
            <a:xfrm>
              <a:off x="2664" y="2435"/>
              <a:ext cx="27" cy="37"/>
            </a:xfrm>
            <a:custGeom>
              <a:avLst/>
              <a:gdLst>
                <a:gd name="T0" fmla="*/ 32 w 53"/>
                <a:gd name="T1" fmla="*/ 0 h 72"/>
                <a:gd name="T2" fmla="*/ 21 w 53"/>
                <a:gd name="T3" fmla="*/ 0 h 72"/>
                <a:gd name="T4" fmla="*/ 19 w 53"/>
                <a:gd name="T5" fmla="*/ 3 h 72"/>
                <a:gd name="T6" fmla="*/ 14 w 53"/>
                <a:gd name="T7" fmla="*/ 11 h 72"/>
                <a:gd name="T8" fmla="*/ 8 w 53"/>
                <a:gd name="T9" fmla="*/ 23 h 72"/>
                <a:gd name="T10" fmla="*/ 2 w 53"/>
                <a:gd name="T11" fmla="*/ 35 h 72"/>
                <a:gd name="T12" fmla="*/ 0 w 53"/>
                <a:gd name="T13" fmla="*/ 49 h 72"/>
                <a:gd name="T14" fmla="*/ 2 w 53"/>
                <a:gd name="T15" fmla="*/ 61 h 72"/>
                <a:gd name="T16" fmla="*/ 10 w 53"/>
                <a:gd name="T17" fmla="*/ 69 h 72"/>
                <a:gd name="T18" fmla="*/ 27 w 53"/>
                <a:gd name="T19" fmla="*/ 72 h 72"/>
                <a:gd name="T20" fmla="*/ 43 w 53"/>
                <a:gd name="T21" fmla="*/ 69 h 72"/>
                <a:gd name="T22" fmla="*/ 51 w 53"/>
                <a:gd name="T23" fmla="*/ 61 h 72"/>
                <a:gd name="T24" fmla="*/ 53 w 53"/>
                <a:gd name="T25" fmla="*/ 49 h 72"/>
                <a:gd name="T26" fmla="*/ 51 w 53"/>
                <a:gd name="T27" fmla="*/ 35 h 72"/>
                <a:gd name="T28" fmla="*/ 45 w 53"/>
                <a:gd name="T29" fmla="*/ 23 h 72"/>
                <a:gd name="T30" fmla="*/ 39 w 53"/>
                <a:gd name="T31" fmla="*/ 11 h 72"/>
                <a:gd name="T32" fmla="*/ 35 w 53"/>
                <a:gd name="T33" fmla="*/ 3 h 72"/>
                <a:gd name="T34" fmla="*/ 32 w 53"/>
                <a:gd name="T3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2">
                  <a:moveTo>
                    <a:pt x="32" y="0"/>
                  </a:moveTo>
                  <a:lnTo>
                    <a:pt x="21" y="0"/>
                  </a:lnTo>
                  <a:lnTo>
                    <a:pt x="19" y="3"/>
                  </a:lnTo>
                  <a:lnTo>
                    <a:pt x="14" y="11"/>
                  </a:lnTo>
                  <a:lnTo>
                    <a:pt x="8" y="23"/>
                  </a:lnTo>
                  <a:lnTo>
                    <a:pt x="2" y="35"/>
                  </a:lnTo>
                  <a:lnTo>
                    <a:pt x="0" y="49"/>
                  </a:lnTo>
                  <a:lnTo>
                    <a:pt x="2" y="61"/>
                  </a:lnTo>
                  <a:lnTo>
                    <a:pt x="10" y="69"/>
                  </a:lnTo>
                  <a:lnTo>
                    <a:pt x="27" y="72"/>
                  </a:lnTo>
                  <a:lnTo>
                    <a:pt x="43" y="69"/>
                  </a:lnTo>
                  <a:lnTo>
                    <a:pt x="51" y="61"/>
                  </a:lnTo>
                  <a:lnTo>
                    <a:pt x="53" y="49"/>
                  </a:lnTo>
                  <a:lnTo>
                    <a:pt x="51" y="35"/>
                  </a:lnTo>
                  <a:lnTo>
                    <a:pt x="45" y="23"/>
                  </a:lnTo>
                  <a:lnTo>
                    <a:pt x="39" y="11"/>
                  </a:lnTo>
                  <a:lnTo>
                    <a:pt x="35" y="3"/>
                  </a:lnTo>
                  <a:lnTo>
                    <a:pt x="32"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01" name="Freeform 353"/>
            <p:cNvSpPr>
              <a:spLocks/>
            </p:cNvSpPr>
            <p:nvPr/>
          </p:nvSpPr>
          <p:spPr bwMode="auto">
            <a:xfrm>
              <a:off x="2684" y="2428"/>
              <a:ext cx="35" cy="29"/>
            </a:xfrm>
            <a:custGeom>
              <a:avLst/>
              <a:gdLst>
                <a:gd name="T0" fmla="*/ 6 w 72"/>
                <a:gd name="T1" fmla="*/ 0 h 57"/>
                <a:gd name="T2" fmla="*/ 0 w 72"/>
                <a:gd name="T3" fmla="*/ 10 h 57"/>
                <a:gd name="T4" fmla="*/ 1 w 72"/>
                <a:gd name="T5" fmla="*/ 14 h 57"/>
                <a:gd name="T6" fmla="*/ 7 w 72"/>
                <a:gd name="T7" fmla="*/ 22 h 57"/>
                <a:gd name="T8" fmla="*/ 14 w 72"/>
                <a:gd name="T9" fmla="*/ 33 h 57"/>
                <a:gd name="T10" fmla="*/ 23 w 72"/>
                <a:gd name="T11" fmla="*/ 43 h 57"/>
                <a:gd name="T12" fmla="*/ 33 w 72"/>
                <a:gd name="T13" fmla="*/ 53 h 57"/>
                <a:gd name="T14" fmla="*/ 44 w 72"/>
                <a:gd name="T15" fmla="*/ 57 h 57"/>
                <a:gd name="T16" fmla="*/ 56 w 72"/>
                <a:gd name="T17" fmla="*/ 55 h 57"/>
                <a:gd name="T18" fmla="*/ 66 w 72"/>
                <a:gd name="T19" fmla="*/ 42 h 57"/>
                <a:gd name="T20" fmla="*/ 72 w 72"/>
                <a:gd name="T21" fmla="*/ 26 h 57"/>
                <a:gd name="T22" fmla="*/ 68 w 72"/>
                <a:gd name="T23" fmla="*/ 15 h 57"/>
                <a:gd name="T24" fmla="*/ 60 w 72"/>
                <a:gd name="T25" fmla="*/ 7 h 57"/>
                <a:gd name="T26" fmla="*/ 46 w 72"/>
                <a:gd name="T27" fmla="*/ 2 h 57"/>
                <a:gd name="T28" fmla="*/ 33 w 72"/>
                <a:gd name="T29" fmla="*/ 0 h 57"/>
                <a:gd name="T30" fmla="*/ 20 w 72"/>
                <a:gd name="T31" fmla="*/ 0 h 57"/>
                <a:gd name="T32" fmla="*/ 9 w 72"/>
                <a:gd name="T33" fmla="*/ 0 h 57"/>
                <a:gd name="T34" fmla="*/ 6 w 72"/>
                <a:gd name="T3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7">
                  <a:moveTo>
                    <a:pt x="6" y="0"/>
                  </a:moveTo>
                  <a:lnTo>
                    <a:pt x="0" y="10"/>
                  </a:lnTo>
                  <a:lnTo>
                    <a:pt x="1" y="14"/>
                  </a:lnTo>
                  <a:lnTo>
                    <a:pt x="7" y="22"/>
                  </a:lnTo>
                  <a:lnTo>
                    <a:pt x="14" y="33"/>
                  </a:lnTo>
                  <a:lnTo>
                    <a:pt x="23" y="43"/>
                  </a:lnTo>
                  <a:lnTo>
                    <a:pt x="33" y="53"/>
                  </a:lnTo>
                  <a:lnTo>
                    <a:pt x="44" y="57"/>
                  </a:lnTo>
                  <a:lnTo>
                    <a:pt x="56" y="55"/>
                  </a:lnTo>
                  <a:lnTo>
                    <a:pt x="66" y="42"/>
                  </a:lnTo>
                  <a:lnTo>
                    <a:pt x="72" y="26"/>
                  </a:lnTo>
                  <a:lnTo>
                    <a:pt x="68" y="15"/>
                  </a:lnTo>
                  <a:lnTo>
                    <a:pt x="60" y="7"/>
                  </a:lnTo>
                  <a:lnTo>
                    <a:pt x="46" y="2"/>
                  </a:lnTo>
                  <a:lnTo>
                    <a:pt x="33" y="0"/>
                  </a:lnTo>
                  <a:lnTo>
                    <a:pt x="20" y="0"/>
                  </a:lnTo>
                  <a:lnTo>
                    <a:pt x="9" y="0"/>
                  </a:lnTo>
                  <a:lnTo>
                    <a:pt x="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02" name="Freeform 354"/>
            <p:cNvSpPr>
              <a:spLocks/>
            </p:cNvSpPr>
            <p:nvPr/>
          </p:nvSpPr>
          <p:spPr bwMode="auto">
            <a:xfrm>
              <a:off x="2684" y="2395"/>
              <a:ext cx="35" cy="29"/>
            </a:xfrm>
            <a:custGeom>
              <a:avLst/>
              <a:gdLst>
                <a:gd name="T0" fmla="*/ 0 w 72"/>
                <a:gd name="T1" fmla="*/ 47 h 58"/>
                <a:gd name="T2" fmla="*/ 6 w 72"/>
                <a:gd name="T3" fmla="*/ 58 h 58"/>
                <a:gd name="T4" fmla="*/ 9 w 72"/>
                <a:gd name="T5" fmla="*/ 58 h 58"/>
                <a:gd name="T6" fmla="*/ 20 w 72"/>
                <a:gd name="T7" fmla="*/ 58 h 58"/>
                <a:gd name="T8" fmla="*/ 33 w 72"/>
                <a:gd name="T9" fmla="*/ 58 h 58"/>
                <a:gd name="T10" fmla="*/ 46 w 72"/>
                <a:gd name="T11" fmla="*/ 55 h 58"/>
                <a:gd name="T12" fmla="*/ 59 w 72"/>
                <a:gd name="T13" fmla="*/ 51 h 58"/>
                <a:gd name="T14" fmla="*/ 68 w 72"/>
                <a:gd name="T15" fmla="*/ 43 h 58"/>
                <a:gd name="T16" fmla="*/ 72 w 72"/>
                <a:gd name="T17" fmla="*/ 32 h 58"/>
                <a:gd name="T18" fmla="*/ 66 w 72"/>
                <a:gd name="T19" fmla="*/ 16 h 58"/>
                <a:gd name="T20" fmla="*/ 56 w 72"/>
                <a:gd name="T21" fmla="*/ 4 h 58"/>
                <a:gd name="T22" fmla="*/ 44 w 72"/>
                <a:gd name="T23" fmla="*/ 0 h 58"/>
                <a:gd name="T24" fmla="*/ 33 w 72"/>
                <a:gd name="T25" fmla="*/ 5 h 58"/>
                <a:gd name="T26" fmla="*/ 23 w 72"/>
                <a:gd name="T27" fmla="*/ 14 h 58"/>
                <a:gd name="T28" fmla="*/ 14 w 72"/>
                <a:gd name="T29" fmla="*/ 24 h 58"/>
                <a:gd name="T30" fmla="*/ 7 w 72"/>
                <a:gd name="T31" fmla="*/ 36 h 58"/>
                <a:gd name="T32" fmla="*/ 1 w 72"/>
                <a:gd name="T33" fmla="*/ 44 h 58"/>
                <a:gd name="T34" fmla="*/ 0 w 72"/>
                <a:gd name="T35" fmla="*/ 4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8">
                  <a:moveTo>
                    <a:pt x="0" y="47"/>
                  </a:moveTo>
                  <a:lnTo>
                    <a:pt x="6" y="58"/>
                  </a:lnTo>
                  <a:lnTo>
                    <a:pt x="9" y="58"/>
                  </a:lnTo>
                  <a:lnTo>
                    <a:pt x="20" y="58"/>
                  </a:lnTo>
                  <a:lnTo>
                    <a:pt x="33" y="58"/>
                  </a:lnTo>
                  <a:lnTo>
                    <a:pt x="46" y="55"/>
                  </a:lnTo>
                  <a:lnTo>
                    <a:pt x="59" y="51"/>
                  </a:lnTo>
                  <a:lnTo>
                    <a:pt x="68" y="43"/>
                  </a:lnTo>
                  <a:lnTo>
                    <a:pt x="72" y="32"/>
                  </a:lnTo>
                  <a:lnTo>
                    <a:pt x="66" y="16"/>
                  </a:lnTo>
                  <a:lnTo>
                    <a:pt x="56" y="4"/>
                  </a:lnTo>
                  <a:lnTo>
                    <a:pt x="44" y="0"/>
                  </a:lnTo>
                  <a:lnTo>
                    <a:pt x="33" y="5"/>
                  </a:lnTo>
                  <a:lnTo>
                    <a:pt x="23" y="14"/>
                  </a:lnTo>
                  <a:lnTo>
                    <a:pt x="14" y="24"/>
                  </a:lnTo>
                  <a:lnTo>
                    <a:pt x="7" y="36"/>
                  </a:lnTo>
                  <a:lnTo>
                    <a:pt x="1" y="44"/>
                  </a:lnTo>
                  <a:lnTo>
                    <a:pt x="0" y="4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03" name="Freeform 355"/>
            <p:cNvSpPr>
              <a:spLocks/>
            </p:cNvSpPr>
            <p:nvPr/>
          </p:nvSpPr>
          <p:spPr bwMode="auto">
            <a:xfrm>
              <a:off x="2471" y="1815"/>
              <a:ext cx="72" cy="84"/>
            </a:xfrm>
            <a:custGeom>
              <a:avLst/>
              <a:gdLst>
                <a:gd name="T0" fmla="*/ 144 w 144"/>
                <a:gd name="T1" fmla="*/ 0 h 167"/>
                <a:gd name="T2" fmla="*/ 143 w 144"/>
                <a:gd name="T3" fmla="*/ 28 h 167"/>
                <a:gd name="T4" fmla="*/ 138 w 144"/>
                <a:gd name="T5" fmla="*/ 57 h 167"/>
                <a:gd name="T6" fmla="*/ 129 w 144"/>
                <a:gd name="T7" fmla="*/ 84 h 167"/>
                <a:gd name="T8" fmla="*/ 116 w 144"/>
                <a:gd name="T9" fmla="*/ 111 h 167"/>
                <a:gd name="T10" fmla="*/ 100 w 144"/>
                <a:gd name="T11" fmla="*/ 135 h 167"/>
                <a:gd name="T12" fmla="*/ 82 w 144"/>
                <a:gd name="T13" fmla="*/ 152 h 167"/>
                <a:gd name="T14" fmla="*/ 60 w 144"/>
                <a:gd name="T15" fmla="*/ 164 h 167"/>
                <a:gd name="T16" fmla="*/ 36 w 144"/>
                <a:gd name="T17" fmla="*/ 167 h 167"/>
                <a:gd name="T18" fmla="*/ 16 w 144"/>
                <a:gd name="T19" fmla="*/ 163 h 167"/>
                <a:gd name="T20" fmla="*/ 5 w 144"/>
                <a:gd name="T21" fmla="*/ 152 h 167"/>
                <a:gd name="T22" fmla="*/ 0 w 144"/>
                <a:gd name="T23" fmla="*/ 140 h 167"/>
                <a:gd name="T24" fmla="*/ 2 w 144"/>
                <a:gd name="T25" fmla="*/ 123 h 167"/>
                <a:gd name="T26" fmla="*/ 12 w 144"/>
                <a:gd name="T27" fmla="*/ 109 h 167"/>
                <a:gd name="T28" fmla="*/ 24 w 144"/>
                <a:gd name="T29" fmla="*/ 96 h 167"/>
                <a:gd name="T30" fmla="*/ 42 w 144"/>
                <a:gd name="T31" fmla="*/ 85 h 167"/>
                <a:gd name="T32" fmla="*/ 62 w 144"/>
                <a:gd name="T33" fmla="*/ 82 h 167"/>
                <a:gd name="T34" fmla="*/ 80 w 144"/>
                <a:gd name="T35" fmla="*/ 79 h 167"/>
                <a:gd name="T36" fmla="*/ 95 w 144"/>
                <a:gd name="T37" fmla="*/ 69 h 167"/>
                <a:gd name="T38" fmla="*/ 108 w 144"/>
                <a:gd name="T39" fmla="*/ 57 h 167"/>
                <a:gd name="T40" fmla="*/ 121 w 144"/>
                <a:gd name="T41" fmla="*/ 41 h 167"/>
                <a:gd name="T42" fmla="*/ 130 w 144"/>
                <a:gd name="T43" fmla="*/ 26 h 167"/>
                <a:gd name="T44" fmla="*/ 138 w 144"/>
                <a:gd name="T45" fmla="*/ 13 h 167"/>
                <a:gd name="T46" fmla="*/ 143 w 144"/>
                <a:gd name="T47" fmla="*/ 4 h 167"/>
                <a:gd name="T48" fmla="*/ 144 w 144"/>
                <a:gd name="T49"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167">
                  <a:moveTo>
                    <a:pt x="144" y="0"/>
                  </a:moveTo>
                  <a:lnTo>
                    <a:pt x="143" y="28"/>
                  </a:lnTo>
                  <a:lnTo>
                    <a:pt x="138" y="57"/>
                  </a:lnTo>
                  <a:lnTo>
                    <a:pt x="129" y="84"/>
                  </a:lnTo>
                  <a:lnTo>
                    <a:pt x="116" y="111"/>
                  </a:lnTo>
                  <a:lnTo>
                    <a:pt x="100" y="135"/>
                  </a:lnTo>
                  <a:lnTo>
                    <a:pt x="82" y="152"/>
                  </a:lnTo>
                  <a:lnTo>
                    <a:pt x="60" y="164"/>
                  </a:lnTo>
                  <a:lnTo>
                    <a:pt x="36" y="167"/>
                  </a:lnTo>
                  <a:lnTo>
                    <a:pt x="16" y="163"/>
                  </a:lnTo>
                  <a:lnTo>
                    <a:pt x="5" y="152"/>
                  </a:lnTo>
                  <a:lnTo>
                    <a:pt x="0" y="140"/>
                  </a:lnTo>
                  <a:lnTo>
                    <a:pt x="2" y="123"/>
                  </a:lnTo>
                  <a:lnTo>
                    <a:pt x="12" y="109"/>
                  </a:lnTo>
                  <a:lnTo>
                    <a:pt x="24" y="96"/>
                  </a:lnTo>
                  <a:lnTo>
                    <a:pt x="42" y="85"/>
                  </a:lnTo>
                  <a:lnTo>
                    <a:pt x="62" y="82"/>
                  </a:lnTo>
                  <a:lnTo>
                    <a:pt x="80" y="79"/>
                  </a:lnTo>
                  <a:lnTo>
                    <a:pt x="95" y="69"/>
                  </a:lnTo>
                  <a:lnTo>
                    <a:pt x="108" y="57"/>
                  </a:lnTo>
                  <a:lnTo>
                    <a:pt x="121" y="41"/>
                  </a:lnTo>
                  <a:lnTo>
                    <a:pt x="130" y="26"/>
                  </a:lnTo>
                  <a:lnTo>
                    <a:pt x="138" y="13"/>
                  </a:lnTo>
                  <a:lnTo>
                    <a:pt x="143" y="4"/>
                  </a:lnTo>
                  <a:lnTo>
                    <a:pt x="144"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04" name="Freeform 356"/>
            <p:cNvSpPr>
              <a:spLocks/>
            </p:cNvSpPr>
            <p:nvPr/>
          </p:nvSpPr>
          <p:spPr bwMode="auto">
            <a:xfrm>
              <a:off x="2436" y="1811"/>
              <a:ext cx="102" cy="40"/>
            </a:xfrm>
            <a:custGeom>
              <a:avLst/>
              <a:gdLst>
                <a:gd name="T0" fmla="*/ 204 w 204"/>
                <a:gd name="T1" fmla="*/ 0 h 82"/>
                <a:gd name="T2" fmla="*/ 196 w 204"/>
                <a:gd name="T3" fmla="*/ 10 h 82"/>
                <a:gd name="T4" fmla="*/ 187 w 204"/>
                <a:gd name="T5" fmla="*/ 21 h 82"/>
                <a:gd name="T6" fmla="*/ 175 w 204"/>
                <a:gd name="T7" fmla="*/ 31 h 82"/>
                <a:gd name="T8" fmla="*/ 165 w 204"/>
                <a:gd name="T9" fmla="*/ 40 h 82"/>
                <a:gd name="T10" fmla="*/ 152 w 204"/>
                <a:gd name="T11" fmla="*/ 50 h 82"/>
                <a:gd name="T12" fmla="*/ 139 w 204"/>
                <a:gd name="T13" fmla="*/ 58 h 82"/>
                <a:gd name="T14" fmla="*/ 127 w 204"/>
                <a:gd name="T15" fmla="*/ 65 h 82"/>
                <a:gd name="T16" fmla="*/ 114 w 204"/>
                <a:gd name="T17" fmla="*/ 70 h 82"/>
                <a:gd name="T18" fmla="*/ 100 w 204"/>
                <a:gd name="T19" fmla="*/ 76 h 82"/>
                <a:gd name="T20" fmla="*/ 88 w 204"/>
                <a:gd name="T21" fmla="*/ 80 h 82"/>
                <a:gd name="T22" fmla="*/ 74 w 204"/>
                <a:gd name="T23" fmla="*/ 81 h 82"/>
                <a:gd name="T24" fmla="*/ 61 w 204"/>
                <a:gd name="T25" fmla="*/ 82 h 82"/>
                <a:gd name="T26" fmla="*/ 48 w 204"/>
                <a:gd name="T27" fmla="*/ 81 h 82"/>
                <a:gd name="T28" fmla="*/ 37 w 204"/>
                <a:gd name="T29" fmla="*/ 77 h 82"/>
                <a:gd name="T30" fmla="*/ 25 w 204"/>
                <a:gd name="T31" fmla="*/ 71 h 82"/>
                <a:gd name="T32" fmla="*/ 15 w 204"/>
                <a:gd name="T33" fmla="*/ 65 h 82"/>
                <a:gd name="T34" fmla="*/ 2 w 204"/>
                <a:gd name="T35" fmla="*/ 48 h 82"/>
                <a:gd name="T36" fmla="*/ 0 w 204"/>
                <a:gd name="T37" fmla="*/ 33 h 82"/>
                <a:gd name="T38" fmla="*/ 6 w 204"/>
                <a:gd name="T39" fmla="*/ 21 h 82"/>
                <a:gd name="T40" fmla="*/ 17 w 204"/>
                <a:gd name="T41" fmla="*/ 10 h 82"/>
                <a:gd name="T42" fmla="*/ 33 w 204"/>
                <a:gd name="T43" fmla="*/ 3 h 82"/>
                <a:gd name="T44" fmla="*/ 52 w 204"/>
                <a:gd name="T45" fmla="*/ 1 h 82"/>
                <a:gd name="T46" fmla="*/ 71 w 204"/>
                <a:gd name="T47" fmla="*/ 5 h 82"/>
                <a:gd name="T48" fmla="*/ 90 w 204"/>
                <a:gd name="T49" fmla="*/ 15 h 82"/>
                <a:gd name="T50" fmla="*/ 105 w 204"/>
                <a:gd name="T51" fmla="*/ 22 h 82"/>
                <a:gd name="T52" fmla="*/ 123 w 204"/>
                <a:gd name="T53" fmla="*/ 24 h 82"/>
                <a:gd name="T54" fmla="*/ 142 w 204"/>
                <a:gd name="T55" fmla="*/ 22 h 82"/>
                <a:gd name="T56" fmla="*/ 160 w 204"/>
                <a:gd name="T57" fmla="*/ 17 h 82"/>
                <a:gd name="T58" fmla="*/ 177 w 204"/>
                <a:gd name="T59" fmla="*/ 12 h 82"/>
                <a:gd name="T60" fmla="*/ 191 w 204"/>
                <a:gd name="T61" fmla="*/ 6 h 82"/>
                <a:gd name="T62" fmla="*/ 200 w 204"/>
                <a:gd name="T63" fmla="*/ 2 h 82"/>
                <a:gd name="T64" fmla="*/ 204 w 204"/>
                <a:gd name="T65"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4" h="82">
                  <a:moveTo>
                    <a:pt x="204" y="0"/>
                  </a:moveTo>
                  <a:lnTo>
                    <a:pt x="196" y="10"/>
                  </a:lnTo>
                  <a:lnTo>
                    <a:pt x="187" y="21"/>
                  </a:lnTo>
                  <a:lnTo>
                    <a:pt x="175" y="31"/>
                  </a:lnTo>
                  <a:lnTo>
                    <a:pt x="165" y="40"/>
                  </a:lnTo>
                  <a:lnTo>
                    <a:pt x="152" y="50"/>
                  </a:lnTo>
                  <a:lnTo>
                    <a:pt x="139" y="58"/>
                  </a:lnTo>
                  <a:lnTo>
                    <a:pt x="127" y="65"/>
                  </a:lnTo>
                  <a:lnTo>
                    <a:pt x="114" y="70"/>
                  </a:lnTo>
                  <a:lnTo>
                    <a:pt x="100" y="76"/>
                  </a:lnTo>
                  <a:lnTo>
                    <a:pt x="88" y="80"/>
                  </a:lnTo>
                  <a:lnTo>
                    <a:pt x="74" y="81"/>
                  </a:lnTo>
                  <a:lnTo>
                    <a:pt x="61" y="82"/>
                  </a:lnTo>
                  <a:lnTo>
                    <a:pt x="48" y="81"/>
                  </a:lnTo>
                  <a:lnTo>
                    <a:pt x="37" y="77"/>
                  </a:lnTo>
                  <a:lnTo>
                    <a:pt x="25" y="71"/>
                  </a:lnTo>
                  <a:lnTo>
                    <a:pt x="15" y="65"/>
                  </a:lnTo>
                  <a:lnTo>
                    <a:pt x="2" y="48"/>
                  </a:lnTo>
                  <a:lnTo>
                    <a:pt x="0" y="33"/>
                  </a:lnTo>
                  <a:lnTo>
                    <a:pt x="6" y="21"/>
                  </a:lnTo>
                  <a:lnTo>
                    <a:pt x="17" y="10"/>
                  </a:lnTo>
                  <a:lnTo>
                    <a:pt x="33" y="3"/>
                  </a:lnTo>
                  <a:lnTo>
                    <a:pt x="52" y="1"/>
                  </a:lnTo>
                  <a:lnTo>
                    <a:pt x="71" y="5"/>
                  </a:lnTo>
                  <a:lnTo>
                    <a:pt x="90" y="15"/>
                  </a:lnTo>
                  <a:lnTo>
                    <a:pt x="105" y="22"/>
                  </a:lnTo>
                  <a:lnTo>
                    <a:pt x="123" y="24"/>
                  </a:lnTo>
                  <a:lnTo>
                    <a:pt x="142" y="22"/>
                  </a:lnTo>
                  <a:lnTo>
                    <a:pt x="160" y="17"/>
                  </a:lnTo>
                  <a:lnTo>
                    <a:pt x="177" y="12"/>
                  </a:lnTo>
                  <a:lnTo>
                    <a:pt x="191" y="6"/>
                  </a:lnTo>
                  <a:lnTo>
                    <a:pt x="200" y="2"/>
                  </a:lnTo>
                  <a:lnTo>
                    <a:pt x="204"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05" name="Freeform 357"/>
            <p:cNvSpPr>
              <a:spLocks/>
            </p:cNvSpPr>
            <p:nvPr/>
          </p:nvSpPr>
          <p:spPr bwMode="auto">
            <a:xfrm>
              <a:off x="2534" y="1815"/>
              <a:ext cx="42" cy="104"/>
            </a:xfrm>
            <a:custGeom>
              <a:avLst/>
              <a:gdLst>
                <a:gd name="T0" fmla="*/ 24 w 84"/>
                <a:gd name="T1" fmla="*/ 0 h 208"/>
                <a:gd name="T2" fmla="*/ 42 w 84"/>
                <a:gd name="T3" fmla="*/ 21 h 208"/>
                <a:gd name="T4" fmla="*/ 59 w 84"/>
                <a:gd name="T5" fmla="*/ 45 h 208"/>
                <a:gd name="T6" fmla="*/ 71 w 84"/>
                <a:gd name="T7" fmla="*/ 73 h 208"/>
                <a:gd name="T8" fmla="*/ 79 w 84"/>
                <a:gd name="T9" fmla="*/ 100 h 208"/>
                <a:gd name="T10" fmla="*/ 84 w 84"/>
                <a:gd name="T11" fmla="*/ 128 h 208"/>
                <a:gd name="T12" fmla="*/ 82 w 84"/>
                <a:gd name="T13" fmla="*/ 155 h 208"/>
                <a:gd name="T14" fmla="*/ 74 w 84"/>
                <a:gd name="T15" fmla="*/ 178 h 208"/>
                <a:gd name="T16" fmla="*/ 57 w 84"/>
                <a:gd name="T17" fmla="*/ 197 h 208"/>
                <a:gd name="T18" fmla="*/ 40 w 84"/>
                <a:gd name="T19" fmla="*/ 208 h 208"/>
                <a:gd name="T20" fmla="*/ 25 w 84"/>
                <a:gd name="T21" fmla="*/ 208 h 208"/>
                <a:gd name="T22" fmla="*/ 12 w 84"/>
                <a:gd name="T23" fmla="*/ 201 h 208"/>
                <a:gd name="T24" fmla="*/ 4 w 84"/>
                <a:gd name="T25" fmla="*/ 187 h 208"/>
                <a:gd name="T26" fmla="*/ 0 w 84"/>
                <a:gd name="T27" fmla="*/ 170 h 208"/>
                <a:gd name="T28" fmla="*/ 1 w 84"/>
                <a:gd name="T29" fmla="*/ 151 h 208"/>
                <a:gd name="T30" fmla="*/ 7 w 84"/>
                <a:gd name="T31" fmla="*/ 133 h 208"/>
                <a:gd name="T32" fmla="*/ 19 w 84"/>
                <a:gd name="T33" fmla="*/ 115 h 208"/>
                <a:gd name="T34" fmla="*/ 34 w 84"/>
                <a:gd name="T35" fmla="*/ 84 h 208"/>
                <a:gd name="T36" fmla="*/ 34 w 84"/>
                <a:gd name="T37" fmla="*/ 46 h 208"/>
                <a:gd name="T38" fmla="*/ 27 w 84"/>
                <a:gd name="T39" fmla="*/ 14 h 208"/>
                <a:gd name="T40" fmla="*/ 24 w 84"/>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 h="208">
                  <a:moveTo>
                    <a:pt x="24" y="0"/>
                  </a:moveTo>
                  <a:lnTo>
                    <a:pt x="42" y="21"/>
                  </a:lnTo>
                  <a:lnTo>
                    <a:pt x="59" y="45"/>
                  </a:lnTo>
                  <a:lnTo>
                    <a:pt x="71" y="73"/>
                  </a:lnTo>
                  <a:lnTo>
                    <a:pt x="79" y="100"/>
                  </a:lnTo>
                  <a:lnTo>
                    <a:pt x="84" y="128"/>
                  </a:lnTo>
                  <a:lnTo>
                    <a:pt x="82" y="155"/>
                  </a:lnTo>
                  <a:lnTo>
                    <a:pt x="74" y="178"/>
                  </a:lnTo>
                  <a:lnTo>
                    <a:pt x="57" y="197"/>
                  </a:lnTo>
                  <a:lnTo>
                    <a:pt x="40" y="208"/>
                  </a:lnTo>
                  <a:lnTo>
                    <a:pt x="25" y="208"/>
                  </a:lnTo>
                  <a:lnTo>
                    <a:pt x="12" y="201"/>
                  </a:lnTo>
                  <a:lnTo>
                    <a:pt x="4" y="187"/>
                  </a:lnTo>
                  <a:lnTo>
                    <a:pt x="0" y="170"/>
                  </a:lnTo>
                  <a:lnTo>
                    <a:pt x="1" y="151"/>
                  </a:lnTo>
                  <a:lnTo>
                    <a:pt x="7" y="133"/>
                  </a:lnTo>
                  <a:lnTo>
                    <a:pt x="19" y="115"/>
                  </a:lnTo>
                  <a:lnTo>
                    <a:pt x="34" y="84"/>
                  </a:lnTo>
                  <a:lnTo>
                    <a:pt x="34" y="46"/>
                  </a:lnTo>
                  <a:lnTo>
                    <a:pt x="27" y="14"/>
                  </a:lnTo>
                  <a:lnTo>
                    <a:pt x="24"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06" name="Freeform 358"/>
            <p:cNvSpPr>
              <a:spLocks/>
            </p:cNvSpPr>
            <p:nvPr/>
          </p:nvSpPr>
          <p:spPr bwMode="auto">
            <a:xfrm>
              <a:off x="2551" y="1812"/>
              <a:ext cx="72" cy="84"/>
            </a:xfrm>
            <a:custGeom>
              <a:avLst/>
              <a:gdLst>
                <a:gd name="T0" fmla="*/ 0 w 144"/>
                <a:gd name="T1" fmla="*/ 0 h 170"/>
                <a:gd name="T2" fmla="*/ 27 w 144"/>
                <a:gd name="T3" fmla="*/ 7 h 170"/>
                <a:gd name="T4" fmla="*/ 54 w 144"/>
                <a:gd name="T5" fmla="*/ 18 h 170"/>
                <a:gd name="T6" fmla="*/ 81 w 144"/>
                <a:gd name="T7" fmla="*/ 33 h 170"/>
                <a:gd name="T8" fmla="*/ 104 w 144"/>
                <a:gd name="T9" fmla="*/ 50 h 170"/>
                <a:gd name="T10" fmla="*/ 123 w 144"/>
                <a:gd name="T11" fmla="*/ 71 h 170"/>
                <a:gd name="T12" fmla="*/ 137 w 144"/>
                <a:gd name="T13" fmla="*/ 92 h 170"/>
                <a:gd name="T14" fmla="*/ 144 w 144"/>
                <a:gd name="T15" fmla="*/ 117 h 170"/>
                <a:gd name="T16" fmla="*/ 142 w 144"/>
                <a:gd name="T17" fmla="*/ 141 h 170"/>
                <a:gd name="T18" fmla="*/ 134 w 144"/>
                <a:gd name="T19" fmla="*/ 159 h 170"/>
                <a:gd name="T20" fmla="*/ 121 w 144"/>
                <a:gd name="T21" fmla="*/ 168 h 170"/>
                <a:gd name="T22" fmla="*/ 107 w 144"/>
                <a:gd name="T23" fmla="*/ 170 h 170"/>
                <a:gd name="T24" fmla="*/ 94 w 144"/>
                <a:gd name="T25" fmla="*/ 164 h 170"/>
                <a:gd name="T26" fmla="*/ 80 w 144"/>
                <a:gd name="T27" fmla="*/ 152 h 170"/>
                <a:gd name="T28" fmla="*/ 69 w 144"/>
                <a:gd name="T29" fmla="*/ 136 h 170"/>
                <a:gd name="T30" fmla="*/ 64 w 144"/>
                <a:gd name="T31" fmla="*/ 118 h 170"/>
                <a:gd name="T32" fmla="*/ 65 w 144"/>
                <a:gd name="T33" fmla="*/ 97 h 170"/>
                <a:gd name="T34" fmla="*/ 65 w 144"/>
                <a:gd name="T35" fmla="*/ 80 h 170"/>
                <a:gd name="T36" fmla="*/ 59 w 144"/>
                <a:gd name="T37" fmla="*/ 63 h 170"/>
                <a:gd name="T38" fmla="*/ 49 w 144"/>
                <a:gd name="T39" fmla="*/ 46 h 170"/>
                <a:gd name="T40" fmla="*/ 36 w 144"/>
                <a:gd name="T41" fmla="*/ 31 h 170"/>
                <a:gd name="T42" fmla="*/ 23 w 144"/>
                <a:gd name="T43" fmla="*/ 19 h 170"/>
                <a:gd name="T44" fmla="*/ 12 w 144"/>
                <a:gd name="T45" fmla="*/ 10 h 170"/>
                <a:gd name="T46" fmla="*/ 4 w 144"/>
                <a:gd name="T47" fmla="*/ 3 h 170"/>
                <a:gd name="T48" fmla="*/ 0 w 144"/>
                <a:gd name="T49"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170">
                  <a:moveTo>
                    <a:pt x="0" y="0"/>
                  </a:moveTo>
                  <a:lnTo>
                    <a:pt x="27" y="7"/>
                  </a:lnTo>
                  <a:lnTo>
                    <a:pt x="54" y="18"/>
                  </a:lnTo>
                  <a:lnTo>
                    <a:pt x="81" y="33"/>
                  </a:lnTo>
                  <a:lnTo>
                    <a:pt x="104" y="50"/>
                  </a:lnTo>
                  <a:lnTo>
                    <a:pt x="123" y="71"/>
                  </a:lnTo>
                  <a:lnTo>
                    <a:pt x="137" y="92"/>
                  </a:lnTo>
                  <a:lnTo>
                    <a:pt x="144" y="117"/>
                  </a:lnTo>
                  <a:lnTo>
                    <a:pt x="142" y="141"/>
                  </a:lnTo>
                  <a:lnTo>
                    <a:pt x="134" y="159"/>
                  </a:lnTo>
                  <a:lnTo>
                    <a:pt x="121" y="168"/>
                  </a:lnTo>
                  <a:lnTo>
                    <a:pt x="107" y="170"/>
                  </a:lnTo>
                  <a:lnTo>
                    <a:pt x="94" y="164"/>
                  </a:lnTo>
                  <a:lnTo>
                    <a:pt x="80" y="152"/>
                  </a:lnTo>
                  <a:lnTo>
                    <a:pt x="69" y="136"/>
                  </a:lnTo>
                  <a:lnTo>
                    <a:pt x="64" y="118"/>
                  </a:lnTo>
                  <a:lnTo>
                    <a:pt x="65" y="97"/>
                  </a:lnTo>
                  <a:lnTo>
                    <a:pt x="65" y="80"/>
                  </a:lnTo>
                  <a:lnTo>
                    <a:pt x="59" y="63"/>
                  </a:lnTo>
                  <a:lnTo>
                    <a:pt x="49" y="46"/>
                  </a:lnTo>
                  <a:lnTo>
                    <a:pt x="36" y="31"/>
                  </a:lnTo>
                  <a:lnTo>
                    <a:pt x="23" y="19"/>
                  </a:lnTo>
                  <a:lnTo>
                    <a:pt x="12" y="10"/>
                  </a:lnTo>
                  <a:lnTo>
                    <a:pt x="4" y="3"/>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07" name="Freeform 359"/>
            <p:cNvSpPr>
              <a:spLocks/>
            </p:cNvSpPr>
            <p:nvPr/>
          </p:nvSpPr>
          <p:spPr bwMode="auto">
            <a:xfrm>
              <a:off x="2558" y="1793"/>
              <a:ext cx="99" cy="51"/>
            </a:xfrm>
            <a:custGeom>
              <a:avLst/>
              <a:gdLst>
                <a:gd name="T0" fmla="*/ 0 w 199"/>
                <a:gd name="T1" fmla="*/ 18 h 103"/>
                <a:gd name="T2" fmla="*/ 13 w 199"/>
                <a:gd name="T3" fmla="*/ 13 h 103"/>
                <a:gd name="T4" fmla="*/ 27 w 199"/>
                <a:gd name="T5" fmla="*/ 8 h 103"/>
                <a:gd name="T6" fmla="*/ 40 w 199"/>
                <a:gd name="T7" fmla="*/ 5 h 103"/>
                <a:gd name="T8" fmla="*/ 54 w 199"/>
                <a:gd name="T9" fmla="*/ 3 h 103"/>
                <a:gd name="T10" fmla="*/ 69 w 199"/>
                <a:gd name="T11" fmla="*/ 0 h 103"/>
                <a:gd name="T12" fmla="*/ 84 w 199"/>
                <a:gd name="T13" fmla="*/ 0 h 103"/>
                <a:gd name="T14" fmla="*/ 99 w 199"/>
                <a:gd name="T15" fmla="*/ 0 h 103"/>
                <a:gd name="T16" fmla="*/ 114 w 199"/>
                <a:gd name="T17" fmla="*/ 1 h 103"/>
                <a:gd name="T18" fmla="*/ 128 w 199"/>
                <a:gd name="T19" fmla="*/ 4 h 103"/>
                <a:gd name="T20" fmla="*/ 141 w 199"/>
                <a:gd name="T21" fmla="*/ 8 h 103"/>
                <a:gd name="T22" fmla="*/ 153 w 199"/>
                <a:gd name="T23" fmla="*/ 13 h 103"/>
                <a:gd name="T24" fmla="*/ 165 w 199"/>
                <a:gd name="T25" fmla="*/ 19 h 103"/>
                <a:gd name="T26" fmla="*/ 175 w 199"/>
                <a:gd name="T27" fmla="*/ 27 h 103"/>
                <a:gd name="T28" fmla="*/ 183 w 199"/>
                <a:gd name="T29" fmla="*/ 35 h 103"/>
                <a:gd name="T30" fmla="*/ 190 w 199"/>
                <a:gd name="T31" fmla="*/ 45 h 103"/>
                <a:gd name="T32" fmla="*/ 196 w 199"/>
                <a:gd name="T33" fmla="*/ 57 h 103"/>
                <a:gd name="T34" fmla="*/ 199 w 199"/>
                <a:gd name="T35" fmla="*/ 76 h 103"/>
                <a:gd name="T36" fmla="*/ 194 w 199"/>
                <a:gd name="T37" fmla="*/ 91 h 103"/>
                <a:gd name="T38" fmla="*/ 182 w 199"/>
                <a:gd name="T39" fmla="*/ 99 h 103"/>
                <a:gd name="T40" fmla="*/ 167 w 199"/>
                <a:gd name="T41" fmla="*/ 103 h 103"/>
                <a:gd name="T42" fmla="*/ 150 w 199"/>
                <a:gd name="T43" fmla="*/ 101 h 103"/>
                <a:gd name="T44" fmla="*/ 132 w 199"/>
                <a:gd name="T45" fmla="*/ 92 h 103"/>
                <a:gd name="T46" fmla="*/ 118 w 199"/>
                <a:gd name="T47" fmla="*/ 80 h 103"/>
                <a:gd name="T48" fmla="*/ 106 w 199"/>
                <a:gd name="T49" fmla="*/ 63 h 103"/>
                <a:gd name="T50" fmla="*/ 97 w 199"/>
                <a:gd name="T51" fmla="*/ 49 h 103"/>
                <a:gd name="T52" fmla="*/ 82 w 199"/>
                <a:gd name="T53" fmla="*/ 37 h 103"/>
                <a:gd name="T54" fmla="*/ 65 w 199"/>
                <a:gd name="T55" fmla="*/ 29 h 103"/>
                <a:gd name="T56" fmla="*/ 46 w 199"/>
                <a:gd name="T57" fmla="*/ 25 h 103"/>
                <a:gd name="T58" fmla="*/ 29 w 199"/>
                <a:gd name="T59" fmla="*/ 21 h 103"/>
                <a:gd name="T60" fmla="*/ 14 w 199"/>
                <a:gd name="T61" fmla="*/ 19 h 103"/>
                <a:gd name="T62" fmla="*/ 4 w 199"/>
                <a:gd name="T63" fmla="*/ 18 h 103"/>
                <a:gd name="T64" fmla="*/ 0 w 199"/>
                <a:gd name="T65" fmla="*/ 1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9" h="103">
                  <a:moveTo>
                    <a:pt x="0" y="18"/>
                  </a:moveTo>
                  <a:lnTo>
                    <a:pt x="13" y="13"/>
                  </a:lnTo>
                  <a:lnTo>
                    <a:pt x="27" y="8"/>
                  </a:lnTo>
                  <a:lnTo>
                    <a:pt x="40" y="5"/>
                  </a:lnTo>
                  <a:lnTo>
                    <a:pt x="54" y="3"/>
                  </a:lnTo>
                  <a:lnTo>
                    <a:pt x="69" y="0"/>
                  </a:lnTo>
                  <a:lnTo>
                    <a:pt x="84" y="0"/>
                  </a:lnTo>
                  <a:lnTo>
                    <a:pt x="99" y="0"/>
                  </a:lnTo>
                  <a:lnTo>
                    <a:pt x="114" y="1"/>
                  </a:lnTo>
                  <a:lnTo>
                    <a:pt x="128" y="4"/>
                  </a:lnTo>
                  <a:lnTo>
                    <a:pt x="141" y="8"/>
                  </a:lnTo>
                  <a:lnTo>
                    <a:pt x="153" y="13"/>
                  </a:lnTo>
                  <a:lnTo>
                    <a:pt x="165" y="19"/>
                  </a:lnTo>
                  <a:lnTo>
                    <a:pt x="175" y="27"/>
                  </a:lnTo>
                  <a:lnTo>
                    <a:pt x="183" y="35"/>
                  </a:lnTo>
                  <a:lnTo>
                    <a:pt x="190" y="45"/>
                  </a:lnTo>
                  <a:lnTo>
                    <a:pt x="196" y="57"/>
                  </a:lnTo>
                  <a:lnTo>
                    <a:pt x="199" y="76"/>
                  </a:lnTo>
                  <a:lnTo>
                    <a:pt x="194" y="91"/>
                  </a:lnTo>
                  <a:lnTo>
                    <a:pt x="182" y="99"/>
                  </a:lnTo>
                  <a:lnTo>
                    <a:pt x="167" y="103"/>
                  </a:lnTo>
                  <a:lnTo>
                    <a:pt x="150" y="101"/>
                  </a:lnTo>
                  <a:lnTo>
                    <a:pt x="132" y="92"/>
                  </a:lnTo>
                  <a:lnTo>
                    <a:pt x="118" y="80"/>
                  </a:lnTo>
                  <a:lnTo>
                    <a:pt x="106" y="63"/>
                  </a:lnTo>
                  <a:lnTo>
                    <a:pt x="97" y="49"/>
                  </a:lnTo>
                  <a:lnTo>
                    <a:pt x="82" y="37"/>
                  </a:lnTo>
                  <a:lnTo>
                    <a:pt x="65" y="29"/>
                  </a:lnTo>
                  <a:lnTo>
                    <a:pt x="46" y="25"/>
                  </a:lnTo>
                  <a:lnTo>
                    <a:pt x="29" y="21"/>
                  </a:lnTo>
                  <a:lnTo>
                    <a:pt x="14" y="19"/>
                  </a:lnTo>
                  <a:lnTo>
                    <a:pt x="4" y="18"/>
                  </a:lnTo>
                  <a:lnTo>
                    <a:pt x="0" y="1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08" name="Freeform 360"/>
            <p:cNvSpPr>
              <a:spLocks/>
            </p:cNvSpPr>
            <p:nvPr/>
          </p:nvSpPr>
          <p:spPr bwMode="auto">
            <a:xfrm>
              <a:off x="2631" y="2659"/>
              <a:ext cx="53" cy="98"/>
            </a:xfrm>
            <a:custGeom>
              <a:avLst/>
              <a:gdLst>
                <a:gd name="T0" fmla="*/ 95 w 107"/>
                <a:gd name="T1" fmla="*/ 0 h 195"/>
                <a:gd name="T2" fmla="*/ 103 w 107"/>
                <a:gd name="T3" fmla="*/ 26 h 195"/>
                <a:gd name="T4" fmla="*/ 107 w 107"/>
                <a:gd name="T5" fmla="*/ 55 h 195"/>
                <a:gd name="T6" fmla="*/ 107 w 107"/>
                <a:gd name="T7" fmla="*/ 85 h 195"/>
                <a:gd name="T8" fmla="*/ 104 w 107"/>
                <a:gd name="T9" fmla="*/ 114 h 195"/>
                <a:gd name="T10" fmla="*/ 96 w 107"/>
                <a:gd name="T11" fmla="*/ 141 h 195"/>
                <a:gd name="T12" fmla="*/ 83 w 107"/>
                <a:gd name="T13" fmla="*/ 164 h 195"/>
                <a:gd name="T14" fmla="*/ 66 w 107"/>
                <a:gd name="T15" fmla="*/ 183 h 195"/>
                <a:gd name="T16" fmla="*/ 44 w 107"/>
                <a:gd name="T17" fmla="*/ 193 h 195"/>
                <a:gd name="T18" fmla="*/ 24 w 107"/>
                <a:gd name="T19" fmla="*/ 195 h 195"/>
                <a:gd name="T20" fmla="*/ 10 w 107"/>
                <a:gd name="T21" fmla="*/ 190 h 195"/>
                <a:gd name="T22" fmla="*/ 3 w 107"/>
                <a:gd name="T23" fmla="*/ 177 h 195"/>
                <a:gd name="T24" fmla="*/ 0 w 107"/>
                <a:gd name="T25" fmla="*/ 162 h 195"/>
                <a:gd name="T26" fmla="*/ 3 w 107"/>
                <a:gd name="T27" fmla="*/ 145 h 195"/>
                <a:gd name="T28" fmla="*/ 12 w 107"/>
                <a:gd name="T29" fmla="*/ 127 h 195"/>
                <a:gd name="T30" fmla="*/ 24 w 107"/>
                <a:gd name="T31" fmla="*/ 114 h 195"/>
                <a:gd name="T32" fmla="*/ 43 w 107"/>
                <a:gd name="T33" fmla="*/ 103 h 195"/>
                <a:gd name="T34" fmla="*/ 58 w 107"/>
                <a:gd name="T35" fmla="*/ 94 h 195"/>
                <a:gd name="T36" fmla="*/ 69 w 107"/>
                <a:gd name="T37" fmla="*/ 80 h 195"/>
                <a:gd name="T38" fmla="*/ 79 w 107"/>
                <a:gd name="T39" fmla="*/ 64 h 195"/>
                <a:gd name="T40" fmla="*/ 86 w 107"/>
                <a:gd name="T41" fmla="*/ 46 h 195"/>
                <a:gd name="T42" fmla="*/ 90 w 107"/>
                <a:gd name="T43" fmla="*/ 28 h 195"/>
                <a:gd name="T44" fmla="*/ 92 w 107"/>
                <a:gd name="T45" fmla="*/ 13 h 195"/>
                <a:gd name="T46" fmla="*/ 95 w 107"/>
                <a:gd name="T47" fmla="*/ 3 h 195"/>
                <a:gd name="T48" fmla="*/ 95 w 107"/>
                <a:gd name="T49"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7" h="195">
                  <a:moveTo>
                    <a:pt x="95" y="0"/>
                  </a:moveTo>
                  <a:lnTo>
                    <a:pt x="103" y="26"/>
                  </a:lnTo>
                  <a:lnTo>
                    <a:pt x="107" y="55"/>
                  </a:lnTo>
                  <a:lnTo>
                    <a:pt x="107" y="85"/>
                  </a:lnTo>
                  <a:lnTo>
                    <a:pt x="104" y="114"/>
                  </a:lnTo>
                  <a:lnTo>
                    <a:pt x="96" y="141"/>
                  </a:lnTo>
                  <a:lnTo>
                    <a:pt x="83" y="164"/>
                  </a:lnTo>
                  <a:lnTo>
                    <a:pt x="66" y="183"/>
                  </a:lnTo>
                  <a:lnTo>
                    <a:pt x="44" y="193"/>
                  </a:lnTo>
                  <a:lnTo>
                    <a:pt x="24" y="195"/>
                  </a:lnTo>
                  <a:lnTo>
                    <a:pt x="10" y="190"/>
                  </a:lnTo>
                  <a:lnTo>
                    <a:pt x="3" y="177"/>
                  </a:lnTo>
                  <a:lnTo>
                    <a:pt x="0" y="162"/>
                  </a:lnTo>
                  <a:lnTo>
                    <a:pt x="3" y="145"/>
                  </a:lnTo>
                  <a:lnTo>
                    <a:pt x="12" y="127"/>
                  </a:lnTo>
                  <a:lnTo>
                    <a:pt x="24" y="114"/>
                  </a:lnTo>
                  <a:lnTo>
                    <a:pt x="43" y="103"/>
                  </a:lnTo>
                  <a:lnTo>
                    <a:pt x="58" y="94"/>
                  </a:lnTo>
                  <a:lnTo>
                    <a:pt x="69" y="80"/>
                  </a:lnTo>
                  <a:lnTo>
                    <a:pt x="79" y="64"/>
                  </a:lnTo>
                  <a:lnTo>
                    <a:pt x="86" y="46"/>
                  </a:lnTo>
                  <a:lnTo>
                    <a:pt x="90" y="28"/>
                  </a:lnTo>
                  <a:lnTo>
                    <a:pt x="92" y="13"/>
                  </a:lnTo>
                  <a:lnTo>
                    <a:pt x="95" y="3"/>
                  </a:lnTo>
                  <a:lnTo>
                    <a:pt x="95"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09" name="Freeform 361"/>
            <p:cNvSpPr>
              <a:spLocks/>
            </p:cNvSpPr>
            <p:nvPr/>
          </p:nvSpPr>
          <p:spPr bwMode="auto">
            <a:xfrm>
              <a:off x="2581" y="2656"/>
              <a:ext cx="91" cy="63"/>
            </a:xfrm>
            <a:custGeom>
              <a:avLst/>
              <a:gdLst>
                <a:gd name="T0" fmla="*/ 183 w 183"/>
                <a:gd name="T1" fmla="*/ 0 h 126"/>
                <a:gd name="T2" fmla="*/ 173 w 183"/>
                <a:gd name="T3" fmla="*/ 25 h 126"/>
                <a:gd name="T4" fmla="*/ 159 w 183"/>
                <a:gd name="T5" fmla="*/ 51 h 126"/>
                <a:gd name="T6" fmla="*/ 141 w 183"/>
                <a:gd name="T7" fmla="*/ 74 h 126"/>
                <a:gd name="T8" fmla="*/ 120 w 183"/>
                <a:gd name="T9" fmla="*/ 94 h 126"/>
                <a:gd name="T10" fmla="*/ 97 w 183"/>
                <a:gd name="T11" fmla="*/ 111 h 126"/>
                <a:gd name="T12" fmla="*/ 73 w 183"/>
                <a:gd name="T13" fmla="*/ 122 h 126"/>
                <a:gd name="T14" fmla="*/ 48 w 183"/>
                <a:gd name="T15" fmla="*/ 126 h 126"/>
                <a:gd name="T16" fmla="*/ 24 w 183"/>
                <a:gd name="T17" fmla="*/ 120 h 126"/>
                <a:gd name="T18" fmla="*/ 7 w 183"/>
                <a:gd name="T19" fmla="*/ 109 h 126"/>
                <a:gd name="T20" fmla="*/ 0 w 183"/>
                <a:gd name="T21" fmla="*/ 96 h 126"/>
                <a:gd name="T22" fmla="*/ 1 w 183"/>
                <a:gd name="T23" fmla="*/ 82 h 126"/>
                <a:gd name="T24" fmla="*/ 8 w 183"/>
                <a:gd name="T25" fmla="*/ 69 h 126"/>
                <a:gd name="T26" fmla="*/ 22 w 183"/>
                <a:gd name="T27" fmla="*/ 58 h 126"/>
                <a:gd name="T28" fmla="*/ 39 w 183"/>
                <a:gd name="T29" fmla="*/ 50 h 126"/>
                <a:gd name="T30" fmla="*/ 58 w 183"/>
                <a:gd name="T31" fmla="*/ 46 h 126"/>
                <a:gd name="T32" fmla="*/ 78 w 183"/>
                <a:gd name="T33" fmla="*/ 50 h 126"/>
                <a:gd name="T34" fmla="*/ 96 w 183"/>
                <a:gd name="T35" fmla="*/ 52 h 126"/>
                <a:gd name="T36" fmla="*/ 113 w 183"/>
                <a:gd name="T37" fmla="*/ 48 h 126"/>
                <a:gd name="T38" fmla="*/ 130 w 183"/>
                <a:gd name="T39" fmla="*/ 40 h 126"/>
                <a:gd name="T40" fmla="*/ 148 w 183"/>
                <a:gd name="T41" fmla="*/ 30 h 126"/>
                <a:gd name="T42" fmla="*/ 161 w 183"/>
                <a:gd name="T43" fmla="*/ 20 h 126"/>
                <a:gd name="T44" fmla="*/ 173 w 183"/>
                <a:gd name="T45" fmla="*/ 10 h 126"/>
                <a:gd name="T46" fmla="*/ 181 w 183"/>
                <a:gd name="T47" fmla="*/ 2 h 126"/>
                <a:gd name="T48" fmla="*/ 183 w 183"/>
                <a:gd name="T49"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3" h="126">
                  <a:moveTo>
                    <a:pt x="183" y="0"/>
                  </a:moveTo>
                  <a:lnTo>
                    <a:pt x="173" y="25"/>
                  </a:lnTo>
                  <a:lnTo>
                    <a:pt x="159" y="51"/>
                  </a:lnTo>
                  <a:lnTo>
                    <a:pt x="141" y="74"/>
                  </a:lnTo>
                  <a:lnTo>
                    <a:pt x="120" y="94"/>
                  </a:lnTo>
                  <a:lnTo>
                    <a:pt x="97" y="111"/>
                  </a:lnTo>
                  <a:lnTo>
                    <a:pt x="73" y="122"/>
                  </a:lnTo>
                  <a:lnTo>
                    <a:pt x="48" y="126"/>
                  </a:lnTo>
                  <a:lnTo>
                    <a:pt x="24" y="120"/>
                  </a:lnTo>
                  <a:lnTo>
                    <a:pt x="7" y="109"/>
                  </a:lnTo>
                  <a:lnTo>
                    <a:pt x="0" y="96"/>
                  </a:lnTo>
                  <a:lnTo>
                    <a:pt x="1" y="82"/>
                  </a:lnTo>
                  <a:lnTo>
                    <a:pt x="8" y="69"/>
                  </a:lnTo>
                  <a:lnTo>
                    <a:pt x="22" y="58"/>
                  </a:lnTo>
                  <a:lnTo>
                    <a:pt x="39" y="50"/>
                  </a:lnTo>
                  <a:lnTo>
                    <a:pt x="58" y="46"/>
                  </a:lnTo>
                  <a:lnTo>
                    <a:pt x="78" y="50"/>
                  </a:lnTo>
                  <a:lnTo>
                    <a:pt x="96" y="52"/>
                  </a:lnTo>
                  <a:lnTo>
                    <a:pt x="113" y="48"/>
                  </a:lnTo>
                  <a:lnTo>
                    <a:pt x="130" y="40"/>
                  </a:lnTo>
                  <a:lnTo>
                    <a:pt x="148" y="30"/>
                  </a:lnTo>
                  <a:lnTo>
                    <a:pt x="161" y="20"/>
                  </a:lnTo>
                  <a:lnTo>
                    <a:pt x="173" y="10"/>
                  </a:lnTo>
                  <a:lnTo>
                    <a:pt x="181" y="2"/>
                  </a:lnTo>
                  <a:lnTo>
                    <a:pt x="18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10" name="Freeform 362"/>
            <p:cNvSpPr>
              <a:spLocks/>
            </p:cNvSpPr>
            <p:nvPr/>
          </p:nvSpPr>
          <p:spPr bwMode="auto">
            <a:xfrm>
              <a:off x="2681" y="2658"/>
              <a:ext cx="52" cy="98"/>
            </a:xfrm>
            <a:custGeom>
              <a:avLst/>
              <a:gdLst>
                <a:gd name="T0" fmla="*/ 0 w 102"/>
                <a:gd name="T1" fmla="*/ 0 h 197"/>
                <a:gd name="T2" fmla="*/ 23 w 102"/>
                <a:gd name="T3" fmla="*/ 14 h 197"/>
                <a:gd name="T4" fmla="*/ 46 w 102"/>
                <a:gd name="T5" fmla="*/ 33 h 197"/>
                <a:gd name="T6" fmla="*/ 66 w 102"/>
                <a:gd name="T7" fmla="*/ 54 h 197"/>
                <a:gd name="T8" fmla="*/ 83 w 102"/>
                <a:gd name="T9" fmla="*/ 77 h 197"/>
                <a:gd name="T10" fmla="*/ 95 w 102"/>
                <a:gd name="T11" fmla="*/ 103 h 197"/>
                <a:gd name="T12" fmla="*/ 102 w 102"/>
                <a:gd name="T13" fmla="*/ 128 h 197"/>
                <a:gd name="T14" fmla="*/ 102 w 102"/>
                <a:gd name="T15" fmla="*/ 153 h 197"/>
                <a:gd name="T16" fmla="*/ 93 w 102"/>
                <a:gd name="T17" fmla="*/ 177 h 197"/>
                <a:gd name="T18" fmla="*/ 79 w 102"/>
                <a:gd name="T19" fmla="*/ 191 h 197"/>
                <a:gd name="T20" fmla="*/ 65 w 102"/>
                <a:gd name="T21" fmla="*/ 197 h 197"/>
                <a:gd name="T22" fmla="*/ 51 w 102"/>
                <a:gd name="T23" fmla="*/ 194 h 197"/>
                <a:gd name="T24" fmla="*/ 39 w 102"/>
                <a:gd name="T25" fmla="*/ 183 h 197"/>
                <a:gd name="T26" fmla="*/ 30 w 102"/>
                <a:gd name="T27" fmla="*/ 170 h 197"/>
                <a:gd name="T28" fmla="*/ 25 w 102"/>
                <a:gd name="T29" fmla="*/ 151 h 197"/>
                <a:gd name="T30" fmla="*/ 25 w 102"/>
                <a:gd name="T31" fmla="*/ 132 h 197"/>
                <a:gd name="T32" fmla="*/ 32 w 102"/>
                <a:gd name="T33" fmla="*/ 112 h 197"/>
                <a:gd name="T34" fmla="*/ 37 w 102"/>
                <a:gd name="T35" fmla="*/ 96 h 197"/>
                <a:gd name="T36" fmla="*/ 35 w 102"/>
                <a:gd name="T37" fmla="*/ 77 h 197"/>
                <a:gd name="T38" fmla="*/ 31 w 102"/>
                <a:gd name="T39" fmla="*/ 59 h 197"/>
                <a:gd name="T40" fmla="*/ 24 w 102"/>
                <a:gd name="T41" fmla="*/ 41 h 197"/>
                <a:gd name="T42" fmla="*/ 16 w 102"/>
                <a:gd name="T43" fmla="*/ 24 h 197"/>
                <a:gd name="T44" fmla="*/ 8 w 102"/>
                <a:gd name="T45" fmla="*/ 12 h 197"/>
                <a:gd name="T46" fmla="*/ 2 w 102"/>
                <a:gd name="T47" fmla="*/ 4 h 197"/>
                <a:gd name="T48" fmla="*/ 0 w 102"/>
                <a:gd name="T49"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 h="197">
                  <a:moveTo>
                    <a:pt x="0" y="0"/>
                  </a:moveTo>
                  <a:lnTo>
                    <a:pt x="23" y="14"/>
                  </a:lnTo>
                  <a:lnTo>
                    <a:pt x="46" y="33"/>
                  </a:lnTo>
                  <a:lnTo>
                    <a:pt x="66" y="54"/>
                  </a:lnTo>
                  <a:lnTo>
                    <a:pt x="83" y="77"/>
                  </a:lnTo>
                  <a:lnTo>
                    <a:pt x="95" y="103"/>
                  </a:lnTo>
                  <a:lnTo>
                    <a:pt x="102" y="128"/>
                  </a:lnTo>
                  <a:lnTo>
                    <a:pt x="102" y="153"/>
                  </a:lnTo>
                  <a:lnTo>
                    <a:pt x="93" y="177"/>
                  </a:lnTo>
                  <a:lnTo>
                    <a:pt x="79" y="191"/>
                  </a:lnTo>
                  <a:lnTo>
                    <a:pt x="65" y="197"/>
                  </a:lnTo>
                  <a:lnTo>
                    <a:pt x="51" y="194"/>
                  </a:lnTo>
                  <a:lnTo>
                    <a:pt x="39" y="183"/>
                  </a:lnTo>
                  <a:lnTo>
                    <a:pt x="30" y="170"/>
                  </a:lnTo>
                  <a:lnTo>
                    <a:pt x="25" y="151"/>
                  </a:lnTo>
                  <a:lnTo>
                    <a:pt x="25" y="132"/>
                  </a:lnTo>
                  <a:lnTo>
                    <a:pt x="32" y="112"/>
                  </a:lnTo>
                  <a:lnTo>
                    <a:pt x="37" y="96"/>
                  </a:lnTo>
                  <a:lnTo>
                    <a:pt x="35" y="77"/>
                  </a:lnTo>
                  <a:lnTo>
                    <a:pt x="31" y="59"/>
                  </a:lnTo>
                  <a:lnTo>
                    <a:pt x="24" y="41"/>
                  </a:lnTo>
                  <a:lnTo>
                    <a:pt x="16" y="24"/>
                  </a:lnTo>
                  <a:lnTo>
                    <a:pt x="8" y="12"/>
                  </a:lnTo>
                  <a:lnTo>
                    <a:pt x="2" y="4"/>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11" name="Freeform 363"/>
            <p:cNvSpPr>
              <a:spLocks/>
            </p:cNvSpPr>
            <p:nvPr/>
          </p:nvSpPr>
          <p:spPr bwMode="auto">
            <a:xfrm>
              <a:off x="2684" y="2652"/>
              <a:ext cx="90" cy="64"/>
            </a:xfrm>
            <a:custGeom>
              <a:avLst/>
              <a:gdLst>
                <a:gd name="T0" fmla="*/ 0 w 180"/>
                <a:gd name="T1" fmla="*/ 2 h 129"/>
                <a:gd name="T2" fmla="*/ 28 w 180"/>
                <a:gd name="T3" fmla="*/ 0 h 129"/>
                <a:gd name="T4" fmla="*/ 57 w 180"/>
                <a:gd name="T5" fmla="*/ 1 h 129"/>
                <a:gd name="T6" fmla="*/ 87 w 180"/>
                <a:gd name="T7" fmla="*/ 7 h 129"/>
                <a:gd name="T8" fmla="*/ 114 w 180"/>
                <a:gd name="T9" fmla="*/ 16 h 129"/>
                <a:gd name="T10" fmla="*/ 140 w 180"/>
                <a:gd name="T11" fmla="*/ 30 h 129"/>
                <a:gd name="T12" fmla="*/ 159 w 180"/>
                <a:gd name="T13" fmla="*/ 46 h 129"/>
                <a:gd name="T14" fmla="*/ 173 w 180"/>
                <a:gd name="T15" fmla="*/ 67 h 129"/>
                <a:gd name="T16" fmla="*/ 180 w 180"/>
                <a:gd name="T17" fmla="*/ 91 h 129"/>
                <a:gd name="T18" fmla="*/ 178 w 180"/>
                <a:gd name="T19" fmla="*/ 110 h 129"/>
                <a:gd name="T20" fmla="*/ 170 w 180"/>
                <a:gd name="T21" fmla="*/ 123 h 129"/>
                <a:gd name="T22" fmla="*/ 156 w 180"/>
                <a:gd name="T23" fmla="*/ 129 h 129"/>
                <a:gd name="T24" fmla="*/ 141 w 180"/>
                <a:gd name="T25" fmla="*/ 128 h 129"/>
                <a:gd name="T26" fmla="*/ 125 w 180"/>
                <a:gd name="T27" fmla="*/ 121 h 129"/>
                <a:gd name="T28" fmla="*/ 110 w 180"/>
                <a:gd name="T29" fmla="*/ 109 h 129"/>
                <a:gd name="T30" fmla="*/ 98 w 180"/>
                <a:gd name="T31" fmla="*/ 93 h 129"/>
                <a:gd name="T32" fmla="*/ 93 w 180"/>
                <a:gd name="T33" fmla="*/ 73 h 129"/>
                <a:gd name="T34" fmla="*/ 87 w 180"/>
                <a:gd name="T35" fmla="*/ 57 h 129"/>
                <a:gd name="T36" fmla="*/ 75 w 180"/>
                <a:gd name="T37" fmla="*/ 44 h 129"/>
                <a:gd name="T38" fmla="*/ 60 w 180"/>
                <a:gd name="T39" fmla="*/ 31 h 129"/>
                <a:gd name="T40" fmla="*/ 44 w 180"/>
                <a:gd name="T41" fmla="*/ 20 h 129"/>
                <a:gd name="T42" fmla="*/ 28 w 180"/>
                <a:gd name="T43" fmla="*/ 12 h 129"/>
                <a:gd name="T44" fmla="*/ 14 w 180"/>
                <a:gd name="T45" fmla="*/ 7 h 129"/>
                <a:gd name="T46" fmla="*/ 4 w 180"/>
                <a:gd name="T47" fmla="*/ 3 h 129"/>
                <a:gd name="T48" fmla="*/ 0 w 180"/>
                <a:gd name="T49" fmla="*/ 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0" h="129">
                  <a:moveTo>
                    <a:pt x="0" y="2"/>
                  </a:moveTo>
                  <a:lnTo>
                    <a:pt x="28" y="0"/>
                  </a:lnTo>
                  <a:lnTo>
                    <a:pt x="57" y="1"/>
                  </a:lnTo>
                  <a:lnTo>
                    <a:pt x="87" y="7"/>
                  </a:lnTo>
                  <a:lnTo>
                    <a:pt x="114" y="16"/>
                  </a:lnTo>
                  <a:lnTo>
                    <a:pt x="140" y="30"/>
                  </a:lnTo>
                  <a:lnTo>
                    <a:pt x="159" y="46"/>
                  </a:lnTo>
                  <a:lnTo>
                    <a:pt x="173" y="67"/>
                  </a:lnTo>
                  <a:lnTo>
                    <a:pt x="180" y="91"/>
                  </a:lnTo>
                  <a:lnTo>
                    <a:pt x="178" y="110"/>
                  </a:lnTo>
                  <a:lnTo>
                    <a:pt x="170" y="123"/>
                  </a:lnTo>
                  <a:lnTo>
                    <a:pt x="156" y="129"/>
                  </a:lnTo>
                  <a:lnTo>
                    <a:pt x="141" y="128"/>
                  </a:lnTo>
                  <a:lnTo>
                    <a:pt x="125" y="121"/>
                  </a:lnTo>
                  <a:lnTo>
                    <a:pt x="110" y="109"/>
                  </a:lnTo>
                  <a:lnTo>
                    <a:pt x="98" y="93"/>
                  </a:lnTo>
                  <a:lnTo>
                    <a:pt x="93" y="73"/>
                  </a:lnTo>
                  <a:lnTo>
                    <a:pt x="87" y="57"/>
                  </a:lnTo>
                  <a:lnTo>
                    <a:pt x="75" y="44"/>
                  </a:lnTo>
                  <a:lnTo>
                    <a:pt x="60" y="31"/>
                  </a:lnTo>
                  <a:lnTo>
                    <a:pt x="44" y="20"/>
                  </a:lnTo>
                  <a:lnTo>
                    <a:pt x="28" y="12"/>
                  </a:lnTo>
                  <a:lnTo>
                    <a:pt x="14" y="7"/>
                  </a:lnTo>
                  <a:lnTo>
                    <a:pt x="4" y="3"/>
                  </a:lnTo>
                  <a:lnTo>
                    <a:pt x="0" y="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12" name="Freeform 364"/>
            <p:cNvSpPr>
              <a:spLocks/>
            </p:cNvSpPr>
            <p:nvPr/>
          </p:nvSpPr>
          <p:spPr bwMode="auto">
            <a:xfrm>
              <a:off x="2688" y="2614"/>
              <a:ext cx="103" cy="42"/>
            </a:xfrm>
            <a:custGeom>
              <a:avLst/>
              <a:gdLst>
                <a:gd name="T0" fmla="*/ 0 w 206"/>
                <a:gd name="T1" fmla="*/ 54 h 85"/>
                <a:gd name="T2" fmla="*/ 11 w 206"/>
                <a:gd name="T3" fmla="*/ 45 h 85"/>
                <a:gd name="T4" fmla="*/ 22 w 206"/>
                <a:gd name="T5" fmla="*/ 37 h 85"/>
                <a:gd name="T6" fmla="*/ 34 w 206"/>
                <a:gd name="T7" fmla="*/ 30 h 85"/>
                <a:gd name="T8" fmla="*/ 46 w 206"/>
                <a:gd name="T9" fmla="*/ 23 h 85"/>
                <a:gd name="T10" fmla="*/ 60 w 206"/>
                <a:gd name="T11" fmla="*/ 16 h 85"/>
                <a:gd name="T12" fmla="*/ 74 w 206"/>
                <a:gd name="T13" fmla="*/ 11 h 85"/>
                <a:gd name="T14" fmla="*/ 88 w 206"/>
                <a:gd name="T15" fmla="*/ 7 h 85"/>
                <a:gd name="T16" fmla="*/ 103 w 206"/>
                <a:gd name="T17" fmla="*/ 3 h 85"/>
                <a:gd name="T18" fmla="*/ 117 w 206"/>
                <a:gd name="T19" fmla="*/ 1 h 85"/>
                <a:gd name="T20" fmla="*/ 130 w 206"/>
                <a:gd name="T21" fmla="*/ 0 h 85"/>
                <a:gd name="T22" fmla="*/ 143 w 206"/>
                <a:gd name="T23" fmla="*/ 1 h 85"/>
                <a:gd name="T24" fmla="*/ 156 w 206"/>
                <a:gd name="T25" fmla="*/ 3 h 85"/>
                <a:gd name="T26" fmla="*/ 168 w 206"/>
                <a:gd name="T27" fmla="*/ 7 h 85"/>
                <a:gd name="T28" fmla="*/ 179 w 206"/>
                <a:gd name="T29" fmla="*/ 12 h 85"/>
                <a:gd name="T30" fmla="*/ 189 w 206"/>
                <a:gd name="T31" fmla="*/ 19 h 85"/>
                <a:gd name="T32" fmla="*/ 197 w 206"/>
                <a:gd name="T33" fmla="*/ 29 h 85"/>
                <a:gd name="T34" fmla="*/ 206 w 206"/>
                <a:gd name="T35" fmla="*/ 47 h 85"/>
                <a:gd name="T36" fmla="*/ 206 w 206"/>
                <a:gd name="T37" fmla="*/ 62 h 85"/>
                <a:gd name="T38" fmla="*/ 198 w 206"/>
                <a:gd name="T39" fmla="*/ 73 h 85"/>
                <a:gd name="T40" fmla="*/ 185 w 206"/>
                <a:gd name="T41" fmla="*/ 82 h 85"/>
                <a:gd name="T42" fmla="*/ 167 w 206"/>
                <a:gd name="T43" fmla="*/ 85 h 85"/>
                <a:gd name="T44" fmla="*/ 149 w 206"/>
                <a:gd name="T45" fmla="*/ 84 h 85"/>
                <a:gd name="T46" fmla="*/ 132 w 206"/>
                <a:gd name="T47" fmla="*/ 76 h 85"/>
                <a:gd name="T48" fmla="*/ 116 w 206"/>
                <a:gd name="T49" fmla="*/ 63 h 85"/>
                <a:gd name="T50" fmla="*/ 102 w 206"/>
                <a:gd name="T51" fmla="*/ 53 h 85"/>
                <a:gd name="T52" fmla="*/ 84 w 206"/>
                <a:gd name="T53" fmla="*/ 47 h 85"/>
                <a:gd name="T54" fmla="*/ 66 w 206"/>
                <a:gd name="T55" fmla="*/ 45 h 85"/>
                <a:gd name="T56" fmla="*/ 46 w 206"/>
                <a:gd name="T57" fmla="*/ 46 h 85"/>
                <a:gd name="T58" fmla="*/ 29 w 206"/>
                <a:gd name="T59" fmla="*/ 48 h 85"/>
                <a:gd name="T60" fmla="*/ 14 w 206"/>
                <a:gd name="T61" fmla="*/ 50 h 85"/>
                <a:gd name="T62" fmla="*/ 4 w 206"/>
                <a:gd name="T63" fmla="*/ 53 h 85"/>
                <a:gd name="T64" fmla="*/ 0 w 206"/>
                <a:gd name="T65" fmla="*/ 5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6" h="85">
                  <a:moveTo>
                    <a:pt x="0" y="54"/>
                  </a:moveTo>
                  <a:lnTo>
                    <a:pt x="11" y="45"/>
                  </a:lnTo>
                  <a:lnTo>
                    <a:pt x="22" y="37"/>
                  </a:lnTo>
                  <a:lnTo>
                    <a:pt x="34" y="30"/>
                  </a:lnTo>
                  <a:lnTo>
                    <a:pt x="46" y="23"/>
                  </a:lnTo>
                  <a:lnTo>
                    <a:pt x="60" y="16"/>
                  </a:lnTo>
                  <a:lnTo>
                    <a:pt x="74" y="11"/>
                  </a:lnTo>
                  <a:lnTo>
                    <a:pt x="88" y="7"/>
                  </a:lnTo>
                  <a:lnTo>
                    <a:pt x="103" y="3"/>
                  </a:lnTo>
                  <a:lnTo>
                    <a:pt x="117" y="1"/>
                  </a:lnTo>
                  <a:lnTo>
                    <a:pt x="130" y="0"/>
                  </a:lnTo>
                  <a:lnTo>
                    <a:pt x="143" y="1"/>
                  </a:lnTo>
                  <a:lnTo>
                    <a:pt x="156" y="3"/>
                  </a:lnTo>
                  <a:lnTo>
                    <a:pt x="168" y="7"/>
                  </a:lnTo>
                  <a:lnTo>
                    <a:pt x="179" y="12"/>
                  </a:lnTo>
                  <a:lnTo>
                    <a:pt x="189" y="19"/>
                  </a:lnTo>
                  <a:lnTo>
                    <a:pt x="197" y="29"/>
                  </a:lnTo>
                  <a:lnTo>
                    <a:pt x="206" y="47"/>
                  </a:lnTo>
                  <a:lnTo>
                    <a:pt x="206" y="62"/>
                  </a:lnTo>
                  <a:lnTo>
                    <a:pt x="198" y="73"/>
                  </a:lnTo>
                  <a:lnTo>
                    <a:pt x="185" y="82"/>
                  </a:lnTo>
                  <a:lnTo>
                    <a:pt x="167" y="85"/>
                  </a:lnTo>
                  <a:lnTo>
                    <a:pt x="149" y="84"/>
                  </a:lnTo>
                  <a:lnTo>
                    <a:pt x="132" y="76"/>
                  </a:lnTo>
                  <a:lnTo>
                    <a:pt x="116" y="63"/>
                  </a:lnTo>
                  <a:lnTo>
                    <a:pt x="102" y="53"/>
                  </a:lnTo>
                  <a:lnTo>
                    <a:pt x="84" y="47"/>
                  </a:lnTo>
                  <a:lnTo>
                    <a:pt x="66" y="45"/>
                  </a:lnTo>
                  <a:lnTo>
                    <a:pt x="46" y="46"/>
                  </a:lnTo>
                  <a:lnTo>
                    <a:pt x="29" y="48"/>
                  </a:lnTo>
                  <a:lnTo>
                    <a:pt x="14" y="50"/>
                  </a:lnTo>
                  <a:lnTo>
                    <a:pt x="4" y="53"/>
                  </a:lnTo>
                  <a:lnTo>
                    <a:pt x="0" y="5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13" name="Freeform 365"/>
            <p:cNvSpPr>
              <a:spLocks/>
            </p:cNvSpPr>
            <p:nvPr/>
          </p:nvSpPr>
          <p:spPr bwMode="auto">
            <a:xfrm>
              <a:off x="2360" y="2408"/>
              <a:ext cx="74" cy="47"/>
            </a:xfrm>
            <a:custGeom>
              <a:avLst/>
              <a:gdLst>
                <a:gd name="T0" fmla="*/ 0 w 147"/>
                <a:gd name="T1" fmla="*/ 5 h 95"/>
                <a:gd name="T2" fmla="*/ 22 w 147"/>
                <a:gd name="T3" fmla="*/ 2 h 95"/>
                <a:gd name="T4" fmla="*/ 45 w 147"/>
                <a:gd name="T5" fmla="*/ 0 h 95"/>
                <a:gd name="T6" fmla="*/ 68 w 147"/>
                <a:gd name="T7" fmla="*/ 3 h 95"/>
                <a:gd name="T8" fmla="*/ 91 w 147"/>
                <a:gd name="T9" fmla="*/ 8 h 95"/>
                <a:gd name="T10" fmla="*/ 111 w 147"/>
                <a:gd name="T11" fmla="*/ 17 h 95"/>
                <a:gd name="T12" fmla="*/ 128 w 147"/>
                <a:gd name="T13" fmla="*/ 29 h 95"/>
                <a:gd name="T14" fmla="*/ 141 w 147"/>
                <a:gd name="T15" fmla="*/ 44 h 95"/>
                <a:gd name="T16" fmla="*/ 147 w 147"/>
                <a:gd name="T17" fmla="*/ 63 h 95"/>
                <a:gd name="T18" fmla="*/ 146 w 147"/>
                <a:gd name="T19" fmla="*/ 79 h 95"/>
                <a:gd name="T20" fmla="*/ 141 w 147"/>
                <a:gd name="T21" fmla="*/ 89 h 95"/>
                <a:gd name="T22" fmla="*/ 130 w 147"/>
                <a:gd name="T23" fmla="*/ 94 h 95"/>
                <a:gd name="T24" fmla="*/ 119 w 147"/>
                <a:gd name="T25" fmla="*/ 95 h 95"/>
                <a:gd name="T26" fmla="*/ 105 w 147"/>
                <a:gd name="T27" fmla="*/ 90 h 95"/>
                <a:gd name="T28" fmla="*/ 93 w 147"/>
                <a:gd name="T29" fmla="*/ 82 h 95"/>
                <a:gd name="T30" fmla="*/ 83 w 147"/>
                <a:gd name="T31" fmla="*/ 70 h 95"/>
                <a:gd name="T32" fmla="*/ 77 w 147"/>
                <a:gd name="T33" fmla="*/ 55 h 95"/>
                <a:gd name="T34" fmla="*/ 71 w 147"/>
                <a:gd name="T35" fmla="*/ 43 h 95"/>
                <a:gd name="T36" fmla="*/ 62 w 147"/>
                <a:gd name="T37" fmla="*/ 33 h 95"/>
                <a:gd name="T38" fmla="*/ 50 w 147"/>
                <a:gd name="T39" fmla="*/ 23 h 95"/>
                <a:gd name="T40" fmla="*/ 36 w 147"/>
                <a:gd name="T41" fmla="*/ 17 h 95"/>
                <a:gd name="T42" fmla="*/ 22 w 147"/>
                <a:gd name="T43" fmla="*/ 12 h 95"/>
                <a:gd name="T44" fmla="*/ 10 w 147"/>
                <a:gd name="T45" fmla="*/ 7 h 95"/>
                <a:gd name="T46" fmla="*/ 3 w 147"/>
                <a:gd name="T47" fmla="*/ 6 h 95"/>
                <a:gd name="T48" fmla="*/ 0 w 147"/>
                <a:gd name="T49" fmla="*/ 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7" h="95">
                  <a:moveTo>
                    <a:pt x="0" y="5"/>
                  </a:moveTo>
                  <a:lnTo>
                    <a:pt x="22" y="2"/>
                  </a:lnTo>
                  <a:lnTo>
                    <a:pt x="45" y="0"/>
                  </a:lnTo>
                  <a:lnTo>
                    <a:pt x="68" y="3"/>
                  </a:lnTo>
                  <a:lnTo>
                    <a:pt x="91" y="8"/>
                  </a:lnTo>
                  <a:lnTo>
                    <a:pt x="111" y="17"/>
                  </a:lnTo>
                  <a:lnTo>
                    <a:pt x="128" y="29"/>
                  </a:lnTo>
                  <a:lnTo>
                    <a:pt x="141" y="44"/>
                  </a:lnTo>
                  <a:lnTo>
                    <a:pt x="147" y="63"/>
                  </a:lnTo>
                  <a:lnTo>
                    <a:pt x="146" y="79"/>
                  </a:lnTo>
                  <a:lnTo>
                    <a:pt x="141" y="89"/>
                  </a:lnTo>
                  <a:lnTo>
                    <a:pt x="130" y="94"/>
                  </a:lnTo>
                  <a:lnTo>
                    <a:pt x="119" y="95"/>
                  </a:lnTo>
                  <a:lnTo>
                    <a:pt x="105" y="90"/>
                  </a:lnTo>
                  <a:lnTo>
                    <a:pt x="93" y="82"/>
                  </a:lnTo>
                  <a:lnTo>
                    <a:pt x="83" y="70"/>
                  </a:lnTo>
                  <a:lnTo>
                    <a:pt x="77" y="55"/>
                  </a:lnTo>
                  <a:lnTo>
                    <a:pt x="71" y="43"/>
                  </a:lnTo>
                  <a:lnTo>
                    <a:pt x="62" y="33"/>
                  </a:lnTo>
                  <a:lnTo>
                    <a:pt x="50" y="23"/>
                  </a:lnTo>
                  <a:lnTo>
                    <a:pt x="36" y="17"/>
                  </a:lnTo>
                  <a:lnTo>
                    <a:pt x="22" y="12"/>
                  </a:lnTo>
                  <a:lnTo>
                    <a:pt x="10" y="7"/>
                  </a:lnTo>
                  <a:lnTo>
                    <a:pt x="3" y="6"/>
                  </a:lnTo>
                  <a:lnTo>
                    <a:pt x="0" y="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14" name="Freeform 366"/>
            <p:cNvSpPr>
              <a:spLocks/>
            </p:cNvSpPr>
            <p:nvPr/>
          </p:nvSpPr>
          <p:spPr bwMode="auto">
            <a:xfrm>
              <a:off x="2357" y="2414"/>
              <a:ext cx="43" cy="77"/>
            </a:xfrm>
            <a:custGeom>
              <a:avLst/>
              <a:gdLst>
                <a:gd name="T0" fmla="*/ 0 w 87"/>
                <a:gd name="T1" fmla="*/ 0 h 154"/>
                <a:gd name="T2" fmla="*/ 20 w 87"/>
                <a:gd name="T3" fmla="*/ 10 h 154"/>
                <a:gd name="T4" fmla="*/ 38 w 87"/>
                <a:gd name="T5" fmla="*/ 24 h 154"/>
                <a:gd name="T6" fmla="*/ 56 w 87"/>
                <a:gd name="T7" fmla="*/ 40 h 154"/>
                <a:gd name="T8" fmla="*/ 69 w 87"/>
                <a:gd name="T9" fmla="*/ 59 h 154"/>
                <a:gd name="T10" fmla="*/ 81 w 87"/>
                <a:gd name="T11" fmla="*/ 78 h 154"/>
                <a:gd name="T12" fmla="*/ 87 w 87"/>
                <a:gd name="T13" fmla="*/ 98 h 154"/>
                <a:gd name="T14" fmla="*/ 87 w 87"/>
                <a:gd name="T15" fmla="*/ 119 h 154"/>
                <a:gd name="T16" fmla="*/ 81 w 87"/>
                <a:gd name="T17" fmla="*/ 137 h 154"/>
                <a:gd name="T18" fmla="*/ 71 w 87"/>
                <a:gd name="T19" fmla="*/ 150 h 154"/>
                <a:gd name="T20" fmla="*/ 59 w 87"/>
                <a:gd name="T21" fmla="*/ 154 h 154"/>
                <a:gd name="T22" fmla="*/ 49 w 87"/>
                <a:gd name="T23" fmla="*/ 152 h 154"/>
                <a:gd name="T24" fmla="*/ 38 w 87"/>
                <a:gd name="T25" fmla="*/ 144 h 154"/>
                <a:gd name="T26" fmla="*/ 30 w 87"/>
                <a:gd name="T27" fmla="*/ 133 h 154"/>
                <a:gd name="T28" fmla="*/ 26 w 87"/>
                <a:gd name="T29" fmla="*/ 119 h 154"/>
                <a:gd name="T30" fmla="*/ 26 w 87"/>
                <a:gd name="T31" fmla="*/ 103 h 154"/>
                <a:gd name="T32" fmla="*/ 30 w 87"/>
                <a:gd name="T33" fmla="*/ 88 h 154"/>
                <a:gd name="T34" fmla="*/ 34 w 87"/>
                <a:gd name="T35" fmla="*/ 74 h 154"/>
                <a:gd name="T36" fmla="*/ 31 w 87"/>
                <a:gd name="T37" fmla="*/ 60 h 154"/>
                <a:gd name="T38" fmla="*/ 27 w 87"/>
                <a:gd name="T39" fmla="*/ 45 h 154"/>
                <a:gd name="T40" fmla="*/ 21 w 87"/>
                <a:gd name="T41" fmla="*/ 31 h 154"/>
                <a:gd name="T42" fmla="*/ 14 w 87"/>
                <a:gd name="T43" fmla="*/ 19 h 154"/>
                <a:gd name="T44" fmla="*/ 7 w 87"/>
                <a:gd name="T45" fmla="*/ 9 h 154"/>
                <a:gd name="T46" fmla="*/ 3 w 87"/>
                <a:gd name="T47" fmla="*/ 2 h 154"/>
                <a:gd name="T48" fmla="*/ 0 w 87"/>
                <a:gd name="T4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7" h="154">
                  <a:moveTo>
                    <a:pt x="0" y="0"/>
                  </a:moveTo>
                  <a:lnTo>
                    <a:pt x="20" y="10"/>
                  </a:lnTo>
                  <a:lnTo>
                    <a:pt x="38" y="24"/>
                  </a:lnTo>
                  <a:lnTo>
                    <a:pt x="56" y="40"/>
                  </a:lnTo>
                  <a:lnTo>
                    <a:pt x="69" y="59"/>
                  </a:lnTo>
                  <a:lnTo>
                    <a:pt x="81" y="78"/>
                  </a:lnTo>
                  <a:lnTo>
                    <a:pt x="87" y="98"/>
                  </a:lnTo>
                  <a:lnTo>
                    <a:pt x="87" y="119"/>
                  </a:lnTo>
                  <a:lnTo>
                    <a:pt x="81" y="137"/>
                  </a:lnTo>
                  <a:lnTo>
                    <a:pt x="71" y="150"/>
                  </a:lnTo>
                  <a:lnTo>
                    <a:pt x="59" y="154"/>
                  </a:lnTo>
                  <a:lnTo>
                    <a:pt x="49" y="152"/>
                  </a:lnTo>
                  <a:lnTo>
                    <a:pt x="38" y="144"/>
                  </a:lnTo>
                  <a:lnTo>
                    <a:pt x="30" y="133"/>
                  </a:lnTo>
                  <a:lnTo>
                    <a:pt x="26" y="119"/>
                  </a:lnTo>
                  <a:lnTo>
                    <a:pt x="26" y="103"/>
                  </a:lnTo>
                  <a:lnTo>
                    <a:pt x="30" y="88"/>
                  </a:lnTo>
                  <a:lnTo>
                    <a:pt x="34" y="74"/>
                  </a:lnTo>
                  <a:lnTo>
                    <a:pt x="31" y="60"/>
                  </a:lnTo>
                  <a:lnTo>
                    <a:pt x="27" y="45"/>
                  </a:lnTo>
                  <a:lnTo>
                    <a:pt x="21" y="31"/>
                  </a:lnTo>
                  <a:lnTo>
                    <a:pt x="14" y="19"/>
                  </a:lnTo>
                  <a:lnTo>
                    <a:pt x="7" y="9"/>
                  </a:lnTo>
                  <a:lnTo>
                    <a:pt x="3" y="2"/>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15" name="Freeform 367"/>
            <p:cNvSpPr>
              <a:spLocks/>
            </p:cNvSpPr>
            <p:nvPr/>
          </p:nvSpPr>
          <p:spPr bwMode="auto">
            <a:xfrm>
              <a:off x="2359" y="2373"/>
              <a:ext cx="81" cy="34"/>
            </a:xfrm>
            <a:custGeom>
              <a:avLst/>
              <a:gdLst>
                <a:gd name="T0" fmla="*/ 0 w 161"/>
                <a:gd name="T1" fmla="*/ 69 h 69"/>
                <a:gd name="T2" fmla="*/ 14 w 161"/>
                <a:gd name="T3" fmla="*/ 52 h 69"/>
                <a:gd name="T4" fmla="*/ 30 w 161"/>
                <a:gd name="T5" fmla="*/ 36 h 69"/>
                <a:gd name="T6" fmla="*/ 49 w 161"/>
                <a:gd name="T7" fmla="*/ 22 h 69"/>
                <a:gd name="T8" fmla="*/ 69 w 161"/>
                <a:gd name="T9" fmla="*/ 11 h 69"/>
                <a:gd name="T10" fmla="*/ 90 w 161"/>
                <a:gd name="T11" fmla="*/ 4 h 69"/>
                <a:gd name="T12" fmla="*/ 110 w 161"/>
                <a:gd name="T13" fmla="*/ 0 h 69"/>
                <a:gd name="T14" fmla="*/ 130 w 161"/>
                <a:gd name="T15" fmla="*/ 4 h 69"/>
                <a:gd name="T16" fmla="*/ 147 w 161"/>
                <a:gd name="T17" fmla="*/ 13 h 69"/>
                <a:gd name="T18" fmla="*/ 158 w 161"/>
                <a:gd name="T19" fmla="*/ 25 h 69"/>
                <a:gd name="T20" fmla="*/ 161 w 161"/>
                <a:gd name="T21" fmla="*/ 37 h 69"/>
                <a:gd name="T22" fmla="*/ 156 w 161"/>
                <a:gd name="T23" fmla="*/ 47 h 69"/>
                <a:gd name="T24" fmla="*/ 148 w 161"/>
                <a:gd name="T25" fmla="*/ 55 h 69"/>
                <a:gd name="T26" fmla="*/ 136 w 161"/>
                <a:gd name="T27" fmla="*/ 61 h 69"/>
                <a:gd name="T28" fmla="*/ 121 w 161"/>
                <a:gd name="T29" fmla="*/ 64 h 69"/>
                <a:gd name="T30" fmla="*/ 105 w 161"/>
                <a:gd name="T31" fmla="*/ 61 h 69"/>
                <a:gd name="T32" fmla="*/ 90 w 161"/>
                <a:gd name="T33" fmla="*/ 54 h 69"/>
                <a:gd name="T34" fmla="*/ 77 w 161"/>
                <a:gd name="T35" fmla="*/ 49 h 69"/>
                <a:gd name="T36" fmla="*/ 63 w 161"/>
                <a:gd name="T37" fmla="*/ 47 h 69"/>
                <a:gd name="T38" fmla="*/ 48 w 161"/>
                <a:gd name="T39" fmla="*/ 50 h 69"/>
                <a:gd name="T40" fmla="*/ 34 w 161"/>
                <a:gd name="T41" fmla="*/ 54 h 69"/>
                <a:gd name="T42" fmla="*/ 21 w 161"/>
                <a:gd name="T43" fmla="*/ 59 h 69"/>
                <a:gd name="T44" fmla="*/ 10 w 161"/>
                <a:gd name="T45" fmla="*/ 64 h 69"/>
                <a:gd name="T46" fmla="*/ 2 w 161"/>
                <a:gd name="T47" fmla="*/ 68 h 69"/>
                <a:gd name="T48" fmla="*/ 0 w 161"/>
                <a:gd name="T4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1" h="69">
                  <a:moveTo>
                    <a:pt x="0" y="69"/>
                  </a:moveTo>
                  <a:lnTo>
                    <a:pt x="14" y="52"/>
                  </a:lnTo>
                  <a:lnTo>
                    <a:pt x="30" y="36"/>
                  </a:lnTo>
                  <a:lnTo>
                    <a:pt x="49" y="22"/>
                  </a:lnTo>
                  <a:lnTo>
                    <a:pt x="69" y="11"/>
                  </a:lnTo>
                  <a:lnTo>
                    <a:pt x="90" y="4"/>
                  </a:lnTo>
                  <a:lnTo>
                    <a:pt x="110" y="0"/>
                  </a:lnTo>
                  <a:lnTo>
                    <a:pt x="130" y="4"/>
                  </a:lnTo>
                  <a:lnTo>
                    <a:pt x="147" y="13"/>
                  </a:lnTo>
                  <a:lnTo>
                    <a:pt x="158" y="25"/>
                  </a:lnTo>
                  <a:lnTo>
                    <a:pt x="161" y="37"/>
                  </a:lnTo>
                  <a:lnTo>
                    <a:pt x="156" y="47"/>
                  </a:lnTo>
                  <a:lnTo>
                    <a:pt x="148" y="55"/>
                  </a:lnTo>
                  <a:lnTo>
                    <a:pt x="136" y="61"/>
                  </a:lnTo>
                  <a:lnTo>
                    <a:pt x="121" y="64"/>
                  </a:lnTo>
                  <a:lnTo>
                    <a:pt x="105" y="61"/>
                  </a:lnTo>
                  <a:lnTo>
                    <a:pt x="90" y="54"/>
                  </a:lnTo>
                  <a:lnTo>
                    <a:pt x="77" y="49"/>
                  </a:lnTo>
                  <a:lnTo>
                    <a:pt x="63" y="47"/>
                  </a:lnTo>
                  <a:lnTo>
                    <a:pt x="48" y="50"/>
                  </a:lnTo>
                  <a:lnTo>
                    <a:pt x="34" y="54"/>
                  </a:lnTo>
                  <a:lnTo>
                    <a:pt x="21" y="59"/>
                  </a:lnTo>
                  <a:lnTo>
                    <a:pt x="10" y="64"/>
                  </a:lnTo>
                  <a:lnTo>
                    <a:pt x="2" y="68"/>
                  </a:lnTo>
                  <a:lnTo>
                    <a:pt x="0" y="6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16" name="Freeform 368"/>
            <p:cNvSpPr>
              <a:spLocks/>
            </p:cNvSpPr>
            <p:nvPr/>
          </p:nvSpPr>
          <p:spPr bwMode="auto">
            <a:xfrm>
              <a:off x="2356" y="2338"/>
              <a:ext cx="57" cy="66"/>
            </a:xfrm>
            <a:custGeom>
              <a:avLst/>
              <a:gdLst>
                <a:gd name="T0" fmla="*/ 0 w 114"/>
                <a:gd name="T1" fmla="*/ 133 h 133"/>
                <a:gd name="T2" fmla="*/ 1 w 114"/>
                <a:gd name="T3" fmla="*/ 111 h 133"/>
                <a:gd name="T4" fmla="*/ 5 w 114"/>
                <a:gd name="T5" fmla="*/ 88 h 133"/>
                <a:gd name="T6" fmla="*/ 11 w 114"/>
                <a:gd name="T7" fmla="*/ 65 h 133"/>
                <a:gd name="T8" fmla="*/ 22 w 114"/>
                <a:gd name="T9" fmla="*/ 44 h 133"/>
                <a:gd name="T10" fmla="*/ 35 w 114"/>
                <a:gd name="T11" fmla="*/ 25 h 133"/>
                <a:gd name="T12" fmla="*/ 49 w 114"/>
                <a:gd name="T13" fmla="*/ 12 h 133"/>
                <a:gd name="T14" fmla="*/ 67 w 114"/>
                <a:gd name="T15" fmla="*/ 2 h 133"/>
                <a:gd name="T16" fmla="*/ 86 w 114"/>
                <a:gd name="T17" fmla="*/ 0 h 133"/>
                <a:gd name="T18" fmla="*/ 102 w 114"/>
                <a:gd name="T19" fmla="*/ 4 h 133"/>
                <a:gd name="T20" fmla="*/ 112 w 114"/>
                <a:gd name="T21" fmla="*/ 12 h 133"/>
                <a:gd name="T22" fmla="*/ 114 w 114"/>
                <a:gd name="T23" fmla="*/ 22 h 133"/>
                <a:gd name="T24" fmla="*/ 112 w 114"/>
                <a:gd name="T25" fmla="*/ 35 h 133"/>
                <a:gd name="T26" fmla="*/ 105 w 114"/>
                <a:gd name="T27" fmla="*/ 46 h 133"/>
                <a:gd name="T28" fmla="*/ 94 w 114"/>
                <a:gd name="T29" fmla="*/ 56 h 133"/>
                <a:gd name="T30" fmla="*/ 81 w 114"/>
                <a:gd name="T31" fmla="*/ 65 h 133"/>
                <a:gd name="T32" fmla="*/ 64 w 114"/>
                <a:gd name="T33" fmla="*/ 67 h 133"/>
                <a:gd name="T34" fmla="*/ 52 w 114"/>
                <a:gd name="T35" fmla="*/ 69 h 133"/>
                <a:gd name="T36" fmla="*/ 39 w 114"/>
                <a:gd name="T37" fmla="*/ 77 h 133"/>
                <a:gd name="T38" fmla="*/ 29 w 114"/>
                <a:gd name="T39" fmla="*/ 88 h 133"/>
                <a:gd name="T40" fmla="*/ 18 w 114"/>
                <a:gd name="T41" fmla="*/ 99 h 133"/>
                <a:gd name="T42" fmla="*/ 11 w 114"/>
                <a:gd name="T43" fmla="*/ 112 h 133"/>
                <a:gd name="T44" fmla="*/ 5 w 114"/>
                <a:gd name="T45" fmla="*/ 122 h 133"/>
                <a:gd name="T46" fmla="*/ 1 w 114"/>
                <a:gd name="T47" fmla="*/ 130 h 133"/>
                <a:gd name="T48" fmla="*/ 0 w 114"/>
                <a:gd name="T49"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4" h="133">
                  <a:moveTo>
                    <a:pt x="0" y="133"/>
                  </a:moveTo>
                  <a:lnTo>
                    <a:pt x="1" y="111"/>
                  </a:lnTo>
                  <a:lnTo>
                    <a:pt x="5" y="88"/>
                  </a:lnTo>
                  <a:lnTo>
                    <a:pt x="11" y="65"/>
                  </a:lnTo>
                  <a:lnTo>
                    <a:pt x="22" y="44"/>
                  </a:lnTo>
                  <a:lnTo>
                    <a:pt x="35" y="25"/>
                  </a:lnTo>
                  <a:lnTo>
                    <a:pt x="49" y="12"/>
                  </a:lnTo>
                  <a:lnTo>
                    <a:pt x="67" y="2"/>
                  </a:lnTo>
                  <a:lnTo>
                    <a:pt x="86" y="0"/>
                  </a:lnTo>
                  <a:lnTo>
                    <a:pt x="102" y="4"/>
                  </a:lnTo>
                  <a:lnTo>
                    <a:pt x="112" y="12"/>
                  </a:lnTo>
                  <a:lnTo>
                    <a:pt x="114" y="22"/>
                  </a:lnTo>
                  <a:lnTo>
                    <a:pt x="112" y="35"/>
                  </a:lnTo>
                  <a:lnTo>
                    <a:pt x="105" y="46"/>
                  </a:lnTo>
                  <a:lnTo>
                    <a:pt x="94" y="56"/>
                  </a:lnTo>
                  <a:lnTo>
                    <a:pt x="81" y="65"/>
                  </a:lnTo>
                  <a:lnTo>
                    <a:pt x="64" y="67"/>
                  </a:lnTo>
                  <a:lnTo>
                    <a:pt x="52" y="69"/>
                  </a:lnTo>
                  <a:lnTo>
                    <a:pt x="39" y="77"/>
                  </a:lnTo>
                  <a:lnTo>
                    <a:pt x="29" y="88"/>
                  </a:lnTo>
                  <a:lnTo>
                    <a:pt x="18" y="99"/>
                  </a:lnTo>
                  <a:lnTo>
                    <a:pt x="11" y="112"/>
                  </a:lnTo>
                  <a:lnTo>
                    <a:pt x="5" y="122"/>
                  </a:lnTo>
                  <a:lnTo>
                    <a:pt x="1" y="130"/>
                  </a:lnTo>
                  <a:lnTo>
                    <a:pt x="0" y="13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17" name="Freeform 369"/>
            <p:cNvSpPr>
              <a:spLocks/>
            </p:cNvSpPr>
            <p:nvPr/>
          </p:nvSpPr>
          <p:spPr bwMode="auto">
            <a:xfrm>
              <a:off x="2332" y="2318"/>
              <a:ext cx="35" cy="82"/>
            </a:xfrm>
            <a:custGeom>
              <a:avLst/>
              <a:gdLst>
                <a:gd name="T0" fmla="*/ 30 w 70"/>
                <a:gd name="T1" fmla="*/ 163 h 163"/>
                <a:gd name="T2" fmla="*/ 18 w 70"/>
                <a:gd name="T3" fmla="*/ 145 h 163"/>
                <a:gd name="T4" fmla="*/ 9 w 70"/>
                <a:gd name="T5" fmla="*/ 124 h 163"/>
                <a:gd name="T6" fmla="*/ 3 w 70"/>
                <a:gd name="T7" fmla="*/ 101 h 163"/>
                <a:gd name="T8" fmla="*/ 0 w 70"/>
                <a:gd name="T9" fmla="*/ 78 h 163"/>
                <a:gd name="T10" fmla="*/ 0 w 70"/>
                <a:gd name="T11" fmla="*/ 56 h 163"/>
                <a:gd name="T12" fmla="*/ 4 w 70"/>
                <a:gd name="T13" fmla="*/ 36 h 163"/>
                <a:gd name="T14" fmla="*/ 13 w 70"/>
                <a:gd name="T15" fmla="*/ 18 h 163"/>
                <a:gd name="T16" fmla="*/ 28 w 70"/>
                <a:gd name="T17" fmla="*/ 6 h 163"/>
                <a:gd name="T18" fmla="*/ 43 w 70"/>
                <a:gd name="T19" fmla="*/ 0 h 163"/>
                <a:gd name="T20" fmla="*/ 56 w 70"/>
                <a:gd name="T21" fmla="*/ 2 h 163"/>
                <a:gd name="T22" fmla="*/ 64 w 70"/>
                <a:gd name="T23" fmla="*/ 9 h 163"/>
                <a:gd name="T24" fmla="*/ 70 w 70"/>
                <a:gd name="T25" fmla="*/ 21 h 163"/>
                <a:gd name="T26" fmla="*/ 70 w 70"/>
                <a:gd name="T27" fmla="*/ 34 h 163"/>
                <a:gd name="T28" fmla="*/ 68 w 70"/>
                <a:gd name="T29" fmla="*/ 48 h 163"/>
                <a:gd name="T30" fmla="*/ 59 w 70"/>
                <a:gd name="T31" fmla="*/ 62 h 163"/>
                <a:gd name="T32" fmla="*/ 48 w 70"/>
                <a:gd name="T33" fmla="*/ 74 h 163"/>
                <a:gd name="T34" fmla="*/ 33 w 70"/>
                <a:gd name="T35" fmla="*/ 97 h 163"/>
                <a:gd name="T36" fmla="*/ 27 w 70"/>
                <a:gd name="T37" fmla="*/ 127 h 163"/>
                <a:gd name="T38" fmla="*/ 28 w 70"/>
                <a:gd name="T39" fmla="*/ 152 h 163"/>
                <a:gd name="T40" fmla="*/ 30 w 70"/>
                <a:gd name="T41"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 h="163">
                  <a:moveTo>
                    <a:pt x="30" y="163"/>
                  </a:moveTo>
                  <a:lnTo>
                    <a:pt x="18" y="145"/>
                  </a:lnTo>
                  <a:lnTo>
                    <a:pt x="9" y="124"/>
                  </a:lnTo>
                  <a:lnTo>
                    <a:pt x="3" y="101"/>
                  </a:lnTo>
                  <a:lnTo>
                    <a:pt x="0" y="78"/>
                  </a:lnTo>
                  <a:lnTo>
                    <a:pt x="0" y="56"/>
                  </a:lnTo>
                  <a:lnTo>
                    <a:pt x="4" y="36"/>
                  </a:lnTo>
                  <a:lnTo>
                    <a:pt x="13" y="18"/>
                  </a:lnTo>
                  <a:lnTo>
                    <a:pt x="28" y="6"/>
                  </a:lnTo>
                  <a:lnTo>
                    <a:pt x="43" y="0"/>
                  </a:lnTo>
                  <a:lnTo>
                    <a:pt x="56" y="2"/>
                  </a:lnTo>
                  <a:lnTo>
                    <a:pt x="64" y="9"/>
                  </a:lnTo>
                  <a:lnTo>
                    <a:pt x="70" y="21"/>
                  </a:lnTo>
                  <a:lnTo>
                    <a:pt x="70" y="34"/>
                  </a:lnTo>
                  <a:lnTo>
                    <a:pt x="68" y="48"/>
                  </a:lnTo>
                  <a:lnTo>
                    <a:pt x="59" y="62"/>
                  </a:lnTo>
                  <a:lnTo>
                    <a:pt x="48" y="74"/>
                  </a:lnTo>
                  <a:lnTo>
                    <a:pt x="33" y="97"/>
                  </a:lnTo>
                  <a:lnTo>
                    <a:pt x="27" y="127"/>
                  </a:lnTo>
                  <a:lnTo>
                    <a:pt x="28" y="152"/>
                  </a:lnTo>
                  <a:lnTo>
                    <a:pt x="30" y="16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18" name="Freeform 370"/>
            <p:cNvSpPr>
              <a:spLocks/>
            </p:cNvSpPr>
            <p:nvPr/>
          </p:nvSpPr>
          <p:spPr bwMode="auto">
            <a:xfrm>
              <a:off x="2376" y="1599"/>
              <a:ext cx="180" cy="174"/>
            </a:xfrm>
            <a:custGeom>
              <a:avLst/>
              <a:gdLst>
                <a:gd name="T0" fmla="*/ 8 w 361"/>
                <a:gd name="T1" fmla="*/ 6 h 348"/>
                <a:gd name="T2" fmla="*/ 0 w 361"/>
                <a:gd name="T3" fmla="*/ 1 h 348"/>
                <a:gd name="T4" fmla="*/ 0 w 361"/>
                <a:gd name="T5" fmla="*/ 0 h 348"/>
                <a:gd name="T6" fmla="*/ 8 w 361"/>
                <a:gd name="T7" fmla="*/ 0 h 348"/>
                <a:gd name="T8" fmla="*/ 23 w 361"/>
                <a:gd name="T9" fmla="*/ 4 h 348"/>
                <a:gd name="T10" fmla="*/ 44 w 361"/>
                <a:gd name="T11" fmla="*/ 8 h 348"/>
                <a:gd name="T12" fmla="*/ 69 w 361"/>
                <a:gd name="T13" fmla="*/ 16 h 348"/>
                <a:gd name="T14" fmla="*/ 98 w 361"/>
                <a:gd name="T15" fmla="*/ 27 h 348"/>
                <a:gd name="T16" fmla="*/ 129 w 361"/>
                <a:gd name="T17" fmla="*/ 39 h 348"/>
                <a:gd name="T18" fmla="*/ 162 w 361"/>
                <a:gd name="T19" fmla="*/ 55 h 348"/>
                <a:gd name="T20" fmla="*/ 196 w 361"/>
                <a:gd name="T21" fmla="*/ 74 h 348"/>
                <a:gd name="T22" fmla="*/ 229 w 361"/>
                <a:gd name="T23" fmla="*/ 96 h 348"/>
                <a:gd name="T24" fmla="*/ 262 w 361"/>
                <a:gd name="T25" fmla="*/ 120 h 348"/>
                <a:gd name="T26" fmla="*/ 291 w 361"/>
                <a:gd name="T27" fmla="*/ 146 h 348"/>
                <a:gd name="T28" fmla="*/ 317 w 361"/>
                <a:gd name="T29" fmla="*/ 178 h 348"/>
                <a:gd name="T30" fmla="*/ 340 w 361"/>
                <a:gd name="T31" fmla="*/ 210 h 348"/>
                <a:gd name="T32" fmla="*/ 356 w 361"/>
                <a:gd name="T33" fmla="*/ 247 h 348"/>
                <a:gd name="T34" fmla="*/ 361 w 361"/>
                <a:gd name="T35" fmla="*/ 267 h 348"/>
                <a:gd name="T36" fmla="*/ 358 w 361"/>
                <a:gd name="T37" fmla="*/ 287 h 348"/>
                <a:gd name="T38" fmla="*/ 354 w 361"/>
                <a:gd name="T39" fmla="*/ 304 h 348"/>
                <a:gd name="T40" fmla="*/ 346 w 361"/>
                <a:gd name="T41" fmla="*/ 319 h 348"/>
                <a:gd name="T42" fmla="*/ 336 w 361"/>
                <a:gd name="T43" fmla="*/ 331 h 348"/>
                <a:gd name="T44" fmla="*/ 328 w 361"/>
                <a:gd name="T45" fmla="*/ 340 h 348"/>
                <a:gd name="T46" fmla="*/ 323 w 361"/>
                <a:gd name="T47" fmla="*/ 346 h 348"/>
                <a:gd name="T48" fmla="*/ 320 w 361"/>
                <a:gd name="T49" fmla="*/ 348 h 348"/>
                <a:gd name="T50" fmla="*/ 321 w 361"/>
                <a:gd name="T51" fmla="*/ 346 h 348"/>
                <a:gd name="T52" fmla="*/ 326 w 361"/>
                <a:gd name="T53" fmla="*/ 341 h 348"/>
                <a:gd name="T54" fmla="*/ 331 w 361"/>
                <a:gd name="T55" fmla="*/ 332 h 348"/>
                <a:gd name="T56" fmla="*/ 336 w 361"/>
                <a:gd name="T57" fmla="*/ 320 h 348"/>
                <a:gd name="T58" fmla="*/ 340 w 361"/>
                <a:gd name="T59" fmla="*/ 305 h 348"/>
                <a:gd name="T60" fmla="*/ 342 w 361"/>
                <a:gd name="T61" fmla="*/ 287 h 348"/>
                <a:gd name="T62" fmla="*/ 341 w 361"/>
                <a:gd name="T63" fmla="*/ 267 h 348"/>
                <a:gd name="T64" fmla="*/ 336 w 361"/>
                <a:gd name="T65" fmla="*/ 244 h 348"/>
                <a:gd name="T66" fmla="*/ 326 w 361"/>
                <a:gd name="T67" fmla="*/ 220 h 348"/>
                <a:gd name="T68" fmla="*/ 309 w 361"/>
                <a:gd name="T69" fmla="*/ 194 h 348"/>
                <a:gd name="T70" fmla="*/ 283 w 361"/>
                <a:gd name="T71" fmla="*/ 165 h 348"/>
                <a:gd name="T72" fmla="*/ 250 w 361"/>
                <a:gd name="T73" fmla="*/ 136 h 348"/>
                <a:gd name="T74" fmla="*/ 207 w 361"/>
                <a:gd name="T75" fmla="*/ 105 h 348"/>
                <a:gd name="T76" fmla="*/ 153 w 361"/>
                <a:gd name="T77" fmla="*/ 73 h 348"/>
                <a:gd name="T78" fmla="*/ 88 w 361"/>
                <a:gd name="T79" fmla="*/ 39 h 348"/>
                <a:gd name="T80" fmla="*/ 8 w 361"/>
                <a:gd name="T81" fmla="*/ 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61" h="348">
                  <a:moveTo>
                    <a:pt x="8" y="6"/>
                  </a:moveTo>
                  <a:lnTo>
                    <a:pt x="0" y="1"/>
                  </a:lnTo>
                  <a:lnTo>
                    <a:pt x="0" y="0"/>
                  </a:lnTo>
                  <a:lnTo>
                    <a:pt x="8" y="0"/>
                  </a:lnTo>
                  <a:lnTo>
                    <a:pt x="23" y="4"/>
                  </a:lnTo>
                  <a:lnTo>
                    <a:pt x="44" y="8"/>
                  </a:lnTo>
                  <a:lnTo>
                    <a:pt x="69" y="16"/>
                  </a:lnTo>
                  <a:lnTo>
                    <a:pt x="98" y="27"/>
                  </a:lnTo>
                  <a:lnTo>
                    <a:pt x="129" y="39"/>
                  </a:lnTo>
                  <a:lnTo>
                    <a:pt x="162" y="55"/>
                  </a:lnTo>
                  <a:lnTo>
                    <a:pt x="196" y="74"/>
                  </a:lnTo>
                  <a:lnTo>
                    <a:pt x="229" y="96"/>
                  </a:lnTo>
                  <a:lnTo>
                    <a:pt x="262" y="120"/>
                  </a:lnTo>
                  <a:lnTo>
                    <a:pt x="291" y="146"/>
                  </a:lnTo>
                  <a:lnTo>
                    <a:pt x="317" y="178"/>
                  </a:lnTo>
                  <a:lnTo>
                    <a:pt x="340" y="210"/>
                  </a:lnTo>
                  <a:lnTo>
                    <a:pt x="356" y="247"/>
                  </a:lnTo>
                  <a:lnTo>
                    <a:pt x="361" y="267"/>
                  </a:lnTo>
                  <a:lnTo>
                    <a:pt x="358" y="287"/>
                  </a:lnTo>
                  <a:lnTo>
                    <a:pt x="354" y="304"/>
                  </a:lnTo>
                  <a:lnTo>
                    <a:pt x="346" y="319"/>
                  </a:lnTo>
                  <a:lnTo>
                    <a:pt x="336" y="331"/>
                  </a:lnTo>
                  <a:lnTo>
                    <a:pt x="328" y="340"/>
                  </a:lnTo>
                  <a:lnTo>
                    <a:pt x="323" y="346"/>
                  </a:lnTo>
                  <a:lnTo>
                    <a:pt x="320" y="348"/>
                  </a:lnTo>
                  <a:lnTo>
                    <a:pt x="321" y="346"/>
                  </a:lnTo>
                  <a:lnTo>
                    <a:pt x="326" y="341"/>
                  </a:lnTo>
                  <a:lnTo>
                    <a:pt x="331" y="332"/>
                  </a:lnTo>
                  <a:lnTo>
                    <a:pt x="336" y="320"/>
                  </a:lnTo>
                  <a:lnTo>
                    <a:pt x="340" y="305"/>
                  </a:lnTo>
                  <a:lnTo>
                    <a:pt x="342" y="287"/>
                  </a:lnTo>
                  <a:lnTo>
                    <a:pt x="341" y="267"/>
                  </a:lnTo>
                  <a:lnTo>
                    <a:pt x="336" y="244"/>
                  </a:lnTo>
                  <a:lnTo>
                    <a:pt x="326" y="220"/>
                  </a:lnTo>
                  <a:lnTo>
                    <a:pt x="309" y="194"/>
                  </a:lnTo>
                  <a:lnTo>
                    <a:pt x="283" y="165"/>
                  </a:lnTo>
                  <a:lnTo>
                    <a:pt x="250" y="136"/>
                  </a:lnTo>
                  <a:lnTo>
                    <a:pt x="207" y="105"/>
                  </a:lnTo>
                  <a:lnTo>
                    <a:pt x="153" y="73"/>
                  </a:lnTo>
                  <a:lnTo>
                    <a:pt x="88" y="39"/>
                  </a:lnTo>
                  <a:lnTo>
                    <a:pt x="8"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19" name="Freeform 371"/>
            <p:cNvSpPr>
              <a:spLocks/>
            </p:cNvSpPr>
            <p:nvPr/>
          </p:nvSpPr>
          <p:spPr bwMode="auto">
            <a:xfrm>
              <a:off x="2332" y="2439"/>
              <a:ext cx="63" cy="171"/>
            </a:xfrm>
            <a:custGeom>
              <a:avLst/>
              <a:gdLst>
                <a:gd name="T0" fmla="*/ 25 w 126"/>
                <a:gd name="T1" fmla="*/ 0 h 343"/>
                <a:gd name="T2" fmla="*/ 10 w 126"/>
                <a:gd name="T3" fmla="*/ 30 h 343"/>
                <a:gd name="T4" fmla="*/ 2 w 126"/>
                <a:gd name="T5" fmla="*/ 71 h 343"/>
                <a:gd name="T6" fmla="*/ 0 w 126"/>
                <a:gd name="T7" fmla="*/ 121 h 343"/>
                <a:gd name="T8" fmla="*/ 5 w 126"/>
                <a:gd name="T9" fmla="*/ 175 h 343"/>
                <a:gd name="T10" fmla="*/ 19 w 126"/>
                <a:gd name="T11" fmla="*/ 228 h 343"/>
                <a:gd name="T12" fmla="*/ 43 w 126"/>
                <a:gd name="T13" fmla="*/ 276 h 343"/>
                <a:gd name="T14" fmla="*/ 79 w 126"/>
                <a:gd name="T15" fmla="*/ 316 h 343"/>
                <a:gd name="T16" fmla="*/ 126 w 126"/>
                <a:gd name="T17" fmla="*/ 343 h 343"/>
                <a:gd name="T18" fmla="*/ 123 w 126"/>
                <a:gd name="T19" fmla="*/ 341 h 343"/>
                <a:gd name="T20" fmla="*/ 115 w 126"/>
                <a:gd name="T21" fmla="*/ 332 h 343"/>
                <a:gd name="T22" fmla="*/ 102 w 126"/>
                <a:gd name="T23" fmla="*/ 321 h 343"/>
                <a:gd name="T24" fmla="*/ 87 w 126"/>
                <a:gd name="T25" fmla="*/ 306 h 343"/>
                <a:gd name="T26" fmla="*/ 71 w 126"/>
                <a:gd name="T27" fmla="*/ 288 h 343"/>
                <a:gd name="T28" fmla="*/ 55 w 126"/>
                <a:gd name="T29" fmla="*/ 267 h 343"/>
                <a:gd name="T30" fmla="*/ 41 w 126"/>
                <a:gd name="T31" fmla="*/ 245 h 343"/>
                <a:gd name="T32" fmla="*/ 30 w 126"/>
                <a:gd name="T33" fmla="*/ 221 h 343"/>
                <a:gd name="T34" fmla="*/ 19 w 126"/>
                <a:gd name="T35" fmla="*/ 183 h 343"/>
                <a:gd name="T36" fmla="*/ 13 w 126"/>
                <a:gd name="T37" fmla="*/ 145 h 343"/>
                <a:gd name="T38" fmla="*/ 12 w 126"/>
                <a:gd name="T39" fmla="*/ 108 h 343"/>
                <a:gd name="T40" fmla="*/ 13 w 126"/>
                <a:gd name="T41" fmla="*/ 73 h 343"/>
                <a:gd name="T42" fmla="*/ 17 w 126"/>
                <a:gd name="T43" fmla="*/ 43 h 343"/>
                <a:gd name="T44" fmla="*/ 20 w 126"/>
                <a:gd name="T45" fmla="*/ 20 h 343"/>
                <a:gd name="T46" fmla="*/ 24 w 126"/>
                <a:gd name="T47" fmla="*/ 5 h 343"/>
                <a:gd name="T48" fmla="*/ 25 w 126"/>
                <a:gd name="T49"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6" h="343">
                  <a:moveTo>
                    <a:pt x="25" y="0"/>
                  </a:moveTo>
                  <a:lnTo>
                    <a:pt x="10" y="30"/>
                  </a:lnTo>
                  <a:lnTo>
                    <a:pt x="2" y="71"/>
                  </a:lnTo>
                  <a:lnTo>
                    <a:pt x="0" y="121"/>
                  </a:lnTo>
                  <a:lnTo>
                    <a:pt x="5" y="175"/>
                  </a:lnTo>
                  <a:lnTo>
                    <a:pt x="19" y="228"/>
                  </a:lnTo>
                  <a:lnTo>
                    <a:pt x="43" y="276"/>
                  </a:lnTo>
                  <a:lnTo>
                    <a:pt x="79" y="316"/>
                  </a:lnTo>
                  <a:lnTo>
                    <a:pt x="126" y="343"/>
                  </a:lnTo>
                  <a:lnTo>
                    <a:pt x="123" y="341"/>
                  </a:lnTo>
                  <a:lnTo>
                    <a:pt x="115" y="332"/>
                  </a:lnTo>
                  <a:lnTo>
                    <a:pt x="102" y="321"/>
                  </a:lnTo>
                  <a:lnTo>
                    <a:pt x="87" y="306"/>
                  </a:lnTo>
                  <a:lnTo>
                    <a:pt x="71" y="288"/>
                  </a:lnTo>
                  <a:lnTo>
                    <a:pt x="55" y="267"/>
                  </a:lnTo>
                  <a:lnTo>
                    <a:pt x="41" y="245"/>
                  </a:lnTo>
                  <a:lnTo>
                    <a:pt x="30" y="221"/>
                  </a:lnTo>
                  <a:lnTo>
                    <a:pt x="19" y="183"/>
                  </a:lnTo>
                  <a:lnTo>
                    <a:pt x="13" y="145"/>
                  </a:lnTo>
                  <a:lnTo>
                    <a:pt x="12" y="108"/>
                  </a:lnTo>
                  <a:lnTo>
                    <a:pt x="13" y="73"/>
                  </a:lnTo>
                  <a:lnTo>
                    <a:pt x="17" y="43"/>
                  </a:lnTo>
                  <a:lnTo>
                    <a:pt x="20" y="20"/>
                  </a:lnTo>
                  <a:lnTo>
                    <a:pt x="24" y="5"/>
                  </a:lnTo>
                  <a:lnTo>
                    <a:pt x="25"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20" name="Freeform 372"/>
            <p:cNvSpPr>
              <a:spLocks/>
            </p:cNvSpPr>
            <p:nvPr/>
          </p:nvSpPr>
          <p:spPr bwMode="auto">
            <a:xfrm>
              <a:off x="2684" y="2480"/>
              <a:ext cx="165" cy="80"/>
            </a:xfrm>
            <a:custGeom>
              <a:avLst/>
              <a:gdLst>
                <a:gd name="T0" fmla="*/ 332 w 332"/>
                <a:gd name="T1" fmla="*/ 160 h 160"/>
                <a:gd name="T2" fmla="*/ 326 w 332"/>
                <a:gd name="T3" fmla="*/ 146 h 160"/>
                <a:gd name="T4" fmla="*/ 318 w 332"/>
                <a:gd name="T5" fmla="*/ 130 h 160"/>
                <a:gd name="T6" fmla="*/ 305 w 332"/>
                <a:gd name="T7" fmla="*/ 114 h 160"/>
                <a:gd name="T8" fmla="*/ 290 w 332"/>
                <a:gd name="T9" fmla="*/ 96 h 160"/>
                <a:gd name="T10" fmla="*/ 273 w 332"/>
                <a:gd name="T11" fmla="*/ 79 h 160"/>
                <a:gd name="T12" fmla="*/ 254 w 332"/>
                <a:gd name="T13" fmla="*/ 63 h 160"/>
                <a:gd name="T14" fmla="*/ 232 w 332"/>
                <a:gd name="T15" fmla="*/ 48 h 160"/>
                <a:gd name="T16" fmla="*/ 208 w 332"/>
                <a:gd name="T17" fmla="*/ 34 h 160"/>
                <a:gd name="T18" fmla="*/ 183 w 332"/>
                <a:gd name="T19" fmla="*/ 21 h 160"/>
                <a:gd name="T20" fmla="*/ 158 w 332"/>
                <a:gd name="T21" fmla="*/ 11 h 160"/>
                <a:gd name="T22" fmla="*/ 132 w 332"/>
                <a:gd name="T23" fmla="*/ 4 h 160"/>
                <a:gd name="T24" fmla="*/ 104 w 332"/>
                <a:gd name="T25" fmla="*/ 0 h 160"/>
                <a:gd name="T26" fmla="*/ 77 w 332"/>
                <a:gd name="T27" fmla="*/ 0 h 160"/>
                <a:gd name="T28" fmla="*/ 51 w 332"/>
                <a:gd name="T29" fmla="*/ 2 h 160"/>
                <a:gd name="T30" fmla="*/ 26 w 332"/>
                <a:gd name="T31" fmla="*/ 10 h 160"/>
                <a:gd name="T32" fmla="*/ 0 w 332"/>
                <a:gd name="T33" fmla="*/ 23 h 160"/>
                <a:gd name="T34" fmla="*/ 5 w 332"/>
                <a:gd name="T35" fmla="*/ 21 h 160"/>
                <a:gd name="T36" fmla="*/ 15 w 332"/>
                <a:gd name="T37" fmla="*/ 19 h 160"/>
                <a:gd name="T38" fmla="*/ 33 w 332"/>
                <a:gd name="T39" fmla="*/ 17 h 160"/>
                <a:gd name="T40" fmla="*/ 54 w 332"/>
                <a:gd name="T41" fmla="*/ 15 h 160"/>
                <a:gd name="T42" fmla="*/ 79 w 332"/>
                <a:gd name="T43" fmla="*/ 13 h 160"/>
                <a:gd name="T44" fmla="*/ 105 w 332"/>
                <a:gd name="T45" fmla="*/ 15 h 160"/>
                <a:gd name="T46" fmla="*/ 132 w 332"/>
                <a:gd name="T47" fmla="*/ 18 h 160"/>
                <a:gd name="T48" fmla="*/ 157 w 332"/>
                <a:gd name="T49" fmla="*/ 24 h 160"/>
                <a:gd name="T50" fmla="*/ 194 w 332"/>
                <a:gd name="T51" fmla="*/ 39 h 160"/>
                <a:gd name="T52" fmla="*/ 226 w 332"/>
                <a:gd name="T53" fmla="*/ 59 h 160"/>
                <a:gd name="T54" fmla="*/ 256 w 332"/>
                <a:gd name="T55" fmla="*/ 81 h 160"/>
                <a:gd name="T56" fmla="*/ 282 w 332"/>
                <a:gd name="T57" fmla="*/ 104 h 160"/>
                <a:gd name="T58" fmla="*/ 303 w 332"/>
                <a:gd name="T59" fmla="*/ 125 h 160"/>
                <a:gd name="T60" fmla="*/ 318 w 332"/>
                <a:gd name="T61" fmla="*/ 144 h 160"/>
                <a:gd name="T62" fmla="*/ 329 w 332"/>
                <a:gd name="T63" fmla="*/ 155 h 160"/>
                <a:gd name="T64" fmla="*/ 332 w 332"/>
                <a:gd name="T65"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2" h="160">
                  <a:moveTo>
                    <a:pt x="332" y="160"/>
                  </a:moveTo>
                  <a:lnTo>
                    <a:pt x="326" y="146"/>
                  </a:lnTo>
                  <a:lnTo>
                    <a:pt x="318" y="130"/>
                  </a:lnTo>
                  <a:lnTo>
                    <a:pt x="305" y="114"/>
                  </a:lnTo>
                  <a:lnTo>
                    <a:pt x="290" y="96"/>
                  </a:lnTo>
                  <a:lnTo>
                    <a:pt x="273" y="79"/>
                  </a:lnTo>
                  <a:lnTo>
                    <a:pt x="254" y="63"/>
                  </a:lnTo>
                  <a:lnTo>
                    <a:pt x="232" y="48"/>
                  </a:lnTo>
                  <a:lnTo>
                    <a:pt x="208" y="34"/>
                  </a:lnTo>
                  <a:lnTo>
                    <a:pt x="183" y="21"/>
                  </a:lnTo>
                  <a:lnTo>
                    <a:pt x="158" y="11"/>
                  </a:lnTo>
                  <a:lnTo>
                    <a:pt x="132" y="4"/>
                  </a:lnTo>
                  <a:lnTo>
                    <a:pt x="104" y="0"/>
                  </a:lnTo>
                  <a:lnTo>
                    <a:pt x="77" y="0"/>
                  </a:lnTo>
                  <a:lnTo>
                    <a:pt x="51" y="2"/>
                  </a:lnTo>
                  <a:lnTo>
                    <a:pt x="26" y="10"/>
                  </a:lnTo>
                  <a:lnTo>
                    <a:pt x="0" y="23"/>
                  </a:lnTo>
                  <a:lnTo>
                    <a:pt x="5" y="21"/>
                  </a:lnTo>
                  <a:lnTo>
                    <a:pt x="15" y="19"/>
                  </a:lnTo>
                  <a:lnTo>
                    <a:pt x="33" y="17"/>
                  </a:lnTo>
                  <a:lnTo>
                    <a:pt x="54" y="15"/>
                  </a:lnTo>
                  <a:lnTo>
                    <a:pt x="79" y="13"/>
                  </a:lnTo>
                  <a:lnTo>
                    <a:pt x="105" y="15"/>
                  </a:lnTo>
                  <a:lnTo>
                    <a:pt x="132" y="18"/>
                  </a:lnTo>
                  <a:lnTo>
                    <a:pt x="157" y="24"/>
                  </a:lnTo>
                  <a:lnTo>
                    <a:pt x="194" y="39"/>
                  </a:lnTo>
                  <a:lnTo>
                    <a:pt x="226" y="59"/>
                  </a:lnTo>
                  <a:lnTo>
                    <a:pt x="256" y="81"/>
                  </a:lnTo>
                  <a:lnTo>
                    <a:pt x="282" y="104"/>
                  </a:lnTo>
                  <a:lnTo>
                    <a:pt x="303" y="125"/>
                  </a:lnTo>
                  <a:lnTo>
                    <a:pt x="318" y="144"/>
                  </a:lnTo>
                  <a:lnTo>
                    <a:pt x="329" y="155"/>
                  </a:lnTo>
                  <a:lnTo>
                    <a:pt x="332" y="16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21" name="Freeform 373"/>
            <p:cNvSpPr>
              <a:spLocks/>
            </p:cNvSpPr>
            <p:nvPr/>
          </p:nvSpPr>
          <p:spPr bwMode="auto">
            <a:xfrm>
              <a:off x="2464" y="1984"/>
              <a:ext cx="186" cy="670"/>
            </a:xfrm>
            <a:custGeom>
              <a:avLst/>
              <a:gdLst>
                <a:gd name="T0" fmla="*/ 330 w 373"/>
                <a:gd name="T1" fmla="*/ 1333 h 1340"/>
                <a:gd name="T2" fmla="*/ 242 w 373"/>
                <a:gd name="T3" fmla="*/ 1323 h 1340"/>
                <a:gd name="T4" fmla="*/ 162 w 373"/>
                <a:gd name="T5" fmla="*/ 1304 h 1340"/>
                <a:gd name="T6" fmla="*/ 96 w 373"/>
                <a:gd name="T7" fmla="*/ 1268 h 1340"/>
                <a:gd name="T8" fmla="*/ 53 w 373"/>
                <a:gd name="T9" fmla="*/ 1211 h 1340"/>
                <a:gd name="T10" fmla="*/ 42 w 373"/>
                <a:gd name="T11" fmla="*/ 1130 h 1340"/>
                <a:gd name="T12" fmla="*/ 68 w 373"/>
                <a:gd name="T13" fmla="*/ 1017 h 1340"/>
                <a:gd name="T14" fmla="*/ 142 w 373"/>
                <a:gd name="T15" fmla="*/ 867 h 1340"/>
                <a:gd name="T16" fmla="*/ 248 w 373"/>
                <a:gd name="T17" fmla="*/ 700 h 1340"/>
                <a:gd name="T18" fmla="*/ 318 w 373"/>
                <a:gd name="T19" fmla="*/ 556 h 1340"/>
                <a:gd name="T20" fmla="*/ 357 w 373"/>
                <a:gd name="T21" fmla="*/ 426 h 1340"/>
                <a:gd name="T22" fmla="*/ 368 w 373"/>
                <a:gd name="T23" fmla="*/ 310 h 1340"/>
                <a:gd name="T24" fmla="*/ 355 w 373"/>
                <a:gd name="T25" fmla="*/ 210 h 1340"/>
                <a:gd name="T26" fmla="*/ 323 w 373"/>
                <a:gd name="T27" fmla="*/ 129 h 1340"/>
                <a:gd name="T28" fmla="*/ 276 w 373"/>
                <a:gd name="T29" fmla="*/ 65 h 1340"/>
                <a:gd name="T30" fmla="*/ 218 w 373"/>
                <a:gd name="T31" fmla="*/ 22 h 1340"/>
                <a:gd name="T32" fmla="*/ 162 w 373"/>
                <a:gd name="T33" fmla="*/ 2 h 1340"/>
                <a:gd name="T34" fmla="*/ 119 w 373"/>
                <a:gd name="T35" fmla="*/ 2 h 1340"/>
                <a:gd name="T36" fmla="*/ 84 w 373"/>
                <a:gd name="T37" fmla="*/ 15 h 1340"/>
                <a:gd name="T38" fmla="*/ 56 w 373"/>
                <a:gd name="T39" fmla="*/ 35 h 1340"/>
                <a:gd name="T40" fmla="*/ 33 w 373"/>
                <a:gd name="T41" fmla="*/ 62 h 1340"/>
                <a:gd name="T42" fmla="*/ 16 w 373"/>
                <a:gd name="T43" fmla="*/ 87 h 1340"/>
                <a:gd name="T44" fmla="*/ 6 w 373"/>
                <a:gd name="T45" fmla="*/ 108 h 1340"/>
                <a:gd name="T46" fmla="*/ 1 w 373"/>
                <a:gd name="T47" fmla="*/ 121 h 1340"/>
                <a:gd name="T48" fmla="*/ 1 w 373"/>
                <a:gd name="T49" fmla="*/ 122 h 1340"/>
                <a:gd name="T50" fmla="*/ 8 w 373"/>
                <a:gd name="T51" fmla="*/ 111 h 1340"/>
                <a:gd name="T52" fmla="*/ 23 w 373"/>
                <a:gd name="T53" fmla="*/ 94 h 1340"/>
                <a:gd name="T54" fmla="*/ 44 w 373"/>
                <a:gd name="T55" fmla="*/ 75 h 1340"/>
                <a:gd name="T56" fmla="*/ 69 w 373"/>
                <a:gd name="T57" fmla="*/ 54 h 1340"/>
                <a:gd name="T58" fmla="*/ 99 w 373"/>
                <a:gd name="T59" fmla="*/ 37 h 1340"/>
                <a:gd name="T60" fmla="*/ 133 w 373"/>
                <a:gd name="T61" fmla="*/ 27 h 1340"/>
                <a:gd name="T62" fmla="*/ 170 w 373"/>
                <a:gd name="T63" fmla="*/ 27 h 1340"/>
                <a:gd name="T64" fmla="*/ 210 w 373"/>
                <a:gd name="T65" fmla="*/ 42 h 1340"/>
                <a:gd name="T66" fmla="*/ 253 w 373"/>
                <a:gd name="T67" fmla="*/ 72 h 1340"/>
                <a:gd name="T68" fmla="*/ 293 w 373"/>
                <a:gd name="T69" fmla="*/ 114 h 1340"/>
                <a:gd name="T70" fmla="*/ 327 w 373"/>
                <a:gd name="T71" fmla="*/ 169 h 1340"/>
                <a:gd name="T72" fmla="*/ 350 w 373"/>
                <a:gd name="T73" fmla="*/ 236 h 1340"/>
                <a:gd name="T74" fmla="*/ 361 w 373"/>
                <a:gd name="T75" fmla="*/ 313 h 1340"/>
                <a:gd name="T76" fmla="*/ 353 w 373"/>
                <a:gd name="T77" fmla="*/ 402 h 1340"/>
                <a:gd name="T78" fmla="*/ 322 w 373"/>
                <a:gd name="T79" fmla="*/ 501 h 1340"/>
                <a:gd name="T80" fmla="*/ 268 w 373"/>
                <a:gd name="T81" fmla="*/ 610 h 1340"/>
                <a:gd name="T82" fmla="*/ 205 w 373"/>
                <a:gd name="T83" fmla="*/ 715 h 1340"/>
                <a:gd name="T84" fmla="*/ 145 w 373"/>
                <a:gd name="T85" fmla="*/ 813 h 1340"/>
                <a:gd name="T86" fmla="*/ 92 w 373"/>
                <a:gd name="T87" fmla="*/ 902 h 1340"/>
                <a:gd name="T88" fmla="*/ 49 w 373"/>
                <a:gd name="T89" fmla="*/ 984 h 1340"/>
                <a:gd name="T90" fmla="*/ 19 w 373"/>
                <a:gd name="T91" fmla="*/ 1060 h 1340"/>
                <a:gd name="T92" fmla="*/ 7 w 373"/>
                <a:gd name="T93" fmla="*/ 1130 h 1340"/>
                <a:gd name="T94" fmla="*/ 19 w 373"/>
                <a:gd name="T95" fmla="*/ 1193 h 1340"/>
                <a:gd name="T96" fmla="*/ 56 w 373"/>
                <a:gd name="T97" fmla="*/ 1249 h 1340"/>
                <a:gd name="T98" fmla="*/ 104 w 373"/>
                <a:gd name="T99" fmla="*/ 1290 h 1340"/>
                <a:gd name="T100" fmla="*/ 158 w 373"/>
                <a:gd name="T101" fmla="*/ 1317 h 1340"/>
                <a:gd name="T102" fmla="*/ 215 w 373"/>
                <a:gd name="T103" fmla="*/ 1332 h 1340"/>
                <a:gd name="T104" fmla="*/ 269 w 373"/>
                <a:gd name="T105" fmla="*/ 1339 h 1340"/>
                <a:gd name="T106" fmla="*/ 316 w 373"/>
                <a:gd name="T107" fmla="*/ 1340 h 1340"/>
                <a:gd name="T108" fmla="*/ 350 w 373"/>
                <a:gd name="T109" fmla="*/ 1338 h 1340"/>
                <a:gd name="T110" fmla="*/ 371 w 373"/>
                <a:gd name="T111" fmla="*/ 1336 h 1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3" h="1340">
                  <a:moveTo>
                    <a:pt x="373" y="1336"/>
                  </a:moveTo>
                  <a:lnTo>
                    <a:pt x="330" y="1333"/>
                  </a:lnTo>
                  <a:lnTo>
                    <a:pt x="286" y="1329"/>
                  </a:lnTo>
                  <a:lnTo>
                    <a:pt x="242" y="1323"/>
                  </a:lnTo>
                  <a:lnTo>
                    <a:pt x="201" y="1315"/>
                  </a:lnTo>
                  <a:lnTo>
                    <a:pt x="162" y="1304"/>
                  </a:lnTo>
                  <a:lnTo>
                    <a:pt x="127" y="1287"/>
                  </a:lnTo>
                  <a:lnTo>
                    <a:pt x="96" y="1268"/>
                  </a:lnTo>
                  <a:lnTo>
                    <a:pt x="72" y="1242"/>
                  </a:lnTo>
                  <a:lnTo>
                    <a:pt x="53" y="1211"/>
                  </a:lnTo>
                  <a:lnTo>
                    <a:pt x="43" y="1175"/>
                  </a:lnTo>
                  <a:lnTo>
                    <a:pt x="42" y="1130"/>
                  </a:lnTo>
                  <a:lnTo>
                    <a:pt x="50" y="1077"/>
                  </a:lnTo>
                  <a:lnTo>
                    <a:pt x="68" y="1017"/>
                  </a:lnTo>
                  <a:lnTo>
                    <a:pt x="99" y="946"/>
                  </a:lnTo>
                  <a:lnTo>
                    <a:pt x="142" y="867"/>
                  </a:lnTo>
                  <a:lnTo>
                    <a:pt x="200" y="777"/>
                  </a:lnTo>
                  <a:lnTo>
                    <a:pt x="248" y="700"/>
                  </a:lnTo>
                  <a:lnTo>
                    <a:pt x="287" y="626"/>
                  </a:lnTo>
                  <a:lnTo>
                    <a:pt x="318" y="556"/>
                  </a:lnTo>
                  <a:lnTo>
                    <a:pt x="341" y="489"/>
                  </a:lnTo>
                  <a:lnTo>
                    <a:pt x="357" y="426"/>
                  </a:lnTo>
                  <a:lnTo>
                    <a:pt x="365" y="366"/>
                  </a:lnTo>
                  <a:lnTo>
                    <a:pt x="368" y="310"/>
                  </a:lnTo>
                  <a:lnTo>
                    <a:pt x="364" y="258"/>
                  </a:lnTo>
                  <a:lnTo>
                    <a:pt x="355" y="210"/>
                  </a:lnTo>
                  <a:lnTo>
                    <a:pt x="341" y="167"/>
                  </a:lnTo>
                  <a:lnTo>
                    <a:pt x="323" y="129"/>
                  </a:lnTo>
                  <a:lnTo>
                    <a:pt x="301" y="94"/>
                  </a:lnTo>
                  <a:lnTo>
                    <a:pt x="276" y="65"/>
                  </a:lnTo>
                  <a:lnTo>
                    <a:pt x="248" y="41"/>
                  </a:lnTo>
                  <a:lnTo>
                    <a:pt x="218" y="22"/>
                  </a:lnTo>
                  <a:lnTo>
                    <a:pt x="186" y="8"/>
                  </a:lnTo>
                  <a:lnTo>
                    <a:pt x="162" y="2"/>
                  </a:lnTo>
                  <a:lnTo>
                    <a:pt x="140" y="0"/>
                  </a:lnTo>
                  <a:lnTo>
                    <a:pt x="119" y="2"/>
                  </a:lnTo>
                  <a:lnTo>
                    <a:pt x="101" y="7"/>
                  </a:lnTo>
                  <a:lnTo>
                    <a:pt x="84" y="15"/>
                  </a:lnTo>
                  <a:lnTo>
                    <a:pt x="69" y="25"/>
                  </a:lnTo>
                  <a:lnTo>
                    <a:pt x="56" y="35"/>
                  </a:lnTo>
                  <a:lnTo>
                    <a:pt x="43" y="48"/>
                  </a:lnTo>
                  <a:lnTo>
                    <a:pt x="33" y="62"/>
                  </a:lnTo>
                  <a:lnTo>
                    <a:pt x="25" y="75"/>
                  </a:lnTo>
                  <a:lnTo>
                    <a:pt x="16" y="87"/>
                  </a:lnTo>
                  <a:lnTo>
                    <a:pt x="11" y="99"/>
                  </a:lnTo>
                  <a:lnTo>
                    <a:pt x="6" y="108"/>
                  </a:lnTo>
                  <a:lnTo>
                    <a:pt x="3" y="116"/>
                  </a:lnTo>
                  <a:lnTo>
                    <a:pt x="1" y="121"/>
                  </a:lnTo>
                  <a:lnTo>
                    <a:pt x="0" y="123"/>
                  </a:lnTo>
                  <a:lnTo>
                    <a:pt x="1" y="122"/>
                  </a:lnTo>
                  <a:lnTo>
                    <a:pt x="4" y="117"/>
                  </a:lnTo>
                  <a:lnTo>
                    <a:pt x="8" y="111"/>
                  </a:lnTo>
                  <a:lnTo>
                    <a:pt x="15" y="103"/>
                  </a:lnTo>
                  <a:lnTo>
                    <a:pt x="23" y="94"/>
                  </a:lnTo>
                  <a:lnTo>
                    <a:pt x="33" y="85"/>
                  </a:lnTo>
                  <a:lnTo>
                    <a:pt x="44" y="75"/>
                  </a:lnTo>
                  <a:lnTo>
                    <a:pt x="56" y="64"/>
                  </a:lnTo>
                  <a:lnTo>
                    <a:pt x="69" y="54"/>
                  </a:lnTo>
                  <a:lnTo>
                    <a:pt x="84" y="45"/>
                  </a:lnTo>
                  <a:lnTo>
                    <a:pt x="99" y="37"/>
                  </a:lnTo>
                  <a:lnTo>
                    <a:pt x="115" y="31"/>
                  </a:lnTo>
                  <a:lnTo>
                    <a:pt x="133" y="27"/>
                  </a:lnTo>
                  <a:lnTo>
                    <a:pt x="151" y="26"/>
                  </a:lnTo>
                  <a:lnTo>
                    <a:pt x="170" y="27"/>
                  </a:lnTo>
                  <a:lnTo>
                    <a:pt x="189" y="33"/>
                  </a:lnTo>
                  <a:lnTo>
                    <a:pt x="210" y="42"/>
                  </a:lnTo>
                  <a:lnTo>
                    <a:pt x="232" y="55"/>
                  </a:lnTo>
                  <a:lnTo>
                    <a:pt x="253" y="72"/>
                  </a:lnTo>
                  <a:lnTo>
                    <a:pt x="273" y="92"/>
                  </a:lnTo>
                  <a:lnTo>
                    <a:pt x="293" y="114"/>
                  </a:lnTo>
                  <a:lnTo>
                    <a:pt x="311" y="140"/>
                  </a:lnTo>
                  <a:lnTo>
                    <a:pt x="327" y="169"/>
                  </a:lnTo>
                  <a:lnTo>
                    <a:pt x="340" y="200"/>
                  </a:lnTo>
                  <a:lnTo>
                    <a:pt x="350" y="236"/>
                  </a:lnTo>
                  <a:lnTo>
                    <a:pt x="357" y="273"/>
                  </a:lnTo>
                  <a:lnTo>
                    <a:pt x="361" y="313"/>
                  </a:lnTo>
                  <a:lnTo>
                    <a:pt x="360" y="357"/>
                  </a:lnTo>
                  <a:lnTo>
                    <a:pt x="353" y="402"/>
                  </a:lnTo>
                  <a:lnTo>
                    <a:pt x="340" y="450"/>
                  </a:lnTo>
                  <a:lnTo>
                    <a:pt x="322" y="501"/>
                  </a:lnTo>
                  <a:lnTo>
                    <a:pt x="297" y="554"/>
                  </a:lnTo>
                  <a:lnTo>
                    <a:pt x="268" y="610"/>
                  </a:lnTo>
                  <a:lnTo>
                    <a:pt x="236" y="663"/>
                  </a:lnTo>
                  <a:lnTo>
                    <a:pt x="205" y="715"/>
                  </a:lnTo>
                  <a:lnTo>
                    <a:pt x="175" y="764"/>
                  </a:lnTo>
                  <a:lnTo>
                    <a:pt x="145" y="813"/>
                  </a:lnTo>
                  <a:lnTo>
                    <a:pt x="118" y="858"/>
                  </a:lnTo>
                  <a:lnTo>
                    <a:pt x="92" y="902"/>
                  </a:lnTo>
                  <a:lnTo>
                    <a:pt x="68" y="944"/>
                  </a:lnTo>
                  <a:lnTo>
                    <a:pt x="49" y="984"/>
                  </a:lnTo>
                  <a:lnTo>
                    <a:pt x="31" y="1022"/>
                  </a:lnTo>
                  <a:lnTo>
                    <a:pt x="19" y="1060"/>
                  </a:lnTo>
                  <a:lnTo>
                    <a:pt x="11" y="1095"/>
                  </a:lnTo>
                  <a:lnTo>
                    <a:pt x="7" y="1130"/>
                  </a:lnTo>
                  <a:lnTo>
                    <a:pt x="11" y="1162"/>
                  </a:lnTo>
                  <a:lnTo>
                    <a:pt x="19" y="1193"/>
                  </a:lnTo>
                  <a:lnTo>
                    <a:pt x="35" y="1223"/>
                  </a:lnTo>
                  <a:lnTo>
                    <a:pt x="56" y="1249"/>
                  </a:lnTo>
                  <a:lnTo>
                    <a:pt x="79" y="1271"/>
                  </a:lnTo>
                  <a:lnTo>
                    <a:pt x="104" y="1290"/>
                  </a:lnTo>
                  <a:lnTo>
                    <a:pt x="130" y="1305"/>
                  </a:lnTo>
                  <a:lnTo>
                    <a:pt x="158" y="1317"/>
                  </a:lnTo>
                  <a:lnTo>
                    <a:pt x="187" y="1325"/>
                  </a:lnTo>
                  <a:lnTo>
                    <a:pt x="215" y="1332"/>
                  </a:lnTo>
                  <a:lnTo>
                    <a:pt x="242" y="1337"/>
                  </a:lnTo>
                  <a:lnTo>
                    <a:pt x="269" y="1339"/>
                  </a:lnTo>
                  <a:lnTo>
                    <a:pt x="293" y="1340"/>
                  </a:lnTo>
                  <a:lnTo>
                    <a:pt x="316" y="1340"/>
                  </a:lnTo>
                  <a:lnTo>
                    <a:pt x="334" y="1339"/>
                  </a:lnTo>
                  <a:lnTo>
                    <a:pt x="350" y="1338"/>
                  </a:lnTo>
                  <a:lnTo>
                    <a:pt x="363" y="1337"/>
                  </a:lnTo>
                  <a:lnTo>
                    <a:pt x="371" y="1336"/>
                  </a:lnTo>
                  <a:lnTo>
                    <a:pt x="373" y="13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22" name="Freeform 374"/>
            <p:cNvSpPr>
              <a:spLocks/>
            </p:cNvSpPr>
            <p:nvPr/>
          </p:nvSpPr>
          <p:spPr bwMode="auto">
            <a:xfrm>
              <a:off x="2886" y="2685"/>
              <a:ext cx="55" cy="62"/>
            </a:xfrm>
            <a:custGeom>
              <a:avLst/>
              <a:gdLst>
                <a:gd name="T0" fmla="*/ 99 w 110"/>
                <a:gd name="T1" fmla="*/ 62 h 123"/>
                <a:gd name="T2" fmla="*/ 105 w 110"/>
                <a:gd name="T3" fmla="*/ 56 h 123"/>
                <a:gd name="T4" fmla="*/ 110 w 110"/>
                <a:gd name="T5" fmla="*/ 48 h 123"/>
                <a:gd name="T6" fmla="*/ 110 w 110"/>
                <a:gd name="T7" fmla="*/ 39 h 123"/>
                <a:gd name="T8" fmla="*/ 108 w 110"/>
                <a:gd name="T9" fmla="*/ 31 h 123"/>
                <a:gd name="T10" fmla="*/ 102 w 110"/>
                <a:gd name="T11" fmla="*/ 25 h 123"/>
                <a:gd name="T12" fmla="*/ 94 w 110"/>
                <a:gd name="T13" fmla="*/ 21 h 123"/>
                <a:gd name="T14" fmla="*/ 86 w 110"/>
                <a:gd name="T15" fmla="*/ 20 h 123"/>
                <a:gd name="T16" fmla="*/ 77 w 110"/>
                <a:gd name="T17" fmla="*/ 23 h 123"/>
                <a:gd name="T18" fmla="*/ 74 w 110"/>
                <a:gd name="T19" fmla="*/ 13 h 123"/>
                <a:gd name="T20" fmla="*/ 70 w 110"/>
                <a:gd name="T21" fmla="*/ 6 h 123"/>
                <a:gd name="T22" fmla="*/ 63 w 110"/>
                <a:gd name="T23" fmla="*/ 2 h 123"/>
                <a:gd name="T24" fmla="*/ 55 w 110"/>
                <a:gd name="T25" fmla="*/ 0 h 123"/>
                <a:gd name="T26" fmla="*/ 48 w 110"/>
                <a:gd name="T27" fmla="*/ 2 h 123"/>
                <a:gd name="T28" fmla="*/ 41 w 110"/>
                <a:gd name="T29" fmla="*/ 6 h 123"/>
                <a:gd name="T30" fmla="*/ 36 w 110"/>
                <a:gd name="T31" fmla="*/ 13 h 123"/>
                <a:gd name="T32" fmla="*/ 34 w 110"/>
                <a:gd name="T33" fmla="*/ 23 h 123"/>
                <a:gd name="T34" fmla="*/ 25 w 110"/>
                <a:gd name="T35" fmla="*/ 20 h 123"/>
                <a:gd name="T36" fmla="*/ 17 w 110"/>
                <a:gd name="T37" fmla="*/ 20 h 123"/>
                <a:gd name="T38" fmla="*/ 9 w 110"/>
                <a:gd name="T39" fmla="*/ 24 h 123"/>
                <a:gd name="T40" fmla="*/ 3 w 110"/>
                <a:gd name="T41" fmla="*/ 31 h 123"/>
                <a:gd name="T42" fmla="*/ 1 w 110"/>
                <a:gd name="T43" fmla="*/ 39 h 123"/>
                <a:gd name="T44" fmla="*/ 1 w 110"/>
                <a:gd name="T45" fmla="*/ 47 h 123"/>
                <a:gd name="T46" fmla="*/ 4 w 110"/>
                <a:gd name="T47" fmla="*/ 55 h 123"/>
                <a:gd name="T48" fmla="*/ 11 w 110"/>
                <a:gd name="T49" fmla="*/ 61 h 123"/>
                <a:gd name="T50" fmla="*/ 4 w 110"/>
                <a:gd name="T51" fmla="*/ 66 h 123"/>
                <a:gd name="T52" fmla="*/ 0 w 110"/>
                <a:gd name="T53" fmla="*/ 74 h 123"/>
                <a:gd name="T54" fmla="*/ 0 w 110"/>
                <a:gd name="T55" fmla="*/ 84 h 123"/>
                <a:gd name="T56" fmla="*/ 2 w 110"/>
                <a:gd name="T57" fmla="*/ 92 h 123"/>
                <a:gd name="T58" fmla="*/ 8 w 110"/>
                <a:gd name="T59" fmla="*/ 97 h 123"/>
                <a:gd name="T60" fmla="*/ 16 w 110"/>
                <a:gd name="T61" fmla="*/ 101 h 123"/>
                <a:gd name="T62" fmla="*/ 24 w 110"/>
                <a:gd name="T63" fmla="*/ 102 h 123"/>
                <a:gd name="T64" fmla="*/ 33 w 110"/>
                <a:gd name="T65" fmla="*/ 100 h 123"/>
                <a:gd name="T66" fmla="*/ 35 w 110"/>
                <a:gd name="T67" fmla="*/ 109 h 123"/>
                <a:gd name="T68" fmla="*/ 40 w 110"/>
                <a:gd name="T69" fmla="*/ 116 h 123"/>
                <a:gd name="T70" fmla="*/ 46 w 110"/>
                <a:gd name="T71" fmla="*/ 121 h 123"/>
                <a:gd name="T72" fmla="*/ 54 w 110"/>
                <a:gd name="T73" fmla="*/ 123 h 123"/>
                <a:gd name="T74" fmla="*/ 62 w 110"/>
                <a:gd name="T75" fmla="*/ 121 h 123"/>
                <a:gd name="T76" fmla="*/ 69 w 110"/>
                <a:gd name="T77" fmla="*/ 116 h 123"/>
                <a:gd name="T78" fmla="*/ 73 w 110"/>
                <a:gd name="T79" fmla="*/ 109 h 123"/>
                <a:gd name="T80" fmla="*/ 76 w 110"/>
                <a:gd name="T81" fmla="*/ 101 h 123"/>
                <a:gd name="T82" fmla="*/ 85 w 110"/>
                <a:gd name="T83" fmla="*/ 103 h 123"/>
                <a:gd name="T84" fmla="*/ 93 w 110"/>
                <a:gd name="T85" fmla="*/ 102 h 123"/>
                <a:gd name="T86" fmla="*/ 101 w 110"/>
                <a:gd name="T87" fmla="*/ 99 h 123"/>
                <a:gd name="T88" fmla="*/ 107 w 110"/>
                <a:gd name="T89" fmla="*/ 93 h 123"/>
                <a:gd name="T90" fmla="*/ 109 w 110"/>
                <a:gd name="T91" fmla="*/ 85 h 123"/>
                <a:gd name="T92" fmla="*/ 109 w 110"/>
                <a:gd name="T93" fmla="*/ 77 h 123"/>
                <a:gd name="T94" fmla="*/ 105 w 110"/>
                <a:gd name="T95" fmla="*/ 69 h 123"/>
                <a:gd name="T96" fmla="*/ 99 w 110"/>
                <a:gd name="T97" fmla="*/ 6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0" h="123">
                  <a:moveTo>
                    <a:pt x="99" y="62"/>
                  </a:moveTo>
                  <a:lnTo>
                    <a:pt x="105" y="56"/>
                  </a:lnTo>
                  <a:lnTo>
                    <a:pt x="110" y="48"/>
                  </a:lnTo>
                  <a:lnTo>
                    <a:pt x="110" y="39"/>
                  </a:lnTo>
                  <a:lnTo>
                    <a:pt x="108" y="31"/>
                  </a:lnTo>
                  <a:lnTo>
                    <a:pt x="102" y="25"/>
                  </a:lnTo>
                  <a:lnTo>
                    <a:pt x="94" y="21"/>
                  </a:lnTo>
                  <a:lnTo>
                    <a:pt x="86" y="20"/>
                  </a:lnTo>
                  <a:lnTo>
                    <a:pt x="77" y="23"/>
                  </a:lnTo>
                  <a:lnTo>
                    <a:pt x="74" y="13"/>
                  </a:lnTo>
                  <a:lnTo>
                    <a:pt x="70" y="6"/>
                  </a:lnTo>
                  <a:lnTo>
                    <a:pt x="63" y="2"/>
                  </a:lnTo>
                  <a:lnTo>
                    <a:pt x="55" y="0"/>
                  </a:lnTo>
                  <a:lnTo>
                    <a:pt x="48" y="2"/>
                  </a:lnTo>
                  <a:lnTo>
                    <a:pt x="41" y="6"/>
                  </a:lnTo>
                  <a:lnTo>
                    <a:pt x="36" y="13"/>
                  </a:lnTo>
                  <a:lnTo>
                    <a:pt x="34" y="23"/>
                  </a:lnTo>
                  <a:lnTo>
                    <a:pt x="25" y="20"/>
                  </a:lnTo>
                  <a:lnTo>
                    <a:pt x="17" y="20"/>
                  </a:lnTo>
                  <a:lnTo>
                    <a:pt x="9" y="24"/>
                  </a:lnTo>
                  <a:lnTo>
                    <a:pt x="3" y="31"/>
                  </a:lnTo>
                  <a:lnTo>
                    <a:pt x="1" y="39"/>
                  </a:lnTo>
                  <a:lnTo>
                    <a:pt x="1" y="47"/>
                  </a:lnTo>
                  <a:lnTo>
                    <a:pt x="4" y="55"/>
                  </a:lnTo>
                  <a:lnTo>
                    <a:pt x="11" y="61"/>
                  </a:lnTo>
                  <a:lnTo>
                    <a:pt x="4" y="66"/>
                  </a:lnTo>
                  <a:lnTo>
                    <a:pt x="0" y="74"/>
                  </a:lnTo>
                  <a:lnTo>
                    <a:pt x="0" y="84"/>
                  </a:lnTo>
                  <a:lnTo>
                    <a:pt x="2" y="92"/>
                  </a:lnTo>
                  <a:lnTo>
                    <a:pt x="8" y="97"/>
                  </a:lnTo>
                  <a:lnTo>
                    <a:pt x="16" y="101"/>
                  </a:lnTo>
                  <a:lnTo>
                    <a:pt x="24" y="102"/>
                  </a:lnTo>
                  <a:lnTo>
                    <a:pt x="33" y="100"/>
                  </a:lnTo>
                  <a:lnTo>
                    <a:pt x="35" y="109"/>
                  </a:lnTo>
                  <a:lnTo>
                    <a:pt x="40" y="116"/>
                  </a:lnTo>
                  <a:lnTo>
                    <a:pt x="46" y="121"/>
                  </a:lnTo>
                  <a:lnTo>
                    <a:pt x="54" y="123"/>
                  </a:lnTo>
                  <a:lnTo>
                    <a:pt x="62" y="121"/>
                  </a:lnTo>
                  <a:lnTo>
                    <a:pt x="69" y="116"/>
                  </a:lnTo>
                  <a:lnTo>
                    <a:pt x="73" y="109"/>
                  </a:lnTo>
                  <a:lnTo>
                    <a:pt x="76" y="101"/>
                  </a:lnTo>
                  <a:lnTo>
                    <a:pt x="85" y="103"/>
                  </a:lnTo>
                  <a:lnTo>
                    <a:pt x="93" y="102"/>
                  </a:lnTo>
                  <a:lnTo>
                    <a:pt x="101" y="99"/>
                  </a:lnTo>
                  <a:lnTo>
                    <a:pt x="107" y="93"/>
                  </a:lnTo>
                  <a:lnTo>
                    <a:pt x="109" y="85"/>
                  </a:lnTo>
                  <a:lnTo>
                    <a:pt x="109" y="77"/>
                  </a:lnTo>
                  <a:lnTo>
                    <a:pt x="105" y="69"/>
                  </a:lnTo>
                  <a:lnTo>
                    <a:pt x="99" y="6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23" name="Freeform 375"/>
            <p:cNvSpPr>
              <a:spLocks/>
            </p:cNvSpPr>
            <p:nvPr/>
          </p:nvSpPr>
          <p:spPr bwMode="auto">
            <a:xfrm>
              <a:off x="2905" y="2708"/>
              <a:ext cx="16" cy="16"/>
            </a:xfrm>
            <a:custGeom>
              <a:avLst/>
              <a:gdLst>
                <a:gd name="T0" fmla="*/ 15 w 31"/>
                <a:gd name="T1" fmla="*/ 33 h 33"/>
                <a:gd name="T2" fmla="*/ 9 w 31"/>
                <a:gd name="T3" fmla="*/ 32 h 33"/>
                <a:gd name="T4" fmla="*/ 4 w 31"/>
                <a:gd name="T5" fmla="*/ 28 h 33"/>
                <a:gd name="T6" fmla="*/ 1 w 31"/>
                <a:gd name="T7" fmla="*/ 24 h 33"/>
                <a:gd name="T8" fmla="*/ 0 w 31"/>
                <a:gd name="T9" fmla="*/ 17 h 33"/>
                <a:gd name="T10" fmla="*/ 1 w 31"/>
                <a:gd name="T11" fmla="*/ 10 h 33"/>
                <a:gd name="T12" fmla="*/ 4 w 31"/>
                <a:gd name="T13" fmla="*/ 5 h 33"/>
                <a:gd name="T14" fmla="*/ 9 w 31"/>
                <a:gd name="T15" fmla="*/ 2 h 33"/>
                <a:gd name="T16" fmla="*/ 15 w 31"/>
                <a:gd name="T17" fmla="*/ 0 h 33"/>
                <a:gd name="T18" fmla="*/ 22 w 31"/>
                <a:gd name="T19" fmla="*/ 2 h 33"/>
                <a:gd name="T20" fmla="*/ 26 w 31"/>
                <a:gd name="T21" fmla="*/ 5 h 33"/>
                <a:gd name="T22" fmla="*/ 30 w 31"/>
                <a:gd name="T23" fmla="*/ 10 h 33"/>
                <a:gd name="T24" fmla="*/ 31 w 31"/>
                <a:gd name="T25" fmla="*/ 17 h 33"/>
                <a:gd name="T26" fmla="*/ 30 w 31"/>
                <a:gd name="T27" fmla="*/ 24 h 33"/>
                <a:gd name="T28" fmla="*/ 26 w 31"/>
                <a:gd name="T29" fmla="*/ 28 h 33"/>
                <a:gd name="T30" fmla="*/ 22 w 31"/>
                <a:gd name="T31" fmla="*/ 32 h 33"/>
                <a:gd name="T32" fmla="*/ 15 w 31"/>
                <a:gd name="T33"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33">
                  <a:moveTo>
                    <a:pt x="15" y="33"/>
                  </a:moveTo>
                  <a:lnTo>
                    <a:pt x="9" y="32"/>
                  </a:lnTo>
                  <a:lnTo>
                    <a:pt x="4" y="28"/>
                  </a:lnTo>
                  <a:lnTo>
                    <a:pt x="1" y="24"/>
                  </a:lnTo>
                  <a:lnTo>
                    <a:pt x="0" y="17"/>
                  </a:lnTo>
                  <a:lnTo>
                    <a:pt x="1" y="10"/>
                  </a:lnTo>
                  <a:lnTo>
                    <a:pt x="4" y="5"/>
                  </a:lnTo>
                  <a:lnTo>
                    <a:pt x="9" y="2"/>
                  </a:lnTo>
                  <a:lnTo>
                    <a:pt x="15" y="0"/>
                  </a:lnTo>
                  <a:lnTo>
                    <a:pt x="22" y="2"/>
                  </a:lnTo>
                  <a:lnTo>
                    <a:pt x="26" y="5"/>
                  </a:lnTo>
                  <a:lnTo>
                    <a:pt x="30" y="10"/>
                  </a:lnTo>
                  <a:lnTo>
                    <a:pt x="31" y="17"/>
                  </a:lnTo>
                  <a:lnTo>
                    <a:pt x="30" y="24"/>
                  </a:lnTo>
                  <a:lnTo>
                    <a:pt x="26" y="28"/>
                  </a:lnTo>
                  <a:lnTo>
                    <a:pt x="22" y="32"/>
                  </a:lnTo>
                  <a:lnTo>
                    <a:pt x="15" y="3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24" name="Freeform 376"/>
            <p:cNvSpPr>
              <a:spLocks/>
            </p:cNvSpPr>
            <p:nvPr/>
          </p:nvSpPr>
          <p:spPr bwMode="auto">
            <a:xfrm>
              <a:off x="2366" y="2699"/>
              <a:ext cx="56" cy="61"/>
            </a:xfrm>
            <a:custGeom>
              <a:avLst/>
              <a:gdLst>
                <a:gd name="T0" fmla="*/ 101 w 111"/>
                <a:gd name="T1" fmla="*/ 61 h 122"/>
                <a:gd name="T2" fmla="*/ 108 w 111"/>
                <a:gd name="T3" fmla="*/ 55 h 122"/>
                <a:gd name="T4" fmla="*/ 111 w 111"/>
                <a:gd name="T5" fmla="*/ 47 h 122"/>
                <a:gd name="T6" fmla="*/ 111 w 111"/>
                <a:gd name="T7" fmla="*/ 39 h 122"/>
                <a:gd name="T8" fmla="*/ 109 w 111"/>
                <a:gd name="T9" fmla="*/ 31 h 122"/>
                <a:gd name="T10" fmla="*/ 103 w 111"/>
                <a:gd name="T11" fmla="*/ 24 h 122"/>
                <a:gd name="T12" fmla="*/ 96 w 111"/>
                <a:gd name="T13" fmla="*/ 21 h 122"/>
                <a:gd name="T14" fmla="*/ 88 w 111"/>
                <a:gd name="T15" fmla="*/ 20 h 122"/>
                <a:gd name="T16" fmla="*/ 79 w 111"/>
                <a:gd name="T17" fmla="*/ 22 h 122"/>
                <a:gd name="T18" fmla="*/ 77 w 111"/>
                <a:gd name="T19" fmla="*/ 13 h 122"/>
                <a:gd name="T20" fmla="*/ 71 w 111"/>
                <a:gd name="T21" fmla="*/ 6 h 122"/>
                <a:gd name="T22" fmla="*/ 64 w 111"/>
                <a:gd name="T23" fmla="*/ 1 h 122"/>
                <a:gd name="T24" fmla="*/ 56 w 111"/>
                <a:gd name="T25" fmla="*/ 0 h 122"/>
                <a:gd name="T26" fmla="*/ 48 w 111"/>
                <a:gd name="T27" fmla="*/ 1 h 122"/>
                <a:gd name="T28" fmla="*/ 41 w 111"/>
                <a:gd name="T29" fmla="*/ 6 h 122"/>
                <a:gd name="T30" fmla="*/ 36 w 111"/>
                <a:gd name="T31" fmla="*/ 13 h 122"/>
                <a:gd name="T32" fmla="*/ 34 w 111"/>
                <a:gd name="T33" fmla="*/ 22 h 122"/>
                <a:gd name="T34" fmla="*/ 25 w 111"/>
                <a:gd name="T35" fmla="*/ 20 h 122"/>
                <a:gd name="T36" fmla="*/ 17 w 111"/>
                <a:gd name="T37" fmla="*/ 20 h 122"/>
                <a:gd name="T38" fmla="*/ 9 w 111"/>
                <a:gd name="T39" fmla="*/ 23 h 122"/>
                <a:gd name="T40" fmla="*/ 3 w 111"/>
                <a:gd name="T41" fmla="*/ 30 h 122"/>
                <a:gd name="T42" fmla="*/ 1 w 111"/>
                <a:gd name="T43" fmla="*/ 38 h 122"/>
                <a:gd name="T44" fmla="*/ 1 w 111"/>
                <a:gd name="T45" fmla="*/ 46 h 122"/>
                <a:gd name="T46" fmla="*/ 4 w 111"/>
                <a:gd name="T47" fmla="*/ 54 h 122"/>
                <a:gd name="T48" fmla="*/ 11 w 111"/>
                <a:gd name="T49" fmla="*/ 60 h 122"/>
                <a:gd name="T50" fmla="*/ 4 w 111"/>
                <a:gd name="T51" fmla="*/ 66 h 122"/>
                <a:gd name="T52" fmla="*/ 1 w 111"/>
                <a:gd name="T53" fmla="*/ 74 h 122"/>
                <a:gd name="T54" fmla="*/ 0 w 111"/>
                <a:gd name="T55" fmla="*/ 83 h 122"/>
                <a:gd name="T56" fmla="*/ 2 w 111"/>
                <a:gd name="T57" fmla="*/ 91 h 122"/>
                <a:gd name="T58" fmla="*/ 8 w 111"/>
                <a:gd name="T59" fmla="*/ 98 h 122"/>
                <a:gd name="T60" fmla="*/ 16 w 111"/>
                <a:gd name="T61" fmla="*/ 102 h 122"/>
                <a:gd name="T62" fmla="*/ 24 w 111"/>
                <a:gd name="T63" fmla="*/ 102 h 122"/>
                <a:gd name="T64" fmla="*/ 33 w 111"/>
                <a:gd name="T65" fmla="*/ 99 h 122"/>
                <a:gd name="T66" fmla="*/ 35 w 111"/>
                <a:gd name="T67" fmla="*/ 108 h 122"/>
                <a:gd name="T68" fmla="*/ 40 w 111"/>
                <a:gd name="T69" fmla="*/ 115 h 122"/>
                <a:gd name="T70" fmla="*/ 47 w 111"/>
                <a:gd name="T71" fmla="*/ 120 h 122"/>
                <a:gd name="T72" fmla="*/ 55 w 111"/>
                <a:gd name="T73" fmla="*/ 122 h 122"/>
                <a:gd name="T74" fmla="*/ 63 w 111"/>
                <a:gd name="T75" fmla="*/ 120 h 122"/>
                <a:gd name="T76" fmla="*/ 70 w 111"/>
                <a:gd name="T77" fmla="*/ 115 h 122"/>
                <a:gd name="T78" fmla="*/ 76 w 111"/>
                <a:gd name="T79" fmla="*/ 108 h 122"/>
                <a:gd name="T80" fmla="*/ 78 w 111"/>
                <a:gd name="T81" fmla="*/ 100 h 122"/>
                <a:gd name="T82" fmla="*/ 87 w 111"/>
                <a:gd name="T83" fmla="*/ 103 h 122"/>
                <a:gd name="T84" fmla="*/ 95 w 111"/>
                <a:gd name="T85" fmla="*/ 102 h 122"/>
                <a:gd name="T86" fmla="*/ 103 w 111"/>
                <a:gd name="T87" fmla="*/ 98 h 122"/>
                <a:gd name="T88" fmla="*/ 109 w 111"/>
                <a:gd name="T89" fmla="*/ 92 h 122"/>
                <a:gd name="T90" fmla="*/ 111 w 111"/>
                <a:gd name="T91" fmla="*/ 84 h 122"/>
                <a:gd name="T92" fmla="*/ 110 w 111"/>
                <a:gd name="T93" fmla="*/ 76 h 122"/>
                <a:gd name="T94" fmla="*/ 107 w 111"/>
                <a:gd name="T95" fmla="*/ 68 h 122"/>
                <a:gd name="T96" fmla="*/ 101 w 111"/>
                <a:gd name="T97" fmla="*/ 6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122">
                  <a:moveTo>
                    <a:pt x="101" y="61"/>
                  </a:moveTo>
                  <a:lnTo>
                    <a:pt x="108" y="55"/>
                  </a:lnTo>
                  <a:lnTo>
                    <a:pt x="111" y="47"/>
                  </a:lnTo>
                  <a:lnTo>
                    <a:pt x="111" y="39"/>
                  </a:lnTo>
                  <a:lnTo>
                    <a:pt x="109" y="31"/>
                  </a:lnTo>
                  <a:lnTo>
                    <a:pt x="103" y="24"/>
                  </a:lnTo>
                  <a:lnTo>
                    <a:pt x="96" y="21"/>
                  </a:lnTo>
                  <a:lnTo>
                    <a:pt x="88" y="20"/>
                  </a:lnTo>
                  <a:lnTo>
                    <a:pt x="79" y="22"/>
                  </a:lnTo>
                  <a:lnTo>
                    <a:pt x="77" y="13"/>
                  </a:lnTo>
                  <a:lnTo>
                    <a:pt x="71" y="6"/>
                  </a:lnTo>
                  <a:lnTo>
                    <a:pt x="64" y="1"/>
                  </a:lnTo>
                  <a:lnTo>
                    <a:pt x="56" y="0"/>
                  </a:lnTo>
                  <a:lnTo>
                    <a:pt x="48" y="1"/>
                  </a:lnTo>
                  <a:lnTo>
                    <a:pt x="41" y="6"/>
                  </a:lnTo>
                  <a:lnTo>
                    <a:pt x="36" y="13"/>
                  </a:lnTo>
                  <a:lnTo>
                    <a:pt x="34" y="22"/>
                  </a:lnTo>
                  <a:lnTo>
                    <a:pt x="25" y="20"/>
                  </a:lnTo>
                  <a:lnTo>
                    <a:pt x="17" y="20"/>
                  </a:lnTo>
                  <a:lnTo>
                    <a:pt x="9" y="23"/>
                  </a:lnTo>
                  <a:lnTo>
                    <a:pt x="3" y="30"/>
                  </a:lnTo>
                  <a:lnTo>
                    <a:pt x="1" y="38"/>
                  </a:lnTo>
                  <a:lnTo>
                    <a:pt x="1" y="46"/>
                  </a:lnTo>
                  <a:lnTo>
                    <a:pt x="4" y="54"/>
                  </a:lnTo>
                  <a:lnTo>
                    <a:pt x="11" y="60"/>
                  </a:lnTo>
                  <a:lnTo>
                    <a:pt x="4" y="66"/>
                  </a:lnTo>
                  <a:lnTo>
                    <a:pt x="1" y="74"/>
                  </a:lnTo>
                  <a:lnTo>
                    <a:pt x="0" y="83"/>
                  </a:lnTo>
                  <a:lnTo>
                    <a:pt x="2" y="91"/>
                  </a:lnTo>
                  <a:lnTo>
                    <a:pt x="8" y="98"/>
                  </a:lnTo>
                  <a:lnTo>
                    <a:pt x="16" y="102"/>
                  </a:lnTo>
                  <a:lnTo>
                    <a:pt x="24" y="102"/>
                  </a:lnTo>
                  <a:lnTo>
                    <a:pt x="33" y="99"/>
                  </a:lnTo>
                  <a:lnTo>
                    <a:pt x="35" y="108"/>
                  </a:lnTo>
                  <a:lnTo>
                    <a:pt x="40" y="115"/>
                  </a:lnTo>
                  <a:lnTo>
                    <a:pt x="47" y="120"/>
                  </a:lnTo>
                  <a:lnTo>
                    <a:pt x="55" y="122"/>
                  </a:lnTo>
                  <a:lnTo>
                    <a:pt x="63" y="120"/>
                  </a:lnTo>
                  <a:lnTo>
                    <a:pt x="70" y="115"/>
                  </a:lnTo>
                  <a:lnTo>
                    <a:pt x="76" y="108"/>
                  </a:lnTo>
                  <a:lnTo>
                    <a:pt x="78" y="100"/>
                  </a:lnTo>
                  <a:lnTo>
                    <a:pt x="87" y="103"/>
                  </a:lnTo>
                  <a:lnTo>
                    <a:pt x="95" y="102"/>
                  </a:lnTo>
                  <a:lnTo>
                    <a:pt x="103" y="98"/>
                  </a:lnTo>
                  <a:lnTo>
                    <a:pt x="109" y="92"/>
                  </a:lnTo>
                  <a:lnTo>
                    <a:pt x="111" y="84"/>
                  </a:lnTo>
                  <a:lnTo>
                    <a:pt x="110" y="76"/>
                  </a:lnTo>
                  <a:lnTo>
                    <a:pt x="107" y="68"/>
                  </a:lnTo>
                  <a:lnTo>
                    <a:pt x="101" y="6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25" name="Freeform 377"/>
            <p:cNvSpPr>
              <a:spLocks/>
            </p:cNvSpPr>
            <p:nvPr/>
          </p:nvSpPr>
          <p:spPr bwMode="auto">
            <a:xfrm>
              <a:off x="2385" y="2721"/>
              <a:ext cx="16" cy="16"/>
            </a:xfrm>
            <a:custGeom>
              <a:avLst/>
              <a:gdLst>
                <a:gd name="T0" fmla="*/ 16 w 32"/>
                <a:gd name="T1" fmla="*/ 32 h 32"/>
                <a:gd name="T2" fmla="*/ 9 w 32"/>
                <a:gd name="T3" fmla="*/ 31 h 32"/>
                <a:gd name="T4" fmla="*/ 4 w 32"/>
                <a:gd name="T5" fmla="*/ 28 h 32"/>
                <a:gd name="T6" fmla="*/ 1 w 32"/>
                <a:gd name="T7" fmla="*/ 23 h 32"/>
                <a:gd name="T8" fmla="*/ 0 w 32"/>
                <a:gd name="T9" fmla="*/ 16 h 32"/>
                <a:gd name="T10" fmla="*/ 1 w 32"/>
                <a:gd name="T11" fmla="*/ 9 h 32"/>
                <a:gd name="T12" fmla="*/ 4 w 32"/>
                <a:gd name="T13" fmla="*/ 5 h 32"/>
                <a:gd name="T14" fmla="*/ 9 w 32"/>
                <a:gd name="T15" fmla="*/ 1 h 32"/>
                <a:gd name="T16" fmla="*/ 16 w 32"/>
                <a:gd name="T17" fmla="*/ 0 h 32"/>
                <a:gd name="T18" fmla="*/ 23 w 32"/>
                <a:gd name="T19" fmla="*/ 1 h 32"/>
                <a:gd name="T20" fmla="*/ 27 w 32"/>
                <a:gd name="T21" fmla="*/ 5 h 32"/>
                <a:gd name="T22" fmla="*/ 31 w 32"/>
                <a:gd name="T23" fmla="*/ 9 h 32"/>
                <a:gd name="T24" fmla="*/ 32 w 32"/>
                <a:gd name="T25" fmla="*/ 16 h 32"/>
                <a:gd name="T26" fmla="*/ 31 w 32"/>
                <a:gd name="T27" fmla="*/ 23 h 32"/>
                <a:gd name="T28" fmla="*/ 27 w 32"/>
                <a:gd name="T29" fmla="*/ 28 h 32"/>
                <a:gd name="T30" fmla="*/ 23 w 32"/>
                <a:gd name="T31" fmla="*/ 31 h 32"/>
                <a:gd name="T32" fmla="*/ 16 w 32"/>
                <a:gd name="T33"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2">
                  <a:moveTo>
                    <a:pt x="16" y="32"/>
                  </a:moveTo>
                  <a:lnTo>
                    <a:pt x="9" y="31"/>
                  </a:lnTo>
                  <a:lnTo>
                    <a:pt x="4" y="28"/>
                  </a:lnTo>
                  <a:lnTo>
                    <a:pt x="1" y="23"/>
                  </a:lnTo>
                  <a:lnTo>
                    <a:pt x="0" y="16"/>
                  </a:lnTo>
                  <a:lnTo>
                    <a:pt x="1" y="9"/>
                  </a:lnTo>
                  <a:lnTo>
                    <a:pt x="4" y="5"/>
                  </a:lnTo>
                  <a:lnTo>
                    <a:pt x="9" y="1"/>
                  </a:lnTo>
                  <a:lnTo>
                    <a:pt x="16" y="0"/>
                  </a:lnTo>
                  <a:lnTo>
                    <a:pt x="23" y="1"/>
                  </a:lnTo>
                  <a:lnTo>
                    <a:pt x="27" y="5"/>
                  </a:lnTo>
                  <a:lnTo>
                    <a:pt x="31" y="9"/>
                  </a:lnTo>
                  <a:lnTo>
                    <a:pt x="32" y="16"/>
                  </a:lnTo>
                  <a:lnTo>
                    <a:pt x="31" y="23"/>
                  </a:lnTo>
                  <a:lnTo>
                    <a:pt x="27" y="28"/>
                  </a:lnTo>
                  <a:lnTo>
                    <a:pt x="23" y="31"/>
                  </a:lnTo>
                  <a:lnTo>
                    <a:pt x="16" y="3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26" name="Freeform 378"/>
            <p:cNvSpPr>
              <a:spLocks/>
            </p:cNvSpPr>
            <p:nvPr/>
          </p:nvSpPr>
          <p:spPr bwMode="auto">
            <a:xfrm>
              <a:off x="2400" y="1686"/>
              <a:ext cx="68" cy="74"/>
            </a:xfrm>
            <a:custGeom>
              <a:avLst/>
              <a:gdLst>
                <a:gd name="T0" fmla="*/ 131 w 136"/>
                <a:gd name="T1" fmla="*/ 67 h 149"/>
                <a:gd name="T2" fmla="*/ 136 w 136"/>
                <a:gd name="T3" fmla="*/ 47 h 149"/>
                <a:gd name="T4" fmla="*/ 129 w 136"/>
                <a:gd name="T5" fmla="*/ 34 h 149"/>
                <a:gd name="T6" fmla="*/ 121 w 136"/>
                <a:gd name="T7" fmla="*/ 28 h 149"/>
                <a:gd name="T8" fmla="*/ 112 w 136"/>
                <a:gd name="T9" fmla="*/ 26 h 149"/>
                <a:gd name="T10" fmla="*/ 102 w 136"/>
                <a:gd name="T11" fmla="*/ 26 h 149"/>
                <a:gd name="T12" fmla="*/ 94 w 136"/>
                <a:gd name="T13" fmla="*/ 18 h 149"/>
                <a:gd name="T14" fmla="*/ 79 w 136"/>
                <a:gd name="T15" fmla="*/ 3 h 149"/>
                <a:gd name="T16" fmla="*/ 58 w 136"/>
                <a:gd name="T17" fmla="*/ 3 h 149"/>
                <a:gd name="T18" fmla="*/ 44 w 136"/>
                <a:gd name="T19" fmla="*/ 16 h 149"/>
                <a:gd name="T20" fmla="*/ 36 w 136"/>
                <a:gd name="T21" fmla="*/ 24 h 149"/>
                <a:gd name="T22" fmla="*/ 25 w 136"/>
                <a:gd name="T23" fmla="*/ 24 h 149"/>
                <a:gd name="T24" fmla="*/ 15 w 136"/>
                <a:gd name="T25" fmla="*/ 27 h 149"/>
                <a:gd name="T26" fmla="*/ 7 w 136"/>
                <a:gd name="T27" fmla="*/ 32 h 149"/>
                <a:gd name="T28" fmla="*/ 0 w 136"/>
                <a:gd name="T29" fmla="*/ 46 h 149"/>
                <a:gd name="T30" fmla="*/ 6 w 136"/>
                <a:gd name="T31" fmla="*/ 66 h 149"/>
                <a:gd name="T32" fmla="*/ 5 w 136"/>
                <a:gd name="T33" fmla="*/ 81 h 149"/>
                <a:gd name="T34" fmla="*/ 0 w 136"/>
                <a:gd name="T35" fmla="*/ 100 h 149"/>
                <a:gd name="T36" fmla="*/ 7 w 136"/>
                <a:gd name="T37" fmla="*/ 115 h 149"/>
                <a:gd name="T38" fmla="*/ 14 w 136"/>
                <a:gd name="T39" fmla="*/ 121 h 149"/>
                <a:gd name="T40" fmla="*/ 25 w 136"/>
                <a:gd name="T41" fmla="*/ 123 h 149"/>
                <a:gd name="T42" fmla="*/ 34 w 136"/>
                <a:gd name="T43" fmla="*/ 122 h 149"/>
                <a:gd name="T44" fmla="*/ 42 w 136"/>
                <a:gd name="T45" fmla="*/ 132 h 149"/>
                <a:gd name="T46" fmla="*/ 57 w 136"/>
                <a:gd name="T47" fmla="*/ 147 h 149"/>
                <a:gd name="T48" fmla="*/ 78 w 136"/>
                <a:gd name="T49" fmla="*/ 147 h 149"/>
                <a:gd name="T50" fmla="*/ 91 w 136"/>
                <a:gd name="T51" fmla="*/ 133 h 149"/>
                <a:gd name="T52" fmla="*/ 100 w 136"/>
                <a:gd name="T53" fmla="*/ 123 h 149"/>
                <a:gd name="T54" fmla="*/ 111 w 136"/>
                <a:gd name="T55" fmla="*/ 125 h 149"/>
                <a:gd name="T56" fmla="*/ 120 w 136"/>
                <a:gd name="T57" fmla="*/ 122 h 149"/>
                <a:gd name="T58" fmla="*/ 128 w 136"/>
                <a:gd name="T59" fmla="*/ 117 h 149"/>
                <a:gd name="T60" fmla="*/ 135 w 136"/>
                <a:gd name="T61" fmla="*/ 103 h 149"/>
                <a:gd name="T62" fmla="*/ 129 w 136"/>
                <a:gd name="T63" fmla="*/ 8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6" h="149">
                  <a:moveTo>
                    <a:pt x="123" y="75"/>
                  </a:moveTo>
                  <a:lnTo>
                    <a:pt x="131" y="67"/>
                  </a:lnTo>
                  <a:lnTo>
                    <a:pt x="135" y="58"/>
                  </a:lnTo>
                  <a:lnTo>
                    <a:pt x="136" y="47"/>
                  </a:lnTo>
                  <a:lnTo>
                    <a:pt x="133" y="38"/>
                  </a:lnTo>
                  <a:lnTo>
                    <a:pt x="129" y="34"/>
                  </a:lnTo>
                  <a:lnTo>
                    <a:pt x="126" y="30"/>
                  </a:lnTo>
                  <a:lnTo>
                    <a:pt x="121" y="28"/>
                  </a:lnTo>
                  <a:lnTo>
                    <a:pt x="117" y="26"/>
                  </a:lnTo>
                  <a:lnTo>
                    <a:pt x="112" y="26"/>
                  </a:lnTo>
                  <a:lnTo>
                    <a:pt x="106" y="26"/>
                  </a:lnTo>
                  <a:lnTo>
                    <a:pt x="102" y="26"/>
                  </a:lnTo>
                  <a:lnTo>
                    <a:pt x="96" y="28"/>
                  </a:lnTo>
                  <a:lnTo>
                    <a:pt x="94" y="18"/>
                  </a:lnTo>
                  <a:lnTo>
                    <a:pt x="88" y="8"/>
                  </a:lnTo>
                  <a:lnTo>
                    <a:pt x="79" y="3"/>
                  </a:lnTo>
                  <a:lnTo>
                    <a:pt x="68" y="0"/>
                  </a:lnTo>
                  <a:lnTo>
                    <a:pt x="58" y="3"/>
                  </a:lnTo>
                  <a:lnTo>
                    <a:pt x="50" y="8"/>
                  </a:lnTo>
                  <a:lnTo>
                    <a:pt x="44" y="16"/>
                  </a:lnTo>
                  <a:lnTo>
                    <a:pt x="42" y="27"/>
                  </a:lnTo>
                  <a:lnTo>
                    <a:pt x="36" y="24"/>
                  </a:lnTo>
                  <a:lnTo>
                    <a:pt x="30" y="24"/>
                  </a:lnTo>
                  <a:lnTo>
                    <a:pt x="25" y="24"/>
                  </a:lnTo>
                  <a:lnTo>
                    <a:pt x="20" y="24"/>
                  </a:lnTo>
                  <a:lnTo>
                    <a:pt x="15" y="27"/>
                  </a:lnTo>
                  <a:lnTo>
                    <a:pt x="11" y="29"/>
                  </a:lnTo>
                  <a:lnTo>
                    <a:pt x="7" y="32"/>
                  </a:lnTo>
                  <a:lnTo>
                    <a:pt x="4" y="37"/>
                  </a:lnTo>
                  <a:lnTo>
                    <a:pt x="0" y="46"/>
                  </a:lnTo>
                  <a:lnTo>
                    <a:pt x="2" y="57"/>
                  </a:lnTo>
                  <a:lnTo>
                    <a:pt x="6" y="66"/>
                  </a:lnTo>
                  <a:lnTo>
                    <a:pt x="13" y="74"/>
                  </a:lnTo>
                  <a:lnTo>
                    <a:pt x="5" y="81"/>
                  </a:lnTo>
                  <a:lnTo>
                    <a:pt x="0" y="90"/>
                  </a:lnTo>
                  <a:lnTo>
                    <a:pt x="0" y="100"/>
                  </a:lnTo>
                  <a:lnTo>
                    <a:pt x="4" y="111"/>
                  </a:lnTo>
                  <a:lnTo>
                    <a:pt x="7" y="115"/>
                  </a:lnTo>
                  <a:lnTo>
                    <a:pt x="11" y="119"/>
                  </a:lnTo>
                  <a:lnTo>
                    <a:pt x="14" y="121"/>
                  </a:lnTo>
                  <a:lnTo>
                    <a:pt x="19" y="122"/>
                  </a:lnTo>
                  <a:lnTo>
                    <a:pt x="25" y="123"/>
                  </a:lnTo>
                  <a:lnTo>
                    <a:pt x="29" y="123"/>
                  </a:lnTo>
                  <a:lnTo>
                    <a:pt x="34" y="122"/>
                  </a:lnTo>
                  <a:lnTo>
                    <a:pt x="40" y="121"/>
                  </a:lnTo>
                  <a:lnTo>
                    <a:pt x="42" y="132"/>
                  </a:lnTo>
                  <a:lnTo>
                    <a:pt x="49" y="141"/>
                  </a:lnTo>
                  <a:lnTo>
                    <a:pt x="57" y="147"/>
                  </a:lnTo>
                  <a:lnTo>
                    <a:pt x="67" y="149"/>
                  </a:lnTo>
                  <a:lnTo>
                    <a:pt x="78" y="147"/>
                  </a:lnTo>
                  <a:lnTo>
                    <a:pt x="86" y="141"/>
                  </a:lnTo>
                  <a:lnTo>
                    <a:pt x="91" y="133"/>
                  </a:lnTo>
                  <a:lnTo>
                    <a:pt x="94" y="122"/>
                  </a:lnTo>
                  <a:lnTo>
                    <a:pt x="100" y="123"/>
                  </a:lnTo>
                  <a:lnTo>
                    <a:pt x="105" y="125"/>
                  </a:lnTo>
                  <a:lnTo>
                    <a:pt x="111" y="125"/>
                  </a:lnTo>
                  <a:lnTo>
                    <a:pt x="116" y="123"/>
                  </a:lnTo>
                  <a:lnTo>
                    <a:pt x="120" y="122"/>
                  </a:lnTo>
                  <a:lnTo>
                    <a:pt x="125" y="120"/>
                  </a:lnTo>
                  <a:lnTo>
                    <a:pt x="128" y="117"/>
                  </a:lnTo>
                  <a:lnTo>
                    <a:pt x="132" y="112"/>
                  </a:lnTo>
                  <a:lnTo>
                    <a:pt x="135" y="103"/>
                  </a:lnTo>
                  <a:lnTo>
                    <a:pt x="134" y="92"/>
                  </a:lnTo>
                  <a:lnTo>
                    <a:pt x="129" y="83"/>
                  </a:lnTo>
                  <a:lnTo>
                    <a:pt x="123" y="7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27" name="Freeform 379"/>
            <p:cNvSpPr>
              <a:spLocks/>
            </p:cNvSpPr>
            <p:nvPr/>
          </p:nvSpPr>
          <p:spPr bwMode="auto">
            <a:xfrm>
              <a:off x="2423" y="1713"/>
              <a:ext cx="20" cy="20"/>
            </a:xfrm>
            <a:custGeom>
              <a:avLst/>
              <a:gdLst>
                <a:gd name="T0" fmla="*/ 19 w 39"/>
                <a:gd name="T1" fmla="*/ 40 h 40"/>
                <a:gd name="T2" fmla="*/ 11 w 39"/>
                <a:gd name="T3" fmla="*/ 38 h 40"/>
                <a:gd name="T4" fmla="*/ 5 w 39"/>
                <a:gd name="T5" fmla="*/ 34 h 40"/>
                <a:gd name="T6" fmla="*/ 1 w 39"/>
                <a:gd name="T7" fmla="*/ 27 h 40"/>
                <a:gd name="T8" fmla="*/ 0 w 39"/>
                <a:gd name="T9" fmla="*/ 20 h 40"/>
                <a:gd name="T10" fmla="*/ 1 w 39"/>
                <a:gd name="T11" fmla="*/ 12 h 40"/>
                <a:gd name="T12" fmla="*/ 5 w 39"/>
                <a:gd name="T13" fmla="*/ 6 h 40"/>
                <a:gd name="T14" fmla="*/ 11 w 39"/>
                <a:gd name="T15" fmla="*/ 2 h 40"/>
                <a:gd name="T16" fmla="*/ 19 w 39"/>
                <a:gd name="T17" fmla="*/ 0 h 40"/>
                <a:gd name="T18" fmla="*/ 26 w 39"/>
                <a:gd name="T19" fmla="*/ 2 h 40"/>
                <a:gd name="T20" fmla="*/ 33 w 39"/>
                <a:gd name="T21" fmla="*/ 6 h 40"/>
                <a:gd name="T22" fmla="*/ 38 w 39"/>
                <a:gd name="T23" fmla="*/ 12 h 40"/>
                <a:gd name="T24" fmla="*/ 39 w 39"/>
                <a:gd name="T25" fmla="*/ 20 h 40"/>
                <a:gd name="T26" fmla="*/ 38 w 39"/>
                <a:gd name="T27" fmla="*/ 27 h 40"/>
                <a:gd name="T28" fmla="*/ 33 w 39"/>
                <a:gd name="T29" fmla="*/ 34 h 40"/>
                <a:gd name="T30" fmla="*/ 26 w 39"/>
                <a:gd name="T31" fmla="*/ 38 h 40"/>
                <a:gd name="T32" fmla="*/ 19 w 39"/>
                <a:gd name="T33"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40">
                  <a:moveTo>
                    <a:pt x="19" y="40"/>
                  </a:moveTo>
                  <a:lnTo>
                    <a:pt x="11" y="38"/>
                  </a:lnTo>
                  <a:lnTo>
                    <a:pt x="5" y="34"/>
                  </a:lnTo>
                  <a:lnTo>
                    <a:pt x="1" y="27"/>
                  </a:lnTo>
                  <a:lnTo>
                    <a:pt x="0" y="20"/>
                  </a:lnTo>
                  <a:lnTo>
                    <a:pt x="1" y="12"/>
                  </a:lnTo>
                  <a:lnTo>
                    <a:pt x="5" y="6"/>
                  </a:lnTo>
                  <a:lnTo>
                    <a:pt x="11" y="2"/>
                  </a:lnTo>
                  <a:lnTo>
                    <a:pt x="19" y="0"/>
                  </a:lnTo>
                  <a:lnTo>
                    <a:pt x="26" y="2"/>
                  </a:lnTo>
                  <a:lnTo>
                    <a:pt x="33" y="6"/>
                  </a:lnTo>
                  <a:lnTo>
                    <a:pt x="38" y="12"/>
                  </a:lnTo>
                  <a:lnTo>
                    <a:pt x="39" y="20"/>
                  </a:lnTo>
                  <a:lnTo>
                    <a:pt x="38" y="27"/>
                  </a:lnTo>
                  <a:lnTo>
                    <a:pt x="33" y="34"/>
                  </a:lnTo>
                  <a:lnTo>
                    <a:pt x="26" y="38"/>
                  </a:lnTo>
                  <a:lnTo>
                    <a:pt x="19" y="4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28" name="Freeform 380"/>
            <p:cNvSpPr>
              <a:spLocks/>
            </p:cNvSpPr>
            <p:nvPr/>
          </p:nvSpPr>
          <p:spPr bwMode="auto">
            <a:xfrm>
              <a:off x="3282" y="2529"/>
              <a:ext cx="64" cy="90"/>
            </a:xfrm>
            <a:custGeom>
              <a:avLst/>
              <a:gdLst>
                <a:gd name="T0" fmla="*/ 0 w 129"/>
                <a:gd name="T1" fmla="*/ 181 h 181"/>
                <a:gd name="T2" fmla="*/ 25 w 129"/>
                <a:gd name="T3" fmla="*/ 172 h 181"/>
                <a:gd name="T4" fmla="*/ 52 w 129"/>
                <a:gd name="T5" fmla="*/ 158 h 181"/>
                <a:gd name="T6" fmla="*/ 76 w 129"/>
                <a:gd name="T7" fmla="*/ 141 h 181"/>
                <a:gd name="T8" fmla="*/ 97 w 129"/>
                <a:gd name="T9" fmla="*/ 120 h 181"/>
                <a:gd name="T10" fmla="*/ 114 w 129"/>
                <a:gd name="T11" fmla="*/ 98 h 181"/>
                <a:gd name="T12" fmla="*/ 124 w 129"/>
                <a:gd name="T13" fmla="*/ 74 h 181"/>
                <a:gd name="T14" fmla="*/ 129 w 129"/>
                <a:gd name="T15" fmla="*/ 50 h 181"/>
                <a:gd name="T16" fmla="*/ 124 w 129"/>
                <a:gd name="T17" fmla="*/ 26 h 181"/>
                <a:gd name="T18" fmla="*/ 114 w 129"/>
                <a:gd name="T19" fmla="*/ 8 h 181"/>
                <a:gd name="T20" fmla="*/ 100 w 129"/>
                <a:gd name="T21" fmla="*/ 0 h 181"/>
                <a:gd name="T22" fmla="*/ 86 w 129"/>
                <a:gd name="T23" fmla="*/ 1 h 181"/>
                <a:gd name="T24" fmla="*/ 72 w 129"/>
                <a:gd name="T25" fmla="*/ 8 h 181"/>
                <a:gd name="T26" fmla="*/ 61 w 129"/>
                <a:gd name="T27" fmla="*/ 21 h 181"/>
                <a:gd name="T28" fmla="*/ 53 w 129"/>
                <a:gd name="T29" fmla="*/ 38 h 181"/>
                <a:gd name="T30" fmla="*/ 49 w 129"/>
                <a:gd name="T31" fmla="*/ 58 h 181"/>
                <a:gd name="T32" fmla="*/ 52 w 129"/>
                <a:gd name="T33" fmla="*/ 79 h 181"/>
                <a:gd name="T34" fmla="*/ 54 w 129"/>
                <a:gd name="T35" fmla="*/ 95 h 181"/>
                <a:gd name="T36" fmla="*/ 49 w 129"/>
                <a:gd name="T37" fmla="*/ 113 h 181"/>
                <a:gd name="T38" fmla="*/ 41 w 129"/>
                <a:gd name="T39" fmla="*/ 129 h 181"/>
                <a:gd name="T40" fmla="*/ 31 w 129"/>
                <a:gd name="T41" fmla="*/ 145 h 181"/>
                <a:gd name="T42" fmla="*/ 19 w 129"/>
                <a:gd name="T43" fmla="*/ 160 h 181"/>
                <a:gd name="T44" fmla="*/ 10 w 129"/>
                <a:gd name="T45" fmla="*/ 171 h 181"/>
                <a:gd name="T46" fmla="*/ 2 w 129"/>
                <a:gd name="T47" fmla="*/ 179 h 181"/>
                <a:gd name="T48" fmla="*/ 0 w 129"/>
                <a:gd name="T49"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9" h="181">
                  <a:moveTo>
                    <a:pt x="0" y="181"/>
                  </a:moveTo>
                  <a:lnTo>
                    <a:pt x="25" y="172"/>
                  </a:lnTo>
                  <a:lnTo>
                    <a:pt x="52" y="158"/>
                  </a:lnTo>
                  <a:lnTo>
                    <a:pt x="76" y="141"/>
                  </a:lnTo>
                  <a:lnTo>
                    <a:pt x="97" y="120"/>
                  </a:lnTo>
                  <a:lnTo>
                    <a:pt x="114" y="98"/>
                  </a:lnTo>
                  <a:lnTo>
                    <a:pt x="124" y="74"/>
                  </a:lnTo>
                  <a:lnTo>
                    <a:pt x="129" y="50"/>
                  </a:lnTo>
                  <a:lnTo>
                    <a:pt x="124" y="26"/>
                  </a:lnTo>
                  <a:lnTo>
                    <a:pt x="114" y="8"/>
                  </a:lnTo>
                  <a:lnTo>
                    <a:pt x="100" y="0"/>
                  </a:lnTo>
                  <a:lnTo>
                    <a:pt x="86" y="1"/>
                  </a:lnTo>
                  <a:lnTo>
                    <a:pt x="72" y="8"/>
                  </a:lnTo>
                  <a:lnTo>
                    <a:pt x="61" y="21"/>
                  </a:lnTo>
                  <a:lnTo>
                    <a:pt x="53" y="38"/>
                  </a:lnTo>
                  <a:lnTo>
                    <a:pt x="49" y="58"/>
                  </a:lnTo>
                  <a:lnTo>
                    <a:pt x="52" y="79"/>
                  </a:lnTo>
                  <a:lnTo>
                    <a:pt x="54" y="95"/>
                  </a:lnTo>
                  <a:lnTo>
                    <a:pt x="49" y="113"/>
                  </a:lnTo>
                  <a:lnTo>
                    <a:pt x="41" y="129"/>
                  </a:lnTo>
                  <a:lnTo>
                    <a:pt x="31" y="145"/>
                  </a:lnTo>
                  <a:lnTo>
                    <a:pt x="19" y="160"/>
                  </a:lnTo>
                  <a:lnTo>
                    <a:pt x="10" y="171"/>
                  </a:lnTo>
                  <a:lnTo>
                    <a:pt x="2" y="179"/>
                  </a:lnTo>
                  <a:lnTo>
                    <a:pt x="0" y="18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29" name="Freeform 381"/>
            <p:cNvSpPr>
              <a:spLocks/>
            </p:cNvSpPr>
            <p:nvPr/>
          </p:nvSpPr>
          <p:spPr bwMode="auto">
            <a:xfrm>
              <a:off x="3251" y="2513"/>
              <a:ext cx="45" cy="103"/>
            </a:xfrm>
            <a:custGeom>
              <a:avLst/>
              <a:gdLst>
                <a:gd name="T0" fmla="*/ 50 w 90"/>
                <a:gd name="T1" fmla="*/ 206 h 206"/>
                <a:gd name="T2" fmla="*/ 65 w 90"/>
                <a:gd name="T3" fmla="*/ 183 h 206"/>
                <a:gd name="T4" fmla="*/ 77 w 90"/>
                <a:gd name="T5" fmla="*/ 157 h 206"/>
                <a:gd name="T6" fmla="*/ 85 w 90"/>
                <a:gd name="T7" fmla="*/ 128 h 206"/>
                <a:gd name="T8" fmla="*/ 90 w 90"/>
                <a:gd name="T9" fmla="*/ 99 h 206"/>
                <a:gd name="T10" fmla="*/ 88 w 90"/>
                <a:gd name="T11" fmla="*/ 70 h 206"/>
                <a:gd name="T12" fmla="*/ 83 w 90"/>
                <a:gd name="T13" fmla="*/ 45 h 206"/>
                <a:gd name="T14" fmla="*/ 70 w 90"/>
                <a:gd name="T15" fmla="*/ 23 h 206"/>
                <a:gd name="T16" fmla="*/ 52 w 90"/>
                <a:gd name="T17" fmla="*/ 7 h 206"/>
                <a:gd name="T18" fmla="*/ 33 w 90"/>
                <a:gd name="T19" fmla="*/ 0 h 206"/>
                <a:gd name="T20" fmla="*/ 18 w 90"/>
                <a:gd name="T21" fmla="*/ 2 h 206"/>
                <a:gd name="T22" fmla="*/ 7 w 90"/>
                <a:gd name="T23" fmla="*/ 12 h 206"/>
                <a:gd name="T24" fmla="*/ 1 w 90"/>
                <a:gd name="T25" fmla="*/ 26 h 206"/>
                <a:gd name="T26" fmla="*/ 0 w 90"/>
                <a:gd name="T27" fmla="*/ 43 h 206"/>
                <a:gd name="T28" fmla="*/ 3 w 90"/>
                <a:gd name="T29" fmla="*/ 61 h 206"/>
                <a:gd name="T30" fmla="*/ 12 w 90"/>
                <a:gd name="T31" fmla="*/ 80 h 206"/>
                <a:gd name="T32" fmla="*/ 27 w 90"/>
                <a:gd name="T33" fmla="*/ 93 h 206"/>
                <a:gd name="T34" fmla="*/ 39 w 90"/>
                <a:gd name="T35" fmla="*/ 106 h 206"/>
                <a:gd name="T36" fmla="*/ 47 w 90"/>
                <a:gd name="T37" fmla="*/ 122 h 206"/>
                <a:gd name="T38" fmla="*/ 52 w 90"/>
                <a:gd name="T39" fmla="*/ 141 h 206"/>
                <a:gd name="T40" fmla="*/ 53 w 90"/>
                <a:gd name="T41" fmla="*/ 159 h 206"/>
                <a:gd name="T42" fmla="*/ 53 w 90"/>
                <a:gd name="T43" fmla="*/ 178 h 206"/>
                <a:gd name="T44" fmla="*/ 53 w 90"/>
                <a:gd name="T45" fmla="*/ 193 h 206"/>
                <a:gd name="T46" fmla="*/ 50 w 90"/>
                <a:gd name="T47" fmla="*/ 203 h 206"/>
                <a:gd name="T48" fmla="*/ 50 w 90"/>
                <a:gd name="T49" fmla="*/ 20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0" h="206">
                  <a:moveTo>
                    <a:pt x="50" y="206"/>
                  </a:moveTo>
                  <a:lnTo>
                    <a:pt x="65" y="183"/>
                  </a:lnTo>
                  <a:lnTo>
                    <a:pt x="77" y="157"/>
                  </a:lnTo>
                  <a:lnTo>
                    <a:pt x="85" y="128"/>
                  </a:lnTo>
                  <a:lnTo>
                    <a:pt x="90" y="99"/>
                  </a:lnTo>
                  <a:lnTo>
                    <a:pt x="88" y="70"/>
                  </a:lnTo>
                  <a:lnTo>
                    <a:pt x="83" y="45"/>
                  </a:lnTo>
                  <a:lnTo>
                    <a:pt x="70" y="23"/>
                  </a:lnTo>
                  <a:lnTo>
                    <a:pt x="52" y="7"/>
                  </a:lnTo>
                  <a:lnTo>
                    <a:pt x="33" y="0"/>
                  </a:lnTo>
                  <a:lnTo>
                    <a:pt x="18" y="2"/>
                  </a:lnTo>
                  <a:lnTo>
                    <a:pt x="7" y="12"/>
                  </a:lnTo>
                  <a:lnTo>
                    <a:pt x="1" y="26"/>
                  </a:lnTo>
                  <a:lnTo>
                    <a:pt x="0" y="43"/>
                  </a:lnTo>
                  <a:lnTo>
                    <a:pt x="3" y="61"/>
                  </a:lnTo>
                  <a:lnTo>
                    <a:pt x="12" y="80"/>
                  </a:lnTo>
                  <a:lnTo>
                    <a:pt x="27" y="93"/>
                  </a:lnTo>
                  <a:lnTo>
                    <a:pt x="39" y="106"/>
                  </a:lnTo>
                  <a:lnTo>
                    <a:pt x="47" y="122"/>
                  </a:lnTo>
                  <a:lnTo>
                    <a:pt x="52" y="141"/>
                  </a:lnTo>
                  <a:lnTo>
                    <a:pt x="53" y="159"/>
                  </a:lnTo>
                  <a:lnTo>
                    <a:pt x="53" y="178"/>
                  </a:lnTo>
                  <a:lnTo>
                    <a:pt x="53" y="193"/>
                  </a:lnTo>
                  <a:lnTo>
                    <a:pt x="50" y="203"/>
                  </a:lnTo>
                  <a:lnTo>
                    <a:pt x="50" y="20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30" name="Freeform 382"/>
            <p:cNvSpPr>
              <a:spLocks/>
            </p:cNvSpPr>
            <p:nvPr/>
          </p:nvSpPr>
          <p:spPr bwMode="auto">
            <a:xfrm>
              <a:off x="3283" y="2583"/>
              <a:ext cx="100" cy="50"/>
            </a:xfrm>
            <a:custGeom>
              <a:avLst/>
              <a:gdLst>
                <a:gd name="T0" fmla="*/ 0 w 201"/>
                <a:gd name="T1" fmla="*/ 78 h 99"/>
                <a:gd name="T2" fmla="*/ 13 w 201"/>
                <a:gd name="T3" fmla="*/ 84 h 99"/>
                <a:gd name="T4" fmla="*/ 26 w 201"/>
                <a:gd name="T5" fmla="*/ 88 h 99"/>
                <a:gd name="T6" fmla="*/ 39 w 201"/>
                <a:gd name="T7" fmla="*/ 92 h 99"/>
                <a:gd name="T8" fmla="*/ 53 w 201"/>
                <a:gd name="T9" fmla="*/ 95 h 99"/>
                <a:gd name="T10" fmla="*/ 68 w 201"/>
                <a:gd name="T11" fmla="*/ 98 h 99"/>
                <a:gd name="T12" fmla="*/ 83 w 201"/>
                <a:gd name="T13" fmla="*/ 99 h 99"/>
                <a:gd name="T14" fmla="*/ 98 w 201"/>
                <a:gd name="T15" fmla="*/ 99 h 99"/>
                <a:gd name="T16" fmla="*/ 113 w 201"/>
                <a:gd name="T17" fmla="*/ 99 h 99"/>
                <a:gd name="T18" fmla="*/ 127 w 201"/>
                <a:gd name="T19" fmla="*/ 96 h 99"/>
                <a:gd name="T20" fmla="*/ 140 w 201"/>
                <a:gd name="T21" fmla="*/ 93 h 99"/>
                <a:gd name="T22" fmla="*/ 152 w 201"/>
                <a:gd name="T23" fmla="*/ 90 h 99"/>
                <a:gd name="T24" fmla="*/ 165 w 201"/>
                <a:gd name="T25" fmla="*/ 84 h 99"/>
                <a:gd name="T26" fmla="*/ 175 w 201"/>
                <a:gd name="T27" fmla="*/ 77 h 99"/>
                <a:gd name="T28" fmla="*/ 184 w 201"/>
                <a:gd name="T29" fmla="*/ 68 h 99"/>
                <a:gd name="T30" fmla="*/ 191 w 201"/>
                <a:gd name="T31" fmla="*/ 58 h 99"/>
                <a:gd name="T32" fmla="*/ 197 w 201"/>
                <a:gd name="T33" fmla="*/ 47 h 99"/>
                <a:gd name="T34" fmla="*/ 201 w 201"/>
                <a:gd name="T35" fmla="*/ 27 h 99"/>
                <a:gd name="T36" fmla="*/ 196 w 201"/>
                <a:gd name="T37" fmla="*/ 12 h 99"/>
                <a:gd name="T38" fmla="*/ 186 w 201"/>
                <a:gd name="T39" fmla="*/ 3 h 99"/>
                <a:gd name="T40" fmla="*/ 171 w 201"/>
                <a:gd name="T41" fmla="*/ 0 h 99"/>
                <a:gd name="T42" fmla="*/ 153 w 201"/>
                <a:gd name="T43" fmla="*/ 2 h 99"/>
                <a:gd name="T44" fmla="*/ 136 w 201"/>
                <a:gd name="T45" fmla="*/ 9 h 99"/>
                <a:gd name="T46" fmla="*/ 120 w 201"/>
                <a:gd name="T47" fmla="*/ 20 h 99"/>
                <a:gd name="T48" fmla="*/ 108 w 201"/>
                <a:gd name="T49" fmla="*/ 38 h 99"/>
                <a:gd name="T50" fmla="*/ 98 w 201"/>
                <a:gd name="T51" fmla="*/ 52 h 99"/>
                <a:gd name="T52" fmla="*/ 83 w 201"/>
                <a:gd name="T53" fmla="*/ 62 h 99"/>
                <a:gd name="T54" fmla="*/ 66 w 201"/>
                <a:gd name="T55" fmla="*/ 69 h 99"/>
                <a:gd name="T56" fmla="*/ 47 w 201"/>
                <a:gd name="T57" fmla="*/ 73 h 99"/>
                <a:gd name="T58" fmla="*/ 29 w 201"/>
                <a:gd name="T59" fmla="*/ 76 h 99"/>
                <a:gd name="T60" fmla="*/ 14 w 201"/>
                <a:gd name="T61" fmla="*/ 78 h 99"/>
                <a:gd name="T62" fmla="*/ 4 w 201"/>
                <a:gd name="T63" fmla="*/ 78 h 99"/>
                <a:gd name="T64" fmla="*/ 0 w 201"/>
                <a:gd name="T65" fmla="*/ 7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1" h="99">
                  <a:moveTo>
                    <a:pt x="0" y="78"/>
                  </a:moveTo>
                  <a:lnTo>
                    <a:pt x="13" y="84"/>
                  </a:lnTo>
                  <a:lnTo>
                    <a:pt x="26" y="88"/>
                  </a:lnTo>
                  <a:lnTo>
                    <a:pt x="39" y="92"/>
                  </a:lnTo>
                  <a:lnTo>
                    <a:pt x="53" y="95"/>
                  </a:lnTo>
                  <a:lnTo>
                    <a:pt x="68" y="98"/>
                  </a:lnTo>
                  <a:lnTo>
                    <a:pt x="83" y="99"/>
                  </a:lnTo>
                  <a:lnTo>
                    <a:pt x="98" y="99"/>
                  </a:lnTo>
                  <a:lnTo>
                    <a:pt x="113" y="99"/>
                  </a:lnTo>
                  <a:lnTo>
                    <a:pt x="127" y="96"/>
                  </a:lnTo>
                  <a:lnTo>
                    <a:pt x="140" y="93"/>
                  </a:lnTo>
                  <a:lnTo>
                    <a:pt x="152" y="90"/>
                  </a:lnTo>
                  <a:lnTo>
                    <a:pt x="165" y="84"/>
                  </a:lnTo>
                  <a:lnTo>
                    <a:pt x="175" y="77"/>
                  </a:lnTo>
                  <a:lnTo>
                    <a:pt x="184" y="68"/>
                  </a:lnTo>
                  <a:lnTo>
                    <a:pt x="191" y="58"/>
                  </a:lnTo>
                  <a:lnTo>
                    <a:pt x="197" y="47"/>
                  </a:lnTo>
                  <a:lnTo>
                    <a:pt x="201" y="27"/>
                  </a:lnTo>
                  <a:lnTo>
                    <a:pt x="196" y="12"/>
                  </a:lnTo>
                  <a:lnTo>
                    <a:pt x="186" y="3"/>
                  </a:lnTo>
                  <a:lnTo>
                    <a:pt x="171" y="0"/>
                  </a:lnTo>
                  <a:lnTo>
                    <a:pt x="153" y="2"/>
                  </a:lnTo>
                  <a:lnTo>
                    <a:pt x="136" y="9"/>
                  </a:lnTo>
                  <a:lnTo>
                    <a:pt x="120" y="20"/>
                  </a:lnTo>
                  <a:lnTo>
                    <a:pt x="108" y="38"/>
                  </a:lnTo>
                  <a:lnTo>
                    <a:pt x="98" y="52"/>
                  </a:lnTo>
                  <a:lnTo>
                    <a:pt x="83" y="62"/>
                  </a:lnTo>
                  <a:lnTo>
                    <a:pt x="66" y="69"/>
                  </a:lnTo>
                  <a:lnTo>
                    <a:pt x="47" y="73"/>
                  </a:lnTo>
                  <a:lnTo>
                    <a:pt x="29" y="76"/>
                  </a:lnTo>
                  <a:lnTo>
                    <a:pt x="14" y="78"/>
                  </a:lnTo>
                  <a:lnTo>
                    <a:pt x="4" y="78"/>
                  </a:lnTo>
                  <a:lnTo>
                    <a:pt x="0" y="7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31" name="Freeform 383"/>
            <p:cNvSpPr>
              <a:spLocks/>
            </p:cNvSpPr>
            <p:nvPr/>
          </p:nvSpPr>
          <p:spPr bwMode="auto">
            <a:xfrm>
              <a:off x="3281" y="2628"/>
              <a:ext cx="99" cy="50"/>
            </a:xfrm>
            <a:custGeom>
              <a:avLst/>
              <a:gdLst>
                <a:gd name="T0" fmla="*/ 0 w 198"/>
                <a:gd name="T1" fmla="*/ 0 h 100"/>
                <a:gd name="T2" fmla="*/ 15 w 198"/>
                <a:gd name="T3" fmla="*/ 23 h 100"/>
                <a:gd name="T4" fmla="*/ 33 w 198"/>
                <a:gd name="T5" fmla="*/ 44 h 100"/>
                <a:gd name="T6" fmla="*/ 55 w 198"/>
                <a:gd name="T7" fmla="*/ 65 h 100"/>
                <a:gd name="T8" fmla="*/ 79 w 198"/>
                <a:gd name="T9" fmla="*/ 81 h 100"/>
                <a:gd name="T10" fmla="*/ 105 w 198"/>
                <a:gd name="T11" fmla="*/ 94 h 100"/>
                <a:gd name="T12" fmla="*/ 130 w 198"/>
                <a:gd name="T13" fmla="*/ 100 h 100"/>
                <a:gd name="T14" fmla="*/ 154 w 198"/>
                <a:gd name="T15" fmla="*/ 99 h 100"/>
                <a:gd name="T16" fmla="*/ 177 w 198"/>
                <a:gd name="T17" fmla="*/ 89 h 100"/>
                <a:gd name="T18" fmla="*/ 192 w 198"/>
                <a:gd name="T19" fmla="*/ 76 h 100"/>
                <a:gd name="T20" fmla="*/ 198 w 198"/>
                <a:gd name="T21" fmla="*/ 61 h 100"/>
                <a:gd name="T22" fmla="*/ 194 w 198"/>
                <a:gd name="T23" fmla="*/ 47 h 100"/>
                <a:gd name="T24" fmla="*/ 184 w 198"/>
                <a:gd name="T25" fmla="*/ 35 h 100"/>
                <a:gd name="T26" fmla="*/ 169 w 198"/>
                <a:gd name="T27" fmla="*/ 26 h 100"/>
                <a:gd name="T28" fmla="*/ 151 w 198"/>
                <a:gd name="T29" fmla="*/ 21 h 100"/>
                <a:gd name="T30" fmla="*/ 131 w 198"/>
                <a:gd name="T31" fmla="*/ 23 h 100"/>
                <a:gd name="T32" fmla="*/ 111 w 198"/>
                <a:gd name="T33" fmla="*/ 29 h 100"/>
                <a:gd name="T34" fmla="*/ 95 w 198"/>
                <a:gd name="T35" fmla="*/ 34 h 100"/>
                <a:gd name="T36" fmla="*/ 78 w 198"/>
                <a:gd name="T37" fmla="*/ 34 h 100"/>
                <a:gd name="T38" fmla="*/ 58 w 198"/>
                <a:gd name="T39" fmla="*/ 29 h 100"/>
                <a:gd name="T40" fmla="*/ 41 w 198"/>
                <a:gd name="T41" fmla="*/ 23 h 100"/>
                <a:gd name="T42" fmla="*/ 25 w 198"/>
                <a:gd name="T43" fmla="*/ 15 h 100"/>
                <a:gd name="T44" fmla="*/ 11 w 198"/>
                <a:gd name="T45" fmla="*/ 8 h 100"/>
                <a:gd name="T46" fmla="*/ 3 w 198"/>
                <a:gd name="T47" fmla="*/ 2 h 100"/>
                <a:gd name="T48" fmla="*/ 0 w 198"/>
                <a:gd name="T49"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8" h="100">
                  <a:moveTo>
                    <a:pt x="0" y="0"/>
                  </a:moveTo>
                  <a:lnTo>
                    <a:pt x="15" y="23"/>
                  </a:lnTo>
                  <a:lnTo>
                    <a:pt x="33" y="44"/>
                  </a:lnTo>
                  <a:lnTo>
                    <a:pt x="55" y="65"/>
                  </a:lnTo>
                  <a:lnTo>
                    <a:pt x="79" y="81"/>
                  </a:lnTo>
                  <a:lnTo>
                    <a:pt x="105" y="94"/>
                  </a:lnTo>
                  <a:lnTo>
                    <a:pt x="130" y="100"/>
                  </a:lnTo>
                  <a:lnTo>
                    <a:pt x="154" y="99"/>
                  </a:lnTo>
                  <a:lnTo>
                    <a:pt x="177" y="89"/>
                  </a:lnTo>
                  <a:lnTo>
                    <a:pt x="192" y="76"/>
                  </a:lnTo>
                  <a:lnTo>
                    <a:pt x="198" y="61"/>
                  </a:lnTo>
                  <a:lnTo>
                    <a:pt x="194" y="47"/>
                  </a:lnTo>
                  <a:lnTo>
                    <a:pt x="184" y="35"/>
                  </a:lnTo>
                  <a:lnTo>
                    <a:pt x="169" y="26"/>
                  </a:lnTo>
                  <a:lnTo>
                    <a:pt x="151" y="21"/>
                  </a:lnTo>
                  <a:lnTo>
                    <a:pt x="131" y="23"/>
                  </a:lnTo>
                  <a:lnTo>
                    <a:pt x="111" y="29"/>
                  </a:lnTo>
                  <a:lnTo>
                    <a:pt x="95" y="34"/>
                  </a:lnTo>
                  <a:lnTo>
                    <a:pt x="78" y="34"/>
                  </a:lnTo>
                  <a:lnTo>
                    <a:pt x="58" y="29"/>
                  </a:lnTo>
                  <a:lnTo>
                    <a:pt x="41" y="23"/>
                  </a:lnTo>
                  <a:lnTo>
                    <a:pt x="25" y="15"/>
                  </a:lnTo>
                  <a:lnTo>
                    <a:pt x="11" y="8"/>
                  </a:lnTo>
                  <a:lnTo>
                    <a:pt x="3" y="2"/>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32" name="Freeform 384"/>
            <p:cNvSpPr>
              <a:spLocks/>
            </p:cNvSpPr>
            <p:nvPr/>
          </p:nvSpPr>
          <p:spPr bwMode="auto">
            <a:xfrm>
              <a:off x="3273" y="2637"/>
              <a:ext cx="68" cy="87"/>
            </a:xfrm>
            <a:custGeom>
              <a:avLst/>
              <a:gdLst>
                <a:gd name="T0" fmla="*/ 0 w 136"/>
                <a:gd name="T1" fmla="*/ 0 h 174"/>
                <a:gd name="T2" fmla="*/ 0 w 136"/>
                <a:gd name="T3" fmla="*/ 28 h 174"/>
                <a:gd name="T4" fmla="*/ 2 w 136"/>
                <a:gd name="T5" fmla="*/ 56 h 174"/>
                <a:gd name="T6" fmla="*/ 10 w 136"/>
                <a:gd name="T7" fmla="*/ 85 h 174"/>
                <a:gd name="T8" fmla="*/ 20 w 136"/>
                <a:gd name="T9" fmla="*/ 113 h 174"/>
                <a:gd name="T10" fmla="*/ 35 w 136"/>
                <a:gd name="T11" fmla="*/ 137 h 174"/>
                <a:gd name="T12" fmla="*/ 53 w 136"/>
                <a:gd name="T13" fmla="*/ 157 h 174"/>
                <a:gd name="T14" fmla="*/ 74 w 136"/>
                <a:gd name="T15" fmla="*/ 169 h 174"/>
                <a:gd name="T16" fmla="*/ 99 w 136"/>
                <a:gd name="T17" fmla="*/ 174 h 174"/>
                <a:gd name="T18" fmla="*/ 118 w 136"/>
                <a:gd name="T19" fmla="*/ 170 h 174"/>
                <a:gd name="T20" fmla="*/ 131 w 136"/>
                <a:gd name="T21" fmla="*/ 161 h 174"/>
                <a:gd name="T22" fmla="*/ 136 w 136"/>
                <a:gd name="T23" fmla="*/ 147 h 174"/>
                <a:gd name="T24" fmla="*/ 133 w 136"/>
                <a:gd name="T25" fmla="*/ 132 h 174"/>
                <a:gd name="T26" fmla="*/ 126 w 136"/>
                <a:gd name="T27" fmla="*/ 116 h 174"/>
                <a:gd name="T28" fmla="*/ 114 w 136"/>
                <a:gd name="T29" fmla="*/ 102 h 174"/>
                <a:gd name="T30" fmla="*/ 96 w 136"/>
                <a:gd name="T31" fmla="*/ 92 h 174"/>
                <a:gd name="T32" fmla="*/ 77 w 136"/>
                <a:gd name="T33" fmla="*/ 88 h 174"/>
                <a:gd name="T34" fmla="*/ 61 w 136"/>
                <a:gd name="T35" fmla="*/ 83 h 174"/>
                <a:gd name="T36" fmla="*/ 46 w 136"/>
                <a:gd name="T37" fmla="*/ 73 h 174"/>
                <a:gd name="T38" fmla="*/ 32 w 136"/>
                <a:gd name="T39" fmla="*/ 59 h 174"/>
                <a:gd name="T40" fmla="*/ 21 w 136"/>
                <a:gd name="T41" fmla="*/ 43 h 174"/>
                <a:gd name="T42" fmla="*/ 12 w 136"/>
                <a:gd name="T43" fmla="*/ 26 h 174"/>
                <a:gd name="T44" fmla="*/ 5 w 136"/>
                <a:gd name="T45" fmla="*/ 13 h 174"/>
                <a:gd name="T46" fmla="*/ 1 w 136"/>
                <a:gd name="T47" fmla="*/ 3 h 174"/>
                <a:gd name="T48" fmla="*/ 0 w 136"/>
                <a:gd name="T49"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6" h="174">
                  <a:moveTo>
                    <a:pt x="0" y="0"/>
                  </a:moveTo>
                  <a:lnTo>
                    <a:pt x="0" y="28"/>
                  </a:lnTo>
                  <a:lnTo>
                    <a:pt x="2" y="56"/>
                  </a:lnTo>
                  <a:lnTo>
                    <a:pt x="10" y="85"/>
                  </a:lnTo>
                  <a:lnTo>
                    <a:pt x="20" y="113"/>
                  </a:lnTo>
                  <a:lnTo>
                    <a:pt x="35" y="137"/>
                  </a:lnTo>
                  <a:lnTo>
                    <a:pt x="53" y="157"/>
                  </a:lnTo>
                  <a:lnTo>
                    <a:pt x="74" y="169"/>
                  </a:lnTo>
                  <a:lnTo>
                    <a:pt x="99" y="174"/>
                  </a:lnTo>
                  <a:lnTo>
                    <a:pt x="118" y="170"/>
                  </a:lnTo>
                  <a:lnTo>
                    <a:pt x="131" y="161"/>
                  </a:lnTo>
                  <a:lnTo>
                    <a:pt x="136" y="147"/>
                  </a:lnTo>
                  <a:lnTo>
                    <a:pt x="133" y="132"/>
                  </a:lnTo>
                  <a:lnTo>
                    <a:pt x="126" y="116"/>
                  </a:lnTo>
                  <a:lnTo>
                    <a:pt x="114" y="102"/>
                  </a:lnTo>
                  <a:lnTo>
                    <a:pt x="96" y="92"/>
                  </a:lnTo>
                  <a:lnTo>
                    <a:pt x="77" y="88"/>
                  </a:lnTo>
                  <a:lnTo>
                    <a:pt x="61" y="83"/>
                  </a:lnTo>
                  <a:lnTo>
                    <a:pt x="46" y="73"/>
                  </a:lnTo>
                  <a:lnTo>
                    <a:pt x="32" y="59"/>
                  </a:lnTo>
                  <a:lnTo>
                    <a:pt x="21" y="43"/>
                  </a:lnTo>
                  <a:lnTo>
                    <a:pt x="12" y="26"/>
                  </a:lnTo>
                  <a:lnTo>
                    <a:pt x="5" y="13"/>
                  </a:lnTo>
                  <a:lnTo>
                    <a:pt x="1" y="3"/>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33" name="Freeform 385"/>
            <p:cNvSpPr>
              <a:spLocks/>
            </p:cNvSpPr>
            <p:nvPr/>
          </p:nvSpPr>
          <p:spPr bwMode="auto">
            <a:xfrm>
              <a:off x="3028" y="2593"/>
              <a:ext cx="234" cy="81"/>
            </a:xfrm>
            <a:custGeom>
              <a:avLst/>
              <a:gdLst>
                <a:gd name="T0" fmla="*/ 9 w 469"/>
                <a:gd name="T1" fmla="*/ 5 h 163"/>
                <a:gd name="T2" fmla="*/ 1 w 469"/>
                <a:gd name="T3" fmla="*/ 0 h 163"/>
                <a:gd name="T4" fmla="*/ 0 w 469"/>
                <a:gd name="T5" fmla="*/ 2 h 163"/>
                <a:gd name="T6" fmla="*/ 6 w 469"/>
                <a:gd name="T7" fmla="*/ 8 h 163"/>
                <a:gd name="T8" fmla="*/ 16 w 469"/>
                <a:gd name="T9" fmla="*/ 19 h 163"/>
                <a:gd name="T10" fmla="*/ 32 w 469"/>
                <a:gd name="T11" fmla="*/ 34 h 163"/>
                <a:gd name="T12" fmla="*/ 53 w 469"/>
                <a:gd name="T13" fmla="*/ 50 h 163"/>
                <a:gd name="T14" fmla="*/ 78 w 469"/>
                <a:gd name="T15" fmla="*/ 67 h 163"/>
                <a:gd name="T16" fmla="*/ 107 w 469"/>
                <a:gd name="T17" fmla="*/ 85 h 163"/>
                <a:gd name="T18" fmla="*/ 138 w 469"/>
                <a:gd name="T19" fmla="*/ 104 h 163"/>
                <a:gd name="T20" fmla="*/ 173 w 469"/>
                <a:gd name="T21" fmla="*/ 121 h 163"/>
                <a:gd name="T22" fmla="*/ 210 w 469"/>
                <a:gd name="T23" fmla="*/ 137 h 163"/>
                <a:gd name="T24" fmla="*/ 248 w 469"/>
                <a:gd name="T25" fmla="*/ 149 h 163"/>
                <a:gd name="T26" fmla="*/ 287 w 469"/>
                <a:gd name="T27" fmla="*/ 158 h 163"/>
                <a:gd name="T28" fmla="*/ 326 w 469"/>
                <a:gd name="T29" fmla="*/ 163 h 163"/>
                <a:gd name="T30" fmla="*/ 366 w 469"/>
                <a:gd name="T31" fmla="*/ 161 h 163"/>
                <a:gd name="T32" fmla="*/ 405 w 469"/>
                <a:gd name="T33" fmla="*/ 154 h 163"/>
                <a:gd name="T34" fmla="*/ 425 w 469"/>
                <a:gd name="T35" fmla="*/ 146 h 163"/>
                <a:gd name="T36" fmla="*/ 440 w 469"/>
                <a:gd name="T37" fmla="*/ 135 h 163"/>
                <a:gd name="T38" fmla="*/ 451 w 469"/>
                <a:gd name="T39" fmla="*/ 121 h 163"/>
                <a:gd name="T40" fmla="*/ 460 w 469"/>
                <a:gd name="T41" fmla="*/ 106 h 163"/>
                <a:gd name="T42" fmla="*/ 464 w 469"/>
                <a:gd name="T43" fmla="*/ 91 h 163"/>
                <a:gd name="T44" fmla="*/ 468 w 469"/>
                <a:gd name="T45" fmla="*/ 80 h 163"/>
                <a:gd name="T46" fmla="*/ 469 w 469"/>
                <a:gd name="T47" fmla="*/ 72 h 163"/>
                <a:gd name="T48" fmla="*/ 469 w 469"/>
                <a:gd name="T49" fmla="*/ 68 h 163"/>
                <a:gd name="T50" fmla="*/ 468 w 469"/>
                <a:gd name="T51" fmla="*/ 70 h 163"/>
                <a:gd name="T52" fmla="*/ 465 w 469"/>
                <a:gd name="T53" fmla="*/ 76 h 163"/>
                <a:gd name="T54" fmla="*/ 462 w 469"/>
                <a:gd name="T55" fmla="*/ 85 h 163"/>
                <a:gd name="T56" fmla="*/ 455 w 469"/>
                <a:gd name="T57" fmla="*/ 97 h 163"/>
                <a:gd name="T58" fmla="*/ 445 w 469"/>
                <a:gd name="T59" fmla="*/ 108 h 163"/>
                <a:gd name="T60" fmla="*/ 432 w 469"/>
                <a:gd name="T61" fmla="*/ 121 h 163"/>
                <a:gd name="T62" fmla="*/ 415 w 469"/>
                <a:gd name="T63" fmla="*/ 131 h 163"/>
                <a:gd name="T64" fmla="*/ 393 w 469"/>
                <a:gd name="T65" fmla="*/ 139 h 163"/>
                <a:gd name="T66" fmla="*/ 366 w 469"/>
                <a:gd name="T67" fmla="*/ 145 h 163"/>
                <a:gd name="T68" fmla="*/ 335 w 469"/>
                <a:gd name="T69" fmla="*/ 145 h 163"/>
                <a:gd name="T70" fmla="*/ 297 w 469"/>
                <a:gd name="T71" fmla="*/ 142 h 163"/>
                <a:gd name="T72" fmla="*/ 255 w 469"/>
                <a:gd name="T73" fmla="*/ 130 h 163"/>
                <a:gd name="T74" fmla="*/ 204 w 469"/>
                <a:gd name="T75" fmla="*/ 113 h 163"/>
                <a:gd name="T76" fmla="*/ 146 w 469"/>
                <a:gd name="T77" fmla="*/ 87 h 163"/>
                <a:gd name="T78" fmla="*/ 82 w 469"/>
                <a:gd name="T79" fmla="*/ 51 h 163"/>
                <a:gd name="T80" fmla="*/ 9 w 469"/>
                <a:gd name="T81" fmla="*/ 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69" h="163">
                  <a:moveTo>
                    <a:pt x="9" y="5"/>
                  </a:moveTo>
                  <a:lnTo>
                    <a:pt x="1" y="0"/>
                  </a:lnTo>
                  <a:lnTo>
                    <a:pt x="0" y="2"/>
                  </a:lnTo>
                  <a:lnTo>
                    <a:pt x="6" y="8"/>
                  </a:lnTo>
                  <a:lnTo>
                    <a:pt x="16" y="19"/>
                  </a:lnTo>
                  <a:lnTo>
                    <a:pt x="32" y="34"/>
                  </a:lnTo>
                  <a:lnTo>
                    <a:pt x="53" y="50"/>
                  </a:lnTo>
                  <a:lnTo>
                    <a:pt x="78" y="67"/>
                  </a:lnTo>
                  <a:lnTo>
                    <a:pt x="107" y="85"/>
                  </a:lnTo>
                  <a:lnTo>
                    <a:pt x="138" y="104"/>
                  </a:lnTo>
                  <a:lnTo>
                    <a:pt x="173" y="121"/>
                  </a:lnTo>
                  <a:lnTo>
                    <a:pt x="210" y="137"/>
                  </a:lnTo>
                  <a:lnTo>
                    <a:pt x="248" y="149"/>
                  </a:lnTo>
                  <a:lnTo>
                    <a:pt x="287" y="158"/>
                  </a:lnTo>
                  <a:lnTo>
                    <a:pt x="326" y="163"/>
                  </a:lnTo>
                  <a:lnTo>
                    <a:pt x="366" y="161"/>
                  </a:lnTo>
                  <a:lnTo>
                    <a:pt x="405" y="154"/>
                  </a:lnTo>
                  <a:lnTo>
                    <a:pt x="425" y="146"/>
                  </a:lnTo>
                  <a:lnTo>
                    <a:pt x="440" y="135"/>
                  </a:lnTo>
                  <a:lnTo>
                    <a:pt x="451" y="121"/>
                  </a:lnTo>
                  <a:lnTo>
                    <a:pt x="460" y="106"/>
                  </a:lnTo>
                  <a:lnTo>
                    <a:pt x="464" y="91"/>
                  </a:lnTo>
                  <a:lnTo>
                    <a:pt x="468" y="80"/>
                  </a:lnTo>
                  <a:lnTo>
                    <a:pt x="469" y="72"/>
                  </a:lnTo>
                  <a:lnTo>
                    <a:pt x="469" y="68"/>
                  </a:lnTo>
                  <a:lnTo>
                    <a:pt x="468" y="70"/>
                  </a:lnTo>
                  <a:lnTo>
                    <a:pt x="465" y="76"/>
                  </a:lnTo>
                  <a:lnTo>
                    <a:pt x="462" y="85"/>
                  </a:lnTo>
                  <a:lnTo>
                    <a:pt x="455" y="97"/>
                  </a:lnTo>
                  <a:lnTo>
                    <a:pt x="445" y="108"/>
                  </a:lnTo>
                  <a:lnTo>
                    <a:pt x="432" y="121"/>
                  </a:lnTo>
                  <a:lnTo>
                    <a:pt x="415" y="131"/>
                  </a:lnTo>
                  <a:lnTo>
                    <a:pt x="393" y="139"/>
                  </a:lnTo>
                  <a:lnTo>
                    <a:pt x="366" y="145"/>
                  </a:lnTo>
                  <a:lnTo>
                    <a:pt x="335" y="145"/>
                  </a:lnTo>
                  <a:lnTo>
                    <a:pt x="297" y="142"/>
                  </a:lnTo>
                  <a:lnTo>
                    <a:pt x="255" y="130"/>
                  </a:lnTo>
                  <a:lnTo>
                    <a:pt x="204" y="113"/>
                  </a:lnTo>
                  <a:lnTo>
                    <a:pt x="146" y="87"/>
                  </a:lnTo>
                  <a:lnTo>
                    <a:pt x="82" y="51"/>
                  </a:lnTo>
                  <a:lnTo>
                    <a:pt x="9" y="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34" name="Freeform 386"/>
            <p:cNvSpPr>
              <a:spLocks/>
            </p:cNvSpPr>
            <p:nvPr/>
          </p:nvSpPr>
          <p:spPr bwMode="auto">
            <a:xfrm>
              <a:off x="3125" y="2508"/>
              <a:ext cx="71" cy="73"/>
            </a:xfrm>
            <a:custGeom>
              <a:avLst/>
              <a:gdLst>
                <a:gd name="T0" fmla="*/ 85 w 142"/>
                <a:gd name="T1" fmla="*/ 134 h 145"/>
                <a:gd name="T2" fmla="*/ 67 w 142"/>
                <a:gd name="T3" fmla="*/ 145 h 145"/>
                <a:gd name="T4" fmla="*/ 48 w 142"/>
                <a:gd name="T5" fmla="*/ 140 h 145"/>
                <a:gd name="T6" fmla="*/ 37 w 142"/>
                <a:gd name="T7" fmla="*/ 124 h 145"/>
                <a:gd name="T8" fmla="*/ 30 w 142"/>
                <a:gd name="T9" fmla="*/ 114 h 145"/>
                <a:gd name="T10" fmla="*/ 20 w 142"/>
                <a:gd name="T11" fmla="*/ 113 h 145"/>
                <a:gd name="T12" fmla="*/ 11 w 142"/>
                <a:gd name="T13" fmla="*/ 108 h 145"/>
                <a:gd name="T14" fmla="*/ 4 w 142"/>
                <a:gd name="T15" fmla="*/ 101 h 145"/>
                <a:gd name="T16" fmla="*/ 0 w 142"/>
                <a:gd name="T17" fmla="*/ 86 h 145"/>
                <a:gd name="T18" fmla="*/ 9 w 142"/>
                <a:gd name="T19" fmla="*/ 68 h 145"/>
                <a:gd name="T20" fmla="*/ 12 w 142"/>
                <a:gd name="T21" fmla="*/ 53 h 145"/>
                <a:gd name="T22" fmla="*/ 11 w 142"/>
                <a:gd name="T23" fmla="*/ 32 h 145"/>
                <a:gd name="T24" fmla="*/ 19 w 142"/>
                <a:gd name="T25" fmla="*/ 20 h 145"/>
                <a:gd name="T26" fmla="*/ 28 w 142"/>
                <a:gd name="T27" fmla="*/ 16 h 145"/>
                <a:gd name="T28" fmla="*/ 38 w 142"/>
                <a:gd name="T29" fmla="*/ 15 h 145"/>
                <a:gd name="T30" fmla="*/ 49 w 142"/>
                <a:gd name="T31" fmla="*/ 18 h 145"/>
                <a:gd name="T32" fmla="*/ 58 w 142"/>
                <a:gd name="T33" fmla="*/ 10 h 145"/>
                <a:gd name="T34" fmla="*/ 75 w 142"/>
                <a:gd name="T35" fmla="*/ 0 h 145"/>
                <a:gd name="T36" fmla="*/ 95 w 142"/>
                <a:gd name="T37" fmla="*/ 3 h 145"/>
                <a:gd name="T38" fmla="*/ 106 w 142"/>
                <a:gd name="T39" fmla="*/ 21 h 145"/>
                <a:gd name="T40" fmla="*/ 112 w 142"/>
                <a:gd name="T41" fmla="*/ 30 h 145"/>
                <a:gd name="T42" fmla="*/ 123 w 142"/>
                <a:gd name="T43" fmla="*/ 31 h 145"/>
                <a:gd name="T44" fmla="*/ 133 w 142"/>
                <a:gd name="T45" fmla="*/ 36 h 145"/>
                <a:gd name="T46" fmla="*/ 139 w 142"/>
                <a:gd name="T47" fmla="*/ 44 h 145"/>
                <a:gd name="T48" fmla="*/ 142 w 142"/>
                <a:gd name="T49" fmla="*/ 58 h 145"/>
                <a:gd name="T50" fmla="*/ 134 w 142"/>
                <a:gd name="T51" fmla="*/ 76 h 145"/>
                <a:gd name="T52" fmla="*/ 131 w 142"/>
                <a:gd name="T53" fmla="*/ 92 h 145"/>
                <a:gd name="T54" fmla="*/ 132 w 142"/>
                <a:gd name="T55" fmla="*/ 112 h 145"/>
                <a:gd name="T56" fmla="*/ 124 w 142"/>
                <a:gd name="T57" fmla="*/ 124 h 145"/>
                <a:gd name="T58" fmla="*/ 114 w 142"/>
                <a:gd name="T59" fmla="*/ 129 h 145"/>
                <a:gd name="T60" fmla="*/ 104 w 142"/>
                <a:gd name="T61" fmla="*/ 129 h 145"/>
                <a:gd name="T62" fmla="*/ 94 w 142"/>
                <a:gd name="T63" fmla="*/ 12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2" h="145">
                  <a:moveTo>
                    <a:pt x="89" y="123"/>
                  </a:moveTo>
                  <a:lnTo>
                    <a:pt x="85" y="134"/>
                  </a:lnTo>
                  <a:lnTo>
                    <a:pt x="76" y="140"/>
                  </a:lnTo>
                  <a:lnTo>
                    <a:pt x="67" y="145"/>
                  </a:lnTo>
                  <a:lnTo>
                    <a:pt x="57" y="145"/>
                  </a:lnTo>
                  <a:lnTo>
                    <a:pt x="48" y="140"/>
                  </a:lnTo>
                  <a:lnTo>
                    <a:pt x="41" y="134"/>
                  </a:lnTo>
                  <a:lnTo>
                    <a:pt x="37" y="124"/>
                  </a:lnTo>
                  <a:lnTo>
                    <a:pt x="36" y="113"/>
                  </a:lnTo>
                  <a:lnTo>
                    <a:pt x="30" y="114"/>
                  </a:lnTo>
                  <a:lnTo>
                    <a:pt x="25" y="114"/>
                  </a:lnTo>
                  <a:lnTo>
                    <a:pt x="20" y="113"/>
                  </a:lnTo>
                  <a:lnTo>
                    <a:pt x="15" y="112"/>
                  </a:lnTo>
                  <a:lnTo>
                    <a:pt x="11" y="108"/>
                  </a:lnTo>
                  <a:lnTo>
                    <a:pt x="7" y="105"/>
                  </a:lnTo>
                  <a:lnTo>
                    <a:pt x="4" y="101"/>
                  </a:lnTo>
                  <a:lnTo>
                    <a:pt x="2" y="97"/>
                  </a:lnTo>
                  <a:lnTo>
                    <a:pt x="0" y="86"/>
                  </a:lnTo>
                  <a:lnTo>
                    <a:pt x="3" y="76"/>
                  </a:lnTo>
                  <a:lnTo>
                    <a:pt x="9" y="68"/>
                  </a:lnTo>
                  <a:lnTo>
                    <a:pt x="18" y="62"/>
                  </a:lnTo>
                  <a:lnTo>
                    <a:pt x="12" y="53"/>
                  </a:lnTo>
                  <a:lnTo>
                    <a:pt x="10" y="43"/>
                  </a:lnTo>
                  <a:lnTo>
                    <a:pt x="11" y="32"/>
                  </a:lnTo>
                  <a:lnTo>
                    <a:pt x="15" y="23"/>
                  </a:lnTo>
                  <a:lnTo>
                    <a:pt x="19" y="20"/>
                  </a:lnTo>
                  <a:lnTo>
                    <a:pt x="24" y="17"/>
                  </a:lnTo>
                  <a:lnTo>
                    <a:pt x="28" y="16"/>
                  </a:lnTo>
                  <a:lnTo>
                    <a:pt x="33" y="15"/>
                  </a:lnTo>
                  <a:lnTo>
                    <a:pt x="38" y="15"/>
                  </a:lnTo>
                  <a:lnTo>
                    <a:pt x="43" y="16"/>
                  </a:lnTo>
                  <a:lnTo>
                    <a:pt x="49" y="18"/>
                  </a:lnTo>
                  <a:lnTo>
                    <a:pt x="53" y="21"/>
                  </a:lnTo>
                  <a:lnTo>
                    <a:pt x="58" y="10"/>
                  </a:lnTo>
                  <a:lnTo>
                    <a:pt x="66" y="3"/>
                  </a:lnTo>
                  <a:lnTo>
                    <a:pt x="75" y="0"/>
                  </a:lnTo>
                  <a:lnTo>
                    <a:pt x="86" y="0"/>
                  </a:lnTo>
                  <a:lnTo>
                    <a:pt x="95" y="3"/>
                  </a:lnTo>
                  <a:lnTo>
                    <a:pt x="102" y="10"/>
                  </a:lnTo>
                  <a:lnTo>
                    <a:pt x="106" y="21"/>
                  </a:lnTo>
                  <a:lnTo>
                    <a:pt x="106" y="31"/>
                  </a:lnTo>
                  <a:lnTo>
                    <a:pt x="112" y="30"/>
                  </a:lnTo>
                  <a:lnTo>
                    <a:pt x="118" y="30"/>
                  </a:lnTo>
                  <a:lnTo>
                    <a:pt x="123" y="31"/>
                  </a:lnTo>
                  <a:lnTo>
                    <a:pt x="128" y="33"/>
                  </a:lnTo>
                  <a:lnTo>
                    <a:pt x="133" y="36"/>
                  </a:lnTo>
                  <a:lnTo>
                    <a:pt x="136" y="39"/>
                  </a:lnTo>
                  <a:lnTo>
                    <a:pt x="139" y="44"/>
                  </a:lnTo>
                  <a:lnTo>
                    <a:pt x="141" y="48"/>
                  </a:lnTo>
                  <a:lnTo>
                    <a:pt x="142" y="58"/>
                  </a:lnTo>
                  <a:lnTo>
                    <a:pt x="140" y="68"/>
                  </a:lnTo>
                  <a:lnTo>
                    <a:pt x="134" y="76"/>
                  </a:lnTo>
                  <a:lnTo>
                    <a:pt x="125" y="83"/>
                  </a:lnTo>
                  <a:lnTo>
                    <a:pt x="131" y="92"/>
                  </a:lnTo>
                  <a:lnTo>
                    <a:pt x="133" y="101"/>
                  </a:lnTo>
                  <a:lnTo>
                    <a:pt x="132" y="112"/>
                  </a:lnTo>
                  <a:lnTo>
                    <a:pt x="127" y="121"/>
                  </a:lnTo>
                  <a:lnTo>
                    <a:pt x="124" y="124"/>
                  </a:lnTo>
                  <a:lnTo>
                    <a:pt x="119" y="127"/>
                  </a:lnTo>
                  <a:lnTo>
                    <a:pt x="114" y="129"/>
                  </a:lnTo>
                  <a:lnTo>
                    <a:pt x="110" y="129"/>
                  </a:lnTo>
                  <a:lnTo>
                    <a:pt x="104" y="129"/>
                  </a:lnTo>
                  <a:lnTo>
                    <a:pt x="100" y="128"/>
                  </a:lnTo>
                  <a:lnTo>
                    <a:pt x="94" y="127"/>
                  </a:lnTo>
                  <a:lnTo>
                    <a:pt x="89" y="12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35" name="Freeform 387"/>
            <p:cNvSpPr>
              <a:spLocks/>
            </p:cNvSpPr>
            <p:nvPr/>
          </p:nvSpPr>
          <p:spPr bwMode="auto">
            <a:xfrm>
              <a:off x="3149" y="2534"/>
              <a:ext cx="21" cy="20"/>
            </a:xfrm>
            <a:custGeom>
              <a:avLst/>
              <a:gdLst>
                <a:gd name="T0" fmla="*/ 39 w 40"/>
                <a:gd name="T1" fmla="*/ 14 h 39"/>
                <a:gd name="T2" fmla="*/ 36 w 40"/>
                <a:gd name="T3" fmla="*/ 7 h 39"/>
                <a:gd name="T4" fmla="*/ 29 w 40"/>
                <a:gd name="T5" fmla="*/ 2 h 39"/>
                <a:gd name="T6" fmla="*/ 22 w 40"/>
                <a:gd name="T7" fmla="*/ 0 h 39"/>
                <a:gd name="T8" fmla="*/ 14 w 40"/>
                <a:gd name="T9" fmla="*/ 1 h 39"/>
                <a:gd name="T10" fmla="*/ 7 w 40"/>
                <a:gd name="T11" fmla="*/ 4 h 39"/>
                <a:gd name="T12" fmla="*/ 2 w 40"/>
                <a:gd name="T13" fmla="*/ 11 h 39"/>
                <a:gd name="T14" fmla="*/ 0 w 40"/>
                <a:gd name="T15" fmla="*/ 18 h 39"/>
                <a:gd name="T16" fmla="*/ 1 w 40"/>
                <a:gd name="T17" fmla="*/ 26 h 39"/>
                <a:gd name="T18" fmla="*/ 5 w 40"/>
                <a:gd name="T19" fmla="*/ 32 h 39"/>
                <a:gd name="T20" fmla="*/ 12 w 40"/>
                <a:gd name="T21" fmla="*/ 37 h 39"/>
                <a:gd name="T22" fmla="*/ 18 w 40"/>
                <a:gd name="T23" fmla="*/ 39 h 39"/>
                <a:gd name="T24" fmla="*/ 26 w 40"/>
                <a:gd name="T25" fmla="*/ 38 h 39"/>
                <a:gd name="T26" fmla="*/ 33 w 40"/>
                <a:gd name="T27" fmla="*/ 34 h 39"/>
                <a:gd name="T28" fmla="*/ 38 w 40"/>
                <a:gd name="T29" fmla="*/ 29 h 39"/>
                <a:gd name="T30" fmla="*/ 40 w 40"/>
                <a:gd name="T31" fmla="*/ 22 h 39"/>
                <a:gd name="T32" fmla="*/ 39 w 40"/>
                <a:gd name="T33"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39">
                  <a:moveTo>
                    <a:pt x="39" y="14"/>
                  </a:moveTo>
                  <a:lnTo>
                    <a:pt x="36" y="7"/>
                  </a:lnTo>
                  <a:lnTo>
                    <a:pt x="29" y="2"/>
                  </a:lnTo>
                  <a:lnTo>
                    <a:pt x="22" y="0"/>
                  </a:lnTo>
                  <a:lnTo>
                    <a:pt x="14" y="1"/>
                  </a:lnTo>
                  <a:lnTo>
                    <a:pt x="7" y="4"/>
                  </a:lnTo>
                  <a:lnTo>
                    <a:pt x="2" y="11"/>
                  </a:lnTo>
                  <a:lnTo>
                    <a:pt x="0" y="18"/>
                  </a:lnTo>
                  <a:lnTo>
                    <a:pt x="1" y="26"/>
                  </a:lnTo>
                  <a:lnTo>
                    <a:pt x="5" y="32"/>
                  </a:lnTo>
                  <a:lnTo>
                    <a:pt x="12" y="37"/>
                  </a:lnTo>
                  <a:lnTo>
                    <a:pt x="18" y="39"/>
                  </a:lnTo>
                  <a:lnTo>
                    <a:pt x="26" y="38"/>
                  </a:lnTo>
                  <a:lnTo>
                    <a:pt x="33" y="34"/>
                  </a:lnTo>
                  <a:lnTo>
                    <a:pt x="38" y="29"/>
                  </a:lnTo>
                  <a:lnTo>
                    <a:pt x="40" y="22"/>
                  </a:lnTo>
                  <a:lnTo>
                    <a:pt x="39" y="1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36" name="Freeform 388"/>
            <p:cNvSpPr>
              <a:spLocks/>
            </p:cNvSpPr>
            <p:nvPr/>
          </p:nvSpPr>
          <p:spPr bwMode="auto">
            <a:xfrm>
              <a:off x="2944" y="2499"/>
              <a:ext cx="26" cy="26"/>
            </a:xfrm>
            <a:custGeom>
              <a:avLst/>
              <a:gdLst>
                <a:gd name="T0" fmla="*/ 26 w 52"/>
                <a:gd name="T1" fmla="*/ 50 h 50"/>
                <a:gd name="T2" fmla="*/ 37 w 52"/>
                <a:gd name="T3" fmla="*/ 48 h 50"/>
                <a:gd name="T4" fmla="*/ 45 w 52"/>
                <a:gd name="T5" fmla="*/ 42 h 50"/>
                <a:gd name="T6" fmla="*/ 49 w 52"/>
                <a:gd name="T7" fmla="*/ 34 h 50"/>
                <a:gd name="T8" fmla="*/ 52 w 52"/>
                <a:gd name="T9" fmla="*/ 25 h 50"/>
                <a:gd name="T10" fmla="*/ 49 w 52"/>
                <a:gd name="T11" fmla="*/ 15 h 50"/>
                <a:gd name="T12" fmla="*/ 45 w 52"/>
                <a:gd name="T13" fmla="*/ 6 h 50"/>
                <a:gd name="T14" fmla="*/ 37 w 52"/>
                <a:gd name="T15" fmla="*/ 2 h 50"/>
                <a:gd name="T16" fmla="*/ 26 w 52"/>
                <a:gd name="T17" fmla="*/ 0 h 50"/>
                <a:gd name="T18" fmla="*/ 16 w 52"/>
                <a:gd name="T19" fmla="*/ 2 h 50"/>
                <a:gd name="T20" fmla="*/ 8 w 52"/>
                <a:gd name="T21" fmla="*/ 6 h 50"/>
                <a:gd name="T22" fmla="*/ 2 w 52"/>
                <a:gd name="T23" fmla="*/ 15 h 50"/>
                <a:gd name="T24" fmla="*/ 0 w 52"/>
                <a:gd name="T25" fmla="*/ 25 h 50"/>
                <a:gd name="T26" fmla="*/ 2 w 52"/>
                <a:gd name="T27" fmla="*/ 34 h 50"/>
                <a:gd name="T28" fmla="*/ 8 w 52"/>
                <a:gd name="T29" fmla="*/ 42 h 50"/>
                <a:gd name="T30" fmla="*/ 16 w 52"/>
                <a:gd name="T31" fmla="*/ 48 h 50"/>
                <a:gd name="T32" fmla="*/ 26 w 52"/>
                <a:gd name="T33"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50">
                  <a:moveTo>
                    <a:pt x="26" y="50"/>
                  </a:moveTo>
                  <a:lnTo>
                    <a:pt x="37" y="48"/>
                  </a:lnTo>
                  <a:lnTo>
                    <a:pt x="45" y="42"/>
                  </a:lnTo>
                  <a:lnTo>
                    <a:pt x="49" y="34"/>
                  </a:lnTo>
                  <a:lnTo>
                    <a:pt x="52" y="25"/>
                  </a:lnTo>
                  <a:lnTo>
                    <a:pt x="49" y="15"/>
                  </a:lnTo>
                  <a:lnTo>
                    <a:pt x="45" y="6"/>
                  </a:lnTo>
                  <a:lnTo>
                    <a:pt x="37" y="2"/>
                  </a:lnTo>
                  <a:lnTo>
                    <a:pt x="26" y="0"/>
                  </a:lnTo>
                  <a:lnTo>
                    <a:pt x="16" y="2"/>
                  </a:lnTo>
                  <a:lnTo>
                    <a:pt x="8" y="6"/>
                  </a:lnTo>
                  <a:lnTo>
                    <a:pt x="2" y="15"/>
                  </a:lnTo>
                  <a:lnTo>
                    <a:pt x="0" y="25"/>
                  </a:lnTo>
                  <a:lnTo>
                    <a:pt x="2" y="34"/>
                  </a:lnTo>
                  <a:lnTo>
                    <a:pt x="8" y="42"/>
                  </a:lnTo>
                  <a:lnTo>
                    <a:pt x="16" y="48"/>
                  </a:lnTo>
                  <a:lnTo>
                    <a:pt x="26" y="5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37" name="Freeform 389"/>
            <p:cNvSpPr>
              <a:spLocks/>
            </p:cNvSpPr>
            <p:nvPr/>
          </p:nvSpPr>
          <p:spPr bwMode="auto">
            <a:xfrm>
              <a:off x="2930" y="2414"/>
              <a:ext cx="56" cy="78"/>
            </a:xfrm>
            <a:custGeom>
              <a:avLst/>
              <a:gdLst>
                <a:gd name="T0" fmla="*/ 69 w 113"/>
                <a:gd name="T1" fmla="*/ 156 h 156"/>
                <a:gd name="T2" fmla="*/ 44 w 113"/>
                <a:gd name="T3" fmla="*/ 156 h 156"/>
                <a:gd name="T4" fmla="*/ 39 w 113"/>
                <a:gd name="T5" fmla="*/ 149 h 156"/>
                <a:gd name="T6" fmla="*/ 29 w 113"/>
                <a:gd name="T7" fmla="*/ 131 h 156"/>
                <a:gd name="T8" fmla="*/ 17 w 113"/>
                <a:gd name="T9" fmla="*/ 106 h 156"/>
                <a:gd name="T10" fmla="*/ 6 w 113"/>
                <a:gd name="T11" fmla="*/ 77 h 156"/>
                <a:gd name="T12" fmla="*/ 0 w 113"/>
                <a:gd name="T13" fmla="*/ 50 h 156"/>
                <a:gd name="T14" fmla="*/ 5 w 113"/>
                <a:gd name="T15" fmla="*/ 24 h 156"/>
                <a:gd name="T16" fmla="*/ 22 w 113"/>
                <a:gd name="T17" fmla="*/ 7 h 156"/>
                <a:gd name="T18" fmla="*/ 55 w 113"/>
                <a:gd name="T19" fmla="*/ 0 h 156"/>
                <a:gd name="T20" fmla="*/ 91 w 113"/>
                <a:gd name="T21" fmla="*/ 7 h 156"/>
                <a:gd name="T22" fmla="*/ 108 w 113"/>
                <a:gd name="T23" fmla="*/ 24 h 156"/>
                <a:gd name="T24" fmla="*/ 113 w 113"/>
                <a:gd name="T25" fmla="*/ 50 h 156"/>
                <a:gd name="T26" fmla="*/ 107 w 113"/>
                <a:gd name="T27" fmla="*/ 77 h 156"/>
                <a:gd name="T28" fmla="*/ 97 w 113"/>
                <a:gd name="T29" fmla="*/ 106 h 156"/>
                <a:gd name="T30" fmla="*/ 84 w 113"/>
                <a:gd name="T31" fmla="*/ 131 h 156"/>
                <a:gd name="T32" fmla="*/ 74 w 113"/>
                <a:gd name="T33" fmla="*/ 149 h 156"/>
                <a:gd name="T34" fmla="*/ 69 w 113"/>
                <a:gd name="T35"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38" name="Freeform 390"/>
            <p:cNvSpPr>
              <a:spLocks/>
            </p:cNvSpPr>
            <p:nvPr/>
          </p:nvSpPr>
          <p:spPr bwMode="auto">
            <a:xfrm>
              <a:off x="2930" y="2414"/>
              <a:ext cx="56" cy="78"/>
            </a:xfrm>
            <a:custGeom>
              <a:avLst/>
              <a:gdLst>
                <a:gd name="T0" fmla="*/ 69 w 113"/>
                <a:gd name="T1" fmla="*/ 156 h 156"/>
                <a:gd name="T2" fmla="*/ 44 w 113"/>
                <a:gd name="T3" fmla="*/ 156 h 156"/>
                <a:gd name="T4" fmla="*/ 39 w 113"/>
                <a:gd name="T5" fmla="*/ 149 h 156"/>
                <a:gd name="T6" fmla="*/ 29 w 113"/>
                <a:gd name="T7" fmla="*/ 131 h 156"/>
                <a:gd name="T8" fmla="*/ 17 w 113"/>
                <a:gd name="T9" fmla="*/ 106 h 156"/>
                <a:gd name="T10" fmla="*/ 6 w 113"/>
                <a:gd name="T11" fmla="*/ 77 h 156"/>
                <a:gd name="T12" fmla="*/ 0 w 113"/>
                <a:gd name="T13" fmla="*/ 50 h 156"/>
                <a:gd name="T14" fmla="*/ 5 w 113"/>
                <a:gd name="T15" fmla="*/ 24 h 156"/>
                <a:gd name="T16" fmla="*/ 22 w 113"/>
                <a:gd name="T17" fmla="*/ 7 h 156"/>
                <a:gd name="T18" fmla="*/ 55 w 113"/>
                <a:gd name="T19" fmla="*/ 0 h 156"/>
                <a:gd name="T20" fmla="*/ 91 w 113"/>
                <a:gd name="T21" fmla="*/ 7 h 156"/>
                <a:gd name="T22" fmla="*/ 108 w 113"/>
                <a:gd name="T23" fmla="*/ 24 h 156"/>
                <a:gd name="T24" fmla="*/ 113 w 113"/>
                <a:gd name="T25" fmla="*/ 50 h 156"/>
                <a:gd name="T26" fmla="*/ 107 w 113"/>
                <a:gd name="T27" fmla="*/ 77 h 156"/>
                <a:gd name="T28" fmla="*/ 97 w 113"/>
                <a:gd name="T29" fmla="*/ 106 h 156"/>
                <a:gd name="T30" fmla="*/ 84 w 113"/>
                <a:gd name="T31" fmla="*/ 131 h 156"/>
                <a:gd name="T32" fmla="*/ 74 w 113"/>
                <a:gd name="T33" fmla="*/ 149 h 156"/>
                <a:gd name="T34" fmla="*/ 69 w 113"/>
                <a:gd name="T35"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39" name="Freeform 391"/>
            <p:cNvSpPr>
              <a:spLocks/>
            </p:cNvSpPr>
            <p:nvPr/>
          </p:nvSpPr>
          <p:spPr bwMode="auto">
            <a:xfrm>
              <a:off x="2972" y="2447"/>
              <a:ext cx="76" cy="61"/>
            </a:xfrm>
            <a:custGeom>
              <a:avLst/>
              <a:gdLst>
                <a:gd name="T0" fmla="*/ 13 w 152"/>
                <a:gd name="T1" fmla="*/ 122 h 123"/>
                <a:gd name="T2" fmla="*/ 0 w 152"/>
                <a:gd name="T3" fmla="*/ 100 h 123"/>
                <a:gd name="T4" fmla="*/ 4 w 152"/>
                <a:gd name="T5" fmla="*/ 93 h 123"/>
                <a:gd name="T6" fmla="*/ 14 w 152"/>
                <a:gd name="T7" fmla="*/ 75 h 123"/>
                <a:gd name="T8" fmla="*/ 29 w 152"/>
                <a:gd name="T9" fmla="*/ 52 h 123"/>
                <a:gd name="T10" fmla="*/ 48 w 152"/>
                <a:gd name="T11" fmla="*/ 27 h 123"/>
                <a:gd name="T12" fmla="*/ 70 w 152"/>
                <a:gd name="T13" fmla="*/ 9 h 123"/>
                <a:gd name="T14" fmla="*/ 93 w 152"/>
                <a:gd name="T15" fmla="*/ 0 h 123"/>
                <a:gd name="T16" fmla="*/ 118 w 152"/>
                <a:gd name="T17" fmla="*/ 5 h 123"/>
                <a:gd name="T18" fmla="*/ 141 w 152"/>
                <a:gd name="T19" fmla="*/ 32 h 123"/>
                <a:gd name="T20" fmla="*/ 149 w 152"/>
                <a:gd name="T21" fmla="*/ 50 h 123"/>
                <a:gd name="T22" fmla="*/ 152 w 152"/>
                <a:gd name="T23" fmla="*/ 65 h 123"/>
                <a:gd name="T24" fmla="*/ 151 w 152"/>
                <a:gd name="T25" fmla="*/ 79 h 123"/>
                <a:gd name="T26" fmla="*/ 146 w 152"/>
                <a:gd name="T27" fmla="*/ 91 h 123"/>
                <a:gd name="T28" fmla="*/ 138 w 152"/>
                <a:gd name="T29" fmla="*/ 99 h 123"/>
                <a:gd name="T30" fmla="*/ 127 w 152"/>
                <a:gd name="T31" fmla="*/ 107 h 123"/>
                <a:gd name="T32" fmla="*/ 114 w 152"/>
                <a:gd name="T33" fmla="*/ 113 h 123"/>
                <a:gd name="T34" fmla="*/ 99 w 152"/>
                <a:gd name="T35" fmla="*/ 116 h 123"/>
                <a:gd name="T36" fmla="*/ 84 w 152"/>
                <a:gd name="T37" fmla="*/ 120 h 123"/>
                <a:gd name="T38" fmla="*/ 69 w 152"/>
                <a:gd name="T39" fmla="*/ 121 h 123"/>
                <a:gd name="T40" fmla="*/ 54 w 152"/>
                <a:gd name="T41" fmla="*/ 122 h 123"/>
                <a:gd name="T42" fmla="*/ 42 w 152"/>
                <a:gd name="T43" fmla="*/ 123 h 123"/>
                <a:gd name="T44" fmla="*/ 30 w 152"/>
                <a:gd name="T45" fmla="*/ 123 h 123"/>
                <a:gd name="T46" fmla="*/ 21 w 152"/>
                <a:gd name="T47" fmla="*/ 122 h 123"/>
                <a:gd name="T48" fmla="*/ 15 w 152"/>
                <a:gd name="T49" fmla="*/ 122 h 123"/>
                <a:gd name="T50" fmla="*/ 13 w 152"/>
                <a:gd name="T51" fmla="*/ 12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2" h="123">
                  <a:moveTo>
                    <a:pt x="13" y="122"/>
                  </a:moveTo>
                  <a:lnTo>
                    <a:pt x="0" y="100"/>
                  </a:lnTo>
                  <a:lnTo>
                    <a:pt x="4" y="93"/>
                  </a:lnTo>
                  <a:lnTo>
                    <a:pt x="14" y="75"/>
                  </a:lnTo>
                  <a:lnTo>
                    <a:pt x="29" y="52"/>
                  </a:lnTo>
                  <a:lnTo>
                    <a:pt x="48" y="27"/>
                  </a:lnTo>
                  <a:lnTo>
                    <a:pt x="70" y="9"/>
                  </a:lnTo>
                  <a:lnTo>
                    <a:pt x="93" y="0"/>
                  </a:lnTo>
                  <a:lnTo>
                    <a:pt x="118" y="5"/>
                  </a:lnTo>
                  <a:lnTo>
                    <a:pt x="141" y="32"/>
                  </a:lnTo>
                  <a:lnTo>
                    <a:pt x="149" y="50"/>
                  </a:lnTo>
                  <a:lnTo>
                    <a:pt x="152" y="65"/>
                  </a:lnTo>
                  <a:lnTo>
                    <a:pt x="151" y="79"/>
                  </a:lnTo>
                  <a:lnTo>
                    <a:pt x="146" y="91"/>
                  </a:lnTo>
                  <a:lnTo>
                    <a:pt x="138" y="99"/>
                  </a:lnTo>
                  <a:lnTo>
                    <a:pt x="127" y="107"/>
                  </a:lnTo>
                  <a:lnTo>
                    <a:pt x="114" y="113"/>
                  </a:lnTo>
                  <a:lnTo>
                    <a:pt x="99" y="116"/>
                  </a:lnTo>
                  <a:lnTo>
                    <a:pt x="84" y="120"/>
                  </a:lnTo>
                  <a:lnTo>
                    <a:pt x="69" y="121"/>
                  </a:lnTo>
                  <a:lnTo>
                    <a:pt x="54" y="122"/>
                  </a:lnTo>
                  <a:lnTo>
                    <a:pt x="42" y="123"/>
                  </a:lnTo>
                  <a:lnTo>
                    <a:pt x="30" y="123"/>
                  </a:lnTo>
                  <a:lnTo>
                    <a:pt x="21" y="122"/>
                  </a:lnTo>
                  <a:lnTo>
                    <a:pt x="15" y="122"/>
                  </a:lnTo>
                  <a:lnTo>
                    <a:pt x="13" y="12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40" name="Freeform 392"/>
            <p:cNvSpPr>
              <a:spLocks/>
            </p:cNvSpPr>
            <p:nvPr/>
          </p:nvSpPr>
          <p:spPr bwMode="auto">
            <a:xfrm>
              <a:off x="2972" y="2517"/>
              <a:ext cx="76" cy="61"/>
            </a:xfrm>
            <a:custGeom>
              <a:avLst/>
              <a:gdLst>
                <a:gd name="T0" fmla="*/ 0 w 153"/>
                <a:gd name="T1" fmla="*/ 23 h 122"/>
                <a:gd name="T2" fmla="*/ 13 w 153"/>
                <a:gd name="T3" fmla="*/ 1 h 122"/>
                <a:gd name="T4" fmla="*/ 15 w 153"/>
                <a:gd name="T5" fmla="*/ 1 h 122"/>
                <a:gd name="T6" fmla="*/ 21 w 153"/>
                <a:gd name="T7" fmla="*/ 1 h 122"/>
                <a:gd name="T8" fmla="*/ 30 w 153"/>
                <a:gd name="T9" fmla="*/ 0 h 122"/>
                <a:gd name="T10" fmla="*/ 42 w 153"/>
                <a:gd name="T11" fmla="*/ 0 h 122"/>
                <a:gd name="T12" fmla="*/ 54 w 153"/>
                <a:gd name="T13" fmla="*/ 1 h 122"/>
                <a:gd name="T14" fmla="*/ 69 w 153"/>
                <a:gd name="T15" fmla="*/ 2 h 122"/>
                <a:gd name="T16" fmla="*/ 84 w 153"/>
                <a:gd name="T17" fmla="*/ 4 h 122"/>
                <a:gd name="T18" fmla="*/ 99 w 153"/>
                <a:gd name="T19" fmla="*/ 7 h 122"/>
                <a:gd name="T20" fmla="*/ 114 w 153"/>
                <a:gd name="T21" fmla="*/ 10 h 122"/>
                <a:gd name="T22" fmla="*/ 127 w 153"/>
                <a:gd name="T23" fmla="*/ 16 h 122"/>
                <a:gd name="T24" fmla="*/ 138 w 153"/>
                <a:gd name="T25" fmla="*/ 23 h 122"/>
                <a:gd name="T26" fmla="*/ 146 w 153"/>
                <a:gd name="T27" fmla="*/ 32 h 122"/>
                <a:gd name="T28" fmla="*/ 152 w 153"/>
                <a:gd name="T29" fmla="*/ 43 h 122"/>
                <a:gd name="T30" fmla="*/ 153 w 153"/>
                <a:gd name="T31" fmla="*/ 55 h 122"/>
                <a:gd name="T32" fmla="*/ 150 w 153"/>
                <a:gd name="T33" fmla="*/ 70 h 122"/>
                <a:gd name="T34" fmla="*/ 142 w 153"/>
                <a:gd name="T35" fmla="*/ 89 h 122"/>
                <a:gd name="T36" fmla="*/ 118 w 153"/>
                <a:gd name="T37" fmla="*/ 115 h 122"/>
                <a:gd name="T38" fmla="*/ 93 w 153"/>
                <a:gd name="T39" fmla="*/ 122 h 122"/>
                <a:gd name="T40" fmla="*/ 70 w 153"/>
                <a:gd name="T41" fmla="*/ 114 h 122"/>
                <a:gd name="T42" fmla="*/ 48 w 153"/>
                <a:gd name="T43" fmla="*/ 95 h 122"/>
                <a:gd name="T44" fmla="*/ 29 w 153"/>
                <a:gd name="T45" fmla="*/ 72 h 122"/>
                <a:gd name="T46" fmla="*/ 14 w 153"/>
                <a:gd name="T47" fmla="*/ 48 h 122"/>
                <a:gd name="T48" fmla="*/ 4 w 153"/>
                <a:gd name="T49" fmla="*/ 30 h 122"/>
                <a:gd name="T50" fmla="*/ 0 w 153"/>
                <a:gd name="T51" fmla="*/ 2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3" h="122">
                  <a:moveTo>
                    <a:pt x="0" y="23"/>
                  </a:moveTo>
                  <a:lnTo>
                    <a:pt x="13" y="1"/>
                  </a:lnTo>
                  <a:lnTo>
                    <a:pt x="15" y="1"/>
                  </a:lnTo>
                  <a:lnTo>
                    <a:pt x="21" y="1"/>
                  </a:lnTo>
                  <a:lnTo>
                    <a:pt x="30" y="0"/>
                  </a:lnTo>
                  <a:lnTo>
                    <a:pt x="42" y="0"/>
                  </a:lnTo>
                  <a:lnTo>
                    <a:pt x="54" y="1"/>
                  </a:lnTo>
                  <a:lnTo>
                    <a:pt x="69" y="2"/>
                  </a:lnTo>
                  <a:lnTo>
                    <a:pt x="84" y="4"/>
                  </a:lnTo>
                  <a:lnTo>
                    <a:pt x="99" y="7"/>
                  </a:lnTo>
                  <a:lnTo>
                    <a:pt x="114" y="10"/>
                  </a:lnTo>
                  <a:lnTo>
                    <a:pt x="127" y="16"/>
                  </a:lnTo>
                  <a:lnTo>
                    <a:pt x="138" y="23"/>
                  </a:lnTo>
                  <a:lnTo>
                    <a:pt x="146" y="32"/>
                  </a:lnTo>
                  <a:lnTo>
                    <a:pt x="152" y="43"/>
                  </a:lnTo>
                  <a:lnTo>
                    <a:pt x="153" y="55"/>
                  </a:lnTo>
                  <a:lnTo>
                    <a:pt x="150" y="70"/>
                  </a:lnTo>
                  <a:lnTo>
                    <a:pt x="142" y="89"/>
                  </a:lnTo>
                  <a:lnTo>
                    <a:pt x="118" y="115"/>
                  </a:lnTo>
                  <a:lnTo>
                    <a:pt x="93" y="122"/>
                  </a:lnTo>
                  <a:lnTo>
                    <a:pt x="70" y="114"/>
                  </a:lnTo>
                  <a:lnTo>
                    <a:pt x="48" y="95"/>
                  </a:lnTo>
                  <a:lnTo>
                    <a:pt x="29" y="72"/>
                  </a:lnTo>
                  <a:lnTo>
                    <a:pt x="14" y="48"/>
                  </a:lnTo>
                  <a:lnTo>
                    <a:pt x="4" y="30"/>
                  </a:lnTo>
                  <a:lnTo>
                    <a:pt x="0" y="2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41" name="Freeform 393"/>
            <p:cNvSpPr>
              <a:spLocks/>
            </p:cNvSpPr>
            <p:nvPr/>
          </p:nvSpPr>
          <p:spPr bwMode="auto">
            <a:xfrm>
              <a:off x="2930" y="2532"/>
              <a:ext cx="55" cy="78"/>
            </a:xfrm>
            <a:custGeom>
              <a:avLst/>
              <a:gdLst>
                <a:gd name="T0" fmla="*/ 43 w 112"/>
                <a:gd name="T1" fmla="*/ 0 h 156"/>
                <a:gd name="T2" fmla="*/ 68 w 112"/>
                <a:gd name="T3" fmla="*/ 0 h 156"/>
                <a:gd name="T4" fmla="*/ 73 w 112"/>
                <a:gd name="T5" fmla="*/ 7 h 156"/>
                <a:gd name="T6" fmla="*/ 83 w 112"/>
                <a:gd name="T7" fmla="*/ 24 h 156"/>
                <a:gd name="T8" fmla="*/ 96 w 112"/>
                <a:gd name="T9" fmla="*/ 50 h 156"/>
                <a:gd name="T10" fmla="*/ 106 w 112"/>
                <a:gd name="T11" fmla="*/ 77 h 156"/>
                <a:gd name="T12" fmla="*/ 112 w 112"/>
                <a:gd name="T13" fmla="*/ 106 h 156"/>
                <a:gd name="T14" fmla="*/ 108 w 112"/>
                <a:gd name="T15" fmla="*/ 131 h 156"/>
                <a:gd name="T16" fmla="*/ 91 w 112"/>
                <a:gd name="T17" fmla="*/ 149 h 156"/>
                <a:gd name="T18" fmla="*/ 56 w 112"/>
                <a:gd name="T19" fmla="*/ 156 h 156"/>
                <a:gd name="T20" fmla="*/ 22 w 112"/>
                <a:gd name="T21" fmla="*/ 149 h 156"/>
                <a:gd name="T22" fmla="*/ 4 w 112"/>
                <a:gd name="T23" fmla="*/ 131 h 156"/>
                <a:gd name="T24" fmla="*/ 0 w 112"/>
                <a:gd name="T25" fmla="*/ 106 h 156"/>
                <a:gd name="T26" fmla="*/ 5 w 112"/>
                <a:gd name="T27" fmla="*/ 77 h 156"/>
                <a:gd name="T28" fmla="*/ 15 w 112"/>
                <a:gd name="T29" fmla="*/ 50 h 156"/>
                <a:gd name="T30" fmla="*/ 28 w 112"/>
                <a:gd name="T31" fmla="*/ 24 h 156"/>
                <a:gd name="T32" fmla="*/ 38 w 112"/>
                <a:gd name="T33" fmla="*/ 7 h 156"/>
                <a:gd name="T34" fmla="*/ 43 w 112"/>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156">
                  <a:moveTo>
                    <a:pt x="43" y="0"/>
                  </a:moveTo>
                  <a:lnTo>
                    <a:pt x="68" y="0"/>
                  </a:lnTo>
                  <a:lnTo>
                    <a:pt x="73" y="7"/>
                  </a:lnTo>
                  <a:lnTo>
                    <a:pt x="83" y="24"/>
                  </a:lnTo>
                  <a:lnTo>
                    <a:pt x="96" y="50"/>
                  </a:lnTo>
                  <a:lnTo>
                    <a:pt x="106" y="77"/>
                  </a:lnTo>
                  <a:lnTo>
                    <a:pt x="112" y="106"/>
                  </a:lnTo>
                  <a:lnTo>
                    <a:pt x="108" y="131"/>
                  </a:lnTo>
                  <a:lnTo>
                    <a:pt x="91" y="149"/>
                  </a:lnTo>
                  <a:lnTo>
                    <a:pt x="56" y="156"/>
                  </a:lnTo>
                  <a:lnTo>
                    <a:pt x="22" y="149"/>
                  </a:lnTo>
                  <a:lnTo>
                    <a:pt x="4" y="131"/>
                  </a:lnTo>
                  <a:lnTo>
                    <a:pt x="0" y="106"/>
                  </a:lnTo>
                  <a:lnTo>
                    <a:pt x="5" y="77"/>
                  </a:lnTo>
                  <a:lnTo>
                    <a:pt x="15" y="50"/>
                  </a:lnTo>
                  <a:lnTo>
                    <a:pt x="28" y="24"/>
                  </a:lnTo>
                  <a:lnTo>
                    <a:pt x="38" y="7"/>
                  </a:lnTo>
                  <a:lnTo>
                    <a:pt x="4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42" name="Freeform 394"/>
            <p:cNvSpPr>
              <a:spLocks/>
            </p:cNvSpPr>
            <p:nvPr/>
          </p:nvSpPr>
          <p:spPr bwMode="auto">
            <a:xfrm>
              <a:off x="2868" y="2515"/>
              <a:ext cx="75" cy="62"/>
            </a:xfrm>
            <a:custGeom>
              <a:avLst/>
              <a:gdLst>
                <a:gd name="T0" fmla="*/ 138 w 151"/>
                <a:gd name="T1" fmla="*/ 1 h 123"/>
                <a:gd name="T2" fmla="*/ 151 w 151"/>
                <a:gd name="T3" fmla="*/ 23 h 123"/>
                <a:gd name="T4" fmla="*/ 147 w 151"/>
                <a:gd name="T5" fmla="*/ 30 h 123"/>
                <a:gd name="T6" fmla="*/ 137 w 151"/>
                <a:gd name="T7" fmla="*/ 48 h 123"/>
                <a:gd name="T8" fmla="*/ 122 w 151"/>
                <a:gd name="T9" fmla="*/ 71 h 123"/>
                <a:gd name="T10" fmla="*/ 103 w 151"/>
                <a:gd name="T11" fmla="*/ 95 h 123"/>
                <a:gd name="T12" fmla="*/ 82 w 151"/>
                <a:gd name="T13" fmla="*/ 114 h 123"/>
                <a:gd name="T14" fmla="*/ 57 w 151"/>
                <a:gd name="T15" fmla="*/ 123 h 123"/>
                <a:gd name="T16" fmla="*/ 34 w 151"/>
                <a:gd name="T17" fmla="*/ 117 h 123"/>
                <a:gd name="T18" fmla="*/ 11 w 151"/>
                <a:gd name="T19" fmla="*/ 91 h 123"/>
                <a:gd name="T20" fmla="*/ 3 w 151"/>
                <a:gd name="T21" fmla="*/ 72 h 123"/>
                <a:gd name="T22" fmla="*/ 0 w 151"/>
                <a:gd name="T23" fmla="*/ 57 h 123"/>
                <a:gd name="T24" fmla="*/ 0 w 151"/>
                <a:gd name="T25" fmla="*/ 44 h 123"/>
                <a:gd name="T26" fmla="*/ 6 w 151"/>
                <a:gd name="T27" fmla="*/ 32 h 123"/>
                <a:gd name="T28" fmla="*/ 14 w 151"/>
                <a:gd name="T29" fmla="*/ 24 h 123"/>
                <a:gd name="T30" fmla="*/ 25 w 151"/>
                <a:gd name="T31" fmla="*/ 16 h 123"/>
                <a:gd name="T32" fmla="*/ 38 w 151"/>
                <a:gd name="T33" fmla="*/ 10 h 123"/>
                <a:gd name="T34" fmla="*/ 52 w 151"/>
                <a:gd name="T35" fmla="*/ 7 h 123"/>
                <a:gd name="T36" fmla="*/ 67 w 151"/>
                <a:gd name="T37" fmla="*/ 3 h 123"/>
                <a:gd name="T38" fmla="*/ 82 w 151"/>
                <a:gd name="T39" fmla="*/ 2 h 123"/>
                <a:gd name="T40" fmla="*/ 97 w 151"/>
                <a:gd name="T41" fmla="*/ 1 h 123"/>
                <a:gd name="T42" fmla="*/ 109 w 151"/>
                <a:gd name="T43" fmla="*/ 0 h 123"/>
                <a:gd name="T44" fmla="*/ 121 w 151"/>
                <a:gd name="T45" fmla="*/ 0 h 123"/>
                <a:gd name="T46" fmla="*/ 130 w 151"/>
                <a:gd name="T47" fmla="*/ 1 h 123"/>
                <a:gd name="T48" fmla="*/ 136 w 151"/>
                <a:gd name="T49" fmla="*/ 1 h 123"/>
                <a:gd name="T50" fmla="*/ 138 w 151"/>
                <a:gd name="T51" fmla="*/ 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1" h="123">
                  <a:moveTo>
                    <a:pt x="138" y="1"/>
                  </a:moveTo>
                  <a:lnTo>
                    <a:pt x="151" y="23"/>
                  </a:lnTo>
                  <a:lnTo>
                    <a:pt x="147" y="30"/>
                  </a:lnTo>
                  <a:lnTo>
                    <a:pt x="137" y="48"/>
                  </a:lnTo>
                  <a:lnTo>
                    <a:pt x="122" y="71"/>
                  </a:lnTo>
                  <a:lnTo>
                    <a:pt x="103" y="95"/>
                  </a:lnTo>
                  <a:lnTo>
                    <a:pt x="82" y="114"/>
                  </a:lnTo>
                  <a:lnTo>
                    <a:pt x="57" y="123"/>
                  </a:lnTo>
                  <a:lnTo>
                    <a:pt x="34" y="117"/>
                  </a:lnTo>
                  <a:lnTo>
                    <a:pt x="11" y="91"/>
                  </a:lnTo>
                  <a:lnTo>
                    <a:pt x="3" y="72"/>
                  </a:lnTo>
                  <a:lnTo>
                    <a:pt x="0" y="57"/>
                  </a:lnTo>
                  <a:lnTo>
                    <a:pt x="0" y="44"/>
                  </a:lnTo>
                  <a:lnTo>
                    <a:pt x="6" y="32"/>
                  </a:lnTo>
                  <a:lnTo>
                    <a:pt x="14" y="24"/>
                  </a:lnTo>
                  <a:lnTo>
                    <a:pt x="25" y="16"/>
                  </a:lnTo>
                  <a:lnTo>
                    <a:pt x="38" y="10"/>
                  </a:lnTo>
                  <a:lnTo>
                    <a:pt x="52" y="7"/>
                  </a:lnTo>
                  <a:lnTo>
                    <a:pt x="67" y="3"/>
                  </a:lnTo>
                  <a:lnTo>
                    <a:pt x="82" y="2"/>
                  </a:lnTo>
                  <a:lnTo>
                    <a:pt x="97" y="1"/>
                  </a:lnTo>
                  <a:lnTo>
                    <a:pt x="109" y="0"/>
                  </a:lnTo>
                  <a:lnTo>
                    <a:pt x="121" y="0"/>
                  </a:lnTo>
                  <a:lnTo>
                    <a:pt x="130" y="1"/>
                  </a:lnTo>
                  <a:lnTo>
                    <a:pt x="136" y="1"/>
                  </a:lnTo>
                  <a:lnTo>
                    <a:pt x="138"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43" name="Freeform 395"/>
            <p:cNvSpPr>
              <a:spLocks/>
            </p:cNvSpPr>
            <p:nvPr/>
          </p:nvSpPr>
          <p:spPr bwMode="auto">
            <a:xfrm>
              <a:off x="2867" y="2446"/>
              <a:ext cx="76" cy="62"/>
            </a:xfrm>
            <a:custGeom>
              <a:avLst/>
              <a:gdLst>
                <a:gd name="T0" fmla="*/ 152 w 152"/>
                <a:gd name="T1" fmla="*/ 99 h 123"/>
                <a:gd name="T2" fmla="*/ 139 w 152"/>
                <a:gd name="T3" fmla="*/ 122 h 123"/>
                <a:gd name="T4" fmla="*/ 137 w 152"/>
                <a:gd name="T5" fmla="*/ 122 h 123"/>
                <a:gd name="T6" fmla="*/ 131 w 152"/>
                <a:gd name="T7" fmla="*/ 122 h 123"/>
                <a:gd name="T8" fmla="*/ 122 w 152"/>
                <a:gd name="T9" fmla="*/ 123 h 123"/>
                <a:gd name="T10" fmla="*/ 110 w 152"/>
                <a:gd name="T11" fmla="*/ 122 h 123"/>
                <a:gd name="T12" fmla="*/ 98 w 152"/>
                <a:gd name="T13" fmla="*/ 122 h 123"/>
                <a:gd name="T14" fmla="*/ 83 w 152"/>
                <a:gd name="T15" fmla="*/ 121 h 123"/>
                <a:gd name="T16" fmla="*/ 68 w 152"/>
                <a:gd name="T17" fmla="*/ 118 h 123"/>
                <a:gd name="T18" fmla="*/ 53 w 152"/>
                <a:gd name="T19" fmla="*/ 116 h 123"/>
                <a:gd name="T20" fmla="*/ 39 w 152"/>
                <a:gd name="T21" fmla="*/ 111 h 123"/>
                <a:gd name="T22" fmla="*/ 26 w 152"/>
                <a:gd name="T23" fmla="*/ 106 h 123"/>
                <a:gd name="T24" fmla="*/ 15 w 152"/>
                <a:gd name="T25" fmla="*/ 99 h 123"/>
                <a:gd name="T26" fmla="*/ 7 w 152"/>
                <a:gd name="T27" fmla="*/ 91 h 123"/>
                <a:gd name="T28" fmla="*/ 1 w 152"/>
                <a:gd name="T29" fmla="*/ 79 h 123"/>
                <a:gd name="T30" fmla="*/ 0 w 152"/>
                <a:gd name="T31" fmla="*/ 66 h 123"/>
                <a:gd name="T32" fmla="*/ 3 w 152"/>
                <a:gd name="T33" fmla="*/ 51 h 123"/>
                <a:gd name="T34" fmla="*/ 11 w 152"/>
                <a:gd name="T35" fmla="*/ 33 h 123"/>
                <a:gd name="T36" fmla="*/ 34 w 152"/>
                <a:gd name="T37" fmla="*/ 6 h 123"/>
                <a:gd name="T38" fmla="*/ 58 w 152"/>
                <a:gd name="T39" fmla="*/ 0 h 123"/>
                <a:gd name="T40" fmla="*/ 83 w 152"/>
                <a:gd name="T41" fmla="*/ 8 h 123"/>
                <a:gd name="T42" fmla="*/ 104 w 152"/>
                <a:gd name="T43" fmla="*/ 27 h 123"/>
                <a:gd name="T44" fmla="*/ 123 w 152"/>
                <a:gd name="T45" fmla="*/ 50 h 123"/>
                <a:gd name="T46" fmla="*/ 138 w 152"/>
                <a:gd name="T47" fmla="*/ 73 h 123"/>
                <a:gd name="T48" fmla="*/ 148 w 152"/>
                <a:gd name="T49" fmla="*/ 92 h 123"/>
                <a:gd name="T50" fmla="*/ 152 w 152"/>
                <a:gd name="T51" fmla="*/ 9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2" h="123">
                  <a:moveTo>
                    <a:pt x="152" y="99"/>
                  </a:moveTo>
                  <a:lnTo>
                    <a:pt x="139" y="122"/>
                  </a:lnTo>
                  <a:lnTo>
                    <a:pt x="137" y="122"/>
                  </a:lnTo>
                  <a:lnTo>
                    <a:pt x="131" y="122"/>
                  </a:lnTo>
                  <a:lnTo>
                    <a:pt x="122" y="123"/>
                  </a:lnTo>
                  <a:lnTo>
                    <a:pt x="110" y="122"/>
                  </a:lnTo>
                  <a:lnTo>
                    <a:pt x="98" y="122"/>
                  </a:lnTo>
                  <a:lnTo>
                    <a:pt x="83" y="121"/>
                  </a:lnTo>
                  <a:lnTo>
                    <a:pt x="68" y="118"/>
                  </a:lnTo>
                  <a:lnTo>
                    <a:pt x="53" y="116"/>
                  </a:lnTo>
                  <a:lnTo>
                    <a:pt x="39" y="111"/>
                  </a:lnTo>
                  <a:lnTo>
                    <a:pt x="26" y="106"/>
                  </a:lnTo>
                  <a:lnTo>
                    <a:pt x="15" y="99"/>
                  </a:lnTo>
                  <a:lnTo>
                    <a:pt x="7" y="91"/>
                  </a:lnTo>
                  <a:lnTo>
                    <a:pt x="1" y="79"/>
                  </a:lnTo>
                  <a:lnTo>
                    <a:pt x="0" y="66"/>
                  </a:lnTo>
                  <a:lnTo>
                    <a:pt x="3" y="51"/>
                  </a:lnTo>
                  <a:lnTo>
                    <a:pt x="11" y="33"/>
                  </a:lnTo>
                  <a:lnTo>
                    <a:pt x="34" y="6"/>
                  </a:lnTo>
                  <a:lnTo>
                    <a:pt x="58" y="0"/>
                  </a:lnTo>
                  <a:lnTo>
                    <a:pt x="83" y="8"/>
                  </a:lnTo>
                  <a:lnTo>
                    <a:pt x="104" y="27"/>
                  </a:lnTo>
                  <a:lnTo>
                    <a:pt x="123" y="50"/>
                  </a:lnTo>
                  <a:lnTo>
                    <a:pt x="138" y="73"/>
                  </a:lnTo>
                  <a:lnTo>
                    <a:pt x="148" y="92"/>
                  </a:lnTo>
                  <a:lnTo>
                    <a:pt x="152" y="9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44" name="Freeform 396"/>
            <p:cNvSpPr>
              <a:spLocks/>
            </p:cNvSpPr>
            <p:nvPr/>
          </p:nvSpPr>
          <p:spPr bwMode="auto">
            <a:xfrm>
              <a:off x="2555" y="2447"/>
              <a:ext cx="68" cy="74"/>
            </a:xfrm>
            <a:custGeom>
              <a:avLst/>
              <a:gdLst>
                <a:gd name="T0" fmla="*/ 6 w 136"/>
                <a:gd name="T1" fmla="*/ 67 h 148"/>
                <a:gd name="T2" fmla="*/ 0 w 136"/>
                <a:gd name="T3" fmla="*/ 47 h 148"/>
                <a:gd name="T4" fmla="*/ 7 w 136"/>
                <a:gd name="T5" fmla="*/ 33 h 148"/>
                <a:gd name="T6" fmla="*/ 15 w 136"/>
                <a:gd name="T7" fmla="*/ 27 h 148"/>
                <a:gd name="T8" fmla="*/ 24 w 136"/>
                <a:gd name="T9" fmla="*/ 25 h 148"/>
                <a:gd name="T10" fmla="*/ 35 w 136"/>
                <a:gd name="T11" fmla="*/ 25 h 148"/>
                <a:gd name="T12" fmla="*/ 43 w 136"/>
                <a:gd name="T13" fmla="*/ 16 h 148"/>
                <a:gd name="T14" fmla="*/ 58 w 136"/>
                <a:gd name="T15" fmla="*/ 2 h 148"/>
                <a:gd name="T16" fmla="*/ 79 w 136"/>
                <a:gd name="T17" fmla="*/ 2 h 148"/>
                <a:gd name="T18" fmla="*/ 92 w 136"/>
                <a:gd name="T19" fmla="*/ 16 h 148"/>
                <a:gd name="T20" fmla="*/ 100 w 136"/>
                <a:gd name="T21" fmla="*/ 24 h 148"/>
                <a:gd name="T22" fmla="*/ 111 w 136"/>
                <a:gd name="T23" fmla="*/ 23 h 148"/>
                <a:gd name="T24" fmla="*/ 121 w 136"/>
                <a:gd name="T25" fmla="*/ 26 h 148"/>
                <a:gd name="T26" fmla="*/ 129 w 136"/>
                <a:gd name="T27" fmla="*/ 32 h 148"/>
                <a:gd name="T28" fmla="*/ 136 w 136"/>
                <a:gd name="T29" fmla="*/ 46 h 148"/>
                <a:gd name="T30" fmla="*/ 130 w 136"/>
                <a:gd name="T31" fmla="*/ 65 h 148"/>
                <a:gd name="T32" fmla="*/ 130 w 136"/>
                <a:gd name="T33" fmla="*/ 80 h 148"/>
                <a:gd name="T34" fmla="*/ 136 w 136"/>
                <a:gd name="T35" fmla="*/ 100 h 148"/>
                <a:gd name="T36" fmla="*/ 129 w 136"/>
                <a:gd name="T37" fmla="*/ 115 h 148"/>
                <a:gd name="T38" fmla="*/ 121 w 136"/>
                <a:gd name="T39" fmla="*/ 121 h 148"/>
                <a:gd name="T40" fmla="*/ 112 w 136"/>
                <a:gd name="T41" fmla="*/ 123 h 148"/>
                <a:gd name="T42" fmla="*/ 102 w 136"/>
                <a:gd name="T43" fmla="*/ 122 h 148"/>
                <a:gd name="T44" fmla="*/ 94 w 136"/>
                <a:gd name="T45" fmla="*/ 131 h 148"/>
                <a:gd name="T46" fmla="*/ 80 w 136"/>
                <a:gd name="T47" fmla="*/ 146 h 148"/>
                <a:gd name="T48" fmla="*/ 59 w 136"/>
                <a:gd name="T49" fmla="*/ 146 h 148"/>
                <a:gd name="T50" fmla="*/ 45 w 136"/>
                <a:gd name="T51" fmla="*/ 131 h 148"/>
                <a:gd name="T52" fmla="*/ 36 w 136"/>
                <a:gd name="T53" fmla="*/ 123 h 148"/>
                <a:gd name="T54" fmla="*/ 26 w 136"/>
                <a:gd name="T55" fmla="*/ 124 h 148"/>
                <a:gd name="T56" fmla="*/ 16 w 136"/>
                <a:gd name="T57" fmla="*/ 122 h 148"/>
                <a:gd name="T58" fmla="*/ 8 w 136"/>
                <a:gd name="T59" fmla="*/ 116 h 148"/>
                <a:gd name="T60" fmla="*/ 1 w 136"/>
                <a:gd name="T61" fmla="*/ 101 h 148"/>
                <a:gd name="T62" fmla="*/ 7 w 136"/>
                <a:gd name="T63" fmla="*/ 83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6" h="148">
                  <a:moveTo>
                    <a:pt x="14" y="75"/>
                  </a:moveTo>
                  <a:lnTo>
                    <a:pt x="6" y="67"/>
                  </a:lnTo>
                  <a:lnTo>
                    <a:pt x="1" y="57"/>
                  </a:lnTo>
                  <a:lnTo>
                    <a:pt x="0" y="47"/>
                  </a:lnTo>
                  <a:lnTo>
                    <a:pt x="4" y="38"/>
                  </a:lnTo>
                  <a:lnTo>
                    <a:pt x="7" y="33"/>
                  </a:lnTo>
                  <a:lnTo>
                    <a:pt x="11" y="30"/>
                  </a:lnTo>
                  <a:lnTo>
                    <a:pt x="15" y="27"/>
                  </a:lnTo>
                  <a:lnTo>
                    <a:pt x="20" y="25"/>
                  </a:lnTo>
                  <a:lnTo>
                    <a:pt x="24" y="25"/>
                  </a:lnTo>
                  <a:lnTo>
                    <a:pt x="30" y="25"/>
                  </a:lnTo>
                  <a:lnTo>
                    <a:pt x="35" y="25"/>
                  </a:lnTo>
                  <a:lnTo>
                    <a:pt x="41" y="27"/>
                  </a:lnTo>
                  <a:lnTo>
                    <a:pt x="43" y="16"/>
                  </a:lnTo>
                  <a:lnTo>
                    <a:pt x="50" y="8"/>
                  </a:lnTo>
                  <a:lnTo>
                    <a:pt x="58" y="2"/>
                  </a:lnTo>
                  <a:lnTo>
                    <a:pt x="68" y="0"/>
                  </a:lnTo>
                  <a:lnTo>
                    <a:pt x="79" y="2"/>
                  </a:lnTo>
                  <a:lnTo>
                    <a:pt x="87" y="8"/>
                  </a:lnTo>
                  <a:lnTo>
                    <a:pt x="92" y="16"/>
                  </a:lnTo>
                  <a:lnTo>
                    <a:pt x="95" y="26"/>
                  </a:lnTo>
                  <a:lnTo>
                    <a:pt x="100" y="24"/>
                  </a:lnTo>
                  <a:lnTo>
                    <a:pt x="105" y="23"/>
                  </a:lnTo>
                  <a:lnTo>
                    <a:pt x="111" y="23"/>
                  </a:lnTo>
                  <a:lnTo>
                    <a:pt x="117" y="24"/>
                  </a:lnTo>
                  <a:lnTo>
                    <a:pt x="121" y="26"/>
                  </a:lnTo>
                  <a:lnTo>
                    <a:pt x="126" y="29"/>
                  </a:lnTo>
                  <a:lnTo>
                    <a:pt x="129" y="32"/>
                  </a:lnTo>
                  <a:lnTo>
                    <a:pt x="133" y="37"/>
                  </a:lnTo>
                  <a:lnTo>
                    <a:pt x="136" y="46"/>
                  </a:lnTo>
                  <a:lnTo>
                    <a:pt x="135" y="56"/>
                  </a:lnTo>
                  <a:lnTo>
                    <a:pt x="130" y="65"/>
                  </a:lnTo>
                  <a:lnTo>
                    <a:pt x="122" y="73"/>
                  </a:lnTo>
                  <a:lnTo>
                    <a:pt x="130" y="80"/>
                  </a:lnTo>
                  <a:lnTo>
                    <a:pt x="135" y="90"/>
                  </a:lnTo>
                  <a:lnTo>
                    <a:pt x="136" y="100"/>
                  </a:lnTo>
                  <a:lnTo>
                    <a:pt x="133" y="110"/>
                  </a:lnTo>
                  <a:lnTo>
                    <a:pt x="129" y="115"/>
                  </a:lnTo>
                  <a:lnTo>
                    <a:pt x="126" y="118"/>
                  </a:lnTo>
                  <a:lnTo>
                    <a:pt x="121" y="121"/>
                  </a:lnTo>
                  <a:lnTo>
                    <a:pt x="117" y="122"/>
                  </a:lnTo>
                  <a:lnTo>
                    <a:pt x="112" y="123"/>
                  </a:lnTo>
                  <a:lnTo>
                    <a:pt x="106" y="123"/>
                  </a:lnTo>
                  <a:lnTo>
                    <a:pt x="102" y="122"/>
                  </a:lnTo>
                  <a:lnTo>
                    <a:pt x="96" y="121"/>
                  </a:lnTo>
                  <a:lnTo>
                    <a:pt x="94" y="131"/>
                  </a:lnTo>
                  <a:lnTo>
                    <a:pt x="88" y="140"/>
                  </a:lnTo>
                  <a:lnTo>
                    <a:pt x="80" y="146"/>
                  </a:lnTo>
                  <a:lnTo>
                    <a:pt x="69" y="148"/>
                  </a:lnTo>
                  <a:lnTo>
                    <a:pt x="59" y="146"/>
                  </a:lnTo>
                  <a:lnTo>
                    <a:pt x="51" y="140"/>
                  </a:lnTo>
                  <a:lnTo>
                    <a:pt x="45" y="131"/>
                  </a:lnTo>
                  <a:lnTo>
                    <a:pt x="42" y="121"/>
                  </a:lnTo>
                  <a:lnTo>
                    <a:pt x="36" y="123"/>
                  </a:lnTo>
                  <a:lnTo>
                    <a:pt x="31" y="124"/>
                  </a:lnTo>
                  <a:lnTo>
                    <a:pt x="26" y="124"/>
                  </a:lnTo>
                  <a:lnTo>
                    <a:pt x="21" y="123"/>
                  </a:lnTo>
                  <a:lnTo>
                    <a:pt x="16" y="122"/>
                  </a:lnTo>
                  <a:lnTo>
                    <a:pt x="12" y="120"/>
                  </a:lnTo>
                  <a:lnTo>
                    <a:pt x="8" y="116"/>
                  </a:lnTo>
                  <a:lnTo>
                    <a:pt x="5" y="111"/>
                  </a:lnTo>
                  <a:lnTo>
                    <a:pt x="1" y="101"/>
                  </a:lnTo>
                  <a:lnTo>
                    <a:pt x="3" y="92"/>
                  </a:lnTo>
                  <a:lnTo>
                    <a:pt x="7" y="83"/>
                  </a:lnTo>
                  <a:lnTo>
                    <a:pt x="14" y="7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45" name="Freeform 397"/>
            <p:cNvSpPr>
              <a:spLocks/>
            </p:cNvSpPr>
            <p:nvPr/>
          </p:nvSpPr>
          <p:spPr bwMode="auto">
            <a:xfrm>
              <a:off x="2579" y="2473"/>
              <a:ext cx="20" cy="21"/>
            </a:xfrm>
            <a:custGeom>
              <a:avLst/>
              <a:gdLst>
                <a:gd name="T0" fmla="*/ 19 w 39"/>
                <a:gd name="T1" fmla="*/ 40 h 40"/>
                <a:gd name="T2" fmla="*/ 27 w 39"/>
                <a:gd name="T3" fmla="*/ 39 h 40"/>
                <a:gd name="T4" fmla="*/ 33 w 39"/>
                <a:gd name="T5" fmla="*/ 34 h 40"/>
                <a:gd name="T6" fmla="*/ 38 w 39"/>
                <a:gd name="T7" fmla="*/ 27 h 40"/>
                <a:gd name="T8" fmla="*/ 39 w 39"/>
                <a:gd name="T9" fmla="*/ 20 h 40"/>
                <a:gd name="T10" fmla="*/ 38 w 39"/>
                <a:gd name="T11" fmla="*/ 12 h 40"/>
                <a:gd name="T12" fmla="*/ 33 w 39"/>
                <a:gd name="T13" fmla="*/ 5 h 40"/>
                <a:gd name="T14" fmla="*/ 27 w 39"/>
                <a:gd name="T15" fmla="*/ 1 h 40"/>
                <a:gd name="T16" fmla="*/ 19 w 39"/>
                <a:gd name="T17" fmla="*/ 0 h 40"/>
                <a:gd name="T18" fmla="*/ 12 w 39"/>
                <a:gd name="T19" fmla="*/ 1 h 40"/>
                <a:gd name="T20" fmla="*/ 6 w 39"/>
                <a:gd name="T21" fmla="*/ 5 h 40"/>
                <a:gd name="T22" fmla="*/ 1 w 39"/>
                <a:gd name="T23" fmla="*/ 12 h 40"/>
                <a:gd name="T24" fmla="*/ 0 w 39"/>
                <a:gd name="T25" fmla="*/ 20 h 40"/>
                <a:gd name="T26" fmla="*/ 1 w 39"/>
                <a:gd name="T27" fmla="*/ 27 h 40"/>
                <a:gd name="T28" fmla="*/ 6 w 39"/>
                <a:gd name="T29" fmla="*/ 34 h 40"/>
                <a:gd name="T30" fmla="*/ 12 w 39"/>
                <a:gd name="T31" fmla="*/ 39 h 40"/>
                <a:gd name="T32" fmla="*/ 19 w 39"/>
                <a:gd name="T33"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40">
                  <a:moveTo>
                    <a:pt x="19" y="40"/>
                  </a:moveTo>
                  <a:lnTo>
                    <a:pt x="27" y="39"/>
                  </a:lnTo>
                  <a:lnTo>
                    <a:pt x="33" y="34"/>
                  </a:lnTo>
                  <a:lnTo>
                    <a:pt x="38" y="27"/>
                  </a:lnTo>
                  <a:lnTo>
                    <a:pt x="39" y="20"/>
                  </a:lnTo>
                  <a:lnTo>
                    <a:pt x="38" y="12"/>
                  </a:lnTo>
                  <a:lnTo>
                    <a:pt x="33" y="5"/>
                  </a:lnTo>
                  <a:lnTo>
                    <a:pt x="27" y="1"/>
                  </a:lnTo>
                  <a:lnTo>
                    <a:pt x="19" y="0"/>
                  </a:lnTo>
                  <a:lnTo>
                    <a:pt x="12" y="1"/>
                  </a:lnTo>
                  <a:lnTo>
                    <a:pt x="6" y="5"/>
                  </a:lnTo>
                  <a:lnTo>
                    <a:pt x="1" y="12"/>
                  </a:lnTo>
                  <a:lnTo>
                    <a:pt x="0" y="20"/>
                  </a:lnTo>
                  <a:lnTo>
                    <a:pt x="1" y="27"/>
                  </a:lnTo>
                  <a:lnTo>
                    <a:pt x="6" y="34"/>
                  </a:lnTo>
                  <a:lnTo>
                    <a:pt x="12" y="39"/>
                  </a:lnTo>
                  <a:lnTo>
                    <a:pt x="19" y="4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46" name="Freeform 398"/>
            <p:cNvSpPr>
              <a:spLocks/>
            </p:cNvSpPr>
            <p:nvPr/>
          </p:nvSpPr>
          <p:spPr bwMode="auto">
            <a:xfrm>
              <a:off x="2642" y="1923"/>
              <a:ext cx="68" cy="74"/>
            </a:xfrm>
            <a:custGeom>
              <a:avLst/>
              <a:gdLst>
                <a:gd name="T0" fmla="*/ 6 w 136"/>
                <a:gd name="T1" fmla="*/ 66 h 147"/>
                <a:gd name="T2" fmla="*/ 0 w 136"/>
                <a:gd name="T3" fmla="*/ 47 h 147"/>
                <a:gd name="T4" fmla="*/ 7 w 136"/>
                <a:gd name="T5" fmla="*/ 33 h 147"/>
                <a:gd name="T6" fmla="*/ 15 w 136"/>
                <a:gd name="T7" fmla="*/ 26 h 147"/>
                <a:gd name="T8" fmla="*/ 25 w 136"/>
                <a:gd name="T9" fmla="*/ 24 h 147"/>
                <a:gd name="T10" fmla="*/ 35 w 136"/>
                <a:gd name="T11" fmla="*/ 25 h 147"/>
                <a:gd name="T12" fmla="*/ 43 w 136"/>
                <a:gd name="T13" fmla="*/ 16 h 147"/>
                <a:gd name="T14" fmla="*/ 58 w 136"/>
                <a:gd name="T15" fmla="*/ 2 h 147"/>
                <a:gd name="T16" fmla="*/ 79 w 136"/>
                <a:gd name="T17" fmla="*/ 2 h 147"/>
                <a:gd name="T18" fmla="*/ 92 w 136"/>
                <a:gd name="T19" fmla="*/ 16 h 147"/>
                <a:gd name="T20" fmla="*/ 101 w 136"/>
                <a:gd name="T21" fmla="*/ 24 h 147"/>
                <a:gd name="T22" fmla="*/ 111 w 136"/>
                <a:gd name="T23" fmla="*/ 23 h 147"/>
                <a:gd name="T24" fmla="*/ 121 w 136"/>
                <a:gd name="T25" fmla="*/ 25 h 147"/>
                <a:gd name="T26" fmla="*/ 129 w 136"/>
                <a:gd name="T27" fmla="*/ 32 h 147"/>
                <a:gd name="T28" fmla="*/ 136 w 136"/>
                <a:gd name="T29" fmla="*/ 46 h 147"/>
                <a:gd name="T30" fmla="*/ 130 w 136"/>
                <a:gd name="T31" fmla="*/ 65 h 147"/>
                <a:gd name="T32" fmla="*/ 130 w 136"/>
                <a:gd name="T33" fmla="*/ 80 h 147"/>
                <a:gd name="T34" fmla="*/ 136 w 136"/>
                <a:gd name="T35" fmla="*/ 100 h 147"/>
                <a:gd name="T36" fmla="*/ 129 w 136"/>
                <a:gd name="T37" fmla="*/ 114 h 147"/>
                <a:gd name="T38" fmla="*/ 121 w 136"/>
                <a:gd name="T39" fmla="*/ 121 h 147"/>
                <a:gd name="T40" fmla="*/ 112 w 136"/>
                <a:gd name="T41" fmla="*/ 123 h 147"/>
                <a:gd name="T42" fmla="*/ 102 w 136"/>
                <a:gd name="T43" fmla="*/ 122 h 147"/>
                <a:gd name="T44" fmla="*/ 94 w 136"/>
                <a:gd name="T45" fmla="*/ 131 h 147"/>
                <a:gd name="T46" fmla="*/ 80 w 136"/>
                <a:gd name="T47" fmla="*/ 145 h 147"/>
                <a:gd name="T48" fmla="*/ 59 w 136"/>
                <a:gd name="T49" fmla="*/ 145 h 147"/>
                <a:gd name="T50" fmla="*/ 45 w 136"/>
                <a:gd name="T51" fmla="*/ 131 h 147"/>
                <a:gd name="T52" fmla="*/ 36 w 136"/>
                <a:gd name="T53" fmla="*/ 123 h 147"/>
                <a:gd name="T54" fmla="*/ 26 w 136"/>
                <a:gd name="T55" fmla="*/ 124 h 147"/>
                <a:gd name="T56" fmla="*/ 16 w 136"/>
                <a:gd name="T57" fmla="*/ 122 h 147"/>
                <a:gd name="T58" fmla="*/ 8 w 136"/>
                <a:gd name="T59" fmla="*/ 116 h 147"/>
                <a:gd name="T60" fmla="*/ 1 w 136"/>
                <a:gd name="T61" fmla="*/ 101 h 147"/>
                <a:gd name="T62" fmla="*/ 7 w 136"/>
                <a:gd name="T63" fmla="*/ 8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6" h="147">
                  <a:moveTo>
                    <a:pt x="14" y="74"/>
                  </a:moveTo>
                  <a:lnTo>
                    <a:pt x="6" y="66"/>
                  </a:lnTo>
                  <a:lnTo>
                    <a:pt x="1" y="57"/>
                  </a:lnTo>
                  <a:lnTo>
                    <a:pt x="0" y="47"/>
                  </a:lnTo>
                  <a:lnTo>
                    <a:pt x="4" y="36"/>
                  </a:lnTo>
                  <a:lnTo>
                    <a:pt x="7" y="33"/>
                  </a:lnTo>
                  <a:lnTo>
                    <a:pt x="11" y="30"/>
                  </a:lnTo>
                  <a:lnTo>
                    <a:pt x="15" y="26"/>
                  </a:lnTo>
                  <a:lnTo>
                    <a:pt x="20" y="25"/>
                  </a:lnTo>
                  <a:lnTo>
                    <a:pt x="25" y="24"/>
                  </a:lnTo>
                  <a:lnTo>
                    <a:pt x="30" y="24"/>
                  </a:lnTo>
                  <a:lnTo>
                    <a:pt x="35" y="25"/>
                  </a:lnTo>
                  <a:lnTo>
                    <a:pt x="41" y="27"/>
                  </a:lnTo>
                  <a:lnTo>
                    <a:pt x="43" y="16"/>
                  </a:lnTo>
                  <a:lnTo>
                    <a:pt x="50" y="8"/>
                  </a:lnTo>
                  <a:lnTo>
                    <a:pt x="58" y="2"/>
                  </a:lnTo>
                  <a:lnTo>
                    <a:pt x="68" y="0"/>
                  </a:lnTo>
                  <a:lnTo>
                    <a:pt x="79" y="2"/>
                  </a:lnTo>
                  <a:lnTo>
                    <a:pt x="87" y="8"/>
                  </a:lnTo>
                  <a:lnTo>
                    <a:pt x="92" y="16"/>
                  </a:lnTo>
                  <a:lnTo>
                    <a:pt x="95" y="26"/>
                  </a:lnTo>
                  <a:lnTo>
                    <a:pt x="101" y="24"/>
                  </a:lnTo>
                  <a:lnTo>
                    <a:pt x="105" y="23"/>
                  </a:lnTo>
                  <a:lnTo>
                    <a:pt x="111" y="23"/>
                  </a:lnTo>
                  <a:lnTo>
                    <a:pt x="116" y="24"/>
                  </a:lnTo>
                  <a:lnTo>
                    <a:pt x="121" y="25"/>
                  </a:lnTo>
                  <a:lnTo>
                    <a:pt x="126" y="28"/>
                  </a:lnTo>
                  <a:lnTo>
                    <a:pt x="129" y="32"/>
                  </a:lnTo>
                  <a:lnTo>
                    <a:pt x="133" y="35"/>
                  </a:lnTo>
                  <a:lnTo>
                    <a:pt x="136" y="46"/>
                  </a:lnTo>
                  <a:lnTo>
                    <a:pt x="135" y="55"/>
                  </a:lnTo>
                  <a:lnTo>
                    <a:pt x="130" y="65"/>
                  </a:lnTo>
                  <a:lnTo>
                    <a:pt x="122" y="72"/>
                  </a:lnTo>
                  <a:lnTo>
                    <a:pt x="130" y="80"/>
                  </a:lnTo>
                  <a:lnTo>
                    <a:pt x="135" y="89"/>
                  </a:lnTo>
                  <a:lnTo>
                    <a:pt x="136" y="100"/>
                  </a:lnTo>
                  <a:lnTo>
                    <a:pt x="133" y="110"/>
                  </a:lnTo>
                  <a:lnTo>
                    <a:pt x="129" y="114"/>
                  </a:lnTo>
                  <a:lnTo>
                    <a:pt x="126" y="117"/>
                  </a:lnTo>
                  <a:lnTo>
                    <a:pt x="121" y="121"/>
                  </a:lnTo>
                  <a:lnTo>
                    <a:pt x="117" y="122"/>
                  </a:lnTo>
                  <a:lnTo>
                    <a:pt x="112" y="123"/>
                  </a:lnTo>
                  <a:lnTo>
                    <a:pt x="106" y="123"/>
                  </a:lnTo>
                  <a:lnTo>
                    <a:pt x="102" y="122"/>
                  </a:lnTo>
                  <a:lnTo>
                    <a:pt x="96" y="121"/>
                  </a:lnTo>
                  <a:lnTo>
                    <a:pt x="94" y="131"/>
                  </a:lnTo>
                  <a:lnTo>
                    <a:pt x="88" y="139"/>
                  </a:lnTo>
                  <a:lnTo>
                    <a:pt x="80" y="145"/>
                  </a:lnTo>
                  <a:lnTo>
                    <a:pt x="69" y="147"/>
                  </a:lnTo>
                  <a:lnTo>
                    <a:pt x="59" y="145"/>
                  </a:lnTo>
                  <a:lnTo>
                    <a:pt x="51" y="139"/>
                  </a:lnTo>
                  <a:lnTo>
                    <a:pt x="45" y="131"/>
                  </a:lnTo>
                  <a:lnTo>
                    <a:pt x="42" y="121"/>
                  </a:lnTo>
                  <a:lnTo>
                    <a:pt x="36" y="123"/>
                  </a:lnTo>
                  <a:lnTo>
                    <a:pt x="31" y="124"/>
                  </a:lnTo>
                  <a:lnTo>
                    <a:pt x="26" y="124"/>
                  </a:lnTo>
                  <a:lnTo>
                    <a:pt x="21" y="123"/>
                  </a:lnTo>
                  <a:lnTo>
                    <a:pt x="16" y="122"/>
                  </a:lnTo>
                  <a:lnTo>
                    <a:pt x="12" y="119"/>
                  </a:lnTo>
                  <a:lnTo>
                    <a:pt x="8" y="116"/>
                  </a:lnTo>
                  <a:lnTo>
                    <a:pt x="5" y="111"/>
                  </a:lnTo>
                  <a:lnTo>
                    <a:pt x="1" y="101"/>
                  </a:lnTo>
                  <a:lnTo>
                    <a:pt x="3" y="92"/>
                  </a:lnTo>
                  <a:lnTo>
                    <a:pt x="7" y="83"/>
                  </a:lnTo>
                  <a:lnTo>
                    <a:pt x="14" y="7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47" name="Freeform 399"/>
            <p:cNvSpPr>
              <a:spLocks/>
            </p:cNvSpPr>
            <p:nvPr/>
          </p:nvSpPr>
          <p:spPr bwMode="auto">
            <a:xfrm>
              <a:off x="2667" y="1949"/>
              <a:ext cx="20" cy="20"/>
            </a:xfrm>
            <a:custGeom>
              <a:avLst/>
              <a:gdLst>
                <a:gd name="T0" fmla="*/ 19 w 39"/>
                <a:gd name="T1" fmla="*/ 39 h 39"/>
                <a:gd name="T2" fmla="*/ 28 w 39"/>
                <a:gd name="T3" fmla="*/ 38 h 39"/>
                <a:gd name="T4" fmla="*/ 33 w 39"/>
                <a:gd name="T5" fmla="*/ 33 h 39"/>
                <a:gd name="T6" fmla="*/ 38 w 39"/>
                <a:gd name="T7" fmla="*/ 27 h 39"/>
                <a:gd name="T8" fmla="*/ 39 w 39"/>
                <a:gd name="T9" fmla="*/ 19 h 39"/>
                <a:gd name="T10" fmla="*/ 38 w 39"/>
                <a:gd name="T11" fmla="*/ 12 h 39"/>
                <a:gd name="T12" fmla="*/ 33 w 39"/>
                <a:gd name="T13" fmla="*/ 5 h 39"/>
                <a:gd name="T14" fmla="*/ 28 w 39"/>
                <a:gd name="T15" fmla="*/ 1 h 39"/>
                <a:gd name="T16" fmla="*/ 19 w 39"/>
                <a:gd name="T17" fmla="*/ 0 h 39"/>
                <a:gd name="T18" fmla="*/ 13 w 39"/>
                <a:gd name="T19" fmla="*/ 1 h 39"/>
                <a:gd name="T20" fmla="*/ 6 w 39"/>
                <a:gd name="T21" fmla="*/ 5 h 39"/>
                <a:gd name="T22" fmla="*/ 1 w 39"/>
                <a:gd name="T23" fmla="*/ 12 h 39"/>
                <a:gd name="T24" fmla="*/ 0 w 39"/>
                <a:gd name="T25" fmla="*/ 19 h 39"/>
                <a:gd name="T26" fmla="*/ 1 w 39"/>
                <a:gd name="T27" fmla="*/ 27 h 39"/>
                <a:gd name="T28" fmla="*/ 6 w 39"/>
                <a:gd name="T29" fmla="*/ 33 h 39"/>
                <a:gd name="T30" fmla="*/ 13 w 39"/>
                <a:gd name="T31" fmla="*/ 38 h 39"/>
                <a:gd name="T32" fmla="*/ 19 w 39"/>
                <a:gd name="T33"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39">
                  <a:moveTo>
                    <a:pt x="19" y="39"/>
                  </a:moveTo>
                  <a:lnTo>
                    <a:pt x="28" y="38"/>
                  </a:lnTo>
                  <a:lnTo>
                    <a:pt x="33" y="33"/>
                  </a:lnTo>
                  <a:lnTo>
                    <a:pt x="38" y="27"/>
                  </a:lnTo>
                  <a:lnTo>
                    <a:pt x="39" y="19"/>
                  </a:lnTo>
                  <a:lnTo>
                    <a:pt x="38" y="12"/>
                  </a:lnTo>
                  <a:lnTo>
                    <a:pt x="33" y="5"/>
                  </a:lnTo>
                  <a:lnTo>
                    <a:pt x="28" y="1"/>
                  </a:lnTo>
                  <a:lnTo>
                    <a:pt x="19" y="0"/>
                  </a:lnTo>
                  <a:lnTo>
                    <a:pt x="13" y="1"/>
                  </a:lnTo>
                  <a:lnTo>
                    <a:pt x="6" y="5"/>
                  </a:lnTo>
                  <a:lnTo>
                    <a:pt x="1" y="12"/>
                  </a:lnTo>
                  <a:lnTo>
                    <a:pt x="0" y="19"/>
                  </a:lnTo>
                  <a:lnTo>
                    <a:pt x="1" y="27"/>
                  </a:lnTo>
                  <a:lnTo>
                    <a:pt x="6" y="33"/>
                  </a:lnTo>
                  <a:lnTo>
                    <a:pt x="13" y="38"/>
                  </a:lnTo>
                  <a:lnTo>
                    <a:pt x="19" y="3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48" name="Freeform 400"/>
            <p:cNvSpPr>
              <a:spLocks/>
            </p:cNvSpPr>
            <p:nvPr/>
          </p:nvSpPr>
          <p:spPr bwMode="auto">
            <a:xfrm>
              <a:off x="2593" y="1695"/>
              <a:ext cx="30" cy="30"/>
            </a:xfrm>
            <a:custGeom>
              <a:avLst/>
              <a:gdLst>
                <a:gd name="T0" fmla="*/ 60 w 60"/>
                <a:gd name="T1" fmla="*/ 29 h 59"/>
                <a:gd name="T2" fmla="*/ 59 w 60"/>
                <a:gd name="T3" fmla="*/ 24 h 59"/>
                <a:gd name="T4" fmla="*/ 58 w 60"/>
                <a:gd name="T5" fmla="*/ 18 h 59"/>
                <a:gd name="T6" fmla="*/ 55 w 60"/>
                <a:gd name="T7" fmla="*/ 13 h 59"/>
                <a:gd name="T8" fmla="*/ 51 w 60"/>
                <a:gd name="T9" fmla="*/ 9 h 59"/>
                <a:gd name="T10" fmla="*/ 47 w 60"/>
                <a:gd name="T11" fmla="*/ 5 h 59"/>
                <a:gd name="T12" fmla="*/ 42 w 60"/>
                <a:gd name="T13" fmla="*/ 2 h 59"/>
                <a:gd name="T14" fmla="*/ 36 w 60"/>
                <a:gd name="T15" fmla="*/ 1 h 59"/>
                <a:gd name="T16" fmla="*/ 30 w 60"/>
                <a:gd name="T17" fmla="*/ 0 h 59"/>
                <a:gd name="T18" fmla="*/ 19 w 60"/>
                <a:gd name="T19" fmla="*/ 2 h 59"/>
                <a:gd name="T20" fmla="*/ 10 w 60"/>
                <a:gd name="T21" fmla="*/ 9 h 59"/>
                <a:gd name="T22" fmla="*/ 3 w 60"/>
                <a:gd name="T23" fmla="*/ 18 h 59"/>
                <a:gd name="T24" fmla="*/ 0 w 60"/>
                <a:gd name="T25" fmla="*/ 29 h 59"/>
                <a:gd name="T26" fmla="*/ 2 w 60"/>
                <a:gd name="T27" fmla="*/ 35 h 59"/>
                <a:gd name="T28" fmla="*/ 3 w 60"/>
                <a:gd name="T29" fmla="*/ 41 h 59"/>
                <a:gd name="T30" fmla="*/ 6 w 60"/>
                <a:gd name="T31" fmla="*/ 46 h 59"/>
                <a:gd name="T32" fmla="*/ 10 w 60"/>
                <a:gd name="T33" fmla="*/ 50 h 59"/>
                <a:gd name="T34" fmla="*/ 14 w 60"/>
                <a:gd name="T35" fmla="*/ 54 h 59"/>
                <a:gd name="T36" fmla="*/ 19 w 60"/>
                <a:gd name="T37" fmla="*/ 57 h 59"/>
                <a:gd name="T38" fmla="*/ 25 w 60"/>
                <a:gd name="T39" fmla="*/ 58 h 59"/>
                <a:gd name="T40" fmla="*/ 30 w 60"/>
                <a:gd name="T41" fmla="*/ 59 h 59"/>
                <a:gd name="T42" fmla="*/ 36 w 60"/>
                <a:gd name="T43" fmla="*/ 58 h 59"/>
                <a:gd name="T44" fmla="*/ 42 w 60"/>
                <a:gd name="T45" fmla="*/ 57 h 59"/>
                <a:gd name="T46" fmla="*/ 47 w 60"/>
                <a:gd name="T47" fmla="*/ 54 h 59"/>
                <a:gd name="T48" fmla="*/ 51 w 60"/>
                <a:gd name="T49" fmla="*/ 50 h 59"/>
                <a:gd name="T50" fmla="*/ 55 w 60"/>
                <a:gd name="T51" fmla="*/ 46 h 59"/>
                <a:gd name="T52" fmla="*/ 58 w 60"/>
                <a:gd name="T53" fmla="*/ 41 h 59"/>
                <a:gd name="T54" fmla="*/ 59 w 60"/>
                <a:gd name="T55" fmla="*/ 35 h 59"/>
                <a:gd name="T56" fmla="*/ 60 w 60"/>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29"/>
                  </a:moveTo>
                  <a:lnTo>
                    <a:pt x="59" y="24"/>
                  </a:lnTo>
                  <a:lnTo>
                    <a:pt x="58" y="18"/>
                  </a:lnTo>
                  <a:lnTo>
                    <a:pt x="55" y="13"/>
                  </a:lnTo>
                  <a:lnTo>
                    <a:pt x="51" y="9"/>
                  </a:lnTo>
                  <a:lnTo>
                    <a:pt x="47" y="5"/>
                  </a:lnTo>
                  <a:lnTo>
                    <a:pt x="42" y="2"/>
                  </a:lnTo>
                  <a:lnTo>
                    <a:pt x="36" y="1"/>
                  </a:lnTo>
                  <a:lnTo>
                    <a:pt x="30" y="0"/>
                  </a:lnTo>
                  <a:lnTo>
                    <a:pt x="19" y="2"/>
                  </a:lnTo>
                  <a:lnTo>
                    <a:pt x="10" y="9"/>
                  </a:lnTo>
                  <a:lnTo>
                    <a:pt x="3" y="18"/>
                  </a:lnTo>
                  <a:lnTo>
                    <a:pt x="0" y="29"/>
                  </a:lnTo>
                  <a:lnTo>
                    <a:pt x="2" y="35"/>
                  </a:lnTo>
                  <a:lnTo>
                    <a:pt x="3" y="41"/>
                  </a:lnTo>
                  <a:lnTo>
                    <a:pt x="6" y="46"/>
                  </a:lnTo>
                  <a:lnTo>
                    <a:pt x="10" y="50"/>
                  </a:lnTo>
                  <a:lnTo>
                    <a:pt x="14" y="54"/>
                  </a:lnTo>
                  <a:lnTo>
                    <a:pt x="19" y="57"/>
                  </a:lnTo>
                  <a:lnTo>
                    <a:pt x="25" y="58"/>
                  </a:lnTo>
                  <a:lnTo>
                    <a:pt x="30" y="59"/>
                  </a:lnTo>
                  <a:lnTo>
                    <a:pt x="36" y="58"/>
                  </a:lnTo>
                  <a:lnTo>
                    <a:pt x="42" y="57"/>
                  </a:lnTo>
                  <a:lnTo>
                    <a:pt x="47" y="54"/>
                  </a:lnTo>
                  <a:lnTo>
                    <a:pt x="51" y="50"/>
                  </a:lnTo>
                  <a:lnTo>
                    <a:pt x="55" y="46"/>
                  </a:lnTo>
                  <a:lnTo>
                    <a:pt x="58" y="41"/>
                  </a:lnTo>
                  <a:lnTo>
                    <a:pt x="59" y="35"/>
                  </a:lnTo>
                  <a:lnTo>
                    <a:pt x="60"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49" name="Freeform 401"/>
            <p:cNvSpPr>
              <a:spLocks/>
            </p:cNvSpPr>
            <p:nvPr/>
          </p:nvSpPr>
          <p:spPr bwMode="auto">
            <a:xfrm>
              <a:off x="2601" y="1702"/>
              <a:ext cx="15" cy="15"/>
            </a:xfrm>
            <a:custGeom>
              <a:avLst/>
              <a:gdLst>
                <a:gd name="T0" fmla="*/ 15 w 30"/>
                <a:gd name="T1" fmla="*/ 30 h 30"/>
                <a:gd name="T2" fmla="*/ 13 w 30"/>
                <a:gd name="T3" fmla="*/ 30 h 30"/>
                <a:gd name="T4" fmla="*/ 11 w 30"/>
                <a:gd name="T5" fmla="*/ 29 h 30"/>
                <a:gd name="T6" fmla="*/ 7 w 30"/>
                <a:gd name="T7" fmla="*/ 27 h 30"/>
                <a:gd name="T8" fmla="*/ 5 w 30"/>
                <a:gd name="T9" fmla="*/ 26 h 30"/>
                <a:gd name="T10" fmla="*/ 4 w 30"/>
                <a:gd name="T11" fmla="*/ 24 h 30"/>
                <a:gd name="T12" fmla="*/ 2 w 30"/>
                <a:gd name="T13" fmla="*/ 20 h 30"/>
                <a:gd name="T14" fmla="*/ 0 w 30"/>
                <a:gd name="T15" fmla="*/ 18 h 30"/>
                <a:gd name="T16" fmla="*/ 0 w 30"/>
                <a:gd name="T17" fmla="*/ 15 h 30"/>
                <a:gd name="T18" fmla="*/ 0 w 30"/>
                <a:gd name="T19" fmla="*/ 12 h 30"/>
                <a:gd name="T20" fmla="*/ 2 w 30"/>
                <a:gd name="T21" fmla="*/ 10 h 30"/>
                <a:gd name="T22" fmla="*/ 4 w 30"/>
                <a:gd name="T23" fmla="*/ 7 h 30"/>
                <a:gd name="T24" fmla="*/ 5 w 30"/>
                <a:gd name="T25" fmla="*/ 5 h 30"/>
                <a:gd name="T26" fmla="*/ 7 w 30"/>
                <a:gd name="T27" fmla="*/ 3 h 30"/>
                <a:gd name="T28" fmla="*/ 11 w 30"/>
                <a:gd name="T29" fmla="*/ 2 h 30"/>
                <a:gd name="T30" fmla="*/ 13 w 30"/>
                <a:gd name="T31" fmla="*/ 0 h 30"/>
                <a:gd name="T32" fmla="*/ 15 w 30"/>
                <a:gd name="T33" fmla="*/ 0 h 30"/>
                <a:gd name="T34" fmla="*/ 19 w 30"/>
                <a:gd name="T35" fmla="*/ 0 h 30"/>
                <a:gd name="T36" fmla="*/ 21 w 30"/>
                <a:gd name="T37" fmla="*/ 2 h 30"/>
                <a:gd name="T38" fmla="*/ 23 w 30"/>
                <a:gd name="T39" fmla="*/ 3 h 30"/>
                <a:gd name="T40" fmla="*/ 26 w 30"/>
                <a:gd name="T41" fmla="*/ 5 h 30"/>
                <a:gd name="T42" fmla="*/ 28 w 30"/>
                <a:gd name="T43" fmla="*/ 7 h 30"/>
                <a:gd name="T44" fmla="*/ 29 w 30"/>
                <a:gd name="T45" fmla="*/ 10 h 30"/>
                <a:gd name="T46" fmla="*/ 30 w 30"/>
                <a:gd name="T47" fmla="*/ 12 h 30"/>
                <a:gd name="T48" fmla="*/ 30 w 30"/>
                <a:gd name="T49" fmla="*/ 15 h 30"/>
                <a:gd name="T50" fmla="*/ 29 w 30"/>
                <a:gd name="T51" fmla="*/ 21 h 30"/>
                <a:gd name="T52" fmla="*/ 26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1" y="29"/>
                  </a:lnTo>
                  <a:lnTo>
                    <a:pt x="7" y="27"/>
                  </a:lnTo>
                  <a:lnTo>
                    <a:pt x="5" y="26"/>
                  </a:lnTo>
                  <a:lnTo>
                    <a:pt x="4" y="24"/>
                  </a:lnTo>
                  <a:lnTo>
                    <a:pt x="2" y="20"/>
                  </a:lnTo>
                  <a:lnTo>
                    <a:pt x="0" y="18"/>
                  </a:lnTo>
                  <a:lnTo>
                    <a:pt x="0" y="15"/>
                  </a:lnTo>
                  <a:lnTo>
                    <a:pt x="0" y="12"/>
                  </a:lnTo>
                  <a:lnTo>
                    <a:pt x="2" y="10"/>
                  </a:lnTo>
                  <a:lnTo>
                    <a:pt x="4" y="7"/>
                  </a:lnTo>
                  <a:lnTo>
                    <a:pt x="5" y="5"/>
                  </a:lnTo>
                  <a:lnTo>
                    <a:pt x="7" y="3"/>
                  </a:lnTo>
                  <a:lnTo>
                    <a:pt x="11" y="2"/>
                  </a:lnTo>
                  <a:lnTo>
                    <a:pt x="13" y="0"/>
                  </a:lnTo>
                  <a:lnTo>
                    <a:pt x="15" y="0"/>
                  </a:lnTo>
                  <a:lnTo>
                    <a:pt x="19" y="0"/>
                  </a:lnTo>
                  <a:lnTo>
                    <a:pt x="21" y="2"/>
                  </a:lnTo>
                  <a:lnTo>
                    <a:pt x="23" y="3"/>
                  </a:lnTo>
                  <a:lnTo>
                    <a:pt x="26" y="5"/>
                  </a:lnTo>
                  <a:lnTo>
                    <a:pt x="28" y="7"/>
                  </a:lnTo>
                  <a:lnTo>
                    <a:pt x="29" y="10"/>
                  </a:lnTo>
                  <a:lnTo>
                    <a:pt x="30" y="12"/>
                  </a:lnTo>
                  <a:lnTo>
                    <a:pt x="30" y="15"/>
                  </a:lnTo>
                  <a:lnTo>
                    <a:pt x="29" y="21"/>
                  </a:lnTo>
                  <a:lnTo>
                    <a:pt x="26"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50" name="Freeform 402"/>
            <p:cNvSpPr>
              <a:spLocks/>
            </p:cNvSpPr>
            <p:nvPr/>
          </p:nvSpPr>
          <p:spPr bwMode="auto">
            <a:xfrm>
              <a:off x="2352" y="1812"/>
              <a:ext cx="30" cy="30"/>
            </a:xfrm>
            <a:custGeom>
              <a:avLst/>
              <a:gdLst>
                <a:gd name="T0" fmla="*/ 60 w 60"/>
                <a:gd name="T1" fmla="*/ 30 h 60"/>
                <a:gd name="T2" fmla="*/ 59 w 60"/>
                <a:gd name="T3" fmla="*/ 25 h 60"/>
                <a:gd name="T4" fmla="*/ 57 w 60"/>
                <a:gd name="T5" fmla="*/ 19 h 60"/>
                <a:gd name="T6" fmla="*/ 54 w 60"/>
                <a:gd name="T7" fmla="*/ 14 h 60"/>
                <a:gd name="T8" fmla="*/ 51 w 60"/>
                <a:gd name="T9" fmla="*/ 10 h 60"/>
                <a:gd name="T10" fmla="*/ 46 w 60"/>
                <a:gd name="T11" fmla="*/ 6 h 60"/>
                <a:gd name="T12" fmla="*/ 41 w 60"/>
                <a:gd name="T13" fmla="*/ 3 h 60"/>
                <a:gd name="T14" fmla="*/ 36 w 60"/>
                <a:gd name="T15" fmla="*/ 1 h 60"/>
                <a:gd name="T16" fmla="*/ 30 w 60"/>
                <a:gd name="T17" fmla="*/ 0 h 60"/>
                <a:gd name="T18" fmla="*/ 18 w 60"/>
                <a:gd name="T19" fmla="*/ 3 h 60"/>
                <a:gd name="T20" fmla="*/ 8 w 60"/>
                <a:gd name="T21" fmla="*/ 10 h 60"/>
                <a:gd name="T22" fmla="*/ 2 w 60"/>
                <a:gd name="T23" fmla="*/ 19 h 60"/>
                <a:gd name="T24" fmla="*/ 0 w 60"/>
                <a:gd name="T25" fmla="*/ 30 h 60"/>
                <a:gd name="T26" fmla="*/ 0 w 60"/>
                <a:gd name="T27" fmla="*/ 36 h 60"/>
                <a:gd name="T28" fmla="*/ 2 w 60"/>
                <a:gd name="T29" fmla="*/ 42 h 60"/>
                <a:gd name="T30" fmla="*/ 4 w 60"/>
                <a:gd name="T31" fmla="*/ 46 h 60"/>
                <a:gd name="T32" fmla="*/ 8 w 60"/>
                <a:gd name="T33" fmla="*/ 51 h 60"/>
                <a:gd name="T34" fmla="*/ 13 w 60"/>
                <a:gd name="T35" fmla="*/ 54 h 60"/>
                <a:gd name="T36" fmla="*/ 18 w 60"/>
                <a:gd name="T37" fmla="*/ 58 h 60"/>
                <a:gd name="T38" fmla="*/ 24 w 60"/>
                <a:gd name="T39" fmla="*/ 59 h 60"/>
                <a:gd name="T40" fmla="*/ 30 w 60"/>
                <a:gd name="T41" fmla="*/ 60 h 60"/>
                <a:gd name="T42" fmla="*/ 36 w 60"/>
                <a:gd name="T43" fmla="*/ 59 h 60"/>
                <a:gd name="T44" fmla="*/ 41 w 60"/>
                <a:gd name="T45" fmla="*/ 58 h 60"/>
                <a:gd name="T46" fmla="*/ 46 w 60"/>
                <a:gd name="T47" fmla="*/ 54 h 60"/>
                <a:gd name="T48" fmla="*/ 51 w 60"/>
                <a:gd name="T49" fmla="*/ 51 h 60"/>
                <a:gd name="T50" fmla="*/ 54 w 60"/>
                <a:gd name="T51" fmla="*/ 46 h 60"/>
                <a:gd name="T52" fmla="*/ 57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5"/>
                  </a:lnTo>
                  <a:lnTo>
                    <a:pt x="57" y="19"/>
                  </a:lnTo>
                  <a:lnTo>
                    <a:pt x="54" y="14"/>
                  </a:lnTo>
                  <a:lnTo>
                    <a:pt x="51" y="10"/>
                  </a:lnTo>
                  <a:lnTo>
                    <a:pt x="46" y="6"/>
                  </a:lnTo>
                  <a:lnTo>
                    <a:pt x="41" y="3"/>
                  </a:lnTo>
                  <a:lnTo>
                    <a:pt x="36" y="1"/>
                  </a:lnTo>
                  <a:lnTo>
                    <a:pt x="30" y="0"/>
                  </a:lnTo>
                  <a:lnTo>
                    <a:pt x="18" y="3"/>
                  </a:lnTo>
                  <a:lnTo>
                    <a:pt x="8" y="10"/>
                  </a:lnTo>
                  <a:lnTo>
                    <a:pt x="2" y="19"/>
                  </a:lnTo>
                  <a:lnTo>
                    <a:pt x="0" y="30"/>
                  </a:lnTo>
                  <a:lnTo>
                    <a:pt x="0" y="36"/>
                  </a:lnTo>
                  <a:lnTo>
                    <a:pt x="2" y="42"/>
                  </a:lnTo>
                  <a:lnTo>
                    <a:pt x="4" y="46"/>
                  </a:lnTo>
                  <a:lnTo>
                    <a:pt x="8" y="51"/>
                  </a:lnTo>
                  <a:lnTo>
                    <a:pt x="13" y="54"/>
                  </a:lnTo>
                  <a:lnTo>
                    <a:pt x="18" y="58"/>
                  </a:lnTo>
                  <a:lnTo>
                    <a:pt x="24" y="59"/>
                  </a:lnTo>
                  <a:lnTo>
                    <a:pt x="30" y="60"/>
                  </a:lnTo>
                  <a:lnTo>
                    <a:pt x="36" y="59"/>
                  </a:lnTo>
                  <a:lnTo>
                    <a:pt x="41" y="58"/>
                  </a:lnTo>
                  <a:lnTo>
                    <a:pt x="46" y="54"/>
                  </a:lnTo>
                  <a:lnTo>
                    <a:pt x="51" y="51"/>
                  </a:lnTo>
                  <a:lnTo>
                    <a:pt x="54" y="46"/>
                  </a:lnTo>
                  <a:lnTo>
                    <a:pt x="57"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51" name="Freeform 403"/>
            <p:cNvSpPr>
              <a:spLocks/>
            </p:cNvSpPr>
            <p:nvPr/>
          </p:nvSpPr>
          <p:spPr bwMode="auto">
            <a:xfrm>
              <a:off x="2359" y="1819"/>
              <a:ext cx="15" cy="15"/>
            </a:xfrm>
            <a:custGeom>
              <a:avLst/>
              <a:gdLst>
                <a:gd name="T0" fmla="*/ 15 w 29"/>
                <a:gd name="T1" fmla="*/ 30 h 30"/>
                <a:gd name="T2" fmla="*/ 11 w 29"/>
                <a:gd name="T3" fmla="*/ 30 h 30"/>
                <a:gd name="T4" fmla="*/ 9 w 29"/>
                <a:gd name="T5" fmla="*/ 29 h 30"/>
                <a:gd name="T6" fmla="*/ 7 w 29"/>
                <a:gd name="T7" fmla="*/ 27 h 30"/>
                <a:gd name="T8" fmla="*/ 4 w 29"/>
                <a:gd name="T9" fmla="*/ 26 h 30"/>
                <a:gd name="T10" fmla="*/ 2 w 29"/>
                <a:gd name="T11" fmla="*/ 23 h 30"/>
                <a:gd name="T12" fmla="*/ 1 w 29"/>
                <a:gd name="T13" fmla="*/ 21 h 30"/>
                <a:gd name="T14" fmla="*/ 0 w 29"/>
                <a:gd name="T15" fmla="*/ 18 h 30"/>
                <a:gd name="T16" fmla="*/ 0 w 29"/>
                <a:gd name="T17" fmla="*/ 15 h 30"/>
                <a:gd name="T18" fmla="*/ 0 w 29"/>
                <a:gd name="T19" fmla="*/ 13 h 30"/>
                <a:gd name="T20" fmla="*/ 1 w 29"/>
                <a:gd name="T21" fmla="*/ 10 h 30"/>
                <a:gd name="T22" fmla="*/ 2 w 29"/>
                <a:gd name="T23" fmla="*/ 7 h 30"/>
                <a:gd name="T24" fmla="*/ 4 w 29"/>
                <a:gd name="T25" fmla="*/ 5 h 30"/>
                <a:gd name="T26" fmla="*/ 7 w 29"/>
                <a:gd name="T27" fmla="*/ 3 h 30"/>
                <a:gd name="T28" fmla="*/ 9 w 29"/>
                <a:gd name="T29" fmla="*/ 1 h 30"/>
                <a:gd name="T30" fmla="*/ 11 w 29"/>
                <a:gd name="T31" fmla="*/ 0 h 30"/>
                <a:gd name="T32" fmla="*/ 15 w 29"/>
                <a:gd name="T33" fmla="*/ 0 h 30"/>
                <a:gd name="T34" fmla="*/ 17 w 29"/>
                <a:gd name="T35" fmla="*/ 0 h 30"/>
                <a:gd name="T36" fmla="*/ 21 w 29"/>
                <a:gd name="T37" fmla="*/ 1 h 30"/>
                <a:gd name="T38" fmla="*/ 23 w 29"/>
                <a:gd name="T39" fmla="*/ 3 h 30"/>
                <a:gd name="T40" fmla="*/ 25 w 29"/>
                <a:gd name="T41" fmla="*/ 5 h 30"/>
                <a:gd name="T42" fmla="*/ 26 w 29"/>
                <a:gd name="T43" fmla="*/ 7 h 30"/>
                <a:gd name="T44" fmla="*/ 28 w 29"/>
                <a:gd name="T45" fmla="*/ 10 h 30"/>
                <a:gd name="T46" fmla="*/ 29 w 29"/>
                <a:gd name="T47" fmla="*/ 13 h 30"/>
                <a:gd name="T48" fmla="*/ 29 w 29"/>
                <a:gd name="T49" fmla="*/ 15 h 30"/>
                <a:gd name="T50" fmla="*/ 28 w 29"/>
                <a:gd name="T51" fmla="*/ 21 h 30"/>
                <a:gd name="T52" fmla="*/ 25 w 29"/>
                <a:gd name="T53" fmla="*/ 26 h 30"/>
                <a:gd name="T54" fmla="*/ 21 w 29"/>
                <a:gd name="T55" fmla="*/ 29 h 30"/>
                <a:gd name="T56" fmla="*/ 15 w 29"/>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30">
                  <a:moveTo>
                    <a:pt x="15" y="30"/>
                  </a:moveTo>
                  <a:lnTo>
                    <a:pt x="11" y="30"/>
                  </a:lnTo>
                  <a:lnTo>
                    <a:pt x="9" y="29"/>
                  </a:lnTo>
                  <a:lnTo>
                    <a:pt x="7" y="27"/>
                  </a:lnTo>
                  <a:lnTo>
                    <a:pt x="4" y="26"/>
                  </a:lnTo>
                  <a:lnTo>
                    <a:pt x="2" y="23"/>
                  </a:lnTo>
                  <a:lnTo>
                    <a:pt x="1" y="21"/>
                  </a:lnTo>
                  <a:lnTo>
                    <a:pt x="0" y="18"/>
                  </a:lnTo>
                  <a:lnTo>
                    <a:pt x="0" y="15"/>
                  </a:lnTo>
                  <a:lnTo>
                    <a:pt x="0" y="13"/>
                  </a:lnTo>
                  <a:lnTo>
                    <a:pt x="1" y="10"/>
                  </a:lnTo>
                  <a:lnTo>
                    <a:pt x="2" y="7"/>
                  </a:lnTo>
                  <a:lnTo>
                    <a:pt x="4" y="5"/>
                  </a:lnTo>
                  <a:lnTo>
                    <a:pt x="7" y="3"/>
                  </a:lnTo>
                  <a:lnTo>
                    <a:pt x="9" y="1"/>
                  </a:lnTo>
                  <a:lnTo>
                    <a:pt x="11" y="0"/>
                  </a:lnTo>
                  <a:lnTo>
                    <a:pt x="15" y="0"/>
                  </a:lnTo>
                  <a:lnTo>
                    <a:pt x="17" y="0"/>
                  </a:lnTo>
                  <a:lnTo>
                    <a:pt x="21" y="1"/>
                  </a:lnTo>
                  <a:lnTo>
                    <a:pt x="23" y="3"/>
                  </a:lnTo>
                  <a:lnTo>
                    <a:pt x="25" y="5"/>
                  </a:lnTo>
                  <a:lnTo>
                    <a:pt x="26" y="7"/>
                  </a:lnTo>
                  <a:lnTo>
                    <a:pt x="28" y="10"/>
                  </a:lnTo>
                  <a:lnTo>
                    <a:pt x="29" y="13"/>
                  </a:lnTo>
                  <a:lnTo>
                    <a:pt x="29" y="15"/>
                  </a:lnTo>
                  <a:lnTo>
                    <a:pt x="28"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52" name="Freeform 404"/>
            <p:cNvSpPr>
              <a:spLocks/>
            </p:cNvSpPr>
            <p:nvPr/>
          </p:nvSpPr>
          <p:spPr bwMode="auto">
            <a:xfrm>
              <a:off x="2336" y="1607"/>
              <a:ext cx="30" cy="29"/>
            </a:xfrm>
            <a:custGeom>
              <a:avLst/>
              <a:gdLst>
                <a:gd name="T0" fmla="*/ 60 w 60"/>
                <a:gd name="T1" fmla="*/ 30 h 59"/>
                <a:gd name="T2" fmla="*/ 58 w 60"/>
                <a:gd name="T3" fmla="*/ 24 h 59"/>
                <a:gd name="T4" fmla="*/ 57 w 60"/>
                <a:gd name="T5" fmla="*/ 19 h 59"/>
                <a:gd name="T6" fmla="*/ 54 w 60"/>
                <a:gd name="T7" fmla="*/ 13 h 59"/>
                <a:gd name="T8" fmla="*/ 50 w 60"/>
                <a:gd name="T9" fmla="*/ 8 h 59"/>
                <a:gd name="T10" fmla="*/ 46 w 60"/>
                <a:gd name="T11" fmla="*/ 5 h 59"/>
                <a:gd name="T12" fmla="*/ 41 w 60"/>
                <a:gd name="T13" fmla="*/ 3 h 59"/>
                <a:gd name="T14" fmla="*/ 35 w 60"/>
                <a:gd name="T15" fmla="*/ 0 h 59"/>
                <a:gd name="T16" fmla="*/ 30 w 60"/>
                <a:gd name="T17" fmla="*/ 0 h 59"/>
                <a:gd name="T18" fmla="*/ 18 w 60"/>
                <a:gd name="T19" fmla="*/ 3 h 59"/>
                <a:gd name="T20" fmla="*/ 9 w 60"/>
                <a:gd name="T21" fmla="*/ 8 h 59"/>
                <a:gd name="T22" fmla="*/ 2 w 60"/>
                <a:gd name="T23" fmla="*/ 19 h 59"/>
                <a:gd name="T24" fmla="*/ 0 w 60"/>
                <a:gd name="T25" fmla="*/ 30 h 59"/>
                <a:gd name="T26" fmla="*/ 1 w 60"/>
                <a:gd name="T27" fmla="*/ 36 h 59"/>
                <a:gd name="T28" fmla="*/ 2 w 60"/>
                <a:gd name="T29" fmla="*/ 41 h 59"/>
                <a:gd name="T30" fmla="*/ 5 w 60"/>
                <a:gd name="T31" fmla="*/ 46 h 59"/>
                <a:gd name="T32" fmla="*/ 9 w 60"/>
                <a:gd name="T33" fmla="*/ 51 h 59"/>
                <a:gd name="T34" fmla="*/ 13 w 60"/>
                <a:gd name="T35" fmla="*/ 54 h 59"/>
                <a:gd name="T36" fmla="*/ 18 w 60"/>
                <a:gd name="T37" fmla="*/ 57 h 59"/>
                <a:gd name="T38" fmla="*/ 24 w 60"/>
                <a:gd name="T39" fmla="*/ 59 h 59"/>
                <a:gd name="T40" fmla="*/ 30 w 60"/>
                <a:gd name="T41" fmla="*/ 59 h 59"/>
                <a:gd name="T42" fmla="*/ 35 w 60"/>
                <a:gd name="T43" fmla="*/ 59 h 59"/>
                <a:gd name="T44" fmla="*/ 41 w 60"/>
                <a:gd name="T45" fmla="*/ 57 h 59"/>
                <a:gd name="T46" fmla="*/ 46 w 60"/>
                <a:gd name="T47" fmla="*/ 54 h 59"/>
                <a:gd name="T48" fmla="*/ 50 w 60"/>
                <a:gd name="T49" fmla="*/ 51 h 59"/>
                <a:gd name="T50" fmla="*/ 54 w 60"/>
                <a:gd name="T51" fmla="*/ 46 h 59"/>
                <a:gd name="T52" fmla="*/ 57 w 60"/>
                <a:gd name="T53" fmla="*/ 41 h 59"/>
                <a:gd name="T54" fmla="*/ 58 w 60"/>
                <a:gd name="T55" fmla="*/ 36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8" y="24"/>
                  </a:lnTo>
                  <a:lnTo>
                    <a:pt x="57" y="19"/>
                  </a:lnTo>
                  <a:lnTo>
                    <a:pt x="54" y="13"/>
                  </a:lnTo>
                  <a:lnTo>
                    <a:pt x="50" y="8"/>
                  </a:lnTo>
                  <a:lnTo>
                    <a:pt x="46" y="5"/>
                  </a:lnTo>
                  <a:lnTo>
                    <a:pt x="41" y="3"/>
                  </a:lnTo>
                  <a:lnTo>
                    <a:pt x="35" y="0"/>
                  </a:lnTo>
                  <a:lnTo>
                    <a:pt x="30" y="0"/>
                  </a:lnTo>
                  <a:lnTo>
                    <a:pt x="18" y="3"/>
                  </a:lnTo>
                  <a:lnTo>
                    <a:pt x="9" y="8"/>
                  </a:lnTo>
                  <a:lnTo>
                    <a:pt x="2" y="19"/>
                  </a:lnTo>
                  <a:lnTo>
                    <a:pt x="0" y="30"/>
                  </a:lnTo>
                  <a:lnTo>
                    <a:pt x="1" y="36"/>
                  </a:lnTo>
                  <a:lnTo>
                    <a:pt x="2" y="41"/>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1"/>
                  </a:lnTo>
                  <a:lnTo>
                    <a:pt x="58"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53" name="Freeform 405"/>
            <p:cNvSpPr>
              <a:spLocks/>
            </p:cNvSpPr>
            <p:nvPr/>
          </p:nvSpPr>
          <p:spPr bwMode="auto">
            <a:xfrm>
              <a:off x="2343" y="1614"/>
              <a:ext cx="15" cy="15"/>
            </a:xfrm>
            <a:custGeom>
              <a:avLst/>
              <a:gdLst>
                <a:gd name="T0" fmla="*/ 15 w 30"/>
                <a:gd name="T1" fmla="*/ 29 h 29"/>
                <a:gd name="T2" fmla="*/ 11 w 30"/>
                <a:gd name="T3" fmla="*/ 29 h 29"/>
                <a:gd name="T4" fmla="*/ 9 w 30"/>
                <a:gd name="T5" fmla="*/ 28 h 29"/>
                <a:gd name="T6" fmla="*/ 7 w 30"/>
                <a:gd name="T7" fmla="*/ 27 h 29"/>
                <a:gd name="T8" fmla="*/ 4 w 30"/>
                <a:gd name="T9" fmla="*/ 26 h 29"/>
                <a:gd name="T10" fmla="*/ 2 w 30"/>
                <a:gd name="T11" fmla="*/ 23 h 29"/>
                <a:gd name="T12" fmla="*/ 1 w 30"/>
                <a:gd name="T13" fmla="*/ 20 h 29"/>
                <a:gd name="T14" fmla="*/ 0 w 30"/>
                <a:gd name="T15" fmla="*/ 18 h 29"/>
                <a:gd name="T16" fmla="*/ 0 w 30"/>
                <a:gd name="T17" fmla="*/ 15 h 29"/>
                <a:gd name="T18" fmla="*/ 0 w 30"/>
                <a:gd name="T19" fmla="*/ 12 h 29"/>
                <a:gd name="T20" fmla="*/ 1 w 30"/>
                <a:gd name="T21" fmla="*/ 9 h 29"/>
                <a:gd name="T22" fmla="*/ 2 w 30"/>
                <a:gd name="T23" fmla="*/ 6 h 29"/>
                <a:gd name="T24" fmla="*/ 4 w 30"/>
                <a:gd name="T25" fmla="*/ 4 h 29"/>
                <a:gd name="T26" fmla="*/ 7 w 30"/>
                <a:gd name="T27" fmla="*/ 3 h 29"/>
                <a:gd name="T28" fmla="*/ 9 w 30"/>
                <a:gd name="T29" fmla="*/ 1 h 29"/>
                <a:gd name="T30" fmla="*/ 11 w 30"/>
                <a:gd name="T31" fmla="*/ 0 h 29"/>
                <a:gd name="T32" fmla="*/ 15 w 30"/>
                <a:gd name="T33" fmla="*/ 0 h 29"/>
                <a:gd name="T34" fmla="*/ 17 w 30"/>
                <a:gd name="T35" fmla="*/ 0 h 29"/>
                <a:gd name="T36" fmla="*/ 20 w 30"/>
                <a:gd name="T37" fmla="*/ 1 h 29"/>
                <a:gd name="T38" fmla="*/ 23 w 30"/>
                <a:gd name="T39" fmla="*/ 3 h 29"/>
                <a:gd name="T40" fmla="*/ 25 w 30"/>
                <a:gd name="T41" fmla="*/ 4 h 29"/>
                <a:gd name="T42" fmla="*/ 26 w 30"/>
                <a:gd name="T43" fmla="*/ 6 h 29"/>
                <a:gd name="T44" fmla="*/ 28 w 30"/>
                <a:gd name="T45" fmla="*/ 9 h 29"/>
                <a:gd name="T46" fmla="*/ 30 w 30"/>
                <a:gd name="T47" fmla="*/ 12 h 29"/>
                <a:gd name="T48" fmla="*/ 30 w 30"/>
                <a:gd name="T49" fmla="*/ 15 h 29"/>
                <a:gd name="T50" fmla="*/ 28 w 30"/>
                <a:gd name="T51" fmla="*/ 21 h 29"/>
                <a:gd name="T52" fmla="*/ 25 w 30"/>
                <a:gd name="T53" fmla="*/ 26 h 29"/>
                <a:gd name="T54" fmla="*/ 20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1" y="29"/>
                  </a:lnTo>
                  <a:lnTo>
                    <a:pt x="9" y="28"/>
                  </a:lnTo>
                  <a:lnTo>
                    <a:pt x="7" y="27"/>
                  </a:lnTo>
                  <a:lnTo>
                    <a:pt x="4" y="26"/>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1"/>
                  </a:lnTo>
                  <a:lnTo>
                    <a:pt x="25" y="26"/>
                  </a:lnTo>
                  <a:lnTo>
                    <a:pt x="20"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54" name="Freeform 406"/>
            <p:cNvSpPr>
              <a:spLocks/>
            </p:cNvSpPr>
            <p:nvPr/>
          </p:nvSpPr>
          <p:spPr bwMode="auto">
            <a:xfrm>
              <a:off x="2456" y="1929"/>
              <a:ext cx="30" cy="30"/>
            </a:xfrm>
            <a:custGeom>
              <a:avLst/>
              <a:gdLst>
                <a:gd name="T0" fmla="*/ 60 w 60"/>
                <a:gd name="T1" fmla="*/ 30 h 60"/>
                <a:gd name="T2" fmla="*/ 59 w 60"/>
                <a:gd name="T3" fmla="*/ 24 h 60"/>
                <a:gd name="T4" fmla="*/ 58 w 60"/>
                <a:gd name="T5" fmla="*/ 19 h 60"/>
                <a:gd name="T6" fmla="*/ 55 w 60"/>
                <a:gd name="T7" fmla="*/ 13 h 60"/>
                <a:gd name="T8" fmla="*/ 52 w 60"/>
                <a:gd name="T9" fmla="*/ 8 h 60"/>
                <a:gd name="T10" fmla="*/ 47 w 60"/>
                <a:gd name="T11" fmla="*/ 5 h 60"/>
                <a:gd name="T12" fmla="*/ 42 w 60"/>
                <a:gd name="T13" fmla="*/ 3 h 60"/>
                <a:gd name="T14" fmla="*/ 36 w 60"/>
                <a:gd name="T15" fmla="*/ 0 h 60"/>
                <a:gd name="T16" fmla="*/ 30 w 60"/>
                <a:gd name="T17" fmla="*/ 0 h 60"/>
                <a:gd name="T18" fmla="*/ 19 w 60"/>
                <a:gd name="T19" fmla="*/ 3 h 60"/>
                <a:gd name="T20" fmla="*/ 9 w 60"/>
                <a:gd name="T21" fmla="*/ 8 h 60"/>
                <a:gd name="T22" fmla="*/ 2 w 60"/>
                <a:gd name="T23" fmla="*/ 19 h 60"/>
                <a:gd name="T24" fmla="*/ 0 w 60"/>
                <a:gd name="T25" fmla="*/ 30 h 60"/>
                <a:gd name="T26" fmla="*/ 1 w 60"/>
                <a:gd name="T27" fmla="*/ 36 h 60"/>
                <a:gd name="T28" fmla="*/ 2 w 60"/>
                <a:gd name="T29" fmla="*/ 42 h 60"/>
                <a:gd name="T30" fmla="*/ 6 w 60"/>
                <a:gd name="T31" fmla="*/ 46 h 60"/>
                <a:gd name="T32" fmla="*/ 9 w 60"/>
                <a:gd name="T33" fmla="*/ 51 h 60"/>
                <a:gd name="T34" fmla="*/ 14 w 60"/>
                <a:gd name="T35" fmla="*/ 54 h 60"/>
                <a:gd name="T36" fmla="*/ 19 w 60"/>
                <a:gd name="T37" fmla="*/ 58 h 60"/>
                <a:gd name="T38" fmla="*/ 24 w 60"/>
                <a:gd name="T39" fmla="*/ 59 h 60"/>
                <a:gd name="T40" fmla="*/ 30 w 60"/>
                <a:gd name="T41" fmla="*/ 60 h 60"/>
                <a:gd name="T42" fmla="*/ 36 w 60"/>
                <a:gd name="T43" fmla="*/ 59 h 60"/>
                <a:gd name="T44" fmla="*/ 42 w 60"/>
                <a:gd name="T45" fmla="*/ 58 h 60"/>
                <a:gd name="T46" fmla="*/ 47 w 60"/>
                <a:gd name="T47" fmla="*/ 54 h 60"/>
                <a:gd name="T48" fmla="*/ 52 w 60"/>
                <a:gd name="T49" fmla="*/ 51 h 60"/>
                <a:gd name="T50" fmla="*/ 55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9"/>
                  </a:lnTo>
                  <a:lnTo>
                    <a:pt x="55" y="13"/>
                  </a:lnTo>
                  <a:lnTo>
                    <a:pt x="52" y="8"/>
                  </a:lnTo>
                  <a:lnTo>
                    <a:pt x="47" y="5"/>
                  </a:lnTo>
                  <a:lnTo>
                    <a:pt x="42" y="3"/>
                  </a:lnTo>
                  <a:lnTo>
                    <a:pt x="36" y="0"/>
                  </a:lnTo>
                  <a:lnTo>
                    <a:pt x="30" y="0"/>
                  </a:lnTo>
                  <a:lnTo>
                    <a:pt x="19" y="3"/>
                  </a:lnTo>
                  <a:lnTo>
                    <a:pt x="9" y="8"/>
                  </a:lnTo>
                  <a:lnTo>
                    <a:pt x="2" y="19"/>
                  </a:lnTo>
                  <a:lnTo>
                    <a:pt x="0" y="30"/>
                  </a:lnTo>
                  <a:lnTo>
                    <a:pt x="1" y="36"/>
                  </a:lnTo>
                  <a:lnTo>
                    <a:pt x="2" y="42"/>
                  </a:lnTo>
                  <a:lnTo>
                    <a:pt x="6" y="46"/>
                  </a:lnTo>
                  <a:lnTo>
                    <a:pt x="9" y="51"/>
                  </a:lnTo>
                  <a:lnTo>
                    <a:pt x="14" y="54"/>
                  </a:lnTo>
                  <a:lnTo>
                    <a:pt x="19" y="58"/>
                  </a:lnTo>
                  <a:lnTo>
                    <a:pt x="24" y="59"/>
                  </a:lnTo>
                  <a:lnTo>
                    <a:pt x="30" y="60"/>
                  </a:lnTo>
                  <a:lnTo>
                    <a:pt x="36" y="59"/>
                  </a:lnTo>
                  <a:lnTo>
                    <a:pt x="42" y="58"/>
                  </a:lnTo>
                  <a:lnTo>
                    <a:pt x="47" y="54"/>
                  </a:lnTo>
                  <a:lnTo>
                    <a:pt x="52" y="51"/>
                  </a:lnTo>
                  <a:lnTo>
                    <a:pt x="55" y="46"/>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55" name="Freeform 407"/>
            <p:cNvSpPr>
              <a:spLocks/>
            </p:cNvSpPr>
            <p:nvPr/>
          </p:nvSpPr>
          <p:spPr bwMode="auto">
            <a:xfrm>
              <a:off x="2463" y="1937"/>
              <a:ext cx="15" cy="15"/>
            </a:xfrm>
            <a:custGeom>
              <a:avLst/>
              <a:gdLst>
                <a:gd name="T0" fmla="*/ 15 w 30"/>
                <a:gd name="T1" fmla="*/ 30 h 30"/>
                <a:gd name="T2" fmla="*/ 13 w 30"/>
                <a:gd name="T3" fmla="*/ 30 h 30"/>
                <a:gd name="T4" fmla="*/ 11 w 30"/>
                <a:gd name="T5" fmla="*/ 29 h 30"/>
                <a:gd name="T6" fmla="*/ 7 w 30"/>
                <a:gd name="T7" fmla="*/ 27 h 30"/>
                <a:gd name="T8" fmla="*/ 5 w 30"/>
                <a:gd name="T9" fmla="*/ 26 h 30"/>
                <a:gd name="T10" fmla="*/ 4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4 w 30"/>
                <a:gd name="T23" fmla="*/ 7 h 30"/>
                <a:gd name="T24" fmla="*/ 5 w 30"/>
                <a:gd name="T25" fmla="*/ 5 h 30"/>
                <a:gd name="T26" fmla="*/ 7 w 30"/>
                <a:gd name="T27" fmla="*/ 3 h 30"/>
                <a:gd name="T28" fmla="*/ 11 w 30"/>
                <a:gd name="T29" fmla="*/ 1 h 30"/>
                <a:gd name="T30" fmla="*/ 13 w 30"/>
                <a:gd name="T31" fmla="*/ 0 h 30"/>
                <a:gd name="T32" fmla="*/ 15 w 30"/>
                <a:gd name="T33" fmla="*/ 0 h 30"/>
                <a:gd name="T34" fmla="*/ 19 w 30"/>
                <a:gd name="T35" fmla="*/ 0 h 30"/>
                <a:gd name="T36" fmla="*/ 21 w 30"/>
                <a:gd name="T37" fmla="*/ 1 h 30"/>
                <a:gd name="T38" fmla="*/ 23 w 30"/>
                <a:gd name="T39" fmla="*/ 3 h 30"/>
                <a:gd name="T40" fmla="*/ 26 w 30"/>
                <a:gd name="T41" fmla="*/ 5 h 30"/>
                <a:gd name="T42" fmla="*/ 28 w 30"/>
                <a:gd name="T43" fmla="*/ 7 h 30"/>
                <a:gd name="T44" fmla="*/ 29 w 30"/>
                <a:gd name="T45" fmla="*/ 9 h 30"/>
                <a:gd name="T46" fmla="*/ 30 w 30"/>
                <a:gd name="T47" fmla="*/ 12 h 30"/>
                <a:gd name="T48" fmla="*/ 30 w 30"/>
                <a:gd name="T49" fmla="*/ 15 h 30"/>
                <a:gd name="T50" fmla="*/ 29 w 30"/>
                <a:gd name="T51" fmla="*/ 21 h 30"/>
                <a:gd name="T52" fmla="*/ 26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1" y="29"/>
                  </a:lnTo>
                  <a:lnTo>
                    <a:pt x="7" y="27"/>
                  </a:lnTo>
                  <a:lnTo>
                    <a:pt x="5" y="26"/>
                  </a:lnTo>
                  <a:lnTo>
                    <a:pt x="4" y="23"/>
                  </a:lnTo>
                  <a:lnTo>
                    <a:pt x="1" y="20"/>
                  </a:lnTo>
                  <a:lnTo>
                    <a:pt x="0" y="18"/>
                  </a:lnTo>
                  <a:lnTo>
                    <a:pt x="0" y="15"/>
                  </a:lnTo>
                  <a:lnTo>
                    <a:pt x="0" y="12"/>
                  </a:lnTo>
                  <a:lnTo>
                    <a:pt x="1" y="9"/>
                  </a:lnTo>
                  <a:lnTo>
                    <a:pt x="4" y="7"/>
                  </a:lnTo>
                  <a:lnTo>
                    <a:pt x="5" y="5"/>
                  </a:lnTo>
                  <a:lnTo>
                    <a:pt x="7" y="3"/>
                  </a:lnTo>
                  <a:lnTo>
                    <a:pt x="11" y="1"/>
                  </a:lnTo>
                  <a:lnTo>
                    <a:pt x="13" y="0"/>
                  </a:lnTo>
                  <a:lnTo>
                    <a:pt x="15" y="0"/>
                  </a:lnTo>
                  <a:lnTo>
                    <a:pt x="19" y="0"/>
                  </a:lnTo>
                  <a:lnTo>
                    <a:pt x="21" y="1"/>
                  </a:lnTo>
                  <a:lnTo>
                    <a:pt x="23" y="3"/>
                  </a:lnTo>
                  <a:lnTo>
                    <a:pt x="26" y="5"/>
                  </a:lnTo>
                  <a:lnTo>
                    <a:pt x="28" y="7"/>
                  </a:lnTo>
                  <a:lnTo>
                    <a:pt x="29" y="9"/>
                  </a:lnTo>
                  <a:lnTo>
                    <a:pt x="30" y="12"/>
                  </a:lnTo>
                  <a:lnTo>
                    <a:pt x="30" y="15"/>
                  </a:lnTo>
                  <a:lnTo>
                    <a:pt x="29" y="21"/>
                  </a:lnTo>
                  <a:lnTo>
                    <a:pt x="26"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56" name="Freeform 408"/>
            <p:cNvSpPr>
              <a:spLocks/>
            </p:cNvSpPr>
            <p:nvPr/>
          </p:nvSpPr>
          <p:spPr bwMode="auto">
            <a:xfrm>
              <a:off x="2357" y="1988"/>
              <a:ext cx="30" cy="29"/>
            </a:xfrm>
            <a:custGeom>
              <a:avLst/>
              <a:gdLst>
                <a:gd name="T0" fmla="*/ 60 w 60"/>
                <a:gd name="T1" fmla="*/ 30 h 59"/>
                <a:gd name="T2" fmla="*/ 59 w 60"/>
                <a:gd name="T3" fmla="*/ 24 h 59"/>
                <a:gd name="T4" fmla="*/ 58 w 60"/>
                <a:gd name="T5" fmla="*/ 18 h 59"/>
                <a:gd name="T6" fmla="*/ 54 w 60"/>
                <a:gd name="T7" fmla="*/ 12 h 59"/>
                <a:gd name="T8" fmla="*/ 51 w 60"/>
                <a:gd name="T9" fmla="*/ 8 h 59"/>
                <a:gd name="T10" fmla="*/ 46 w 60"/>
                <a:gd name="T11" fmla="*/ 4 h 59"/>
                <a:gd name="T12" fmla="*/ 42 w 60"/>
                <a:gd name="T13" fmla="*/ 2 h 59"/>
                <a:gd name="T14" fmla="*/ 36 w 60"/>
                <a:gd name="T15" fmla="*/ 0 h 59"/>
                <a:gd name="T16" fmla="*/ 30 w 60"/>
                <a:gd name="T17" fmla="*/ 0 h 59"/>
                <a:gd name="T18" fmla="*/ 19 w 60"/>
                <a:gd name="T19" fmla="*/ 2 h 59"/>
                <a:gd name="T20" fmla="*/ 9 w 60"/>
                <a:gd name="T21" fmla="*/ 8 h 59"/>
                <a:gd name="T22" fmla="*/ 3 w 60"/>
                <a:gd name="T23" fmla="*/ 18 h 59"/>
                <a:gd name="T24" fmla="*/ 0 w 60"/>
                <a:gd name="T25" fmla="*/ 30 h 59"/>
                <a:gd name="T26" fmla="*/ 1 w 60"/>
                <a:gd name="T27" fmla="*/ 35 h 59"/>
                <a:gd name="T28" fmla="*/ 3 w 60"/>
                <a:gd name="T29" fmla="*/ 40 h 59"/>
                <a:gd name="T30" fmla="*/ 6 w 60"/>
                <a:gd name="T31" fmla="*/ 46 h 59"/>
                <a:gd name="T32" fmla="*/ 9 w 60"/>
                <a:gd name="T33" fmla="*/ 50 h 59"/>
                <a:gd name="T34" fmla="*/ 14 w 60"/>
                <a:gd name="T35" fmla="*/ 54 h 59"/>
                <a:gd name="T36" fmla="*/ 19 w 60"/>
                <a:gd name="T37" fmla="*/ 56 h 59"/>
                <a:gd name="T38" fmla="*/ 24 w 60"/>
                <a:gd name="T39" fmla="*/ 59 h 59"/>
                <a:gd name="T40" fmla="*/ 30 w 60"/>
                <a:gd name="T41" fmla="*/ 59 h 59"/>
                <a:gd name="T42" fmla="*/ 36 w 60"/>
                <a:gd name="T43" fmla="*/ 59 h 59"/>
                <a:gd name="T44" fmla="*/ 42 w 60"/>
                <a:gd name="T45" fmla="*/ 56 h 59"/>
                <a:gd name="T46" fmla="*/ 46 w 60"/>
                <a:gd name="T47" fmla="*/ 54 h 59"/>
                <a:gd name="T48" fmla="*/ 51 w 60"/>
                <a:gd name="T49" fmla="*/ 50 h 59"/>
                <a:gd name="T50" fmla="*/ 54 w 60"/>
                <a:gd name="T51" fmla="*/ 46 h 59"/>
                <a:gd name="T52" fmla="*/ 58 w 60"/>
                <a:gd name="T53" fmla="*/ 40 h 59"/>
                <a:gd name="T54" fmla="*/ 59 w 60"/>
                <a:gd name="T55" fmla="*/ 35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9" y="24"/>
                  </a:lnTo>
                  <a:lnTo>
                    <a:pt x="58" y="18"/>
                  </a:lnTo>
                  <a:lnTo>
                    <a:pt x="54" y="12"/>
                  </a:lnTo>
                  <a:lnTo>
                    <a:pt x="51" y="8"/>
                  </a:lnTo>
                  <a:lnTo>
                    <a:pt x="46" y="4"/>
                  </a:lnTo>
                  <a:lnTo>
                    <a:pt x="42" y="2"/>
                  </a:lnTo>
                  <a:lnTo>
                    <a:pt x="36" y="0"/>
                  </a:lnTo>
                  <a:lnTo>
                    <a:pt x="30" y="0"/>
                  </a:lnTo>
                  <a:lnTo>
                    <a:pt x="19" y="2"/>
                  </a:lnTo>
                  <a:lnTo>
                    <a:pt x="9" y="8"/>
                  </a:lnTo>
                  <a:lnTo>
                    <a:pt x="3" y="18"/>
                  </a:lnTo>
                  <a:lnTo>
                    <a:pt x="0" y="30"/>
                  </a:lnTo>
                  <a:lnTo>
                    <a:pt x="1" y="35"/>
                  </a:lnTo>
                  <a:lnTo>
                    <a:pt x="3" y="40"/>
                  </a:lnTo>
                  <a:lnTo>
                    <a:pt x="6" y="46"/>
                  </a:lnTo>
                  <a:lnTo>
                    <a:pt x="9" y="50"/>
                  </a:lnTo>
                  <a:lnTo>
                    <a:pt x="14" y="54"/>
                  </a:lnTo>
                  <a:lnTo>
                    <a:pt x="19" y="56"/>
                  </a:lnTo>
                  <a:lnTo>
                    <a:pt x="24" y="59"/>
                  </a:lnTo>
                  <a:lnTo>
                    <a:pt x="30" y="59"/>
                  </a:lnTo>
                  <a:lnTo>
                    <a:pt x="36" y="59"/>
                  </a:lnTo>
                  <a:lnTo>
                    <a:pt x="42" y="56"/>
                  </a:lnTo>
                  <a:lnTo>
                    <a:pt x="46" y="54"/>
                  </a:lnTo>
                  <a:lnTo>
                    <a:pt x="51" y="50"/>
                  </a:lnTo>
                  <a:lnTo>
                    <a:pt x="54" y="46"/>
                  </a:lnTo>
                  <a:lnTo>
                    <a:pt x="58" y="40"/>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57" name="Freeform 409"/>
            <p:cNvSpPr>
              <a:spLocks/>
            </p:cNvSpPr>
            <p:nvPr/>
          </p:nvSpPr>
          <p:spPr bwMode="auto">
            <a:xfrm>
              <a:off x="2365" y="1995"/>
              <a:ext cx="15" cy="15"/>
            </a:xfrm>
            <a:custGeom>
              <a:avLst/>
              <a:gdLst>
                <a:gd name="T0" fmla="*/ 15 w 30"/>
                <a:gd name="T1" fmla="*/ 29 h 29"/>
                <a:gd name="T2" fmla="*/ 13 w 30"/>
                <a:gd name="T3" fmla="*/ 29 h 29"/>
                <a:gd name="T4" fmla="*/ 9 w 30"/>
                <a:gd name="T5" fmla="*/ 27 h 29"/>
                <a:gd name="T6" fmla="*/ 7 w 30"/>
                <a:gd name="T7" fmla="*/ 26 h 29"/>
                <a:gd name="T8" fmla="*/ 5 w 30"/>
                <a:gd name="T9" fmla="*/ 25 h 29"/>
                <a:gd name="T10" fmla="*/ 3 w 30"/>
                <a:gd name="T11" fmla="*/ 23 h 29"/>
                <a:gd name="T12" fmla="*/ 1 w 30"/>
                <a:gd name="T13" fmla="*/ 19 h 29"/>
                <a:gd name="T14" fmla="*/ 0 w 30"/>
                <a:gd name="T15" fmla="*/ 17 h 29"/>
                <a:gd name="T16" fmla="*/ 0 w 30"/>
                <a:gd name="T17" fmla="*/ 15 h 29"/>
                <a:gd name="T18" fmla="*/ 0 w 30"/>
                <a:gd name="T19" fmla="*/ 11 h 29"/>
                <a:gd name="T20" fmla="*/ 1 w 30"/>
                <a:gd name="T21" fmla="*/ 9 h 29"/>
                <a:gd name="T22" fmla="*/ 3 w 30"/>
                <a:gd name="T23" fmla="*/ 6 h 29"/>
                <a:gd name="T24" fmla="*/ 5 w 30"/>
                <a:gd name="T25" fmla="*/ 3 h 29"/>
                <a:gd name="T26" fmla="*/ 7 w 30"/>
                <a:gd name="T27" fmla="*/ 2 h 29"/>
                <a:gd name="T28" fmla="*/ 9 w 30"/>
                <a:gd name="T29" fmla="*/ 1 h 29"/>
                <a:gd name="T30" fmla="*/ 13 w 30"/>
                <a:gd name="T31" fmla="*/ 0 h 29"/>
                <a:gd name="T32" fmla="*/ 15 w 30"/>
                <a:gd name="T33" fmla="*/ 0 h 29"/>
                <a:gd name="T34" fmla="*/ 18 w 30"/>
                <a:gd name="T35" fmla="*/ 0 h 29"/>
                <a:gd name="T36" fmla="*/ 21 w 30"/>
                <a:gd name="T37" fmla="*/ 1 h 29"/>
                <a:gd name="T38" fmla="*/ 23 w 30"/>
                <a:gd name="T39" fmla="*/ 2 h 29"/>
                <a:gd name="T40" fmla="*/ 26 w 30"/>
                <a:gd name="T41" fmla="*/ 3 h 29"/>
                <a:gd name="T42" fmla="*/ 27 w 30"/>
                <a:gd name="T43" fmla="*/ 6 h 29"/>
                <a:gd name="T44" fmla="*/ 29 w 30"/>
                <a:gd name="T45" fmla="*/ 9 h 29"/>
                <a:gd name="T46" fmla="*/ 30 w 30"/>
                <a:gd name="T47" fmla="*/ 11 h 29"/>
                <a:gd name="T48" fmla="*/ 30 w 30"/>
                <a:gd name="T49" fmla="*/ 15 h 29"/>
                <a:gd name="T50" fmla="*/ 29 w 30"/>
                <a:gd name="T51" fmla="*/ 20 h 29"/>
                <a:gd name="T52" fmla="*/ 26 w 30"/>
                <a:gd name="T53" fmla="*/ 25 h 29"/>
                <a:gd name="T54" fmla="*/ 21 w 30"/>
                <a:gd name="T55" fmla="*/ 27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3" y="29"/>
                  </a:lnTo>
                  <a:lnTo>
                    <a:pt x="9" y="27"/>
                  </a:lnTo>
                  <a:lnTo>
                    <a:pt x="7" y="26"/>
                  </a:lnTo>
                  <a:lnTo>
                    <a:pt x="5" y="25"/>
                  </a:lnTo>
                  <a:lnTo>
                    <a:pt x="3" y="23"/>
                  </a:lnTo>
                  <a:lnTo>
                    <a:pt x="1" y="19"/>
                  </a:lnTo>
                  <a:lnTo>
                    <a:pt x="0" y="17"/>
                  </a:lnTo>
                  <a:lnTo>
                    <a:pt x="0" y="15"/>
                  </a:lnTo>
                  <a:lnTo>
                    <a:pt x="0" y="11"/>
                  </a:lnTo>
                  <a:lnTo>
                    <a:pt x="1" y="9"/>
                  </a:lnTo>
                  <a:lnTo>
                    <a:pt x="3" y="6"/>
                  </a:lnTo>
                  <a:lnTo>
                    <a:pt x="5" y="3"/>
                  </a:lnTo>
                  <a:lnTo>
                    <a:pt x="7" y="2"/>
                  </a:lnTo>
                  <a:lnTo>
                    <a:pt x="9" y="1"/>
                  </a:lnTo>
                  <a:lnTo>
                    <a:pt x="13" y="0"/>
                  </a:lnTo>
                  <a:lnTo>
                    <a:pt x="15" y="0"/>
                  </a:lnTo>
                  <a:lnTo>
                    <a:pt x="18" y="0"/>
                  </a:lnTo>
                  <a:lnTo>
                    <a:pt x="21" y="1"/>
                  </a:lnTo>
                  <a:lnTo>
                    <a:pt x="23" y="2"/>
                  </a:lnTo>
                  <a:lnTo>
                    <a:pt x="26" y="3"/>
                  </a:lnTo>
                  <a:lnTo>
                    <a:pt x="27" y="6"/>
                  </a:lnTo>
                  <a:lnTo>
                    <a:pt x="29" y="9"/>
                  </a:lnTo>
                  <a:lnTo>
                    <a:pt x="30" y="11"/>
                  </a:lnTo>
                  <a:lnTo>
                    <a:pt x="30" y="15"/>
                  </a:lnTo>
                  <a:lnTo>
                    <a:pt x="29" y="20"/>
                  </a:lnTo>
                  <a:lnTo>
                    <a:pt x="26" y="25"/>
                  </a:lnTo>
                  <a:lnTo>
                    <a:pt x="21" y="27"/>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58" name="Freeform 410"/>
            <p:cNvSpPr>
              <a:spLocks/>
            </p:cNvSpPr>
            <p:nvPr/>
          </p:nvSpPr>
          <p:spPr bwMode="auto">
            <a:xfrm>
              <a:off x="2658" y="2044"/>
              <a:ext cx="30" cy="30"/>
            </a:xfrm>
            <a:custGeom>
              <a:avLst/>
              <a:gdLst>
                <a:gd name="T0" fmla="*/ 59 w 59"/>
                <a:gd name="T1" fmla="*/ 30 h 60"/>
                <a:gd name="T2" fmla="*/ 58 w 59"/>
                <a:gd name="T3" fmla="*/ 25 h 60"/>
                <a:gd name="T4" fmla="*/ 57 w 59"/>
                <a:gd name="T5" fmla="*/ 19 h 60"/>
                <a:gd name="T6" fmla="*/ 54 w 59"/>
                <a:gd name="T7" fmla="*/ 13 h 60"/>
                <a:gd name="T8" fmla="*/ 50 w 59"/>
                <a:gd name="T9" fmla="*/ 9 h 60"/>
                <a:gd name="T10" fmla="*/ 46 w 59"/>
                <a:gd name="T11" fmla="*/ 5 h 60"/>
                <a:gd name="T12" fmla="*/ 41 w 59"/>
                <a:gd name="T13" fmla="*/ 3 h 60"/>
                <a:gd name="T14" fmla="*/ 35 w 59"/>
                <a:gd name="T15" fmla="*/ 2 h 60"/>
                <a:gd name="T16" fmla="*/ 30 w 59"/>
                <a:gd name="T17" fmla="*/ 0 h 60"/>
                <a:gd name="T18" fmla="*/ 18 w 59"/>
                <a:gd name="T19" fmla="*/ 3 h 60"/>
                <a:gd name="T20" fmla="*/ 9 w 59"/>
                <a:gd name="T21" fmla="*/ 9 h 60"/>
                <a:gd name="T22" fmla="*/ 2 w 59"/>
                <a:gd name="T23" fmla="*/ 19 h 60"/>
                <a:gd name="T24" fmla="*/ 0 w 59"/>
                <a:gd name="T25" fmla="*/ 30 h 60"/>
                <a:gd name="T26" fmla="*/ 1 w 59"/>
                <a:gd name="T27" fmla="*/ 36 h 60"/>
                <a:gd name="T28" fmla="*/ 2 w 59"/>
                <a:gd name="T29" fmla="*/ 42 h 60"/>
                <a:gd name="T30" fmla="*/ 5 w 59"/>
                <a:gd name="T31" fmla="*/ 47 h 60"/>
                <a:gd name="T32" fmla="*/ 9 w 59"/>
                <a:gd name="T33" fmla="*/ 51 h 60"/>
                <a:gd name="T34" fmla="*/ 13 w 59"/>
                <a:gd name="T35" fmla="*/ 55 h 60"/>
                <a:gd name="T36" fmla="*/ 18 w 59"/>
                <a:gd name="T37" fmla="*/ 58 h 60"/>
                <a:gd name="T38" fmla="*/ 24 w 59"/>
                <a:gd name="T39" fmla="*/ 59 h 60"/>
                <a:gd name="T40" fmla="*/ 30 w 59"/>
                <a:gd name="T41" fmla="*/ 60 h 60"/>
                <a:gd name="T42" fmla="*/ 35 w 59"/>
                <a:gd name="T43" fmla="*/ 59 h 60"/>
                <a:gd name="T44" fmla="*/ 41 w 59"/>
                <a:gd name="T45" fmla="*/ 58 h 60"/>
                <a:gd name="T46" fmla="*/ 46 w 59"/>
                <a:gd name="T47" fmla="*/ 55 h 60"/>
                <a:gd name="T48" fmla="*/ 50 w 59"/>
                <a:gd name="T49" fmla="*/ 51 h 60"/>
                <a:gd name="T50" fmla="*/ 54 w 59"/>
                <a:gd name="T51" fmla="*/ 47 h 60"/>
                <a:gd name="T52" fmla="*/ 57 w 59"/>
                <a:gd name="T53" fmla="*/ 42 h 60"/>
                <a:gd name="T54" fmla="*/ 58 w 59"/>
                <a:gd name="T55" fmla="*/ 36 h 60"/>
                <a:gd name="T56" fmla="*/ 59 w 59"/>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60">
                  <a:moveTo>
                    <a:pt x="59" y="30"/>
                  </a:moveTo>
                  <a:lnTo>
                    <a:pt x="58" y="25"/>
                  </a:lnTo>
                  <a:lnTo>
                    <a:pt x="57" y="19"/>
                  </a:lnTo>
                  <a:lnTo>
                    <a:pt x="54" y="13"/>
                  </a:lnTo>
                  <a:lnTo>
                    <a:pt x="50" y="9"/>
                  </a:lnTo>
                  <a:lnTo>
                    <a:pt x="46" y="5"/>
                  </a:lnTo>
                  <a:lnTo>
                    <a:pt x="41" y="3"/>
                  </a:lnTo>
                  <a:lnTo>
                    <a:pt x="35" y="2"/>
                  </a:lnTo>
                  <a:lnTo>
                    <a:pt x="30" y="0"/>
                  </a:lnTo>
                  <a:lnTo>
                    <a:pt x="18" y="3"/>
                  </a:lnTo>
                  <a:lnTo>
                    <a:pt x="9" y="9"/>
                  </a:lnTo>
                  <a:lnTo>
                    <a:pt x="2" y="19"/>
                  </a:lnTo>
                  <a:lnTo>
                    <a:pt x="0" y="30"/>
                  </a:lnTo>
                  <a:lnTo>
                    <a:pt x="1" y="36"/>
                  </a:lnTo>
                  <a:lnTo>
                    <a:pt x="2" y="42"/>
                  </a:lnTo>
                  <a:lnTo>
                    <a:pt x="5" y="47"/>
                  </a:lnTo>
                  <a:lnTo>
                    <a:pt x="9" y="51"/>
                  </a:lnTo>
                  <a:lnTo>
                    <a:pt x="13" y="55"/>
                  </a:lnTo>
                  <a:lnTo>
                    <a:pt x="18" y="58"/>
                  </a:lnTo>
                  <a:lnTo>
                    <a:pt x="24" y="59"/>
                  </a:lnTo>
                  <a:lnTo>
                    <a:pt x="30" y="60"/>
                  </a:lnTo>
                  <a:lnTo>
                    <a:pt x="35" y="59"/>
                  </a:lnTo>
                  <a:lnTo>
                    <a:pt x="41" y="58"/>
                  </a:lnTo>
                  <a:lnTo>
                    <a:pt x="46" y="55"/>
                  </a:lnTo>
                  <a:lnTo>
                    <a:pt x="50" y="51"/>
                  </a:lnTo>
                  <a:lnTo>
                    <a:pt x="54" y="47"/>
                  </a:lnTo>
                  <a:lnTo>
                    <a:pt x="57" y="42"/>
                  </a:lnTo>
                  <a:lnTo>
                    <a:pt x="58" y="36"/>
                  </a:lnTo>
                  <a:lnTo>
                    <a:pt x="59"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59" name="Freeform 411"/>
            <p:cNvSpPr>
              <a:spLocks/>
            </p:cNvSpPr>
            <p:nvPr/>
          </p:nvSpPr>
          <p:spPr bwMode="auto">
            <a:xfrm>
              <a:off x="2666" y="2051"/>
              <a:ext cx="15" cy="15"/>
            </a:xfrm>
            <a:custGeom>
              <a:avLst/>
              <a:gdLst>
                <a:gd name="T0" fmla="*/ 15 w 30"/>
                <a:gd name="T1" fmla="*/ 30 h 30"/>
                <a:gd name="T2" fmla="*/ 12 w 30"/>
                <a:gd name="T3" fmla="*/ 30 h 30"/>
                <a:gd name="T4" fmla="*/ 9 w 30"/>
                <a:gd name="T5" fmla="*/ 29 h 30"/>
                <a:gd name="T6" fmla="*/ 6 w 30"/>
                <a:gd name="T7" fmla="*/ 27 h 30"/>
                <a:gd name="T8" fmla="*/ 4 w 30"/>
                <a:gd name="T9" fmla="*/ 26 h 30"/>
                <a:gd name="T10" fmla="*/ 3 w 30"/>
                <a:gd name="T11" fmla="*/ 24 h 30"/>
                <a:gd name="T12" fmla="*/ 1 w 30"/>
                <a:gd name="T13" fmla="*/ 20 h 30"/>
                <a:gd name="T14" fmla="*/ 0 w 30"/>
                <a:gd name="T15" fmla="*/ 18 h 30"/>
                <a:gd name="T16" fmla="*/ 0 w 30"/>
                <a:gd name="T17" fmla="*/ 15 h 30"/>
                <a:gd name="T18" fmla="*/ 0 w 30"/>
                <a:gd name="T19" fmla="*/ 12 h 30"/>
                <a:gd name="T20" fmla="*/ 1 w 30"/>
                <a:gd name="T21" fmla="*/ 10 h 30"/>
                <a:gd name="T22" fmla="*/ 3 w 30"/>
                <a:gd name="T23" fmla="*/ 7 h 30"/>
                <a:gd name="T24" fmla="*/ 4 w 30"/>
                <a:gd name="T25" fmla="*/ 5 h 30"/>
                <a:gd name="T26" fmla="*/ 6 w 30"/>
                <a:gd name="T27" fmla="*/ 3 h 30"/>
                <a:gd name="T28" fmla="*/ 9 w 30"/>
                <a:gd name="T29" fmla="*/ 2 h 30"/>
                <a:gd name="T30" fmla="*/ 12 w 30"/>
                <a:gd name="T31" fmla="*/ 0 h 30"/>
                <a:gd name="T32" fmla="*/ 15 w 30"/>
                <a:gd name="T33" fmla="*/ 0 h 30"/>
                <a:gd name="T34" fmla="*/ 18 w 30"/>
                <a:gd name="T35" fmla="*/ 0 h 30"/>
                <a:gd name="T36" fmla="*/ 20 w 30"/>
                <a:gd name="T37" fmla="*/ 2 h 30"/>
                <a:gd name="T38" fmla="*/ 23 w 30"/>
                <a:gd name="T39" fmla="*/ 3 h 30"/>
                <a:gd name="T40" fmla="*/ 25 w 30"/>
                <a:gd name="T41" fmla="*/ 5 h 30"/>
                <a:gd name="T42" fmla="*/ 27 w 30"/>
                <a:gd name="T43" fmla="*/ 7 h 30"/>
                <a:gd name="T44" fmla="*/ 28 w 30"/>
                <a:gd name="T45" fmla="*/ 10 h 30"/>
                <a:gd name="T46" fmla="*/ 30 w 30"/>
                <a:gd name="T47" fmla="*/ 12 h 30"/>
                <a:gd name="T48" fmla="*/ 30 w 30"/>
                <a:gd name="T49" fmla="*/ 15 h 30"/>
                <a:gd name="T50" fmla="*/ 28 w 30"/>
                <a:gd name="T51" fmla="*/ 21 h 30"/>
                <a:gd name="T52" fmla="*/ 25 w 30"/>
                <a:gd name="T53" fmla="*/ 26 h 30"/>
                <a:gd name="T54" fmla="*/ 20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9"/>
                  </a:lnTo>
                  <a:lnTo>
                    <a:pt x="6" y="27"/>
                  </a:lnTo>
                  <a:lnTo>
                    <a:pt x="4" y="26"/>
                  </a:lnTo>
                  <a:lnTo>
                    <a:pt x="3" y="24"/>
                  </a:lnTo>
                  <a:lnTo>
                    <a:pt x="1" y="20"/>
                  </a:lnTo>
                  <a:lnTo>
                    <a:pt x="0" y="18"/>
                  </a:lnTo>
                  <a:lnTo>
                    <a:pt x="0" y="15"/>
                  </a:lnTo>
                  <a:lnTo>
                    <a:pt x="0" y="12"/>
                  </a:lnTo>
                  <a:lnTo>
                    <a:pt x="1" y="10"/>
                  </a:lnTo>
                  <a:lnTo>
                    <a:pt x="3" y="7"/>
                  </a:lnTo>
                  <a:lnTo>
                    <a:pt x="4" y="5"/>
                  </a:lnTo>
                  <a:lnTo>
                    <a:pt x="6" y="3"/>
                  </a:lnTo>
                  <a:lnTo>
                    <a:pt x="9" y="2"/>
                  </a:lnTo>
                  <a:lnTo>
                    <a:pt x="12" y="0"/>
                  </a:lnTo>
                  <a:lnTo>
                    <a:pt x="15" y="0"/>
                  </a:lnTo>
                  <a:lnTo>
                    <a:pt x="18" y="0"/>
                  </a:lnTo>
                  <a:lnTo>
                    <a:pt x="20" y="2"/>
                  </a:lnTo>
                  <a:lnTo>
                    <a:pt x="23" y="3"/>
                  </a:lnTo>
                  <a:lnTo>
                    <a:pt x="25" y="5"/>
                  </a:lnTo>
                  <a:lnTo>
                    <a:pt x="27" y="7"/>
                  </a:lnTo>
                  <a:lnTo>
                    <a:pt x="28" y="10"/>
                  </a:lnTo>
                  <a:lnTo>
                    <a:pt x="30" y="12"/>
                  </a:lnTo>
                  <a:lnTo>
                    <a:pt x="30" y="15"/>
                  </a:lnTo>
                  <a:lnTo>
                    <a:pt x="28" y="21"/>
                  </a:lnTo>
                  <a:lnTo>
                    <a:pt x="25" y="26"/>
                  </a:lnTo>
                  <a:lnTo>
                    <a:pt x="20"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60" name="Freeform 412"/>
            <p:cNvSpPr>
              <a:spLocks/>
            </p:cNvSpPr>
            <p:nvPr/>
          </p:nvSpPr>
          <p:spPr bwMode="auto">
            <a:xfrm>
              <a:off x="2674" y="1787"/>
              <a:ext cx="30" cy="30"/>
            </a:xfrm>
            <a:custGeom>
              <a:avLst/>
              <a:gdLst>
                <a:gd name="T0" fmla="*/ 60 w 60"/>
                <a:gd name="T1" fmla="*/ 30 h 60"/>
                <a:gd name="T2" fmla="*/ 59 w 60"/>
                <a:gd name="T3" fmla="*/ 24 h 60"/>
                <a:gd name="T4" fmla="*/ 57 w 60"/>
                <a:gd name="T5" fmla="*/ 18 h 60"/>
                <a:gd name="T6" fmla="*/ 54 w 60"/>
                <a:gd name="T7" fmla="*/ 14 h 60"/>
                <a:gd name="T8" fmla="*/ 51 w 60"/>
                <a:gd name="T9" fmla="*/ 9 h 60"/>
                <a:gd name="T10" fmla="*/ 46 w 60"/>
                <a:gd name="T11" fmla="*/ 6 h 60"/>
                <a:gd name="T12" fmla="*/ 41 w 60"/>
                <a:gd name="T13" fmla="*/ 2 h 60"/>
                <a:gd name="T14" fmla="*/ 36 w 60"/>
                <a:gd name="T15" fmla="*/ 1 h 60"/>
                <a:gd name="T16" fmla="*/ 30 w 60"/>
                <a:gd name="T17" fmla="*/ 0 h 60"/>
                <a:gd name="T18" fmla="*/ 18 w 60"/>
                <a:gd name="T19" fmla="*/ 2 h 60"/>
                <a:gd name="T20" fmla="*/ 9 w 60"/>
                <a:gd name="T21" fmla="*/ 9 h 60"/>
                <a:gd name="T22" fmla="*/ 2 w 60"/>
                <a:gd name="T23" fmla="*/ 18 h 60"/>
                <a:gd name="T24" fmla="*/ 0 w 60"/>
                <a:gd name="T25" fmla="*/ 30 h 60"/>
                <a:gd name="T26" fmla="*/ 1 w 60"/>
                <a:gd name="T27" fmla="*/ 36 h 60"/>
                <a:gd name="T28" fmla="*/ 2 w 60"/>
                <a:gd name="T29" fmla="*/ 41 h 60"/>
                <a:gd name="T30" fmla="*/ 6 w 60"/>
                <a:gd name="T31" fmla="*/ 47 h 60"/>
                <a:gd name="T32" fmla="*/ 9 w 60"/>
                <a:gd name="T33" fmla="*/ 52 h 60"/>
                <a:gd name="T34" fmla="*/ 14 w 60"/>
                <a:gd name="T35" fmla="*/ 55 h 60"/>
                <a:gd name="T36" fmla="*/ 18 w 60"/>
                <a:gd name="T37" fmla="*/ 58 h 60"/>
                <a:gd name="T38" fmla="*/ 24 w 60"/>
                <a:gd name="T39" fmla="*/ 60 h 60"/>
                <a:gd name="T40" fmla="*/ 30 w 60"/>
                <a:gd name="T41" fmla="*/ 60 h 60"/>
                <a:gd name="T42" fmla="*/ 36 w 60"/>
                <a:gd name="T43" fmla="*/ 60 h 60"/>
                <a:gd name="T44" fmla="*/ 41 w 60"/>
                <a:gd name="T45" fmla="*/ 58 h 60"/>
                <a:gd name="T46" fmla="*/ 46 w 60"/>
                <a:gd name="T47" fmla="*/ 55 h 60"/>
                <a:gd name="T48" fmla="*/ 51 w 60"/>
                <a:gd name="T49" fmla="*/ 52 h 60"/>
                <a:gd name="T50" fmla="*/ 54 w 60"/>
                <a:gd name="T51" fmla="*/ 47 h 60"/>
                <a:gd name="T52" fmla="*/ 57 w 60"/>
                <a:gd name="T53" fmla="*/ 41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7" y="18"/>
                  </a:lnTo>
                  <a:lnTo>
                    <a:pt x="54" y="14"/>
                  </a:lnTo>
                  <a:lnTo>
                    <a:pt x="51" y="9"/>
                  </a:lnTo>
                  <a:lnTo>
                    <a:pt x="46" y="6"/>
                  </a:lnTo>
                  <a:lnTo>
                    <a:pt x="41" y="2"/>
                  </a:lnTo>
                  <a:lnTo>
                    <a:pt x="36" y="1"/>
                  </a:lnTo>
                  <a:lnTo>
                    <a:pt x="30" y="0"/>
                  </a:lnTo>
                  <a:lnTo>
                    <a:pt x="18" y="2"/>
                  </a:lnTo>
                  <a:lnTo>
                    <a:pt x="9" y="9"/>
                  </a:lnTo>
                  <a:lnTo>
                    <a:pt x="2" y="18"/>
                  </a:lnTo>
                  <a:lnTo>
                    <a:pt x="0" y="30"/>
                  </a:lnTo>
                  <a:lnTo>
                    <a:pt x="1" y="36"/>
                  </a:lnTo>
                  <a:lnTo>
                    <a:pt x="2" y="41"/>
                  </a:lnTo>
                  <a:lnTo>
                    <a:pt x="6" y="47"/>
                  </a:lnTo>
                  <a:lnTo>
                    <a:pt x="9" y="52"/>
                  </a:lnTo>
                  <a:lnTo>
                    <a:pt x="14" y="55"/>
                  </a:lnTo>
                  <a:lnTo>
                    <a:pt x="18" y="58"/>
                  </a:lnTo>
                  <a:lnTo>
                    <a:pt x="24" y="60"/>
                  </a:lnTo>
                  <a:lnTo>
                    <a:pt x="30" y="60"/>
                  </a:lnTo>
                  <a:lnTo>
                    <a:pt x="36" y="60"/>
                  </a:lnTo>
                  <a:lnTo>
                    <a:pt x="41" y="58"/>
                  </a:lnTo>
                  <a:lnTo>
                    <a:pt x="46" y="55"/>
                  </a:lnTo>
                  <a:lnTo>
                    <a:pt x="51" y="52"/>
                  </a:lnTo>
                  <a:lnTo>
                    <a:pt x="54" y="47"/>
                  </a:lnTo>
                  <a:lnTo>
                    <a:pt x="57" y="41"/>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61" name="Freeform 413"/>
            <p:cNvSpPr>
              <a:spLocks/>
            </p:cNvSpPr>
            <p:nvPr/>
          </p:nvSpPr>
          <p:spPr bwMode="auto">
            <a:xfrm>
              <a:off x="2682" y="1795"/>
              <a:ext cx="15" cy="15"/>
            </a:xfrm>
            <a:custGeom>
              <a:avLst/>
              <a:gdLst>
                <a:gd name="T0" fmla="*/ 15 w 30"/>
                <a:gd name="T1" fmla="*/ 30 h 30"/>
                <a:gd name="T2" fmla="*/ 11 w 30"/>
                <a:gd name="T3" fmla="*/ 30 h 30"/>
                <a:gd name="T4" fmla="*/ 9 w 30"/>
                <a:gd name="T5" fmla="*/ 29 h 30"/>
                <a:gd name="T6" fmla="*/ 7 w 30"/>
                <a:gd name="T7" fmla="*/ 28 h 30"/>
                <a:gd name="T8" fmla="*/ 4 w 30"/>
                <a:gd name="T9" fmla="*/ 25 h 30"/>
                <a:gd name="T10" fmla="*/ 2 w 30"/>
                <a:gd name="T11" fmla="*/ 23 h 30"/>
                <a:gd name="T12" fmla="*/ 1 w 30"/>
                <a:gd name="T13" fmla="*/ 21 h 30"/>
                <a:gd name="T14" fmla="*/ 0 w 30"/>
                <a:gd name="T15" fmla="*/ 18 h 30"/>
                <a:gd name="T16" fmla="*/ 0 w 30"/>
                <a:gd name="T17" fmla="*/ 15 h 30"/>
                <a:gd name="T18" fmla="*/ 0 w 30"/>
                <a:gd name="T19" fmla="*/ 13 h 30"/>
                <a:gd name="T20" fmla="*/ 1 w 30"/>
                <a:gd name="T21" fmla="*/ 9 h 30"/>
                <a:gd name="T22" fmla="*/ 2 w 30"/>
                <a:gd name="T23" fmla="*/ 7 h 30"/>
                <a:gd name="T24" fmla="*/ 4 w 30"/>
                <a:gd name="T25" fmla="*/ 5 h 30"/>
                <a:gd name="T26" fmla="*/ 7 w 30"/>
                <a:gd name="T27" fmla="*/ 3 h 30"/>
                <a:gd name="T28" fmla="*/ 9 w 30"/>
                <a:gd name="T29" fmla="*/ 1 h 30"/>
                <a:gd name="T30" fmla="*/ 11 w 30"/>
                <a:gd name="T31" fmla="*/ 0 h 30"/>
                <a:gd name="T32" fmla="*/ 15 w 30"/>
                <a:gd name="T33" fmla="*/ 0 h 30"/>
                <a:gd name="T34" fmla="*/ 17 w 30"/>
                <a:gd name="T35" fmla="*/ 0 h 30"/>
                <a:gd name="T36" fmla="*/ 21 w 30"/>
                <a:gd name="T37" fmla="*/ 1 h 30"/>
                <a:gd name="T38" fmla="*/ 23 w 30"/>
                <a:gd name="T39" fmla="*/ 3 h 30"/>
                <a:gd name="T40" fmla="*/ 25 w 30"/>
                <a:gd name="T41" fmla="*/ 5 h 30"/>
                <a:gd name="T42" fmla="*/ 26 w 30"/>
                <a:gd name="T43" fmla="*/ 7 h 30"/>
                <a:gd name="T44" fmla="*/ 29 w 30"/>
                <a:gd name="T45" fmla="*/ 9 h 30"/>
                <a:gd name="T46" fmla="*/ 30 w 30"/>
                <a:gd name="T47" fmla="*/ 13 h 30"/>
                <a:gd name="T48" fmla="*/ 30 w 30"/>
                <a:gd name="T49" fmla="*/ 15 h 30"/>
                <a:gd name="T50" fmla="*/ 29 w 30"/>
                <a:gd name="T51" fmla="*/ 21 h 30"/>
                <a:gd name="T52" fmla="*/ 25 w 30"/>
                <a:gd name="T53" fmla="*/ 25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1" y="30"/>
                  </a:lnTo>
                  <a:lnTo>
                    <a:pt x="9" y="29"/>
                  </a:lnTo>
                  <a:lnTo>
                    <a:pt x="7" y="28"/>
                  </a:lnTo>
                  <a:lnTo>
                    <a:pt x="4" y="25"/>
                  </a:lnTo>
                  <a:lnTo>
                    <a:pt x="2" y="23"/>
                  </a:lnTo>
                  <a:lnTo>
                    <a:pt x="1" y="21"/>
                  </a:lnTo>
                  <a:lnTo>
                    <a:pt x="0" y="18"/>
                  </a:lnTo>
                  <a:lnTo>
                    <a:pt x="0" y="15"/>
                  </a:lnTo>
                  <a:lnTo>
                    <a:pt x="0" y="13"/>
                  </a:lnTo>
                  <a:lnTo>
                    <a:pt x="1" y="9"/>
                  </a:lnTo>
                  <a:lnTo>
                    <a:pt x="2" y="7"/>
                  </a:lnTo>
                  <a:lnTo>
                    <a:pt x="4" y="5"/>
                  </a:lnTo>
                  <a:lnTo>
                    <a:pt x="7" y="3"/>
                  </a:lnTo>
                  <a:lnTo>
                    <a:pt x="9" y="1"/>
                  </a:lnTo>
                  <a:lnTo>
                    <a:pt x="11" y="0"/>
                  </a:lnTo>
                  <a:lnTo>
                    <a:pt x="15" y="0"/>
                  </a:lnTo>
                  <a:lnTo>
                    <a:pt x="17" y="0"/>
                  </a:lnTo>
                  <a:lnTo>
                    <a:pt x="21" y="1"/>
                  </a:lnTo>
                  <a:lnTo>
                    <a:pt x="23" y="3"/>
                  </a:lnTo>
                  <a:lnTo>
                    <a:pt x="25" y="5"/>
                  </a:lnTo>
                  <a:lnTo>
                    <a:pt x="26" y="7"/>
                  </a:lnTo>
                  <a:lnTo>
                    <a:pt x="29" y="9"/>
                  </a:lnTo>
                  <a:lnTo>
                    <a:pt x="30" y="13"/>
                  </a:lnTo>
                  <a:lnTo>
                    <a:pt x="30" y="15"/>
                  </a:lnTo>
                  <a:lnTo>
                    <a:pt x="29" y="21"/>
                  </a:lnTo>
                  <a:lnTo>
                    <a:pt x="25" y="25"/>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62" name="Freeform 414"/>
            <p:cNvSpPr>
              <a:spLocks/>
            </p:cNvSpPr>
            <p:nvPr/>
          </p:nvSpPr>
          <p:spPr bwMode="auto">
            <a:xfrm>
              <a:off x="2677" y="2164"/>
              <a:ext cx="30" cy="29"/>
            </a:xfrm>
            <a:custGeom>
              <a:avLst/>
              <a:gdLst>
                <a:gd name="T0" fmla="*/ 58 w 58"/>
                <a:gd name="T1" fmla="*/ 30 h 60"/>
                <a:gd name="T2" fmla="*/ 58 w 58"/>
                <a:gd name="T3" fmla="*/ 24 h 60"/>
                <a:gd name="T4" fmla="*/ 56 w 58"/>
                <a:gd name="T5" fmla="*/ 18 h 60"/>
                <a:gd name="T6" fmla="*/ 54 w 58"/>
                <a:gd name="T7" fmla="*/ 14 h 60"/>
                <a:gd name="T8" fmla="*/ 50 w 58"/>
                <a:gd name="T9" fmla="*/ 9 h 60"/>
                <a:gd name="T10" fmla="*/ 46 w 58"/>
                <a:gd name="T11" fmla="*/ 6 h 60"/>
                <a:gd name="T12" fmla="*/ 40 w 58"/>
                <a:gd name="T13" fmla="*/ 2 h 60"/>
                <a:gd name="T14" fmla="*/ 34 w 58"/>
                <a:gd name="T15" fmla="*/ 1 h 60"/>
                <a:gd name="T16" fmla="*/ 28 w 58"/>
                <a:gd name="T17" fmla="*/ 0 h 60"/>
                <a:gd name="T18" fmla="*/ 17 w 58"/>
                <a:gd name="T19" fmla="*/ 2 h 60"/>
                <a:gd name="T20" fmla="*/ 8 w 58"/>
                <a:gd name="T21" fmla="*/ 9 h 60"/>
                <a:gd name="T22" fmla="*/ 2 w 58"/>
                <a:gd name="T23" fmla="*/ 18 h 60"/>
                <a:gd name="T24" fmla="*/ 0 w 58"/>
                <a:gd name="T25" fmla="*/ 30 h 60"/>
                <a:gd name="T26" fmla="*/ 0 w 58"/>
                <a:gd name="T27" fmla="*/ 36 h 60"/>
                <a:gd name="T28" fmla="*/ 2 w 58"/>
                <a:gd name="T29" fmla="*/ 42 h 60"/>
                <a:gd name="T30" fmla="*/ 4 w 58"/>
                <a:gd name="T31" fmla="*/ 46 h 60"/>
                <a:gd name="T32" fmla="*/ 8 w 58"/>
                <a:gd name="T33" fmla="*/ 51 h 60"/>
                <a:gd name="T34" fmla="*/ 12 w 58"/>
                <a:gd name="T35" fmla="*/ 54 h 60"/>
                <a:gd name="T36" fmla="*/ 18 w 58"/>
                <a:gd name="T37" fmla="*/ 58 h 60"/>
                <a:gd name="T38" fmla="*/ 23 w 58"/>
                <a:gd name="T39" fmla="*/ 59 h 60"/>
                <a:gd name="T40" fmla="*/ 28 w 58"/>
                <a:gd name="T41" fmla="*/ 60 h 60"/>
                <a:gd name="T42" fmla="*/ 34 w 58"/>
                <a:gd name="T43" fmla="*/ 59 h 60"/>
                <a:gd name="T44" fmla="*/ 40 w 58"/>
                <a:gd name="T45" fmla="*/ 58 h 60"/>
                <a:gd name="T46" fmla="*/ 46 w 58"/>
                <a:gd name="T47" fmla="*/ 54 h 60"/>
                <a:gd name="T48" fmla="*/ 50 w 58"/>
                <a:gd name="T49" fmla="*/ 51 h 60"/>
                <a:gd name="T50" fmla="*/ 54 w 58"/>
                <a:gd name="T51" fmla="*/ 46 h 60"/>
                <a:gd name="T52" fmla="*/ 56 w 58"/>
                <a:gd name="T53" fmla="*/ 42 h 60"/>
                <a:gd name="T54" fmla="*/ 58 w 58"/>
                <a:gd name="T55" fmla="*/ 36 h 60"/>
                <a:gd name="T56" fmla="*/ 58 w 58"/>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60">
                  <a:moveTo>
                    <a:pt x="58" y="30"/>
                  </a:moveTo>
                  <a:lnTo>
                    <a:pt x="58" y="24"/>
                  </a:lnTo>
                  <a:lnTo>
                    <a:pt x="56" y="18"/>
                  </a:lnTo>
                  <a:lnTo>
                    <a:pt x="54" y="14"/>
                  </a:lnTo>
                  <a:lnTo>
                    <a:pt x="50" y="9"/>
                  </a:lnTo>
                  <a:lnTo>
                    <a:pt x="46" y="6"/>
                  </a:lnTo>
                  <a:lnTo>
                    <a:pt x="40" y="2"/>
                  </a:lnTo>
                  <a:lnTo>
                    <a:pt x="34" y="1"/>
                  </a:lnTo>
                  <a:lnTo>
                    <a:pt x="28" y="0"/>
                  </a:lnTo>
                  <a:lnTo>
                    <a:pt x="17" y="2"/>
                  </a:lnTo>
                  <a:lnTo>
                    <a:pt x="8" y="9"/>
                  </a:lnTo>
                  <a:lnTo>
                    <a:pt x="2" y="18"/>
                  </a:lnTo>
                  <a:lnTo>
                    <a:pt x="0" y="30"/>
                  </a:lnTo>
                  <a:lnTo>
                    <a:pt x="0" y="36"/>
                  </a:lnTo>
                  <a:lnTo>
                    <a:pt x="2" y="42"/>
                  </a:lnTo>
                  <a:lnTo>
                    <a:pt x="4" y="46"/>
                  </a:lnTo>
                  <a:lnTo>
                    <a:pt x="8" y="51"/>
                  </a:lnTo>
                  <a:lnTo>
                    <a:pt x="12" y="54"/>
                  </a:lnTo>
                  <a:lnTo>
                    <a:pt x="18" y="58"/>
                  </a:lnTo>
                  <a:lnTo>
                    <a:pt x="23" y="59"/>
                  </a:lnTo>
                  <a:lnTo>
                    <a:pt x="28" y="60"/>
                  </a:lnTo>
                  <a:lnTo>
                    <a:pt x="34" y="59"/>
                  </a:lnTo>
                  <a:lnTo>
                    <a:pt x="40" y="58"/>
                  </a:lnTo>
                  <a:lnTo>
                    <a:pt x="46" y="54"/>
                  </a:lnTo>
                  <a:lnTo>
                    <a:pt x="50" y="51"/>
                  </a:lnTo>
                  <a:lnTo>
                    <a:pt x="54" y="46"/>
                  </a:lnTo>
                  <a:lnTo>
                    <a:pt x="56" y="42"/>
                  </a:lnTo>
                  <a:lnTo>
                    <a:pt x="58" y="36"/>
                  </a:lnTo>
                  <a:lnTo>
                    <a:pt x="58"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63" name="Freeform 415"/>
            <p:cNvSpPr>
              <a:spLocks/>
            </p:cNvSpPr>
            <p:nvPr/>
          </p:nvSpPr>
          <p:spPr bwMode="auto">
            <a:xfrm>
              <a:off x="2685" y="2171"/>
              <a:ext cx="14" cy="15"/>
            </a:xfrm>
            <a:custGeom>
              <a:avLst/>
              <a:gdLst>
                <a:gd name="T0" fmla="*/ 13 w 28"/>
                <a:gd name="T1" fmla="*/ 30 h 30"/>
                <a:gd name="T2" fmla="*/ 11 w 28"/>
                <a:gd name="T3" fmla="*/ 30 h 30"/>
                <a:gd name="T4" fmla="*/ 9 w 28"/>
                <a:gd name="T5" fmla="*/ 29 h 30"/>
                <a:gd name="T6" fmla="*/ 5 w 28"/>
                <a:gd name="T7" fmla="*/ 28 h 30"/>
                <a:gd name="T8" fmla="*/ 3 w 28"/>
                <a:gd name="T9" fmla="*/ 25 h 30"/>
                <a:gd name="T10" fmla="*/ 2 w 28"/>
                <a:gd name="T11" fmla="*/ 23 h 30"/>
                <a:gd name="T12" fmla="*/ 1 w 28"/>
                <a:gd name="T13" fmla="*/ 21 h 30"/>
                <a:gd name="T14" fmla="*/ 0 w 28"/>
                <a:gd name="T15" fmla="*/ 18 h 30"/>
                <a:gd name="T16" fmla="*/ 0 w 28"/>
                <a:gd name="T17" fmla="*/ 15 h 30"/>
                <a:gd name="T18" fmla="*/ 0 w 28"/>
                <a:gd name="T19" fmla="*/ 13 h 30"/>
                <a:gd name="T20" fmla="*/ 1 w 28"/>
                <a:gd name="T21" fmla="*/ 9 h 30"/>
                <a:gd name="T22" fmla="*/ 2 w 28"/>
                <a:gd name="T23" fmla="*/ 7 h 30"/>
                <a:gd name="T24" fmla="*/ 3 w 28"/>
                <a:gd name="T25" fmla="*/ 5 h 30"/>
                <a:gd name="T26" fmla="*/ 5 w 28"/>
                <a:gd name="T27" fmla="*/ 3 h 30"/>
                <a:gd name="T28" fmla="*/ 9 w 28"/>
                <a:gd name="T29" fmla="*/ 1 h 30"/>
                <a:gd name="T30" fmla="*/ 11 w 28"/>
                <a:gd name="T31" fmla="*/ 0 h 30"/>
                <a:gd name="T32" fmla="*/ 13 w 28"/>
                <a:gd name="T33" fmla="*/ 0 h 30"/>
                <a:gd name="T34" fmla="*/ 17 w 28"/>
                <a:gd name="T35" fmla="*/ 0 h 30"/>
                <a:gd name="T36" fmla="*/ 19 w 28"/>
                <a:gd name="T37" fmla="*/ 1 h 30"/>
                <a:gd name="T38" fmla="*/ 23 w 28"/>
                <a:gd name="T39" fmla="*/ 3 h 30"/>
                <a:gd name="T40" fmla="*/ 25 w 28"/>
                <a:gd name="T41" fmla="*/ 5 h 30"/>
                <a:gd name="T42" fmla="*/ 26 w 28"/>
                <a:gd name="T43" fmla="*/ 7 h 30"/>
                <a:gd name="T44" fmla="*/ 27 w 28"/>
                <a:gd name="T45" fmla="*/ 9 h 30"/>
                <a:gd name="T46" fmla="*/ 28 w 28"/>
                <a:gd name="T47" fmla="*/ 13 h 30"/>
                <a:gd name="T48" fmla="*/ 28 w 28"/>
                <a:gd name="T49" fmla="*/ 15 h 30"/>
                <a:gd name="T50" fmla="*/ 27 w 28"/>
                <a:gd name="T51" fmla="*/ 21 h 30"/>
                <a:gd name="T52" fmla="*/ 25 w 28"/>
                <a:gd name="T53" fmla="*/ 25 h 30"/>
                <a:gd name="T54" fmla="*/ 19 w 28"/>
                <a:gd name="T55" fmla="*/ 29 h 30"/>
                <a:gd name="T56" fmla="*/ 13 w 28"/>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 h="30">
                  <a:moveTo>
                    <a:pt x="13" y="30"/>
                  </a:moveTo>
                  <a:lnTo>
                    <a:pt x="11" y="30"/>
                  </a:lnTo>
                  <a:lnTo>
                    <a:pt x="9" y="29"/>
                  </a:lnTo>
                  <a:lnTo>
                    <a:pt x="5" y="28"/>
                  </a:lnTo>
                  <a:lnTo>
                    <a:pt x="3" y="25"/>
                  </a:lnTo>
                  <a:lnTo>
                    <a:pt x="2" y="23"/>
                  </a:lnTo>
                  <a:lnTo>
                    <a:pt x="1" y="21"/>
                  </a:lnTo>
                  <a:lnTo>
                    <a:pt x="0" y="18"/>
                  </a:lnTo>
                  <a:lnTo>
                    <a:pt x="0" y="15"/>
                  </a:lnTo>
                  <a:lnTo>
                    <a:pt x="0" y="13"/>
                  </a:lnTo>
                  <a:lnTo>
                    <a:pt x="1" y="9"/>
                  </a:lnTo>
                  <a:lnTo>
                    <a:pt x="2" y="7"/>
                  </a:lnTo>
                  <a:lnTo>
                    <a:pt x="3" y="5"/>
                  </a:lnTo>
                  <a:lnTo>
                    <a:pt x="5" y="3"/>
                  </a:lnTo>
                  <a:lnTo>
                    <a:pt x="9" y="1"/>
                  </a:lnTo>
                  <a:lnTo>
                    <a:pt x="11" y="0"/>
                  </a:lnTo>
                  <a:lnTo>
                    <a:pt x="13" y="0"/>
                  </a:lnTo>
                  <a:lnTo>
                    <a:pt x="17" y="0"/>
                  </a:lnTo>
                  <a:lnTo>
                    <a:pt x="19" y="1"/>
                  </a:lnTo>
                  <a:lnTo>
                    <a:pt x="23" y="3"/>
                  </a:lnTo>
                  <a:lnTo>
                    <a:pt x="25" y="5"/>
                  </a:lnTo>
                  <a:lnTo>
                    <a:pt x="26" y="7"/>
                  </a:lnTo>
                  <a:lnTo>
                    <a:pt x="27" y="9"/>
                  </a:lnTo>
                  <a:lnTo>
                    <a:pt x="28" y="13"/>
                  </a:lnTo>
                  <a:lnTo>
                    <a:pt x="28" y="15"/>
                  </a:lnTo>
                  <a:lnTo>
                    <a:pt x="27" y="21"/>
                  </a:lnTo>
                  <a:lnTo>
                    <a:pt x="25" y="25"/>
                  </a:lnTo>
                  <a:lnTo>
                    <a:pt x="19" y="29"/>
                  </a:lnTo>
                  <a:lnTo>
                    <a:pt x="13"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64" name="Freeform 416"/>
            <p:cNvSpPr>
              <a:spLocks/>
            </p:cNvSpPr>
            <p:nvPr/>
          </p:nvSpPr>
          <p:spPr bwMode="auto">
            <a:xfrm>
              <a:off x="2539" y="2259"/>
              <a:ext cx="29" cy="30"/>
            </a:xfrm>
            <a:custGeom>
              <a:avLst/>
              <a:gdLst>
                <a:gd name="T0" fmla="*/ 60 w 60"/>
                <a:gd name="T1" fmla="*/ 30 h 60"/>
                <a:gd name="T2" fmla="*/ 59 w 60"/>
                <a:gd name="T3" fmla="*/ 24 h 60"/>
                <a:gd name="T4" fmla="*/ 58 w 60"/>
                <a:gd name="T5" fmla="*/ 19 h 60"/>
                <a:gd name="T6" fmla="*/ 54 w 60"/>
                <a:gd name="T7" fmla="*/ 13 h 60"/>
                <a:gd name="T8" fmla="*/ 51 w 60"/>
                <a:gd name="T9" fmla="*/ 8 h 60"/>
                <a:gd name="T10" fmla="*/ 46 w 60"/>
                <a:gd name="T11" fmla="*/ 5 h 60"/>
                <a:gd name="T12" fmla="*/ 42 w 60"/>
                <a:gd name="T13" fmla="*/ 3 h 60"/>
                <a:gd name="T14" fmla="*/ 36 w 60"/>
                <a:gd name="T15" fmla="*/ 1 h 60"/>
                <a:gd name="T16" fmla="*/ 30 w 60"/>
                <a:gd name="T17" fmla="*/ 0 h 60"/>
                <a:gd name="T18" fmla="*/ 18 w 60"/>
                <a:gd name="T19" fmla="*/ 3 h 60"/>
                <a:gd name="T20" fmla="*/ 8 w 60"/>
                <a:gd name="T21" fmla="*/ 8 h 60"/>
                <a:gd name="T22" fmla="*/ 2 w 60"/>
                <a:gd name="T23" fmla="*/ 19 h 60"/>
                <a:gd name="T24" fmla="*/ 0 w 60"/>
                <a:gd name="T25" fmla="*/ 30 h 60"/>
                <a:gd name="T26" fmla="*/ 1 w 60"/>
                <a:gd name="T27" fmla="*/ 36 h 60"/>
                <a:gd name="T28" fmla="*/ 2 w 60"/>
                <a:gd name="T29" fmla="*/ 42 h 60"/>
                <a:gd name="T30" fmla="*/ 5 w 60"/>
                <a:gd name="T31" fmla="*/ 46 h 60"/>
                <a:gd name="T32" fmla="*/ 8 w 60"/>
                <a:gd name="T33" fmla="*/ 51 h 60"/>
                <a:gd name="T34" fmla="*/ 13 w 60"/>
                <a:gd name="T35" fmla="*/ 54 h 60"/>
                <a:gd name="T36" fmla="*/ 18 w 60"/>
                <a:gd name="T37" fmla="*/ 58 h 60"/>
                <a:gd name="T38" fmla="*/ 24 w 60"/>
                <a:gd name="T39" fmla="*/ 59 h 60"/>
                <a:gd name="T40" fmla="*/ 30 w 60"/>
                <a:gd name="T41" fmla="*/ 60 h 60"/>
                <a:gd name="T42" fmla="*/ 36 w 60"/>
                <a:gd name="T43" fmla="*/ 59 h 60"/>
                <a:gd name="T44" fmla="*/ 42 w 60"/>
                <a:gd name="T45" fmla="*/ 58 h 60"/>
                <a:gd name="T46" fmla="*/ 46 w 60"/>
                <a:gd name="T47" fmla="*/ 54 h 60"/>
                <a:gd name="T48" fmla="*/ 51 w 60"/>
                <a:gd name="T49" fmla="*/ 51 h 60"/>
                <a:gd name="T50" fmla="*/ 54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9"/>
                  </a:lnTo>
                  <a:lnTo>
                    <a:pt x="54" y="13"/>
                  </a:lnTo>
                  <a:lnTo>
                    <a:pt x="51" y="8"/>
                  </a:lnTo>
                  <a:lnTo>
                    <a:pt x="46" y="5"/>
                  </a:lnTo>
                  <a:lnTo>
                    <a:pt x="42" y="3"/>
                  </a:lnTo>
                  <a:lnTo>
                    <a:pt x="36" y="1"/>
                  </a:lnTo>
                  <a:lnTo>
                    <a:pt x="30" y="0"/>
                  </a:lnTo>
                  <a:lnTo>
                    <a:pt x="18" y="3"/>
                  </a:lnTo>
                  <a:lnTo>
                    <a:pt x="8" y="8"/>
                  </a:lnTo>
                  <a:lnTo>
                    <a:pt x="2" y="19"/>
                  </a:lnTo>
                  <a:lnTo>
                    <a:pt x="0" y="30"/>
                  </a:lnTo>
                  <a:lnTo>
                    <a:pt x="1" y="36"/>
                  </a:lnTo>
                  <a:lnTo>
                    <a:pt x="2" y="42"/>
                  </a:lnTo>
                  <a:lnTo>
                    <a:pt x="5" y="46"/>
                  </a:lnTo>
                  <a:lnTo>
                    <a:pt x="8" y="51"/>
                  </a:lnTo>
                  <a:lnTo>
                    <a:pt x="13" y="54"/>
                  </a:lnTo>
                  <a:lnTo>
                    <a:pt x="18" y="58"/>
                  </a:lnTo>
                  <a:lnTo>
                    <a:pt x="24" y="59"/>
                  </a:lnTo>
                  <a:lnTo>
                    <a:pt x="30" y="60"/>
                  </a:lnTo>
                  <a:lnTo>
                    <a:pt x="36" y="59"/>
                  </a:lnTo>
                  <a:lnTo>
                    <a:pt x="42" y="58"/>
                  </a:lnTo>
                  <a:lnTo>
                    <a:pt x="46" y="54"/>
                  </a:lnTo>
                  <a:lnTo>
                    <a:pt x="51" y="51"/>
                  </a:lnTo>
                  <a:lnTo>
                    <a:pt x="54" y="46"/>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65" name="Freeform 417"/>
            <p:cNvSpPr>
              <a:spLocks/>
            </p:cNvSpPr>
            <p:nvPr/>
          </p:nvSpPr>
          <p:spPr bwMode="auto">
            <a:xfrm>
              <a:off x="2546" y="2267"/>
              <a:ext cx="15" cy="15"/>
            </a:xfrm>
            <a:custGeom>
              <a:avLst/>
              <a:gdLst>
                <a:gd name="T0" fmla="*/ 15 w 30"/>
                <a:gd name="T1" fmla="*/ 30 h 30"/>
                <a:gd name="T2" fmla="*/ 12 w 30"/>
                <a:gd name="T3" fmla="*/ 30 h 30"/>
                <a:gd name="T4" fmla="*/ 9 w 30"/>
                <a:gd name="T5" fmla="*/ 29 h 30"/>
                <a:gd name="T6" fmla="*/ 7 w 30"/>
                <a:gd name="T7" fmla="*/ 27 h 30"/>
                <a:gd name="T8" fmla="*/ 5 w 30"/>
                <a:gd name="T9" fmla="*/ 26 h 30"/>
                <a:gd name="T10" fmla="*/ 2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2 w 30"/>
                <a:gd name="T23" fmla="*/ 7 h 30"/>
                <a:gd name="T24" fmla="*/ 5 w 30"/>
                <a:gd name="T25" fmla="*/ 5 h 30"/>
                <a:gd name="T26" fmla="*/ 7 w 30"/>
                <a:gd name="T27" fmla="*/ 3 h 30"/>
                <a:gd name="T28" fmla="*/ 9 w 30"/>
                <a:gd name="T29" fmla="*/ 1 h 30"/>
                <a:gd name="T30" fmla="*/ 12 w 30"/>
                <a:gd name="T31" fmla="*/ 0 h 30"/>
                <a:gd name="T32" fmla="*/ 15 w 30"/>
                <a:gd name="T33" fmla="*/ 0 h 30"/>
                <a:gd name="T34" fmla="*/ 17 w 30"/>
                <a:gd name="T35" fmla="*/ 0 h 30"/>
                <a:gd name="T36" fmla="*/ 21 w 30"/>
                <a:gd name="T37" fmla="*/ 1 h 30"/>
                <a:gd name="T38" fmla="*/ 23 w 30"/>
                <a:gd name="T39" fmla="*/ 3 h 30"/>
                <a:gd name="T40" fmla="*/ 25 w 30"/>
                <a:gd name="T41" fmla="*/ 5 h 30"/>
                <a:gd name="T42" fmla="*/ 27 w 30"/>
                <a:gd name="T43" fmla="*/ 7 h 30"/>
                <a:gd name="T44" fmla="*/ 29 w 30"/>
                <a:gd name="T45" fmla="*/ 9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9"/>
                  </a:lnTo>
                  <a:lnTo>
                    <a:pt x="7" y="27"/>
                  </a:lnTo>
                  <a:lnTo>
                    <a:pt x="5" y="26"/>
                  </a:lnTo>
                  <a:lnTo>
                    <a:pt x="2" y="23"/>
                  </a:lnTo>
                  <a:lnTo>
                    <a:pt x="1" y="20"/>
                  </a:lnTo>
                  <a:lnTo>
                    <a:pt x="0" y="18"/>
                  </a:lnTo>
                  <a:lnTo>
                    <a:pt x="0" y="15"/>
                  </a:lnTo>
                  <a:lnTo>
                    <a:pt x="0" y="12"/>
                  </a:lnTo>
                  <a:lnTo>
                    <a:pt x="1" y="9"/>
                  </a:lnTo>
                  <a:lnTo>
                    <a:pt x="2" y="7"/>
                  </a:lnTo>
                  <a:lnTo>
                    <a:pt x="5" y="5"/>
                  </a:lnTo>
                  <a:lnTo>
                    <a:pt x="7" y="3"/>
                  </a:lnTo>
                  <a:lnTo>
                    <a:pt x="9" y="1"/>
                  </a:lnTo>
                  <a:lnTo>
                    <a:pt x="12" y="0"/>
                  </a:lnTo>
                  <a:lnTo>
                    <a:pt x="15" y="0"/>
                  </a:lnTo>
                  <a:lnTo>
                    <a:pt x="17" y="0"/>
                  </a:lnTo>
                  <a:lnTo>
                    <a:pt x="21" y="1"/>
                  </a:lnTo>
                  <a:lnTo>
                    <a:pt x="23" y="3"/>
                  </a:lnTo>
                  <a:lnTo>
                    <a:pt x="25" y="5"/>
                  </a:lnTo>
                  <a:lnTo>
                    <a:pt x="27" y="7"/>
                  </a:lnTo>
                  <a:lnTo>
                    <a:pt x="29" y="9"/>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66" name="Freeform 418"/>
            <p:cNvSpPr>
              <a:spLocks/>
            </p:cNvSpPr>
            <p:nvPr/>
          </p:nvSpPr>
          <p:spPr bwMode="auto">
            <a:xfrm>
              <a:off x="2416" y="2291"/>
              <a:ext cx="30" cy="30"/>
            </a:xfrm>
            <a:custGeom>
              <a:avLst/>
              <a:gdLst>
                <a:gd name="T0" fmla="*/ 60 w 60"/>
                <a:gd name="T1" fmla="*/ 30 h 59"/>
                <a:gd name="T2" fmla="*/ 58 w 60"/>
                <a:gd name="T3" fmla="*/ 24 h 59"/>
                <a:gd name="T4" fmla="*/ 57 w 60"/>
                <a:gd name="T5" fmla="*/ 18 h 59"/>
                <a:gd name="T6" fmla="*/ 54 w 60"/>
                <a:gd name="T7" fmla="*/ 13 h 59"/>
                <a:gd name="T8" fmla="*/ 50 w 60"/>
                <a:gd name="T9" fmla="*/ 9 h 59"/>
                <a:gd name="T10" fmla="*/ 46 w 60"/>
                <a:gd name="T11" fmla="*/ 5 h 59"/>
                <a:gd name="T12" fmla="*/ 41 w 60"/>
                <a:gd name="T13" fmla="*/ 2 h 59"/>
                <a:gd name="T14" fmla="*/ 35 w 60"/>
                <a:gd name="T15" fmla="*/ 1 h 59"/>
                <a:gd name="T16" fmla="*/ 30 w 60"/>
                <a:gd name="T17" fmla="*/ 0 h 59"/>
                <a:gd name="T18" fmla="*/ 18 w 60"/>
                <a:gd name="T19" fmla="*/ 2 h 59"/>
                <a:gd name="T20" fmla="*/ 9 w 60"/>
                <a:gd name="T21" fmla="*/ 9 h 59"/>
                <a:gd name="T22" fmla="*/ 2 w 60"/>
                <a:gd name="T23" fmla="*/ 18 h 59"/>
                <a:gd name="T24" fmla="*/ 0 w 60"/>
                <a:gd name="T25" fmla="*/ 30 h 59"/>
                <a:gd name="T26" fmla="*/ 1 w 60"/>
                <a:gd name="T27" fmla="*/ 35 h 59"/>
                <a:gd name="T28" fmla="*/ 2 w 60"/>
                <a:gd name="T29" fmla="*/ 41 h 59"/>
                <a:gd name="T30" fmla="*/ 4 w 60"/>
                <a:gd name="T31" fmla="*/ 47 h 59"/>
                <a:gd name="T32" fmla="*/ 8 w 60"/>
                <a:gd name="T33" fmla="*/ 51 h 59"/>
                <a:gd name="T34" fmla="*/ 12 w 60"/>
                <a:gd name="T35" fmla="*/ 55 h 59"/>
                <a:gd name="T36" fmla="*/ 18 w 60"/>
                <a:gd name="T37" fmla="*/ 57 h 59"/>
                <a:gd name="T38" fmla="*/ 24 w 60"/>
                <a:gd name="T39" fmla="*/ 59 h 59"/>
                <a:gd name="T40" fmla="*/ 30 w 60"/>
                <a:gd name="T41" fmla="*/ 59 h 59"/>
                <a:gd name="T42" fmla="*/ 35 w 60"/>
                <a:gd name="T43" fmla="*/ 59 h 59"/>
                <a:gd name="T44" fmla="*/ 41 w 60"/>
                <a:gd name="T45" fmla="*/ 57 h 59"/>
                <a:gd name="T46" fmla="*/ 46 w 60"/>
                <a:gd name="T47" fmla="*/ 55 h 59"/>
                <a:gd name="T48" fmla="*/ 50 w 60"/>
                <a:gd name="T49" fmla="*/ 51 h 59"/>
                <a:gd name="T50" fmla="*/ 54 w 60"/>
                <a:gd name="T51" fmla="*/ 47 h 59"/>
                <a:gd name="T52" fmla="*/ 57 w 60"/>
                <a:gd name="T53" fmla="*/ 41 h 59"/>
                <a:gd name="T54" fmla="*/ 58 w 60"/>
                <a:gd name="T55" fmla="*/ 35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8" y="24"/>
                  </a:lnTo>
                  <a:lnTo>
                    <a:pt x="57" y="18"/>
                  </a:lnTo>
                  <a:lnTo>
                    <a:pt x="54" y="13"/>
                  </a:lnTo>
                  <a:lnTo>
                    <a:pt x="50" y="9"/>
                  </a:lnTo>
                  <a:lnTo>
                    <a:pt x="46" y="5"/>
                  </a:lnTo>
                  <a:lnTo>
                    <a:pt x="41" y="2"/>
                  </a:lnTo>
                  <a:lnTo>
                    <a:pt x="35" y="1"/>
                  </a:lnTo>
                  <a:lnTo>
                    <a:pt x="30" y="0"/>
                  </a:lnTo>
                  <a:lnTo>
                    <a:pt x="18" y="2"/>
                  </a:lnTo>
                  <a:lnTo>
                    <a:pt x="9" y="9"/>
                  </a:lnTo>
                  <a:lnTo>
                    <a:pt x="2" y="18"/>
                  </a:lnTo>
                  <a:lnTo>
                    <a:pt x="0" y="30"/>
                  </a:lnTo>
                  <a:lnTo>
                    <a:pt x="1" y="35"/>
                  </a:lnTo>
                  <a:lnTo>
                    <a:pt x="2" y="41"/>
                  </a:lnTo>
                  <a:lnTo>
                    <a:pt x="4" y="47"/>
                  </a:lnTo>
                  <a:lnTo>
                    <a:pt x="8" y="51"/>
                  </a:lnTo>
                  <a:lnTo>
                    <a:pt x="12" y="55"/>
                  </a:lnTo>
                  <a:lnTo>
                    <a:pt x="18" y="57"/>
                  </a:lnTo>
                  <a:lnTo>
                    <a:pt x="24" y="59"/>
                  </a:lnTo>
                  <a:lnTo>
                    <a:pt x="30" y="59"/>
                  </a:lnTo>
                  <a:lnTo>
                    <a:pt x="35" y="59"/>
                  </a:lnTo>
                  <a:lnTo>
                    <a:pt x="41" y="57"/>
                  </a:lnTo>
                  <a:lnTo>
                    <a:pt x="46" y="55"/>
                  </a:lnTo>
                  <a:lnTo>
                    <a:pt x="50" y="51"/>
                  </a:lnTo>
                  <a:lnTo>
                    <a:pt x="54" y="47"/>
                  </a:lnTo>
                  <a:lnTo>
                    <a:pt x="57" y="41"/>
                  </a:lnTo>
                  <a:lnTo>
                    <a:pt x="58"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67" name="Freeform 419"/>
            <p:cNvSpPr>
              <a:spLocks/>
            </p:cNvSpPr>
            <p:nvPr/>
          </p:nvSpPr>
          <p:spPr bwMode="auto">
            <a:xfrm>
              <a:off x="2423" y="2298"/>
              <a:ext cx="15" cy="15"/>
            </a:xfrm>
            <a:custGeom>
              <a:avLst/>
              <a:gdLst>
                <a:gd name="T0" fmla="*/ 15 w 30"/>
                <a:gd name="T1" fmla="*/ 30 h 30"/>
                <a:gd name="T2" fmla="*/ 11 w 30"/>
                <a:gd name="T3" fmla="*/ 30 h 30"/>
                <a:gd name="T4" fmla="*/ 9 w 30"/>
                <a:gd name="T5" fmla="*/ 28 h 30"/>
                <a:gd name="T6" fmla="*/ 7 w 30"/>
                <a:gd name="T7" fmla="*/ 27 h 30"/>
                <a:gd name="T8" fmla="*/ 4 w 30"/>
                <a:gd name="T9" fmla="*/ 25 h 30"/>
                <a:gd name="T10" fmla="*/ 2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2 w 30"/>
                <a:gd name="T23" fmla="*/ 6 h 30"/>
                <a:gd name="T24" fmla="*/ 4 w 30"/>
                <a:gd name="T25" fmla="*/ 4 h 30"/>
                <a:gd name="T26" fmla="*/ 7 w 30"/>
                <a:gd name="T27" fmla="*/ 3 h 30"/>
                <a:gd name="T28" fmla="*/ 9 w 30"/>
                <a:gd name="T29" fmla="*/ 1 h 30"/>
                <a:gd name="T30" fmla="*/ 11 w 30"/>
                <a:gd name="T31" fmla="*/ 0 h 30"/>
                <a:gd name="T32" fmla="*/ 15 w 30"/>
                <a:gd name="T33" fmla="*/ 0 h 30"/>
                <a:gd name="T34" fmla="*/ 17 w 30"/>
                <a:gd name="T35" fmla="*/ 0 h 30"/>
                <a:gd name="T36" fmla="*/ 20 w 30"/>
                <a:gd name="T37" fmla="*/ 1 h 30"/>
                <a:gd name="T38" fmla="*/ 23 w 30"/>
                <a:gd name="T39" fmla="*/ 3 h 30"/>
                <a:gd name="T40" fmla="*/ 25 w 30"/>
                <a:gd name="T41" fmla="*/ 4 h 30"/>
                <a:gd name="T42" fmla="*/ 26 w 30"/>
                <a:gd name="T43" fmla="*/ 6 h 30"/>
                <a:gd name="T44" fmla="*/ 28 w 30"/>
                <a:gd name="T45" fmla="*/ 9 h 30"/>
                <a:gd name="T46" fmla="*/ 30 w 30"/>
                <a:gd name="T47" fmla="*/ 12 h 30"/>
                <a:gd name="T48" fmla="*/ 30 w 30"/>
                <a:gd name="T49" fmla="*/ 15 h 30"/>
                <a:gd name="T50" fmla="*/ 28 w 30"/>
                <a:gd name="T51" fmla="*/ 20 h 30"/>
                <a:gd name="T52" fmla="*/ 25 w 30"/>
                <a:gd name="T53" fmla="*/ 25 h 30"/>
                <a:gd name="T54" fmla="*/ 20 w 30"/>
                <a:gd name="T55" fmla="*/ 28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1" y="30"/>
                  </a:lnTo>
                  <a:lnTo>
                    <a:pt x="9" y="28"/>
                  </a:lnTo>
                  <a:lnTo>
                    <a:pt x="7" y="27"/>
                  </a:lnTo>
                  <a:lnTo>
                    <a:pt x="4" y="25"/>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0"/>
                  </a:lnTo>
                  <a:lnTo>
                    <a:pt x="25" y="25"/>
                  </a:lnTo>
                  <a:lnTo>
                    <a:pt x="20" y="28"/>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68" name="Freeform 420"/>
            <p:cNvSpPr>
              <a:spLocks/>
            </p:cNvSpPr>
            <p:nvPr/>
          </p:nvSpPr>
          <p:spPr bwMode="auto">
            <a:xfrm>
              <a:off x="2344" y="2212"/>
              <a:ext cx="30" cy="29"/>
            </a:xfrm>
            <a:custGeom>
              <a:avLst/>
              <a:gdLst>
                <a:gd name="T0" fmla="*/ 60 w 60"/>
                <a:gd name="T1" fmla="*/ 27 h 57"/>
                <a:gd name="T2" fmla="*/ 59 w 60"/>
                <a:gd name="T3" fmla="*/ 23 h 57"/>
                <a:gd name="T4" fmla="*/ 57 w 60"/>
                <a:gd name="T5" fmla="*/ 17 h 57"/>
                <a:gd name="T6" fmla="*/ 54 w 60"/>
                <a:gd name="T7" fmla="*/ 12 h 57"/>
                <a:gd name="T8" fmla="*/ 50 w 60"/>
                <a:gd name="T9" fmla="*/ 8 h 57"/>
                <a:gd name="T10" fmla="*/ 46 w 60"/>
                <a:gd name="T11" fmla="*/ 4 h 57"/>
                <a:gd name="T12" fmla="*/ 41 w 60"/>
                <a:gd name="T13" fmla="*/ 2 h 57"/>
                <a:gd name="T14" fmla="*/ 35 w 60"/>
                <a:gd name="T15" fmla="*/ 0 h 57"/>
                <a:gd name="T16" fmla="*/ 30 w 60"/>
                <a:gd name="T17" fmla="*/ 0 h 57"/>
                <a:gd name="T18" fmla="*/ 18 w 60"/>
                <a:gd name="T19" fmla="*/ 2 h 57"/>
                <a:gd name="T20" fmla="*/ 9 w 60"/>
                <a:gd name="T21" fmla="*/ 8 h 57"/>
                <a:gd name="T22" fmla="*/ 2 w 60"/>
                <a:gd name="T23" fmla="*/ 17 h 57"/>
                <a:gd name="T24" fmla="*/ 0 w 60"/>
                <a:gd name="T25" fmla="*/ 27 h 57"/>
                <a:gd name="T26" fmla="*/ 1 w 60"/>
                <a:gd name="T27" fmla="*/ 33 h 57"/>
                <a:gd name="T28" fmla="*/ 2 w 60"/>
                <a:gd name="T29" fmla="*/ 39 h 57"/>
                <a:gd name="T30" fmla="*/ 4 w 60"/>
                <a:gd name="T31" fmla="*/ 45 h 57"/>
                <a:gd name="T32" fmla="*/ 8 w 60"/>
                <a:gd name="T33" fmla="*/ 49 h 57"/>
                <a:gd name="T34" fmla="*/ 12 w 60"/>
                <a:gd name="T35" fmla="*/ 53 h 57"/>
                <a:gd name="T36" fmla="*/ 18 w 60"/>
                <a:gd name="T37" fmla="*/ 55 h 57"/>
                <a:gd name="T38" fmla="*/ 24 w 60"/>
                <a:gd name="T39" fmla="*/ 57 h 57"/>
                <a:gd name="T40" fmla="*/ 30 w 60"/>
                <a:gd name="T41" fmla="*/ 57 h 57"/>
                <a:gd name="T42" fmla="*/ 35 w 60"/>
                <a:gd name="T43" fmla="*/ 57 h 57"/>
                <a:gd name="T44" fmla="*/ 41 w 60"/>
                <a:gd name="T45" fmla="*/ 55 h 57"/>
                <a:gd name="T46" fmla="*/ 46 w 60"/>
                <a:gd name="T47" fmla="*/ 53 h 57"/>
                <a:gd name="T48" fmla="*/ 50 w 60"/>
                <a:gd name="T49" fmla="*/ 49 h 57"/>
                <a:gd name="T50" fmla="*/ 54 w 60"/>
                <a:gd name="T51" fmla="*/ 45 h 57"/>
                <a:gd name="T52" fmla="*/ 57 w 60"/>
                <a:gd name="T53" fmla="*/ 39 h 57"/>
                <a:gd name="T54" fmla="*/ 59 w 60"/>
                <a:gd name="T55" fmla="*/ 33 h 57"/>
                <a:gd name="T56" fmla="*/ 60 w 60"/>
                <a:gd name="T57" fmla="*/ 2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7">
                  <a:moveTo>
                    <a:pt x="60" y="27"/>
                  </a:moveTo>
                  <a:lnTo>
                    <a:pt x="59" y="23"/>
                  </a:lnTo>
                  <a:lnTo>
                    <a:pt x="57" y="17"/>
                  </a:lnTo>
                  <a:lnTo>
                    <a:pt x="54" y="12"/>
                  </a:lnTo>
                  <a:lnTo>
                    <a:pt x="50" y="8"/>
                  </a:lnTo>
                  <a:lnTo>
                    <a:pt x="46" y="4"/>
                  </a:lnTo>
                  <a:lnTo>
                    <a:pt x="41" y="2"/>
                  </a:lnTo>
                  <a:lnTo>
                    <a:pt x="35" y="0"/>
                  </a:lnTo>
                  <a:lnTo>
                    <a:pt x="30" y="0"/>
                  </a:lnTo>
                  <a:lnTo>
                    <a:pt x="18" y="2"/>
                  </a:lnTo>
                  <a:lnTo>
                    <a:pt x="9" y="8"/>
                  </a:lnTo>
                  <a:lnTo>
                    <a:pt x="2" y="17"/>
                  </a:lnTo>
                  <a:lnTo>
                    <a:pt x="0" y="27"/>
                  </a:lnTo>
                  <a:lnTo>
                    <a:pt x="1" y="33"/>
                  </a:lnTo>
                  <a:lnTo>
                    <a:pt x="2" y="39"/>
                  </a:lnTo>
                  <a:lnTo>
                    <a:pt x="4" y="45"/>
                  </a:lnTo>
                  <a:lnTo>
                    <a:pt x="8" y="49"/>
                  </a:lnTo>
                  <a:lnTo>
                    <a:pt x="12" y="53"/>
                  </a:lnTo>
                  <a:lnTo>
                    <a:pt x="18" y="55"/>
                  </a:lnTo>
                  <a:lnTo>
                    <a:pt x="24" y="57"/>
                  </a:lnTo>
                  <a:lnTo>
                    <a:pt x="30" y="57"/>
                  </a:lnTo>
                  <a:lnTo>
                    <a:pt x="35" y="57"/>
                  </a:lnTo>
                  <a:lnTo>
                    <a:pt x="41" y="55"/>
                  </a:lnTo>
                  <a:lnTo>
                    <a:pt x="46" y="53"/>
                  </a:lnTo>
                  <a:lnTo>
                    <a:pt x="50" y="49"/>
                  </a:lnTo>
                  <a:lnTo>
                    <a:pt x="54" y="45"/>
                  </a:lnTo>
                  <a:lnTo>
                    <a:pt x="57" y="39"/>
                  </a:lnTo>
                  <a:lnTo>
                    <a:pt x="59" y="33"/>
                  </a:lnTo>
                  <a:lnTo>
                    <a:pt x="60" y="2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69" name="Freeform 421"/>
            <p:cNvSpPr>
              <a:spLocks/>
            </p:cNvSpPr>
            <p:nvPr/>
          </p:nvSpPr>
          <p:spPr bwMode="auto">
            <a:xfrm>
              <a:off x="2351" y="2219"/>
              <a:ext cx="15" cy="14"/>
            </a:xfrm>
            <a:custGeom>
              <a:avLst/>
              <a:gdLst>
                <a:gd name="T0" fmla="*/ 15 w 30"/>
                <a:gd name="T1" fmla="*/ 27 h 27"/>
                <a:gd name="T2" fmla="*/ 11 w 30"/>
                <a:gd name="T3" fmla="*/ 27 h 27"/>
                <a:gd name="T4" fmla="*/ 9 w 30"/>
                <a:gd name="T5" fmla="*/ 26 h 27"/>
                <a:gd name="T6" fmla="*/ 7 w 30"/>
                <a:gd name="T7" fmla="*/ 25 h 27"/>
                <a:gd name="T8" fmla="*/ 4 w 30"/>
                <a:gd name="T9" fmla="*/ 23 h 27"/>
                <a:gd name="T10" fmla="*/ 2 w 30"/>
                <a:gd name="T11" fmla="*/ 21 h 27"/>
                <a:gd name="T12" fmla="*/ 1 w 30"/>
                <a:gd name="T13" fmla="*/ 18 h 27"/>
                <a:gd name="T14" fmla="*/ 0 w 30"/>
                <a:gd name="T15" fmla="*/ 16 h 27"/>
                <a:gd name="T16" fmla="*/ 0 w 30"/>
                <a:gd name="T17" fmla="*/ 12 h 27"/>
                <a:gd name="T18" fmla="*/ 0 w 30"/>
                <a:gd name="T19" fmla="*/ 10 h 27"/>
                <a:gd name="T20" fmla="*/ 1 w 30"/>
                <a:gd name="T21" fmla="*/ 7 h 27"/>
                <a:gd name="T22" fmla="*/ 2 w 30"/>
                <a:gd name="T23" fmla="*/ 4 h 27"/>
                <a:gd name="T24" fmla="*/ 4 w 30"/>
                <a:gd name="T25" fmla="*/ 2 h 27"/>
                <a:gd name="T26" fmla="*/ 7 w 30"/>
                <a:gd name="T27" fmla="*/ 1 h 27"/>
                <a:gd name="T28" fmla="*/ 9 w 30"/>
                <a:gd name="T29" fmla="*/ 0 h 27"/>
                <a:gd name="T30" fmla="*/ 11 w 30"/>
                <a:gd name="T31" fmla="*/ 0 h 27"/>
                <a:gd name="T32" fmla="*/ 15 w 30"/>
                <a:gd name="T33" fmla="*/ 0 h 27"/>
                <a:gd name="T34" fmla="*/ 17 w 30"/>
                <a:gd name="T35" fmla="*/ 0 h 27"/>
                <a:gd name="T36" fmla="*/ 20 w 30"/>
                <a:gd name="T37" fmla="*/ 0 h 27"/>
                <a:gd name="T38" fmla="*/ 23 w 30"/>
                <a:gd name="T39" fmla="*/ 1 h 27"/>
                <a:gd name="T40" fmla="*/ 25 w 30"/>
                <a:gd name="T41" fmla="*/ 2 h 27"/>
                <a:gd name="T42" fmla="*/ 26 w 30"/>
                <a:gd name="T43" fmla="*/ 4 h 27"/>
                <a:gd name="T44" fmla="*/ 29 w 30"/>
                <a:gd name="T45" fmla="*/ 7 h 27"/>
                <a:gd name="T46" fmla="*/ 30 w 30"/>
                <a:gd name="T47" fmla="*/ 10 h 27"/>
                <a:gd name="T48" fmla="*/ 30 w 30"/>
                <a:gd name="T49" fmla="*/ 12 h 27"/>
                <a:gd name="T50" fmla="*/ 29 w 30"/>
                <a:gd name="T51" fmla="*/ 18 h 27"/>
                <a:gd name="T52" fmla="*/ 25 w 30"/>
                <a:gd name="T53" fmla="*/ 23 h 27"/>
                <a:gd name="T54" fmla="*/ 20 w 30"/>
                <a:gd name="T55" fmla="*/ 26 h 27"/>
                <a:gd name="T56" fmla="*/ 15 w 30"/>
                <a:gd name="T5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7">
                  <a:moveTo>
                    <a:pt x="15" y="27"/>
                  </a:moveTo>
                  <a:lnTo>
                    <a:pt x="11" y="27"/>
                  </a:lnTo>
                  <a:lnTo>
                    <a:pt x="9" y="26"/>
                  </a:lnTo>
                  <a:lnTo>
                    <a:pt x="7" y="25"/>
                  </a:lnTo>
                  <a:lnTo>
                    <a:pt x="4" y="23"/>
                  </a:lnTo>
                  <a:lnTo>
                    <a:pt x="2" y="21"/>
                  </a:lnTo>
                  <a:lnTo>
                    <a:pt x="1" y="18"/>
                  </a:lnTo>
                  <a:lnTo>
                    <a:pt x="0" y="16"/>
                  </a:lnTo>
                  <a:lnTo>
                    <a:pt x="0" y="12"/>
                  </a:lnTo>
                  <a:lnTo>
                    <a:pt x="0" y="10"/>
                  </a:lnTo>
                  <a:lnTo>
                    <a:pt x="1" y="7"/>
                  </a:lnTo>
                  <a:lnTo>
                    <a:pt x="2" y="4"/>
                  </a:lnTo>
                  <a:lnTo>
                    <a:pt x="4" y="2"/>
                  </a:lnTo>
                  <a:lnTo>
                    <a:pt x="7" y="1"/>
                  </a:lnTo>
                  <a:lnTo>
                    <a:pt x="9" y="0"/>
                  </a:lnTo>
                  <a:lnTo>
                    <a:pt x="11" y="0"/>
                  </a:lnTo>
                  <a:lnTo>
                    <a:pt x="15" y="0"/>
                  </a:lnTo>
                  <a:lnTo>
                    <a:pt x="17" y="0"/>
                  </a:lnTo>
                  <a:lnTo>
                    <a:pt x="20" y="0"/>
                  </a:lnTo>
                  <a:lnTo>
                    <a:pt x="23" y="1"/>
                  </a:lnTo>
                  <a:lnTo>
                    <a:pt x="25" y="2"/>
                  </a:lnTo>
                  <a:lnTo>
                    <a:pt x="26" y="4"/>
                  </a:lnTo>
                  <a:lnTo>
                    <a:pt x="29" y="7"/>
                  </a:lnTo>
                  <a:lnTo>
                    <a:pt x="30" y="10"/>
                  </a:lnTo>
                  <a:lnTo>
                    <a:pt x="30" y="12"/>
                  </a:lnTo>
                  <a:lnTo>
                    <a:pt x="29" y="18"/>
                  </a:lnTo>
                  <a:lnTo>
                    <a:pt x="25" y="23"/>
                  </a:lnTo>
                  <a:lnTo>
                    <a:pt x="20" y="26"/>
                  </a:lnTo>
                  <a:lnTo>
                    <a:pt x="15" y="2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70" name="Freeform 422"/>
            <p:cNvSpPr>
              <a:spLocks/>
            </p:cNvSpPr>
            <p:nvPr/>
          </p:nvSpPr>
          <p:spPr bwMode="auto">
            <a:xfrm>
              <a:off x="2458" y="2403"/>
              <a:ext cx="30" cy="30"/>
            </a:xfrm>
            <a:custGeom>
              <a:avLst/>
              <a:gdLst>
                <a:gd name="T0" fmla="*/ 60 w 60"/>
                <a:gd name="T1" fmla="*/ 30 h 60"/>
                <a:gd name="T2" fmla="*/ 59 w 60"/>
                <a:gd name="T3" fmla="*/ 24 h 60"/>
                <a:gd name="T4" fmla="*/ 58 w 60"/>
                <a:gd name="T5" fmla="*/ 19 h 60"/>
                <a:gd name="T6" fmla="*/ 54 w 60"/>
                <a:gd name="T7" fmla="*/ 13 h 60"/>
                <a:gd name="T8" fmla="*/ 51 w 60"/>
                <a:gd name="T9" fmla="*/ 8 h 60"/>
                <a:gd name="T10" fmla="*/ 46 w 60"/>
                <a:gd name="T11" fmla="*/ 5 h 60"/>
                <a:gd name="T12" fmla="*/ 41 w 60"/>
                <a:gd name="T13" fmla="*/ 3 h 60"/>
                <a:gd name="T14" fmla="*/ 36 w 60"/>
                <a:gd name="T15" fmla="*/ 1 h 60"/>
                <a:gd name="T16" fmla="*/ 30 w 60"/>
                <a:gd name="T17" fmla="*/ 0 h 60"/>
                <a:gd name="T18" fmla="*/ 18 w 60"/>
                <a:gd name="T19" fmla="*/ 3 h 60"/>
                <a:gd name="T20" fmla="*/ 9 w 60"/>
                <a:gd name="T21" fmla="*/ 8 h 60"/>
                <a:gd name="T22" fmla="*/ 2 w 60"/>
                <a:gd name="T23" fmla="*/ 19 h 60"/>
                <a:gd name="T24" fmla="*/ 0 w 60"/>
                <a:gd name="T25" fmla="*/ 30 h 60"/>
                <a:gd name="T26" fmla="*/ 1 w 60"/>
                <a:gd name="T27" fmla="*/ 36 h 60"/>
                <a:gd name="T28" fmla="*/ 2 w 60"/>
                <a:gd name="T29" fmla="*/ 42 h 60"/>
                <a:gd name="T30" fmla="*/ 6 w 60"/>
                <a:gd name="T31" fmla="*/ 46 h 60"/>
                <a:gd name="T32" fmla="*/ 9 w 60"/>
                <a:gd name="T33" fmla="*/ 51 h 60"/>
                <a:gd name="T34" fmla="*/ 14 w 60"/>
                <a:gd name="T35" fmla="*/ 54 h 60"/>
                <a:gd name="T36" fmla="*/ 18 w 60"/>
                <a:gd name="T37" fmla="*/ 58 h 60"/>
                <a:gd name="T38" fmla="*/ 24 w 60"/>
                <a:gd name="T39" fmla="*/ 59 h 60"/>
                <a:gd name="T40" fmla="*/ 30 w 60"/>
                <a:gd name="T41" fmla="*/ 60 h 60"/>
                <a:gd name="T42" fmla="*/ 36 w 60"/>
                <a:gd name="T43" fmla="*/ 59 h 60"/>
                <a:gd name="T44" fmla="*/ 41 w 60"/>
                <a:gd name="T45" fmla="*/ 58 h 60"/>
                <a:gd name="T46" fmla="*/ 46 w 60"/>
                <a:gd name="T47" fmla="*/ 54 h 60"/>
                <a:gd name="T48" fmla="*/ 51 w 60"/>
                <a:gd name="T49" fmla="*/ 51 h 60"/>
                <a:gd name="T50" fmla="*/ 54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9"/>
                  </a:lnTo>
                  <a:lnTo>
                    <a:pt x="54" y="13"/>
                  </a:lnTo>
                  <a:lnTo>
                    <a:pt x="51" y="8"/>
                  </a:lnTo>
                  <a:lnTo>
                    <a:pt x="46" y="5"/>
                  </a:lnTo>
                  <a:lnTo>
                    <a:pt x="41" y="3"/>
                  </a:lnTo>
                  <a:lnTo>
                    <a:pt x="36" y="1"/>
                  </a:lnTo>
                  <a:lnTo>
                    <a:pt x="30" y="0"/>
                  </a:lnTo>
                  <a:lnTo>
                    <a:pt x="18" y="3"/>
                  </a:lnTo>
                  <a:lnTo>
                    <a:pt x="9" y="8"/>
                  </a:lnTo>
                  <a:lnTo>
                    <a:pt x="2" y="19"/>
                  </a:lnTo>
                  <a:lnTo>
                    <a:pt x="0" y="30"/>
                  </a:lnTo>
                  <a:lnTo>
                    <a:pt x="1" y="36"/>
                  </a:lnTo>
                  <a:lnTo>
                    <a:pt x="2" y="42"/>
                  </a:lnTo>
                  <a:lnTo>
                    <a:pt x="6" y="46"/>
                  </a:lnTo>
                  <a:lnTo>
                    <a:pt x="9" y="51"/>
                  </a:lnTo>
                  <a:lnTo>
                    <a:pt x="14" y="54"/>
                  </a:lnTo>
                  <a:lnTo>
                    <a:pt x="18" y="58"/>
                  </a:lnTo>
                  <a:lnTo>
                    <a:pt x="24" y="59"/>
                  </a:lnTo>
                  <a:lnTo>
                    <a:pt x="30" y="60"/>
                  </a:lnTo>
                  <a:lnTo>
                    <a:pt x="36" y="59"/>
                  </a:lnTo>
                  <a:lnTo>
                    <a:pt x="41" y="58"/>
                  </a:lnTo>
                  <a:lnTo>
                    <a:pt x="46" y="54"/>
                  </a:lnTo>
                  <a:lnTo>
                    <a:pt x="51" y="51"/>
                  </a:lnTo>
                  <a:lnTo>
                    <a:pt x="54" y="46"/>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71" name="Freeform 423"/>
            <p:cNvSpPr>
              <a:spLocks/>
            </p:cNvSpPr>
            <p:nvPr/>
          </p:nvSpPr>
          <p:spPr bwMode="auto">
            <a:xfrm>
              <a:off x="2466" y="2411"/>
              <a:ext cx="15" cy="15"/>
            </a:xfrm>
            <a:custGeom>
              <a:avLst/>
              <a:gdLst>
                <a:gd name="T0" fmla="*/ 15 w 30"/>
                <a:gd name="T1" fmla="*/ 30 h 30"/>
                <a:gd name="T2" fmla="*/ 11 w 30"/>
                <a:gd name="T3" fmla="*/ 30 h 30"/>
                <a:gd name="T4" fmla="*/ 9 w 30"/>
                <a:gd name="T5" fmla="*/ 29 h 30"/>
                <a:gd name="T6" fmla="*/ 7 w 30"/>
                <a:gd name="T7" fmla="*/ 27 h 30"/>
                <a:gd name="T8" fmla="*/ 5 w 30"/>
                <a:gd name="T9" fmla="*/ 26 h 30"/>
                <a:gd name="T10" fmla="*/ 2 w 30"/>
                <a:gd name="T11" fmla="*/ 23 h 30"/>
                <a:gd name="T12" fmla="*/ 1 w 30"/>
                <a:gd name="T13" fmla="*/ 20 h 30"/>
                <a:gd name="T14" fmla="*/ 0 w 30"/>
                <a:gd name="T15" fmla="*/ 17 h 30"/>
                <a:gd name="T16" fmla="*/ 0 w 30"/>
                <a:gd name="T17" fmla="*/ 15 h 30"/>
                <a:gd name="T18" fmla="*/ 0 w 30"/>
                <a:gd name="T19" fmla="*/ 12 h 30"/>
                <a:gd name="T20" fmla="*/ 1 w 30"/>
                <a:gd name="T21" fmla="*/ 9 h 30"/>
                <a:gd name="T22" fmla="*/ 2 w 30"/>
                <a:gd name="T23" fmla="*/ 7 h 30"/>
                <a:gd name="T24" fmla="*/ 5 w 30"/>
                <a:gd name="T25" fmla="*/ 5 h 30"/>
                <a:gd name="T26" fmla="*/ 7 w 30"/>
                <a:gd name="T27" fmla="*/ 2 h 30"/>
                <a:gd name="T28" fmla="*/ 9 w 30"/>
                <a:gd name="T29" fmla="*/ 1 h 30"/>
                <a:gd name="T30" fmla="*/ 11 w 30"/>
                <a:gd name="T31" fmla="*/ 0 h 30"/>
                <a:gd name="T32" fmla="*/ 15 w 30"/>
                <a:gd name="T33" fmla="*/ 0 h 30"/>
                <a:gd name="T34" fmla="*/ 17 w 30"/>
                <a:gd name="T35" fmla="*/ 0 h 30"/>
                <a:gd name="T36" fmla="*/ 21 w 30"/>
                <a:gd name="T37" fmla="*/ 1 h 30"/>
                <a:gd name="T38" fmla="*/ 23 w 30"/>
                <a:gd name="T39" fmla="*/ 2 h 30"/>
                <a:gd name="T40" fmla="*/ 25 w 30"/>
                <a:gd name="T41" fmla="*/ 5 h 30"/>
                <a:gd name="T42" fmla="*/ 26 w 30"/>
                <a:gd name="T43" fmla="*/ 7 h 30"/>
                <a:gd name="T44" fmla="*/ 29 w 30"/>
                <a:gd name="T45" fmla="*/ 9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1" y="30"/>
                  </a:lnTo>
                  <a:lnTo>
                    <a:pt x="9" y="29"/>
                  </a:lnTo>
                  <a:lnTo>
                    <a:pt x="7" y="27"/>
                  </a:lnTo>
                  <a:lnTo>
                    <a:pt x="5" y="26"/>
                  </a:lnTo>
                  <a:lnTo>
                    <a:pt x="2" y="23"/>
                  </a:lnTo>
                  <a:lnTo>
                    <a:pt x="1" y="20"/>
                  </a:lnTo>
                  <a:lnTo>
                    <a:pt x="0" y="17"/>
                  </a:lnTo>
                  <a:lnTo>
                    <a:pt x="0" y="15"/>
                  </a:lnTo>
                  <a:lnTo>
                    <a:pt x="0" y="12"/>
                  </a:lnTo>
                  <a:lnTo>
                    <a:pt x="1" y="9"/>
                  </a:lnTo>
                  <a:lnTo>
                    <a:pt x="2" y="7"/>
                  </a:lnTo>
                  <a:lnTo>
                    <a:pt x="5" y="5"/>
                  </a:lnTo>
                  <a:lnTo>
                    <a:pt x="7" y="2"/>
                  </a:lnTo>
                  <a:lnTo>
                    <a:pt x="9" y="1"/>
                  </a:lnTo>
                  <a:lnTo>
                    <a:pt x="11" y="0"/>
                  </a:lnTo>
                  <a:lnTo>
                    <a:pt x="15" y="0"/>
                  </a:lnTo>
                  <a:lnTo>
                    <a:pt x="17" y="0"/>
                  </a:lnTo>
                  <a:lnTo>
                    <a:pt x="21" y="1"/>
                  </a:lnTo>
                  <a:lnTo>
                    <a:pt x="23" y="2"/>
                  </a:lnTo>
                  <a:lnTo>
                    <a:pt x="25" y="5"/>
                  </a:lnTo>
                  <a:lnTo>
                    <a:pt x="26" y="7"/>
                  </a:lnTo>
                  <a:lnTo>
                    <a:pt x="29" y="9"/>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72" name="Freeform 424"/>
            <p:cNvSpPr>
              <a:spLocks/>
            </p:cNvSpPr>
            <p:nvPr/>
          </p:nvSpPr>
          <p:spPr bwMode="auto">
            <a:xfrm>
              <a:off x="2403" y="2539"/>
              <a:ext cx="30" cy="30"/>
            </a:xfrm>
            <a:custGeom>
              <a:avLst/>
              <a:gdLst>
                <a:gd name="T0" fmla="*/ 60 w 60"/>
                <a:gd name="T1" fmla="*/ 30 h 60"/>
                <a:gd name="T2" fmla="*/ 59 w 60"/>
                <a:gd name="T3" fmla="*/ 24 h 60"/>
                <a:gd name="T4" fmla="*/ 58 w 60"/>
                <a:gd name="T5" fmla="*/ 18 h 60"/>
                <a:gd name="T6" fmla="*/ 54 w 60"/>
                <a:gd name="T7" fmla="*/ 14 h 60"/>
                <a:gd name="T8" fmla="*/ 51 w 60"/>
                <a:gd name="T9" fmla="*/ 9 h 60"/>
                <a:gd name="T10" fmla="*/ 46 w 60"/>
                <a:gd name="T11" fmla="*/ 6 h 60"/>
                <a:gd name="T12" fmla="*/ 42 w 60"/>
                <a:gd name="T13" fmla="*/ 2 h 60"/>
                <a:gd name="T14" fmla="*/ 36 w 60"/>
                <a:gd name="T15" fmla="*/ 1 h 60"/>
                <a:gd name="T16" fmla="*/ 30 w 60"/>
                <a:gd name="T17" fmla="*/ 0 h 60"/>
                <a:gd name="T18" fmla="*/ 19 w 60"/>
                <a:gd name="T19" fmla="*/ 2 h 60"/>
                <a:gd name="T20" fmla="*/ 8 w 60"/>
                <a:gd name="T21" fmla="*/ 9 h 60"/>
                <a:gd name="T22" fmla="*/ 3 w 60"/>
                <a:gd name="T23" fmla="*/ 18 h 60"/>
                <a:gd name="T24" fmla="*/ 0 w 60"/>
                <a:gd name="T25" fmla="*/ 30 h 60"/>
                <a:gd name="T26" fmla="*/ 0 w 60"/>
                <a:gd name="T27" fmla="*/ 36 h 60"/>
                <a:gd name="T28" fmla="*/ 3 w 60"/>
                <a:gd name="T29" fmla="*/ 41 h 60"/>
                <a:gd name="T30" fmla="*/ 5 w 60"/>
                <a:gd name="T31" fmla="*/ 46 h 60"/>
                <a:gd name="T32" fmla="*/ 8 w 60"/>
                <a:gd name="T33" fmla="*/ 51 h 60"/>
                <a:gd name="T34" fmla="*/ 13 w 60"/>
                <a:gd name="T35" fmla="*/ 54 h 60"/>
                <a:gd name="T36" fmla="*/ 19 w 60"/>
                <a:gd name="T37" fmla="*/ 58 h 60"/>
                <a:gd name="T38" fmla="*/ 24 w 60"/>
                <a:gd name="T39" fmla="*/ 59 h 60"/>
                <a:gd name="T40" fmla="*/ 30 w 60"/>
                <a:gd name="T41" fmla="*/ 60 h 60"/>
                <a:gd name="T42" fmla="*/ 36 w 60"/>
                <a:gd name="T43" fmla="*/ 59 h 60"/>
                <a:gd name="T44" fmla="*/ 42 w 60"/>
                <a:gd name="T45" fmla="*/ 58 h 60"/>
                <a:gd name="T46" fmla="*/ 46 w 60"/>
                <a:gd name="T47" fmla="*/ 54 h 60"/>
                <a:gd name="T48" fmla="*/ 51 w 60"/>
                <a:gd name="T49" fmla="*/ 51 h 60"/>
                <a:gd name="T50" fmla="*/ 54 w 60"/>
                <a:gd name="T51" fmla="*/ 46 h 60"/>
                <a:gd name="T52" fmla="*/ 58 w 60"/>
                <a:gd name="T53" fmla="*/ 41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8"/>
                  </a:lnTo>
                  <a:lnTo>
                    <a:pt x="54" y="14"/>
                  </a:lnTo>
                  <a:lnTo>
                    <a:pt x="51" y="9"/>
                  </a:lnTo>
                  <a:lnTo>
                    <a:pt x="46" y="6"/>
                  </a:lnTo>
                  <a:lnTo>
                    <a:pt x="42" y="2"/>
                  </a:lnTo>
                  <a:lnTo>
                    <a:pt x="36" y="1"/>
                  </a:lnTo>
                  <a:lnTo>
                    <a:pt x="30" y="0"/>
                  </a:lnTo>
                  <a:lnTo>
                    <a:pt x="19" y="2"/>
                  </a:lnTo>
                  <a:lnTo>
                    <a:pt x="8" y="9"/>
                  </a:lnTo>
                  <a:lnTo>
                    <a:pt x="3" y="18"/>
                  </a:lnTo>
                  <a:lnTo>
                    <a:pt x="0" y="30"/>
                  </a:lnTo>
                  <a:lnTo>
                    <a:pt x="0" y="36"/>
                  </a:lnTo>
                  <a:lnTo>
                    <a:pt x="3" y="41"/>
                  </a:lnTo>
                  <a:lnTo>
                    <a:pt x="5" y="46"/>
                  </a:lnTo>
                  <a:lnTo>
                    <a:pt x="8" y="51"/>
                  </a:lnTo>
                  <a:lnTo>
                    <a:pt x="13"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73" name="Freeform 425"/>
            <p:cNvSpPr>
              <a:spLocks/>
            </p:cNvSpPr>
            <p:nvPr/>
          </p:nvSpPr>
          <p:spPr bwMode="auto">
            <a:xfrm>
              <a:off x="2410" y="2546"/>
              <a:ext cx="15" cy="15"/>
            </a:xfrm>
            <a:custGeom>
              <a:avLst/>
              <a:gdLst>
                <a:gd name="T0" fmla="*/ 15 w 29"/>
                <a:gd name="T1" fmla="*/ 30 h 30"/>
                <a:gd name="T2" fmla="*/ 12 w 29"/>
                <a:gd name="T3" fmla="*/ 30 h 30"/>
                <a:gd name="T4" fmla="*/ 9 w 29"/>
                <a:gd name="T5" fmla="*/ 29 h 30"/>
                <a:gd name="T6" fmla="*/ 7 w 29"/>
                <a:gd name="T7" fmla="*/ 26 h 30"/>
                <a:gd name="T8" fmla="*/ 5 w 29"/>
                <a:gd name="T9" fmla="*/ 25 h 30"/>
                <a:gd name="T10" fmla="*/ 3 w 29"/>
                <a:gd name="T11" fmla="*/ 23 h 30"/>
                <a:gd name="T12" fmla="*/ 1 w 29"/>
                <a:gd name="T13" fmla="*/ 21 h 30"/>
                <a:gd name="T14" fmla="*/ 0 w 29"/>
                <a:gd name="T15" fmla="*/ 17 h 30"/>
                <a:gd name="T16" fmla="*/ 0 w 29"/>
                <a:gd name="T17" fmla="*/ 15 h 30"/>
                <a:gd name="T18" fmla="*/ 0 w 29"/>
                <a:gd name="T19" fmla="*/ 12 h 30"/>
                <a:gd name="T20" fmla="*/ 1 w 29"/>
                <a:gd name="T21" fmla="*/ 9 h 30"/>
                <a:gd name="T22" fmla="*/ 3 w 29"/>
                <a:gd name="T23" fmla="*/ 7 h 30"/>
                <a:gd name="T24" fmla="*/ 5 w 29"/>
                <a:gd name="T25" fmla="*/ 5 h 30"/>
                <a:gd name="T26" fmla="*/ 7 w 29"/>
                <a:gd name="T27" fmla="*/ 2 h 30"/>
                <a:gd name="T28" fmla="*/ 9 w 29"/>
                <a:gd name="T29" fmla="*/ 1 h 30"/>
                <a:gd name="T30" fmla="*/ 12 w 29"/>
                <a:gd name="T31" fmla="*/ 0 h 30"/>
                <a:gd name="T32" fmla="*/ 15 w 29"/>
                <a:gd name="T33" fmla="*/ 0 h 30"/>
                <a:gd name="T34" fmla="*/ 17 w 29"/>
                <a:gd name="T35" fmla="*/ 0 h 30"/>
                <a:gd name="T36" fmla="*/ 21 w 29"/>
                <a:gd name="T37" fmla="*/ 1 h 30"/>
                <a:gd name="T38" fmla="*/ 23 w 29"/>
                <a:gd name="T39" fmla="*/ 2 h 30"/>
                <a:gd name="T40" fmla="*/ 26 w 29"/>
                <a:gd name="T41" fmla="*/ 5 h 30"/>
                <a:gd name="T42" fmla="*/ 27 w 29"/>
                <a:gd name="T43" fmla="*/ 7 h 30"/>
                <a:gd name="T44" fmla="*/ 28 w 29"/>
                <a:gd name="T45" fmla="*/ 9 h 30"/>
                <a:gd name="T46" fmla="*/ 29 w 29"/>
                <a:gd name="T47" fmla="*/ 12 h 30"/>
                <a:gd name="T48" fmla="*/ 29 w 29"/>
                <a:gd name="T49" fmla="*/ 15 h 30"/>
                <a:gd name="T50" fmla="*/ 28 w 29"/>
                <a:gd name="T51" fmla="*/ 21 h 30"/>
                <a:gd name="T52" fmla="*/ 26 w 29"/>
                <a:gd name="T53" fmla="*/ 25 h 30"/>
                <a:gd name="T54" fmla="*/ 21 w 29"/>
                <a:gd name="T55" fmla="*/ 29 h 30"/>
                <a:gd name="T56" fmla="*/ 15 w 29"/>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30">
                  <a:moveTo>
                    <a:pt x="15" y="30"/>
                  </a:moveTo>
                  <a:lnTo>
                    <a:pt x="12" y="30"/>
                  </a:lnTo>
                  <a:lnTo>
                    <a:pt x="9" y="29"/>
                  </a:lnTo>
                  <a:lnTo>
                    <a:pt x="7" y="26"/>
                  </a:lnTo>
                  <a:lnTo>
                    <a:pt x="5" y="25"/>
                  </a:lnTo>
                  <a:lnTo>
                    <a:pt x="3" y="23"/>
                  </a:lnTo>
                  <a:lnTo>
                    <a:pt x="1" y="21"/>
                  </a:lnTo>
                  <a:lnTo>
                    <a:pt x="0" y="17"/>
                  </a:lnTo>
                  <a:lnTo>
                    <a:pt x="0" y="15"/>
                  </a:lnTo>
                  <a:lnTo>
                    <a:pt x="0" y="12"/>
                  </a:lnTo>
                  <a:lnTo>
                    <a:pt x="1" y="9"/>
                  </a:lnTo>
                  <a:lnTo>
                    <a:pt x="3" y="7"/>
                  </a:lnTo>
                  <a:lnTo>
                    <a:pt x="5" y="5"/>
                  </a:lnTo>
                  <a:lnTo>
                    <a:pt x="7" y="2"/>
                  </a:lnTo>
                  <a:lnTo>
                    <a:pt x="9" y="1"/>
                  </a:lnTo>
                  <a:lnTo>
                    <a:pt x="12" y="0"/>
                  </a:lnTo>
                  <a:lnTo>
                    <a:pt x="15" y="0"/>
                  </a:lnTo>
                  <a:lnTo>
                    <a:pt x="17" y="0"/>
                  </a:lnTo>
                  <a:lnTo>
                    <a:pt x="21" y="1"/>
                  </a:lnTo>
                  <a:lnTo>
                    <a:pt x="23" y="2"/>
                  </a:lnTo>
                  <a:lnTo>
                    <a:pt x="26" y="5"/>
                  </a:lnTo>
                  <a:lnTo>
                    <a:pt x="27" y="7"/>
                  </a:lnTo>
                  <a:lnTo>
                    <a:pt x="28" y="9"/>
                  </a:lnTo>
                  <a:lnTo>
                    <a:pt x="29" y="12"/>
                  </a:lnTo>
                  <a:lnTo>
                    <a:pt x="29" y="15"/>
                  </a:lnTo>
                  <a:lnTo>
                    <a:pt x="28" y="21"/>
                  </a:lnTo>
                  <a:lnTo>
                    <a:pt x="26" y="25"/>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74" name="Freeform 426"/>
            <p:cNvSpPr>
              <a:spLocks/>
            </p:cNvSpPr>
            <p:nvPr/>
          </p:nvSpPr>
          <p:spPr bwMode="auto">
            <a:xfrm>
              <a:off x="2480" y="2665"/>
              <a:ext cx="30" cy="29"/>
            </a:xfrm>
            <a:custGeom>
              <a:avLst/>
              <a:gdLst>
                <a:gd name="T0" fmla="*/ 59 w 59"/>
                <a:gd name="T1" fmla="*/ 29 h 59"/>
                <a:gd name="T2" fmla="*/ 58 w 59"/>
                <a:gd name="T3" fmla="*/ 23 h 59"/>
                <a:gd name="T4" fmla="*/ 57 w 59"/>
                <a:gd name="T5" fmla="*/ 19 h 59"/>
                <a:gd name="T6" fmla="*/ 54 w 59"/>
                <a:gd name="T7" fmla="*/ 13 h 59"/>
                <a:gd name="T8" fmla="*/ 50 w 59"/>
                <a:gd name="T9" fmla="*/ 8 h 59"/>
                <a:gd name="T10" fmla="*/ 46 w 59"/>
                <a:gd name="T11" fmla="*/ 5 h 59"/>
                <a:gd name="T12" fmla="*/ 41 w 59"/>
                <a:gd name="T13" fmla="*/ 2 h 59"/>
                <a:gd name="T14" fmla="*/ 35 w 59"/>
                <a:gd name="T15" fmla="*/ 0 h 59"/>
                <a:gd name="T16" fmla="*/ 30 w 59"/>
                <a:gd name="T17" fmla="*/ 0 h 59"/>
                <a:gd name="T18" fmla="*/ 18 w 59"/>
                <a:gd name="T19" fmla="*/ 2 h 59"/>
                <a:gd name="T20" fmla="*/ 9 w 59"/>
                <a:gd name="T21" fmla="*/ 8 h 59"/>
                <a:gd name="T22" fmla="*/ 2 w 59"/>
                <a:gd name="T23" fmla="*/ 17 h 59"/>
                <a:gd name="T24" fmla="*/ 0 w 59"/>
                <a:gd name="T25" fmla="*/ 29 h 59"/>
                <a:gd name="T26" fmla="*/ 1 w 59"/>
                <a:gd name="T27" fmla="*/ 35 h 59"/>
                <a:gd name="T28" fmla="*/ 2 w 59"/>
                <a:gd name="T29" fmla="*/ 40 h 59"/>
                <a:gd name="T30" fmla="*/ 5 w 59"/>
                <a:gd name="T31" fmla="*/ 46 h 59"/>
                <a:gd name="T32" fmla="*/ 9 w 59"/>
                <a:gd name="T33" fmla="*/ 51 h 59"/>
                <a:gd name="T34" fmla="*/ 13 w 59"/>
                <a:gd name="T35" fmla="*/ 54 h 59"/>
                <a:gd name="T36" fmla="*/ 18 w 59"/>
                <a:gd name="T37" fmla="*/ 57 h 59"/>
                <a:gd name="T38" fmla="*/ 24 w 59"/>
                <a:gd name="T39" fmla="*/ 59 h 59"/>
                <a:gd name="T40" fmla="*/ 30 w 59"/>
                <a:gd name="T41" fmla="*/ 59 h 59"/>
                <a:gd name="T42" fmla="*/ 35 w 59"/>
                <a:gd name="T43" fmla="*/ 59 h 59"/>
                <a:gd name="T44" fmla="*/ 41 w 59"/>
                <a:gd name="T45" fmla="*/ 57 h 59"/>
                <a:gd name="T46" fmla="*/ 46 w 59"/>
                <a:gd name="T47" fmla="*/ 54 h 59"/>
                <a:gd name="T48" fmla="*/ 50 w 59"/>
                <a:gd name="T49" fmla="*/ 51 h 59"/>
                <a:gd name="T50" fmla="*/ 54 w 59"/>
                <a:gd name="T51" fmla="*/ 46 h 59"/>
                <a:gd name="T52" fmla="*/ 57 w 59"/>
                <a:gd name="T53" fmla="*/ 40 h 59"/>
                <a:gd name="T54" fmla="*/ 58 w 59"/>
                <a:gd name="T55" fmla="*/ 35 h 59"/>
                <a:gd name="T56" fmla="*/ 59 w 59"/>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59">
                  <a:moveTo>
                    <a:pt x="59" y="29"/>
                  </a:moveTo>
                  <a:lnTo>
                    <a:pt x="58" y="23"/>
                  </a:lnTo>
                  <a:lnTo>
                    <a:pt x="57" y="19"/>
                  </a:lnTo>
                  <a:lnTo>
                    <a:pt x="54" y="13"/>
                  </a:lnTo>
                  <a:lnTo>
                    <a:pt x="50" y="8"/>
                  </a:lnTo>
                  <a:lnTo>
                    <a:pt x="46" y="5"/>
                  </a:lnTo>
                  <a:lnTo>
                    <a:pt x="41" y="2"/>
                  </a:lnTo>
                  <a:lnTo>
                    <a:pt x="35" y="0"/>
                  </a:lnTo>
                  <a:lnTo>
                    <a:pt x="30" y="0"/>
                  </a:lnTo>
                  <a:lnTo>
                    <a:pt x="18" y="2"/>
                  </a:lnTo>
                  <a:lnTo>
                    <a:pt x="9" y="8"/>
                  </a:lnTo>
                  <a:lnTo>
                    <a:pt x="2" y="17"/>
                  </a:lnTo>
                  <a:lnTo>
                    <a:pt x="0" y="29"/>
                  </a:lnTo>
                  <a:lnTo>
                    <a:pt x="1" y="35"/>
                  </a:lnTo>
                  <a:lnTo>
                    <a:pt x="2" y="40"/>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0"/>
                  </a:lnTo>
                  <a:lnTo>
                    <a:pt x="58" y="35"/>
                  </a:lnTo>
                  <a:lnTo>
                    <a:pt x="59"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75" name="Freeform 427"/>
            <p:cNvSpPr>
              <a:spLocks/>
            </p:cNvSpPr>
            <p:nvPr/>
          </p:nvSpPr>
          <p:spPr bwMode="auto">
            <a:xfrm>
              <a:off x="2487" y="2672"/>
              <a:ext cx="15" cy="14"/>
            </a:xfrm>
            <a:custGeom>
              <a:avLst/>
              <a:gdLst>
                <a:gd name="T0" fmla="*/ 15 w 29"/>
                <a:gd name="T1" fmla="*/ 29 h 29"/>
                <a:gd name="T2" fmla="*/ 11 w 29"/>
                <a:gd name="T3" fmla="*/ 29 h 29"/>
                <a:gd name="T4" fmla="*/ 9 w 29"/>
                <a:gd name="T5" fmla="*/ 28 h 29"/>
                <a:gd name="T6" fmla="*/ 6 w 29"/>
                <a:gd name="T7" fmla="*/ 27 h 29"/>
                <a:gd name="T8" fmla="*/ 4 w 29"/>
                <a:gd name="T9" fmla="*/ 25 h 29"/>
                <a:gd name="T10" fmla="*/ 2 w 29"/>
                <a:gd name="T11" fmla="*/ 23 h 29"/>
                <a:gd name="T12" fmla="*/ 1 w 29"/>
                <a:gd name="T13" fmla="*/ 20 h 29"/>
                <a:gd name="T14" fmla="*/ 0 w 29"/>
                <a:gd name="T15" fmla="*/ 17 h 29"/>
                <a:gd name="T16" fmla="*/ 0 w 29"/>
                <a:gd name="T17" fmla="*/ 14 h 29"/>
                <a:gd name="T18" fmla="*/ 0 w 29"/>
                <a:gd name="T19" fmla="*/ 12 h 29"/>
                <a:gd name="T20" fmla="*/ 1 w 29"/>
                <a:gd name="T21" fmla="*/ 8 h 29"/>
                <a:gd name="T22" fmla="*/ 2 w 29"/>
                <a:gd name="T23" fmla="*/ 6 h 29"/>
                <a:gd name="T24" fmla="*/ 4 w 29"/>
                <a:gd name="T25" fmla="*/ 4 h 29"/>
                <a:gd name="T26" fmla="*/ 6 w 29"/>
                <a:gd name="T27" fmla="*/ 2 h 29"/>
                <a:gd name="T28" fmla="*/ 9 w 29"/>
                <a:gd name="T29" fmla="*/ 1 h 29"/>
                <a:gd name="T30" fmla="*/ 11 w 29"/>
                <a:gd name="T31" fmla="*/ 0 h 29"/>
                <a:gd name="T32" fmla="*/ 15 w 29"/>
                <a:gd name="T33" fmla="*/ 0 h 29"/>
                <a:gd name="T34" fmla="*/ 17 w 29"/>
                <a:gd name="T35" fmla="*/ 0 h 29"/>
                <a:gd name="T36" fmla="*/ 20 w 29"/>
                <a:gd name="T37" fmla="*/ 1 h 29"/>
                <a:gd name="T38" fmla="*/ 23 w 29"/>
                <a:gd name="T39" fmla="*/ 2 h 29"/>
                <a:gd name="T40" fmla="*/ 25 w 29"/>
                <a:gd name="T41" fmla="*/ 4 h 29"/>
                <a:gd name="T42" fmla="*/ 26 w 29"/>
                <a:gd name="T43" fmla="*/ 6 h 29"/>
                <a:gd name="T44" fmla="*/ 28 w 29"/>
                <a:gd name="T45" fmla="*/ 8 h 29"/>
                <a:gd name="T46" fmla="*/ 29 w 29"/>
                <a:gd name="T47" fmla="*/ 12 h 29"/>
                <a:gd name="T48" fmla="*/ 29 w 29"/>
                <a:gd name="T49" fmla="*/ 14 h 29"/>
                <a:gd name="T50" fmla="*/ 28 w 29"/>
                <a:gd name="T51" fmla="*/ 20 h 29"/>
                <a:gd name="T52" fmla="*/ 25 w 29"/>
                <a:gd name="T53" fmla="*/ 24 h 29"/>
                <a:gd name="T54" fmla="*/ 20 w 29"/>
                <a:gd name="T55" fmla="*/ 28 h 29"/>
                <a:gd name="T56" fmla="*/ 15 w 29"/>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9">
                  <a:moveTo>
                    <a:pt x="15" y="29"/>
                  </a:moveTo>
                  <a:lnTo>
                    <a:pt x="11" y="29"/>
                  </a:lnTo>
                  <a:lnTo>
                    <a:pt x="9" y="28"/>
                  </a:lnTo>
                  <a:lnTo>
                    <a:pt x="6" y="27"/>
                  </a:lnTo>
                  <a:lnTo>
                    <a:pt x="4" y="25"/>
                  </a:lnTo>
                  <a:lnTo>
                    <a:pt x="2" y="23"/>
                  </a:lnTo>
                  <a:lnTo>
                    <a:pt x="1" y="20"/>
                  </a:lnTo>
                  <a:lnTo>
                    <a:pt x="0" y="17"/>
                  </a:lnTo>
                  <a:lnTo>
                    <a:pt x="0" y="14"/>
                  </a:lnTo>
                  <a:lnTo>
                    <a:pt x="0" y="12"/>
                  </a:lnTo>
                  <a:lnTo>
                    <a:pt x="1" y="8"/>
                  </a:lnTo>
                  <a:lnTo>
                    <a:pt x="2" y="6"/>
                  </a:lnTo>
                  <a:lnTo>
                    <a:pt x="4" y="4"/>
                  </a:lnTo>
                  <a:lnTo>
                    <a:pt x="6" y="2"/>
                  </a:lnTo>
                  <a:lnTo>
                    <a:pt x="9" y="1"/>
                  </a:lnTo>
                  <a:lnTo>
                    <a:pt x="11" y="0"/>
                  </a:lnTo>
                  <a:lnTo>
                    <a:pt x="15" y="0"/>
                  </a:lnTo>
                  <a:lnTo>
                    <a:pt x="17" y="0"/>
                  </a:lnTo>
                  <a:lnTo>
                    <a:pt x="20" y="1"/>
                  </a:lnTo>
                  <a:lnTo>
                    <a:pt x="23" y="2"/>
                  </a:lnTo>
                  <a:lnTo>
                    <a:pt x="25" y="4"/>
                  </a:lnTo>
                  <a:lnTo>
                    <a:pt x="26" y="6"/>
                  </a:lnTo>
                  <a:lnTo>
                    <a:pt x="28" y="8"/>
                  </a:lnTo>
                  <a:lnTo>
                    <a:pt x="29" y="12"/>
                  </a:lnTo>
                  <a:lnTo>
                    <a:pt x="29" y="14"/>
                  </a:lnTo>
                  <a:lnTo>
                    <a:pt x="28" y="20"/>
                  </a:lnTo>
                  <a:lnTo>
                    <a:pt x="25" y="24"/>
                  </a:lnTo>
                  <a:lnTo>
                    <a:pt x="20"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76" name="Freeform 428"/>
            <p:cNvSpPr>
              <a:spLocks/>
            </p:cNvSpPr>
            <p:nvPr/>
          </p:nvSpPr>
          <p:spPr bwMode="auto">
            <a:xfrm>
              <a:off x="2624" y="2585"/>
              <a:ext cx="30" cy="29"/>
            </a:xfrm>
            <a:custGeom>
              <a:avLst/>
              <a:gdLst>
                <a:gd name="T0" fmla="*/ 60 w 60"/>
                <a:gd name="T1" fmla="*/ 30 h 59"/>
                <a:gd name="T2" fmla="*/ 59 w 60"/>
                <a:gd name="T3" fmla="*/ 24 h 59"/>
                <a:gd name="T4" fmla="*/ 58 w 60"/>
                <a:gd name="T5" fmla="*/ 18 h 59"/>
                <a:gd name="T6" fmla="*/ 55 w 60"/>
                <a:gd name="T7" fmla="*/ 13 h 59"/>
                <a:gd name="T8" fmla="*/ 51 w 60"/>
                <a:gd name="T9" fmla="*/ 8 h 59"/>
                <a:gd name="T10" fmla="*/ 47 w 60"/>
                <a:gd name="T11" fmla="*/ 5 h 59"/>
                <a:gd name="T12" fmla="*/ 42 w 60"/>
                <a:gd name="T13" fmla="*/ 2 h 59"/>
                <a:gd name="T14" fmla="*/ 36 w 60"/>
                <a:gd name="T15" fmla="*/ 0 h 59"/>
                <a:gd name="T16" fmla="*/ 30 w 60"/>
                <a:gd name="T17" fmla="*/ 0 h 59"/>
                <a:gd name="T18" fmla="*/ 19 w 60"/>
                <a:gd name="T19" fmla="*/ 2 h 59"/>
                <a:gd name="T20" fmla="*/ 10 w 60"/>
                <a:gd name="T21" fmla="*/ 8 h 59"/>
                <a:gd name="T22" fmla="*/ 3 w 60"/>
                <a:gd name="T23" fmla="*/ 18 h 59"/>
                <a:gd name="T24" fmla="*/ 0 w 60"/>
                <a:gd name="T25" fmla="*/ 30 h 59"/>
                <a:gd name="T26" fmla="*/ 2 w 60"/>
                <a:gd name="T27" fmla="*/ 36 h 59"/>
                <a:gd name="T28" fmla="*/ 3 w 60"/>
                <a:gd name="T29" fmla="*/ 40 h 59"/>
                <a:gd name="T30" fmla="*/ 6 w 60"/>
                <a:gd name="T31" fmla="*/ 46 h 59"/>
                <a:gd name="T32" fmla="*/ 10 w 60"/>
                <a:gd name="T33" fmla="*/ 51 h 59"/>
                <a:gd name="T34" fmla="*/ 14 w 60"/>
                <a:gd name="T35" fmla="*/ 54 h 59"/>
                <a:gd name="T36" fmla="*/ 19 w 60"/>
                <a:gd name="T37" fmla="*/ 56 h 59"/>
                <a:gd name="T38" fmla="*/ 25 w 60"/>
                <a:gd name="T39" fmla="*/ 59 h 59"/>
                <a:gd name="T40" fmla="*/ 30 w 60"/>
                <a:gd name="T41" fmla="*/ 59 h 59"/>
                <a:gd name="T42" fmla="*/ 36 w 60"/>
                <a:gd name="T43" fmla="*/ 59 h 59"/>
                <a:gd name="T44" fmla="*/ 42 w 60"/>
                <a:gd name="T45" fmla="*/ 56 h 59"/>
                <a:gd name="T46" fmla="*/ 47 w 60"/>
                <a:gd name="T47" fmla="*/ 54 h 59"/>
                <a:gd name="T48" fmla="*/ 51 w 60"/>
                <a:gd name="T49" fmla="*/ 51 h 59"/>
                <a:gd name="T50" fmla="*/ 55 w 60"/>
                <a:gd name="T51" fmla="*/ 46 h 59"/>
                <a:gd name="T52" fmla="*/ 58 w 60"/>
                <a:gd name="T53" fmla="*/ 40 h 59"/>
                <a:gd name="T54" fmla="*/ 59 w 60"/>
                <a:gd name="T55" fmla="*/ 36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9" y="24"/>
                  </a:lnTo>
                  <a:lnTo>
                    <a:pt x="58" y="18"/>
                  </a:lnTo>
                  <a:lnTo>
                    <a:pt x="55" y="13"/>
                  </a:lnTo>
                  <a:lnTo>
                    <a:pt x="51" y="8"/>
                  </a:lnTo>
                  <a:lnTo>
                    <a:pt x="47" y="5"/>
                  </a:lnTo>
                  <a:lnTo>
                    <a:pt x="42" y="2"/>
                  </a:lnTo>
                  <a:lnTo>
                    <a:pt x="36" y="0"/>
                  </a:lnTo>
                  <a:lnTo>
                    <a:pt x="30" y="0"/>
                  </a:lnTo>
                  <a:lnTo>
                    <a:pt x="19" y="2"/>
                  </a:lnTo>
                  <a:lnTo>
                    <a:pt x="10" y="8"/>
                  </a:lnTo>
                  <a:lnTo>
                    <a:pt x="3" y="18"/>
                  </a:lnTo>
                  <a:lnTo>
                    <a:pt x="0" y="30"/>
                  </a:lnTo>
                  <a:lnTo>
                    <a:pt x="2" y="36"/>
                  </a:lnTo>
                  <a:lnTo>
                    <a:pt x="3" y="40"/>
                  </a:lnTo>
                  <a:lnTo>
                    <a:pt x="6" y="46"/>
                  </a:lnTo>
                  <a:lnTo>
                    <a:pt x="10" y="51"/>
                  </a:lnTo>
                  <a:lnTo>
                    <a:pt x="14" y="54"/>
                  </a:lnTo>
                  <a:lnTo>
                    <a:pt x="19" y="56"/>
                  </a:lnTo>
                  <a:lnTo>
                    <a:pt x="25" y="59"/>
                  </a:lnTo>
                  <a:lnTo>
                    <a:pt x="30" y="59"/>
                  </a:lnTo>
                  <a:lnTo>
                    <a:pt x="36" y="59"/>
                  </a:lnTo>
                  <a:lnTo>
                    <a:pt x="42" y="56"/>
                  </a:lnTo>
                  <a:lnTo>
                    <a:pt x="47" y="54"/>
                  </a:lnTo>
                  <a:lnTo>
                    <a:pt x="51" y="51"/>
                  </a:lnTo>
                  <a:lnTo>
                    <a:pt x="55" y="46"/>
                  </a:lnTo>
                  <a:lnTo>
                    <a:pt x="58" y="40"/>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77" name="Freeform 429"/>
            <p:cNvSpPr>
              <a:spLocks/>
            </p:cNvSpPr>
            <p:nvPr/>
          </p:nvSpPr>
          <p:spPr bwMode="auto">
            <a:xfrm>
              <a:off x="2631" y="2592"/>
              <a:ext cx="15" cy="14"/>
            </a:xfrm>
            <a:custGeom>
              <a:avLst/>
              <a:gdLst>
                <a:gd name="T0" fmla="*/ 15 w 30"/>
                <a:gd name="T1" fmla="*/ 29 h 29"/>
                <a:gd name="T2" fmla="*/ 12 w 30"/>
                <a:gd name="T3" fmla="*/ 29 h 29"/>
                <a:gd name="T4" fmla="*/ 10 w 30"/>
                <a:gd name="T5" fmla="*/ 28 h 29"/>
                <a:gd name="T6" fmla="*/ 7 w 30"/>
                <a:gd name="T7" fmla="*/ 26 h 29"/>
                <a:gd name="T8" fmla="*/ 5 w 30"/>
                <a:gd name="T9" fmla="*/ 25 h 29"/>
                <a:gd name="T10" fmla="*/ 3 w 30"/>
                <a:gd name="T11" fmla="*/ 23 h 29"/>
                <a:gd name="T12" fmla="*/ 2 w 30"/>
                <a:gd name="T13" fmla="*/ 20 h 29"/>
                <a:gd name="T14" fmla="*/ 0 w 30"/>
                <a:gd name="T15" fmla="*/ 17 h 29"/>
                <a:gd name="T16" fmla="*/ 0 w 30"/>
                <a:gd name="T17" fmla="*/ 15 h 29"/>
                <a:gd name="T18" fmla="*/ 0 w 30"/>
                <a:gd name="T19" fmla="*/ 11 h 29"/>
                <a:gd name="T20" fmla="*/ 2 w 30"/>
                <a:gd name="T21" fmla="*/ 9 h 29"/>
                <a:gd name="T22" fmla="*/ 3 w 30"/>
                <a:gd name="T23" fmla="*/ 7 h 29"/>
                <a:gd name="T24" fmla="*/ 5 w 30"/>
                <a:gd name="T25" fmla="*/ 5 h 29"/>
                <a:gd name="T26" fmla="*/ 7 w 30"/>
                <a:gd name="T27" fmla="*/ 2 h 29"/>
                <a:gd name="T28" fmla="*/ 10 w 30"/>
                <a:gd name="T29" fmla="*/ 1 h 29"/>
                <a:gd name="T30" fmla="*/ 12 w 30"/>
                <a:gd name="T31" fmla="*/ 0 h 29"/>
                <a:gd name="T32" fmla="*/ 15 w 30"/>
                <a:gd name="T33" fmla="*/ 0 h 29"/>
                <a:gd name="T34" fmla="*/ 18 w 30"/>
                <a:gd name="T35" fmla="*/ 0 h 29"/>
                <a:gd name="T36" fmla="*/ 21 w 30"/>
                <a:gd name="T37" fmla="*/ 1 h 29"/>
                <a:gd name="T38" fmla="*/ 23 w 30"/>
                <a:gd name="T39" fmla="*/ 2 h 29"/>
                <a:gd name="T40" fmla="*/ 26 w 30"/>
                <a:gd name="T41" fmla="*/ 5 h 29"/>
                <a:gd name="T42" fmla="*/ 27 w 30"/>
                <a:gd name="T43" fmla="*/ 7 h 29"/>
                <a:gd name="T44" fmla="*/ 29 w 30"/>
                <a:gd name="T45" fmla="*/ 9 h 29"/>
                <a:gd name="T46" fmla="*/ 30 w 30"/>
                <a:gd name="T47" fmla="*/ 11 h 29"/>
                <a:gd name="T48" fmla="*/ 30 w 30"/>
                <a:gd name="T49" fmla="*/ 15 h 29"/>
                <a:gd name="T50" fmla="*/ 29 w 30"/>
                <a:gd name="T51" fmla="*/ 21 h 29"/>
                <a:gd name="T52" fmla="*/ 26 w 30"/>
                <a:gd name="T53" fmla="*/ 25 h 29"/>
                <a:gd name="T54" fmla="*/ 21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2" y="29"/>
                  </a:lnTo>
                  <a:lnTo>
                    <a:pt x="10" y="28"/>
                  </a:lnTo>
                  <a:lnTo>
                    <a:pt x="7" y="26"/>
                  </a:lnTo>
                  <a:lnTo>
                    <a:pt x="5" y="25"/>
                  </a:lnTo>
                  <a:lnTo>
                    <a:pt x="3" y="23"/>
                  </a:lnTo>
                  <a:lnTo>
                    <a:pt x="2" y="20"/>
                  </a:lnTo>
                  <a:lnTo>
                    <a:pt x="0" y="17"/>
                  </a:lnTo>
                  <a:lnTo>
                    <a:pt x="0" y="15"/>
                  </a:lnTo>
                  <a:lnTo>
                    <a:pt x="0" y="11"/>
                  </a:lnTo>
                  <a:lnTo>
                    <a:pt x="2" y="9"/>
                  </a:lnTo>
                  <a:lnTo>
                    <a:pt x="3" y="7"/>
                  </a:lnTo>
                  <a:lnTo>
                    <a:pt x="5" y="5"/>
                  </a:lnTo>
                  <a:lnTo>
                    <a:pt x="7" y="2"/>
                  </a:lnTo>
                  <a:lnTo>
                    <a:pt x="10" y="1"/>
                  </a:lnTo>
                  <a:lnTo>
                    <a:pt x="12" y="0"/>
                  </a:lnTo>
                  <a:lnTo>
                    <a:pt x="15" y="0"/>
                  </a:lnTo>
                  <a:lnTo>
                    <a:pt x="18" y="0"/>
                  </a:lnTo>
                  <a:lnTo>
                    <a:pt x="21" y="1"/>
                  </a:lnTo>
                  <a:lnTo>
                    <a:pt x="23" y="2"/>
                  </a:lnTo>
                  <a:lnTo>
                    <a:pt x="26" y="5"/>
                  </a:lnTo>
                  <a:lnTo>
                    <a:pt x="27" y="7"/>
                  </a:lnTo>
                  <a:lnTo>
                    <a:pt x="29" y="9"/>
                  </a:lnTo>
                  <a:lnTo>
                    <a:pt x="30" y="11"/>
                  </a:lnTo>
                  <a:lnTo>
                    <a:pt x="30" y="15"/>
                  </a:lnTo>
                  <a:lnTo>
                    <a:pt x="29" y="21"/>
                  </a:lnTo>
                  <a:lnTo>
                    <a:pt x="26" y="25"/>
                  </a:lnTo>
                  <a:lnTo>
                    <a:pt x="21"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78" name="Freeform 430"/>
            <p:cNvSpPr>
              <a:spLocks/>
            </p:cNvSpPr>
            <p:nvPr/>
          </p:nvSpPr>
          <p:spPr bwMode="auto">
            <a:xfrm>
              <a:off x="2621" y="2333"/>
              <a:ext cx="30" cy="30"/>
            </a:xfrm>
            <a:custGeom>
              <a:avLst/>
              <a:gdLst>
                <a:gd name="T0" fmla="*/ 60 w 60"/>
                <a:gd name="T1" fmla="*/ 30 h 60"/>
                <a:gd name="T2" fmla="*/ 58 w 60"/>
                <a:gd name="T3" fmla="*/ 24 h 60"/>
                <a:gd name="T4" fmla="*/ 57 w 60"/>
                <a:gd name="T5" fmla="*/ 18 h 60"/>
                <a:gd name="T6" fmla="*/ 55 w 60"/>
                <a:gd name="T7" fmla="*/ 14 h 60"/>
                <a:gd name="T8" fmla="*/ 52 w 60"/>
                <a:gd name="T9" fmla="*/ 9 h 60"/>
                <a:gd name="T10" fmla="*/ 47 w 60"/>
                <a:gd name="T11" fmla="*/ 6 h 60"/>
                <a:gd name="T12" fmla="*/ 41 w 60"/>
                <a:gd name="T13" fmla="*/ 2 h 60"/>
                <a:gd name="T14" fmla="*/ 35 w 60"/>
                <a:gd name="T15" fmla="*/ 1 h 60"/>
                <a:gd name="T16" fmla="*/ 30 w 60"/>
                <a:gd name="T17" fmla="*/ 0 h 60"/>
                <a:gd name="T18" fmla="*/ 18 w 60"/>
                <a:gd name="T19" fmla="*/ 2 h 60"/>
                <a:gd name="T20" fmla="*/ 9 w 60"/>
                <a:gd name="T21" fmla="*/ 9 h 60"/>
                <a:gd name="T22" fmla="*/ 2 w 60"/>
                <a:gd name="T23" fmla="*/ 18 h 60"/>
                <a:gd name="T24" fmla="*/ 0 w 60"/>
                <a:gd name="T25" fmla="*/ 30 h 60"/>
                <a:gd name="T26" fmla="*/ 1 w 60"/>
                <a:gd name="T27" fmla="*/ 36 h 60"/>
                <a:gd name="T28" fmla="*/ 2 w 60"/>
                <a:gd name="T29" fmla="*/ 41 h 60"/>
                <a:gd name="T30" fmla="*/ 5 w 60"/>
                <a:gd name="T31" fmla="*/ 47 h 60"/>
                <a:gd name="T32" fmla="*/ 9 w 60"/>
                <a:gd name="T33" fmla="*/ 52 h 60"/>
                <a:gd name="T34" fmla="*/ 14 w 60"/>
                <a:gd name="T35" fmla="*/ 55 h 60"/>
                <a:gd name="T36" fmla="*/ 18 w 60"/>
                <a:gd name="T37" fmla="*/ 57 h 60"/>
                <a:gd name="T38" fmla="*/ 24 w 60"/>
                <a:gd name="T39" fmla="*/ 60 h 60"/>
                <a:gd name="T40" fmla="*/ 30 w 60"/>
                <a:gd name="T41" fmla="*/ 60 h 60"/>
                <a:gd name="T42" fmla="*/ 35 w 60"/>
                <a:gd name="T43" fmla="*/ 60 h 60"/>
                <a:gd name="T44" fmla="*/ 41 w 60"/>
                <a:gd name="T45" fmla="*/ 57 h 60"/>
                <a:gd name="T46" fmla="*/ 47 w 60"/>
                <a:gd name="T47" fmla="*/ 55 h 60"/>
                <a:gd name="T48" fmla="*/ 52 w 60"/>
                <a:gd name="T49" fmla="*/ 52 h 60"/>
                <a:gd name="T50" fmla="*/ 55 w 60"/>
                <a:gd name="T51" fmla="*/ 47 h 60"/>
                <a:gd name="T52" fmla="*/ 57 w 60"/>
                <a:gd name="T53" fmla="*/ 41 h 60"/>
                <a:gd name="T54" fmla="*/ 58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8" y="24"/>
                  </a:lnTo>
                  <a:lnTo>
                    <a:pt x="57" y="18"/>
                  </a:lnTo>
                  <a:lnTo>
                    <a:pt x="55" y="14"/>
                  </a:lnTo>
                  <a:lnTo>
                    <a:pt x="52" y="9"/>
                  </a:lnTo>
                  <a:lnTo>
                    <a:pt x="47" y="6"/>
                  </a:lnTo>
                  <a:lnTo>
                    <a:pt x="41" y="2"/>
                  </a:lnTo>
                  <a:lnTo>
                    <a:pt x="35" y="1"/>
                  </a:lnTo>
                  <a:lnTo>
                    <a:pt x="30" y="0"/>
                  </a:lnTo>
                  <a:lnTo>
                    <a:pt x="18" y="2"/>
                  </a:lnTo>
                  <a:lnTo>
                    <a:pt x="9" y="9"/>
                  </a:lnTo>
                  <a:lnTo>
                    <a:pt x="2" y="18"/>
                  </a:lnTo>
                  <a:lnTo>
                    <a:pt x="0" y="30"/>
                  </a:lnTo>
                  <a:lnTo>
                    <a:pt x="1" y="36"/>
                  </a:lnTo>
                  <a:lnTo>
                    <a:pt x="2" y="41"/>
                  </a:lnTo>
                  <a:lnTo>
                    <a:pt x="5" y="47"/>
                  </a:lnTo>
                  <a:lnTo>
                    <a:pt x="9" y="52"/>
                  </a:lnTo>
                  <a:lnTo>
                    <a:pt x="14" y="55"/>
                  </a:lnTo>
                  <a:lnTo>
                    <a:pt x="18" y="57"/>
                  </a:lnTo>
                  <a:lnTo>
                    <a:pt x="24" y="60"/>
                  </a:lnTo>
                  <a:lnTo>
                    <a:pt x="30" y="60"/>
                  </a:lnTo>
                  <a:lnTo>
                    <a:pt x="35" y="60"/>
                  </a:lnTo>
                  <a:lnTo>
                    <a:pt x="41" y="57"/>
                  </a:lnTo>
                  <a:lnTo>
                    <a:pt x="47" y="55"/>
                  </a:lnTo>
                  <a:lnTo>
                    <a:pt x="52" y="52"/>
                  </a:lnTo>
                  <a:lnTo>
                    <a:pt x="55" y="47"/>
                  </a:lnTo>
                  <a:lnTo>
                    <a:pt x="57" y="41"/>
                  </a:lnTo>
                  <a:lnTo>
                    <a:pt x="58"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79" name="Freeform 431"/>
            <p:cNvSpPr>
              <a:spLocks/>
            </p:cNvSpPr>
            <p:nvPr/>
          </p:nvSpPr>
          <p:spPr bwMode="auto">
            <a:xfrm>
              <a:off x="2628" y="2341"/>
              <a:ext cx="15" cy="15"/>
            </a:xfrm>
            <a:custGeom>
              <a:avLst/>
              <a:gdLst>
                <a:gd name="T0" fmla="*/ 15 w 30"/>
                <a:gd name="T1" fmla="*/ 29 h 29"/>
                <a:gd name="T2" fmla="*/ 12 w 30"/>
                <a:gd name="T3" fmla="*/ 29 h 29"/>
                <a:gd name="T4" fmla="*/ 10 w 30"/>
                <a:gd name="T5" fmla="*/ 28 h 29"/>
                <a:gd name="T6" fmla="*/ 7 w 30"/>
                <a:gd name="T7" fmla="*/ 26 h 29"/>
                <a:gd name="T8" fmla="*/ 4 w 30"/>
                <a:gd name="T9" fmla="*/ 24 h 29"/>
                <a:gd name="T10" fmla="*/ 3 w 30"/>
                <a:gd name="T11" fmla="*/ 22 h 29"/>
                <a:gd name="T12" fmla="*/ 1 w 30"/>
                <a:gd name="T13" fmla="*/ 20 h 29"/>
                <a:gd name="T14" fmla="*/ 0 w 30"/>
                <a:gd name="T15" fmla="*/ 17 h 29"/>
                <a:gd name="T16" fmla="*/ 0 w 30"/>
                <a:gd name="T17" fmla="*/ 14 h 29"/>
                <a:gd name="T18" fmla="*/ 0 w 30"/>
                <a:gd name="T19" fmla="*/ 11 h 29"/>
                <a:gd name="T20" fmla="*/ 1 w 30"/>
                <a:gd name="T21" fmla="*/ 8 h 29"/>
                <a:gd name="T22" fmla="*/ 3 w 30"/>
                <a:gd name="T23" fmla="*/ 6 h 29"/>
                <a:gd name="T24" fmla="*/ 4 w 30"/>
                <a:gd name="T25" fmla="*/ 3 h 29"/>
                <a:gd name="T26" fmla="*/ 7 w 30"/>
                <a:gd name="T27" fmla="*/ 2 h 29"/>
                <a:gd name="T28" fmla="*/ 10 w 30"/>
                <a:gd name="T29" fmla="*/ 1 h 29"/>
                <a:gd name="T30" fmla="*/ 12 w 30"/>
                <a:gd name="T31" fmla="*/ 0 h 29"/>
                <a:gd name="T32" fmla="*/ 15 w 30"/>
                <a:gd name="T33" fmla="*/ 0 h 29"/>
                <a:gd name="T34" fmla="*/ 18 w 30"/>
                <a:gd name="T35" fmla="*/ 0 h 29"/>
                <a:gd name="T36" fmla="*/ 20 w 30"/>
                <a:gd name="T37" fmla="*/ 1 h 29"/>
                <a:gd name="T38" fmla="*/ 23 w 30"/>
                <a:gd name="T39" fmla="*/ 2 h 29"/>
                <a:gd name="T40" fmla="*/ 25 w 30"/>
                <a:gd name="T41" fmla="*/ 3 h 29"/>
                <a:gd name="T42" fmla="*/ 27 w 30"/>
                <a:gd name="T43" fmla="*/ 6 h 29"/>
                <a:gd name="T44" fmla="*/ 28 w 30"/>
                <a:gd name="T45" fmla="*/ 8 h 29"/>
                <a:gd name="T46" fmla="*/ 30 w 30"/>
                <a:gd name="T47" fmla="*/ 11 h 29"/>
                <a:gd name="T48" fmla="*/ 30 w 30"/>
                <a:gd name="T49" fmla="*/ 14 h 29"/>
                <a:gd name="T50" fmla="*/ 28 w 30"/>
                <a:gd name="T51" fmla="*/ 20 h 29"/>
                <a:gd name="T52" fmla="*/ 25 w 30"/>
                <a:gd name="T53" fmla="*/ 24 h 29"/>
                <a:gd name="T54" fmla="*/ 20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2" y="29"/>
                  </a:lnTo>
                  <a:lnTo>
                    <a:pt x="10" y="28"/>
                  </a:lnTo>
                  <a:lnTo>
                    <a:pt x="7" y="26"/>
                  </a:lnTo>
                  <a:lnTo>
                    <a:pt x="4" y="24"/>
                  </a:lnTo>
                  <a:lnTo>
                    <a:pt x="3" y="22"/>
                  </a:lnTo>
                  <a:lnTo>
                    <a:pt x="1" y="20"/>
                  </a:lnTo>
                  <a:lnTo>
                    <a:pt x="0" y="17"/>
                  </a:lnTo>
                  <a:lnTo>
                    <a:pt x="0" y="14"/>
                  </a:lnTo>
                  <a:lnTo>
                    <a:pt x="0" y="11"/>
                  </a:lnTo>
                  <a:lnTo>
                    <a:pt x="1" y="8"/>
                  </a:lnTo>
                  <a:lnTo>
                    <a:pt x="3" y="6"/>
                  </a:lnTo>
                  <a:lnTo>
                    <a:pt x="4" y="3"/>
                  </a:lnTo>
                  <a:lnTo>
                    <a:pt x="7" y="2"/>
                  </a:lnTo>
                  <a:lnTo>
                    <a:pt x="10" y="1"/>
                  </a:lnTo>
                  <a:lnTo>
                    <a:pt x="12" y="0"/>
                  </a:lnTo>
                  <a:lnTo>
                    <a:pt x="15" y="0"/>
                  </a:lnTo>
                  <a:lnTo>
                    <a:pt x="18" y="0"/>
                  </a:lnTo>
                  <a:lnTo>
                    <a:pt x="20" y="1"/>
                  </a:lnTo>
                  <a:lnTo>
                    <a:pt x="23" y="2"/>
                  </a:lnTo>
                  <a:lnTo>
                    <a:pt x="25" y="3"/>
                  </a:lnTo>
                  <a:lnTo>
                    <a:pt x="27" y="6"/>
                  </a:lnTo>
                  <a:lnTo>
                    <a:pt x="28" y="8"/>
                  </a:lnTo>
                  <a:lnTo>
                    <a:pt x="30" y="11"/>
                  </a:lnTo>
                  <a:lnTo>
                    <a:pt x="30" y="14"/>
                  </a:lnTo>
                  <a:lnTo>
                    <a:pt x="28" y="20"/>
                  </a:lnTo>
                  <a:lnTo>
                    <a:pt x="25" y="24"/>
                  </a:lnTo>
                  <a:lnTo>
                    <a:pt x="20"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80" name="Freeform 432"/>
            <p:cNvSpPr>
              <a:spLocks/>
            </p:cNvSpPr>
            <p:nvPr/>
          </p:nvSpPr>
          <p:spPr bwMode="auto">
            <a:xfrm>
              <a:off x="2709" y="2526"/>
              <a:ext cx="30" cy="30"/>
            </a:xfrm>
            <a:custGeom>
              <a:avLst/>
              <a:gdLst>
                <a:gd name="T0" fmla="*/ 60 w 60"/>
                <a:gd name="T1" fmla="*/ 29 h 59"/>
                <a:gd name="T2" fmla="*/ 59 w 60"/>
                <a:gd name="T3" fmla="*/ 24 h 59"/>
                <a:gd name="T4" fmla="*/ 58 w 60"/>
                <a:gd name="T5" fmla="*/ 18 h 59"/>
                <a:gd name="T6" fmla="*/ 54 w 60"/>
                <a:gd name="T7" fmla="*/ 12 h 59"/>
                <a:gd name="T8" fmla="*/ 51 w 60"/>
                <a:gd name="T9" fmla="*/ 8 h 59"/>
                <a:gd name="T10" fmla="*/ 46 w 60"/>
                <a:gd name="T11" fmla="*/ 4 h 59"/>
                <a:gd name="T12" fmla="*/ 41 w 60"/>
                <a:gd name="T13" fmla="*/ 2 h 59"/>
                <a:gd name="T14" fmla="*/ 36 w 60"/>
                <a:gd name="T15" fmla="*/ 1 h 59"/>
                <a:gd name="T16" fmla="*/ 30 w 60"/>
                <a:gd name="T17" fmla="*/ 0 h 59"/>
                <a:gd name="T18" fmla="*/ 18 w 60"/>
                <a:gd name="T19" fmla="*/ 2 h 59"/>
                <a:gd name="T20" fmla="*/ 9 w 60"/>
                <a:gd name="T21" fmla="*/ 8 h 59"/>
                <a:gd name="T22" fmla="*/ 2 w 60"/>
                <a:gd name="T23" fmla="*/ 18 h 59"/>
                <a:gd name="T24" fmla="*/ 0 w 60"/>
                <a:gd name="T25" fmla="*/ 29 h 59"/>
                <a:gd name="T26" fmla="*/ 1 w 60"/>
                <a:gd name="T27" fmla="*/ 35 h 59"/>
                <a:gd name="T28" fmla="*/ 2 w 60"/>
                <a:gd name="T29" fmla="*/ 41 h 59"/>
                <a:gd name="T30" fmla="*/ 6 w 60"/>
                <a:gd name="T31" fmla="*/ 46 h 59"/>
                <a:gd name="T32" fmla="*/ 9 w 60"/>
                <a:gd name="T33" fmla="*/ 50 h 59"/>
                <a:gd name="T34" fmla="*/ 14 w 60"/>
                <a:gd name="T35" fmla="*/ 54 h 59"/>
                <a:gd name="T36" fmla="*/ 18 w 60"/>
                <a:gd name="T37" fmla="*/ 57 h 59"/>
                <a:gd name="T38" fmla="*/ 24 w 60"/>
                <a:gd name="T39" fmla="*/ 58 h 59"/>
                <a:gd name="T40" fmla="*/ 30 w 60"/>
                <a:gd name="T41" fmla="*/ 59 h 59"/>
                <a:gd name="T42" fmla="*/ 36 w 60"/>
                <a:gd name="T43" fmla="*/ 58 h 59"/>
                <a:gd name="T44" fmla="*/ 41 w 60"/>
                <a:gd name="T45" fmla="*/ 57 h 59"/>
                <a:gd name="T46" fmla="*/ 46 w 60"/>
                <a:gd name="T47" fmla="*/ 54 h 59"/>
                <a:gd name="T48" fmla="*/ 51 w 60"/>
                <a:gd name="T49" fmla="*/ 50 h 59"/>
                <a:gd name="T50" fmla="*/ 54 w 60"/>
                <a:gd name="T51" fmla="*/ 46 h 59"/>
                <a:gd name="T52" fmla="*/ 58 w 60"/>
                <a:gd name="T53" fmla="*/ 41 h 59"/>
                <a:gd name="T54" fmla="*/ 59 w 60"/>
                <a:gd name="T55" fmla="*/ 35 h 59"/>
                <a:gd name="T56" fmla="*/ 60 w 60"/>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29"/>
                  </a:moveTo>
                  <a:lnTo>
                    <a:pt x="59" y="24"/>
                  </a:lnTo>
                  <a:lnTo>
                    <a:pt x="58" y="18"/>
                  </a:lnTo>
                  <a:lnTo>
                    <a:pt x="54" y="12"/>
                  </a:lnTo>
                  <a:lnTo>
                    <a:pt x="51" y="8"/>
                  </a:lnTo>
                  <a:lnTo>
                    <a:pt x="46" y="4"/>
                  </a:lnTo>
                  <a:lnTo>
                    <a:pt x="41" y="2"/>
                  </a:lnTo>
                  <a:lnTo>
                    <a:pt x="36" y="1"/>
                  </a:lnTo>
                  <a:lnTo>
                    <a:pt x="30" y="0"/>
                  </a:lnTo>
                  <a:lnTo>
                    <a:pt x="18" y="2"/>
                  </a:lnTo>
                  <a:lnTo>
                    <a:pt x="9" y="8"/>
                  </a:lnTo>
                  <a:lnTo>
                    <a:pt x="2" y="18"/>
                  </a:lnTo>
                  <a:lnTo>
                    <a:pt x="0" y="29"/>
                  </a:lnTo>
                  <a:lnTo>
                    <a:pt x="1" y="35"/>
                  </a:lnTo>
                  <a:lnTo>
                    <a:pt x="2" y="41"/>
                  </a:lnTo>
                  <a:lnTo>
                    <a:pt x="6" y="46"/>
                  </a:lnTo>
                  <a:lnTo>
                    <a:pt x="9" y="50"/>
                  </a:lnTo>
                  <a:lnTo>
                    <a:pt x="14" y="54"/>
                  </a:lnTo>
                  <a:lnTo>
                    <a:pt x="18" y="57"/>
                  </a:lnTo>
                  <a:lnTo>
                    <a:pt x="24" y="58"/>
                  </a:lnTo>
                  <a:lnTo>
                    <a:pt x="30" y="59"/>
                  </a:lnTo>
                  <a:lnTo>
                    <a:pt x="36" y="58"/>
                  </a:lnTo>
                  <a:lnTo>
                    <a:pt x="41" y="57"/>
                  </a:lnTo>
                  <a:lnTo>
                    <a:pt x="46" y="54"/>
                  </a:lnTo>
                  <a:lnTo>
                    <a:pt x="51" y="50"/>
                  </a:lnTo>
                  <a:lnTo>
                    <a:pt x="54" y="46"/>
                  </a:lnTo>
                  <a:lnTo>
                    <a:pt x="58" y="41"/>
                  </a:lnTo>
                  <a:lnTo>
                    <a:pt x="59" y="35"/>
                  </a:lnTo>
                  <a:lnTo>
                    <a:pt x="60"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81" name="Freeform 433"/>
            <p:cNvSpPr>
              <a:spLocks/>
            </p:cNvSpPr>
            <p:nvPr/>
          </p:nvSpPr>
          <p:spPr bwMode="auto">
            <a:xfrm>
              <a:off x="2716" y="2533"/>
              <a:ext cx="15" cy="15"/>
            </a:xfrm>
            <a:custGeom>
              <a:avLst/>
              <a:gdLst>
                <a:gd name="T0" fmla="*/ 15 w 30"/>
                <a:gd name="T1" fmla="*/ 30 h 30"/>
                <a:gd name="T2" fmla="*/ 13 w 30"/>
                <a:gd name="T3" fmla="*/ 30 h 30"/>
                <a:gd name="T4" fmla="*/ 9 w 30"/>
                <a:gd name="T5" fmla="*/ 29 h 30"/>
                <a:gd name="T6" fmla="*/ 7 w 30"/>
                <a:gd name="T7" fmla="*/ 27 h 30"/>
                <a:gd name="T8" fmla="*/ 5 w 30"/>
                <a:gd name="T9" fmla="*/ 26 h 30"/>
                <a:gd name="T10" fmla="*/ 3 w 30"/>
                <a:gd name="T11" fmla="*/ 24 h 30"/>
                <a:gd name="T12" fmla="*/ 1 w 30"/>
                <a:gd name="T13" fmla="*/ 20 h 30"/>
                <a:gd name="T14" fmla="*/ 0 w 30"/>
                <a:gd name="T15" fmla="*/ 18 h 30"/>
                <a:gd name="T16" fmla="*/ 0 w 30"/>
                <a:gd name="T17" fmla="*/ 15 h 30"/>
                <a:gd name="T18" fmla="*/ 0 w 30"/>
                <a:gd name="T19" fmla="*/ 12 h 30"/>
                <a:gd name="T20" fmla="*/ 1 w 30"/>
                <a:gd name="T21" fmla="*/ 10 h 30"/>
                <a:gd name="T22" fmla="*/ 3 w 30"/>
                <a:gd name="T23" fmla="*/ 7 h 30"/>
                <a:gd name="T24" fmla="*/ 5 w 30"/>
                <a:gd name="T25" fmla="*/ 5 h 30"/>
                <a:gd name="T26" fmla="*/ 7 w 30"/>
                <a:gd name="T27" fmla="*/ 3 h 30"/>
                <a:gd name="T28" fmla="*/ 9 w 30"/>
                <a:gd name="T29" fmla="*/ 2 h 30"/>
                <a:gd name="T30" fmla="*/ 13 w 30"/>
                <a:gd name="T31" fmla="*/ 0 h 30"/>
                <a:gd name="T32" fmla="*/ 15 w 30"/>
                <a:gd name="T33" fmla="*/ 0 h 30"/>
                <a:gd name="T34" fmla="*/ 17 w 30"/>
                <a:gd name="T35" fmla="*/ 0 h 30"/>
                <a:gd name="T36" fmla="*/ 21 w 30"/>
                <a:gd name="T37" fmla="*/ 2 h 30"/>
                <a:gd name="T38" fmla="*/ 23 w 30"/>
                <a:gd name="T39" fmla="*/ 3 h 30"/>
                <a:gd name="T40" fmla="*/ 25 w 30"/>
                <a:gd name="T41" fmla="*/ 5 h 30"/>
                <a:gd name="T42" fmla="*/ 28 w 30"/>
                <a:gd name="T43" fmla="*/ 7 h 30"/>
                <a:gd name="T44" fmla="*/ 29 w 30"/>
                <a:gd name="T45" fmla="*/ 10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9" y="29"/>
                  </a:lnTo>
                  <a:lnTo>
                    <a:pt x="7" y="27"/>
                  </a:lnTo>
                  <a:lnTo>
                    <a:pt x="5" y="26"/>
                  </a:lnTo>
                  <a:lnTo>
                    <a:pt x="3" y="24"/>
                  </a:lnTo>
                  <a:lnTo>
                    <a:pt x="1" y="20"/>
                  </a:lnTo>
                  <a:lnTo>
                    <a:pt x="0" y="18"/>
                  </a:lnTo>
                  <a:lnTo>
                    <a:pt x="0" y="15"/>
                  </a:lnTo>
                  <a:lnTo>
                    <a:pt x="0" y="12"/>
                  </a:lnTo>
                  <a:lnTo>
                    <a:pt x="1" y="10"/>
                  </a:lnTo>
                  <a:lnTo>
                    <a:pt x="3" y="7"/>
                  </a:lnTo>
                  <a:lnTo>
                    <a:pt x="5" y="5"/>
                  </a:lnTo>
                  <a:lnTo>
                    <a:pt x="7" y="3"/>
                  </a:lnTo>
                  <a:lnTo>
                    <a:pt x="9" y="2"/>
                  </a:lnTo>
                  <a:lnTo>
                    <a:pt x="13" y="0"/>
                  </a:lnTo>
                  <a:lnTo>
                    <a:pt x="15" y="0"/>
                  </a:lnTo>
                  <a:lnTo>
                    <a:pt x="17"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82" name="Freeform 434"/>
            <p:cNvSpPr>
              <a:spLocks/>
            </p:cNvSpPr>
            <p:nvPr/>
          </p:nvSpPr>
          <p:spPr bwMode="auto">
            <a:xfrm>
              <a:off x="2821" y="2427"/>
              <a:ext cx="30" cy="30"/>
            </a:xfrm>
            <a:custGeom>
              <a:avLst/>
              <a:gdLst>
                <a:gd name="T0" fmla="*/ 58 w 58"/>
                <a:gd name="T1" fmla="*/ 28 h 58"/>
                <a:gd name="T2" fmla="*/ 58 w 58"/>
                <a:gd name="T3" fmla="*/ 23 h 58"/>
                <a:gd name="T4" fmla="*/ 56 w 58"/>
                <a:gd name="T5" fmla="*/ 18 h 58"/>
                <a:gd name="T6" fmla="*/ 54 w 58"/>
                <a:gd name="T7" fmla="*/ 12 h 58"/>
                <a:gd name="T8" fmla="*/ 50 w 58"/>
                <a:gd name="T9" fmla="*/ 8 h 58"/>
                <a:gd name="T10" fmla="*/ 46 w 58"/>
                <a:gd name="T11" fmla="*/ 4 h 58"/>
                <a:gd name="T12" fmla="*/ 40 w 58"/>
                <a:gd name="T13" fmla="*/ 2 h 58"/>
                <a:gd name="T14" fmla="*/ 34 w 58"/>
                <a:gd name="T15" fmla="*/ 0 h 58"/>
                <a:gd name="T16" fmla="*/ 28 w 58"/>
                <a:gd name="T17" fmla="*/ 0 h 58"/>
                <a:gd name="T18" fmla="*/ 17 w 58"/>
                <a:gd name="T19" fmla="*/ 2 h 58"/>
                <a:gd name="T20" fmla="*/ 8 w 58"/>
                <a:gd name="T21" fmla="*/ 8 h 58"/>
                <a:gd name="T22" fmla="*/ 2 w 58"/>
                <a:gd name="T23" fmla="*/ 17 h 58"/>
                <a:gd name="T24" fmla="*/ 0 w 58"/>
                <a:gd name="T25" fmla="*/ 28 h 58"/>
                <a:gd name="T26" fmla="*/ 0 w 58"/>
                <a:gd name="T27" fmla="*/ 34 h 58"/>
                <a:gd name="T28" fmla="*/ 2 w 58"/>
                <a:gd name="T29" fmla="*/ 40 h 58"/>
                <a:gd name="T30" fmla="*/ 4 w 58"/>
                <a:gd name="T31" fmla="*/ 46 h 58"/>
                <a:gd name="T32" fmla="*/ 8 w 58"/>
                <a:gd name="T33" fmla="*/ 50 h 58"/>
                <a:gd name="T34" fmla="*/ 12 w 58"/>
                <a:gd name="T35" fmla="*/ 54 h 58"/>
                <a:gd name="T36" fmla="*/ 18 w 58"/>
                <a:gd name="T37" fmla="*/ 56 h 58"/>
                <a:gd name="T38" fmla="*/ 23 w 58"/>
                <a:gd name="T39" fmla="*/ 58 h 58"/>
                <a:gd name="T40" fmla="*/ 28 w 58"/>
                <a:gd name="T41" fmla="*/ 58 h 58"/>
                <a:gd name="T42" fmla="*/ 34 w 58"/>
                <a:gd name="T43" fmla="*/ 58 h 58"/>
                <a:gd name="T44" fmla="*/ 40 w 58"/>
                <a:gd name="T45" fmla="*/ 56 h 58"/>
                <a:gd name="T46" fmla="*/ 46 w 58"/>
                <a:gd name="T47" fmla="*/ 54 h 58"/>
                <a:gd name="T48" fmla="*/ 50 w 58"/>
                <a:gd name="T49" fmla="*/ 50 h 58"/>
                <a:gd name="T50" fmla="*/ 54 w 58"/>
                <a:gd name="T51" fmla="*/ 46 h 58"/>
                <a:gd name="T52" fmla="*/ 56 w 58"/>
                <a:gd name="T53" fmla="*/ 40 h 58"/>
                <a:gd name="T54" fmla="*/ 58 w 58"/>
                <a:gd name="T55" fmla="*/ 34 h 58"/>
                <a:gd name="T56" fmla="*/ 58 w 58"/>
                <a:gd name="T57"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58">
                  <a:moveTo>
                    <a:pt x="58" y="28"/>
                  </a:moveTo>
                  <a:lnTo>
                    <a:pt x="58" y="23"/>
                  </a:lnTo>
                  <a:lnTo>
                    <a:pt x="56" y="18"/>
                  </a:lnTo>
                  <a:lnTo>
                    <a:pt x="54" y="12"/>
                  </a:lnTo>
                  <a:lnTo>
                    <a:pt x="50" y="8"/>
                  </a:lnTo>
                  <a:lnTo>
                    <a:pt x="46" y="4"/>
                  </a:lnTo>
                  <a:lnTo>
                    <a:pt x="40" y="2"/>
                  </a:lnTo>
                  <a:lnTo>
                    <a:pt x="34" y="0"/>
                  </a:lnTo>
                  <a:lnTo>
                    <a:pt x="28" y="0"/>
                  </a:lnTo>
                  <a:lnTo>
                    <a:pt x="17" y="2"/>
                  </a:lnTo>
                  <a:lnTo>
                    <a:pt x="8" y="8"/>
                  </a:lnTo>
                  <a:lnTo>
                    <a:pt x="2" y="17"/>
                  </a:lnTo>
                  <a:lnTo>
                    <a:pt x="0" y="28"/>
                  </a:lnTo>
                  <a:lnTo>
                    <a:pt x="0" y="34"/>
                  </a:lnTo>
                  <a:lnTo>
                    <a:pt x="2" y="40"/>
                  </a:lnTo>
                  <a:lnTo>
                    <a:pt x="4" y="46"/>
                  </a:lnTo>
                  <a:lnTo>
                    <a:pt x="8" y="50"/>
                  </a:lnTo>
                  <a:lnTo>
                    <a:pt x="12" y="54"/>
                  </a:lnTo>
                  <a:lnTo>
                    <a:pt x="18" y="56"/>
                  </a:lnTo>
                  <a:lnTo>
                    <a:pt x="23" y="58"/>
                  </a:lnTo>
                  <a:lnTo>
                    <a:pt x="28" y="58"/>
                  </a:lnTo>
                  <a:lnTo>
                    <a:pt x="34" y="58"/>
                  </a:lnTo>
                  <a:lnTo>
                    <a:pt x="40" y="56"/>
                  </a:lnTo>
                  <a:lnTo>
                    <a:pt x="46" y="54"/>
                  </a:lnTo>
                  <a:lnTo>
                    <a:pt x="50" y="50"/>
                  </a:lnTo>
                  <a:lnTo>
                    <a:pt x="54" y="46"/>
                  </a:lnTo>
                  <a:lnTo>
                    <a:pt x="56" y="40"/>
                  </a:lnTo>
                  <a:lnTo>
                    <a:pt x="58" y="34"/>
                  </a:lnTo>
                  <a:lnTo>
                    <a:pt x="58"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83" name="Freeform 435"/>
            <p:cNvSpPr>
              <a:spLocks/>
            </p:cNvSpPr>
            <p:nvPr/>
          </p:nvSpPr>
          <p:spPr bwMode="auto">
            <a:xfrm>
              <a:off x="2829" y="2435"/>
              <a:ext cx="14" cy="14"/>
            </a:xfrm>
            <a:custGeom>
              <a:avLst/>
              <a:gdLst>
                <a:gd name="T0" fmla="*/ 14 w 29"/>
                <a:gd name="T1" fmla="*/ 28 h 28"/>
                <a:gd name="T2" fmla="*/ 12 w 29"/>
                <a:gd name="T3" fmla="*/ 28 h 28"/>
                <a:gd name="T4" fmla="*/ 10 w 29"/>
                <a:gd name="T5" fmla="*/ 27 h 28"/>
                <a:gd name="T6" fmla="*/ 6 w 29"/>
                <a:gd name="T7" fmla="*/ 26 h 28"/>
                <a:gd name="T8" fmla="*/ 4 w 29"/>
                <a:gd name="T9" fmla="*/ 24 h 28"/>
                <a:gd name="T10" fmla="*/ 3 w 29"/>
                <a:gd name="T11" fmla="*/ 21 h 28"/>
                <a:gd name="T12" fmla="*/ 2 w 29"/>
                <a:gd name="T13" fmla="*/ 19 h 28"/>
                <a:gd name="T14" fmla="*/ 0 w 29"/>
                <a:gd name="T15" fmla="*/ 17 h 28"/>
                <a:gd name="T16" fmla="*/ 0 w 29"/>
                <a:gd name="T17" fmla="*/ 13 h 28"/>
                <a:gd name="T18" fmla="*/ 0 w 29"/>
                <a:gd name="T19" fmla="*/ 11 h 28"/>
                <a:gd name="T20" fmla="*/ 2 w 29"/>
                <a:gd name="T21" fmla="*/ 8 h 28"/>
                <a:gd name="T22" fmla="*/ 3 w 29"/>
                <a:gd name="T23" fmla="*/ 5 h 28"/>
                <a:gd name="T24" fmla="*/ 4 w 29"/>
                <a:gd name="T25" fmla="*/ 3 h 28"/>
                <a:gd name="T26" fmla="*/ 6 w 29"/>
                <a:gd name="T27" fmla="*/ 2 h 28"/>
                <a:gd name="T28" fmla="*/ 10 w 29"/>
                <a:gd name="T29" fmla="*/ 1 h 28"/>
                <a:gd name="T30" fmla="*/ 12 w 29"/>
                <a:gd name="T31" fmla="*/ 0 h 28"/>
                <a:gd name="T32" fmla="*/ 14 w 29"/>
                <a:gd name="T33" fmla="*/ 0 h 28"/>
                <a:gd name="T34" fmla="*/ 18 w 29"/>
                <a:gd name="T35" fmla="*/ 0 h 28"/>
                <a:gd name="T36" fmla="*/ 20 w 29"/>
                <a:gd name="T37" fmla="*/ 1 h 28"/>
                <a:gd name="T38" fmla="*/ 24 w 29"/>
                <a:gd name="T39" fmla="*/ 2 h 28"/>
                <a:gd name="T40" fmla="*/ 26 w 29"/>
                <a:gd name="T41" fmla="*/ 3 h 28"/>
                <a:gd name="T42" fmla="*/ 27 w 29"/>
                <a:gd name="T43" fmla="*/ 5 h 28"/>
                <a:gd name="T44" fmla="*/ 28 w 29"/>
                <a:gd name="T45" fmla="*/ 8 h 28"/>
                <a:gd name="T46" fmla="*/ 29 w 29"/>
                <a:gd name="T47" fmla="*/ 11 h 28"/>
                <a:gd name="T48" fmla="*/ 29 w 29"/>
                <a:gd name="T49" fmla="*/ 13 h 28"/>
                <a:gd name="T50" fmla="*/ 28 w 29"/>
                <a:gd name="T51" fmla="*/ 19 h 28"/>
                <a:gd name="T52" fmla="*/ 26 w 29"/>
                <a:gd name="T53" fmla="*/ 24 h 28"/>
                <a:gd name="T54" fmla="*/ 20 w 29"/>
                <a:gd name="T55" fmla="*/ 27 h 28"/>
                <a:gd name="T56" fmla="*/ 14 w 29"/>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8">
                  <a:moveTo>
                    <a:pt x="14" y="28"/>
                  </a:moveTo>
                  <a:lnTo>
                    <a:pt x="12" y="28"/>
                  </a:lnTo>
                  <a:lnTo>
                    <a:pt x="10" y="27"/>
                  </a:lnTo>
                  <a:lnTo>
                    <a:pt x="6" y="26"/>
                  </a:lnTo>
                  <a:lnTo>
                    <a:pt x="4" y="24"/>
                  </a:lnTo>
                  <a:lnTo>
                    <a:pt x="3" y="21"/>
                  </a:lnTo>
                  <a:lnTo>
                    <a:pt x="2" y="19"/>
                  </a:lnTo>
                  <a:lnTo>
                    <a:pt x="0" y="17"/>
                  </a:lnTo>
                  <a:lnTo>
                    <a:pt x="0" y="13"/>
                  </a:lnTo>
                  <a:lnTo>
                    <a:pt x="0" y="11"/>
                  </a:lnTo>
                  <a:lnTo>
                    <a:pt x="2" y="8"/>
                  </a:lnTo>
                  <a:lnTo>
                    <a:pt x="3" y="5"/>
                  </a:lnTo>
                  <a:lnTo>
                    <a:pt x="4" y="3"/>
                  </a:lnTo>
                  <a:lnTo>
                    <a:pt x="6" y="2"/>
                  </a:lnTo>
                  <a:lnTo>
                    <a:pt x="10" y="1"/>
                  </a:lnTo>
                  <a:lnTo>
                    <a:pt x="12" y="0"/>
                  </a:lnTo>
                  <a:lnTo>
                    <a:pt x="14" y="0"/>
                  </a:lnTo>
                  <a:lnTo>
                    <a:pt x="18" y="0"/>
                  </a:lnTo>
                  <a:lnTo>
                    <a:pt x="20" y="1"/>
                  </a:lnTo>
                  <a:lnTo>
                    <a:pt x="24" y="2"/>
                  </a:lnTo>
                  <a:lnTo>
                    <a:pt x="26" y="3"/>
                  </a:lnTo>
                  <a:lnTo>
                    <a:pt x="27" y="5"/>
                  </a:lnTo>
                  <a:lnTo>
                    <a:pt x="28" y="8"/>
                  </a:lnTo>
                  <a:lnTo>
                    <a:pt x="29" y="11"/>
                  </a:lnTo>
                  <a:lnTo>
                    <a:pt x="29" y="13"/>
                  </a:lnTo>
                  <a:lnTo>
                    <a:pt x="28" y="19"/>
                  </a:lnTo>
                  <a:lnTo>
                    <a:pt x="26" y="24"/>
                  </a:lnTo>
                  <a:lnTo>
                    <a:pt x="20" y="27"/>
                  </a:lnTo>
                  <a:lnTo>
                    <a:pt x="14"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84" name="Freeform 436"/>
            <p:cNvSpPr>
              <a:spLocks/>
            </p:cNvSpPr>
            <p:nvPr/>
          </p:nvSpPr>
          <p:spPr bwMode="auto">
            <a:xfrm>
              <a:off x="2818" y="2606"/>
              <a:ext cx="30" cy="30"/>
            </a:xfrm>
            <a:custGeom>
              <a:avLst/>
              <a:gdLst>
                <a:gd name="T0" fmla="*/ 60 w 60"/>
                <a:gd name="T1" fmla="*/ 30 h 60"/>
                <a:gd name="T2" fmla="*/ 59 w 60"/>
                <a:gd name="T3" fmla="*/ 24 h 60"/>
                <a:gd name="T4" fmla="*/ 57 w 60"/>
                <a:gd name="T5" fmla="*/ 18 h 60"/>
                <a:gd name="T6" fmla="*/ 54 w 60"/>
                <a:gd name="T7" fmla="*/ 12 h 60"/>
                <a:gd name="T8" fmla="*/ 50 w 60"/>
                <a:gd name="T9" fmla="*/ 8 h 60"/>
                <a:gd name="T10" fmla="*/ 46 w 60"/>
                <a:gd name="T11" fmla="*/ 4 h 60"/>
                <a:gd name="T12" fmla="*/ 41 w 60"/>
                <a:gd name="T13" fmla="*/ 2 h 60"/>
                <a:gd name="T14" fmla="*/ 35 w 60"/>
                <a:gd name="T15" fmla="*/ 0 h 60"/>
                <a:gd name="T16" fmla="*/ 30 w 60"/>
                <a:gd name="T17" fmla="*/ 0 h 60"/>
                <a:gd name="T18" fmla="*/ 18 w 60"/>
                <a:gd name="T19" fmla="*/ 2 h 60"/>
                <a:gd name="T20" fmla="*/ 9 w 60"/>
                <a:gd name="T21" fmla="*/ 8 h 60"/>
                <a:gd name="T22" fmla="*/ 2 w 60"/>
                <a:gd name="T23" fmla="*/ 18 h 60"/>
                <a:gd name="T24" fmla="*/ 0 w 60"/>
                <a:gd name="T25" fmla="*/ 30 h 60"/>
                <a:gd name="T26" fmla="*/ 1 w 60"/>
                <a:gd name="T27" fmla="*/ 35 h 60"/>
                <a:gd name="T28" fmla="*/ 2 w 60"/>
                <a:gd name="T29" fmla="*/ 41 h 60"/>
                <a:gd name="T30" fmla="*/ 6 w 60"/>
                <a:gd name="T31" fmla="*/ 46 h 60"/>
                <a:gd name="T32" fmla="*/ 9 w 60"/>
                <a:gd name="T33" fmla="*/ 50 h 60"/>
                <a:gd name="T34" fmla="*/ 14 w 60"/>
                <a:gd name="T35" fmla="*/ 54 h 60"/>
                <a:gd name="T36" fmla="*/ 18 w 60"/>
                <a:gd name="T37" fmla="*/ 57 h 60"/>
                <a:gd name="T38" fmla="*/ 24 w 60"/>
                <a:gd name="T39" fmla="*/ 58 h 60"/>
                <a:gd name="T40" fmla="*/ 30 w 60"/>
                <a:gd name="T41" fmla="*/ 60 h 60"/>
                <a:gd name="T42" fmla="*/ 35 w 60"/>
                <a:gd name="T43" fmla="*/ 58 h 60"/>
                <a:gd name="T44" fmla="*/ 41 w 60"/>
                <a:gd name="T45" fmla="*/ 57 h 60"/>
                <a:gd name="T46" fmla="*/ 46 w 60"/>
                <a:gd name="T47" fmla="*/ 54 h 60"/>
                <a:gd name="T48" fmla="*/ 50 w 60"/>
                <a:gd name="T49" fmla="*/ 50 h 60"/>
                <a:gd name="T50" fmla="*/ 54 w 60"/>
                <a:gd name="T51" fmla="*/ 46 h 60"/>
                <a:gd name="T52" fmla="*/ 57 w 60"/>
                <a:gd name="T53" fmla="*/ 41 h 60"/>
                <a:gd name="T54" fmla="*/ 59 w 60"/>
                <a:gd name="T55" fmla="*/ 35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7" y="18"/>
                  </a:lnTo>
                  <a:lnTo>
                    <a:pt x="54" y="12"/>
                  </a:lnTo>
                  <a:lnTo>
                    <a:pt x="50" y="8"/>
                  </a:lnTo>
                  <a:lnTo>
                    <a:pt x="46" y="4"/>
                  </a:lnTo>
                  <a:lnTo>
                    <a:pt x="41" y="2"/>
                  </a:lnTo>
                  <a:lnTo>
                    <a:pt x="35" y="0"/>
                  </a:lnTo>
                  <a:lnTo>
                    <a:pt x="30" y="0"/>
                  </a:lnTo>
                  <a:lnTo>
                    <a:pt x="18" y="2"/>
                  </a:lnTo>
                  <a:lnTo>
                    <a:pt x="9" y="8"/>
                  </a:lnTo>
                  <a:lnTo>
                    <a:pt x="2" y="18"/>
                  </a:lnTo>
                  <a:lnTo>
                    <a:pt x="0" y="30"/>
                  </a:lnTo>
                  <a:lnTo>
                    <a:pt x="1" y="35"/>
                  </a:lnTo>
                  <a:lnTo>
                    <a:pt x="2" y="41"/>
                  </a:lnTo>
                  <a:lnTo>
                    <a:pt x="6" y="46"/>
                  </a:lnTo>
                  <a:lnTo>
                    <a:pt x="9" y="50"/>
                  </a:lnTo>
                  <a:lnTo>
                    <a:pt x="14" y="54"/>
                  </a:lnTo>
                  <a:lnTo>
                    <a:pt x="18" y="57"/>
                  </a:lnTo>
                  <a:lnTo>
                    <a:pt x="24" y="58"/>
                  </a:lnTo>
                  <a:lnTo>
                    <a:pt x="30" y="60"/>
                  </a:lnTo>
                  <a:lnTo>
                    <a:pt x="35" y="58"/>
                  </a:lnTo>
                  <a:lnTo>
                    <a:pt x="41" y="57"/>
                  </a:lnTo>
                  <a:lnTo>
                    <a:pt x="46" y="54"/>
                  </a:lnTo>
                  <a:lnTo>
                    <a:pt x="50" y="50"/>
                  </a:lnTo>
                  <a:lnTo>
                    <a:pt x="54" y="46"/>
                  </a:lnTo>
                  <a:lnTo>
                    <a:pt x="57" y="41"/>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85" name="Freeform 437"/>
            <p:cNvSpPr>
              <a:spLocks/>
            </p:cNvSpPr>
            <p:nvPr/>
          </p:nvSpPr>
          <p:spPr bwMode="auto">
            <a:xfrm>
              <a:off x="2826" y="2613"/>
              <a:ext cx="15" cy="15"/>
            </a:xfrm>
            <a:custGeom>
              <a:avLst/>
              <a:gdLst>
                <a:gd name="T0" fmla="*/ 15 w 30"/>
                <a:gd name="T1" fmla="*/ 28 h 28"/>
                <a:gd name="T2" fmla="*/ 11 w 30"/>
                <a:gd name="T3" fmla="*/ 28 h 28"/>
                <a:gd name="T4" fmla="*/ 9 w 30"/>
                <a:gd name="T5" fmla="*/ 27 h 28"/>
                <a:gd name="T6" fmla="*/ 7 w 30"/>
                <a:gd name="T7" fmla="*/ 26 h 28"/>
                <a:gd name="T8" fmla="*/ 4 w 30"/>
                <a:gd name="T9" fmla="*/ 25 h 28"/>
                <a:gd name="T10" fmla="*/ 2 w 30"/>
                <a:gd name="T11" fmla="*/ 23 h 28"/>
                <a:gd name="T12" fmla="*/ 1 w 30"/>
                <a:gd name="T13" fmla="*/ 19 h 28"/>
                <a:gd name="T14" fmla="*/ 0 w 30"/>
                <a:gd name="T15" fmla="*/ 17 h 28"/>
                <a:gd name="T16" fmla="*/ 0 w 30"/>
                <a:gd name="T17" fmla="*/ 15 h 28"/>
                <a:gd name="T18" fmla="*/ 0 w 30"/>
                <a:gd name="T19" fmla="*/ 11 h 28"/>
                <a:gd name="T20" fmla="*/ 1 w 30"/>
                <a:gd name="T21" fmla="*/ 9 h 28"/>
                <a:gd name="T22" fmla="*/ 2 w 30"/>
                <a:gd name="T23" fmla="*/ 7 h 28"/>
                <a:gd name="T24" fmla="*/ 4 w 30"/>
                <a:gd name="T25" fmla="*/ 4 h 28"/>
                <a:gd name="T26" fmla="*/ 7 w 30"/>
                <a:gd name="T27" fmla="*/ 2 h 28"/>
                <a:gd name="T28" fmla="*/ 9 w 30"/>
                <a:gd name="T29" fmla="*/ 1 h 28"/>
                <a:gd name="T30" fmla="*/ 11 w 30"/>
                <a:gd name="T31" fmla="*/ 0 h 28"/>
                <a:gd name="T32" fmla="*/ 15 w 30"/>
                <a:gd name="T33" fmla="*/ 0 h 28"/>
                <a:gd name="T34" fmla="*/ 17 w 30"/>
                <a:gd name="T35" fmla="*/ 0 h 28"/>
                <a:gd name="T36" fmla="*/ 20 w 30"/>
                <a:gd name="T37" fmla="*/ 1 h 28"/>
                <a:gd name="T38" fmla="*/ 23 w 30"/>
                <a:gd name="T39" fmla="*/ 2 h 28"/>
                <a:gd name="T40" fmla="*/ 25 w 30"/>
                <a:gd name="T41" fmla="*/ 4 h 28"/>
                <a:gd name="T42" fmla="*/ 26 w 30"/>
                <a:gd name="T43" fmla="*/ 7 h 28"/>
                <a:gd name="T44" fmla="*/ 29 w 30"/>
                <a:gd name="T45" fmla="*/ 9 h 28"/>
                <a:gd name="T46" fmla="*/ 30 w 30"/>
                <a:gd name="T47" fmla="*/ 11 h 28"/>
                <a:gd name="T48" fmla="*/ 30 w 30"/>
                <a:gd name="T49" fmla="*/ 15 h 28"/>
                <a:gd name="T50" fmla="*/ 29 w 30"/>
                <a:gd name="T51" fmla="*/ 20 h 28"/>
                <a:gd name="T52" fmla="*/ 25 w 30"/>
                <a:gd name="T53" fmla="*/ 25 h 28"/>
                <a:gd name="T54" fmla="*/ 20 w 30"/>
                <a:gd name="T55" fmla="*/ 27 h 28"/>
                <a:gd name="T56" fmla="*/ 15 w 30"/>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7"/>
                  </a:lnTo>
                  <a:lnTo>
                    <a:pt x="4" y="4"/>
                  </a:lnTo>
                  <a:lnTo>
                    <a:pt x="7" y="2"/>
                  </a:lnTo>
                  <a:lnTo>
                    <a:pt x="9" y="1"/>
                  </a:lnTo>
                  <a:lnTo>
                    <a:pt x="11" y="0"/>
                  </a:lnTo>
                  <a:lnTo>
                    <a:pt x="15" y="0"/>
                  </a:lnTo>
                  <a:lnTo>
                    <a:pt x="17" y="0"/>
                  </a:lnTo>
                  <a:lnTo>
                    <a:pt x="20" y="1"/>
                  </a:lnTo>
                  <a:lnTo>
                    <a:pt x="23" y="2"/>
                  </a:lnTo>
                  <a:lnTo>
                    <a:pt x="25" y="4"/>
                  </a:lnTo>
                  <a:lnTo>
                    <a:pt x="26" y="7"/>
                  </a:lnTo>
                  <a:lnTo>
                    <a:pt x="29" y="9"/>
                  </a:lnTo>
                  <a:lnTo>
                    <a:pt x="30" y="11"/>
                  </a:lnTo>
                  <a:lnTo>
                    <a:pt x="30" y="15"/>
                  </a:lnTo>
                  <a:lnTo>
                    <a:pt x="29" y="20"/>
                  </a:lnTo>
                  <a:lnTo>
                    <a:pt x="25" y="25"/>
                  </a:lnTo>
                  <a:lnTo>
                    <a:pt x="20" y="27"/>
                  </a:lnTo>
                  <a:lnTo>
                    <a:pt x="15"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86" name="Freeform 438"/>
            <p:cNvSpPr>
              <a:spLocks/>
            </p:cNvSpPr>
            <p:nvPr/>
          </p:nvSpPr>
          <p:spPr bwMode="auto">
            <a:xfrm>
              <a:off x="2802" y="2723"/>
              <a:ext cx="30" cy="30"/>
            </a:xfrm>
            <a:custGeom>
              <a:avLst/>
              <a:gdLst>
                <a:gd name="T0" fmla="*/ 59 w 59"/>
                <a:gd name="T1" fmla="*/ 30 h 60"/>
                <a:gd name="T2" fmla="*/ 58 w 59"/>
                <a:gd name="T3" fmla="*/ 25 h 60"/>
                <a:gd name="T4" fmla="*/ 57 w 59"/>
                <a:gd name="T5" fmla="*/ 19 h 60"/>
                <a:gd name="T6" fmla="*/ 54 w 59"/>
                <a:gd name="T7" fmla="*/ 14 h 60"/>
                <a:gd name="T8" fmla="*/ 50 w 59"/>
                <a:gd name="T9" fmla="*/ 10 h 60"/>
                <a:gd name="T10" fmla="*/ 46 w 59"/>
                <a:gd name="T11" fmla="*/ 6 h 60"/>
                <a:gd name="T12" fmla="*/ 41 w 59"/>
                <a:gd name="T13" fmla="*/ 3 h 60"/>
                <a:gd name="T14" fmla="*/ 35 w 59"/>
                <a:gd name="T15" fmla="*/ 2 h 60"/>
                <a:gd name="T16" fmla="*/ 29 w 59"/>
                <a:gd name="T17" fmla="*/ 0 h 60"/>
                <a:gd name="T18" fmla="*/ 18 w 59"/>
                <a:gd name="T19" fmla="*/ 3 h 60"/>
                <a:gd name="T20" fmla="*/ 9 w 59"/>
                <a:gd name="T21" fmla="*/ 10 h 60"/>
                <a:gd name="T22" fmla="*/ 2 w 59"/>
                <a:gd name="T23" fmla="*/ 19 h 60"/>
                <a:gd name="T24" fmla="*/ 0 w 59"/>
                <a:gd name="T25" fmla="*/ 30 h 60"/>
                <a:gd name="T26" fmla="*/ 1 w 59"/>
                <a:gd name="T27" fmla="*/ 36 h 60"/>
                <a:gd name="T28" fmla="*/ 2 w 59"/>
                <a:gd name="T29" fmla="*/ 42 h 60"/>
                <a:gd name="T30" fmla="*/ 5 w 59"/>
                <a:gd name="T31" fmla="*/ 48 h 60"/>
                <a:gd name="T32" fmla="*/ 9 w 59"/>
                <a:gd name="T33" fmla="*/ 52 h 60"/>
                <a:gd name="T34" fmla="*/ 13 w 59"/>
                <a:gd name="T35" fmla="*/ 56 h 60"/>
                <a:gd name="T36" fmla="*/ 18 w 59"/>
                <a:gd name="T37" fmla="*/ 58 h 60"/>
                <a:gd name="T38" fmla="*/ 24 w 59"/>
                <a:gd name="T39" fmla="*/ 60 h 60"/>
                <a:gd name="T40" fmla="*/ 29 w 59"/>
                <a:gd name="T41" fmla="*/ 60 h 60"/>
                <a:gd name="T42" fmla="*/ 35 w 59"/>
                <a:gd name="T43" fmla="*/ 60 h 60"/>
                <a:gd name="T44" fmla="*/ 41 w 59"/>
                <a:gd name="T45" fmla="*/ 58 h 60"/>
                <a:gd name="T46" fmla="*/ 46 w 59"/>
                <a:gd name="T47" fmla="*/ 56 h 60"/>
                <a:gd name="T48" fmla="*/ 50 w 59"/>
                <a:gd name="T49" fmla="*/ 52 h 60"/>
                <a:gd name="T50" fmla="*/ 54 w 59"/>
                <a:gd name="T51" fmla="*/ 48 h 60"/>
                <a:gd name="T52" fmla="*/ 57 w 59"/>
                <a:gd name="T53" fmla="*/ 42 h 60"/>
                <a:gd name="T54" fmla="*/ 58 w 59"/>
                <a:gd name="T55" fmla="*/ 36 h 60"/>
                <a:gd name="T56" fmla="*/ 59 w 59"/>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60">
                  <a:moveTo>
                    <a:pt x="59" y="30"/>
                  </a:moveTo>
                  <a:lnTo>
                    <a:pt x="58" y="25"/>
                  </a:lnTo>
                  <a:lnTo>
                    <a:pt x="57" y="19"/>
                  </a:lnTo>
                  <a:lnTo>
                    <a:pt x="54" y="14"/>
                  </a:lnTo>
                  <a:lnTo>
                    <a:pt x="50" y="10"/>
                  </a:lnTo>
                  <a:lnTo>
                    <a:pt x="46" y="6"/>
                  </a:lnTo>
                  <a:lnTo>
                    <a:pt x="41" y="3"/>
                  </a:lnTo>
                  <a:lnTo>
                    <a:pt x="35" y="2"/>
                  </a:lnTo>
                  <a:lnTo>
                    <a:pt x="29" y="0"/>
                  </a:lnTo>
                  <a:lnTo>
                    <a:pt x="18" y="3"/>
                  </a:lnTo>
                  <a:lnTo>
                    <a:pt x="9" y="10"/>
                  </a:lnTo>
                  <a:lnTo>
                    <a:pt x="2" y="19"/>
                  </a:lnTo>
                  <a:lnTo>
                    <a:pt x="0" y="30"/>
                  </a:lnTo>
                  <a:lnTo>
                    <a:pt x="1" y="36"/>
                  </a:lnTo>
                  <a:lnTo>
                    <a:pt x="2" y="42"/>
                  </a:lnTo>
                  <a:lnTo>
                    <a:pt x="5" y="48"/>
                  </a:lnTo>
                  <a:lnTo>
                    <a:pt x="9" y="52"/>
                  </a:lnTo>
                  <a:lnTo>
                    <a:pt x="13" y="56"/>
                  </a:lnTo>
                  <a:lnTo>
                    <a:pt x="18" y="58"/>
                  </a:lnTo>
                  <a:lnTo>
                    <a:pt x="24" y="60"/>
                  </a:lnTo>
                  <a:lnTo>
                    <a:pt x="29" y="60"/>
                  </a:lnTo>
                  <a:lnTo>
                    <a:pt x="35" y="60"/>
                  </a:lnTo>
                  <a:lnTo>
                    <a:pt x="41" y="58"/>
                  </a:lnTo>
                  <a:lnTo>
                    <a:pt x="46" y="56"/>
                  </a:lnTo>
                  <a:lnTo>
                    <a:pt x="50" y="52"/>
                  </a:lnTo>
                  <a:lnTo>
                    <a:pt x="54" y="48"/>
                  </a:lnTo>
                  <a:lnTo>
                    <a:pt x="57" y="42"/>
                  </a:lnTo>
                  <a:lnTo>
                    <a:pt x="58" y="36"/>
                  </a:lnTo>
                  <a:lnTo>
                    <a:pt x="59"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87" name="Freeform 439"/>
            <p:cNvSpPr>
              <a:spLocks/>
            </p:cNvSpPr>
            <p:nvPr/>
          </p:nvSpPr>
          <p:spPr bwMode="auto">
            <a:xfrm>
              <a:off x="2810" y="2730"/>
              <a:ext cx="15" cy="15"/>
            </a:xfrm>
            <a:custGeom>
              <a:avLst/>
              <a:gdLst>
                <a:gd name="T0" fmla="*/ 15 w 30"/>
                <a:gd name="T1" fmla="*/ 30 h 30"/>
                <a:gd name="T2" fmla="*/ 13 w 30"/>
                <a:gd name="T3" fmla="*/ 30 h 30"/>
                <a:gd name="T4" fmla="*/ 10 w 30"/>
                <a:gd name="T5" fmla="*/ 29 h 30"/>
                <a:gd name="T6" fmla="*/ 7 w 30"/>
                <a:gd name="T7" fmla="*/ 28 h 30"/>
                <a:gd name="T8" fmla="*/ 5 w 30"/>
                <a:gd name="T9" fmla="*/ 26 h 30"/>
                <a:gd name="T10" fmla="*/ 4 w 30"/>
                <a:gd name="T11" fmla="*/ 23 h 30"/>
                <a:gd name="T12" fmla="*/ 2 w 30"/>
                <a:gd name="T13" fmla="*/ 21 h 30"/>
                <a:gd name="T14" fmla="*/ 0 w 30"/>
                <a:gd name="T15" fmla="*/ 19 h 30"/>
                <a:gd name="T16" fmla="*/ 0 w 30"/>
                <a:gd name="T17" fmla="*/ 15 h 30"/>
                <a:gd name="T18" fmla="*/ 0 w 30"/>
                <a:gd name="T19" fmla="*/ 13 h 30"/>
                <a:gd name="T20" fmla="*/ 2 w 30"/>
                <a:gd name="T21" fmla="*/ 10 h 30"/>
                <a:gd name="T22" fmla="*/ 4 w 30"/>
                <a:gd name="T23" fmla="*/ 7 h 30"/>
                <a:gd name="T24" fmla="*/ 5 w 30"/>
                <a:gd name="T25" fmla="*/ 5 h 30"/>
                <a:gd name="T26" fmla="*/ 7 w 30"/>
                <a:gd name="T27" fmla="*/ 4 h 30"/>
                <a:gd name="T28" fmla="*/ 10 w 30"/>
                <a:gd name="T29" fmla="*/ 2 h 30"/>
                <a:gd name="T30" fmla="*/ 13 w 30"/>
                <a:gd name="T31" fmla="*/ 0 h 30"/>
                <a:gd name="T32" fmla="*/ 15 w 30"/>
                <a:gd name="T33" fmla="*/ 0 h 30"/>
                <a:gd name="T34" fmla="*/ 19 w 30"/>
                <a:gd name="T35" fmla="*/ 0 h 30"/>
                <a:gd name="T36" fmla="*/ 21 w 30"/>
                <a:gd name="T37" fmla="*/ 2 h 30"/>
                <a:gd name="T38" fmla="*/ 24 w 30"/>
                <a:gd name="T39" fmla="*/ 4 h 30"/>
                <a:gd name="T40" fmla="*/ 26 w 30"/>
                <a:gd name="T41" fmla="*/ 5 h 30"/>
                <a:gd name="T42" fmla="*/ 28 w 30"/>
                <a:gd name="T43" fmla="*/ 7 h 30"/>
                <a:gd name="T44" fmla="*/ 29 w 30"/>
                <a:gd name="T45" fmla="*/ 10 h 30"/>
                <a:gd name="T46" fmla="*/ 30 w 30"/>
                <a:gd name="T47" fmla="*/ 13 h 30"/>
                <a:gd name="T48" fmla="*/ 30 w 30"/>
                <a:gd name="T49" fmla="*/ 15 h 30"/>
                <a:gd name="T50" fmla="*/ 29 w 30"/>
                <a:gd name="T51" fmla="*/ 21 h 30"/>
                <a:gd name="T52" fmla="*/ 26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0" y="29"/>
                  </a:lnTo>
                  <a:lnTo>
                    <a:pt x="7" y="28"/>
                  </a:lnTo>
                  <a:lnTo>
                    <a:pt x="5" y="26"/>
                  </a:lnTo>
                  <a:lnTo>
                    <a:pt x="4" y="23"/>
                  </a:lnTo>
                  <a:lnTo>
                    <a:pt x="2" y="21"/>
                  </a:lnTo>
                  <a:lnTo>
                    <a:pt x="0" y="19"/>
                  </a:lnTo>
                  <a:lnTo>
                    <a:pt x="0" y="15"/>
                  </a:lnTo>
                  <a:lnTo>
                    <a:pt x="0" y="13"/>
                  </a:lnTo>
                  <a:lnTo>
                    <a:pt x="2" y="10"/>
                  </a:lnTo>
                  <a:lnTo>
                    <a:pt x="4" y="7"/>
                  </a:lnTo>
                  <a:lnTo>
                    <a:pt x="5" y="5"/>
                  </a:lnTo>
                  <a:lnTo>
                    <a:pt x="7" y="4"/>
                  </a:lnTo>
                  <a:lnTo>
                    <a:pt x="10" y="2"/>
                  </a:lnTo>
                  <a:lnTo>
                    <a:pt x="13" y="0"/>
                  </a:lnTo>
                  <a:lnTo>
                    <a:pt x="15" y="0"/>
                  </a:lnTo>
                  <a:lnTo>
                    <a:pt x="19" y="0"/>
                  </a:lnTo>
                  <a:lnTo>
                    <a:pt x="21" y="2"/>
                  </a:lnTo>
                  <a:lnTo>
                    <a:pt x="24" y="4"/>
                  </a:lnTo>
                  <a:lnTo>
                    <a:pt x="26" y="5"/>
                  </a:lnTo>
                  <a:lnTo>
                    <a:pt x="28" y="7"/>
                  </a:lnTo>
                  <a:lnTo>
                    <a:pt x="29" y="10"/>
                  </a:lnTo>
                  <a:lnTo>
                    <a:pt x="30" y="13"/>
                  </a:lnTo>
                  <a:lnTo>
                    <a:pt x="30" y="15"/>
                  </a:lnTo>
                  <a:lnTo>
                    <a:pt x="29" y="21"/>
                  </a:lnTo>
                  <a:lnTo>
                    <a:pt x="26"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88" name="Freeform 440"/>
            <p:cNvSpPr>
              <a:spLocks/>
            </p:cNvSpPr>
            <p:nvPr/>
          </p:nvSpPr>
          <p:spPr bwMode="auto">
            <a:xfrm>
              <a:off x="3018" y="2652"/>
              <a:ext cx="30" cy="30"/>
            </a:xfrm>
            <a:custGeom>
              <a:avLst/>
              <a:gdLst>
                <a:gd name="T0" fmla="*/ 60 w 60"/>
                <a:gd name="T1" fmla="*/ 30 h 60"/>
                <a:gd name="T2" fmla="*/ 59 w 60"/>
                <a:gd name="T3" fmla="*/ 24 h 60"/>
                <a:gd name="T4" fmla="*/ 58 w 60"/>
                <a:gd name="T5" fmla="*/ 18 h 60"/>
                <a:gd name="T6" fmla="*/ 54 w 60"/>
                <a:gd name="T7" fmla="*/ 14 h 60"/>
                <a:gd name="T8" fmla="*/ 51 w 60"/>
                <a:gd name="T9" fmla="*/ 9 h 60"/>
                <a:gd name="T10" fmla="*/ 46 w 60"/>
                <a:gd name="T11" fmla="*/ 6 h 60"/>
                <a:gd name="T12" fmla="*/ 42 w 60"/>
                <a:gd name="T13" fmla="*/ 2 h 60"/>
                <a:gd name="T14" fmla="*/ 36 w 60"/>
                <a:gd name="T15" fmla="*/ 1 h 60"/>
                <a:gd name="T16" fmla="*/ 30 w 60"/>
                <a:gd name="T17" fmla="*/ 0 h 60"/>
                <a:gd name="T18" fmla="*/ 19 w 60"/>
                <a:gd name="T19" fmla="*/ 2 h 60"/>
                <a:gd name="T20" fmla="*/ 9 w 60"/>
                <a:gd name="T21" fmla="*/ 9 h 60"/>
                <a:gd name="T22" fmla="*/ 3 w 60"/>
                <a:gd name="T23" fmla="*/ 18 h 60"/>
                <a:gd name="T24" fmla="*/ 0 w 60"/>
                <a:gd name="T25" fmla="*/ 30 h 60"/>
                <a:gd name="T26" fmla="*/ 1 w 60"/>
                <a:gd name="T27" fmla="*/ 36 h 60"/>
                <a:gd name="T28" fmla="*/ 3 w 60"/>
                <a:gd name="T29" fmla="*/ 41 h 60"/>
                <a:gd name="T30" fmla="*/ 6 w 60"/>
                <a:gd name="T31" fmla="*/ 46 h 60"/>
                <a:gd name="T32" fmla="*/ 9 w 60"/>
                <a:gd name="T33" fmla="*/ 51 h 60"/>
                <a:gd name="T34" fmla="*/ 14 w 60"/>
                <a:gd name="T35" fmla="*/ 54 h 60"/>
                <a:gd name="T36" fmla="*/ 19 w 60"/>
                <a:gd name="T37" fmla="*/ 58 h 60"/>
                <a:gd name="T38" fmla="*/ 24 w 60"/>
                <a:gd name="T39" fmla="*/ 59 h 60"/>
                <a:gd name="T40" fmla="*/ 30 w 60"/>
                <a:gd name="T41" fmla="*/ 60 h 60"/>
                <a:gd name="T42" fmla="*/ 36 w 60"/>
                <a:gd name="T43" fmla="*/ 59 h 60"/>
                <a:gd name="T44" fmla="*/ 42 w 60"/>
                <a:gd name="T45" fmla="*/ 58 h 60"/>
                <a:gd name="T46" fmla="*/ 46 w 60"/>
                <a:gd name="T47" fmla="*/ 54 h 60"/>
                <a:gd name="T48" fmla="*/ 51 w 60"/>
                <a:gd name="T49" fmla="*/ 51 h 60"/>
                <a:gd name="T50" fmla="*/ 54 w 60"/>
                <a:gd name="T51" fmla="*/ 46 h 60"/>
                <a:gd name="T52" fmla="*/ 58 w 60"/>
                <a:gd name="T53" fmla="*/ 41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8"/>
                  </a:lnTo>
                  <a:lnTo>
                    <a:pt x="54" y="14"/>
                  </a:lnTo>
                  <a:lnTo>
                    <a:pt x="51" y="9"/>
                  </a:lnTo>
                  <a:lnTo>
                    <a:pt x="46" y="6"/>
                  </a:lnTo>
                  <a:lnTo>
                    <a:pt x="42" y="2"/>
                  </a:lnTo>
                  <a:lnTo>
                    <a:pt x="36" y="1"/>
                  </a:lnTo>
                  <a:lnTo>
                    <a:pt x="30" y="0"/>
                  </a:lnTo>
                  <a:lnTo>
                    <a:pt x="19" y="2"/>
                  </a:lnTo>
                  <a:lnTo>
                    <a:pt x="9" y="9"/>
                  </a:lnTo>
                  <a:lnTo>
                    <a:pt x="3" y="18"/>
                  </a:lnTo>
                  <a:lnTo>
                    <a:pt x="0" y="30"/>
                  </a:lnTo>
                  <a:lnTo>
                    <a:pt x="1" y="36"/>
                  </a:lnTo>
                  <a:lnTo>
                    <a:pt x="3" y="41"/>
                  </a:lnTo>
                  <a:lnTo>
                    <a:pt x="6" y="46"/>
                  </a:lnTo>
                  <a:lnTo>
                    <a:pt x="9" y="51"/>
                  </a:lnTo>
                  <a:lnTo>
                    <a:pt x="14"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89" name="Freeform 441"/>
            <p:cNvSpPr>
              <a:spLocks/>
            </p:cNvSpPr>
            <p:nvPr/>
          </p:nvSpPr>
          <p:spPr bwMode="auto">
            <a:xfrm>
              <a:off x="3025" y="2660"/>
              <a:ext cx="15" cy="15"/>
            </a:xfrm>
            <a:custGeom>
              <a:avLst/>
              <a:gdLst>
                <a:gd name="T0" fmla="*/ 15 w 30"/>
                <a:gd name="T1" fmla="*/ 30 h 30"/>
                <a:gd name="T2" fmla="*/ 13 w 30"/>
                <a:gd name="T3" fmla="*/ 30 h 30"/>
                <a:gd name="T4" fmla="*/ 9 w 30"/>
                <a:gd name="T5" fmla="*/ 29 h 30"/>
                <a:gd name="T6" fmla="*/ 7 w 30"/>
                <a:gd name="T7" fmla="*/ 26 h 30"/>
                <a:gd name="T8" fmla="*/ 5 w 30"/>
                <a:gd name="T9" fmla="*/ 25 h 30"/>
                <a:gd name="T10" fmla="*/ 4 w 30"/>
                <a:gd name="T11" fmla="*/ 23 h 30"/>
                <a:gd name="T12" fmla="*/ 1 w 30"/>
                <a:gd name="T13" fmla="*/ 19 h 30"/>
                <a:gd name="T14" fmla="*/ 0 w 30"/>
                <a:gd name="T15" fmla="*/ 17 h 30"/>
                <a:gd name="T16" fmla="*/ 0 w 30"/>
                <a:gd name="T17" fmla="*/ 15 h 30"/>
                <a:gd name="T18" fmla="*/ 0 w 30"/>
                <a:gd name="T19" fmla="*/ 11 h 30"/>
                <a:gd name="T20" fmla="*/ 1 w 30"/>
                <a:gd name="T21" fmla="*/ 9 h 30"/>
                <a:gd name="T22" fmla="*/ 4 w 30"/>
                <a:gd name="T23" fmla="*/ 7 h 30"/>
                <a:gd name="T24" fmla="*/ 5 w 30"/>
                <a:gd name="T25" fmla="*/ 4 h 30"/>
                <a:gd name="T26" fmla="*/ 7 w 30"/>
                <a:gd name="T27" fmla="*/ 2 h 30"/>
                <a:gd name="T28" fmla="*/ 9 w 30"/>
                <a:gd name="T29" fmla="*/ 1 h 30"/>
                <a:gd name="T30" fmla="*/ 13 w 30"/>
                <a:gd name="T31" fmla="*/ 0 h 30"/>
                <a:gd name="T32" fmla="*/ 15 w 30"/>
                <a:gd name="T33" fmla="*/ 0 h 30"/>
                <a:gd name="T34" fmla="*/ 19 w 30"/>
                <a:gd name="T35" fmla="*/ 0 h 30"/>
                <a:gd name="T36" fmla="*/ 21 w 30"/>
                <a:gd name="T37" fmla="*/ 1 h 30"/>
                <a:gd name="T38" fmla="*/ 23 w 30"/>
                <a:gd name="T39" fmla="*/ 2 h 30"/>
                <a:gd name="T40" fmla="*/ 26 w 30"/>
                <a:gd name="T41" fmla="*/ 4 h 30"/>
                <a:gd name="T42" fmla="*/ 28 w 30"/>
                <a:gd name="T43" fmla="*/ 7 h 30"/>
                <a:gd name="T44" fmla="*/ 29 w 30"/>
                <a:gd name="T45" fmla="*/ 9 h 30"/>
                <a:gd name="T46" fmla="*/ 30 w 30"/>
                <a:gd name="T47" fmla="*/ 11 h 30"/>
                <a:gd name="T48" fmla="*/ 30 w 30"/>
                <a:gd name="T49" fmla="*/ 15 h 30"/>
                <a:gd name="T50" fmla="*/ 29 w 30"/>
                <a:gd name="T51" fmla="*/ 21 h 30"/>
                <a:gd name="T52" fmla="*/ 26 w 30"/>
                <a:gd name="T53" fmla="*/ 25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9" y="29"/>
                  </a:lnTo>
                  <a:lnTo>
                    <a:pt x="7" y="26"/>
                  </a:lnTo>
                  <a:lnTo>
                    <a:pt x="5" y="25"/>
                  </a:lnTo>
                  <a:lnTo>
                    <a:pt x="4" y="23"/>
                  </a:lnTo>
                  <a:lnTo>
                    <a:pt x="1" y="19"/>
                  </a:lnTo>
                  <a:lnTo>
                    <a:pt x="0" y="17"/>
                  </a:lnTo>
                  <a:lnTo>
                    <a:pt x="0" y="15"/>
                  </a:lnTo>
                  <a:lnTo>
                    <a:pt x="0" y="11"/>
                  </a:lnTo>
                  <a:lnTo>
                    <a:pt x="1" y="9"/>
                  </a:lnTo>
                  <a:lnTo>
                    <a:pt x="4" y="7"/>
                  </a:lnTo>
                  <a:lnTo>
                    <a:pt x="5" y="4"/>
                  </a:lnTo>
                  <a:lnTo>
                    <a:pt x="7" y="2"/>
                  </a:lnTo>
                  <a:lnTo>
                    <a:pt x="9" y="1"/>
                  </a:lnTo>
                  <a:lnTo>
                    <a:pt x="13" y="0"/>
                  </a:lnTo>
                  <a:lnTo>
                    <a:pt x="15" y="0"/>
                  </a:lnTo>
                  <a:lnTo>
                    <a:pt x="19" y="0"/>
                  </a:lnTo>
                  <a:lnTo>
                    <a:pt x="21" y="1"/>
                  </a:lnTo>
                  <a:lnTo>
                    <a:pt x="23" y="2"/>
                  </a:lnTo>
                  <a:lnTo>
                    <a:pt x="26" y="4"/>
                  </a:lnTo>
                  <a:lnTo>
                    <a:pt x="28" y="7"/>
                  </a:lnTo>
                  <a:lnTo>
                    <a:pt x="29" y="9"/>
                  </a:lnTo>
                  <a:lnTo>
                    <a:pt x="30" y="11"/>
                  </a:lnTo>
                  <a:lnTo>
                    <a:pt x="30" y="15"/>
                  </a:lnTo>
                  <a:lnTo>
                    <a:pt x="29" y="21"/>
                  </a:lnTo>
                  <a:lnTo>
                    <a:pt x="26" y="25"/>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90" name="Freeform 442"/>
            <p:cNvSpPr>
              <a:spLocks/>
            </p:cNvSpPr>
            <p:nvPr/>
          </p:nvSpPr>
          <p:spPr bwMode="auto">
            <a:xfrm>
              <a:off x="3124" y="2731"/>
              <a:ext cx="30" cy="30"/>
            </a:xfrm>
            <a:custGeom>
              <a:avLst/>
              <a:gdLst>
                <a:gd name="T0" fmla="*/ 60 w 60"/>
                <a:gd name="T1" fmla="*/ 30 h 59"/>
                <a:gd name="T2" fmla="*/ 59 w 60"/>
                <a:gd name="T3" fmla="*/ 24 h 59"/>
                <a:gd name="T4" fmla="*/ 58 w 60"/>
                <a:gd name="T5" fmla="*/ 18 h 59"/>
                <a:gd name="T6" fmla="*/ 56 w 60"/>
                <a:gd name="T7" fmla="*/ 13 h 59"/>
                <a:gd name="T8" fmla="*/ 52 w 60"/>
                <a:gd name="T9" fmla="*/ 9 h 59"/>
                <a:gd name="T10" fmla="*/ 48 w 60"/>
                <a:gd name="T11" fmla="*/ 5 h 59"/>
                <a:gd name="T12" fmla="*/ 42 w 60"/>
                <a:gd name="T13" fmla="*/ 2 h 59"/>
                <a:gd name="T14" fmla="*/ 36 w 60"/>
                <a:gd name="T15" fmla="*/ 1 h 59"/>
                <a:gd name="T16" fmla="*/ 30 w 60"/>
                <a:gd name="T17" fmla="*/ 0 h 59"/>
                <a:gd name="T18" fmla="*/ 19 w 60"/>
                <a:gd name="T19" fmla="*/ 2 h 59"/>
                <a:gd name="T20" fmla="*/ 10 w 60"/>
                <a:gd name="T21" fmla="*/ 9 h 59"/>
                <a:gd name="T22" fmla="*/ 3 w 60"/>
                <a:gd name="T23" fmla="*/ 18 h 59"/>
                <a:gd name="T24" fmla="*/ 0 w 60"/>
                <a:gd name="T25" fmla="*/ 30 h 59"/>
                <a:gd name="T26" fmla="*/ 1 w 60"/>
                <a:gd name="T27" fmla="*/ 35 h 59"/>
                <a:gd name="T28" fmla="*/ 3 w 60"/>
                <a:gd name="T29" fmla="*/ 41 h 59"/>
                <a:gd name="T30" fmla="*/ 6 w 60"/>
                <a:gd name="T31" fmla="*/ 47 h 59"/>
                <a:gd name="T32" fmla="*/ 10 w 60"/>
                <a:gd name="T33" fmla="*/ 51 h 59"/>
                <a:gd name="T34" fmla="*/ 14 w 60"/>
                <a:gd name="T35" fmla="*/ 55 h 59"/>
                <a:gd name="T36" fmla="*/ 19 w 60"/>
                <a:gd name="T37" fmla="*/ 57 h 59"/>
                <a:gd name="T38" fmla="*/ 25 w 60"/>
                <a:gd name="T39" fmla="*/ 58 h 59"/>
                <a:gd name="T40" fmla="*/ 30 w 60"/>
                <a:gd name="T41" fmla="*/ 59 h 59"/>
                <a:gd name="T42" fmla="*/ 36 w 60"/>
                <a:gd name="T43" fmla="*/ 58 h 59"/>
                <a:gd name="T44" fmla="*/ 42 w 60"/>
                <a:gd name="T45" fmla="*/ 57 h 59"/>
                <a:gd name="T46" fmla="*/ 48 w 60"/>
                <a:gd name="T47" fmla="*/ 55 h 59"/>
                <a:gd name="T48" fmla="*/ 52 w 60"/>
                <a:gd name="T49" fmla="*/ 51 h 59"/>
                <a:gd name="T50" fmla="*/ 56 w 60"/>
                <a:gd name="T51" fmla="*/ 47 h 59"/>
                <a:gd name="T52" fmla="*/ 58 w 60"/>
                <a:gd name="T53" fmla="*/ 41 h 59"/>
                <a:gd name="T54" fmla="*/ 59 w 60"/>
                <a:gd name="T55" fmla="*/ 35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9" y="24"/>
                  </a:lnTo>
                  <a:lnTo>
                    <a:pt x="58" y="18"/>
                  </a:lnTo>
                  <a:lnTo>
                    <a:pt x="56" y="13"/>
                  </a:lnTo>
                  <a:lnTo>
                    <a:pt x="52" y="9"/>
                  </a:lnTo>
                  <a:lnTo>
                    <a:pt x="48" y="5"/>
                  </a:lnTo>
                  <a:lnTo>
                    <a:pt x="42" y="2"/>
                  </a:lnTo>
                  <a:lnTo>
                    <a:pt x="36" y="1"/>
                  </a:lnTo>
                  <a:lnTo>
                    <a:pt x="30" y="0"/>
                  </a:lnTo>
                  <a:lnTo>
                    <a:pt x="19" y="2"/>
                  </a:lnTo>
                  <a:lnTo>
                    <a:pt x="10" y="9"/>
                  </a:lnTo>
                  <a:lnTo>
                    <a:pt x="3" y="18"/>
                  </a:lnTo>
                  <a:lnTo>
                    <a:pt x="0" y="30"/>
                  </a:lnTo>
                  <a:lnTo>
                    <a:pt x="1" y="35"/>
                  </a:lnTo>
                  <a:lnTo>
                    <a:pt x="3" y="41"/>
                  </a:lnTo>
                  <a:lnTo>
                    <a:pt x="6" y="47"/>
                  </a:lnTo>
                  <a:lnTo>
                    <a:pt x="10" y="51"/>
                  </a:lnTo>
                  <a:lnTo>
                    <a:pt x="14" y="55"/>
                  </a:lnTo>
                  <a:lnTo>
                    <a:pt x="19" y="57"/>
                  </a:lnTo>
                  <a:lnTo>
                    <a:pt x="25" y="58"/>
                  </a:lnTo>
                  <a:lnTo>
                    <a:pt x="30" y="59"/>
                  </a:lnTo>
                  <a:lnTo>
                    <a:pt x="36" y="58"/>
                  </a:lnTo>
                  <a:lnTo>
                    <a:pt x="42" y="57"/>
                  </a:lnTo>
                  <a:lnTo>
                    <a:pt x="48" y="55"/>
                  </a:lnTo>
                  <a:lnTo>
                    <a:pt x="52" y="51"/>
                  </a:lnTo>
                  <a:lnTo>
                    <a:pt x="56" y="47"/>
                  </a:lnTo>
                  <a:lnTo>
                    <a:pt x="58" y="41"/>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91" name="Freeform 443"/>
            <p:cNvSpPr>
              <a:spLocks/>
            </p:cNvSpPr>
            <p:nvPr/>
          </p:nvSpPr>
          <p:spPr bwMode="auto">
            <a:xfrm>
              <a:off x="3132" y="2738"/>
              <a:ext cx="15" cy="15"/>
            </a:xfrm>
            <a:custGeom>
              <a:avLst/>
              <a:gdLst>
                <a:gd name="T0" fmla="*/ 15 w 30"/>
                <a:gd name="T1" fmla="*/ 29 h 29"/>
                <a:gd name="T2" fmla="*/ 13 w 30"/>
                <a:gd name="T3" fmla="*/ 29 h 29"/>
                <a:gd name="T4" fmla="*/ 11 w 30"/>
                <a:gd name="T5" fmla="*/ 28 h 29"/>
                <a:gd name="T6" fmla="*/ 7 w 30"/>
                <a:gd name="T7" fmla="*/ 27 h 29"/>
                <a:gd name="T8" fmla="*/ 5 w 30"/>
                <a:gd name="T9" fmla="*/ 25 h 29"/>
                <a:gd name="T10" fmla="*/ 4 w 30"/>
                <a:gd name="T11" fmla="*/ 23 h 29"/>
                <a:gd name="T12" fmla="*/ 1 w 30"/>
                <a:gd name="T13" fmla="*/ 20 h 29"/>
                <a:gd name="T14" fmla="*/ 0 w 30"/>
                <a:gd name="T15" fmla="*/ 18 h 29"/>
                <a:gd name="T16" fmla="*/ 0 w 30"/>
                <a:gd name="T17" fmla="*/ 15 h 29"/>
                <a:gd name="T18" fmla="*/ 0 w 30"/>
                <a:gd name="T19" fmla="*/ 12 h 29"/>
                <a:gd name="T20" fmla="*/ 1 w 30"/>
                <a:gd name="T21" fmla="*/ 9 h 29"/>
                <a:gd name="T22" fmla="*/ 4 w 30"/>
                <a:gd name="T23" fmla="*/ 6 h 29"/>
                <a:gd name="T24" fmla="*/ 5 w 30"/>
                <a:gd name="T25" fmla="*/ 4 h 29"/>
                <a:gd name="T26" fmla="*/ 7 w 30"/>
                <a:gd name="T27" fmla="*/ 3 h 29"/>
                <a:gd name="T28" fmla="*/ 11 w 30"/>
                <a:gd name="T29" fmla="*/ 1 h 29"/>
                <a:gd name="T30" fmla="*/ 13 w 30"/>
                <a:gd name="T31" fmla="*/ 0 h 29"/>
                <a:gd name="T32" fmla="*/ 15 w 30"/>
                <a:gd name="T33" fmla="*/ 0 h 29"/>
                <a:gd name="T34" fmla="*/ 19 w 30"/>
                <a:gd name="T35" fmla="*/ 0 h 29"/>
                <a:gd name="T36" fmla="*/ 21 w 30"/>
                <a:gd name="T37" fmla="*/ 1 h 29"/>
                <a:gd name="T38" fmla="*/ 23 w 30"/>
                <a:gd name="T39" fmla="*/ 3 h 29"/>
                <a:gd name="T40" fmla="*/ 26 w 30"/>
                <a:gd name="T41" fmla="*/ 4 h 29"/>
                <a:gd name="T42" fmla="*/ 28 w 30"/>
                <a:gd name="T43" fmla="*/ 6 h 29"/>
                <a:gd name="T44" fmla="*/ 29 w 30"/>
                <a:gd name="T45" fmla="*/ 9 h 29"/>
                <a:gd name="T46" fmla="*/ 30 w 30"/>
                <a:gd name="T47" fmla="*/ 12 h 29"/>
                <a:gd name="T48" fmla="*/ 30 w 30"/>
                <a:gd name="T49" fmla="*/ 15 h 29"/>
                <a:gd name="T50" fmla="*/ 29 w 30"/>
                <a:gd name="T51" fmla="*/ 20 h 29"/>
                <a:gd name="T52" fmla="*/ 26 w 30"/>
                <a:gd name="T53" fmla="*/ 25 h 29"/>
                <a:gd name="T54" fmla="*/ 21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3" y="29"/>
                  </a:lnTo>
                  <a:lnTo>
                    <a:pt x="11" y="28"/>
                  </a:lnTo>
                  <a:lnTo>
                    <a:pt x="7" y="27"/>
                  </a:lnTo>
                  <a:lnTo>
                    <a:pt x="5" y="25"/>
                  </a:lnTo>
                  <a:lnTo>
                    <a:pt x="4" y="23"/>
                  </a:lnTo>
                  <a:lnTo>
                    <a:pt x="1" y="20"/>
                  </a:lnTo>
                  <a:lnTo>
                    <a:pt x="0" y="18"/>
                  </a:lnTo>
                  <a:lnTo>
                    <a:pt x="0" y="15"/>
                  </a:lnTo>
                  <a:lnTo>
                    <a:pt x="0" y="12"/>
                  </a:lnTo>
                  <a:lnTo>
                    <a:pt x="1" y="9"/>
                  </a:lnTo>
                  <a:lnTo>
                    <a:pt x="4" y="6"/>
                  </a:lnTo>
                  <a:lnTo>
                    <a:pt x="5" y="4"/>
                  </a:lnTo>
                  <a:lnTo>
                    <a:pt x="7" y="3"/>
                  </a:lnTo>
                  <a:lnTo>
                    <a:pt x="11" y="1"/>
                  </a:lnTo>
                  <a:lnTo>
                    <a:pt x="13" y="0"/>
                  </a:lnTo>
                  <a:lnTo>
                    <a:pt x="15" y="0"/>
                  </a:lnTo>
                  <a:lnTo>
                    <a:pt x="19" y="0"/>
                  </a:lnTo>
                  <a:lnTo>
                    <a:pt x="21" y="1"/>
                  </a:lnTo>
                  <a:lnTo>
                    <a:pt x="23" y="3"/>
                  </a:lnTo>
                  <a:lnTo>
                    <a:pt x="26" y="4"/>
                  </a:lnTo>
                  <a:lnTo>
                    <a:pt x="28" y="6"/>
                  </a:lnTo>
                  <a:lnTo>
                    <a:pt x="29" y="9"/>
                  </a:lnTo>
                  <a:lnTo>
                    <a:pt x="30" y="12"/>
                  </a:lnTo>
                  <a:lnTo>
                    <a:pt x="30" y="15"/>
                  </a:lnTo>
                  <a:lnTo>
                    <a:pt x="29" y="20"/>
                  </a:lnTo>
                  <a:lnTo>
                    <a:pt x="26" y="25"/>
                  </a:lnTo>
                  <a:lnTo>
                    <a:pt x="21"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92" name="Freeform 444"/>
            <p:cNvSpPr>
              <a:spLocks/>
            </p:cNvSpPr>
            <p:nvPr/>
          </p:nvSpPr>
          <p:spPr bwMode="auto">
            <a:xfrm>
              <a:off x="3079" y="2462"/>
              <a:ext cx="30" cy="30"/>
            </a:xfrm>
            <a:custGeom>
              <a:avLst/>
              <a:gdLst>
                <a:gd name="T0" fmla="*/ 59 w 59"/>
                <a:gd name="T1" fmla="*/ 30 h 60"/>
                <a:gd name="T2" fmla="*/ 59 w 59"/>
                <a:gd name="T3" fmla="*/ 24 h 60"/>
                <a:gd name="T4" fmla="*/ 57 w 59"/>
                <a:gd name="T5" fmla="*/ 18 h 60"/>
                <a:gd name="T6" fmla="*/ 55 w 59"/>
                <a:gd name="T7" fmla="*/ 12 h 60"/>
                <a:gd name="T8" fmla="*/ 51 w 59"/>
                <a:gd name="T9" fmla="*/ 8 h 60"/>
                <a:gd name="T10" fmla="*/ 47 w 59"/>
                <a:gd name="T11" fmla="*/ 4 h 60"/>
                <a:gd name="T12" fmla="*/ 41 w 59"/>
                <a:gd name="T13" fmla="*/ 2 h 60"/>
                <a:gd name="T14" fmla="*/ 36 w 59"/>
                <a:gd name="T15" fmla="*/ 0 h 60"/>
                <a:gd name="T16" fmla="*/ 30 w 59"/>
                <a:gd name="T17" fmla="*/ 0 h 60"/>
                <a:gd name="T18" fmla="*/ 19 w 59"/>
                <a:gd name="T19" fmla="*/ 2 h 60"/>
                <a:gd name="T20" fmla="*/ 9 w 59"/>
                <a:gd name="T21" fmla="*/ 8 h 60"/>
                <a:gd name="T22" fmla="*/ 3 w 59"/>
                <a:gd name="T23" fmla="*/ 18 h 60"/>
                <a:gd name="T24" fmla="*/ 0 w 59"/>
                <a:gd name="T25" fmla="*/ 30 h 60"/>
                <a:gd name="T26" fmla="*/ 0 w 59"/>
                <a:gd name="T27" fmla="*/ 35 h 60"/>
                <a:gd name="T28" fmla="*/ 3 w 59"/>
                <a:gd name="T29" fmla="*/ 41 h 60"/>
                <a:gd name="T30" fmla="*/ 5 w 59"/>
                <a:gd name="T31" fmla="*/ 46 h 60"/>
                <a:gd name="T32" fmla="*/ 9 w 59"/>
                <a:gd name="T33" fmla="*/ 50 h 60"/>
                <a:gd name="T34" fmla="*/ 13 w 59"/>
                <a:gd name="T35" fmla="*/ 54 h 60"/>
                <a:gd name="T36" fmla="*/ 19 w 59"/>
                <a:gd name="T37" fmla="*/ 57 h 60"/>
                <a:gd name="T38" fmla="*/ 25 w 59"/>
                <a:gd name="T39" fmla="*/ 58 h 60"/>
                <a:gd name="T40" fmla="*/ 30 w 59"/>
                <a:gd name="T41" fmla="*/ 60 h 60"/>
                <a:gd name="T42" fmla="*/ 36 w 59"/>
                <a:gd name="T43" fmla="*/ 58 h 60"/>
                <a:gd name="T44" fmla="*/ 41 w 59"/>
                <a:gd name="T45" fmla="*/ 57 h 60"/>
                <a:gd name="T46" fmla="*/ 47 w 59"/>
                <a:gd name="T47" fmla="*/ 54 h 60"/>
                <a:gd name="T48" fmla="*/ 51 w 59"/>
                <a:gd name="T49" fmla="*/ 50 h 60"/>
                <a:gd name="T50" fmla="*/ 55 w 59"/>
                <a:gd name="T51" fmla="*/ 46 h 60"/>
                <a:gd name="T52" fmla="*/ 57 w 59"/>
                <a:gd name="T53" fmla="*/ 41 h 60"/>
                <a:gd name="T54" fmla="*/ 59 w 59"/>
                <a:gd name="T55" fmla="*/ 35 h 60"/>
                <a:gd name="T56" fmla="*/ 59 w 59"/>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60">
                  <a:moveTo>
                    <a:pt x="59" y="30"/>
                  </a:moveTo>
                  <a:lnTo>
                    <a:pt x="59" y="24"/>
                  </a:lnTo>
                  <a:lnTo>
                    <a:pt x="57" y="18"/>
                  </a:lnTo>
                  <a:lnTo>
                    <a:pt x="55" y="12"/>
                  </a:lnTo>
                  <a:lnTo>
                    <a:pt x="51" y="8"/>
                  </a:lnTo>
                  <a:lnTo>
                    <a:pt x="47" y="4"/>
                  </a:lnTo>
                  <a:lnTo>
                    <a:pt x="41" y="2"/>
                  </a:lnTo>
                  <a:lnTo>
                    <a:pt x="36" y="0"/>
                  </a:lnTo>
                  <a:lnTo>
                    <a:pt x="30" y="0"/>
                  </a:lnTo>
                  <a:lnTo>
                    <a:pt x="19" y="2"/>
                  </a:lnTo>
                  <a:lnTo>
                    <a:pt x="9" y="8"/>
                  </a:lnTo>
                  <a:lnTo>
                    <a:pt x="3" y="18"/>
                  </a:lnTo>
                  <a:lnTo>
                    <a:pt x="0" y="30"/>
                  </a:lnTo>
                  <a:lnTo>
                    <a:pt x="0" y="35"/>
                  </a:lnTo>
                  <a:lnTo>
                    <a:pt x="3" y="41"/>
                  </a:lnTo>
                  <a:lnTo>
                    <a:pt x="5" y="46"/>
                  </a:lnTo>
                  <a:lnTo>
                    <a:pt x="9" y="50"/>
                  </a:lnTo>
                  <a:lnTo>
                    <a:pt x="13" y="54"/>
                  </a:lnTo>
                  <a:lnTo>
                    <a:pt x="19" y="57"/>
                  </a:lnTo>
                  <a:lnTo>
                    <a:pt x="25" y="58"/>
                  </a:lnTo>
                  <a:lnTo>
                    <a:pt x="30" y="60"/>
                  </a:lnTo>
                  <a:lnTo>
                    <a:pt x="36" y="58"/>
                  </a:lnTo>
                  <a:lnTo>
                    <a:pt x="41" y="57"/>
                  </a:lnTo>
                  <a:lnTo>
                    <a:pt x="47" y="54"/>
                  </a:lnTo>
                  <a:lnTo>
                    <a:pt x="51" y="50"/>
                  </a:lnTo>
                  <a:lnTo>
                    <a:pt x="55" y="46"/>
                  </a:lnTo>
                  <a:lnTo>
                    <a:pt x="57" y="41"/>
                  </a:lnTo>
                  <a:lnTo>
                    <a:pt x="59" y="35"/>
                  </a:lnTo>
                  <a:lnTo>
                    <a:pt x="59"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93" name="Freeform 445"/>
            <p:cNvSpPr>
              <a:spLocks/>
            </p:cNvSpPr>
            <p:nvPr/>
          </p:nvSpPr>
          <p:spPr bwMode="auto">
            <a:xfrm>
              <a:off x="3087" y="2469"/>
              <a:ext cx="14" cy="15"/>
            </a:xfrm>
            <a:custGeom>
              <a:avLst/>
              <a:gdLst>
                <a:gd name="T0" fmla="*/ 15 w 29"/>
                <a:gd name="T1" fmla="*/ 28 h 28"/>
                <a:gd name="T2" fmla="*/ 12 w 29"/>
                <a:gd name="T3" fmla="*/ 28 h 28"/>
                <a:gd name="T4" fmla="*/ 10 w 29"/>
                <a:gd name="T5" fmla="*/ 27 h 28"/>
                <a:gd name="T6" fmla="*/ 6 w 29"/>
                <a:gd name="T7" fmla="*/ 26 h 28"/>
                <a:gd name="T8" fmla="*/ 4 w 29"/>
                <a:gd name="T9" fmla="*/ 25 h 28"/>
                <a:gd name="T10" fmla="*/ 3 w 29"/>
                <a:gd name="T11" fmla="*/ 23 h 28"/>
                <a:gd name="T12" fmla="*/ 2 w 29"/>
                <a:gd name="T13" fmla="*/ 19 h 28"/>
                <a:gd name="T14" fmla="*/ 0 w 29"/>
                <a:gd name="T15" fmla="*/ 17 h 28"/>
                <a:gd name="T16" fmla="*/ 0 w 29"/>
                <a:gd name="T17" fmla="*/ 15 h 28"/>
                <a:gd name="T18" fmla="*/ 0 w 29"/>
                <a:gd name="T19" fmla="*/ 11 h 28"/>
                <a:gd name="T20" fmla="*/ 2 w 29"/>
                <a:gd name="T21" fmla="*/ 9 h 28"/>
                <a:gd name="T22" fmla="*/ 3 w 29"/>
                <a:gd name="T23" fmla="*/ 7 h 28"/>
                <a:gd name="T24" fmla="*/ 4 w 29"/>
                <a:gd name="T25" fmla="*/ 4 h 28"/>
                <a:gd name="T26" fmla="*/ 6 w 29"/>
                <a:gd name="T27" fmla="*/ 2 h 28"/>
                <a:gd name="T28" fmla="*/ 10 w 29"/>
                <a:gd name="T29" fmla="*/ 1 h 28"/>
                <a:gd name="T30" fmla="*/ 12 w 29"/>
                <a:gd name="T31" fmla="*/ 0 h 28"/>
                <a:gd name="T32" fmla="*/ 15 w 29"/>
                <a:gd name="T33" fmla="*/ 0 h 28"/>
                <a:gd name="T34" fmla="*/ 18 w 29"/>
                <a:gd name="T35" fmla="*/ 0 h 28"/>
                <a:gd name="T36" fmla="*/ 21 w 29"/>
                <a:gd name="T37" fmla="*/ 1 h 28"/>
                <a:gd name="T38" fmla="*/ 23 w 29"/>
                <a:gd name="T39" fmla="*/ 2 h 28"/>
                <a:gd name="T40" fmla="*/ 26 w 29"/>
                <a:gd name="T41" fmla="*/ 4 h 28"/>
                <a:gd name="T42" fmla="*/ 27 w 29"/>
                <a:gd name="T43" fmla="*/ 7 h 28"/>
                <a:gd name="T44" fmla="*/ 28 w 29"/>
                <a:gd name="T45" fmla="*/ 9 h 28"/>
                <a:gd name="T46" fmla="*/ 29 w 29"/>
                <a:gd name="T47" fmla="*/ 11 h 28"/>
                <a:gd name="T48" fmla="*/ 29 w 29"/>
                <a:gd name="T49" fmla="*/ 15 h 28"/>
                <a:gd name="T50" fmla="*/ 28 w 29"/>
                <a:gd name="T51" fmla="*/ 20 h 28"/>
                <a:gd name="T52" fmla="*/ 26 w 29"/>
                <a:gd name="T53" fmla="*/ 25 h 28"/>
                <a:gd name="T54" fmla="*/ 21 w 29"/>
                <a:gd name="T55" fmla="*/ 27 h 28"/>
                <a:gd name="T56" fmla="*/ 15 w 29"/>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8">
                  <a:moveTo>
                    <a:pt x="15" y="28"/>
                  </a:moveTo>
                  <a:lnTo>
                    <a:pt x="12" y="28"/>
                  </a:lnTo>
                  <a:lnTo>
                    <a:pt x="10" y="27"/>
                  </a:lnTo>
                  <a:lnTo>
                    <a:pt x="6" y="26"/>
                  </a:lnTo>
                  <a:lnTo>
                    <a:pt x="4" y="25"/>
                  </a:lnTo>
                  <a:lnTo>
                    <a:pt x="3" y="23"/>
                  </a:lnTo>
                  <a:lnTo>
                    <a:pt x="2" y="19"/>
                  </a:lnTo>
                  <a:lnTo>
                    <a:pt x="0" y="17"/>
                  </a:lnTo>
                  <a:lnTo>
                    <a:pt x="0" y="15"/>
                  </a:lnTo>
                  <a:lnTo>
                    <a:pt x="0" y="11"/>
                  </a:lnTo>
                  <a:lnTo>
                    <a:pt x="2" y="9"/>
                  </a:lnTo>
                  <a:lnTo>
                    <a:pt x="3" y="7"/>
                  </a:lnTo>
                  <a:lnTo>
                    <a:pt x="4" y="4"/>
                  </a:lnTo>
                  <a:lnTo>
                    <a:pt x="6" y="2"/>
                  </a:lnTo>
                  <a:lnTo>
                    <a:pt x="10" y="1"/>
                  </a:lnTo>
                  <a:lnTo>
                    <a:pt x="12" y="0"/>
                  </a:lnTo>
                  <a:lnTo>
                    <a:pt x="15" y="0"/>
                  </a:lnTo>
                  <a:lnTo>
                    <a:pt x="18" y="0"/>
                  </a:lnTo>
                  <a:lnTo>
                    <a:pt x="21" y="1"/>
                  </a:lnTo>
                  <a:lnTo>
                    <a:pt x="23" y="2"/>
                  </a:lnTo>
                  <a:lnTo>
                    <a:pt x="26" y="4"/>
                  </a:lnTo>
                  <a:lnTo>
                    <a:pt x="27" y="7"/>
                  </a:lnTo>
                  <a:lnTo>
                    <a:pt x="28" y="9"/>
                  </a:lnTo>
                  <a:lnTo>
                    <a:pt x="29" y="11"/>
                  </a:lnTo>
                  <a:lnTo>
                    <a:pt x="29" y="15"/>
                  </a:lnTo>
                  <a:lnTo>
                    <a:pt x="28" y="20"/>
                  </a:lnTo>
                  <a:lnTo>
                    <a:pt x="26" y="25"/>
                  </a:lnTo>
                  <a:lnTo>
                    <a:pt x="21" y="27"/>
                  </a:lnTo>
                  <a:lnTo>
                    <a:pt x="15"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94" name="Freeform 446"/>
            <p:cNvSpPr>
              <a:spLocks/>
            </p:cNvSpPr>
            <p:nvPr/>
          </p:nvSpPr>
          <p:spPr bwMode="auto">
            <a:xfrm>
              <a:off x="3234" y="2443"/>
              <a:ext cx="30" cy="30"/>
            </a:xfrm>
            <a:custGeom>
              <a:avLst/>
              <a:gdLst>
                <a:gd name="T0" fmla="*/ 60 w 60"/>
                <a:gd name="T1" fmla="*/ 30 h 60"/>
                <a:gd name="T2" fmla="*/ 59 w 60"/>
                <a:gd name="T3" fmla="*/ 24 h 60"/>
                <a:gd name="T4" fmla="*/ 58 w 60"/>
                <a:gd name="T5" fmla="*/ 18 h 60"/>
                <a:gd name="T6" fmla="*/ 54 w 60"/>
                <a:gd name="T7" fmla="*/ 13 h 60"/>
                <a:gd name="T8" fmla="*/ 51 w 60"/>
                <a:gd name="T9" fmla="*/ 9 h 60"/>
                <a:gd name="T10" fmla="*/ 46 w 60"/>
                <a:gd name="T11" fmla="*/ 5 h 60"/>
                <a:gd name="T12" fmla="*/ 42 w 60"/>
                <a:gd name="T13" fmla="*/ 2 h 60"/>
                <a:gd name="T14" fmla="*/ 36 w 60"/>
                <a:gd name="T15" fmla="*/ 1 h 60"/>
                <a:gd name="T16" fmla="*/ 30 w 60"/>
                <a:gd name="T17" fmla="*/ 0 h 60"/>
                <a:gd name="T18" fmla="*/ 19 w 60"/>
                <a:gd name="T19" fmla="*/ 2 h 60"/>
                <a:gd name="T20" fmla="*/ 9 w 60"/>
                <a:gd name="T21" fmla="*/ 9 h 60"/>
                <a:gd name="T22" fmla="*/ 2 w 60"/>
                <a:gd name="T23" fmla="*/ 18 h 60"/>
                <a:gd name="T24" fmla="*/ 0 w 60"/>
                <a:gd name="T25" fmla="*/ 30 h 60"/>
                <a:gd name="T26" fmla="*/ 1 w 60"/>
                <a:gd name="T27" fmla="*/ 35 h 60"/>
                <a:gd name="T28" fmla="*/ 2 w 60"/>
                <a:gd name="T29" fmla="*/ 41 h 60"/>
                <a:gd name="T30" fmla="*/ 6 w 60"/>
                <a:gd name="T31" fmla="*/ 47 h 60"/>
                <a:gd name="T32" fmla="*/ 9 w 60"/>
                <a:gd name="T33" fmla="*/ 52 h 60"/>
                <a:gd name="T34" fmla="*/ 14 w 60"/>
                <a:gd name="T35" fmla="*/ 55 h 60"/>
                <a:gd name="T36" fmla="*/ 19 w 60"/>
                <a:gd name="T37" fmla="*/ 57 h 60"/>
                <a:gd name="T38" fmla="*/ 24 w 60"/>
                <a:gd name="T39" fmla="*/ 58 h 60"/>
                <a:gd name="T40" fmla="*/ 30 w 60"/>
                <a:gd name="T41" fmla="*/ 60 h 60"/>
                <a:gd name="T42" fmla="*/ 36 w 60"/>
                <a:gd name="T43" fmla="*/ 58 h 60"/>
                <a:gd name="T44" fmla="*/ 42 w 60"/>
                <a:gd name="T45" fmla="*/ 57 h 60"/>
                <a:gd name="T46" fmla="*/ 46 w 60"/>
                <a:gd name="T47" fmla="*/ 55 h 60"/>
                <a:gd name="T48" fmla="*/ 51 w 60"/>
                <a:gd name="T49" fmla="*/ 52 h 60"/>
                <a:gd name="T50" fmla="*/ 54 w 60"/>
                <a:gd name="T51" fmla="*/ 47 h 60"/>
                <a:gd name="T52" fmla="*/ 58 w 60"/>
                <a:gd name="T53" fmla="*/ 41 h 60"/>
                <a:gd name="T54" fmla="*/ 59 w 60"/>
                <a:gd name="T55" fmla="*/ 35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8"/>
                  </a:lnTo>
                  <a:lnTo>
                    <a:pt x="54" y="13"/>
                  </a:lnTo>
                  <a:lnTo>
                    <a:pt x="51" y="9"/>
                  </a:lnTo>
                  <a:lnTo>
                    <a:pt x="46" y="5"/>
                  </a:lnTo>
                  <a:lnTo>
                    <a:pt x="42" y="2"/>
                  </a:lnTo>
                  <a:lnTo>
                    <a:pt x="36" y="1"/>
                  </a:lnTo>
                  <a:lnTo>
                    <a:pt x="30" y="0"/>
                  </a:lnTo>
                  <a:lnTo>
                    <a:pt x="19" y="2"/>
                  </a:lnTo>
                  <a:lnTo>
                    <a:pt x="9" y="9"/>
                  </a:lnTo>
                  <a:lnTo>
                    <a:pt x="2" y="18"/>
                  </a:lnTo>
                  <a:lnTo>
                    <a:pt x="0" y="30"/>
                  </a:lnTo>
                  <a:lnTo>
                    <a:pt x="1" y="35"/>
                  </a:lnTo>
                  <a:lnTo>
                    <a:pt x="2" y="41"/>
                  </a:lnTo>
                  <a:lnTo>
                    <a:pt x="6" y="47"/>
                  </a:lnTo>
                  <a:lnTo>
                    <a:pt x="9" y="52"/>
                  </a:lnTo>
                  <a:lnTo>
                    <a:pt x="14" y="55"/>
                  </a:lnTo>
                  <a:lnTo>
                    <a:pt x="19" y="57"/>
                  </a:lnTo>
                  <a:lnTo>
                    <a:pt x="24" y="58"/>
                  </a:lnTo>
                  <a:lnTo>
                    <a:pt x="30" y="60"/>
                  </a:lnTo>
                  <a:lnTo>
                    <a:pt x="36" y="58"/>
                  </a:lnTo>
                  <a:lnTo>
                    <a:pt x="42" y="57"/>
                  </a:lnTo>
                  <a:lnTo>
                    <a:pt x="46" y="55"/>
                  </a:lnTo>
                  <a:lnTo>
                    <a:pt x="51" y="52"/>
                  </a:lnTo>
                  <a:lnTo>
                    <a:pt x="54" y="47"/>
                  </a:lnTo>
                  <a:lnTo>
                    <a:pt x="58" y="41"/>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95" name="Freeform 447"/>
            <p:cNvSpPr>
              <a:spLocks/>
            </p:cNvSpPr>
            <p:nvPr/>
          </p:nvSpPr>
          <p:spPr bwMode="auto">
            <a:xfrm>
              <a:off x="3241" y="2450"/>
              <a:ext cx="15" cy="15"/>
            </a:xfrm>
            <a:custGeom>
              <a:avLst/>
              <a:gdLst>
                <a:gd name="T0" fmla="*/ 15 w 30"/>
                <a:gd name="T1" fmla="*/ 30 h 30"/>
                <a:gd name="T2" fmla="*/ 13 w 30"/>
                <a:gd name="T3" fmla="*/ 30 h 30"/>
                <a:gd name="T4" fmla="*/ 9 w 30"/>
                <a:gd name="T5" fmla="*/ 28 h 30"/>
                <a:gd name="T6" fmla="*/ 7 w 30"/>
                <a:gd name="T7" fmla="*/ 27 h 30"/>
                <a:gd name="T8" fmla="*/ 5 w 30"/>
                <a:gd name="T9" fmla="*/ 25 h 30"/>
                <a:gd name="T10" fmla="*/ 4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4 w 30"/>
                <a:gd name="T23" fmla="*/ 7 h 30"/>
                <a:gd name="T24" fmla="*/ 5 w 30"/>
                <a:gd name="T25" fmla="*/ 4 h 30"/>
                <a:gd name="T26" fmla="*/ 7 w 30"/>
                <a:gd name="T27" fmla="*/ 3 h 30"/>
                <a:gd name="T28" fmla="*/ 9 w 30"/>
                <a:gd name="T29" fmla="*/ 1 h 30"/>
                <a:gd name="T30" fmla="*/ 13 w 30"/>
                <a:gd name="T31" fmla="*/ 0 h 30"/>
                <a:gd name="T32" fmla="*/ 15 w 30"/>
                <a:gd name="T33" fmla="*/ 0 h 30"/>
                <a:gd name="T34" fmla="*/ 19 w 30"/>
                <a:gd name="T35" fmla="*/ 0 h 30"/>
                <a:gd name="T36" fmla="*/ 21 w 30"/>
                <a:gd name="T37" fmla="*/ 1 h 30"/>
                <a:gd name="T38" fmla="*/ 23 w 30"/>
                <a:gd name="T39" fmla="*/ 3 h 30"/>
                <a:gd name="T40" fmla="*/ 25 w 30"/>
                <a:gd name="T41" fmla="*/ 4 h 30"/>
                <a:gd name="T42" fmla="*/ 28 w 30"/>
                <a:gd name="T43" fmla="*/ 7 h 30"/>
                <a:gd name="T44" fmla="*/ 29 w 30"/>
                <a:gd name="T45" fmla="*/ 9 h 30"/>
                <a:gd name="T46" fmla="*/ 30 w 30"/>
                <a:gd name="T47" fmla="*/ 12 h 30"/>
                <a:gd name="T48" fmla="*/ 30 w 30"/>
                <a:gd name="T49" fmla="*/ 15 h 30"/>
                <a:gd name="T50" fmla="*/ 29 w 30"/>
                <a:gd name="T51" fmla="*/ 20 h 30"/>
                <a:gd name="T52" fmla="*/ 25 w 30"/>
                <a:gd name="T53" fmla="*/ 25 h 30"/>
                <a:gd name="T54" fmla="*/ 21 w 30"/>
                <a:gd name="T55" fmla="*/ 28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9" y="28"/>
                  </a:lnTo>
                  <a:lnTo>
                    <a:pt x="7" y="27"/>
                  </a:lnTo>
                  <a:lnTo>
                    <a:pt x="5" y="25"/>
                  </a:lnTo>
                  <a:lnTo>
                    <a:pt x="4" y="23"/>
                  </a:lnTo>
                  <a:lnTo>
                    <a:pt x="1" y="20"/>
                  </a:lnTo>
                  <a:lnTo>
                    <a:pt x="0" y="18"/>
                  </a:lnTo>
                  <a:lnTo>
                    <a:pt x="0" y="15"/>
                  </a:lnTo>
                  <a:lnTo>
                    <a:pt x="0" y="12"/>
                  </a:lnTo>
                  <a:lnTo>
                    <a:pt x="1" y="9"/>
                  </a:lnTo>
                  <a:lnTo>
                    <a:pt x="4" y="7"/>
                  </a:lnTo>
                  <a:lnTo>
                    <a:pt x="5" y="4"/>
                  </a:lnTo>
                  <a:lnTo>
                    <a:pt x="7" y="3"/>
                  </a:lnTo>
                  <a:lnTo>
                    <a:pt x="9" y="1"/>
                  </a:lnTo>
                  <a:lnTo>
                    <a:pt x="13" y="0"/>
                  </a:lnTo>
                  <a:lnTo>
                    <a:pt x="15" y="0"/>
                  </a:lnTo>
                  <a:lnTo>
                    <a:pt x="19" y="0"/>
                  </a:lnTo>
                  <a:lnTo>
                    <a:pt x="21" y="1"/>
                  </a:lnTo>
                  <a:lnTo>
                    <a:pt x="23" y="3"/>
                  </a:lnTo>
                  <a:lnTo>
                    <a:pt x="25" y="4"/>
                  </a:lnTo>
                  <a:lnTo>
                    <a:pt x="28" y="7"/>
                  </a:lnTo>
                  <a:lnTo>
                    <a:pt x="29" y="9"/>
                  </a:lnTo>
                  <a:lnTo>
                    <a:pt x="30" y="12"/>
                  </a:lnTo>
                  <a:lnTo>
                    <a:pt x="30" y="15"/>
                  </a:lnTo>
                  <a:lnTo>
                    <a:pt x="29" y="20"/>
                  </a:lnTo>
                  <a:lnTo>
                    <a:pt x="25" y="25"/>
                  </a:lnTo>
                  <a:lnTo>
                    <a:pt x="21" y="28"/>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96" name="Freeform 448"/>
            <p:cNvSpPr>
              <a:spLocks/>
            </p:cNvSpPr>
            <p:nvPr/>
          </p:nvSpPr>
          <p:spPr bwMode="auto">
            <a:xfrm>
              <a:off x="3207" y="2590"/>
              <a:ext cx="30" cy="30"/>
            </a:xfrm>
            <a:custGeom>
              <a:avLst/>
              <a:gdLst>
                <a:gd name="T0" fmla="*/ 60 w 60"/>
                <a:gd name="T1" fmla="*/ 30 h 60"/>
                <a:gd name="T2" fmla="*/ 59 w 60"/>
                <a:gd name="T3" fmla="*/ 25 h 60"/>
                <a:gd name="T4" fmla="*/ 58 w 60"/>
                <a:gd name="T5" fmla="*/ 19 h 60"/>
                <a:gd name="T6" fmla="*/ 54 w 60"/>
                <a:gd name="T7" fmla="*/ 14 h 60"/>
                <a:gd name="T8" fmla="*/ 51 w 60"/>
                <a:gd name="T9" fmla="*/ 10 h 60"/>
                <a:gd name="T10" fmla="*/ 46 w 60"/>
                <a:gd name="T11" fmla="*/ 6 h 60"/>
                <a:gd name="T12" fmla="*/ 42 w 60"/>
                <a:gd name="T13" fmla="*/ 3 h 60"/>
                <a:gd name="T14" fmla="*/ 36 w 60"/>
                <a:gd name="T15" fmla="*/ 2 h 60"/>
                <a:gd name="T16" fmla="*/ 30 w 60"/>
                <a:gd name="T17" fmla="*/ 0 h 60"/>
                <a:gd name="T18" fmla="*/ 19 w 60"/>
                <a:gd name="T19" fmla="*/ 3 h 60"/>
                <a:gd name="T20" fmla="*/ 9 w 60"/>
                <a:gd name="T21" fmla="*/ 10 h 60"/>
                <a:gd name="T22" fmla="*/ 2 w 60"/>
                <a:gd name="T23" fmla="*/ 19 h 60"/>
                <a:gd name="T24" fmla="*/ 0 w 60"/>
                <a:gd name="T25" fmla="*/ 30 h 60"/>
                <a:gd name="T26" fmla="*/ 1 w 60"/>
                <a:gd name="T27" fmla="*/ 36 h 60"/>
                <a:gd name="T28" fmla="*/ 2 w 60"/>
                <a:gd name="T29" fmla="*/ 42 h 60"/>
                <a:gd name="T30" fmla="*/ 5 w 60"/>
                <a:gd name="T31" fmla="*/ 46 h 60"/>
                <a:gd name="T32" fmla="*/ 8 w 60"/>
                <a:gd name="T33" fmla="*/ 51 h 60"/>
                <a:gd name="T34" fmla="*/ 13 w 60"/>
                <a:gd name="T35" fmla="*/ 55 h 60"/>
                <a:gd name="T36" fmla="*/ 19 w 60"/>
                <a:gd name="T37" fmla="*/ 58 h 60"/>
                <a:gd name="T38" fmla="*/ 24 w 60"/>
                <a:gd name="T39" fmla="*/ 59 h 60"/>
                <a:gd name="T40" fmla="*/ 30 w 60"/>
                <a:gd name="T41" fmla="*/ 60 h 60"/>
                <a:gd name="T42" fmla="*/ 36 w 60"/>
                <a:gd name="T43" fmla="*/ 59 h 60"/>
                <a:gd name="T44" fmla="*/ 42 w 60"/>
                <a:gd name="T45" fmla="*/ 58 h 60"/>
                <a:gd name="T46" fmla="*/ 46 w 60"/>
                <a:gd name="T47" fmla="*/ 55 h 60"/>
                <a:gd name="T48" fmla="*/ 51 w 60"/>
                <a:gd name="T49" fmla="*/ 51 h 60"/>
                <a:gd name="T50" fmla="*/ 54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5"/>
                  </a:lnTo>
                  <a:lnTo>
                    <a:pt x="58" y="19"/>
                  </a:lnTo>
                  <a:lnTo>
                    <a:pt x="54" y="14"/>
                  </a:lnTo>
                  <a:lnTo>
                    <a:pt x="51" y="10"/>
                  </a:lnTo>
                  <a:lnTo>
                    <a:pt x="46" y="6"/>
                  </a:lnTo>
                  <a:lnTo>
                    <a:pt x="42" y="3"/>
                  </a:lnTo>
                  <a:lnTo>
                    <a:pt x="36" y="2"/>
                  </a:lnTo>
                  <a:lnTo>
                    <a:pt x="30" y="0"/>
                  </a:lnTo>
                  <a:lnTo>
                    <a:pt x="19" y="3"/>
                  </a:lnTo>
                  <a:lnTo>
                    <a:pt x="9" y="10"/>
                  </a:lnTo>
                  <a:lnTo>
                    <a:pt x="2" y="19"/>
                  </a:lnTo>
                  <a:lnTo>
                    <a:pt x="0" y="30"/>
                  </a:lnTo>
                  <a:lnTo>
                    <a:pt x="1" y="36"/>
                  </a:lnTo>
                  <a:lnTo>
                    <a:pt x="2" y="42"/>
                  </a:lnTo>
                  <a:lnTo>
                    <a:pt x="5" y="46"/>
                  </a:lnTo>
                  <a:lnTo>
                    <a:pt x="8" y="51"/>
                  </a:lnTo>
                  <a:lnTo>
                    <a:pt x="13" y="55"/>
                  </a:lnTo>
                  <a:lnTo>
                    <a:pt x="19" y="58"/>
                  </a:lnTo>
                  <a:lnTo>
                    <a:pt x="24" y="59"/>
                  </a:lnTo>
                  <a:lnTo>
                    <a:pt x="30" y="60"/>
                  </a:lnTo>
                  <a:lnTo>
                    <a:pt x="36" y="59"/>
                  </a:lnTo>
                  <a:lnTo>
                    <a:pt x="42" y="58"/>
                  </a:lnTo>
                  <a:lnTo>
                    <a:pt x="46" y="55"/>
                  </a:lnTo>
                  <a:lnTo>
                    <a:pt x="51" y="51"/>
                  </a:lnTo>
                  <a:lnTo>
                    <a:pt x="54" y="46"/>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97" name="Freeform 449"/>
            <p:cNvSpPr>
              <a:spLocks/>
            </p:cNvSpPr>
            <p:nvPr/>
          </p:nvSpPr>
          <p:spPr bwMode="auto">
            <a:xfrm>
              <a:off x="3215" y="2597"/>
              <a:ext cx="15" cy="15"/>
            </a:xfrm>
            <a:custGeom>
              <a:avLst/>
              <a:gdLst>
                <a:gd name="T0" fmla="*/ 15 w 30"/>
                <a:gd name="T1" fmla="*/ 30 h 30"/>
                <a:gd name="T2" fmla="*/ 12 w 30"/>
                <a:gd name="T3" fmla="*/ 30 h 30"/>
                <a:gd name="T4" fmla="*/ 9 w 30"/>
                <a:gd name="T5" fmla="*/ 29 h 30"/>
                <a:gd name="T6" fmla="*/ 7 w 30"/>
                <a:gd name="T7" fmla="*/ 27 h 30"/>
                <a:gd name="T8" fmla="*/ 5 w 30"/>
                <a:gd name="T9" fmla="*/ 26 h 30"/>
                <a:gd name="T10" fmla="*/ 2 w 30"/>
                <a:gd name="T11" fmla="*/ 23 h 30"/>
                <a:gd name="T12" fmla="*/ 1 w 30"/>
                <a:gd name="T13" fmla="*/ 20 h 30"/>
                <a:gd name="T14" fmla="*/ 0 w 30"/>
                <a:gd name="T15" fmla="*/ 18 h 30"/>
                <a:gd name="T16" fmla="*/ 0 w 30"/>
                <a:gd name="T17" fmla="*/ 15 h 30"/>
                <a:gd name="T18" fmla="*/ 0 w 30"/>
                <a:gd name="T19" fmla="*/ 12 h 30"/>
                <a:gd name="T20" fmla="*/ 1 w 30"/>
                <a:gd name="T21" fmla="*/ 10 h 30"/>
                <a:gd name="T22" fmla="*/ 2 w 30"/>
                <a:gd name="T23" fmla="*/ 7 h 30"/>
                <a:gd name="T24" fmla="*/ 5 w 30"/>
                <a:gd name="T25" fmla="*/ 5 h 30"/>
                <a:gd name="T26" fmla="*/ 7 w 30"/>
                <a:gd name="T27" fmla="*/ 3 h 30"/>
                <a:gd name="T28" fmla="*/ 9 w 30"/>
                <a:gd name="T29" fmla="*/ 1 h 30"/>
                <a:gd name="T30" fmla="*/ 12 w 30"/>
                <a:gd name="T31" fmla="*/ 0 h 30"/>
                <a:gd name="T32" fmla="*/ 15 w 30"/>
                <a:gd name="T33" fmla="*/ 0 h 30"/>
                <a:gd name="T34" fmla="*/ 17 w 30"/>
                <a:gd name="T35" fmla="*/ 0 h 30"/>
                <a:gd name="T36" fmla="*/ 21 w 30"/>
                <a:gd name="T37" fmla="*/ 1 h 30"/>
                <a:gd name="T38" fmla="*/ 23 w 30"/>
                <a:gd name="T39" fmla="*/ 3 h 30"/>
                <a:gd name="T40" fmla="*/ 25 w 30"/>
                <a:gd name="T41" fmla="*/ 5 h 30"/>
                <a:gd name="T42" fmla="*/ 27 w 30"/>
                <a:gd name="T43" fmla="*/ 7 h 30"/>
                <a:gd name="T44" fmla="*/ 29 w 30"/>
                <a:gd name="T45" fmla="*/ 10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9"/>
                  </a:lnTo>
                  <a:lnTo>
                    <a:pt x="7" y="27"/>
                  </a:lnTo>
                  <a:lnTo>
                    <a:pt x="5" y="26"/>
                  </a:lnTo>
                  <a:lnTo>
                    <a:pt x="2" y="23"/>
                  </a:lnTo>
                  <a:lnTo>
                    <a:pt x="1" y="20"/>
                  </a:lnTo>
                  <a:lnTo>
                    <a:pt x="0" y="18"/>
                  </a:lnTo>
                  <a:lnTo>
                    <a:pt x="0" y="15"/>
                  </a:lnTo>
                  <a:lnTo>
                    <a:pt x="0" y="12"/>
                  </a:lnTo>
                  <a:lnTo>
                    <a:pt x="1" y="10"/>
                  </a:lnTo>
                  <a:lnTo>
                    <a:pt x="2" y="7"/>
                  </a:lnTo>
                  <a:lnTo>
                    <a:pt x="5" y="5"/>
                  </a:lnTo>
                  <a:lnTo>
                    <a:pt x="7" y="3"/>
                  </a:lnTo>
                  <a:lnTo>
                    <a:pt x="9" y="1"/>
                  </a:lnTo>
                  <a:lnTo>
                    <a:pt x="12" y="0"/>
                  </a:lnTo>
                  <a:lnTo>
                    <a:pt x="15" y="0"/>
                  </a:lnTo>
                  <a:lnTo>
                    <a:pt x="17" y="0"/>
                  </a:lnTo>
                  <a:lnTo>
                    <a:pt x="21" y="1"/>
                  </a:lnTo>
                  <a:lnTo>
                    <a:pt x="23" y="3"/>
                  </a:lnTo>
                  <a:lnTo>
                    <a:pt x="25" y="5"/>
                  </a:lnTo>
                  <a:lnTo>
                    <a:pt x="27" y="7"/>
                  </a:lnTo>
                  <a:lnTo>
                    <a:pt x="29" y="10"/>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98" name="Freeform 450"/>
            <p:cNvSpPr>
              <a:spLocks/>
            </p:cNvSpPr>
            <p:nvPr/>
          </p:nvSpPr>
          <p:spPr bwMode="auto">
            <a:xfrm>
              <a:off x="3231" y="2715"/>
              <a:ext cx="30" cy="30"/>
            </a:xfrm>
            <a:custGeom>
              <a:avLst/>
              <a:gdLst>
                <a:gd name="T0" fmla="*/ 58 w 58"/>
                <a:gd name="T1" fmla="*/ 29 h 59"/>
                <a:gd name="T2" fmla="*/ 58 w 58"/>
                <a:gd name="T3" fmla="*/ 23 h 59"/>
                <a:gd name="T4" fmla="*/ 56 w 58"/>
                <a:gd name="T5" fmla="*/ 19 h 59"/>
                <a:gd name="T6" fmla="*/ 54 w 58"/>
                <a:gd name="T7" fmla="*/ 13 h 59"/>
                <a:gd name="T8" fmla="*/ 50 w 58"/>
                <a:gd name="T9" fmla="*/ 9 h 59"/>
                <a:gd name="T10" fmla="*/ 46 w 58"/>
                <a:gd name="T11" fmla="*/ 5 h 59"/>
                <a:gd name="T12" fmla="*/ 40 w 58"/>
                <a:gd name="T13" fmla="*/ 3 h 59"/>
                <a:gd name="T14" fmla="*/ 34 w 58"/>
                <a:gd name="T15" fmla="*/ 0 h 59"/>
                <a:gd name="T16" fmla="*/ 28 w 58"/>
                <a:gd name="T17" fmla="*/ 0 h 59"/>
                <a:gd name="T18" fmla="*/ 17 w 58"/>
                <a:gd name="T19" fmla="*/ 3 h 59"/>
                <a:gd name="T20" fmla="*/ 8 w 58"/>
                <a:gd name="T21" fmla="*/ 9 h 59"/>
                <a:gd name="T22" fmla="*/ 2 w 58"/>
                <a:gd name="T23" fmla="*/ 18 h 59"/>
                <a:gd name="T24" fmla="*/ 0 w 58"/>
                <a:gd name="T25" fmla="*/ 29 h 59"/>
                <a:gd name="T26" fmla="*/ 0 w 58"/>
                <a:gd name="T27" fmla="*/ 35 h 59"/>
                <a:gd name="T28" fmla="*/ 2 w 58"/>
                <a:gd name="T29" fmla="*/ 41 h 59"/>
                <a:gd name="T30" fmla="*/ 4 w 58"/>
                <a:gd name="T31" fmla="*/ 47 h 59"/>
                <a:gd name="T32" fmla="*/ 8 w 58"/>
                <a:gd name="T33" fmla="*/ 51 h 59"/>
                <a:gd name="T34" fmla="*/ 12 w 58"/>
                <a:gd name="T35" fmla="*/ 55 h 59"/>
                <a:gd name="T36" fmla="*/ 18 w 58"/>
                <a:gd name="T37" fmla="*/ 57 h 59"/>
                <a:gd name="T38" fmla="*/ 23 w 58"/>
                <a:gd name="T39" fmla="*/ 59 h 59"/>
                <a:gd name="T40" fmla="*/ 28 w 58"/>
                <a:gd name="T41" fmla="*/ 59 h 59"/>
                <a:gd name="T42" fmla="*/ 34 w 58"/>
                <a:gd name="T43" fmla="*/ 59 h 59"/>
                <a:gd name="T44" fmla="*/ 40 w 58"/>
                <a:gd name="T45" fmla="*/ 57 h 59"/>
                <a:gd name="T46" fmla="*/ 46 w 58"/>
                <a:gd name="T47" fmla="*/ 55 h 59"/>
                <a:gd name="T48" fmla="*/ 50 w 58"/>
                <a:gd name="T49" fmla="*/ 51 h 59"/>
                <a:gd name="T50" fmla="*/ 54 w 58"/>
                <a:gd name="T51" fmla="*/ 47 h 59"/>
                <a:gd name="T52" fmla="*/ 56 w 58"/>
                <a:gd name="T53" fmla="*/ 41 h 59"/>
                <a:gd name="T54" fmla="*/ 58 w 58"/>
                <a:gd name="T55" fmla="*/ 35 h 59"/>
                <a:gd name="T56" fmla="*/ 58 w 58"/>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59">
                  <a:moveTo>
                    <a:pt x="58" y="29"/>
                  </a:moveTo>
                  <a:lnTo>
                    <a:pt x="58" y="23"/>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8"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99" name="Freeform 451"/>
            <p:cNvSpPr>
              <a:spLocks/>
            </p:cNvSpPr>
            <p:nvPr/>
          </p:nvSpPr>
          <p:spPr bwMode="auto">
            <a:xfrm>
              <a:off x="3239" y="2723"/>
              <a:ext cx="14" cy="14"/>
            </a:xfrm>
            <a:custGeom>
              <a:avLst/>
              <a:gdLst>
                <a:gd name="T0" fmla="*/ 13 w 28"/>
                <a:gd name="T1" fmla="*/ 29 h 29"/>
                <a:gd name="T2" fmla="*/ 11 w 28"/>
                <a:gd name="T3" fmla="*/ 29 h 29"/>
                <a:gd name="T4" fmla="*/ 9 w 28"/>
                <a:gd name="T5" fmla="*/ 28 h 29"/>
                <a:gd name="T6" fmla="*/ 5 w 28"/>
                <a:gd name="T7" fmla="*/ 27 h 29"/>
                <a:gd name="T8" fmla="*/ 3 w 28"/>
                <a:gd name="T9" fmla="*/ 25 h 29"/>
                <a:gd name="T10" fmla="*/ 2 w 28"/>
                <a:gd name="T11" fmla="*/ 22 h 29"/>
                <a:gd name="T12" fmla="*/ 1 w 28"/>
                <a:gd name="T13" fmla="*/ 20 h 29"/>
                <a:gd name="T14" fmla="*/ 0 w 28"/>
                <a:gd name="T15" fmla="*/ 18 h 29"/>
                <a:gd name="T16" fmla="*/ 0 w 28"/>
                <a:gd name="T17" fmla="*/ 14 h 29"/>
                <a:gd name="T18" fmla="*/ 0 w 28"/>
                <a:gd name="T19" fmla="*/ 12 h 29"/>
                <a:gd name="T20" fmla="*/ 1 w 28"/>
                <a:gd name="T21" fmla="*/ 8 h 29"/>
                <a:gd name="T22" fmla="*/ 2 w 28"/>
                <a:gd name="T23" fmla="*/ 6 h 29"/>
                <a:gd name="T24" fmla="*/ 3 w 28"/>
                <a:gd name="T25" fmla="*/ 4 h 29"/>
                <a:gd name="T26" fmla="*/ 5 w 28"/>
                <a:gd name="T27" fmla="*/ 3 h 29"/>
                <a:gd name="T28" fmla="*/ 9 w 28"/>
                <a:gd name="T29" fmla="*/ 2 h 29"/>
                <a:gd name="T30" fmla="*/ 11 w 28"/>
                <a:gd name="T31" fmla="*/ 0 h 29"/>
                <a:gd name="T32" fmla="*/ 13 w 28"/>
                <a:gd name="T33" fmla="*/ 0 h 29"/>
                <a:gd name="T34" fmla="*/ 17 w 28"/>
                <a:gd name="T35" fmla="*/ 0 h 29"/>
                <a:gd name="T36" fmla="*/ 19 w 28"/>
                <a:gd name="T37" fmla="*/ 2 h 29"/>
                <a:gd name="T38" fmla="*/ 23 w 28"/>
                <a:gd name="T39" fmla="*/ 3 h 29"/>
                <a:gd name="T40" fmla="*/ 25 w 28"/>
                <a:gd name="T41" fmla="*/ 4 h 29"/>
                <a:gd name="T42" fmla="*/ 26 w 28"/>
                <a:gd name="T43" fmla="*/ 6 h 29"/>
                <a:gd name="T44" fmla="*/ 27 w 28"/>
                <a:gd name="T45" fmla="*/ 8 h 29"/>
                <a:gd name="T46" fmla="*/ 28 w 28"/>
                <a:gd name="T47" fmla="*/ 12 h 29"/>
                <a:gd name="T48" fmla="*/ 28 w 28"/>
                <a:gd name="T49" fmla="*/ 14 h 29"/>
                <a:gd name="T50" fmla="*/ 27 w 28"/>
                <a:gd name="T51" fmla="*/ 20 h 29"/>
                <a:gd name="T52" fmla="*/ 25 w 28"/>
                <a:gd name="T53" fmla="*/ 25 h 29"/>
                <a:gd name="T54" fmla="*/ 19 w 28"/>
                <a:gd name="T55" fmla="*/ 28 h 29"/>
                <a:gd name="T56" fmla="*/ 13 w 28"/>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 h="29">
                  <a:moveTo>
                    <a:pt x="13" y="29"/>
                  </a:moveTo>
                  <a:lnTo>
                    <a:pt x="11" y="29"/>
                  </a:lnTo>
                  <a:lnTo>
                    <a:pt x="9" y="28"/>
                  </a:lnTo>
                  <a:lnTo>
                    <a:pt x="5" y="27"/>
                  </a:lnTo>
                  <a:lnTo>
                    <a:pt x="3" y="25"/>
                  </a:lnTo>
                  <a:lnTo>
                    <a:pt x="2" y="22"/>
                  </a:lnTo>
                  <a:lnTo>
                    <a:pt x="1" y="20"/>
                  </a:lnTo>
                  <a:lnTo>
                    <a:pt x="0" y="18"/>
                  </a:lnTo>
                  <a:lnTo>
                    <a:pt x="0" y="14"/>
                  </a:lnTo>
                  <a:lnTo>
                    <a:pt x="0" y="12"/>
                  </a:lnTo>
                  <a:lnTo>
                    <a:pt x="1" y="8"/>
                  </a:lnTo>
                  <a:lnTo>
                    <a:pt x="2" y="6"/>
                  </a:lnTo>
                  <a:lnTo>
                    <a:pt x="3" y="4"/>
                  </a:lnTo>
                  <a:lnTo>
                    <a:pt x="5" y="3"/>
                  </a:lnTo>
                  <a:lnTo>
                    <a:pt x="9" y="2"/>
                  </a:lnTo>
                  <a:lnTo>
                    <a:pt x="11" y="0"/>
                  </a:lnTo>
                  <a:lnTo>
                    <a:pt x="13" y="0"/>
                  </a:lnTo>
                  <a:lnTo>
                    <a:pt x="17" y="0"/>
                  </a:lnTo>
                  <a:lnTo>
                    <a:pt x="19" y="2"/>
                  </a:lnTo>
                  <a:lnTo>
                    <a:pt x="23" y="3"/>
                  </a:lnTo>
                  <a:lnTo>
                    <a:pt x="25" y="4"/>
                  </a:lnTo>
                  <a:lnTo>
                    <a:pt x="26" y="6"/>
                  </a:lnTo>
                  <a:lnTo>
                    <a:pt x="27" y="8"/>
                  </a:lnTo>
                  <a:lnTo>
                    <a:pt x="28" y="12"/>
                  </a:lnTo>
                  <a:lnTo>
                    <a:pt x="28" y="14"/>
                  </a:lnTo>
                  <a:lnTo>
                    <a:pt x="27" y="20"/>
                  </a:lnTo>
                  <a:lnTo>
                    <a:pt x="25" y="25"/>
                  </a:lnTo>
                  <a:lnTo>
                    <a:pt x="19" y="28"/>
                  </a:lnTo>
                  <a:lnTo>
                    <a:pt x="13"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00" name="Freeform 452"/>
            <p:cNvSpPr>
              <a:spLocks/>
            </p:cNvSpPr>
            <p:nvPr/>
          </p:nvSpPr>
          <p:spPr bwMode="auto">
            <a:xfrm>
              <a:off x="3380" y="2742"/>
              <a:ext cx="30" cy="30"/>
            </a:xfrm>
            <a:custGeom>
              <a:avLst/>
              <a:gdLst>
                <a:gd name="T0" fmla="*/ 60 w 60"/>
                <a:gd name="T1" fmla="*/ 30 h 58"/>
                <a:gd name="T2" fmla="*/ 59 w 60"/>
                <a:gd name="T3" fmla="*/ 24 h 58"/>
                <a:gd name="T4" fmla="*/ 57 w 60"/>
                <a:gd name="T5" fmla="*/ 18 h 58"/>
                <a:gd name="T6" fmla="*/ 54 w 60"/>
                <a:gd name="T7" fmla="*/ 12 h 58"/>
                <a:gd name="T8" fmla="*/ 51 w 60"/>
                <a:gd name="T9" fmla="*/ 8 h 58"/>
                <a:gd name="T10" fmla="*/ 46 w 60"/>
                <a:gd name="T11" fmla="*/ 4 h 58"/>
                <a:gd name="T12" fmla="*/ 41 w 60"/>
                <a:gd name="T13" fmla="*/ 2 h 58"/>
                <a:gd name="T14" fmla="*/ 36 w 60"/>
                <a:gd name="T15" fmla="*/ 0 h 58"/>
                <a:gd name="T16" fmla="*/ 30 w 60"/>
                <a:gd name="T17" fmla="*/ 0 h 58"/>
                <a:gd name="T18" fmla="*/ 18 w 60"/>
                <a:gd name="T19" fmla="*/ 2 h 58"/>
                <a:gd name="T20" fmla="*/ 8 w 60"/>
                <a:gd name="T21" fmla="*/ 8 h 58"/>
                <a:gd name="T22" fmla="*/ 2 w 60"/>
                <a:gd name="T23" fmla="*/ 18 h 58"/>
                <a:gd name="T24" fmla="*/ 0 w 60"/>
                <a:gd name="T25" fmla="*/ 30 h 58"/>
                <a:gd name="T26" fmla="*/ 1 w 60"/>
                <a:gd name="T27" fmla="*/ 35 h 58"/>
                <a:gd name="T28" fmla="*/ 2 w 60"/>
                <a:gd name="T29" fmla="*/ 40 h 58"/>
                <a:gd name="T30" fmla="*/ 4 w 60"/>
                <a:gd name="T31" fmla="*/ 46 h 58"/>
                <a:gd name="T32" fmla="*/ 8 w 60"/>
                <a:gd name="T33" fmla="*/ 50 h 58"/>
                <a:gd name="T34" fmla="*/ 12 w 60"/>
                <a:gd name="T35" fmla="*/ 54 h 58"/>
                <a:gd name="T36" fmla="*/ 18 w 60"/>
                <a:gd name="T37" fmla="*/ 56 h 58"/>
                <a:gd name="T38" fmla="*/ 24 w 60"/>
                <a:gd name="T39" fmla="*/ 58 h 58"/>
                <a:gd name="T40" fmla="*/ 30 w 60"/>
                <a:gd name="T41" fmla="*/ 58 h 58"/>
                <a:gd name="T42" fmla="*/ 36 w 60"/>
                <a:gd name="T43" fmla="*/ 58 h 58"/>
                <a:gd name="T44" fmla="*/ 41 w 60"/>
                <a:gd name="T45" fmla="*/ 56 h 58"/>
                <a:gd name="T46" fmla="*/ 46 w 60"/>
                <a:gd name="T47" fmla="*/ 54 h 58"/>
                <a:gd name="T48" fmla="*/ 51 w 60"/>
                <a:gd name="T49" fmla="*/ 50 h 58"/>
                <a:gd name="T50" fmla="*/ 54 w 60"/>
                <a:gd name="T51" fmla="*/ 46 h 58"/>
                <a:gd name="T52" fmla="*/ 57 w 60"/>
                <a:gd name="T53" fmla="*/ 40 h 58"/>
                <a:gd name="T54" fmla="*/ 59 w 60"/>
                <a:gd name="T55" fmla="*/ 35 h 58"/>
                <a:gd name="T56" fmla="*/ 60 w 60"/>
                <a:gd name="T57"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8">
                  <a:moveTo>
                    <a:pt x="60" y="30"/>
                  </a:moveTo>
                  <a:lnTo>
                    <a:pt x="59" y="24"/>
                  </a:lnTo>
                  <a:lnTo>
                    <a:pt x="57" y="18"/>
                  </a:lnTo>
                  <a:lnTo>
                    <a:pt x="54" y="12"/>
                  </a:lnTo>
                  <a:lnTo>
                    <a:pt x="51" y="8"/>
                  </a:lnTo>
                  <a:lnTo>
                    <a:pt x="46" y="4"/>
                  </a:lnTo>
                  <a:lnTo>
                    <a:pt x="41" y="2"/>
                  </a:lnTo>
                  <a:lnTo>
                    <a:pt x="36" y="0"/>
                  </a:lnTo>
                  <a:lnTo>
                    <a:pt x="30" y="0"/>
                  </a:lnTo>
                  <a:lnTo>
                    <a:pt x="18" y="2"/>
                  </a:lnTo>
                  <a:lnTo>
                    <a:pt x="8" y="8"/>
                  </a:lnTo>
                  <a:lnTo>
                    <a:pt x="2" y="18"/>
                  </a:lnTo>
                  <a:lnTo>
                    <a:pt x="0" y="30"/>
                  </a:lnTo>
                  <a:lnTo>
                    <a:pt x="1" y="35"/>
                  </a:lnTo>
                  <a:lnTo>
                    <a:pt x="2" y="40"/>
                  </a:lnTo>
                  <a:lnTo>
                    <a:pt x="4" y="46"/>
                  </a:lnTo>
                  <a:lnTo>
                    <a:pt x="8" y="50"/>
                  </a:lnTo>
                  <a:lnTo>
                    <a:pt x="12" y="54"/>
                  </a:lnTo>
                  <a:lnTo>
                    <a:pt x="18" y="56"/>
                  </a:lnTo>
                  <a:lnTo>
                    <a:pt x="24" y="58"/>
                  </a:lnTo>
                  <a:lnTo>
                    <a:pt x="30" y="58"/>
                  </a:lnTo>
                  <a:lnTo>
                    <a:pt x="36" y="58"/>
                  </a:lnTo>
                  <a:lnTo>
                    <a:pt x="41" y="56"/>
                  </a:lnTo>
                  <a:lnTo>
                    <a:pt x="46" y="54"/>
                  </a:lnTo>
                  <a:lnTo>
                    <a:pt x="51" y="50"/>
                  </a:lnTo>
                  <a:lnTo>
                    <a:pt x="54" y="46"/>
                  </a:lnTo>
                  <a:lnTo>
                    <a:pt x="57" y="40"/>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01" name="Freeform 453"/>
            <p:cNvSpPr>
              <a:spLocks/>
            </p:cNvSpPr>
            <p:nvPr/>
          </p:nvSpPr>
          <p:spPr bwMode="auto">
            <a:xfrm>
              <a:off x="3388" y="2750"/>
              <a:ext cx="15" cy="14"/>
            </a:xfrm>
            <a:custGeom>
              <a:avLst/>
              <a:gdLst>
                <a:gd name="T0" fmla="*/ 15 w 30"/>
                <a:gd name="T1" fmla="*/ 28 h 28"/>
                <a:gd name="T2" fmla="*/ 11 w 30"/>
                <a:gd name="T3" fmla="*/ 28 h 28"/>
                <a:gd name="T4" fmla="*/ 9 w 30"/>
                <a:gd name="T5" fmla="*/ 27 h 28"/>
                <a:gd name="T6" fmla="*/ 7 w 30"/>
                <a:gd name="T7" fmla="*/ 26 h 28"/>
                <a:gd name="T8" fmla="*/ 4 w 30"/>
                <a:gd name="T9" fmla="*/ 25 h 28"/>
                <a:gd name="T10" fmla="*/ 2 w 30"/>
                <a:gd name="T11" fmla="*/ 23 h 28"/>
                <a:gd name="T12" fmla="*/ 1 w 30"/>
                <a:gd name="T13" fmla="*/ 19 h 28"/>
                <a:gd name="T14" fmla="*/ 0 w 30"/>
                <a:gd name="T15" fmla="*/ 17 h 28"/>
                <a:gd name="T16" fmla="*/ 0 w 30"/>
                <a:gd name="T17" fmla="*/ 15 h 28"/>
                <a:gd name="T18" fmla="*/ 0 w 30"/>
                <a:gd name="T19" fmla="*/ 11 h 28"/>
                <a:gd name="T20" fmla="*/ 1 w 30"/>
                <a:gd name="T21" fmla="*/ 9 h 28"/>
                <a:gd name="T22" fmla="*/ 2 w 30"/>
                <a:gd name="T23" fmla="*/ 5 h 28"/>
                <a:gd name="T24" fmla="*/ 4 w 30"/>
                <a:gd name="T25" fmla="*/ 3 h 28"/>
                <a:gd name="T26" fmla="*/ 7 w 30"/>
                <a:gd name="T27" fmla="*/ 2 h 28"/>
                <a:gd name="T28" fmla="*/ 9 w 30"/>
                <a:gd name="T29" fmla="*/ 1 h 28"/>
                <a:gd name="T30" fmla="*/ 11 w 30"/>
                <a:gd name="T31" fmla="*/ 0 h 28"/>
                <a:gd name="T32" fmla="*/ 15 w 30"/>
                <a:gd name="T33" fmla="*/ 0 h 28"/>
                <a:gd name="T34" fmla="*/ 17 w 30"/>
                <a:gd name="T35" fmla="*/ 0 h 28"/>
                <a:gd name="T36" fmla="*/ 21 w 30"/>
                <a:gd name="T37" fmla="*/ 1 h 28"/>
                <a:gd name="T38" fmla="*/ 23 w 30"/>
                <a:gd name="T39" fmla="*/ 2 h 28"/>
                <a:gd name="T40" fmla="*/ 25 w 30"/>
                <a:gd name="T41" fmla="*/ 3 h 28"/>
                <a:gd name="T42" fmla="*/ 26 w 30"/>
                <a:gd name="T43" fmla="*/ 5 h 28"/>
                <a:gd name="T44" fmla="*/ 29 w 30"/>
                <a:gd name="T45" fmla="*/ 9 h 28"/>
                <a:gd name="T46" fmla="*/ 30 w 30"/>
                <a:gd name="T47" fmla="*/ 11 h 28"/>
                <a:gd name="T48" fmla="*/ 30 w 30"/>
                <a:gd name="T49" fmla="*/ 15 h 28"/>
                <a:gd name="T50" fmla="*/ 29 w 30"/>
                <a:gd name="T51" fmla="*/ 20 h 28"/>
                <a:gd name="T52" fmla="*/ 25 w 30"/>
                <a:gd name="T53" fmla="*/ 25 h 28"/>
                <a:gd name="T54" fmla="*/ 21 w 30"/>
                <a:gd name="T55" fmla="*/ 27 h 28"/>
                <a:gd name="T56" fmla="*/ 15 w 30"/>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5"/>
                  </a:lnTo>
                  <a:lnTo>
                    <a:pt x="4" y="3"/>
                  </a:lnTo>
                  <a:lnTo>
                    <a:pt x="7" y="2"/>
                  </a:lnTo>
                  <a:lnTo>
                    <a:pt x="9" y="1"/>
                  </a:lnTo>
                  <a:lnTo>
                    <a:pt x="11" y="0"/>
                  </a:lnTo>
                  <a:lnTo>
                    <a:pt x="15" y="0"/>
                  </a:lnTo>
                  <a:lnTo>
                    <a:pt x="17" y="0"/>
                  </a:lnTo>
                  <a:lnTo>
                    <a:pt x="21" y="1"/>
                  </a:lnTo>
                  <a:lnTo>
                    <a:pt x="23" y="2"/>
                  </a:lnTo>
                  <a:lnTo>
                    <a:pt x="25" y="3"/>
                  </a:lnTo>
                  <a:lnTo>
                    <a:pt x="26" y="5"/>
                  </a:lnTo>
                  <a:lnTo>
                    <a:pt x="29" y="9"/>
                  </a:lnTo>
                  <a:lnTo>
                    <a:pt x="30" y="11"/>
                  </a:lnTo>
                  <a:lnTo>
                    <a:pt x="30" y="15"/>
                  </a:lnTo>
                  <a:lnTo>
                    <a:pt x="29" y="20"/>
                  </a:lnTo>
                  <a:lnTo>
                    <a:pt x="25" y="25"/>
                  </a:lnTo>
                  <a:lnTo>
                    <a:pt x="21" y="27"/>
                  </a:lnTo>
                  <a:lnTo>
                    <a:pt x="15"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02" name="Freeform 454"/>
            <p:cNvSpPr>
              <a:spLocks/>
            </p:cNvSpPr>
            <p:nvPr/>
          </p:nvSpPr>
          <p:spPr bwMode="auto">
            <a:xfrm>
              <a:off x="3407" y="2643"/>
              <a:ext cx="30" cy="30"/>
            </a:xfrm>
            <a:custGeom>
              <a:avLst/>
              <a:gdLst>
                <a:gd name="T0" fmla="*/ 60 w 60"/>
                <a:gd name="T1" fmla="*/ 29 h 59"/>
                <a:gd name="T2" fmla="*/ 59 w 60"/>
                <a:gd name="T3" fmla="*/ 24 h 59"/>
                <a:gd name="T4" fmla="*/ 57 w 60"/>
                <a:gd name="T5" fmla="*/ 19 h 59"/>
                <a:gd name="T6" fmla="*/ 54 w 60"/>
                <a:gd name="T7" fmla="*/ 13 h 59"/>
                <a:gd name="T8" fmla="*/ 50 w 60"/>
                <a:gd name="T9" fmla="*/ 9 h 59"/>
                <a:gd name="T10" fmla="*/ 46 w 60"/>
                <a:gd name="T11" fmla="*/ 5 h 59"/>
                <a:gd name="T12" fmla="*/ 41 w 60"/>
                <a:gd name="T13" fmla="*/ 3 h 59"/>
                <a:gd name="T14" fmla="*/ 36 w 60"/>
                <a:gd name="T15" fmla="*/ 0 h 59"/>
                <a:gd name="T16" fmla="*/ 30 w 60"/>
                <a:gd name="T17" fmla="*/ 0 h 59"/>
                <a:gd name="T18" fmla="*/ 18 w 60"/>
                <a:gd name="T19" fmla="*/ 3 h 59"/>
                <a:gd name="T20" fmla="*/ 9 w 60"/>
                <a:gd name="T21" fmla="*/ 9 h 59"/>
                <a:gd name="T22" fmla="*/ 2 w 60"/>
                <a:gd name="T23" fmla="*/ 18 h 59"/>
                <a:gd name="T24" fmla="*/ 0 w 60"/>
                <a:gd name="T25" fmla="*/ 29 h 59"/>
                <a:gd name="T26" fmla="*/ 1 w 60"/>
                <a:gd name="T27" fmla="*/ 35 h 59"/>
                <a:gd name="T28" fmla="*/ 2 w 60"/>
                <a:gd name="T29" fmla="*/ 41 h 59"/>
                <a:gd name="T30" fmla="*/ 6 w 60"/>
                <a:gd name="T31" fmla="*/ 47 h 59"/>
                <a:gd name="T32" fmla="*/ 9 w 60"/>
                <a:gd name="T33" fmla="*/ 51 h 59"/>
                <a:gd name="T34" fmla="*/ 14 w 60"/>
                <a:gd name="T35" fmla="*/ 55 h 59"/>
                <a:gd name="T36" fmla="*/ 18 w 60"/>
                <a:gd name="T37" fmla="*/ 57 h 59"/>
                <a:gd name="T38" fmla="*/ 24 w 60"/>
                <a:gd name="T39" fmla="*/ 59 h 59"/>
                <a:gd name="T40" fmla="*/ 30 w 60"/>
                <a:gd name="T41" fmla="*/ 59 h 59"/>
                <a:gd name="T42" fmla="*/ 36 w 60"/>
                <a:gd name="T43" fmla="*/ 59 h 59"/>
                <a:gd name="T44" fmla="*/ 41 w 60"/>
                <a:gd name="T45" fmla="*/ 57 h 59"/>
                <a:gd name="T46" fmla="*/ 46 w 60"/>
                <a:gd name="T47" fmla="*/ 55 h 59"/>
                <a:gd name="T48" fmla="*/ 50 w 60"/>
                <a:gd name="T49" fmla="*/ 51 h 59"/>
                <a:gd name="T50" fmla="*/ 54 w 60"/>
                <a:gd name="T51" fmla="*/ 47 h 59"/>
                <a:gd name="T52" fmla="*/ 57 w 60"/>
                <a:gd name="T53" fmla="*/ 41 h 59"/>
                <a:gd name="T54" fmla="*/ 59 w 60"/>
                <a:gd name="T55" fmla="*/ 35 h 59"/>
                <a:gd name="T56" fmla="*/ 60 w 60"/>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29"/>
                  </a:moveTo>
                  <a:lnTo>
                    <a:pt x="59" y="24"/>
                  </a:lnTo>
                  <a:lnTo>
                    <a:pt x="57" y="19"/>
                  </a:lnTo>
                  <a:lnTo>
                    <a:pt x="54" y="13"/>
                  </a:lnTo>
                  <a:lnTo>
                    <a:pt x="50" y="9"/>
                  </a:lnTo>
                  <a:lnTo>
                    <a:pt x="46" y="5"/>
                  </a:lnTo>
                  <a:lnTo>
                    <a:pt x="41" y="3"/>
                  </a:lnTo>
                  <a:lnTo>
                    <a:pt x="36" y="0"/>
                  </a:lnTo>
                  <a:lnTo>
                    <a:pt x="30" y="0"/>
                  </a:lnTo>
                  <a:lnTo>
                    <a:pt x="18" y="3"/>
                  </a:lnTo>
                  <a:lnTo>
                    <a:pt x="9" y="9"/>
                  </a:lnTo>
                  <a:lnTo>
                    <a:pt x="2" y="18"/>
                  </a:lnTo>
                  <a:lnTo>
                    <a:pt x="0" y="29"/>
                  </a:lnTo>
                  <a:lnTo>
                    <a:pt x="1" y="35"/>
                  </a:lnTo>
                  <a:lnTo>
                    <a:pt x="2" y="41"/>
                  </a:lnTo>
                  <a:lnTo>
                    <a:pt x="6" y="47"/>
                  </a:lnTo>
                  <a:lnTo>
                    <a:pt x="9" y="51"/>
                  </a:lnTo>
                  <a:lnTo>
                    <a:pt x="14" y="55"/>
                  </a:lnTo>
                  <a:lnTo>
                    <a:pt x="18" y="57"/>
                  </a:lnTo>
                  <a:lnTo>
                    <a:pt x="24" y="59"/>
                  </a:lnTo>
                  <a:lnTo>
                    <a:pt x="30" y="59"/>
                  </a:lnTo>
                  <a:lnTo>
                    <a:pt x="36" y="59"/>
                  </a:lnTo>
                  <a:lnTo>
                    <a:pt x="41" y="57"/>
                  </a:lnTo>
                  <a:lnTo>
                    <a:pt x="46" y="55"/>
                  </a:lnTo>
                  <a:lnTo>
                    <a:pt x="50" y="51"/>
                  </a:lnTo>
                  <a:lnTo>
                    <a:pt x="54" y="47"/>
                  </a:lnTo>
                  <a:lnTo>
                    <a:pt x="57" y="41"/>
                  </a:lnTo>
                  <a:lnTo>
                    <a:pt x="59" y="35"/>
                  </a:lnTo>
                  <a:lnTo>
                    <a:pt x="60"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03" name="Freeform 455"/>
            <p:cNvSpPr>
              <a:spLocks/>
            </p:cNvSpPr>
            <p:nvPr/>
          </p:nvSpPr>
          <p:spPr bwMode="auto">
            <a:xfrm>
              <a:off x="3414" y="2651"/>
              <a:ext cx="15" cy="14"/>
            </a:xfrm>
            <a:custGeom>
              <a:avLst/>
              <a:gdLst>
                <a:gd name="T0" fmla="*/ 15 w 30"/>
                <a:gd name="T1" fmla="*/ 29 h 29"/>
                <a:gd name="T2" fmla="*/ 12 w 30"/>
                <a:gd name="T3" fmla="*/ 29 h 29"/>
                <a:gd name="T4" fmla="*/ 9 w 30"/>
                <a:gd name="T5" fmla="*/ 28 h 29"/>
                <a:gd name="T6" fmla="*/ 7 w 30"/>
                <a:gd name="T7" fmla="*/ 27 h 29"/>
                <a:gd name="T8" fmla="*/ 4 w 30"/>
                <a:gd name="T9" fmla="*/ 25 h 29"/>
                <a:gd name="T10" fmla="*/ 3 w 30"/>
                <a:gd name="T11" fmla="*/ 22 h 29"/>
                <a:gd name="T12" fmla="*/ 1 w 30"/>
                <a:gd name="T13" fmla="*/ 20 h 29"/>
                <a:gd name="T14" fmla="*/ 0 w 30"/>
                <a:gd name="T15" fmla="*/ 18 h 29"/>
                <a:gd name="T16" fmla="*/ 0 w 30"/>
                <a:gd name="T17" fmla="*/ 14 h 29"/>
                <a:gd name="T18" fmla="*/ 0 w 30"/>
                <a:gd name="T19" fmla="*/ 12 h 29"/>
                <a:gd name="T20" fmla="*/ 1 w 30"/>
                <a:gd name="T21" fmla="*/ 9 h 29"/>
                <a:gd name="T22" fmla="*/ 3 w 30"/>
                <a:gd name="T23" fmla="*/ 6 h 29"/>
                <a:gd name="T24" fmla="*/ 4 w 30"/>
                <a:gd name="T25" fmla="*/ 4 h 29"/>
                <a:gd name="T26" fmla="*/ 7 w 30"/>
                <a:gd name="T27" fmla="*/ 3 h 29"/>
                <a:gd name="T28" fmla="*/ 9 w 30"/>
                <a:gd name="T29" fmla="*/ 2 h 29"/>
                <a:gd name="T30" fmla="*/ 12 w 30"/>
                <a:gd name="T31" fmla="*/ 0 h 29"/>
                <a:gd name="T32" fmla="*/ 15 w 30"/>
                <a:gd name="T33" fmla="*/ 0 h 29"/>
                <a:gd name="T34" fmla="*/ 17 w 30"/>
                <a:gd name="T35" fmla="*/ 0 h 29"/>
                <a:gd name="T36" fmla="*/ 21 w 30"/>
                <a:gd name="T37" fmla="*/ 2 h 29"/>
                <a:gd name="T38" fmla="*/ 23 w 30"/>
                <a:gd name="T39" fmla="*/ 3 h 29"/>
                <a:gd name="T40" fmla="*/ 25 w 30"/>
                <a:gd name="T41" fmla="*/ 4 h 29"/>
                <a:gd name="T42" fmla="*/ 26 w 30"/>
                <a:gd name="T43" fmla="*/ 6 h 29"/>
                <a:gd name="T44" fmla="*/ 29 w 30"/>
                <a:gd name="T45" fmla="*/ 9 h 29"/>
                <a:gd name="T46" fmla="*/ 30 w 30"/>
                <a:gd name="T47" fmla="*/ 12 h 29"/>
                <a:gd name="T48" fmla="*/ 30 w 30"/>
                <a:gd name="T49" fmla="*/ 14 h 29"/>
                <a:gd name="T50" fmla="*/ 29 w 30"/>
                <a:gd name="T51" fmla="*/ 20 h 29"/>
                <a:gd name="T52" fmla="*/ 25 w 30"/>
                <a:gd name="T53" fmla="*/ 25 h 29"/>
                <a:gd name="T54" fmla="*/ 21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2" y="29"/>
                  </a:lnTo>
                  <a:lnTo>
                    <a:pt x="9" y="28"/>
                  </a:lnTo>
                  <a:lnTo>
                    <a:pt x="7" y="27"/>
                  </a:lnTo>
                  <a:lnTo>
                    <a:pt x="4" y="25"/>
                  </a:lnTo>
                  <a:lnTo>
                    <a:pt x="3" y="22"/>
                  </a:lnTo>
                  <a:lnTo>
                    <a:pt x="1" y="20"/>
                  </a:lnTo>
                  <a:lnTo>
                    <a:pt x="0" y="18"/>
                  </a:lnTo>
                  <a:lnTo>
                    <a:pt x="0" y="14"/>
                  </a:lnTo>
                  <a:lnTo>
                    <a:pt x="0" y="12"/>
                  </a:lnTo>
                  <a:lnTo>
                    <a:pt x="1" y="9"/>
                  </a:lnTo>
                  <a:lnTo>
                    <a:pt x="3" y="6"/>
                  </a:lnTo>
                  <a:lnTo>
                    <a:pt x="4" y="4"/>
                  </a:lnTo>
                  <a:lnTo>
                    <a:pt x="7" y="3"/>
                  </a:lnTo>
                  <a:lnTo>
                    <a:pt x="9" y="2"/>
                  </a:lnTo>
                  <a:lnTo>
                    <a:pt x="12" y="0"/>
                  </a:lnTo>
                  <a:lnTo>
                    <a:pt x="15" y="0"/>
                  </a:lnTo>
                  <a:lnTo>
                    <a:pt x="17" y="0"/>
                  </a:lnTo>
                  <a:lnTo>
                    <a:pt x="21" y="2"/>
                  </a:lnTo>
                  <a:lnTo>
                    <a:pt x="23" y="3"/>
                  </a:lnTo>
                  <a:lnTo>
                    <a:pt x="25" y="4"/>
                  </a:lnTo>
                  <a:lnTo>
                    <a:pt x="26" y="6"/>
                  </a:lnTo>
                  <a:lnTo>
                    <a:pt x="29" y="9"/>
                  </a:lnTo>
                  <a:lnTo>
                    <a:pt x="30" y="12"/>
                  </a:lnTo>
                  <a:lnTo>
                    <a:pt x="30" y="14"/>
                  </a:lnTo>
                  <a:lnTo>
                    <a:pt x="29" y="20"/>
                  </a:lnTo>
                  <a:lnTo>
                    <a:pt x="25" y="25"/>
                  </a:lnTo>
                  <a:lnTo>
                    <a:pt x="21"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04" name="Freeform 456"/>
            <p:cNvSpPr>
              <a:spLocks/>
            </p:cNvSpPr>
            <p:nvPr/>
          </p:nvSpPr>
          <p:spPr bwMode="auto">
            <a:xfrm>
              <a:off x="3407" y="2515"/>
              <a:ext cx="30" cy="30"/>
            </a:xfrm>
            <a:custGeom>
              <a:avLst/>
              <a:gdLst>
                <a:gd name="T0" fmla="*/ 60 w 60"/>
                <a:gd name="T1" fmla="*/ 30 h 60"/>
                <a:gd name="T2" fmla="*/ 59 w 60"/>
                <a:gd name="T3" fmla="*/ 24 h 60"/>
                <a:gd name="T4" fmla="*/ 57 w 60"/>
                <a:gd name="T5" fmla="*/ 18 h 60"/>
                <a:gd name="T6" fmla="*/ 54 w 60"/>
                <a:gd name="T7" fmla="*/ 13 h 60"/>
                <a:gd name="T8" fmla="*/ 50 w 60"/>
                <a:gd name="T9" fmla="*/ 9 h 60"/>
                <a:gd name="T10" fmla="*/ 46 w 60"/>
                <a:gd name="T11" fmla="*/ 5 h 60"/>
                <a:gd name="T12" fmla="*/ 41 w 60"/>
                <a:gd name="T13" fmla="*/ 2 h 60"/>
                <a:gd name="T14" fmla="*/ 36 w 60"/>
                <a:gd name="T15" fmla="*/ 1 h 60"/>
                <a:gd name="T16" fmla="*/ 30 w 60"/>
                <a:gd name="T17" fmla="*/ 0 h 60"/>
                <a:gd name="T18" fmla="*/ 18 w 60"/>
                <a:gd name="T19" fmla="*/ 2 h 60"/>
                <a:gd name="T20" fmla="*/ 9 w 60"/>
                <a:gd name="T21" fmla="*/ 9 h 60"/>
                <a:gd name="T22" fmla="*/ 2 w 60"/>
                <a:gd name="T23" fmla="*/ 18 h 60"/>
                <a:gd name="T24" fmla="*/ 0 w 60"/>
                <a:gd name="T25" fmla="*/ 30 h 60"/>
                <a:gd name="T26" fmla="*/ 1 w 60"/>
                <a:gd name="T27" fmla="*/ 35 h 60"/>
                <a:gd name="T28" fmla="*/ 2 w 60"/>
                <a:gd name="T29" fmla="*/ 41 h 60"/>
                <a:gd name="T30" fmla="*/ 6 w 60"/>
                <a:gd name="T31" fmla="*/ 47 h 60"/>
                <a:gd name="T32" fmla="*/ 9 w 60"/>
                <a:gd name="T33" fmla="*/ 51 h 60"/>
                <a:gd name="T34" fmla="*/ 14 w 60"/>
                <a:gd name="T35" fmla="*/ 55 h 60"/>
                <a:gd name="T36" fmla="*/ 18 w 60"/>
                <a:gd name="T37" fmla="*/ 57 h 60"/>
                <a:gd name="T38" fmla="*/ 24 w 60"/>
                <a:gd name="T39" fmla="*/ 58 h 60"/>
                <a:gd name="T40" fmla="*/ 30 w 60"/>
                <a:gd name="T41" fmla="*/ 60 h 60"/>
                <a:gd name="T42" fmla="*/ 36 w 60"/>
                <a:gd name="T43" fmla="*/ 58 h 60"/>
                <a:gd name="T44" fmla="*/ 41 w 60"/>
                <a:gd name="T45" fmla="*/ 57 h 60"/>
                <a:gd name="T46" fmla="*/ 46 w 60"/>
                <a:gd name="T47" fmla="*/ 55 h 60"/>
                <a:gd name="T48" fmla="*/ 50 w 60"/>
                <a:gd name="T49" fmla="*/ 51 h 60"/>
                <a:gd name="T50" fmla="*/ 54 w 60"/>
                <a:gd name="T51" fmla="*/ 47 h 60"/>
                <a:gd name="T52" fmla="*/ 57 w 60"/>
                <a:gd name="T53" fmla="*/ 41 h 60"/>
                <a:gd name="T54" fmla="*/ 59 w 60"/>
                <a:gd name="T55" fmla="*/ 35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7" y="18"/>
                  </a:lnTo>
                  <a:lnTo>
                    <a:pt x="54" y="13"/>
                  </a:lnTo>
                  <a:lnTo>
                    <a:pt x="50" y="9"/>
                  </a:lnTo>
                  <a:lnTo>
                    <a:pt x="46" y="5"/>
                  </a:lnTo>
                  <a:lnTo>
                    <a:pt x="41" y="2"/>
                  </a:lnTo>
                  <a:lnTo>
                    <a:pt x="36" y="1"/>
                  </a:lnTo>
                  <a:lnTo>
                    <a:pt x="30" y="0"/>
                  </a:lnTo>
                  <a:lnTo>
                    <a:pt x="18" y="2"/>
                  </a:lnTo>
                  <a:lnTo>
                    <a:pt x="9" y="9"/>
                  </a:lnTo>
                  <a:lnTo>
                    <a:pt x="2" y="18"/>
                  </a:lnTo>
                  <a:lnTo>
                    <a:pt x="0" y="30"/>
                  </a:lnTo>
                  <a:lnTo>
                    <a:pt x="1" y="35"/>
                  </a:lnTo>
                  <a:lnTo>
                    <a:pt x="2" y="41"/>
                  </a:lnTo>
                  <a:lnTo>
                    <a:pt x="6" y="47"/>
                  </a:lnTo>
                  <a:lnTo>
                    <a:pt x="9" y="51"/>
                  </a:lnTo>
                  <a:lnTo>
                    <a:pt x="14" y="55"/>
                  </a:lnTo>
                  <a:lnTo>
                    <a:pt x="18" y="57"/>
                  </a:lnTo>
                  <a:lnTo>
                    <a:pt x="24" y="58"/>
                  </a:lnTo>
                  <a:lnTo>
                    <a:pt x="30" y="60"/>
                  </a:lnTo>
                  <a:lnTo>
                    <a:pt x="36" y="58"/>
                  </a:lnTo>
                  <a:lnTo>
                    <a:pt x="41" y="57"/>
                  </a:lnTo>
                  <a:lnTo>
                    <a:pt x="46" y="55"/>
                  </a:lnTo>
                  <a:lnTo>
                    <a:pt x="50" y="51"/>
                  </a:lnTo>
                  <a:lnTo>
                    <a:pt x="54" y="47"/>
                  </a:lnTo>
                  <a:lnTo>
                    <a:pt x="57" y="41"/>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05" name="Freeform 457"/>
            <p:cNvSpPr>
              <a:spLocks/>
            </p:cNvSpPr>
            <p:nvPr/>
          </p:nvSpPr>
          <p:spPr bwMode="auto">
            <a:xfrm>
              <a:off x="3414" y="2522"/>
              <a:ext cx="15" cy="15"/>
            </a:xfrm>
            <a:custGeom>
              <a:avLst/>
              <a:gdLst>
                <a:gd name="T0" fmla="*/ 15 w 30"/>
                <a:gd name="T1" fmla="*/ 30 h 30"/>
                <a:gd name="T2" fmla="*/ 12 w 30"/>
                <a:gd name="T3" fmla="*/ 30 h 30"/>
                <a:gd name="T4" fmla="*/ 9 w 30"/>
                <a:gd name="T5" fmla="*/ 28 h 30"/>
                <a:gd name="T6" fmla="*/ 7 w 30"/>
                <a:gd name="T7" fmla="*/ 27 h 30"/>
                <a:gd name="T8" fmla="*/ 4 w 30"/>
                <a:gd name="T9" fmla="*/ 25 h 30"/>
                <a:gd name="T10" fmla="*/ 3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3 w 30"/>
                <a:gd name="T23" fmla="*/ 7 h 30"/>
                <a:gd name="T24" fmla="*/ 4 w 30"/>
                <a:gd name="T25" fmla="*/ 4 h 30"/>
                <a:gd name="T26" fmla="*/ 7 w 30"/>
                <a:gd name="T27" fmla="*/ 3 h 30"/>
                <a:gd name="T28" fmla="*/ 9 w 30"/>
                <a:gd name="T29" fmla="*/ 1 h 30"/>
                <a:gd name="T30" fmla="*/ 12 w 30"/>
                <a:gd name="T31" fmla="*/ 0 h 30"/>
                <a:gd name="T32" fmla="*/ 15 w 30"/>
                <a:gd name="T33" fmla="*/ 0 h 30"/>
                <a:gd name="T34" fmla="*/ 17 w 30"/>
                <a:gd name="T35" fmla="*/ 0 h 30"/>
                <a:gd name="T36" fmla="*/ 21 w 30"/>
                <a:gd name="T37" fmla="*/ 1 h 30"/>
                <a:gd name="T38" fmla="*/ 23 w 30"/>
                <a:gd name="T39" fmla="*/ 3 h 30"/>
                <a:gd name="T40" fmla="*/ 25 w 30"/>
                <a:gd name="T41" fmla="*/ 4 h 30"/>
                <a:gd name="T42" fmla="*/ 26 w 30"/>
                <a:gd name="T43" fmla="*/ 7 h 30"/>
                <a:gd name="T44" fmla="*/ 29 w 30"/>
                <a:gd name="T45" fmla="*/ 9 h 30"/>
                <a:gd name="T46" fmla="*/ 30 w 30"/>
                <a:gd name="T47" fmla="*/ 12 h 30"/>
                <a:gd name="T48" fmla="*/ 30 w 30"/>
                <a:gd name="T49" fmla="*/ 15 h 30"/>
                <a:gd name="T50" fmla="*/ 29 w 30"/>
                <a:gd name="T51" fmla="*/ 20 h 30"/>
                <a:gd name="T52" fmla="*/ 25 w 30"/>
                <a:gd name="T53" fmla="*/ 25 h 30"/>
                <a:gd name="T54" fmla="*/ 21 w 30"/>
                <a:gd name="T55" fmla="*/ 28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8"/>
                  </a:lnTo>
                  <a:lnTo>
                    <a:pt x="7" y="27"/>
                  </a:lnTo>
                  <a:lnTo>
                    <a:pt x="4" y="25"/>
                  </a:lnTo>
                  <a:lnTo>
                    <a:pt x="3" y="23"/>
                  </a:lnTo>
                  <a:lnTo>
                    <a:pt x="1" y="20"/>
                  </a:lnTo>
                  <a:lnTo>
                    <a:pt x="0" y="18"/>
                  </a:lnTo>
                  <a:lnTo>
                    <a:pt x="0" y="15"/>
                  </a:lnTo>
                  <a:lnTo>
                    <a:pt x="0" y="12"/>
                  </a:lnTo>
                  <a:lnTo>
                    <a:pt x="1" y="9"/>
                  </a:lnTo>
                  <a:lnTo>
                    <a:pt x="3" y="7"/>
                  </a:lnTo>
                  <a:lnTo>
                    <a:pt x="4" y="4"/>
                  </a:lnTo>
                  <a:lnTo>
                    <a:pt x="7" y="3"/>
                  </a:lnTo>
                  <a:lnTo>
                    <a:pt x="9" y="1"/>
                  </a:lnTo>
                  <a:lnTo>
                    <a:pt x="12" y="0"/>
                  </a:lnTo>
                  <a:lnTo>
                    <a:pt x="15" y="0"/>
                  </a:lnTo>
                  <a:lnTo>
                    <a:pt x="17" y="0"/>
                  </a:lnTo>
                  <a:lnTo>
                    <a:pt x="21" y="1"/>
                  </a:lnTo>
                  <a:lnTo>
                    <a:pt x="23" y="3"/>
                  </a:lnTo>
                  <a:lnTo>
                    <a:pt x="25" y="4"/>
                  </a:lnTo>
                  <a:lnTo>
                    <a:pt x="26" y="7"/>
                  </a:lnTo>
                  <a:lnTo>
                    <a:pt x="29" y="9"/>
                  </a:lnTo>
                  <a:lnTo>
                    <a:pt x="30" y="12"/>
                  </a:lnTo>
                  <a:lnTo>
                    <a:pt x="30" y="15"/>
                  </a:lnTo>
                  <a:lnTo>
                    <a:pt x="29" y="20"/>
                  </a:lnTo>
                  <a:lnTo>
                    <a:pt x="25" y="25"/>
                  </a:lnTo>
                  <a:lnTo>
                    <a:pt x="21" y="28"/>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06" name="Freeform 458"/>
            <p:cNvSpPr>
              <a:spLocks/>
            </p:cNvSpPr>
            <p:nvPr/>
          </p:nvSpPr>
          <p:spPr bwMode="auto">
            <a:xfrm>
              <a:off x="2347" y="2643"/>
              <a:ext cx="29" cy="30"/>
            </a:xfrm>
            <a:custGeom>
              <a:avLst/>
              <a:gdLst>
                <a:gd name="T0" fmla="*/ 58 w 58"/>
                <a:gd name="T1" fmla="*/ 29 h 59"/>
                <a:gd name="T2" fmla="*/ 58 w 58"/>
                <a:gd name="T3" fmla="*/ 24 h 59"/>
                <a:gd name="T4" fmla="*/ 56 w 58"/>
                <a:gd name="T5" fmla="*/ 19 h 59"/>
                <a:gd name="T6" fmla="*/ 54 w 58"/>
                <a:gd name="T7" fmla="*/ 13 h 59"/>
                <a:gd name="T8" fmla="*/ 50 w 58"/>
                <a:gd name="T9" fmla="*/ 9 h 59"/>
                <a:gd name="T10" fmla="*/ 46 w 58"/>
                <a:gd name="T11" fmla="*/ 5 h 59"/>
                <a:gd name="T12" fmla="*/ 40 w 58"/>
                <a:gd name="T13" fmla="*/ 3 h 59"/>
                <a:gd name="T14" fmla="*/ 34 w 58"/>
                <a:gd name="T15" fmla="*/ 0 h 59"/>
                <a:gd name="T16" fmla="*/ 28 w 58"/>
                <a:gd name="T17" fmla="*/ 0 h 59"/>
                <a:gd name="T18" fmla="*/ 17 w 58"/>
                <a:gd name="T19" fmla="*/ 3 h 59"/>
                <a:gd name="T20" fmla="*/ 8 w 58"/>
                <a:gd name="T21" fmla="*/ 9 h 59"/>
                <a:gd name="T22" fmla="*/ 2 w 58"/>
                <a:gd name="T23" fmla="*/ 18 h 59"/>
                <a:gd name="T24" fmla="*/ 0 w 58"/>
                <a:gd name="T25" fmla="*/ 29 h 59"/>
                <a:gd name="T26" fmla="*/ 0 w 58"/>
                <a:gd name="T27" fmla="*/ 35 h 59"/>
                <a:gd name="T28" fmla="*/ 2 w 58"/>
                <a:gd name="T29" fmla="*/ 41 h 59"/>
                <a:gd name="T30" fmla="*/ 4 w 58"/>
                <a:gd name="T31" fmla="*/ 47 h 59"/>
                <a:gd name="T32" fmla="*/ 8 w 58"/>
                <a:gd name="T33" fmla="*/ 51 h 59"/>
                <a:gd name="T34" fmla="*/ 12 w 58"/>
                <a:gd name="T35" fmla="*/ 55 h 59"/>
                <a:gd name="T36" fmla="*/ 17 w 58"/>
                <a:gd name="T37" fmla="*/ 57 h 59"/>
                <a:gd name="T38" fmla="*/ 23 w 58"/>
                <a:gd name="T39" fmla="*/ 59 h 59"/>
                <a:gd name="T40" fmla="*/ 28 w 58"/>
                <a:gd name="T41" fmla="*/ 59 h 59"/>
                <a:gd name="T42" fmla="*/ 34 w 58"/>
                <a:gd name="T43" fmla="*/ 59 h 59"/>
                <a:gd name="T44" fmla="*/ 40 w 58"/>
                <a:gd name="T45" fmla="*/ 57 h 59"/>
                <a:gd name="T46" fmla="*/ 46 w 58"/>
                <a:gd name="T47" fmla="*/ 55 h 59"/>
                <a:gd name="T48" fmla="*/ 50 w 58"/>
                <a:gd name="T49" fmla="*/ 51 h 59"/>
                <a:gd name="T50" fmla="*/ 54 w 58"/>
                <a:gd name="T51" fmla="*/ 47 h 59"/>
                <a:gd name="T52" fmla="*/ 56 w 58"/>
                <a:gd name="T53" fmla="*/ 41 h 59"/>
                <a:gd name="T54" fmla="*/ 58 w 58"/>
                <a:gd name="T55" fmla="*/ 35 h 59"/>
                <a:gd name="T56" fmla="*/ 58 w 58"/>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59">
                  <a:moveTo>
                    <a:pt x="58" y="29"/>
                  </a:moveTo>
                  <a:lnTo>
                    <a:pt x="58" y="24"/>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7"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07" name="Freeform 459"/>
            <p:cNvSpPr>
              <a:spLocks/>
            </p:cNvSpPr>
            <p:nvPr/>
          </p:nvSpPr>
          <p:spPr bwMode="auto">
            <a:xfrm>
              <a:off x="2354" y="2651"/>
              <a:ext cx="15" cy="14"/>
            </a:xfrm>
            <a:custGeom>
              <a:avLst/>
              <a:gdLst>
                <a:gd name="T0" fmla="*/ 14 w 29"/>
                <a:gd name="T1" fmla="*/ 29 h 29"/>
                <a:gd name="T2" fmla="*/ 12 w 29"/>
                <a:gd name="T3" fmla="*/ 29 h 29"/>
                <a:gd name="T4" fmla="*/ 10 w 29"/>
                <a:gd name="T5" fmla="*/ 28 h 29"/>
                <a:gd name="T6" fmla="*/ 6 w 29"/>
                <a:gd name="T7" fmla="*/ 27 h 29"/>
                <a:gd name="T8" fmla="*/ 4 w 29"/>
                <a:gd name="T9" fmla="*/ 25 h 29"/>
                <a:gd name="T10" fmla="*/ 3 w 29"/>
                <a:gd name="T11" fmla="*/ 22 h 29"/>
                <a:gd name="T12" fmla="*/ 2 w 29"/>
                <a:gd name="T13" fmla="*/ 20 h 29"/>
                <a:gd name="T14" fmla="*/ 0 w 29"/>
                <a:gd name="T15" fmla="*/ 18 h 29"/>
                <a:gd name="T16" fmla="*/ 0 w 29"/>
                <a:gd name="T17" fmla="*/ 14 h 29"/>
                <a:gd name="T18" fmla="*/ 0 w 29"/>
                <a:gd name="T19" fmla="*/ 12 h 29"/>
                <a:gd name="T20" fmla="*/ 2 w 29"/>
                <a:gd name="T21" fmla="*/ 9 h 29"/>
                <a:gd name="T22" fmla="*/ 3 w 29"/>
                <a:gd name="T23" fmla="*/ 6 h 29"/>
                <a:gd name="T24" fmla="*/ 4 w 29"/>
                <a:gd name="T25" fmla="*/ 4 h 29"/>
                <a:gd name="T26" fmla="*/ 6 w 29"/>
                <a:gd name="T27" fmla="*/ 3 h 29"/>
                <a:gd name="T28" fmla="*/ 10 w 29"/>
                <a:gd name="T29" fmla="*/ 2 h 29"/>
                <a:gd name="T30" fmla="*/ 12 w 29"/>
                <a:gd name="T31" fmla="*/ 0 h 29"/>
                <a:gd name="T32" fmla="*/ 14 w 29"/>
                <a:gd name="T33" fmla="*/ 0 h 29"/>
                <a:gd name="T34" fmla="*/ 18 w 29"/>
                <a:gd name="T35" fmla="*/ 0 h 29"/>
                <a:gd name="T36" fmla="*/ 20 w 29"/>
                <a:gd name="T37" fmla="*/ 2 h 29"/>
                <a:gd name="T38" fmla="*/ 22 w 29"/>
                <a:gd name="T39" fmla="*/ 3 h 29"/>
                <a:gd name="T40" fmla="*/ 25 w 29"/>
                <a:gd name="T41" fmla="*/ 4 h 29"/>
                <a:gd name="T42" fmla="*/ 27 w 29"/>
                <a:gd name="T43" fmla="*/ 6 h 29"/>
                <a:gd name="T44" fmla="*/ 28 w 29"/>
                <a:gd name="T45" fmla="*/ 9 h 29"/>
                <a:gd name="T46" fmla="*/ 29 w 29"/>
                <a:gd name="T47" fmla="*/ 12 h 29"/>
                <a:gd name="T48" fmla="*/ 29 w 29"/>
                <a:gd name="T49" fmla="*/ 14 h 29"/>
                <a:gd name="T50" fmla="*/ 28 w 29"/>
                <a:gd name="T51" fmla="*/ 20 h 29"/>
                <a:gd name="T52" fmla="*/ 25 w 29"/>
                <a:gd name="T53" fmla="*/ 25 h 29"/>
                <a:gd name="T54" fmla="*/ 20 w 29"/>
                <a:gd name="T55" fmla="*/ 28 h 29"/>
                <a:gd name="T56" fmla="*/ 14 w 29"/>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9">
                  <a:moveTo>
                    <a:pt x="14" y="29"/>
                  </a:moveTo>
                  <a:lnTo>
                    <a:pt x="12" y="29"/>
                  </a:lnTo>
                  <a:lnTo>
                    <a:pt x="10" y="28"/>
                  </a:lnTo>
                  <a:lnTo>
                    <a:pt x="6" y="27"/>
                  </a:lnTo>
                  <a:lnTo>
                    <a:pt x="4" y="25"/>
                  </a:lnTo>
                  <a:lnTo>
                    <a:pt x="3" y="22"/>
                  </a:lnTo>
                  <a:lnTo>
                    <a:pt x="2" y="20"/>
                  </a:lnTo>
                  <a:lnTo>
                    <a:pt x="0" y="18"/>
                  </a:lnTo>
                  <a:lnTo>
                    <a:pt x="0" y="14"/>
                  </a:lnTo>
                  <a:lnTo>
                    <a:pt x="0" y="12"/>
                  </a:lnTo>
                  <a:lnTo>
                    <a:pt x="2" y="9"/>
                  </a:lnTo>
                  <a:lnTo>
                    <a:pt x="3" y="6"/>
                  </a:lnTo>
                  <a:lnTo>
                    <a:pt x="4" y="4"/>
                  </a:lnTo>
                  <a:lnTo>
                    <a:pt x="6" y="3"/>
                  </a:lnTo>
                  <a:lnTo>
                    <a:pt x="10" y="2"/>
                  </a:lnTo>
                  <a:lnTo>
                    <a:pt x="12" y="0"/>
                  </a:lnTo>
                  <a:lnTo>
                    <a:pt x="14" y="0"/>
                  </a:lnTo>
                  <a:lnTo>
                    <a:pt x="18" y="0"/>
                  </a:lnTo>
                  <a:lnTo>
                    <a:pt x="20" y="2"/>
                  </a:lnTo>
                  <a:lnTo>
                    <a:pt x="22" y="3"/>
                  </a:lnTo>
                  <a:lnTo>
                    <a:pt x="25" y="4"/>
                  </a:lnTo>
                  <a:lnTo>
                    <a:pt x="27" y="6"/>
                  </a:lnTo>
                  <a:lnTo>
                    <a:pt x="28" y="9"/>
                  </a:lnTo>
                  <a:lnTo>
                    <a:pt x="29" y="12"/>
                  </a:lnTo>
                  <a:lnTo>
                    <a:pt x="29" y="14"/>
                  </a:lnTo>
                  <a:lnTo>
                    <a:pt x="28" y="20"/>
                  </a:lnTo>
                  <a:lnTo>
                    <a:pt x="25" y="25"/>
                  </a:lnTo>
                  <a:lnTo>
                    <a:pt x="20" y="28"/>
                  </a:lnTo>
                  <a:lnTo>
                    <a:pt x="14"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08" name="Freeform 460"/>
            <p:cNvSpPr>
              <a:spLocks/>
            </p:cNvSpPr>
            <p:nvPr/>
          </p:nvSpPr>
          <p:spPr bwMode="auto">
            <a:xfrm>
              <a:off x="2485" y="1569"/>
              <a:ext cx="30" cy="30"/>
            </a:xfrm>
            <a:custGeom>
              <a:avLst/>
              <a:gdLst>
                <a:gd name="T0" fmla="*/ 60 w 60"/>
                <a:gd name="T1" fmla="*/ 30 h 60"/>
                <a:gd name="T2" fmla="*/ 59 w 60"/>
                <a:gd name="T3" fmla="*/ 25 h 60"/>
                <a:gd name="T4" fmla="*/ 58 w 60"/>
                <a:gd name="T5" fmla="*/ 19 h 60"/>
                <a:gd name="T6" fmla="*/ 54 w 60"/>
                <a:gd name="T7" fmla="*/ 13 h 60"/>
                <a:gd name="T8" fmla="*/ 51 w 60"/>
                <a:gd name="T9" fmla="*/ 8 h 60"/>
                <a:gd name="T10" fmla="*/ 46 w 60"/>
                <a:gd name="T11" fmla="*/ 5 h 60"/>
                <a:gd name="T12" fmla="*/ 41 w 60"/>
                <a:gd name="T13" fmla="*/ 3 h 60"/>
                <a:gd name="T14" fmla="*/ 36 w 60"/>
                <a:gd name="T15" fmla="*/ 0 h 60"/>
                <a:gd name="T16" fmla="*/ 30 w 60"/>
                <a:gd name="T17" fmla="*/ 0 h 60"/>
                <a:gd name="T18" fmla="*/ 18 w 60"/>
                <a:gd name="T19" fmla="*/ 3 h 60"/>
                <a:gd name="T20" fmla="*/ 9 w 60"/>
                <a:gd name="T21" fmla="*/ 8 h 60"/>
                <a:gd name="T22" fmla="*/ 2 w 60"/>
                <a:gd name="T23" fmla="*/ 19 h 60"/>
                <a:gd name="T24" fmla="*/ 0 w 60"/>
                <a:gd name="T25" fmla="*/ 30 h 60"/>
                <a:gd name="T26" fmla="*/ 1 w 60"/>
                <a:gd name="T27" fmla="*/ 36 h 60"/>
                <a:gd name="T28" fmla="*/ 2 w 60"/>
                <a:gd name="T29" fmla="*/ 42 h 60"/>
                <a:gd name="T30" fmla="*/ 6 w 60"/>
                <a:gd name="T31" fmla="*/ 47 h 60"/>
                <a:gd name="T32" fmla="*/ 9 w 60"/>
                <a:gd name="T33" fmla="*/ 51 h 60"/>
                <a:gd name="T34" fmla="*/ 14 w 60"/>
                <a:gd name="T35" fmla="*/ 55 h 60"/>
                <a:gd name="T36" fmla="*/ 18 w 60"/>
                <a:gd name="T37" fmla="*/ 58 h 60"/>
                <a:gd name="T38" fmla="*/ 24 w 60"/>
                <a:gd name="T39" fmla="*/ 59 h 60"/>
                <a:gd name="T40" fmla="*/ 30 w 60"/>
                <a:gd name="T41" fmla="*/ 60 h 60"/>
                <a:gd name="T42" fmla="*/ 36 w 60"/>
                <a:gd name="T43" fmla="*/ 59 h 60"/>
                <a:gd name="T44" fmla="*/ 41 w 60"/>
                <a:gd name="T45" fmla="*/ 58 h 60"/>
                <a:gd name="T46" fmla="*/ 46 w 60"/>
                <a:gd name="T47" fmla="*/ 55 h 60"/>
                <a:gd name="T48" fmla="*/ 51 w 60"/>
                <a:gd name="T49" fmla="*/ 51 h 60"/>
                <a:gd name="T50" fmla="*/ 54 w 60"/>
                <a:gd name="T51" fmla="*/ 47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5"/>
                  </a:lnTo>
                  <a:lnTo>
                    <a:pt x="58" y="19"/>
                  </a:lnTo>
                  <a:lnTo>
                    <a:pt x="54" y="13"/>
                  </a:lnTo>
                  <a:lnTo>
                    <a:pt x="51" y="8"/>
                  </a:lnTo>
                  <a:lnTo>
                    <a:pt x="46" y="5"/>
                  </a:lnTo>
                  <a:lnTo>
                    <a:pt x="41" y="3"/>
                  </a:lnTo>
                  <a:lnTo>
                    <a:pt x="36" y="0"/>
                  </a:lnTo>
                  <a:lnTo>
                    <a:pt x="30" y="0"/>
                  </a:lnTo>
                  <a:lnTo>
                    <a:pt x="18" y="3"/>
                  </a:lnTo>
                  <a:lnTo>
                    <a:pt x="9" y="8"/>
                  </a:lnTo>
                  <a:lnTo>
                    <a:pt x="2" y="19"/>
                  </a:lnTo>
                  <a:lnTo>
                    <a:pt x="0" y="30"/>
                  </a:lnTo>
                  <a:lnTo>
                    <a:pt x="1" y="36"/>
                  </a:lnTo>
                  <a:lnTo>
                    <a:pt x="2" y="42"/>
                  </a:lnTo>
                  <a:lnTo>
                    <a:pt x="6" y="47"/>
                  </a:lnTo>
                  <a:lnTo>
                    <a:pt x="9" y="51"/>
                  </a:lnTo>
                  <a:lnTo>
                    <a:pt x="14" y="55"/>
                  </a:lnTo>
                  <a:lnTo>
                    <a:pt x="18" y="58"/>
                  </a:lnTo>
                  <a:lnTo>
                    <a:pt x="24" y="59"/>
                  </a:lnTo>
                  <a:lnTo>
                    <a:pt x="30" y="60"/>
                  </a:lnTo>
                  <a:lnTo>
                    <a:pt x="36" y="59"/>
                  </a:lnTo>
                  <a:lnTo>
                    <a:pt x="41" y="58"/>
                  </a:lnTo>
                  <a:lnTo>
                    <a:pt x="46" y="55"/>
                  </a:lnTo>
                  <a:lnTo>
                    <a:pt x="51" y="51"/>
                  </a:lnTo>
                  <a:lnTo>
                    <a:pt x="54" y="47"/>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09" name="Freeform 461"/>
            <p:cNvSpPr>
              <a:spLocks/>
            </p:cNvSpPr>
            <p:nvPr/>
          </p:nvSpPr>
          <p:spPr bwMode="auto">
            <a:xfrm>
              <a:off x="2492" y="1577"/>
              <a:ext cx="15" cy="15"/>
            </a:xfrm>
            <a:custGeom>
              <a:avLst/>
              <a:gdLst>
                <a:gd name="T0" fmla="*/ 15 w 30"/>
                <a:gd name="T1" fmla="*/ 30 h 30"/>
                <a:gd name="T2" fmla="*/ 13 w 30"/>
                <a:gd name="T3" fmla="*/ 30 h 30"/>
                <a:gd name="T4" fmla="*/ 10 w 30"/>
                <a:gd name="T5" fmla="*/ 29 h 30"/>
                <a:gd name="T6" fmla="*/ 7 w 30"/>
                <a:gd name="T7" fmla="*/ 27 h 30"/>
                <a:gd name="T8" fmla="*/ 5 w 30"/>
                <a:gd name="T9" fmla="*/ 26 h 30"/>
                <a:gd name="T10" fmla="*/ 3 w 30"/>
                <a:gd name="T11" fmla="*/ 23 h 30"/>
                <a:gd name="T12" fmla="*/ 1 w 30"/>
                <a:gd name="T13" fmla="*/ 20 h 30"/>
                <a:gd name="T14" fmla="*/ 0 w 30"/>
                <a:gd name="T15" fmla="*/ 18 h 30"/>
                <a:gd name="T16" fmla="*/ 0 w 30"/>
                <a:gd name="T17" fmla="*/ 15 h 30"/>
                <a:gd name="T18" fmla="*/ 0 w 30"/>
                <a:gd name="T19" fmla="*/ 12 h 30"/>
                <a:gd name="T20" fmla="*/ 1 w 30"/>
                <a:gd name="T21" fmla="*/ 10 h 30"/>
                <a:gd name="T22" fmla="*/ 3 w 30"/>
                <a:gd name="T23" fmla="*/ 7 h 30"/>
                <a:gd name="T24" fmla="*/ 5 w 30"/>
                <a:gd name="T25" fmla="*/ 5 h 30"/>
                <a:gd name="T26" fmla="*/ 7 w 30"/>
                <a:gd name="T27" fmla="*/ 3 h 30"/>
                <a:gd name="T28" fmla="*/ 10 w 30"/>
                <a:gd name="T29" fmla="*/ 2 h 30"/>
                <a:gd name="T30" fmla="*/ 13 w 30"/>
                <a:gd name="T31" fmla="*/ 0 h 30"/>
                <a:gd name="T32" fmla="*/ 15 w 30"/>
                <a:gd name="T33" fmla="*/ 0 h 30"/>
                <a:gd name="T34" fmla="*/ 18 w 30"/>
                <a:gd name="T35" fmla="*/ 0 h 30"/>
                <a:gd name="T36" fmla="*/ 21 w 30"/>
                <a:gd name="T37" fmla="*/ 2 h 30"/>
                <a:gd name="T38" fmla="*/ 23 w 30"/>
                <a:gd name="T39" fmla="*/ 3 h 30"/>
                <a:gd name="T40" fmla="*/ 25 w 30"/>
                <a:gd name="T41" fmla="*/ 5 h 30"/>
                <a:gd name="T42" fmla="*/ 28 w 30"/>
                <a:gd name="T43" fmla="*/ 7 h 30"/>
                <a:gd name="T44" fmla="*/ 29 w 30"/>
                <a:gd name="T45" fmla="*/ 10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0" y="29"/>
                  </a:lnTo>
                  <a:lnTo>
                    <a:pt x="7" y="27"/>
                  </a:lnTo>
                  <a:lnTo>
                    <a:pt x="5" y="26"/>
                  </a:lnTo>
                  <a:lnTo>
                    <a:pt x="3" y="23"/>
                  </a:lnTo>
                  <a:lnTo>
                    <a:pt x="1" y="20"/>
                  </a:lnTo>
                  <a:lnTo>
                    <a:pt x="0" y="18"/>
                  </a:lnTo>
                  <a:lnTo>
                    <a:pt x="0" y="15"/>
                  </a:lnTo>
                  <a:lnTo>
                    <a:pt x="0" y="12"/>
                  </a:lnTo>
                  <a:lnTo>
                    <a:pt x="1" y="10"/>
                  </a:lnTo>
                  <a:lnTo>
                    <a:pt x="3" y="7"/>
                  </a:lnTo>
                  <a:lnTo>
                    <a:pt x="5" y="5"/>
                  </a:lnTo>
                  <a:lnTo>
                    <a:pt x="7" y="3"/>
                  </a:lnTo>
                  <a:lnTo>
                    <a:pt x="10" y="2"/>
                  </a:lnTo>
                  <a:lnTo>
                    <a:pt x="13" y="0"/>
                  </a:lnTo>
                  <a:lnTo>
                    <a:pt x="15" y="0"/>
                  </a:lnTo>
                  <a:lnTo>
                    <a:pt x="18"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510" name="Group 462"/>
          <p:cNvGrpSpPr>
            <a:grpSpLocks/>
          </p:cNvGrpSpPr>
          <p:nvPr/>
        </p:nvGrpSpPr>
        <p:grpSpPr bwMode="auto">
          <a:xfrm rot="10800000">
            <a:off x="7315200" y="2"/>
            <a:ext cx="1828800" cy="1831975"/>
            <a:chOff x="2332" y="1554"/>
            <a:chExt cx="1105" cy="1218"/>
          </a:xfrm>
        </p:grpSpPr>
        <p:sp>
          <p:nvSpPr>
            <p:cNvPr id="2511" name="Freeform 463"/>
            <p:cNvSpPr>
              <a:spLocks/>
            </p:cNvSpPr>
            <p:nvPr/>
          </p:nvSpPr>
          <p:spPr bwMode="auto">
            <a:xfrm>
              <a:off x="2450" y="2113"/>
              <a:ext cx="30" cy="30"/>
            </a:xfrm>
            <a:custGeom>
              <a:avLst/>
              <a:gdLst>
                <a:gd name="T0" fmla="*/ 31 w 61"/>
                <a:gd name="T1" fmla="*/ 60 h 60"/>
                <a:gd name="T2" fmla="*/ 18 w 61"/>
                <a:gd name="T3" fmla="*/ 57 h 60"/>
                <a:gd name="T4" fmla="*/ 9 w 61"/>
                <a:gd name="T5" fmla="*/ 50 h 60"/>
                <a:gd name="T6" fmla="*/ 2 w 61"/>
                <a:gd name="T7" fmla="*/ 41 h 60"/>
                <a:gd name="T8" fmla="*/ 0 w 61"/>
                <a:gd name="T9" fmla="*/ 30 h 60"/>
                <a:gd name="T10" fmla="*/ 2 w 61"/>
                <a:gd name="T11" fmla="*/ 18 h 60"/>
                <a:gd name="T12" fmla="*/ 9 w 61"/>
                <a:gd name="T13" fmla="*/ 8 h 60"/>
                <a:gd name="T14" fmla="*/ 18 w 61"/>
                <a:gd name="T15" fmla="*/ 2 h 60"/>
                <a:gd name="T16" fmla="*/ 31 w 61"/>
                <a:gd name="T17" fmla="*/ 0 h 60"/>
                <a:gd name="T18" fmla="*/ 42 w 61"/>
                <a:gd name="T19" fmla="*/ 2 h 60"/>
                <a:gd name="T20" fmla="*/ 52 w 61"/>
                <a:gd name="T21" fmla="*/ 8 h 60"/>
                <a:gd name="T22" fmla="*/ 58 w 61"/>
                <a:gd name="T23" fmla="*/ 18 h 60"/>
                <a:gd name="T24" fmla="*/ 61 w 61"/>
                <a:gd name="T25" fmla="*/ 30 h 60"/>
                <a:gd name="T26" fmla="*/ 58 w 61"/>
                <a:gd name="T27" fmla="*/ 41 h 60"/>
                <a:gd name="T28" fmla="*/ 52 w 61"/>
                <a:gd name="T29" fmla="*/ 50 h 60"/>
                <a:gd name="T30" fmla="*/ 42 w 61"/>
                <a:gd name="T31" fmla="*/ 57 h 60"/>
                <a:gd name="T32" fmla="*/ 31 w 61"/>
                <a:gd name="T33"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 h="60">
                  <a:moveTo>
                    <a:pt x="31" y="60"/>
                  </a:moveTo>
                  <a:lnTo>
                    <a:pt x="18" y="57"/>
                  </a:lnTo>
                  <a:lnTo>
                    <a:pt x="9" y="50"/>
                  </a:lnTo>
                  <a:lnTo>
                    <a:pt x="2" y="41"/>
                  </a:lnTo>
                  <a:lnTo>
                    <a:pt x="0" y="30"/>
                  </a:lnTo>
                  <a:lnTo>
                    <a:pt x="2" y="18"/>
                  </a:lnTo>
                  <a:lnTo>
                    <a:pt x="9" y="8"/>
                  </a:lnTo>
                  <a:lnTo>
                    <a:pt x="18" y="2"/>
                  </a:lnTo>
                  <a:lnTo>
                    <a:pt x="31" y="0"/>
                  </a:lnTo>
                  <a:lnTo>
                    <a:pt x="42" y="2"/>
                  </a:lnTo>
                  <a:lnTo>
                    <a:pt x="52" y="8"/>
                  </a:lnTo>
                  <a:lnTo>
                    <a:pt x="58" y="18"/>
                  </a:lnTo>
                  <a:lnTo>
                    <a:pt x="61" y="30"/>
                  </a:lnTo>
                  <a:lnTo>
                    <a:pt x="58" y="41"/>
                  </a:lnTo>
                  <a:lnTo>
                    <a:pt x="52" y="50"/>
                  </a:lnTo>
                  <a:lnTo>
                    <a:pt x="42" y="57"/>
                  </a:lnTo>
                  <a:lnTo>
                    <a:pt x="31" y="6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12" name="Freeform 464"/>
            <p:cNvSpPr>
              <a:spLocks/>
            </p:cNvSpPr>
            <p:nvPr/>
          </p:nvSpPr>
          <p:spPr bwMode="auto">
            <a:xfrm>
              <a:off x="2431" y="2013"/>
              <a:ext cx="67" cy="91"/>
            </a:xfrm>
            <a:custGeom>
              <a:avLst/>
              <a:gdLst>
                <a:gd name="T0" fmla="*/ 50 w 132"/>
                <a:gd name="T1" fmla="*/ 182 h 182"/>
                <a:gd name="T2" fmla="*/ 80 w 132"/>
                <a:gd name="T3" fmla="*/ 182 h 182"/>
                <a:gd name="T4" fmla="*/ 85 w 132"/>
                <a:gd name="T5" fmla="*/ 174 h 182"/>
                <a:gd name="T6" fmla="*/ 98 w 132"/>
                <a:gd name="T7" fmla="*/ 154 h 182"/>
                <a:gd name="T8" fmla="*/ 113 w 132"/>
                <a:gd name="T9" fmla="*/ 125 h 182"/>
                <a:gd name="T10" fmla="*/ 125 w 132"/>
                <a:gd name="T11" fmla="*/ 91 h 182"/>
                <a:gd name="T12" fmla="*/ 132 w 132"/>
                <a:gd name="T13" fmla="*/ 58 h 182"/>
                <a:gd name="T14" fmla="*/ 128 w 132"/>
                <a:gd name="T15" fmla="*/ 29 h 182"/>
                <a:gd name="T16" fmla="*/ 107 w 132"/>
                <a:gd name="T17" fmla="*/ 9 h 182"/>
                <a:gd name="T18" fmla="*/ 67 w 132"/>
                <a:gd name="T19" fmla="*/ 0 h 182"/>
                <a:gd name="T20" fmla="*/ 25 w 132"/>
                <a:gd name="T21" fmla="*/ 9 h 182"/>
                <a:gd name="T22" fmla="*/ 4 w 132"/>
                <a:gd name="T23" fmla="*/ 29 h 182"/>
                <a:gd name="T24" fmla="*/ 0 w 132"/>
                <a:gd name="T25" fmla="*/ 58 h 182"/>
                <a:gd name="T26" fmla="*/ 6 w 132"/>
                <a:gd name="T27" fmla="*/ 91 h 182"/>
                <a:gd name="T28" fmla="*/ 18 w 132"/>
                <a:gd name="T29" fmla="*/ 125 h 182"/>
                <a:gd name="T30" fmla="*/ 33 w 132"/>
                <a:gd name="T31" fmla="*/ 154 h 182"/>
                <a:gd name="T32" fmla="*/ 46 w 132"/>
                <a:gd name="T33" fmla="*/ 174 h 182"/>
                <a:gd name="T34" fmla="*/ 50 w 132"/>
                <a:gd name="T35"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13" name="Freeform 465"/>
            <p:cNvSpPr>
              <a:spLocks/>
            </p:cNvSpPr>
            <p:nvPr/>
          </p:nvSpPr>
          <p:spPr bwMode="auto">
            <a:xfrm>
              <a:off x="2431" y="2013"/>
              <a:ext cx="67" cy="91"/>
            </a:xfrm>
            <a:custGeom>
              <a:avLst/>
              <a:gdLst>
                <a:gd name="T0" fmla="*/ 50 w 132"/>
                <a:gd name="T1" fmla="*/ 182 h 182"/>
                <a:gd name="T2" fmla="*/ 80 w 132"/>
                <a:gd name="T3" fmla="*/ 182 h 182"/>
                <a:gd name="T4" fmla="*/ 85 w 132"/>
                <a:gd name="T5" fmla="*/ 174 h 182"/>
                <a:gd name="T6" fmla="*/ 98 w 132"/>
                <a:gd name="T7" fmla="*/ 154 h 182"/>
                <a:gd name="T8" fmla="*/ 113 w 132"/>
                <a:gd name="T9" fmla="*/ 125 h 182"/>
                <a:gd name="T10" fmla="*/ 125 w 132"/>
                <a:gd name="T11" fmla="*/ 91 h 182"/>
                <a:gd name="T12" fmla="*/ 132 w 132"/>
                <a:gd name="T13" fmla="*/ 58 h 182"/>
                <a:gd name="T14" fmla="*/ 128 w 132"/>
                <a:gd name="T15" fmla="*/ 29 h 182"/>
                <a:gd name="T16" fmla="*/ 107 w 132"/>
                <a:gd name="T17" fmla="*/ 9 h 182"/>
                <a:gd name="T18" fmla="*/ 67 w 132"/>
                <a:gd name="T19" fmla="*/ 0 h 182"/>
                <a:gd name="T20" fmla="*/ 25 w 132"/>
                <a:gd name="T21" fmla="*/ 9 h 182"/>
                <a:gd name="T22" fmla="*/ 4 w 132"/>
                <a:gd name="T23" fmla="*/ 29 h 182"/>
                <a:gd name="T24" fmla="*/ 0 w 132"/>
                <a:gd name="T25" fmla="*/ 58 h 182"/>
                <a:gd name="T26" fmla="*/ 6 w 132"/>
                <a:gd name="T27" fmla="*/ 91 h 182"/>
                <a:gd name="T28" fmla="*/ 18 w 132"/>
                <a:gd name="T29" fmla="*/ 125 h 182"/>
                <a:gd name="T30" fmla="*/ 33 w 132"/>
                <a:gd name="T31" fmla="*/ 154 h 182"/>
                <a:gd name="T32" fmla="*/ 46 w 132"/>
                <a:gd name="T33" fmla="*/ 174 h 182"/>
                <a:gd name="T34" fmla="*/ 50 w 132"/>
                <a:gd name="T35"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14" name="Freeform 466"/>
            <p:cNvSpPr>
              <a:spLocks/>
            </p:cNvSpPr>
            <p:nvPr/>
          </p:nvSpPr>
          <p:spPr bwMode="auto">
            <a:xfrm>
              <a:off x="2359" y="2051"/>
              <a:ext cx="89" cy="73"/>
            </a:xfrm>
            <a:custGeom>
              <a:avLst/>
              <a:gdLst>
                <a:gd name="T0" fmla="*/ 163 w 177"/>
                <a:gd name="T1" fmla="*/ 144 h 146"/>
                <a:gd name="T2" fmla="*/ 177 w 177"/>
                <a:gd name="T3" fmla="*/ 118 h 146"/>
                <a:gd name="T4" fmla="*/ 172 w 177"/>
                <a:gd name="T5" fmla="*/ 110 h 146"/>
                <a:gd name="T6" fmla="*/ 161 w 177"/>
                <a:gd name="T7" fmla="*/ 89 h 146"/>
                <a:gd name="T8" fmla="*/ 144 w 177"/>
                <a:gd name="T9" fmla="*/ 62 h 146"/>
                <a:gd name="T10" fmla="*/ 122 w 177"/>
                <a:gd name="T11" fmla="*/ 33 h 146"/>
                <a:gd name="T12" fmla="*/ 95 w 177"/>
                <a:gd name="T13" fmla="*/ 11 h 146"/>
                <a:gd name="T14" fmla="*/ 69 w 177"/>
                <a:gd name="T15" fmla="*/ 0 h 146"/>
                <a:gd name="T16" fmla="*/ 40 w 177"/>
                <a:gd name="T17" fmla="*/ 7 h 146"/>
                <a:gd name="T18" fmla="*/ 14 w 177"/>
                <a:gd name="T19" fmla="*/ 38 h 146"/>
                <a:gd name="T20" fmla="*/ 3 w 177"/>
                <a:gd name="T21" fmla="*/ 60 h 146"/>
                <a:gd name="T22" fmla="*/ 0 w 177"/>
                <a:gd name="T23" fmla="*/ 78 h 146"/>
                <a:gd name="T24" fmla="*/ 1 w 177"/>
                <a:gd name="T25" fmla="*/ 94 h 146"/>
                <a:gd name="T26" fmla="*/ 8 w 177"/>
                <a:gd name="T27" fmla="*/ 106 h 146"/>
                <a:gd name="T28" fmla="*/ 17 w 177"/>
                <a:gd name="T29" fmla="*/ 117 h 146"/>
                <a:gd name="T30" fmla="*/ 30 w 177"/>
                <a:gd name="T31" fmla="*/ 126 h 146"/>
                <a:gd name="T32" fmla="*/ 46 w 177"/>
                <a:gd name="T33" fmla="*/ 132 h 146"/>
                <a:gd name="T34" fmla="*/ 62 w 177"/>
                <a:gd name="T35" fmla="*/ 138 h 146"/>
                <a:gd name="T36" fmla="*/ 79 w 177"/>
                <a:gd name="T37" fmla="*/ 141 h 146"/>
                <a:gd name="T38" fmla="*/ 98 w 177"/>
                <a:gd name="T39" fmla="*/ 143 h 146"/>
                <a:gd name="T40" fmla="*/ 115 w 177"/>
                <a:gd name="T41" fmla="*/ 144 h 146"/>
                <a:gd name="T42" fmla="*/ 130 w 177"/>
                <a:gd name="T43" fmla="*/ 146 h 146"/>
                <a:gd name="T44" fmla="*/ 144 w 177"/>
                <a:gd name="T45" fmla="*/ 146 h 146"/>
                <a:gd name="T46" fmla="*/ 154 w 177"/>
                <a:gd name="T47" fmla="*/ 144 h 146"/>
                <a:gd name="T48" fmla="*/ 161 w 177"/>
                <a:gd name="T49" fmla="*/ 144 h 146"/>
                <a:gd name="T50" fmla="*/ 163 w 177"/>
                <a:gd name="T51" fmla="*/ 14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7" h="146">
                  <a:moveTo>
                    <a:pt x="163" y="144"/>
                  </a:moveTo>
                  <a:lnTo>
                    <a:pt x="177" y="118"/>
                  </a:lnTo>
                  <a:lnTo>
                    <a:pt x="172" y="110"/>
                  </a:lnTo>
                  <a:lnTo>
                    <a:pt x="161" y="89"/>
                  </a:lnTo>
                  <a:lnTo>
                    <a:pt x="144" y="62"/>
                  </a:lnTo>
                  <a:lnTo>
                    <a:pt x="122" y="33"/>
                  </a:lnTo>
                  <a:lnTo>
                    <a:pt x="95" y="11"/>
                  </a:lnTo>
                  <a:lnTo>
                    <a:pt x="69" y="0"/>
                  </a:lnTo>
                  <a:lnTo>
                    <a:pt x="40" y="7"/>
                  </a:lnTo>
                  <a:lnTo>
                    <a:pt x="14" y="38"/>
                  </a:lnTo>
                  <a:lnTo>
                    <a:pt x="3" y="60"/>
                  </a:lnTo>
                  <a:lnTo>
                    <a:pt x="0" y="78"/>
                  </a:lnTo>
                  <a:lnTo>
                    <a:pt x="1" y="94"/>
                  </a:lnTo>
                  <a:lnTo>
                    <a:pt x="8" y="106"/>
                  </a:lnTo>
                  <a:lnTo>
                    <a:pt x="17" y="117"/>
                  </a:lnTo>
                  <a:lnTo>
                    <a:pt x="30" y="126"/>
                  </a:lnTo>
                  <a:lnTo>
                    <a:pt x="46" y="132"/>
                  </a:lnTo>
                  <a:lnTo>
                    <a:pt x="62" y="138"/>
                  </a:lnTo>
                  <a:lnTo>
                    <a:pt x="79" y="141"/>
                  </a:lnTo>
                  <a:lnTo>
                    <a:pt x="98" y="143"/>
                  </a:lnTo>
                  <a:lnTo>
                    <a:pt x="115" y="144"/>
                  </a:lnTo>
                  <a:lnTo>
                    <a:pt x="130" y="146"/>
                  </a:lnTo>
                  <a:lnTo>
                    <a:pt x="144" y="146"/>
                  </a:lnTo>
                  <a:lnTo>
                    <a:pt x="154" y="144"/>
                  </a:lnTo>
                  <a:lnTo>
                    <a:pt x="161" y="144"/>
                  </a:lnTo>
                  <a:lnTo>
                    <a:pt x="163" y="14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15" name="Freeform 467"/>
            <p:cNvSpPr>
              <a:spLocks/>
            </p:cNvSpPr>
            <p:nvPr/>
          </p:nvSpPr>
          <p:spPr bwMode="auto">
            <a:xfrm>
              <a:off x="2359" y="2133"/>
              <a:ext cx="89" cy="71"/>
            </a:xfrm>
            <a:custGeom>
              <a:avLst/>
              <a:gdLst>
                <a:gd name="T0" fmla="*/ 178 w 178"/>
                <a:gd name="T1" fmla="*/ 27 h 143"/>
                <a:gd name="T2" fmla="*/ 164 w 178"/>
                <a:gd name="T3" fmla="*/ 1 h 143"/>
                <a:gd name="T4" fmla="*/ 162 w 178"/>
                <a:gd name="T5" fmla="*/ 1 h 143"/>
                <a:gd name="T6" fmla="*/ 155 w 178"/>
                <a:gd name="T7" fmla="*/ 1 h 143"/>
                <a:gd name="T8" fmla="*/ 145 w 178"/>
                <a:gd name="T9" fmla="*/ 0 h 143"/>
                <a:gd name="T10" fmla="*/ 131 w 178"/>
                <a:gd name="T11" fmla="*/ 0 h 143"/>
                <a:gd name="T12" fmla="*/ 116 w 178"/>
                <a:gd name="T13" fmla="*/ 1 h 143"/>
                <a:gd name="T14" fmla="*/ 99 w 178"/>
                <a:gd name="T15" fmla="*/ 2 h 143"/>
                <a:gd name="T16" fmla="*/ 80 w 178"/>
                <a:gd name="T17" fmla="*/ 5 h 143"/>
                <a:gd name="T18" fmla="*/ 63 w 178"/>
                <a:gd name="T19" fmla="*/ 7 h 143"/>
                <a:gd name="T20" fmla="*/ 46 w 178"/>
                <a:gd name="T21" fmla="*/ 13 h 143"/>
                <a:gd name="T22" fmla="*/ 31 w 178"/>
                <a:gd name="T23" fmla="*/ 18 h 143"/>
                <a:gd name="T24" fmla="*/ 18 w 178"/>
                <a:gd name="T25" fmla="*/ 27 h 143"/>
                <a:gd name="T26" fmla="*/ 8 w 178"/>
                <a:gd name="T27" fmla="*/ 37 h 143"/>
                <a:gd name="T28" fmla="*/ 2 w 178"/>
                <a:gd name="T29" fmla="*/ 50 h 143"/>
                <a:gd name="T30" fmla="*/ 0 w 178"/>
                <a:gd name="T31" fmla="*/ 65 h 143"/>
                <a:gd name="T32" fmla="*/ 4 w 178"/>
                <a:gd name="T33" fmla="*/ 83 h 143"/>
                <a:gd name="T34" fmla="*/ 14 w 178"/>
                <a:gd name="T35" fmla="*/ 104 h 143"/>
                <a:gd name="T36" fmla="*/ 41 w 178"/>
                <a:gd name="T37" fmla="*/ 135 h 143"/>
                <a:gd name="T38" fmla="*/ 69 w 178"/>
                <a:gd name="T39" fmla="*/ 143 h 143"/>
                <a:gd name="T40" fmla="*/ 96 w 178"/>
                <a:gd name="T41" fmla="*/ 132 h 143"/>
                <a:gd name="T42" fmla="*/ 122 w 178"/>
                <a:gd name="T43" fmla="*/ 111 h 143"/>
                <a:gd name="T44" fmla="*/ 145 w 178"/>
                <a:gd name="T45" fmla="*/ 83 h 143"/>
                <a:gd name="T46" fmla="*/ 162 w 178"/>
                <a:gd name="T47" fmla="*/ 55 h 143"/>
                <a:gd name="T48" fmla="*/ 174 w 178"/>
                <a:gd name="T49" fmla="*/ 35 h 143"/>
                <a:gd name="T50" fmla="*/ 178 w 178"/>
                <a:gd name="T51" fmla="*/ 2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8" h="143">
                  <a:moveTo>
                    <a:pt x="178" y="27"/>
                  </a:moveTo>
                  <a:lnTo>
                    <a:pt x="164" y="1"/>
                  </a:lnTo>
                  <a:lnTo>
                    <a:pt x="162" y="1"/>
                  </a:lnTo>
                  <a:lnTo>
                    <a:pt x="155" y="1"/>
                  </a:lnTo>
                  <a:lnTo>
                    <a:pt x="145" y="0"/>
                  </a:lnTo>
                  <a:lnTo>
                    <a:pt x="131" y="0"/>
                  </a:lnTo>
                  <a:lnTo>
                    <a:pt x="116" y="1"/>
                  </a:lnTo>
                  <a:lnTo>
                    <a:pt x="99" y="2"/>
                  </a:lnTo>
                  <a:lnTo>
                    <a:pt x="80" y="5"/>
                  </a:lnTo>
                  <a:lnTo>
                    <a:pt x="63" y="7"/>
                  </a:lnTo>
                  <a:lnTo>
                    <a:pt x="46" y="13"/>
                  </a:lnTo>
                  <a:lnTo>
                    <a:pt x="31" y="18"/>
                  </a:lnTo>
                  <a:lnTo>
                    <a:pt x="18" y="27"/>
                  </a:lnTo>
                  <a:lnTo>
                    <a:pt x="8" y="37"/>
                  </a:lnTo>
                  <a:lnTo>
                    <a:pt x="2" y="50"/>
                  </a:lnTo>
                  <a:lnTo>
                    <a:pt x="0" y="65"/>
                  </a:lnTo>
                  <a:lnTo>
                    <a:pt x="4" y="83"/>
                  </a:lnTo>
                  <a:lnTo>
                    <a:pt x="14" y="104"/>
                  </a:lnTo>
                  <a:lnTo>
                    <a:pt x="41" y="135"/>
                  </a:lnTo>
                  <a:lnTo>
                    <a:pt x="69" y="143"/>
                  </a:lnTo>
                  <a:lnTo>
                    <a:pt x="96" y="132"/>
                  </a:lnTo>
                  <a:lnTo>
                    <a:pt x="122" y="111"/>
                  </a:lnTo>
                  <a:lnTo>
                    <a:pt x="145" y="83"/>
                  </a:lnTo>
                  <a:lnTo>
                    <a:pt x="162" y="55"/>
                  </a:lnTo>
                  <a:lnTo>
                    <a:pt x="174" y="35"/>
                  </a:lnTo>
                  <a:lnTo>
                    <a:pt x="178" y="2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16" name="Freeform 468"/>
            <p:cNvSpPr>
              <a:spLocks/>
            </p:cNvSpPr>
            <p:nvPr/>
          </p:nvSpPr>
          <p:spPr bwMode="auto">
            <a:xfrm>
              <a:off x="2432" y="2151"/>
              <a:ext cx="66" cy="90"/>
            </a:xfrm>
            <a:custGeom>
              <a:avLst/>
              <a:gdLst>
                <a:gd name="T0" fmla="*/ 82 w 132"/>
                <a:gd name="T1" fmla="*/ 0 h 181"/>
                <a:gd name="T2" fmla="*/ 52 w 132"/>
                <a:gd name="T3" fmla="*/ 0 h 181"/>
                <a:gd name="T4" fmla="*/ 47 w 132"/>
                <a:gd name="T5" fmla="*/ 8 h 181"/>
                <a:gd name="T6" fmla="*/ 35 w 132"/>
                <a:gd name="T7" fmla="*/ 29 h 181"/>
                <a:gd name="T8" fmla="*/ 20 w 132"/>
                <a:gd name="T9" fmla="*/ 57 h 181"/>
                <a:gd name="T10" fmla="*/ 7 w 132"/>
                <a:gd name="T11" fmla="*/ 90 h 181"/>
                <a:gd name="T12" fmla="*/ 0 w 132"/>
                <a:gd name="T13" fmla="*/ 123 h 181"/>
                <a:gd name="T14" fmla="*/ 5 w 132"/>
                <a:gd name="T15" fmla="*/ 152 h 181"/>
                <a:gd name="T16" fmla="*/ 24 w 132"/>
                <a:gd name="T17" fmla="*/ 172 h 181"/>
                <a:gd name="T18" fmla="*/ 64 w 132"/>
                <a:gd name="T19" fmla="*/ 181 h 181"/>
                <a:gd name="T20" fmla="*/ 106 w 132"/>
                <a:gd name="T21" fmla="*/ 172 h 181"/>
                <a:gd name="T22" fmla="*/ 127 w 132"/>
                <a:gd name="T23" fmla="*/ 152 h 181"/>
                <a:gd name="T24" fmla="*/ 132 w 132"/>
                <a:gd name="T25" fmla="*/ 123 h 181"/>
                <a:gd name="T26" fmla="*/ 127 w 132"/>
                <a:gd name="T27" fmla="*/ 90 h 181"/>
                <a:gd name="T28" fmla="*/ 114 w 132"/>
                <a:gd name="T29" fmla="*/ 57 h 181"/>
                <a:gd name="T30" fmla="*/ 99 w 132"/>
                <a:gd name="T31" fmla="*/ 29 h 181"/>
                <a:gd name="T32" fmla="*/ 86 w 132"/>
                <a:gd name="T33" fmla="*/ 8 h 181"/>
                <a:gd name="T34" fmla="*/ 82 w 132"/>
                <a:gd name="T35"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81">
                  <a:moveTo>
                    <a:pt x="82" y="0"/>
                  </a:moveTo>
                  <a:lnTo>
                    <a:pt x="52" y="0"/>
                  </a:lnTo>
                  <a:lnTo>
                    <a:pt x="47" y="8"/>
                  </a:lnTo>
                  <a:lnTo>
                    <a:pt x="35" y="29"/>
                  </a:lnTo>
                  <a:lnTo>
                    <a:pt x="20" y="57"/>
                  </a:lnTo>
                  <a:lnTo>
                    <a:pt x="7" y="90"/>
                  </a:lnTo>
                  <a:lnTo>
                    <a:pt x="0" y="123"/>
                  </a:lnTo>
                  <a:lnTo>
                    <a:pt x="5" y="152"/>
                  </a:lnTo>
                  <a:lnTo>
                    <a:pt x="24" y="172"/>
                  </a:lnTo>
                  <a:lnTo>
                    <a:pt x="64" y="181"/>
                  </a:lnTo>
                  <a:lnTo>
                    <a:pt x="106" y="172"/>
                  </a:lnTo>
                  <a:lnTo>
                    <a:pt x="127" y="152"/>
                  </a:lnTo>
                  <a:lnTo>
                    <a:pt x="132" y="123"/>
                  </a:lnTo>
                  <a:lnTo>
                    <a:pt x="127" y="90"/>
                  </a:lnTo>
                  <a:lnTo>
                    <a:pt x="114" y="57"/>
                  </a:lnTo>
                  <a:lnTo>
                    <a:pt x="99" y="29"/>
                  </a:lnTo>
                  <a:lnTo>
                    <a:pt x="86" y="8"/>
                  </a:lnTo>
                  <a:lnTo>
                    <a:pt x="82"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17" name="Freeform 469"/>
            <p:cNvSpPr>
              <a:spLocks/>
            </p:cNvSpPr>
            <p:nvPr/>
          </p:nvSpPr>
          <p:spPr bwMode="auto">
            <a:xfrm>
              <a:off x="2482" y="2132"/>
              <a:ext cx="88" cy="72"/>
            </a:xfrm>
            <a:custGeom>
              <a:avLst/>
              <a:gdLst>
                <a:gd name="T0" fmla="*/ 15 w 177"/>
                <a:gd name="T1" fmla="*/ 1 h 144"/>
                <a:gd name="T2" fmla="*/ 0 w 177"/>
                <a:gd name="T3" fmla="*/ 26 h 144"/>
                <a:gd name="T4" fmla="*/ 5 w 177"/>
                <a:gd name="T5" fmla="*/ 34 h 144"/>
                <a:gd name="T6" fmla="*/ 16 w 177"/>
                <a:gd name="T7" fmla="*/ 55 h 144"/>
                <a:gd name="T8" fmla="*/ 33 w 177"/>
                <a:gd name="T9" fmla="*/ 83 h 144"/>
                <a:gd name="T10" fmla="*/ 56 w 177"/>
                <a:gd name="T11" fmla="*/ 110 h 144"/>
                <a:gd name="T12" fmla="*/ 82 w 177"/>
                <a:gd name="T13" fmla="*/ 132 h 144"/>
                <a:gd name="T14" fmla="*/ 109 w 177"/>
                <a:gd name="T15" fmla="*/ 144 h 144"/>
                <a:gd name="T16" fmla="*/ 137 w 177"/>
                <a:gd name="T17" fmla="*/ 137 h 144"/>
                <a:gd name="T18" fmla="*/ 164 w 177"/>
                <a:gd name="T19" fmla="*/ 106 h 144"/>
                <a:gd name="T20" fmla="*/ 174 w 177"/>
                <a:gd name="T21" fmla="*/ 85 h 144"/>
                <a:gd name="T22" fmla="*/ 177 w 177"/>
                <a:gd name="T23" fmla="*/ 67 h 144"/>
                <a:gd name="T24" fmla="*/ 176 w 177"/>
                <a:gd name="T25" fmla="*/ 50 h 144"/>
                <a:gd name="T26" fmla="*/ 170 w 177"/>
                <a:gd name="T27" fmla="*/ 38 h 144"/>
                <a:gd name="T28" fmla="*/ 161 w 177"/>
                <a:gd name="T29" fmla="*/ 27 h 144"/>
                <a:gd name="T30" fmla="*/ 147 w 177"/>
                <a:gd name="T31" fmla="*/ 19 h 144"/>
                <a:gd name="T32" fmla="*/ 132 w 177"/>
                <a:gd name="T33" fmla="*/ 12 h 144"/>
                <a:gd name="T34" fmla="*/ 116 w 177"/>
                <a:gd name="T35" fmla="*/ 8 h 144"/>
                <a:gd name="T36" fmla="*/ 98 w 177"/>
                <a:gd name="T37" fmla="*/ 4 h 144"/>
                <a:gd name="T38" fmla="*/ 81 w 177"/>
                <a:gd name="T39" fmla="*/ 2 h 144"/>
                <a:gd name="T40" fmla="*/ 63 w 177"/>
                <a:gd name="T41" fmla="*/ 1 h 144"/>
                <a:gd name="T42" fmla="*/ 48 w 177"/>
                <a:gd name="T43" fmla="*/ 0 h 144"/>
                <a:gd name="T44" fmla="*/ 35 w 177"/>
                <a:gd name="T45" fmla="*/ 0 h 144"/>
                <a:gd name="T46" fmla="*/ 24 w 177"/>
                <a:gd name="T47" fmla="*/ 1 h 144"/>
                <a:gd name="T48" fmla="*/ 17 w 177"/>
                <a:gd name="T49" fmla="*/ 1 h 144"/>
                <a:gd name="T50" fmla="*/ 15 w 177"/>
                <a:gd name="T51" fmla="*/ 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7" h="144">
                  <a:moveTo>
                    <a:pt x="15" y="1"/>
                  </a:moveTo>
                  <a:lnTo>
                    <a:pt x="0" y="26"/>
                  </a:lnTo>
                  <a:lnTo>
                    <a:pt x="5" y="34"/>
                  </a:lnTo>
                  <a:lnTo>
                    <a:pt x="16" y="55"/>
                  </a:lnTo>
                  <a:lnTo>
                    <a:pt x="33" y="83"/>
                  </a:lnTo>
                  <a:lnTo>
                    <a:pt x="56" y="110"/>
                  </a:lnTo>
                  <a:lnTo>
                    <a:pt x="82" y="132"/>
                  </a:lnTo>
                  <a:lnTo>
                    <a:pt x="109" y="144"/>
                  </a:lnTo>
                  <a:lnTo>
                    <a:pt x="137" y="137"/>
                  </a:lnTo>
                  <a:lnTo>
                    <a:pt x="164" y="106"/>
                  </a:lnTo>
                  <a:lnTo>
                    <a:pt x="174" y="85"/>
                  </a:lnTo>
                  <a:lnTo>
                    <a:pt x="177" y="67"/>
                  </a:lnTo>
                  <a:lnTo>
                    <a:pt x="176" y="50"/>
                  </a:lnTo>
                  <a:lnTo>
                    <a:pt x="170" y="38"/>
                  </a:lnTo>
                  <a:lnTo>
                    <a:pt x="161" y="27"/>
                  </a:lnTo>
                  <a:lnTo>
                    <a:pt x="147" y="19"/>
                  </a:lnTo>
                  <a:lnTo>
                    <a:pt x="132" y="12"/>
                  </a:lnTo>
                  <a:lnTo>
                    <a:pt x="116" y="8"/>
                  </a:lnTo>
                  <a:lnTo>
                    <a:pt x="98" y="4"/>
                  </a:lnTo>
                  <a:lnTo>
                    <a:pt x="81" y="2"/>
                  </a:lnTo>
                  <a:lnTo>
                    <a:pt x="63" y="1"/>
                  </a:lnTo>
                  <a:lnTo>
                    <a:pt x="48" y="0"/>
                  </a:lnTo>
                  <a:lnTo>
                    <a:pt x="35" y="0"/>
                  </a:lnTo>
                  <a:lnTo>
                    <a:pt x="24" y="1"/>
                  </a:lnTo>
                  <a:lnTo>
                    <a:pt x="17" y="1"/>
                  </a:lnTo>
                  <a:lnTo>
                    <a:pt x="15"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18" name="Freeform 470"/>
            <p:cNvSpPr>
              <a:spLocks/>
            </p:cNvSpPr>
            <p:nvPr/>
          </p:nvSpPr>
          <p:spPr bwMode="auto">
            <a:xfrm>
              <a:off x="2481" y="2051"/>
              <a:ext cx="90" cy="72"/>
            </a:xfrm>
            <a:custGeom>
              <a:avLst/>
              <a:gdLst>
                <a:gd name="T0" fmla="*/ 0 w 180"/>
                <a:gd name="T1" fmla="*/ 116 h 143"/>
                <a:gd name="T2" fmla="*/ 15 w 180"/>
                <a:gd name="T3" fmla="*/ 142 h 143"/>
                <a:gd name="T4" fmla="*/ 17 w 180"/>
                <a:gd name="T5" fmla="*/ 142 h 143"/>
                <a:gd name="T6" fmla="*/ 24 w 180"/>
                <a:gd name="T7" fmla="*/ 142 h 143"/>
                <a:gd name="T8" fmla="*/ 34 w 180"/>
                <a:gd name="T9" fmla="*/ 143 h 143"/>
                <a:gd name="T10" fmla="*/ 48 w 180"/>
                <a:gd name="T11" fmla="*/ 143 h 143"/>
                <a:gd name="T12" fmla="*/ 63 w 180"/>
                <a:gd name="T13" fmla="*/ 142 h 143"/>
                <a:gd name="T14" fmla="*/ 80 w 180"/>
                <a:gd name="T15" fmla="*/ 141 h 143"/>
                <a:gd name="T16" fmla="*/ 99 w 180"/>
                <a:gd name="T17" fmla="*/ 139 h 143"/>
                <a:gd name="T18" fmla="*/ 116 w 180"/>
                <a:gd name="T19" fmla="*/ 135 h 143"/>
                <a:gd name="T20" fmla="*/ 133 w 180"/>
                <a:gd name="T21" fmla="*/ 131 h 143"/>
                <a:gd name="T22" fmla="*/ 148 w 180"/>
                <a:gd name="T23" fmla="*/ 125 h 143"/>
                <a:gd name="T24" fmla="*/ 161 w 180"/>
                <a:gd name="T25" fmla="*/ 117 h 143"/>
                <a:gd name="T26" fmla="*/ 171 w 180"/>
                <a:gd name="T27" fmla="*/ 106 h 143"/>
                <a:gd name="T28" fmla="*/ 177 w 180"/>
                <a:gd name="T29" fmla="*/ 94 h 143"/>
                <a:gd name="T30" fmla="*/ 180 w 180"/>
                <a:gd name="T31" fmla="*/ 79 h 143"/>
                <a:gd name="T32" fmla="*/ 175 w 180"/>
                <a:gd name="T33" fmla="*/ 60 h 143"/>
                <a:gd name="T34" fmla="*/ 166 w 180"/>
                <a:gd name="T35" fmla="*/ 40 h 143"/>
                <a:gd name="T36" fmla="*/ 138 w 180"/>
                <a:gd name="T37" fmla="*/ 7 h 143"/>
                <a:gd name="T38" fmla="*/ 109 w 180"/>
                <a:gd name="T39" fmla="*/ 0 h 143"/>
                <a:gd name="T40" fmla="*/ 82 w 180"/>
                <a:gd name="T41" fmla="*/ 10 h 143"/>
                <a:gd name="T42" fmla="*/ 56 w 180"/>
                <a:gd name="T43" fmla="*/ 32 h 143"/>
                <a:gd name="T44" fmla="*/ 33 w 180"/>
                <a:gd name="T45" fmla="*/ 59 h 143"/>
                <a:gd name="T46" fmla="*/ 16 w 180"/>
                <a:gd name="T47" fmla="*/ 87 h 143"/>
                <a:gd name="T48" fmla="*/ 4 w 180"/>
                <a:gd name="T49" fmla="*/ 108 h 143"/>
                <a:gd name="T50" fmla="*/ 0 w 180"/>
                <a:gd name="T51" fmla="*/ 11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0" h="143">
                  <a:moveTo>
                    <a:pt x="0" y="116"/>
                  </a:moveTo>
                  <a:lnTo>
                    <a:pt x="15" y="142"/>
                  </a:lnTo>
                  <a:lnTo>
                    <a:pt x="17" y="142"/>
                  </a:lnTo>
                  <a:lnTo>
                    <a:pt x="24" y="142"/>
                  </a:lnTo>
                  <a:lnTo>
                    <a:pt x="34" y="143"/>
                  </a:lnTo>
                  <a:lnTo>
                    <a:pt x="48" y="143"/>
                  </a:lnTo>
                  <a:lnTo>
                    <a:pt x="63" y="142"/>
                  </a:lnTo>
                  <a:lnTo>
                    <a:pt x="80" y="141"/>
                  </a:lnTo>
                  <a:lnTo>
                    <a:pt x="99" y="139"/>
                  </a:lnTo>
                  <a:lnTo>
                    <a:pt x="116" y="135"/>
                  </a:lnTo>
                  <a:lnTo>
                    <a:pt x="133" y="131"/>
                  </a:lnTo>
                  <a:lnTo>
                    <a:pt x="148" y="125"/>
                  </a:lnTo>
                  <a:lnTo>
                    <a:pt x="161" y="117"/>
                  </a:lnTo>
                  <a:lnTo>
                    <a:pt x="171" y="106"/>
                  </a:lnTo>
                  <a:lnTo>
                    <a:pt x="177" y="94"/>
                  </a:lnTo>
                  <a:lnTo>
                    <a:pt x="180" y="79"/>
                  </a:lnTo>
                  <a:lnTo>
                    <a:pt x="175" y="60"/>
                  </a:lnTo>
                  <a:lnTo>
                    <a:pt x="166" y="40"/>
                  </a:lnTo>
                  <a:lnTo>
                    <a:pt x="138" y="7"/>
                  </a:lnTo>
                  <a:lnTo>
                    <a:pt x="109" y="0"/>
                  </a:lnTo>
                  <a:lnTo>
                    <a:pt x="82" y="10"/>
                  </a:lnTo>
                  <a:lnTo>
                    <a:pt x="56" y="32"/>
                  </a:lnTo>
                  <a:lnTo>
                    <a:pt x="33" y="59"/>
                  </a:lnTo>
                  <a:lnTo>
                    <a:pt x="16" y="87"/>
                  </a:lnTo>
                  <a:lnTo>
                    <a:pt x="4" y="108"/>
                  </a:lnTo>
                  <a:lnTo>
                    <a:pt x="0" y="11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19" name="Freeform 471"/>
            <p:cNvSpPr>
              <a:spLocks/>
            </p:cNvSpPr>
            <p:nvPr/>
          </p:nvSpPr>
          <p:spPr bwMode="auto">
            <a:xfrm>
              <a:off x="2654" y="1594"/>
              <a:ext cx="12" cy="12"/>
            </a:xfrm>
            <a:custGeom>
              <a:avLst/>
              <a:gdLst>
                <a:gd name="T0" fmla="*/ 12 w 24"/>
                <a:gd name="T1" fmla="*/ 24 h 24"/>
                <a:gd name="T2" fmla="*/ 8 w 24"/>
                <a:gd name="T3" fmla="*/ 23 h 24"/>
                <a:gd name="T4" fmla="*/ 3 w 24"/>
                <a:gd name="T5" fmla="*/ 21 h 24"/>
                <a:gd name="T6" fmla="*/ 1 w 24"/>
                <a:gd name="T7" fmla="*/ 16 h 24"/>
                <a:gd name="T8" fmla="*/ 0 w 24"/>
                <a:gd name="T9" fmla="*/ 11 h 24"/>
                <a:gd name="T10" fmla="*/ 1 w 24"/>
                <a:gd name="T11" fmla="*/ 7 h 24"/>
                <a:gd name="T12" fmla="*/ 3 w 24"/>
                <a:gd name="T13" fmla="*/ 3 h 24"/>
                <a:gd name="T14" fmla="*/ 8 w 24"/>
                <a:gd name="T15" fmla="*/ 1 h 24"/>
                <a:gd name="T16" fmla="*/ 12 w 24"/>
                <a:gd name="T17" fmla="*/ 0 h 24"/>
                <a:gd name="T18" fmla="*/ 17 w 24"/>
                <a:gd name="T19" fmla="*/ 1 h 24"/>
                <a:gd name="T20" fmla="*/ 20 w 24"/>
                <a:gd name="T21" fmla="*/ 3 h 24"/>
                <a:gd name="T22" fmla="*/ 23 w 24"/>
                <a:gd name="T23" fmla="*/ 7 h 24"/>
                <a:gd name="T24" fmla="*/ 24 w 24"/>
                <a:gd name="T25" fmla="*/ 11 h 24"/>
                <a:gd name="T26" fmla="*/ 23 w 24"/>
                <a:gd name="T27" fmla="*/ 16 h 24"/>
                <a:gd name="T28" fmla="*/ 20 w 24"/>
                <a:gd name="T29" fmla="*/ 21 h 24"/>
                <a:gd name="T30" fmla="*/ 17 w 24"/>
                <a:gd name="T31" fmla="*/ 23 h 24"/>
                <a:gd name="T32" fmla="*/ 12 w 24"/>
                <a:gd name="T3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lnTo>
                    <a:pt x="8" y="23"/>
                  </a:lnTo>
                  <a:lnTo>
                    <a:pt x="3" y="21"/>
                  </a:lnTo>
                  <a:lnTo>
                    <a:pt x="1" y="16"/>
                  </a:lnTo>
                  <a:lnTo>
                    <a:pt x="0" y="11"/>
                  </a:lnTo>
                  <a:lnTo>
                    <a:pt x="1" y="7"/>
                  </a:lnTo>
                  <a:lnTo>
                    <a:pt x="3" y="3"/>
                  </a:lnTo>
                  <a:lnTo>
                    <a:pt x="8" y="1"/>
                  </a:lnTo>
                  <a:lnTo>
                    <a:pt x="12" y="0"/>
                  </a:lnTo>
                  <a:lnTo>
                    <a:pt x="17" y="1"/>
                  </a:lnTo>
                  <a:lnTo>
                    <a:pt x="20" y="3"/>
                  </a:lnTo>
                  <a:lnTo>
                    <a:pt x="23" y="7"/>
                  </a:lnTo>
                  <a:lnTo>
                    <a:pt x="24" y="11"/>
                  </a:lnTo>
                  <a:lnTo>
                    <a:pt x="23" y="16"/>
                  </a:lnTo>
                  <a:lnTo>
                    <a:pt x="20" y="21"/>
                  </a:lnTo>
                  <a:lnTo>
                    <a:pt x="17" y="23"/>
                  </a:lnTo>
                  <a:lnTo>
                    <a:pt x="12" y="2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20" name="Freeform 472"/>
            <p:cNvSpPr>
              <a:spLocks/>
            </p:cNvSpPr>
            <p:nvPr/>
          </p:nvSpPr>
          <p:spPr bwMode="auto">
            <a:xfrm>
              <a:off x="2647" y="1554"/>
              <a:ext cx="26" cy="37"/>
            </a:xfrm>
            <a:custGeom>
              <a:avLst/>
              <a:gdLst>
                <a:gd name="T0" fmla="*/ 19 w 52"/>
                <a:gd name="T1" fmla="*/ 73 h 73"/>
                <a:gd name="T2" fmla="*/ 31 w 52"/>
                <a:gd name="T3" fmla="*/ 73 h 73"/>
                <a:gd name="T4" fmla="*/ 33 w 52"/>
                <a:gd name="T5" fmla="*/ 70 h 73"/>
                <a:gd name="T6" fmla="*/ 38 w 52"/>
                <a:gd name="T7" fmla="*/ 62 h 73"/>
                <a:gd name="T8" fmla="*/ 43 w 52"/>
                <a:gd name="T9" fmla="*/ 50 h 73"/>
                <a:gd name="T10" fmla="*/ 49 w 52"/>
                <a:gd name="T11" fmla="*/ 36 h 73"/>
                <a:gd name="T12" fmla="*/ 52 w 52"/>
                <a:gd name="T13" fmla="*/ 24 h 73"/>
                <a:gd name="T14" fmla="*/ 50 w 52"/>
                <a:gd name="T15" fmla="*/ 12 h 73"/>
                <a:gd name="T16" fmla="*/ 42 w 52"/>
                <a:gd name="T17" fmla="*/ 4 h 73"/>
                <a:gd name="T18" fmla="*/ 26 w 52"/>
                <a:gd name="T19" fmla="*/ 0 h 73"/>
                <a:gd name="T20" fmla="*/ 10 w 52"/>
                <a:gd name="T21" fmla="*/ 4 h 73"/>
                <a:gd name="T22" fmla="*/ 1 w 52"/>
                <a:gd name="T23" fmla="*/ 12 h 73"/>
                <a:gd name="T24" fmla="*/ 0 w 52"/>
                <a:gd name="T25" fmla="*/ 24 h 73"/>
                <a:gd name="T26" fmla="*/ 2 w 52"/>
                <a:gd name="T27" fmla="*/ 36 h 73"/>
                <a:gd name="T28" fmla="*/ 7 w 52"/>
                <a:gd name="T29" fmla="*/ 50 h 73"/>
                <a:gd name="T30" fmla="*/ 12 w 52"/>
                <a:gd name="T31" fmla="*/ 62 h 73"/>
                <a:gd name="T32" fmla="*/ 17 w 52"/>
                <a:gd name="T33" fmla="*/ 70 h 73"/>
                <a:gd name="T34" fmla="*/ 19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21" name="Freeform 473"/>
            <p:cNvSpPr>
              <a:spLocks/>
            </p:cNvSpPr>
            <p:nvPr/>
          </p:nvSpPr>
          <p:spPr bwMode="auto">
            <a:xfrm>
              <a:off x="2647" y="1554"/>
              <a:ext cx="26" cy="37"/>
            </a:xfrm>
            <a:custGeom>
              <a:avLst/>
              <a:gdLst>
                <a:gd name="T0" fmla="*/ 19 w 52"/>
                <a:gd name="T1" fmla="*/ 73 h 73"/>
                <a:gd name="T2" fmla="*/ 31 w 52"/>
                <a:gd name="T3" fmla="*/ 73 h 73"/>
                <a:gd name="T4" fmla="*/ 33 w 52"/>
                <a:gd name="T5" fmla="*/ 70 h 73"/>
                <a:gd name="T6" fmla="*/ 38 w 52"/>
                <a:gd name="T7" fmla="*/ 62 h 73"/>
                <a:gd name="T8" fmla="*/ 43 w 52"/>
                <a:gd name="T9" fmla="*/ 50 h 73"/>
                <a:gd name="T10" fmla="*/ 49 w 52"/>
                <a:gd name="T11" fmla="*/ 36 h 73"/>
                <a:gd name="T12" fmla="*/ 52 w 52"/>
                <a:gd name="T13" fmla="*/ 24 h 73"/>
                <a:gd name="T14" fmla="*/ 50 w 52"/>
                <a:gd name="T15" fmla="*/ 12 h 73"/>
                <a:gd name="T16" fmla="*/ 42 w 52"/>
                <a:gd name="T17" fmla="*/ 4 h 73"/>
                <a:gd name="T18" fmla="*/ 26 w 52"/>
                <a:gd name="T19" fmla="*/ 0 h 73"/>
                <a:gd name="T20" fmla="*/ 10 w 52"/>
                <a:gd name="T21" fmla="*/ 4 h 73"/>
                <a:gd name="T22" fmla="*/ 1 w 52"/>
                <a:gd name="T23" fmla="*/ 12 h 73"/>
                <a:gd name="T24" fmla="*/ 0 w 52"/>
                <a:gd name="T25" fmla="*/ 24 h 73"/>
                <a:gd name="T26" fmla="*/ 2 w 52"/>
                <a:gd name="T27" fmla="*/ 36 h 73"/>
                <a:gd name="T28" fmla="*/ 7 w 52"/>
                <a:gd name="T29" fmla="*/ 50 h 73"/>
                <a:gd name="T30" fmla="*/ 12 w 52"/>
                <a:gd name="T31" fmla="*/ 62 h 73"/>
                <a:gd name="T32" fmla="*/ 17 w 52"/>
                <a:gd name="T33" fmla="*/ 70 h 73"/>
                <a:gd name="T34" fmla="*/ 19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22" name="Freeform 474"/>
            <p:cNvSpPr>
              <a:spLocks/>
            </p:cNvSpPr>
            <p:nvPr/>
          </p:nvSpPr>
          <p:spPr bwMode="auto">
            <a:xfrm>
              <a:off x="2618" y="1569"/>
              <a:ext cx="36" cy="29"/>
            </a:xfrm>
            <a:custGeom>
              <a:avLst/>
              <a:gdLst>
                <a:gd name="T0" fmla="*/ 66 w 71"/>
                <a:gd name="T1" fmla="*/ 58 h 58"/>
                <a:gd name="T2" fmla="*/ 71 w 71"/>
                <a:gd name="T3" fmla="*/ 48 h 58"/>
                <a:gd name="T4" fmla="*/ 70 w 71"/>
                <a:gd name="T5" fmla="*/ 44 h 58"/>
                <a:gd name="T6" fmla="*/ 64 w 71"/>
                <a:gd name="T7" fmla="*/ 36 h 58"/>
                <a:gd name="T8" fmla="*/ 58 w 71"/>
                <a:gd name="T9" fmla="*/ 25 h 58"/>
                <a:gd name="T10" fmla="*/ 49 w 71"/>
                <a:gd name="T11" fmla="*/ 14 h 58"/>
                <a:gd name="T12" fmla="*/ 39 w 71"/>
                <a:gd name="T13" fmla="*/ 5 h 58"/>
                <a:gd name="T14" fmla="*/ 28 w 71"/>
                <a:gd name="T15" fmla="*/ 0 h 58"/>
                <a:gd name="T16" fmla="*/ 16 w 71"/>
                <a:gd name="T17" fmla="*/ 4 h 58"/>
                <a:gd name="T18" fmla="*/ 6 w 71"/>
                <a:gd name="T19" fmla="*/ 17 h 58"/>
                <a:gd name="T20" fmla="*/ 0 w 71"/>
                <a:gd name="T21" fmla="*/ 33 h 58"/>
                <a:gd name="T22" fmla="*/ 3 w 71"/>
                <a:gd name="T23" fmla="*/ 43 h 58"/>
                <a:gd name="T24" fmla="*/ 11 w 71"/>
                <a:gd name="T25" fmla="*/ 51 h 58"/>
                <a:gd name="T26" fmla="*/ 25 w 71"/>
                <a:gd name="T27" fmla="*/ 56 h 58"/>
                <a:gd name="T28" fmla="*/ 39 w 71"/>
                <a:gd name="T29" fmla="*/ 58 h 58"/>
                <a:gd name="T30" fmla="*/ 52 w 71"/>
                <a:gd name="T31" fmla="*/ 58 h 58"/>
                <a:gd name="T32" fmla="*/ 62 w 71"/>
                <a:gd name="T33" fmla="*/ 58 h 58"/>
                <a:gd name="T34" fmla="*/ 66 w 71"/>
                <a:gd name="T3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8">
                  <a:moveTo>
                    <a:pt x="66" y="58"/>
                  </a:moveTo>
                  <a:lnTo>
                    <a:pt x="71" y="48"/>
                  </a:lnTo>
                  <a:lnTo>
                    <a:pt x="70" y="44"/>
                  </a:lnTo>
                  <a:lnTo>
                    <a:pt x="64" y="36"/>
                  </a:lnTo>
                  <a:lnTo>
                    <a:pt x="58" y="25"/>
                  </a:lnTo>
                  <a:lnTo>
                    <a:pt x="49" y="14"/>
                  </a:lnTo>
                  <a:lnTo>
                    <a:pt x="39" y="5"/>
                  </a:lnTo>
                  <a:lnTo>
                    <a:pt x="28" y="0"/>
                  </a:lnTo>
                  <a:lnTo>
                    <a:pt x="16" y="4"/>
                  </a:lnTo>
                  <a:lnTo>
                    <a:pt x="6" y="17"/>
                  </a:lnTo>
                  <a:lnTo>
                    <a:pt x="0" y="33"/>
                  </a:lnTo>
                  <a:lnTo>
                    <a:pt x="3" y="43"/>
                  </a:lnTo>
                  <a:lnTo>
                    <a:pt x="11" y="51"/>
                  </a:lnTo>
                  <a:lnTo>
                    <a:pt x="25" y="56"/>
                  </a:lnTo>
                  <a:lnTo>
                    <a:pt x="39" y="58"/>
                  </a:lnTo>
                  <a:lnTo>
                    <a:pt x="52" y="58"/>
                  </a:lnTo>
                  <a:lnTo>
                    <a:pt x="62" y="58"/>
                  </a:lnTo>
                  <a:lnTo>
                    <a:pt x="66" y="5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23" name="Freeform 475"/>
            <p:cNvSpPr>
              <a:spLocks/>
            </p:cNvSpPr>
            <p:nvPr/>
          </p:nvSpPr>
          <p:spPr bwMode="auto">
            <a:xfrm>
              <a:off x="2618" y="1602"/>
              <a:ext cx="36" cy="28"/>
            </a:xfrm>
            <a:custGeom>
              <a:avLst/>
              <a:gdLst>
                <a:gd name="T0" fmla="*/ 71 w 71"/>
                <a:gd name="T1" fmla="*/ 10 h 57"/>
                <a:gd name="T2" fmla="*/ 66 w 71"/>
                <a:gd name="T3" fmla="*/ 0 h 57"/>
                <a:gd name="T4" fmla="*/ 62 w 71"/>
                <a:gd name="T5" fmla="*/ 0 h 57"/>
                <a:gd name="T6" fmla="*/ 53 w 71"/>
                <a:gd name="T7" fmla="*/ 0 h 57"/>
                <a:gd name="T8" fmla="*/ 39 w 71"/>
                <a:gd name="T9" fmla="*/ 0 h 57"/>
                <a:gd name="T10" fmla="*/ 25 w 71"/>
                <a:gd name="T11" fmla="*/ 2 h 57"/>
                <a:gd name="T12" fmla="*/ 13 w 71"/>
                <a:gd name="T13" fmla="*/ 7 h 57"/>
                <a:gd name="T14" fmla="*/ 3 w 71"/>
                <a:gd name="T15" fmla="*/ 15 h 57"/>
                <a:gd name="T16" fmla="*/ 0 w 71"/>
                <a:gd name="T17" fmla="*/ 25 h 57"/>
                <a:gd name="T18" fmla="*/ 6 w 71"/>
                <a:gd name="T19" fmla="*/ 42 h 57"/>
                <a:gd name="T20" fmla="*/ 16 w 71"/>
                <a:gd name="T21" fmla="*/ 54 h 57"/>
                <a:gd name="T22" fmla="*/ 28 w 71"/>
                <a:gd name="T23" fmla="*/ 57 h 57"/>
                <a:gd name="T24" fmla="*/ 39 w 71"/>
                <a:gd name="T25" fmla="*/ 53 h 57"/>
                <a:gd name="T26" fmla="*/ 49 w 71"/>
                <a:gd name="T27" fmla="*/ 44 h 57"/>
                <a:gd name="T28" fmla="*/ 58 w 71"/>
                <a:gd name="T29" fmla="*/ 33 h 57"/>
                <a:gd name="T30" fmla="*/ 64 w 71"/>
                <a:gd name="T31" fmla="*/ 22 h 57"/>
                <a:gd name="T32" fmla="*/ 70 w 71"/>
                <a:gd name="T33" fmla="*/ 14 h 57"/>
                <a:gd name="T34" fmla="*/ 71 w 71"/>
                <a:gd name="T35" fmla="*/ 1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7">
                  <a:moveTo>
                    <a:pt x="71" y="10"/>
                  </a:moveTo>
                  <a:lnTo>
                    <a:pt x="66" y="0"/>
                  </a:lnTo>
                  <a:lnTo>
                    <a:pt x="62" y="0"/>
                  </a:lnTo>
                  <a:lnTo>
                    <a:pt x="53" y="0"/>
                  </a:lnTo>
                  <a:lnTo>
                    <a:pt x="39" y="0"/>
                  </a:lnTo>
                  <a:lnTo>
                    <a:pt x="25" y="2"/>
                  </a:lnTo>
                  <a:lnTo>
                    <a:pt x="13" y="7"/>
                  </a:lnTo>
                  <a:lnTo>
                    <a:pt x="3" y="15"/>
                  </a:lnTo>
                  <a:lnTo>
                    <a:pt x="0" y="25"/>
                  </a:lnTo>
                  <a:lnTo>
                    <a:pt x="6" y="42"/>
                  </a:lnTo>
                  <a:lnTo>
                    <a:pt x="16" y="54"/>
                  </a:lnTo>
                  <a:lnTo>
                    <a:pt x="28" y="57"/>
                  </a:lnTo>
                  <a:lnTo>
                    <a:pt x="39" y="53"/>
                  </a:lnTo>
                  <a:lnTo>
                    <a:pt x="49" y="44"/>
                  </a:lnTo>
                  <a:lnTo>
                    <a:pt x="58" y="33"/>
                  </a:lnTo>
                  <a:lnTo>
                    <a:pt x="64" y="22"/>
                  </a:lnTo>
                  <a:lnTo>
                    <a:pt x="70" y="14"/>
                  </a:lnTo>
                  <a:lnTo>
                    <a:pt x="71" y="1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24" name="Freeform 476"/>
            <p:cNvSpPr>
              <a:spLocks/>
            </p:cNvSpPr>
            <p:nvPr/>
          </p:nvSpPr>
          <p:spPr bwMode="auto">
            <a:xfrm>
              <a:off x="2647" y="1610"/>
              <a:ext cx="26" cy="36"/>
            </a:xfrm>
            <a:custGeom>
              <a:avLst/>
              <a:gdLst>
                <a:gd name="T0" fmla="*/ 32 w 52"/>
                <a:gd name="T1" fmla="*/ 0 h 73"/>
                <a:gd name="T2" fmla="*/ 20 w 52"/>
                <a:gd name="T3" fmla="*/ 0 h 73"/>
                <a:gd name="T4" fmla="*/ 18 w 52"/>
                <a:gd name="T5" fmla="*/ 4 h 73"/>
                <a:gd name="T6" fmla="*/ 14 w 52"/>
                <a:gd name="T7" fmla="*/ 12 h 73"/>
                <a:gd name="T8" fmla="*/ 8 w 52"/>
                <a:gd name="T9" fmla="*/ 23 h 73"/>
                <a:gd name="T10" fmla="*/ 2 w 52"/>
                <a:gd name="T11" fmla="*/ 36 h 73"/>
                <a:gd name="T12" fmla="*/ 0 w 52"/>
                <a:gd name="T13" fmla="*/ 50 h 73"/>
                <a:gd name="T14" fmla="*/ 1 w 52"/>
                <a:gd name="T15" fmla="*/ 61 h 73"/>
                <a:gd name="T16" fmla="*/ 9 w 52"/>
                <a:gd name="T17" fmla="*/ 69 h 73"/>
                <a:gd name="T18" fmla="*/ 25 w 52"/>
                <a:gd name="T19" fmla="*/ 73 h 73"/>
                <a:gd name="T20" fmla="*/ 41 w 52"/>
                <a:gd name="T21" fmla="*/ 69 h 73"/>
                <a:gd name="T22" fmla="*/ 50 w 52"/>
                <a:gd name="T23" fmla="*/ 61 h 73"/>
                <a:gd name="T24" fmla="*/ 52 w 52"/>
                <a:gd name="T25" fmla="*/ 50 h 73"/>
                <a:gd name="T26" fmla="*/ 49 w 52"/>
                <a:gd name="T27" fmla="*/ 36 h 73"/>
                <a:gd name="T28" fmla="*/ 45 w 52"/>
                <a:gd name="T29" fmla="*/ 23 h 73"/>
                <a:gd name="T30" fmla="*/ 39 w 52"/>
                <a:gd name="T31" fmla="*/ 12 h 73"/>
                <a:gd name="T32" fmla="*/ 34 w 52"/>
                <a:gd name="T33" fmla="*/ 4 h 73"/>
                <a:gd name="T34" fmla="*/ 32 w 52"/>
                <a:gd name="T3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32" y="0"/>
                  </a:moveTo>
                  <a:lnTo>
                    <a:pt x="20" y="0"/>
                  </a:lnTo>
                  <a:lnTo>
                    <a:pt x="18" y="4"/>
                  </a:lnTo>
                  <a:lnTo>
                    <a:pt x="14" y="12"/>
                  </a:lnTo>
                  <a:lnTo>
                    <a:pt x="8" y="23"/>
                  </a:lnTo>
                  <a:lnTo>
                    <a:pt x="2" y="36"/>
                  </a:lnTo>
                  <a:lnTo>
                    <a:pt x="0" y="50"/>
                  </a:lnTo>
                  <a:lnTo>
                    <a:pt x="1" y="61"/>
                  </a:lnTo>
                  <a:lnTo>
                    <a:pt x="9" y="69"/>
                  </a:lnTo>
                  <a:lnTo>
                    <a:pt x="25" y="73"/>
                  </a:lnTo>
                  <a:lnTo>
                    <a:pt x="41" y="69"/>
                  </a:lnTo>
                  <a:lnTo>
                    <a:pt x="50" y="61"/>
                  </a:lnTo>
                  <a:lnTo>
                    <a:pt x="52" y="50"/>
                  </a:lnTo>
                  <a:lnTo>
                    <a:pt x="49" y="36"/>
                  </a:lnTo>
                  <a:lnTo>
                    <a:pt x="45" y="23"/>
                  </a:lnTo>
                  <a:lnTo>
                    <a:pt x="39" y="12"/>
                  </a:lnTo>
                  <a:lnTo>
                    <a:pt x="34" y="4"/>
                  </a:lnTo>
                  <a:lnTo>
                    <a:pt x="32"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25" name="Freeform 477"/>
            <p:cNvSpPr>
              <a:spLocks/>
            </p:cNvSpPr>
            <p:nvPr/>
          </p:nvSpPr>
          <p:spPr bwMode="auto">
            <a:xfrm>
              <a:off x="2667" y="1602"/>
              <a:ext cx="36" cy="28"/>
            </a:xfrm>
            <a:custGeom>
              <a:avLst/>
              <a:gdLst>
                <a:gd name="T0" fmla="*/ 6 w 71"/>
                <a:gd name="T1" fmla="*/ 0 h 57"/>
                <a:gd name="T2" fmla="*/ 0 w 71"/>
                <a:gd name="T3" fmla="*/ 10 h 57"/>
                <a:gd name="T4" fmla="*/ 1 w 71"/>
                <a:gd name="T5" fmla="*/ 14 h 57"/>
                <a:gd name="T6" fmla="*/ 7 w 71"/>
                <a:gd name="T7" fmla="*/ 22 h 57"/>
                <a:gd name="T8" fmla="*/ 14 w 71"/>
                <a:gd name="T9" fmla="*/ 33 h 57"/>
                <a:gd name="T10" fmla="*/ 23 w 71"/>
                <a:gd name="T11" fmla="*/ 44 h 57"/>
                <a:gd name="T12" fmla="*/ 32 w 71"/>
                <a:gd name="T13" fmla="*/ 53 h 57"/>
                <a:gd name="T14" fmla="*/ 44 w 71"/>
                <a:gd name="T15" fmla="*/ 57 h 57"/>
                <a:gd name="T16" fmla="*/ 55 w 71"/>
                <a:gd name="T17" fmla="*/ 54 h 57"/>
                <a:gd name="T18" fmla="*/ 66 w 71"/>
                <a:gd name="T19" fmla="*/ 42 h 57"/>
                <a:gd name="T20" fmla="*/ 71 w 71"/>
                <a:gd name="T21" fmla="*/ 25 h 57"/>
                <a:gd name="T22" fmla="*/ 68 w 71"/>
                <a:gd name="T23" fmla="*/ 15 h 57"/>
                <a:gd name="T24" fmla="*/ 60 w 71"/>
                <a:gd name="T25" fmla="*/ 7 h 57"/>
                <a:gd name="T26" fmla="*/ 46 w 71"/>
                <a:gd name="T27" fmla="*/ 2 h 57"/>
                <a:gd name="T28" fmla="*/ 32 w 71"/>
                <a:gd name="T29" fmla="*/ 0 h 57"/>
                <a:gd name="T30" fmla="*/ 19 w 71"/>
                <a:gd name="T31" fmla="*/ 0 h 57"/>
                <a:gd name="T32" fmla="*/ 9 w 71"/>
                <a:gd name="T33" fmla="*/ 0 h 57"/>
                <a:gd name="T34" fmla="*/ 6 w 71"/>
                <a:gd name="T3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7">
                  <a:moveTo>
                    <a:pt x="6" y="0"/>
                  </a:moveTo>
                  <a:lnTo>
                    <a:pt x="0" y="10"/>
                  </a:lnTo>
                  <a:lnTo>
                    <a:pt x="1" y="14"/>
                  </a:lnTo>
                  <a:lnTo>
                    <a:pt x="7" y="22"/>
                  </a:lnTo>
                  <a:lnTo>
                    <a:pt x="14" y="33"/>
                  </a:lnTo>
                  <a:lnTo>
                    <a:pt x="23" y="44"/>
                  </a:lnTo>
                  <a:lnTo>
                    <a:pt x="32" y="53"/>
                  </a:lnTo>
                  <a:lnTo>
                    <a:pt x="44" y="57"/>
                  </a:lnTo>
                  <a:lnTo>
                    <a:pt x="55" y="54"/>
                  </a:lnTo>
                  <a:lnTo>
                    <a:pt x="66" y="42"/>
                  </a:lnTo>
                  <a:lnTo>
                    <a:pt x="71" y="25"/>
                  </a:lnTo>
                  <a:lnTo>
                    <a:pt x="68" y="15"/>
                  </a:lnTo>
                  <a:lnTo>
                    <a:pt x="60" y="7"/>
                  </a:lnTo>
                  <a:lnTo>
                    <a:pt x="46" y="2"/>
                  </a:lnTo>
                  <a:lnTo>
                    <a:pt x="32" y="0"/>
                  </a:lnTo>
                  <a:lnTo>
                    <a:pt x="19" y="0"/>
                  </a:lnTo>
                  <a:lnTo>
                    <a:pt x="9" y="0"/>
                  </a:lnTo>
                  <a:lnTo>
                    <a:pt x="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26" name="Freeform 478"/>
            <p:cNvSpPr>
              <a:spLocks/>
            </p:cNvSpPr>
            <p:nvPr/>
          </p:nvSpPr>
          <p:spPr bwMode="auto">
            <a:xfrm>
              <a:off x="2667" y="1569"/>
              <a:ext cx="36" cy="28"/>
            </a:xfrm>
            <a:custGeom>
              <a:avLst/>
              <a:gdLst>
                <a:gd name="T0" fmla="*/ 0 w 71"/>
                <a:gd name="T1" fmla="*/ 47 h 57"/>
                <a:gd name="T2" fmla="*/ 6 w 71"/>
                <a:gd name="T3" fmla="*/ 57 h 57"/>
                <a:gd name="T4" fmla="*/ 9 w 71"/>
                <a:gd name="T5" fmla="*/ 57 h 57"/>
                <a:gd name="T6" fmla="*/ 19 w 71"/>
                <a:gd name="T7" fmla="*/ 57 h 57"/>
                <a:gd name="T8" fmla="*/ 32 w 71"/>
                <a:gd name="T9" fmla="*/ 57 h 57"/>
                <a:gd name="T10" fmla="*/ 46 w 71"/>
                <a:gd name="T11" fmla="*/ 55 h 57"/>
                <a:gd name="T12" fmla="*/ 59 w 71"/>
                <a:gd name="T13" fmla="*/ 50 h 57"/>
                <a:gd name="T14" fmla="*/ 68 w 71"/>
                <a:gd name="T15" fmla="*/ 43 h 57"/>
                <a:gd name="T16" fmla="*/ 71 w 71"/>
                <a:gd name="T17" fmla="*/ 32 h 57"/>
                <a:gd name="T18" fmla="*/ 66 w 71"/>
                <a:gd name="T19" fmla="*/ 17 h 57"/>
                <a:gd name="T20" fmla="*/ 55 w 71"/>
                <a:gd name="T21" fmla="*/ 4 h 57"/>
                <a:gd name="T22" fmla="*/ 44 w 71"/>
                <a:gd name="T23" fmla="*/ 0 h 57"/>
                <a:gd name="T24" fmla="*/ 32 w 71"/>
                <a:gd name="T25" fmla="*/ 4 h 57"/>
                <a:gd name="T26" fmla="*/ 23 w 71"/>
                <a:gd name="T27" fmla="*/ 13 h 57"/>
                <a:gd name="T28" fmla="*/ 14 w 71"/>
                <a:gd name="T29" fmla="*/ 23 h 57"/>
                <a:gd name="T30" fmla="*/ 7 w 71"/>
                <a:gd name="T31" fmla="*/ 35 h 57"/>
                <a:gd name="T32" fmla="*/ 1 w 71"/>
                <a:gd name="T33" fmla="*/ 43 h 57"/>
                <a:gd name="T34" fmla="*/ 0 w 71"/>
                <a:gd name="T35" fmla="*/ 4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7">
                  <a:moveTo>
                    <a:pt x="0" y="47"/>
                  </a:moveTo>
                  <a:lnTo>
                    <a:pt x="6" y="57"/>
                  </a:lnTo>
                  <a:lnTo>
                    <a:pt x="9" y="57"/>
                  </a:lnTo>
                  <a:lnTo>
                    <a:pt x="19" y="57"/>
                  </a:lnTo>
                  <a:lnTo>
                    <a:pt x="32" y="57"/>
                  </a:lnTo>
                  <a:lnTo>
                    <a:pt x="46" y="55"/>
                  </a:lnTo>
                  <a:lnTo>
                    <a:pt x="59" y="50"/>
                  </a:lnTo>
                  <a:lnTo>
                    <a:pt x="68" y="43"/>
                  </a:lnTo>
                  <a:lnTo>
                    <a:pt x="71" y="32"/>
                  </a:lnTo>
                  <a:lnTo>
                    <a:pt x="66" y="17"/>
                  </a:lnTo>
                  <a:lnTo>
                    <a:pt x="55" y="4"/>
                  </a:lnTo>
                  <a:lnTo>
                    <a:pt x="44" y="0"/>
                  </a:lnTo>
                  <a:lnTo>
                    <a:pt x="32" y="4"/>
                  </a:lnTo>
                  <a:lnTo>
                    <a:pt x="23" y="13"/>
                  </a:lnTo>
                  <a:lnTo>
                    <a:pt x="14" y="23"/>
                  </a:lnTo>
                  <a:lnTo>
                    <a:pt x="7" y="35"/>
                  </a:lnTo>
                  <a:lnTo>
                    <a:pt x="1" y="43"/>
                  </a:lnTo>
                  <a:lnTo>
                    <a:pt x="0" y="4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27" name="Freeform 479"/>
            <p:cNvSpPr>
              <a:spLocks/>
            </p:cNvSpPr>
            <p:nvPr/>
          </p:nvSpPr>
          <p:spPr bwMode="auto">
            <a:xfrm>
              <a:off x="3368" y="2439"/>
              <a:ext cx="12" cy="12"/>
            </a:xfrm>
            <a:custGeom>
              <a:avLst/>
              <a:gdLst>
                <a:gd name="T0" fmla="*/ 11 w 24"/>
                <a:gd name="T1" fmla="*/ 24 h 24"/>
                <a:gd name="T2" fmla="*/ 7 w 24"/>
                <a:gd name="T3" fmla="*/ 23 h 24"/>
                <a:gd name="T4" fmla="*/ 3 w 24"/>
                <a:gd name="T5" fmla="*/ 20 h 24"/>
                <a:gd name="T6" fmla="*/ 1 w 24"/>
                <a:gd name="T7" fmla="*/ 16 h 24"/>
                <a:gd name="T8" fmla="*/ 0 w 24"/>
                <a:gd name="T9" fmla="*/ 11 h 24"/>
                <a:gd name="T10" fmla="*/ 1 w 24"/>
                <a:gd name="T11" fmla="*/ 7 h 24"/>
                <a:gd name="T12" fmla="*/ 3 w 24"/>
                <a:gd name="T13" fmla="*/ 3 h 24"/>
                <a:gd name="T14" fmla="*/ 7 w 24"/>
                <a:gd name="T15" fmla="*/ 1 h 24"/>
                <a:gd name="T16" fmla="*/ 11 w 24"/>
                <a:gd name="T17" fmla="*/ 0 h 24"/>
                <a:gd name="T18" fmla="*/ 16 w 24"/>
                <a:gd name="T19" fmla="*/ 1 h 24"/>
                <a:gd name="T20" fmla="*/ 20 w 24"/>
                <a:gd name="T21" fmla="*/ 3 h 24"/>
                <a:gd name="T22" fmla="*/ 23 w 24"/>
                <a:gd name="T23" fmla="*/ 7 h 24"/>
                <a:gd name="T24" fmla="*/ 24 w 24"/>
                <a:gd name="T25" fmla="*/ 11 h 24"/>
                <a:gd name="T26" fmla="*/ 23 w 24"/>
                <a:gd name="T27" fmla="*/ 16 h 24"/>
                <a:gd name="T28" fmla="*/ 20 w 24"/>
                <a:gd name="T29" fmla="*/ 20 h 24"/>
                <a:gd name="T30" fmla="*/ 16 w 24"/>
                <a:gd name="T31" fmla="*/ 23 h 24"/>
                <a:gd name="T32" fmla="*/ 11 w 24"/>
                <a:gd name="T3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1" y="24"/>
                  </a:moveTo>
                  <a:lnTo>
                    <a:pt x="7" y="23"/>
                  </a:lnTo>
                  <a:lnTo>
                    <a:pt x="3" y="20"/>
                  </a:lnTo>
                  <a:lnTo>
                    <a:pt x="1" y="16"/>
                  </a:lnTo>
                  <a:lnTo>
                    <a:pt x="0" y="11"/>
                  </a:lnTo>
                  <a:lnTo>
                    <a:pt x="1" y="7"/>
                  </a:lnTo>
                  <a:lnTo>
                    <a:pt x="3" y="3"/>
                  </a:lnTo>
                  <a:lnTo>
                    <a:pt x="7" y="1"/>
                  </a:lnTo>
                  <a:lnTo>
                    <a:pt x="11" y="0"/>
                  </a:lnTo>
                  <a:lnTo>
                    <a:pt x="16" y="1"/>
                  </a:lnTo>
                  <a:lnTo>
                    <a:pt x="20" y="3"/>
                  </a:lnTo>
                  <a:lnTo>
                    <a:pt x="23" y="7"/>
                  </a:lnTo>
                  <a:lnTo>
                    <a:pt x="24" y="11"/>
                  </a:lnTo>
                  <a:lnTo>
                    <a:pt x="23" y="16"/>
                  </a:lnTo>
                  <a:lnTo>
                    <a:pt x="20" y="20"/>
                  </a:lnTo>
                  <a:lnTo>
                    <a:pt x="16" y="23"/>
                  </a:lnTo>
                  <a:lnTo>
                    <a:pt x="11" y="2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28" name="Freeform 480"/>
            <p:cNvSpPr>
              <a:spLocks/>
            </p:cNvSpPr>
            <p:nvPr/>
          </p:nvSpPr>
          <p:spPr bwMode="auto">
            <a:xfrm>
              <a:off x="3361" y="2399"/>
              <a:ext cx="26" cy="36"/>
            </a:xfrm>
            <a:custGeom>
              <a:avLst/>
              <a:gdLst>
                <a:gd name="T0" fmla="*/ 19 w 53"/>
                <a:gd name="T1" fmla="*/ 73 h 73"/>
                <a:gd name="T2" fmla="*/ 32 w 53"/>
                <a:gd name="T3" fmla="*/ 73 h 73"/>
                <a:gd name="T4" fmla="*/ 34 w 53"/>
                <a:gd name="T5" fmla="*/ 69 h 73"/>
                <a:gd name="T6" fmla="*/ 39 w 53"/>
                <a:gd name="T7" fmla="*/ 61 h 73"/>
                <a:gd name="T8" fmla="*/ 45 w 53"/>
                <a:gd name="T9" fmla="*/ 50 h 73"/>
                <a:gd name="T10" fmla="*/ 50 w 53"/>
                <a:gd name="T11" fmla="*/ 36 h 73"/>
                <a:gd name="T12" fmla="*/ 53 w 53"/>
                <a:gd name="T13" fmla="*/ 23 h 73"/>
                <a:gd name="T14" fmla="*/ 50 w 53"/>
                <a:gd name="T15" fmla="*/ 12 h 73"/>
                <a:gd name="T16" fmla="*/ 42 w 53"/>
                <a:gd name="T17" fmla="*/ 4 h 73"/>
                <a:gd name="T18" fmla="*/ 26 w 53"/>
                <a:gd name="T19" fmla="*/ 0 h 73"/>
                <a:gd name="T20" fmla="*/ 10 w 53"/>
                <a:gd name="T21" fmla="*/ 4 h 73"/>
                <a:gd name="T22" fmla="*/ 1 w 53"/>
                <a:gd name="T23" fmla="*/ 12 h 73"/>
                <a:gd name="T24" fmla="*/ 0 w 53"/>
                <a:gd name="T25" fmla="*/ 23 h 73"/>
                <a:gd name="T26" fmla="*/ 2 w 53"/>
                <a:gd name="T27" fmla="*/ 36 h 73"/>
                <a:gd name="T28" fmla="*/ 7 w 53"/>
                <a:gd name="T29" fmla="*/ 50 h 73"/>
                <a:gd name="T30" fmla="*/ 12 w 53"/>
                <a:gd name="T31" fmla="*/ 61 h 73"/>
                <a:gd name="T32" fmla="*/ 17 w 53"/>
                <a:gd name="T33" fmla="*/ 69 h 73"/>
                <a:gd name="T34" fmla="*/ 19 w 53"/>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29" name="Freeform 481"/>
            <p:cNvSpPr>
              <a:spLocks/>
            </p:cNvSpPr>
            <p:nvPr/>
          </p:nvSpPr>
          <p:spPr bwMode="auto">
            <a:xfrm>
              <a:off x="3361" y="2399"/>
              <a:ext cx="26" cy="36"/>
            </a:xfrm>
            <a:custGeom>
              <a:avLst/>
              <a:gdLst>
                <a:gd name="T0" fmla="*/ 19 w 53"/>
                <a:gd name="T1" fmla="*/ 73 h 73"/>
                <a:gd name="T2" fmla="*/ 32 w 53"/>
                <a:gd name="T3" fmla="*/ 73 h 73"/>
                <a:gd name="T4" fmla="*/ 34 w 53"/>
                <a:gd name="T5" fmla="*/ 69 h 73"/>
                <a:gd name="T6" fmla="*/ 39 w 53"/>
                <a:gd name="T7" fmla="*/ 61 h 73"/>
                <a:gd name="T8" fmla="*/ 45 w 53"/>
                <a:gd name="T9" fmla="*/ 50 h 73"/>
                <a:gd name="T10" fmla="*/ 50 w 53"/>
                <a:gd name="T11" fmla="*/ 36 h 73"/>
                <a:gd name="T12" fmla="*/ 53 w 53"/>
                <a:gd name="T13" fmla="*/ 23 h 73"/>
                <a:gd name="T14" fmla="*/ 50 w 53"/>
                <a:gd name="T15" fmla="*/ 12 h 73"/>
                <a:gd name="T16" fmla="*/ 42 w 53"/>
                <a:gd name="T17" fmla="*/ 4 h 73"/>
                <a:gd name="T18" fmla="*/ 26 w 53"/>
                <a:gd name="T19" fmla="*/ 0 h 73"/>
                <a:gd name="T20" fmla="*/ 10 w 53"/>
                <a:gd name="T21" fmla="*/ 4 h 73"/>
                <a:gd name="T22" fmla="*/ 1 w 53"/>
                <a:gd name="T23" fmla="*/ 12 h 73"/>
                <a:gd name="T24" fmla="*/ 0 w 53"/>
                <a:gd name="T25" fmla="*/ 23 h 73"/>
                <a:gd name="T26" fmla="*/ 2 w 53"/>
                <a:gd name="T27" fmla="*/ 36 h 73"/>
                <a:gd name="T28" fmla="*/ 7 w 53"/>
                <a:gd name="T29" fmla="*/ 50 h 73"/>
                <a:gd name="T30" fmla="*/ 12 w 53"/>
                <a:gd name="T31" fmla="*/ 61 h 73"/>
                <a:gd name="T32" fmla="*/ 17 w 53"/>
                <a:gd name="T33" fmla="*/ 69 h 73"/>
                <a:gd name="T34" fmla="*/ 19 w 53"/>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30" name="Freeform 482"/>
            <p:cNvSpPr>
              <a:spLocks/>
            </p:cNvSpPr>
            <p:nvPr/>
          </p:nvSpPr>
          <p:spPr bwMode="auto">
            <a:xfrm>
              <a:off x="3331" y="2414"/>
              <a:ext cx="36" cy="29"/>
            </a:xfrm>
            <a:custGeom>
              <a:avLst/>
              <a:gdLst>
                <a:gd name="T0" fmla="*/ 66 w 71"/>
                <a:gd name="T1" fmla="*/ 58 h 58"/>
                <a:gd name="T2" fmla="*/ 71 w 71"/>
                <a:gd name="T3" fmla="*/ 47 h 58"/>
                <a:gd name="T4" fmla="*/ 70 w 71"/>
                <a:gd name="T5" fmla="*/ 44 h 58"/>
                <a:gd name="T6" fmla="*/ 64 w 71"/>
                <a:gd name="T7" fmla="*/ 36 h 58"/>
                <a:gd name="T8" fmla="*/ 58 w 71"/>
                <a:gd name="T9" fmla="*/ 24 h 58"/>
                <a:gd name="T10" fmla="*/ 49 w 71"/>
                <a:gd name="T11" fmla="*/ 14 h 58"/>
                <a:gd name="T12" fmla="*/ 39 w 71"/>
                <a:gd name="T13" fmla="*/ 5 h 58"/>
                <a:gd name="T14" fmla="*/ 28 w 71"/>
                <a:gd name="T15" fmla="*/ 0 h 58"/>
                <a:gd name="T16" fmla="*/ 16 w 71"/>
                <a:gd name="T17" fmla="*/ 4 h 58"/>
                <a:gd name="T18" fmla="*/ 6 w 71"/>
                <a:gd name="T19" fmla="*/ 16 h 58"/>
                <a:gd name="T20" fmla="*/ 0 w 71"/>
                <a:gd name="T21" fmla="*/ 32 h 58"/>
                <a:gd name="T22" fmla="*/ 3 w 71"/>
                <a:gd name="T23" fmla="*/ 43 h 58"/>
                <a:gd name="T24" fmla="*/ 13 w 71"/>
                <a:gd name="T25" fmla="*/ 51 h 58"/>
                <a:gd name="T26" fmla="*/ 25 w 71"/>
                <a:gd name="T27" fmla="*/ 55 h 58"/>
                <a:gd name="T28" fmla="*/ 39 w 71"/>
                <a:gd name="T29" fmla="*/ 58 h 58"/>
                <a:gd name="T30" fmla="*/ 53 w 71"/>
                <a:gd name="T31" fmla="*/ 58 h 58"/>
                <a:gd name="T32" fmla="*/ 62 w 71"/>
                <a:gd name="T33" fmla="*/ 58 h 58"/>
                <a:gd name="T34" fmla="*/ 66 w 71"/>
                <a:gd name="T3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8">
                  <a:moveTo>
                    <a:pt x="66" y="58"/>
                  </a:moveTo>
                  <a:lnTo>
                    <a:pt x="71" y="47"/>
                  </a:lnTo>
                  <a:lnTo>
                    <a:pt x="70" y="44"/>
                  </a:lnTo>
                  <a:lnTo>
                    <a:pt x="64" y="36"/>
                  </a:lnTo>
                  <a:lnTo>
                    <a:pt x="58" y="24"/>
                  </a:lnTo>
                  <a:lnTo>
                    <a:pt x="49" y="14"/>
                  </a:lnTo>
                  <a:lnTo>
                    <a:pt x="39" y="5"/>
                  </a:lnTo>
                  <a:lnTo>
                    <a:pt x="28" y="0"/>
                  </a:lnTo>
                  <a:lnTo>
                    <a:pt x="16" y="4"/>
                  </a:lnTo>
                  <a:lnTo>
                    <a:pt x="6" y="16"/>
                  </a:lnTo>
                  <a:lnTo>
                    <a:pt x="0" y="32"/>
                  </a:lnTo>
                  <a:lnTo>
                    <a:pt x="3" y="43"/>
                  </a:lnTo>
                  <a:lnTo>
                    <a:pt x="13" y="51"/>
                  </a:lnTo>
                  <a:lnTo>
                    <a:pt x="25" y="55"/>
                  </a:lnTo>
                  <a:lnTo>
                    <a:pt x="39" y="58"/>
                  </a:lnTo>
                  <a:lnTo>
                    <a:pt x="53" y="58"/>
                  </a:lnTo>
                  <a:lnTo>
                    <a:pt x="62" y="58"/>
                  </a:lnTo>
                  <a:lnTo>
                    <a:pt x="66" y="5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31" name="Freeform 483"/>
            <p:cNvSpPr>
              <a:spLocks/>
            </p:cNvSpPr>
            <p:nvPr/>
          </p:nvSpPr>
          <p:spPr bwMode="auto">
            <a:xfrm>
              <a:off x="3331" y="2447"/>
              <a:ext cx="37" cy="28"/>
            </a:xfrm>
            <a:custGeom>
              <a:avLst/>
              <a:gdLst>
                <a:gd name="T0" fmla="*/ 72 w 72"/>
                <a:gd name="T1" fmla="*/ 10 h 56"/>
                <a:gd name="T2" fmla="*/ 67 w 72"/>
                <a:gd name="T3" fmla="*/ 0 h 56"/>
                <a:gd name="T4" fmla="*/ 63 w 72"/>
                <a:gd name="T5" fmla="*/ 0 h 56"/>
                <a:gd name="T6" fmla="*/ 53 w 72"/>
                <a:gd name="T7" fmla="*/ 0 h 56"/>
                <a:gd name="T8" fmla="*/ 40 w 72"/>
                <a:gd name="T9" fmla="*/ 0 h 56"/>
                <a:gd name="T10" fmla="*/ 26 w 72"/>
                <a:gd name="T11" fmla="*/ 2 h 56"/>
                <a:gd name="T12" fmla="*/ 13 w 72"/>
                <a:gd name="T13" fmla="*/ 7 h 56"/>
                <a:gd name="T14" fmla="*/ 3 w 72"/>
                <a:gd name="T15" fmla="*/ 15 h 56"/>
                <a:gd name="T16" fmla="*/ 0 w 72"/>
                <a:gd name="T17" fmla="*/ 25 h 56"/>
                <a:gd name="T18" fmla="*/ 6 w 72"/>
                <a:gd name="T19" fmla="*/ 41 h 56"/>
                <a:gd name="T20" fmla="*/ 17 w 72"/>
                <a:gd name="T21" fmla="*/ 54 h 56"/>
                <a:gd name="T22" fmla="*/ 29 w 72"/>
                <a:gd name="T23" fmla="*/ 56 h 56"/>
                <a:gd name="T24" fmla="*/ 39 w 72"/>
                <a:gd name="T25" fmla="*/ 53 h 56"/>
                <a:gd name="T26" fmla="*/ 49 w 72"/>
                <a:gd name="T27" fmla="*/ 44 h 56"/>
                <a:gd name="T28" fmla="*/ 59 w 72"/>
                <a:gd name="T29" fmla="*/ 33 h 56"/>
                <a:gd name="T30" fmla="*/ 66 w 72"/>
                <a:gd name="T31" fmla="*/ 22 h 56"/>
                <a:gd name="T32" fmla="*/ 71 w 72"/>
                <a:gd name="T33" fmla="*/ 14 h 56"/>
                <a:gd name="T34" fmla="*/ 72 w 72"/>
                <a:gd name="T35" fmla="*/ 1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6">
                  <a:moveTo>
                    <a:pt x="72" y="10"/>
                  </a:moveTo>
                  <a:lnTo>
                    <a:pt x="67" y="0"/>
                  </a:lnTo>
                  <a:lnTo>
                    <a:pt x="63" y="0"/>
                  </a:lnTo>
                  <a:lnTo>
                    <a:pt x="53" y="0"/>
                  </a:lnTo>
                  <a:lnTo>
                    <a:pt x="40" y="0"/>
                  </a:lnTo>
                  <a:lnTo>
                    <a:pt x="26" y="2"/>
                  </a:lnTo>
                  <a:lnTo>
                    <a:pt x="13" y="7"/>
                  </a:lnTo>
                  <a:lnTo>
                    <a:pt x="3" y="15"/>
                  </a:lnTo>
                  <a:lnTo>
                    <a:pt x="0" y="25"/>
                  </a:lnTo>
                  <a:lnTo>
                    <a:pt x="6" y="41"/>
                  </a:lnTo>
                  <a:lnTo>
                    <a:pt x="17" y="54"/>
                  </a:lnTo>
                  <a:lnTo>
                    <a:pt x="29" y="56"/>
                  </a:lnTo>
                  <a:lnTo>
                    <a:pt x="39" y="53"/>
                  </a:lnTo>
                  <a:lnTo>
                    <a:pt x="49" y="44"/>
                  </a:lnTo>
                  <a:lnTo>
                    <a:pt x="59" y="33"/>
                  </a:lnTo>
                  <a:lnTo>
                    <a:pt x="66" y="22"/>
                  </a:lnTo>
                  <a:lnTo>
                    <a:pt x="71" y="14"/>
                  </a:lnTo>
                  <a:lnTo>
                    <a:pt x="72" y="1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32" name="Freeform 484"/>
            <p:cNvSpPr>
              <a:spLocks/>
            </p:cNvSpPr>
            <p:nvPr/>
          </p:nvSpPr>
          <p:spPr bwMode="auto">
            <a:xfrm>
              <a:off x="3361" y="2454"/>
              <a:ext cx="26" cy="37"/>
            </a:xfrm>
            <a:custGeom>
              <a:avLst/>
              <a:gdLst>
                <a:gd name="T0" fmla="*/ 33 w 53"/>
                <a:gd name="T1" fmla="*/ 0 h 72"/>
                <a:gd name="T2" fmla="*/ 20 w 53"/>
                <a:gd name="T3" fmla="*/ 0 h 72"/>
                <a:gd name="T4" fmla="*/ 18 w 53"/>
                <a:gd name="T5" fmla="*/ 3 h 72"/>
                <a:gd name="T6" fmla="*/ 13 w 53"/>
                <a:gd name="T7" fmla="*/ 11 h 72"/>
                <a:gd name="T8" fmla="*/ 8 w 53"/>
                <a:gd name="T9" fmla="*/ 23 h 72"/>
                <a:gd name="T10" fmla="*/ 3 w 53"/>
                <a:gd name="T11" fmla="*/ 35 h 72"/>
                <a:gd name="T12" fmla="*/ 0 w 53"/>
                <a:gd name="T13" fmla="*/ 49 h 72"/>
                <a:gd name="T14" fmla="*/ 2 w 53"/>
                <a:gd name="T15" fmla="*/ 61 h 72"/>
                <a:gd name="T16" fmla="*/ 10 w 53"/>
                <a:gd name="T17" fmla="*/ 69 h 72"/>
                <a:gd name="T18" fmla="*/ 26 w 53"/>
                <a:gd name="T19" fmla="*/ 72 h 72"/>
                <a:gd name="T20" fmla="*/ 42 w 53"/>
                <a:gd name="T21" fmla="*/ 69 h 72"/>
                <a:gd name="T22" fmla="*/ 51 w 53"/>
                <a:gd name="T23" fmla="*/ 61 h 72"/>
                <a:gd name="T24" fmla="*/ 53 w 53"/>
                <a:gd name="T25" fmla="*/ 49 h 72"/>
                <a:gd name="T26" fmla="*/ 50 w 53"/>
                <a:gd name="T27" fmla="*/ 35 h 72"/>
                <a:gd name="T28" fmla="*/ 46 w 53"/>
                <a:gd name="T29" fmla="*/ 23 h 72"/>
                <a:gd name="T30" fmla="*/ 40 w 53"/>
                <a:gd name="T31" fmla="*/ 11 h 72"/>
                <a:gd name="T32" fmla="*/ 35 w 53"/>
                <a:gd name="T33" fmla="*/ 3 h 72"/>
                <a:gd name="T34" fmla="*/ 33 w 53"/>
                <a:gd name="T3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2">
                  <a:moveTo>
                    <a:pt x="33" y="0"/>
                  </a:moveTo>
                  <a:lnTo>
                    <a:pt x="20" y="0"/>
                  </a:lnTo>
                  <a:lnTo>
                    <a:pt x="18" y="3"/>
                  </a:lnTo>
                  <a:lnTo>
                    <a:pt x="13" y="11"/>
                  </a:lnTo>
                  <a:lnTo>
                    <a:pt x="8" y="23"/>
                  </a:lnTo>
                  <a:lnTo>
                    <a:pt x="3" y="35"/>
                  </a:lnTo>
                  <a:lnTo>
                    <a:pt x="0" y="49"/>
                  </a:lnTo>
                  <a:lnTo>
                    <a:pt x="2" y="61"/>
                  </a:lnTo>
                  <a:lnTo>
                    <a:pt x="10" y="69"/>
                  </a:lnTo>
                  <a:lnTo>
                    <a:pt x="26" y="72"/>
                  </a:lnTo>
                  <a:lnTo>
                    <a:pt x="42" y="69"/>
                  </a:lnTo>
                  <a:lnTo>
                    <a:pt x="51" y="61"/>
                  </a:lnTo>
                  <a:lnTo>
                    <a:pt x="53" y="49"/>
                  </a:lnTo>
                  <a:lnTo>
                    <a:pt x="50" y="35"/>
                  </a:lnTo>
                  <a:lnTo>
                    <a:pt x="46" y="23"/>
                  </a:lnTo>
                  <a:lnTo>
                    <a:pt x="40" y="11"/>
                  </a:lnTo>
                  <a:lnTo>
                    <a:pt x="35" y="3"/>
                  </a:lnTo>
                  <a:lnTo>
                    <a:pt x="3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33" name="Freeform 485"/>
            <p:cNvSpPr>
              <a:spLocks/>
            </p:cNvSpPr>
            <p:nvPr/>
          </p:nvSpPr>
          <p:spPr bwMode="auto">
            <a:xfrm>
              <a:off x="3381" y="2447"/>
              <a:ext cx="36" cy="28"/>
            </a:xfrm>
            <a:custGeom>
              <a:avLst/>
              <a:gdLst>
                <a:gd name="T0" fmla="*/ 6 w 71"/>
                <a:gd name="T1" fmla="*/ 0 h 56"/>
                <a:gd name="T2" fmla="*/ 0 w 71"/>
                <a:gd name="T3" fmla="*/ 10 h 56"/>
                <a:gd name="T4" fmla="*/ 1 w 71"/>
                <a:gd name="T5" fmla="*/ 14 h 56"/>
                <a:gd name="T6" fmla="*/ 7 w 71"/>
                <a:gd name="T7" fmla="*/ 22 h 56"/>
                <a:gd name="T8" fmla="*/ 14 w 71"/>
                <a:gd name="T9" fmla="*/ 33 h 56"/>
                <a:gd name="T10" fmla="*/ 23 w 71"/>
                <a:gd name="T11" fmla="*/ 44 h 56"/>
                <a:gd name="T12" fmla="*/ 32 w 71"/>
                <a:gd name="T13" fmla="*/ 53 h 56"/>
                <a:gd name="T14" fmla="*/ 44 w 71"/>
                <a:gd name="T15" fmla="*/ 56 h 56"/>
                <a:gd name="T16" fmla="*/ 55 w 71"/>
                <a:gd name="T17" fmla="*/ 54 h 56"/>
                <a:gd name="T18" fmla="*/ 66 w 71"/>
                <a:gd name="T19" fmla="*/ 41 h 56"/>
                <a:gd name="T20" fmla="*/ 71 w 71"/>
                <a:gd name="T21" fmla="*/ 25 h 56"/>
                <a:gd name="T22" fmla="*/ 68 w 71"/>
                <a:gd name="T23" fmla="*/ 15 h 56"/>
                <a:gd name="T24" fmla="*/ 59 w 71"/>
                <a:gd name="T25" fmla="*/ 7 h 56"/>
                <a:gd name="T26" fmla="*/ 46 w 71"/>
                <a:gd name="T27" fmla="*/ 2 h 56"/>
                <a:gd name="T28" fmla="*/ 32 w 71"/>
                <a:gd name="T29" fmla="*/ 0 h 56"/>
                <a:gd name="T30" fmla="*/ 20 w 71"/>
                <a:gd name="T31" fmla="*/ 0 h 56"/>
                <a:gd name="T32" fmla="*/ 9 w 71"/>
                <a:gd name="T33" fmla="*/ 0 h 56"/>
                <a:gd name="T34" fmla="*/ 6 w 71"/>
                <a:gd name="T3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6">
                  <a:moveTo>
                    <a:pt x="6" y="0"/>
                  </a:moveTo>
                  <a:lnTo>
                    <a:pt x="0" y="10"/>
                  </a:lnTo>
                  <a:lnTo>
                    <a:pt x="1" y="14"/>
                  </a:lnTo>
                  <a:lnTo>
                    <a:pt x="7" y="22"/>
                  </a:lnTo>
                  <a:lnTo>
                    <a:pt x="14" y="33"/>
                  </a:lnTo>
                  <a:lnTo>
                    <a:pt x="23" y="44"/>
                  </a:lnTo>
                  <a:lnTo>
                    <a:pt x="32" y="53"/>
                  </a:lnTo>
                  <a:lnTo>
                    <a:pt x="44" y="56"/>
                  </a:lnTo>
                  <a:lnTo>
                    <a:pt x="55" y="54"/>
                  </a:lnTo>
                  <a:lnTo>
                    <a:pt x="66" y="41"/>
                  </a:lnTo>
                  <a:lnTo>
                    <a:pt x="71" y="25"/>
                  </a:lnTo>
                  <a:lnTo>
                    <a:pt x="68" y="15"/>
                  </a:lnTo>
                  <a:lnTo>
                    <a:pt x="59" y="7"/>
                  </a:lnTo>
                  <a:lnTo>
                    <a:pt x="46" y="2"/>
                  </a:lnTo>
                  <a:lnTo>
                    <a:pt x="32" y="0"/>
                  </a:lnTo>
                  <a:lnTo>
                    <a:pt x="20" y="0"/>
                  </a:lnTo>
                  <a:lnTo>
                    <a:pt x="9" y="0"/>
                  </a:lnTo>
                  <a:lnTo>
                    <a:pt x="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34" name="Freeform 486"/>
            <p:cNvSpPr>
              <a:spLocks/>
            </p:cNvSpPr>
            <p:nvPr/>
          </p:nvSpPr>
          <p:spPr bwMode="auto">
            <a:xfrm>
              <a:off x="3380" y="2414"/>
              <a:ext cx="37" cy="28"/>
            </a:xfrm>
            <a:custGeom>
              <a:avLst/>
              <a:gdLst>
                <a:gd name="T0" fmla="*/ 0 w 72"/>
                <a:gd name="T1" fmla="*/ 46 h 57"/>
                <a:gd name="T2" fmla="*/ 6 w 72"/>
                <a:gd name="T3" fmla="*/ 57 h 57"/>
                <a:gd name="T4" fmla="*/ 9 w 72"/>
                <a:gd name="T5" fmla="*/ 57 h 57"/>
                <a:gd name="T6" fmla="*/ 19 w 72"/>
                <a:gd name="T7" fmla="*/ 57 h 57"/>
                <a:gd name="T8" fmla="*/ 32 w 72"/>
                <a:gd name="T9" fmla="*/ 57 h 57"/>
                <a:gd name="T10" fmla="*/ 47 w 72"/>
                <a:gd name="T11" fmla="*/ 54 h 57"/>
                <a:gd name="T12" fmla="*/ 60 w 72"/>
                <a:gd name="T13" fmla="*/ 50 h 57"/>
                <a:gd name="T14" fmla="*/ 69 w 72"/>
                <a:gd name="T15" fmla="*/ 43 h 57"/>
                <a:gd name="T16" fmla="*/ 72 w 72"/>
                <a:gd name="T17" fmla="*/ 31 h 57"/>
                <a:gd name="T18" fmla="*/ 67 w 72"/>
                <a:gd name="T19" fmla="*/ 16 h 57"/>
                <a:gd name="T20" fmla="*/ 55 w 72"/>
                <a:gd name="T21" fmla="*/ 4 h 57"/>
                <a:gd name="T22" fmla="*/ 44 w 72"/>
                <a:gd name="T23" fmla="*/ 0 h 57"/>
                <a:gd name="T24" fmla="*/ 33 w 72"/>
                <a:gd name="T25" fmla="*/ 4 h 57"/>
                <a:gd name="T26" fmla="*/ 23 w 72"/>
                <a:gd name="T27" fmla="*/ 13 h 57"/>
                <a:gd name="T28" fmla="*/ 14 w 72"/>
                <a:gd name="T29" fmla="*/ 23 h 57"/>
                <a:gd name="T30" fmla="*/ 7 w 72"/>
                <a:gd name="T31" fmla="*/ 35 h 57"/>
                <a:gd name="T32" fmla="*/ 1 w 72"/>
                <a:gd name="T33" fmla="*/ 43 h 57"/>
                <a:gd name="T34" fmla="*/ 0 w 72"/>
                <a:gd name="T35"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7">
                  <a:moveTo>
                    <a:pt x="0" y="46"/>
                  </a:moveTo>
                  <a:lnTo>
                    <a:pt x="6" y="57"/>
                  </a:lnTo>
                  <a:lnTo>
                    <a:pt x="9" y="57"/>
                  </a:lnTo>
                  <a:lnTo>
                    <a:pt x="19" y="57"/>
                  </a:lnTo>
                  <a:lnTo>
                    <a:pt x="32" y="57"/>
                  </a:lnTo>
                  <a:lnTo>
                    <a:pt x="47" y="54"/>
                  </a:lnTo>
                  <a:lnTo>
                    <a:pt x="60" y="50"/>
                  </a:lnTo>
                  <a:lnTo>
                    <a:pt x="69" y="43"/>
                  </a:lnTo>
                  <a:lnTo>
                    <a:pt x="72" y="31"/>
                  </a:lnTo>
                  <a:lnTo>
                    <a:pt x="67" y="16"/>
                  </a:lnTo>
                  <a:lnTo>
                    <a:pt x="55" y="4"/>
                  </a:lnTo>
                  <a:lnTo>
                    <a:pt x="44" y="0"/>
                  </a:lnTo>
                  <a:lnTo>
                    <a:pt x="33" y="4"/>
                  </a:lnTo>
                  <a:lnTo>
                    <a:pt x="23" y="13"/>
                  </a:lnTo>
                  <a:lnTo>
                    <a:pt x="14" y="23"/>
                  </a:lnTo>
                  <a:lnTo>
                    <a:pt x="7" y="35"/>
                  </a:lnTo>
                  <a:lnTo>
                    <a:pt x="1" y="43"/>
                  </a:lnTo>
                  <a:lnTo>
                    <a:pt x="0" y="4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35" name="Freeform 487"/>
            <p:cNvSpPr>
              <a:spLocks/>
            </p:cNvSpPr>
            <p:nvPr/>
          </p:nvSpPr>
          <p:spPr bwMode="auto">
            <a:xfrm>
              <a:off x="2672" y="2420"/>
              <a:ext cx="11" cy="12"/>
            </a:xfrm>
            <a:custGeom>
              <a:avLst/>
              <a:gdLst>
                <a:gd name="T0" fmla="*/ 12 w 23"/>
                <a:gd name="T1" fmla="*/ 24 h 24"/>
                <a:gd name="T2" fmla="*/ 7 w 23"/>
                <a:gd name="T3" fmla="*/ 23 h 24"/>
                <a:gd name="T4" fmla="*/ 4 w 23"/>
                <a:gd name="T5" fmla="*/ 20 h 24"/>
                <a:gd name="T6" fmla="*/ 1 w 23"/>
                <a:gd name="T7" fmla="*/ 17 h 24"/>
                <a:gd name="T8" fmla="*/ 0 w 23"/>
                <a:gd name="T9" fmla="*/ 12 h 24"/>
                <a:gd name="T10" fmla="*/ 1 w 23"/>
                <a:gd name="T11" fmla="*/ 8 h 24"/>
                <a:gd name="T12" fmla="*/ 4 w 23"/>
                <a:gd name="T13" fmla="*/ 3 h 24"/>
                <a:gd name="T14" fmla="*/ 7 w 23"/>
                <a:gd name="T15" fmla="*/ 1 h 24"/>
                <a:gd name="T16" fmla="*/ 12 w 23"/>
                <a:gd name="T17" fmla="*/ 0 h 24"/>
                <a:gd name="T18" fmla="*/ 16 w 23"/>
                <a:gd name="T19" fmla="*/ 1 h 24"/>
                <a:gd name="T20" fmla="*/ 20 w 23"/>
                <a:gd name="T21" fmla="*/ 3 h 24"/>
                <a:gd name="T22" fmla="*/ 22 w 23"/>
                <a:gd name="T23" fmla="*/ 8 h 24"/>
                <a:gd name="T24" fmla="*/ 23 w 23"/>
                <a:gd name="T25" fmla="*/ 12 h 24"/>
                <a:gd name="T26" fmla="*/ 22 w 23"/>
                <a:gd name="T27" fmla="*/ 17 h 24"/>
                <a:gd name="T28" fmla="*/ 20 w 23"/>
                <a:gd name="T29" fmla="*/ 20 h 24"/>
                <a:gd name="T30" fmla="*/ 16 w 23"/>
                <a:gd name="T31" fmla="*/ 23 h 24"/>
                <a:gd name="T32" fmla="*/ 12 w 23"/>
                <a:gd name="T3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24">
                  <a:moveTo>
                    <a:pt x="12" y="24"/>
                  </a:moveTo>
                  <a:lnTo>
                    <a:pt x="7" y="23"/>
                  </a:lnTo>
                  <a:lnTo>
                    <a:pt x="4" y="20"/>
                  </a:lnTo>
                  <a:lnTo>
                    <a:pt x="1" y="17"/>
                  </a:lnTo>
                  <a:lnTo>
                    <a:pt x="0" y="12"/>
                  </a:lnTo>
                  <a:lnTo>
                    <a:pt x="1" y="8"/>
                  </a:lnTo>
                  <a:lnTo>
                    <a:pt x="4" y="3"/>
                  </a:lnTo>
                  <a:lnTo>
                    <a:pt x="7" y="1"/>
                  </a:lnTo>
                  <a:lnTo>
                    <a:pt x="12" y="0"/>
                  </a:lnTo>
                  <a:lnTo>
                    <a:pt x="16" y="1"/>
                  </a:lnTo>
                  <a:lnTo>
                    <a:pt x="20" y="3"/>
                  </a:lnTo>
                  <a:lnTo>
                    <a:pt x="22" y="8"/>
                  </a:lnTo>
                  <a:lnTo>
                    <a:pt x="23" y="12"/>
                  </a:lnTo>
                  <a:lnTo>
                    <a:pt x="22" y="17"/>
                  </a:lnTo>
                  <a:lnTo>
                    <a:pt x="20" y="20"/>
                  </a:lnTo>
                  <a:lnTo>
                    <a:pt x="16" y="23"/>
                  </a:lnTo>
                  <a:lnTo>
                    <a:pt x="12" y="2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36" name="Freeform 488"/>
            <p:cNvSpPr>
              <a:spLocks/>
            </p:cNvSpPr>
            <p:nvPr/>
          </p:nvSpPr>
          <p:spPr bwMode="auto">
            <a:xfrm>
              <a:off x="2664" y="2381"/>
              <a:ext cx="26" cy="36"/>
            </a:xfrm>
            <a:custGeom>
              <a:avLst/>
              <a:gdLst>
                <a:gd name="T0" fmla="*/ 20 w 52"/>
                <a:gd name="T1" fmla="*/ 73 h 73"/>
                <a:gd name="T2" fmla="*/ 31 w 52"/>
                <a:gd name="T3" fmla="*/ 73 h 73"/>
                <a:gd name="T4" fmla="*/ 34 w 52"/>
                <a:gd name="T5" fmla="*/ 69 h 73"/>
                <a:gd name="T6" fmla="*/ 38 w 52"/>
                <a:gd name="T7" fmla="*/ 61 h 73"/>
                <a:gd name="T8" fmla="*/ 44 w 52"/>
                <a:gd name="T9" fmla="*/ 50 h 73"/>
                <a:gd name="T10" fmla="*/ 50 w 52"/>
                <a:gd name="T11" fmla="*/ 36 h 73"/>
                <a:gd name="T12" fmla="*/ 52 w 52"/>
                <a:gd name="T13" fmla="*/ 23 h 73"/>
                <a:gd name="T14" fmla="*/ 51 w 52"/>
                <a:gd name="T15" fmla="*/ 12 h 73"/>
                <a:gd name="T16" fmla="*/ 43 w 52"/>
                <a:gd name="T17" fmla="*/ 4 h 73"/>
                <a:gd name="T18" fmla="*/ 27 w 52"/>
                <a:gd name="T19" fmla="*/ 0 h 73"/>
                <a:gd name="T20" fmla="*/ 10 w 52"/>
                <a:gd name="T21" fmla="*/ 4 h 73"/>
                <a:gd name="T22" fmla="*/ 1 w 52"/>
                <a:gd name="T23" fmla="*/ 12 h 73"/>
                <a:gd name="T24" fmla="*/ 0 w 52"/>
                <a:gd name="T25" fmla="*/ 23 h 73"/>
                <a:gd name="T26" fmla="*/ 2 w 52"/>
                <a:gd name="T27" fmla="*/ 36 h 73"/>
                <a:gd name="T28" fmla="*/ 7 w 52"/>
                <a:gd name="T29" fmla="*/ 50 h 73"/>
                <a:gd name="T30" fmla="*/ 13 w 52"/>
                <a:gd name="T31" fmla="*/ 61 h 73"/>
                <a:gd name="T32" fmla="*/ 17 w 52"/>
                <a:gd name="T33" fmla="*/ 69 h 73"/>
                <a:gd name="T34" fmla="*/ 20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37" name="Freeform 489"/>
            <p:cNvSpPr>
              <a:spLocks/>
            </p:cNvSpPr>
            <p:nvPr/>
          </p:nvSpPr>
          <p:spPr bwMode="auto">
            <a:xfrm>
              <a:off x="2664" y="2381"/>
              <a:ext cx="26" cy="36"/>
            </a:xfrm>
            <a:custGeom>
              <a:avLst/>
              <a:gdLst>
                <a:gd name="T0" fmla="*/ 20 w 52"/>
                <a:gd name="T1" fmla="*/ 73 h 73"/>
                <a:gd name="T2" fmla="*/ 31 w 52"/>
                <a:gd name="T3" fmla="*/ 73 h 73"/>
                <a:gd name="T4" fmla="*/ 34 w 52"/>
                <a:gd name="T5" fmla="*/ 69 h 73"/>
                <a:gd name="T6" fmla="*/ 38 w 52"/>
                <a:gd name="T7" fmla="*/ 61 h 73"/>
                <a:gd name="T8" fmla="*/ 44 w 52"/>
                <a:gd name="T9" fmla="*/ 50 h 73"/>
                <a:gd name="T10" fmla="*/ 50 w 52"/>
                <a:gd name="T11" fmla="*/ 36 h 73"/>
                <a:gd name="T12" fmla="*/ 52 w 52"/>
                <a:gd name="T13" fmla="*/ 23 h 73"/>
                <a:gd name="T14" fmla="*/ 51 w 52"/>
                <a:gd name="T15" fmla="*/ 12 h 73"/>
                <a:gd name="T16" fmla="*/ 43 w 52"/>
                <a:gd name="T17" fmla="*/ 4 h 73"/>
                <a:gd name="T18" fmla="*/ 27 w 52"/>
                <a:gd name="T19" fmla="*/ 0 h 73"/>
                <a:gd name="T20" fmla="*/ 10 w 52"/>
                <a:gd name="T21" fmla="*/ 4 h 73"/>
                <a:gd name="T22" fmla="*/ 1 w 52"/>
                <a:gd name="T23" fmla="*/ 12 h 73"/>
                <a:gd name="T24" fmla="*/ 0 w 52"/>
                <a:gd name="T25" fmla="*/ 23 h 73"/>
                <a:gd name="T26" fmla="*/ 2 w 52"/>
                <a:gd name="T27" fmla="*/ 36 h 73"/>
                <a:gd name="T28" fmla="*/ 7 w 52"/>
                <a:gd name="T29" fmla="*/ 50 h 73"/>
                <a:gd name="T30" fmla="*/ 13 w 52"/>
                <a:gd name="T31" fmla="*/ 61 h 73"/>
                <a:gd name="T32" fmla="*/ 17 w 52"/>
                <a:gd name="T33" fmla="*/ 69 h 73"/>
                <a:gd name="T34" fmla="*/ 20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38" name="Freeform 490"/>
            <p:cNvSpPr>
              <a:spLocks/>
            </p:cNvSpPr>
            <p:nvPr/>
          </p:nvSpPr>
          <p:spPr bwMode="auto">
            <a:xfrm>
              <a:off x="2635" y="2396"/>
              <a:ext cx="35" cy="28"/>
            </a:xfrm>
            <a:custGeom>
              <a:avLst/>
              <a:gdLst>
                <a:gd name="T0" fmla="*/ 66 w 72"/>
                <a:gd name="T1" fmla="*/ 58 h 58"/>
                <a:gd name="T2" fmla="*/ 72 w 72"/>
                <a:gd name="T3" fmla="*/ 47 h 58"/>
                <a:gd name="T4" fmla="*/ 71 w 72"/>
                <a:gd name="T5" fmla="*/ 44 h 58"/>
                <a:gd name="T6" fmla="*/ 65 w 72"/>
                <a:gd name="T7" fmla="*/ 36 h 58"/>
                <a:gd name="T8" fmla="*/ 58 w 72"/>
                <a:gd name="T9" fmla="*/ 24 h 58"/>
                <a:gd name="T10" fmla="*/ 50 w 72"/>
                <a:gd name="T11" fmla="*/ 14 h 58"/>
                <a:gd name="T12" fmla="*/ 40 w 72"/>
                <a:gd name="T13" fmla="*/ 5 h 58"/>
                <a:gd name="T14" fmla="*/ 28 w 72"/>
                <a:gd name="T15" fmla="*/ 0 h 58"/>
                <a:gd name="T16" fmla="*/ 16 w 72"/>
                <a:gd name="T17" fmla="*/ 3 h 58"/>
                <a:gd name="T18" fmla="*/ 6 w 72"/>
                <a:gd name="T19" fmla="*/ 15 h 58"/>
                <a:gd name="T20" fmla="*/ 0 w 72"/>
                <a:gd name="T21" fmla="*/ 31 h 58"/>
                <a:gd name="T22" fmla="*/ 4 w 72"/>
                <a:gd name="T23" fmla="*/ 43 h 58"/>
                <a:gd name="T24" fmla="*/ 12 w 72"/>
                <a:gd name="T25" fmla="*/ 51 h 58"/>
                <a:gd name="T26" fmla="*/ 26 w 72"/>
                <a:gd name="T27" fmla="*/ 56 h 58"/>
                <a:gd name="T28" fmla="*/ 40 w 72"/>
                <a:gd name="T29" fmla="*/ 58 h 58"/>
                <a:gd name="T30" fmla="*/ 52 w 72"/>
                <a:gd name="T31" fmla="*/ 58 h 58"/>
                <a:gd name="T32" fmla="*/ 63 w 72"/>
                <a:gd name="T33" fmla="*/ 58 h 58"/>
                <a:gd name="T34" fmla="*/ 66 w 72"/>
                <a:gd name="T3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8">
                  <a:moveTo>
                    <a:pt x="66" y="58"/>
                  </a:moveTo>
                  <a:lnTo>
                    <a:pt x="72" y="47"/>
                  </a:lnTo>
                  <a:lnTo>
                    <a:pt x="71" y="44"/>
                  </a:lnTo>
                  <a:lnTo>
                    <a:pt x="65" y="36"/>
                  </a:lnTo>
                  <a:lnTo>
                    <a:pt x="58" y="24"/>
                  </a:lnTo>
                  <a:lnTo>
                    <a:pt x="50" y="14"/>
                  </a:lnTo>
                  <a:lnTo>
                    <a:pt x="40" y="5"/>
                  </a:lnTo>
                  <a:lnTo>
                    <a:pt x="28" y="0"/>
                  </a:lnTo>
                  <a:lnTo>
                    <a:pt x="16" y="3"/>
                  </a:lnTo>
                  <a:lnTo>
                    <a:pt x="6" y="15"/>
                  </a:lnTo>
                  <a:lnTo>
                    <a:pt x="0" y="31"/>
                  </a:lnTo>
                  <a:lnTo>
                    <a:pt x="4" y="43"/>
                  </a:lnTo>
                  <a:lnTo>
                    <a:pt x="12" y="51"/>
                  </a:lnTo>
                  <a:lnTo>
                    <a:pt x="26" y="56"/>
                  </a:lnTo>
                  <a:lnTo>
                    <a:pt x="40" y="58"/>
                  </a:lnTo>
                  <a:lnTo>
                    <a:pt x="52" y="58"/>
                  </a:lnTo>
                  <a:lnTo>
                    <a:pt x="63" y="58"/>
                  </a:lnTo>
                  <a:lnTo>
                    <a:pt x="66" y="5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39" name="Freeform 491"/>
            <p:cNvSpPr>
              <a:spLocks/>
            </p:cNvSpPr>
            <p:nvPr/>
          </p:nvSpPr>
          <p:spPr bwMode="auto">
            <a:xfrm>
              <a:off x="2635" y="2428"/>
              <a:ext cx="35" cy="29"/>
            </a:xfrm>
            <a:custGeom>
              <a:avLst/>
              <a:gdLst>
                <a:gd name="T0" fmla="*/ 72 w 72"/>
                <a:gd name="T1" fmla="*/ 10 h 56"/>
                <a:gd name="T2" fmla="*/ 66 w 72"/>
                <a:gd name="T3" fmla="*/ 0 h 56"/>
                <a:gd name="T4" fmla="*/ 63 w 72"/>
                <a:gd name="T5" fmla="*/ 0 h 56"/>
                <a:gd name="T6" fmla="*/ 53 w 72"/>
                <a:gd name="T7" fmla="*/ 0 h 56"/>
                <a:gd name="T8" fmla="*/ 40 w 72"/>
                <a:gd name="T9" fmla="*/ 0 h 56"/>
                <a:gd name="T10" fmla="*/ 26 w 72"/>
                <a:gd name="T11" fmla="*/ 2 h 56"/>
                <a:gd name="T12" fmla="*/ 13 w 72"/>
                <a:gd name="T13" fmla="*/ 7 h 56"/>
                <a:gd name="T14" fmla="*/ 4 w 72"/>
                <a:gd name="T15" fmla="*/ 14 h 56"/>
                <a:gd name="T16" fmla="*/ 0 w 72"/>
                <a:gd name="T17" fmla="*/ 25 h 56"/>
                <a:gd name="T18" fmla="*/ 6 w 72"/>
                <a:gd name="T19" fmla="*/ 40 h 56"/>
                <a:gd name="T20" fmla="*/ 16 w 72"/>
                <a:gd name="T21" fmla="*/ 53 h 56"/>
                <a:gd name="T22" fmla="*/ 28 w 72"/>
                <a:gd name="T23" fmla="*/ 56 h 56"/>
                <a:gd name="T24" fmla="*/ 40 w 72"/>
                <a:gd name="T25" fmla="*/ 53 h 56"/>
                <a:gd name="T26" fmla="*/ 50 w 72"/>
                <a:gd name="T27" fmla="*/ 44 h 56"/>
                <a:gd name="T28" fmla="*/ 58 w 72"/>
                <a:gd name="T29" fmla="*/ 33 h 56"/>
                <a:gd name="T30" fmla="*/ 65 w 72"/>
                <a:gd name="T31" fmla="*/ 22 h 56"/>
                <a:gd name="T32" fmla="*/ 71 w 72"/>
                <a:gd name="T33" fmla="*/ 14 h 56"/>
                <a:gd name="T34" fmla="*/ 72 w 72"/>
                <a:gd name="T35" fmla="*/ 1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6">
                  <a:moveTo>
                    <a:pt x="72" y="10"/>
                  </a:moveTo>
                  <a:lnTo>
                    <a:pt x="66" y="0"/>
                  </a:lnTo>
                  <a:lnTo>
                    <a:pt x="63" y="0"/>
                  </a:lnTo>
                  <a:lnTo>
                    <a:pt x="53" y="0"/>
                  </a:lnTo>
                  <a:lnTo>
                    <a:pt x="40" y="0"/>
                  </a:lnTo>
                  <a:lnTo>
                    <a:pt x="26" y="2"/>
                  </a:lnTo>
                  <a:lnTo>
                    <a:pt x="13" y="7"/>
                  </a:lnTo>
                  <a:lnTo>
                    <a:pt x="4" y="14"/>
                  </a:lnTo>
                  <a:lnTo>
                    <a:pt x="0" y="25"/>
                  </a:lnTo>
                  <a:lnTo>
                    <a:pt x="6" y="40"/>
                  </a:lnTo>
                  <a:lnTo>
                    <a:pt x="16" y="53"/>
                  </a:lnTo>
                  <a:lnTo>
                    <a:pt x="28" y="56"/>
                  </a:lnTo>
                  <a:lnTo>
                    <a:pt x="40" y="53"/>
                  </a:lnTo>
                  <a:lnTo>
                    <a:pt x="50" y="44"/>
                  </a:lnTo>
                  <a:lnTo>
                    <a:pt x="58" y="33"/>
                  </a:lnTo>
                  <a:lnTo>
                    <a:pt x="65" y="22"/>
                  </a:lnTo>
                  <a:lnTo>
                    <a:pt x="71" y="14"/>
                  </a:lnTo>
                  <a:lnTo>
                    <a:pt x="72" y="1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40" name="Freeform 492"/>
            <p:cNvSpPr>
              <a:spLocks/>
            </p:cNvSpPr>
            <p:nvPr/>
          </p:nvSpPr>
          <p:spPr bwMode="auto">
            <a:xfrm>
              <a:off x="2664" y="2435"/>
              <a:ext cx="27" cy="37"/>
            </a:xfrm>
            <a:custGeom>
              <a:avLst/>
              <a:gdLst>
                <a:gd name="T0" fmla="*/ 32 w 53"/>
                <a:gd name="T1" fmla="*/ 0 h 72"/>
                <a:gd name="T2" fmla="*/ 21 w 53"/>
                <a:gd name="T3" fmla="*/ 0 h 72"/>
                <a:gd name="T4" fmla="*/ 19 w 53"/>
                <a:gd name="T5" fmla="*/ 3 h 72"/>
                <a:gd name="T6" fmla="*/ 14 w 53"/>
                <a:gd name="T7" fmla="*/ 11 h 72"/>
                <a:gd name="T8" fmla="*/ 8 w 53"/>
                <a:gd name="T9" fmla="*/ 23 h 72"/>
                <a:gd name="T10" fmla="*/ 2 w 53"/>
                <a:gd name="T11" fmla="*/ 35 h 72"/>
                <a:gd name="T12" fmla="*/ 0 w 53"/>
                <a:gd name="T13" fmla="*/ 49 h 72"/>
                <a:gd name="T14" fmla="*/ 2 w 53"/>
                <a:gd name="T15" fmla="*/ 61 h 72"/>
                <a:gd name="T16" fmla="*/ 10 w 53"/>
                <a:gd name="T17" fmla="*/ 69 h 72"/>
                <a:gd name="T18" fmla="*/ 27 w 53"/>
                <a:gd name="T19" fmla="*/ 72 h 72"/>
                <a:gd name="T20" fmla="*/ 43 w 53"/>
                <a:gd name="T21" fmla="*/ 69 h 72"/>
                <a:gd name="T22" fmla="*/ 51 w 53"/>
                <a:gd name="T23" fmla="*/ 61 h 72"/>
                <a:gd name="T24" fmla="*/ 53 w 53"/>
                <a:gd name="T25" fmla="*/ 49 h 72"/>
                <a:gd name="T26" fmla="*/ 51 w 53"/>
                <a:gd name="T27" fmla="*/ 35 h 72"/>
                <a:gd name="T28" fmla="*/ 45 w 53"/>
                <a:gd name="T29" fmla="*/ 23 h 72"/>
                <a:gd name="T30" fmla="*/ 39 w 53"/>
                <a:gd name="T31" fmla="*/ 11 h 72"/>
                <a:gd name="T32" fmla="*/ 35 w 53"/>
                <a:gd name="T33" fmla="*/ 3 h 72"/>
                <a:gd name="T34" fmla="*/ 32 w 53"/>
                <a:gd name="T3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2">
                  <a:moveTo>
                    <a:pt x="32" y="0"/>
                  </a:moveTo>
                  <a:lnTo>
                    <a:pt x="21" y="0"/>
                  </a:lnTo>
                  <a:lnTo>
                    <a:pt x="19" y="3"/>
                  </a:lnTo>
                  <a:lnTo>
                    <a:pt x="14" y="11"/>
                  </a:lnTo>
                  <a:lnTo>
                    <a:pt x="8" y="23"/>
                  </a:lnTo>
                  <a:lnTo>
                    <a:pt x="2" y="35"/>
                  </a:lnTo>
                  <a:lnTo>
                    <a:pt x="0" y="49"/>
                  </a:lnTo>
                  <a:lnTo>
                    <a:pt x="2" y="61"/>
                  </a:lnTo>
                  <a:lnTo>
                    <a:pt x="10" y="69"/>
                  </a:lnTo>
                  <a:lnTo>
                    <a:pt x="27" y="72"/>
                  </a:lnTo>
                  <a:lnTo>
                    <a:pt x="43" y="69"/>
                  </a:lnTo>
                  <a:lnTo>
                    <a:pt x="51" y="61"/>
                  </a:lnTo>
                  <a:lnTo>
                    <a:pt x="53" y="49"/>
                  </a:lnTo>
                  <a:lnTo>
                    <a:pt x="51" y="35"/>
                  </a:lnTo>
                  <a:lnTo>
                    <a:pt x="45" y="23"/>
                  </a:lnTo>
                  <a:lnTo>
                    <a:pt x="39" y="11"/>
                  </a:lnTo>
                  <a:lnTo>
                    <a:pt x="35" y="3"/>
                  </a:lnTo>
                  <a:lnTo>
                    <a:pt x="32"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41" name="Freeform 493"/>
            <p:cNvSpPr>
              <a:spLocks/>
            </p:cNvSpPr>
            <p:nvPr/>
          </p:nvSpPr>
          <p:spPr bwMode="auto">
            <a:xfrm>
              <a:off x="2684" y="2428"/>
              <a:ext cx="35" cy="29"/>
            </a:xfrm>
            <a:custGeom>
              <a:avLst/>
              <a:gdLst>
                <a:gd name="T0" fmla="*/ 6 w 72"/>
                <a:gd name="T1" fmla="*/ 0 h 57"/>
                <a:gd name="T2" fmla="*/ 0 w 72"/>
                <a:gd name="T3" fmla="*/ 10 h 57"/>
                <a:gd name="T4" fmla="*/ 1 w 72"/>
                <a:gd name="T5" fmla="*/ 14 h 57"/>
                <a:gd name="T6" fmla="*/ 7 w 72"/>
                <a:gd name="T7" fmla="*/ 22 h 57"/>
                <a:gd name="T8" fmla="*/ 14 w 72"/>
                <a:gd name="T9" fmla="*/ 33 h 57"/>
                <a:gd name="T10" fmla="*/ 23 w 72"/>
                <a:gd name="T11" fmla="*/ 43 h 57"/>
                <a:gd name="T12" fmla="*/ 33 w 72"/>
                <a:gd name="T13" fmla="*/ 53 h 57"/>
                <a:gd name="T14" fmla="*/ 44 w 72"/>
                <a:gd name="T15" fmla="*/ 57 h 57"/>
                <a:gd name="T16" fmla="*/ 56 w 72"/>
                <a:gd name="T17" fmla="*/ 55 h 57"/>
                <a:gd name="T18" fmla="*/ 66 w 72"/>
                <a:gd name="T19" fmla="*/ 42 h 57"/>
                <a:gd name="T20" fmla="*/ 72 w 72"/>
                <a:gd name="T21" fmla="*/ 26 h 57"/>
                <a:gd name="T22" fmla="*/ 68 w 72"/>
                <a:gd name="T23" fmla="*/ 15 h 57"/>
                <a:gd name="T24" fmla="*/ 60 w 72"/>
                <a:gd name="T25" fmla="*/ 7 h 57"/>
                <a:gd name="T26" fmla="*/ 46 w 72"/>
                <a:gd name="T27" fmla="*/ 2 h 57"/>
                <a:gd name="T28" fmla="*/ 33 w 72"/>
                <a:gd name="T29" fmla="*/ 0 h 57"/>
                <a:gd name="T30" fmla="*/ 20 w 72"/>
                <a:gd name="T31" fmla="*/ 0 h 57"/>
                <a:gd name="T32" fmla="*/ 9 w 72"/>
                <a:gd name="T33" fmla="*/ 0 h 57"/>
                <a:gd name="T34" fmla="*/ 6 w 72"/>
                <a:gd name="T3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7">
                  <a:moveTo>
                    <a:pt x="6" y="0"/>
                  </a:moveTo>
                  <a:lnTo>
                    <a:pt x="0" y="10"/>
                  </a:lnTo>
                  <a:lnTo>
                    <a:pt x="1" y="14"/>
                  </a:lnTo>
                  <a:lnTo>
                    <a:pt x="7" y="22"/>
                  </a:lnTo>
                  <a:lnTo>
                    <a:pt x="14" y="33"/>
                  </a:lnTo>
                  <a:lnTo>
                    <a:pt x="23" y="43"/>
                  </a:lnTo>
                  <a:lnTo>
                    <a:pt x="33" y="53"/>
                  </a:lnTo>
                  <a:lnTo>
                    <a:pt x="44" y="57"/>
                  </a:lnTo>
                  <a:lnTo>
                    <a:pt x="56" y="55"/>
                  </a:lnTo>
                  <a:lnTo>
                    <a:pt x="66" y="42"/>
                  </a:lnTo>
                  <a:lnTo>
                    <a:pt x="72" y="26"/>
                  </a:lnTo>
                  <a:lnTo>
                    <a:pt x="68" y="15"/>
                  </a:lnTo>
                  <a:lnTo>
                    <a:pt x="60" y="7"/>
                  </a:lnTo>
                  <a:lnTo>
                    <a:pt x="46" y="2"/>
                  </a:lnTo>
                  <a:lnTo>
                    <a:pt x="33" y="0"/>
                  </a:lnTo>
                  <a:lnTo>
                    <a:pt x="20" y="0"/>
                  </a:lnTo>
                  <a:lnTo>
                    <a:pt x="9" y="0"/>
                  </a:lnTo>
                  <a:lnTo>
                    <a:pt x="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42" name="Freeform 494"/>
            <p:cNvSpPr>
              <a:spLocks/>
            </p:cNvSpPr>
            <p:nvPr/>
          </p:nvSpPr>
          <p:spPr bwMode="auto">
            <a:xfrm>
              <a:off x="2684" y="2395"/>
              <a:ext cx="35" cy="29"/>
            </a:xfrm>
            <a:custGeom>
              <a:avLst/>
              <a:gdLst>
                <a:gd name="T0" fmla="*/ 0 w 72"/>
                <a:gd name="T1" fmla="*/ 47 h 58"/>
                <a:gd name="T2" fmla="*/ 6 w 72"/>
                <a:gd name="T3" fmla="*/ 58 h 58"/>
                <a:gd name="T4" fmla="*/ 9 w 72"/>
                <a:gd name="T5" fmla="*/ 58 h 58"/>
                <a:gd name="T6" fmla="*/ 20 w 72"/>
                <a:gd name="T7" fmla="*/ 58 h 58"/>
                <a:gd name="T8" fmla="*/ 33 w 72"/>
                <a:gd name="T9" fmla="*/ 58 h 58"/>
                <a:gd name="T10" fmla="*/ 46 w 72"/>
                <a:gd name="T11" fmla="*/ 55 h 58"/>
                <a:gd name="T12" fmla="*/ 59 w 72"/>
                <a:gd name="T13" fmla="*/ 51 h 58"/>
                <a:gd name="T14" fmla="*/ 68 w 72"/>
                <a:gd name="T15" fmla="*/ 43 h 58"/>
                <a:gd name="T16" fmla="*/ 72 w 72"/>
                <a:gd name="T17" fmla="*/ 32 h 58"/>
                <a:gd name="T18" fmla="*/ 66 w 72"/>
                <a:gd name="T19" fmla="*/ 16 h 58"/>
                <a:gd name="T20" fmla="*/ 56 w 72"/>
                <a:gd name="T21" fmla="*/ 4 h 58"/>
                <a:gd name="T22" fmla="*/ 44 w 72"/>
                <a:gd name="T23" fmla="*/ 0 h 58"/>
                <a:gd name="T24" fmla="*/ 33 w 72"/>
                <a:gd name="T25" fmla="*/ 5 h 58"/>
                <a:gd name="T26" fmla="*/ 23 w 72"/>
                <a:gd name="T27" fmla="*/ 14 h 58"/>
                <a:gd name="T28" fmla="*/ 14 w 72"/>
                <a:gd name="T29" fmla="*/ 24 h 58"/>
                <a:gd name="T30" fmla="*/ 7 w 72"/>
                <a:gd name="T31" fmla="*/ 36 h 58"/>
                <a:gd name="T32" fmla="*/ 1 w 72"/>
                <a:gd name="T33" fmla="*/ 44 h 58"/>
                <a:gd name="T34" fmla="*/ 0 w 72"/>
                <a:gd name="T35" fmla="*/ 4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8">
                  <a:moveTo>
                    <a:pt x="0" y="47"/>
                  </a:moveTo>
                  <a:lnTo>
                    <a:pt x="6" y="58"/>
                  </a:lnTo>
                  <a:lnTo>
                    <a:pt x="9" y="58"/>
                  </a:lnTo>
                  <a:lnTo>
                    <a:pt x="20" y="58"/>
                  </a:lnTo>
                  <a:lnTo>
                    <a:pt x="33" y="58"/>
                  </a:lnTo>
                  <a:lnTo>
                    <a:pt x="46" y="55"/>
                  </a:lnTo>
                  <a:lnTo>
                    <a:pt x="59" y="51"/>
                  </a:lnTo>
                  <a:lnTo>
                    <a:pt x="68" y="43"/>
                  </a:lnTo>
                  <a:lnTo>
                    <a:pt x="72" y="32"/>
                  </a:lnTo>
                  <a:lnTo>
                    <a:pt x="66" y="16"/>
                  </a:lnTo>
                  <a:lnTo>
                    <a:pt x="56" y="4"/>
                  </a:lnTo>
                  <a:lnTo>
                    <a:pt x="44" y="0"/>
                  </a:lnTo>
                  <a:lnTo>
                    <a:pt x="33" y="5"/>
                  </a:lnTo>
                  <a:lnTo>
                    <a:pt x="23" y="14"/>
                  </a:lnTo>
                  <a:lnTo>
                    <a:pt x="14" y="24"/>
                  </a:lnTo>
                  <a:lnTo>
                    <a:pt x="7" y="36"/>
                  </a:lnTo>
                  <a:lnTo>
                    <a:pt x="1" y="44"/>
                  </a:lnTo>
                  <a:lnTo>
                    <a:pt x="0" y="4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43" name="Freeform 495"/>
            <p:cNvSpPr>
              <a:spLocks/>
            </p:cNvSpPr>
            <p:nvPr/>
          </p:nvSpPr>
          <p:spPr bwMode="auto">
            <a:xfrm>
              <a:off x="2471" y="1815"/>
              <a:ext cx="72" cy="84"/>
            </a:xfrm>
            <a:custGeom>
              <a:avLst/>
              <a:gdLst>
                <a:gd name="T0" fmla="*/ 144 w 144"/>
                <a:gd name="T1" fmla="*/ 0 h 167"/>
                <a:gd name="T2" fmla="*/ 143 w 144"/>
                <a:gd name="T3" fmla="*/ 28 h 167"/>
                <a:gd name="T4" fmla="*/ 138 w 144"/>
                <a:gd name="T5" fmla="*/ 57 h 167"/>
                <a:gd name="T6" fmla="*/ 129 w 144"/>
                <a:gd name="T7" fmla="*/ 84 h 167"/>
                <a:gd name="T8" fmla="*/ 116 w 144"/>
                <a:gd name="T9" fmla="*/ 111 h 167"/>
                <a:gd name="T10" fmla="*/ 100 w 144"/>
                <a:gd name="T11" fmla="*/ 135 h 167"/>
                <a:gd name="T12" fmla="*/ 82 w 144"/>
                <a:gd name="T13" fmla="*/ 152 h 167"/>
                <a:gd name="T14" fmla="*/ 60 w 144"/>
                <a:gd name="T15" fmla="*/ 164 h 167"/>
                <a:gd name="T16" fmla="*/ 36 w 144"/>
                <a:gd name="T17" fmla="*/ 167 h 167"/>
                <a:gd name="T18" fmla="*/ 16 w 144"/>
                <a:gd name="T19" fmla="*/ 163 h 167"/>
                <a:gd name="T20" fmla="*/ 5 w 144"/>
                <a:gd name="T21" fmla="*/ 152 h 167"/>
                <a:gd name="T22" fmla="*/ 0 w 144"/>
                <a:gd name="T23" fmla="*/ 140 h 167"/>
                <a:gd name="T24" fmla="*/ 2 w 144"/>
                <a:gd name="T25" fmla="*/ 123 h 167"/>
                <a:gd name="T26" fmla="*/ 12 w 144"/>
                <a:gd name="T27" fmla="*/ 109 h 167"/>
                <a:gd name="T28" fmla="*/ 24 w 144"/>
                <a:gd name="T29" fmla="*/ 96 h 167"/>
                <a:gd name="T30" fmla="*/ 42 w 144"/>
                <a:gd name="T31" fmla="*/ 85 h 167"/>
                <a:gd name="T32" fmla="*/ 62 w 144"/>
                <a:gd name="T33" fmla="*/ 82 h 167"/>
                <a:gd name="T34" fmla="*/ 80 w 144"/>
                <a:gd name="T35" fmla="*/ 79 h 167"/>
                <a:gd name="T36" fmla="*/ 95 w 144"/>
                <a:gd name="T37" fmla="*/ 69 h 167"/>
                <a:gd name="T38" fmla="*/ 108 w 144"/>
                <a:gd name="T39" fmla="*/ 57 h 167"/>
                <a:gd name="T40" fmla="*/ 121 w 144"/>
                <a:gd name="T41" fmla="*/ 41 h 167"/>
                <a:gd name="T42" fmla="*/ 130 w 144"/>
                <a:gd name="T43" fmla="*/ 26 h 167"/>
                <a:gd name="T44" fmla="*/ 138 w 144"/>
                <a:gd name="T45" fmla="*/ 13 h 167"/>
                <a:gd name="T46" fmla="*/ 143 w 144"/>
                <a:gd name="T47" fmla="*/ 4 h 167"/>
                <a:gd name="T48" fmla="*/ 144 w 144"/>
                <a:gd name="T49"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167">
                  <a:moveTo>
                    <a:pt x="144" y="0"/>
                  </a:moveTo>
                  <a:lnTo>
                    <a:pt x="143" y="28"/>
                  </a:lnTo>
                  <a:lnTo>
                    <a:pt x="138" y="57"/>
                  </a:lnTo>
                  <a:lnTo>
                    <a:pt x="129" y="84"/>
                  </a:lnTo>
                  <a:lnTo>
                    <a:pt x="116" y="111"/>
                  </a:lnTo>
                  <a:lnTo>
                    <a:pt x="100" y="135"/>
                  </a:lnTo>
                  <a:lnTo>
                    <a:pt x="82" y="152"/>
                  </a:lnTo>
                  <a:lnTo>
                    <a:pt x="60" y="164"/>
                  </a:lnTo>
                  <a:lnTo>
                    <a:pt x="36" y="167"/>
                  </a:lnTo>
                  <a:lnTo>
                    <a:pt x="16" y="163"/>
                  </a:lnTo>
                  <a:lnTo>
                    <a:pt x="5" y="152"/>
                  </a:lnTo>
                  <a:lnTo>
                    <a:pt x="0" y="140"/>
                  </a:lnTo>
                  <a:lnTo>
                    <a:pt x="2" y="123"/>
                  </a:lnTo>
                  <a:lnTo>
                    <a:pt x="12" y="109"/>
                  </a:lnTo>
                  <a:lnTo>
                    <a:pt x="24" y="96"/>
                  </a:lnTo>
                  <a:lnTo>
                    <a:pt x="42" y="85"/>
                  </a:lnTo>
                  <a:lnTo>
                    <a:pt x="62" y="82"/>
                  </a:lnTo>
                  <a:lnTo>
                    <a:pt x="80" y="79"/>
                  </a:lnTo>
                  <a:lnTo>
                    <a:pt x="95" y="69"/>
                  </a:lnTo>
                  <a:lnTo>
                    <a:pt x="108" y="57"/>
                  </a:lnTo>
                  <a:lnTo>
                    <a:pt x="121" y="41"/>
                  </a:lnTo>
                  <a:lnTo>
                    <a:pt x="130" y="26"/>
                  </a:lnTo>
                  <a:lnTo>
                    <a:pt x="138" y="13"/>
                  </a:lnTo>
                  <a:lnTo>
                    <a:pt x="143" y="4"/>
                  </a:lnTo>
                  <a:lnTo>
                    <a:pt x="144"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44" name="Freeform 496"/>
            <p:cNvSpPr>
              <a:spLocks/>
            </p:cNvSpPr>
            <p:nvPr/>
          </p:nvSpPr>
          <p:spPr bwMode="auto">
            <a:xfrm>
              <a:off x="2436" y="1811"/>
              <a:ext cx="102" cy="40"/>
            </a:xfrm>
            <a:custGeom>
              <a:avLst/>
              <a:gdLst>
                <a:gd name="T0" fmla="*/ 204 w 204"/>
                <a:gd name="T1" fmla="*/ 0 h 82"/>
                <a:gd name="T2" fmla="*/ 196 w 204"/>
                <a:gd name="T3" fmla="*/ 10 h 82"/>
                <a:gd name="T4" fmla="*/ 187 w 204"/>
                <a:gd name="T5" fmla="*/ 21 h 82"/>
                <a:gd name="T6" fmla="*/ 175 w 204"/>
                <a:gd name="T7" fmla="*/ 31 h 82"/>
                <a:gd name="T8" fmla="*/ 165 w 204"/>
                <a:gd name="T9" fmla="*/ 40 h 82"/>
                <a:gd name="T10" fmla="*/ 152 w 204"/>
                <a:gd name="T11" fmla="*/ 50 h 82"/>
                <a:gd name="T12" fmla="*/ 139 w 204"/>
                <a:gd name="T13" fmla="*/ 58 h 82"/>
                <a:gd name="T14" fmla="*/ 127 w 204"/>
                <a:gd name="T15" fmla="*/ 65 h 82"/>
                <a:gd name="T16" fmla="*/ 114 w 204"/>
                <a:gd name="T17" fmla="*/ 70 h 82"/>
                <a:gd name="T18" fmla="*/ 100 w 204"/>
                <a:gd name="T19" fmla="*/ 76 h 82"/>
                <a:gd name="T20" fmla="*/ 88 w 204"/>
                <a:gd name="T21" fmla="*/ 80 h 82"/>
                <a:gd name="T22" fmla="*/ 74 w 204"/>
                <a:gd name="T23" fmla="*/ 81 h 82"/>
                <a:gd name="T24" fmla="*/ 61 w 204"/>
                <a:gd name="T25" fmla="*/ 82 h 82"/>
                <a:gd name="T26" fmla="*/ 48 w 204"/>
                <a:gd name="T27" fmla="*/ 81 h 82"/>
                <a:gd name="T28" fmla="*/ 37 w 204"/>
                <a:gd name="T29" fmla="*/ 77 h 82"/>
                <a:gd name="T30" fmla="*/ 25 w 204"/>
                <a:gd name="T31" fmla="*/ 71 h 82"/>
                <a:gd name="T32" fmla="*/ 15 w 204"/>
                <a:gd name="T33" fmla="*/ 65 h 82"/>
                <a:gd name="T34" fmla="*/ 2 w 204"/>
                <a:gd name="T35" fmla="*/ 48 h 82"/>
                <a:gd name="T36" fmla="*/ 0 w 204"/>
                <a:gd name="T37" fmla="*/ 33 h 82"/>
                <a:gd name="T38" fmla="*/ 6 w 204"/>
                <a:gd name="T39" fmla="*/ 21 h 82"/>
                <a:gd name="T40" fmla="*/ 17 w 204"/>
                <a:gd name="T41" fmla="*/ 10 h 82"/>
                <a:gd name="T42" fmla="*/ 33 w 204"/>
                <a:gd name="T43" fmla="*/ 3 h 82"/>
                <a:gd name="T44" fmla="*/ 52 w 204"/>
                <a:gd name="T45" fmla="*/ 1 h 82"/>
                <a:gd name="T46" fmla="*/ 71 w 204"/>
                <a:gd name="T47" fmla="*/ 5 h 82"/>
                <a:gd name="T48" fmla="*/ 90 w 204"/>
                <a:gd name="T49" fmla="*/ 15 h 82"/>
                <a:gd name="T50" fmla="*/ 105 w 204"/>
                <a:gd name="T51" fmla="*/ 22 h 82"/>
                <a:gd name="T52" fmla="*/ 123 w 204"/>
                <a:gd name="T53" fmla="*/ 24 h 82"/>
                <a:gd name="T54" fmla="*/ 142 w 204"/>
                <a:gd name="T55" fmla="*/ 22 h 82"/>
                <a:gd name="T56" fmla="*/ 160 w 204"/>
                <a:gd name="T57" fmla="*/ 17 h 82"/>
                <a:gd name="T58" fmla="*/ 177 w 204"/>
                <a:gd name="T59" fmla="*/ 12 h 82"/>
                <a:gd name="T60" fmla="*/ 191 w 204"/>
                <a:gd name="T61" fmla="*/ 6 h 82"/>
                <a:gd name="T62" fmla="*/ 200 w 204"/>
                <a:gd name="T63" fmla="*/ 2 h 82"/>
                <a:gd name="T64" fmla="*/ 204 w 204"/>
                <a:gd name="T65"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4" h="82">
                  <a:moveTo>
                    <a:pt x="204" y="0"/>
                  </a:moveTo>
                  <a:lnTo>
                    <a:pt x="196" y="10"/>
                  </a:lnTo>
                  <a:lnTo>
                    <a:pt x="187" y="21"/>
                  </a:lnTo>
                  <a:lnTo>
                    <a:pt x="175" y="31"/>
                  </a:lnTo>
                  <a:lnTo>
                    <a:pt x="165" y="40"/>
                  </a:lnTo>
                  <a:lnTo>
                    <a:pt x="152" y="50"/>
                  </a:lnTo>
                  <a:lnTo>
                    <a:pt x="139" y="58"/>
                  </a:lnTo>
                  <a:lnTo>
                    <a:pt x="127" y="65"/>
                  </a:lnTo>
                  <a:lnTo>
                    <a:pt x="114" y="70"/>
                  </a:lnTo>
                  <a:lnTo>
                    <a:pt x="100" y="76"/>
                  </a:lnTo>
                  <a:lnTo>
                    <a:pt x="88" y="80"/>
                  </a:lnTo>
                  <a:lnTo>
                    <a:pt x="74" y="81"/>
                  </a:lnTo>
                  <a:lnTo>
                    <a:pt x="61" y="82"/>
                  </a:lnTo>
                  <a:lnTo>
                    <a:pt x="48" y="81"/>
                  </a:lnTo>
                  <a:lnTo>
                    <a:pt x="37" y="77"/>
                  </a:lnTo>
                  <a:lnTo>
                    <a:pt x="25" y="71"/>
                  </a:lnTo>
                  <a:lnTo>
                    <a:pt x="15" y="65"/>
                  </a:lnTo>
                  <a:lnTo>
                    <a:pt x="2" y="48"/>
                  </a:lnTo>
                  <a:lnTo>
                    <a:pt x="0" y="33"/>
                  </a:lnTo>
                  <a:lnTo>
                    <a:pt x="6" y="21"/>
                  </a:lnTo>
                  <a:lnTo>
                    <a:pt x="17" y="10"/>
                  </a:lnTo>
                  <a:lnTo>
                    <a:pt x="33" y="3"/>
                  </a:lnTo>
                  <a:lnTo>
                    <a:pt x="52" y="1"/>
                  </a:lnTo>
                  <a:lnTo>
                    <a:pt x="71" y="5"/>
                  </a:lnTo>
                  <a:lnTo>
                    <a:pt x="90" y="15"/>
                  </a:lnTo>
                  <a:lnTo>
                    <a:pt x="105" y="22"/>
                  </a:lnTo>
                  <a:lnTo>
                    <a:pt x="123" y="24"/>
                  </a:lnTo>
                  <a:lnTo>
                    <a:pt x="142" y="22"/>
                  </a:lnTo>
                  <a:lnTo>
                    <a:pt x="160" y="17"/>
                  </a:lnTo>
                  <a:lnTo>
                    <a:pt x="177" y="12"/>
                  </a:lnTo>
                  <a:lnTo>
                    <a:pt x="191" y="6"/>
                  </a:lnTo>
                  <a:lnTo>
                    <a:pt x="200" y="2"/>
                  </a:lnTo>
                  <a:lnTo>
                    <a:pt x="204"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45" name="Freeform 497"/>
            <p:cNvSpPr>
              <a:spLocks/>
            </p:cNvSpPr>
            <p:nvPr/>
          </p:nvSpPr>
          <p:spPr bwMode="auto">
            <a:xfrm>
              <a:off x="2534" y="1815"/>
              <a:ext cx="42" cy="104"/>
            </a:xfrm>
            <a:custGeom>
              <a:avLst/>
              <a:gdLst>
                <a:gd name="T0" fmla="*/ 24 w 84"/>
                <a:gd name="T1" fmla="*/ 0 h 208"/>
                <a:gd name="T2" fmla="*/ 42 w 84"/>
                <a:gd name="T3" fmla="*/ 21 h 208"/>
                <a:gd name="T4" fmla="*/ 59 w 84"/>
                <a:gd name="T5" fmla="*/ 45 h 208"/>
                <a:gd name="T6" fmla="*/ 71 w 84"/>
                <a:gd name="T7" fmla="*/ 73 h 208"/>
                <a:gd name="T8" fmla="*/ 79 w 84"/>
                <a:gd name="T9" fmla="*/ 100 h 208"/>
                <a:gd name="T10" fmla="*/ 84 w 84"/>
                <a:gd name="T11" fmla="*/ 128 h 208"/>
                <a:gd name="T12" fmla="*/ 82 w 84"/>
                <a:gd name="T13" fmla="*/ 155 h 208"/>
                <a:gd name="T14" fmla="*/ 74 w 84"/>
                <a:gd name="T15" fmla="*/ 178 h 208"/>
                <a:gd name="T16" fmla="*/ 57 w 84"/>
                <a:gd name="T17" fmla="*/ 197 h 208"/>
                <a:gd name="T18" fmla="*/ 40 w 84"/>
                <a:gd name="T19" fmla="*/ 208 h 208"/>
                <a:gd name="T20" fmla="*/ 25 w 84"/>
                <a:gd name="T21" fmla="*/ 208 h 208"/>
                <a:gd name="T22" fmla="*/ 12 w 84"/>
                <a:gd name="T23" fmla="*/ 201 h 208"/>
                <a:gd name="T24" fmla="*/ 4 w 84"/>
                <a:gd name="T25" fmla="*/ 187 h 208"/>
                <a:gd name="T26" fmla="*/ 0 w 84"/>
                <a:gd name="T27" fmla="*/ 170 h 208"/>
                <a:gd name="T28" fmla="*/ 1 w 84"/>
                <a:gd name="T29" fmla="*/ 151 h 208"/>
                <a:gd name="T30" fmla="*/ 7 w 84"/>
                <a:gd name="T31" fmla="*/ 133 h 208"/>
                <a:gd name="T32" fmla="*/ 19 w 84"/>
                <a:gd name="T33" fmla="*/ 115 h 208"/>
                <a:gd name="T34" fmla="*/ 34 w 84"/>
                <a:gd name="T35" fmla="*/ 84 h 208"/>
                <a:gd name="T36" fmla="*/ 34 w 84"/>
                <a:gd name="T37" fmla="*/ 46 h 208"/>
                <a:gd name="T38" fmla="*/ 27 w 84"/>
                <a:gd name="T39" fmla="*/ 14 h 208"/>
                <a:gd name="T40" fmla="*/ 24 w 84"/>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 h="208">
                  <a:moveTo>
                    <a:pt x="24" y="0"/>
                  </a:moveTo>
                  <a:lnTo>
                    <a:pt x="42" y="21"/>
                  </a:lnTo>
                  <a:lnTo>
                    <a:pt x="59" y="45"/>
                  </a:lnTo>
                  <a:lnTo>
                    <a:pt x="71" y="73"/>
                  </a:lnTo>
                  <a:lnTo>
                    <a:pt x="79" y="100"/>
                  </a:lnTo>
                  <a:lnTo>
                    <a:pt x="84" y="128"/>
                  </a:lnTo>
                  <a:lnTo>
                    <a:pt x="82" y="155"/>
                  </a:lnTo>
                  <a:lnTo>
                    <a:pt x="74" y="178"/>
                  </a:lnTo>
                  <a:lnTo>
                    <a:pt x="57" y="197"/>
                  </a:lnTo>
                  <a:lnTo>
                    <a:pt x="40" y="208"/>
                  </a:lnTo>
                  <a:lnTo>
                    <a:pt x="25" y="208"/>
                  </a:lnTo>
                  <a:lnTo>
                    <a:pt x="12" y="201"/>
                  </a:lnTo>
                  <a:lnTo>
                    <a:pt x="4" y="187"/>
                  </a:lnTo>
                  <a:lnTo>
                    <a:pt x="0" y="170"/>
                  </a:lnTo>
                  <a:lnTo>
                    <a:pt x="1" y="151"/>
                  </a:lnTo>
                  <a:lnTo>
                    <a:pt x="7" y="133"/>
                  </a:lnTo>
                  <a:lnTo>
                    <a:pt x="19" y="115"/>
                  </a:lnTo>
                  <a:lnTo>
                    <a:pt x="34" y="84"/>
                  </a:lnTo>
                  <a:lnTo>
                    <a:pt x="34" y="46"/>
                  </a:lnTo>
                  <a:lnTo>
                    <a:pt x="27" y="14"/>
                  </a:lnTo>
                  <a:lnTo>
                    <a:pt x="24"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46" name="Freeform 498"/>
            <p:cNvSpPr>
              <a:spLocks/>
            </p:cNvSpPr>
            <p:nvPr/>
          </p:nvSpPr>
          <p:spPr bwMode="auto">
            <a:xfrm>
              <a:off x="2551" y="1812"/>
              <a:ext cx="72" cy="84"/>
            </a:xfrm>
            <a:custGeom>
              <a:avLst/>
              <a:gdLst>
                <a:gd name="T0" fmla="*/ 0 w 144"/>
                <a:gd name="T1" fmla="*/ 0 h 170"/>
                <a:gd name="T2" fmla="*/ 27 w 144"/>
                <a:gd name="T3" fmla="*/ 7 h 170"/>
                <a:gd name="T4" fmla="*/ 54 w 144"/>
                <a:gd name="T5" fmla="*/ 18 h 170"/>
                <a:gd name="T6" fmla="*/ 81 w 144"/>
                <a:gd name="T7" fmla="*/ 33 h 170"/>
                <a:gd name="T8" fmla="*/ 104 w 144"/>
                <a:gd name="T9" fmla="*/ 50 h 170"/>
                <a:gd name="T10" fmla="*/ 123 w 144"/>
                <a:gd name="T11" fmla="*/ 71 h 170"/>
                <a:gd name="T12" fmla="*/ 137 w 144"/>
                <a:gd name="T13" fmla="*/ 92 h 170"/>
                <a:gd name="T14" fmla="*/ 144 w 144"/>
                <a:gd name="T15" fmla="*/ 117 h 170"/>
                <a:gd name="T16" fmla="*/ 142 w 144"/>
                <a:gd name="T17" fmla="*/ 141 h 170"/>
                <a:gd name="T18" fmla="*/ 134 w 144"/>
                <a:gd name="T19" fmla="*/ 159 h 170"/>
                <a:gd name="T20" fmla="*/ 121 w 144"/>
                <a:gd name="T21" fmla="*/ 168 h 170"/>
                <a:gd name="T22" fmla="*/ 107 w 144"/>
                <a:gd name="T23" fmla="*/ 170 h 170"/>
                <a:gd name="T24" fmla="*/ 94 w 144"/>
                <a:gd name="T25" fmla="*/ 164 h 170"/>
                <a:gd name="T26" fmla="*/ 80 w 144"/>
                <a:gd name="T27" fmla="*/ 152 h 170"/>
                <a:gd name="T28" fmla="*/ 69 w 144"/>
                <a:gd name="T29" fmla="*/ 136 h 170"/>
                <a:gd name="T30" fmla="*/ 64 w 144"/>
                <a:gd name="T31" fmla="*/ 118 h 170"/>
                <a:gd name="T32" fmla="*/ 65 w 144"/>
                <a:gd name="T33" fmla="*/ 97 h 170"/>
                <a:gd name="T34" fmla="*/ 65 w 144"/>
                <a:gd name="T35" fmla="*/ 80 h 170"/>
                <a:gd name="T36" fmla="*/ 59 w 144"/>
                <a:gd name="T37" fmla="*/ 63 h 170"/>
                <a:gd name="T38" fmla="*/ 49 w 144"/>
                <a:gd name="T39" fmla="*/ 46 h 170"/>
                <a:gd name="T40" fmla="*/ 36 w 144"/>
                <a:gd name="T41" fmla="*/ 31 h 170"/>
                <a:gd name="T42" fmla="*/ 23 w 144"/>
                <a:gd name="T43" fmla="*/ 19 h 170"/>
                <a:gd name="T44" fmla="*/ 12 w 144"/>
                <a:gd name="T45" fmla="*/ 10 h 170"/>
                <a:gd name="T46" fmla="*/ 4 w 144"/>
                <a:gd name="T47" fmla="*/ 3 h 170"/>
                <a:gd name="T48" fmla="*/ 0 w 144"/>
                <a:gd name="T49"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170">
                  <a:moveTo>
                    <a:pt x="0" y="0"/>
                  </a:moveTo>
                  <a:lnTo>
                    <a:pt x="27" y="7"/>
                  </a:lnTo>
                  <a:lnTo>
                    <a:pt x="54" y="18"/>
                  </a:lnTo>
                  <a:lnTo>
                    <a:pt x="81" y="33"/>
                  </a:lnTo>
                  <a:lnTo>
                    <a:pt x="104" y="50"/>
                  </a:lnTo>
                  <a:lnTo>
                    <a:pt x="123" y="71"/>
                  </a:lnTo>
                  <a:lnTo>
                    <a:pt x="137" y="92"/>
                  </a:lnTo>
                  <a:lnTo>
                    <a:pt x="144" y="117"/>
                  </a:lnTo>
                  <a:lnTo>
                    <a:pt x="142" y="141"/>
                  </a:lnTo>
                  <a:lnTo>
                    <a:pt x="134" y="159"/>
                  </a:lnTo>
                  <a:lnTo>
                    <a:pt x="121" y="168"/>
                  </a:lnTo>
                  <a:lnTo>
                    <a:pt x="107" y="170"/>
                  </a:lnTo>
                  <a:lnTo>
                    <a:pt x="94" y="164"/>
                  </a:lnTo>
                  <a:lnTo>
                    <a:pt x="80" y="152"/>
                  </a:lnTo>
                  <a:lnTo>
                    <a:pt x="69" y="136"/>
                  </a:lnTo>
                  <a:lnTo>
                    <a:pt x="64" y="118"/>
                  </a:lnTo>
                  <a:lnTo>
                    <a:pt x="65" y="97"/>
                  </a:lnTo>
                  <a:lnTo>
                    <a:pt x="65" y="80"/>
                  </a:lnTo>
                  <a:lnTo>
                    <a:pt x="59" y="63"/>
                  </a:lnTo>
                  <a:lnTo>
                    <a:pt x="49" y="46"/>
                  </a:lnTo>
                  <a:lnTo>
                    <a:pt x="36" y="31"/>
                  </a:lnTo>
                  <a:lnTo>
                    <a:pt x="23" y="19"/>
                  </a:lnTo>
                  <a:lnTo>
                    <a:pt x="12" y="10"/>
                  </a:lnTo>
                  <a:lnTo>
                    <a:pt x="4" y="3"/>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47" name="Freeform 499"/>
            <p:cNvSpPr>
              <a:spLocks/>
            </p:cNvSpPr>
            <p:nvPr/>
          </p:nvSpPr>
          <p:spPr bwMode="auto">
            <a:xfrm>
              <a:off x="2558" y="1793"/>
              <a:ext cx="99" cy="51"/>
            </a:xfrm>
            <a:custGeom>
              <a:avLst/>
              <a:gdLst>
                <a:gd name="T0" fmla="*/ 0 w 199"/>
                <a:gd name="T1" fmla="*/ 18 h 103"/>
                <a:gd name="T2" fmla="*/ 13 w 199"/>
                <a:gd name="T3" fmla="*/ 13 h 103"/>
                <a:gd name="T4" fmla="*/ 27 w 199"/>
                <a:gd name="T5" fmla="*/ 8 h 103"/>
                <a:gd name="T6" fmla="*/ 40 w 199"/>
                <a:gd name="T7" fmla="*/ 5 h 103"/>
                <a:gd name="T8" fmla="*/ 54 w 199"/>
                <a:gd name="T9" fmla="*/ 3 h 103"/>
                <a:gd name="T10" fmla="*/ 69 w 199"/>
                <a:gd name="T11" fmla="*/ 0 h 103"/>
                <a:gd name="T12" fmla="*/ 84 w 199"/>
                <a:gd name="T13" fmla="*/ 0 h 103"/>
                <a:gd name="T14" fmla="*/ 99 w 199"/>
                <a:gd name="T15" fmla="*/ 0 h 103"/>
                <a:gd name="T16" fmla="*/ 114 w 199"/>
                <a:gd name="T17" fmla="*/ 1 h 103"/>
                <a:gd name="T18" fmla="*/ 128 w 199"/>
                <a:gd name="T19" fmla="*/ 4 h 103"/>
                <a:gd name="T20" fmla="*/ 141 w 199"/>
                <a:gd name="T21" fmla="*/ 8 h 103"/>
                <a:gd name="T22" fmla="*/ 153 w 199"/>
                <a:gd name="T23" fmla="*/ 13 h 103"/>
                <a:gd name="T24" fmla="*/ 165 w 199"/>
                <a:gd name="T25" fmla="*/ 19 h 103"/>
                <a:gd name="T26" fmla="*/ 175 w 199"/>
                <a:gd name="T27" fmla="*/ 27 h 103"/>
                <a:gd name="T28" fmla="*/ 183 w 199"/>
                <a:gd name="T29" fmla="*/ 35 h 103"/>
                <a:gd name="T30" fmla="*/ 190 w 199"/>
                <a:gd name="T31" fmla="*/ 45 h 103"/>
                <a:gd name="T32" fmla="*/ 196 w 199"/>
                <a:gd name="T33" fmla="*/ 57 h 103"/>
                <a:gd name="T34" fmla="*/ 199 w 199"/>
                <a:gd name="T35" fmla="*/ 76 h 103"/>
                <a:gd name="T36" fmla="*/ 194 w 199"/>
                <a:gd name="T37" fmla="*/ 91 h 103"/>
                <a:gd name="T38" fmla="*/ 182 w 199"/>
                <a:gd name="T39" fmla="*/ 99 h 103"/>
                <a:gd name="T40" fmla="*/ 167 w 199"/>
                <a:gd name="T41" fmla="*/ 103 h 103"/>
                <a:gd name="T42" fmla="*/ 150 w 199"/>
                <a:gd name="T43" fmla="*/ 101 h 103"/>
                <a:gd name="T44" fmla="*/ 132 w 199"/>
                <a:gd name="T45" fmla="*/ 92 h 103"/>
                <a:gd name="T46" fmla="*/ 118 w 199"/>
                <a:gd name="T47" fmla="*/ 80 h 103"/>
                <a:gd name="T48" fmla="*/ 106 w 199"/>
                <a:gd name="T49" fmla="*/ 63 h 103"/>
                <a:gd name="T50" fmla="*/ 97 w 199"/>
                <a:gd name="T51" fmla="*/ 49 h 103"/>
                <a:gd name="T52" fmla="*/ 82 w 199"/>
                <a:gd name="T53" fmla="*/ 37 h 103"/>
                <a:gd name="T54" fmla="*/ 65 w 199"/>
                <a:gd name="T55" fmla="*/ 29 h 103"/>
                <a:gd name="T56" fmla="*/ 46 w 199"/>
                <a:gd name="T57" fmla="*/ 25 h 103"/>
                <a:gd name="T58" fmla="*/ 29 w 199"/>
                <a:gd name="T59" fmla="*/ 21 h 103"/>
                <a:gd name="T60" fmla="*/ 14 w 199"/>
                <a:gd name="T61" fmla="*/ 19 h 103"/>
                <a:gd name="T62" fmla="*/ 4 w 199"/>
                <a:gd name="T63" fmla="*/ 18 h 103"/>
                <a:gd name="T64" fmla="*/ 0 w 199"/>
                <a:gd name="T65" fmla="*/ 1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9" h="103">
                  <a:moveTo>
                    <a:pt x="0" y="18"/>
                  </a:moveTo>
                  <a:lnTo>
                    <a:pt x="13" y="13"/>
                  </a:lnTo>
                  <a:lnTo>
                    <a:pt x="27" y="8"/>
                  </a:lnTo>
                  <a:lnTo>
                    <a:pt x="40" y="5"/>
                  </a:lnTo>
                  <a:lnTo>
                    <a:pt x="54" y="3"/>
                  </a:lnTo>
                  <a:lnTo>
                    <a:pt x="69" y="0"/>
                  </a:lnTo>
                  <a:lnTo>
                    <a:pt x="84" y="0"/>
                  </a:lnTo>
                  <a:lnTo>
                    <a:pt x="99" y="0"/>
                  </a:lnTo>
                  <a:lnTo>
                    <a:pt x="114" y="1"/>
                  </a:lnTo>
                  <a:lnTo>
                    <a:pt x="128" y="4"/>
                  </a:lnTo>
                  <a:lnTo>
                    <a:pt x="141" y="8"/>
                  </a:lnTo>
                  <a:lnTo>
                    <a:pt x="153" y="13"/>
                  </a:lnTo>
                  <a:lnTo>
                    <a:pt x="165" y="19"/>
                  </a:lnTo>
                  <a:lnTo>
                    <a:pt x="175" y="27"/>
                  </a:lnTo>
                  <a:lnTo>
                    <a:pt x="183" y="35"/>
                  </a:lnTo>
                  <a:lnTo>
                    <a:pt x="190" y="45"/>
                  </a:lnTo>
                  <a:lnTo>
                    <a:pt x="196" y="57"/>
                  </a:lnTo>
                  <a:lnTo>
                    <a:pt x="199" y="76"/>
                  </a:lnTo>
                  <a:lnTo>
                    <a:pt x="194" y="91"/>
                  </a:lnTo>
                  <a:lnTo>
                    <a:pt x="182" y="99"/>
                  </a:lnTo>
                  <a:lnTo>
                    <a:pt x="167" y="103"/>
                  </a:lnTo>
                  <a:lnTo>
                    <a:pt x="150" y="101"/>
                  </a:lnTo>
                  <a:lnTo>
                    <a:pt x="132" y="92"/>
                  </a:lnTo>
                  <a:lnTo>
                    <a:pt x="118" y="80"/>
                  </a:lnTo>
                  <a:lnTo>
                    <a:pt x="106" y="63"/>
                  </a:lnTo>
                  <a:lnTo>
                    <a:pt x="97" y="49"/>
                  </a:lnTo>
                  <a:lnTo>
                    <a:pt x="82" y="37"/>
                  </a:lnTo>
                  <a:lnTo>
                    <a:pt x="65" y="29"/>
                  </a:lnTo>
                  <a:lnTo>
                    <a:pt x="46" y="25"/>
                  </a:lnTo>
                  <a:lnTo>
                    <a:pt x="29" y="21"/>
                  </a:lnTo>
                  <a:lnTo>
                    <a:pt x="14" y="19"/>
                  </a:lnTo>
                  <a:lnTo>
                    <a:pt x="4" y="18"/>
                  </a:lnTo>
                  <a:lnTo>
                    <a:pt x="0" y="1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48" name="Freeform 500"/>
            <p:cNvSpPr>
              <a:spLocks/>
            </p:cNvSpPr>
            <p:nvPr/>
          </p:nvSpPr>
          <p:spPr bwMode="auto">
            <a:xfrm>
              <a:off x="2631" y="2659"/>
              <a:ext cx="53" cy="98"/>
            </a:xfrm>
            <a:custGeom>
              <a:avLst/>
              <a:gdLst>
                <a:gd name="T0" fmla="*/ 95 w 107"/>
                <a:gd name="T1" fmla="*/ 0 h 195"/>
                <a:gd name="T2" fmla="*/ 103 w 107"/>
                <a:gd name="T3" fmla="*/ 26 h 195"/>
                <a:gd name="T4" fmla="*/ 107 w 107"/>
                <a:gd name="T5" fmla="*/ 55 h 195"/>
                <a:gd name="T6" fmla="*/ 107 w 107"/>
                <a:gd name="T7" fmla="*/ 85 h 195"/>
                <a:gd name="T8" fmla="*/ 104 w 107"/>
                <a:gd name="T9" fmla="*/ 114 h 195"/>
                <a:gd name="T10" fmla="*/ 96 w 107"/>
                <a:gd name="T11" fmla="*/ 141 h 195"/>
                <a:gd name="T12" fmla="*/ 83 w 107"/>
                <a:gd name="T13" fmla="*/ 164 h 195"/>
                <a:gd name="T14" fmla="*/ 66 w 107"/>
                <a:gd name="T15" fmla="*/ 183 h 195"/>
                <a:gd name="T16" fmla="*/ 44 w 107"/>
                <a:gd name="T17" fmla="*/ 193 h 195"/>
                <a:gd name="T18" fmla="*/ 24 w 107"/>
                <a:gd name="T19" fmla="*/ 195 h 195"/>
                <a:gd name="T20" fmla="*/ 10 w 107"/>
                <a:gd name="T21" fmla="*/ 190 h 195"/>
                <a:gd name="T22" fmla="*/ 3 w 107"/>
                <a:gd name="T23" fmla="*/ 177 h 195"/>
                <a:gd name="T24" fmla="*/ 0 w 107"/>
                <a:gd name="T25" fmla="*/ 162 h 195"/>
                <a:gd name="T26" fmla="*/ 3 w 107"/>
                <a:gd name="T27" fmla="*/ 145 h 195"/>
                <a:gd name="T28" fmla="*/ 12 w 107"/>
                <a:gd name="T29" fmla="*/ 127 h 195"/>
                <a:gd name="T30" fmla="*/ 24 w 107"/>
                <a:gd name="T31" fmla="*/ 114 h 195"/>
                <a:gd name="T32" fmla="*/ 43 w 107"/>
                <a:gd name="T33" fmla="*/ 103 h 195"/>
                <a:gd name="T34" fmla="*/ 58 w 107"/>
                <a:gd name="T35" fmla="*/ 94 h 195"/>
                <a:gd name="T36" fmla="*/ 69 w 107"/>
                <a:gd name="T37" fmla="*/ 80 h 195"/>
                <a:gd name="T38" fmla="*/ 79 w 107"/>
                <a:gd name="T39" fmla="*/ 64 h 195"/>
                <a:gd name="T40" fmla="*/ 86 w 107"/>
                <a:gd name="T41" fmla="*/ 46 h 195"/>
                <a:gd name="T42" fmla="*/ 90 w 107"/>
                <a:gd name="T43" fmla="*/ 28 h 195"/>
                <a:gd name="T44" fmla="*/ 92 w 107"/>
                <a:gd name="T45" fmla="*/ 13 h 195"/>
                <a:gd name="T46" fmla="*/ 95 w 107"/>
                <a:gd name="T47" fmla="*/ 3 h 195"/>
                <a:gd name="T48" fmla="*/ 95 w 107"/>
                <a:gd name="T49"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7" h="195">
                  <a:moveTo>
                    <a:pt x="95" y="0"/>
                  </a:moveTo>
                  <a:lnTo>
                    <a:pt x="103" y="26"/>
                  </a:lnTo>
                  <a:lnTo>
                    <a:pt x="107" y="55"/>
                  </a:lnTo>
                  <a:lnTo>
                    <a:pt x="107" y="85"/>
                  </a:lnTo>
                  <a:lnTo>
                    <a:pt x="104" y="114"/>
                  </a:lnTo>
                  <a:lnTo>
                    <a:pt x="96" y="141"/>
                  </a:lnTo>
                  <a:lnTo>
                    <a:pt x="83" y="164"/>
                  </a:lnTo>
                  <a:lnTo>
                    <a:pt x="66" y="183"/>
                  </a:lnTo>
                  <a:lnTo>
                    <a:pt x="44" y="193"/>
                  </a:lnTo>
                  <a:lnTo>
                    <a:pt x="24" y="195"/>
                  </a:lnTo>
                  <a:lnTo>
                    <a:pt x="10" y="190"/>
                  </a:lnTo>
                  <a:lnTo>
                    <a:pt x="3" y="177"/>
                  </a:lnTo>
                  <a:lnTo>
                    <a:pt x="0" y="162"/>
                  </a:lnTo>
                  <a:lnTo>
                    <a:pt x="3" y="145"/>
                  </a:lnTo>
                  <a:lnTo>
                    <a:pt x="12" y="127"/>
                  </a:lnTo>
                  <a:lnTo>
                    <a:pt x="24" y="114"/>
                  </a:lnTo>
                  <a:lnTo>
                    <a:pt x="43" y="103"/>
                  </a:lnTo>
                  <a:lnTo>
                    <a:pt x="58" y="94"/>
                  </a:lnTo>
                  <a:lnTo>
                    <a:pt x="69" y="80"/>
                  </a:lnTo>
                  <a:lnTo>
                    <a:pt x="79" y="64"/>
                  </a:lnTo>
                  <a:lnTo>
                    <a:pt x="86" y="46"/>
                  </a:lnTo>
                  <a:lnTo>
                    <a:pt x="90" y="28"/>
                  </a:lnTo>
                  <a:lnTo>
                    <a:pt x="92" y="13"/>
                  </a:lnTo>
                  <a:lnTo>
                    <a:pt x="95" y="3"/>
                  </a:lnTo>
                  <a:lnTo>
                    <a:pt x="95"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49" name="Freeform 501"/>
            <p:cNvSpPr>
              <a:spLocks/>
            </p:cNvSpPr>
            <p:nvPr/>
          </p:nvSpPr>
          <p:spPr bwMode="auto">
            <a:xfrm>
              <a:off x="2581" y="2656"/>
              <a:ext cx="91" cy="63"/>
            </a:xfrm>
            <a:custGeom>
              <a:avLst/>
              <a:gdLst>
                <a:gd name="T0" fmla="*/ 183 w 183"/>
                <a:gd name="T1" fmla="*/ 0 h 126"/>
                <a:gd name="T2" fmla="*/ 173 w 183"/>
                <a:gd name="T3" fmla="*/ 25 h 126"/>
                <a:gd name="T4" fmla="*/ 159 w 183"/>
                <a:gd name="T5" fmla="*/ 51 h 126"/>
                <a:gd name="T6" fmla="*/ 141 w 183"/>
                <a:gd name="T7" fmla="*/ 74 h 126"/>
                <a:gd name="T8" fmla="*/ 120 w 183"/>
                <a:gd name="T9" fmla="*/ 94 h 126"/>
                <a:gd name="T10" fmla="*/ 97 w 183"/>
                <a:gd name="T11" fmla="*/ 111 h 126"/>
                <a:gd name="T12" fmla="*/ 73 w 183"/>
                <a:gd name="T13" fmla="*/ 122 h 126"/>
                <a:gd name="T14" fmla="*/ 48 w 183"/>
                <a:gd name="T15" fmla="*/ 126 h 126"/>
                <a:gd name="T16" fmla="*/ 24 w 183"/>
                <a:gd name="T17" fmla="*/ 120 h 126"/>
                <a:gd name="T18" fmla="*/ 7 w 183"/>
                <a:gd name="T19" fmla="*/ 109 h 126"/>
                <a:gd name="T20" fmla="*/ 0 w 183"/>
                <a:gd name="T21" fmla="*/ 96 h 126"/>
                <a:gd name="T22" fmla="*/ 1 w 183"/>
                <a:gd name="T23" fmla="*/ 82 h 126"/>
                <a:gd name="T24" fmla="*/ 8 w 183"/>
                <a:gd name="T25" fmla="*/ 69 h 126"/>
                <a:gd name="T26" fmla="*/ 22 w 183"/>
                <a:gd name="T27" fmla="*/ 58 h 126"/>
                <a:gd name="T28" fmla="*/ 39 w 183"/>
                <a:gd name="T29" fmla="*/ 50 h 126"/>
                <a:gd name="T30" fmla="*/ 58 w 183"/>
                <a:gd name="T31" fmla="*/ 46 h 126"/>
                <a:gd name="T32" fmla="*/ 78 w 183"/>
                <a:gd name="T33" fmla="*/ 50 h 126"/>
                <a:gd name="T34" fmla="*/ 96 w 183"/>
                <a:gd name="T35" fmla="*/ 52 h 126"/>
                <a:gd name="T36" fmla="*/ 113 w 183"/>
                <a:gd name="T37" fmla="*/ 48 h 126"/>
                <a:gd name="T38" fmla="*/ 130 w 183"/>
                <a:gd name="T39" fmla="*/ 40 h 126"/>
                <a:gd name="T40" fmla="*/ 148 w 183"/>
                <a:gd name="T41" fmla="*/ 30 h 126"/>
                <a:gd name="T42" fmla="*/ 161 w 183"/>
                <a:gd name="T43" fmla="*/ 20 h 126"/>
                <a:gd name="T44" fmla="*/ 173 w 183"/>
                <a:gd name="T45" fmla="*/ 10 h 126"/>
                <a:gd name="T46" fmla="*/ 181 w 183"/>
                <a:gd name="T47" fmla="*/ 2 h 126"/>
                <a:gd name="T48" fmla="*/ 183 w 183"/>
                <a:gd name="T49"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3" h="126">
                  <a:moveTo>
                    <a:pt x="183" y="0"/>
                  </a:moveTo>
                  <a:lnTo>
                    <a:pt x="173" y="25"/>
                  </a:lnTo>
                  <a:lnTo>
                    <a:pt x="159" y="51"/>
                  </a:lnTo>
                  <a:lnTo>
                    <a:pt x="141" y="74"/>
                  </a:lnTo>
                  <a:lnTo>
                    <a:pt x="120" y="94"/>
                  </a:lnTo>
                  <a:lnTo>
                    <a:pt x="97" y="111"/>
                  </a:lnTo>
                  <a:lnTo>
                    <a:pt x="73" y="122"/>
                  </a:lnTo>
                  <a:lnTo>
                    <a:pt x="48" y="126"/>
                  </a:lnTo>
                  <a:lnTo>
                    <a:pt x="24" y="120"/>
                  </a:lnTo>
                  <a:lnTo>
                    <a:pt x="7" y="109"/>
                  </a:lnTo>
                  <a:lnTo>
                    <a:pt x="0" y="96"/>
                  </a:lnTo>
                  <a:lnTo>
                    <a:pt x="1" y="82"/>
                  </a:lnTo>
                  <a:lnTo>
                    <a:pt x="8" y="69"/>
                  </a:lnTo>
                  <a:lnTo>
                    <a:pt x="22" y="58"/>
                  </a:lnTo>
                  <a:lnTo>
                    <a:pt x="39" y="50"/>
                  </a:lnTo>
                  <a:lnTo>
                    <a:pt x="58" y="46"/>
                  </a:lnTo>
                  <a:lnTo>
                    <a:pt x="78" y="50"/>
                  </a:lnTo>
                  <a:lnTo>
                    <a:pt x="96" y="52"/>
                  </a:lnTo>
                  <a:lnTo>
                    <a:pt x="113" y="48"/>
                  </a:lnTo>
                  <a:lnTo>
                    <a:pt x="130" y="40"/>
                  </a:lnTo>
                  <a:lnTo>
                    <a:pt x="148" y="30"/>
                  </a:lnTo>
                  <a:lnTo>
                    <a:pt x="161" y="20"/>
                  </a:lnTo>
                  <a:lnTo>
                    <a:pt x="173" y="10"/>
                  </a:lnTo>
                  <a:lnTo>
                    <a:pt x="181" y="2"/>
                  </a:lnTo>
                  <a:lnTo>
                    <a:pt x="18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50" name="Freeform 502"/>
            <p:cNvSpPr>
              <a:spLocks/>
            </p:cNvSpPr>
            <p:nvPr/>
          </p:nvSpPr>
          <p:spPr bwMode="auto">
            <a:xfrm>
              <a:off x="2681" y="2658"/>
              <a:ext cx="52" cy="98"/>
            </a:xfrm>
            <a:custGeom>
              <a:avLst/>
              <a:gdLst>
                <a:gd name="T0" fmla="*/ 0 w 102"/>
                <a:gd name="T1" fmla="*/ 0 h 197"/>
                <a:gd name="T2" fmla="*/ 23 w 102"/>
                <a:gd name="T3" fmla="*/ 14 h 197"/>
                <a:gd name="T4" fmla="*/ 46 w 102"/>
                <a:gd name="T5" fmla="*/ 33 h 197"/>
                <a:gd name="T6" fmla="*/ 66 w 102"/>
                <a:gd name="T7" fmla="*/ 54 h 197"/>
                <a:gd name="T8" fmla="*/ 83 w 102"/>
                <a:gd name="T9" fmla="*/ 77 h 197"/>
                <a:gd name="T10" fmla="*/ 95 w 102"/>
                <a:gd name="T11" fmla="*/ 103 h 197"/>
                <a:gd name="T12" fmla="*/ 102 w 102"/>
                <a:gd name="T13" fmla="*/ 128 h 197"/>
                <a:gd name="T14" fmla="*/ 102 w 102"/>
                <a:gd name="T15" fmla="*/ 153 h 197"/>
                <a:gd name="T16" fmla="*/ 93 w 102"/>
                <a:gd name="T17" fmla="*/ 177 h 197"/>
                <a:gd name="T18" fmla="*/ 79 w 102"/>
                <a:gd name="T19" fmla="*/ 191 h 197"/>
                <a:gd name="T20" fmla="*/ 65 w 102"/>
                <a:gd name="T21" fmla="*/ 197 h 197"/>
                <a:gd name="T22" fmla="*/ 51 w 102"/>
                <a:gd name="T23" fmla="*/ 194 h 197"/>
                <a:gd name="T24" fmla="*/ 39 w 102"/>
                <a:gd name="T25" fmla="*/ 183 h 197"/>
                <a:gd name="T26" fmla="*/ 30 w 102"/>
                <a:gd name="T27" fmla="*/ 170 h 197"/>
                <a:gd name="T28" fmla="*/ 25 w 102"/>
                <a:gd name="T29" fmla="*/ 151 h 197"/>
                <a:gd name="T30" fmla="*/ 25 w 102"/>
                <a:gd name="T31" fmla="*/ 132 h 197"/>
                <a:gd name="T32" fmla="*/ 32 w 102"/>
                <a:gd name="T33" fmla="*/ 112 h 197"/>
                <a:gd name="T34" fmla="*/ 37 w 102"/>
                <a:gd name="T35" fmla="*/ 96 h 197"/>
                <a:gd name="T36" fmla="*/ 35 w 102"/>
                <a:gd name="T37" fmla="*/ 77 h 197"/>
                <a:gd name="T38" fmla="*/ 31 w 102"/>
                <a:gd name="T39" fmla="*/ 59 h 197"/>
                <a:gd name="T40" fmla="*/ 24 w 102"/>
                <a:gd name="T41" fmla="*/ 41 h 197"/>
                <a:gd name="T42" fmla="*/ 16 w 102"/>
                <a:gd name="T43" fmla="*/ 24 h 197"/>
                <a:gd name="T44" fmla="*/ 8 w 102"/>
                <a:gd name="T45" fmla="*/ 12 h 197"/>
                <a:gd name="T46" fmla="*/ 2 w 102"/>
                <a:gd name="T47" fmla="*/ 4 h 197"/>
                <a:gd name="T48" fmla="*/ 0 w 102"/>
                <a:gd name="T49"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 h="197">
                  <a:moveTo>
                    <a:pt x="0" y="0"/>
                  </a:moveTo>
                  <a:lnTo>
                    <a:pt x="23" y="14"/>
                  </a:lnTo>
                  <a:lnTo>
                    <a:pt x="46" y="33"/>
                  </a:lnTo>
                  <a:lnTo>
                    <a:pt x="66" y="54"/>
                  </a:lnTo>
                  <a:lnTo>
                    <a:pt x="83" y="77"/>
                  </a:lnTo>
                  <a:lnTo>
                    <a:pt x="95" y="103"/>
                  </a:lnTo>
                  <a:lnTo>
                    <a:pt x="102" y="128"/>
                  </a:lnTo>
                  <a:lnTo>
                    <a:pt x="102" y="153"/>
                  </a:lnTo>
                  <a:lnTo>
                    <a:pt x="93" y="177"/>
                  </a:lnTo>
                  <a:lnTo>
                    <a:pt x="79" y="191"/>
                  </a:lnTo>
                  <a:lnTo>
                    <a:pt x="65" y="197"/>
                  </a:lnTo>
                  <a:lnTo>
                    <a:pt x="51" y="194"/>
                  </a:lnTo>
                  <a:lnTo>
                    <a:pt x="39" y="183"/>
                  </a:lnTo>
                  <a:lnTo>
                    <a:pt x="30" y="170"/>
                  </a:lnTo>
                  <a:lnTo>
                    <a:pt x="25" y="151"/>
                  </a:lnTo>
                  <a:lnTo>
                    <a:pt x="25" y="132"/>
                  </a:lnTo>
                  <a:lnTo>
                    <a:pt x="32" y="112"/>
                  </a:lnTo>
                  <a:lnTo>
                    <a:pt x="37" y="96"/>
                  </a:lnTo>
                  <a:lnTo>
                    <a:pt x="35" y="77"/>
                  </a:lnTo>
                  <a:lnTo>
                    <a:pt x="31" y="59"/>
                  </a:lnTo>
                  <a:lnTo>
                    <a:pt x="24" y="41"/>
                  </a:lnTo>
                  <a:lnTo>
                    <a:pt x="16" y="24"/>
                  </a:lnTo>
                  <a:lnTo>
                    <a:pt x="8" y="12"/>
                  </a:lnTo>
                  <a:lnTo>
                    <a:pt x="2" y="4"/>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51" name="Freeform 503"/>
            <p:cNvSpPr>
              <a:spLocks/>
            </p:cNvSpPr>
            <p:nvPr/>
          </p:nvSpPr>
          <p:spPr bwMode="auto">
            <a:xfrm>
              <a:off x="2684" y="2652"/>
              <a:ext cx="90" cy="64"/>
            </a:xfrm>
            <a:custGeom>
              <a:avLst/>
              <a:gdLst>
                <a:gd name="T0" fmla="*/ 0 w 180"/>
                <a:gd name="T1" fmla="*/ 2 h 129"/>
                <a:gd name="T2" fmla="*/ 28 w 180"/>
                <a:gd name="T3" fmla="*/ 0 h 129"/>
                <a:gd name="T4" fmla="*/ 57 w 180"/>
                <a:gd name="T5" fmla="*/ 1 h 129"/>
                <a:gd name="T6" fmla="*/ 87 w 180"/>
                <a:gd name="T7" fmla="*/ 7 h 129"/>
                <a:gd name="T8" fmla="*/ 114 w 180"/>
                <a:gd name="T9" fmla="*/ 16 h 129"/>
                <a:gd name="T10" fmla="*/ 140 w 180"/>
                <a:gd name="T11" fmla="*/ 30 h 129"/>
                <a:gd name="T12" fmla="*/ 159 w 180"/>
                <a:gd name="T13" fmla="*/ 46 h 129"/>
                <a:gd name="T14" fmla="*/ 173 w 180"/>
                <a:gd name="T15" fmla="*/ 67 h 129"/>
                <a:gd name="T16" fmla="*/ 180 w 180"/>
                <a:gd name="T17" fmla="*/ 91 h 129"/>
                <a:gd name="T18" fmla="*/ 178 w 180"/>
                <a:gd name="T19" fmla="*/ 110 h 129"/>
                <a:gd name="T20" fmla="*/ 170 w 180"/>
                <a:gd name="T21" fmla="*/ 123 h 129"/>
                <a:gd name="T22" fmla="*/ 156 w 180"/>
                <a:gd name="T23" fmla="*/ 129 h 129"/>
                <a:gd name="T24" fmla="*/ 141 w 180"/>
                <a:gd name="T25" fmla="*/ 128 h 129"/>
                <a:gd name="T26" fmla="*/ 125 w 180"/>
                <a:gd name="T27" fmla="*/ 121 h 129"/>
                <a:gd name="T28" fmla="*/ 110 w 180"/>
                <a:gd name="T29" fmla="*/ 109 h 129"/>
                <a:gd name="T30" fmla="*/ 98 w 180"/>
                <a:gd name="T31" fmla="*/ 93 h 129"/>
                <a:gd name="T32" fmla="*/ 93 w 180"/>
                <a:gd name="T33" fmla="*/ 73 h 129"/>
                <a:gd name="T34" fmla="*/ 87 w 180"/>
                <a:gd name="T35" fmla="*/ 57 h 129"/>
                <a:gd name="T36" fmla="*/ 75 w 180"/>
                <a:gd name="T37" fmla="*/ 44 h 129"/>
                <a:gd name="T38" fmla="*/ 60 w 180"/>
                <a:gd name="T39" fmla="*/ 31 h 129"/>
                <a:gd name="T40" fmla="*/ 44 w 180"/>
                <a:gd name="T41" fmla="*/ 20 h 129"/>
                <a:gd name="T42" fmla="*/ 28 w 180"/>
                <a:gd name="T43" fmla="*/ 12 h 129"/>
                <a:gd name="T44" fmla="*/ 14 w 180"/>
                <a:gd name="T45" fmla="*/ 7 h 129"/>
                <a:gd name="T46" fmla="*/ 4 w 180"/>
                <a:gd name="T47" fmla="*/ 3 h 129"/>
                <a:gd name="T48" fmla="*/ 0 w 180"/>
                <a:gd name="T49" fmla="*/ 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0" h="129">
                  <a:moveTo>
                    <a:pt x="0" y="2"/>
                  </a:moveTo>
                  <a:lnTo>
                    <a:pt x="28" y="0"/>
                  </a:lnTo>
                  <a:lnTo>
                    <a:pt x="57" y="1"/>
                  </a:lnTo>
                  <a:lnTo>
                    <a:pt x="87" y="7"/>
                  </a:lnTo>
                  <a:lnTo>
                    <a:pt x="114" y="16"/>
                  </a:lnTo>
                  <a:lnTo>
                    <a:pt x="140" y="30"/>
                  </a:lnTo>
                  <a:lnTo>
                    <a:pt x="159" y="46"/>
                  </a:lnTo>
                  <a:lnTo>
                    <a:pt x="173" y="67"/>
                  </a:lnTo>
                  <a:lnTo>
                    <a:pt x="180" y="91"/>
                  </a:lnTo>
                  <a:lnTo>
                    <a:pt x="178" y="110"/>
                  </a:lnTo>
                  <a:lnTo>
                    <a:pt x="170" y="123"/>
                  </a:lnTo>
                  <a:lnTo>
                    <a:pt x="156" y="129"/>
                  </a:lnTo>
                  <a:lnTo>
                    <a:pt x="141" y="128"/>
                  </a:lnTo>
                  <a:lnTo>
                    <a:pt x="125" y="121"/>
                  </a:lnTo>
                  <a:lnTo>
                    <a:pt x="110" y="109"/>
                  </a:lnTo>
                  <a:lnTo>
                    <a:pt x="98" y="93"/>
                  </a:lnTo>
                  <a:lnTo>
                    <a:pt x="93" y="73"/>
                  </a:lnTo>
                  <a:lnTo>
                    <a:pt x="87" y="57"/>
                  </a:lnTo>
                  <a:lnTo>
                    <a:pt x="75" y="44"/>
                  </a:lnTo>
                  <a:lnTo>
                    <a:pt x="60" y="31"/>
                  </a:lnTo>
                  <a:lnTo>
                    <a:pt x="44" y="20"/>
                  </a:lnTo>
                  <a:lnTo>
                    <a:pt x="28" y="12"/>
                  </a:lnTo>
                  <a:lnTo>
                    <a:pt x="14" y="7"/>
                  </a:lnTo>
                  <a:lnTo>
                    <a:pt x="4" y="3"/>
                  </a:lnTo>
                  <a:lnTo>
                    <a:pt x="0" y="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52" name="Freeform 504"/>
            <p:cNvSpPr>
              <a:spLocks/>
            </p:cNvSpPr>
            <p:nvPr/>
          </p:nvSpPr>
          <p:spPr bwMode="auto">
            <a:xfrm>
              <a:off x="2688" y="2614"/>
              <a:ext cx="103" cy="42"/>
            </a:xfrm>
            <a:custGeom>
              <a:avLst/>
              <a:gdLst>
                <a:gd name="T0" fmla="*/ 0 w 206"/>
                <a:gd name="T1" fmla="*/ 54 h 85"/>
                <a:gd name="T2" fmla="*/ 11 w 206"/>
                <a:gd name="T3" fmla="*/ 45 h 85"/>
                <a:gd name="T4" fmla="*/ 22 w 206"/>
                <a:gd name="T5" fmla="*/ 37 h 85"/>
                <a:gd name="T6" fmla="*/ 34 w 206"/>
                <a:gd name="T7" fmla="*/ 30 h 85"/>
                <a:gd name="T8" fmla="*/ 46 w 206"/>
                <a:gd name="T9" fmla="*/ 23 h 85"/>
                <a:gd name="T10" fmla="*/ 60 w 206"/>
                <a:gd name="T11" fmla="*/ 16 h 85"/>
                <a:gd name="T12" fmla="*/ 74 w 206"/>
                <a:gd name="T13" fmla="*/ 11 h 85"/>
                <a:gd name="T14" fmla="*/ 88 w 206"/>
                <a:gd name="T15" fmla="*/ 7 h 85"/>
                <a:gd name="T16" fmla="*/ 103 w 206"/>
                <a:gd name="T17" fmla="*/ 3 h 85"/>
                <a:gd name="T18" fmla="*/ 117 w 206"/>
                <a:gd name="T19" fmla="*/ 1 h 85"/>
                <a:gd name="T20" fmla="*/ 130 w 206"/>
                <a:gd name="T21" fmla="*/ 0 h 85"/>
                <a:gd name="T22" fmla="*/ 143 w 206"/>
                <a:gd name="T23" fmla="*/ 1 h 85"/>
                <a:gd name="T24" fmla="*/ 156 w 206"/>
                <a:gd name="T25" fmla="*/ 3 h 85"/>
                <a:gd name="T26" fmla="*/ 168 w 206"/>
                <a:gd name="T27" fmla="*/ 7 h 85"/>
                <a:gd name="T28" fmla="*/ 179 w 206"/>
                <a:gd name="T29" fmla="*/ 12 h 85"/>
                <a:gd name="T30" fmla="*/ 189 w 206"/>
                <a:gd name="T31" fmla="*/ 19 h 85"/>
                <a:gd name="T32" fmla="*/ 197 w 206"/>
                <a:gd name="T33" fmla="*/ 29 h 85"/>
                <a:gd name="T34" fmla="*/ 206 w 206"/>
                <a:gd name="T35" fmla="*/ 47 h 85"/>
                <a:gd name="T36" fmla="*/ 206 w 206"/>
                <a:gd name="T37" fmla="*/ 62 h 85"/>
                <a:gd name="T38" fmla="*/ 198 w 206"/>
                <a:gd name="T39" fmla="*/ 73 h 85"/>
                <a:gd name="T40" fmla="*/ 185 w 206"/>
                <a:gd name="T41" fmla="*/ 82 h 85"/>
                <a:gd name="T42" fmla="*/ 167 w 206"/>
                <a:gd name="T43" fmla="*/ 85 h 85"/>
                <a:gd name="T44" fmla="*/ 149 w 206"/>
                <a:gd name="T45" fmla="*/ 84 h 85"/>
                <a:gd name="T46" fmla="*/ 132 w 206"/>
                <a:gd name="T47" fmla="*/ 76 h 85"/>
                <a:gd name="T48" fmla="*/ 116 w 206"/>
                <a:gd name="T49" fmla="*/ 63 h 85"/>
                <a:gd name="T50" fmla="*/ 102 w 206"/>
                <a:gd name="T51" fmla="*/ 53 h 85"/>
                <a:gd name="T52" fmla="*/ 84 w 206"/>
                <a:gd name="T53" fmla="*/ 47 h 85"/>
                <a:gd name="T54" fmla="*/ 66 w 206"/>
                <a:gd name="T55" fmla="*/ 45 h 85"/>
                <a:gd name="T56" fmla="*/ 46 w 206"/>
                <a:gd name="T57" fmla="*/ 46 h 85"/>
                <a:gd name="T58" fmla="*/ 29 w 206"/>
                <a:gd name="T59" fmla="*/ 48 h 85"/>
                <a:gd name="T60" fmla="*/ 14 w 206"/>
                <a:gd name="T61" fmla="*/ 50 h 85"/>
                <a:gd name="T62" fmla="*/ 4 w 206"/>
                <a:gd name="T63" fmla="*/ 53 h 85"/>
                <a:gd name="T64" fmla="*/ 0 w 206"/>
                <a:gd name="T65" fmla="*/ 5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6" h="85">
                  <a:moveTo>
                    <a:pt x="0" y="54"/>
                  </a:moveTo>
                  <a:lnTo>
                    <a:pt x="11" y="45"/>
                  </a:lnTo>
                  <a:lnTo>
                    <a:pt x="22" y="37"/>
                  </a:lnTo>
                  <a:lnTo>
                    <a:pt x="34" y="30"/>
                  </a:lnTo>
                  <a:lnTo>
                    <a:pt x="46" y="23"/>
                  </a:lnTo>
                  <a:lnTo>
                    <a:pt x="60" y="16"/>
                  </a:lnTo>
                  <a:lnTo>
                    <a:pt x="74" y="11"/>
                  </a:lnTo>
                  <a:lnTo>
                    <a:pt x="88" y="7"/>
                  </a:lnTo>
                  <a:lnTo>
                    <a:pt x="103" y="3"/>
                  </a:lnTo>
                  <a:lnTo>
                    <a:pt x="117" y="1"/>
                  </a:lnTo>
                  <a:lnTo>
                    <a:pt x="130" y="0"/>
                  </a:lnTo>
                  <a:lnTo>
                    <a:pt x="143" y="1"/>
                  </a:lnTo>
                  <a:lnTo>
                    <a:pt x="156" y="3"/>
                  </a:lnTo>
                  <a:lnTo>
                    <a:pt x="168" y="7"/>
                  </a:lnTo>
                  <a:lnTo>
                    <a:pt x="179" y="12"/>
                  </a:lnTo>
                  <a:lnTo>
                    <a:pt x="189" y="19"/>
                  </a:lnTo>
                  <a:lnTo>
                    <a:pt x="197" y="29"/>
                  </a:lnTo>
                  <a:lnTo>
                    <a:pt x="206" y="47"/>
                  </a:lnTo>
                  <a:lnTo>
                    <a:pt x="206" y="62"/>
                  </a:lnTo>
                  <a:lnTo>
                    <a:pt x="198" y="73"/>
                  </a:lnTo>
                  <a:lnTo>
                    <a:pt x="185" y="82"/>
                  </a:lnTo>
                  <a:lnTo>
                    <a:pt x="167" y="85"/>
                  </a:lnTo>
                  <a:lnTo>
                    <a:pt x="149" y="84"/>
                  </a:lnTo>
                  <a:lnTo>
                    <a:pt x="132" y="76"/>
                  </a:lnTo>
                  <a:lnTo>
                    <a:pt x="116" y="63"/>
                  </a:lnTo>
                  <a:lnTo>
                    <a:pt x="102" y="53"/>
                  </a:lnTo>
                  <a:lnTo>
                    <a:pt x="84" y="47"/>
                  </a:lnTo>
                  <a:lnTo>
                    <a:pt x="66" y="45"/>
                  </a:lnTo>
                  <a:lnTo>
                    <a:pt x="46" y="46"/>
                  </a:lnTo>
                  <a:lnTo>
                    <a:pt x="29" y="48"/>
                  </a:lnTo>
                  <a:lnTo>
                    <a:pt x="14" y="50"/>
                  </a:lnTo>
                  <a:lnTo>
                    <a:pt x="4" y="53"/>
                  </a:lnTo>
                  <a:lnTo>
                    <a:pt x="0" y="5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53" name="Freeform 505"/>
            <p:cNvSpPr>
              <a:spLocks/>
            </p:cNvSpPr>
            <p:nvPr/>
          </p:nvSpPr>
          <p:spPr bwMode="auto">
            <a:xfrm>
              <a:off x="2360" y="2408"/>
              <a:ext cx="74" cy="47"/>
            </a:xfrm>
            <a:custGeom>
              <a:avLst/>
              <a:gdLst>
                <a:gd name="T0" fmla="*/ 0 w 147"/>
                <a:gd name="T1" fmla="*/ 5 h 95"/>
                <a:gd name="T2" fmla="*/ 22 w 147"/>
                <a:gd name="T3" fmla="*/ 2 h 95"/>
                <a:gd name="T4" fmla="*/ 45 w 147"/>
                <a:gd name="T5" fmla="*/ 0 h 95"/>
                <a:gd name="T6" fmla="*/ 68 w 147"/>
                <a:gd name="T7" fmla="*/ 3 h 95"/>
                <a:gd name="T8" fmla="*/ 91 w 147"/>
                <a:gd name="T9" fmla="*/ 8 h 95"/>
                <a:gd name="T10" fmla="*/ 111 w 147"/>
                <a:gd name="T11" fmla="*/ 17 h 95"/>
                <a:gd name="T12" fmla="*/ 128 w 147"/>
                <a:gd name="T13" fmla="*/ 29 h 95"/>
                <a:gd name="T14" fmla="*/ 141 w 147"/>
                <a:gd name="T15" fmla="*/ 44 h 95"/>
                <a:gd name="T16" fmla="*/ 147 w 147"/>
                <a:gd name="T17" fmla="*/ 63 h 95"/>
                <a:gd name="T18" fmla="*/ 146 w 147"/>
                <a:gd name="T19" fmla="*/ 79 h 95"/>
                <a:gd name="T20" fmla="*/ 141 w 147"/>
                <a:gd name="T21" fmla="*/ 89 h 95"/>
                <a:gd name="T22" fmla="*/ 130 w 147"/>
                <a:gd name="T23" fmla="*/ 94 h 95"/>
                <a:gd name="T24" fmla="*/ 119 w 147"/>
                <a:gd name="T25" fmla="*/ 95 h 95"/>
                <a:gd name="T26" fmla="*/ 105 w 147"/>
                <a:gd name="T27" fmla="*/ 90 h 95"/>
                <a:gd name="T28" fmla="*/ 93 w 147"/>
                <a:gd name="T29" fmla="*/ 82 h 95"/>
                <a:gd name="T30" fmla="*/ 83 w 147"/>
                <a:gd name="T31" fmla="*/ 70 h 95"/>
                <a:gd name="T32" fmla="*/ 77 w 147"/>
                <a:gd name="T33" fmla="*/ 55 h 95"/>
                <a:gd name="T34" fmla="*/ 71 w 147"/>
                <a:gd name="T35" fmla="*/ 43 h 95"/>
                <a:gd name="T36" fmla="*/ 62 w 147"/>
                <a:gd name="T37" fmla="*/ 33 h 95"/>
                <a:gd name="T38" fmla="*/ 50 w 147"/>
                <a:gd name="T39" fmla="*/ 23 h 95"/>
                <a:gd name="T40" fmla="*/ 36 w 147"/>
                <a:gd name="T41" fmla="*/ 17 h 95"/>
                <a:gd name="T42" fmla="*/ 22 w 147"/>
                <a:gd name="T43" fmla="*/ 12 h 95"/>
                <a:gd name="T44" fmla="*/ 10 w 147"/>
                <a:gd name="T45" fmla="*/ 7 h 95"/>
                <a:gd name="T46" fmla="*/ 3 w 147"/>
                <a:gd name="T47" fmla="*/ 6 h 95"/>
                <a:gd name="T48" fmla="*/ 0 w 147"/>
                <a:gd name="T49" fmla="*/ 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7" h="95">
                  <a:moveTo>
                    <a:pt x="0" y="5"/>
                  </a:moveTo>
                  <a:lnTo>
                    <a:pt x="22" y="2"/>
                  </a:lnTo>
                  <a:lnTo>
                    <a:pt x="45" y="0"/>
                  </a:lnTo>
                  <a:lnTo>
                    <a:pt x="68" y="3"/>
                  </a:lnTo>
                  <a:lnTo>
                    <a:pt x="91" y="8"/>
                  </a:lnTo>
                  <a:lnTo>
                    <a:pt x="111" y="17"/>
                  </a:lnTo>
                  <a:lnTo>
                    <a:pt x="128" y="29"/>
                  </a:lnTo>
                  <a:lnTo>
                    <a:pt x="141" y="44"/>
                  </a:lnTo>
                  <a:lnTo>
                    <a:pt x="147" y="63"/>
                  </a:lnTo>
                  <a:lnTo>
                    <a:pt x="146" y="79"/>
                  </a:lnTo>
                  <a:lnTo>
                    <a:pt x="141" y="89"/>
                  </a:lnTo>
                  <a:lnTo>
                    <a:pt x="130" y="94"/>
                  </a:lnTo>
                  <a:lnTo>
                    <a:pt x="119" y="95"/>
                  </a:lnTo>
                  <a:lnTo>
                    <a:pt x="105" y="90"/>
                  </a:lnTo>
                  <a:lnTo>
                    <a:pt x="93" y="82"/>
                  </a:lnTo>
                  <a:lnTo>
                    <a:pt x="83" y="70"/>
                  </a:lnTo>
                  <a:lnTo>
                    <a:pt x="77" y="55"/>
                  </a:lnTo>
                  <a:lnTo>
                    <a:pt x="71" y="43"/>
                  </a:lnTo>
                  <a:lnTo>
                    <a:pt x="62" y="33"/>
                  </a:lnTo>
                  <a:lnTo>
                    <a:pt x="50" y="23"/>
                  </a:lnTo>
                  <a:lnTo>
                    <a:pt x="36" y="17"/>
                  </a:lnTo>
                  <a:lnTo>
                    <a:pt x="22" y="12"/>
                  </a:lnTo>
                  <a:lnTo>
                    <a:pt x="10" y="7"/>
                  </a:lnTo>
                  <a:lnTo>
                    <a:pt x="3" y="6"/>
                  </a:lnTo>
                  <a:lnTo>
                    <a:pt x="0" y="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54" name="Freeform 506"/>
            <p:cNvSpPr>
              <a:spLocks/>
            </p:cNvSpPr>
            <p:nvPr/>
          </p:nvSpPr>
          <p:spPr bwMode="auto">
            <a:xfrm>
              <a:off x="2357" y="2414"/>
              <a:ext cx="43" cy="77"/>
            </a:xfrm>
            <a:custGeom>
              <a:avLst/>
              <a:gdLst>
                <a:gd name="T0" fmla="*/ 0 w 87"/>
                <a:gd name="T1" fmla="*/ 0 h 154"/>
                <a:gd name="T2" fmla="*/ 20 w 87"/>
                <a:gd name="T3" fmla="*/ 10 h 154"/>
                <a:gd name="T4" fmla="*/ 38 w 87"/>
                <a:gd name="T5" fmla="*/ 24 h 154"/>
                <a:gd name="T6" fmla="*/ 56 w 87"/>
                <a:gd name="T7" fmla="*/ 40 h 154"/>
                <a:gd name="T8" fmla="*/ 69 w 87"/>
                <a:gd name="T9" fmla="*/ 59 h 154"/>
                <a:gd name="T10" fmla="*/ 81 w 87"/>
                <a:gd name="T11" fmla="*/ 78 h 154"/>
                <a:gd name="T12" fmla="*/ 87 w 87"/>
                <a:gd name="T13" fmla="*/ 98 h 154"/>
                <a:gd name="T14" fmla="*/ 87 w 87"/>
                <a:gd name="T15" fmla="*/ 119 h 154"/>
                <a:gd name="T16" fmla="*/ 81 w 87"/>
                <a:gd name="T17" fmla="*/ 137 h 154"/>
                <a:gd name="T18" fmla="*/ 71 w 87"/>
                <a:gd name="T19" fmla="*/ 150 h 154"/>
                <a:gd name="T20" fmla="*/ 59 w 87"/>
                <a:gd name="T21" fmla="*/ 154 h 154"/>
                <a:gd name="T22" fmla="*/ 49 w 87"/>
                <a:gd name="T23" fmla="*/ 152 h 154"/>
                <a:gd name="T24" fmla="*/ 38 w 87"/>
                <a:gd name="T25" fmla="*/ 144 h 154"/>
                <a:gd name="T26" fmla="*/ 30 w 87"/>
                <a:gd name="T27" fmla="*/ 133 h 154"/>
                <a:gd name="T28" fmla="*/ 26 w 87"/>
                <a:gd name="T29" fmla="*/ 119 h 154"/>
                <a:gd name="T30" fmla="*/ 26 w 87"/>
                <a:gd name="T31" fmla="*/ 103 h 154"/>
                <a:gd name="T32" fmla="*/ 30 w 87"/>
                <a:gd name="T33" fmla="*/ 88 h 154"/>
                <a:gd name="T34" fmla="*/ 34 w 87"/>
                <a:gd name="T35" fmla="*/ 74 h 154"/>
                <a:gd name="T36" fmla="*/ 31 w 87"/>
                <a:gd name="T37" fmla="*/ 60 h 154"/>
                <a:gd name="T38" fmla="*/ 27 w 87"/>
                <a:gd name="T39" fmla="*/ 45 h 154"/>
                <a:gd name="T40" fmla="*/ 21 w 87"/>
                <a:gd name="T41" fmla="*/ 31 h 154"/>
                <a:gd name="T42" fmla="*/ 14 w 87"/>
                <a:gd name="T43" fmla="*/ 19 h 154"/>
                <a:gd name="T44" fmla="*/ 7 w 87"/>
                <a:gd name="T45" fmla="*/ 9 h 154"/>
                <a:gd name="T46" fmla="*/ 3 w 87"/>
                <a:gd name="T47" fmla="*/ 2 h 154"/>
                <a:gd name="T48" fmla="*/ 0 w 87"/>
                <a:gd name="T4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7" h="154">
                  <a:moveTo>
                    <a:pt x="0" y="0"/>
                  </a:moveTo>
                  <a:lnTo>
                    <a:pt x="20" y="10"/>
                  </a:lnTo>
                  <a:lnTo>
                    <a:pt x="38" y="24"/>
                  </a:lnTo>
                  <a:lnTo>
                    <a:pt x="56" y="40"/>
                  </a:lnTo>
                  <a:lnTo>
                    <a:pt x="69" y="59"/>
                  </a:lnTo>
                  <a:lnTo>
                    <a:pt x="81" y="78"/>
                  </a:lnTo>
                  <a:lnTo>
                    <a:pt x="87" y="98"/>
                  </a:lnTo>
                  <a:lnTo>
                    <a:pt x="87" y="119"/>
                  </a:lnTo>
                  <a:lnTo>
                    <a:pt x="81" y="137"/>
                  </a:lnTo>
                  <a:lnTo>
                    <a:pt x="71" y="150"/>
                  </a:lnTo>
                  <a:lnTo>
                    <a:pt x="59" y="154"/>
                  </a:lnTo>
                  <a:lnTo>
                    <a:pt x="49" y="152"/>
                  </a:lnTo>
                  <a:lnTo>
                    <a:pt x="38" y="144"/>
                  </a:lnTo>
                  <a:lnTo>
                    <a:pt x="30" y="133"/>
                  </a:lnTo>
                  <a:lnTo>
                    <a:pt x="26" y="119"/>
                  </a:lnTo>
                  <a:lnTo>
                    <a:pt x="26" y="103"/>
                  </a:lnTo>
                  <a:lnTo>
                    <a:pt x="30" y="88"/>
                  </a:lnTo>
                  <a:lnTo>
                    <a:pt x="34" y="74"/>
                  </a:lnTo>
                  <a:lnTo>
                    <a:pt x="31" y="60"/>
                  </a:lnTo>
                  <a:lnTo>
                    <a:pt x="27" y="45"/>
                  </a:lnTo>
                  <a:lnTo>
                    <a:pt x="21" y="31"/>
                  </a:lnTo>
                  <a:lnTo>
                    <a:pt x="14" y="19"/>
                  </a:lnTo>
                  <a:lnTo>
                    <a:pt x="7" y="9"/>
                  </a:lnTo>
                  <a:lnTo>
                    <a:pt x="3" y="2"/>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55" name="Freeform 507"/>
            <p:cNvSpPr>
              <a:spLocks/>
            </p:cNvSpPr>
            <p:nvPr/>
          </p:nvSpPr>
          <p:spPr bwMode="auto">
            <a:xfrm>
              <a:off x="2359" y="2373"/>
              <a:ext cx="81" cy="34"/>
            </a:xfrm>
            <a:custGeom>
              <a:avLst/>
              <a:gdLst>
                <a:gd name="T0" fmla="*/ 0 w 161"/>
                <a:gd name="T1" fmla="*/ 69 h 69"/>
                <a:gd name="T2" fmla="*/ 14 w 161"/>
                <a:gd name="T3" fmla="*/ 52 h 69"/>
                <a:gd name="T4" fmla="*/ 30 w 161"/>
                <a:gd name="T5" fmla="*/ 36 h 69"/>
                <a:gd name="T6" fmla="*/ 49 w 161"/>
                <a:gd name="T7" fmla="*/ 22 h 69"/>
                <a:gd name="T8" fmla="*/ 69 w 161"/>
                <a:gd name="T9" fmla="*/ 11 h 69"/>
                <a:gd name="T10" fmla="*/ 90 w 161"/>
                <a:gd name="T11" fmla="*/ 4 h 69"/>
                <a:gd name="T12" fmla="*/ 110 w 161"/>
                <a:gd name="T13" fmla="*/ 0 h 69"/>
                <a:gd name="T14" fmla="*/ 130 w 161"/>
                <a:gd name="T15" fmla="*/ 4 h 69"/>
                <a:gd name="T16" fmla="*/ 147 w 161"/>
                <a:gd name="T17" fmla="*/ 13 h 69"/>
                <a:gd name="T18" fmla="*/ 158 w 161"/>
                <a:gd name="T19" fmla="*/ 25 h 69"/>
                <a:gd name="T20" fmla="*/ 161 w 161"/>
                <a:gd name="T21" fmla="*/ 37 h 69"/>
                <a:gd name="T22" fmla="*/ 156 w 161"/>
                <a:gd name="T23" fmla="*/ 47 h 69"/>
                <a:gd name="T24" fmla="*/ 148 w 161"/>
                <a:gd name="T25" fmla="*/ 55 h 69"/>
                <a:gd name="T26" fmla="*/ 136 w 161"/>
                <a:gd name="T27" fmla="*/ 61 h 69"/>
                <a:gd name="T28" fmla="*/ 121 w 161"/>
                <a:gd name="T29" fmla="*/ 64 h 69"/>
                <a:gd name="T30" fmla="*/ 105 w 161"/>
                <a:gd name="T31" fmla="*/ 61 h 69"/>
                <a:gd name="T32" fmla="*/ 90 w 161"/>
                <a:gd name="T33" fmla="*/ 54 h 69"/>
                <a:gd name="T34" fmla="*/ 77 w 161"/>
                <a:gd name="T35" fmla="*/ 49 h 69"/>
                <a:gd name="T36" fmla="*/ 63 w 161"/>
                <a:gd name="T37" fmla="*/ 47 h 69"/>
                <a:gd name="T38" fmla="*/ 48 w 161"/>
                <a:gd name="T39" fmla="*/ 50 h 69"/>
                <a:gd name="T40" fmla="*/ 34 w 161"/>
                <a:gd name="T41" fmla="*/ 54 h 69"/>
                <a:gd name="T42" fmla="*/ 21 w 161"/>
                <a:gd name="T43" fmla="*/ 59 h 69"/>
                <a:gd name="T44" fmla="*/ 10 w 161"/>
                <a:gd name="T45" fmla="*/ 64 h 69"/>
                <a:gd name="T46" fmla="*/ 2 w 161"/>
                <a:gd name="T47" fmla="*/ 68 h 69"/>
                <a:gd name="T48" fmla="*/ 0 w 161"/>
                <a:gd name="T4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1" h="69">
                  <a:moveTo>
                    <a:pt x="0" y="69"/>
                  </a:moveTo>
                  <a:lnTo>
                    <a:pt x="14" y="52"/>
                  </a:lnTo>
                  <a:lnTo>
                    <a:pt x="30" y="36"/>
                  </a:lnTo>
                  <a:lnTo>
                    <a:pt x="49" y="22"/>
                  </a:lnTo>
                  <a:lnTo>
                    <a:pt x="69" y="11"/>
                  </a:lnTo>
                  <a:lnTo>
                    <a:pt x="90" y="4"/>
                  </a:lnTo>
                  <a:lnTo>
                    <a:pt x="110" y="0"/>
                  </a:lnTo>
                  <a:lnTo>
                    <a:pt x="130" y="4"/>
                  </a:lnTo>
                  <a:lnTo>
                    <a:pt x="147" y="13"/>
                  </a:lnTo>
                  <a:lnTo>
                    <a:pt x="158" y="25"/>
                  </a:lnTo>
                  <a:lnTo>
                    <a:pt x="161" y="37"/>
                  </a:lnTo>
                  <a:lnTo>
                    <a:pt x="156" y="47"/>
                  </a:lnTo>
                  <a:lnTo>
                    <a:pt x="148" y="55"/>
                  </a:lnTo>
                  <a:lnTo>
                    <a:pt x="136" y="61"/>
                  </a:lnTo>
                  <a:lnTo>
                    <a:pt x="121" y="64"/>
                  </a:lnTo>
                  <a:lnTo>
                    <a:pt x="105" y="61"/>
                  </a:lnTo>
                  <a:lnTo>
                    <a:pt x="90" y="54"/>
                  </a:lnTo>
                  <a:lnTo>
                    <a:pt x="77" y="49"/>
                  </a:lnTo>
                  <a:lnTo>
                    <a:pt x="63" y="47"/>
                  </a:lnTo>
                  <a:lnTo>
                    <a:pt x="48" y="50"/>
                  </a:lnTo>
                  <a:lnTo>
                    <a:pt x="34" y="54"/>
                  </a:lnTo>
                  <a:lnTo>
                    <a:pt x="21" y="59"/>
                  </a:lnTo>
                  <a:lnTo>
                    <a:pt x="10" y="64"/>
                  </a:lnTo>
                  <a:lnTo>
                    <a:pt x="2" y="68"/>
                  </a:lnTo>
                  <a:lnTo>
                    <a:pt x="0" y="6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56" name="Freeform 508"/>
            <p:cNvSpPr>
              <a:spLocks/>
            </p:cNvSpPr>
            <p:nvPr/>
          </p:nvSpPr>
          <p:spPr bwMode="auto">
            <a:xfrm>
              <a:off x="2356" y="2338"/>
              <a:ext cx="57" cy="66"/>
            </a:xfrm>
            <a:custGeom>
              <a:avLst/>
              <a:gdLst>
                <a:gd name="T0" fmla="*/ 0 w 114"/>
                <a:gd name="T1" fmla="*/ 133 h 133"/>
                <a:gd name="T2" fmla="*/ 1 w 114"/>
                <a:gd name="T3" fmla="*/ 111 h 133"/>
                <a:gd name="T4" fmla="*/ 5 w 114"/>
                <a:gd name="T5" fmla="*/ 88 h 133"/>
                <a:gd name="T6" fmla="*/ 11 w 114"/>
                <a:gd name="T7" fmla="*/ 65 h 133"/>
                <a:gd name="T8" fmla="*/ 22 w 114"/>
                <a:gd name="T9" fmla="*/ 44 h 133"/>
                <a:gd name="T10" fmla="*/ 35 w 114"/>
                <a:gd name="T11" fmla="*/ 25 h 133"/>
                <a:gd name="T12" fmla="*/ 49 w 114"/>
                <a:gd name="T13" fmla="*/ 12 h 133"/>
                <a:gd name="T14" fmla="*/ 67 w 114"/>
                <a:gd name="T15" fmla="*/ 2 h 133"/>
                <a:gd name="T16" fmla="*/ 86 w 114"/>
                <a:gd name="T17" fmla="*/ 0 h 133"/>
                <a:gd name="T18" fmla="*/ 102 w 114"/>
                <a:gd name="T19" fmla="*/ 4 h 133"/>
                <a:gd name="T20" fmla="*/ 112 w 114"/>
                <a:gd name="T21" fmla="*/ 12 h 133"/>
                <a:gd name="T22" fmla="*/ 114 w 114"/>
                <a:gd name="T23" fmla="*/ 22 h 133"/>
                <a:gd name="T24" fmla="*/ 112 w 114"/>
                <a:gd name="T25" fmla="*/ 35 h 133"/>
                <a:gd name="T26" fmla="*/ 105 w 114"/>
                <a:gd name="T27" fmla="*/ 46 h 133"/>
                <a:gd name="T28" fmla="*/ 94 w 114"/>
                <a:gd name="T29" fmla="*/ 56 h 133"/>
                <a:gd name="T30" fmla="*/ 81 w 114"/>
                <a:gd name="T31" fmla="*/ 65 h 133"/>
                <a:gd name="T32" fmla="*/ 64 w 114"/>
                <a:gd name="T33" fmla="*/ 67 h 133"/>
                <a:gd name="T34" fmla="*/ 52 w 114"/>
                <a:gd name="T35" fmla="*/ 69 h 133"/>
                <a:gd name="T36" fmla="*/ 39 w 114"/>
                <a:gd name="T37" fmla="*/ 77 h 133"/>
                <a:gd name="T38" fmla="*/ 29 w 114"/>
                <a:gd name="T39" fmla="*/ 88 h 133"/>
                <a:gd name="T40" fmla="*/ 18 w 114"/>
                <a:gd name="T41" fmla="*/ 99 h 133"/>
                <a:gd name="T42" fmla="*/ 11 w 114"/>
                <a:gd name="T43" fmla="*/ 112 h 133"/>
                <a:gd name="T44" fmla="*/ 5 w 114"/>
                <a:gd name="T45" fmla="*/ 122 h 133"/>
                <a:gd name="T46" fmla="*/ 1 w 114"/>
                <a:gd name="T47" fmla="*/ 130 h 133"/>
                <a:gd name="T48" fmla="*/ 0 w 114"/>
                <a:gd name="T49"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4" h="133">
                  <a:moveTo>
                    <a:pt x="0" y="133"/>
                  </a:moveTo>
                  <a:lnTo>
                    <a:pt x="1" y="111"/>
                  </a:lnTo>
                  <a:lnTo>
                    <a:pt x="5" y="88"/>
                  </a:lnTo>
                  <a:lnTo>
                    <a:pt x="11" y="65"/>
                  </a:lnTo>
                  <a:lnTo>
                    <a:pt x="22" y="44"/>
                  </a:lnTo>
                  <a:lnTo>
                    <a:pt x="35" y="25"/>
                  </a:lnTo>
                  <a:lnTo>
                    <a:pt x="49" y="12"/>
                  </a:lnTo>
                  <a:lnTo>
                    <a:pt x="67" y="2"/>
                  </a:lnTo>
                  <a:lnTo>
                    <a:pt x="86" y="0"/>
                  </a:lnTo>
                  <a:lnTo>
                    <a:pt x="102" y="4"/>
                  </a:lnTo>
                  <a:lnTo>
                    <a:pt x="112" y="12"/>
                  </a:lnTo>
                  <a:lnTo>
                    <a:pt x="114" y="22"/>
                  </a:lnTo>
                  <a:lnTo>
                    <a:pt x="112" y="35"/>
                  </a:lnTo>
                  <a:lnTo>
                    <a:pt x="105" y="46"/>
                  </a:lnTo>
                  <a:lnTo>
                    <a:pt x="94" y="56"/>
                  </a:lnTo>
                  <a:lnTo>
                    <a:pt x="81" y="65"/>
                  </a:lnTo>
                  <a:lnTo>
                    <a:pt x="64" y="67"/>
                  </a:lnTo>
                  <a:lnTo>
                    <a:pt x="52" y="69"/>
                  </a:lnTo>
                  <a:lnTo>
                    <a:pt x="39" y="77"/>
                  </a:lnTo>
                  <a:lnTo>
                    <a:pt x="29" y="88"/>
                  </a:lnTo>
                  <a:lnTo>
                    <a:pt x="18" y="99"/>
                  </a:lnTo>
                  <a:lnTo>
                    <a:pt x="11" y="112"/>
                  </a:lnTo>
                  <a:lnTo>
                    <a:pt x="5" y="122"/>
                  </a:lnTo>
                  <a:lnTo>
                    <a:pt x="1" y="130"/>
                  </a:lnTo>
                  <a:lnTo>
                    <a:pt x="0" y="13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57" name="Freeform 509"/>
            <p:cNvSpPr>
              <a:spLocks/>
            </p:cNvSpPr>
            <p:nvPr/>
          </p:nvSpPr>
          <p:spPr bwMode="auto">
            <a:xfrm>
              <a:off x="2332" y="2318"/>
              <a:ext cx="35" cy="82"/>
            </a:xfrm>
            <a:custGeom>
              <a:avLst/>
              <a:gdLst>
                <a:gd name="T0" fmla="*/ 30 w 70"/>
                <a:gd name="T1" fmla="*/ 163 h 163"/>
                <a:gd name="T2" fmla="*/ 18 w 70"/>
                <a:gd name="T3" fmla="*/ 145 h 163"/>
                <a:gd name="T4" fmla="*/ 9 w 70"/>
                <a:gd name="T5" fmla="*/ 124 h 163"/>
                <a:gd name="T6" fmla="*/ 3 w 70"/>
                <a:gd name="T7" fmla="*/ 101 h 163"/>
                <a:gd name="T8" fmla="*/ 0 w 70"/>
                <a:gd name="T9" fmla="*/ 78 h 163"/>
                <a:gd name="T10" fmla="*/ 0 w 70"/>
                <a:gd name="T11" fmla="*/ 56 h 163"/>
                <a:gd name="T12" fmla="*/ 4 w 70"/>
                <a:gd name="T13" fmla="*/ 36 h 163"/>
                <a:gd name="T14" fmla="*/ 13 w 70"/>
                <a:gd name="T15" fmla="*/ 18 h 163"/>
                <a:gd name="T16" fmla="*/ 28 w 70"/>
                <a:gd name="T17" fmla="*/ 6 h 163"/>
                <a:gd name="T18" fmla="*/ 43 w 70"/>
                <a:gd name="T19" fmla="*/ 0 h 163"/>
                <a:gd name="T20" fmla="*/ 56 w 70"/>
                <a:gd name="T21" fmla="*/ 2 h 163"/>
                <a:gd name="T22" fmla="*/ 64 w 70"/>
                <a:gd name="T23" fmla="*/ 9 h 163"/>
                <a:gd name="T24" fmla="*/ 70 w 70"/>
                <a:gd name="T25" fmla="*/ 21 h 163"/>
                <a:gd name="T26" fmla="*/ 70 w 70"/>
                <a:gd name="T27" fmla="*/ 34 h 163"/>
                <a:gd name="T28" fmla="*/ 68 w 70"/>
                <a:gd name="T29" fmla="*/ 48 h 163"/>
                <a:gd name="T30" fmla="*/ 59 w 70"/>
                <a:gd name="T31" fmla="*/ 62 h 163"/>
                <a:gd name="T32" fmla="*/ 48 w 70"/>
                <a:gd name="T33" fmla="*/ 74 h 163"/>
                <a:gd name="T34" fmla="*/ 33 w 70"/>
                <a:gd name="T35" fmla="*/ 97 h 163"/>
                <a:gd name="T36" fmla="*/ 27 w 70"/>
                <a:gd name="T37" fmla="*/ 127 h 163"/>
                <a:gd name="T38" fmla="*/ 28 w 70"/>
                <a:gd name="T39" fmla="*/ 152 h 163"/>
                <a:gd name="T40" fmla="*/ 30 w 70"/>
                <a:gd name="T41"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 h="163">
                  <a:moveTo>
                    <a:pt x="30" y="163"/>
                  </a:moveTo>
                  <a:lnTo>
                    <a:pt x="18" y="145"/>
                  </a:lnTo>
                  <a:lnTo>
                    <a:pt x="9" y="124"/>
                  </a:lnTo>
                  <a:lnTo>
                    <a:pt x="3" y="101"/>
                  </a:lnTo>
                  <a:lnTo>
                    <a:pt x="0" y="78"/>
                  </a:lnTo>
                  <a:lnTo>
                    <a:pt x="0" y="56"/>
                  </a:lnTo>
                  <a:lnTo>
                    <a:pt x="4" y="36"/>
                  </a:lnTo>
                  <a:lnTo>
                    <a:pt x="13" y="18"/>
                  </a:lnTo>
                  <a:lnTo>
                    <a:pt x="28" y="6"/>
                  </a:lnTo>
                  <a:lnTo>
                    <a:pt x="43" y="0"/>
                  </a:lnTo>
                  <a:lnTo>
                    <a:pt x="56" y="2"/>
                  </a:lnTo>
                  <a:lnTo>
                    <a:pt x="64" y="9"/>
                  </a:lnTo>
                  <a:lnTo>
                    <a:pt x="70" y="21"/>
                  </a:lnTo>
                  <a:lnTo>
                    <a:pt x="70" y="34"/>
                  </a:lnTo>
                  <a:lnTo>
                    <a:pt x="68" y="48"/>
                  </a:lnTo>
                  <a:lnTo>
                    <a:pt x="59" y="62"/>
                  </a:lnTo>
                  <a:lnTo>
                    <a:pt x="48" y="74"/>
                  </a:lnTo>
                  <a:lnTo>
                    <a:pt x="33" y="97"/>
                  </a:lnTo>
                  <a:lnTo>
                    <a:pt x="27" y="127"/>
                  </a:lnTo>
                  <a:lnTo>
                    <a:pt x="28" y="152"/>
                  </a:lnTo>
                  <a:lnTo>
                    <a:pt x="30" y="16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58" name="Freeform 510"/>
            <p:cNvSpPr>
              <a:spLocks/>
            </p:cNvSpPr>
            <p:nvPr/>
          </p:nvSpPr>
          <p:spPr bwMode="auto">
            <a:xfrm>
              <a:off x="2376" y="1599"/>
              <a:ext cx="180" cy="174"/>
            </a:xfrm>
            <a:custGeom>
              <a:avLst/>
              <a:gdLst>
                <a:gd name="T0" fmla="*/ 8 w 361"/>
                <a:gd name="T1" fmla="*/ 6 h 348"/>
                <a:gd name="T2" fmla="*/ 0 w 361"/>
                <a:gd name="T3" fmla="*/ 1 h 348"/>
                <a:gd name="T4" fmla="*/ 0 w 361"/>
                <a:gd name="T5" fmla="*/ 0 h 348"/>
                <a:gd name="T6" fmla="*/ 8 w 361"/>
                <a:gd name="T7" fmla="*/ 0 h 348"/>
                <a:gd name="T8" fmla="*/ 23 w 361"/>
                <a:gd name="T9" fmla="*/ 4 h 348"/>
                <a:gd name="T10" fmla="*/ 44 w 361"/>
                <a:gd name="T11" fmla="*/ 8 h 348"/>
                <a:gd name="T12" fmla="*/ 69 w 361"/>
                <a:gd name="T13" fmla="*/ 16 h 348"/>
                <a:gd name="T14" fmla="*/ 98 w 361"/>
                <a:gd name="T15" fmla="*/ 27 h 348"/>
                <a:gd name="T16" fmla="*/ 129 w 361"/>
                <a:gd name="T17" fmla="*/ 39 h 348"/>
                <a:gd name="T18" fmla="*/ 162 w 361"/>
                <a:gd name="T19" fmla="*/ 55 h 348"/>
                <a:gd name="T20" fmla="*/ 196 w 361"/>
                <a:gd name="T21" fmla="*/ 74 h 348"/>
                <a:gd name="T22" fmla="*/ 229 w 361"/>
                <a:gd name="T23" fmla="*/ 96 h 348"/>
                <a:gd name="T24" fmla="*/ 262 w 361"/>
                <a:gd name="T25" fmla="*/ 120 h 348"/>
                <a:gd name="T26" fmla="*/ 291 w 361"/>
                <a:gd name="T27" fmla="*/ 146 h 348"/>
                <a:gd name="T28" fmla="*/ 317 w 361"/>
                <a:gd name="T29" fmla="*/ 178 h 348"/>
                <a:gd name="T30" fmla="*/ 340 w 361"/>
                <a:gd name="T31" fmla="*/ 210 h 348"/>
                <a:gd name="T32" fmla="*/ 356 w 361"/>
                <a:gd name="T33" fmla="*/ 247 h 348"/>
                <a:gd name="T34" fmla="*/ 361 w 361"/>
                <a:gd name="T35" fmla="*/ 267 h 348"/>
                <a:gd name="T36" fmla="*/ 358 w 361"/>
                <a:gd name="T37" fmla="*/ 287 h 348"/>
                <a:gd name="T38" fmla="*/ 354 w 361"/>
                <a:gd name="T39" fmla="*/ 304 h 348"/>
                <a:gd name="T40" fmla="*/ 346 w 361"/>
                <a:gd name="T41" fmla="*/ 319 h 348"/>
                <a:gd name="T42" fmla="*/ 336 w 361"/>
                <a:gd name="T43" fmla="*/ 331 h 348"/>
                <a:gd name="T44" fmla="*/ 328 w 361"/>
                <a:gd name="T45" fmla="*/ 340 h 348"/>
                <a:gd name="T46" fmla="*/ 323 w 361"/>
                <a:gd name="T47" fmla="*/ 346 h 348"/>
                <a:gd name="T48" fmla="*/ 320 w 361"/>
                <a:gd name="T49" fmla="*/ 348 h 348"/>
                <a:gd name="T50" fmla="*/ 321 w 361"/>
                <a:gd name="T51" fmla="*/ 346 h 348"/>
                <a:gd name="T52" fmla="*/ 326 w 361"/>
                <a:gd name="T53" fmla="*/ 341 h 348"/>
                <a:gd name="T54" fmla="*/ 331 w 361"/>
                <a:gd name="T55" fmla="*/ 332 h 348"/>
                <a:gd name="T56" fmla="*/ 336 w 361"/>
                <a:gd name="T57" fmla="*/ 320 h 348"/>
                <a:gd name="T58" fmla="*/ 340 w 361"/>
                <a:gd name="T59" fmla="*/ 305 h 348"/>
                <a:gd name="T60" fmla="*/ 342 w 361"/>
                <a:gd name="T61" fmla="*/ 287 h 348"/>
                <a:gd name="T62" fmla="*/ 341 w 361"/>
                <a:gd name="T63" fmla="*/ 267 h 348"/>
                <a:gd name="T64" fmla="*/ 336 w 361"/>
                <a:gd name="T65" fmla="*/ 244 h 348"/>
                <a:gd name="T66" fmla="*/ 326 w 361"/>
                <a:gd name="T67" fmla="*/ 220 h 348"/>
                <a:gd name="T68" fmla="*/ 309 w 361"/>
                <a:gd name="T69" fmla="*/ 194 h 348"/>
                <a:gd name="T70" fmla="*/ 283 w 361"/>
                <a:gd name="T71" fmla="*/ 165 h 348"/>
                <a:gd name="T72" fmla="*/ 250 w 361"/>
                <a:gd name="T73" fmla="*/ 136 h 348"/>
                <a:gd name="T74" fmla="*/ 207 w 361"/>
                <a:gd name="T75" fmla="*/ 105 h 348"/>
                <a:gd name="T76" fmla="*/ 153 w 361"/>
                <a:gd name="T77" fmla="*/ 73 h 348"/>
                <a:gd name="T78" fmla="*/ 88 w 361"/>
                <a:gd name="T79" fmla="*/ 39 h 348"/>
                <a:gd name="T80" fmla="*/ 8 w 361"/>
                <a:gd name="T81" fmla="*/ 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61" h="348">
                  <a:moveTo>
                    <a:pt x="8" y="6"/>
                  </a:moveTo>
                  <a:lnTo>
                    <a:pt x="0" y="1"/>
                  </a:lnTo>
                  <a:lnTo>
                    <a:pt x="0" y="0"/>
                  </a:lnTo>
                  <a:lnTo>
                    <a:pt x="8" y="0"/>
                  </a:lnTo>
                  <a:lnTo>
                    <a:pt x="23" y="4"/>
                  </a:lnTo>
                  <a:lnTo>
                    <a:pt x="44" y="8"/>
                  </a:lnTo>
                  <a:lnTo>
                    <a:pt x="69" y="16"/>
                  </a:lnTo>
                  <a:lnTo>
                    <a:pt x="98" y="27"/>
                  </a:lnTo>
                  <a:lnTo>
                    <a:pt x="129" y="39"/>
                  </a:lnTo>
                  <a:lnTo>
                    <a:pt x="162" y="55"/>
                  </a:lnTo>
                  <a:lnTo>
                    <a:pt x="196" y="74"/>
                  </a:lnTo>
                  <a:lnTo>
                    <a:pt x="229" y="96"/>
                  </a:lnTo>
                  <a:lnTo>
                    <a:pt x="262" y="120"/>
                  </a:lnTo>
                  <a:lnTo>
                    <a:pt x="291" y="146"/>
                  </a:lnTo>
                  <a:lnTo>
                    <a:pt x="317" y="178"/>
                  </a:lnTo>
                  <a:lnTo>
                    <a:pt x="340" y="210"/>
                  </a:lnTo>
                  <a:lnTo>
                    <a:pt x="356" y="247"/>
                  </a:lnTo>
                  <a:lnTo>
                    <a:pt x="361" y="267"/>
                  </a:lnTo>
                  <a:lnTo>
                    <a:pt x="358" y="287"/>
                  </a:lnTo>
                  <a:lnTo>
                    <a:pt x="354" y="304"/>
                  </a:lnTo>
                  <a:lnTo>
                    <a:pt x="346" y="319"/>
                  </a:lnTo>
                  <a:lnTo>
                    <a:pt x="336" y="331"/>
                  </a:lnTo>
                  <a:lnTo>
                    <a:pt x="328" y="340"/>
                  </a:lnTo>
                  <a:lnTo>
                    <a:pt x="323" y="346"/>
                  </a:lnTo>
                  <a:lnTo>
                    <a:pt x="320" y="348"/>
                  </a:lnTo>
                  <a:lnTo>
                    <a:pt x="321" y="346"/>
                  </a:lnTo>
                  <a:lnTo>
                    <a:pt x="326" y="341"/>
                  </a:lnTo>
                  <a:lnTo>
                    <a:pt x="331" y="332"/>
                  </a:lnTo>
                  <a:lnTo>
                    <a:pt x="336" y="320"/>
                  </a:lnTo>
                  <a:lnTo>
                    <a:pt x="340" y="305"/>
                  </a:lnTo>
                  <a:lnTo>
                    <a:pt x="342" y="287"/>
                  </a:lnTo>
                  <a:lnTo>
                    <a:pt x="341" y="267"/>
                  </a:lnTo>
                  <a:lnTo>
                    <a:pt x="336" y="244"/>
                  </a:lnTo>
                  <a:lnTo>
                    <a:pt x="326" y="220"/>
                  </a:lnTo>
                  <a:lnTo>
                    <a:pt x="309" y="194"/>
                  </a:lnTo>
                  <a:lnTo>
                    <a:pt x="283" y="165"/>
                  </a:lnTo>
                  <a:lnTo>
                    <a:pt x="250" y="136"/>
                  </a:lnTo>
                  <a:lnTo>
                    <a:pt x="207" y="105"/>
                  </a:lnTo>
                  <a:lnTo>
                    <a:pt x="153" y="73"/>
                  </a:lnTo>
                  <a:lnTo>
                    <a:pt x="88" y="39"/>
                  </a:lnTo>
                  <a:lnTo>
                    <a:pt x="8"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59" name="Freeform 511"/>
            <p:cNvSpPr>
              <a:spLocks/>
            </p:cNvSpPr>
            <p:nvPr/>
          </p:nvSpPr>
          <p:spPr bwMode="auto">
            <a:xfrm>
              <a:off x="2332" y="2439"/>
              <a:ext cx="63" cy="171"/>
            </a:xfrm>
            <a:custGeom>
              <a:avLst/>
              <a:gdLst>
                <a:gd name="T0" fmla="*/ 25 w 126"/>
                <a:gd name="T1" fmla="*/ 0 h 343"/>
                <a:gd name="T2" fmla="*/ 10 w 126"/>
                <a:gd name="T3" fmla="*/ 30 h 343"/>
                <a:gd name="T4" fmla="*/ 2 w 126"/>
                <a:gd name="T5" fmla="*/ 71 h 343"/>
                <a:gd name="T6" fmla="*/ 0 w 126"/>
                <a:gd name="T7" fmla="*/ 121 h 343"/>
                <a:gd name="T8" fmla="*/ 5 w 126"/>
                <a:gd name="T9" fmla="*/ 175 h 343"/>
                <a:gd name="T10" fmla="*/ 19 w 126"/>
                <a:gd name="T11" fmla="*/ 228 h 343"/>
                <a:gd name="T12" fmla="*/ 43 w 126"/>
                <a:gd name="T13" fmla="*/ 276 h 343"/>
                <a:gd name="T14" fmla="*/ 79 w 126"/>
                <a:gd name="T15" fmla="*/ 316 h 343"/>
                <a:gd name="T16" fmla="*/ 126 w 126"/>
                <a:gd name="T17" fmla="*/ 343 h 343"/>
                <a:gd name="T18" fmla="*/ 123 w 126"/>
                <a:gd name="T19" fmla="*/ 341 h 343"/>
                <a:gd name="T20" fmla="*/ 115 w 126"/>
                <a:gd name="T21" fmla="*/ 332 h 343"/>
                <a:gd name="T22" fmla="*/ 102 w 126"/>
                <a:gd name="T23" fmla="*/ 321 h 343"/>
                <a:gd name="T24" fmla="*/ 87 w 126"/>
                <a:gd name="T25" fmla="*/ 306 h 343"/>
                <a:gd name="T26" fmla="*/ 71 w 126"/>
                <a:gd name="T27" fmla="*/ 288 h 343"/>
                <a:gd name="T28" fmla="*/ 55 w 126"/>
                <a:gd name="T29" fmla="*/ 267 h 343"/>
                <a:gd name="T30" fmla="*/ 41 w 126"/>
                <a:gd name="T31" fmla="*/ 245 h 343"/>
                <a:gd name="T32" fmla="*/ 30 w 126"/>
                <a:gd name="T33" fmla="*/ 221 h 343"/>
                <a:gd name="T34" fmla="*/ 19 w 126"/>
                <a:gd name="T35" fmla="*/ 183 h 343"/>
                <a:gd name="T36" fmla="*/ 13 w 126"/>
                <a:gd name="T37" fmla="*/ 145 h 343"/>
                <a:gd name="T38" fmla="*/ 12 w 126"/>
                <a:gd name="T39" fmla="*/ 108 h 343"/>
                <a:gd name="T40" fmla="*/ 13 w 126"/>
                <a:gd name="T41" fmla="*/ 73 h 343"/>
                <a:gd name="T42" fmla="*/ 17 w 126"/>
                <a:gd name="T43" fmla="*/ 43 h 343"/>
                <a:gd name="T44" fmla="*/ 20 w 126"/>
                <a:gd name="T45" fmla="*/ 20 h 343"/>
                <a:gd name="T46" fmla="*/ 24 w 126"/>
                <a:gd name="T47" fmla="*/ 5 h 343"/>
                <a:gd name="T48" fmla="*/ 25 w 126"/>
                <a:gd name="T49"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6" h="343">
                  <a:moveTo>
                    <a:pt x="25" y="0"/>
                  </a:moveTo>
                  <a:lnTo>
                    <a:pt x="10" y="30"/>
                  </a:lnTo>
                  <a:lnTo>
                    <a:pt x="2" y="71"/>
                  </a:lnTo>
                  <a:lnTo>
                    <a:pt x="0" y="121"/>
                  </a:lnTo>
                  <a:lnTo>
                    <a:pt x="5" y="175"/>
                  </a:lnTo>
                  <a:lnTo>
                    <a:pt x="19" y="228"/>
                  </a:lnTo>
                  <a:lnTo>
                    <a:pt x="43" y="276"/>
                  </a:lnTo>
                  <a:lnTo>
                    <a:pt x="79" y="316"/>
                  </a:lnTo>
                  <a:lnTo>
                    <a:pt x="126" y="343"/>
                  </a:lnTo>
                  <a:lnTo>
                    <a:pt x="123" y="341"/>
                  </a:lnTo>
                  <a:lnTo>
                    <a:pt x="115" y="332"/>
                  </a:lnTo>
                  <a:lnTo>
                    <a:pt x="102" y="321"/>
                  </a:lnTo>
                  <a:lnTo>
                    <a:pt x="87" y="306"/>
                  </a:lnTo>
                  <a:lnTo>
                    <a:pt x="71" y="288"/>
                  </a:lnTo>
                  <a:lnTo>
                    <a:pt x="55" y="267"/>
                  </a:lnTo>
                  <a:lnTo>
                    <a:pt x="41" y="245"/>
                  </a:lnTo>
                  <a:lnTo>
                    <a:pt x="30" y="221"/>
                  </a:lnTo>
                  <a:lnTo>
                    <a:pt x="19" y="183"/>
                  </a:lnTo>
                  <a:lnTo>
                    <a:pt x="13" y="145"/>
                  </a:lnTo>
                  <a:lnTo>
                    <a:pt x="12" y="108"/>
                  </a:lnTo>
                  <a:lnTo>
                    <a:pt x="13" y="73"/>
                  </a:lnTo>
                  <a:lnTo>
                    <a:pt x="17" y="43"/>
                  </a:lnTo>
                  <a:lnTo>
                    <a:pt x="20" y="20"/>
                  </a:lnTo>
                  <a:lnTo>
                    <a:pt x="24" y="5"/>
                  </a:lnTo>
                  <a:lnTo>
                    <a:pt x="25"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60" name="Freeform 512"/>
            <p:cNvSpPr>
              <a:spLocks/>
            </p:cNvSpPr>
            <p:nvPr/>
          </p:nvSpPr>
          <p:spPr bwMode="auto">
            <a:xfrm>
              <a:off x="2684" y="2480"/>
              <a:ext cx="165" cy="80"/>
            </a:xfrm>
            <a:custGeom>
              <a:avLst/>
              <a:gdLst>
                <a:gd name="T0" fmla="*/ 332 w 332"/>
                <a:gd name="T1" fmla="*/ 160 h 160"/>
                <a:gd name="T2" fmla="*/ 326 w 332"/>
                <a:gd name="T3" fmla="*/ 146 h 160"/>
                <a:gd name="T4" fmla="*/ 318 w 332"/>
                <a:gd name="T5" fmla="*/ 130 h 160"/>
                <a:gd name="T6" fmla="*/ 305 w 332"/>
                <a:gd name="T7" fmla="*/ 114 h 160"/>
                <a:gd name="T8" fmla="*/ 290 w 332"/>
                <a:gd name="T9" fmla="*/ 96 h 160"/>
                <a:gd name="T10" fmla="*/ 273 w 332"/>
                <a:gd name="T11" fmla="*/ 79 h 160"/>
                <a:gd name="T12" fmla="*/ 254 w 332"/>
                <a:gd name="T13" fmla="*/ 63 h 160"/>
                <a:gd name="T14" fmla="*/ 232 w 332"/>
                <a:gd name="T15" fmla="*/ 48 h 160"/>
                <a:gd name="T16" fmla="*/ 208 w 332"/>
                <a:gd name="T17" fmla="*/ 34 h 160"/>
                <a:gd name="T18" fmla="*/ 183 w 332"/>
                <a:gd name="T19" fmla="*/ 21 h 160"/>
                <a:gd name="T20" fmla="*/ 158 w 332"/>
                <a:gd name="T21" fmla="*/ 11 h 160"/>
                <a:gd name="T22" fmla="*/ 132 w 332"/>
                <a:gd name="T23" fmla="*/ 4 h 160"/>
                <a:gd name="T24" fmla="*/ 104 w 332"/>
                <a:gd name="T25" fmla="*/ 0 h 160"/>
                <a:gd name="T26" fmla="*/ 77 w 332"/>
                <a:gd name="T27" fmla="*/ 0 h 160"/>
                <a:gd name="T28" fmla="*/ 51 w 332"/>
                <a:gd name="T29" fmla="*/ 2 h 160"/>
                <a:gd name="T30" fmla="*/ 26 w 332"/>
                <a:gd name="T31" fmla="*/ 10 h 160"/>
                <a:gd name="T32" fmla="*/ 0 w 332"/>
                <a:gd name="T33" fmla="*/ 23 h 160"/>
                <a:gd name="T34" fmla="*/ 5 w 332"/>
                <a:gd name="T35" fmla="*/ 21 h 160"/>
                <a:gd name="T36" fmla="*/ 15 w 332"/>
                <a:gd name="T37" fmla="*/ 19 h 160"/>
                <a:gd name="T38" fmla="*/ 33 w 332"/>
                <a:gd name="T39" fmla="*/ 17 h 160"/>
                <a:gd name="T40" fmla="*/ 54 w 332"/>
                <a:gd name="T41" fmla="*/ 15 h 160"/>
                <a:gd name="T42" fmla="*/ 79 w 332"/>
                <a:gd name="T43" fmla="*/ 13 h 160"/>
                <a:gd name="T44" fmla="*/ 105 w 332"/>
                <a:gd name="T45" fmla="*/ 15 h 160"/>
                <a:gd name="T46" fmla="*/ 132 w 332"/>
                <a:gd name="T47" fmla="*/ 18 h 160"/>
                <a:gd name="T48" fmla="*/ 157 w 332"/>
                <a:gd name="T49" fmla="*/ 24 h 160"/>
                <a:gd name="T50" fmla="*/ 194 w 332"/>
                <a:gd name="T51" fmla="*/ 39 h 160"/>
                <a:gd name="T52" fmla="*/ 226 w 332"/>
                <a:gd name="T53" fmla="*/ 59 h 160"/>
                <a:gd name="T54" fmla="*/ 256 w 332"/>
                <a:gd name="T55" fmla="*/ 81 h 160"/>
                <a:gd name="T56" fmla="*/ 282 w 332"/>
                <a:gd name="T57" fmla="*/ 104 h 160"/>
                <a:gd name="T58" fmla="*/ 303 w 332"/>
                <a:gd name="T59" fmla="*/ 125 h 160"/>
                <a:gd name="T60" fmla="*/ 318 w 332"/>
                <a:gd name="T61" fmla="*/ 144 h 160"/>
                <a:gd name="T62" fmla="*/ 329 w 332"/>
                <a:gd name="T63" fmla="*/ 155 h 160"/>
                <a:gd name="T64" fmla="*/ 332 w 332"/>
                <a:gd name="T65"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2" h="160">
                  <a:moveTo>
                    <a:pt x="332" y="160"/>
                  </a:moveTo>
                  <a:lnTo>
                    <a:pt x="326" y="146"/>
                  </a:lnTo>
                  <a:lnTo>
                    <a:pt x="318" y="130"/>
                  </a:lnTo>
                  <a:lnTo>
                    <a:pt x="305" y="114"/>
                  </a:lnTo>
                  <a:lnTo>
                    <a:pt x="290" y="96"/>
                  </a:lnTo>
                  <a:lnTo>
                    <a:pt x="273" y="79"/>
                  </a:lnTo>
                  <a:lnTo>
                    <a:pt x="254" y="63"/>
                  </a:lnTo>
                  <a:lnTo>
                    <a:pt x="232" y="48"/>
                  </a:lnTo>
                  <a:lnTo>
                    <a:pt x="208" y="34"/>
                  </a:lnTo>
                  <a:lnTo>
                    <a:pt x="183" y="21"/>
                  </a:lnTo>
                  <a:lnTo>
                    <a:pt x="158" y="11"/>
                  </a:lnTo>
                  <a:lnTo>
                    <a:pt x="132" y="4"/>
                  </a:lnTo>
                  <a:lnTo>
                    <a:pt x="104" y="0"/>
                  </a:lnTo>
                  <a:lnTo>
                    <a:pt x="77" y="0"/>
                  </a:lnTo>
                  <a:lnTo>
                    <a:pt x="51" y="2"/>
                  </a:lnTo>
                  <a:lnTo>
                    <a:pt x="26" y="10"/>
                  </a:lnTo>
                  <a:lnTo>
                    <a:pt x="0" y="23"/>
                  </a:lnTo>
                  <a:lnTo>
                    <a:pt x="5" y="21"/>
                  </a:lnTo>
                  <a:lnTo>
                    <a:pt x="15" y="19"/>
                  </a:lnTo>
                  <a:lnTo>
                    <a:pt x="33" y="17"/>
                  </a:lnTo>
                  <a:lnTo>
                    <a:pt x="54" y="15"/>
                  </a:lnTo>
                  <a:lnTo>
                    <a:pt x="79" y="13"/>
                  </a:lnTo>
                  <a:lnTo>
                    <a:pt x="105" y="15"/>
                  </a:lnTo>
                  <a:lnTo>
                    <a:pt x="132" y="18"/>
                  </a:lnTo>
                  <a:lnTo>
                    <a:pt x="157" y="24"/>
                  </a:lnTo>
                  <a:lnTo>
                    <a:pt x="194" y="39"/>
                  </a:lnTo>
                  <a:lnTo>
                    <a:pt x="226" y="59"/>
                  </a:lnTo>
                  <a:lnTo>
                    <a:pt x="256" y="81"/>
                  </a:lnTo>
                  <a:lnTo>
                    <a:pt x="282" y="104"/>
                  </a:lnTo>
                  <a:lnTo>
                    <a:pt x="303" y="125"/>
                  </a:lnTo>
                  <a:lnTo>
                    <a:pt x="318" y="144"/>
                  </a:lnTo>
                  <a:lnTo>
                    <a:pt x="329" y="155"/>
                  </a:lnTo>
                  <a:lnTo>
                    <a:pt x="332" y="16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61" name="Freeform 513"/>
            <p:cNvSpPr>
              <a:spLocks/>
            </p:cNvSpPr>
            <p:nvPr/>
          </p:nvSpPr>
          <p:spPr bwMode="auto">
            <a:xfrm>
              <a:off x="2464" y="1984"/>
              <a:ext cx="186" cy="670"/>
            </a:xfrm>
            <a:custGeom>
              <a:avLst/>
              <a:gdLst>
                <a:gd name="T0" fmla="*/ 330 w 373"/>
                <a:gd name="T1" fmla="*/ 1333 h 1340"/>
                <a:gd name="T2" fmla="*/ 242 w 373"/>
                <a:gd name="T3" fmla="*/ 1323 h 1340"/>
                <a:gd name="T4" fmla="*/ 162 w 373"/>
                <a:gd name="T5" fmla="*/ 1304 h 1340"/>
                <a:gd name="T6" fmla="*/ 96 w 373"/>
                <a:gd name="T7" fmla="*/ 1268 h 1340"/>
                <a:gd name="T8" fmla="*/ 53 w 373"/>
                <a:gd name="T9" fmla="*/ 1211 h 1340"/>
                <a:gd name="T10" fmla="*/ 42 w 373"/>
                <a:gd name="T11" fmla="*/ 1130 h 1340"/>
                <a:gd name="T12" fmla="*/ 68 w 373"/>
                <a:gd name="T13" fmla="*/ 1017 h 1340"/>
                <a:gd name="T14" fmla="*/ 142 w 373"/>
                <a:gd name="T15" fmla="*/ 867 h 1340"/>
                <a:gd name="T16" fmla="*/ 248 w 373"/>
                <a:gd name="T17" fmla="*/ 700 h 1340"/>
                <a:gd name="T18" fmla="*/ 318 w 373"/>
                <a:gd name="T19" fmla="*/ 556 h 1340"/>
                <a:gd name="T20" fmla="*/ 357 w 373"/>
                <a:gd name="T21" fmla="*/ 426 h 1340"/>
                <a:gd name="T22" fmla="*/ 368 w 373"/>
                <a:gd name="T23" fmla="*/ 310 h 1340"/>
                <a:gd name="T24" fmla="*/ 355 w 373"/>
                <a:gd name="T25" fmla="*/ 210 h 1340"/>
                <a:gd name="T26" fmla="*/ 323 w 373"/>
                <a:gd name="T27" fmla="*/ 129 h 1340"/>
                <a:gd name="T28" fmla="*/ 276 w 373"/>
                <a:gd name="T29" fmla="*/ 65 h 1340"/>
                <a:gd name="T30" fmla="*/ 218 w 373"/>
                <a:gd name="T31" fmla="*/ 22 h 1340"/>
                <a:gd name="T32" fmla="*/ 162 w 373"/>
                <a:gd name="T33" fmla="*/ 2 h 1340"/>
                <a:gd name="T34" fmla="*/ 119 w 373"/>
                <a:gd name="T35" fmla="*/ 2 h 1340"/>
                <a:gd name="T36" fmla="*/ 84 w 373"/>
                <a:gd name="T37" fmla="*/ 15 h 1340"/>
                <a:gd name="T38" fmla="*/ 56 w 373"/>
                <a:gd name="T39" fmla="*/ 35 h 1340"/>
                <a:gd name="T40" fmla="*/ 33 w 373"/>
                <a:gd name="T41" fmla="*/ 62 h 1340"/>
                <a:gd name="T42" fmla="*/ 16 w 373"/>
                <a:gd name="T43" fmla="*/ 87 h 1340"/>
                <a:gd name="T44" fmla="*/ 6 w 373"/>
                <a:gd name="T45" fmla="*/ 108 h 1340"/>
                <a:gd name="T46" fmla="*/ 1 w 373"/>
                <a:gd name="T47" fmla="*/ 121 h 1340"/>
                <a:gd name="T48" fmla="*/ 1 w 373"/>
                <a:gd name="T49" fmla="*/ 122 h 1340"/>
                <a:gd name="T50" fmla="*/ 8 w 373"/>
                <a:gd name="T51" fmla="*/ 111 h 1340"/>
                <a:gd name="T52" fmla="*/ 23 w 373"/>
                <a:gd name="T53" fmla="*/ 94 h 1340"/>
                <a:gd name="T54" fmla="*/ 44 w 373"/>
                <a:gd name="T55" fmla="*/ 75 h 1340"/>
                <a:gd name="T56" fmla="*/ 69 w 373"/>
                <a:gd name="T57" fmla="*/ 54 h 1340"/>
                <a:gd name="T58" fmla="*/ 99 w 373"/>
                <a:gd name="T59" fmla="*/ 37 h 1340"/>
                <a:gd name="T60" fmla="*/ 133 w 373"/>
                <a:gd name="T61" fmla="*/ 27 h 1340"/>
                <a:gd name="T62" fmla="*/ 170 w 373"/>
                <a:gd name="T63" fmla="*/ 27 h 1340"/>
                <a:gd name="T64" fmla="*/ 210 w 373"/>
                <a:gd name="T65" fmla="*/ 42 h 1340"/>
                <a:gd name="T66" fmla="*/ 253 w 373"/>
                <a:gd name="T67" fmla="*/ 72 h 1340"/>
                <a:gd name="T68" fmla="*/ 293 w 373"/>
                <a:gd name="T69" fmla="*/ 114 h 1340"/>
                <a:gd name="T70" fmla="*/ 327 w 373"/>
                <a:gd name="T71" fmla="*/ 169 h 1340"/>
                <a:gd name="T72" fmla="*/ 350 w 373"/>
                <a:gd name="T73" fmla="*/ 236 h 1340"/>
                <a:gd name="T74" fmla="*/ 361 w 373"/>
                <a:gd name="T75" fmla="*/ 313 h 1340"/>
                <a:gd name="T76" fmla="*/ 353 w 373"/>
                <a:gd name="T77" fmla="*/ 402 h 1340"/>
                <a:gd name="T78" fmla="*/ 322 w 373"/>
                <a:gd name="T79" fmla="*/ 501 h 1340"/>
                <a:gd name="T80" fmla="*/ 268 w 373"/>
                <a:gd name="T81" fmla="*/ 610 h 1340"/>
                <a:gd name="T82" fmla="*/ 205 w 373"/>
                <a:gd name="T83" fmla="*/ 715 h 1340"/>
                <a:gd name="T84" fmla="*/ 145 w 373"/>
                <a:gd name="T85" fmla="*/ 813 h 1340"/>
                <a:gd name="T86" fmla="*/ 92 w 373"/>
                <a:gd name="T87" fmla="*/ 902 h 1340"/>
                <a:gd name="T88" fmla="*/ 49 w 373"/>
                <a:gd name="T89" fmla="*/ 984 h 1340"/>
                <a:gd name="T90" fmla="*/ 19 w 373"/>
                <a:gd name="T91" fmla="*/ 1060 h 1340"/>
                <a:gd name="T92" fmla="*/ 7 w 373"/>
                <a:gd name="T93" fmla="*/ 1130 h 1340"/>
                <a:gd name="T94" fmla="*/ 19 w 373"/>
                <a:gd name="T95" fmla="*/ 1193 h 1340"/>
                <a:gd name="T96" fmla="*/ 56 w 373"/>
                <a:gd name="T97" fmla="*/ 1249 h 1340"/>
                <a:gd name="T98" fmla="*/ 104 w 373"/>
                <a:gd name="T99" fmla="*/ 1290 h 1340"/>
                <a:gd name="T100" fmla="*/ 158 w 373"/>
                <a:gd name="T101" fmla="*/ 1317 h 1340"/>
                <a:gd name="T102" fmla="*/ 215 w 373"/>
                <a:gd name="T103" fmla="*/ 1332 h 1340"/>
                <a:gd name="T104" fmla="*/ 269 w 373"/>
                <a:gd name="T105" fmla="*/ 1339 h 1340"/>
                <a:gd name="T106" fmla="*/ 316 w 373"/>
                <a:gd name="T107" fmla="*/ 1340 h 1340"/>
                <a:gd name="T108" fmla="*/ 350 w 373"/>
                <a:gd name="T109" fmla="*/ 1338 h 1340"/>
                <a:gd name="T110" fmla="*/ 371 w 373"/>
                <a:gd name="T111" fmla="*/ 1336 h 1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3" h="1340">
                  <a:moveTo>
                    <a:pt x="373" y="1336"/>
                  </a:moveTo>
                  <a:lnTo>
                    <a:pt x="330" y="1333"/>
                  </a:lnTo>
                  <a:lnTo>
                    <a:pt x="286" y="1329"/>
                  </a:lnTo>
                  <a:lnTo>
                    <a:pt x="242" y="1323"/>
                  </a:lnTo>
                  <a:lnTo>
                    <a:pt x="201" y="1315"/>
                  </a:lnTo>
                  <a:lnTo>
                    <a:pt x="162" y="1304"/>
                  </a:lnTo>
                  <a:lnTo>
                    <a:pt x="127" y="1287"/>
                  </a:lnTo>
                  <a:lnTo>
                    <a:pt x="96" y="1268"/>
                  </a:lnTo>
                  <a:lnTo>
                    <a:pt x="72" y="1242"/>
                  </a:lnTo>
                  <a:lnTo>
                    <a:pt x="53" y="1211"/>
                  </a:lnTo>
                  <a:lnTo>
                    <a:pt x="43" y="1175"/>
                  </a:lnTo>
                  <a:lnTo>
                    <a:pt x="42" y="1130"/>
                  </a:lnTo>
                  <a:lnTo>
                    <a:pt x="50" y="1077"/>
                  </a:lnTo>
                  <a:lnTo>
                    <a:pt x="68" y="1017"/>
                  </a:lnTo>
                  <a:lnTo>
                    <a:pt x="99" y="946"/>
                  </a:lnTo>
                  <a:lnTo>
                    <a:pt x="142" y="867"/>
                  </a:lnTo>
                  <a:lnTo>
                    <a:pt x="200" y="777"/>
                  </a:lnTo>
                  <a:lnTo>
                    <a:pt x="248" y="700"/>
                  </a:lnTo>
                  <a:lnTo>
                    <a:pt x="287" y="626"/>
                  </a:lnTo>
                  <a:lnTo>
                    <a:pt x="318" y="556"/>
                  </a:lnTo>
                  <a:lnTo>
                    <a:pt x="341" y="489"/>
                  </a:lnTo>
                  <a:lnTo>
                    <a:pt x="357" y="426"/>
                  </a:lnTo>
                  <a:lnTo>
                    <a:pt x="365" y="366"/>
                  </a:lnTo>
                  <a:lnTo>
                    <a:pt x="368" y="310"/>
                  </a:lnTo>
                  <a:lnTo>
                    <a:pt x="364" y="258"/>
                  </a:lnTo>
                  <a:lnTo>
                    <a:pt x="355" y="210"/>
                  </a:lnTo>
                  <a:lnTo>
                    <a:pt x="341" y="167"/>
                  </a:lnTo>
                  <a:lnTo>
                    <a:pt x="323" y="129"/>
                  </a:lnTo>
                  <a:lnTo>
                    <a:pt x="301" y="94"/>
                  </a:lnTo>
                  <a:lnTo>
                    <a:pt x="276" y="65"/>
                  </a:lnTo>
                  <a:lnTo>
                    <a:pt x="248" y="41"/>
                  </a:lnTo>
                  <a:lnTo>
                    <a:pt x="218" y="22"/>
                  </a:lnTo>
                  <a:lnTo>
                    <a:pt x="186" y="8"/>
                  </a:lnTo>
                  <a:lnTo>
                    <a:pt x="162" y="2"/>
                  </a:lnTo>
                  <a:lnTo>
                    <a:pt x="140" y="0"/>
                  </a:lnTo>
                  <a:lnTo>
                    <a:pt x="119" y="2"/>
                  </a:lnTo>
                  <a:lnTo>
                    <a:pt x="101" y="7"/>
                  </a:lnTo>
                  <a:lnTo>
                    <a:pt x="84" y="15"/>
                  </a:lnTo>
                  <a:lnTo>
                    <a:pt x="69" y="25"/>
                  </a:lnTo>
                  <a:lnTo>
                    <a:pt x="56" y="35"/>
                  </a:lnTo>
                  <a:lnTo>
                    <a:pt x="43" y="48"/>
                  </a:lnTo>
                  <a:lnTo>
                    <a:pt x="33" y="62"/>
                  </a:lnTo>
                  <a:lnTo>
                    <a:pt x="25" y="75"/>
                  </a:lnTo>
                  <a:lnTo>
                    <a:pt x="16" y="87"/>
                  </a:lnTo>
                  <a:lnTo>
                    <a:pt x="11" y="99"/>
                  </a:lnTo>
                  <a:lnTo>
                    <a:pt x="6" y="108"/>
                  </a:lnTo>
                  <a:lnTo>
                    <a:pt x="3" y="116"/>
                  </a:lnTo>
                  <a:lnTo>
                    <a:pt x="1" y="121"/>
                  </a:lnTo>
                  <a:lnTo>
                    <a:pt x="0" y="123"/>
                  </a:lnTo>
                  <a:lnTo>
                    <a:pt x="1" y="122"/>
                  </a:lnTo>
                  <a:lnTo>
                    <a:pt x="4" y="117"/>
                  </a:lnTo>
                  <a:lnTo>
                    <a:pt x="8" y="111"/>
                  </a:lnTo>
                  <a:lnTo>
                    <a:pt x="15" y="103"/>
                  </a:lnTo>
                  <a:lnTo>
                    <a:pt x="23" y="94"/>
                  </a:lnTo>
                  <a:lnTo>
                    <a:pt x="33" y="85"/>
                  </a:lnTo>
                  <a:lnTo>
                    <a:pt x="44" y="75"/>
                  </a:lnTo>
                  <a:lnTo>
                    <a:pt x="56" y="64"/>
                  </a:lnTo>
                  <a:lnTo>
                    <a:pt x="69" y="54"/>
                  </a:lnTo>
                  <a:lnTo>
                    <a:pt x="84" y="45"/>
                  </a:lnTo>
                  <a:lnTo>
                    <a:pt x="99" y="37"/>
                  </a:lnTo>
                  <a:lnTo>
                    <a:pt x="115" y="31"/>
                  </a:lnTo>
                  <a:lnTo>
                    <a:pt x="133" y="27"/>
                  </a:lnTo>
                  <a:lnTo>
                    <a:pt x="151" y="26"/>
                  </a:lnTo>
                  <a:lnTo>
                    <a:pt x="170" y="27"/>
                  </a:lnTo>
                  <a:lnTo>
                    <a:pt x="189" y="33"/>
                  </a:lnTo>
                  <a:lnTo>
                    <a:pt x="210" y="42"/>
                  </a:lnTo>
                  <a:lnTo>
                    <a:pt x="232" y="55"/>
                  </a:lnTo>
                  <a:lnTo>
                    <a:pt x="253" y="72"/>
                  </a:lnTo>
                  <a:lnTo>
                    <a:pt x="273" y="92"/>
                  </a:lnTo>
                  <a:lnTo>
                    <a:pt x="293" y="114"/>
                  </a:lnTo>
                  <a:lnTo>
                    <a:pt x="311" y="140"/>
                  </a:lnTo>
                  <a:lnTo>
                    <a:pt x="327" y="169"/>
                  </a:lnTo>
                  <a:lnTo>
                    <a:pt x="340" y="200"/>
                  </a:lnTo>
                  <a:lnTo>
                    <a:pt x="350" y="236"/>
                  </a:lnTo>
                  <a:lnTo>
                    <a:pt x="357" y="273"/>
                  </a:lnTo>
                  <a:lnTo>
                    <a:pt x="361" y="313"/>
                  </a:lnTo>
                  <a:lnTo>
                    <a:pt x="360" y="357"/>
                  </a:lnTo>
                  <a:lnTo>
                    <a:pt x="353" y="402"/>
                  </a:lnTo>
                  <a:lnTo>
                    <a:pt x="340" y="450"/>
                  </a:lnTo>
                  <a:lnTo>
                    <a:pt x="322" y="501"/>
                  </a:lnTo>
                  <a:lnTo>
                    <a:pt x="297" y="554"/>
                  </a:lnTo>
                  <a:lnTo>
                    <a:pt x="268" y="610"/>
                  </a:lnTo>
                  <a:lnTo>
                    <a:pt x="236" y="663"/>
                  </a:lnTo>
                  <a:lnTo>
                    <a:pt x="205" y="715"/>
                  </a:lnTo>
                  <a:lnTo>
                    <a:pt x="175" y="764"/>
                  </a:lnTo>
                  <a:lnTo>
                    <a:pt x="145" y="813"/>
                  </a:lnTo>
                  <a:lnTo>
                    <a:pt x="118" y="858"/>
                  </a:lnTo>
                  <a:lnTo>
                    <a:pt x="92" y="902"/>
                  </a:lnTo>
                  <a:lnTo>
                    <a:pt x="68" y="944"/>
                  </a:lnTo>
                  <a:lnTo>
                    <a:pt x="49" y="984"/>
                  </a:lnTo>
                  <a:lnTo>
                    <a:pt x="31" y="1022"/>
                  </a:lnTo>
                  <a:lnTo>
                    <a:pt x="19" y="1060"/>
                  </a:lnTo>
                  <a:lnTo>
                    <a:pt x="11" y="1095"/>
                  </a:lnTo>
                  <a:lnTo>
                    <a:pt x="7" y="1130"/>
                  </a:lnTo>
                  <a:lnTo>
                    <a:pt x="11" y="1162"/>
                  </a:lnTo>
                  <a:lnTo>
                    <a:pt x="19" y="1193"/>
                  </a:lnTo>
                  <a:lnTo>
                    <a:pt x="35" y="1223"/>
                  </a:lnTo>
                  <a:lnTo>
                    <a:pt x="56" y="1249"/>
                  </a:lnTo>
                  <a:lnTo>
                    <a:pt x="79" y="1271"/>
                  </a:lnTo>
                  <a:lnTo>
                    <a:pt x="104" y="1290"/>
                  </a:lnTo>
                  <a:lnTo>
                    <a:pt x="130" y="1305"/>
                  </a:lnTo>
                  <a:lnTo>
                    <a:pt x="158" y="1317"/>
                  </a:lnTo>
                  <a:lnTo>
                    <a:pt x="187" y="1325"/>
                  </a:lnTo>
                  <a:lnTo>
                    <a:pt x="215" y="1332"/>
                  </a:lnTo>
                  <a:lnTo>
                    <a:pt x="242" y="1337"/>
                  </a:lnTo>
                  <a:lnTo>
                    <a:pt x="269" y="1339"/>
                  </a:lnTo>
                  <a:lnTo>
                    <a:pt x="293" y="1340"/>
                  </a:lnTo>
                  <a:lnTo>
                    <a:pt x="316" y="1340"/>
                  </a:lnTo>
                  <a:lnTo>
                    <a:pt x="334" y="1339"/>
                  </a:lnTo>
                  <a:lnTo>
                    <a:pt x="350" y="1338"/>
                  </a:lnTo>
                  <a:lnTo>
                    <a:pt x="363" y="1337"/>
                  </a:lnTo>
                  <a:lnTo>
                    <a:pt x="371" y="1336"/>
                  </a:lnTo>
                  <a:lnTo>
                    <a:pt x="373" y="13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62" name="Freeform 514"/>
            <p:cNvSpPr>
              <a:spLocks/>
            </p:cNvSpPr>
            <p:nvPr/>
          </p:nvSpPr>
          <p:spPr bwMode="auto">
            <a:xfrm>
              <a:off x="2886" y="2685"/>
              <a:ext cx="55" cy="62"/>
            </a:xfrm>
            <a:custGeom>
              <a:avLst/>
              <a:gdLst>
                <a:gd name="T0" fmla="*/ 99 w 110"/>
                <a:gd name="T1" fmla="*/ 62 h 123"/>
                <a:gd name="T2" fmla="*/ 105 w 110"/>
                <a:gd name="T3" fmla="*/ 56 h 123"/>
                <a:gd name="T4" fmla="*/ 110 w 110"/>
                <a:gd name="T5" fmla="*/ 48 h 123"/>
                <a:gd name="T6" fmla="*/ 110 w 110"/>
                <a:gd name="T7" fmla="*/ 39 h 123"/>
                <a:gd name="T8" fmla="*/ 108 w 110"/>
                <a:gd name="T9" fmla="*/ 31 h 123"/>
                <a:gd name="T10" fmla="*/ 102 w 110"/>
                <a:gd name="T11" fmla="*/ 25 h 123"/>
                <a:gd name="T12" fmla="*/ 94 w 110"/>
                <a:gd name="T13" fmla="*/ 21 h 123"/>
                <a:gd name="T14" fmla="*/ 86 w 110"/>
                <a:gd name="T15" fmla="*/ 20 h 123"/>
                <a:gd name="T16" fmla="*/ 77 w 110"/>
                <a:gd name="T17" fmla="*/ 23 h 123"/>
                <a:gd name="T18" fmla="*/ 74 w 110"/>
                <a:gd name="T19" fmla="*/ 13 h 123"/>
                <a:gd name="T20" fmla="*/ 70 w 110"/>
                <a:gd name="T21" fmla="*/ 6 h 123"/>
                <a:gd name="T22" fmla="*/ 63 w 110"/>
                <a:gd name="T23" fmla="*/ 2 h 123"/>
                <a:gd name="T24" fmla="*/ 55 w 110"/>
                <a:gd name="T25" fmla="*/ 0 h 123"/>
                <a:gd name="T26" fmla="*/ 48 w 110"/>
                <a:gd name="T27" fmla="*/ 2 h 123"/>
                <a:gd name="T28" fmla="*/ 41 w 110"/>
                <a:gd name="T29" fmla="*/ 6 h 123"/>
                <a:gd name="T30" fmla="*/ 36 w 110"/>
                <a:gd name="T31" fmla="*/ 13 h 123"/>
                <a:gd name="T32" fmla="*/ 34 w 110"/>
                <a:gd name="T33" fmla="*/ 23 h 123"/>
                <a:gd name="T34" fmla="*/ 25 w 110"/>
                <a:gd name="T35" fmla="*/ 20 h 123"/>
                <a:gd name="T36" fmla="*/ 17 w 110"/>
                <a:gd name="T37" fmla="*/ 20 h 123"/>
                <a:gd name="T38" fmla="*/ 9 w 110"/>
                <a:gd name="T39" fmla="*/ 24 h 123"/>
                <a:gd name="T40" fmla="*/ 3 w 110"/>
                <a:gd name="T41" fmla="*/ 31 h 123"/>
                <a:gd name="T42" fmla="*/ 1 w 110"/>
                <a:gd name="T43" fmla="*/ 39 h 123"/>
                <a:gd name="T44" fmla="*/ 1 w 110"/>
                <a:gd name="T45" fmla="*/ 47 h 123"/>
                <a:gd name="T46" fmla="*/ 4 w 110"/>
                <a:gd name="T47" fmla="*/ 55 h 123"/>
                <a:gd name="T48" fmla="*/ 11 w 110"/>
                <a:gd name="T49" fmla="*/ 61 h 123"/>
                <a:gd name="T50" fmla="*/ 4 w 110"/>
                <a:gd name="T51" fmla="*/ 66 h 123"/>
                <a:gd name="T52" fmla="*/ 0 w 110"/>
                <a:gd name="T53" fmla="*/ 74 h 123"/>
                <a:gd name="T54" fmla="*/ 0 w 110"/>
                <a:gd name="T55" fmla="*/ 84 h 123"/>
                <a:gd name="T56" fmla="*/ 2 w 110"/>
                <a:gd name="T57" fmla="*/ 92 h 123"/>
                <a:gd name="T58" fmla="*/ 8 w 110"/>
                <a:gd name="T59" fmla="*/ 97 h 123"/>
                <a:gd name="T60" fmla="*/ 16 w 110"/>
                <a:gd name="T61" fmla="*/ 101 h 123"/>
                <a:gd name="T62" fmla="*/ 24 w 110"/>
                <a:gd name="T63" fmla="*/ 102 h 123"/>
                <a:gd name="T64" fmla="*/ 33 w 110"/>
                <a:gd name="T65" fmla="*/ 100 h 123"/>
                <a:gd name="T66" fmla="*/ 35 w 110"/>
                <a:gd name="T67" fmla="*/ 109 h 123"/>
                <a:gd name="T68" fmla="*/ 40 w 110"/>
                <a:gd name="T69" fmla="*/ 116 h 123"/>
                <a:gd name="T70" fmla="*/ 46 w 110"/>
                <a:gd name="T71" fmla="*/ 121 h 123"/>
                <a:gd name="T72" fmla="*/ 54 w 110"/>
                <a:gd name="T73" fmla="*/ 123 h 123"/>
                <a:gd name="T74" fmla="*/ 62 w 110"/>
                <a:gd name="T75" fmla="*/ 121 h 123"/>
                <a:gd name="T76" fmla="*/ 69 w 110"/>
                <a:gd name="T77" fmla="*/ 116 h 123"/>
                <a:gd name="T78" fmla="*/ 73 w 110"/>
                <a:gd name="T79" fmla="*/ 109 h 123"/>
                <a:gd name="T80" fmla="*/ 76 w 110"/>
                <a:gd name="T81" fmla="*/ 101 h 123"/>
                <a:gd name="T82" fmla="*/ 85 w 110"/>
                <a:gd name="T83" fmla="*/ 103 h 123"/>
                <a:gd name="T84" fmla="*/ 93 w 110"/>
                <a:gd name="T85" fmla="*/ 102 h 123"/>
                <a:gd name="T86" fmla="*/ 101 w 110"/>
                <a:gd name="T87" fmla="*/ 99 h 123"/>
                <a:gd name="T88" fmla="*/ 107 w 110"/>
                <a:gd name="T89" fmla="*/ 93 h 123"/>
                <a:gd name="T90" fmla="*/ 109 w 110"/>
                <a:gd name="T91" fmla="*/ 85 h 123"/>
                <a:gd name="T92" fmla="*/ 109 w 110"/>
                <a:gd name="T93" fmla="*/ 77 h 123"/>
                <a:gd name="T94" fmla="*/ 105 w 110"/>
                <a:gd name="T95" fmla="*/ 69 h 123"/>
                <a:gd name="T96" fmla="*/ 99 w 110"/>
                <a:gd name="T97" fmla="*/ 6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0" h="123">
                  <a:moveTo>
                    <a:pt x="99" y="62"/>
                  </a:moveTo>
                  <a:lnTo>
                    <a:pt x="105" y="56"/>
                  </a:lnTo>
                  <a:lnTo>
                    <a:pt x="110" y="48"/>
                  </a:lnTo>
                  <a:lnTo>
                    <a:pt x="110" y="39"/>
                  </a:lnTo>
                  <a:lnTo>
                    <a:pt x="108" y="31"/>
                  </a:lnTo>
                  <a:lnTo>
                    <a:pt x="102" y="25"/>
                  </a:lnTo>
                  <a:lnTo>
                    <a:pt x="94" y="21"/>
                  </a:lnTo>
                  <a:lnTo>
                    <a:pt x="86" y="20"/>
                  </a:lnTo>
                  <a:lnTo>
                    <a:pt x="77" y="23"/>
                  </a:lnTo>
                  <a:lnTo>
                    <a:pt x="74" y="13"/>
                  </a:lnTo>
                  <a:lnTo>
                    <a:pt x="70" y="6"/>
                  </a:lnTo>
                  <a:lnTo>
                    <a:pt x="63" y="2"/>
                  </a:lnTo>
                  <a:lnTo>
                    <a:pt x="55" y="0"/>
                  </a:lnTo>
                  <a:lnTo>
                    <a:pt x="48" y="2"/>
                  </a:lnTo>
                  <a:lnTo>
                    <a:pt x="41" y="6"/>
                  </a:lnTo>
                  <a:lnTo>
                    <a:pt x="36" y="13"/>
                  </a:lnTo>
                  <a:lnTo>
                    <a:pt x="34" y="23"/>
                  </a:lnTo>
                  <a:lnTo>
                    <a:pt x="25" y="20"/>
                  </a:lnTo>
                  <a:lnTo>
                    <a:pt x="17" y="20"/>
                  </a:lnTo>
                  <a:lnTo>
                    <a:pt x="9" y="24"/>
                  </a:lnTo>
                  <a:lnTo>
                    <a:pt x="3" y="31"/>
                  </a:lnTo>
                  <a:lnTo>
                    <a:pt x="1" y="39"/>
                  </a:lnTo>
                  <a:lnTo>
                    <a:pt x="1" y="47"/>
                  </a:lnTo>
                  <a:lnTo>
                    <a:pt x="4" y="55"/>
                  </a:lnTo>
                  <a:lnTo>
                    <a:pt x="11" y="61"/>
                  </a:lnTo>
                  <a:lnTo>
                    <a:pt x="4" y="66"/>
                  </a:lnTo>
                  <a:lnTo>
                    <a:pt x="0" y="74"/>
                  </a:lnTo>
                  <a:lnTo>
                    <a:pt x="0" y="84"/>
                  </a:lnTo>
                  <a:lnTo>
                    <a:pt x="2" y="92"/>
                  </a:lnTo>
                  <a:lnTo>
                    <a:pt x="8" y="97"/>
                  </a:lnTo>
                  <a:lnTo>
                    <a:pt x="16" y="101"/>
                  </a:lnTo>
                  <a:lnTo>
                    <a:pt x="24" y="102"/>
                  </a:lnTo>
                  <a:lnTo>
                    <a:pt x="33" y="100"/>
                  </a:lnTo>
                  <a:lnTo>
                    <a:pt x="35" y="109"/>
                  </a:lnTo>
                  <a:lnTo>
                    <a:pt x="40" y="116"/>
                  </a:lnTo>
                  <a:lnTo>
                    <a:pt x="46" y="121"/>
                  </a:lnTo>
                  <a:lnTo>
                    <a:pt x="54" y="123"/>
                  </a:lnTo>
                  <a:lnTo>
                    <a:pt x="62" y="121"/>
                  </a:lnTo>
                  <a:lnTo>
                    <a:pt x="69" y="116"/>
                  </a:lnTo>
                  <a:lnTo>
                    <a:pt x="73" y="109"/>
                  </a:lnTo>
                  <a:lnTo>
                    <a:pt x="76" y="101"/>
                  </a:lnTo>
                  <a:lnTo>
                    <a:pt x="85" y="103"/>
                  </a:lnTo>
                  <a:lnTo>
                    <a:pt x="93" y="102"/>
                  </a:lnTo>
                  <a:lnTo>
                    <a:pt x="101" y="99"/>
                  </a:lnTo>
                  <a:lnTo>
                    <a:pt x="107" y="93"/>
                  </a:lnTo>
                  <a:lnTo>
                    <a:pt x="109" y="85"/>
                  </a:lnTo>
                  <a:lnTo>
                    <a:pt x="109" y="77"/>
                  </a:lnTo>
                  <a:lnTo>
                    <a:pt x="105" y="69"/>
                  </a:lnTo>
                  <a:lnTo>
                    <a:pt x="99" y="6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63" name="Freeform 515"/>
            <p:cNvSpPr>
              <a:spLocks/>
            </p:cNvSpPr>
            <p:nvPr/>
          </p:nvSpPr>
          <p:spPr bwMode="auto">
            <a:xfrm>
              <a:off x="2905" y="2708"/>
              <a:ext cx="16" cy="16"/>
            </a:xfrm>
            <a:custGeom>
              <a:avLst/>
              <a:gdLst>
                <a:gd name="T0" fmla="*/ 15 w 31"/>
                <a:gd name="T1" fmla="*/ 33 h 33"/>
                <a:gd name="T2" fmla="*/ 9 w 31"/>
                <a:gd name="T3" fmla="*/ 32 h 33"/>
                <a:gd name="T4" fmla="*/ 4 w 31"/>
                <a:gd name="T5" fmla="*/ 28 h 33"/>
                <a:gd name="T6" fmla="*/ 1 w 31"/>
                <a:gd name="T7" fmla="*/ 24 h 33"/>
                <a:gd name="T8" fmla="*/ 0 w 31"/>
                <a:gd name="T9" fmla="*/ 17 h 33"/>
                <a:gd name="T10" fmla="*/ 1 w 31"/>
                <a:gd name="T11" fmla="*/ 10 h 33"/>
                <a:gd name="T12" fmla="*/ 4 w 31"/>
                <a:gd name="T13" fmla="*/ 5 h 33"/>
                <a:gd name="T14" fmla="*/ 9 w 31"/>
                <a:gd name="T15" fmla="*/ 2 h 33"/>
                <a:gd name="T16" fmla="*/ 15 w 31"/>
                <a:gd name="T17" fmla="*/ 0 h 33"/>
                <a:gd name="T18" fmla="*/ 22 w 31"/>
                <a:gd name="T19" fmla="*/ 2 h 33"/>
                <a:gd name="T20" fmla="*/ 26 w 31"/>
                <a:gd name="T21" fmla="*/ 5 h 33"/>
                <a:gd name="T22" fmla="*/ 30 w 31"/>
                <a:gd name="T23" fmla="*/ 10 h 33"/>
                <a:gd name="T24" fmla="*/ 31 w 31"/>
                <a:gd name="T25" fmla="*/ 17 h 33"/>
                <a:gd name="T26" fmla="*/ 30 w 31"/>
                <a:gd name="T27" fmla="*/ 24 h 33"/>
                <a:gd name="T28" fmla="*/ 26 w 31"/>
                <a:gd name="T29" fmla="*/ 28 h 33"/>
                <a:gd name="T30" fmla="*/ 22 w 31"/>
                <a:gd name="T31" fmla="*/ 32 h 33"/>
                <a:gd name="T32" fmla="*/ 15 w 31"/>
                <a:gd name="T33"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33">
                  <a:moveTo>
                    <a:pt x="15" y="33"/>
                  </a:moveTo>
                  <a:lnTo>
                    <a:pt x="9" y="32"/>
                  </a:lnTo>
                  <a:lnTo>
                    <a:pt x="4" y="28"/>
                  </a:lnTo>
                  <a:lnTo>
                    <a:pt x="1" y="24"/>
                  </a:lnTo>
                  <a:lnTo>
                    <a:pt x="0" y="17"/>
                  </a:lnTo>
                  <a:lnTo>
                    <a:pt x="1" y="10"/>
                  </a:lnTo>
                  <a:lnTo>
                    <a:pt x="4" y="5"/>
                  </a:lnTo>
                  <a:lnTo>
                    <a:pt x="9" y="2"/>
                  </a:lnTo>
                  <a:lnTo>
                    <a:pt x="15" y="0"/>
                  </a:lnTo>
                  <a:lnTo>
                    <a:pt x="22" y="2"/>
                  </a:lnTo>
                  <a:lnTo>
                    <a:pt x="26" y="5"/>
                  </a:lnTo>
                  <a:lnTo>
                    <a:pt x="30" y="10"/>
                  </a:lnTo>
                  <a:lnTo>
                    <a:pt x="31" y="17"/>
                  </a:lnTo>
                  <a:lnTo>
                    <a:pt x="30" y="24"/>
                  </a:lnTo>
                  <a:lnTo>
                    <a:pt x="26" y="28"/>
                  </a:lnTo>
                  <a:lnTo>
                    <a:pt x="22" y="32"/>
                  </a:lnTo>
                  <a:lnTo>
                    <a:pt x="15" y="3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64" name="Freeform 516"/>
            <p:cNvSpPr>
              <a:spLocks/>
            </p:cNvSpPr>
            <p:nvPr/>
          </p:nvSpPr>
          <p:spPr bwMode="auto">
            <a:xfrm>
              <a:off x="2366" y="2699"/>
              <a:ext cx="56" cy="61"/>
            </a:xfrm>
            <a:custGeom>
              <a:avLst/>
              <a:gdLst>
                <a:gd name="T0" fmla="*/ 101 w 111"/>
                <a:gd name="T1" fmla="*/ 61 h 122"/>
                <a:gd name="T2" fmla="*/ 108 w 111"/>
                <a:gd name="T3" fmla="*/ 55 h 122"/>
                <a:gd name="T4" fmla="*/ 111 w 111"/>
                <a:gd name="T5" fmla="*/ 47 h 122"/>
                <a:gd name="T6" fmla="*/ 111 w 111"/>
                <a:gd name="T7" fmla="*/ 39 h 122"/>
                <a:gd name="T8" fmla="*/ 109 w 111"/>
                <a:gd name="T9" fmla="*/ 31 h 122"/>
                <a:gd name="T10" fmla="*/ 103 w 111"/>
                <a:gd name="T11" fmla="*/ 24 h 122"/>
                <a:gd name="T12" fmla="*/ 96 w 111"/>
                <a:gd name="T13" fmla="*/ 21 h 122"/>
                <a:gd name="T14" fmla="*/ 88 w 111"/>
                <a:gd name="T15" fmla="*/ 20 h 122"/>
                <a:gd name="T16" fmla="*/ 79 w 111"/>
                <a:gd name="T17" fmla="*/ 22 h 122"/>
                <a:gd name="T18" fmla="*/ 77 w 111"/>
                <a:gd name="T19" fmla="*/ 13 h 122"/>
                <a:gd name="T20" fmla="*/ 71 w 111"/>
                <a:gd name="T21" fmla="*/ 6 h 122"/>
                <a:gd name="T22" fmla="*/ 64 w 111"/>
                <a:gd name="T23" fmla="*/ 1 h 122"/>
                <a:gd name="T24" fmla="*/ 56 w 111"/>
                <a:gd name="T25" fmla="*/ 0 h 122"/>
                <a:gd name="T26" fmla="*/ 48 w 111"/>
                <a:gd name="T27" fmla="*/ 1 h 122"/>
                <a:gd name="T28" fmla="*/ 41 w 111"/>
                <a:gd name="T29" fmla="*/ 6 h 122"/>
                <a:gd name="T30" fmla="*/ 36 w 111"/>
                <a:gd name="T31" fmla="*/ 13 h 122"/>
                <a:gd name="T32" fmla="*/ 34 w 111"/>
                <a:gd name="T33" fmla="*/ 22 h 122"/>
                <a:gd name="T34" fmla="*/ 25 w 111"/>
                <a:gd name="T35" fmla="*/ 20 h 122"/>
                <a:gd name="T36" fmla="*/ 17 w 111"/>
                <a:gd name="T37" fmla="*/ 20 h 122"/>
                <a:gd name="T38" fmla="*/ 9 w 111"/>
                <a:gd name="T39" fmla="*/ 23 h 122"/>
                <a:gd name="T40" fmla="*/ 3 w 111"/>
                <a:gd name="T41" fmla="*/ 30 h 122"/>
                <a:gd name="T42" fmla="*/ 1 w 111"/>
                <a:gd name="T43" fmla="*/ 38 h 122"/>
                <a:gd name="T44" fmla="*/ 1 w 111"/>
                <a:gd name="T45" fmla="*/ 46 h 122"/>
                <a:gd name="T46" fmla="*/ 4 w 111"/>
                <a:gd name="T47" fmla="*/ 54 h 122"/>
                <a:gd name="T48" fmla="*/ 11 w 111"/>
                <a:gd name="T49" fmla="*/ 60 h 122"/>
                <a:gd name="T50" fmla="*/ 4 w 111"/>
                <a:gd name="T51" fmla="*/ 66 h 122"/>
                <a:gd name="T52" fmla="*/ 1 w 111"/>
                <a:gd name="T53" fmla="*/ 74 h 122"/>
                <a:gd name="T54" fmla="*/ 0 w 111"/>
                <a:gd name="T55" fmla="*/ 83 h 122"/>
                <a:gd name="T56" fmla="*/ 2 w 111"/>
                <a:gd name="T57" fmla="*/ 91 h 122"/>
                <a:gd name="T58" fmla="*/ 8 w 111"/>
                <a:gd name="T59" fmla="*/ 98 h 122"/>
                <a:gd name="T60" fmla="*/ 16 w 111"/>
                <a:gd name="T61" fmla="*/ 102 h 122"/>
                <a:gd name="T62" fmla="*/ 24 w 111"/>
                <a:gd name="T63" fmla="*/ 102 h 122"/>
                <a:gd name="T64" fmla="*/ 33 w 111"/>
                <a:gd name="T65" fmla="*/ 99 h 122"/>
                <a:gd name="T66" fmla="*/ 35 w 111"/>
                <a:gd name="T67" fmla="*/ 108 h 122"/>
                <a:gd name="T68" fmla="*/ 40 w 111"/>
                <a:gd name="T69" fmla="*/ 115 h 122"/>
                <a:gd name="T70" fmla="*/ 47 w 111"/>
                <a:gd name="T71" fmla="*/ 120 h 122"/>
                <a:gd name="T72" fmla="*/ 55 w 111"/>
                <a:gd name="T73" fmla="*/ 122 h 122"/>
                <a:gd name="T74" fmla="*/ 63 w 111"/>
                <a:gd name="T75" fmla="*/ 120 h 122"/>
                <a:gd name="T76" fmla="*/ 70 w 111"/>
                <a:gd name="T77" fmla="*/ 115 h 122"/>
                <a:gd name="T78" fmla="*/ 76 w 111"/>
                <a:gd name="T79" fmla="*/ 108 h 122"/>
                <a:gd name="T80" fmla="*/ 78 w 111"/>
                <a:gd name="T81" fmla="*/ 100 h 122"/>
                <a:gd name="T82" fmla="*/ 87 w 111"/>
                <a:gd name="T83" fmla="*/ 103 h 122"/>
                <a:gd name="T84" fmla="*/ 95 w 111"/>
                <a:gd name="T85" fmla="*/ 102 h 122"/>
                <a:gd name="T86" fmla="*/ 103 w 111"/>
                <a:gd name="T87" fmla="*/ 98 h 122"/>
                <a:gd name="T88" fmla="*/ 109 w 111"/>
                <a:gd name="T89" fmla="*/ 92 h 122"/>
                <a:gd name="T90" fmla="*/ 111 w 111"/>
                <a:gd name="T91" fmla="*/ 84 h 122"/>
                <a:gd name="T92" fmla="*/ 110 w 111"/>
                <a:gd name="T93" fmla="*/ 76 h 122"/>
                <a:gd name="T94" fmla="*/ 107 w 111"/>
                <a:gd name="T95" fmla="*/ 68 h 122"/>
                <a:gd name="T96" fmla="*/ 101 w 111"/>
                <a:gd name="T97" fmla="*/ 6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122">
                  <a:moveTo>
                    <a:pt x="101" y="61"/>
                  </a:moveTo>
                  <a:lnTo>
                    <a:pt x="108" y="55"/>
                  </a:lnTo>
                  <a:lnTo>
                    <a:pt x="111" y="47"/>
                  </a:lnTo>
                  <a:lnTo>
                    <a:pt x="111" y="39"/>
                  </a:lnTo>
                  <a:lnTo>
                    <a:pt x="109" y="31"/>
                  </a:lnTo>
                  <a:lnTo>
                    <a:pt x="103" y="24"/>
                  </a:lnTo>
                  <a:lnTo>
                    <a:pt x="96" y="21"/>
                  </a:lnTo>
                  <a:lnTo>
                    <a:pt x="88" y="20"/>
                  </a:lnTo>
                  <a:lnTo>
                    <a:pt x="79" y="22"/>
                  </a:lnTo>
                  <a:lnTo>
                    <a:pt x="77" y="13"/>
                  </a:lnTo>
                  <a:lnTo>
                    <a:pt x="71" y="6"/>
                  </a:lnTo>
                  <a:lnTo>
                    <a:pt x="64" y="1"/>
                  </a:lnTo>
                  <a:lnTo>
                    <a:pt x="56" y="0"/>
                  </a:lnTo>
                  <a:lnTo>
                    <a:pt x="48" y="1"/>
                  </a:lnTo>
                  <a:lnTo>
                    <a:pt x="41" y="6"/>
                  </a:lnTo>
                  <a:lnTo>
                    <a:pt x="36" y="13"/>
                  </a:lnTo>
                  <a:lnTo>
                    <a:pt x="34" y="22"/>
                  </a:lnTo>
                  <a:lnTo>
                    <a:pt x="25" y="20"/>
                  </a:lnTo>
                  <a:lnTo>
                    <a:pt x="17" y="20"/>
                  </a:lnTo>
                  <a:lnTo>
                    <a:pt x="9" y="23"/>
                  </a:lnTo>
                  <a:lnTo>
                    <a:pt x="3" y="30"/>
                  </a:lnTo>
                  <a:lnTo>
                    <a:pt x="1" y="38"/>
                  </a:lnTo>
                  <a:lnTo>
                    <a:pt x="1" y="46"/>
                  </a:lnTo>
                  <a:lnTo>
                    <a:pt x="4" y="54"/>
                  </a:lnTo>
                  <a:lnTo>
                    <a:pt x="11" y="60"/>
                  </a:lnTo>
                  <a:lnTo>
                    <a:pt x="4" y="66"/>
                  </a:lnTo>
                  <a:lnTo>
                    <a:pt x="1" y="74"/>
                  </a:lnTo>
                  <a:lnTo>
                    <a:pt x="0" y="83"/>
                  </a:lnTo>
                  <a:lnTo>
                    <a:pt x="2" y="91"/>
                  </a:lnTo>
                  <a:lnTo>
                    <a:pt x="8" y="98"/>
                  </a:lnTo>
                  <a:lnTo>
                    <a:pt x="16" y="102"/>
                  </a:lnTo>
                  <a:lnTo>
                    <a:pt x="24" y="102"/>
                  </a:lnTo>
                  <a:lnTo>
                    <a:pt x="33" y="99"/>
                  </a:lnTo>
                  <a:lnTo>
                    <a:pt x="35" y="108"/>
                  </a:lnTo>
                  <a:lnTo>
                    <a:pt x="40" y="115"/>
                  </a:lnTo>
                  <a:lnTo>
                    <a:pt x="47" y="120"/>
                  </a:lnTo>
                  <a:lnTo>
                    <a:pt x="55" y="122"/>
                  </a:lnTo>
                  <a:lnTo>
                    <a:pt x="63" y="120"/>
                  </a:lnTo>
                  <a:lnTo>
                    <a:pt x="70" y="115"/>
                  </a:lnTo>
                  <a:lnTo>
                    <a:pt x="76" y="108"/>
                  </a:lnTo>
                  <a:lnTo>
                    <a:pt x="78" y="100"/>
                  </a:lnTo>
                  <a:lnTo>
                    <a:pt x="87" y="103"/>
                  </a:lnTo>
                  <a:lnTo>
                    <a:pt x="95" y="102"/>
                  </a:lnTo>
                  <a:lnTo>
                    <a:pt x="103" y="98"/>
                  </a:lnTo>
                  <a:lnTo>
                    <a:pt x="109" y="92"/>
                  </a:lnTo>
                  <a:lnTo>
                    <a:pt x="111" y="84"/>
                  </a:lnTo>
                  <a:lnTo>
                    <a:pt x="110" y="76"/>
                  </a:lnTo>
                  <a:lnTo>
                    <a:pt x="107" y="68"/>
                  </a:lnTo>
                  <a:lnTo>
                    <a:pt x="101" y="6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65" name="Freeform 517"/>
            <p:cNvSpPr>
              <a:spLocks/>
            </p:cNvSpPr>
            <p:nvPr/>
          </p:nvSpPr>
          <p:spPr bwMode="auto">
            <a:xfrm>
              <a:off x="2385" y="2721"/>
              <a:ext cx="16" cy="16"/>
            </a:xfrm>
            <a:custGeom>
              <a:avLst/>
              <a:gdLst>
                <a:gd name="T0" fmla="*/ 16 w 32"/>
                <a:gd name="T1" fmla="*/ 32 h 32"/>
                <a:gd name="T2" fmla="*/ 9 w 32"/>
                <a:gd name="T3" fmla="*/ 31 h 32"/>
                <a:gd name="T4" fmla="*/ 4 w 32"/>
                <a:gd name="T5" fmla="*/ 28 h 32"/>
                <a:gd name="T6" fmla="*/ 1 w 32"/>
                <a:gd name="T7" fmla="*/ 23 h 32"/>
                <a:gd name="T8" fmla="*/ 0 w 32"/>
                <a:gd name="T9" fmla="*/ 16 h 32"/>
                <a:gd name="T10" fmla="*/ 1 w 32"/>
                <a:gd name="T11" fmla="*/ 9 h 32"/>
                <a:gd name="T12" fmla="*/ 4 w 32"/>
                <a:gd name="T13" fmla="*/ 5 h 32"/>
                <a:gd name="T14" fmla="*/ 9 w 32"/>
                <a:gd name="T15" fmla="*/ 1 h 32"/>
                <a:gd name="T16" fmla="*/ 16 w 32"/>
                <a:gd name="T17" fmla="*/ 0 h 32"/>
                <a:gd name="T18" fmla="*/ 23 w 32"/>
                <a:gd name="T19" fmla="*/ 1 h 32"/>
                <a:gd name="T20" fmla="*/ 27 w 32"/>
                <a:gd name="T21" fmla="*/ 5 h 32"/>
                <a:gd name="T22" fmla="*/ 31 w 32"/>
                <a:gd name="T23" fmla="*/ 9 h 32"/>
                <a:gd name="T24" fmla="*/ 32 w 32"/>
                <a:gd name="T25" fmla="*/ 16 h 32"/>
                <a:gd name="T26" fmla="*/ 31 w 32"/>
                <a:gd name="T27" fmla="*/ 23 h 32"/>
                <a:gd name="T28" fmla="*/ 27 w 32"/>
                <a:gd name="T29" fmla="*/ 28 h 32"/>
                <a:gd name="T30" fmla="*/ 23 w 32"/>
                <a:gd name="T31" fmla="*/ 31 h 32"/>
                <a:gd name="T32" fmla="*/ 16 w 32"/>
                <a:gd name="T33"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2">
                  <a:moveTo>
                    <a:pt x="16" y="32"/>
                  </a:moveTo>
                  <a:lnTo>
                    <a:pt x="9" y="31"/>
                  </a:lnTo>
                  <a:lnTo>
                    <a:pt x="4" y="28"/>
                  </a:lnTo>
                  <a:lnTo>
                    <a:pt x="1" y="23"/>
                  </a:lnTo>
                  <a:lnTo>
                    <a:pt x="0" y="16"/>
                  </a:lnTo>
                  <a:lnTo>
                    <a:pt x="1" y="9"/>
                  </a:lnTo>
                  <a:lnTo>
                    <a:pt x="4" y="5"/>
                  </a:lnTo>
                  <a:lnTo>
                    <a:pt x="9" y="1"/>
                  </a:lnTo>
                  <a:lnTo>
                    <a:pt x="16" y="0"/>
                  </a:lnTo>
                  <a:lnTo>
                    <a:pt x="23" y="1"/>
                  </a:lnTo>
                  <a:lnTo>
                    <a:pt x="27" y="5"/>
                  </a:lnTo>
                  <a:lnTo>
                    <a:pt x="31" y="9"/>
                  </a:lnTo>
                  <a:lnTo>
                    <a:pt x="32" y="16"/>
                  </a:lnTo>
                  <a:lnTo>
                    <a:pt x="31" y="23"/>
                  </a:lnTo>
                  <a:lnTo>
                    <a:pt x="27" y="28"/>
                  </a:lnTo>
                  <a:lnTo>
                    <a:pt x="23" y="31"/>
                  </a:lnTo>
                  <a:lnTo>
                    <a:pt x="16" y="3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66" name="Freeform 518"/>
            <p:cNvSpPr>
              <a:spLocks/>
            </p:cNvSpPr>
            <p:nvPr/>
          </p:nvSpPr>
          <p:spPr bwMode="auto">
            <a:xfrm>
              <a:off x="2400" y="1686"/>
              <a:ext cx="68" cy="74"/>
            </a:xfrm>
            <a:custGeom>
              <a:avLst/>
              <a:gdLst>
                <a:gd name="T0" fmla="*/ 131 w 136"/>
                <a:gd name="T1" fmla="*/ 67 h 149"/>
                <a:gd name="T2" fmla="*/ 136 w 136"/>
                <a:gd name="T3" fmla="*/ 47 h 149"/>
                <a:gd name="T4" fmla="*/ 129 w 136"/>
                <a:gd name="T5" fmla="*/ 34 h 149"/>
                <a:gd name="T6" fmla="*/ 121 w 136"/>
                <a:gd name="T7" fmla="*/ 28 h 149"/>
                <a:gd name="T8" fmla="*/ 112 w 136"/>
                <a:gd name="T9" fmla="*/ 26 h 149"/>
                <a:gd name="T10" fmla="*/ 102 w 136"/>
                <a:gd name="T11" fmla="*/ 26 h 149"/>
                <a:gd name="T12" fmla="*/ 94 w 136"/>
                <a:gd name="T13" fmla="*/ 18 h 149"/>
                <a:gd name="T14" fmla="*/ 79 w 136"/>
                <a:gd name="T15" fmla="*/ 3 h 149"/>
                <a:gd name="T16" fmla="*/ 58 w 136"/>
                <a:gd name="T17" fmla="*/ 3 h 149"/>
                <a:gd name="T18" fmla="*/ 44 w 136"/>
                <a:gd name="T19" fmla="*/ 16 h 149"/>
                <a:gd name="T20" fmla="*/ 36 w 136"/>
                <a:gd name="T21" fmla="*/ 24 h 149"/>
                <a:gd name="T22" fmla="*/ 25 w 136"/>
                <a:gd name="T23" fmla="*/ 24 h 149"/>
                <a:gd name="T24" fmla="*/ 15 w 136"/>
                <a:gd name="T25" fmla="*/ 27 h 149"/>
                <a:gd name="T26" fmla="*/ 7 w 136"/>
                <a:gd name="T27" fmla="*/ 32 h 149"/>
                <a:gd name="T28" fmla="*/ 0 w 136"/>
                <a:gd name="T29" fmla="*/ 46 h 149"/>
                <a:gd name="T30" fmla="*/ 6 w 136"/>
                <a:gd name="T31" fmla="*/ 66 h 149"/>
                <a:gd name="T32" fmla="*/ 5 w 136"/>
                <a:gd name="T33" fmla="*/ 81 h 149"/>
                <a:gd name="T34" fmla="*/ 0 w 136"/>
                <a:gd name="T35" fmla="*/ 100 h 149"/>
                <a:gd name="T36" fmla="*/ 7 w 136"/>
                <a:gd name="T37" fmla="*/ 115 h 149"/>
                <a:gd name="T38" fmla="*/ 14 w 136"/>
                <a:gd name="T39" fmla="*/ 121 h 149"/>
                <a:gd name="T40" fmla="*/ 25 w 136"/>
                <a:gd name="T41" fmla="*/ 123 h 149"/>
                <a:gd name="T42" fmla="*/ 34 w 136"/>
                <a:gd name="T43" fmla="*/ 122 h 149"/>
                <a:gd name="T44" fmla="*/ 42 w 136"/>
                <a:gd name="T45" fmla="*/ 132 h 149"/>
                <a:gd name="T46" fmla="*/ 57 w 136"/>
                <a:gd name="T47" fmla="*/ 147 h 149"/>
                <a:gd name="T48" fmla="*/ 78 w 136"/>
                <a:gd name="T49" fmla="*/ 147 h 149"/>
                <a:gd name="T50" fmla="*/ 91 w 136"/>
                <a:gd name="T51" fmla="*/ 133 h 149"/>
                <a:gd name="T52" fmla="*/ 100 w 136"/>
                <a:gd name="T53" fmla="*/ 123 h 149"/>
                <a:gd name="T54" fmla="*/ 111 w 136"/>
                <a:gd name="T55" fmla="*/ 125 h 149"/>
                <a:gd name="T56" fmla="*/ 120 w 136"/>
                <a:gd name="T57" fmla="*/ 122 h 149"/>
                <a:gd name="T58" fmla="*/ 128 w 136"/>
                <a:gd name="T59" fmla="*/ 117 h 149"/>
                <a:gd name="T60" fmla="*/ 135 w 136"/>
                <a:gd name="T61" fmla="*/ 103 h 149"/>
                <a:gd name="T62" fmla="*/ 129 w 136"/>
                <a:gd name="T63" fmla="*/ 8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6" h="149">
                  <a:moveTo>
                    <a:pt x="123" y="75"/>
                  </a:moveTo>
                  <a:lnTo>
                    <a:pt x="131" y="67"/>
                  </a:lnTo>
                  <a:lnTo>
                    <a:pt x="135" y="58"/>
                  </a:lnTo>
                  <a:lnTo>
                    <a:pt x="136" y="47"/>
                  </a:lnTo>
                  <a:lnTo>
                    <a:pt x="133" y="38"/>
                  </a:lnTo>
                  <a:lnTo>
                    <a:pt x="129" y="34"/>
                  </a:lnTo>
                  <a:lnTo>
                    <a:pt x="126" y="30"/>
                  </a:lnTo>
                  <a:lnTo>
                    <a:pt x="121" y="28"/>
                  </a:lnTo>
                  <a:lnTo>
                    <a:pt x="117" y="26"/>
                  </a:lnTo>
                  <a:lnTo>
                    <a:pt x="112" y="26"/>
                  </a:lnTo>
                  <a:lnTo>
                    <a:pt x="106" y="26"/>
                  </a:lnTo>
                  <a:lnTo>
                    <a:pt x="102" y="26"/>
                  </a:lnTo>
                  <a:lnTo>
                    <a:pt x="96" y="28"/>
                  </a:lnTo>
                  <a:lnTo>
                    <a:pt x="94" y="18"/>
                  </a:lnTo>
                  <a:lnTo>
                    <a:pt x="88" y="8"/>
                  </a:lnTo>
                  <a:lnTo>
                    <a:pt x="79" y="3"/>
                  </a:lnTo>
                  <a:lnTo>
                    <a:pt x="68" y="0"/>
                  </a:lnTo>
                  <a:lnTo>
                    <a:pt x="58" y="3"/>
                  </a:lnTo>
                  <a:lnTo>
                    <a:pt x="50" y="8"/>
                  </a:lnTo>
                  <a:lnTo>
                    <a:pt x="44" y="16"/>
                  </a:lnTo>
                  <a:lnTo>
                    <a:pt x="42" y="27"/>
                  </a:lnTo>
                  <a:lnTo>
                    <a:pt x="36" y="24"/>
                  </a:lnTo>
                  <a:lnTo>
                    <a:pt x="30" y="24"/>
                  </a:lnTo>
                  <a:lnTo>
                    <a:pt x="25" y="24"/>
                  </a:lnTo>
                  <a:lnTo>
                    <a:pt x="20" y="24"/>
                  </a:lnTo>
                  <a:lnTo>
                    <a:pt x="15" y="27"/>
                  </a:lnTo>
                  <a:lnTo>
                    <a:pt x="11" y="29"/>
                  </a:lnTo>
                  <a:lnTo>
                    <a:pt x="7" y="32"/>
                  </a:lnTo>
                  <a:lnTo>
                    <a:pt x="4" y="37"/>
                  </a:lnTo>
                  <a:lnTo>
                    <a:pt x="0" y="46"/>
                  </a:lnTo>
                  <a:lnTo>
                    <a:pt x="2" y="57"/>
                  </a:lnTo>
                  <a:lnTo>
                    <a:pt x="6" y="66"/>
                  </a:lnTo>
                  <a:lnTo>
                    <a:pt x="13" y="74"/>
                  </a:lnTo>
                  <a:lnTo>
                    <a:pt x="5" y="81"/>
                  </a:lnTo>
                  <a:lnTo>
                    <a:pt x="0" y="90"/>
                  </a:lnTo>
                  <a:lnTo>
                    <a:pt x="0" y="100"/>
                  </a:lnTo>
                  <a:lnTo>
                    <a:pt x="4" y="111"/>
                  </a:lnTo>
                  <a:lnTo>
                    <a:pt x="7" y="115"/>
                  </a:lnTo>
                  <a:lnTo>
                    <a:pt x="11" y="119"/>
                  </a:lnTo>
                  <a:lnTo>
                    <a:pt x="14" y="121"/>
                  </a:lnTo>
                  <a:lnTo>
                    <a:pt x="19" y="122"/>
                  </a:lnTo>
                  <a:lnTo>
                    <a:pt x="25" y="123"/>
                  </a:lnTo>
                  <a:lnTo>
                    <a:pt x="29" y="123"/>
                  </a:lnTo>
                  <a:lnTo>
                    <a:pt x="34" y="122"/>
                  </a:lnTo>
                  <a:lnTo>
                    <a:pt x="40" y="121"/>
                  </a:lnTo>
                  <a:lnTo>
                    <a:pt x="42" y="132"/>
                  </a:lnTo>
                  <a:lnTo>
                    <a:pt x="49" y="141"/>
                  </a:lnTo>
                  <a:lnTo>
                    <a:pt x="57" y="147"/>
                  </a:lnTo>
                  <a:lnTo>
                    <a:pt x="67" y="149"/>
                  </a:lnTo>
                  <a:lnTo>
                    <a:pt x="78" y="147"/>
                  </a:lnTo>
                  <a:lnTo>
                    <a:pt x="86" y="141"/>
                  </a:lnTo>
                  <a:lnTo>
                    <a:pt x="91" y="133"/>
                  </a:lnTo>
                  <a:lnTo>
                    <a:pt x="94" y="122"/>
                  </a:lnTo>
                  <a:lnTo>
                    <a:pt x="100" y="123"/>
                  </a:lnTo>
                  <a:lnTo>
                    <a:pt x="105" y="125"/>
                  </a:lnTo>
                  <a:lnTo>
                    <a:pt x="111" y="125"/>
                  </a:lnTo>
                  <a:lnTo>
                    <a:pt x="116" y="123"/>
                  </a:lnTo>
                  <a:lnTo>
                    <a:pt x="120" y="122"/>
                  </a:lnTo>
                  <a:lnTo>
                    <a:pt x="125" y="120"/>
                  </a:lnTo>
                  <a:lnTo>
                    <a:pt x="128" y="117"/>
                  </a:lnTo>
                  <a:lnTo>
                    <a:pt x="132" y="112"/>
                  </a:lnTo>
                  <a:lnTo>
                    <a:pt x="135" y="103"/>
                  </a:lnTo>
                  <a:lnTo>
                    <a:pt x="134" y="92"/>
                  </a:lnTo>
                  <a:lnTo>
                    <a:pt x="129" y="83"/>
                  </a:lnTo>
                  <a:lnTo>
                    <a:pt x="123" y="7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67" name="Freeform 519"/>
            <p:cNvSpPr>
              <a:spLocks/>
            </p:cNvSpPr>
            <p:nvPr/>
          </p:nvSpPr>
          <p:spPr bwMode="auto">
            <a:xfrm>
              <a:off x="2423" y="1713"/>
              <a:ext cx="20" cy="20"/>
            </a:xfrm>
            <a:custGeom>
              <a:avLst/>
              <a:gdLst>
                <a:gd name="T0" fmla="*/ 19 w 39"/>
                <a:gd name="T1" fmla="*/ 40 h 40"/>
                <a:gd name="T2" fmla="*/ 11 w 39"/>
                <a:gd name="T3" fmla="*/ 38 h 40"/>
                <a:gd name="T4" fmla="*/ 5 w 39"/>
                <a:gd name="T5" fmla="*/ 34 h 40"/>
                <a:gd name="T6" fmla="*/ 1 w 39"/>
                <a:gd name="T7" fmla="*/ 27 h 40"/>
                <a:gd name="T8" fmla="*/ 0 w 39"/>
                <a:gd name="T9" fmla="*/ 20 h 40"/>
                <a:gd name="T10" fmla="*/ 1 w 39"/>
                <a:gd name="T11" fmla="*/ 12 h 40"/>
                <a:gd name="T12" fmla="*/ 5 w 39"/>
                <a:gd name="T13" fmla="*/ 6 h 40"/>
                <a:gd name="T14" fmla="*/ 11 w 39"/>
                <a:gd name="T15" fmla="*/ 2 h 40"/>
                <a:gd name="T16" fmla="*/ 19 w 39"/>
                <a:gd name="T17" fmla="*/ 0 h 40"/>
                <a:gd name="T18" fmla="*/ 26 w 39"/>
                <a:gd name="T19" fmla="*/ 2 h 40"/>
                <a:gd name="T20" fmla="*/ 33 w 39"/>
                <a:gd name="T21" fmla="*/ 6 h 40"/>
                <a:gd name="T22" fmla="*/ 38 w 39"/>
                <a:gd name="T23" fmla="*/ 12 h 40"/>
                <a:gd name="T24" fmla="*/ 39 w 39"/>
                <a:gd name="T25" fmla="*/ 20 h 40"/>
                <a:gd name="T26" fmla="*/ 38 w 39"/>
                <a:gd name="T27" fmla="*/ 27 h 40"/>
                <a:gd name="T28" fmla="*/ 33 w 39"/>
                <a:gd name="T29" fmla="*/ 34 h 40"/>
                <a:gd name="T30" fmla="*/ 26 w 39"/>
                <a:gd name="T31" fmla="*/ 38 h 40"/>
                <a:gd name="T32" fmla="*/ 19 w 39"/>
                <a:gd name="T33"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40">
                  <a:moveTo>
                    <a:pt x="19" y="40"/>
                  </a:moveTo>
                  <a:lnTo>
                    <a:pt x="11" y="38"/>
                  </a:lnTo>
                  <a:lnTo>
                    <a:pt x="5" y="34"/>
                  </a:lnTo>
                  <a:lnTo>
                    <a:pt x="1" y="27"/>
                  </a:lnTo>
                  <a:lnTo>
                    <a:pt x="0" y="20"/>
                  </a:lnTo>
                  <a:lnTo>
                    <a:pt x="1" y="12"/>
                  </a:lnTo>
                  <a:lnTo>
                    <a:pt x="5" y="6"/>
                  </a:lnTo>
                  <a:lnTo>
                    <a:pt x="11" y="2"/>
                  </a:lnTo>
                  <a:lnTo>
                    <a:pt x="19" y="0"/>
                  </a:lnTo>
                  <a:lnTo>
                    <a:pt x="26" y="2"/>
                  </a:lnTo>
                  <a:lnTo>
                    <a:pt x="33" y="6"/>
                  </a:lnTo>
                  <a:lnTo>
                    <a:pt x="38" y="12"/>
                  </a:lnTo>
                  <a:lnTo>
                    <a:pt x="39" y="20"/>
                  </a:lnTo>
                  <a:lnTo>
                    <a:pt x="38" y="27"/>
                  </a:lnTo>
                  <a:lnTo>
                    <a:pt x="33" y="34"/>
                  </a:lnTo>
                  <a:lnTo>
                    <a:pt x="26" y="38"/>
                  </a:lnTo>
                  <a:lnTo>
                    <a:pt x="19" y="4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68" name="Freeform 520"/>
            <p:cNvSpPr>
              <a:spLocks/>
            </p:cNvSpPr>
            <p:nvPr/>
          </p:nvSpPr>
          <p:spPr bwMode="auto">
            <a:xfrm>
              <a:off x="3282" y="2529"/>
              <a:ext cx="64" cy="90"/>
            </a:xfrm>
            <a:custGeom>
              <a:avLst/>
              <a:gdLst>
                <a:gd name="T0" fmla="*/ 0 w 129"/>
                <a:gd name="T1" fmla="*/ 181 h 181"/>
                <a:gd name="T2" fmla="*/ 25 w 129"/>
                <a:gd name="T3" fmla="*/ 172 h 181"/>
                <a:gd name="T4" fmla="*/ 52 w 129"/>
                <a:gd name="T5" fmla="*/ 158 h 181"/>
                <a:gd name="T6" fmla="*/ 76 w 129"/>
                <a:gd name="T7" fmla="*/ 141 h 181"/>
                <a:gd name="T8" fmla="*/ 97 w 129"/>
                <a:gd name="T9" fmla="*/ 120 h 181"/>
                <a:gd name="T10" fmla="*/ 114 w 129"/>
                <a:gd name="T11" fmla="*/ 98 h 181"/>
                <a:gd name="T12" fmla="*/ 124 w 129"/>
                <a:gd name="T13" fmla="*/ 74 h 181"/>
                <a:gd name="T14" fmla="*/ 129 w 129"/>
                <a:gd name="T15" fmla="*/ 50 h 181"/>
                <a:gd name="T16" fmla="*/ 124 w 129"/>
                <a:gd name="T17" fmla="*/ 26 h 181"/>
                <a:gd name="T18" fmla="*/ 114 w 129"/>
                <a:gd name="T19" fmla="*/ 8 h 181"/>
                <a:gd name="T20" fmla="*/ 100 w 129"/>
                <a:gd name="T21" fmla="*/ 0 h 181"/>
                <a:gd name="T22" fmla="*/ 86 w 129"/>
                <a:gd name="T23" fmla="*/ 1 h 181"/>
                <a:gd name="T24" fmla="*/ 72 w 129"/>
                <a:gd name="T25" fmla="*/ 8 h 181"/>
                <a:gd name="T26" fmla="*/ 61 w 129"/>
                <a:gd name="T27" fmla="*/ 21 h 181"/>
                <a:gd name="T28" fmla="*/ 53 w 129"/>
                <a:gd name="T29" fmla="*/ 38 h 181"/>
                <a:gd name="T30" fmla="*/ 49 w 129"/>
                <a:gd name="T31" fmla="*/ 58 h 181"/>
                <a:gd name="T32" fmla="*/ 52 w 129"/>
                <a:gd name="T33" fmla="*/ 79 h 181"/>
                <a:gd name="T34" fmla="*/ 54 w 129"/>
                <a:gd name="T35" fmla="*/ 95 h 181"/>
                <a:gd name="T36" fmla="*/ 49 w 129"/>
                <a:gd name="T37" fmla="*/ 113 h 181"/>
                <a:gd name="T38" fmla="*/ 41 w 129"/>
                <a:gd name="T39" fmla="*/ 129 h 181"/>
                <a:gd name="T40" fmla="*/ 31 w 129"/>
                <a:gd name="T41" fmla="*/ 145 h 181"/>
                <a:gd name="T42" fmla="*/ 19 w 129"/>
                <a:gd name="T43" fmla="*/ 160 h 181"/>
                <a:gd name="T44" fmla="*/ 10 w 129"/>
                <a:gd name="T45" fmla="*/ 171 h 181"/>
                <a:gd name="T46" fmla="*/ 2 w 129"/>
                <a:gd name="T47" fmla="*/ 179 h 181"/>
                <a:gd name="T48" fmla="*/ 0 w 129"/>
                <a:gd name="T49"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9" h="181">
                  <a:moveTo>
                    <a:pt x="0" y="181"/>
                  </a:moveTo>
                  <a:lnTo>
                    <a:pt x="25" y="172"/>
                  </a:lnTo>
                  <a:lnTo>
                    <a:pt x="52" y="158"/>
                  </a:lnTo>
                  <a:lnTo>
                    <a:pt x="76" y="141"/>
                  </a:lnTo>
                  <a:lnTo>
                    <a:pt x="97" y="120"/>
                  </a:lnTo>
                  <a:lnTo>
                    <a:pt x="114" y="98"/>
                  </a:lnTo>
                  <a:lnTo>
                    <a:pt x="124" y="74"/>
                  </a:lnTo>
                  <a:lnTo>
                    <a:pt x="129" y="50"/>
                  </a:lnTo>
                  <a:lnTo>
                    <a:pt x="124" y="26"/>
                  </a:lnTo>
                  <a:lnTo>
                    <a:pt x="114" y="8"/>
                  </a:lnTo>
                  <a:lnTo>
                    <a:pt x="100" y="0"/>
                  </a:lnTo>
                  <a:lnTo>
                    <a:pt x="86" y="1"/>
                  </a:lnTo>
                  <a:lnTo>
                    <a:pt x="72" y="8"/>
                  </a:lnTo>
                  <a:lnTo>
                    <a:pt x="61" y="21"/>
                  </a:lnTo>
                  <a:lnTo>
                    <a:pt x="53" y="38"/>
                  </a:lnTo>
                  <a:lnTo>
                    <a:pt x="49" y="58"/>
                  </a:lnTo>
                  <a:lnTo>
                    <a:pt x="52" y="79"/>
                  </a:lnTo>
                  <a:lnTo>
                    <a:pt x="54" y="95"/>
                  </a:lnTo>
                  <a:lnTo>
                    <a:pt x="49" y="113"/>
                  </a:lnTo>
                  <a:lnTo>
                    <a:pt x="41" y="129"/>
                  </a:lnTo>
                  <a:lnTo>
                    <a:pt x="31" y="145"/>
                  </a:lnTo>
                  <a:lnTo>
                    <a:pt x="19" y="160"/>
                  </a:lnTo>
                  <a:lnTo>
                    <a:pt x="10" y="171"/>
                  </a:lnTo>
                  <a:lnTo>
                    <a:pt x="2" y="179"/>
                  </a:lnTo>
                  <a:lnTo>
                    <a:pt x="0" y="18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69" name="Freeform 521"/>
            <p:cNvSpPr>
              <a:spLocks/>
            </p:cNvSpPr>
            <p:nvPr/>
          </p:nvSpPr>
          <p:spPr bwMode="auto">
            <a:xfrm>
              <a:off x="3251" y="2513"/>
              <a:ext cx="45" cy="103"/>
            </a:xfrm>
            <a:custGeom>
              <a:avLst/>
              <a:gdLst>
                <a:gd name="T0" fmla="*/ 50 w 90"/>
                <a:gd name="T1" fmla="*/ 206 h 206"/>
                <a:gd name="T2" fmla="*/ 65 w 90"/>
                <a:gd name="T3" fmla="*/ 183 h 206"/>
                <a:gd name="T4" fmla="*/ 77 w 90"/>
                <a:gd name="T5" fmla="*/ 157 h 206"/>
                <a:gd name="T6" fmla="*/ 85 w 90"/>
                <a:gd name="T7" fmla="*/ 128 h 206"/>
                <a:gd name="T8" fmla="*/ 90 w 90"/>
                <a:gd name="T9" fmla="*/ 99 h 206"/>
                <a:gd name="T10" fmla="*/ 88 w 90"/>
                <a:gd name="T11" fmla="*/ 70 h 206"/>
                <a:gd name="T12" fmla="*/ 83 w 90"/>
                <a:gd name="T13" fmla="*/ 45 h 206"/>
                <a:gd name="T14" fmla="*/ 70 w 90"/>
                <a:gd name="T15" fmla="*/ 23 h 206"/>
                <a:gd name="T16" fmla="*/ 52 w 90"/>
                <a:gd name="T17" fmla="*/ 7 h 206"/>
                <a:gd name="T18" fmla="*/ 33 w 90"/>
                <a:gd name="T19" fmla="*/ 0 h 206"/>
                <a:gd name="T20" fmla="*/ 18 w 90"/>
                <a:gd name="T21" fmla="*/ 2 h 206"/>
                <a:gd name="T22" fmla="*/ 7 w 90"/>
                <a:gd name="T23" fmla="*/ 12 h 206"/>
                <a:gd name="T24" fmla="*/ 1 w 90"/>
                <a:gd name="T25" fmla="*/ 26 h 206"/>
                <a:gd name="T26" fmla="*/ 0 w 90"/>
                <a:gd name="T27" fmla="*/ 43 h 206"/>
                <a:gd name="T28" fmla="*/ 3 w 90"/>
                <a:gd name="T29" fmla="*/ 61 h 206"/>
                <a:gd name="T30" fmla="*/ 12 w 90"/>
                <a:gd name="T31" fmla="*/ 80 h 206"/>
                <a:gd name="T32" fmla="*/ 27 w 90"/>
                <a:gd name="T33" fmla="*/ 93 h 206"/>
                <a:gd name="T34" fmla="*/ 39 w 90"/>
                <a:gd name="T35" fmla="*/ 106 h 206"/>
                <a:gd name="T36" fmla="*/ 47 w 90"/>
                <a:gd name="T37" fmla="*/ 122 h 206"/>
                <a:gd name="T38" fmla="*/ 52 w 90"/>
                <a:gd name="T39" fmla="*/ 141 h 206"/>
                <a:gd name="T40" fmla="*/ 53 w 90"/>
                <a:gd name="T41" fmla="*/ 159 h 206"/>
                <a:gd name="T42" fmla="*/ 53 w 90"/>
                <a:gd name="T43" fmla="*/ 178 h 206"/>
                <a:gd name="T44" fmla="*/ 53 w 90"/>
                <a:gd name="T45" fmla="*/ 193 h 206"/>
                <a:gd name="T46" fmla="*/ 50 w 90"/>
                <a:gd name="T47" fmla="*/ 203 h 206"/>
                <a:gd name="T48" fmla="*/ 50 w 90"/>
                <a:gd name="T49" fmla="*/ 20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0" h="206">
                  <a:moveTo>
                    <a:pt x="50" y="206"/>
                  </a:moveTo>
                  <a:lnTo>
                    <a:pt x="65" y="183"/>
                  </a:lnTo>
                  <a:lnTo>
                    <a:pt x="77" y="157"/>
                  </a:lnTo>
                  <a:lnTo>
                    <a:pt x="85" y="128"/>
                  </a:lnTo>
                  <a:lnTo>
                    <a:pt x="90" y="99"/>
                  </a:lnTo>
                  <a:lnTo>
                    <a:pt x="88" y="70"/>
                  </a:lnTo>
                  <a:lnTo>
                    <a:pt x="83" y="45"/>
                  </a:lnTo>
                  <a:lnTo>
                    <a:pt x="70" y="23"/>
                  </a:lnTo>
                  <a:lnTo>
                    <a:pt x="52" y="7"/>
                  </a:lnTo>
                  <a:lnTo>
                    <a:pt x="33" y="0"/>
                  </a:lnTo>
                  <a:lnTo>
                    <a:pt x="18" y="2"/>
                  </a:lnTo>
                  <a:lnTo>
                    <a:pt x="7" y="12"/>
                  </a:lnTo>
                  <a:lnTo>
                    <a:pt x="1" y="26"/>
                  </a:lnTo>
                  <a:lnTo>
                    <a:pt x="0" y="43"/>
                  </a:lnTo>
                  <a:lnTo>
                    <a:pt x="3" y="61"/>
                  </a:lnTo>
                  <a:lnTo>
                    <a:pt x="12" y="80"/>
                  </a:lnTo>
                  <a:lnTo>
                    <a:pt x="27" y="93"/>
                  </a:lnTo>
                  <a:lnTo>
                    <a:pt x="39" y="106"/>
                  </a:lnTo>
                  <a:lnTo>
                    <a:pt x="47" y="122"/>
                  </a:lnTo>
                  <a:lnTo>
                    <a:pt x="52" y="141"/>
                  </a:lnTo>
                  <a:lnTo>
                    <a:pt x="53" y="159"/>
                  </a:lnTo>
                  <a:lnTo>
                    <a:pt x="53" y="178"/>
                  </a:lnTo>
                  <a:lnTo>
                    <a:pt x="53" y="193"/>
                  </a:lnTo>
                  <a:lnTo>
                    <a:pt x="50" y="203"/>
                  </a:lnTo>
                  <a:lnTo>
                    <a:pt x="50" y="20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70" name="Freeform 522"/>
            <p:cNvSpPr>
              <a:spLocks/>
            </p:cNvSpPr>
            <p:nvPr/>
          </p:nvSpPr>
          <p:spPr bwMode="auto">
            <a:xfrm>
              <a:off x="3283" y="2583"/>
              <a:ext cx="100" cy="50"/>
            </a:xfrm>
            <a:custGeom>
              <a:avLst/>
              <a:gdLst>
                <a:gd name="T0" fmla="*/ 0 w 201"/>
                <a:gd name="T1" fmla="*/ 78 h 99"/>
                <a:gd name="T2" fmla="*/ 13 w 201"/>
                <a:gd name="T3" fmla="*/ 84 h 99"/>
                <a:gd name="T4" fmla="*/ 26 w 201"/>
                <a:gd name="T5" fmla="*/ 88 h 99"/>
                <a:gd name="T6" fmla="*/ 39 w 201"/>
                <a:gd name="T7" fmla="*/ 92 h 99"/>
                <a:gd name="T8" fmla="*/ 53 w 201"/>
                <a:gd name="T9" fmla="*/ 95 h 99"/>
                <a:gd name="T10" fmla="*/ 68 w 201"/>
                <a:gd name="T11" fmla="*/ 98 h 99"/>
                <a:gd name="T12" fmla="*/ 83 w 201"/>
                <a:gd name="T13" fmla="*/ 99 h 99"/>
                <a:gd name="T14" fmla="*/ 98 w 201"/>
                <a:gd name="T15" fmla="*/ 99 h 99"/>
                <a:gd name="T16" fmla="*/ 113 w 201"/>
                <a:gd name="T17" fmla="*/ 99 h 99"/>
                <a:gd name="T18" fmla="*/ 127 w 201"/>
                <a:gd name="T19" fmla="*/ 96 h 99"/>
                <a:gd name="T20" fmla="*/ 140 w 201"/>
                <a:gd name="T21" fmla="*/ 93 h 99"/>
                <a:gd name="T22" fmla="*/ 152 w 201"/>
                <a:gd name="T23" fmla="*/ 90 h 99"/>
                <a:gd name="T24" fmla="*/ 165 w 201"/>
                <a:gd name="T25" fmla="*/ 84 h 99"/>
                <a:gd name="T26" fmla="*/ 175 w 201"/>
                <a:gd name="T27" fmla="*/ 77 h 99"/>
                <a:gd name="T28" fmla="*/ 184 w 201"/>
                <a:gd name="T29" fmla="*/ 68 h 99"/>
                <a:gd name="T30" fmla="*/ 191 w 201"/>
                <a:gd name="T31" fmla="*/ 58 h 99"/>
                <a:gd name="T32" fmla="*/ 197 w 201"/>
                <a:gd name="T33" fmla="*/ 47 h 99"/>
                <a:gd name="T34" fmla="*/ 201 w 201"/>
                <a:gd name="T35" fmla="*/ 27 h 99"/>
                <a:gd name="T36" fmla="*/ 196 w 201"/>
                <a:gd name="T37" fmla="*/ 12 h 99"/>
                <a:gd name="T38" fmla="*/ 186 w 201"/>
                <a:gd name="T39" fmla="*/ 3 h 99"/>
                <a:gd name="T40" fmla="*/ 171 w 201"/>
                <a:gd name="T41" fmla="*/ 0 h 99"/>
                <a:gd name="T42" fmla="*/ 153 w 201"/>
                <a:gd name="T43" fmla="*/ 2 h 99"/>
                <a:gd name="T44" fmla="*/ 136 w 201"/>
                <a:gd name="T45" fmla="*/ 9 h 99"/>
                <a:gd name="T46" fmla="*/ 120 w 201"/>
                <a:gd name="T47" fmla="*/ 20 h 99"/>
                <a:gd name="T48" fmla="*/ 108 w 201"/>
                <a:gd name="T49" fmla="*/ 38 h 99"/>
                <a:gd name="T50" fmla="*/ 98 w 201"/>
                <a:gd name="T51" fmla="*/ 52 h 99"/>
                <a:gd name="T52" fmla="*/ 83 w 201"/>
                <a:gd name="T53" fmla="*/ 62 h 99"/>
                <a:gd name="T54" fmla="*/ 66 w 201"/>
                <a:gd name="T55" fmla="*/ 69 h 99"/>
                <a:gd name="T56" fmla="*/ 47 w 201"/>
                <a:gd name="T57" fmla="*/ 73 h 99"/>
                <a:gd name="T58" fmla="*/ 29 w 201"/>
                <a:gd name="T59" fmla="*/ 76 h 99"/>
                <a:gd name="T60" fmla="*/ 14 w 201"/>
                <a:gd name="T61" fmla="*/ 78 h 99"/>
                <a:gd name="T62" fmla="*/ 4 w 201"/>
                <a:gd name="T63" fmla="*/ 78 h 99"/>
                <a:gd name="T64" fmla="*/ 0 w 201"/>
                <a:gd name="T65" fmla="*/ 7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1" h="99">
                  <a:moveTo>
                    <a:pt x="0" y="78"/>
                  </a:moveTo>
                  <a:lnTo>
                    <a:pt x="13" y="84"/>
                  </a:lnTo>
                  <a:lnTo>
                    <a:pt x="26" y="88"/>
                  </a:lnTo>
                  <a:lnTo>
                    <a:pt x="39" y="92"/>
                  </a:lnTo>
                  <a:lnTo>
                    <a:pt x="53" y="95"/>
                  </a:lnTo>
                  <a:lnTo>
                    <a:pt x="68" y="98"/>
                  </a:lnTo>
                  <a:lnTo>
                    <a:pt x="83" y="99"/>
                  </a:lnTo>
                  <a:lnTo>
                    <a:pt x="98" y="99"/>
                  </a:lnTo>
                  <a:lnTo>
                    <a:pt x="113" y="99"/>
                  </a:lnTo>
                  <a:lnTo>
                    <a:pt x="127" y="96"/>
                  </a:lnTo>
                  <a:lnTo>
                    <a:pt x="140" y="93"/>
                  </a:lnTo>
                  <a:lnTo>
                    <a:pt x="152" y="90"/>
                  </a:lnTo>
                  <a:lnTo>
                    <a:pt x="165" y="84"/>
                  </a:lnTo>
                  <a:lnTo>
                    <a:pt x="175" y="77"/>
                  </a:lnTo>
                  <a:lnTo>
                    <a:pt x="184" y="68"/>
                  </a:lnTo>
                  <a:lnTo>
                    <a:pt x="191" y="58"/>
                  </a:lnTo>
                  <a:lnTo>
                    <a:pt x="197" y="47"/>
                  </a:lnTo>
                  <a:lnTo>
                    <a:pt x="201" y="27"/>
                  </a:lnTo>
                  <a:lnTo>
                    <a:pt x="196" y="12"/>
                  </a:lnTo>
                  <a:lnTo>
                    <a:pt x="186" y="3"/>
                  </a:lnTo>
                  <a:lnTo>
                    <a:pt x="171" y="0"/>
                  </a:lnTo>
                  <a:lnTo>
                    <a:pt x="153" y="2"/>
                  </a:lnTo>
                  <a:lnTo>
                    <a:pt x="136" y="9"/>
                  </a:lnTo>
                  <a:lnTo>
                    <a:pt x="120" y="20"/>
                  </a:lnTo>
                  <a:lnTo>
                    <a:pt x="108" y="38"/>
                  </a:lnTo>
                  <a:lnTo>
                    <a:pt x="98" y="52"/>
                  </a:lnTo>
                  <a:lnTo>
                    <a:pt x="83" y="62"/>
                  </a:lnTo>
                  <a:lnTo>
                    <a:pt x="66" y="69"/>
                  </a:lnTo>
                  <a:lnTo>
                    <a:pt x="47" y="73"/>
                  </a:lnTo>
                  <a:lnTo>
                    <a:pt x="29" y="76"/>
                  </a:lnTo>
                  <a:lnTo>
                    <a:pt x="14" y="78"/>
                  </a:lnTo>
                  <a:lnTo>
                    <a:pt x="4" y="78"/>
                  </a:lnTo>
                  <a:lnTo>
                    <a:pt x="0" y="7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71" name="Freeform 523"/>
            <p:cNvSpPr>
              <a:spLocks/>
            </p:cNvSpPr>
            <p:nvPr/>
          </p:nvSpPr>
          <p:spPr bwMode="auto">
            <a:xfrm>
              <a:off x="3281" y="2628"/>
              <a:ext cx="99" cy="50"/>
            </a:xfrm>
            <a:custGeom>
              <a:avLst/>
              <a:gdLst>
                <a:gd name="T0" fmla="*/ 0 w 198"/>
                <a:gd name="T1" fmla="*/ 0 h 100"/>
                <a:gd name="T2" fmla="*/ 15 w 198"/>
                <a:gd name="T3" fmla="*/ 23 h 100"/>
                <a:gd name="T4" fmla="*/ 33 w 198"/>
                <a:gd name="T5" fmla="*/ 44 h 100"/>
                <a:gd name="T6" fmla="*/ 55 w 198"/>
                <a:gd name="T7" fmla="*/ 65 h 100"/>
                <a:gd name="T8" fmla="*/ 79 w 198"/>
                <a:gd name="T9" fmla="*/ 81 h 100"/>
                <a:gd name="T10" fmla="*/ 105 w 198"/>
                <a:gd name="T11" fmla="*/ 94 h 100"/>
                <a:gd name="T12" fmla="*/ 130 w 198"/>
                <a:gd name="T13" fmla="*/ 100 h 100"/>
                <a:gd name="T14" fmla="*/ 154 w 198"/>
                <a:gd name="T15" fmla="*/ 99 h 100"/>
                <a:gd name="T16" fmla="*/ 177 w 198"/>
                <a:gd name="T17" fmla="*/ 89 h 100"/>
                <a:gd name="T18" fmla="*/ 192 w 198"/>
                <a:gd name="T19" fmla="*/ 76 h 100"/>
                <a:gd name="T20" fmla="*/ 198 w 198"/>
                <a:gd name="T21" fmla="*/ 61 h 100"/>
                <a:gd name="T22" fmla="*/ 194 w 198"/>
                <a:gd name="T23" fmla="*/ 47 h 100"/>
                <a:gd name="T24" fmla="*/ 184 w 198"/>
                <a:gd name="T25" fmla="*/ 35 h 100"/>
                <a:gd name="T26" fmla="*/ 169 w 198"/>
                <a:gd name="T27" fmla="*/ 26 h 100"/>
                <a:gd name="T28" fmla="*/ 151 w 198"/>
                <a:gd name="T29" fmla="*/ 21 h 100"/>
                <a:gd name="T30" fmla="*/ 131 w 198"/>
                <a:gd name="T31" fmla="*/ 23 h 100"/>
                <a:gd name="T32" fmla="*/ 111 w 198"/>
                <a:gd name="T33" fmla="*/ 29 h 100"/>
                <a:gd name="T34" fmla="*/ 95 w 198"/>
                <a:gd name="T35" fmla="*/ 34 h 100"/>
                <a:gd name="T36" fmla="*/ 78 w 198"/>
                <a:gd name="T37" fmla="*/ 34 h 100"/>
                <a:gd name="T38" fmla="*/ 58 w 198"/>
                <a:gd name="T39" fmla="*/ 29 h 100"/>
                <a:gd name="T40" fmla="*/ 41 w 198"/>
                <a:gd name="T41" fmla="*/ 23 h 100"/>
                <a:gd name="T42" fmla="*/ 25 w 198"/>
                <a:gd name="T43" fmla="*/ 15 h 100"/>
                <a:gd name="T44" fmla="*/ 11 w 198"/>
                <a:gd name="T45" fmla="*/ 8 h 100"/>
                <a:gd name="T46" fmla="*/ 3 w 198"/>
                <a:gd name="T47" fmla="*/ 2 h 100"/>
                <a:gd name="T48" fmla="*/ 0 w 198"/>
                <a:gd name="T49"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8" h="100">
                  <a:moveTo>
                    <a:pt x="0" y="0"/>
                  </a:moveTo>
                  <a:lnTo>
                    <a:pt x="15" y="23"/>
                  </a:lnTo>
                  <a:lnTo>
                    <a:pt x="33" y="44"/>
                  </a:lnTo>
                  <a:lnTo>
                    <a:pt x="55" y="65"/>
                  </a:lnTo>
                  <a:lnTo>
                    <a:pt x="79" y="81"/>
                  </a:lnTo>
                  <a:lnTo>
                    <a:pt x="105" y="94"/>
                  </a:lnTo>
                  <a:lnTo>
                    <a:pt x="130" y="100"/>
                  </a:lnTo>
                  <a:lnTo>
                    <a:pt x="154" y="99"/>
                  </a:lnTo>
                  <a:lnTo>
                    <a:pt x="177" y="89"/>
                  </a:lnTo>
                  <a:lnTo>
                    <a:pt x="192" y="76"/>
                  </a:lnTo>
                  <a:lnTo>
                    <a:pt x="198" y="61"/>
                  </a:lnTo>
                  <a:lnTo>
                    <a:pt x="194" y="47"/>
                  </a:lnTo>
                  <a:lnTo>
                    <a:pt x="184" y="35"/>
                  </a:lnTo>
                  <a:lnTo>
                    <a:pt x="169" y="26"/>
                  </a:lnTo>
                  <a:lnTo>
                    <a:pt x="151" y="21"/>
                  </a:lnTo>
                  <a:lnTo>
                    <a:pt x="131" y="23"/>
                  </a:lnTo>
                  <a:lnTo>
                    <a:pt x="111" y="29"/>
                  </a:lnTo>
                  <a:lnTo>
                    <a:pt x="95" y="34"/>
                  </a:lnTo>
                  <a:lnTo>
                    <a:pt x="78" y="34"/>
                  </a:lnTo>
                  <a:lnTo>
                    <a:pt x="58" y="29"/>
                  </a:lnTo>
                  <a:lnTo>
                    <a:pt x="41" y="23"/>
                  </a:lnTo>
                  <a:lnTo>
                    <a:pt x="25" y="15"/>
                  </a:lnTo>
                  <a:lnTo>
                    <a:pt x="11" y="8"/>
                  </a:lnTo>
                  <a:lnTo>
                    <a:pt x="3" y="2"/>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72" name="Freeform 524"/>
            <p:cNvSpPr>
              <a:spLocks/>
            </p:cNvSpPr>
            <p:nvPr/>
          </p:nvSpPr>
          <p:spPr bwMode="auto">
            <a:xfrm>
              <a:off x="3273" y="2637"/>
              <a:ext cx="68" cy="87"/>
            </a:xfrm>
            <a:custGeom>
              <a:avLst/>
              <a:gdLst>
                <a:gd name="T0" fmla="*/ 0 w 136"/>
                <a:gd name="T1" fmla="*/ 0 h 174"/>
                <a:gd name="T2" fmla="*/ 0 w 136"/>
                <a:gd name="T3" fmla="*/ 28 h 174"/>
                <a:gd name="T4" fmla="*/ 2 w 136"/>
                <a:gd name="T5" fmla="*/ 56 h 174"/>
                <a:gd name="T6" fmla="*/ 10 w 136"/>
                <a:gd name="T7" fmla="*/ 85 h 174"/>
                <a:gd name="T8" fmla="*/ 20 w 136"/>
                <a:gd name="T9" fmla="*/ 113 h 174"/>
                <a:gd name="T10" fmla="*/ 35 w 136"/>
                <a:gd name="T11" fmla="*/ 137 h 174"/>
                <a:gd name="T12" fmla="*/ 53 w 136"/>
                <a:gd name="T13" fmla="*/ 157 h 174"/>
                <a:gd name="T14" fmla="*/ 74 w 136"/>
                <a:gd name="T15" fmla="*/ 169 h 174"/>
                <a:gd name="T16" fmla="*/ 99 w 136"/>
                <a:gd name="T17" fmla="*/ 174 h 174"/>
                <a:gd name="T18" fmla="*/ 118 w 136"/>
                <a:gd name="T19" fmla="*/ 170 h 174"/>
                <a:gd name="T20" fmla="*/ 131 w 136"/>
                <a:gd name="T21" fmla="*/ 161 h 174"/>
                <a:gd name="T22" fmla="*/ 136 w 136"/>
                <a:gd name="T23" fmla="*/ 147 h 174"/>
                <a:gd name="T24" fmla="*/ 133 w 136"/>
                <a:gd name="T25" fmla="*/ 132 h 174"/>
                <a:gd name="T26" fmla="*/ 126 w 136"/>
                <a:gd name="T27" fmla="*/ 116 h 174"/>
                <a:gd name="T28" fmla="*/ 114 w 136"/>
                <a:gd name="T29" fmla="*/ 102 h 174"/>
                <a:gd name="T30" fmla="*/ 96 w 136"/>
                <a:gd name="T31" fmla="*/ 92 h 174"/>
                <a:gd name="T32" fmla="*/ 77 w 136"/>
                <a:gd name="T33" fmla="*/ 88 h 174"/>
                <a:gd name="T34" fmla="*/ 61 w 136"/>
                <a:gd name="T35" fmla="*/ 83 h 174"/>
                <a:gd name="T36" fmla="*/ 46 w 136"/>
                <a:gd name="T37" fmla="*/ 73 h 174"/>
                <a:gd name="T38" fmla="*/ 32 w 136"/>
                <a:gd name="T39" fmla="*/ 59 h 174"/>
                <a:gd name="T40" fmla="*/ 21 w 136"/>
                <a:gd name="T41" fmla="*/ 43 h 174"/>
                <a:gd name="T42" fmla="*/ 12 w 136"/>
                <a:gd name="T43" fmla="*/ 26 h 174"/>
                <a:gd name="T44" fmla="*/ 5 w 136"/>
                <a:gd name="T45" fmla="*/ 13 h 174"/>
                <a:gd name="T46" fmla="*/ 1 w 136"/>
                <a:gd name="T47" fmla="*/ 3 h 174"/>
                <a:gd name="T48" fmla="*/ 0 w 136"/>
                <a:gd name="T49"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6" h="174">
                  <a:moveTo>
                    <a:pt x="0" y="0"/>
                  </a:moveTo>
                  <a:lnTo>
                    <a:pt x="0" y="28"/>
                  </a:lnTo>
                  <a:lnTo>
                    <a:pt x="2" y="56"/>
                  </a:lnTo>
                  <a:lnTo>
                    <a:pt x="10" y="85"/>
                  </a:lnTo>
                  <a:lnTo>
                    <a:pt x="20" y="113"/>
                  </a:lnTo>
                  <a:lnTo>
                    <a:pt x="35" y="137"/>
                  </a:lnTo>
                  <a:lnTo>
                    <a:pt x="53" y="157"/>
                  </a:lnTo>
                  <a:lnTo>
                    <a:pt x="74" y="169"/>
                  </a:lnTo>
                  <a:lnTo>
                    <a:pt x="99" y="174"/>
                  </a:lnTo>
                  <a:lnTo>
                    <a:pt x="118" y="170"/>
                  </a:lnTo>
                  <a:lnTo>
                    <a:pt x="131" y="161"/>
                  </a:lnTo>
                  <a:lnTo>
                    <a:pt x="136" y="147"/>
                  </a:lnTo>
                  <a:lnTo>
                    <a:pt x="133" y="132"/>
                  </a:lnTo>
                  <a:lnTo>
                    <a:pt x="126" y="116"/>
                  </a:lnTo>
                  <a:lnTo>
                    <a:pt x="114" y="102"/>
                  </a:lnTo>
                  <a:lnTo>
                    <a:pt x="96" y="92"/>
                  </a:lnTo>
                  <a:lnTo>
                    <a:pt x="77" y="88"/>
                  </a:lnTo>
                  <a:lnTo>
                    <a:pt x="61" y="83"/>
                  </a:lnTo>
                  <a:lnTo>
                    <a:pt x="46" y="73"/>
                  </a:lnTo>
                  <a:lnTo>
                    <a:pt x="32" y="59"/>
                  </a:lnTo>
                  <a:lnTo>
                    <a:pt x="21" y="43"/>
                  </a:lnTo>
                  <a:lnTo>
                    <a:pt x="12" y="26"/>
                  </a:lnTo>
                  <a:lnTo>
                    <a:pt x="5" y="13"/>
                  </a:lnTo>
                  <a:lnTo>
                    <a:pt x="1" y="3"/>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73" name="Freeform 525"/>
            <p:cNvSpPr>
              <a:spLocks/>
            </p:cNvSpPr>
            <p:nvPr/>
          </p:nvSpPr>
          <p:spPr bwMode="auto">
            <a:xfrm>
              <a:off x="3028" y="2593"/>
              <a:ext cx="234" cy="81"/>
            </a:xfrm>
            <a:custGeom>
              <a:avLst/>
              <a:gdLst>
                <a:gd name="T0" fmla="*/ 9 w 469"/>
                <a:gd name="T1" fmla="*/ 5 h 163"/>
                <a:gd name="T2" fmla="*/ 1 w 469"/>
                <a:gd name="T3" fmla="*/ 0 h 163"/>
                <a:gd name="T4" fmla="*/ 0 w 469"/>
                <a:gd name="T5" fmla="*/ 2 h 163"/>
                <a:gd name="T6" fmla="*/ 6 w 469"/>
                <a:gd name="T7" fmla="*/ 8 h 163"/>
                <a:gd name="T8" fmla="*/ 16 w 469"/>
                <a:gd name="T9" fmla="*/ 19 h 163"/>
                <a:gd name="T10" fmla="*/ 32 w 469"/>
                <a:gd name="T11" fmla="*/ 34 h 163"/>
                <a:gd name="T12" fmla="*/ 53 w 469"/>
                <a:gd name="T13" fmla="*/ 50 h 163"/>
                <a:gd name="T14" fmla="*/ 78 w 469"/>
                <a:gd name="T15" fmla="*/ 67 h 163"/>
                <a:gd name="T16" fmla="*/ 107 w 469"/>
                <a:gd name="T17" fmla="*/ 85 h 163"/>
                <a:gd name="T18" fmla="*/ 138 w 469"/>
                <a:gd name="T19" fmla="*/ 104 h 163"/>
                <a:gd name="T20" fmla="*/ 173 w 469"/>
                <a:gd name="T21" fmla="*/ 121 h 163"/>
                <a:gd name="T22" fmla="*/ 210 w 469"/>
                <a:gd name="T23" fmla="*/ 137 h 163"/>
                <a:gd name="T24" fmla="*/ 248 w 469"/>
                <a:gd name="T25" fmla="*/ 149 h 163"/>
                <a:gd name="T26" fmla="*/ 287 w 469"/>
                <a:gd name="T27" fmla="*/ 158 h 163"/>
                <a:gd name="T28" fmla="*/ 326 w 469"/>
                <a:gd name="T29" fmla="*/ 163 h 163"/>
                <a:gd name="T30" fmla="*/ 366 w 469"/>
                <a:gd name="T31" fmla="*/ 161 h 163"/>
                <a:gd name="T32" fmla="*/ 405 w 469"/>
                <a:gd name="T33" fmla="*/ 154 h 163"/>
                <a:gd name="T34" fmla="*/ 425 w 469"/>
                <a:gd name="T35" fmla="*/ 146 h 163"/>
                <a:gd name="T36" fmla="*/ 440 w 469"/>
                <a:gd name="T37" fmla="*/ 135 h 163"/>
                <a:gd name="T38" fmla="*/ 451 w 469"/>
                <a:gd name="T39" fmla="*/ 121 h 163"/>
                <a:gd name="T40" fmla="*/ 460 w 469"/>
                <a:gd name="T41" fmla="*/ 106 h 163"/>
                <a:gd name="T42" fmla="*/ 464 w 469"/>
                <a:gd name="T43" fmla="*/ 91 h 163"/>
                <a:gd name="T44" fmla="*/ 468 w 469"/>
                <a:gd name="T45" fmla="*/ 80 h 163"/>
                <a:gd name="T46" fmla="*/ 469 w 469"/>
                <a:gd name="T47" fmla="*/ 72 h 163"/>
                <a:gd name="T48" fmla="*/ 469 w 469"/>
                <a:gd name="T49" fmla="*/ 68 h 163"/>
                <a:gd name="T50" fmla="*/ 468 w 469"/>
                <a:gd name="T51" fmla="*/ 70 h 163"/>
                <a:gd name="T52" fmla="*/ 465 w 469"/>
                <a:gd name="T53" fmla="*/ 76 h 163"/>
                <a:gd name="T54" fmla="*/ 462 w 469"/>
                <a:gd name="T55" fmla="*/ 85 h 163"/>
                <a:gd name="T56" fmla="*/ 455 w 469"/>
                <a:gd name="T57" fmla="*/ 97 h 163"/>
                <a:gd name="T58" fmla="*/ 445 w 469"/>
                <a:gd name="T59" fmla="*/ 108 h 163"/>
                <a:gd name="T60" fmla="*/ 432 w 469"/>
                <a:gd name="T61" fmla="*/ 121 h 163"/>
                <a:gd name="T62" fmla="*/ 415 w 469"/>
                <a:gd name="T63" fmla="*/ 131 h 163"/>
                <a:gd name="T64" fmla="*/ 393 w 469"/>
                <a:gd name="T65" fmla="*/ 139 h 163"/>
                <a:gd name="T66" fmla="*/ 366 w 469"/>
                <a:gd name="T67" fmla="*/ 145 h 163"/>
                <a:gd name="T68" fmla="*/ 335 w 469"/>
                <a:gd name="T69" fmla="*/ 145 h 163"/>
                <a:gd name="T70" fmla="*/ 297 w 469"/>
                <a:gd name="T71" fmla="*/ 142 h 163"/>
                <a:gd name="T72" fmla="*/ 255 w 469"/>
                <a:gd name="T73" fmla="*/ 130 h 163"/>
                <a:gd name="T74" fmla="*/ 204 w 469"/>
                <a:gd name="T75" fmla="*/ 113 h 163"/>
                <a:gd name="T76" fmla="*/ 146 w 469"/>
                <a:gd name="T77" fmla="*/ 87 h 163"/>
                <a:gd name="T78" fmla="*/ 82 w 469"/>
                <a:gd name="T79" fmla="*/ 51 h 163"/>
                <a:gd name="T80" fmla="*/ 9 w 469"/>
                <a:gd name="T81" fmla="*/ 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69" h="163">
                  <a:moveTo>
                    <a:pt x="9" y="5"/>
                  </a:moveTo>
                  <a:lnTo>
                    <a:pt x="1" y="0"/>
                  </a:lnTo>
                  <a:lnTo>
                    <a:pt x="0" y="2"/>
                  </a:lnTo>
                  <a:lnTo>
                    <a:pt x="6" y="8"/>
                  </a:lnTo>
                  <a:lnTo>
                    <a:pt x="16" y="19"/>
                  </a:lnTo>
                  <a:lnTo>
                    <a:pt x="32" y="34"/>
                  </a:lnTo>
                  <a:lnTo>
                    <a:pt x="53" y="50"/>
                  </a:lnTo>
                  <a:lnTo>
                    <a:pt x="78" y="67"/>
                  </a:lnTo>
                  <a:lnTo>
                    <a:pt x="107" y="85"/>
                  </a:lnTo>
                  <a:lnTo>
                    <a:pt x="138" y="104"/>
                  </a:lnTo>
                  <a:lnTo>
                    <a:pt x="173" y="121"/>
                  </a:lnTo>
                  <a:lnTo>
                    <a:pt x="210" y="137"/>
                  </a:lnTo>
                  <a:lnTo>
                    <a:pt x="248" y="149"/>
                  </a:lnTo>
                  <a:lnTo>
                    <a:pt x="287" y="158"/>
                  </a:lnTo>
                  <a:lnTo>
                    <a:pt x="326" y="163"/>
                  </a:lnTo>
                  <a:lnTo>
                    <a:pt x="366" y="161"/>
                  </a:lnTo>
                  <a:lnTo>
                    <a:pt x="405" y="154"/>
                  </a:lnTo>
                  <a:lnTo>
                    <a:pt x="425" y="146"/>
                  </a:lnTo>
                  <a:lnTo>
                    <a:pt x="440" y="135"/>
                  </a:lnTo>
                  <a:lnTo>
                    <a:pt x="451" y="121"/>
                  </a:lnTo>
                  <a:lnTo>
                    <a:pt x="460" y="106"/>
                  </a:lnTo>
                  <a:lnTo>
                    <a:pt x="464" y="91"/>
                  </a:lnTo>
                  <a:lnTo>
                    <a:pt x="468" y="80"/>
                  </a:lnTo>
                  <a:lnTo>
                    <a:pt x="469" y="72"/>
                  </a:lnTo>
                  <a:lnTo>
                    <a:pt x="469" y="68"/>
                  </a:lnTo>
                  <a:lnTo>
                    <a:pt x="468" y="70"/>
                  </a:lnTo>
                  <a:lnTo>
                    <a:pt x="465" y="76"/>
                  </a:lnTo>
                  <a:lnTo>
                    <a:pt x="462" y="85"/>
                  </a:lnTo>
                  <a:lnTo>
                    <a:pt x="455" y="97"/>
                  </a:lnTo>
                  <a:lnTo>
                    <a:pt x="445" y="108"/>
                  </a:lnTo>
                  <a:lnTo>
                    <a:pt x="432" y="121"/>
                  </a:lnTo>
                  <a:lnTo>
                    <a:pt x="415" y="131"/>
                  </a:lnTo>
                  <a:lnTo>
                    <a:pt x="393" y="139"/>
                  </a:lnTo>
                  <a:lnTo>
                    <a:pt x="366" y="145"/>
                  </a:lnTo>
                  <a:lnTo>
                    <a:pt x="335" y="145"/>
                  </a:lnTo>
                  <a:lnTo>
                    <a:pt x="297" y="142"/>
                  </a:lnTo>
                  <a:lnTo>
                    <a:pt x="255" y="130"/>
                  </a:lnTo>
                  <a:lnTo>
                    <a:pt x="204" y="113"/>
                  </a:lnTo>
                  <a:lnTo>
                    <a:pt x="146" y="87"/>
                  </a:lnTo>
                  <a:lnTo>
                    <a:pt x="82" y="51"/>
                  </a:lnTo>
                  <a:lnTo>
                    <a:pt x="9" y="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74" name="Freeform 526"/>
            <p:cNvSpPr>
              <a:spLocks/>
            </p:cNvSpPr>
            <p:nvPr/>
          </p:nvSpPr>
          <p:spPr bwMode="auto">
            <a:xfrm>
              <a:off x="3125" y="2508"/>
              <a:ext cx="71" cy="73"/>
            </a:xfrm>
            <a:custGeom>
              <a:avLst/>
              <a:gdLst>
                <a:gd name="T0" fmla="*/ 85 w 142"/>
                <a:gd name="T1" fmla="*/ 134 h 145"/>
                <a:gd name="T2" fmla="*/ 67 w 142"/>
                <a:gd name="T3" fmla="*/ 145 h 145"/>
                <a:gd name="T4" fmla="*/ 48 w 142"/>
                <a:gd name="T5" fmla="*/ 140 h 145"/>
                <a:gd name="T6" fmla="*/ 37 w 142"/>
                <a:gd name="T7" fmla="*/ 124 h 145"/>
                <a:gd name="T8" fmla="*/ 30 w 142"/>
                <a:gd name="T9" fmla="*/ 114 h 145"/>
                <a:gd name="T10" fmla="*/ 20 w 142"/>
                <a:gd name="T11" fmla="*/ 113 h 145"/>
                <a:gd name="T12" fmla="*/ 11 w 142"/>
                <a:gd name="T13" fmla="*/ 108 h 145"/>
                <a:gd name="T14" fmla="*/ 4 w 142"/>
                <a:gd name="T15" fmla="*/ 101 h 145"/>
                <a:gd name="T16" fmla="*/ 0 w 142"/>
                <a:gd name="T17" fmla="*/ 86 h 145"/>
                <a:gd name="T18" fmla="*/ 9 w 142"/>
                <a:gd name="T19" fmla="*/ 68 h 145"/>
                <a:gd name="T20" fmla="*/ 12 w 142"/>
                <a:gd name="T21" fmla="*/ 53 h 145"/>
                <a:gd name="T22" fmla="*/ 11 w 142"/>
                <a:gd name="T23" fmla="*/ 32 h 145"/>
                <a:gd name="T24" fmla="*/ 19 w 142"/>
                <a:gd name="T25" fmla="*/ 20 h 145"/>
                <a:gd name="T26" fmla="*/ 28 w 142"/>
                <a:gd name="T27" fmla="*/ 16 h 145"/>
                <a:gd name="T28" fmla="*/ 38 w 142"/>
                <a:gd name="T29" fmla="*/ 15 h 145"/>
                <a:gd name="T30" fmla="*/ 49 w 142"/>
                <a:gd name="T31" fmla="*/ 18 h 145"/>
                <a:gd name="T32" fmla="*/ 58 w 142"/>
                <a:gd name="T33" fmla="*/ 10 h 145"/>
                <a:gd name="T34" fmla="*/ 75 w 142"/>
                <a:gd name="T35" fmla="*/ 0 h 145"/>
                <a:gd name="T36" fmla="*/ 95 w 142"/>
                <a:gd name="T37" fmla="*/ 3 h 145"/>
                <a:gd name="T38" fmla="*/ 106 w 142"/>
                <a:gd name="T39" fmla="*/ 21 h 145"/>
                <a:gd name="T40" fmla="*/ 112 w 142"/>
                <a:gd name="T41" fmla="*/ 30 h 145"/>
                <a:gd name="T42" fmla="*/ 123 w 142"/>
                <a:gd name="T43" fmla="*/ 31 h 145"/>
                <a:gd name="T44" fmla="*/ 133 w 142"/>
                <a:gd name="T45" fmla="*/ 36 h 145"/>
                <a:gd name="T46" fmla="*/ 139 w 142"/>
                <a:gd name="T47" fmla="*/ 44 h 145"/>
                <a:gd name="T48" fmla="*/ 142 w 142"/>
                <a:gd name="T49" fmla="*/ 58 h 145"/>
                <a:gd name="T50" fmla="*/ 134 w 142"/>
                <a:gd name="T51" fmla="*/ 76 h 145"/>
                <a:gd name="T52" fmla="*/ 131 w 142"/>
                <a:gd name="T53" fmla="*/ 92 h 145"/>
                <a:gd name="T54" fmla="*/ 132 w 142"/>
                <a:gd name="T55" fmla="*/ 112 h 145"/>
                <a:gd name="T56" fmla="*/ 124 w 142"/>
                <a:gd name="T57" fmla="*/ 124 h 145"/>
                <a:gd name="T58" fmla="*/ 114 w 142"/>
                <a:gd name="T59" fmla="*/ 129 h 145"/>
                <a:gd name="T60" fmla="*/ 104 w 142"/>
                <a:gd name="T61" fmla="*/ 129 h 145"/>
                <a:gd name="T62" fmla="*/ 94 w 142"/>
                <a:gd name="T63" fmla="*/ 12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2" h="145">
                  <a:moveTo>
                    <a:pt x="89" y="123"/>
                  </a:moveTo>
                  <a:lnTo>
                    <a:pt x="85" y="134"/>
                  </a:lnTo>
                  <a:lnTo>
                    <a:pt x="76" y="140"/>
                  </a:lnTo>
                  <a:lnTo>
                    <a:pt x="67" y="145"/>
                  </a:lnTo>
                  <a:lnTo>
                    <a:pt x="57" y="145"/>
                  </a:lnTo>
                  <a:lnTo>
                    <a:pt x="48" y="140"/>
                  </a:lnTo>
                  <a:lnTo>
                    <a:pt x="41" y="134"/>
                  </a:lnTo>
                  <a:lnTo>
                    <a:pt x="37" y="124"/>
                  </a:lnTo>
                  <a:lnTo>
                    <a:pt x="36" y="113"/>
                  </a:lnTo>
                  <a:lnTo>
                    <a:pt x="30" y="114"/>
                  </a:lnTo>
                  <a:lnTo>
                    <a:pt x="25" y="114"/>
                  </a:lnTo>
                  <a:lnTo>
                    <a:pt x="20" y="113"/>
                  </a:lnTo>
                  <a:lnTo>
                    <a:pt x="15" y="112"/>
                  </a:lnTo>
                  <a:lnTo>
                    <a:pt x="11" y="108"/>
                  </a:lnTo>
                  <a:lnTo>
                    <a:pt x="7" y="105"/>
                  </a:lnTo>
                  <a:lnTo>
                    <a:pt x="4" y="101"/>
                  </a:lnTo>
                  <a:lnTo>
                    <a:pt x="2" y="97"/>
                  </a:lnTo>
                  <a:lnTo>
                    <a:pt x="0" y="86"/>
                  </a:lnTo>
                  <a:lnTo>
                    <a:pt x="3" y="76"/>
                  </a:lnTo>
                  <a:lnTo>
                    <a:pt x="9" y="68"/>
                  </a:lnTo>
                  <a:lnTo>
                    <a:pt x="18" y="62"/>
                  </a:lnTo>
                  <a:lnTo>
                    <a:pt x="12" y="53"/>
                  </a:lnTo>
                  <a:lnTo>
                    <a:pt x="10" y="43"/>
                  </a:lnTo>
                  <a:lnTo>
                    <a:pt x="11" y="32"/>
                  </a:lnTo>
                  <a:lnTo>
                    <a:pt x="15" y="23"/>
                  </a:lnTo>
                  <a:lnTo>
                    <a:pt x="19" y="20"/>
                  </a:lnTo>
                  <a:lnTo>
                    <a:pt x="24" y="17"/>
                  </a:lnTo>
                  <a:lnTo>
                    <a:pt x="28" y="16"/>
                  </a:lnTo>
                  <a:lnTo>
                    <a:pt x="33" y="15"/>
                  </a:lnTo>
                  <a:lnTo>
                    <a:pt x="38" y="15"/>
                  </a:lnTo>
                  <a:lnTo>
                    <a:pt x="43" y="16"/>
                  </a:lnTo>
                  <a:lnTo>
                    <a:pt x="49" y="18"/>
                  </a:lnTo>
                  <a:lnTo>
                    <a:pt x="53" y="21"/>
                  </a:lnTo>
                  <a:lnTo>
                    <a:pt x="58" y="10"/>
                  </a:lnTo>
                  <a:lnTo>
                    <a:pt x="66" y="3"/>
                  </a:lnTo>
                  <a:lnTo>
                    <a:pt x="75" y="0"/>
                  </a:lnTo>
                  <a:lnTo>
                    <a:pt x="86" y="0"/>
                  </a:lnTo>
                  <a:lnTo>
                    <a:pt x="95" y="3"/>
                  </a:lnTo>
                  <a:lnTo>
                    <a:pt x="102" y="10"/>
                  </a:lnTo>
                  <a:lnTo>
                    <a:pt x="106" y="21"/>
                  </a:lnTo>
                  <a:lnTo>
                    <a:pt x="106" y="31"/>
                  </a:lnTo>
                  <a:lnTo>
                    <a:pt x="112" y="30"/>
                  </a:lnTo>
                  <a:lnTo>
                    <a:pt x="118" y="30"/>
                  </a:lnTo>
                  <a:lnTo>
                    <a:pt x="123" y="31"/>
                  </a:lnTo>
                  <a:lnTo>
                    <a:pt x="128" y="33"/>
                  </a:lnTo>
                  <a:lnTo>
                    <a:pt x="133" y="36"/>
                  </a:lnTo>
                  <a:lnTo>
                    <a:pt x="136" y="39"/>
                  </a:lnTo>
                  <a:lnTo>
                    <a:pt x="139" y="44"/>
                  </a:lnTo>
                  <a:lnTo>
                    <a:pt x="141" y="48"/>
                  </a:lnTo>
                  <a:lnTo>
                    <a:pt x="142" y="58"/>
                  </a:lnTo>
                  <a:lnTo>
                    <a:pt x="140" y="68"/>
                  </a:lnTo>
                  <a:lnTo>
                    <a:pt x="134" y="76"/>
                  </a:lnTo>
                  <a:lnTo>
                    <a:pt x="125" y="83"/>
                  </a:lnTo>
                  <a:lnTo>
                    <a:pt x="131" y="92"/>
                  </a:lnTo>
                  <a:lnTo>
                    <a:pt x="133" y="101"/>
                  </a:lnTo>
                  <a:lnTo>
                    <a:pt x="132" y="112"/>
                  </a:lnTo>
                  <a:lnTo>
                    <a:pt x="127" y="121"/>
                  </a:lnTo>
                  <a:lnTo>
                    <a:pt x="124" y="124"/>
                  </a:lnTo>
                  <a:lnTo>
                    <a:pt x="119" y="127"/>
                  </a:lnTo>
                  <a:lnTo>
                    <a:pt x="114" y="129"/>
                  </a:lnTo>
                  <a:lnTo>
                    <a:pt x="110" y="129"/>
                  </a:lnTo>
                  <a:lnTo>
                    <a:pt x="104" y="129"/>
                  </a:lnTo>
                  <a:lnTo>
                    <a:pt x="100" y="128"/>
                  </a:lnTo>
                  <a:lnTo>
                    <a:pt x="94" y="127"/>
                  </a:lnTo>
                  <a:lnTo>
                    <a:pt x="89" y="12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75" name="Freeform 527"/>
            <p:cNvSpPr>
              <a:spLocks/>
            </p:cNvSpPr>
            <p:nvPr/>
          </p:nvSpPr>
          <p:spPr bwMode="auto">
            <a:xfrm>
              <a:off x="3149" y="2534"/>
              <a:ext cx="21" cy="20"/>
            </a:xfrm>
            <a:custGeom>
              <a:avLst/>
              <a:gdLst>
                <a:gd name="T0" fmla="*/ 39 w 40"/>
                <a:gd name="T1" fmla="*/ 14 h 39"/>
                <a:gd name="T2" fmla="*/ 36 w 40"/>
                <a:gd name="T3" fmla="*/ 7 h 39"/>
                <a:gd name="T4" fmla="*/ 29 w 40"/>
                <a:gd name="T5" fmla="*/ 2 h 39"/>
                <a:gd name="T6" fmla="*/ 22 w 40"/>
                <a:gd name="T7" fmla="*/ 0 h 39"/>
                <a:gd name="T8" fmla="*/ 14 w 40"/>
                <a:gd name="T9" fmla="*/ 1 h 39"/>
                <a:gd name="T10" fmla="*/ 7 w 40"/>
                <a:gd name="T11" fmla="*/ 4 h 39"/>
                <a:gd name="T12" fmla="*/ 2 w 40"/>
                <a:gd name="T13" fmla="*/ 11 h 39"/>
                <a:gd name="T14" fmla="*/ 0 w 40"/>
                <a:gd name="T15" fmla="*/ 18 h 39"/>
                <a:gd name="T16" fmla="*/ 1 w 40"/>
                <a:gd name="T17" fmla="*/ 26 h 39"/>
                <a:gd name="T18" fmla="*/ 5 w 40"/>
                <a:gd name="T19" fmla="*/ 32 h 39"/>
                <a:gd name="T20" fmla="*/ 12 w 40"/>
                <a:gd name="T21" fmla="*/ 37 h 39"/>
                <a:gd name="T22" fmla="*/ 18 w 40"/>
                <a:gd name="T23" fmla="*/ 39 h 39"/>
                <a:gd name="T24" fmla="*/ 26 w 40"/>
                <a:gd name="T25" fmla="*/ 38 h 39"/>
                <a:gd name="T26" fmla="*/ 33 w 40"/>
                <a:gd name="T27" fmla="*/ 34 h 39"/>
                <a:gd name="T28" fmla="*/ 38 w 40"/>
                <a:gd name="T29" fmla="*/ 29 h 39"/>
                <a:gd name="T30" fmla="*/ 40 w 40"/>
                <a:gd name="T31" fmla="*/ 22 h 39"/>
                <a:gd name="T32" fmla="*/ 39 w 40"/>
                <a:gd name="T33"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39">
                  <a:moveTo>
                    <a:pt x="39" y="14"/>
                  </a:moveTo>
                  <a:lnTo>
                    <a:pt x="36" y="7"/>
                  </a:lnTo>
                  <a:lnTo>
                    <a:pt x="29" y="2"/>
                  </a:lnTo>
                  <a:lnTo>
                    <a:pt x="22" y="0"/>
                  </a:lnTo>
                  <a:lnTo>
                    <a:pt x="14" y="1"/>
                  </a:lnTo>
                  <a:lnTo>
                    <a:pt x="7" y="4"/>
                  </a:lnTo>
                  <a:lnTo>
                    <a:pt x="2" y="11"/>
                  </a:lnTo>
                  <a:lnTo>
                    <a:pt x="0" y="18"/>
                  </a:lnTo>
                  <a:lnTo>
                    <a:pt x="1" y="26"/>
                  </a:lnTo>
                  <a:lnTo>
                    <a:pt x="5" y="32"/>
                  </a:lnTo>
                  <a:lnTo>
                    <a:pt x="12" y="37"/>
                  </a:lnTo>
                  <a:lnTo>
                    <a:pt x="18" y="39"/>
                  </a:lnTo>
                  <a:lnTo>
                    <a:pt x="26" y="38"/>
                  </a:lnTo>
                  <a:lnTo>
                    <a:pt x="33" y="34"/>
                  </a:lnTo>
                  <a:lnTo>
                    <a:pt x="38" y="29"/>
                  </a:lnTo>
                  <a:lnTo>
                    <a:pt x="40" y="22"/>
                  </a:lnTo>
                  <a:lnTo>
                    <a:pt x="39" y="1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76" name="Freeform 528"/>
            <p:cNvSpPr>
              <a:spLocks/>
            </p:cNvSpPr>
            <p:nvPr/>
          </p:nvSpPr>
          <p:spPr bwMode="auto">
            <a:xfrm>
              <a:off x="2944" y="2499"/>
              <a:ext cx="26" cy="26"/>
            </a:xfrm>
            <a:custGeom>
              <a:avLst/>
              <a:gdLst>
                <a:gd name="T0" fmla="*/ 26 w 52"/>
                <a:gd name="T1" fmla="*/ 50 h 50"/>
                <a:gd name="T2" fmla="*/ 37 w 52"/>
                <a:gd name="T3" fmla="*/ 48 h 50"/>
                <a:gd name="T4" fmla="*/ 45 w 52"/>
                <a:gd name="T5" fmla="*/ 42 h 50"/>
                <a:gd name="T6" fmla="*/ 49 w 52"/>
                <a:gd name="T7" fmla="*/ 34 h 50"/>
                <a:gd name="T8" fmla="*/ 52 w 52"/>
                <a:gd name="T9" fmla="*/ 25 h 50"/>
                <a:gd name="T10" fmla="*/ 49 w 52"/>
                <a:gd name="T11" fmla="*/ 15 h 50"/>
                <a:gd name="T12" fmla="*/ 45 w 52"/>
                <a:gd name="T13" fmla="*/ 6 h 50"/>
                <a:gd name="T14" fmla="*/ 37 w 52"/>
                <a:gd name="T15" fmla="*/ 2 h 50"/>
                <a:gd name="T16" fmla="*/ 26 w 52"/>
                <a:gd name="T17" fmla="*/ 0 h 50"/>
                <a:gd name="T18" fmla="*/ 16 w 52"/>
                <a:gd name="T19" fmla="*/ 2 h 50"/>
                <a:gd name="T20" fmla="*/ 8 w 52"/>
                <a:gd name="T21" fmla="*/ 6 h 50"/>
                <a:gd name="T22" fmla="*/ 2 w 52"/>
                <a:gd name="T23" fmla="*/ 15 h 50"/>
                <a:gd name="T24" fmla="*/ 0 w 52"/>
                <a:gd name="T25" fmla="*/ 25 h 50"/>
                <a:gd name="T26" fmla="*/ 2 w 52"/>
                <a:gd name="T27" fmla="*/ 34 h 50"/>
                <a:gd name="T28" fmla="*/ 8 w 52"/>
                <a:gd name="T29" fmla="*/ 42 h 50"/>
                <a:gd name="T30" fmla="*/ 16 w 52"/>
                <a:gd name="T31" fmla="*/ 48 h 50"/>
                <a:gd name="T32" fmla="*/ 26 w 52"/>
                <a:gd name="T33"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50">
                  <a:moveTo>
                    <a:pt x="26" y="50"/>
                  </a:moveTo>
                  <a:lnTo>
                    <a:pt x="37" y="48"/>
                  </a:lnTo>
                  <a:lnTo>
                    <a:pt x="45" y="42"/>
                  </a:lnTo>
                  <a:lnTo>
                    <a:pt x="49" y="34"/>
                  </a:lnTo>
                  <a:lnTo>
                    <a:pt x="52" y="25"/>
                  </a:lnTo>
                  <a:lnTo>
                    <a:pt x="49" y="15"/>
                  </a:lnTo>
                  <a:lnTo>
                    <a:pt x="45" y="6"/>
                  </a:lnTo>
                  <a:lnTo>
                    <a:pt x="37" y="2"/>
                  </a:lnTo>
                  <a:lnTo>
                    <a:pt x="26" y="0"/>
                  </a:lnTo>
                  <a:lnTo>
                    <a:pt x="16" y="2"/>
                  </a:lnTo>
                  <a:lnTo>
                    <a:pt x="8" y="6"/>
                  </a:lnTo>
                  <a:lnTo>
                    <a:pt x="2" y="15"/>
                  </a:lnTo>
                  <a:lnTo>
                    <a:pt x="0" y="25"/>
                  </a:lnTo>
                  <a:lnTo>
                    <a:pt x="2" y="34"/>
                  </a:lnTo>
                  <a:lnTo>
                    <a:pt x="8" y="42"/>
                  </a:lnTo>
                  <a:lnTo>
                    <a:pt x="16" y="48"/>
                  </a:lnTo>
                  <a:lnTo>
                    <a:pt x="26" y="5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77" name="Freeform 529"/>
            <p:cNvSpPr>
              <a:spLocks/>
            </p:cNvSpPr>
            <p:nvPr/>
          </p:nvSpPr>
          <p:spPr bwMode="auto">
            <a:xfrm>
              <a:off x="2930" y="2414"/>
              <a:ext cx="56" cy="78"/>
            </a:xfrm>
            <a:custGeom>
              <a:avLst/>
              <a:gdLst>
                <a:gd name="T0" fmla="*/ 69 w 113"/>
                <a:gd name="T1" fmla="*/ 156 h 156"/>
                <a:gd name="T2" fmla="*/ 44 w 113"/>
                <a:gd name="T3" fmla="*/ 156 h 156"/>
                <a:gd name="T4" fmla="*/ 39 w 113"/>
                <a:gd name="T5" fmla="*/ 149 h 156"/>
                <a:gd name="T6" fmla="*/ 29 w 113"/>
                <a:gd name="T7" fmla="*/ 131 h 156"/>
                <a:gd name="T8" fmla="*/ 17 w 113"/>
                <a:gd name="T9" fmla="*/ 106 h 156"/>
                <a:gd name="T10" fmla="*/ 6 w 113"/>
                <a:gd name="T11" fmla="*/ 77 h 156"/>
                <a:gd name="T12" fmla="*/ 0 w 113"/>
                <a:gd name="T13" fmla="*/ 50 h 156"/>
                <a:gd name="T14" fmla="*/ 5 w 113"/>
                <a:gd name="T15" fmla="*/ 24 h 156"/>
                <a:gd name="T16" fmla="*/ 22 w 113"/>
                <a:gd name="T17" fmla="*/ 7 h 156"/>
                <a:gd name="T18" fmla="*/ 55 w 113"/>
                <a:gd name="T19" fmla="*/ 0 h 156"/>
                <a:gd name="T20" fmla="*/ 91 w 113"/>
                <a:gd name="T21" fmla="*/ 7 h 156"/>
                <a:gd name="T22" fmla="*/ 108 w 113"/>
                <a:gd name="T23" fmla="*/ 24 h 156"/>
                <a:gd name="T24" fmla="*/ 113 w 113"/>
                <a:gd name="T25" fmla="*/ 50 h 156"/>
                <a:gd name="T26" fmla="*/ 107 w 113"/>
                <a:gd name="T27" fmla="*/ 77 h 156"/>
                <a:gd name="T28" fmla="*/ 97 w 113"/>
                <a:gd name="T29" fmla="*/ 106 h 156"/>
                <a:gd name="T30" fmla="*/ 84 w 113"/>
                <a:gd name="T31" fmla="*/ 131 h 156"/>
                <a:gd name="T32" fmla="*/ 74 w 113"/>
                <a:gd name="T33" fmla="*/ 149 h 156"/>
                <a:gd name="T34" fmla="*/ 69 w 113"/>
                <a:gd name="T35"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78" name="Freeform 530"/>
            <p:cNvSpPr>
              <a:spLocks/>
            </p:cNvSpPr>
            <p:nvPr/>
          </p:nvSpPr>
          <p:spPr bwMode="auto">
            <a:xfrm>
              <a:off x="2930" y="2414"/>
              <a:ext cx="56" cy="78"/>
            </a:xfrm>
            <a:custGeom>
              <a:avLst/>
              <a:gdLst>
                <a:gd name="T0" fmla="*/ 69 w 113"/>
                <a:gd name="T1" fmla="*/ 156 h 156"/>
                <a:gd name="T2" fmla="*/ 44 w 113"/>
                <a:gd name="T3" fmla="*/ 156 h 156"/>
                <a:gd name="T4" fmla="*/ 39 w 113"/>
                <a:gd name="T5" fmla="*/ 149 h 156"/>
                <a:gd name="T6" fmla="*/ 29 w 113"/>
                <a:gd name="T7" fmla="*/ 131 h 156"/>
                <a:gd name="T8" fmla="*/ 17 w 113"/>
                <a:gd name="T9" fmla="*/ 106 h 156"/>
                <a:gd name="T10" fmla="*/ 6 w 113"/>
                <a:gd name="T11" fmla="*/ 77 h 156"/>
                <a:gd name="T12" fmla="*/ 0 w 113"/>
                <a:gd name="T13" fmla="*/ 50 h 156"/>
                <a:gd name="T14" fmla="*/ 5 w 113"/>
                <a:gd name="T15" fmla="*/ 24 h 156"/>
                <a:gd name="T16" fmla="*/ 22 w 113"/>
                <a:gd name="T17" fmla="*/ 7 h 156"/>
                <a:gd name="T18" fmla="*/ 55 w 113"/>
                <a:gd name="T19" fmla="*/ 0 h 156"/>
                <a:gd name="T20" fmla="*/ 91 w 113"/>
                <a:gd name="T21" fmla="*/ 7 h 156"/>
                <a:gd name="T22" fmla="*/ 108 w 113"/>
                <a:gd name="T23" fmla="*/ 24 h 156"/>
                <a:gd name="T24" fmla="*/ 113 w 113"/>
                <a:gd name="T25" fmla="*/ 50 h 156"/>
                <a:gd name="T26" fmla="*/ 107 w 113"/>
                <a:gd name="T27" fmla="*/ 77 h 156"/>
                <a:gd name="T28" fmla="*/ 97 w 113"/>
                <a:gd name="T29" fmla="*/ 106 h 156"/>
                <a:gd name="T30" fmla="*/ 84 w 113"/>
                <a:gd name="T31" fmla="*/ 131 h 156"/>
                <a:gd name="T32" fmla="*/ 74 w 113"/>
                <a:gd name="T33" fmla="*/ 149 h 156"/>
                <a:gd name="T34" fmla="*/ 69 w 113"/>
                <a:gd name="T35"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79" name="Freeform 531"/>
            <p:cNvSpPr>
              <a:spLocks/>
            </p:cNvSpPr>
            <p:nvPr/>
          </p:nvSpPr>
          <p:spPr bwMode="auto">
            <a:xfrm>
              <a:off x="2972" y="2447"/>
              <a:ext cx="76" cy="61"/>
            </a:xfrm>
            <a:custGeom>
              <a:avLst/>
              <a:gdLst>
                <a:gd name="T0" fmla="*/ 13 w 152"/>
                <a:gd name="T1" fmla="*/ 122 h 123"/>
                <a:gd name="T2" fmla="*/ 0 w 152"/>
                <a:gd name="T3" fmla="*/ 100 h 123"/>
                <a:gd name="T4" fmla="*/ 4 w 152"/>
                <a:gd name="T5" fmla="*/ 93 h 123"/>
                <a:gd name="T6" fmla="*/ 14 w 152"/>
                <a:gd name="T7" fmla="*/ 75 h 123"/>
                <a:gd name="T8" fmla="*/ 29 w 152"/>
                <a:gd name="T9" fmla="*/ 52 h 123"/>
                <a:gd name="T10" fmla="*/ 48 w 152"/>
                <a:gd name="T11" fmla="*/ 27 h 123"/>
                <a:gd name="T12" fmla="*/ 70 w 152"/>
                <a:gd name="T13" fmla="*/ 9 h 123"/>
                <a:gd name="T14" fmla="*/ 93 w 152"/>
                <a:gd name="T15" fmla="*/ 0 h 123"/>
                <a:gd name="T16" fmla="*/ 118 w 152"/>
                <a:gd name="T17" fmla="*/ 5 h 123"/>
                <a:gd name="T18" fmla="*/ 141 w 152"/>
                <a:gd name="T19" fmla="*/ 32 h 123"/>
                <a:gd name="T20" fmla="*/ 149 w 152"/>
                <a:gd name="T21" fmla="*/ 50 h 123"/>
                <a:gd name="T22" fmla="*/ 152 w 152"/>
                <a:gd name="T23" fmla="*/ 65 h 123"/>
                <a:gd name="T24" fmla="*/ 151 w 152"/>
                <a:gd name="T25" fmla="*/ 79 h 123"/>
                <a:gd name="T26" fmla="*/ 146 w 152"/>
                <a:gd name="T27" fmla="*/ 91 h 123"/>
                <a:gd name="T28" fmla="*/ 138 w 152"/>
                <a:gd name="T29" fmla="*/ 99 h 123"/>
                <a:gd name="T30" fmla="*/ 127 w 152"/>
                <a:gd name="T31" fmla="*/ 107 h 123"/>
                <a:gd name="T32" fmla="*/ 114 w 152"/>
                <a:gd name="T33" fmla="*/ 113 h 123"/>
                <a:gd name="T34" fmla="*/ 99 w 152"/>
                <a:gd name="T35" fmla="*/ 116 h 123"/>
                <a:gd name="T36" fmla="*/ 84 w 152"/>
                <a:gd name="T37" fmla="*/ 120 h 123"/>
                <a:gd name="T38" fmla="*/ 69 w 152"/>
                <a:gd name="T39" fmla="*/ 121 h 123"/>
                <a:gd name="T40" fmla="*/ 54 w 152"/>
                <a:gd name="T41" fmla="*/ 122 h 123"/>
                <a:gd name="T42" fmla="*/ 42 w 152"/>
                <a:gd name="T43" fmla="*/ 123 h 123"/>
                <a:gd name="T44" fmla="*/ 30 w 152"/>
                <a:gd name="T45" fmla="*/ 123 h 123"/>
                <a:gd name="T46" fmla="*/ 21 w 152"/>
                <a:gd name="T47" fmla="*/ 122 h 123"/>
                <a:gd name="T48" fmla="*/ 15 w 152"/>
                <a:gd name="T49" fmla="*/ 122 h 123"/>
                <a:gd name="T50" fmla="*/ 13 w 152"/>
                <a:gd name="T51" fmla="*/ 12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2" h="123">
                  <a:moveTo>
                    <a:pt x="13" y="122"/>
                  </a:moveTo>
                  <a:lnTo>
                    <a:pt x="0" y="100"/>
                  </a:lnTo>
                  <a:lnTo>
                    <a:pt x="4" y="93"/>
                  </a:lnTo>
                  <a:lnTo>
                    <a:pt x="14" y="75"/>
                  </a:lnTo>
                  <a:lnTo>
                    <a:pt x="29" y="52"/>
                  </a:lnTo>
                  <a:lnTo>
                    <a:pt x="48" y="27"/>
                  </a:lnTo>
                  <a:lnTo>
                    <a:pt x="70" y="9"/>
                  </a:lnTo>
                  <a:lnTo>
                    <a:pt x="93" y="0"/>
                  </a:lnTo>
                  <a:lnTo>
                    <a:pt x="118" y="5"/>
                  </a:lnTo>
                  <a:lnTo>
                    <a:pt x="141" y="32"/>
                  </a:lnTo>
                  <a:lnTo>
                    <a:pt x="149" y="50"/>
                  </a:lnTo>
                  <a:lnTo>
                    <a:pt x="152" y="65"/>
                  </a:lnTo>
                  <a:lnTo>
                    <a:pt x="151" y="79"/>
                  </a:lnTo>
                  <a:lnTo>
                    <a:pt x="146" y="91"/>
                  </a:lnTo>
                  <a:lnTo>
                    <a:pt x="138" y="99"/>
                  </a:lnTo>
                  <a:lnTo>
                    <a:pt x="127" y="107"/>
                  </a:lnTo>
                  <a:lnTo>
                    <a:pt x="114" y="113"/>
                  </a:lnTo>
                  <a:lnTo>
                    <a:pt x="99" y="116"/>
                  </a:lnTo>
                  <a:lnTo>
                    <a:pt x="84" y="120"/>
                  </a:lnTo>
                  <a:lnTo>
                    <a:pt x="69" y="121"/>
                  </a:lnTo>
                  <a:lnTo>
                    <a:pt x="54" y="122"/>
                  </a:lnTo>
                  <a:lnTo>
                    <a:pt x="42" y="123"/>
                  </a:lnTo>
                  <a:lnTo>
                    <a:pt x="30" y="123"/>
                  </a:lnTo>
                  <a:lnTo>
                    <a:pt x="21" y="122"/>
                  </a:lnTo>
                  <a:lnTo>
                    <a:pt x="15" y="122"/>
                  </a:lnTo>
                  <a:lnTo>
                    <a:pt x="13" y="12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80" name="Freeform 532"/>
            <p:cNvSpPr>
              <a:spLocks/>
            </p:cNvSpPr>
            <p:nvPr/>
          </p:nvSpPr>
          <p:spPr bwMode="auto">
            <a:xfrm>
              <a:off x="2972" y="2517"/>
              <a:ext cx="76" cy="61"/>
            </a:xfrm>
            <a:custGeom>
              <a:avLst/>
              <a:gdLst>
                <a:gd name="T0" fmla="*/ 0 w 153"/>
                <a:gd name="T1" fmla="*/ 23 h 122"/>
                <a:gd name="T2" fmla="*/ 13 w 153"/>
                <a:gd name="T3" fmla="*/ 1 h 122"/>
                <a:gd name="T4" fmla="*/ 15 w 153"/>
                <a:gd name="T5" fmla="*/ 1 h 122"/>
                <a:gd name="T6" fmla="*/ 21 w 153"/>
                <a:gd name="T7" fmla="*/ 1 h 122"/>
                <a:gd name="T8" fmla="*/ 30 w 153"/>
                <a:gd name="T9" fmla="*/ 0 h 122"/>
                <a:gd name="T10" fmla="*/ 42 w 153"/>
                <a:gd name="T11" fmla="*/ 0 h 122"/>
                <a:gd name="T12" fmla="*/ 54 w 153"/>
                <a:gd name="T13" fmla="*/ 1 h 122"/>
                <a:gd name="T14" fmla="*/ 69 w 153"/>
                <a:gd name="T15" fmla="*/ 2 h 122"/>
                <a:gd name="T16" fmla="*/ 84 w 153"/>
                <a:gd name="T17" fmla="*/ 4 h 122"/>
                <a:gd name="T18" fmla="*/ 99 w 153"/>
                <a:gd name="T19" fmla="*/ 7 h 122"/>
                <a:gd name="T20" fmla="*/ 114 w 153"/>
                <a:gd name="T21" fmla="*/ 10 h 122"/>
                <a:gd name="T22" fmla="*/ 127 w 153"/>
                <a:gd name="T23" fmla="*/ 16 h 122"/>
                <a:gd name="T24" fmla="*/ 138 w 153"/>
                <a:gd name="T25" fmla="*/ 23 h 122"/>
                <a:gd name="T26" fmla="*/ 146 w 153"/>
                <a:gd name="T27" fmla="*/ 32 h 122"/>
                <a:gd name="T28" fmla="*/ 152 w 153"/>
                <a:gd name="T29" fmla="*/ 43 h 122"/>
                <a:gd name="T30" fmla="*/ 153 w 153"/>
                <a:gd name="T31" fmla="*/ 55 h 122"/>
                <a:gd name="T32" fmla="*/ 150 w 153"/>
                <a:gd name="T33" fmla="*/ 70 h 122"/>
                <a:gd name="T34" fmla="*/ 142 w 153"/>
                <a:gd name="T35" fmla="*/ 89 h 122"/>
                <a:gd name="T36" fmla="*/ 118 w 153"/>
                <a:gd name="T37" fmla="*/ 115 h 122"/>
                <a:gd name="T38" fmla="*/ 93 w 153"/>
                <a:gd name="T39" fmla="*/ 122 h 122"/>
                <a:gd name="T40" fmla="*/ 70 w 153"/>
                <a:gd name="T41" fmla="*/ 114 h 122"/>
                <a:gd name="T42" fmla="*/ 48 w 153"/>
                <a:gd name="T43" fmla="*/ 95 h 122"/>
                <a:gd name="T44" fmla="*/ 29 w 153"/>
                <a:gd name="T45" fmla="*/ 72 h 122"/>
                <a:gd name="T46" fmla="*/ 14 w 153"/>
                <a:gd name="T47" fmla="*/ 48 h 122"/>
                <a:gd name="T48" fmla="*/ 4 w 153"/>
                <a:gd name="T49" fmla="*/ 30 h 122"/>
                <a:gd name="T50" fmla="*/ 0 w 153"/>
                <a:gd name="T51" fmla="*/ 2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3" h="122">
                  <a:moveTo>
                    <a:pt x="0" y="23"/>
                  </a:moveTo>
                  <a:lnTo>
                    <a:pt x="13" y="1"/>
                  </a:lnTo>
                  <a:lnTo>
                    <a:pt x="15" y="1"/>
                  </a:lnTo>
                  <a:lnTo>
                    <a:pt x="21" y="1"/>
                  </a:lnTo>
                  <a:lnTo>
                    <a:pt x="30" y="0"/>
                  </a:lnTo>
                  <a:lnTo>
                    <a:pt x="42" y="0"/>
                  </a:lnTo>
                  <a:lnTo>
                    <a:pt x="54" y="1"/>
                  </a:lnTo>
                  <a:lnTo>
                    <a:pt x="69" y="2"/>
                  </a:lnTo>
                  <a:lnTo>
                    <a:pt x="84" y="4"/>
                  </a:lnTo>
                  <a:lnTo>
                    <a:pt x="99" y="7"/>
                  </a:lnTo>
                  <a:lnTo>
                    <a:pt x="114" y="10"/>
                  </a:lnTo>
                  <a:lnTo>
                    <a:pt x="127" y="16"/>
                  </a:lnTo>
                  <a:lnTo>
                    <a:pt x="138" y="23"/>
                  </a:lnTo>
                  <a:lnTo>
                    <a:pt x="146" y="32"/>
                  </a:lnTo>
                  <a:lnTo>
                    <a:pt x="152" y="43"/>
                  </a:lnTo>
                  <a:lnTo>
                    <a:pt x="153" y="55"/>
                  </a:lnTo>
                  <a:lnTo>
                    <a:pt x="150" y="70"/>
                  </a:lnTo>
                  <a:lnTo>
                    <a:pt x="142" y="89"/>
                  </a:lnTo>
                  <a:lnTo>
                    <a:pt x="118" y="115"/>
                  </a:lnTo>
                  <a:lnTo>
                    <a:pt x="93" y="122"/>
                  </a:lnTo>
                  <a:lnTo>
                    <a:pt x="70" y="114"/>
                  </a:lnTo>
                  <a:lnTo>
                    <a:pt x="48" y="95"/>
                  </a:lnTo>
                  <a:lnTo>
                    <a:pt x="29" y="72"/>
                  </a:lnTo>
                  <a:lnTo>
                    <a:pt x="14" y="48"/>
                  </a:lnTo>
                  <a:lnTo>
                    <a:pt x="4" y="30"/>
                  </a:lnTo>
                  <a:lnTo>
                    <a:pt x="0" y="2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81" name="Freeform 533"/>
            <p:cNvSpPr>
              <a:spLocks/>
            </p:cNvSpPr>
            <p:nvPr/>
          </p:nvSpPr>
          <p:spPr bwMode="auto">
            <a:xfrm>
              <a:off x="2930" y="2532"/>
              <a:ext cx="55" cy="78"/>
            </a:xfrm>
            <a:custGeom>
              <a:avLst/>
              <a:gdLst>
                <a:gd name="T0" fmla="*/ 43 w 112"/>
                <a:gd name="T1" fmla="*/ 0 h 156"/>
                <a:gd name="T2" fmla="*/ 68 w 112"/>
                <a:gd name="T3" fmla="*/ 0 h 156"/>
                <a:gd name="T4" fmla="*/ 73 w 112"/>
                <a:gd name="T5" fmla="*/ 7 h 156"/>
                <a:gd name="T6" fmla="*/ 83 w 112"/>
                <a:gd name="T7" fmla="*/ 24 h 156"/>
                <a:gd name="T8" fmla="*/ 96 w 112"/>
                <a:gd name="T9" fmla="*/ 50 h 156"/>
                <a:gd name="T10" fmla="*/ 106 w 112"/>
                <a:gd name="T11" fmla="*/ 77 h 156"/>
                <a:gd name="T12" fmla="*/ 112 w 112"/>
                <a:gd name="T13" fmla="*/ 106 h 156"/>
                <a:gd name="T14" fmla="*/ 108 w 112"/>
                <a:gd name="T15" fmla="*/ 131 h 156"/>
                <a:gd name="T16" fmla="*/ 91 w 112"/>
                <a:gd name="T17" fmla="*/ 149 h 156"/>
                <a:gd name="T18" fmla="*/ 56 w 112"/>
                <a:gd name="T19" fmla="*/ 156 h 156"/>
                <a:gd name="T20" fmla="*/ 22 w 112"/>
                <a:gd name="T21" fmla="*/ 149 h 156"/>
                <a:gd name="T22" fmla="*/ 4 w 112"/>
                <a:gd name="T23" fmla="*/ 131 h 156"/>
                <a:gd name="T24" fmla="*/ 0 w 112"/>
                <a:gd name="T25" fmla="*/ 106 h 156"/>
                <a:gd name="T26" fmla="*/ 5 w 112"/>
                <a:gd name="T27" fmla="*/ 77 h 156"/>
                <a:gd name="T28" fmla="*/ 15 w 112"/>
                <a:gd name="T29" fmla="*/ 50 h 156"/>
                <a:gd name="T30" fmla="*/ 28 w 112"/>
                <a:gd name="T31" fmla="*/ 24 h 156"/>
                <a:gd name="T32" fmla="*/ 38 w 112"/>
                <a:gd name="T33" fmla="*/ 7 h 156"/>
                <a:gd name="T34" fmla="*/ 43 w 112"/>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156">
                  <a:moveTo>
                    <a:pt x="43" y="0"/>
                  </a:moveTo>
                  <a:lnTo>
                    <a:pt x="68" y="0"/>
                  </a:lnTo>
                  <a:lnTo>
                    <a:pt x="73" y="7"/>
                  </a:lnTo>
                  <a:lnTo>
                    <a:pt x="83" y="24"/>
                  </a:lnTo>
                  <a:lnTo>
                    <a:pt x="96" y="50"/>
                  </a:lnTo>
                  <a:lnTo>
                    <a:pt x="106" y="77"/>
                  </a:lnTo>
                  <a:lnTo>
                    <a:pt x="112" y="106"/>
                  </a:lnTo>
                  <a:lnTo>
                    <a:pt x="108" y="131"/>
                  </a:lnTo>
                  <a:lnTo>
                    <a:pt x="91" y="149"/>
                  </a:lnTo>
                  <a:lnTo>
                    <a:pt x="56" y="156"/>
                  </a:lnTo>
                  <a:lnTo>
                    <a:pt x="22" y="149"/>
                  </a:lnTo>
                  <a:lnTo>
                    <a:pt x="4" y="131"/>
                  </a:lnTo>
                  <a:lnTo>
                    <a:pt x="0" y="106"/>
                  </a:lnTo>
                  <a:lnTo>
                    <a:pt x="5" y="77"/>
                  </a:lnTo>
                  <a:lnTo>
                    <a:pt x="15" y="50"/>
                  </a:lnTo>
                  <a:lnTo>
                    <a:pt x="28" y="24"/>
                  </a:lnTo>
                  <a:lnTo>
                    <a:pt x="38" y="7"/>
                  </a:lnTo>
                  <a:lnTo>
                    <a:pt x="4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82" name="Freeform 534"/>
            <p:cNvSpPr>
              <a:spLocks/>
            </p:cNvSpPr>
            <p:nvPr/>
          </p:nvSpPr>
          <p:spPr bwMode="auto">
            <a:xfrm>
              <a:off x="2868" y="2515"/>
              <a:ext cx="75" cy="62"/>
            </a:xfrm>
            <a:custGeom>
              <a:avLst/>
              <a:gdLst>
                <a:gd name="T0" fmla="*/ 138 w 151"/>
                <a:gd name="T1" fmla="*/ 1 h 123"/>
                <a:gd name="T2" fmla="*/ 151 w 151"/>
                <a:gd name="T3" fmla="*/ 23 h 123"/>
                <a:gd name="T4" fmla="*/ 147 w 151"/>
                <a:gd name="T5" fmla="*/ 30 h 123"/>
                <a:gd name="T6" fmla="*/ 137 w 151"/>
                <a:gd name="T7" fmla="*/ 48 h 123"/>
                <a:gd name="T8" fmla="*/ 122 w 151"/>
                <a:gd name="T9" fmla="*/ 71 h 123"/>
                <a:gd name="T10" fmla="*/ 103 w 151"/>
                <a:gd name="T11" fmla="*/ 95 h 123"/>
                <a:gd name="T12" fmla="*/ 82 w 151"/>
                <a:gd name="T13" fmla="*/ 114 h 123"/>
                <a:gd name="T14" fmla="*/ 57 w 151"/>
                <a:gd name="T15" fmla="*/ 123 h 123"/>
                <a:gd name="T16" fmla="*/ 34 w 151"/>
                <a:gd name="T17" fmla="*/ 117 h 123"/>
                <a:gd name="T18" fmla="*/ 11 w 151"/>
                <a:gd name="T19" fmla="*/ 91 h 123"/>
                <a:gd name="T20" fmla="*/ 3 w 151"/>
                <a:gd name="T21" fmla="*/ 72 h 123"/>
                <a:gd name="T22" fmla="*/ 0 w 151"/>
                <a:gd name="T23" fmla="*/ 57 h 123"/>
                <a:gd name="T24" fmla="*/ 0 w 151"/>
                <a:gd name="T25" fmla="*/ 44 h 123"/>
                <a:gd name="T26" fmla="*/ 6 w 151"/>
                <a:gd name="T27" fmla="*/ 32 h 123"/>
                <a:gd name="T28" fmla="*/ 14 w 151"/>
                <a:gd name="T29" fmla="*/ 24 h 123"/>
                <a:gd name="T30" fmla="*/ 25 w 151"/>
                <a:gd name="T31" fmla="*/ 16 h 123"/>
                <a:gd name="T32" fmla="*/ 38 w 151"/>
                <a:gd name="T33" fmla="*/ 10 h 123"/>
                <a:gd name="T34" fmla="*/ 52 w 151"/>
                <a:gd name="T35" fmla="*/ 7 h 123"/>
                <a:gd name="T36" fmla="*/ 67 w 151"/>
                <a:gd name="T37" fmla="*/ 3 h 123"/>
                <a:gd name="T38" fmla="*/ 82 w 151"/>
                <a:gd name="T39" fmla="*/ 2 h 123"/>
                <a:gd name="T40" fmla="*/ 97 w 151"/>
                <a:gd name="T41" fmla="*/ 1 h 123"/>
                <a:gd name="T42" fmla="*/ 109 w 151"/>
                <a:gd name="T43" fmla="*/ 0 h 123"/>
                <a:gd name="T44" fmla="*/ 121 w 151"/>
                <a:gd name="T45" fmla="*/ 0 h 123"/>
                <a:gd name="T46" fmla="*/ 130 w 151"/>
                <a:gd name="T47" fmla="*/ 1 h 123"/>
                <a:gd name="T48" fmla="*/ 136 w 151"/>
                <a:gd name="T49" fmla="*/ 1 h 123"/>
                <a:gd name="T50" fmla="*/ 138 w 151"/>
                <a:gd name="T51" fmla="*/ 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1" h="123">
                  <a:moveTo>
                    <a:pt x="138" y="1"/>
                  </a:moveTo>
                  <a:lnTo>
                    <a:pt x="151" y="23"/>
                  </a:lnTo>
                  <a:lnTo>
                    <a:pt x="147" y="30"/>
                  </a:lnTo>
                  <a:lnTo>
                    <a:pt x="137" y="48"/>
                  </a:lnTo>
                  <a:lnTo>
                    <a:pt x="122" y="71"/>
                  </a:lnTo>
                  <a:lnTo>
                    <a:pt x="103" y="95"/>
                  </a:lnTo>
                  <a:lnTo>
                    <a:pt x="82" y="114"/>
                  </a:lnTo>
                  <a:lnTo>
                    <a:pt x="57" y="123"/>
                  </a:lnTo>
                  <a:lnTo>
                    <a:pt x="34" y="117"/>
                  </a:lnTo>
                  <a:lnTo>
                    <a:pt x="11" y="91"/>
                  </a:lnTo>
                  <a:lnTo>
                    <a:pt x="3" y="72"/>
                  </a:lnTo>
                  <a:lnTo>
                    <a:pt x="0" y="57"/>
                  </a:lnTo>
                  <a:lnTo>
                    <a:pt x="0" y="44"/>
                  </a:lnTo>
                  <a:lnTo>
                    <a:pt x="6" y="32"/>
                  </a:lnTo>
                  <a:lnTo>
                    <a:pt x="14" y="24"/>
                  </a:lnTo>
                  <a:lnTo>
                    <a:pt x="25" y="16"/>
                  </a:lnTo>
                  <a:lnTo>
                    <a:pt x="38" y="10"/>
                  </a:lnTo>
                  <a:lnTo>
                    <a:pt x="52" y="7"/>
                  </a:lnTo>
                  <a:lnTo>
                    <a:pt x="67" y="3"/>
                  </a:lnTo>
                  <a:lnTo>
                    <a:pt x="82" y="2"/>
                  </a:lnTo>
                  <a:lnTo>
                    <a:pt x="97" y="1"/>
                  </a:lnTo>
                  <a:lnTo>
                    <a:pt x="109" y="0"/>
                  </a:lnTo>
                  <a:lnTo>
                    <a:pt x="121" y="0"/>
                  </a:lnTo>
                  <a:lnTo>
                    <a:pt x="130" y="1"/>
                  </a:lnTo>
                  <a:lnTo>
                    <a:pt x="136" y="1"/>
                  </a:lnTo>
                  <a:lnTo>
                    <a:pt x="138"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83" name="Freeform 535"/>
            <p:cNvSpPr>
              <a:spLocks/>
            </p:cNvSpPr>
            <p:nvPr/>
          </p:nvSpPr>
          <p:spPr bwMode="auto">
            <a:xfrm>
              <a:off x="2867" y="2446"/>
              <a:ext cx="76" cy="62"/>
            </a:xfrm>
            <a:custGeom>
              <a:avLst/>
              <a:gdLst>
                <a:gd name="T0" fmla="*/ 152 w 152"/>
                <a:gd name="T1" fmla="*/ 99 h 123"/>
                <a:gd name="T2" fmla="*/ 139 w 152"/>
                <a:gd name="T3" fmla="*/ 122 h 123"/>
                <a:gd name="T4" fmla="*/ 137 w 152"/>
                <a:gd name="T5" fmla="*/ 122 h 123"/>
                <a:gd name="T6" fmla="*/ 131 w 152"/>
                <a:gd name="T7" fmla="*/ 122 h 123"/>
                <a:gd name="T8" fmla="*/ 122 w 152"/>
                <a:gd name="T9" fmla="*/ 123 h 123"/>
                <a:gd name="T10" fmla="*/ 110 w 152"/>
                <a:gd name="T11" fmla="*/ 122 h 123"/>
                <a:gd name="T12" fmla="*/ 98 w 152"/>
                <a:gd name="T13" fmla="*/ 122 h 123"/>
                <a:gd name="T14" fmla="*/ 83 w 152"/>
                <a:gd name="T15" fmla="*/ 121 h 123"/>
                <a:gd name="T16" fmla="*/ 68 w 152"/>
                <a:gd name="T17" fmla="*/ 118 h 123"/>
                <a:gd name="T18" fmla="*/ 53 w 152"/>
                <a:gd name="T19" fmla="*/ 116 h 123"/>
                <a:gd name="T20" fmla="*/ 39 w 152"/>
                <a:gd name="T21" fmla="*/ 111 h 123"/>
                <a:gd name="T22" fmla="*/ 26 w 152"/>
                <a:gd name="T23" fmla="*/ 106 h 123"/>
                <a:gd name="T24" fmla="*/ 15 w 152"/>
                <a:gd name="T25" fmla="*/ 99 h 123"/>
                <a:gd name="T26" fmla="*/ 7 w 152"/>
                <a:gd name="T27" fmla="*/ 91 h 123"/>
                <a:gd name="T28" fmla="*/ 1 w 152"/>
                <a:gd name="T29" fmla="*/ 79 h 123"/>
                <a:gd name="T30" fmla="*/ 0 w 152"/>
                <a:gd name="T31" fmla="*/ 66 h 123"/>
                <a:gd name="T32" fmla="*/ 3 w 152"/>
                <a:gd name="T33" fmla="*/ 51 h 123"/>
                <a:gd name="T34" fmla="*/ 11 w 152"/>
                <a:gd name="T35" fmla="*/ 33 h 123"/>
                <a:gd name="T36" fmla="*/ 34 w 152"/>
                <a:gd name="T37" fmla="*/ 6 h 123"/>
                <a:gd name="T38" fmla="*/ 58 w 152"/>
                <a:gd name="T39" fmla="*/ 0 h 123"/>
                <a:gd name="T40" fmla="*/ 83 w 152"/>
                <a:gd name="T41" fmla="*/ 8 h 123"/>
                <a:gd name="T42" fmla="*/ 104 w 152"/>
                <a:gd name="T43" fmla="*/ 27 h 123"/>
                <a:gd name="T44" fmla="*/ 123 w 152"/>
                <a:gd name="T45" fmla="*/ 50 h 123"/>
                <a:gd name="T46" fmla="*/ 138 w 152"/>
                <a:gd name="T47" fmla="*/ 73 h 123"/>
                <a:gd name="T48" fmla="*/ 148 w 152"/>
                <a:gd name="T49" fmla="*/ 92 h 123"/>
                <a:gd name="T50" fmla="*/ 152 w 152"/>
                <a:gd name="T51" fmla="*/ 9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2" h="123">
                  <a:moveTo>
                    <a:pt x="152" y="99"/>
                  </a:moveTo>
                  <a:lnTo>
                    <a:pt x="139" y="122"/>
                  </a:lnTo>
                  <a:lnTo>
                    <a:pt x="137" y="122"/>
                  </a:lnTo>
                  <a:lnTo>
                    <a:pt x="131" y="122"/>
                  </a:lnTo>
                  <a:lnTo>
                    <a:pt x="122" y="123"/>
                  </a:lnTo>
                  <a:lnTo>
                    <a:pt x="110" y="122"/>
                  </a:lnTo>
                  <a:lnTo>
                    <a:pt x="98" y="122"/>
                  </a:lnTo>
                  <a:lnTo>
                    <a:pt x="83" y="121"/>
                  </a:lnTo>
                  <a:lnTo>
                    <a:pt x="68" y="118"/>
                  </a:lnTo>
                  <a:lnTo>
                    <a:pt x="53" y="116"/>
                  </a:lnTo>
                  <a:lnTo>
                    <a:pt x="39" y="111"/>
                  </a:lnTo>
                  <a:lnTo>
                    <a:pt x="26" y="106"/>
                  </a:lnTo>
                  <a:lnTo>
                    <a:pt x="15" y="99"/>
                  </a:lnTo>
                  <a:lnTo>
                    <a:pt x="7" y="91"/>
                  </a:lnTo>
                  <a:lnTo>
                    <a:pt x="1" y="79"/>
                  </a:lnTo>
                  <a:lnTo>
                    <a:pt x="0" y="66"/>
                  </a:lnTo>
                  <a:lnTo>
                    <a:pt x="3" y="51"/>
                  </a:lnTo>
                  <a:lnTo>
                    <a:pt x="11" y="33"/>
                  </a:lnTo>
                  <a:lnTo>
                    <a:pt x="34" y="6"/>
                  </a:lnTo>
                  <a:lnTo>
                    <a:pt x="58" y="0"/>
                  </a:lnTo>
                  <a:lnTo>
                    <a:pt x="83" y="8"/>
                  </a:lnTo>
                  <a:lnTo>
                    <a:pt x="104" y="27"/>
                  </a:lnTo>
                  <a:lnTo>
                    <a:pt x="123" y="50"/>
                  </a:lnTo>
                  <a:lnTo>
                    <a:pt x="138" y="73"/>
                  </a:lnTo>
                  <a:lnTo>
                    <a:pt x="148" y="92"/>
                  </a:lnTo>
                  <a:lnTo>
                    <a:pt x="152" y="9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84" name="Freeform 536"/>
            <p:cNvSpPr>
              <a:spLocks/>
            </p:cNvSpPr>
            <p:nvPr/>
          </p:nvSpPr>
          <p:spPr bwMode="auto">
            <a:xfrm>
              <a:off x="2555" y="2447"/>
              <a:ext cx="68" cy="74"/>
            </a:xfrm>
            <a:custGeom>
              <a:avLst/>
              <a:gdLst>
                <a:gd name="T0" fmla="*/ 6 w 136"/>
                <a:gd name="T1" fmla="*/ 67 h 148"/>
                <a:gd name="T2" fmla="*/ 0 w 136"/>
                <a:gd name="T3" fmla="*/ 47 h 148"/>
                <a:gd name="T4" fmla="*/ 7 w 136"/>
                <a:gd name="T5" fmla="*/ 33 h 148"/>
                <a:gd name="T6" fmla="*/ 15 w 136"/>
                <a:gd name="T7" fmla="*/ 27 h 148"/>
                <a:gd name="T8" fmla="*/ 24 w 136"/>
                <a:gd name="T9" fmla="*/ 25 h 148"/>
                <a:gd name="T10" fmla="*/ 35 w 136"/>
                <a:gd name="T11" fmla="*/ 25 h 148"/>
                <a:gd name="T12" fmla="*/ 43 w 136"/>
                <a:gd name="T13" fmla="*/ 16 h 148"/>
                <a:gd name="T14" fmla="*/ 58 w 136"/>
                <a:gd name="T15" fmla="*/ 2 h 148"/>
                <a:gd name="T16" fmla="*/ 79 w 136"/>
                <a:gd name="T17" fmla="*/ 2 h 148"/>
                <a:gd name="T18" fmla="*/ 92 w 136"/>
                <a:gd name="T19" fmla="*/ 16 h 148"/>
                <a:gd name="T20" fmla="*/ 100 w 136"/>
                <a:gd name="T21" fmla="*/ 24 h 148"/>
                <a:gd name="T22" fmla="*/ 111 w 136"/>
                <a:gd name="T23" fmla="*/ 23 h 148"/>
                <a:gd name="T24" fmla="*/ 121 w 136"/>
                <a:gd name="T25" fmla="*/ 26 h 148"/>
                <a:gd name="T26" fmla="*/ 129 w 136"/>
                <a:gd name="T27" fmla="*/ 32 h 148"/>
                <a:gd name="T28" fmla="*/ 136 w 136"/>
                <a:gd name="T29" fmla="*/ 46 h 148"/>
                <a:gd name="T30" fmla="*/ 130 w 136"/>
                <a:gd name="T31" fmla="*/ 65 h 148"/>
                <a:gd name="T32" fmla="*/ 130 w 136"/>
                <a:gd name="T33" fmla="*/ 80 h 148"/>
                <a:gd name="T34" fmla="*/ 136 w 136"/>
                <a:gd name="T35" fmla="*/ 100 h 148"/>
                <a:gd name="T36" fmla="*/ 129 w 136"/>
                <a:gd name="T37" fmla="*/ 115 h 148"/>
                <a:gd name="T38" fmla="*/ 121 w 136"/>
                <a:gd name="T39" fmla="*/ 121 h 148"/>
                <a:gd name="T40" fmla="*/ 112 w 136"/>
                <a:gd name="T41" fmla="*/ 123 h 148"/>
                <a:gd name="T42" fmla="*/ 102 w 136"/>
                <a:gd name="T43" fmla="*/ 122 h 148"/>
                <a:gd name="T44" fmla="*/ 94 w 136"/>
                <a:gd name="T45" fmla="*/ 131 h 148"/>
                <a:gd name="T46" fmla="*/ 80 w 136"/>
                <a:gd name="T47" fmla="*/ 146 h 148"/>
                <a:gd name="T48" fmla="*/ 59 w 136"/>
                <a:gd name="T49" fmla="*/ 146 h 148"/>
                <a:gd name="T50" fmla="*/ 45 w 136"/>
                <a:gd name="T51" fmla="*/ 131 h 148"/>
                <a:gd name="T52" fmla="*/ 36 w 136"/>
                <a:gd name="T53" fmla="*/ 123 h 148"/>
                <a:gd name="T54" fmla="*/ 26 w 136"/>
                <a:gd name="T55" fmla="*/ 124 h 148"/>
                <a:gd name="T56" fmla="*/ 16 w 136"/>
                <a:gd name="T57" fmla="*/ 122 h 148"/>
                <a:gd name="T58" fmla="*/ 8 w 136"/>
                <a:gd name="T59" fmla="*/ 116 h 148"/>
                <a:gd name="T60" fmla="*/ 1 w 136"/>
                <a:gd name="T61" fmla="*/ 101 h 148"/>
                <a:gd name="T62" fmla="*/ 7 w 136"/>
                <a:gd name="T63" fmla="*/ 83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6" h="148">
                  <a:moveTo>
                    <a:pt x="14" y="75"/>
                  </a:moveTo>
                  <a:lnTo>
                    <a:pt x="6" y="67"/>
                  </a:lnTo>
                  <a:lnTo>
                    <a:pt x="1" y="57"/>
                  </a:lnTo>
                  <a:lnTo>
                    <a:pt x="0" y="47"/>
                  </a:lnTo>
                  <a:lnTo>
                    <a:pt x="4" y="38"/>
                  </a:lnTo>
                  <a:lnTo>
                    <a:pt x="7" y="33"/>
                  </a:lnTo>
                  <a:lnTo>
                    <a:pt x="11" y="30"/>
                  </a:lnTo>
                  <a:lnTo>
                    <a:pt x="15" y="27"/>
                  </a:lnTo>
                  <a:lnTo>
                    <a:pt x="20" y="25"/>
                  </a:lnTo>
                  <a:lnTo>
                    <a:pt x="24" y="25"/>
                  </a:lnTo>
                  <a:lnTo>
                    <a:pt x="30" y="25"/>
                  </a:lnTo>
                  <a:lnTo>
                    <a:pt x="35" y="25"/>
                  </a:lnTo>
                  <a:lnTo>
                    <a:pt x="41" y="27"/>
                  </a:lnTo>
                  <a:lnTo>
                    <a:pt x="43" y="16"/>
                  </a:lnTo>
                  <a:lnTo>
                    <a:pt x="50" y="8"/>
                  </a:lnTo>
                  <a:lnTo>
                    <a:pt x="58" y="2"/>
                  </a:lnTo>
                  <a:lnTo>
                    <a:pt x="68" y="0"/>
                  </a:lnTo>
                  <a:lnTo>
                    <a:pt x="79" y="2"/>
                  </a:lnTo>
                  <a:lnTo>
                    <a:pt x="87" y="8"/>
                  </a:lnTo>
                  <a:lnTo>
                    <a:pt x="92" y="16"/>
                  </a:lnTo>
                  <a:lnTo>
                    <a:pt x="95" y="26"/>
                  </a:lnTo>
                  <a:lnTo>
                    <a:pt x="100" y="24"/>
                  </a:lnTo>
                  <a:lnTo>
                    <a:pt x="105" y="23"/>
                  </a:lnTo>
                  <a:lnTo>
                    <a:pt x="111" y="23"/>
                  </a:lnTo>
                  <a:lnTo>
                    <a:pt x="117" y="24"/>
                  </a:lnTo>
                  <a:lnTo>
                    <a:pt x="121" y="26"/>
                  </a:lnTo>
                  <a:lnTo>
                    <a:pt x="126" y="29"/>
                  </a:lnTo>
                  <a:lnTo>
                    <a:pt x="129" y="32"/>
                  </a:lnTo>
                  <a:lnTo>
                    <a:pt x="133" y="37"/>
                  </a:lnTo>
                  <a:lnTo>
                    <a:pt x="136" y="46"/>
                  </a:lnTo>
                  <a:lnTo>
                    <a:pt x="135" y="56"/>
                  </a:lnTo>
                  <a:lnTo>
                    <a:pt x="130" y="65"/>
                  </a:lnTo>
                  <a:lnTo>
                    <a:pt x="122" y="73"/>
                  </a:lnTo>
                  <a:lnTo>
                    <a:pt x="130" y="80"/>
                  </a:lnTo>
                  <a:lnTo>
                    <a:pt x="135" y="90"/>
                  </a:lnTo>
                  <a:lnTo>
                    <a:pt x="136" y="100"/>
                  </a:lnTo>
                  <a:lnTo>
                    <a:pt x="133" y="110"/>
                  </a:lnTo>
                  <a:lnTo>
                    <a:pt x="129" y="115"/>
                  </a:lnTo>
                  <a:lnTo>
                    <a:pt x="126" y="118"/>
                  </a:lnTo>
                  <a:lnTo>
                    <a:pt x="121" y="121"/>
                  </a:lnTo>
                  <a:lnTo>
                    <a:pt x="117" y="122"/>
                  </a:lnTo>
                  <a:lnTo>
                    <a:pt x="112" y="123"/>
                  </a:lnTo>
                  <a:lnTo>
                    <a:pt x="106" y="123"/>
                  </a:lnTo>
                  <a:lnTo>
                    <a:pt x="102" y="122"/>
                  </a:lnTo>
                  <a:lnTo>
                    <a:pt x="96" y="121"/>
                  </a:lnTo>
                  <a:lnTo>
                    <a:pt x="94" y="131"/>
                  </a:lnTo>
                  <a:lnTo>
                    <a:pt x="88" y="140"/>
                  </a:lnTo>
                  <a:lnTo>
                    <a:pt x="80" y="146"/>
                  </a:lnTo>
                  <a:lnTo>
                    <a:pt x="69" y="148"/>
                  </a:lnTo>
                  <a:lnTo>
                    <a:pt x="59" y="146"/>
                  </a:lnTo>
                  <a:lnTo>
                    <a:pt x="51" y="140"/>
                  </a:lnTo>
                  <a:lnTo>
                    <a:pt x="45" y="131"/>
                  </a:lnTo>
                  <a:lnTo>
                    <a:pt x="42" y="121"/>
                  </a:lnTo>
                  <a:lnTo>
                    <a:pt x="36" y="123"/>
                  </a:lnTo>
                  <a:lnTo>
                    <a:pt x="31" y="124"/>
                  </a:lnTo>
                  <a:lnTo>
                    <a:pt x="26" y="124"/>
                  </a:lnTo>
                  <a:lnTo>
                    <a:pt x="21" y="123"/>
                  </a:lnTo>
                  <a:lnTo>
                    <a:pt x="16" y="122"/>
                  </a:lnTo>
                  <a:lnTo>
                    <a:pt x="12" y="120"/>
                  </a:lnTo>
                  <a:lnTo>
                    <a:pt x="8" y="116"/>
                  </a:lnTo>
                  <a:lnTo>
                    <a:pt x="5" y="111"/>
                  </a:lnTo>
                  <a:lnTo>
                    <a:pt x="1" y="101"/>
                  </a:lnTo>
                  <a:lnTo>
                    <a:pt x="3" y="92"/>
                  </a:lnTo>
                  <a:lnTo>
                    <a:pt x="7" y="83"/>
                  </a:lnTo>
                  <a:lnTo>
                    <a:pt x="14" y="7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85" name="Freeform 537"/>
            <p:cNvSpPr>
              <a:spLocks/>
            </p:cNvSpPr>
            <p:nvPr/>
          </p:nvSpPr>
          <p:spPr bwMode="auto">
            <a:xfrm>
              <a:off x="2579" y="2473"/>
              <a:ext cx="20" cy="21"/>
            </a:xfrm>
            <a:custGeom>
              <a:avLst/>
              <a:gdLst>
                <a:gd name="T0" fmla="*/ 19 w 39"/>
                <a:gd name="T1" fmla="*/ 40 h 40"/>
                <a:gd name="T2" fmla="*/ 27 w 39"/>
                <a:gd name="T3" fmla="*/ 39 h 40"/>
                <a:gd name="T4" fmla="*/ 33 w 39"/>
                <a:gd name="T5" fmla="*/ 34 h 40"/>
                <a:gd name="T6" fmla="*/ 38 w 39"/>
                <a:gd name="T7" fmla="*/ 27 h 40"/>
                <a:gd name="T8" fmla="*/ 39 w 39"/>
                <a:gd name="T9" fmla="*/ 20 h 40"/>
                <a:gd name="T10" fmla="*/ 38 w 39"/>
                <a:gd name="T11" fmla="*/ 12 h 40"/>
                <a:gd name="T12" fmla="*/ 33 w 39"/>
                <a:gd name="T13" fmla="*/ 5 h 40"/>
                <a:gd name="T14" fmla="*/ 27 w 39"/>
                <a:gd name="T15" fmla="*/ 1 h 40"/>
                <a:gd name="T16" fmla="*/ 19 w 39"/>
                <a:gd name="T17" fmla="*/ 0 h 40"/>
                <a:gd name="T18" fmla="*/ 12 w 39"/>
                <a:gd name="T19" fmla="*/ 1 h 40"/>
                <a:gd name="T20" fmla="*/ 6 w 39"/>
                <a:gd name="T21" fmla="*/ 5 h 40"/>
                <a:gd name="T22" fmla="*/ 1 w 39"/>
                <a:gd name="T23" fmla="*/ 12 h 40"/>
                <a:gd name="T24" fmla="*/ 0 w 39"/>
                <a:gd name="T25" fmla="*/ 20 h 40"/>
                <a:gd name="T26" fmla="*/ 1 w 39"/>
                <a:gd name="T27" fmla="*/ 27 h 40"/>
                <a:gd name="T28" fmla="*/ 6 w 39"/>
                <a:gd name="T29" fmla="*/ 34 h 40"/>
                <a:gd name="T30" fmla="*/ 12 w 39"/>
                <a:gd name="T31" fmla="*/ 39 h 40"/>
                <a:gd name="T32" fmla="*/ 19 w 39"/>
                <a:gd name="T33"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40">
                  <a:moveTo>
                    <a:pt x="19" y="40"/>
                  </a:moveTo>
                  <a:lnTo>
                    <a:pt x="27" y="39"/>
                  </a:lnTo>
                  <a:lnTo>
                    <a:pt x="33" y="34"/>
                  </a:lnTo>
                  <a:lnTo>
                    <a:pt x="38" y="27"/>
                  </a:lnTo>
                  <a:lnTo>
                    <a:pt x="39" y="20"/>
                  </a:lnTo>
                  <a:lnTo>
                    <a:pt x="38" y="12"/>
                  </a:lnTo>
                  <a:lnTo>
                    <a:pt x="33" y="5"/>
                  </a:lnTo>
                  <a:lnTo>
                    <a:pt x="27" y="1"/>
                  </a:lnTo>
                  <a:lnTo>
                    <a:pt x="19" y="0"/>
                  </a:lnTo>
                  <a:lnTo>
                    <a:pt x="12" y="1"/>
                  </a:lnTo>
                  <a:lnTo>
                    <a:pt x="6" y="5"/>
                  </a:lnTo>
                  <a:lnTo>
                    <a:pt x="1" y="12"/>
                  </a:lnTo>
                  <a:lnTo>
                    <a:pt x="0" y="20"/>
                  </a:lnTo>
                  <a:lnTo>
                    <a:pt x="1" y="27"/>
                  </a:lnTo>
                  <a:lnTo>
                    <a:pt x="6" y="34"/>
                  </a:lnTo>
                  <a:lnTo>
                    <a:pt x="12" y="39"/>
                  </a:lnTo>
                  <a:lnTo>
                    <a:pt x="19" y="4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86" name="Freeform 538"/>
            <p:cNvSpPr>
              <a:spLocks/>
            </p:cNvSpPr>
            <p:nvPr/>
          </p:nvSpPr>
          <p:spPr bwMode="auto">
            <a:xfrm>
              <a:off x="2642" y="1923"/>
              <a:ext cx="68" cy="74"/>
            </a:xfrm>
            <a:custGeom>
              <a:avLst/>
              <a:gdLst>
                <a:gd name="T0" fmla="*/ 6 w 136"/>
                <a:gd name="T1" fmla="*/ 66 h 147"/>
                <a:gd name="T2" fmla="*/ 0 w 136"/>
                <a:gd name="T3" fmla="*/ 47 h 147"/>
                <a:gd name="T4" fmla="*/ 7 w 136"/>
                <a:gd name="T5" fmla="*/ 33 h 147"/>
                <a:gd name="T6" fmla="*/ 15 w 136"/>
                <a:gd name="T7" fmla="*/ 26 h 147"/>
                <a:gd name="T8" fmla="*/ 25 w 136"/>
                <a:gd name="T9" fmla="*/ 24 h 147"/>
                <a:gd name="T10" fmla="*/ 35 w 136"/>
                <a:gd name="T11" fmla="*/ 25 h 147"/>
                <a:gd name="T12" fmla="*/ 43 w 136"/>
                <a:gd name="T13" fmla="*/ 16 h 147"/>
                <a:gd name="T14" fmla="*/ 58 w 136"/>
                <a:gd name="T15" fmla="*/ 2 h 147"/>
                <a:gd name="T16" fmla="*/ 79 w 136"/>
                <a:gd name="T17" fmla="*/ 2 h 147"/>
                <a:gd name="T18" fmla="*/ 92 w 136"/>
                <a:gd name="T19" fmla="*/ 16 h 147"/>
                <a:gd name="T20" fmla="*/ 101 w 136"/>
                <a:gd name="T21" fmla="*/ 24 h 147"/>
                <a:gd name="T22" fmla="*/ 111 w 136"/>
                <a:gd name="T23" fmla="*/ 23 h 147"/>
                <a:gd name="T24" fmla="*/ 121 w 136"/>
                <a:gd name="T25" fmla="*/ 25 h 147"/>
                <a:gd name="T26" fmla="*/ 129 w 136"/>
                <a:gd name="T27" fmla="*/ 32 h 147"/>
                <a:gd name="T28" fmla="*/ 136 w 136"/>
                <a:gd name="T29" fmla="*/ 46 h 147"/>
                <a:gd name="T30" fmla="*/ 130 w 136"/>
                <a:gd name="T31" fmla="*/ 65 h 147"/>
                <a:gd name="T32" fmla="*/ 130 w 136"/>
                <a:gd name="T33" fmla="*/ 80 h 147"/>
                <a:gd name="T34" fmla="*/ 136 w 136"/>
                <a:gd name="T35" fmla="*/ 100 h 147"/>
                <a:gd name="T36" fmla="*/ 129 w 136"/>
                <a:gd name="T37" fmla="*/ 114 h 147"/>
                <a:gd name="T38" fmla="*/ 121 w 136"/>
                <a:gd name="T39" fmla="*/ 121 h 147"/>
                <a:gd name="T40" fmla="*/ 112 w 136"/>
                <a:gd name="T41" fmla="*/ 123 h 147"/>
                <a:gd name="T42" fmla="*/ 102 w 136"/>
                <a:gd name="T43" fmla="*/ 122 h 147"/>
                <a:gd name="T44" fmla="*/ 94 w 136"/>
                <a:gd name="T45" fmla="*/ 131 h 147"/>
                <a:gd name="T46" fmla="*/ 80 w 136"/>
                <a:gd name="T47" fmla="*/ 145 h 147"/>
                <a:gd name="T48" fmla="*/ 59 w 136"/>
                <a:gd name="T49" fmla="*/ 145 h 147"/>
                <a:gd name="T50" fmla="*/ 45 w 136"/>
                <a:gd name="T51" fmla="*/ 131 h 147"/>
                <a:gd name="T52" fmla="*/ 36 w 136"/>
                <a:gd name="T53" fmla="*/ 123 h 147"/>
                <a:gd name="T54" fmla="*/ 26 w 136"/>
                <a:gd name="T55" fmla="*/ 124 h 147"/>
                <a:gd name="T56" fmla="*/ 16 w 136"/>
                <a:gd name="T57" fmla="*/ 122 h 147"/>
                <a:gd name="T58" fmla="*/ 8 w 136"/>
                <a:gd name="T59" fmla="*/ 116 h 147"/>
                <a:gd name="T60" fmla="*/ 1 w 136"/>
                <a:gd name="T61" fmla="*/ 101 h 147"/>
                <a:gd name="T62" fmla="*/ 7 w 136"/>
                <a:gd name="T63" fmla="*/ 8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6" h="147">
                  <a:moveTo>
                    <a:pt x="14" y="74"/>
                  </a:moveTo>
                  <a:lnTo>
                    <a:pt x="6" y="66"/>
                  </a:lnTo>
                  <a:lnTo>
                    <a:pt x="1" y="57"/>
                  </a:lnTo>
                  <a:lnTo>
                    <a:pt x="0" y="47"/>
                  </a:lnTo>
                  <a:lnTo>
                    <a:pt x="4" y="36"/>
                  </a:lnTo>
                  <a:lnTo>
                    <a:pt x="7" y="33"/>
                  </a:lnTo>
                  <a:lnTo>
                    <a:pt x="11" y="30"/>
                  </a:lnTo>
                  <a:lnTo>
                    <a:pt x="15" y="26"/>
                  </a:lnTo>
                  <a:lnTo>
                    <a:pt x="20" y="25"/>
                  </a:lnTo>
                  <a:lnTo>
                    <a:pt x="25" y="24"/>
                  </a:lnTo>
                  <a:lnTo>
                    <a:pt x="30" y="24"/>
                  </a:lnTo>
                  <a:lnTo>
                    <a:pt x="35" y="25"/>
                  </a:lnTo>
                  <a:lnTo>
                    <a:pt x="41" y="27"/>
                  </a:lnTo>
                  <a:lnTo>
                    <a:pt x="43" y="16"/>
                  </a:lnTo>
                  <a:lnTo>
                    <a:pt x="50" y="8"/>
                  </a:lnTo>
                  <a:lnTo>
                    <a:pt x="58" y="2"/>
                  </a:lnTo>
                  <a:lnTo>
                    <a:pt x="68" y="0"/>
                  </a:lnTo>
                  <a:lnTo>
                    <a:pt x="79" y="2"/>
                  </a:lnTo>
                  <a:lnTo>
                    <a:pt x="87" y="8"/>
                  </a:lnTo>
                  <a:lnTo>
                    <a:pt x="92" y="16"/>
                  </a:lnTo>
                  <a:lnTo>
                    <a:pt x="95" y="26"/>
                  </a:lnTo>
                  <a:lnTo>
                    <a:pt x="101" y="24"/>
                  </a:lnTo>
                  <a:lnTo>
                    <a:pt x="105" y="23"/>
                  </a:lnTo>
                  <a:lnTo>
                    <a:pt x="111" y="23"/>
                  </a:lnTo>
                  <a:lnTo>
                    <a:pt x="116" y="24"/>
                  </a:lnTo>
                  <a:lnTo>
                    <a:pt x="121" y="25"/>
                  </a:lnTo>
                  <a:lnTo>
                    <a:pt x="126" y="28"/>
                  </a:lnTo>
                  <a:lnTo>
                    <a:pt x="129" y="32"/>
                  </a:lnTo>
                  <a:lnTo>
                    <a:pt x="133" y="35"/>
                  </a:lnTo>
                  <a:lnTo>
                    <a:pt x="136" y="46"/>
                  </a:lnTo>
                  <a:lnTo>
                    <a:pt x="135" y="55"/>
                  </a:lnTo>
                  <a:lnTo>
                    <a:pt x="130" y="65"/>
                  </a:lnTo>
                  <a:lnTo>
                    <a:pt x="122" y="72"/>
                  </a:lnTo>
                  <a:lnTo>
                    <a:pt x="130" y="80"/>
                  </a:lnTo>
                  <a:lnTo>
                    <a:pt x="135" y="89"/>
                  </a:lnTo>
                  <a:lnTo>
                    <a:pt x="136" y="100"/>
                  </a:lnTo>
                  <a:lnTo>
                    <a:pt x="133" y="110"/>
                  </a:lnTo>
                  <a:lnTo>
                    <a:pt x="129" y="114"/>
                  </a:lnTo>
                  <a:lnTo>
                    <a:pt x="126" y="117"/>
                  </a:lnTo>
                  <a:lnTo>
                    <a:pt x="121" y="121"/>
                  </a:lnTo>
                  <a:lnTo>
                    <a:pt x="117" y="122"/>
                  </a:lnTo>
                  <a:lnTo>
                    <a:pt x="112" y="123"/>
                  </a:lnTo>
                  <a:lnTo>
                    <a:pt x="106" y="123"/>
                  </a:lnTo>
                  <a:lnTo>
                    <a:pt x="102" y="122"/>
                  </a:lnTo>
                  <a:lnTo>
                    <a:pt x="96" y="121"/>
                  </a:lnTo>
                  <a:lnTo>
                    <a:pt x="94" y="131"/>
                  </a:lnTo>
                  <a:lnTo>
                    <a:pt x="88" y="139"/>
                  </a:lnTo>
                  <a:lnTo>
                    <a:pt x="80" y="145"/>
                  </a:lnTo>
                  <a:lnTo>
                    <a:pt x="69" y="147"/>
                  </a:lnTo>
                  <a:lnTo>
                    <a:pt x="59" y="145"/>
                  </a:lnTo>
                  <a:lnTo>
                    <a:pt x="51" y="139"/>
                  </a:lnTo>
                  <a:lnTo>
                    <a:pt x="45" y="131"/>
                  </a:lnTo>
                  <a:lnTo>
                    <a:pt x="42" y="121"/>
                  </a:lnTo>
                  <a:lnTo>
                    <a:pt x="36" y="123"/>
                  </a:lnTo>
                  <a:lnTo>
                    <a:pt x="31" y="124"/>
                  </a:lnTo>
                  <a:lnTo>
                    <a:pt x="26" y="124"/>
                  </a:lnTo>
                  <a:lnTo>
                    <a:pt x="21" y="123"/>
                  </a:lnTo>
                  <a:lnTo>
                    <a:pt x="16" y="122"/>
                  </a:lnTo>
                  <a:lnTo>
                    <a:pt x="12" y="119"/>
                  </a:lnTo>
                  <a:lnTo>
                    <a:pt x="8" y="116"/>
                  </a:lnTo>
                  <a:lnTo>
                    <a:pt x="5" y="111"/>
                  </a:lnTo>
                  <a:lnTo>
                    <a:pt x="1" y="101"/>
                  </a:lnTo>
                  <a:lnTo>
                    <a:pt x="3" y="92"/>
                  </a:lnTo>
                  <a:lnTo>
                    <a:pt x="7" y="83"/>
                  </a:lnTo>
                  <a:lnTo>
                    <a:pt x="14" y="7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87" name="Freeform 539"/>
            <p:cNvSpPr>
              <a:spLocks/>
            </p:cNvSpPr>
            <p:nvPr/>
          </p:nvSpPr>
          <p:spPr bwMode="auto">
            <a:xfrm>
              <a:off x="2667" y="1949"/>
              <a:ext cx="20" cy="20"/>
            </a:xfrm>
            <a:custGeom>
              <a:avLst/>
              <a:gdLst>
                <a:gd name="T0" fmla="*/ 19 w 39"/>
                <a:gd name="T1" fmla="*/ 39 h 39"/>
                <a:gd name="T2" fmla="*/ 28 w 39"/>
                <a:gd name="T3" fmla="*/ 38 h 39"/>
                <a:gd name="T4" fmla="*/ 33 w 39"/>
                <a:gd name="T5" fmla="*/ 33 h 39"/>
                <a:gd name="T6" fmla="*/ 38 w 39"/>
                <a:gd name="T7" fmla="*/ 27 h 39"/>
                <a:gd name="T8" fmla="*/ 39 w 39"/>
                <a:gd name="T9" fmla="*/ 19 h 39"/>
                <a:gd name="T10" fmla="*/ 38 w 39"/>
                <a:gd name="T11" fmla="*/ 12 h 39"/>
                <a:gd name="T12" fmla="*/ 33 w 39"/>
                <a:gd name="T13" fmla="*/ 5 h 39"/>
                <a:gd name="T14" fmla="*/ 28 w 39"/>
                <a:gd name="T15" fmla="*/ 1 h 39"/>
                <a:gd name="T16" fmla="*/ 19 w 39"/>
                <a:gd name="T17" fmla="*/ 0 h 39"/>
                <a:gd name="T18" fmla="*/ 13 w 39"/>
                <a:gd name="T19" fmla="*/ 1 h 39"/>
                <a:gd name="T20" fmla="*/ 6 w 39"/>
                <a:gd name="T21" fmla="*/ 5 h 39"/>
                <a:gd name="T22" fmla="*/ 1 w 39"/>
                <a:gd name="T23" fmla="*/ 12 h 39"/>
                <a:gd name="T24" fmla="*/ 0 w 39"/>
                <a:gd name="T25" fmla="*/ 19 h 39"/>
                <a:gd name="T26" fmla="*/ 1 w 39"/>
                <a:gd name="T27" fmla="*/ 27 h 39"/>
                <a:gd name="T28" fmla="*/ 6 w 39"/>
                <a:gd name="T29" fmla="*/ 33 h 39"/>
                <a:gd name="T30" fmla="*/ 13 w 39"/>
                <a:gd name="T31" fmla="*/ 38 h 39"/>
                <a:gd name="T32" fmla="*/ 19 w 39"/>
                <a:gd name="T33"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39">
                  <a:moveTo>
                    <a:pt x="19" y="39"/>
                  </a:moveTo>
                  <a:lnTo>
                    <a:pt x="28" y="38"/>
                  </a:lnTo>
                  <a:lnTo>
                    <a:pt x="33" y="33"/>
                  </a:lnTo>
                  <a:lnTo>
                    <a:pt x="38" y="27"/>
                  </a:lnTo>
                  <a:lnTo>
                    <a:pt x="39" y="19"/>
                  </a:lnTo>
                  <a:lnTo>
                    <a:pt x="38" y="12"/>
                  </a:lnTo>
                  <a:lnTo>
                    <a:pt x="33" y="5"/>
                  </a:lnTo>
                  <a:lnTo>
                    <a:pt x="28" y="1"/>
                  </a:lnTo>
                  <a:lnTo>
                    <a:pt x="19" y="0"/>
                  </a:lnTo>
                  <a:lnTo>
                    <a:pt x="13" y="1"/>
                  </a:lnTo>
                  <a:lnTo>
                    <a:pt x="6" y="5"/>
                  </a:lnTo>
                  <a:lnTo>
                    <a:pt x="1" y="12"/>
                  </a:lnTo>
                  <a:lnTo>
                    <a:pt x="0" y="19"/>
                  </a:lnTo>
                  <a:lnTo>
                    <a:pt x="1" y="27"/>
                  </a:lnTo>
                  <a:lnTo>
                    <a:pt x="6" y="33"/>
                  </a:lnTo>
                  <a:lnTo>
                    <a:pt x="13" y="38"/>
                  </a:lnTo>
                  <a:lnTo>
                    <a:pt x="19" y="3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88" name="Freeform 540"/>
            <p:cNvSpPr>
              <a:spLocks/>
            </p:cNvSpPr>
            <p:nvPr/>
          </p:nvSpPr>
          <p:spPr bwMode="auto">
            <a:xfrm>
              <a:off x="2593" y="1695"/>
              <a:ext cx="30" cy="30"/>
            </a:xfrm>
            <a:custGeom>
              <a:avLst/>
              <a:gdLst>
                <a:gd name="T0" fmla="*/ 60 w 60"/>
                <a:gd name="T1" fmla="*/ 29 h 59"/>
                <a:gd name="T2" fmla="*/ 59 w 60"/>
                <a:gd name="T3" fmla="*/ 24 h 59"/>
                <a:gd name="T4" fmla="*/ 58 w 60"/>
                <a:gd name="T5" fmla="*/ 18 h 59"/>
                <a:gd name="T6" fmla="*/ 55 w 60"/>
                <a:gd name="T7" fmla="*/ 13 h 59"/>
                <a:gd name="T8" fmla="*/ 51 w 60"/>
                <a:gd name="T9" fmla="*/ 9 h 59"/>
                <a:gd name="T10" fmla="*/ 47 w 60"/>
                <a:gd name="T11" fmla="*/ 5 h 59"/>
                <a:gd name="T12" fmla="*/ 42 w 60"/>
                <a:gd name="T13" fmla="*/ 2 h 59"/>
                <a:gd name="T14" fmla="*/ 36 w 60"/>
                <a:gd name="T15" fmla="*/ 1 h 59"/>
                <a:gd name="T16" fmla="*/ 30 w 60"/>
                <a:gd name="T17" fmla="*/ 0 h 59"/>
                <a:gd name="T18" fmla="*/ 19 w 60"/>
                <a:gd name="T19" fmla="*/ 2 h 59"/>
                <a:gd name="T20" fmla="*/ 10 w 60"/>
                <a:gd name="T21" fmla="*/ 9 h 59"/>
                <a:gd name="T22" fmla="*/ 3 w 60"/>
                <a:gd name="T23" fmla="*/ 18 h 59"/>
                <a:gd name="T24" fmla="*/ 0 w 60"/>
                <a:gd name="T25" fmla="*/ 29 h 59"/>
                <a:gd name="T26" fmla="*/ 2 w 60"/>
                <a:gd name="T27" fmla="*/ 35 h 59"/>
                <a:gd name="T28" fmla="*/ 3 w 60"/>
                <a:gd name="T29" fmla="*/ 41 h 59"/>
                <a:gd name="T30" fmla="*/ 6 w 60"/>
                <a:gd name="T31" fmla="*/ 46 h 59"/>
                <a:gd name="T32" fmla="*/ 10 w 60"/>
                <a:gd name="T33" fmla="*/ 50 h 59"/>
                <a:gd name="T34" fmla="*/ 14 w 60"/>
                <a:gd name="T35" fmla="*/ 54 h 59"/>
                <a:gd name="T36" fmla="*/ 19 w 60"/>
                <a:gd name="T37" fmla="*/ 57 h 59"/>
                <a:gd name="T38" fmla="*/ 25 w 60"/>
                <a:gd name="T39" fmla="*/ 58 h 59"/>
                <a:gd name="T40" fmla="*/ 30 w 60"/>
                <a:gd name="T41" fmla="*/ 59 h 59"/>
                <a:gd name="T42" fmla="*/ 36 w 60"/>
                <a:gd name="T43" fmla="*/ 58 h 59"/>
                <a:gd name="T44" fmla="*/ 42 w 60"/>
                <a:gd name="T45" fmla="*/ 57 h 59"/>
                <a:gd name="T46" fmla="*/ 47 w 60"/>
                <a:gd name="T47" fmla="*/ 54 h 59"/>
                <a:gd name="T48" fmla="*/ 51 w 60"/>
                <a:gd name="T49" fmla="*/ 50 h 59"/>
                <a:gd name="T50" fmla="*/ 55 w 60"/>
                <a:gd name="T51" fmla="*/ 46 h 59"/>
                <a:gd name="T52" fmla="*/ 58 w 60"/>
                <a:gd name="T53" fmla="*/ 41 h 59"/>
                <a:gd name="T54" fmla="*/ 59 w 60"/>
                <a:gd name="T55" fmla="*/ 35 h 59"/>
                <a:gd name="T56" fmla="*/ 60 w 60"/>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29"/>
                  </a:moveTo>
                  <a:lnTo>
                    <a:pt x="59" y="24"/>
                  </a:lnTo>
                  <a:lnTo>
                    <a:pt x="58" y="18"/>
                  </a:lnTo>
                  <a:lnTo>
                    <a:pt x="55" y="13"/>
                  </a:lnTo>
                  <a:lnTo>
                    <a:pt x="51" y="9"/>
                  </a:lnTo>
                  <a:lnTo>
                    <a:pt x="47" y="5"/>
                  </a:lnTo>
                  <a:lnTo>
                    <a:pt x="42" y="2"/>
                  </a:lnTo>
                  <a:lnTo>
                    <a:pt x="36" y="1"/>
                  </a:lnTo>
                  <a:lnTo>
                    <a:pt x="30" y="0"/>
                  </a:lnTo>
                  <a:lnTo>
                    <a:pt x="19" y="2"/>
                  </a:lnTo>
                  <a:lnTo>
                    <a:pt x="10" y="9"/>
                  </a:lnTo>
                  <a:lnTo>
                    <a:pt x="3" y="18"/>
                  </a:lnTo>
                  <a:lnTo>
                    <a:pt x="0" y="29"/>
                  </a:lnTo>
                  <a:lnTo>
                    <a:pt x="2" y="35"/>
                  </a:lnTo>
                  <a:lnTo>
                    <a:pt x="3" y="41"/>
                  </a:lnTo>
                  <a:lnTo>
                    <a:pt x="6" y="46"/>
                  </a:lnTo>
                  <a:lnTo>
                    <a:pt x="10" y="50"/>
                  </a:lnTo>
                  <a:lnTo>
                    <a:pt x="14" y="54"/>
                  </a:lnTo>
                  <a:lnTo>
                    <a:pt x="19" y="57"/>
                  </a:lnTo>
                  <a:lnTo>
                    <a:pt x="25" y="58"/>
                  </a:lnTo>
                  <a:lnTo>
                    <a:pt x="30" y="59"/>
                  </a:lnTo>
                  <a:lnTo>
                    <a:pt x="36" y="58"/>
                  </a:lnTo>
                  <a:lnTo>
                    <a:pt x="42" y="57"/>
                  </a:lnTo>
                  <a:lnTo>
                    <a:pt x="47" y="54"/>
                  </a:lnTo>
                  <a:lnTo>
                    <a:pt x="51" y="50"/>
                  </a:lnTo>
                  <a:lnTo>
                    <a:pt x="55" y="46"/>
                  </a:lnTo>
                  <a:lnTo>
                    <a:pt x="58" y="41"/>
                  </a:lnTo>
                  <a:lnTo>
                    <a:pt x="59" y="35"/>
                  </a:lnTo>
                  <a:lnTo>
                    <a:pt x="60"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89" name="Freeform 541"/>
            <p:cNvSpPr>
              <a:spLocks/>
            </p:cNvSpPr>
            <p:nvPr/>
          </p:nvSpPr>
          <p:spPr bwMode="auto">
            <a:xfrm>
              <a:off x="2601" y="1702"/>
              <a:ext cx="15" cy="15"/>
            </a:xfrm>
            <a:custGeom>
              <a:avLst/>
              <a:gdLst>
                <a:gd name="T0" fmla="*/ 15 w 30"/>
                <a:gd name="T1" fmla="*/ 30 h 30"/>
                <a:gd name="T2" fmla="*/ 13 w 30"/>
                <a:gd name="T3" fmla="*/ 30 h 30"/>
                <a:gd name="T4" fmla="*/ 11 w 30"/>
                <a:gd name="T5" fmla="*/ 29 h 30"/>
                <a:gd name="T6" fmla="*/ 7 w 30"/>
                <a:gd name="T7" fmla="*/ 27 h 30"/>
                <a:gd name="T8" fmla="*/ 5 w 30"/>
                <a:gd name="T9" fmla="*/ 26 h 30"/>
                <a:gd name="T10" fmla="*/ 4 w 30"/>
                <a:gd name="T11" fmla="*/ 24 h 30"/>
                <a:gd name="T12" fmla="*/ 2 w 30"/>
                <a:gd name="T13" fmla="*/ 20 h 30"/>
                <a:gd name="T14" fmla="*/ 0 w 30"/>
                <a:gd name="T15" fmla="*/ 18 h 30"/>
                <a:gd name="T16" fmla="*/ 0 w 30"/>
                <a:gd name="T17" fmla="*/ 15 h 30"/>
                <a:gd name="T18" fmla="*/ 0 w 30"/>
                <a:gd name="T19" fmla="*/ 12 h 30"/>
                <a:gd name="T20" fmla="*/ 2 w 30"/>
                <a:gd name="T21" fmla="*/ 10 h 30"/>
                <a:gd name="T22" fmla="*/ 4 w 30"/>
                <a:gd name="T23" fmla="*/ 7 h 30"/>
                <a:gd name="T24" fmla="*/ 5 w 30"/>
                <a:gd name="T25" fmla="*/ 5 h 30"/>
                <a:gd name="T26" fmla="*/ 7 w 30"/>
                <a:gd name="T27" fmla="*/ 3 h 30"/>
                <a:gd name="T28" fmla="*/ 11 w 30"/>
                <a:gd name="T29" fmla="*/ 2 h 30"/>
                <a:gd name="T30" fmla="*/ 13 w 30"/>
                <a:gd name="T31" fmla="*/ 0 h 30"/>
                <a:gd name="T32" fmla="*/ 15 w 30"/>
                <a:gd name="T33" fmla="*/ 0 h 30"/>
                <a:gd name="T34" fmla="*/ 19 w 30"/>
                <a:gd name="T35" fmla="*/ 0 h 30"/>
                <a:gd name="T36" fmla="*/ 21 w 30"/>
                <a:gd name="T37" fmla="*/ 2 h 30"/>
                <a:gd name="T38" fmla="*/ 23 w 30"/>
                <a:gd name="T39" fmla="*/ 3 h 30"/>
                <a:gd name="T40" fmla="*/ 26 w 30"/>
                <a:gd name="T41" fmla="*/ 5 h 30"/>
                <a:gd name="T42" fmla="*/ 28 w 30"/>
                <a:gd name="T43" fmla="*/ 7 h 30"/>
                <a:gd name="T44" fmla="*/ 29 w 30"/>
                <a:gd name="T45" fmla="*/ 10 h 30"/>
                <a:gd name="T46" fmla="*/ 30 w 30"/>
                <a:gd name="T47" fmla="*/ 12 h 30"/>
                <a:gd name="T48" fmla="*/ 30 w 30"/>
                <a:gd name="T49" fmla="*/ 15 h 30"/>
                <a:gd name="T50" fmla="*/ 29 w 30"/>
                <a:gd name="T51" fmla="*/ 21 h 30"/>
                <a:gd name="T52" fmla="*/ 26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1" y="29"/>
                  </a:lnTo>
                  <a:lnTo>
                    <a:pt x="7" y="27"/>
                  </a:lnTo>
                  <a:lnTo>
                    <a:pt x="5" y="26"/>
                  </a:lnTo>
                  <a:lnTo>
                    <a:pt x="4" y="24"/>
                  </a:lnTo>
                  <a:lnTo>
                    <a:pt x="2" y="20"/>
                  </a:lnTo>
                  <a:lnTo>
                    <a:pt x="0" y="18"/>
                  </a:lnTo>
                  <a:lnTo>
                    <a:pt x="0" y="15"/>
                  </a:lnTo>
                  <a:lnTo>
                    <a:pt x="0" y="12"/>
                  </a:lnTo>
                  <a:lnTo>
                    <a:pt x="2" y="10"/>
                  </a:lnTo>
                  <a:lnTo>
                    <a:pt x="4" y="7"/>
                  </a:lnTo>
                  <a:lnTo>
                    <a:pt x="5" y="5"/>
                  </a:lnTo>
                  <a:lnTo>
                    <a:pt x="7" y="3"/>
                  </a:lnTo>
                  <a:lnTo>
                    <a:pt x="11" y="2"/>
                  </a:lnTo>
                  <a:lnTo>
                    <a:pt x="13" y="0"/>
                  </a:lnTo>
                  <a:lnTo>
                    <a:pt x="15" y="0"/>
                  </a:lnTo>
                  <a:lnTo>
                    <a:pt x="19" y="0"/>
                  </a:lnTo>
                  <a:lnTo>
                    <a:pt x="21" y="2"/>
                  </a:lnTo>
                  <a:lnTo>
                    <a:pt x="23" y="3"/>
                  </a:lnTo>
                  <a:lnTo>
                    <a:pt x="26" y="5"/>
                  </a:lnTo>
                  <a:lnTo>
                    <a:pt x="28" y="7"/>
                  </a:lnTo>
                  <a:lnTo>
                    <a:pt x="29" y="10"/>
                  </a:lnTo>
                  <a:lnTo>
                    <a:pt x="30" y="12"/>
                  </a:lnTo>
                  <a:lnTo>
                    <a:pt x="30" y="15"/>
                  </a:lnTo>
                  <a:lnTo>
                    <a:pt x="29" y="21"/>
                  </a:lnTo>
                  <a:lnTo>
                    <a:pt x="26"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90" name="Freeform 542"/>
            <p:cNvSpPr>
              <a:spLocks/>
            </p:cNvSpPr>
            <p:nvPr/>
          </p:nvSpPr>
          <p:spPr bwMode="auto">
            <a:xfrm>
              <a:off x="2352" y="1812"/>
              <a:ext cx="30" cy="30"/>
            </a:xfrm>
            <a:custGeom>
              <a:avLst/>
              <a:gdLst>
                <a:gd name="T0" fmla="*/ 60 w 60"/>
                <a:gd name="T1" fmla="*/ 30 h 60"/>
                <a:gd name="T2" fmla="*/ 59 w 60"/>
                <a:gd name="T3" fmla="*/ 25 h 60"/>
                <a:gd name="T4" fmla="*/ 57 w 60"/>
                <a:gd name="T5" fmla="*/ 19 h 60"/>
                <a:gd name="T6" fmla="*/ 54 w 60"/>
                <a:gd name="T7" fmla="*/ 14 h 60"/>
                <a:gd name="T8" fmla="*/ 51 w 60"/>
                <a:gd name="T9" fmla="*/ 10 h 60"/>
                <a:gd name="T10" fmla="*/ 46 w 60"/>
                <a:gd name="T11" fmla="*/ 6 h 60"/>
                <a:gd name="T12" fmla="*/ 41 w 60"/>
                <a:gd name="T13" fmla="*/ 3 h 60"/>
                <a:gd name="T14" fmla="*/ 36 w 60"/>
                <a:gd name="T15" fmla="*/ 1 h 60"/>
                <a:gd name="T16" fmla="*/ 30 w 60"/>
                <a:gd name="T17" fmla="*/ 0 h 60"/>
                <a:gd name="T18" fmla="*/ 18 w 60"/>
                <a:gd name="T19" fmla="*/ 3 h 60"/>
                <a:gd name="T20" fmla="*/ 8 w 60"/>
                <a:gd name="T21" fmla="*/ 10 h 60"/>
                <a:gd name="T22" fmla="*/ 2 w 60"/>
                <a:gd name="T23" fmla="*/ 19 h 60"/>
                <a:gd name="T24" fmla="*/ 0 w 60"/>
                <a:gd name="T25" fmla="*/ 30 h 60"/>
                <a:gd name="T26" fmla="*/ 0 w 60"/>
                <a:gd name="T27" fmla="*/ 36 h 60"/>
                <a:gd name="T28" fmla="*/ 2 w 60"/>
                <a:gd name="T29" fmla="*/ 42 h 60"/>
                <a:gd name="T30" fmla="*/ 4 w 60"/>
                <a:gd name="T31" fmla="*/ 46 h 60"/>
                <a:gd name="T32" fmla="*/ 8 w 60"/>
                <a:gd name="T33" fmla="*/ 51 h 60"/>
                <a:gd name="T34" fmla="*/ 13 w 60"/>
                <a:gd name="T35" fmla="*/ 54 h 60"/>
                <a:gd name="T36" fmla="*/ 18 w 60"/>
                <a:gd name="T37" fmla="*/ 58 h 60"/>
                <a:gd name="T38" fmla="*/ 24 w 60"/>
                <a:gd name="T39" fmla="*/ 59 h 60"/>
                <a:gd name="T40" fmla="*/ 30 w 60"/>
                <a:gd name="T41" fmla="*/ 60 h 60"/>
                <a:gd name="T42" fmla="*/ 36 w 60"/>
                <a:gd name="T43" fmla="*/ 59 h 60"/>
                <a:gd name="T44" fmla="*/ 41 w 60"/>
                <a:gd name="T45" fmla="*/ 58 h 60"/>
                <a:gd name="T46" fmla="*/ 46 w 60"/>
                <a:gd name="T47" fmla="*/ 54 h 60"/>
                <a:gd name="T48" fmla="*/ 51 w 60"/>
                <a:gd name="T49" fmla="*/ 51 h 60"/>
                <a:gd name="T50" fmla="*/ 54 w 60"/>
                <a:gd name="T51" fmla="*/ 46 h 60"/>
                <a:gd name="T52" fmla="*/ 57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5"/>
                  </a:lnTo>
                  <a:lnTo>
                    <a:pt x="57" y="19"/>
                  </a:lnTo>
                  <a:lnTo>
                    <a:pt x="54" y="14"/>
                  </a:lnTo>
                  <a:lnTo>
                    <a:pt x="51" y="10"/>
                  </a:lnTo>
                  <a:lnTo>
                    <a:pt x="46" y="6"/>
                  </a:lnTo>
                  <a:lnTo>
                    <a:pt x="41" y="3"/>
                  </a:lnTo>
                  <a:lnTo>
                    <a:pt x="36" y="1"/>
                  </a:lnTo>
                  <a:lnTo>
                    <a:pt x="30" y="0"/>
                  </a:lnTo>
                  <a:lnTo>
                    <a:pt x="18" y="3"/>
                  </a:lnTo>
                  <a:lnTo>
                    <a:pt x="8" y="10"/>
                  </a:lnTo>
                  <a:lnTo>
                    <a:pt x="2" y="19"/>
                  </a:lnTo>
                  <a:lnTo>
                    <a:pt x="0" y="30"/>
                  </a:lnTo>
                  <a:lnTo>
                    <a:pt x="0" y="36"/>
                  </a:lnTo>
                  <a:lnTo>
                    <a:pt x="2" y="42"/>
                  </a:lnTo>
                  <a:lnTo>
                    <a:pt x="4" y="46"/>
                  </a:lnTo>
                  <a:lnTo>
                    <a:pt x="8" y="51"/>
                  </a:lnTo>
                  <a:lnTo>
                    <a:pt x="13" y="54"/>
                  </a:lnTo>
                  <a:lnTo>
                    <a:pt x="18" y="58"/>
                  </a:lnTo>
                  <a:lnTo>
                    <a:pt x="24" y="59"/>
                  </a:lnTo>
                  <a:lnTo>
                    <a:pt x="30" y="60"/>
                  </a:lnTo>
                  <a:lnTo>
                    <a:pt x="36" y="59"/>
                  </a:lnTo>
                  <a:lnTo>
                    <a:pt x="41" y="58"/>
                  </a:lnTo>
                  <a:lnTo>
                    <a:pt x="46" y="54"/>
                  </a:lnTo>
                  <a:lnTo>
                    <a:pt x="51" y="51"/>
                  </a:lnTo>
                  <a:lnTo>
                    <a:pt x="54" y="46"/>
                  </a:lnTo>
                  <a:lnTo>
                    <a:pt x="57"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91" name="Freeform 543"/>
            <p:cNvSpPr>
              <a:spLocks/>
            </p:cNvSpPr>
            <p:nvPr/>
          </p:nvSpPr>
          <p:spPr bwMode="auto">
            <a:xfrm>
              <a:off x="2359" y="1819"/>
              <a:ext cx="15" cy="15"/>
            </a:xfrm>
            <a:custGeom>
              <a:avLst/>
              <a:gdLst>
                <a:gd name="T0" fmla="*/ 15 w 29"/>
                <a:gd name="T1" fmla="*/ 30 h 30"/>
                <a:gd name="T2" fmla="*/ 11 w 29"/>
                <a:gd name="T3" fmla="*/ 30 h 30"/>
                <a:gd name="T4" fmla="*/ 9 w 29"/>
                <a:gd name="T5" fmla="*/ 29 h 30"/>
                <a:gd name="T6" fmla="*/ 7 w 29"/>
                <a:gd name="T7" fmla="*/ 27 h 30"/>
                <a:gd name="T8" fmla="*/ 4 w 29"/>
                <a:gd name="T9" fmla="*/ 26 h 30"/>
                <a:gd name="T10" fmla="*/ 2 w 29"/>
                <a:gd name="T11" fmla="*/ 23 h 30"/>
                <a:gd name="T12" fmla="*/ 1 w 29"/>
                <a:gd name="T13" fmla="*/ 21 h 30"/>
                <a:gd name="T14" fmla="*/ 0 w 29"/>
                <a:gd name="T15" fmla="*/ 18 h 30"/>
                <a:gd name="T16" fmla="*/ 0 w 29"/>
                <a:gd name="T17" fmla="*/ 15 h 30"/>
                <a:gd name="T18" fmla="*/ 0 w 29"/>
                <a:gd name="T19" fmla="*/ 13 h 30"/>
                <a:gd name="T20" fmla="*/ 1 w 29"/>
                <a:gd name="T21" fmla="*/ 10 h 30"/>
                <a:gd name="T22" fmla="*/ 2 w 29"/>
                <a:gd name="T23" fmla="*/ 7 h 30"/>
                <a:gd name="T24" fmla="*/ 4 w 29"/>
                <a:gd name="T25" fmla="*/ 5 h 30"/>
                <a:gd name="T26" fmla="*/ 7 w 29"/>
                <a:gd name="T27" fmla="*/ 3 h 30"/>
                <a:gd name="T28" fmla="*/ 9 w 29"/>
                <a:gd name="T29" fmla="*/ 1 h 30"/>
                <a:gd name="T30" fmla="*/ 11 w 29"/>
                <a:gd name="T31" fmla="*/ 0 h 30"/>
                <a:gd name="T32" fmla="*/ 15 w 29"/>
                <a:gd name="T33" fmla="*/ 0 h 30"/>
                <a:gd name="T34" fmla="*/ 17 w 29"/>
                <a:gd name="T35" fmla="*/ 0 h 30"/>
                <a:gd name="T36" fmla="*/ 21 w 29"/>
                <a:gd name="T37" fmla="*/ 1 h 30"/>
                <a:gd name="T38" fmla="*/ 23 w 29"/>
                <a:gd name="T39" fmla="*/ 3 h 30"/>
                <a:gd name="T40" fmla="*/ 25 w 29"/>
                <a:gd name="T41" fmla="*/ 5 h 30"/>
                <a:gd name="T42" fmla="*/ 26 w 29"/>
                <a:gd name="T43" fmla="*/ 7 h 30"/>
                <a:gd name="T44" fmla="*/ 28 w 29"/>
                <a:gd name="T45" fmla="*/ 10 h 30"/>
                <a:gd name="T46" fmla="*/ 29 w 29"/>
                <a:gd name="T47" fmla="*/ 13 h 30"/>
                <a:gd name="T48" fmla="*/ 29 w 29"/>
                <a:gd name="T49" fmla="*/ 15 h 30"/>
                <a:gd name="T50" fmla="*/ 28 w 29"/>
                <a:gd name="T51" fmla="*/ 21 h 30"/>
                <a:gd name="T52" fmla="*/ 25 w 29"/>
                <a:gd name="T53" fmla="*/ 26 h 30"/>
                <a:gd name="T54" fmla="*/ 21 w 29"/>
                <a:gd name="T55" fmla="*/ 29 h 30"/>
                <a:gd name="T56" fmla="*/ 15 w 29"/>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30">
                  <a:moveTo>
                    <a:pt x="15" y="30"/>
                  </a:moveTo>
                  <a:lnTo>
                    <a:pt x="11" y="30"/>
                  </a:lnTo>
                  <a:lnTo>
                    <a:pt x="9" y="29"/>
                  </a:lnTo>
                  <a:lnTo>
                    <a:pt x="7" y="27"/>
                  </a:lnTo>
                  <a:lnTo>
                    <a:pt x="4" y="26"/>
                  </a:lnTo>
                  <a:lnTo>
                    <a:pt x="2" y="23"/>
                  </a:lnTo>
                  <a:lnTo>
                    <a:pt x="1" y="21"/>
                  </a:lnTo>
                  <a:lnTo>
                    <a:pt x="0" y="18"/>
                  </a:lnTo>
                  <a:lnTo>
                    <a:pt x="0" y="15"/>
                  </a:lnTo>
                  <a:lnTo>
                    <a:pt x="0" y="13"/>
                  </a:lnTo>
                  <a:lnTo>
                    <a:pt x="1" y="10"/>
                  </a:lnTo>
                  <a:lnTo>
                    <a:pt x="2" y="7"/>
                  </a:lnTo>
                  <a:lnTo>
                    <a:pt x="4" y="5"/>
                  </a:lnTo>
                  <a:lnTo>
                    <a:pt x="7" y="3"/>
                  </a:lnTo>
                  <a:lnTo>
                    <a:pt x="9" y="1"/>
                  </a:lnTo>
                  <a:lnTo>
                    <a:pt x="11" y="0"/>
                  </a:lnTo>
                  <a:lnTo>
                    <a:pt x="15" y="0"/>
                  </a:lnTo>
                  <a:lnTo>
                    <a:pt x="17" y="0"/>
                  </a:lnTo>
                  <a:lnTo>
                    <a:pt x="21" y="1"/>
                  </a:lnTo>
                  <a:lnTo>
                    <a:pt x="23" y="3"/>
                  </a:lnTo>
                  <a:lnTo>
                    <a:pt x="25" y="5"/>
                  </a:lnTo>
                  <a:lnTo>
                    <a:pt x="26" y="7"/>
                  </a:lnTo>
                  <a:lnTo>
                    <a:pt x="28" y="10"/>
                  </a:lnTo>
                  <a:lnTo>
                    <a:pt x="29" y="13"/>
                  </a:lnTo>
                  <a:lnTo>
                    <a:pt x="29" y="15"/>
                  </a:lnTo>
                  <a:lnTo>
                    <a:pt x="28"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92" name="Freeform 544"/>
            <p:cNvSpPr>
              <a:spLocks/>
            </p:cNvSpPr>
            <p:nvPr/>
          </p:nvSpPr>
          <p:spPr bwMode="auto">
            <a:xfrm>
              <a:off x="2336" y="1607"/>
              <a:ext cx="30" cy="29"/>
            </a:xfrm>
            <a:custGeom>
              <a:avLst/>
              <a:gdLst>
                <a:gd name="T0" fmla="*/ 60 w 60"/>
                <a:gd name="T1" fmla="*/ 30 h 59"/>
                <a:gd name="T2" fmla="*/ 58 w 60"/>
                <a:gd name="T3" fmla="*/ 24 h 59"/>
                <a:gd name="T4" fmla="*/ 57 w 60"/>
                <a:gd name="T5" fmla="*/ 19 h 59"/>
                <a:gd name="T6" fmla="*/ 54 w 60"/>
                <a:gd name="T7" fmla="*/ 13 h 59"/>
                <a:gd name="T8" fmla="*/ 50 w 60"/>
                <a:gd name="T9" fmla="*/ 8 h 59"/>
                <a:gd name="T10" fmla="*/ 46 w 60"/>
                <a:gd name="T11" fmla="*/ 5 h 59"/>
                <a:gd name="T12" fmla="*/ 41 w 60"/>
                <a:gd name="T13" fmla="*/ 3 h 59"/>
                <a:gd name="T14" fmla="*/ 35 w 60"/>
                <a:gd name="T15" fmla="*/ 0 h 59"/>
                <a:gd name="T16" fmla="*/ 30 w 60"/>
                <a:gd name="T17" fmla="*/ 0 h 59"/>
                <a:gd name="T18" fmla="*/ 18 w 60"/>
                <a:gd name="T19" fmla="*/ 3 h 59"/>
                <a:gd name="T20" fmla="*/ 9 w 60"/>
                <a:gd name="T21" fmla="*/ 8 h 59"/>
                <a:gd name="T22" fmla="*/ 2 w 60"/>
                <a:gd name="T23" fmla="*/ 19 h 59"/>
                <a:gd name="T24" fmla="*/ 0 w 60"/>
                <a:gd name="T25" fmla="*/ 30 h 59"/>
                <a:gd name="T26" fmla="*/ 1 w 60"/>
                <a:gd name="T27" fmla="*/ 36 h 59"/>
                <a:gd name="T28" fmla="*/ 2 w 60"/>
                <a:gd name="T29" fmla="*/ 41 h 59"/>
                <a:gd name="T30" fmla="*/ 5 w 60"/>
                <a:gd name="T31" fmla="*/ 46 h 59"/>
                <a:gd name="T32" fmla="*/ 9 w 60"/>
                <a:gd name="T33" fmla="*/ 51 h 59"/>
                <a:gd name="T34" fmla="*/ 13 w 60"/>
                <a:gd name="T35" fmla="*/ 54 h 59"/>
                <a:gd name="T36" fmla="*/ 18 w 60"/>
                <a:gd name="T37" fmla="*/ 57 h 59"/>
                <a:gd name="T38" fmla="*/ 24 w 60"/>
                <a:gd name="T39" fmla="*/ 59 h 59"/>
                <a:gd name="T40" fmla="*/ 30 w 60"/>
                <a:gd name="T41" fmla="*/ 59 h 59"/>
                <a:gd name="T42" fmla="*/ 35 w 60"/>
                <a:gd name="T43" fmla="*/ 59 h 59"/>
                <a:gd name="T44" fmla="*/ 41 w 60"/>
                <a:gd name="T45" fmla="*/ 57 h 59"/>
                <a:gd name="T46" fmla="*/ 46 w 60"/>
                <a:gd name="T47" fmla="*/ 54 h 59"/>
                <a:gd name="T48" fmla="*/ 50 w 60"/>
                <a:gd name="T49" fmla="*/ 51 h 59"/>
                <a:gd name="T50" fmla="*/ 54 w 60"/>
                <a:gd name="T51" fmla="*/ 46 h 59"/>
                <a:gd name="T52" fmla="*/ 57 w 60"/>
                <a:gd name="T53" fmla="*/ 41 h 59"/>
                <a:gd name="T54" fmla="*/ 58 w 60"/>
                <a:gd name="T55" fmla="*/ 36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8" y="24"/>
                  </a:lnTo>
                  <a:lnTo>
                    <a:pt x="57" y="19"/>
                  </a:lnTo>
                  <a:lnTo>
                    <a:pt x="54" y="13"/>
                  </a:lnTo>
                  <a:lnTo>
                    <a:pt x="50" y="8"/>
                  </a:lnTo>
                  <a:lnTo>
                    <a:pt x="46" y="5"/>
                  </a:lnTo>
                  <a:lnTo>
                    <a:pt x="41" y="3"/>
                  </a:lnTo>
                  <a:lnTo>
                    <a:pt x="35" y="0"/>
                  </a:lnTo>
                  <a:lnTo>
                    <a:pt x="30" y="0"/>
                  </a:lnTo>
                  <a:lnTo>
                    <a:pt x="18" y="3"/>
                  </a:lnTo>
                  <a:lnTo>
                    <a:pt x="9" y="8"/>
                  </a:lnTo>
                  <a:lnTo>
                    <a:pt x="2" y="19"/>
                  </a:lnTo>
                  <a:lnTo>
                    <a:pt x="0" y="30"/>
                  </a:lnTo>
                  <a:lnTo>
                    <a:pt x="1" y="36"/>
                  </a:lnTo>
                  <a:lnTo>
                    <a:pt x="2" y="41"/>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1"/>
                  </a:lnTo>
                  <a:lnTo>
                    <a:pt x="58"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93" name="Freeform 545"/>
            <p:cNvSpPr>
              <a:spLocks/>
            </p:cNvSpPr>
            <p:nvPr/>
          </p:nvSpPr>
          <p:spPr bwMode="auto">
            <a:xfrm>
              <a:off x="2343" y="1614"/>
              <a:ext cx="15" cy="15"/>
            </a:xfrm>
            <a:custGeom>
              <a:avLst/>
              <a:gdLst>
                <a:gd name="T0" fmla="*/ 15 w 30"/>
                <a:gd name="T1" fmla="*/ 29 h 29"/>
                <a:gd name="T2" fmla="*/ 11 w 30"/>
                <a:gd name="T3" fmla="*/ 29 h 29"/>
                <a:gd name="T4" fmla="*/ 9 w 30"/>
                <a:gd name="T5" fmla="*/ 28 h 29"/>
                <a:gd name="T6" fmla="*/ 7 w 30"/>
                <a:gd name="T7" fmla="*/ 27 h 29"/>
                <a:gd name="T8" fmla="*/ 4 w 30"/>
                <a:gd name="T9" fmla="*/ 26 h 29"/>
                <a:gd name="T10" fmla="*/ 2 w 30"/>
                <a:gd name="T11" fmla="*/ 23 h 29"/>
                <a:gd name="T12" fmla="*/ 1 w 30"/>
                <a:gd name="T13" fmla="*/ 20 h 29"/>
                <a:gd name="T14" fmla="*/ 0 w 30"/>
                <a:gd name="T15" fmla="*/ 18 h 29"/>
                <a:gd name="T16" fmla="*/ 0 w 30"/>
                <a:gd name="T17" fmla="*/ 15 h 29"/>
                <a:gd name="T18" fmla="*/ 0 w 30"/>
                <a:gd name="T19" fmla="*/ 12 h 29"/>
                <a:gd name="T20" fmla="*/ 1 w 30"/>
                <a:gd name="T21" fmla="*/ 9 h 29"/>
                <a:gd name="T22" fmla="*/ 2 w 30"/>
                <a:gd name="T23" fmla="*/ 6 h 29"/>
                <a:gd name="T24" fmla="*/ 4 w 30"/>
                <a:gd name="T25" fmla="*/ 4 h 29"/>
                <a:gd name="T26" fmla="*/ 7 w 30"/>
                <a:gd name="T27" fmla="*/ 3 h 29"/>
                <a:gd name="T28" fmla="*/ 9 w 30"/>
                <a:gd name="T29" fmla="*/ 1 h 29"/>
                <a:gd name="T30" fmla="*/ 11 w 30"/>
                <a:gd name="T31" fmla="*/ 0 h 29"/>
                <a:gd name="T32" fmla="*/ 15 w 30"/>
                <a:gd name="T33" fmla="*/ 0 h 29"/>
                <a:gd name="T34" fmla="*/ 17 w 30"/>
                <a:gd name="T35" fmla="*/ 0 h 29"/>
                <a:gd name="T36" fmla="*/ 20 w 30"/>
                <a:gd name="T37" fmla="*/ 1 h 29"/>
                <a:gd name="T38" fmla="*/ 23 w 30"/>
                <a:gd name="T39" fmla="*/ 3 h 29"/>
                <a:gd name="T40" fmla="*/ 25 w 30"/>
                <a:gd name="T41" fmla="*/ 4 h 29"/>
                <a:gd name="T42" fmla="*/ 26 w 30"/>
                <a:gd name="T43" fmla="*/ 6 h 29"/>
                <a:gd name="T44" fmla="*/ 28 w 30"/>
                <a:gd name="T45" fmla="*/ 9 h 29"/>
                <a:gd name="T46" fmla="*/ 30 w 30"/>
                <a:gd name="T47" fmla="*/ 12 h 29"/>
                <a:gd name="T48" fmla="*/ 30 w 30"/>
                <a:gd name="T49" fmla="*/ 15 h 29"/>
                <a:gd name="T50" fmla="*/ 28 w 30"/>
                <a:gd name="T51" fmla="*/ 21 h 29"/>
                <a:gd name="T52" fmla="*/ 25 w 30"/>
                <a:gd name="T53" fmla="*/ 26 h 29"/>
                <a:gd name="T54" fmla="*/ 20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1" y="29"/>
                  </a:lnTo>
                  <a:lnTo>
                    <a:pt x="9" y="28"/>
                  </a:lnTo>
                  <a:lnTo>
                    <a:pt x="7" y="27"/>
                  </a:lnTo>
                  <a:lnTo>
                    <a:pt x="4" y="26"/>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1"/>
                  </a:lnTo>
                  <a:lnTo>
                    <a:pt x="25" y="26"/>
                  </a:lnTo>
                  <a:lnTo>
                    <a:pt x="20"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94" name="Freeform 546"/>
            <p:cNvSpPr>
              <a:spLocks/>
            </p:cNvSpPr>
            <p:nvPr/>
          </p:nvSpPr>
          <p:spPr bwMode="auto">
            <a:xfrm>
              <a:off x="2456" y="1929"/>
              <a:ext cx="30" cy="30"/>
            </a:xfrm>
            <a:custGeom>
              <a:avLst/>
              <a:gdLst>
                <a:gd name="T0" fmla="*/ 60 w 60"/>
                <a:gd name="T1" fmla="*/ 30 h 60"/>
                <a:gd name="T2" fmla="*/ 59 w 60"/>
                <a:gd name="T3" fmla="*/ 24 h 60"/>
                <a:gd name="T4" fmla="*/ 58 w 60"/>
                <a:gd name="T5" fmla="*/ 19 h 60"/>
                <a:gd name="T6" fmla="*/ 55 w 60"/>
                <a:gd name="T7" fmla="*/ 13 h 60"/>
                <a:gd name="T8" fmla="*/ 52 w 60"/>
                <a:gd name="T9" fmla="*/ 8 h 60"/>
                <a:gd name="T10" fmla="*/ 47 w 60"/>
                <a:gd name="T11" fmla="*/ 5 h 60"/>
                <a:gd name="T12" fmla="*/ 42 w 60"/>
                <a:gd name="T13" fmla="*/ 3 h 60"/>
                <a:gd name="T14" fmla="*/ 36 w 60"/>
                <a:gd name="T15" fmla="*/ 0 h 60"/>
                <a:gd name="T16" fmla="*/ 30 w 60"/>
                <a:gd name="T17" fmla="*/ 0 h 60"/>
                <a:gd name="T18" fmla="*/ 19 w 60"/>
                <a:gd name="T19" fmla="*/ 3 h 60"/>
                <a:gd name="T20" fmla="*/ 9 w 60"/>
                <a:gd name="T21" fmla="*/ 8 h 60"/>
                <a:gd name="T22" fmla="*/ 2 w 60"/>
                <a:gd name="T23" fmla="*/ 19 h 60"/>
                <a:gd name="T24" fmla="*/ 0 w 60"/>
                <a:gd name="T25" fmla="*/ 30 h 60"/>
                <a:gd name="T26" fmla="*/ 1 w 60"/>
                <a:gd name="T27" fmla="*/ 36 h 60"/>
                <a:gd name="T28" fmla="*/ 2 w 60"/>
                <a:gd name="T29" fmla="*/ 42 h 60"/>
                <a:gd name="T30" fmla="*/ 6 w 60"/>
                <a:gd name="T31" fmla="*/ 46 h 60"/>
                <a:gd name="T32" fmla="*/ 9 w 60"/>
                <a:gd name="T33" fmla="*/ 51 h 60"/>
                <a:gd name="T34" fmla="*/ 14 w 60"/>
                <a:gd name="T35" fmla="*/ 54 h 60"/>
                <a:gd name="T36" fmla="*/ 19 w 60"/>
                <a:gd name="T37" fmla="*/ 58 h 60"/>
                <a:gd name="T38" fmla="*/ 24 w 60"/>
                <a:gd name="T39" fmla="*/ 59 h 60"/>
                <a:gd name="T40" fmla="*/ 30 w 60"/>
                <a:gd name="T41" fmla="*/ 60 h 60"/>
                <a:gd name="T42" fmla="*/ 36 w 60"/>
                <a:gd name="T43" fmla="*/ 59 h 60"/>
                <a:gd name="T44" fmla="*/ 42 w 60"/>
                <a:gd name="T45" fmla="*/ 58 h 60"/>
                <a:gd name="T46" fmla="*/ 47 w 60"/>
                <a:gd name="T47" fmla="*/ 54 h 60"/>
                <a:gd name="T48" fmla="*/ 52 w 60"/>
                <a:gd name="T49" fmla="*/ 51 h 60"/>
                <a:gd name="T50" fmla="*/ 55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9"/>
                  </a:lnTo>
                  <a:lnTo>
                    <a:pt x="55" y="13"/>
                  </a:lnTo>
                  <a:lnTo>
                    <a:pt x="52" y="8"/>
                  </a:lnTo>
                  <a:lnTo>
                    <a:pt x="47" y="5"/>
                  </a:lnTo>
                  <a:lnTo>
                    <a:pt x="42" y="3"/>
                  </a:lnTo>
                  <a:lnTo>
                    <a:pt x="36" y="0"/>
                  </a:lnTo>
                  <a:lnTo>
                    <a:pt x="30" y="0"/>
                  </a:lnTo>
                  <a:lnTo>
                    <a:pt x="19" y="3"/>
                  </a:lnTo>
                  <a:lnTo>
                    <a:pt x="9" y="8"/>
                  </a:lnTo>
                  <a:lnTo>
                    <a:pt x="2" y="19"/>
                  </a:lnTo>
                  <a:lnTo>
                    <a:pt x="0" y="30"/>
                  </a:lnTo>
                  <a:lnTo>
                    <a:pt x="1" y="36"/>
                  </a:lnTo>
                  <a:lnTo>
                    <a:pt x="2" y="42"/>
                  </a:lnTo>
                  <a:lnTo>
                    <a:pt x="6" y="46"/>
                  </a:lnTo>
                  <a:lnTo>
                    <a:pt x="9" y="51"/>
                  </a:lnTo>
                  <a:lnTo>
                    <a:pt x="14" y="54"/>
                  </a:lnTo>
                  <a:lnTo>
                    <a:pt x="19" y="58"/>
                  </a:lnTo>
                  <a:lnTo>
                    <a:pt x="24" y="59"/>
                  </a:lnTo>
                  <a:lnTo>
                    <a:pt x="30" y="60"/>
                  </a:lnTo>
                  <a:lnTo>
                    <a:pt x="36" y="59"/>
                  </a:lnTo>
                  <a:lnTo>
                    <a:pt x="42" y="58"/>
                  </a:lnTo>
                  <a:lnTo>
                    <a:pt x="47" y="54"/>
                  </a:lnTo>
                  <a:lnTo>
                    <a:pt x="52" y="51"/>
                  </a:lnTo>
                  <a:lnTo>
                    <a:pt x="55" y="46"/>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95" name="Freeform 547"/>
            <p:cNvSpPr>
              <a:spLocks/>
            </p:cNvSpPr>
            <p:nvPr/>
          </p:nvSpPr>
          <p:spPr bwMode="auto">
            <a:xfrm>
              <a:off x="2463" y="1937"/>
              <a:ext cx="15" cy="15"/>
            </a:xfrm>
            <a:custGeom>
              <a:avLst/>
              <a:gdLst>
                <a:gd name="T0" fmla="*/ 15 w 30"/>
                <a:gd name="T1" fmla="*/ 30 h 30"/>
                <a:gd name="T2" fmla="*/ 13 w 30"/>
                <a:gd name="T3" fmla="*/ 30 h 30"/>
                <a:gd name="T4" fmla="*/ 11 w 30"/>
                <a:gd name="T5" fmla="*/ 29 h 30"/>
                <a:gd name="T6" fmla="*/ 7 w 30"/>
                <a:gd name="T7" fmla="*/ 27 h 30"/>
                <a:gd name="T8" fmla="*/ 5 w 30"/>
                <a:gd name="T9" fmla="*/ 26 h 30"/>
                <a:gd name="T10" fmla="*/ 4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4 w 30"/>
                <a:gd name="T23" fmla="*/ 7 h 30"/>
                <a:gd name="T24" fmla="*/ 5 w 30"/>
                <a:gd name="T25" fmla="*/ 5 h 30"/>
                <a:gd name="T26" fmla="*/ 7 w 30"/>
                <a:gd name="T27" fmla="*/ 3 h 30"/>
                <a:gd name="T28" fmla="*/ 11 w 30"/>
                <a:gd name="T29" fmla="*/ 1 h 30"/>
                <a:gd name="T30" fmla="*/ 13 w 30"/>
                <a:gd name="T31" fmla="*/ 0 h 30"/>
                <a:gd name="T32" fmla="*/ 15 w 30"/>
                <a:gd name="T33" fmla="*/ 0 h 30"/>
                <a:gd name="T34" fmla="*/ 19 w 30"/>
                <a:gd name="T35" fmla="*/ 0 h 30"/>
                <a:gd name="T36" fmla="*/ 21 w 30"/>
                <a:gd name="T37" fmla="*/ 1 h 30"/>
                <a:gd name="T38" fmla="*/ 23 w 30"/>
                <a:gd name="T39" fmla="*/ 3 h 30"/>
                <a:gd name="T40" fmla="*/ 26 w 30"/>
                <a:gd name="T41" fmla="*/ 5 h 30"/>
                <a:gd name="T42" fmla="*/ 28 w 30"/>
                <a:gd name="T43" fmla="*/ 7 h 30"/>
                <a:gd name="T44" fmla="*/ 29 w 30"/>
                <a:gd name="T45" fmla="*/ 9 h 30"/>
                <a:gd name="T46" fmla="*/ 30 w 30"/>
                <a:gd name="T47" fmla="*/ 12 h 30"/>
                <a:gd name="T48" fmla="*/ 30 w 30"/>
                <a:gd name="T49" fmla="*/ 15 h 30"/>
                <a:gd name="T50" fmla="*/ 29 w 30"/>
                <a:gd name="T51" fmla="*/ 21 h 30"/>
                <a:gd name="T52" fmla="*/ 26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1" y="29"/>
                  </a:lnTo>
                  <a:lnTo>
                    <a:pt x="7" y="27"/>
                  </a:lnTo>
                  <a:lnTo>
                    <a:pt x="5" y="26"/>
                  </a:lnTo>
                  <a:lnTo>
                    <a:pt x="4" y="23"/>
                  </a:lnTo>
                  <a:lnTo>
                    <a:pt x="1" y="20"/>
                  </a:lnTo>
                  <a:lnTo>
                    <a:pt x="0" y="18"/>
                  </a:lnTo>
                  <a:lnTo>
                    <a:pt x="0" y="15"/>
                  </a:lnTo>
                  <a:lnTo>
                    <a:pt x="0" y="12"/>
                  </a:lnTo>
                  <a:lnTo>
                    <a:pt x="1" y="9"/>
                  </a:lnTo>
                  <a:lnTo>
                    <a:pt x="4" y="7"/>
                  </a:lnTo>
                  <a:lnTo>
                    <a:pt x="5" y="5"/>
                  </a:lnTo>
                  <a:lnTo>
                    <a:pt x="7" y="3"/>
                  </a:lnTo>
                  <a:lnTo>
                    <a:pt x="11" y="1"/>
                  </a:lnTo>
                  <a:lnTo>
                    <a:pt x="13" y="0"/>
                  </a:lnTo>
                  <a:lnTo>
                    <a:pt x="15" y="0"/>
                  </a:lnTo>
                  <a:lnTo>
                    <a:pt x="19" y="0"/>
                  </a:lnTo>
                  <a:lnTo>
                    <a:pt x="21" y="1"/>
                  </a:lnTo>
                  <a:lnTo>
                    <a:pt x="23" y="3"/>
                  </a:lnTo>
                  <a:lnTo>
                    <a:pt x="26" y="5"/>
                  </a:lnTo>
                  <a:lnTo>
                    <a:pt x="28" y="7"/>
                  </a:lnTo>
                  <a:lnTo>
                    <a:pt x="29" y="9"/>
                  </a:lnTo>
                  <a:lnTo>
                    <a:pt x="30" y="12"/>
                  </a:lnTo>
                  <a:lnTo>
                    <a:pt x="30" y="15"/>
                  </a:lnTo>
                  <a:lnTo>
                    <a:pt x="29" y="21"/>
                  </a:lnTo>
                  <a:lnTo>
                    <a:pt x="26"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96" name="Freeform 548"/>
            <p:cNvSpPr>
              <a:spLocks/>
            </p:cNvSpPr>
            <p:nvPr/>
          </p:nvSpPr>
          <p:spPr bwMode="auto">
            <a:xfrm>
              <a:off x="2357" y="1988"/>
              <a:ext cx="30" cy="29"/>
            </a:xfrm>
            <a:custGeom>
              <a:avLst/>
              <a:gdLst>
                <a:gd name="T0" fmla="*/ 60 w 60"/>
                <a:gd name="T1" fmla="*/ 30 h 59"/>
                <a:gd name="T2" fmla="*/ 59 w 60"/>
                <a:gd name="T3" fmla="*/ 24 h 59"/>
                <a:gd name="T4" fmla="*/ 58 w 60"/>
                <a:gd name="T5" fmla="*/ 18 h 59"/>
                <a:gd name="T6" fmla="*/ 54 w 60"/>
                <a:gd name="T7" fmla="*/ 12 h 59"/>
                <a:gd name="T8" fmla="*/ 51 w 60"/>
                <a:gd name="T9" fmla="*/ 8 h 59"/>
                <a:gd name="T10" fmla="*/ 46 w 60"/>
                <a:gd name="T11" fmla="*/ 4 h 59"/>
                <a:gd name="T12" fmla="*/ 42 w 60"/>
                <a:gd name="T13" fmla="*/ 2 h 59"/>
                <a:gd name="T14" fmla="*/ 36 w 60"/>
                <a:gd name="T15" fmla="*/ 0 h 59"/>
                <a:gd name="T16" fmla="*/ 30 w 60"/>
                <a:gd name="T17" fmla="*/ 0 h 59"/>
                <a:gd name="T18" fmla="*/ 19 w 60"/>
                <a:gd name="T19" fmla="*/ 2 h 59"/>
                <a:gd name="T20" fmla="*/ 9 w 60"/>
                <a:gd name="T21" fmla="*/ 8 h 59"/>
                <a:gd name="T22" fmla="*/ 3 w 60"/>
                <a:gd name="T23" fmla="*/ 18 h 59"/>
                <a:gd name="T24" fmla="*/ 0 w 60"/>
                <a:gd name="T25" fmla="*/ 30 h 59"/>
                <a:gd name="T26" fmla="*/ 1 w 60"/>
                <a:gd name="T27" fmla="*/ 35 h 59"/>
                <a:gd name="T28" fmla="*/ 3 w 60"/>
                <a:gd name="T29" fmla="*/ 40 h 59"/>
                <a:gd name="T30" fmla="*/ 6 w 60"/>
                <a:gd name="T31" fmla="*/ 46 h 59"/>
                <a:gd name="T32" fmla="*/ 9 w 60"/>
                <a:gd name="T33" fmla="*/ 50 h 59"/>
                <a:gd name="T34" fmla="*/ 14 w 60"/>
                <a:gd name="T35" fmla="*/ 54 h 59"/>
                <a:gd name="T36" fmla="*/ 19 w 60"/>
                <a:gd name="T37" fmla="*/ 56 h 59"/>
                <a:gd name="T38" fmla="*/ 24 w 60"/>
                <a:gd name="T39" fmla="*/ 59 h 59"/>
                <a:gd name="T40" fmla="*/ 30 w 60"/>
                <a:gd name="T41" fmla="*/ 59 h 59"/>
                <a:gd name="T42" fmla="*/ 36 w 60"/>
                <a:gd name="T43" fmla="*/ 59 h 59"/>
                <a:gd name="T44" fmla="*/ 42 w 60"/>
                <a:gd name="T45" fmla="*/ 56 h 59"/>
                <a:gd name="T46" fmla="*/ 46 w 60"/>
                <a:gd name="T47" fmla="*/ 54 h 59"/>
                <a:gd name="T48" fmla="*/ 51 w 60"/>
                <a:gd name="T49" fmla="*/ 50 h 59"/>
                <a:gd name="T50" fmla="*/ 54 w 60"/>
                <a:gd name="T51" fmla="*/ 46 h 59"/>
                <a:gd name="T52" fmla="*/ 58 w 60"/>
                <a:gd name="T53" fmla="*/ 40 h 59"/>
                <a:gd name="T54" fmla="*/ 59 w 60"/>
                <a:gd name="T55" fmla="*/ 35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9" y="24"/>
                  </a:lnTo>
                  <a:lnTo>
                    <a:pt x="58" y="18"/>
                  </a:lnTo>
                  <a:lnTo>
                    <a:pt x="54" y="12"/>
                  </a:lnTo>
                  <a:lnTo>
                    <a:pt x="51" y="8"/>
                  </a:lnTo>
                  <a:lnTo>
                    <a:pt x="46" y="4"/>
                  </a:lnTo>
                  <a:lnTo>
                    <a:pt x="42" y="2"/>
                  </a:lnTo>
                  <a:lnTo>
                    <a:pt x="36" y="0"/>
                  </a:lnTo>
                  <a:lnTo>
                    <a:pt x="30" y="0"/>
                  </a:lnTo>
                  <a:lnTo>
                    <a:pt x="19" y="2"/>
                  </a:lnTo>
                  <a:lnTo>
                    <a:pt x="9" y="8"/>
                  </a:lnTo>
                  <a:lnTo>
                    <a:pt x="3" y="18"/>
                  </a:lnTo>
                  <a:lnTo>
                    <a:pt x="0" y="30"/>
                  </a:lnTo>
                  <a:lnTo>
                    <a:pt x="1" y="35"/>
                  </a:lnTo>
                  <a:lnTo>
                    <a:pt x="3" y="40"/>
                  </a:lnTo>
                  <a:lnTo>
                    <a:pt x="6" y="46"/>
                  </a:lnTo>
                  <a:lnTo>
                    <a:pt x="9" y="50"/>
                  </a:lnTo>
                  <a:lnTo>
                    <a:pt x="14" y="54"/>
                  </a:lnTo>
                  <a:lnTo>
                    <a:pt x="19" y="56"/>
                  </a:lnTo>
                  <a:lnTo>
                    <a:pt x="24" y="59"/>
                  </a:lnTo>
                  <a:lnTo>
                    <a:pt x="30" y="59"/>
                  </a:lnTo>
                  <a:lnTo>
                    <a:pt x="36" y="59"/>
                  </a:lnTo>
                  <a:lnTo>
                    <a:pt x="42" y="56"/>
                  </a:lnTo>
                  <a:lnTo>
                    <a:pt x="46" y="54"/>
                  </a:lnTo>
                  <a:lnTo>
                    <a:pt x="51" y="50"/>
                  </a:lnTo>
                  <a:lnTo>
                    <a:pt x="54" y="46"/>
                  </a:lnTo>
                  <a:lnTo>
                    <a:pt x="58" y="40"/>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97" name="Freeform 549"/>
            <p:cNvSpPr>
              <a:spLocks/>
            </p:cNvSpPr>
            <p:nvPr/>
          </p:nvSpPr>
          <p:spPr bwMode="auto">
            <a:xfrm>
              <a:off x="2365" y="1995"/>
              <a:ext cx="15" cy="15"/>
            </a:xfrm>
            <a:custGeom>
              <a:avLst/>
              <a:gdLst>
                <a:gd name="T0" fmla="*/ 15 w 30"/>
                <a:gd name="T1" fmla="*/ 29 h 29"/>
                <a:gd name="T2" fmla="*/ 13 w 30"/>
                <a:gd name="T3" fmla="*/ 29 h 29"/>
                <a:gd name="T4" fmla="*/ 9 w 30"/>
                <a:gd name="T5" fmla="*/ 27 h 29"/>
                <a:gd name="T6" fmla="*/ 7 w 30"/>
                <a:gd name="T7" fmla="*/ 26 h 29"/>
                <a:gd name="T8" fmla="*/ 5 w 30"/>
                <a:gd name="T9" fmla="*/ 25 h 29"/>
                <a:gd name="T10" fmla="*/ 3 w 30"/>
                <a:gd name="T11" fmla="*/ 23 h 29"/>
                <a:gd name="T12" fmla="*/ 1 w 30"/>
                <a:gd name="T13" fmla="*/ 19 h 29"/>
                <a:gd name="T14" fmla="*/ 0 w 30"/>
                <a:gd name="T15" fmla="*/ 17 h 29"/>
                <a:gd name="T16" fmla="*/ 0 w 30"/>
                <a:gd name="T17" fmla="*/ 15 h 29"/>
                <a:gd name="T18" fmla="*/ 0 w 30"/>
                <a:gd name="T19" fmla="*/ 11 h 29"/>
                <a:gd name="T20" fmla="*/ 1 w 30"/>
                <a:gd name="T21" fmla="*/ 9 h 29"/>
                <a:gd name="T22" fmla="*/ 3 w 30"/>
                <a:gd name="T23" fmla="*/ 6 h 29"/>
                <a:gd name="T24" fmla="*/ 5 w 30"/>
                <a:gd name="T25" fmla="*/ 3 h 29"/>
                <a:gd name="T26" fmla="*/ 7 w 30"/>
                <a:gd name="T27" fmla="*/ 2 h 29"/>
                <a:gd name="T28" fmla="*/ 9 w 30"/>
                <a:gd name="T29" fmla="*/ 1 h 29"/>
                <a:gd name="T30" fmla="*/ 13 w 30"/>
                <a:gd name="T31" fmla="*/ 0 h 29"/>
                <a:gd name="T32" fmla="*/ 15 w 30"/>
                <a:gd name="T33" fmla="*/ 0 h 29"/>
                <a:gd name="T34" fmla="*/ 18 w 30"/>
                <a:gd name="T35" fmla="*/ 0 h 29"/>
                <a:gd name="T36" fmla="*/ 21 w 30"/>
                <a:gd name="T37" fmla="*/ 1 h 29"/>
                <a:gd name="T38" fmla="*/ 23 w 30"/>
                <a:gd name="T39" fmla="*/ 2 h 29"/>
                <a:gd name="T40" fmla="*/ 26 w 30"/>
                <a:gd name="T41" fmla="*/ 3 h 29"/>
                <a:gd name="T42" fmla="*/ 27 w 30"/>
                <a:gd name="T43" fmla="*/ 6 h 29"/>
                <a:gd name="T44" fmla="*/ 29 w 30"/>
                <a:gd name="T45" fmla="*/ 9 h 29"/>
                <a:gd name="T46" fmla="*/ 30 w 30"/>
                <a:gd name="T47" fmla="*/ 11 h 29"/>
                <a:gd name="T48" fmla="*/ 30 w 30"/>
                <a:gd name="T49" fmla="*/ 15 h 29"/>
                <a:gd name="T50" fmla="*/ 29 w 30"/>
                <a:gd name="T51" fmla="*/ 20 h 29"/>
                <a:gd name="T52" fmla="*/ 26 w 30"/>
                <a:gd name="T53" fmla="*/ 25 h 29"/>
                <a:gd name="T54" fmla="*/ 21 w 30"/>
                <a:gd name="T55" fmla="*/ 27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3" y="29"/>
                  </a:lnTo>
                  <a:lnTo>
                    <a:pt x="9" y="27"/>
                  </a:lnTo>
                  <a:lnTo>
                    <a:pt x="7" y="26"/>
                  </a:lnTo>
                  <a:lnTo>
                    <a:pt x="5" y="25"/>
                  </a:lnTo>
                  <a:lnTo>
                    <a:pt x="3" y="23"/>
                  </a:lnTo>
                  <a:lnTo>
                    <a:pt x="1" y="19"/>
                  </a:lnTo>
                  <a:lnTo>
                    <a:pt x="0" y="17"/>
                  </a:lnTo>
                  <a:lnTo>
                    <a:pt x="0" y="15"/>
                  </a:lnTo>
                  <a:lnTo>
                    <a:pt x="0" y="11"/>
                  </a:lnTo>
                  <a:lnTo>
                    <a:pt x="1" y="9"/>
                  </a:lnTo>
                  <a:lnTo>
                    <a:pt x="3" y="6"/>
                  </a:lnTo>
                  <a:lnTo>
                    <a:pt x="5" y="3"/>
                  </a:lnTo>
                  <a:lnTo>
                    <a:pt x="7" y="2"/>
                  </a:lnTo>
                  <a:lnTo>
                    <a:pt x="9" y="1"/>
                  </a:lnTo>
                  <a:lnTo>
                    <a:pt x="13" y="0"/>
                  </a:lnTo>
                  <a:lnTo>
                    <a:pt x="15" y="0"/>
                  </a:lnTo>
                  <a:lnTo>
                    <a:pt x="18" y="0"/>
                  </a:lnTo>
                  <a:lnTo>
                    <a:pt x="21" y="1"/>
                  </a:lnTo>
                  <a:lnTo>
                    <a:pt x="23" y="2"/>
                  </a:lnTo>
                  <a:lnTo>
                    <a:pt x="26" y="3"/>
                  </a:lnTo>
                  <a:lnTo>
                    <a:pt x="27" y="6"/>
                  </a:lnTo>
                  <a:lnTo>
                    <a:pt x="29" y="9"/>
                  </a:lnTo>
                  <a:lnTo>
                    <a:pt x="30" y="11"/>
                  </a:lnTo>
                  <a:lnTo>
                    <a:pt x="30" y="15"/>
                  </a:lnTo>
                  <a:lnTo>
                    <a:pt x="29" y="20"/>
                  </a:lnTo>
                  <a:lnTo>
                    <a:pt x="26" y="25"/>
                  </a:lnTo>
                  <a:lnTo>
                    <a:pt x="21" y="27"/>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98" name="Freeform 550"/>
            <p:cNvSpPr>
              <a:spLocks/>
            </p:cNvSpPr>
            <p:nvPr/>
          </p:nvSpPr>
          <p:spPr bwMode="auto">
            <a:xfrm>
              <a:off x="2658" y="2044"/>
              <a:ext cx="30" cy="30"/>
            </a:xfrm>
            <a:custGeom>
              <a:avLst/>
              <a:gdLst>
                <a:gd name="T0" fmla="*/ 59 w 59"/>
                <a:gd name="T1" fmla="*/ 30 h 60"/>
                <a:gd name="T2" fmla="*/ 58 w 59"/>
                <a:gd name="T3" fmla="*/ 25 h 60"/>
                <a:gd name="T4" fmla="*/ 57 w 59"/>
                <a:gd name="T5" fmla="*/ 19 h 60"/>
                <a:gd name="T6" fmla="*/ 54 w 59"/>
                <a:gd name="T7" fmla="*/ 13 h 60"/>
                <a:gd name="T8" fmla="*/ 50 w 59"/>
                <a:gd name="T9" fmla="*/ 9 h 60"/>
                <a:gd name="T10" fmla="*/ 46 w 59"/>
                <a:gd name="T11" fmla="*/ 5 h 60"/>
                <a:gd name="T12" fmla="*/ 41 w 59"/>
                <a:gd name="T13" fmla="*/ 3 h 60"/>
                <a:gd name="T14" fmla="*/ 35 w 59"/>
                <a:gd name="T15" fmla="*/ 2 h 60"/>
                <a:gd name="T16" fmla="*/ 30 w 59"/>
                <a:gd name="T17" fmla="*/ 0 h 60"/>
                <a:gd name="T18" fmla="*/ 18 w 59"/>
                <a:gd name="T19" fmla="*/ 3 h 60"/>
                <a:gd name="T20" fmla="*/ 9 w 59"/>
                <a:gd name="T21" fmla="*/ 9 h 60"/>
                <a:gd name="T22" fmla="*/ 2 w 59"/>
                <a:gd name="T23" fmla="*/ 19 h 60"/>
                <a:gd name="T24" fmla="*/ 0 w 59"/>
                <a:gd name="T25" fmla="*/ 30 h 60"/>
                <a:gd name="T26" fmla="*/ 1 w 59"/>
                <a:gd name="T27" fmla="*/ 36 h 60"/>
                <a:gd name="T28" fmla="*/ 2 w 59"/>
                <a:gd name="T29" fmla="*/ 42 h 60"/>
                <a:gd name="T30" fmla="*/ 5 w 59"/>
                <a:gd name="T31" fmla="*/ 47 h 60"/>
                <a:gd name="T32" fmla="*/ 9 w 59"/>
                <a:gd name="T33" fmla="*/ 51 h 60"/>
                <a:gd name="T34" fmla="*/ 13 w 59"/>
                <a:gd name="T35" fmla="*/ 55 h 60"/>
                <a:gd name="T36" fmla="*/ 18 w 59"/>
                <a:gd name="T37" fmla="*/ 58 h 60"/>
                <a:gd name="T38" fmla="*/ 24 w 59"/>
                <a:gd name="T39" fmla="*/ 59 h 60"/>
                <a:gd name="T40" fmla="*/ 30 w 59"/>
                <a:gd name="T41" fmla="*/ 60 h 60"/>
                <a:gd name="T42" fmla="*/ 35 w 59"/>
                <a:gd name="T43" fmla="*/ 59 h 60"/>
                <a:gd name="T44" fmla="*/ 41 w 59"/>
                <a:gd name="T45" fmla="*/ 58 h 60"/>
                <a:gd name="T46" fmla="*/ 46 w 59"/>
                <a:gd name="T47" fmla="*/ 55 h 60"/>
                <a:gd name="T48" fmla="*/ 50 w 59"/>
                <a:gd name="T49" fmla="*/ 51 h 60"/>
                <a:gd name="T50" fmla="*/ 54 w 59"/>
                <a:gd name="T51" fmla="*/ 47 h 60"/>
                <a:gd name="T52" fmla="*/ 57 w 59"/>
                <a:gd name="T53" fmla="*/ 42 h 60"/>
                <a:gd name="T54" fmla="*/ 58 w 59"/>
                <a:gd name="T55" fmla="*/ 36 h 60"/>
                <a:gd name="T56" fmla="*/ 59 w 59"/>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60">
                  <a:moveTo>
                    <a:pt x="59" y="30"/>
                  </a:moveTo>
                  <a:lnTo>
                    <a:pt x="58" y="25"/>
                  </a:lnTo>
                  <a:lnTo>
                    <a:pt x="57" y="19"/>
                  </a:lnTo>
                  <a:lnTo>
                    <a:pt x="54" y="13"/>
                  </a:lnTo>
                  <a:lnTo>
                    <a:pt x="50" y="9"/>
                  </a:lnTo>
                  <a:lnTo>
                    <a:pt x="46" y="5"/>
                  </a:lnTo>
                  <a:lnTo>
                    <a:pt x="41" y="3"/>
                  </a:lnTo>
                  <a:lnTo>
                    <a:pt x="35" y="2"/>
                  </a:lnTo>
                  <a:lnTo>
                    <a:pt x="30" y="0"/>
                  </a:lnTo>
                  <a:lnTo>
                    <a:pt x="18" y="3"/>
                  </a:lnTo>
                  <a:lnTo>
                    <a:pt x="9" y="9"/>
                  </a:lnTo>
                  <a:lnTo>
                    <a:pt x="2" y="19"/>
                  </a:lnTo>
                  <a:lnTo>
                    <a:pt x="0" y="30"/>
                  </a:lnTo>
                  <a:lnTo>
                    <a:pt x="1" y="36"/>
                  </a:lnTo>
                  <a:lnTo>
                    <a:pt x="2" y="42"/>
                  </a:lnTo>
                  <a:lnTo>
                    <a:pt x="5" y="47"/>
                  </a:lnTo>
                  <a:lnTo>
                    <a:pt x="9" y="51"/>
                  </a:lnTo>
                  <a:lnTo>
                    <a:pt x="13" y="55"/>
                  </a:lnTo>
                  <a:lnTo>
                    <a:pt x="18" y="58"/>
                  </a:lnTo>
                  <a:lnTo>
                    <a:pt x="24" y="59"/>
                  </a:lnTo>
                  <a:lnTo>
                    <a:pt x="30" y="60"/>
                  </a:lnTo>
                  <a:lnTo>
                    <a:pt x="35" y="59"/>
                  </a:lnTo>
                  <a:lnTo>
                    <a:pt x="41" y="58"/>
                  </a:lnTo>
                  <a:lnTo>
                    <a:pt x="46" y="55"/>
                  </a:lnTo>
                  <a:lnTo>
                    <a:pt x="50" y="51"/>
                  </a:lnTo>
                  <a:lnTo>
                    <a:pt x="54" y="47"/>
                  </a:lnTo>
                  <a:lnTo>
                    <a:pt x="57" y="42"/>
                  </a:lnTo>
                  <a:lnTo>
                    <a:pt x="58" y="36"/>
                  </a:lnTo>
                  <a:lnTo>
                    <a:pt x="59"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99" name="Freeform 551"/>
            <p:cNvSpPr>
              <a:spLocks/>
            </p:cNvSpPr>
            <p:nvPr/>
          </p:nvSpPr>
          <p:spPr bwMode="auto">
            <a:xfrm>
              <a:off x="2666" y="2051"/>
              <a:ext cx="15" cy="15"/>
            </a:xfrm>
            <a:custGeom>
              <a:avLst/>
              <a:gdLst>
                <a:gd name="T0" fmla="*/ 15 w 30"/>
                <a:gd name="T1" fmla="*/ 30 h 30"/>
                <a:gd name="T2" fmla="*/ 12 w 30"/>
                <a:gd name="T3" fmla="*/ 30 h 30"/>
                <a:gd name="T4" fmla="*/ 9 w 30"/>
                <a:gd name="T5" fmla="*/ 29 h 30"/>
                <a:gd name="T6" fmla="*/ 6 w 30"/>
                <a:gd name="T7" fmla="*/ 27 h 30"/>
                <a:gd name="T8" fmla="*/ 4 w 30"/>
                <a:gd name="T9" fmla="*/ 26 h 30"/>
                <a:gd name="T10" fmla="*/ 3 w 30"/>
                <a:gd name="T11" fmla="*/ 24 h 30"/>
                <a:gd name="T12" fmla="*/ 1 w 30"/>
                <a:gd name="T13" fmla="*/ 20 h 30"/>
                <a:gd name="T14" fmla="*/ 0 w 30"/>
                <a:gd name="T15" fmla="*/ 18 h 30"/>
                <a:gd name="T16" fmla="*/ 0 w 30"/>
                <a:gd name="T17" fmla="*/ 15 h 30"/>
                <a:gd name="T18" fmla="*/ 0 w 30"/>
                <a:gd name="T19" fmla="*/ 12 h 30"/>
                <a:gd name="T20" fmla="*/ 1 w 30"/>
                <a:gd name="T21" fmla="*/ 10 h 30"/>
                <a:gd name="T22" fmla="*/ 3 w 30"/>
                <a:gd name="T23" fmla="*/ 7 h 30"/>
                <a:gd name="T24" fmla="*/ 4 w 30"/>
                <a:gd name="T25" fmla="*/ 5 h 30"/>
                <a:gd name="T26" fmla="*/ 6 w 30"/>
                <a:gd name="T27" fmla="*/ 3 h 30"/>
                <a:gd name="T28" fmla="*/ 9 w 30"/>
                <a:gd name="T29" fmla="*/ 2 h 30"/>
                <a:gd name="T30" fmla="*/ 12 w 30"/>
                <a:gd name="T31" fmla="*/ 0 h 30"/>
                <a:gd name="T32" fmla="*/ 15 w 30"/>
                <a:gd name="T33" fmla="*/ 0 h 30"/>
                <a:gd name="T34" fmla="*/ 18 w 30"/>
                <a:gd name="T35" fmla="*/ 0 h 30"/>
                <a:gd name="T36" fmla="*/ 20 w 30"/>
                <a:gd name="T37" fmla="*/ 2 h 30"/>
                <a:gd name="T38" fmla="*/ 23 w 30"/>
                <a:gd name="T39" fmla="*/ 3 h 30"/>
                <a:gd name="T40" fmla="*/ 25 w 30"/>
                <a:gd name="T41" fmla="*/ 5 h 30"/>
                <a:gd name="T42" fmla="*/ 27 w 30"/>
                <a:gd name="T43" fmla="*/ 7 h 30"/>
                <a:gd name="T44" fmla="*/ 28 w 30"/>
                <a:gd name="T45" fmla="*/ 10 h 30"/>
                <a:gd name="T46" fmla="*/ 30 w 30"/>
                <a:gd name="T47" fmla="*/ 12 h 30"/>
                <a:gd name="T48" fmla="*/ 30 w 30"/>
                <a:gd name="T49" fmla="*/ 15 h 30"/>
                <a:gd name="T50" fmla="*/ 28 w 30"/>
                <a:gd name="T51" fmla="*/ 21 h 30"/>
                <a:gd name="T52" fmla="*/ 25 w 30"/>
                <a:gd name="T53" fmla="*/ 26 h 30"/>
                <a:gd name="T54" fmla="*/ 20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9"/>
                  </a:lnTo>
                  <a:lnTo>
                    <a:pt x="6" y="27"/>
                  </a:lnTo>
                  <a:lnTo>
                    <a:pt x="4" y="26"/>
                  </a:lnTo>
                  <a:lnTo>
                    <a:pt x="3" y="24"/>
                  </a:lnTo>
                  <a:lnTo>
                    <a:pt x="1" y="20"/>
                  </a:lnTo>
                  <a:lnTo>
                    <a:pt x="0" y="18"/>
                  </a:lnTo>
                  <a:lnTo>
                    <a:pt x="0" y="15"/>
                  </a:lnTo>
                  <a:lnTo>
                    <a:pt x="0" y="12"/>
                  </a:lnTo>
                  <a:lnTo>
                    <a:pt x="1" y="10"/>
                  </a:lnTo>
                  <a:lnTo>
                    <a:pt x="3" y="7"/>
                  </a:lnTo>
                  <a:lnTo>
                    <a:pt x="4" y="5"/>
                  </a:lnTo>
                  <a:lnTo>
                    <a:pt x="6" y="3"/>
                  </a:lnTo>
                  <a:lnTo>
                    <a:pt x="9" y="2"/>
                  </a:lnTo>
                  <a:lnTo>
                    <a:pt x="12" y="0"/>
                  </a:lnTo>
                  <a:lnTo>
                    <a:pt x="15" y="0"/>
                  </a:lnTo>
                  <a:lnTo>
                    <a:pt x="18" y="0"/>
                  </a:lnTo>
                  <a:lnTo>
                    <a:pt x="20" y="2"/>
                  </a:lnTo>
                  <a:lnTo>
                    <a:pt x="23" y="3"/>
                  </a:lnTo>
                  <a:lnTo>
                    <a:pt x="25" y="5"/>
                  </a:lnTo>
                  <a:lnTo>
                    <a:pt x="27" y="7"/>
                  </a:lnTo>
                  <a:lnTo>
                    <a:pt x="28" y="10"/>
                  </a:lnTo>
                  <a:lnTo>
                    <a:pt x="30" y="12"/>
                  </a:lnTo>
                  <a:lnTo>
                    <a:pt x="30" y="15"/>
                  </a:lnTo>
                  <a:lnTo>
                    <a:pt x="28" y="21"/>
                  </a:lnTo>
                  <a:lnTo>
                    <a:pt x="25" y="26"/>
                  </a:lnTo>
                  <a:lnTo>
                    <a:pt x="20"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00" name="Freeform 552"/>
            <p:cNvSpPr>
              <a:spLocks/>
            </p:cNvSpPr>
            <p:nvPr/>
          </p:nvSpPr>
          <p:spPr bwMode="auto">
            <a:xfrm>
              <a:off x="2674" y="1787"/>
              <a:ext cx="30" cy="30"/>
            </a:xfrm>
            <a:custGeom>
              <a:avLst/>
              <a:gdLst>
                <a:gd name="T0" fmla="*/ 60 w 60"/>
                <a:gd name="T1" fmla="*/ 30 h 60"/>
                <a:gd name="T2" fmla="*/ 59 w 60"/>
                <a:gd name="T3" fmla="*/ 24 h 60"/>
                <a:gd name="T4" fmla="*/ 57 w 60"/>
                <a:gd name="T5" fmla="*/ 18 h 60"/>
                <a:gd name="T6" fmla="*/ 54 w 60"/>
                <a:gd name="T7" fmla="*/ 14 h 60"/>
                <a:gd name="T8" fmla="*/ 51 w 60"/>
                <a:gd name="T9" fmla="*/ 9 h 60"/>
                <a:gd name="T10" fmla="*/ 46 w 60"/>
                <a:gd name="T11" fmla="*/ 6 h 60"/>
                <a:gd name="T12" fmla="*/ 41 w 60"/>
                <a:gd name="T13" fmla="*/ 2 h 60"/>
                <a:gd name="T14" fmla="*/ 36 w 60"/>
                <a:gd name="T15" fmla="*/ 1 h 60"/>
                <a:gd name="T16" fmla="*/ 30 w 60"/>
                <a:gd name="T17" fmla="*/ 0 h 60"/>
                <a:gd name="T18" fmla="*/ 18 w 60"/>
                <a:gd name="T19" fmla="*/ 2 h 60"/>
                <a:gd name="T20" fmla="*/ 9 w 60"/>
                <a:gd name="T21" fmla="*/ 9 h 60"/>
                <a:gd name="T22" fmla="*/ 2 w 60"/>
                <a:gd name="T23" fmla="*/ 18 h 60"/>
                <a:gd name="T24" fmla="*/ 0 w 60"/>
                <a:gd name="T25" fmla="*/ 30 h 60"/>
                <a:gd name="T26" fmla="*/ 1 w 60"/>
                <a:gd name="T27" fmla="*/ 36 h 60"/>
                <a:gd name="T28" fmla="*/ 2 w 60"/>
                <a:gd name="T29" fmla="*/ 41 h 60"/>
                <a:gd name="T30" fmla="*/ 6 w 60"/>
                <a:gd name="T31" fmla="*/ 47 h 60"/>
                <a:gd name="T32" fmla="*/ 9 w 60"/>
                <a:gd name="T33" fmla="*/ 52 h 60"/>
                <a:gd name="T34" fmla="*/ 14 w 60"/>
                <a:gd name="T35" fmla="*/ 55 h 60"/>
                <a:gd name="T36" fmla="*/ 18 w 60"/>
                <a:gd name="T37" fmla="*/ 58 h 60"/>
                <a:gd name="T38" fmla="*/ 24 w 60"/>
                <a:gd name="T39" fmla="*/ 60 h 60"/>
                <a:gd name="T40" fmla="*/ 30 w 60"/>
                <a:gd name="T41" fmla="*/ 60 h 60"/>
                <a:gd name="T42" fmla="*/ 36 w 60"/>
                <a:gd name="T43" fmla="*/ 60 h 60"/>
                <a:gd name="T44" fmla="*/ 41 w 60"/>
                <a:gd name="T45" fmla="*/ 58 h 60"/>
                <a:gd name="T46" fmla="*/ 46 w 60"/>
                <a:gd name="T47" fmla="*/ 55 h 60"/>
                <a:gd name="T48" fmla="*/ 51 w 60"/>
                <a:gd name="T49" fmla="*/ 52 h 60"/>
                <a:gd name="T50" fmla="*/ 54 w 60"/>
                <a:gd name="T51" fmla="*/ 47 h 60"/>
                <a:gd name="T52" fmla="*/ 57 w 60"/>
                <a:gd name="T53" fmla="*/ 41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7" y="18"/>
                  </a:lnTo>
                  <a:lnTo>
                    <a:pt x="54" y="14"/>
                  </a:lnTo>
                  <a:lnTo>
                    <a:pt x="51" y="9"/>
                  </a:lnTo>
                  <a:lnTo>
                    <a:pt x="46" y="6"/>
                  </a:lnTo>
                  <a:lnTo>
                    <a:pt x="41" y="2"/>
                  </a:lnTo>
                  <a:lnTo>
                    <a:pt x="36" y="1"/>
                  </a:lnTo>
                  <a:lnTo>
                    <a:pt x="30" y="0"/>
                  </a:lnTo>
                  <a:lnTo>
                    <a:pt x="18" y="2"/>
                  </a:lnTo>
                  <a:lnTo>
                    <a:pt x="9" y="9"/>
                  </a:lnTo>
                  <a:lnTo>
                    <a:pt x="2" y="18"/>
                  </a:lnTo>
                  <a:lnTo>
                    <a:pt x="0" y="30"/>
                  </a:lnTo>
                  <a:lnTo>
                    <a:pt x="1" y="36"/>
                  </a:lnTo>
                  <a:lnTo>
                    <a:pt x="2" y="41"/>
                  </a:lnTo>
                  <a:lnTo>
                    <a:pt x="6" y="47"/>
                  </a:lnTo>
                  <a:lnTo>
                    <a:pt x="9" y="52"/>
                  </a:lnTo>
                  <a:lnTo>
                    <a:pt x="14" y="55"/>
                  </a:lnTo>
                  <a:lnTo>
                    <a:pt x="18" y="58"/>
                  </a:lnTo>
                  <a:lnTo>
                    <a:pt x="24" y="60"/>
                  </a:lnTo>
                  <a:lnTo>
                    <a:pt x="30" y="60"/>
                  </a:lnTo>
                  <a:lnTo>
                    <a:pt x="36" y="60"/>
                  </a:lnTo>
                  <a:lnTo>
                    <a:pt x="41" y="58"/>
                  </a:lnTo>
                  <a:lnTo>
                    <a:pt x="46" y="55"/>
                  </a:lnTo>
                  <a:lnTo>
                    <a:pt x="51" y="52"/>
                  </a:lnTo>
                  <a:lnTo>
                    <a:pt x="54" y="47"/>
                  </a:lnTo>
                  <a:lnTo>
                    <a:pt x="57" y="41"/>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01" name="Freeform 553"/>
            <p:cNvSpPr>
              <a:spLocks/>
            </p:cNvSpPr>
            <p:nvPr/>
          </p:nvSpPr>
          <p:spPr bwMode="auto">
            <a:xfrm>
              <a:off x="2682" y="1795"/>
              <a:ext cx="15" cy="15"/>
            </a:xfrm>
            <a:custGeom>
              <a:avLst/>
              <a:gdLst>
                <a:gd name="T0" fmla="*/ 15 w 30"/>
                <a:gd name="T1" fmla="*/ 30 h 30"/>
                <a:gd name="T2" fmla="*/ 11 w 30"/>
                <a:gd name="T3" fmla="*/ 30 h 30"/>
                <a:gd name="T4" fmla="*/ 9 w 30"/>
                <a:gd name="T5" fmla="*/ 29 h 30"/>
                <a:gd name="T6" fmla="*/ 7 w 30"/>
                <a:gd name="T7" fmla="*/ 28 h 30"/>
                <a:gd name="T8" fmla="*/ 4 w 30"/>
                <a:gd name="T9" fmla="*/ 25 h 30"/>
                <a:gd name="T10" fmla="*/ 2 w 30"/>
                <a:gd name="T11" fmla="*/ 23 h 30"/>
                <a:gd name="T12" fmla="*/ 1 w 30"/>
                <a:gd name="T13" fmla="*/ 21 h 30"/>
                <a:gd name="T14" fmla="*/ 0 w 30"/>
                <a:gd name="T15" fmla="*/ 18 h 30"/>
                <a:gd name="T16" fmla="*/ 0 w 30"/>
                <a:gd name="T17" fmla="*/ 15 h 30"/>
                <a:gd name="T18" fmla="*/ 0 w 30"/>
                <a:gd name="T19" fmla="*/ 13 h 30"/>
                <a:gd name="T20" fmla="*/ 1 w 30"/>
                <a:gd name="T21" fmla="*/ 9 h 30"/>
                <a:gd name="T22" fmla="*/ 2 w 30"/>
                <a:gd name="T23" fmla="*/ 7 h 30"/>
                <a:gd name="T24" fmla="*/ 4 w 30"/>
                <a:gd name="T25" fmla="*/ 5 h 30"/>
                <a:gd name="T26" fmla="*/ 7 w 30"/>
                <a:gd name="T27" fmla="*/ 3 h 30"/>
                <a:gd name="T28" fmla="*/ 9 w 30"/>
                <a:gd name="T29" fmla="*/ 1 h 30"/>
                <a:gd name="T30" fmla="*/ 11 w 30"/>
                <a:gd name="T31" fmla="*/ 0 h 30"/>
                <a:gd name="T32" fmla="*/ 15 w 30"/>
                <a:gd name="T33" fmla="*/ 0 h 30"/>
                <a:gd name="T34" fmla="*/ 17 w 30"/>
                <a:gd name="T35" fmla="*/ 0 h 30"/>
                <a:gd name="T36" fmla="*/ 21 w 30"/>
                <a:gd name="T37" fmla="*/ 1 h 30"/>
                <a:gd name="T38" fmla="*/ 23 w 30"/>
                <a:gd name="T39" fmla="*/ 3 h 30"/>
                <a:gd name="T40" fmla="*/ 25 w 30"/>
                <a:gd name="T41" fmla="*/ 5 h 30"/>
                <a:gd name="T42" fmla="*/ 26 w 30"/>
                <a:gd name="T43" fmla="*/ 7 h 30"/>
                <a:gd name="T44" fmla="*/ 29 w 30"/>
                <a:gd name="T45" fmla="*/ 9 h 30"/>
                <a:gd name="T46" fmla="*/ 30 w 30"/>
                <a:gd name="T47" fmla="*/ 13 h 30"/>
                <a:gd name="T48" fmla="*/ 30 w 30"/>
                <a:gd name="T49" fmla="*/ 15 h 30"/>
                <a:gd name="T50" fmla="*/ 29 w 30"/>
                <a:gd name="T51" fmla="*/ 21 h 30"/>
                <a:gd name="T52" fmla="*/ 25 w 30"/>
                <a:gd name="T53" fmla="*/ 25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1" y="30"/>
                  </a:lnTo>
                  <a:lnTo>
                    <a:pt x="9" y="29"/>
                  </a:lnTo>
                  <a:lnTo>
                    <a:pt x="7" y="28"/>
                  </a:lnTo>
                  <a:lnTo>
                    <a:pt x="4" y="25"/>
                  </a:lnTo>
                  <a:lnTo>
                    <a:pt x="2" y="23"/>
                  </a:lnTo>
                  <a:lnTo>
                    <a:pt x="1" y="21"/>
                  </a:lnTo>
                  <a:lnTo>
                    <a:pt x="0" y="18"/>
                  </a:lnTo>
                  <a:lnTo>
                    <a:pt x="0" y="15"/>
                  </a:lnTo>
                  <a:lnTo>
                    <a:pt x="0" y="13"/>
                  </a:lnTo>
                  <a:lnTo>
                    <a:pt x="1" y="9"/>
                  </a:lnTo>
                  <a:lnTo>
                    <a:pt x="2" y="7"/>
                  </a:lnTo>
                  <a:lnTo>
                    <a:pt x="4" y="5"/>
                  </a:lnTo>
                  <a:lnTo>
                    <a:pt x="7" y="3"/>
                  </a:lnTo>
                  <a:lnTo>
                    <a:pt x="9" y="1"/>
                  </a:lnTo>
                  <a:lnTo>
                    <a:pt x="11" y="0"/>
                  </a:lnTo>
                  <a:lnTo>
                    <a:pt x="15" y="0"/>
                  </a:lnTo>
                  <a:lnTo>
                    <a:pt x="17" y="0"/>
                  </a:lnTo>
                  <a:lnTo>
                    <a:pt x="21" y="1"/>
                  </a:lnTo>
                  <a:lnTo>
                    <a:pt x="23" y="3"/>
                  </a:lnTo>
                  <a:lnTo>
                    <a:pt x="25" y="5"/>
                  </a:lnTo>
                  <a:lnTo>
                    <a:pt x="26" y="7"/>
                  </a:lnTo>
                  <a:lnTo>
                    <a:pt x="29" y="9"/>
                  </a:lnTo>
                  <a:lnTo>
                    <a:pt x="30" y="13"/>
                  </a:lnTo>
                  <a:lnTo>
                    <a:pt x="30" y="15"/>
                  </a:lnTo>
                  <a:lnTo>
                    <a:pt x="29" y="21"/>
                  </a:lnTo>
                  <a:lnTo>
                    <a:pt x="25" y="25"/>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02" name="Freeform 554"/>
            <p:cNvSpPr>
              <a:spLocks/>
            </p:cNvSpPr>
            <p:nvPr/>
          </p:nvSpPr>
          <p:spPr bwMode="auto">
            <a:xfrm>
              <a:off x="2677" y="2164"/>
              <a:ext cx="30" cy="29"/>
            </a:xfrm>
            <a:custGeom>
              <a:avLst/>
              <a:gdLst>
                <a:gd name="T0" fmla="*/ 58 w 58"/>
                <a:gd name="T1" fmla="*/ 30 h 60"/>
                <a:gd name="T2" fmla="*/ 58 w 58"/>
                <a:gd name="T3" fmla="*/ 24 h 60"/>
                <a:gd name="T4" fmla="*/ 56 w 58"/>
                <a:gd name="T5" fmla="*/ 18 h 60"/>
                <a:gd name="T6" fmla="*/ 54 w 58"/>
                <a:gd name="T7" fmla="*/ 14 h 60"/>
                <a:gd name="T8" fmla="*/ 50 w 58"/>
                <a:gd name="T9" fmla="*/ 9 h 60"/>
                <a:gd name="T10" fmla="*/ 46 w 58"/>
                <a:gd name="T11" fmla="*/ 6 h 60"/>
                <a:gd name="T12" fmla="*/ 40 w 58"/>
                <a:gd name="T13" fmla="*/ 2 h 60"/>
                <a:gd name="T14" fmla="*/ 34 w 58"/>
                <a:gd name="T15" fmla="*/ 1 h 60"/>
                <a:gd name="T16" fmla="*/ 28 w 58"/>
                <a:gd name="T17" fmla="*/ 0 h 60"/>
                <a:gd name="T18" fmla="*/ 17 w 58"/>
                <a:gd name="T19" fmla="*/ 2 h 60"/>
                <a:gd name="T20" fmla="*/ 8 w 58"/>
                <a:gd name="T21" fmla="*/ 9 h 60"/>
                <a:gd name="T22" fmla="*/ 2 w 58"/>
                <a:gd name="T23" fmla="*/ 18 h 60"/>
                <a:gd name="T24" fmla="*/ 0 w 58"/>
                <a:gd name="T25" fmla="*/ 30 h 60"/>
                <a:gd name="T26" fmla="*/ 0 w 58"/>
                <a:gd name="T27" fmla="*/ 36 h 60"/>
                <a:gd name="T28" fmla="*/ 2 w 58"/>
                <a:gd name="T29" fmla="*/ 42 h 60"/>
                <a:gd name="T30" fmla="*/ 4 w 58"/>
                <a:gd name="T31" fmla="*/ 46 h 60"/>
                <a:gd name="T32" fmla="*/ 8 w 58"/>
                <a:gd name="T33" fmla="*/ 51 h 60"/>
                <a:gd name="T34" fmla="*/ 12 w 58"/>
                <a:gd name="T35" fmla="*/ 54 h 60"/>
                <a:gd name="T36" fmla="*/ 18 w 58"/>
                <a:gd name="T37" fmla="*/ 58 h 60"/>
                <a:gd name="T38" fmla="*/ 23 w 58"/>
                <a:gd name="T39" fmla="*/ 59 h 60"/>
                <a:gd name="T40" fmla="*/ 28 w 58"/>
                <a:gd name="T41" fmla="*/ 60 h 60"/>
                <a:gd name="T42" fmla="*/ 34 w 58"/>
                <a:gd name="T43" fmla="*/ 59 h 60"/>
                <a:gd name="T44" fmla="*/ 40 w 58"/>
                <a:gd name="T45" fmla="*/ 58 h 60"/>
                <a:gd name="T46" fmla="*/ 46 w 58"/>
                <a:gd name="T47" fmla="*/ 54 h 60"/>
                <a:gd name="T48" fmla="*/ 50 w 58"/>
                <a:gd name="T49" fmla="*/ 51 h 60"/>
                <a:gd name="T50" fmla="*/ 54 w 58"/>
                <a:gd name="T51" fmla="*/ 46 h 60"/>
                <a:gd name="T52" fmla="*/ 56 w 58"/>
                <a:gd name="T53" fmla="*/ 42 h 60"/>
                <a:gd name="T54" fmla="*/ 58 w 58"/>
                <a:gd name="T55" fmla="*/ 36 h 60"/>
                <a:gd name="T56" fmla="*/ 58 w 58"/>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60">
                  <a:moveTo>
                    <a:pt x="58" y="30"/>
                  </a:moveTo>
                  <a:lnTo>
                    <a:pt x="58" y="24"/>
                  </a:lnTo>
                  <a:lnTo>
                    <a:pt x="56" y="18"/>
                  </a:lnTo>
                  <a:lnTo>
                    <a:pt x="54" y="14"/>
                  </a:lnTo>
                  <a:lnTo>
                    <a:pt x="50" y="9"/>
                  </a:lnTo>
                  <a:lnTo>
                    <a:pt x="46" y="6"/>
                  </a:lnTo>
                  <a:lnTo>
                    <a:pt x="40" y="2"/>
                  </a:lnTo>
                  <a:lnTo>
                    <a:pt x="34" y="1"/>
                  </a:lnTo>
                  <a:lnTo>
                    <a:pt x="28" y="0"/>
                  </a:lnTo>
                  <a:lnTo>
                    <a:pt x="17" y="2"/>
                  </a:lnTo>
                  <a:lnTo>
                    <a:pt x="8" y="9"/>
                  </a:lnTo>
                  <a:lnTo>
                    <a:pt x="2" y="18"/>
                  </a:lnTo>
                  <a:lnTo>
                    <a:pt x="0" y="30"/>
                  </a:lnTo>
                  <a:lnTo>
                    <a:pt x="0" y="36"/>
                  </a:lnTo>
                  <a:lnTo>
                    <a:pt x="2" y="42"/>
                  </a:lnTo>
                  <a:lnTo>
                    <a:pt x="4" y="46"/>
                  </a:lnTo>
                  <a:lnTo>
                    <a:pt x="8" y="51"/>
                  </a:lnTo>
                  <a:lnTo>
                    <a:pt x="12" y="54"/>
                  </a:lnTo>
                  <a:lnTo>
                    <a:pt x="18" y="58"/>
                  </a:lnTo>
                  <a:lnTo>
                    <a:pt x="23" y="59"/>
                  </a:lnTo>
                  <a:lnTo>
                    <a:pt x="28" y="60"/>
                  </a:lnTo>
                  <a:lnTo>
                    <a:pt x="34" y="59"/>
                  </a:lnTo>
                  <a:lnTo>
                    <a:pt x="40" y="58"/>
                  </a:lnTo>
                  <a:lnTo>
                    <a:pt x="46" y="54"/>
                  </a:lnTo>
                  <a:lnTo>
                    <a:pt x="50" y="51"/>
                  </a:lnTo>
                  <a:lnTo>
                    <a:pt x="54" y="46"/>
                  </a:lnTo>
                  <a:lnTo>
                    <a:pt x="56" y="42"/>
                  </a:lnTo>
                  <a:lnTo>
                    <a:pt x="58" y="36"/>
                  </a:lnTo>
                  <a:lnTo>
                    <a:pt x="58"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03" name="Freeform 555"/>
            <p:cNvSpPr>
              <a:spLocks/>
            </p:cNvSpPr>
            <p:nvPr/>
          </p:nvSpPr>
          <p:spPr bwMode="auto">
            <a:xfrm>
              <a:off x="2685" y="2171"/>
              <a:ext cx="14" cy="15"/>
            </a:xfrm>
            <a:custGeom>
              <a:avLst/>
              <a:gdLst>
                <a:gd name="T0" fmla="*/ 13 w 28"/>
                <a:gd name="T1" fmla="*/ 30 h 30"/>
                <a:gd name="T2" fmla="*/ 11 w 28"/>
                <a:gd name="T3" fmla="*/ 30 h 30"/>
                <a:gd name="T4" fmla="*/ 9 w 28"/>
                <a:gd name="T5" fmla="*/ 29 h 30"/>
                <a:gd name="T6" fmla="*/ 5 w 28"/>
                <a:gd name="T7" fmla="*/ 28 h 30"/>
                <a:gd name="T8" fmla="*/ 3 w 28"/>
                <a:gd name="T9" fmla="*/ 25 h 30"/>
                <a:gd name="T10" fmla="*/ 2 w 28"/>
                <a:gd name="T11" fmla="*/ 23 h 30"/>
                <a:gd name="T12" fmla="*/ 1 w 28"/>
                <a:gd name="T13" fmla="*/ 21 h 30"/>
                <a:gd name="T14" fmla="*/ 0 w 28"/>
                <a:gd name="T15" fmla="*/ 18 h 30"/>
                <a:gd name="T16" fmla="*/ 0 w 28"/>
                <a:gd name="T17" fmla="*/ 15 h 30"/>
                <a:gd name="T18" fmla="*/ 0 w 28"/>
                <a:gd name="T19" fmla="*/ 13 h 30"/>
                <a:gd name="T20" fmla="*/ 1 w 28"/>
                <a:gd name="T21" fmla="*/ 9 h 30"/>
                <a:gd name="T22" fmla="*/ 2 w 28"/>
                <a:gd name="T23" fmla="*/ 7 h 30"/>
                <a:gd name="T24" fmla="*/ 3 w 28"/>
                <a:gd name="T25" fmla="*/ 5 h 30"/>
                <a:gd name="T26" fmla="*/ 5 w 28"/>
                <a:gd name="T27" fmla="*/ 3 h 30"/>
                <a:gd name="T28" fmla="*/ 9 w 28"/>
                <a:gd name="T29" fmla="*/ 1 h 30"/>
                <a:gd name="T30" fmla="*/ 11 w 28"/>
                <a:gd name="T31" fmla="*/ 0 h 30"/>
                <a:gd name="T32" fmla="*/ 13 w 28"/>
                <a:gd name="T33" fmla="*/ 0 h 30"/>
                <a:gd name="T34" fmla="*/ 17 w 28"/>
                <a:gd name="T35" fmla="*/ 0 h 30"/>
                <a:gd name="T36" fmla="*/ 19 w 28"/>
                <a:gd name="T37" fmla="*/ 1 h 30"/>
                <a:gd name="T38" fmla="*/ 23 w 28"/>
                <a:gd name="T39" fmla="*/ 3 h 30"/>
                <a:gd name="T40" fmla="*/ 25 w 28"/>
                <a:gd name="T41" fmla="*/ 5 h 30"/>
                <a:gd name="T42" fmla="*/ 26 w 28"/>
                <a:gd name="T43" fmla="*/ 7 h 30"/>
                <a:gd name="T44" fmla="*/ 27 w 28"/>
                <a:gd name="T45" fmla="*/ 9 h 30"/>
                <a:gd name="T46" fmla="*/ 28 w 28"/>
                <a:gd name="T47" fmla="*/ 13 h 30"/>
                <a:gd name="T48" fmla="*/ 28 w 28"/>
                <a:gd name="T49" fmla="*/ 15 h 30"/>
                <a:gd name="T50" fmla="*/ 27 w 28"/>
                <a:gd name="T51" fmla="*/ 21 h 30"/>
                <a:gd name="T52" fmla="*/ 25 w 28"/>
                <a:gd name="T53" fmla="*/ 25 h 30"/>
                <a:gd name="T54" fmla="*/ 19 w 28"/>
                <a:gd name="T55" fmla="*/ 29 h 30"/>
                <a:gd name="T56" fmla="*/ 13 w 28"/>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 h="30">
                  <a:moveTo>
                    <a:pt x="13" y="30"/>
                  </a:moveTo>
                  <a:lnTo>
                    <a:pt x="11" y="30"/>
                  </a:lnTo>
                  <a:lnTo>
                    <a:pt x="9" y="29"/>
                  </a:lnTo>
                  <a:lnTo>
                    <a:pt x="5" y="28"/>
                  </a:lnTo>
                  <a:lnTo>
                    <a:pt x="3" y="25"/>
                  </a:lnTo>
                  <a:lnTo>
                    <a:pt x="2" y="23"/>
                  </a:lnTo>
                  <a:lnTo>
                    <a:pt x="1" y="21"/>
                  </a:lnTo>
                  <a:lnTo>
                    <a:pt x="0" y="18"/>
                  </a:lnTo>
                  <a:lnTo>
                    <a:pt x="0" y="15"/>
                  </a:lnTo>
                  <a:lnTo>
                    <a:pt x="0" y="13"/>
                  </a:lnTo>
                  <a:lnTo>
                    <a:pt x="1" y="9"/>
                  </a:lnTo>
                  <a:lnTo>
                    <a:pt x="2" y="7"/>
                  </a:lnTo>
                  <a:lnTo>
                    <a:pt x="3" y="5"/>
                  </a:lnTo>
                  <a:lnTo>
                    <a:pt x="5" y="3"/>
                  </a:lnTo>
                  <a:lnTo>
                    <a:pt x="9" y="1"/>
                  </a:lnTo>
                  <a:lnTo>
                    <a:pt x="11" y="0"/>
                  </a:lnTo>
                  <a:lnTo>
                    <a:pt x="13" y="0"/>
                  </a:lnTo>
                  <a:lnTo>
                    <a:pt x="17" y="0"/>
                  </a:lnTo>
                  <a:lnTo>
                    <a:pt x="19" y="1"/>
                  </a:lnTo>
                  <a:lnTo>
                    <a:pt x="23" y="3"/>
                  </a:lnTo>
                  <a:lnTo>
                    <a:pt x="25" y="5"/>
                  </a:lnTo>
                  <a:lnTo>
                    <a:pt x="26" y="7"/>
                  </a:lnTo>
                  <a:lnTo>
                    <a:pt x="27" y="9"/>
                  </a:lnTo>
                  <a:lnTo>
                    <a:pt x="28" y="13"/>
                  </a:lnTo>
                  <a:lnTo>
                    <a:pt x="28" y="15"/>
                  </a:lnTo>
                  <a:lnTo>
                    <a:pt x="27" y="21"/>
                  </a:lnTo>
                  <a:lnTo>
                    <a:pt x="25" y="25"/>
                  </a:lnTo>
                  <a:lnTo>
                    <a:pt x="19" y="29"/>
                  </a:lnTo>
                  <a:lnTo>
                    <a:pt x="13"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04" name="Freeform 556"/>
            <p:cNvSpPr>
              <a:spLocks/>
            </p:cNvSpPr>
            <p:nvPr/>
          </p:nvSpPr>
          <p:spPr bwMode="auto">
            <a:xfrm>
              <a:off x="2539" y="2259"/>
              <a:ext cx="29" cy="30"/>
            </a:xfrm>
            <a:custGeom>
              <a:avLst/>
              <a:gdLst>
                <a:gd name="T0" fmla="*/ 60 w 60"/>
                <a:gd name="T1" fmla="*/ 30 h 60"/>
                <a:gd name="T2" fmla="*/ 59 w 60"/>
                <a:gd name="T3" fmla="*/ 24 h 60"/>
                <a:gd name="T4" fmla="*/ 58 w 60"/>
                <a:gd name="T5" fmla="*/ 19 h 60"/>
                <a:gd name="T6" fmla="*/ 54 w 60"/>
                <a:gd name="T7" fmla="*/ 13 h 60"/>
                <a:gd name="T8" fmla="*/ 51 w 60"/>
                <a:gd name="T9" fmla="*/ 8 h 60"/>
                <a:gd name="T10" fmla="*/ 46 w 60"/>
                <a:gd name="T11" fmla="*/ 5 h 60"/>
                <a:gd name="T12" fmla="*/ 42 w 60"/>
                <a:gd name="T13" fmla="*/ 3 h 60"/>
                <a:gd name="T14" fmla="*/ 36 w 60"/>
                <a:gd name="T15" fmla="*/ 1 h 60"/>
                <a:gd name="T16" fmla="*/ 30 w 60"/>
                <a:gd name="T17" fmla="*/ 0 h 60"/>
                <a:gd name="T18" fmla="*/ 18 w 60"/>
                <a:gd name="T19" fmla="*/ 3 h 60"/>
                <a:gd name="T20" fmla="*/ 8 w 60"/>
                <a:gd name="T21" fmla="*/ 8 h 60"/>
                <a:gd name="T22" fmla="*/ 2 w 60"/>
                <a:gd name="T23" fmla="*/ 19 h 60"/>
                <a:gd name="T24" fmla="*/ 0 w 60"/>
                <a:gd name="T25" fmla="*/ 30 h 60"/>
                <a:gd name="T26" fmla="*/ 1 w 60"/>
                <a:gd name="T27" fmla="*/ 36 h 60"/>
                <a:gd name="T28" fmla="*/ 2 w 60"/>
                <a:gd name="T29" fmla="*/ 42 h 60"/>
                <a:gd name="T30" fmla="*/ 5 w 60"/>
                <a:gd name="T31" fmla="*/ 46 h 60"/>
                <a:gd name="T32" fmla="*/ 8 w 60"/>
                <a:gd name="T33" fmla="*/ 51 h 60"/>
                <a:gd name="T34" fmla="*/ 13 w 60"/>
                <a:gd name="T35" fmla="*/ 54 h 60"/>
                <a:gd name="T36" fmla="*/ 18 w 60"/>
                <a:gd name="T37" fmla="*/ 58 h 60"/>
                <a:gd name="T38" fmla="*/ 24 w 60"/>
                <a:gd name="T39" fmla="*/ 59 h 60"/>
                <a:gd name="T40" fmla="*/ 30 w 60"/>
                <a:gd name="T41" fmla="*/ 60 h 60"/>
                <a:gd name="T42" fmla="*/ 36 w 60"/>
                <a:gd name="T43" fmla="*/ 59 h 60"/>
                <a:gd name="T44" fmla="*/ 42 w 60"/>
                <a:gd name="T45" fmla="*/ 58 h 60"/>
                <a:gd name="T46" fmla="*/ 46 w 60"/>
                <a:gd name="T47" fmla="*/ 54 h 60"/>
                <a:gd name="T48" fmla="*/ 51 w 60"/>
                <a:gd name="T49" fmla="*/ 51 h 60"/>
                <a:gd name="T50" fmla="*/ 54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9"/>
                  </a:lnTo>
                  <a:lnTo>
                    <a:pt x="54" y="13"/>
                  </a:lnTo>
                  <a:lnTo>
                    <a:pt x="51" y="8"/>
                  </a:lnTo>
                  <a:lnTo>
                    <a:pt x="46" y="5"/>
                  </a:lnTo>
                  <a:lnTo>
                    <a:pt x="42" y="3"/>
                  </a:lnTo>
                  <a:lnTo>
                    <a:pt x="36" y="1"/>
                  </a:lnTo>
                  <a:lnTo>
                    <a:pt x="30" y="0"/>
                  </a:lnTo>
                  <a:lnTo>
                    <a:pt x="18" y="3"/>
                  </a:lnTo>
                  <a:lnTo>
                    <a:pt x="8" y="8"/>
                  </a:lnTo>
                  <a:lnTo>
                    <a:pt x="2" y="19"/>
                  </a:lnTo>
                  <a:lnTo>
                    <a:pt x="0" y="30"/>
                  </a:lnTo>
                  <a:lnTo>
                    <a:pt x="1" y="36"/>
                  </a:lnTo>
                  <a:lnTo>
                    <a:pt x="2" y="42"/>
                  </a:lnTo>
                  <a:lnTo>
                    <a:pt x="5" y="46"/>
                  </a:lnTo>
                  <a:lnTo>
                    <a:pt x="8" y="51"/>
                  </a:lnTo>
                  <a:lnTo>
                    <a:pt x="13" y="54"/>
                  </a:lnTo>
                  <a:lnTo>
                    <a:pt x="18" y="58"/>
                  </a:lnTo>
                  <a:lnTo>
                    <a:pt x="24" y="59"/>
                  </a:lnTo>
                  <a:lnTo>
                    <a:pt x="30" y="60"/>
                  </a:lnTo>
                  <a:lnTo>
                    <a:pt x="36" y="59"/>
                  </a:lnTo>
                  <a:lnTo>
                    <a:pt x="42" y="58"/>
                  </a:lnTo>
                  <a:lnTo>
                    <a:pt x="46" y="54"/>
                  </a:lnTo>
                  <a:lnTo>
                    <a:pt x="51" y="51"/>
                  </a:lnTo>
                  <a:lnTo>
                    <a:pt x="54" y="46"/>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05" name="Freeform 557"/>
            <p:cNvSpPr>
              <a:spLocks/>
            </p:cNvSpPr>
            <p:nvPr/>
          </p:nvSpPr>
          <p:spPr bwMode="auto">
            <a:xfrm>
              <a:off x="2546" y="2267"/>
              <a:ext cx="15" cy="15"/>
            </a:xfrm>
            <a:custGeom>
              <a:avLst/>
              <a:gdLst>
                <a:gd name="T0" fmla="*/ 15 w 30"/>
                <a:gd name="T1" fmla="*/ 30 h 30"/>
                <a:gd name="T2" fmla="*/ 12 w 30"/>
                <a:gd name="T3" fmla="*/ 30 h 30"/>
                <a:gd name="T4" fmla="*/ 9 w 30"/>
                <a:gd name="T5" fmla="*/ 29 h 30"/>
                <a:gd name="T6" fmla="*/ 7 w 30"/>
                <a:gd name="T7" fmla="*/ 27 h 30"/>
                <a:gd name="T8" fmla="*/ 5 w 30"/>
                <a:gd name="T9" fmla="*/ 26 h 30"/>
                <a:gd name="T10" fmla="*/ 2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2 w 30"/>
                <a:gd name="T23" fmla="*/ 7 h 30"/>
                <a:gd name="T24" fmla="*/ 5 w 30"/>
                <a:gd name="T25" fmla="*/ 5 h 30"/>
                <a:gd name="T26" fmla="*/ 7 w 30"/>
                <a:gd name="T27" fmla="*/ 3 h 30"/>
                <a:gd name="T28" fmla="*/ 9 w 30"/>
                <a:gd name="T29" fmla="*/ 1 h 30"/>
                <a:gd name="T30" fmla="*/ 12 w 30"/>
                <a:gd name="T31" fmla="*/ 0 h 30"/>
                <a:gd name="T32" fmla="*/ 15 w 30"/>
                <a:gd name="T33" fmla="*/ 0 h 30"/>
                <a:gd name="T34" fmla="*/ 17 w 30"/>
                <a:gd name="T35" fmla="*/ 0 h 30"/>
                <a:gd name="T36" fmla="*/ 21 w 30"/>
                <a:gd name="T37" fmla="*/ 1 h 30"/>
                <a:gd name="T38" fmla="*/ 23 w 30"/>
                <a:gd name="T39" fmla="*/ 3 h 30"/>
                <a:gd name="T40" fmla="*/ 25 w 30"/>
                <a:gd name="T41" fmla="*/ 5 h 30"/>
                <a:gd name="T42" fmla="*/ 27 w 30"/>
                <a:gd name="T43" fmla="*/ 7 h 30"/>
                <a:gd name="T44" fmla="*/ 29 w 30"/>
                <a:gd name="T45" fmla="*/ 9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9"/>
                  </a:lnTo>
                  <a:lnTo>
                    <a:pt x="7" y="27"/>
                  </a:lnTo>
                  <a:lnTo>
                    <a:pt x="5" y="26"/>
                  </a:lnTo>
                  <a:lnTo>
                    <a:pt x="2" y="23"/>
                  </a:lnTo>
                  <a:lnTo>
                    <a:pt x="1" y="20"/>
                  </a:lnTo>
                  <a:lnTo>
                    <a:pt x="0" y="18"/>
                  </a:lnTo>
                  <a:lnTo>
                    <a:pt x="0" y="15"/>
                  </a:lnTo>
                  <a:lnTo>
                    <a:pt x="0" y="12"/>
                  </a:lnTo>
                  <a:lnTo>
                    <a:pt x="1" y="9"/>
                  </a:lnTo>
                  <a:lnTo>
                    <a:pt x="2" y="7"/>
                  </a:lnTo>
                  <a:lnTo>
                    <a:pt x="5" y="5"/>
                  </a:lnTo>
                  <a:lnTo>
                    <a:pt x="7" y="3"/>
                  </a:lnTo>
                  <a:lnTo>
                    <a:pt x="9" y="1"/>
                  </a:lnTo>
                  <a:lnTo>
                    <a:pt x="12" y="0"/>
                  </a:lnTo>
                  <a:lnTo>
                    <a:pt x="15" y="0"/>
                  </a:lnTo>
                  <a:lnTo>
                    <a:pt x="17" y="0"/>
                  </a:lnTo>
                  <a:lnTo>
                    <a:pt x="21" y="1"/>
                  </a:lnTo>
                  <a:lnTo>
                    <a:pt x="23" y="3"/>
                  </a:lnTo>
                  <a:lnTo>
                    <a:pt x="25" y="5"/>
                  </a:lnTo>
                  <a:lnTo>
                    <a:pt x="27" y="7"/>
                  </a:lnTo>
                  <a:lnTo>
                    <a:pt x="29" y="9"/>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06" name="Freeform 558"/>
            <p:cNvSpPr>
              <a:spLocks/>
            </p:cNvSpPr>
            <p:nvPr/>
          </p:nvSpPr>
          <p:spPr bwMode="auto">
            <a:xfrm>
              <a:off x="2416" y="2291"/>
              <a:ext cx="30" cy="30"/>
            </a:xfrm>
            <a:custGeom>
              <a:avLst/>
              <a:gdLst>
                <a:gd name="T0" fmla="*/ 60 w 60"/>
                <a:gd name="T1" fmla="*/ 30 h 59"/>
                <a:gd name="T2" fmla="*/ 58 w 60"/>
                <a:gd name="T3" fmla="*/ 24 h 59"/>
                <a:gd name="T4" fmla="*/ 57 w 60"/>
                <a:gd name="T5" fmla="*/ 18 h 59"/>
                <a:gd name="T6" fmla="*/ 54 w 60"/>
                <a:gd name="T7" fmla="*/ 13 h 59"/>
                <a:gd name="T8" fmla="*/ 50 w 60"/>
                <a:gd name="T9" fmla="*/ 9 h 59"/>
                <a:gd name="T10" fmla="*/ 46 w 60"/>
                <a:gd name="T11" fmla="*/ 5 h 59"/>
                <a:gd name="T12" fmla="*/ 41 w 60"/>
                <a:gd name="T13" fmla="*/ 2 h 59"/>
                <a:gd name="T14" fmla="*/ 35 w 60"/>
                <a:gd name="T15" fmla="*/ 1 h 59"/>
                <a:gd name="T16" fmla="*/ 30 w 60"/>
                <a:gd name="T17" fmla="*/ 0 h 59"/>
                <a:gd name="T18" fmla="*/ 18 w 60"/>
                <a:gd name="T19" fmla="*/ 2 h 59"/>
                <a:gd name="T20" fmla="*/ 9 w 60"/>
                <a:gd name="T21" fmla="*/ 9 h 59"/>
                <a:gd name="T22" fmla="*/ 2 w 60"/>
                <a:gd name="T23" fmla="*/ 18 h 59"/>
                <a:gd name="T24" fmla="*/ 0 w 60"/>
                <a:gd name="T25" fmla="*/ 30 h 59"/>
                <a:gd name="T26" fmla="*/ 1 w 60"/>
                <a:gd name="T27" fmla="*/ 35 h 59"/>
                <a:gd name="T28" fmla="*/ 2 w 60"/>
                <a:gd name="T29" fmla="*/ 41 h 59"/>
                <a:gd name="T30" fmla="*/ 4 w 60"/>
                <a:gd name="T31" fmla="*/ 47 h 59"/>
                <a:gd name="T32" fmla="*/ 8 w 60"/>
                <a:gd name="T33" fmla="*/ 51 h 59"/>
                <a:gd name="T34" fmla="*/ 12 w 60"/>
                <a:gd name="T35" fmla="*/ 55 h 59"/>
                <a:gd name="T36" fmla="*/ 18 w 60"/>
                <a:gd name="T37" fmla="*/ 57 h 59"/>
                <a:gd name="T38" fmla="*/ 24 w 60"/>
                <a:gd name="T39" fmla="*/ 59 h 59"/>
                <a:gd name="T40" fmla="*/ 30 w 60"/>
                <a:gd name="T41" fmla="*/ 59 h 59"/>
                <a:gd name="T42" fmla="*/ 35 w 60"/>
                <a:gd name="T43" fmla="*/ 59 h 59"/>
                <a:gd name="T44" fmla="*/ 41 w 60"/>
                <a:gd name="T45" fmla="*/ 57 h 59"/>
                <a:gd name="T46" fmla="*/ 46 w 60"/>
                <a:gd name="T47" fmla="*/ 55 h 59"/>
                <a:gd name="T48" fmla="*/ 50 w 60"/>
                <a:gd name="T49" fmla="*/ 51 h 59"/>
                <a:gd name="T50" fmla="*/ 54 w 60"/>
                <a:gd name="T51" fmla="*/ 47 h 59"/>
                <a:gd name="T52" fmla="*/ 57 w 60"/>
                <a:gd name="T53" fmla="*/ 41 h 59"/>
                <a:gd name="T54" fmla="*/ 58 w 60"/>
                <a:gd name="T55" fmla="*/ 35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8" y="24"/>
                  </a:lnTo>
                  <a:lnTo>
                    <a:pt x="57" y="18"/>
                  </a:lnTo>
                  <a:lnTo>
                    <a:pt x="54" y="13"/>
                  </a:lnTo>
                  <a:lnTo>
                    <a:pt x="50" y="9"/>
                  </a:lnTo>
                  <a:lnTo>
                    <a:pt x="46" y="5"/>
                  </a:lnTo>
                  <a:lnTo>
                    <a:pt x="41" y="2"/>
                  </a:lnTo>
                  <a:lnTo>
                    <a:pt x="35" y="1"/>
                  </a:lnTo>
                  <a:lnTo>
                    <a:pt x="30" y="0"/>
                  </a:lnTo>
                  <a:lnTo>
                    <a:pt x="18" y="2"/>
                  </a:lnTo>
                  <a:lnTo>
                    <a:pt x="9" y="9"/>
                  </a:lnTo>
                  <a:lnTo>
                    <a:pt x="2" y="18"/>
                  </a:lnTo>
                  <a:lnTo>
                    <a:pt x="0" y="30"/>
                  </a:lnTo>
                  <a:lnTo>
                    <a:pt x="1" y="35"/>
                  </a:lnTo>
                  <a:lnTo>
                    <a:pt x="2" y="41"/>
                  </a:lnTo>
                  <a:lnTo>
                    <a:pt x="4" y="47"/>
                  </a:lnTo>
                  <a:lnTo>
                    <a:pt x="8" y="51"/>
                  </a:lnTo>
                  <a:lnTo>
                    <a:pt x="12" y="55"/>
                  </a:lnTo>
                  <a:lnTo>
                    <a:pt x="18" y="57"/>
                  </a:lnTo>
                  <a:lnTo>
                    <a:pt x="24" y="59"/>
                  </a:lnTo>
                  <a:lnTo>
                    <a:pt x="30" y="59"/>
                  </a:lnTo>
                  <a:lnTo>
                    <a:pt x="35" y="59"/>
                  </a:lnTo>
                  <a:lnTo>
                    <a:pt x="41" y="57"/>
                  </a:lnTo>
                  <a:lnTo>
                    <a:pt x="46" y="55"/>
                  </a:lnTo>
                  <a:lnTo>
                    <a:pt x="50" y="51"/>
                  </a:lnTo>
                  <a:lnTo>
                    <a:pt x="54" y="47"/>
                  </a:lnTo>
                  <a:lnTo>
                    <a:pt x="57" y="41"/>
                  </a:lnTo>
                  <a:lnTo>
                    <a:pt x="58"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07" name="Freeform 559"/>
            <p:cNvSpPr>
              <a:spLocks/>
            </p:cNvSpPr>
            <p:nvPr/>
          </p:nvSpPr>
          <p:spPr bwMode="auto">
            <a:xfrm>
              <a:off x="2423" y="2298"/>
              <a:ext cx="15" cy="15"/>
            </a:xfrm>
            <a:custGeom>
              <a:avLst/>
              <a:gdLst>
                <a:gd name="T0" fmla="*/ 15 w 30"/>
                <a:gd name="T1" fmla="*/ 30 h 30"/>
                <a:gd name="T2" fmla="*/ 11 w 30"/>
                <a:gd name="T3" fmla="*/ 30 h 30"/>
                <a:gd name="T4" fmla="*/ 9 w 30"/>
                <a:gd name="T5" fmla="*/ 28 h 30"/>
                <a:gd name="T6" fmla="*/ 7 w 30"/>
                <a:gd name="T7" fmla="*/ 27 h 30"/>
                <a:gd name="T8" fmla="*/ 4 w 30"/>
                <a:gd name="T9" fmla="*/ 25 h 30"/>
                <a:gd name="T10" fmla="*/ 2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2 w 30"/>
                <a:gd name="T23" fmla="*/ 6 h 30"/>
                <a:gd name="T24" fmla="*/ 4 w 30"/>
                <a:gd name="T25" fmla="*/ 4 h 30"/>
                <a:gd name="T26" fmla="*/ 7 w 30"/>
                <a:gd name="T27" fmla="*/ 3 h 30"/>
                <a:gd name="T28" fmla="*/ 9 w 30"/>
                <a:gd name="T29" fmla="*/ 1 h 30"/>
                <a:gd name="T30" fmla="*/ 11 w 30"/>
                <a:gd name="T31" fmla="*/ 0 h 30"/>
                <a:gd name="T32" fmla="*/ 15 w 30"/>
                <a:gd name="T33" fmla="*/ 0 h 30"/>
                <a:gd name="T34" fmla="*/ 17 w 30"/>
                <a:gd name="T35" fmla="*/ 0 h 30"/>
                <a:gd name="T36" fmla="*/ 20 w 30"/>
                <a:gd name="T37" fmla="*/ 1 h 30"/>
                <a:gd name="T38" fmla="*/ 23 w 30"/>
                <a:gd name="T39" fmla="*/ 3 h 30"/>
                <a:gd name="T40" fmla="*/ 25 w 30"/>
                <a:gd name="T41" fmla="*/ 4 h 30"/>
                <a:gd name="T42" fmla="*/ 26 w 30"/>
                <a:gd name="T43" fmla="*/ 6 h 30"/>
                <a:gd name="T44" fmla="*/ 28 w 30"/>
                <a:gd name="T45" fmla="*/ 9 h 30"/>
                <a:gd name="T46" fmla="*/ 30 w 30"/>
                <a:gd name="T47" fmla="*/ 12 h 30"/>
                <a:gd name="T48" fmla="*/ 30 w 30"/>
                <a:gd name="T49" fmla="*/ 15 h 30"/>
                <a:gd name="T50" fmla="*/ 28 w 30"/>
                <a:gd name="T51" fmla="*/ 20 h 30"/>
                <a:gd name="T52" fmla="*/ 25 w 30"/>
                <a:gd name="T53" fmla="*/ 25 h 30"/>
                <a:gd name="T54" fmla="*/ 20 w 30"/>
                <a:gd name="T55" fmla="*/ 28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1" y="30"/>
                  </a:lnTo>
                  <a:lnTo>
                    <a:pt x="9" y="28"/>
                  </a:lnTo>
                  <a:lnTo>
                    <a:pt x="7" y="27"/>
                  </a:lnTo>
                  <a:lnTo>
                    <a:pt x="4" y="25"/>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0"/>
                  </a:lnTo>
                  <a:lnTo>
                    <a:pt x="25" y="25"/>
                  </a:lnTo>
                  <a:lnTo>
                    <a:pt x="20" y="28"/>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08" name="Freeform 560"/>
            <p:cNvSpPr>
              <a:spLocks/>
            </p:cNvSpPr>
            <p:nvPr/>
          </p:nvSpPr>
          <p:spPr bwMode="auto">
            <a:xfrm>
              <a:off x="2344" y="2212"/>
              <a:ext cx="30" cy="29"/>
            </a:xfrm>
            <a:custGeom>
              <a:avLst/>
              <a:gdLst>
                <a:gd name="T0" fmla="*/ 60 w 60"/>
                <a:gd name="T1" fmla="*/ 27 h 57"/>
                <a:gd name="T2" fmla="*/ 59 w 60"/>
                <a:gd name="T3" fmla="*/ 23 h 57"/>
                <a:gd name="T4" fmla="*/ 57 w 60"/>
                <a:gd name="T5" fmla="*/ 17 h 57"/>
                <a:gd name="T6" fmla="*/ 54 w 60"/>
                <a:gd name="T7" fmla="*/ 12 h 57"/>
                <a:gd name="T8" fmla="*/ 50 w 60"/>
                <a:gd name="T9" fmla="*/ 8 h 57"/>
                <a:gd name="T10" fmla="*/ 46 w 60"/>
                <a:gd name="T11" fmla="*/ 4 h 57"/>
                <a:gd name="T12" fmla="*/ 41 w 60"/>
                <a:gd name="T13" fmla="*/ 2 h 57"/>
                <a:gd name="T14" fmla="*/ 35 w 60"/>
                <a:gd name="T15" fmla="*/ 0 h 57"/>
                <a:gd name="T16" fmla="*/ 30 w 60"/>
                <a:gd name="T17" fmla="*/ 0 h 57"/>
                <a:gd name="T18" fmla="*/ 18 w 60"/>
                <a:gd name="T19" fmla="*/ 2 h 57"/>
                <a:gd name="T20" fmla="*/ 9 w 60"/>
                <a:gd name="T21" fmla="*/ 8 h 57"/>
                <a:gd name="T22" fmla="*/ 2 w 60"/>
                <a:gd name="T23" fmla="*/ 17 h 57"/>
                <a:gd name="T24" fmla="*/ 0 w 60"/>
                <a:gd name="T25" fmla="*/ 27 h 57"/>
                <a:gd name="T26" fmla="*/ 1 w 60"/>
                <a:gd name="T27" fmla="*/ 33 h 57"/>
                <a:gd name="T28" fmla="*/ 2 w 60"/>
                <a:gd name="T29" fmla="*/ 39 h 57"/>
                <a:gd name="T30" fmla="*/ 4 w 60"/>
                <a:gd name="T31" fmla="*/ 45 h 57"/>
                <a:gd name="T32" fmla="*/ 8 w 60"/>
                <a:gd name="T33" fmla="*/ 49 h 57"/>
                <a:gd name="T34" fmla="*/ 12 w 60"/>
                <a:gd name="T35" fmla="*/ 53 h 57"/>
                <a:gd name="T36" fmla="*/ 18 w 60"/>
                <a:gd name="T37" fmla="*/ 55 h 57"/>
                <a:gd name="T38" fmla="*/ 24 w 60"/>
                <a:gd name="T39" fmla="*/ 57 h 57"/>
                <a:gd name="T40" fmla="*/ 30 w 60"/>
                <a:gd name="T41" fmla="*/ 57 h 57"/>
                <a:gd name="T42" fmla="*/ 35 w 60"/>
                <a:gd name="T43" fmla="*/ 57 h 57"/>
                <a:gd name="T44" fmla="*/ 41 w 60"/>
                <a:gd name="T45" fmla="*/ 55 h 57"/>
                <a:gd name="T46" fmla="*/ 46 w 60"/>
                <a:gd name="T47" fmla="*/ 53 h 57"/>
                <a:gd name="T48" fmla="*/ 50 w 60"/>
                <a:gd name="T49" fmla="*/ 49 h 57"/>
                <a:gd name="T50" fmla="*/ 54 w 60"/>
                <a:gd name="T51" fmla="*/ 45 h 57"/>
                <a:gd name="T52" fmla="*/ 57 w 60"/>
                <a:gd name="T53" fmla="*/ 39 h 57"/>
                <a:gd name="T54" fmla="*/ 59 w 60"/>
                <a:gd name="T55" fmla="*/ 33 h 57"/>
                <a:gd name="T56" fmla="*/ 60 w 60"/>
                <a:gd name="T57" fmla="*/ 2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7">
                  <a:moveTo>
                    <a:pt x="60" y="27"/>
                  </a:moveTo>
                  <a:lnTo>
                    <a:pt x="59" y="23"/>
                  </a:lnTo>
                  <a:lnTo>
                    <a:pt x="57" y="17"/>
                  </a:lnTo>
                  <a:lnTo>
                    <a:pt x="54" y="12"/>
                  </a:lnTo>
                  <a:lnTo>
                    <a:pt x="50" y="8"/>
                  </a:lnTo>
                  <a:lnTo>
                    <a:pt x="46" y="4"/>
                  </a:lnTo>
                  <a:lnTo>
                    <a:pt x="41" y="2"/>
                  </a:lnTo>
                  <a:lnTo>
                    <a:pt x="35" y="0"/>
                  </a:lnTo>
                  <a:lnTo>
                    <a:pt x="30" y="0"/>
                  </a:lnTo>
                  <a:lnTo>
                    <a:pt x="18" y="2"/>
                  </a:lnTo>
                  <a:lnTo>
                    <a:pt x="9" y="8"/>
                  </a:lnTo>
                  <a:lnTo>
                    <a:pt x="2" y="17"/>
                  </a:lnTo>
                  <a:lnTo>
                    <a:pt x="0" y="27"/>
                  </a:lnTo>
                  <a:lnTo>
                    <a:pt x="1" y="33"/>
                  </a:lnTo>
                  <a:lnTo>
                    <a:pt x="2" y="39"/>
                  </a:lnTo>
                  <a:lnTo>
                    <a:pt x="4" y="45"/>
                  </a:lnTo>
                  <a:lnTo>
                    <a:pt x="8" y="49"/>
                  </a:lnTo>
                  <a:lnTo>
                    <a:pt x="12" y="53"/>
                  </a:lnTo>
                  <a:lnTo>
                    <a:pt x="18" y="55"/>
                  </a:lnTo>
                  <a:lnTo>
                    <a:pt x="24" y="57"/>
                  </a:lnTo>
                  <a:lnTo>
                    <a:pt x="30" y="57"/>
                  </a:lnTo>
                  <a:lnTo>
                    <a:pt x="35" y="57"/>
                  </a:lnTo>
                  <a:lnTo>
                    <a:pt x="41" y="55"/>
                  </a:lnTo>
                  <a:lnTo>
                    <a:pt x="46" y="53"/>
                  </a:lnTo>
                  <a:lnTo>
                    <a:pt x="50" y="49"/>
                  </a:lnTo>
                  <a:lnTo>
                    <a:pt x="54" y="45"/>
                  </a:lnTo>
                  <a:lnTo>
                    <a:pt x="57" y="39"/>
                  </a:lnTo>
                  <a:lnTo>
                    <a:pt x="59" y="33"/>
                  </a:lnTo>
                  <a:lnTo>
                    <a:pt x="60" y="2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09" name="Freeform 561"/>
            <p:cNvSpPr>
              <a:spLocks/>
            </p:cNvSpPr>
            <p:nvPr/>
          </p:nvSpPr>
          <p:spPr bwMode="auto">
            <a:xfrm>
              <a:off x="2351" y="2219"/>
              <a:ext cx="15" cy="14"/>
            </a:xfrm>
            <a:custGeom>
              <a:avLst/>
              <a:gdLst>
                <a:gd name="T0" fmla="*/ 15 w 30"/>
                <a:gd name="T1" fmla="*/ 27 h 27"/>
                <a:gd name="T2" fmla="*/ 11 w 30"/>
                <a:gd name="T3" fmla="*/ 27 h 27"/>
                <a:gd name="T4" fmla="*/ 9 w 30"/>
                <a:gd name="T5" fmla="*/ 26 h 27"/>
                <a:gd name="T6" fmla="*/ 7 w 30"/>
                <a:gd name="T7" fmla="*/ 25 h 27"/>
                <a:gd name="T8" fmla="*/ 4 w 30"/>
                <a:gd name="T9" fmla="*/ 23 h 27"/>
                <a:gd name="T10" fmla="*/ 2 w 30"/>
                <a:gd name="T11" fmla="*/ 21 h 27"/>
                <a:gd name="T12" fmla="*/ 1 w 30"/>
                <a:gd name="T13" fmla="*/ 18 h 27"/>
                <a:gd name="T14" fmla="*/ 0 w 30"/>
                <a:gd name="T15" fmla="*/ 16 h 27"/>
                <a:gd name="T16" fmla="*/ 0 w 30"/>
                <a:gd name="T17" fmla="*/ 12 h 27"/>
                <a:gd name="T18" fmla="*/ 0 w 30"/>
                <a:gd name="T19" fmla="*/ 10 h 27"/>
                <a:gd name="T20" fmla="*/ 1 w 30"/>
                <a:gd name="T21" fmla="*/ 7 h 27"/>
                <a:gd name="T22" fmla="*/ 2 w 30"/>
                <a:gd name="T23" fmla="*/ 4 h 27"/>
                <a:gd name="T24" fmla="*/ 4 w 30"/>
                <a:gd name="T25" fmla="*/ 2 h 27"/>
                <a:gd name="T26" fmla="*/ 7 w 30"/>
                <a:gd name="T27" fmla="*/ 1 h 27"/>
                <a:gd name="T28" fmla="*/ 9 w 30"/>
                <a:gd name="T29" fmla="*/ 0 h 27"/>
                <a:gd name="T30" fmla="*/ 11 w 30"/>
                <a:gd name="T31" fmla="*/ 0 h 27"/>
                <a:gd name="T32" fmla="*/ 15 w 30"/>
                <a:gd name="T33" fmla="*/ 0 h 27"/>
                <a:gd name="T34" fmla="*/ 17 w 30"/>
                <a:gd name="T35" fmla="*/ 0 h 27"/>
                <a:gd name="T36" fmla="*/ 20 w 30"/>
                <a:gd name="T37" fmla="*/ 0 h 27"/>
                <a:gd name="T38" fmla="*/ 23 w 30"/>
                <a:gd name="T39" fmla="*/ 1 h 27"/>
                <a:gd name="T40" fmla="*/ 25 w 30"/>
                <a:gd name="T41" fmla="*/ 2 h 27"/>
                <a:gd name="T42" fmla="*/ 26 w 30"/>
                <a:gd name="T43" fmla="*/ 4 h 27"/>
                <a:gd name="T44" fmla="*/ 29 w 30"/>
                <a:gd name="T45" fmla="*/ 7 h 27"/>
                <a:gd name="T46" fmla="*/ 30 w 30"/>
                <a:gd name="T47" fmla="*/ 10 h 27"/>
                <a:gd name="T48" fmla="*/ 30 w 30"/>
                <a:gd name="T49" fmla="*/ 12 h 27"/>
                <a:gd name="T50" fmla="*/ 29 w 30"/>
                <a:gd name="T51" fmla="*/ 18 h 27"/>
                <a:gd name="T52" fmla="*/ 25 w 30"/>
                <a:gd name="T53" fmla="*/ 23 h 27"/>
                <a:gd name="T54" fmla="*/ 20 w 30"/>
                <a:gd name="T55" fmla="*/ 26 h 27"/>
                <a:gd name="T56" fmla="*/ 15 w 30"/>
                <a:gd name="T5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7">
                  <a:moveTo>
                    <a:pt x="15" y="27"/>
                  </a:moveTo>
                  <a:lnTo>
                    <a:pt x="11" y="27"/>
                  </a:lnTo>
                  <a:lnTo>
                    <a:pt x="9" y="26"/>
                  </a:lnTo>
                  <a:lnTo>
                    <a:pt x="7" y="25"/>
                  </a:lnTo>
                  <a:lnTo>
                    <a:pt x="4" y="23"/>
                  </a:lnTo>
                  <a:lnTo>
                    <a:pt x="2" y="21"/>
                  </a:lnTo>
                  <a:lnTo>
                    <a:pt x="1" y="18"/>
                  </a:lnTo>
                  <a:lnTo>
                    <a:pt x="0" y="16"/>
                  </a:lnTo>
                  <a:lnTo>
                    <a:pt x="0" y="12"/>
                  </a:lnTo>
                  <a:lnTo>
                    <a:pt x="0" y="10"/>
                  </a:lnTo>
                  <a:lnTo>
                    <a:pt x="1" y="7"/>
                  </a:lnTo>
                  <a:lnTo>
                    <a:pt x="2" y="4"/>
                  </a:lnTo>
                  <a:lnTo>
                    <a:pt x="4" y="2"/>
                  </a:lnTo>
                  <a:lnTo>
                    <a:pt x="7" y="1"/>
                  </a:lnTo>
                  <a:lnTo>
                    <a:pt x="9" y="0"/>
                  </a:lnTo>
                  <a:lnTo>
                    <a:pt x="11" y="0"/>
                  </a:lnTo>
                  <a:lnTo>
                    <a:pt x="15" y="0"/>
                  </a:lnTo>
                  <a:lnTo>
                    <a:pt x="17" y="0"/>
                  </a:lnTo>
                  <a:lnTo>
                    <a:pt x="20" y="0"/>
                  </a:lnTo>
                  <a:lnTo>
                    <a:pt x="23" y="1"/>
                  </a:lnTo>
                  <a:lnTo>
                    <a:pt x="25" y="2"/>
                  </a:lnTo>
                  <a:lnTo>
                    <a:pt x="26" y="4"/>
                  </a:lnTo>
                  <a:lnTo>
                    <a:pt x="29" y="7"/>
                  </a:lnTo>
                  <a:lnTo>
                    <a:pt x="30" y="10"/>
                  </a:lnTo>
                  <a:lnTo>
                    <a:pt x="30" y="12"/>
                  </a:lnTo>
                  <a:lnTo>
                    <a:pt x="29" y="18"/>
                  </a:lnTo>
                  <a:lnTo>
                    <a:pt x="25" y="23"/>
                  </a:lnTo>
                  <a:lnTo>
                    <a:pt x="20" y="26"/>
                  </a:lnTo>
                  <a:lnTo>
                    <a:pt x="15" y="2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10" name="Freeform 562"/>
            <p:cNvSpPr>
              <a:spLocks/>
            </p:cNvSpPr>
            <p:nvPr/>
          </p:nvSpPr>
          <p:spPr bwMode="auto">
            <a:xfrm>
              <a:off x="2458" y="2403"/>
              <a:ext cx="30" cy="30"/>
            </a:xfrm>
            <a:custGeom>
              <a:avLst/>
              <a:gdLst>
                <a:gd name="T0" fmla="*/ 60 w 60"/>
                <a:gd name="T1" fmla="*/ 30 h 60"/>
                <a:gd name="T2" fmla="*/ 59 w 60"/>
                <a:gd name="T3" fmla="*/ 24 h 60"/>
                <a:gd name="T4" fmla="*/ 58 w 60"/>
                <a:gd name="T5" fmla="*/ 19 h 60"/>
                <a:gd name="T6" fmla="*/ 54 w 60"/>
                <a:gd name="T7" fmla="*/ 13 h 60"/>
                <a:gd name="T8" fmla="*/ 51 w 60"/>
                <a:gd name="T9" fmla="*/ 8 h 60"/>
                <a:gd name="T10" fmla="*/ 46 w 60"/>
                <a:gd name="T11" fmla="*/ 5 h 60"/>
                <a:gd name="T12" fmla="*/ 41 w 60"/>
                <a:gd name="T13" fmla="*/ 3 h 60"/>
                <a:gd name="T14" fmla="*/ 36 w 60"/>
                <a:gd name="T15" fmla="*/ 1 h 60"/>
                <a:gd name="T16" fmla="*/ 30 w 60"/>
                <a:gd name="T17" fmla="*/ 0 h 60"/>
                <a:gd name="T18" fmla="*/ 18 w 60"/>
                <a:gd name="T19" fmla="*/ 3 h 60"/>
                <a:gd name="T20" fmla="*/ 9 w 60"/>
                <a:gd name="T21" fmla="*/ 8 h 60"/>
                <a:gd name="T22" fmla="*/ 2 w 60"/>
                <a:gd name="T23" fmla="*/ 19 h 60"/>
                <a:gd name="T24" fmla="*/ 0 w 60"/>
                <a:gd name="T25" fmla="*/ 30 h 60"/>
                <a:gd name="T26" fmla="*/ 1 w 60"/>
                <a:gd name="T27" fmla="*/ 36 h 60"/>
                <a:gd name="T28" fmla="*/ 2 w 60"/>
                <a:gd name="T29" fmla="*/ 42 h 60"/>
                <a:gd name="T30" fmla="*/ 6 w 60"/>
                <a:gd name="T31" fmla="*/ 46 h 60"/>
                <a:gd name="T32" fmla="*/ 9 w 60"/>
                <a:gd name="T33" fmla="*/ 51 h 60"/>
                <a:gd name="T34" fmla="*/ 14 w 60"/>
                <a:gd name="T35" fmla="*/ 54 h 60"/>
                <a:gd name="T36" fmla="*/ 18 w 60"/>
                <a:gd name="T37" fmla="*/ 58 h 60"/>
                <a:gd name="T38" fmla="*/ 24 w 60"/>
                <a:gd name="T39" fmla="*/ 59 h 60"/>
                <a:gd name="T40" fmla="*/ 30 w 60"/>
                <a:gd name="T41" fmla="*/ 60 h 60"/>
                <a:gd name="T42" fmla="*/ 36 w 60"/>
                <a:gd name="T43" fmla="*/ 59 h 60"/>
                <a:gd name="T44" fmla="*/ 41 w 60"/>
                <a:gd name="T45" fmla="*/ 58 h 60"/>
                <a:gd name="T46" fmla="*/ 46 w 60"/>
                <a:gd name="T47" fmla="*/ 54 h 60"/>
                <a:gd name="T48" fmla="*/ 51 w 60"/>
                <a:gd name="T49" fmla="*/ 51 h 60"/>
                <a:gd name="T50" fmla="*/ 54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9"/>
                  </a:lnTo>
                  <a:lnTo>
                    <a:pt x="54" y="13"/>
                  </a:lnTo>
                  <a:lnTo>
                    <a:pt x="51" y="8"/>
                  </a:lnTo>
                  <a:lnTo>
                    <a:pt x="46" y="5"/>
                  </a:lnTo>
                  <a:lnTo>
                    <a:pt x="41" y="3"/>
                  </a:lnTo>
                  <a:lnTo>
                    <a:pt x="36" y="1"/>
                  </a:lnTo>
                  <a:lnTo>
                    <a:pt x="30" y="0"/>
                  </a:lnTo>
                  <a:lnTo>
                    <a:pt x="18" y="3"/>
                  </a:lnTo>
                  <a:lnTo>
                    <a:pt x="9" y="8"/>
                  </a:lnTo>
                  <a:lnTo>
                    <a:pt x="2" y="19"/>
                  </a:lnTo>
                  <a:lnTo>
                    <a:pt x="0" y="30"/>
                  </a:lnTo>
                  <a:lnTo>
                    <a:pt x="1" y="36"/>
                  </a:lnTo>
                  <a:lnTo>
                    <a:pt x="2" y="42"/>
                  </a:lnTo>
                  <a:lnTo>
                    <a:pt x="6" y="46"/>
                  </a:lnTo>
                  <a:lnTo>
                    <a:pt x="9" y="51"/>
                  </a:lnTo>
                  <a:lnTo>
                    <a:pt x="14" y="54"/>
                  </a:lnTo>
                  <a:lnTo>
                    <a:pt x="18" y="58"/>
                  </a:lnTo>
                  <a:lnTo>
                    <a:pt x="24" y="59"/>
                  </a:lnTo>
                  <a:lnTo>
                    <a:pt x="30" y="60"/>
                  </a:lnTo>
                  <a:lnTo>
                    <a:pt x="36" y="59"/>
                  </a:lnTo>
                  <a:lnTo>
                    <a:pt x="41" y="58"/>
                  </a:lnTo>
                  <a:lnTo>
                    <a:pt x="46" y="54"/>
                  </a:lnTo>
                  <a:lnTo>
                    <a:pt x="51" y="51"/>
                  </a:lnTo>
                  <a:lnTo>
                    <a:pt x="54" y="46"/>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11" name="Freeform 563"/>
            <p:cNvSpPr>
              <a:spLocks/>
            </p:cNvSpPr>
            <p:nvPr/>
          </p:nvSpPr>
          <p:spPr bwMode="auto">
            <a:xfrm>
              <a:off x="2466" y="2411"/>
              <a:ext cx="15" cy="15"/>
            </a:xfrm>
            <a:custGeom>
              <a:avLst/>
              <a:gdLst>
                <a:gd name="T0" fmla="*/ 15 w 30"/>
                <a:gd name="T1" fmla="*/ 30 h 30"/>
                <a:gd name="T2" fmla="*/ 11 w 30"/>
                <a:gd name="T3" fmla="*/ 30 h 30"/>
                <a:gd name="T4" fmla="*/ 9 w 30"/>
                <a:gd name="T5" fmla="*/ 29 h 30"/>
                <a:gd name="T6" fmla="*/ 7 w 30"/>
                <a:gd name="T7" fmla="*/ 27 h 30"/>
                <a:gd name="T8" fmla="*/ 5 w 30"/>
                <a:gd name="T9" fmla="*/ 26 h 30"/>
                <a:gd name="T10" fmla="*/ 2 w 30"/>
                <a:gd name="T11" fmla="*/ 23 h 30"/>
                <a:gd name="T12" fmla="*/ 1 w 30"/>
                <a:gd name="T13" fmla="*/ 20 h 30"/>
                <a:gd name="T14" fmla="*/ 0 w 30"/>
                <a:gd name="T15" fmla="*/ 17 h 30"/>
                <a:gd name="T16" fmla="*/ 0 w 30"/>
                <a:gd name="T17" fmla="*/ 15 h 30"/>
                <a:gd name="T18" fmla="*/ 0 w 30"/>
                <a:gd name="T19" fmla="*/ 12 h 30"/>
                <a:gd name="T20" fmla="*/ 1 w 30"/>
                <a:gd name="T21" fmla="*/ 9 h 30"/>
                <a:gd name="T22" fmla="*/ 2 w 30"/>
                <a:gd name="T23" fmla="*/ 7 h 30"/>
                <a:gd name="T24" fmla="*/ 5 w 30"/>
                <a:gd name="T25" fmla="*/ 5 h 30"/>
                <a:gd name="T26" fmla="*/ 7 w 30"/>
                <a:gd name="T27" fmla="*/ 2 h 30"/>
                <a:gd name="T28" fmla="*/ 9 w 30"/>
                <a:gd name="T29" fmla="*/ 1 h 30"/>
                <a:gd name="T30" fmla="*/ 11 w 30"/>
                <a:gd name="T31" fmla="*/ 0 h 30"/>
                <a:gd name="T32" fmla="*/ 15 w 30"/>
                <a:gd name="T33" fmla="*/ 0 h 30"/>
                <a:gd name="T34" fmla="*/ 17 w 30"/>
                <a:gd name="T35" fmla="*/ 0 h 30"/>
                <a:gd name="T36" fmla="*/ 21 w 30"/>
                <a:gd name="T37" fmla="*/ 1 h 30"/>
                <a:gd name="T38" fmla="*/ 23 w 30"/>
                <a:gd name="T39" fmla="*/ 2 h 30"/>
                <a:gd name="T40" fmla="*/ 25 w 30"/>
                <a:gd name="T41" fmla="*/ 5 h 30"/>
                <a:gd name="T42" fmla="*/ 26 w 30"/>
                <a:gd name="T43" fmla="*/ 7 h 30"/>
                <a:gd name="T44" fmla="*/ 29 w 30"/>
                <a:gd name="T45" fmla="*/ 9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1" y="30"/>
                  </a:lnTo>
                  <a:lnTo>
                    <a:pt x="9" y="29"/>
                  </a:lnTo>
                  <a:lnTo>
                    <a:pt x="7" y="27"/>
                  </a:lnTo>
                  <a:lnTo>
                    <a:pt x="5" y="26"/>
                  </a:lnTo>
                  <a:lnTo>
                    <a:pt x="2" y="23"/>
                  </a:lnTo>
                  <a:lnTo>
                    <a:pt x="1" y="20"/>
                  </a:lnTo>
                  <a:lnTo>
                    <a:pt x="0" y="17"/>
                  </a:lnTo>
                  <a:lnTo>
                    <a:pt x="0" y="15"/>
                  </a:lnTo>
                  <a:lnTo>
                    <a:pt x="0" y="12"/>
                  </a:lnTo>
                  <a:lnTo>
                    <a:pt x="1" y="9"/>
                  </a:lnTo>
                  <a:lnTo>
                    <a:pt x="2" y="7"/>
                  </a:lnTo>
                  <a:lnTo>
                    <a:pt x="5" y="5"/>
                  </a:lnTo>
                  <a:lnTo>
                    <a:pt x="7" y="2"/>
                  </a:lnTo>
                  <a:lnTo>
                    <a:pt x="9" y="1"/>
                  </a:lnTo>
                  <a:lnTo>
                    <a:pt x="11" y="0"/>
                  </a:lnTo>
                  <a:lnTo>
                    <a:pt x="15" y="0"/>
                  </a:lnTo>
                  <a:lnTo>
                    <a:pt x="17" y="0"/>
                  </a:lnTo>
                  <a:lnTo>
                    <a:pt x="21" y="1"/>
                  </a:lnTo>
                  <a:lnTo>
                    <a:pt x="23" y="2"/>
                  </a:lnTo>
                  <a:lnTo>
                    <a:pt x="25" y="5"/>
                  </a:lnTo>
                  <a:lnTo>
                    <a:pt x="26" y="7"/>
                  </a:lnTo>
                  <a:lnTo>
                    <a:pt x="29" y="9"/>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12" name="Freeform 564"/>
            <p:cNvSpPr>
              <a:spLocks/>
            </p:cNvSpPr>
            <p:nvPr/>
          </p:nvSpPr>
          <p:spPr bwMode="auto">
            <a:xfrm>
              <a:off x="2403" y="2539"/>
              <a:ext cx="30" cy="30"/>
            </a:xfrm>
            <a:custGeom>
              <a:avLst/>
              <a:gdLst>
                <a:gd name="T0" fmla="*/ 60 w 60"/>
                <a:gd name="T1" fmla="*/ 30 h 60"/>
                <a:gd name="T2" fmla="*/ 59 w 60"/>
                <a:gd name="T3" fmla="*/ 24 h 60"/>
                <a:gd name="T4" fmla="*/ 58 w 60"/>
                <a:gd name="T5" fmla="*/ 18 h 60"/>
                <a:gd name="T6" fmla="*/ 54 w 60"/>
                <a:gd name="T7" fmla="*/ 14 h 60"/>
                <a:gd name="T8" fmla="*/ 51 w 60"/>
                <a:gd name="T9" fmla="*/ 9 h 60"/>
                <a:gd name="T10" fmla="*/ 46 w 60"/>
                <a:gd name="T11" fmla="*/ 6 h 60"/>
                <a:gd name="T12" fmla="*/ 42 w 60"/>
                <a:gd name="T13" fmla="*/ 2 h 60"/>
                <a:gd name="T14" fmla="*/ 36 w 60"/>
                <a:gd name="T15" fmla="*/ 1 h 60"/>
                <a:gd name="T16" fmla="*/ 30 w 60"/>
                <a:gd name="T17" fmla="*/ 0 h 60"/>
                <a:gd name="T18" fmla="*/ 19 w 60"/>
                <a:gd name="T19" fmla="*/ 2 h 60"/>
                <a:gd name="T20" fmla="*/ 8 w 60"/>
                <a:gd name="T21" fmla="*/ 9 h 60"/>
                <a:gd name="T22" fmla="*/ 3 w 60"/>
                <a:gd name="T23" fmla="*/ 18 h 60"/>
                <a:gd name="T24" fmla="*/ 0 w 60"/>
                <a:gd name="T25" fmla="*/ 30 h 60"/>
                <a:gd name="T26" fmla="*/ 0 w 60"/>
                <a:gd name="T27" fmla="*/ 36 h 60"/>
                <a:gd name="T28" fmla="*/ 3 w 60"/>
                <a:gd name="T29" fmla="*/ 41 h 60"/>
                <a:gd name="T30" fmla="*/ 5 w 60"/>
                <a:gd name="T31" fmla="*/ 46 h 60"/>
                <a:gd name="T32" fmla="*/ 8 w 60"/>
                <a:gd name="T33" fmla="*/ 51 h 60"/>
                <a:gd name="T34" fmla="*/ 13 w 60"/>
                <a:gd name="T35" fmla="*/ 54 h 60"/>
                <a:gd name="T36" fmla="*/ 19 w 60"/>
                <a:gd name="T37" fmla="*/ 58 h 60"/>
                <a:gd name="T38" fmla="*/ 24 w 60"/>
                <a:gd name="T39" fmla="*/ 59 h 60"/>
                <a:gd name="T40" fmla="*/ 30 w 60"/>
                <a:gd name="T41" fmla="*/ 60 h 60"/>
                <a:gd name="T42" fmla="*/ 36 w 60"/>
                <a:gd name="T43" fmla="*/ 59 h 60"/>
                <a:gd name="T44" fmla="*/ 42 w 60"/>
                <a:gd name="T45" fmla="*/ 58 h 60"/>
                <a:gd name="T46" fmla="*/ 46 w 60"/>
                <a:gd name="T47" fmla="*/ 54 h 60"/>
                <a:gd name="T48" fmla="*/ 51 w 60"/>
                <a:gd name="T49" fmla="*/ 51 h 60"/>
                <a:gd name="T50" fmla="*/ 54 w 60"/>
                <a:gd name="T51" fmla="*/ 46 h 60"/>
                <a:gd name="T52" fmla="*/ 58 w 60"/>
                <a:gd name="T53" fmla="*/ 41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8"/>
                  </a:lnTo>
                  <a:lnTo>
                    <a:pt x="54" y="14"/>
                  </a:lnTo>
                  <a:lnTo>
                    <a:pt x="51" y="9"/>
                  </a:lnTo>
                  <a:lnTo>
                    <a:pt x="46" y="6"/>
                  </a:lnTo>
                  <a:lnTo>
                    <a:pt x="42" y="2"/>
                  </a:lnTo>
                  <a:lnTo>
                    <a:pt x="36" y="1"/>
                  </a:lnTo>
                  <a:lnTo>
                    <a:pt x="30" y="0"/>
                  </a:lnTo>
                  <a:lnTo>
                    <a:pt x="19" y="2"/>
                  </a:lnTo>
                  <a:lnTo>
                    <a:pt x="8" y="9"/>
                  </a:lnTo>
                  <a:lnTo>
                    <a:pt x="3" y="18"/>
                  </a:lnTo>
                  <a:lnTo>
                    <a:pt x="0" y="30"/>
                  </a:lnTo>
                  <a:lnTo>
                    <a:pt x="0" y="36"/>
                  </a:lnTo>
                  <a:lnTo>
                    <a:pt x="3" y="41"/>
                  </a:lnTo>
                  <a:lnTo>
                    <a:pt x="5" y="46"/>
                  </a:lnTo>
                  <a:lnTo>
                    <a:pt x="8" y="51"/>
                  </a:lnTo>
                  <a:lnTo>
                    <a:pt x="13"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13" name="Freeform 565"/>
            <p:cNvSpPr>
              <a:spLocks/>
            </p:cNvSpPr>
            <p:nvPr/>
          </p:nvSpPr>
          <p:spPr bwMode="auto">
            <a:xfrm>
              <a:off x="2410" y="2546"/>
              <a:ext cx="15" cy="15"/>
            </a:xfrm>
            <a:custGeom>
              <a:avLst/>
              <a:gdLst>
                <a:gd name="T0" fmla="*/ 15 w 29"/>
                <a:gd name="T1" fmla="*/ 30 h 30"/>
                <a:gd name="T2" fmla="*/ 12 w 29"/>
                <a:gd name="T3" fmla="*/ 30 h 30"/>
                <a:gd name="T4" fmla="*/ 9 w 29"/>
                <a:gd name="T5" fmla="*/ 29 h 30"/>
                <a:gd name="T6" fmla="*/ 7 w 29"/>
                <a:gd name="T7" fmla="*/ 26 h 30"/>
                <a:gd name="T8" fmla="*/ 5 w 29"/>
                <a:gd name="T9" fmla="*/ 25 h 30"/>
                <a:gd name="T10" fmla="*/ 3 w 29"/>
                <a:gd name="T11" fmla="*/ 23 h 30"/>
                <a:gd name="T12" fmla="*/ 1 w 29"/>
                <a:gd name="T13" fmla="*/ 21 h 30"/>
                <a:gd name="T14" fmla="*/ 0 w 29"/>
                <a:gd name="T15" fmla="*/ 17 h 30"/>
                <a:gd name="T16" fmla="*/ 0 w 29"/>
                <a:gd name="T17" fmla="*/ 15 h 30"/>
                <a:gd name="T18" fmla="*/ 0 w 29"/>
                <a:gd name="T19" fmla="*/ 12 h 30"/>
                <a:gd name="T20" fmla="*/ 1 w 29"/>
                <a:gd name="T21" fmla="*/ 9 h 30"/>
                <a:gd name="T22" fmla="*/ 3 w 29"/>
                <a:gd name="T23" fmla="*/ 7 h 30"/>
                <a:gd name="T24" fmla="*/ 5 w 29"/>
                <a:gd name="T25" fmla="*/ 5 h 30"/>
                <a:gd name="T26" fmla="*/ 7 w 29"/>
                <a:gd name="T27" fmla="*/ 2 h 30"/>
                <a:gd name="T28" fmla="*/ 9 w 29"/>
                <a:gd name="T29" fmla="*/ 1 h 30"/>
                <a:gd name="T30" fmla="*/ 12 w 29"/>
                <a:gd name="T31" fmla="*/ 0 h 30"/>
                <a:gd name="T32" fmla="*/ 15 w 29"/>
                <a:gd name="T33" fmla="*/ 0 h 30"/>
                <a:gd name="T34" fmla="*/ 17 w 29"/>
                <a:gd name="T35" fmla="*/ 0 h 30"/>
                <a:gd name="T36" fmla="*/ 21 w 29"/>
                <a:gd name="T37" fmla="*/ 1 h 30"/>
                <a:gd name="T38" fmla="*/ 23 w 29"/>
                <a:gd name="T39" fmla="*/ 2 h 30"/>
                <a:gd name="T40" fmla="*/ 26 w 29"/>
                <a:gd name="T41" fmla="*/ 5 h 30"/>
                <a:gd name="T42" fmla="*/ 27 w 29"/>
                <a:gd name="T43" fmla="*/ 7 h 30"/>
                <a:gd name="T44" fmla="*/ 28 w 29"/>
                <a:gd name="T45" fmla="*/ 9 h 30"/>
                <a:gd name="T46" fmla="*/ 29 w 29"/>
                <a:gd name="T47" fmla="*/ 12 h 30"/>
                <a:gd name="T48" fmla="*/ 29 w 29"/>
                <a:gd name="T49" fmla="*/ 15 h 30"/>
                <a:gd name="T50" fmla="*/ 28 w 29"/>
                <a:gd name="T51" fmla="*/ 21 h 30"/>
                <a:gd name="T52" fmla="*/ 26 w 29"/>
                <a:gd name="T53" fmla="*/ 25 h 30"/>
                <a:gd name="T54" fmla="*/ 21 w 29"/>
                <a:gd name="T55" fmla="*/ 29 h 30"/>
                <a:gd name="T56" fmla="*/ 15 w 29"/>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30">
                  <a:moveTo>
                    <a:pt x="15" y="30"/>
                  </a:moveTo>
                  <a:lnTo>
                    <a:pt x="12" y="30"/>
                  </a:lnTo>
                  <a:lnTo>
                    <a:pt x="9" y="29"/>
                  </a:lnTo>
                  <a:lnTo>
                    <a:pt x="7" y="26"/>
                  </a:lnTo>
                  <a:lnTo>
                    <a:pt x="5" y="25"/>
                  </a:lnTo>
                  <a:lnTo>
                    <a:pt x="3" y="23"/>
                  </a:lnTo>
                  <a:lnTo>
                    <a:pt x="1" y="21"/>
                  </a:lnTo>
                  <a:lnTo>
                    <a:pt x="0" y="17"/>
                  </a:lnTo>
                  <a:lnTo>
                    <a:pt x="0" y="15"/>
                  </a:lnTo>
                  <a:lnTo>
                    <a:pt x="0" y="12"/>
                  </a:lnTo>
                  <a:lnTo>
                    <a:pt x="1" y="9"/>
                  </a:lnTo>
                  <a:lnTo>
                    <a:pt x="3" y="7"/>
                  </a:lnTo>
                  <a:lnTo>
                    <a:pt x="5" y="5"/>
                  </a:lnTo>
                  <a:lnTo>
                    <a:pt x="7" y="2"/>
                  </a:lnTo>
                  <a:lnTo>
                    <a:pt x="9" y="1"/>
                  </a:lnTo>
                  <a:lnTo>
                    <a:pt x="12" y="0"/>
                  </a:lnTo>
                  <a:lnTo>
                    <a:pt x="15" y="0"/>
                  </a:lnTo>
                  <a:lnTo>
                    <a:pt x="17" y="0"/>
                  </a:lnTo>
                  <a:lnTo>
                    <a:pt x="21" y="1"/>
                  </a:lnTo>
                  <a:lnTo>
                    <a:pt x="23" y="2"/>
                  </a:lnTo>
                  <a:lnTo>
                    <a:pt x="26" y="5"/>
                  </a:lnTo>
                  <a:lnTo>
                    <a:pt x="27" y="7"/>
                  </a:lnTo>
                  <a:lnTo>
                    <a:pt x="28" y="9"/>
                  </a:lnTo>
                  <a:lnTo>
                    <a:pt x="29" y="12"/>
                  </a:lnTo>
                  <a:lnTo>
                    <a:pt x="29" y="15"/>
                  </a:lnTo>
                  <a:lnTo>
                    <a:pt x="28" y="21"/>
                  </a:lnTo>
                  <a:lnTo>
                    <a:pt x="26" y="25"/>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14" name="Freeform 566"/>
            <p:cNvSpPr>
              <a:spLocks/>
            </p:cNvSpPr>
            <p:nvPr/>
          </p:nvSpPr>
          <p:spPr bwMode="auto">
            <a:xfrm>
              <a:off x="2480" y="2665"/>
              <a:ext cx="30" cy="29"/>
            </a:xfrm>
            <a:custGeom>
              <a:avLst/>
              <a:gdLst>
                <a:gd name="T0" fmla="*/ 59 w 59"/>
                <a:gd name="T1" fmla="*/ 29 h 59"/>
                <a:gd name="T2" fmla="*/ 58 w 59"/>
                <a:gd name="T3" fmla="*/ 23 h 59"/>
                <a:gd name="T4" fmla="*/ 57 w 59"/>
                <a:gd name="T5" fmla="*/ 19 h 59"/>
                <a:gd name="T6" fmla="*/ 54 w 59"/>
                <a:gd name="T7" fmla="*/ 13 h 59"/>
                <a:gd name="T8" fmla="*/ 50 w 59"/>
                <a:gd name="T9" fmla="*/ 8 h 59"/>
                <a:gd name="T10" fmla="*/ 46 w 59"/>
                <a:gd name="T11" fmla="*/ 5 h 59"/>
                <a:gd name="T12" fmla="*/ 41 w 59"/>
                <a:gd name="T13" fmla="*/ 2 h 59"/>
                <a:gd name="T14" fmla="*/ 35 w 59"/>
                <a:gd name="T15" fmla="*/ 0 h 59"/>
                <a:gd name="T16" fmla="*/ 30 w 59"/>
                <a:gd name="T17" fmla="*/ 0 h 59"/>
                <a:gd name="T18" fmla="*/ 18 w 59"/>
                <a:gd name="T19" fmla="*/ 2 h 59"/>
                <a:gd name="T20" fmla="*/ 9 w 59"/>
                <a:gd name="T21" fmla="*/ 8 h 59"/>
                <a:gd name="T22" fmla="*/ 2 w 59"/>
                <a:gd name="T23" fmla="*/ 17 h 59"/>
                <a:gd name="T24" fmla="*/ 0 w 59"/>
                <a:gd name="T25" fmla="*/ 29 h 59"/>
                <a:gd name="T26" fmla="*/ 1 w 59"/>
                <a:gd name="T27" fmla="*/ 35 h 59"/>
                <a:gd name="T28" fmla="*/ 2 w 59"/>
                <a:gd name="T29" fmla="*/ 40 h 59"/>
                <a:gd name="T30" fmla="*/ 5 w 59"/>
                <a:gd name="T31" fmla="*/ 46 h 59"/>
                <a:gd name="T32" fmla="*/ 9 w 59"/>
                <a:gd name="T33" fmla="*/ 51 h 59"/>
                <a:gd name="T34" fmla="*/ 13 w 59"/>
                <a:gd name="T35" fmla="*/ 54 h 59"/>
                <a:gd name="T36" fmla="*/ 18 w 59"/>
                <a:gd name="T37" fmla="*/ 57 h 59"/>
                <a:gd name="T38" fmla="*/ 24 w 59"/>
                <a:gd name="T39" fmla="*/ 59 h 59"/>
                <a:gd name="T40" fmla="*/ 30 w 59"/>
                <a:gd name="T41" fmla="*/ 59 h 59"/>
                <a:gd name="T42" fmla="*/ 35 w 59"/>
                <a:gd name="T43" fmla="*/ 59 h 59"/>
                <a:gd name="T44" fmla="*/ 41 w 59"/>
                <a:gd name="T45" fmla="*/ 57 h 59"/>
                <a:gd name="T46" fmla="*/ 46 w 59"/>
                <a:gd name="T47" fmla="*/ 54 h 59"/>
                <a:gd name="T48" fmla="*/ 50 w 59"/>
                <a:gd name="T49" fmla="*/ 51 h 59"/>
                <a:gd name="T50" fmla="*/ 54 w 59"/>
                <a:gd name="T51" fmla="*/ 46 h 59"/>
                <a:gd name="T52" fmla="*/ 57 w 59"/>
                <a:gd name="T53" fmla="*/ 40 h 59"/>
                <a:gd name="T54" fmla="*/ 58 w 59"/>
                <a:gd name="T55" fmla="*/ 35 h 59"/>
                <a:gd name="T56" fmla="*/ 59 w 59"/>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59">
                  <a:moveTo>
                    <a:pt x="59" y="29"/>
                  </a:moveTo>
                  <a:lnTo>
                    <a:pt x="58" y="23"/>
                  </a:lnTo>
                  <a:lnTo>
                    <a:pt x="57" y="19"/>
                  </a:lnTo>
                  <a:lnTo>
                    <a:pt x="54" y="13"/>
                  </a:lnTo>
                  <a:lnTo>
                    <a:pt x="50" y="8"/>
                  </a:lnTo>
                  <a:lnTo>
                    <a:pt x="46" y="5"/>
                  </a:lnTo>
                  <a:lnTo>
                    <a:pt x="41" y="2"/>
                  </a:lnTo>
                  <a:lnTo>
                    <a:pt x="35" y="0"/>
                  </a:lnTo>
                  <a:lnTo>
                    <a:pt x="30" y="0"/>
                  </a:lnTo>
                  <a:lnTo>
                    <a:pt x="18" y="2"/>
                  </a:lnTo>
                  <a:lnTo>
                    <a:pt x="9" y="8"/>
                  </a:lnTo>
                  <a:lnTo>
                    <a:pt x="2" y="17"/>
                  </a:lnTo>
                  <a:lnTo>
                    <a:pt x="0" y="29"/>
                  </a:lnTo>
                  <a:lnTo>
                    <a:pt x="1" y="35"/>
                  </a:lnTo>
                  <a:lnTo>
                    <a:pt x="2" y="40"/>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0"/>
                  </a:lnTo>
                  <a:lnTo>
                    <a:pt x="58" y="35"/>
                  </a:lnTo>
                  <a:lnTo>
                    <a:pt x="59"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15" name="Freeform 567"/>
            <p:cNvSpPr>
              <a:spLocks/>
            </p:cNvSpPr>
            <p:nvPr/>
          </p:nvSpPr>
          <p:spPr bwMode="auto">
            <a:xfrm>
              <a:off x="2487" y="2672"/>
              <a:ext cx="15" cy="14"/>
            </a:xfrm>
            <a:custGeom>
              <a:avLst/>
              <a:gdLst>
                <a:gd name="T0" fmla="*/ 15 w 29"/>
                <a:gd name="T1" fmla="*/ 29 h 29"/>
                <a:gd name="T2" fmla="*/ 11 w 29"/>
                <a:gd name="T3" fmla="*/ 29 h 29"/>
                <a:gd name="T4" fmla="*/ 9 w 29"/>
                <a:gd name="T5" fmla="*/ 28 h 29"/>
                <a:gd name="T6" fmla="*/ 6 w 29"/>
                <a:gd name="T7" fmla="*/ 27 h 29"/>
                <a:gd name="T8" fmla="*/ 4 w 29"/>
                <a:gd name="T9" fmla="*/ 25 h 29"/>
                <a:gd name="T10" fmla="*/ 2 w 29"/>
                <a:gd name="T11" fmla="*/ 23 h 29"/>
                <a:gd name="T12" fmla="*/ 1 w 29"/>
                <a:gd name="T13" fmla="*/ 20 h 29"/>
                <a:gd name="T14" fmla="*/ 0 w 29"/>
                <a:gd name="T15" fmla="*/ 17 h 29"/>
                <a:gd name="T16" fmla="*/ 0 w 29"/>
                <a:gd name="T17" fmla="*/ 14 h 29"/>
                <a:gd name="T18" fmla="*/ 0 w 29"/>
                <a:gd name="T19" fmla="*/ 12 h 29"/>
                <a:gd name="T20" fmla="*/ 1 w 29"/>
                <a:gd name="T21" fmla="*/ 8 h 29"/>
                <a:gd name="T22" fmla="*/ 2 w 29"/>
                <a:gd name="T23" fmla="*/ 6 h 29"/>
                <a:gd name="T24" fmla="*/ 4 w 29"/>
                <a:gd name="T25" fmla="*/ 4 h 29"/>
                <a:gd name="T26" fmla="*/ 6 w 29"/>
                <a:gd name="T27" fmla="*/ 2 h 29"/>
                <a:gd name="T28" fmla="*/ 9 w 29"/>
                <a:gd name="T29" fmla="*/ 1 h 29"/>
                <a:gd name="T30" fmla="*/ 11 w 29"/>
                <a:gd name="T31" fmla="*/ 0 h 29"/>
                <a:gd name="T32" fmla="*/ 15 w 29"/>
                <a:gd name="T33" fmla="*/ 0 h 29"/>
                <a:gd name="T34" fmla="*/ 17 w 29"/>
                <a:gd name="T35" fmla="*/ 0 h 29"/>
                <a:gd name="T36" fmla="*/ 20 w 29"/>
                <a:gd name="T37" fmla="*/ 1 h 29"/>
                <a:gd name="T38" fmla="*/ 23 w 29"/>
                <a:gd name="T39" fmla="*/ 2 h 29"/>
                <a:gd name="T40" fmla="*/ 25 w 29"/>
                <a:gd name="T41" fmla="*/ 4 h 29"/>
                <a:gd name="T42" fmla="*/ 26 w 29"/>
                <a:gd name="T43" fmla="*/ 6 h 29"/>
                <a:gd name="T44" fmla="*/ 28 w 29"/>
                <a:gd name="T45" fmla="*/ 8 h 29"/>
                <a:gd name="T46" fmla="*/ 29 w 29"/>
                <a:gd name="T47" fmla="*/ 12 h 29"/>
                <a:gd name="T48" fmla="*/ 29 w 29"/>
                <a:gd name="T49" fmla="*/ 14 h 29"/>
                <a:gd name="T50" fmla="*/ 28 w 29"/>
                <a:gd name="T51" fmla="*/ 20 h 29"/>
                <a:gd name="T52" fmla="*/ 25 w 29"/>
                <a:gd name="T53" fmla="*/ 24 h 29"/>
                <a:gd name="T54" fmla="*/ 20 w 29"/>
                <a:gd name="T55" fmla="*/ 28 h 29"/>
                <a:gd name="T56" fmla="*/ 15 w 29"/>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9">
                  <a:moveTo>
                    <a:pt x="15" y="29"/>
                  </a:moveTo>
                  <a:lnTo>
                    <a:pt x="11" y="29"/>
                  </a:lnTo>
                  <a:lnTo>
                    <a:pt x="9" y="28"/>
                  </a:lnTo>
                  <a:lnTo>
                    <a:pt x="6" y="27"/>
                  </a:lnTo>
                  <a:lnTo>
                    <a:pt x="4" y="25"/>
                  </a:lnTo>
                  <a:lnTo>
                    <a:pt x="2" y="23"/>
                  </a:lnTo>
                  <a:lnTo>
                    <a:pt x="1" y="20"/>
                  </a:lnTo>
                  <a:lnTo>
                    <a:pt x="0" y="17"/>
                  </a:lnTo>
                  <a:lnTo>
                    <a:pt x="0" y="14"/>
                  </a:lnTo>
                  <a:lnTo>
                    <a:pt x="0" y="12"/>
                  </a:lnTo>
                  <a:lnTo>
                    <a:pt x="1" y="8"/>
                  </a:lnTo>
                  <a:lnTo>
                    <a:pt x="2" y="6"/>
                  </a:lnTo>
                  <a:lnTo>
                    <a:pt x="4" y="4"/>
                  </a:lnTo>
                  <a:lnTo>
                    <a:pt x="6" y="2"/>
                  </a:lnTo>
                  <a:lnTo>
                    <a:pt x="9" y="1"/>
                  </a:lnTo>
                  <a:lnTo>
                    <a:pt x="11" y="0"/>
                  </a:lnTo>
                  <a:lnTo>
                    <a:pt x="15" y="0"/>
                  </a:lnTo>
                  <a:lnTo>
                    <a:pt x="17" y="0"/>
                  </a:lnTo>
                  <a:lnTo>
                    <a:pt x="20" y="1"/>
                  </a:lnTo>
                  <a:lnTo>
                    <a:pt x="23" y="2"/>
                  </a:lnTo>
                  <a:lnTo>
                    <a:pt x="25" y="4"/>
                  </a:lnTo>
                  <a:lnTo>
                    <a:pt x="26" y="6"/>
                  </a:lnTo>
                  <a:lnTo>
                    <a:pt x="28" y="8"/>
                  </a:lnTo>
                  <a:lnTo>
                    <a:pt x="29" y="12"/>
                  </a:lnTo>
                  <a:lnTo>
                    <a:pt x="29" y="14"/>
                  </a:lnTo>
                  <a:lnTo>
                    <a:pt x="28" y="20"/>
                  </a:lnTo>
                  <a:lnTo>
                    <a:pt x="25" y="24"/>
                  </a:lnTo>
                  <a:lnTo>
                    <a:pt x="20"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16" name="Freeform 568"/>
            <p:cNvSpPr>
              <a:spLocks/>
            </p:cNvSpPr>
            <p:nvPr/>
          </p:nvSpPr>
          <p:spPr bwMode="auto">
            <a:xfrm>
              <a:off x="2624" y="2585"/>
              <a:ext cx="30" cy="29"/>
            </a:xfrm>
            <a:custGeom>
              <a:avLst/>
              <a:gdLst>
                <a:gd name="T0" fmla="*/ 60 w 60"/>
                <a:gd name="T1" fmla="*/ 30 h 59"/>
                <a:gd name="T2" fmla="*/ 59 w 60"/>
                <a:gd name="T3" fmla="*/ 24 h 59"/>
                <a:gd name="T4" fmla="*/ 58 w 60"/>
                <a:gd name="T5" fmla="*/ 18 h 59"/>
                <a:gd name="T6" fmla="*/ 55 w 60"/>
                <a:gd name="T7" fmla="*/ 13 h 59"/>
                <a:gd name="T8" fmla="*/ 51 w 60"/>
                <a:gd name="T9" fmla="*/ 8 h 59"/>
                <a:gd name="T10" fmla="*/ 47 w 60"/>
                <a:gd name="T11" fmla="*/ 5 h 59"/>
                <a:gd name="T12" fmla="*/ 42 w 60"/>
                <a:gd name="T13" fmla="*/ 2 h 59"/>
                <a:gd name="T14" fmla="*/ 36 w 60"/>
                <a:gd name="T15" fmla="*/ 0 h 59"/>
                <a:gd name="T16" fmla="*/ 30 w 60"/>
                <a:gd name="T17" fmla="*/ 0 h 59"/>
                <a:gd name="T18" fmla="*/ 19 w 60"/>
                <a:gd name="T19" fmla="*/ 2 h 59"/>
                <a:gd name="T20" fmla="*/ 10 w 60"/>
                <a:gd name="T21" fmla="*/ 8 h 59"/>
                <a:gd name="T22" fmla="*/ 3 w 60"/>
                <a:gd name="T23" fmla="*/ 18 h 59"/>
                <a:gd name="T24" fmla="*/ 0 w 60"/>
                <a:gd name="T25" fmla="*/ 30 h 59"/>
                <a:gd name="T26" fmla="*/ 2 w 60"/>
                <a:gd name="T27" fmla="*/ 36 h 59"/>
                <a:gd name="T28" fmla="*/ 3 w 60"/>
                <a:gd name="T29" fmla="*/ 40 h 59"/>
                <a:gd name="T30" fmla="*/ 6 w 60"/>
                <a:gd name="T31" fmla="*/ 46 h 59"/>
                <a:gd name="T32" fmla="*/ 10 w 60"/>
                <a:gd name="T33" fmla="*/ 51 h 59"/>
                <a:gd name="T34" fmla="*/ 14 w 60"/>
                <a:gd name="T35" fmla="*/ 54 h 59"/>
                <a:gd name="T36" fmla="*/ 19 w 60"/>
                <a:gd name="T37" fmla="*/ 56 h 59"/>
                <a:gd name="T38" fmla="*/ 25 w 60"/>
                <a:gd name="T39" fmla="*/ 59 h 59"/>
                <a:gd name="T40" fmla="*/ 30 w 60"/>
                <a:gd name="T41" fmla="*/ 59 h 59"/>
                <a:gd name="T42" fmla="*/ 36 w 60"/>
                <a:gd name="T43" fmla="*/ 59 h 59"/>
                <a:gd name="T44" fmla="*/ 42 w 60"/>
                <a:gd name="T45" fmla="*/ 56 h 59"/>
                <a:gd name="T46" fmla="*/ 47 w 60"/>
                <a:gd name="T47" fmla="*/ 54 h 59"/>
                <a:gd name="T48" fmla="*/ 51 w 60"/>
                <a:gd name="T49" fmla="*/ 51 h 59"/>
                <a:gd name="T50" fmla="*/ 55 w 60"/>
                <a:gd name="T51" fmla="*/ 46 h 59"/>
                <a:gd name="T52" fmla="*/ 58 w 60"/>
                <a:gd name="T53" fmla="*/ 40 h 59"/>
                <a:gd name="T54" fmla="*/ 59 w 60"/>
                <a:gd name="T55" fmla="*/ 36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9" y="24"/>
                  </a:lnTo>
                  <a:lnTo>
                    <a:pt x="58" y="18"/>
                  </a:lnTo>
                  <a:lnTo>
                    <a:pt x="55" y="13"/>
                  </a:lnTo>
                  <a:lnTo>
                    <a:pt x="51" y="8"/>
                  </a:lnTo>
                  <a:lnTo>
                    <a:pt x="47" y="5"/>
                  </a:lnTo>
                  <a:lnTo>
                    <a:pt x="42" y="2"/>
                  </a:lnTo>
                  <a:lnTo>
                    <a:pt x="36" y="0"/>
                  </a:lnTo>
                  <a:lnTo>
                    <a:pt x="30" y="0"/>
                  </a:lnTo>
                  <a:lnTo>
                    <a:pt x="19" y="2"/>
                  </a:lnTo>
                  <a:lnTo>
                    <a:pt x="10" y="8"/>
                  </a:lnTo>
                  <a:lnTo>
                    <a:pt x="3" y="18"/>
                  </a:lnTo>
                  <a:lnTo>
                    <a:pt x="0" y="30"/>
                  </a:lnTo>
                  <a:lnTo>
                    <a:pt x="2" y="36"/>
                  </a:lnTo>
                  <a:lnTo>
                    <a:pt x="3" y="40"/>
                  </a:lnTo>
                  <a:lnTo>
                    <a:pt x="6" y="46"/>
                  </a:lnTo>
                  <a:lnTo>
                    <a:pt x="10" y="51"/>
                  </a:lnTo>
                  <a:lnTo>
                    <a:pt x="14" y="54"/>
                  </a:lnTo>
                  <a:lnTo>
                    <a:pt x="19" y="56"/>
                  </a:lnTo>
                  <a:lnTo>
                    <a:pt x="25" y="59"/>
                  </a:lnTo>
                  <a:lnTo>
                    <a:pt x="30" y="59"/>
                  </a:lnTo>
                  <a:lnTo>
                    <a:pt x="36" y="59"/>
                  </a:lnTo>
                  <a:lnTo>
                    <a:pt x="42" y="56"/>
                  </a:lnTo>
                  <a:lnTo>
                    <a:pt x="47" y="54"/>
                  </a:lnTo>
                  <a:lnTo>
                    <a:pt x="51" y="51"/>
                  </a:lnTo>
                  <a:lnTo>
                    <a:pt x="55" y="46"/>
                  </a:lnTo>
                  <a:lnTo>
                    <a:pt x="58" y="40"/>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17" name="Freeform 569"/>
            <p:cNvSpPr>
              <a:spLocks/>
            </p:cNvSpPr>
            <p:nvPr/>
          </p:nvSpPr>
          <p:spPr bwMode="auto">
            <a:xfrm>
              <a:off x="2631" y="2592"/>
              <a:ext cx="15" cy="14"/>
            </a:xfrm>
            <a:custGeom>
              <a:avLst/>
              <a:gdLst>
                <a:gd name="T0" fmla="*/ 15 w 30"/>
                <a:gd name="T1" fmla="*/ 29 h 29"/>
                <a:gd name="T2" fmla="*/ 12 w 30"/>
                <a:gd name="T3" fmla="*/ 29 h 29"/>
                <a:gd name="T4" fmla="*/ 10 w 30"/>
                <a:gd name="T5" fmla="*/ 28 h 29"/>
                <a:gd name="T6" fmla="*/ 7 w 30"/>
                <a:gd name="T7" fmla="*/ 26 h 29"/>
                <a:gd name="T8" fmla="*/ 5 w 30"/>
                <a:gd name="T9" fmla="*/ 25 h 29"/>
                <a:gd name="T10" fmla="*/ 3 w 30"/>
                <a:gd name="T11" fmla="*/ 23 h 29"/>
                <a:gd name="T12" fmla="*/ 2 w 30"/>
                <a:gd name="T13" fmla="*/ 20 h 29"/>
                <a:gd name="T14" fmla="*/ 0 w 30"/>
                <a:gd name="T15" fmla="*/ 17 h 29"/>
                <a:gd name="T16" fmla="*/ 0 w 30"/>
                <a:gd name="T17" fmla="*/ 15 h 29"/>
                <a:gd name="T18" fmla="*/ 0 w 30"/>
                <a:gd name="T19" fmla="*/ 11 h 29"/>
                <a:gd name="T20" fmla="*/ 2 w 30"/>
                <a:gd name="T21" fmla="*/ 9 h 29"/>
                <a:gd name="T22" fmla="*/ 3 w 30"/>
                <a:gd name="T23" fmla="*/ 7 h 29"/>
                <a:gd name="T24" fmla="*/ 5 w 30"/>
                <a:gd name="T25" fmla="*/ 5 h 29"/>
                <a:gd name="T26" fmla="*/ 7 w 30"/>
                <a:gd name="T27" fmla="*/ 2 h 29"/>
                <a:gd name="T28" fmla="*/ 10 w 30"/>
                <a:gd name="T29" fmla="*/ 1 h 29"/>
                <a:gd name="T30" fmla="*/ 12 w 30"/>
                <a:gd name="T31" fmla="*/ 0 h 29"/>
                <a:gd name="T32" fmla="*/ 15 w 30"/>
                <a:gd name="T33" fmla="*/ 0 h 29"/>
                <a:gd name="T34" fmla="*/ 18 w 30"/>
                <a:gd name="T35" fmla="*/ 0 h 29"/>
                <a:gd name="T36" fmla="*/ 21 w 30"/>
                <a:gd name="T37" fmla="*/ 1 h 29"/>
                <a:gd name="T38" fmla="*/ 23 w 30"/>
                <a:gd name="T39" fmla="*/ 2 h 29"/>
                <a:gd name="T40" fmla="*/ 26 w 30"/>
                <a:gd name="T41" fmla="*/ 5 h 29"/>
                <a:gd name="T42" fmla="*/ 27 w 30"/>
                <a:gd name="T43" fmla="*/ 7 h 29"/>
                <a:gd name="T44" fmla="*/ 29 w 30"/>
                <a:gd name="T45" fmla="*/ 9 h 29"/>
                <a:gd name="T46" fmla="*/ 30 w 30"/>
                <a:gd name="T47" fmla="*/ 11 h 29"/>
                <a:gd name="T48" fmla="*/ 30 w 30"/>
                <a:gd name="T49" fmla="*/ 15 h 29"/>
                <a:gd name="T50" fmla="*/ 29 w 30"/>
                <a:gd name="T51" fmla="*/ 21 h 29"/>
                <a:gd name="T52" fmla="*/ 26 w 30"/>
                <a:gd name="T53" fmla="*/ 25 h 29"/>
                <a:gd name="T54" fmla="*/ 21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2" y="29"/>
                  </a:lnTo>
                  <a:lnTo>
                    <a:pt x="10" y="28"/>
                  </a:lnTo>
                  <a:lnTo>
                    <a:pt x="7" y="26"/>
                  </a:lnTo>
                  <a:lnTo>
                    <a:pt x="5" y="25"/>
                  </a:lnTo>
                  <a:lnTo>
                    <a:pt x="3" y="23"/>
                  </a:lnTo>
                  <a:lnTo>
                    <a:pt x="2" y="20"/>
                  </a:lnTo>
                  <a:lnTo>
                    <a:pt x="0" y="17"/>
                  </a:lnTo>
                  <a:lnTo>
                    <a:pt x="0" y="15"/>
                  </a:lnTo>
                  <a:lnTo>
                    <a:pt x="0" y="11"/>
                  </a:lnTo>
                  <a:lnTo>
                    <a:pt x="2" y="9"/>
                  </a:lnTo>
                  <a:lnTo>
                    <a:pt x="3" y="7"/>
                  </a:lnTo>
                  <a:lnTo>
                    <a:pt x="5" y="5"/>
                  </a:lnTo>
                  <a:lnTo>
                    <a:pt x="7" y="2"/>
                  </a:lnTo>
                  <a:lnTo>
                    <a:pt x="10" y="1"/>
                  </a:lnTo>
                  <a:lnTo>
                    <a:pt x="12" y="0"/>
                  </a:lnTo>
                  <a:lnTo>
                    <a:pt x="15" y="0"/>
                  </a:lnTo>
                  <a:lnTo>
                    <a:pt x="18" y="0"/>
                  </a:lnTo>
                  <a:lnTo>
                    <a:pt x="21" y="1"/>
                  </a:lnTo>
                  <a:lnTo>
                    <a:pt x="23" y="2"/>
                  </a:lnTo>
                  <a:lnTo>
                    <a:pt x="26" y="5"/>
                  </a:lnTo>
                  <a:lnTo>
                    <a:pt x="27" y="7"/>
                  </a:lnTo>
                  <a:lnTo>
                    <a:pt x="29" y="9"/>
                  </a:lnTo>
                  <a:lnTo>
                    <a:pt x="30" y="11"/>
                  </a:lnTo>
                  <a:lnTo>
                    <a:pt x="30" y="15"/>
                  </a:lnTo>
                  <a:lnTo>
                    <a:pt x="29" y="21"/>
                  </a:lnTo>
                  <a:lnTo>
                    <a:pt x="26" y="25"/>
                  </a:lnTo>
                  <a:lnTo>
                    <a:pt x="21"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18" name="Freeform 570"/>
            <p:cNvSpPr>
              <a:spLocks/>
            </p:cNvSpPr>
            <p:nvPr/>
          </p:nvSpPr>
          <p:spPr bwMode="auto">
            <a:xfrm>
              <a:off x="2621" y="2333"/>
              <a:ext cx="30" cy="30"/>
            </a:xfrm>
            <a:custGeom>
              <a:avLst/>
              <a:gdLst>
                <a:gd name="T0" fmla="*/ 60 w 60"/>
                <a:gd name="T1" fmla="*/ 30 h 60"/>
                <a:gd name="T2" fmla="*/ 58 w 60"/>
                <a:gd name="T3" fmla="*/ 24 h 60"/>
                <a:gd name="T4" fmla="*/ 57 w 60"/>
                <a:gd name="T5" fmla="*/ 18 h 60"/>
                <a:gd name="T6" fmla="*/ 55 w 60"/>
                <a:gd name="T7" fmla="*/ 14 h 60"/>
                <a:gd name="T8" fmla="*/ 52 w 60"/>
                <a:gd name="T9" fmla="*/ 9 h 60"/>
                <a:gd name="T10" fmla="*/ 47 w 60"/>
                <a:gd name="T11" fmla="*/ 6 h 60"/>
                <a:gd name="T12" fmla="*/ 41 w 60"/>
                <a:gd name="T13" fmla="*/ 2 h 60"/>
                <a:gd name="T14" fmla="*/ 35 w 60"/>
                <a:gd name="T15" fmla="*/ 1 h 60"/>
                <a:gd name="T16" fmla="*/ 30 w 60"/>
                <a:gd name="T17" fmla="*/ 0 h 60"/>
                <a:gd name="T18" fmla="*/ 18 w 60"/>
                <a:gd name="T19" fmla="*/ 2 h 60"/>
                <a:gd name="T20" fmla="*/ 9 w 60"/>
                <a:gd name="T21" fmla="*/ 9 h 60"/>
                <a:gd name="T22" fmla="*/ 2 w 60"/>
                <a:gd name="T23" fmla="*/ 18 h 60"/>
                <a:gd name="T24" fmla="*/ 0 w 60"/>
                <a:gd name="T25" fmla="*/ 30 h 60"/>
                <a:gd name="T26" fmla="*/ 1 w 60"/>
                <a:gd name="T27" fmla="*/ 36 h 60"/>
                <a:gd name="T28" fmla="*/ 2 w 60"/>
                <a:gd name="T29" fmla="*/ 41 h 60"/>
                <a:gd name="T30" fmla="*/ 5 w 60"/>
                <a:gd name="T31" fmla="*/ 47 h 60"/>
                <a:gd name="T32" fmla="*/ 9 w 60"/>
                <a:gd name="T33" fmla="*/ 52 h 60"/>
                <a:gd name="T34" fmla="*/ 14 w 60"/>
                <a:gd name="T35" fmla="*/ 55 h 60"/>
                <a:gd name="T36" fmla="*/ 18 w 60"/>
                <a:gd name="T37" fmla="*/ 57 h 60"/>
                <a:gd name="T38" fmla="*/ 24 w 60"/>
                <a:gd name="T39" fmla="*/ 60 h 60"/>
                <a:gd name="T40" fmla="*/ 30 w 60"/>
                <a:gd name="T41" fmla="*/ 60 h 60"/>
                <a:gd name="T42" fmla="*/ 35 w 60"/>
                <a:gd name="T43" fmla="*/ 60 h 60"/>
                <a:gd name="T44" fmla="*/ 41 w 60"/>
                <a:gd name="T45" fmla="*/ 57 h 60"/>
                <a:gd name="T46" fmla="*/ 47 w 60"/>
                <a:gd name="T47" fmla="*/ 55 h 60"/>
                <a:gd name="T48" fmla="*/ 52 w 60"/>
                <a:gd name="T49" fmla="*/ 52 h 60"/>
                <a:gd name="T50" fmla="*/ 55 w 60"/>
                <a:gd name="T51" fmla="*/ 47 h 60"/>
                <a:gd name="T52" fmla="*/ 57 w 60"/>
                <a:gd name="T53" fmla="*/ 41 h 60"/>
                <a:gd name="T54" fmla="*/ 58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8" y="24"/>
                  </a:lnTo>
                  <a:lnTo>
                    <a:pt x="57" y="18"/>
                  </a:lnTo>
                  <a:lnTo>
                    <a:pt x="55" y="14"/>
                  </a:lnTo>
                  <a:lnTo>
                    <a:pt x="52" y="9"/>
                  </a:lnTo>
                  <a:lnTo>
                    <a:pt x="47" y="6"/>
                  </a:lnTo>
                  <a:lnTo>
                    <a:pt x="41" y="2"/>
                  </a:lnTo>
                  <a:lnTo>
                    <a:pt x="35" y="1"/>
                  </a:lnTo>
                  <a:lnTo>
                    <a:pt x="30" y="0"/>
                  </a:lnTo>
                  <a:lnTo>
                    <a:pt x="18" y="2"/>
                  </a:lnTo>
                  <a:lnTo>
                    <a:pt x="9" y="9"/>
                  </a:lnTo>
                  <a:lnTo>
                    <a:pt x="2" y="18"/>
                  </a:lnTo>
                  <a:lnTo>
                    <a:pt x="0" y="30"/>
                  </a:lnTo>
                  <a:lnTo>
                    <a:pt x="1" y="36"/>
                  </a:lnTo>
                  <a:lnTo>
                    <a:pt x="2" y="41"/>
                  </a:lnTo>
                  <a:lnTo>
                    <a:pt x="5" y="47"/>
                  </a:lnTo>
                  <a:lnTo>
                    <a:pt x="9" y="52"/>
                  </a:lnTo>
                  <a:lnTo>
                    <a:pt x="14" y="55"/>
                  </a:lnTo>
                  <a:lnTo>
                    <a:pt x="18" y="57"/>
                  </a:lnTo>
                  <a:lnTo>
                    <a:pt x="24" y="60"/>
                  </a:lnTo>
                  <a:lnTo>
                    <a:pt x="30" y="60"/>
                  </a:lnTo>
                  <a:lnTo>
                    <a:pt x="35" y="60"/>
                  </a:lnTo>
                  <a:lnTo>
                    <a:pt x="41" y="57"/>
                  </a:lnTo>
                  <a:lnTo>
                    <a:pt x="47" y="55"/>
                  </a:lnTo>
                  <a:lnTo>
                    <a:pt x="52" y="52"/>
                  </a:lnTo>
                  <a:lnTo>
                    <a:pt x="55" y="47"/>
                  </a:lnTo>
                  <a:lnTo>
                    <a:pt x="57" y="41"/>
                  </a:lnTo>
                  <a:lnTo>
                    <a:pt x="58"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19" name="Freeform 571"/>
            <p:cNvSpPr>
              <a:spLocks/>
            </p:cNvSpPr>
            <p:nvPr/>
          </p:nvSpPr>
          <p:spPr bwMode="auto">
            <a:xfrm>
              <a:off x="2628" y="2341"/>
              <a:ext cx="15" cy="15"/>
            </a:xfrm>
            <a:custGeom>
              <a:avLst/>
              <a:gdLst>
                <a:gd name="T0" fmla="*/ 15 w 30"/>
                <a:gd name="T1" fmla="*/ 29 h 29"/>
                <a:gd name="T2" fmla="*/ 12 w 30"/>
                <a:gd name="T3" fmla="*/ 29 h 29"/>
                <a:gd name="T4" fmla="*/ 10 w 30"/>
                <a:gd name="T5" fmla="*/ 28 h 29"/>
                <a:gd name="T6" fmla="*/ 7 w 30"/>
                <a:gd name="T7" fmla="*/ 26 h 29"/>
                <a:gd name="T8" fmla="*/ 4 w 30"/>
                <a:gd name="T9" fmla="*/ 24 h 29"/>
                <a:gd name="T10" fmla="*/ 3 w 30"/>
                <a:gd name="T11" fmla="*/ 22 h 29"/>
                <a:gd name="T12" fmla="*/ 1 w 30"/>
                <a:gd name="T13" fmla="*/ 20 h 29"/>
                <a:gd name="T14" fmla="*/ 0 w 30"/>
                <a:gd name="T15" fmla="*/ 17 h 29"/>
                <a:gd name="T16" fmla="*/ 0 w 30"/>
                <a:gd name="T17" fmla="*/ 14 h 29"/>
                <a:gd name="T18" fmla="*/ 0 w 30"/>
                <a:gd name="T19" fmla="*/ 11 h 29"/>
                <a:gd name="T20" fmla="*/ 1 w 30"/>
                <a:gd name="T21" fmla="*/ 8 h 29"/>
                <a:gd name="T22" fmla="*/ 3 w 30"/>
                <a:gd name="T23" fmla="*/ 6 h 29"/>
                <a:gd name="T24" fmla="*/ 4 w 30"/>
                <a:gd name="T25" fmla="*/ 3 h 29"/>
                <a:gd name="T26" fmla="*/ 7 w 30"/>
                <a:gd name="T27" fmla="*/ 2 h 29"/>
                <a:gd name="T28" fmla="*/ 10 w 30"/>
                <a:gd name="T29" fmla="*/ 1 h 29"/>
                <a:gd name="T30" fmla="*/ 12 w 30"/>
                <a:gd name="T31" fmla="*/ 0 h 29"/>
                <a:gd name="T32" fmla="*/ 15 w 30"/>
                <a:gd name="T33" fmla="*/ 0 h 29"/>
                <a:gd name="T34" fmla="*/ 18 w 30"/>
                <a:gd name="T35" fmla="*/ 0 h 29"/>
                <a:gd name="T36" fmla="*/ 20 w 30"/>
                <a:gd name="T37" fmla="*/ 1 h 29"/>
                <a:gd name="T38" fmla="*/ 23 w 30"/>
                <a:gd name="T39" fmla="*/ 2 h 29"/>
                <a:gd name="T40" fmla="*/ 25 w 30"/>
                <a:gd name="T41" fmla="*/ 3 h 29"/>
                <a:gd name="T42" fmla="*/ 27 w 30"/>
                <a:gd name="T43" fmla="*/ 6 h 29"/>
                <a:gd name="T44" fmla="*/ 28 w 30"/>
                <a:gd name="T45" fmla="*/ 8 h 29"/>
                <a:gd name="T46" fmla="*/ 30 w 30"/>
                <a:gd name="T47" fmla="*/ 11 h 29"/>
                <a:gd name="T48" fmla="*/ 30 w 30"/>
                <a:gd name="T49" fmla="*/ 14 h 29"/>
                <a:gd name="T50" fmla="*/ 28 w 30"/>
                <a:gd name="T51" fmla="*/ 20 h 29"/>
                <a:gd name="T52" fmla="*/ 25 w 30"/>
                <a:gd name="T53" fmla="*/ 24 h 29"/>
                <a:gd name="T54" fmla="*/ 20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2" y="29"/>
                  </a:lnTo>
                  <a:lnTo>
                    <a:pt x="10" y="28"/>
                  </a:lnTo>
                  <a:lnTo>
                    <a:pt x="7" y="26"/>
                  </a:lnTo>
                  <a:lnTo>
                    <a:pt x="4" y="24"/>
                  </a:lnTo>
                  <a:lnTo>
                    <a:pt x="3" y="22"/>
                  </a:lnTo>
                  <a:lnTo>
                    <a:pt x="1" y="20"/>
                  </a:lnTo>
                  <a:lnTo>
                    <a:pt x="0" y="17"/>
                  </a:lnTo>
                  <a:lnTo>
                    <a:pt x="0" y="14"/>
                  </a:lnTo>
                  <a:lnTo>
                    <a:pt x="0" y="11"/>
                  </a:lnTo>
                  <a:lnTo>
                    <a:pt x="1" y="8"/>
                  </a:lnTo>
                  <a:lnTo>
                    <a:pt x="3" y="6"/>
                  </a:lnTo>
                  <a:lnTo>
                    <a:pt x="4" y="3"/>
                  </a:lnTo>
                  <a:lnTo>
                    <a:pt x="7" y="2"/>
                  </a:lnTo>
                  <a:lnTo>
                    <a:pt x="10" y="1"/>
                  </a:lnTo>
                  <a:lnTo>
                    <a:pt x="12" y="0"/>
                  </a:lnTo>
                  <a:lnTo>
                    <a:pt x="15" y="0"/>
                  </a:lnTo>
                  <a:lnTo>
                    <a:pt x="18" y="0"/>
                  </a:lnTo>
                  <a:lnTo>
                    <a:pt x="20" y="1"/>
                  </a:lnTo>
                  <a:lnTo>
                    <a:pt x="23" y="2"/>
                  </a:lnTo>
                  <a:lnTo>
                    <a:pt x="25" y="3"/>
                  </a:lnTo>
                  <a:lnTo>
                    <a:pt x="27" y="6"/>
                  </a:lnTo>
                  <a:lnTo>
                    <a:pt x="28" y="8"/>
                  </a:lnTo>
                  <a:lnTo>
                    <a:pt x="30" y="11"/>
                  </a:lnTo>
                  <a:lnTo>
                    <a:pt x="30" y="14"/>
                  </a:lnTo>
                  <a:lnTo>
                    <a:pt x="28" y="20"/>
                  </a:lnTo>
                  <a:lnTo>
                    <a:pt x="25" y="24"/>
                  </a:lnTo>
                  <a:lnTo>
                    <a:pt x="20"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20" name="Freeform 572"/>
            <p:cNvSpPr>
              <a:spLocks/>
            </p:cNvSpPr>
            <p:nvPr/>
          </p:nvSpPr>
          <p:spPr bwMode="auto">
            <a:xfrm>
              <a:off x="2709" y="2526"/>
              <a:ext cx="30" cy="30"/>
            </a:xfrm>
            <a:custGeom>
              <a:avLst/>
              <a:gdLst>
                <a:gd name="T0" fmla="*/ 60 w 60"/>
                <a:gd name="T1" fmla="*/ 29 h 59"/>
                <a:gd name="T2" fmla="*/ 59 w 60"/>
                <a:gd name="T3" fmla="*/ 24 h 59"/>
                <a:gd name="T4" fmla="*/ 58 w 60"/>
                <a:gd name="T5" fmla="*/ 18 h 59"/>
                <a:gd name="T6" fmla="*/ 54 w 60"/>
                <a:gd name="T7" fmla="*/ 12 h 59"/>
                <a:gd name="T8" fmla="*/ 51 w 60"/>
                <a:gd name="T9" fmla="*/ 8 h 59"/>
                <a:gd name="T10" fmla="*/ 46 w 60"/>
                <a:gd name="T11" fmla="*/ 4 h 59"/>
                <a:gd name="T12" fmla="*/ 41 w 60"/>
                <a:gd name="T13" fmla="*/ 2 h 59"/>
                <a:gd name="T14" fmla="*/ 36 w 60"/>
                <a:gd name="T15" fmla="*/ 1 h 59"/>
                <a:gd name="T16" fmla="*/ 30 w 60"/>
                <a:gd name="T17" fmla="*/ 0 h 59"/>
                <a:gd name="T18" fmla="*/ 18 w 60"/>
                <a:gd name="T19" fmla="*/ 2 h 59"/>
                <a:gd name="T20" fmla="*/ 9 w 60"/>
                <a:gd name="T21" fmla="*/ 8 h 59"/>
                <a:gd name="T22" fmla="*/ 2 w 60"/>
                <a:gd name="T23" fmla="*/ 18 h 59"/>
                <a:gd name="T24" fmla="*/ 0 w 60"/>
                <a:gd name="T25" fmla="*/ 29 h 59"/>
                <a:gd name="T26" fmla="*/ 1 w 60"/>
                <a:gd name="T27" fmla="*/ 35 h 59"/>
                <a:gd name="T28" fmla="*/ 2 w 60"/>
                <a:gd name="T29" fmla="*/ 41 h 59"/>
                <a:gd name="T30" fmla="*/ 6 w 60"/>
                <a:gd name="T31" fmla="*/ 46 h 59"/>
                <a:gd name="T32" fmla="*/ 9 w 60"/>
                <a:gd name="T33" fmla="*/ 50 h 59"/>
                <a:gd name="T34" fmla="*/ 14 w 60"/>
                <a:gd name="T35" fmla="*/ 54 h 59"/>
                <a:gd name="T36" fmla="*/ 18 w 60"/>
                <a:gd name="T37" fmla="*/ 57 h 59"/>
                <a:gd name="T38" fmla="*/ 24 w 60"/>
                <a:gd name="T39" fmla="*/ 58 h 59"/>
                <a:gd name="T40" fmla="*/ 30 w 60"/>
                <a:gd name="T41" fmla="*/ 59 h 59"/>
                <a:gd name="T42" fmla="*/ 36 w 60"/>
                <a:gd name="T43" fmla="*/ 58 h 59"/>
                <a:gd name="T44" fmla="*/ 41 w 60"/>
                <a:gd name="T45" fmla="*/ 57 h 59"/>
                <a:gd name="T46" fmla="*/ 46 w 60"/>
                <a:gd name="T47" fmla="*/ 54 h 59"/>
                <a:gd name="T48" fmla="*/ 51 w 60"/>
                <a:gd name="T49" fmla="*/ 50 h 59"/>
                <a:gd name="T50" fmla="*/ 54 w 60"/>
                <a:gd name="T51" fmla="*/ 46 h 59"/>
                <a:gd name="T52" fmla="*/ 58 w 60"/>
                <a:gd name="T53" fmla="*/ 41 h 59"/>
                <a:gd name="T54" fmla="*/ 59 w 60"/>
                <a:gd name="T55" fmla="*/ 35 h 59"/>
                <a:gd name="T56" fmla="*/ 60 w 60"/>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29"/>
                  </a:moveTo>
                  <a:lnTo>
                    <a:pt x="59" y="24"/>
                  </a:lnTo>
                  <a:lnTo>
                    <a:pt x="58" y="18"/>
                  </a:lnTo>
                  <a:lnTo>
                    <a:pt x="54" y="12"/>
                  </a:lnTo>
                  <a:lnTo>
                    <a:pt x="51" y="8"/>
                  </a:lnTo>
                  <a:lnTo>
                    <a:pt x="46" y="4"/>
                  </a:lnTo>
                  <a:lnTo>
                    <a:pt x="41" y="2"/>
                  </a:lnTo>
                  <a:lnTo>
                    <a:pt x="36" y="1"/>
                  </a:lnTo>
                  <a:lnTo>
                    <a:pt x="30" y="0"/>
                  </a:lnTo>
                  <a:lnTo>
                    <a:pt x="18" y="2"/>
                  </a:lnTo>
                  <a:lnTo>
                    <a:pt x="9" y="8"/>
                  </a:lnTo>
                  <a:lnTo>
                    <a:pt x="2" y="18"/>
                  </a:lnTo>
                  <a:lnTo>
                    <a:pt x="0" y="29"/>
                  </a:lnTo>
                  <a:lnTo>
                    <a:pt x="1" y="35"/>
                  </a:lnTo>
                  <a:lnTo>
                    <a:pt x="2" y="41"/>
                  </a:lnTo>
                  <a:lnTo>
                    <a:pt x="6" y="46"/>
                  </a:lnTo>
                  <a:lnTo>
                    <a:pt x="9" y="50"/>
                  </a:lnTo>
                  <a:lnTo>
                    <a:pt x="14" y="54"/>
                  </a:lnTo>
                  <a:lnTo>
                    <a:pt x="18" y="57"/>
                  </a:lnTo>
                  <a:lnTo>
                    <a:pt x="24" y="58"/>
                  </a:lnTo>
                  <a:lnTo>
                    <a:pt x="30" y="59"/>
                  </a:lnTo>
                  <a:lnTo>
                    <a:pt x="36" y="58"/>
                  </a:lnTo>
                  <a:lnTo>
                    <a:pt x="41" y="57"/>
                  </a:lnTo>
                  <a:lnTo>
                    <a:pt x="46" y="54"/>
                  </a:lnTo>
                  <a:lnTo>
                    <a:pt x="51" y="50"/>
                  </a:lnTo>
                  <a:lnTo>
                    <a:pt x="54" y="46"/>
                  </a:lnTo>
                  <a:lnTo>
                    <a:pt x="58" y="41"/>
                  </a:lnTo>
                  <a:lnTo>
                    <a:pt x="59" y="35"/>
                  </a:lnTo>
                  <a:lnTo>
                    <a:pt x="60"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21" name="Freeform 573"/>
            <p:cNvSpPr>
              <a:spLocks/>
            </p:cNvSpPr>
            <p:nvPr/>
          </p:nvSpPr>
          <p:spPr bwMode="auto">
            <a:xfrm>
              <a:off x="2716" y="2533"/>
              <a:ext cx="15" cy="15"/>
            </a:xfrm>
            <a:custGeom>
              <a:avLst/>
              <a:gdLst>
                <a:gd name="T0" fmla="*/ 15 w 30"/>
                <a:gd name="T1" fmla="*/ 30 h 30"/>
                <a:gd name="T2" fmla="*/ 13 w 30"/>
                <a:gd name="T3" fmla="*/ 30 h 30"/>
                <a:gd name="T4" fmla="*/ 9 w 30"/>
                <a:gd name="T5" fmla="*/ 29 h 30"/>
                <a:gd name="T6" fmla="*/ 7 w 30"/>
                <a:gd name="T7" fmla="*/ 27 h 30"/>
                <a:gd name="T8" fmla="*/ 5 w 30"/>
                <a:gd name="T9" fmla="*/ 26 h 30"/>
                <a:gd name="T10" fmla="*/ 3 w 30"/>
                <a:gd name="T11" fmla="*/ 24 h 30"/>
                <a:gd name="T12" fmla="*/ 1 w 30"/>
                <a:gd name="T13" fmla="*/ 20 h 30"/>
                <a:gd name="T14" fmla="*/ 0 w 30"/>
                <a:gd name="T15" fmla="*/ 18 h 30"/>
                <a:gd name="T16" fmla="*/ 0 w 30"/>
                <a:gd name="T17" fmla="*/ 15 h 30"/>
                <a:gd name="T18" fmla="*/ 0 w 30"/>
                <a:gd name="T19" fmla="*/ 12 h 30"/>
                <a:gd name="T20" fmla="*/ 1 w 30"/>
                <a:gd name="T21" fmla="*/ 10 h 30"/>
                <a:gd name="T22" fmla="*/ 3 w 30"/>
                <a:gd name="T23" fmla="*/ 7 h 30"/>
                <a:gd name="T24" fmla="*/ 5 w 30"/>
                <a:gd name="T25" fmla="*/ 5 h 30"/>
                <a:gd name="T26" fmla="*/ 7 w 30"/>
                <a:gd name="T27" fmla="*/ 3 h 30"/>
                <a:gd name="T28" fmla="*/ 9 w 30"/>
                <a:gd name="T29" fmla="*/ 2 h 30"/>
                <a:gd name="T30" fmla="*/ 13 w 30"/>
                <a:gd name="T31" fmla="*/ 0 h 30"/>
                <a:gd name="T32" fmla="*/ 15 w 30"/>
                <a:gd name="T33" fmla="*/ 0 h 30"/>
                <a:gd name="T34" fmla="*/ 17 w 30"/>
                <a:gd name="T35" fmla="*/ 0 h 30"/>
                <a:gd name="T36" fmla="*/ 21 w 30"/>
                <a:gd name="T37" fmla="*/ 2 h 30"/>
                <a:gd name="T38" fmla="*/ 23 w 30"/>
                <a:gd name="T39" fmla="*/ 3 h 30"/>
                <a:gd name="T40" fmla="*/ 25 w 30"/>
                <a:gd name="T41" fmla="*/ 5 h 30"/>
                <a:gd name="T42" fmla="*/ 28 w 30"/>
                <a:gd name="T43" fmla="*/ 7 h 30"/>
                <a:gd name="T44" fmla="*/ 29 w 30"/>
                <a:gd name="T45" fmla="*/ 10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9" y="29"/>
                  </a:lnTo>
                  <a:lnTo>
                    <a:pt x="7" y="27"/>
                  </a:lnTo>
                  <a:lnTo>
                    <a:pt x="5" y="26"/>
                  </a:lnTo>
                  <a:lnTo>
                    <a:pt x="3" y="24"/>
                  </a:lnTo>
                  <a:lnTo>
                    <a:pt x="1" y="20"/>
                  </a:lnTo>
                  <a:lnTo>
                    <a:pt x="0" y="18"/>
                  </a:lnTo>
                  <a:lnTo>
                    <a:pt x="0" y="15"/>
                  </a:lnTo>
                  <a:lnTo>
                    <a:pt x="0" y="12"/>
                  </a:lnTo>
                  <a:lnTo>
                    <a:pt x="1" y="10"/>
                  </a:lnTo>
                  <a:lnTo>
                    <a:pt x="3" y="7"/>
                  </a:lnTo>
                  <a:lnTo>
                    <a:pt x="5" y="5"/>
                  </a:lnTo>
                  <a:lnTo>
                    <a:pt x="7" y="3"/>
                  </a:lnTo>
                  <a:lnTo>
                    <a:pt x="9" y="2"/>
                  </a:lnTo>
                  <a:lnTo>
                    <a:pt x="13" y="0"/>
                  </a:lnTo>
                  <a:lnTo>
                    <a:pt x="15" y="0"/>
                  </a:lnTo>
                  <a:lnTo>
                    <a:pt x="17"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22" name="Freeform 574"/>
            <p:cNvSpPr>
              <a:spLocks/>
            </p:cNvSpPr>
            <p:nvPr/>
          </p:nvSpPr>
          <p:spPr bwMode="auto">
            <a:xfrm>
              <a:off x="2821" y="2427"/>
              <a:ext cx="30" cy="30"/>
            </a:xfrm>
            <a:custGeom>
              <a:avLst/>
              <a:gdLst>
                <a:gd name="T0" fmla="*/ 58 w 58"/>
                <a:gd name="T1" fmla="*/ 28 h 58"/>
                <a:gd name="T2" fmla="*/ 58 w 58"/>
                <a:gd name="T3" fmla="*/ 23 h 58"/>
                <a:gd name="T4" fmla="*/ 56 w 58"/>
                <a:gd name="T5" fmla="*/ 18 h 58"/>
                <a:gd name="T6" fmla="*/ 54 w 58"/>
                <a:gd name="T7" fmla="*/ 12 h 58"/>
                <a:gd name="T8" fmla="*/ 50 w 58"/>
                <a:gd name="T9" fmla="*/ 8 h 58"/>
                <a:gd name="T10" fmla="*/ 46 w 58"/>
                <a:gd name="T11" fmla="*/ 4 h 58"/>
                <a:gd name="T12" fmla="*/ 40 w 58"/>
                <a:gd name="T13" fmla="*/ 2 h 58"/>
                <a:gd name="T14" fmla="*/ 34 w 58"/>
                <a:gd name="T15" fmla="*/ 0 h 58"/>
                <a:gd name="T16" fmla="*/ 28 w 58"/>
                <a:gd name="T17" fmla="*/ 0 h 58"/>
                <a:gd name="T18" fmla="*/ 17 w 58"/>
                <a:gd name="T19" fmla="*/ 2 h 58"/>
                <a:gd name="T20" fmla="*/ 8 w 58"/>
                <a:gd name="T21" fmla="*/ 8 h 58"/>
                <a:gd name="T22" fmla="*/ 2 w 58"/>
                <a:gd name="T23" fmla="*/ 17 h 58"/>
                <a:gd name="T24" fmla="*/ 0 w 58"/>
                <a:gd name="T25" fmla="*/ 28 h 58"/>
                <a:gd name="T26" fmla="*/ 0 w 58"/>
                <a:gd name="T27" fmla="*/ 34 h 58"/>
                <a:gd name="T28" fmla="*/ 2 w 58"/>
                <a:gd name="T29" fmla="*/ 40 h 58"/>
                <a:gd name="T30" fmla="*/ 4 w 58"/>
                <a:gd name="T31" fmla="*/ 46 h 58"/>
                <a:gd name="T32" fmla="*/ 8 w 58"/>
                <a:gd name="T33" fmla="*/ 50 h 58"/>
                <a:gd name="T34" fmla="*/ 12 w 58"/>
                <a:gd name="T35" fmla="*/ 54 h 58"/>
                <a:gd name="T36" fmla="*/ 18 w 58"/>
                <a:gd name="T37" fmla="*/ 56 h 58"/>
                <a:gd name="T38" fmla="*/ 23 w 58"/>
                <a:gd name="T39" fmla="*/ 58 h 58"/>
                <a:gd name="T40" fmla="*/ 28 w 58"/>
                <a:gd name="T41" fmla="*/ 58 h 58"/>
                <a:gd name="T42" fmla="*/ 34 w 58"/>
                <a:gd name="T43" fmla="*/ 58 h 58"/>
                <a:gd name="T44" fmla="*/ 40 w 58"/>
                <a:gd name="T45" fmla="*/ 56 h 58"/>
                <a:gd name="T46" fmla="*/ 46 w 58"/>
                <a:gd name="T47" fmla="*/ 54 h 58"/>
                <a:gd name="T48" fmla="*/ 50 w 58"/>
                <a:gd name="T49" fmla="*/ 50 h 58"/>
                <a:gd name="T50" fmla="*/ 54 w 58"/>
                <a:gd name="T51" fmla="*/ 46 h 58"/>
                <a:gd name="T52" fmla="*/ 56 w 58"/>
                <a:gd name="T53" fmla="*/ 40 h 58"/>
                <a:gd name="T54" fmla="*/ 58 w 58"/>
                <a:gd name="T55" fmla="*/ 34 h 58"/>
                <a:gd name="T56" fmla="*/ 58 w 58"/>
                <a:gd name="T57"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58">
                  <a:moveTo>
                    <a:pt x="58" y="28"/>
                  </a:moveTo>
                  <a:lnTo>
                    <a:pt x="58" y="23"/>
                  </a:lnTo>
                  <a:lnTo>
                    <a:pt x="56" y="18"/>
                  </a:lnTo>
                  <a:lnTo>
                    <a:pt x="54" y="12"/>
                  </a:lnTo>
                  <a:lnTo>
                    <a:pt x="50" y="8"/>
                  </a:lnTo>
                  <a:lnTo>
                    <a:pt x="46" y="4"/>
                  </a:lnTo>
                  <a:lnTo>
                    <a:pt x="40" y="2"/>
                  </a:lnTo>
                  <a:lnTo>
                    <a:pt x="34" y="0"/>
                  </a:lnTo>
                  <a:lnTo>
                    <a:pt x="28" y="0"/>
                  </a:lnTo>
                  <a:lnTo>
                    <a:pt x="17" y="2"/>
                  </a:lnTo>
                  <a:lnTo>
                    <a:pt x="8" y="8"/>
                  </a:lnTo>
                  <a:lnTo>
                    <a:pt x="2" y="17"/>
                  </a:lnTo>
                  <a:lnTo>
                    <a:pt x="0" y="28"/>
                  </a:lnTo>
                  <a:lnTo>
                    <a:pt x="0" y="34"/>
                  </a:lnTo>
                  <a:lnTo>
                    <a:pt x="2" y="40"/>
                  </a:lnTo>
                  <a:lnTo>
                    <a:pt x="4" y="46"/>
                  </a:lnTo>
                  <a:lnTo>
                    <a:pt x="8" y="50"/>
                  </a:lnTo>
                  <a:lnTo>
                    <a:pt x="12" y="54"/>
                  </a:lnTo>
                  <a:lnTo>
                    <a:pt x="18" y="56"/>
                  </a:lnTo>
                  <a:lnTo>
                    <a:pt x="23" y="58"/>
                  </a:lnTo>
                  <a:lnTo>
                    <a:pt x="28" y="58"/>
                  </a:lnTo>
                  <a:lnTo>
                    <a:pt x="34" y="58"/>
                  </a:lnTo>
                  <a:lnTo>
                    <a:pt x="40" y="56"/>
                  </a:lnTo>
                  <a:lnTo>
                    <a:pt x="46" y="54"/>
                  </a:lnTo>
                  <a:lnTo>
                    <a:pt x="50" y="50"/>
                  </a:lnTo>
                  <a:lnTo>
                    <a:pt x="54" y="46"/>
                  </a:lnTo>
                  <a:lnTo>
                    <a:pt x="56" y="40"/>
                  </a:lnTo>
                  <a:lnTo>
                    <a:pt x="58" y="34"/>
                  </a:lnTo>
                  <a:lnTo>
                    <a:pt x="58"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23" name="Freeform 575"/>
            <p:cNvSpPr>
              <a:spLocks/>
            </p:cNvSpPr>
            <p:nvPr/>
          </p:nvSpPr>
          <p:spPr bwMode="auto">
            <a:xfrm>
              <a:off x="2829" y="2435"/>
              <a:ext cx="14" cy="14"/>
            </a:xfrm>
            <a:custGeom>
              <a:avLst/>
              <a:gdLst>
                <a:gd name="T0" fmla="*/ 14 w 29"/>
                <a:gd name="T1" fmla="*/ 28 h 28"/>
                <a:gd name="T2" fmla="*/ 12 w 29"/>
                <a:gd name="T3" fmla="*/ 28 h 28"/>
                <a:gd name="T4" fmla="*/ 10 w 29"/>
                <a:gd name="T5" fmla="*/ 27 h 28"/>
                <a:gd name="T6" fmla="*/ 6 w 29"/>
                <a:gd name="T7" fmla="*/ 26 h 28"/>
                <a:gd name="T8" fmla="*/ 4 w 29"/>
                <a:gd name="T9" fmla="*/ 24 h 28"/>
                <a:gd name="T10" fmla="*/ 3 w 29"/>
                <a:gd name="T11" fmla="*/ 21 h 28"/>
                <a:gd name="T12" fmla="*/ 2 w 29"/>
                <a:gd name="T13" fmla="*/ 19 h 28"/>
                <a:gd name="T14" fmla="*/ 0 w 29"/>
                <a:gd name="T15" fmla="*/ 17 h 28"/>
                <a:gd name="T16" fmla="*/ 0 w 29"/>
                <a:gd name="T17" fmla="*/ 13 h 28"/>
                <a:gd name="T18" fmla="*/ 0 w 29"/>
                <a:gd name="T19" fmla="*/ 11 h 28"/>
                <a:gd name="T20" fmla="*/ 2 w 29"/>
                <a:gd name="T21" fmla="*/ 8 h 28"/>
                <a:gd name="T22" fmla="*/ 3 w 29"/>
                <a:gd name="T23" fmla="*/ 5 h 28"/>
                <a:gd name="T24" fmla="*/ 4 w 29"/>
                <a:gd name="T25" fmla="*/ 3 h 28"/>
                <a:gd name="T26" fmla="*/ 6 w 29"/>
                <a:gd name="T27" fmla="*/ 2 h 28"/>
                <a:gd name="T28" fmla="*/ 10 w 29"/>
                <a:gd name="T29" fmla="*/ 1 h 28"/>
                <a:gd name="T30" fmla="*/ 12 w 29"/>
                <a:gd name="T31" fmla="*/ 0 h 28"/>
                <a:gd name="T32" fmla="*/ 14 w 29"/>
                <a:gd name="T33" fmla="*/ 0 h 28"/>
                <a:gd name="T34" fmla="*/ 18 w 29"/>
                <a:gd name="T35" fmla="*/ 0 h 28"/>
                <a:gd name="T36" fmla="*/ 20 w 29"/>
                <a:gd name="T37" fmla="*/ 1 h 28"/>
                <a:gd name="T38" fmla="*/ 24 w 29"/>
                <a:gd name="T39" fmla="*/ 2 h 28"/>
                <a:gd name="T40" fmla="*/ 26 w 29"/>
                <a:gd name="T41" fmla="*/ 3 h 28"/>
                <a:gd name="T42" fmla="*/ 27 w 29"/>
                <a:gd name="T43" fmla="*/ 5 h 28"/>
                <a:gd name="T44" fmla="*/ 28 w 29"/>
                <a:gd name="T45" fmla="*/ 8 h 28"/>
                <a:gd name="T46" fmla="*/ 29 w 29"/>
                <a:gd name="T47" fmla="*/ 11 h 28"/>
                <a:gd name="T48" fmla="*/ 29 w 29"/>
                <a:gd name="T49" fmla="*/ 13 h 28"/>
                <a:gd name="T50" fmla="*/ 28 w 29"/>
                <a:gd name="T51" fmla="*/ 19 h 28"/>
                <a:gd name="T52" fmla="*/ 26 w 29"/>
                <a:gd name="T53" fmla="*/ 24 h 28"/>
                <a:gd name="T54" fmla="*/ 20 w 29"/>
                <a:gd name="T55" fmla="*/ 27 h 28"/>
                <a:gd name="T56" fmla="*/ 14 w 29"/>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8">
                  <a:moveTo>
                    <a:pt x="14" y="28"/>
                  </a:moveTo>
                  <a:lnTo>
                    <a:pt x="12" y="28"/>
                  </a:lnTo>
                  <a:lnTo>
                    <a:pt x="10" y="27"/>
                  </a:lnTo>
                  <a:lnTo>
                    <a:pt x="6" y="26"/>
                  </a:lnTo>
                  <a:lnTo>
                    <a:pt x="4" y="24"/>
                  </a:lnTo>
                  <a:lnTo>
                    <a:pt x="3" y="21"/>
                  </a:lnTo>
                  <a:lnTo>
                    <a:pt x="2" y="19"/>
                  </a:lnTo>
                  <a:lnTo>
                    <a:pt x="0" y="17"/>
                  </a:lnTo>
                  <a:lnTo>
                    <a:pt x="0" y="13"/>
                  </a:lnTo>
                  <a:lnTo>
                    <a:pt x="0" y="11"/>
                  </a:lnTo>
                  <a:lnTo>
                    <a:pt x="2" y="8"/>
                  </a:lnTo>
                  <a:lnTo>
                    <a:pt x="3" y="5"/>
                  </a:lnTo>
                  <a:lnTo>
                    <a:pt x="4" y="3"/>
                  </a:lnTo>
                  <a:lnTo>
                    <a:pt x="6" y="2"/>
                  </a:lnTo>
                  <a:lnTo>
                    <a:pt x="10" y="1"/>
                  </a:lnTo>
                  <a:lnTo>
                    <a:pt x="12" y="0"/>
                  </a:lnTo>
                  <a:lnTo>
                    <a:pt x="14" y="0"/>
                  </a:lnTo>
                  <a:lnTo>
                    <a:pt x="18" y="0"/>
                  </a:lnTo>
                  <a:lnTo>
                    <a:pt x="20" y="1"/>
                  </a:lnTo>
                  <a:lnTo>
                    <a:pt x="24" y="2"/>
                  </a:lnTo>
                  <a:lnTo>
                    <a:pt x="26" y="3"/>
                  </a:lnTo>
                  <a:lnTo>
                    <a:pt x="27" y="5"/>
                  </a:lnTo>
                  <a:lnTo>
                    <a:pt x="28" y="8"/>
                  </a:lnTo>
                  <a:lnTo>
                    <a:pt x="29" y="11"/>
                  </a:lnTo>
                  <a:lnTo>
                    <a:pt x="29" y="13"/>
                  </a:lnTo>
                  <a:lnTo>
                    <a:pt x="28" y="19"/>
                  </a:lnTo>
                  <a:lnTo>
                    <a:pt x="26" y="24"/>
                  </a:lnTo>
                  <a:lnTo>
                    <a:pt x="20" y="27"/>
                  </a:lnTo>
                  <a:lnTo>
                    <a:pt x="14"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24" name="Freeform 576"/>
            <p:cNvSpPr>
              <a:spLocks/>
            </p:cNvSpPr>
            <p:nvPr/>
          </p:nvSpPr>
          <p:spPr bwMode="auto">
            <a:xfrm>
              <a:off x="2818" y="2606"/>
              <a:ext cx="30" cy="30"/>
            </a:xfrm>
            <a:custGeom>
              <a:avLst/>
              <a:gdLst>
                <a:gd name="T0" fmla="*/ 60 w 60"/>
                <a:gd name="T1" fmla="*/ 30 h 60"/>
                <a:gd name="T2" fmla="*/ 59 w 60"/>
                <a:gd name="T3" fmla="*/ 24 h 60"/>
                <a:gd name="T4" fmla="*/ 57 w 60"/>
                <a:gd name="T5" fmla="*/ 18 h 60"/>
                <a:gd name="T6" fmla="*/ 54 w 60"/>
                <a:gd name="T7" fmla="*/ 12 h 60"/>
                <a:gd name="T8" fmla="*/ 50 w 60"/>
                <a:gd name="T9" fmla="*/ 8 h 60"/>
                <a:gd name="T10" fmla="*/ 46 w 60"/>
                <a:gd name="T11" fmla="*/ 4 h 60"/>
                <a:gd name="T12" fmla="*/ 41 w 60"/>
                <a:gd name="T13" fmla="*/ 2 h 60"/>
                <a:gd name="T14" fmla="*/ 35 w 60"/>
                <a:gd name="T15" fmla="*/ 0 h 60"/>
                <a:gd name="T16" fmla="*/ 30 w 60"/>
                <a:gd name="T17" fmla="*/ 0 h 60"/>
                <a:gd name="T18" fmla="*/ 18 w 60"/>
                <a:gd name="T19" fmla="*/ 2 h 60"/>
                <a:gd name="T20" fmla="*/ 9 w 60"/>
                <a:gd name="T21" fmla="*/ 8 h 60"/>
                <a:gd name="T22" fmla="*/ 2 w 60"/>
                <a:gd name="T23" fmla="*/ 18 h 60"/>
                <a:gd name="T24" fmla="*/ 0 w 60"/>
                <a:gd name="T25" fmla="*/ 30 h 60"/>
                <a:gd name="T26" fmla="*/ 1 w 60"/>
                <a:gd name="T27" fmla="*/ 35 h 60"/>
                <a:gd name="T28" fmla="*/ 2 w 60"/>
                <a:gd name="T29" fmla="*/ 41 h 60"/>
                <a:gd name="T30" fmla="*/ 6 w 60"/>
                <a:gd name="T31" fmla="*/ 46 h 60"/>
                <a:gd name="T32" fmla="*/ 9 w 60"/>
                <a:gd name="T33" fmla="*/ 50 h 60"/>
                <a:gd name="T34" fmla="*/ 14 w 60"/>
                <a:gd name="T35" fmla="*/ 54 h 60"/>
                <a:gd name="T36" fmla="*/ 18 w 60"/>
                <a:gd name="T37" fmla="*/ 57 h 60"/>
                <a:gd name="T38" fmla="*/ 24 w 60"/>
                <a:gd name="T39" fmla="*/ 58 h 60"/>
                <a:gd name="T40" fmla="*/ 30 w 60"/>
                <a:gd name="T41" fmla="*/ 60 h 60"/>
                <a:gd name="T42" fmla="*/ 35 w 60"/>
                <a:gd name="T43" fmla="*/ 58 h 60"/>
                <a:gd name="T44" fmla="*/ 41 w 60"/>
                <a:gd name="T45" fmla="*/ 57 h 60"/>
                <a:gd name="T46" fmla="*/ 46 w 60"/>
                <a:gd name="T47" fmla="*/ 54 h 60"/>
                <a:gd name="T48" fmla="*/ 50 w 60"/>
                <a:gd name="T49" fmla="*/ 50 h 60"/>
                <a:gd name="T50" fmla="*/ 54 w 60"/>
                <a:gd name="T51" fmla="*/ 46 h 60"/>
                <a:gd name="T52" fmla="*/ 57 w 60"/>
                <a:gd name="T53" fmla="*/ 41 h 60"/>
                <a:gd name="T54" fmla="*/ 59 w 60"/>
                <a:gd name="T55" fmla="*/ 35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7" y="18"/>
                  </a:lnTo>
                  <a:lnTo>
                    <a:pt x="54" y="12"/>
                  </a:lnTo>
                  <a:lnTo>
                    <a:pt x="50" y="8"/>
                  </a:lnTo>
                  <a:lnTo>
                    <a:pt x="46" y="4"/>
                  </a:lnTo>
                  <a:lnTo>
                    <a:pt x="41" y="2"/>
                  </a:lnTo>
                  <a:lnTo>
                    <a:pt x="35" y="0"/>
                  </a:lnTo>
                  <a:lnTo>
                    <a:pt x="30" y="0"/>
                  </a:lnTo>
                  <a:lnTo>
                    <a:pt x="18" y="2"/>
                  </a:lnTo>
                  <a:lnTo>
                    <a:pt x="9" y="8"/>
                  </a:lnTo>
                  <a:lnTo>
                    <a:pt x="2" y="18"/>
                  </a:lnTo>
                  <a:lnTo>
                    <a:pt x="0" y="30"/>
                  </a:lnTo>
                  <a:lnTo>
                    <a:pt x="1" y="35"/>
                  </a:lnTo>
                  <a:lnTo>
                    <a:pt x="2" y="41"/>
                  </a:lnTo>
                  <a:lnTo>
                    <a:pt x="6" y="46"/>
                  </a:lnTo>
                  <a:lnTo>
                    <a:pt x="9" y="50"/>
                  </a:lnTo>
                  <a:lnTo>
                    <a:pt x="14" y="54"/>
                  </a:lnTo>
                  <a:lnTo>
                    <a:pt x="18" y="57"/>
                  </a:lnTo>
                  <a:lnTo>
                    <a:pt x="24" y="58"/>
                  </a:lnTo>
                  <a:lnTo>
                    <a:pt x="30" y="60"/>
                  </a:lnTo>
                  <a:lnTo>
                    <a:pt x="35" y="58"/>
                  </a:lnTo>
                  <a:lnTo>
                    <a:pt x="41" y="57"/>
                  </a:lnTo>
                  <a:lnTo>
                    <a:pt x="46" y="54"/>
                  </a:lnTo>
                  <a:lnTo>
                    <a:pt x="50" y="50"/>
                  </a:lnTo>
                  <a:lnTo>
                    <a:pt x="54" y="46"/>
                  </a:lnTo>
                  <a:lnTo>
                    <a:pt x="57" y="41"/>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25" name="Freeform 577"/>
            <p:cNvSpPr>
              <a:spLocks/>
            </p:cNvSpPr>
            <p:nvPr/>
          </p:nvSpPr>
          <p:spPr bwMode="auto">
            <a:xfrm>
              <a:off x="2826" y="2613"/>
              <a:ext cx="15" cy="15"/>
            </a:xfrm>
            <a:custGeom>
              <a:avLst/>
              <a:gdLst>
                <a:gd name="T0" fmla="*/ 15 w 30"/>
                <a:gd name="T1" fmla="*/ 28 h 28"/>
                <a:gd name="T2" fmla="*/ 11 w 30"/>
                <a:gd name="T3" fmla="*/ 28 h 28"/>
                <a:gd name="T4" fmla="*/ 9 w 30"/>
                <a:gd name="T5" fmla="*/ 27 h 28"/>
                <a:gd name="T6" fmla="*/ 7 w 30"/>
                <a:gd name="T7" fmla="*/ 26 h 28"/>
                <a:gd name="T8" fmla="*/ 4 w 30"/>
                <a:gd name="T9" fmla="*/ 25 h 28"/>
                <a:gd name="T10" fmla="*/ 2 w 30"/>
                <a:gd name="T11" fmla="*/ 23 h 28"/>
                <a:gd name="T12" fmla="*/ 1 w 30"/>
                <a:gd name="T13" fmla="*/ 19 h 28"/>
                <a:gd name="T14" fmla="*/ 0 w 30"/>
                <a:gd name="T15" fmla="*/ 17 h 28"/>
                <a:gd name="T16" fmla="*/ 0 w 30"/>
                <a:gd name="T17" fmla="*/ 15 h 28"/>
                <a:gd name="T18" fmla="*/ 0 w 30"/>
                <a:gd name="T19" fmla="*/ 11 h 28"/>
                <a:gd name="T20" fmla="*/ 1 w 30"/>
                <a:gd name="T21" fmla="*/ 9 h 28"/>
                <a:gd name="T22" fmla="*/ 2 w 30"/>
                <a:gd name="T23" fmla="*/ 7 h 28"/>
                <a:gd name="T24" fmla="*/ 4 w 30"/>
                <a:gd name="T25" fmla="*/ 4 h 28"/>
                <a:gd name="T26" fmla="*/ 7 w 30"/>
                <a:gd name="T27" fmla="*/ 2 h 28"/>
                <a:gd name="T28" fmla="*/ 9 w 30"/>
                <a:gd name="T29" fmla="*/ 1 h 28"/>
                <a:gd name="T30" fmla="*/ 11 w 30"/>
                <a:gd name="T31" fmla="*/ 0 h 28"/>
                <a:gd name="T32" fmla="*/ 15 w 30"/>
                <a:gd name="T33" fmla="*/ 0 h 28"/>
                <a:gd name="T34" fmla="*/ 17 w 30"/>
                <a:gd name="T35" fmla="*/ 0 h 28"/>
                <a:gd name="T36" fmla="*/ 20 w 30"/>
                <a:gd name="T37" fmla="*/ 1 h 28"/>
                <a:gd name="T38" fmla="*/ 23 w 30"/>
                <a:gd name="T39" fmla="*/ 2 h 28"/>
                <a:gd name="T40" fmla="*/ 25 w 30"/>
                <a:gd name="T41" fmla="*/ 4 h 28"/>
                <a:gd name="T42" fmla="*/ 26 w 30"/>
                <a:gd name="T43" fmla="*/ 7 h 28"/>
                <a:gd name="T44" fmla="*/ 29 w 30"/>
                <a:gd name="T45" fmla="*/ 9 h 28"/>
                <a:gd name="T46" fmla="*/ 30 w 30"/>
                <a:gd name="T47" fmla="*/ 11 h 28"/>
                <a:gd name="T48" fmla="*/ 30 w 30"/>
                <a:gd name="T49" fmla="*/ 15 h 28"/>
                <a:gd name="T50" fmla="*/ 29 w 30"/>
                <a:gd name="T51" fmla="*/ 20 h 28"/>
                <a:gd name="T52" fmla="*/ 25 w 30"/>
                <a:gd name="T53" fmla="*/ 25 h 28"/>
                <a:gd name="T54" fmla="*/ 20 w 30"/>
                <a:gd name="T55" fmla="*/ 27 h 28"/>
                <a:gd name="T56" fmla="*/ 15 w 30"/>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7"/>
                  </a:lnTo>
                  <a:lnTo>
                    <a:pt x="4" y="4"/>
                  </a:lnTo>
                  <a:lnTo>
                    <a:pt x="7" y="2"/>
                  </a:lnTo>
                  <a:lnTo>
                    <a:pt x="9" y="1"/>
                  </a:lnTo>
                  <a:lnTo>
                    <a:pt x="11" y="0"/>
                  </a:lnTo>
                  <a:lnTo>
                    <a:pt x="15" y="0"/>
                  </a:lnTo>
                  <a:lnTo>
                    <a:pt x="17" y="0"/>
                  </a:lnTo>
                  <a:lnTo>
                    <a:pt x="20" y="1"/>
                  </a:lnTo>
                  <a:lnTo>
                    <a:pt x="23" y="2"/>
                  </a:lnTo>
                  <a:lnTo>
                    <a:pt x="25" y="4"/>
                  </a:lnTo>
                  <a:lnTo>
                    <a:pt x="26" y="7"/>
                  </a:lnTo>
                  <a:lnTo>
                    <a:pt x="29" y="9"/>
                  </a:lnTo>
                  <a:lnTo>
                    <a:pt x="30" y="11"/>
                  </a:lnTo>
                  <a:lnTo>
                    <a:pt x="30" y="15"/>
                  </a:lnTo>
                  <a:lnTo>
                    <a:pt x="29" y="20"/>
                  </a:lnTo>
                  <a:lnTo>
                    <a:pt x="25" y="25"/>
                  </a:lnTo>
                  <a:lnTo>
                    <a:pt x="20" y="27"/>
                  </a:lnTo>
                  <a:lnTo>
                    <a:pt x="15"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26" name="Freeform 578"/>
            <p:cNvSpPr>
              <a:spLocks/>
            </p:cNvSpPr>
            <p:nvPr/>
          </p:nvSpPr>
          <p:spPr bwMode="auto">
            <a:xfrm>
              <a:off x="2802" y="2723"/>
              <a:ext cx="30" cy="30"/>
            </a:xfrm>
            <a:custGeom>
              <a:avLst/>
              <a:gdLst>
                <a:gd name="T0" fmla="*/ 59 w 59"/>
                <a:gd name="T1" fmla="*/ 30 h 60"/>
                <a:gd name="T2" fmla="*/ 58 w 59"/>
                <a:gd name="T3" fmla="*/ 25 h 60"/>
                <a:gd name="T4" fmla="*/ 57 w 59"/>
                <a:gd name="T5" fmla="*/ 19 h 60"/>
                <a:gd name="T6" fmla="*/ 54 w 59"/>
                <a:gd name="T7" fmla="*/ 14 h 60"/>
                <a:gd name="T8" fmla="*/ 50 w 59"/>
                <a:gd name="T9" fmla="*/ 10 h 60"/>
                <a:gd name="T10" fmla="*/ 46 w 59"/>
                <a:gd name="T11" fmla="*/ 6 h 60"/>
                <a:gd name="T12" fmla="*/ 41 w 59"/>
                <a:gd name="T13" fmla="*/ 3 h 60"/>
                <a:gd name="T14" fmla="*/ 35 w 59"/>
                <a:gd name="T15" fmla="*/ 2 h 60"/>
                <a:gd name="T16" fmla="*/ 29 w 59"/>
                <a:gd name="T17" fmla="*/ 0 h 60"/>
                <a:gd name="T18" fmla="*/ 18 w 59"/>
                <a:gd name="T19" fmla="*/ 3 h 60"/>
                <a:gd name="T20" fmla="*/ 9 w 59"/>
                <a:gd name="T21" fmla="*/ 10 h 60"/>
                <a:gd name="T22" fmla="*/ 2 w 59"/>
                <a:gd name="T23" fmla="*/ 19 h 60"/>
                <a:gd name="T24" fmla="*/ 0 w 59"/>
                <a:gd name="T25" fmla="*/ 30 h 60"/>
                <a:gd name="T26" fmla="*/ 1 w 59"/>
                <a:gd name="T27" fmla="*/ 36 h 60"/>
                <a:gd name="T28" fmla="*/ 2 w 59"/>
                <a:gd name="T29" fmla="*/ 42 h 60"/>
                <a:gd name="T30" fmla="*/ 5 w 59"/>
                <a:gd name="T31" fmla="*/ 48 h 60"/>
                <a:gd name="T32" fmla="*/ 9 w 59"/>
                <a:gd name="T33" fmla="*/ 52 h 60"/>
                <a:gd name="T34" fmla="*/ 13 w 59"/>
                <a:gd name="T35" fmla="*/ 56 h 60"/>
                <a:gd name="T36" fmla="*/ 18 w 59"/>
                <a:gd name="T37" fmla="*/ 58 h 60"/>
                <a:gd name="T38" fmla="*/ 24 w 59"/>
                <a:gd name="T39" fmla="*/ 60 h 60"/>
                <a:gd name="T40" fmla="*/ 29 w 59"/>
                <a:gd name="T41" fmla="*/ 60 h 60"/>
                <a:gd name="T42" fmla="*/ 35 w 59"/>
                <a:gd name="T43" fmla="*/ 60 h 60"/>
                <a:gd name="T44" fmla="*/ 41 w 59"/>
                <a:gd name="T45" fmla="*/ 58 h 60"/>
                <a:gd name="T46" fmla="*/ 46 w 59"/>
                <a:gd name="T47" fmla="*/ 56 h 60"/>
                <a:gd name="T48" fmla="*/ 50 w 59"/>
                <a:gd name="T49" fmla="*/ 52 h 60"/>
                <a:gd name="T50" fmla="*/ 54 w 59"/>
                <a:gd name="T51" fmla="*/ 48 h 60"/>
                <a:gd name="T52" fmla="*/ 57 w 59"/>
                <a:gd name="T53" fmla="*/ 42 h 60"/>
                <a:gd name="T54" fmla="*/ 58 w 59"/>
                <a:gd name="T55" fmla="*/ 36 h 60"/>
                <a:gd name="T56" fmla="*/ 59 w 59"/>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60">
                  <a:moveTo>
                    <a:pt x="59" y="30"/>
                  </a:moveTo>
                  <a:lnTo>
                    <a:pt x="58" y="25"/>
                  </a:lnTo>
                  <a:lnTo>
                    <a:pt x="57" y="19"/>
                  </a:lnTo>
                  <a:lnTo>
                    <a:pt x="54" y="14"/>
                  </a:lnTo>
                  <a:lnTo>
                    <a:pt x="50" y="10"/>
                  </a:lnTo>
                  <a:lnTo>
                    <a:pt x="46" y="6"/>
                  </a:lnTo>
                  <a:lnTo>
                    <a:pt x="41" y="3"/>
                  </a:lnTo>
                  <a:lnTo>
                    <a:pt x="35" y="2"/>
                  </a:lnTo>
                  <a:lnTo>
                    <a:pt x="29" y="0"/>
                  </a:lnTo>
                  <a:lnTo>
                    <a:pt x="18" y="3"/>
                  </a:lnTo>
                  <a:lnTo>
                    <a:pt x="9" y="10"/>
                  </a:lnTo>
                  <a:lnTo>
                    <a:pt x="2" y="19"/>
                  </a:lnTo>
                  <a:lnTo>
                    <a:pt x="0" y="30"/>
                  </a:lnTo>
                  <a:lnTo>
                    <a:pt x="1" y="36"/>
                  </a:lnTo>
                  <a:lnTo>
                    <a:pt x="2" y="42"/>
                  </a:lnTo>
                  <a:lnTo>
                    <a:pt x="5" y="48"/>
                  </a:lnTo>
                  <a:lnTo>
                    <a:pt x="9" y="52"/>
                  </a:lnTo>
                  <a:lnTo>
                    <a:pt x="13" y="56"/>
                  </a:lnTo>
                  <a:lnTo>
                    <a:pt x="18" y="58"/>
                  </a:lnTo>
                  <a:lnTo>
                    <a:pt x="24" y="60"/>
                  </a:lnTo>
                  <a:lnTo>
                    <a:pt x="29" y="60"/>
                  </a:lnTo>
                  <a:lnTo>
                    <a:pt x="35" y="60"/>
                  </a:lnTo>
                  <a:lnTo>
                    <a:pt x="41" y="58"/>
                  </a:lnTo>
                  <a:lnTo>
                    <a:pt x="46" y="56"/>
                  </a:lnTo>
                  <a:lnTo>
                    <a:pt x="50" y="52"/>
                  </a:lnTo>
                  <a:lnTo>
                    <a:pt x="54" y="48"/>
                  </a:lnTo>
                  <a:lnTo>
                    <a:pt x="57" y="42"/>
                  </a:lnTo>
                  <a:lnTo>
                    <a:pt x="58" y="36"/>
                  </a:lnTo>
                  <a:lnTo>
                    <a:pt x="59"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27" name="Freeform 579"/>
            <p:cNvSpPr>
              <a:spLocks/>
            </p:cNvSpPr>
            <p:nvPr/>
          </p:nvSpPr>
          <p:spPr bwMode="auto">
            <a:xfrm>
              <a:off x="2810" y="2730"/>
              <a:ext cx="15" cy="15"/>
            </a:xfrm>
            <a:custGeom>
              <a:avLst/>
              <a:gdLst>
                <a:gd name="T0" fmla="*/ 15 w 30"/>
                <a:gd name="T1" fmla="*/ 30 h 30"/>
                <a:gd name="T2" fmla="*/ 13 w 30"/>
                <a:gd name="T3" fmla="*/ 30 h 30"/>
                <a:gd name="T4" fmla="*/ 10 w 30"/>
                <a:gd name="T5" fmla="*/ 29 h 30"/>
                <a:gd name="T6" fmla="*/ 7 w 30"/>
                <a:gd name="T7" fmla="*/ 28 h 30"/>
                <a:gd name="T8" fmla="*/ 5 w 30"/>
                <a:gd name="T9" fmla="*/ 26 h 30"/>
                <a:gd name="T10" fmla="*/ 4 w 30"/>
                <a:gd name="T11" fmla="*/ 23 h 30"/>
                <a:gd name="T12" fmla="*/ 2 w 30"/>
                <a:gd name="T13" fmla="*/ 21 h 30"/>
                <a:gd name="T14" fmla="*/ 0 w 30"/>
                <a:gd name="T15" fmla="*/ 19 h 30"/>
                <a:gd name="T16" fmla="*/ 0 w 30"/>
                <a:gd name="T17" fmla="*/ 15 h 30"/>
                <a:gd name="T18" fmla="*/ 0 w 30"/>
                <a:gd name="T19" fmla="*/ 13 h 30"/>
                <a:gd name="T20" fmla="*/ 2 w 30"/>
                <a:gd name="T21" fmla="*/ 10 h 30"/>
                <a:gd name="T22" fmla="*/ 4 w 30"/>
                <a:gd name="T23" fmla="*/ 7 h 30"/>
                <a:gd name="T24" fmla="*/ 5 w 30"/>
                <a:gd name="T25" fmla="*/ 5 h 30"/>
                <a:gd name="T26" fmla="*/ 7 w 30"/>
                <a:gd name="T27" fmla="*/ 4 h 30"/>
                <a:gd name="T28" fmla="*/ 10 w 30"/>
                <a:gd name="T29" fmla="*/ 2 h 30"/>
                <a:gd name="T30" fmla="*/ 13 w 30"/>
                <a:gd name="T31" fmla="*/ 0 h 30"/>
                <a:gd name="T32" fmla="*/ 15 w 30"/>
                <a:gd name="T33" fmla="*/ 0 h 30"/>
                <a:gd name="T34" fmla="*/ 19 w 30"/>
                <a:gd name="T35" fmla="*/ 0 h 30"/>
                <a:gd name="T36" fmla="*/ 21 w 30"/>
                <a:gd name="T37" fmla="*/ 2 h 30"/>
                <a:gd name="T38" fmla="*/ 24 w 30"/>
                <a:gd name="T39" fmla="*/ 4 h 30"/>
                <a:gd name="T40" fmla="*/ 26 w 30"/>
                <a:gd name="T41" fmla="*/ 5 h 30"/>
                <a:gd name="T42" fmla="*/ 28 w 30"/>
                <a:gd name="T43" fmla="*/ 7 h 30"/>
                <a:gd name="T44" fmla="*/ 29 w 30"/>
                <a:gd name="T45" fmla="*/ 10 h 30"/>
                <a:gd name="T46" fmla="*/ 30 w 30"/>
                <a:gd name="T47" fmla="*/ 13 h 30"/>
                <a:gd name="T48" fmla="*/ 30 w 30"/>
                <a:gd name="T49" fmla="*/ 15 h 30"/>
                <a:gd name="T50" fmla="*/ 29 w 30"/>
                <a:gd name="T51" fmla="*/ 21 h 30"/>
                <a:gd name="T52" fmla="*/ 26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0" y="29"/>
                  </a:lnTo>
                  <a:lnTo>
                    <a:pt x="7" y="28"/>
                  </a:lnTo>
                  <a:lnTo>
                    <a:pt x="5" y="26"/>
                  </a:lnTo>
                  <a:lnTo>
                    <a:pt x="4" y="23"/>
                  </a:lnTo>
                  <a:lnTo>
                    <a:pt x="2" y="21"/>
                  </a:lnTo>
                  <a:lnTo>
                    <a:pt x="0" y="19"/>
                  </a:lnTo>
                  <a:lnTo>
                    <a:pt x="0" y="15"/>
                  </a:lnTo>
                  <a:lnTo>
                    <a:pt x="0" y="13"/>
                  </a:lnTo>
                  <a:lnTo>
                    <a:pt x="2" y="10"/>
                  </a:lnTo>
                  <a:lnTo>
                    <a:pt x="4" y="7"/>
                  </a:lnTo>
                  <a:lnTo>
                    <a:pt x="5" y="5"/>
                  </a:lnTo>
                  <a:lnTo>
                    <a:pt x="7" y="4"/>
                  </a:lnTo>
                  <a:lnTo>
                    <a:pt x="10" y="2"/>
                  </a:lnTo>
                  <a:lnTo>
                    <a:pt x="13" y="0"/>
                  </a:lnTo>
                  <a:lnTo>
                    <a:pt x="15" y="0"/>
                  </a:lnTo>
                  <a:lnTo>
                    <a:pt x="19" y="0"/>
                  </a:lnTo>
                  <a:lnTo>
                    <a:pt x="21" y="2"/>
                  </a:lnTo>
                  <a:lnTo>
                    <a:pt x="24" y="4"/>
                  </a:lnTo>
                  <a:lnTo>
                    <a:pt x="26" y="5"/>
                  </a:lnTo>
                  <a:lnTo>
                    <a:pt x="28" y="7"/>
                  </a:lnTo>
                  <a:lnTo>
                    <a:pt x="29" y="10"/>
                  </a:lnTo>
                  <a:lnTo>
                    <a:pt x="30" y="13"/>
                  </a:lnTo>
                  <a:lnTo>
                    <a:pt x="30" y="15"/>
                  </a:lnTo>
                  <a:lnTo>
                    <a:pt x="29" y="21"/>
                  </a:lnTo>
                  <a:lnTo>
                    <a:pt x="26"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28" name="Freeform 580"/>
            <p:cNvSpPr>
              <a:spLocks/>
            </p:cNvSpPr>
            <p:nvPr/>
          </p:nvSpPr>
          <p:spPr bwMode="auto">
            <a:xfrm>
              <a:off x="3018" y="2652"/>
              <a:ext cx="30" cy="30"/>
            </a:xfrm>
            <a:custGeom>
              <a:avLst/>
              <a:gdLst>
                <a:gd name="T0" fmla="*/ 60 w 60"/>
                <a:gd name="T1" fmla="*/ 30 h 60"/>
                <a:gd name="T2" fmla="*/ 59 w 60"/>
                <a:gd name="T3" fmla="*/ 24 h 60"/>
                <a:gd name="T4" fmla="*/ 58 w 60"/>
                <a:gd name="T5" fmla="*/ 18 h 60"/>
                <a:gd name="T6" fmla="*/ 54 w 60"/>
                <a:gd name="T7" fmla="*/ 14 h 60"/>
                <a:gd name="T8" fmla="*/ 51 w 60"/>
                <a:gd name="T9" fmla="*/ 9 h 60"/>
                <a:gd name="T10" fmla="*/ 46 w 60"/>
                <a:gd name="T11" fmla="*/ 6 h 60"/>
                <a:gd name="T12" fmla="*/ 42 w 60"/>
                <a:gd name="T13" fmla="*/ 2 h 60"/>
                <a:gd name="T14" fmla="*/ 36 w 60"/>
                <a:gd name="T15" fmla="*/ 1 h 60"/>
                <a:gd name="T16" fmla="*/ 30 w 60"/>
                <a:gd name="T17" fmla="*/ 0 h 60"/>
                <a:gd name="T18" fmla="*/ 19 w 60"/>
                <a:gd name="T19" fmla="*/ 2 h 60"/>
                <a:gd name="T20" fmla="*/ 9 w 60"/>
                <a:gd name="T21" fmla="*/ 9 h 60"/>
                <a:gd name="T22" fmla="*/ 3 w 60"/>
                <a:gd name="T23" fmla="*/ 18 h 60"/>
                <a:gd name="T24" fmla="*/ 0 w 60"/>
                <a:gd name="T25" fmla="*/ 30 h 60"/>
                <a:gd name="T26" fmla="*/ 1 w 60"/>
                <a:gd name="T27" fmla="*/ 36 h 60"/>
                <a:gd name="T28" fmla="*/ 3 w 60"/>
                <a:gd name="T29" fmla="*/ 41 h 60"/>
                <a:gd name="T30" fmla="*/ 6 w 60"/>
                <a:gd name="T31" fmla="*/ 46 h 60"/>
                <a:gd name="T32" fmla="*/ 9 w 60"/>
                <a:gd name="T33" fmla="*/ 51 h 60"/>
                <a:gd name="T34" fmla="*/ 14 w 60"/>
                <a:gd name="T35" fmla="*/ 54 h 60"/>
                <a:gd name="T36" fmla="*/ 19 w 60"/>
                <a:gd name="T37" fmla="*/ 58 h 60"/>
                <a:gd name="T38" fmla="*/ 24 w 60"/>
                <a:gd name="T39" fmla="*/ 59 h 60"/>
                <a:gd name="T40" fmla="*/ 30 w 60"/>
                <a:gd name="T41" fmla="*/ 60 h 60"/>
                <a:gd name="T42" fmla="*/ 36 w 60"/>
                <a:gd name="T43" fmla="*/ 59 h 60"/>
                <a:gd name="T44" fmla="*/ 42 w 60"/>
                <a:gd name="T45" fmla="*/ 58 h 60"/>
                <a:gd name="T46" fmla="*/ 46 w 60"/>
                <a:gd name="T47" fmla="*/ 54 h 60"/>
                <a:gd name="T48" fmla="*/ 51 w 60"/>
                <a:gd name="T49" fmla="*/ 51 h 60"/>
                <a:gd name="T50" fmla="*/ 54 w 60"/>
                <a:gd name="T51" fmla="*/ 46 h 60"/>
                <a:gd name="T52" fmla="*/ 58 w 60"/>
                <a:gd name="T53" fmla="*/ 41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8"/>
                  </a:lnTo>
                  <a:lnTo>
                    <a:pt x="54" y="14"/>
                  </a:lnTo>
                  <a:lnTo>
                    <a:pt x="51" y="9"/>
                  </a:lnTo>
                  <a:lnTo>
                    <a:pt x="46" y="6"/>
                  </a:lnTo>
                  <a:lnTo>
                    <a:pt x="42" y="2"/>
                  </a:lnTo>
                  <a:lnTo>
                    <a:pt x="36" y="1"/>
                  </a:lnTo>
                  <a:lnTo>
                    <a:pt x="30" y="0"/>
                  </a:lnTo>
                  <a:lnTo>
                    <a:pt x="19" y="2"/>
                  </a:lnTo>
                  <a:lnTo>
                    <a:pt x="9" y="9"/>
                  </a:lnTo>
                  <a:lnTo>
                    <a:pt x="3" y="18"/>
                  </a:lnTo>
                  <a:lnTo>
                    <a:pt x="0" y="30"/>
                  </a:lnTo>
                  <a:lnTo>
                    <a:pt x="1" y="36"/>
                  </a:lnTo>
                  <a:lnTo>
                    <a:pt x="3" y="41"/>
                  </a:lnTo>
                  <a:lnTo>
                    <a:pt x="6" y="46"/>
                  </a:lnTo>
                  <a:lnTo>
                    <a:pt x="9" y="51"/>
                  </a:lnTo>
                  <a:lnTo>
                    <a:pt x="14"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29" name="Freeform 581"/>
            <p:cNvSpPr>
              <a:spLocks/>
            </p:cNvSpPr>
            <p:nvPr/>
          </p:nvSpPr>
          <p:spPr bwMode="auto">
            <a:xfrm>
              <a:off x="3025" y="2660"/>
              <a:ext cx="15" cy="15"/>
            </a:xfrm>
            <a:custGeom>
              <a:avLst/>
              <a:gdLst>
                <a:gd name="T0" fmla="*/ 15 w 30"/>
                <a:gd name="T1" fmla="*/ 30 h 30"/>
                <a:gd name="T2" fmla="*/ 13 w 30"/>
                <a:gd name="T3" fmla="*/ 30 h 30"/>
                <a:gd name="T4" fmla="*/ 9 w 30"/>
                <a:gd name="T5" fmla="*/ 29 h 30"/>
                <a:gd name="T6" fmla="*/ 7 w 30"/>
                <a:gd name="T7" fmla="*/ 26 h 30"/>
                <a:gd name="T8" fmla="*/ 5 w 30"/>
                <a:gd name="T9" fmla="*/ 25 h 30"/>
                <a:gd name="T10" fmla="*/ 4 w 30"/>
                <a:gd name="T11" fmla="*/ 23 h 30"/>
                <a:gd name="T12" fmla="*/ 1 w 30"/>
                <a:gd name="T13" fmla="*/ 19 h 30"/>
                <a:gd name="T14" fmla="*/ 0 w 30"/>
                <a:gd name="T15" fmla="*/ 17 h 30"/>
                <a:gd name="T16" fmla="*/ 0 w 30"/>
                <a:gd name="T17" fmla="*/ 15 h 30"/>
                <a:gd name="T18" fmla="*/ 0 w 30"/>
                <a:gd name="T19" fmla="*/ 11 h 30"/>
                <a:gd name="T20" fmla="*/ 1 w 30"/>
                <a:gd name="T21" fmla="*/ 9 h 30"/>
                <a:gd name="T22" fmla="*/ 4 w 30"/>
                <a:gd name="T23" fmla="*/ 7 h 30"/>
                <a:gd name="T24" fmla="*/ 5 w 30"/>
                <a:gd name="T25" fmla="*/ 4 h 30"/>
                <a:gd name="T26" fmla="*/ 7 w 30"/>
                <a:gd name="T27" fmla="*/ 2 h 30"/>
                <a:gd name="T28" fmla="*/ 9 w 30"/>
                <a:gd name="T29" fmla="*/ 1 h 30"/>
                <a:gd name="T30" fmla="*/ 13 w 30"/>
                <a:gd name="T31" fmla="*/ 0 h 30"/>
                <a:gd name="T32" fmla="*/ 15 w 30"/>
                <a:gd name="T33" fmla="*/ 0 h 30"/>
                <a:gd name="T34" fmla="*/ 19 w 30"/>
                <a:gd name="T35" fmla="*/ 0 h 30"/>
                <a:gd name="T36" fmla="*/ 21 w 30"/>
                <a:gd name="T37" fmla="*/ 1 h 30"/>
                <a:gd name="T38" fmla="*/ 23 w 30"/>
                <a:gd name="T39" fmla="*/ 2 h 30"/>
                <a:gd name="T40" fmla="*/ 26 w 30"/>
                <a:gd name="T41" fmla="*/ 4 h 30"/>
                <a:gd name="T42" fmla="*/ 28 w 30"/>
                <a:gd name="T43" fmla="*/ 7 h 30"/>
                <a:gd name="T44" fmla="*/ 29 w 30"/>
                <a:gd name="T45" fmla="*/ 9 h 30"/>
                <a:gd name="T46" fmla="*/ 30 w 30"/>
                <a:gd name="T47" fmla="*/ 11 h 30"/>
                <a:gd name="T48" fmla="*/ 30 w 30"/>
                <a:gd name="T49" fmla="*/ 15 h 30"/>
                <a:gd name="T50" fmla="*/ 29 w 30"/>
                <a:gd name="T51" fmla="*/ 21 h 30"/>
                <a:gd name="T52" fmla="*/ 26 w 30"/>
                <a:gd name="T53" fmla="*/ 25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9" y="29"/>
                  </a:lnTo>
                  <a:lnTo>
                    <a:pt x="7" y="26"/>
                  </a:lnTo>
                  <a:lnTo>
                    <a:pt x="5" y="25"/>
                  </a:lnTo>
                  <a:lnTo>
                    <a:pt x="4" y="23"/>
                  </a:lnTo>
                  <a:lnTo>
                    <a:pt x="1" y="19"/>
                  </a:lnTo>
                  <a:lnTo>
                    <a:pt x="0" y="17"/>
                  </a:lnTo>
                  <a:lnTo>
                    <a:pt x="0" y="15"/>
                  </a:lnTo>
                  <a:lnTo>
                    <a:pt x="0" y="11"/>
                  </a:lnTo>
                  <a:lnTo>
                    <a:pt x="1" y="9"/>
                  </a:lnTo>
                  <a:lnTo>
                    <a:pt x="4" y="7"/>
                  </a:lnTo>
                  <a:lnTo>
                    <a:pt x="5" y="4"/>
                  </a:lnTo>
                  <a:lnTo>
                    <a:pt x="7" y="2"/>
                  </a:lnTo>
                  <a:lnTo>
                    <a:pt x="9" y="1"/>
                  </a:lnTo>
                  <a:lnTo>
                    <a:pt x="13" y="0"/>
                  </a:lnTo>
                  <a:lnTo>
                    <a:pt x="15" y="0"/>
                  </a:lnTo>
                  <a:lnTo>
                    <a:pt x="19" y="0"/>
                  </a:lnTo>
                  <a:lnTo>
                    <a:pt x="21" y="1"/>
                  </a:lnTo>
                  <a:lnTo>
                    <a:pt x="23" y="2"/>
                  </a:lnTo>
                  <a:lnTo>
                    <a:pt x="26" y="4"/>
                  </a:lnTo>
                  <a:lnTo>
                    <a:pt x="28" y="7"/>
                  </a:lnTo>
                  <a:lnTo>
                    <a:pt x="29" y="9"/>
                  </a:lnTo>
                  <a:lnTo>
                    <a:pt x="30" y="11"/>
                  </a:lnTo>
                  <a:lnTo>
                    <a:pt x="30" y="15"/>
                  </a:lnTo>
                  <a:lnTo>
                    <a:pt x="29" y="21"/>
                  </a:lnTo>
                  <a:lnTo>
                    <a:pt x="26" y="25"/>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30" name="Freeform 582"/>
            <p:cNvSpPr>
              <a:spLocks/>
            </p:cNvSpPr>
            <p:nvPr/>
          </p:nvSpPr>
          <p:spPr bwMode="auto">
            <a:xfrm>
              <a:off x="3124" y="2731"/>
              <a:ext cx="30" cy="30"/>
            </a:xfrm>
            <a:custGeom>
              <a:avLst/>
              <a:gdLst>
                <a:gd name="T0" fmla="*/ 60 w 60"/>
                <a:gd name="T1" fmla="*/ 30 h 59"/>
                <a:gd name="T2" fmla="*/ 59 w 60"/>
                <a:gd name="T3" fmla="*/ 24 h 59"/>
                <a:gd name="T4" fmla="*/ 58 w 60"/>
                <a:gd name="T5" fmla="*/ 18 h 59"/>
                <a:gd name="T6" fmla="*/ 56 w 60"/>
                <a:gd name="T7" fmla="*/ 13 h 59"/>
                <a:gd name="T8" fmla="*/ 52 w 60"/>
                <a:gd name="T9" fmla="*/ 9 h 59"/>
                <a:gd name="T10" fmla="*/ 48 w 60"/>
                <a:gd name="T11" fmla="*/ 5 h 59"/>
                <a:gd name="T12" fmla="*/ 42 w 60"/>
                <a:gd name="T13" fmla="*/ 2 h 59"/>
                <a:gd name="T14" fmla="*/ 36 w 60"/>
                <a:gd name="T15" fmla="*/ 1 h 59"/>
                <a:gd name="T16" fmla="*/ 30 w 60"/>
                <a:gd name="T17" fmla="*/ 0 h 59"/>
                <a:gd name="T18" fmla="*/ 19 w 60"/>
                <a:gd name="T19" fmla="*/ 2 h 59"/>
                <a:gd name="T20" fmla="*/ 10 w 60"/>
                <a:gd name="T21" fmla="*/ 9 h 59"/>
                <a:gd name="T22" fmla="*/ 3 w 60"/>
                <a:gd name="T23" fmla="*/ 18 h 59"/>
                <a:gd name="T24" fmla="*/ 0 w 60"/>
                <a:gd name="T25" fmla="*/ 30 h 59"/>
                <a:gd name="T26" fmla="*/ 1 w 60"/>
                <a:gd name="T27" fmla="*/ 35 h 59"/>
                <a:gd name="T28" fmla="*/ 3 w 60"/>
                <a:gd name="T29" fmla="*/ 41 h 59"/>
                <a:gd name="T30" fmla="*/ 6 w 60"/>
                <a:gd name="T31" fmla="*/ 47 h 59"/>
                <a:gd name="T32" fmla="*/ 10 w 60"/>
                <a:gd name="T33" fmla="*/ 51 h 59"/>
                <a:gd name="T34" fmla="*/ 14 w 60"/>
                <a:gd name="T35" fmla="*/ 55 h 59"/>
                <a:gd name="T36" fmla="*/ 19 w 60"/>
                <a:gd name="T37" fmla="*/ 57 h 59"/>
                <a:gd name="T38" fmla="*/ 25 w 60"/>
                <a:gd name="T39" fmla="*/ 58 h 59"/>
                <a:gd name="T40" fmla="*/ 30 w 60"/>
                <a:gd name="T41" fmla="*/ 59 h 59"/>
                <a:gd name="T42" fmla="*/ 36 w 60"/>
                <a:gd name="T43" fmla="*/ 58 h 59"/>
                <a:gd name="T44" fmla="*/ 42 w 60"/>
                <a:gd name="T45" fmla="*/ 57 h 59"/>
                <a:gd name="T46" fmla="*/ 48 w 60"/>
                <a:gd name="T47" fmla="*/ 55 h 59"/>
                <a:gd name="T48" fmla="*/ 52 w 60"/>
                <a:gd name="T49" fmla="*/ 51 h 59"/>
                <a:gd name="T50" fmla="*/ 56 w 60"/>
                <a:gd name="T51" fmla="*/ 47 h 59"/>
                <a:gd name="T52" fmla="*/ 58 w 60"/>
                <a:gd name="T53" fmla="*/ 41 h 59"/>
                <a:gd name="T54" fmla="*/ 59 w 60"/>
                <a:gd name="T55" fmla="*/ 35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9" y="24"/>
                  </a:lnTo>
                  <a:lnTo>
                    <a:pt x="58" y="18"/>
                  </a:lnTo>
                  <a:lnTo>
                    <a:pt x="56" y="13"/>
                  </a:lnTo>
                  <a:lnTo>
                    <a:pt x="52" y="9"/>
                  </a:lnTo>
                  <a:lnTo>
                    <a:pt x="48" y="5"/>
                  </a:lnTo>
                  <a:lnTo>
                    <a:pt x="42" y="2"/>
                  </a:lnTo>
                  <a:lnTo>
                    <a:pt x="36" y="1"/>
                  </a:lnTo>
                  <a:lnTo>
                    <a:pt x="30" y="0"/>
                  </a:lnTo>
                  <a:lnTo>
                    <a:pt x="19" y="2"/>
                  </a:lnTo>
                  <a:lnTo>
                    <a:pt x="10" y="9"/>
                  </a:lnTo>
                  <a:lnTo>
                    <a:pt x="3" y="18"/>
                  </a:lnTo>
                  <a:lnTo>
                    <a:pt x="0" y="30"/>
                  </a:lnTo>
                  <a:lnTo>
                    <a:pt x="1" y="35"/>
                  </a:lnTo>
                  <a:lnTo>
                    <a:pt x="3" y="41"/>
                  </a:lnTo>
                  <a:lnTo>
                    <a:pt x="6" y="47"/>
                  </a:lnTo>
                  <a:lnTo>
                    <a:pt x="10" y="51"/>
                  </a:lnTo>
                  <a:lnTo>
                    <a:pt x="14" y="55"/>
                  </a:lnTo>
                  <a:lnTo>
                    <a:pt x="19" y="57"/>
                  </a:lnTo>
                  <a:lnTo>
                    <a:pt x="25" y="58"/>
                  </a:lnTo>
                  <a:lnTo>
                    <a:pt x="30" y="59"/>
                  </a:lnTo>
                  <a:lnTo>
                    <a:pt x="36" y="58"/>
                  </a:lnTo>
                  <a:lnTo>
                    <a:pt x="42" y="57"/>
                  </a:lnTo>
                  <a:lnTo>
                    <a:pt x="48" y="55"/>
                  </a:lnTo>
                  <a:lnTo>
                    <a:pt x="52" y="51"/>
                  </a:lnTo>
                  <a:lnTo>
                    <a:pt x="56" y="47"/>
                  </a:lnTo>
                  <a:lnTo>
                    <a:pt x="58" y="41"/>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31" name="Freeform 583"/>
            <p:cNvSpPr>
              <a:spLocks/>
            </p:cNvSpPr>
            <p:nvPr/>
          </p:nvSpPr>
          <p:spPr bwMode="auto">
            <a:xfrm>
              <a:off x="3132" y="2738"/>
              <a:ext cx="15" cy="15"/>
            </a:xfrm>
            <a:custGeom>
              <a:avLst/>
              <a:gdLst>
                <a:gd name="T0" fmla="*/ 15 w 30"/>
                <a:gd name="T1" fmla="*/ 29 h 29"/>
                <a:gd name="T2" fmla="*/ 13 w 30"/>
                <a:gd name="T3" fmla="*/ 29 h 29"/>
                <a:gd name="T4" fmla="*/ 11 w 30"/>
                <a:gd name="T5" fmla="*/ 28 h 29"/>
                <a:gd name="T6" fmla="*/ 7 w 30"/>
                <a:gd name="T7" fmla="*/ 27 h 29"/>
                <a:gd name="T8" fmla="*/ 5 w 30"/>
                <a:gd name="T9" fmla="*/ 25 h 29"/>
                <a:gd name="T10" fmla="*/ 4 w 30"/>
                <a:gd name="T11" fmla="*/ 23 h 29"/>
                <a:gd name="T12" fmla="*/ 1 w 30"/>
                <a:gd name="T13" fmla="*/ 20 h 29"/>
                <a:gd name="T14" fmla="*/ 0 w 30"/>
                <a:gd name="T15" fmla="*/ 18 h 29"/>
                <a:gd name="T16" fmla="*/ 0 w 30"/>
                <a:gd name="T17" fmla="*/ 15 h 29"/>
                <a:gd name="T18" fmla="*/ 0 w 30"/>
                <a:gd name="T19" fmla="*/ 12 h 29"/>
                <a:gd name="T20" fmla="*/ 1 w 30"/>
                <a:gd name="T21" fmla="*/ 9 h 29"/>
                <a:gd name="T22" fmla="*/ 4 w 30"/>
                <a:gd name="T23" fmla="*/ 6 h 29"/>
                <a:gd name="T24" fmla="*/ 5 w 30"/>
                <a:gd name="T25" fmla="*/ 4 h 29"/>
                <a:gd name="T26" fmla="*/ 7 w 30"/>
                <a:gd name="T27" fmla="*/ 3 h 29"/>
                <a:gd name="T28" fmla="*/ 11 w 30"/>
                <a:gd name="T29" fmla="*/ 1 h 29"/>
                <a:gd name="T30" fmla="*/ 13 w 30"/>
                <a:gd name="T31" fmla="*/ 0 h 29"/>
                <a:gd name="T32" fmla="*/ 15 w 30"/>
                <a:gd name="T33" fmla="*/ 0 h 29"/>
                <a:gd name="T34" fmla="*/ 19 w 30"/>
                <a:gd name="T35" fmla="*/ 0 h 29"/>
                <a:gd name="T36" fmla="*/ 21 w 30"/>
                <a:gd name="T37" fmla="*/ 1 h 29"/>
                <a:gd name="T38" fmla="*/ 23 w 30"/>
                <a:gd name="T39" fmla="*/ 3 h 29"/>
                <a:gd name="T40" fmla="*/ 26 w 30"/>
                <a:gd name="T41" fmla="*/ 4 h 29"/>
                <a:gd name="T42" fmla="*/ 28 w 30"/>
                <a:gd name="T43" fmla="*/ 6 h 29"/>
                <a:gd name="T44" fmla="*/ 29 w 30"/>
                <a:gd name="T45" fmla="*/ 9 h 29"/>
                <a:gd name="T46" fmla="*/ 30 w 30"/>
                <a:gd name="T47" fmla="*/ 12 h 29"/>
                <a:gd name="T48" fmla="*/ 30 w 30"/>
                <a:gd name="T49" fmla="*/ 15 h 29"/>
                <a:gd name="T50" fmla="*/ 29 w 30"/>
                <a:gd name="T51" fmla="*/ 20 h 29"/>
                <a:gd name="T52" fmla="*/ 26 w 30"/>
                <a:gd name="T53" fmla="*/ 25 h 29"/>
                <a:gd name="T54" fmla="*/ 21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3" y="29"/>
                  </a:lnTo>
                  <a:lnTo>
                    <a:pt x="11" y="28"/>
                  </a:lnTo>
                  <a:lnTo>
                    <a:pt x="7" y="27"/>
                  </a:lnTo>
                  <a:lnTo>
                    <a:pt x="5" y="25"/>
                  </a:lnTo>
                  <a:lnTo>
                    <a:pt x="4" y="23"/>
                  </a:lnTo>
                  <a:lnTo>
                    <a:pt x="1" y="20"/>
                  </a:lnTo>
                  <a:lnTo>
                    <a:pt x="0" y="18"/>
                  </a:lnTo>
                  <a:lnTo>
                    <a:pt x="0" y="15"/>
                  </a:lnTo>
                  <a:lnTo>
                    <a:pt x="0" y="12"/>
                  </a:lnTo>
                  <a:lnTo>
                    <a:pt x="1" y="9"/>
                  </a:lnTo>
                  <a:lnTo>
                    <a:pt x="4" y="6"/>
                  </a:lnTo>
                  <a:lnTo>
                    <a:pt x="5" y="4"/>
                  </a:lnTo>
                  <a:lnTo>
                    <a:pt x="7" y="3"/>
                  </a:lnTo>
                  <a:lnTo>
                    <a:pt x="11" y="1"/>
                  </a:lnTo>
                  <a:lnTo>
                    <a:pt x="13" y="0"/>
                  </a:lnTo>
                  <a:lnTo>
                    <a:pt x="15" y="0"/>
                  </a:lnTo>
                  <a:lnTo>
                    <a:pt x="19" y="0"/>
                  </a:lnTo>
                  <a:lnTo>
                    <a:pt x="21" y="1"/>
                  </a:lnTo>
                  <a:lnTo>
                    <a:pt x="23" y="3"/>
                  </a:lnTo>
                  <a:lnTo>
                    <a:pt x="26" y="4"/>
                  </a:lnTo>
                  <a:lnTo>
                    <a:pt x="28" y="6"/>
                  </a:lnTo>
                  <a:lnTo>
                    <a:pt x="29" y="9"/>
                  </a:lnTo>
                  <a:lnTo>
                    <a:pt x="30" y="12"/>
                  </a:lnTo>
                  <a:lnTo>
                    <a:pt x="30" y="15"/>
                  </a:lnTo>
                  <a:lnTo>
                    <a:pt x="29" y="20"/>
                  </a:lnTo>
                  <a:lnTo>
                    <a:pt x="26" y="25"/>
                  </a:lnTo>
                  <a:lnTo>
                    <a:pt x="21"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32" name="Freeform 584"/>
            <p:cNvSpPr>
              <a:spLocks/>
            </p:cNvSpPr>
            <p:nvPr/>
          </p:nvSpPr>
          <p:spPr bwMode="auto">
            <a:xfrm>
              <a:off x="3079" y="2462"/>
              <a:ext cx="30" cy="30"/>
            </a:xfrm>
            <a:custGeom>
              <a:avLst/>
              <a:gdLst>
                <a:gd name="T0" fmla="*/ 59 w 59"/>
                <a:gd name="T1" fmla="*/ 30 h 60"/>
                <a:gd name="T2" fmla="*/ 59 w 59"/>
                <a:gd name="T3" fmla="*/ 24 h 60"/>
                <a:gd name="T4" fmla="*/ 57 w 59"/>
                <a:gd name="T5" fmla="*/ 18 h 60"/>
                <a:gd name="T6" fmla="*/ 55 w 59"/>
                <a:gd name="T7" fmla="*/ 12 h 60"/>
                <a:gd name="T8" fmla="*/ 51 w 59"/>
                <a:gd name="T9" fmla="*/ 8 h 60"/>
                <a:gd name="T10" fmla="*/ 47 w 59"/>
                <a:gd name="T11" fmla="*/ 4 h 60"/>
                <a:gd name="T12" fmla="*/ 41 w 59"/>
                <a:gd name="T13" fmla="*/ 2 h 60"/>
                <a:gd name="T14" fmla="*/ 36 w 59"/>
                <a:gd name="T15" fmla="*/ 0 h 60"/>
                <a:gd name="T16" fmla="*/ 30 w 59"/>
                <a:gd name="T17" fmla="*/ 0 h 60"/>
                <a:gd name="T18" fmla="*/ 19 w 59"/>
                <a:gd name="T19" fmla="*/ 2 h 60"/>
                <a:gd name="T20" fmla="*/ 9 w 59"/>
                <a:gd name="T21" fmla="*/ 8 h 60"/>
                <a:gd name="T22" fmla="*/ 3 w 59"/>
                <a:gd name="T23" fmla="*/ 18 h 60"/>
                <a:gd name="T24" fmla="*/ 0 w 59"/>
                <a:gd name="T25" fmla="*/ 30 h 60"/>
                <a:gd name="T26" fmla="*/ 0 w 59"/>
                <a:gd name="T27" fmla="*/ 35 h 60"/>
                <a:gd name="T28" fmla="*/ 3 w 59"/>
                <a:gd name="T29" fmla="*/ 41 h 60"/>
                <a:gd name="T30" fmla="*/ 5 w 59"/>
                <a:gd name="T31" fmla="*/ 46 h 60"/>
                <a:gd name="T32" fmla="*/ 9 w 59"/>
                <a:gd name="T33" fmla="*/ 50 h 60"/>
                <a:gd name="T34" fmla="*/ 13 w 59"/>
                <a:gd name="T35" fmla="*/ 54 h 60"/>
                <a:gd name="T36" fmla="*/ 19 w 59"/>
                <a:gd name="T37" fmla="*/ 57 h 60"/>
                <a:gd name="T38" fmla="*/ 25 w 59"/>
                <a:gd name="T39" fmla="*/ 58 h 60"/>
                <a:gd name="T40" fmla="*/ 30 w 59"/>
                <a:gd name="T41" fmla="*/ 60 h 60"/>
                <a:gd name="T42" fmla="*/ 36 w 59"/>
                <a:gd name="T43" fmla="*/ 58 h 60"/>
                <a:gd name="T44" fmla="*/ 41 w 59"/>
                <a:gd name="T45" fmla="*/ 57 h 60"/>
                <a:gd name="T46" fmla="*/ 47 w 59"/>
                <a:gd name="T47" fmla="*/ 54 h 60"/>
                <a:gd name="T48" fmla="*/ 51 w 59"/>
                <a:gd name="T49" fmla="*/ 50 h 60"/>
                <a:gd name="T50" fmla="*/ 55 w 59"/>
                <a:gd name="T51" fmla="*/ 46 h 60"/>
                <a:gd name="T52" fmla="*/ 57 w 59"/>
                <a:gd name="T53" fmla="*/ 41 h 60"/>
                <a:gd name="T54" fmla="*/ 59 w 59"/>
                <a:gd name="T55" fmla="*/ 35 h 60"/>
                <a:gd name="T56" fmla="*/ 59 w 59"/>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60">
                  <a:moveTo>
                    <a:pt x="59" y="30"/>
                  </a:moveTo>
                  <a:lnTo>
                    <a:pt x="59" y="24"/>
                  </a:lnTo>
                  <a:lnTo>
                    <a:pt x="57" y="18"/>
                  </a:lnTo>
                  <a:lnTo>
                    <a:pt x="55" y="12"/>
                  </a:lnTo>
                  <a:lnTo>
                    <a:pt x="51" y="8"/>
                  </a:lnTo>
                  <a:lnTo>
                    <a:pt x="47" y="4"/>
                  </a:lnTo>
                  <a:lnTo>
                    <a:pt x="41" y="2"/>
                  </a:lnTo>
                  <a:lnTo>
                    <a:pt x="36" y="0"/>
                  </a:lnTo>
                  <a:lnTo>
                    <a:pt x="30" y="0"/>
                  </a:lnTo>
                  <a:lnTo>
                    <a:pt x="19" y="2"/>
                  </a:lnTo>
                  <a:lnTo>
                    <a:pt x="9" y="8"/>
                  </a:lnTo>
                  <a:lnTo>
                    <a:pt x="3" y="18"/>
                  </a:lnTo>
                  <a:lnTo>
                    <a:pt x="0" y="30"/>
                  </a:lnTo>
                  <a:lnTo>
                    <a:pt x="0" y="35"/>
                  </a:lnTo>
                  <a:lnTo>
                    <a:pt x="3" y="41"/>
                  </a:lnTo>
                  <a:lnTo>
                    <a:pt x="5" y="46"/>
                  </a:lnTo>
                  <a:lnTo>
                    <a:pt x="9" y="50"/>
                  </a:lnTo>
                  <a:lnTo>
                    <a:pt x="13" y="54"/>
                  </a:lnTo>
                  <a:lnTo>
                    <a:pt x="19" y="57"/>
                  </a:lnTo>
                  <a:lnTo>
                    <a:pt x="25" y="58"/>
                  </a:lnTo>
                  <a:lnTo>
                    <a:pt x="30" y="60"/>
                  </a:lnTo>
                  <a:lnTo>
                    <a:pt x="36" y="58"/>
                  </a:lnTo>
                  <a:lnTo>
                    <a:pt x="41" y="57"/>
                  </a:lnTo>
                  <a:lnTo>
                    <a:pt x="47" y="54"/>
                  </a:lnTo>
                  <a:lnTo>
                    <a:pt x="51" y="50"/>
                  </a:lnTo>
                  <a:lnTo>
                    <a:pt x="55" y="46"/>
                  </a:lnTo>
                  <a:lnTo>
                    <a:pt x="57" y="41"/>
                  </a:lnTo>
                  <a:lnTo>
                    <a:pt x="59" y="35"/>
                  </a:lnTo>
                  <a:lnTo>
                    <a:pt x="59"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33" name="Freeform 585"/>
            <p:cNvSpPr>
              <a:spLocks/>
            </p:cNvSpPr>
            <p:nvPr/>
          </p:nvSpPr>
          <p:spPr bwMode="auto">
            <a:xfrm>
              <a:off x="3087" y="2469"/>
              <a:ext cx="14" cy="15"/>
            </a:xfrm>
            <a:custGeom>
              <a:avLst/>
              <a:gdLst>
                <a:gd name="T0" fmla="*/ 15 w 29"/>
                <a:gd name="T1" fmla="*/ 28 h 28"/>
                <a:gd name="T2" fmla="*/ 12 w 29"/>
                <a:gd name="T3" fmla="*/ 28 h 28"/>
                <a:gd name="T4" fmla="*/ 10 w 29"/>
                <a:gd name="T5" fmla="*/ 27 h 28"/>
                <a:gd name="T6" fmla="*/ 6 w 29"/>
                <a:gd name="T7" fmla="*/ 26 h 28"/>
                <a:gd name="T8" fmla="*/ 4 w 29"/>
                <a:gd name="T9" fmla="*/ 25 h 28"/>
                <a:gd name="T10" fmla="*/ 3 w 29"/>
                <a:gd name="T11" fmla="*/ 23 h 28"/>
                <a:gd name="T12" fmla="*/ 2 w 29"/>
                <a:gd name="T13" fmla="*/ 19 h 28"/>
                <a:gd name="T14" fmla="*/ 0 w 29"/>
                <a:gd name="T15" fmla="*/ 17 h 28"/>
                <a:gd name="T16" fmla="*/ 0 w 29"/>
                <a:gd name="T17" fmla="*/ 15 h 28"/>
                <a:gd name="T18" fmla="*/ 0 w 29"/>
                <a:gd name="T19" fmla="*/ 11 h 28"/>
                <a:gd name="T20" fmla="*/ 2 w 29"/>
                <a:gd name="T21" fmla="*/ 9 h 28"/>
                <a:gd name="T22" fmla="*/ 3 w 29"/>
                <a:gd name="T23" fmla="*/ 7 h 28"/>
                <a:gd name="T24" fmla="*/ 4 w 29"/>
                <a:gd name="T25" fmla="*/ 4 h 28"/>
                <a:gd name="T26" fmla="*/ 6 w 29"/>
                <a:gd name="T27" fmla="*/ 2 h 28"/>
                <a:gd name="T28" fmla="*/ 10 w 29"/>
                <a:gd name="T29" fmla="*/ 1 h 28"/>
                <a:gd name="T30" fmla="*/ 12 w 29"/>
                <a:gd name="T31" fmla="*/ 0 h 28"/>
                <a:gd name="T32" fmla="*/ 15 w 29"/>
                <a:gd name="T33" fmla="*/ 0 h 28"/>
                <a:gd name="T34" fmla="*/ 18 w 29"/>
                <a:gd name="T35" fmla="*/ 0 h 28"/>
                <a:gd name="T36" fmla="*/ 21 w 29"/>
                <a:gd name="T37" fmla="*/ 1 h 28"/>
                <a:gd name="T38" fmla="*/ 23 w 29"/>
                <a:gd name="T39" fmla="*/ 2 h 28"/>
                <a:gd name="T40" fmla="*/ 26 w 29"/>
                <a:gd name="T41" fmla="*/ 4 h 28"/>
                <a:gd name="T42" fmla="*/ 27 w 29"/>
                <a:gd name="T43" fmla="*/ 7 h 28"/>
                <a:gd name="T44" fmla="*/ 28 w 29"/>
                <a:gd name="T45" fmla="*/ 9 h 28"/>
                <a:gd name="T46" fmla="*/ 29 w 29"/>
                <a:gd name="T47" fmla="*/ 11 h 28"/>
                <a:gd name="T48" fmla="*/ 29 w 29"/>
                <a:gd name="T49" fmla="*/ 15 h 28"/>
                <a:gd name="T50" fmla="*/ 28 w 29"/>
                <a:gd name="T51" fmla="*/ 20 h 28"/>
                <a:gd name="T52" fmla="*/ 26 w 29"/>
                <a:gd name="T53" fmla="*/ 25 h 28"/>
                <a:gd name="T54" fmla="*/ 21 w 29"/>
                <a:gd name="T55" fmla="*/ 27 h 28"/>
                <a:gd name="T56" fmla="*/ 15 w 29"/>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8">
                  <a:moveTo>
                    <a:pt x="15" y="28"/>
                  </a:moveTo>
                  <a:lnTo>
                    <a:pt x="12" y="28"/>
                  </a:lnTo>
                  <a:lnTo>
                    <a:pt x="10" y="27"/>
                  </a:lnTo>
                  <a:lnTo>
                    <a:pt x="6" y="26"/>
                  </a:lnTo>
                  <a:lnTo>
                    <a:pt x="4" y="25"/>
                  </a:lnTo>
                  <a:lnTo>
                    <a:pt x="3" y="23"/>
                  </a:lnTo>
                  <a:lnTo>
                    <a:pt x="2" y="19"/>
                  </a:lnTo>
                  <a:lnTo>
                    <a:pt x="0" y="17"/>
                  </a:lnTo>
                  <a:lnTo>
                    <a:pt x="0" y="15"/>
                  </a:lnTo>
                  <a:lnTo>
                    <a:pt x="0" y="11"/>
                  </a:lnTo>
                  <a:lnTo>
                    <a:pt x="2" y="9"/>
                  </a:lnTo>
                  <a:lnTo>
                    <a:pt x="3" y="7"/>
                  </a:lnTo>
                  <a:lnTo>
                    <a:pt x="4" y="4"/>
                  </a:lnTo>
                  <a:lnTo>
                    <a:pt x="6" y="2"/>
                  </a:lnTo>
                  <a:lnTo>
                    <a:pt x="10" y="1"/>
                  </a:lnTo>
                  <a:lnTo>
                    <a:pt x="12" y="0"/>
                  </a:lnTo>
                  <a:lnTo>
                    <a:pt x="15" y="0"/>
                  </a:lnTo>
                  <a:lnTo>
                    <a:pt x="18" y="0"/>
                  </a:lnTo>
                  <a:lnTo>
                    <a:pt x="21" y="1"/>
                  </a:lnTo>
                  <a:lnTo>
                    <a:pt x="23" y="2"/>
                  </a:lnTo>
                  <a:lnTo>
                    <a:pt x="26" y="4"/>
                  </a:lnTo>
                  <a:lnTo>
                    <a:pt x="27" y="7"/>
                  </a:lnTo>
                  <a:lnTo>
                    <a:pt x="28" y="9"/>
                  </a:lnTo>
                  <a:lnTo>
                    <a:pt x="29" y="11"/>
                  </a:lnTo>
                  <a:lnTo>
                    <a:pt x="29" y="15"/>
                  </a:lnTo>
                  <a:lnTo>
                    <a:pt x="28" y="20"/>
                  </a:lnTo>
                  <a:lnTo>
                    <a:pt x="26" y="25"/>
                  </a:lnTo>
                  <a:lnTo>
                    <a:pt x="21" y="27"/>
                  </a:lnTo>
                  <a:lnTo>
                    <a:pt x="15"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34" name="Freeform 586"/>
            <p:cNvSpPr>
              <a:spLocks/>
            </p:cNvSpPr>
            <p:nvPr/>
          </p:nvSpPr>
          <p:spPr bwMode="auto">
            <a:xfrm>
              <a:off x="3234" y="2443"/>
              <a:ext cx="30" cy="30"/>
            </a:xfrm>
            <a:custGeom>
              <a:avLst/>
              <a:gdLst>
                <a:gd name="T0" fmla="*/ 60 w 60"/>
                <a:gd name="T1" fmla="*/ 30 h 60"/>
                <a:gd name="T2" fmla="*/ 59 w 60"/>
                <a:gd name="T3" fmla="*/ 24 h 60"/>
                <a:gd name="T4" fmla="*/ 58 w 60"/>
                <a:gd name="T5" fmla="*/ 18 h 60"/>
                <a:gd name="T6" fmla="*/ 54 w 60"/>
                <a:gd name="T7" fmla="*/ 13 h 60"/>
                <a:gd name="T8" fmla="*/ 51 w 60"/>
                <a:gd name="T9" fmla="*/ 9 h 60"/>
                <a:gd name="T10" fmla="*/ 46 w 60"/>
                <a:gd name="T11" fmla="*/ 5 h 60"/>
                <a:gd name="T12" fmla="*/ 42 w 60"/>
                <a:gd name="T13" fmla="*/ 2 h 60"/>
                <a:gd name="T14" fmla="*/ 36 w 60"/>
                <a:gd name="T15" fmla="*/ 1 h 60"/>
                <a:gd name="T16" fmla="*/ 30 w 60"/>
                <a:gd name="T17" fmla="*/ 0 h 60"/>
                <a:gd name="T18" fmla="*/ 19 w 60"/>
                <a:gd name="T19" fmla="*/ 2 h 60"/>
                <a:gd name="T20" fmla="*/ 9 w 60"/>
                <a:gd name="T21" fmla="*/ 9 h 60"/>
                <a:gd name="T22" fmla="*/ 2 w 60"/>
                <a:gd name="T23" fmla="*/ 18 h 60"/>
                <a:gd name="T24" fmla="*/ 0 w 60"/>
                <a:gd name="T25" fmla="*/ 30 h 60"/>
                <a:gd name="T26" fmla="*/ 1 w 60"/>
                <a:gd name="T27" fmla="*/ 35 h 60"/>
                <a:gd name="T28" fmla="*/ 2 w 60"/>
                <a:gd name="T29" fmla="*/ 41 h 60"/>
                <a:gd name="T30" fmla="*/ 6 w 60"/>
                <a:gd name="T31" fmla="*/ 47 h 60"/>
                <a:gd name="T32" fmla="*/ 9 w 60"/>
                <a:gd name="T33" fmla="*/ 52 h 60"/>
                <a:gd name="T34" fmla="*/ 14 w 60"/>
                <a:gd name="T35" fmla="*/ 55 h 60"/>
                <a:gd name="T36" fmla="*/ 19 w 60"/>
                <a:gd name="T37" fmla="*/ 57 h 60"/>
                <a:gd name="T38" fmla="*/ 24 w 60"/>
                <a:gd name="T39" fmla="*/ 58 h 60"/>
                <a:gd name="T40" fmla="*/ 30 w 60"/>
                <a:gd name="T41" fmla="*/ 60 h 60"/>
                <a:gd name="T42" fmla="*/ 36 w 60"/>
                <a:gd name="T43" fmla="*/ 58 h 60"/>
                <a:gd name="T44" fmla="*/ 42 w 60"/>
                <a:gd name="T45" fmla="*/ 57 h 60"/>
                <a:gd name="T46" fmla="*/ 46 w 60"/>
                <a:gd name="T47" fmla="*/ 55 h 60"/>
                <a:gd name="T48" fmla="*/ 51 w 60"/>
                <a:gd name="T49" fmla="*/ 52 h 60"/>
                <a:gd name="T50" fmla="*/ 54 w 60"/>
                <a:gd name="T51" fmla="*/ 47 h 60"/>
                <a:gd name="T52" fmla="*/ 58 w 60"/>
                <a:gd name="T53" fmla="*/ 41 h 60"/>
                <a:gd name="T54" fmla="*/ 59 w 60"/>
                <a:gd name="T55" fmla="*/ 35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8"/>
                  </a:lnTo>
                  <a:lnTo>
                    <a:pt x="54" y="13"/>
                  </a:lnTo>
                  <a:lnTo>
                    <a:pt x="51" y="9"/>
                  </a:lnTo>
                  <a:lnTo>
                    <a:pt x="46" y="5"/>
                  </a:lnTo>
                  <a:lnTo>
                    <a:pt x="42" y="2"/>
                  </a:lnTo>
                  <a:lnTo>
                    <a:pt x="36" y="1"/>
                  </a:lnTo>
                  <a:lnTo>
                    <a:pt x="30" y="0"/>
                  </a:lnTo>
                  <a:lnTo>
                    <a:pt x="19" y="2"/>
                  </a:lnTo>
                  <a:lnTo>
                    <a:pt x="9" y="9"/>
                  </a:lnTo>
                  <a:lnTo>
                    <a:pt x="2" y="18"/>
                  </a:lnTo>
                  <a:lnTo>
                    <a:pt x="0" y="30"/>
                  </a:lnTo>
                  <a:lnTo>
                    <a:pt x="1" y="35"/>
                  </a:lnTo>
                  <a:lnTo>
                    <a:pt x="2" y="41"/>
                  </a:lnTo>
                  <a:lnTo>
                    <a:pt x="6" y="47"/>
                  </a:lnTo>
                  <a:lnTo>
                    <a:pt x="9" y="52"/>
                  </a:lnTo>
                  <a:lnTo>
                    <a:pt x="14" y="55"/>
                  </a:lnTo>
                  <a:lnTo>
                    <a:pt x="19" y="57"/>
                  </a:lnTo>
                  <a:lnTo>
                    <a:pt x="24" y="58"/>
                  </a:lnTo>
                  <a:lnTo>
                    <a:pt x="30" y="60"/>
                  </a:lnTo>
                  <a:lnTo>
                    <a:pt x="36" y="58"/>
                  </a:lnTo>
                  <a:lnTo>
                    <a:pt x="42" y="57"/>
                  </a:lnTo>
                  <a:lnTo>
                    <a:pt x="46" y="55"/>
                  </a:lnTo>
                  <a:lnTo>
                    <a:pt x="51" y="52"/>
                  </a:lnTo>
                  <a:lnTo>
                    <a:pt x="54" y="47"/>
                  </a:lnTo>
                  <a:lnTo>
                    <a:pt x="58" y="41"/>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35" name="Freeform 587"/>
            <p:cNvSpPr>
              <a:spLocks/>
            </p:cNvSpPr>
            <p:nvPr/>
          </p:nvSpPr>
          <p:spPr bwMode="auto">
            <a:xfrm>
              <a:off x="3241" y="2450"/>
              <a:ext cx="15" cy="15"/>
            </a:xfrm>
            <a:custGeom>
              <a:avLst/>
              <a:gdLst>
                <a:gd name="T0" fmla="*/ 15 w 30"/>
                <a:gd name="T1" fmla="*/ 30 h 30"/>
                <a:gd name="T2" fmla="*/ 13 w 30"/>
                <a:gd name="T3" fmla="*/ 30 h 30"/>
                <a:gd name="T4" fmla="*/ 9 w 30"/>
                <a:gd name="T5" fmla="*/ 28 h 30"/>
                <a:gd name="T6" fmla="*/ 7 w 30"/>
                <a:gd name="T7" fmla="*/ 27 h 30"/>
                <a:gd name="T8" fmla="*/ 5 w 30"/>
                <a:gd name="T9" fmla="*/ 25 h 30"/>
                <a:gd name="T10" fmla="*/ 4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4 w 30"/>
                <a:gd name="T23" fmla="*/ 7 h 30"/>
                <a:gd name="T24" fmla="*/ 5 w 30"/>
                <a:gd name="T25" fmla="*/ 4 h 30"/>
                <a:gd name="T26" fmla="*/ 7 w 30"/>
                <a:gd name="T27" fmla="*/ 3 h 30"/>
                <a:gd name="T28" fmla="*/ 9 w 30"/>
                <a:gd name="T29" fmla="*/ 1 h 30"/>
                <a:gd name="T30" fmla="*/ 13 w 30"/>
                <a:gd name="T31" fmla="*/ 0 h 30"/>
                <a:gd name="T32" fmla="*/ 15 w 30"/>
                <a:gd name="T33" fmla="*/ 0 h 30"/>
                <a:gd name="T34" fmla="*/ 19 w 30"/>
                <a:gd name="T35" fmla="*/ 0 h 30"/>
                <a:gd name="T36" fmla="*/ 21 w 30"/>
                <a:gd name="T37" fmla="*/ 1 h 30"/>
                <a:gd name="T38" fmla="*/ 23 w 30"/>
                <a:gd name="T39" fmla="*/ 3 h 30"/>
                <a:gd name="T40" fmla="*/ 25 w 30"/>
                <a:gd name="T41" fmla="*/ 4 h 30"/>
                <a:gd name="T42" fmla="*/ 28 w 30"/>
                <a:gd name="T43" fmla="*/ 7 h 30"/>
                <a:gd name="T44" fmla="*/ 29 w 30"/>
                <a:gd name="T45" fmla="*/ 9 h 30"/>
                <a:gd name="T46" fmla="*/ 30 w 30"/>
                <a:gd name="T47" fmla="*/ 12 h 30"/>
                <a:gd name="T48" fmla="*/ 30 w 30"/>
                <a:gd name="T49" fmla="*/ 15 h 30"/>
                <a:gd name="T50" fmla="*/ 29 w 30"/>
                <a:gd name="T51" fmla="*/ 20 h 30"/>
                <a:gd name="T52" fmla="*/ 25 w 30"/>
                <a:gd name="T53" fmla="*/ 25 h 30"/>
                <a:gd name="T54" fmla="*/ 21 w 30"/>
                <a:gd name="T55" fmla="*/ 28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9" y="28"/>
                  </a:lnTo>
                  <a:lnTo>
                    <a:pt x="7" y="27"/>
                  </a:lnTo>
                  <a:lnTo>
                    <a:pt x="5" y="25"/>
                  </a:lnTo>
                  <a:lnTo>
                    <a:pt x="4" y="23"/>
                  </a:lnTo>
                  <a:lnTo>
                    <a:pt x="1" y="20"/>
                  </a:lnTo>
                  <a:lnTo>
                    <a:pt x="0" y="18"/>
                  </a:lnTo>
                  <a:lnTo>
                    <a:pt x="0" y="15"/>
                  </a:lnTo>
                  <a:lnTo>
                    <a:pt x="0" y="12"/>
                  </a:lnTo>
                  <a:lnTo>
                    <a:pt x="1" y="9"/>
                  </a:lnTo>
                  <a:lnTo>
                    <a:pt x="4" y="7"/>
                  </a:lnTo>
                  <a:lnTo>
                    <a:pt x="5" y="4"/>
                  </a:lnTo>
                  <a:lnTo>
                    <a:pt x="7" y="3"/>
                  </a:lnTo>
                  <a:lnTo>
                    <a:pt x="9" y="1"/>
                  </a:lnTo>
                  <a:lnTo>
                    <a:pt x="13" y="0"/>
                  </a:lnTo>
                  <a:lnTo>
                    <a:pt x="15" y="0"/>
                  </a:lnTo>
                  <a:lnTo>
                    <a:pt x="19" y="0"/>
                  </a:lnTo>
                  <a:lnTo>
                    <a:pt x="21" y="1"/>
                  </a:lnTo>
                  <a:lnTo>
                    <a:pt x="23" y="3"/>
                  </a:lnTo>
                  <a:lnTo>
                    <a:pt x="25" y="4"/>
                  </a:lnTo>
                  <a:lnTo>
                    <a:pt x="28" y="7"/>
                  </a:lnTo>
                  <a:lnTo>
                    <a:pt x="29" y="9"/>
                  </a:lnTo>
                  <a:lnTo>
                    <a:pt x="30" y="12"/>
                  </a:lnTo>
                  <a:lnTo>
                    <a:pt x="30" y="15"/>
                  </a:lnTo>
                  <a:lnTo>
                    <a:pt x="29" y="20"/>
                  </a:lnTo>
                  <a:lnTo>
                    <a:pt x="25" y="25"/>
                  </a:lnTo>
                  <a:lnTo>
                    <a:pt x="21" y="28"/>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36" name="Freeform 588"/>
            <p:cNvSpPr>
              <a:spLocks/>
            </p:cNvSpPr>
            <p:nvPr/>
          </p:nvSpPr>
          <p:spPr bwMode="auto">
            <a:xfrm>
              <a:off x="3207" y="2590"/>
              <a:ext cx="30" cy="30"/>
            </a:xfrm>
            <a:custGeom>
              <a:avLst/>
              <a:gdLst>
                <a:gd name="T0" fmla="*/ 60 w 60"/>
                <a:gd name="T1" fmla="*/ 30 h 60"/>
                <a:gd name="T2" fmla="*/ 59 w 60"/>
                <a:gd name="T3" fmla="*/ 25 h 60"/>
                <a:gd name="T4" fmla="*/ 58 w 60"/>
                <a:gd name="T5" fmla="*/ 19 h 60"/>
                <a:gd name="T6" fmla="*/ 54 w 60"/>
                <a:gd name="T7" fmla="*/ 14 h 60"/>
                <a:gd name="T8" fmla="*/ 51 w 60"/>
                <a:gd name="T9" fmla="*/ 10 h 60"/>
                <a:gd name="T10" fmla="*/ 46 w 60"/>
                <a:gd name="T11" fmla="*/ 6 h 60"/>
                <a:gd name="T12" fmla="*/ 42 w 60"/>
                <a:gd name="T13" fmla="*/ 3 h 60"/>
                <a:gd name="T14" fmla="*/ 36 w 60"/>
                <a:gd name="T15" fmla="*/ 2 h 60"/>
                <a:gd name="T16" fmla="*/ 30 w 60"/>
                <a:gd name="T17" fmla="*/ 0 h 60"/>
                <a:gd name="T18" fmla="*/ 19 w 60"/>
                <a:gd name="T19" fmla="*/ 3 h 60"/>
                <a:gd name="T20" fmla="*/ 9 w 60"/>
                <a:gd name="T21" fmla="*/ 10 h 60"/>
                <a:gd name="T22" fmla="*/ 2 w 60"/>
                <a:gd name="T23" fmla="*/ 19 h 60"/>
                <a:gd name="T24" fmla="*/ 0 w 60"/>
                <a:gd name="T25" fmla="*/ 30 h 60"/>
                <a:gd name="T26" fmla="*/ 1 w 60"/>
                <a:gd name="T27" fmla="*/ 36 h 60"/>
                <a:gd name="T28" fmla="*/ 2 w 60"/>
                <a:gd name="T29" fmla="*/ 42 h 60"/>
                <a:gd name="T30" fmla="*/ 5 w 60"/>
                <a:gd name="T31" fmla="*/ 46 h 60"/>
                <a:gd name="T32" fmla="*/ 8 w 60"/>
                <a:gd name="T33" fmla="*/ 51 h 60"/>
                <a:gd name="T34" fmla="*/ 13 w 60"/>
                <a:gd name="T35" fmla="*/ 55 h 60"/>
                <a:gd name="T36" fmla="*/ 19 w 60"/>
                <a:gd name="T37" fmla="*/ 58 h 60"/>
                <a:gd name="T38" fmla="*/ 24 w 60"/>
                <a:gd name="T39" fmla="*/ 59 h 60"/>
                <a:gd name="T40" fmla="*/ 30 w 60"/>
                <a:gd name="T41" fmla="*/ 60 h 60"/>
                <a:gd name="T42" fmla="*/ 36 w 60"/>
                <a:gd name="T43" fmla="*/ 59 h 60"/>
                <a:gd name="T44" fmla="*/ 42 w 60"/>
                <a:gd name="T45" fmla="*/ 58 h 60"/>
                <a:gd name="T46" fmla="*/ 46 w 60"/>
                <a:gd name="T47" fmla="*/ 55 h 60"/>
                <a:gd name="T48" fmla="*/ 51 w 60"/>
                <a:gd name="T49" fmla="*/ 51 h 60"/>
                <a:gd name="T50" fmla="*/ 54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5"/>
                  </a:lnTo>
                  <a:lnTo>
                    <a:pt x="58" y="19"/>
                  </a:lnTo>
                  <a:lnTo>
                    <a:pt x="54" y="14"/>
                  </a:lnTo>
                  <a:lnTo>
                    <a:pt x="51" y="10"/>
                  </a:lnTo>
                  <a:lnTo>
                    <a:pt x="46" y="6"/>
                  </a:lnTo>
                  <a:lnTo>
                    <a:pt x="42" y="3"/>
                  </a:lnTo>
                  <a:lnTo>
                    <a:pt x="36" y="2"/>
                  </a:lnTo>
                  <a:lnTo>
                    <a:pt x="30" y="0"/>
                  </a:lnTo>
                  <a:lnTo>
                    <a:pt x="19" y="3"/>
                  </a:lnTo>
                  <a:lnTo>
                    <a:pt x="9" y="10"/>
                  </a:lnTo>
                  <a:lnTo>
                    <a:pt x="2" y="19"/>
                  </a:lnTo>
                  <a:lnTo>
                    <a:pt x="0" y="30"/>
                  </a:lnTo>
                  <a:lnTo>
                    <a:pt x="1" y="36"/>
                  </a:lnTo>
                  <a:lnTo>
                    <a:pt x="2" y="42"/>
                  </a:lnTo>
                  <a:lnTo>
                    <a:pt x="5" y="46"/>
                  </a:lnTo>
                  <a:lnTo>
                    <a:pt x="8" y="51"/>
                  </a:lnTo>
                  <a:lnTo>
                    <a:pt x="13" y="55"/>
                  </a:lnTo>
                  <a:lnTo>
                    <a:pt x="19" y="58"/>
                  </a:lnTo>
                  <a:lnTo>
                    <a:pt x="24" y="59"/>
                  </a:lnTo>
                  <a:lnTo>
                    <a:pt x="30" y="60"/>
                  </a:lnTo>
                  <a:lnTo>
                    <a:pt x="36" y="59"/>
                  </a:lnTo>
                  <a:lnTo>
                    <a:pt x="42" y="58"/>
                  </a:lnTo>
                  <a:lnTo>
                    <a:pt x="46" y="55"/>
                  </a:lnTo>
                  <a:lnTo>
                    <a:pt x="51" y="51"/>
                  </a:lnTo>
                  <a:lnTo>
                    <a:pt x="54" y="46"/>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37" name="Freeform 589"/>
            <p:cNvSpPr>
              <a:spLocks/>
            </p:cNvSpPr>
            <p:nvPr/>
          </p:nvSpPr>
          <p:spPr bwMode="auto">
            <a:xfrm>
              <a:off x="3215" y="2597"/>
              <a:ext cx="15" cy="15"/>
            </a:xfrm>
            <a:custGeom>
              <a:avLst/>
              <a:gdLst>
                <a:gd name="T0" fmla="*/ 15 w 30"/>
                <a:gd name="T1" fmla="*/ 30 h 30"/>
                <a:gd name="T2" fmla="*/ 12 w 30"/>
                <a:gd name="T3" fmla="*/ 30 h 30"/>
                <a:gd name="T4" fmla="*/ 9 w 30"/>
                <a:gd name="T5" fmla="*/ 29 h 30"/>
                <a:gd name="T6" fmla="*/ 7 w 30"/>
                <a:gd name="T7" fmla="*/ 27 h 30"/>
                <a:gd name="T8" fmla="*/ 5 w 30"/>
                <a:gd name="T9" fmla="*/ 26 h 30"/>
                <a:gd name="T10" fmla="*/ 2 w 30"/>
                <a:gd name="T11" fmla="*/ 23 h 30"/>
                <a:gd name="T12" fmla="*/ 1 w 30"/>
                <a:gd name="T13" fmla="*/ 20 h 30"/>
                <a:gd name="T14" fmla="*/ 0 w 30"/>
                <a:gd name="T15" fmla="*/ 18 h 30"/>
                <a:gd name="T16" fmla="*/ 0 w 30"/>
                <a:gd name="T17" fmla="*/ 15 h 30"/>
                <a:gd name="T18" fmla="*/ 0 w 30"/>
                <a:gd name="T19" fmla="*/ 12 h 30"/>
                <a:gd name="T20" fmla="*/ 1 w 30"/>
                <a:gd name="T21" fmla="*/ 10 h 30"/>
                <a:gd name="T22" fmla="*/ 2 w 30"/>
                <a:gd name="T23" fmla="*/ 7 h 30"/>
                <a:gd name="T24" fmla="*/ 5 w 30"/>
                <a:gd name="T25" fmla="*/ 5 h 30"/>
                <a:gd name="T26" fmla="*/ 7 w 30"/>
                <a:gd name="T27" fmla="*/ 3 h 30"/>
                <a:gd name="T28" fmla="*/ 9 w 30"/>
                <a:gd name="T29" fmla="*/ 1 h 30"/>
                <a:gd name="T30" fmla="*/ 12 w 30"/>
                <a:gd name="T31" fmla="*/ 0 h 30"/>
                <a:gd name="T32" fmla="*/ 15 w 30"/>
                <a:gd name="T33" fmla="*/ 0 h 30"/>
                <a:gd name="T34" fmla="*/ 17 w 30"/>
                <a:gd name="T35" fmla="*/ 0 h 30"/>
                <a:gd name="T36" fmla="*/ 21 w 30"/>
                <a:gd name="T37" fmla="*/ 1 h 30"/>
                <a:gd name="T38" fmla="*/ 23 w 30"/>
                <a:gd name="T39" fmla="*/ 3 h 30"/>
                <a:gd name="T40" fmla="*/ 25 w 30"/>
                <a:gd name="T41" fmla="*/ 5 h 30"/>
                <a:gd name="T42" fmla="*/ 27 w 30"/>
                <a:gd name="T43" fmla="*/ 7 h 30"/>
                <a:gd name="T44" fmla="*/ 29 w 30"/>
                <a:gd name="T45" fmla="*/ 10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9"/>
                  </a:lnTo>
                  <a:lnTo>
                    <a:pt x="7" y="27"/>
                  </a:lnTo>
                  <a:lnTo>
                    <a:pt x="5" y="26"/>
                  </a:lnTo>
                  <a:lnTo>
                    <a:pt x="2" y="23"/>
                  </a:lnTo>
                  <a:lnTo>
                    <a:pt x="1" y="20"/>
                  </a:lnTo>
                  <a:lnTo>
                    <a:pt x="0" y="18"/>
                  </a:lnTo>
                  <a:lnTo>
                    <a:pt x="0" y="15"/>
                  </a:lnTo>
                  <a:lnTo>
                    <a:pt x="0" y="12"/>
                  </a:lnTo>
                  <a:lnTo>
                    <a:pt x="1" y="10"/>
                  </a:lnTo>
                  <a:lnTo>
                    <a:pt x="2" y="7"/>
                  </a:lnTo>
                  <a:lnTo>
                    <a:pt x="5" y="5"/>
                  </a:lnTo>
                  <a:lnTo>
                    <a:pt x="7" y="3"/>
                  </a:lnTo>
                  <a:lnTo>
                    <a:pt x="9" y="1"/>
                  </a:lnTo>
                  <a:lnTo>
                    <a:pt x="12" y="0"/>
                  </a:lnTo>
                  <a:lnTo>
                    <a:pt x="15" y="0"/>
                  </a:lnTo>
                  <a:lnTo>
                    <a:pt x="17" y="0"/>
                  </a:lnTo>
                  <a:lnTo>
                    <a:pt x="21" y="1"/>
                  </a:lnTo>
                  <a:lnTo>
                    <a:pt x="23" y="3"/>
                  </a:lnTo>
                  <a:lnTo>
                    <a:pt x="25" y="5"/>
                  </a:lnTo>
                  <a:lnTo>
                    <a:pt x="27" y="7"/>
                  </a:lnTo>
                  <a:lnTo>
                    <a:pt x="29" y="10"/>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38" name="Freeform 590"/>
            <p:cNvSpPr>
              <a:spLocks/>
            </p:cNvSpPr>
            <p:nvPr/>
          </p:nvSpPr>
          <p:spPr bwMode="auto">
            <a:xfrm>
              <a:off x="3231" y="2715"/>
              <a:ext cx="30" cy="30"/>
            </a:xfrm>
            <a:custGeom>
              <a:avLst/>
              <a:gdLst>
                <a:gd name="T0" fmla="*/ 58 w 58"/>
                <a:gd name="T1" fmla="*/ 29 h 59"/>
                <a:gd name="T2" fmla="*/ 58 w 58"/>
                <a:gd name="T3" fmla="*/ 23 h 59"/>
                <a:gd name="T4" fmla="*/ 56 w 58"/>
                <a:gd name="T5" fmla="*/ 19 h 59"/>
                <a:gd name="T6" fmla="*/ 54 w 58"/>
                <a:gd name="T7" fmla="*/ 13 h 59"/>
                <a:gd name="T8" fmla="*/ 50 w 58"/>
                <a:gd name="T9" fmla="*/ 9 h 59"/>
                <a:gd name="T10" fmla="*/ 46 w 58"/>
                <a:gd name="T11" fmla="*/ 5 h 59"/>
                <a:gd name="T12" fmla="*/ 40 w 58"/>
                <a:gd name="T13" fmla="*/ 3 h 59"/>
                <a:gd name="T14" fmla="*/ 34 w 58"/>
                <a:gd name="T15" fmla="*/ 0 h 59"/>
                <a:gd name="T16" fmla="*/ 28 w 58"/>
                <a:gd name="T17" fmla="*/ 0 h 59"/>
                <a:gd name="T18" fmla="*/ 17 w 58"/>
                <a:gd name="T19" fmla="*/ 3 h 59"/>
                <a:gd name="T20" fmla="*/ 8 w 58"/>
                <a:gd name="T21" fmla="*/ 9 h 59"/>
                <a:gd name="T22" fmla="*/ 2 w 58"/>
                <a:gd name="T23" fmla="*/ 18 h 59"/>
                <a:gd name="T24" fmla="*/ 0 w 58"/>
                <a:gd name="T25" fmla="*/ 29 h 59"/>
                <a:gd name="T26" fmla="*/ 0 w 58"/>
                <a:gd name="T27" fmla="*/ 35 h 59"/>
                <a:gd name="T28" fmla="*/ 2 w 58"/>
                <a:gd name="T29" fmla="*/ 41 h 59"/>
                <a:gd name="T30" fmla="*/ 4 w 58"/>
                <a:gd name="T31" fmla="*/ 47 h 59"/>
                <a:gd name="T32" fmla="*/ 8 w 58"/>
                <a:gd name="T33" fmla="*/ 51 h 59"/>
                <a:gd name="T34" fmla="*/ 12 w 58"/>
                <a:gd name="T35" fmla="*/ 55 h 59"/>
                <a:gd name="T36" fmla="*/ 18 w 58"/>
                <a:gd name="T37" fmla="*/ 57 h 59"/>
                <a:gd name="T38" fmla="*/ 23 w 58"/>
                <a:gd name="T39" fmla="*/ 59 h 59"/>
                <a:gd name="T40" fmla="*/ 28 w 58"/>
                <a:gd name="T41" fmla="*/ 59 h 59"/>
                <a:gd name="T42" fmla="*/ 34 w 58"/>
                <a:gd name="T43" fmla="*/ 59 h 59"/>
                <a:gd name="T44" fmla="*/ 40 w 58"/>
                <a:gd name="T45" fmla="*/ 57 h 59"/>
                <a:gd name="T46" fmla="*/ 46 w 58"/>
                <a:gd name="T47" fmla="*/ 55 h 59"/>
                <a:gd name="T48" fmla="*/ 50 w 58"/>
                <a:gd name="T49" fmla="*/ 51 h 59"/>
                <a:gd name="T50" fmla="*/ 54 w 58"/>
                <a:gd name="T51" fmla="*/ 47 h 59"/>
                <a:gd name="T52" fmla="*/ 56 w 58"/>
                <a:gd name="T53" fmla="*/ 41 h 59"/>
                <a:gd name="T54" fmla="*/ 58 w 58"/>
                <a:gd name="T55" fmla="*/ 35 h 59"/>
                <a:gd name="T56" fmla="*/ 58 w 58"/>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59">
                  <a:moveTo>
                    <a:pt x="58" y="29"/>
                  </a:moveTo>
                  <a:lnTo>
                    <a:pt x="58" y="23"/>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8"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39" name="Freeform 591"/>
            <p:cNvSpPr>
              <a:spLocks/>
            </p:cNvSpPr>
            <p:nvPr/>
          </p:nvSpPr>
          <p:spPr bwMode="auto">
            <a:xfrm>
              <a:off x="3239" y="2723"/>
              <a:ext cx="14" cy="14"/>
            </a:xfrm>
            <a:custGeom>
              <a:avLst/>
              <a:gdLst>
                <a:gd name="T0" fmla="*/ 13 w 28"/>
                <a:gd name="T1" fmla="*/ 29 h 29"/>
                <a:gd name="T2" fmla="*/ 11 w 28"/>
                <a:gd name="T3" fmla="*/ 29 h 29"/>
                <a:gd name="T4" fmla="*/ 9 w 28"/>
                <a:gd name="T5" fmla="*/ 28 h 29"/>
                <a:gd name="T6" fmla="*/ 5 w 28"/>
                <a:gd name="T7" fmla="*/ 27 h 29"/>
                <a:gd name="T8" fmla="*/ 3 w 28"/>
                <a:gd name="T9" fmla="*/ 25 h 29"/>
                <a:gd name="T10" fmla="*/ 2 w 28"/>
                <a:gd name="T11" fmla="*/ 22 h 29"/>
                <a:gd name="T12" fmla="*/ 1 w 28"/>
                <a:gd name="T13" fmla="*/ 20 h 29"/>
                <a:gd name="T14" fmla="*/ 0 w 28"/>
                <a:gd name="T15" fmla="*/ 18 h 29"/>
                <a:gd name="T16" fmla="*/ 0 w 28"/>
                <a:gd name="T17" fmla="*/ 14 h 29"/>
                <a:gd name="T18" fmla="*/ 0 w 28"/>
                <a:gd name="T19" fmla="*/ 12 h 29"/>
                <a:gd name="T20" fmla="*/ 1 w 28"/>
                <a:gd name="T21" fmla="*/ 8 h 29"/>
                <a:gd name="T22" fmla="*/ 2 w 28"/>
                <a:gd name="T23" fmla="*/ 6 h 29"/>
                <a:gd name="T24" fmla="*/ 3 w 28"/>
                <a:gd name="T25" fmla="*/ 4 h 29"/>
                <a:gd name="T26" fmla="*/ 5 w 28"/>
                <a:gd name="T27" fmla="*/ 3 h 29"/>
                <a:gd name="T28" fmla="*/ 9 w 28"/>
                <a:gd name="T29" fmla="*/ 2 h 29"/>
                <a:gd name="T30" fmla="*/ 11 w 28"/>
                <a:gd name="T31" fmla="*/ 0 h 29"/>
                <a:gd name="T32" fmla="*/ 13 w 28"/>
                <a:gd name="T33" fmla="*/ 0 h 29"/>
                <a:gd name="T34" fmla="*/ 17 w 28"/>
                <a:gd name="T35" fmla="*/ 0 h 29"/>
                <a:gd name="T36" fmla="*/ 19 w 28"/>
                <a:gd name="T37" fmla="*/ 2 h 29"/>
                <a:gd name="T38" fmla="*/ 23 w 28"/>
                <a:gd name="T39" fmla="*/ 3 h 29"/>
                <a:gd name="T40" fmla="*/ 25 w 28"/>
                <a:gd name="T41" fmla="*/ 4 h 29"/>
                <a:gd name="T42" fmla="*/ 26 w 28"/>
                <a:gd name="T43" fmla="*/ 6 h 29"/>
                <a:gd name="T44" fmla="*/ 27 w 28"/>
                <a:gd name="T45" fmla="*/ 8 h 29"/>
                <a:gd name="T46" fmla="*/ 28 w 28"/>
                <a:gd name="T47" fmla="*/ 12 h 29"/>
                <a:gd name="T48" fmla="*/ 28 w 28"/>
                <a:gd name="T49" fmla="*/ 14 h 29"/>
                <a:gd name="T50" fmla="*/ 27 w 28"/>
                <a:gd name="T51" fmla="*/ 20 h 29"/>
                <a:gd name="T52" fmla="*/ 25 w 28"/>
                <a:gd name="T53" fmla="*/ 25 h 29"/>
                <a:gd name="T54" fmla="*/ 19 w 28"/>
                <a:gd name="T55" fmla="*/ 28 h 29"/>
                <a:gd name="T56" fmla="*/ 13 w 28"/>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 h="29">
                  <a:moveTo>
                    <a:pt x="13" y="29"/>
                  </a:moveTo>
                  <a:lnTo>
                    <a:pt x="11" y="29"/>
                  </a:lnTo>
                  <a:lnTo>
                    <a:pt x="9" y="28"/>
                  </a:lnTo>
                  <a:lnTo>
                    <a:pt x="5" y="27"/>
                  </a:lnTo>
                  <a:lnTo>
                    <a:pt x="3" y="25"/>
                  </a:lnTo>
                  <a:lnTo>
                    <a:pt x="2" y="22"/>
                  </a:lnTo>
                  <a:lnTo>
                    <a:pt x="1" y="20"/>
                  </a:lnTo>
                  <a:lnTo>
                    <a:pt x="0" y="18"/>
                  </a:lnTo>
                  <a:lnTo>
                    <a:pt x="0" y="14"/>
                  </a:lnTo>
                  <a:lnTo>
                    <a:pt x="0" y="12"/>
                  </a:lnTo>
                  <a:lnTo>
                    <a:pt x="1" y="8"/>
                  </a:lnTo>
                  <a:lnTo>
                    <a:pt x="2" y="6"/>
                  </a:lnTo>
                  <a:lnTo>
                    <a:pt x="3" y="4"/>
                  </a:lnTo>
                  <a:lnTo>
                    <a:pt x="5" y="3"/>
                  </a:lnTo>
                  <a:lnTo>
                    <a:pt x="9" y="2"/>
                  </a:lnTo>
                  <a:lnTo>
                    <a:pt x="11" y="0"/>
                  </a:lnTo>
                  <a:lnTo>
                    <a:pt x="13" y="0"/>
                  </a:lnTo>
                  <a:lnTo>
                    <a:pt x="17" y="0"/>
                  </a:lnTo>
                  <a:lnTo>
                    <a:pt x="19" y="2"/>
                  </a:lnTo>
                  <a:lnTo>
                    <a:pt x="23" y="3"/>
                  </a:lnTo>
                  <a:lnTo>
                    <a:pt x="25" y="4"/>
                  </a:lnTo>
                  <a:lnTo>
                    <a:pt x="26" y="6"/>
                  </a:lnTo>
                  <a:lnTo>
                    <a:pt x="27" y="8"/>
                  </a:lnTo>
                  <a:lnTo>
                    <a:pt x="28" y="12"/>
                  </a:lnTo>
                  <a:lnTo>
                    <a:pt x="28" y="14"/>
                  </a:lnTo>
                  <a:lnTo>
                    <a:pt x="27" y="20"/>
                  </a:lnTo>
                  <a:lnTo>
                    <a:pt x="25" y="25"/>
                  </a:lnTo>
                  <a:lnTo>
                    <a:pt x="19" y="28"/>
                  </a:lnTo>
                  <a:lnTo>
                    <a:pt x="13"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40" name="Freeform 592"/>
            <p:cNvSpPr>
              <a:spLocks/>
            </p:cNvSpPr>
            <p:nvPr/>
          </p:nvSpPr>
          <p:spPr bwMode="auto">
            <a:xfrm>
              <a:off x="3380" y="2742"/>
              <a:ext cx="30" cy="30"/>
            </a:xfrm>
            <a:custGeom>
              <a:avLst/>
              <a:gdLst>
                <a:gd name="T0" fmla="*/ 60 w 60"/>
                <a:gd name="T1" fmla="*/ 30 h 58"/>
                <a:gd name="T2" fmla="*/ 59 w 60"/>
                <a:gd name="T3" fmla="*/ 24 h 58"/>
                <a:gd name="T4" fmla="*/ 57 w 60"/>
                <a:gd name="T5" fmla="*/ 18 h 58"/>
                <a:gd name="T6" fmla="*/ 54 w 60"/>
                <a:gd name="T7" fmla="*/ 12 h 58"/>
                <a:gd name="T8" fmla="*/ 51 w 60"/>
                <a:gd name="T9" fmla="*/ 8 h 58"/>
                <a:gd name="T10" fmla="*/ 46 w 60"/>
                <a:gd name="T11" fmla="*/ 4 h 58"/>
                <a:gd name="T12" fmla="*/ 41 w 60"/>
                <a:gd name="T13" fmla="*/ 2 h 58"/>
                <a:gd name="T14" fmla="*/ 36 w 60"/>
                <a:gd name="T15" fmla="*/ 0 h 58"/>
                <a:gd name="T16" fmla="*/ 30 w 60"/>
                <a:gd name="T17" fmla="*/ 0 h 58"/>
                <a:gd name="T18" fmla="*/ 18 w 60"/>
                <a:gd name="T19" fmla="*/ 2 h 58"/>
                <a:gd name="T20" fmla="*/ 8 w 60"/>
                <a:gd name="T21" fmla="*/ 8 h 58"/>
                <a:gd name="T22" fmla="*/ 2 w 60"/>
                <a:gd name="T23" fmla="*/ 18 h 58"/>
                <a:gd name="T24" fmla="*/ 0 w 60"/>
                <a:gd name="T25" fmla="*/ 30 h 58"/>
                <a:gd name="T26" fmla="*/ 1 w 60"/>
                <a:gd name="T27" fmla="*/ 35 h 58"/>
                <a:gd name="T28" fmla="*/ 2 w 60"/>
                <a:gd name="T29" fmla="*/ 40 h 58"/>
                <a:gd name="T30" fmla="*/ 4 w 60"/>
                <a:gd name="T31" fmla="*/ 46 h 58"/>
                <a:gd name="T32" fmla="*/ 8 w 60"/>
                <a:gd name="T33" fmla="*/ 50 h 58"/>
                <a:gd name="T34" fmla="*/ 12 w 60"/>
                <a:gd name="T35" fmla="*/ 54 h 58"/>
                <a:gd name="T36" fmla="*/ 18 w 60"/>
                <a:gd name="T37" fmla="*/ 56 h 58"/>
                <a:gd name="T38" fmla="*/ 24 w 60"/>
                <a:gd name="T39" fmla="*/ 58 h 58"/>
                <a:gd name="T40" fmla="*/ 30 w 60"/>
                <a:gd name="T41" fmla="*/ 58 h 58"/>
                <a:gd name="T42" fmla="*/ 36 w 60"/>
                <a:gd name="T43" fmla="*/ 58 h 58"/>
                <a:gd name="T44" fmla="*/ 41 w 60"/>
                <a:gd name="T45" fmla="*/ 56 h 58"/>
                <a:gd name="T46" fmla="*/ 46 w 60"/>
                <a:gd name="T47" fmla="*/ 54 h 58"/>
                <a:gd name="T48" fmla="*/ 51 w 60"/>
                <a:gd name="T49" fmla="*/ 50 h 58"/>
                <a:gd name="T50" fmla="*/ 54 w 60"/>
                <a:gd name="T51" fmla="*/ 46 h 58"/>
                <a:gd name="T52" fmla="*/ 57 w 60"/>
                <a:gd name="T53" fmla="*/ 40 h 58"/>
                <a:gd name="T54" fmla="*/ 59 w 60"/>
                <a:gd name="T55" fmla="*/ 35 h 58"/>
                <a:gd name="T56" fmla="*/ 60 w 60"/>
                <a:gd name="T57"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8">
                  <a:moveTo>
                    <a:pt x="60" y="30"/>
                  </a:moveTo>
                  <a:lnTo>
                    <a:pt x="59" y="24"/>
                  </a:lnTo>
                  <a:lnTo>
                    <a:pt x="57" y="18"/>
                  </a:lnTo>
                  <a:lnTo>
                    <a:pt x="54" y="12"/>
                  </a:lnTo>
                  <a:lnTo>
                    <a:pt x="51" y="8"/>
                  </a:lnTo>
                  <a:lnTo>
                    <a:pt x="46" y="4"/>
                  </a:lnTo>
                  <a:lnTo>
                    <a:pt x="41" y="2"/>
                  </a:lnTo>
                  <a:lnTo>
                    <a:pt x="36" y="0"/>
                  </a:lnTo>
                  <a:lnTo>
                    <a:pt x="30" y="0"/>
                  </a:lnTo>
                  <a:lnTo>
                    <a:pt x="18" y="2"/>
                  </a:lnTo>
                  <a:lnTo>
                    <a:pt x="8" y="8"/>
                  </a:lnTo>
                  <a:lnTo>
                    <a:pt x="2" y="18"/>
                  </a:lnTo>
                  <a:lnTo>
                    <a:pt x="0" y="30"/>
                  </a:lnTo>
                  <a:lnTo>
                    <a:pt x="1" y="35"/>
                  </a:lnTo>
                  <a:lnTo>
                    <a:pt x="2" y="40"/>
                  </a:lnTo>
                  <a:lnTo>
                    <a:pt x="4" y="46"/>
                  </a:lnTo>
                  <a:lnTo>
                    <a:pt x="8" y="50"/>
                  </a:lnTo>
                  <a:lnTo>
                    <a:pt x="12" y="54"/>
                  </a:lnTo>
                  <a:lnTo>
                    <a:pt x="18" y="56"/>
                  </a:lnTo>
                  <a:lnTo>
                    <a:pt x="24" y="58"/>
                  </a:lnTo>
                  <a:lnTo>
                    <a:pt x="30" y="58"/>
                  </a:lnTo>
                  <a:lnTo>
                    <a:pt x="36" y="58"/>
                  </a:lnTo>
                  <a:lnTo>
                    <a:pt x="41" y="56"/>
                  </a:lnTo>
                  <a:lnTo>
                    <a:pt x="46" y="54"/>
                  </a:lnTo>
                  <a:lnTo>
                    <a:pt x="51" y="50"/>
                  </a:lnTo>
                  <a:lnTo>
                    <a:pt x="54" y="46"/>
                  </a:lnTo>
                  <a:lnTo>
                    <a:pt x="57" y="40"/>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41" name="Freeform 593"/>
            <p:cNvSpPr>
              <a:spLocks/>
            </p:cNvSpPr>
            <p:nvPr/>
          </p:nvSpPr>
          <p:spPr bwMode="auto">
            <a:xfrm>
              <a:off x="3388" y="2750"/>
              <a:ext cx="15" cy="14"/>
            </a:xfrm>
            <a:custGeom>
              <a:avLst/>
              <a:gdLst>
                <a:gd name="T0" fmla="*/ 15 w 30"/>
                <a:gd name="T1" fmla="*/ 28 h 28"/>
                <a:gd name="T2" fmla="*/ 11 w 30"/>
                <a:gd name="T3" fmla="*/ 28 h 28"/>
                <a:gd name="T4" fmla="*/ 9 w 30"/>
                <a:gd name="T5" fmla="*/ 27 h 28"/>
                <a:gd name="T6" fmla="*/ 7 w 30"/>
                <a:gd name="T7" fmla="*/ 26 h 28"/>
                <a:gd name="T8" fmla="*/ 4 w 30"/>
                <a:gd name="T9" fmla="*/ 25 h 28"/>
                <a:gd name="T10" fmla="*/ 2 w 30"/>
                <a:gd name="T11" fmla="*/ 23 h 28"/>
                <a:gd name="T12" fmla="*/ 1 w 30"/>
                <a:gd name="T13" fmla="*/ 19 h 28"/>
                <a:gd name="T14" fmla="*/ 0 w 30"/>
                <a:gd name="T15" fmla="*/ 17 h 28"/>
                <a:gd name="T16" fmla="*/ 0 w 30"/>
                <a:gd name="T17" fmla="*/ 15 h 28"/>
                <a:gd name="T18" fmla="*/ 0 w 30"/>
                <a:gd name="T19" fmla="*/ 11 h 28"/>
                <a:gd name="T20" fmla="*/ 1 w 30"/>
                <a:gd name="T21" fmla="*/ 9 h 28"/>
                <a:gd name="T22" fmla="*/ 2 w 30"/>
                <a:gd name="T23" fmla="*/ 5 h 28"/>
                <a:gd name="T24" fmla="*/ 4 w 30"/>
                <a:gd name="T25" fmla="*/ 3 h 28"/>
                <a:gd name="T26" fmla="*/ 7 w 30"/>
                <a:gd name="T27" fmla="*/ 2 h 28"/>
                <a:gd name="T28" fmla="*/ 9 w 30"/>
                <a:gd name="T29" fmla="*/ 1 h 28"/>
                <a:gd name="T30" fmla="*/ 11 w 30"/>
                <a:gd name="T31" fmla="*/ 0 h 28"/>
                <a:gd name="T32" fmla="*/ 15 w 30"/>
                <a:gd name="T33" fmla="*/ 0 h 28"/>
                <a:gd name="T34" fmla="*/ 17 w 30"/>
                <a:gd name="T35" fmla="*/ 0 h 28"/>
                <a:gd name="T36" fmla="*/ 21 w 30"/>
                <a:gd name="T37" fmla="*/ 1 h 28"/>
                <a:gd name="T38" fmla="*/ 23 w 30"/>
                <a:gd name="T39" fmla="*/ 2 h 28"/>
                <a:gd name="T40" fmla="*/ 25 w 30"/>
                <a:gd name="T41" fmla="*/ 3 h 28"/>
                <a:gd name="T42" fmla="*/ 26 w 30"/>
                <a:gd name="T43" fmla="*/ 5 h 28"/>
                <a:gd name="T44" fmla="*/ 29 w 30"/>
                <a:gd name="T45" fmla="*/ 9 h 28"/>
                <a:gd name="T46" fmla="*/ 30 w 30"/>
                <a:gd name="T47" fmla="*/ 11 h 28"/>
                <a:gd name="T48" fmla="*/ 30 w 30"/>
                <a:gd name="T49" fmla="*/ 15 h 28"/>
                <a:gd name="T50" fmla="*/ 29 w 30"/>
                <a:gd name="T51" fmla="*/ 20 h 28"/>
                <a:gd name="T52" fmla="*/ 25 w 30"/>
                <a:gd name="T53" fmla="*/ 25 h 28"/>
                <a:gd name="T54" fmla="*/ 21 w 30"/>
                <a:gd name="T55" fmla="*/ 27 h 28"/>
                <a:gd name="T56" fmla="*/ 15 w 30"/>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5"/>
                  </a:lnTo>
                  <a:lnTo>
                    <a:pt x="4" y="3"/>
                  </a:lnTo>
                  <a:lnTo>
                    <a:pt x="7" y="2"/>
                  </a:lnTo>
                  <a:lnTo>
                    <a:pt x="9" y="1"/>
                  </a:lnTo>
                  <a:lnTo>
                    <a:pt x="11" y="0"/>
                  </a:lnTo>
                  <a:lnTo>
                    <a:pt x="15" y="0"/>
                  </a:lnTo>
                  <a:lnTo>
                    <a:pt x="17" y="0"/>
                  </a:lnTo>
                  <a:lnTo>
                    <a:pt x="21" y="1"/>
                  </a:lnTo>
                  <a:lnTo>
                    <a:pt x="23" y="2"/>
                  </a:lnTo>
                  <a:lnTo>
                    <a:pt x="25" y="3"/>
                  </a:lnTo>
                  <a:lnTo>
                    <a:pt x="26" y="5"/>
                  </a:lnTo>
                  <a:lnTo>
                    <a:pt x="29" y="9"/>
                  </a:lnTo>
                  <a:lnTo>
                    <a:pt x="30" y="11"/>
                  </a:lnTo>
                  <a:lnTo>
                    <a:pt x="30" y="15"/>
                  </a:lnTo>
                  <a:lnTo>
                    <a:pt x="29" y="20"/>
                  </a:lnTo>
                  <a:lnTo>
                    <a:pt x="25" y="25"/>
                  </a:lnTo>
                  <a:lnTo>
                    <a:pt x="21" y="27"/>
                  </a:lnTo>
                  <a:lnTo>
                    <a:pt x="15"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42" name="Freeform 594"/>
            <p:cNvSpPr>
              <a:spLocks/>
            </p:cNvSpPr>
            <p:nvPr/>
          </p:nvSpPr>
          <p:spPr bwMode="auto">
            <a:xfrm>
              <a:off x="3407" y="2643"/>
              <a:ext cx="30" cy="30"/>
            </a:xfrm>
            <a:custGeom>
              <a:avLst/>
              <a:gdLst>
                <a:gd name="T0" fmla="*/ 60 w 60"/>
                <a:gd name="T1" fmla="*/ 29 h 59"/>
                <a:gd name="T2" fmla="*/ 59 w 60"/>
                <a:gd name="T3" fmla="*/ 24 h 59"/>
                <a:gd name="T4" fmla="*/ 57 w 60"/>
                <a:gd name="T5" fmla="*/ 19 h 59"/>
                <a:gd name="T6" fmla="*/ 54 w 60"/>
                <a:gd name="T7" fmla="*/ 13 h 59"/>
                <a:gd name="T8" fmla="*/ 50 w 60"/>
                <a:gd name="T9" fmla="*/ 9 h 59"/>
                <a:gd name="T10" fmla="*/ 46 w 60"/>
                <a:gd name="T11" fmla="*/ 5 h 59"/>
                <a:gd name="T12" fmla="*/ 41 w 60"/>
                <a:gd name="T13" fmla="*/ 3 h 59"/>
                <a:gd name="T14" fmla="*/ 36 w 60"/>
                <a:gd name="T15" fmla="*/ 0 h 59"/>
                <a:gd name="T16" fmla="*/ 30 w 60"/>
                <a:gd name="T17" fmla="*/ 0 h 59"/>
                <a:gd name="T18" fmla="*/ 18 w 60"/>
                <a:gd name="T19" fmla="*/ 3 h 59"/>
                <a:gd name="T20" fmla="*/ 9 w 60"/>
                <a:gd name="T21" fmla="*/ 9 h 59"/>
                <a:gd name="T22" fmla="*/ 2 w 60"/>
                <a:gd name="T23" fmla="*/ 18 h 59"/>
                <a:gd name="T24" fmla="*/ 0 w 60"/>
                <a:gd name="T25" fmla="*/ 29 h 59"/>
                <a:gd name="T26" fmla="*/ 1 w 60"/>
                <a:gd name="T27" fmla="*/ 35 h 59"/>
                <a:gd name="T28" fmla="*/ 2 w 60"/>
                <a:gd name="T29" fmla="*/ 41 h 59"/>
                <a:gd name="T30" fmla="*/ 6 w 60"/>
                <a:gd name="T31" fmla="*/ 47 h 59"/>
                <a:gd name="T32" fmla="*/ 9 w 60"/>
                <a:gd name="T33" fmla="*/ 51 h 59"/>
                <a:gd name="T34" fmla="*/ 14 w 60"/>
                <a:gd name="T35" fmla="*/ 55 h 59"/>
                <a:gd name="T36" fmla="*/ 18 w 60"/>
                <a:gd name="T37" fmla="*/ 57 h 59"/>
                <a:gd name="T38" fmla="*/ 24 w 60"/>
                <a:gd name="T39" fmla="*/ 59 h 59"/>
                <a:gd name="T40" fmla="*/ 30 w 60"/>
                <a:gd name="T41" fmla="*/ 59 h 59"/>
                <a:gd name="T42" fmla="*/ 36 w 60"/>
                <a:gd name="T43" fmla="*/ 59 h 59"/>
                <a:gd name="T44" fmla="*/ 41 w 60"/>
                <a:gd name="T45" fmla="*/ 57 h 59"/>
                <a:gd name="T46" fmla="*/ 46 w 60"/>
                <a:gd name="T47" fmla="*/ 55 h 59"/>
                <a:gd name="T48" fmla="*/ 50 w 60"/>
                <a:gd name="T49" fmla="*/ 51 h 59"/>
                <a:gd name="T50" fmla="*/ 54 w 60"/>
                <a:gd name="T51" fmla="*/ 47 h 59"/>
                <a:gd name="T52" fmla="*/ 57 w 60"/>
                <a:gd name="T53" fmla="*/ 41 h 59"/>
                <a:gd name="T54" fmla="*/ 59 w 60"/>
                <a:gd name="T55" fmla="*/ 35 h 59"/>
                <a:gd name="T56" fmla="*/ 60 w 60"/>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29"/>
                  </a:moveTo>
                  <a:lnTo>
                    <a:pt x="59" y="24"/>
                  </a:lnTo>
                  <a:lnTo>
                    <a:pt x="57" y="19"/>
                  </a:lnTo>
                  <a:lnTo>
                    <a:pt x="54" y="13"/>
                  </a:lnTo>
                  <a:lnTo>
                    <a:pt x="50" y="9"/>
                  </a:lnTo>
                  <a:lnTo>
                    <a:pt x="46" y="5"/>
                  </a:lnTo>
                  <a:lnTo>
                    <a:pt x="41" y="3"/>
                  </a:lnTo>
                  <a:lnTo>
                    <a:pt x="36" y="0"/>
                  </a:lnTo>
                  <a:lnTo>
                    <a:pt x="30" y="0"/>
                  </a:lnTo>
                  <a:lnTo>
                    <a:pt x="18" y="3"/>
                  </a:lnTo>
                  <a:lnTo>
                    <a:pt x="9" y="9"/>
                  </a:lnTo>
                  <a:lnTo>
                    <a:pt x="2" y="18"/>
                  </a:lnTo>
                  <a:lnTo>
                    <a:pt x="0" y="29"/>
                  </a:lnTo>
                  <a:lnTo>
                    <a:pt x="1" y="35"/>
                  </a:lnTo>
                  <a:lnTo>
                    <a:pt x="2" y="41"/>
                  </a:lnTo>
                  <a:lnTo>
                    <a:pt x="6" y="47"/>
                  </a:lnTo>
                  <a:lnTo>
                    <a:pt x="9" y="51"/>
                  </a:lnTo>
                  <a:lnTo>
                    <a:pt x="14" y="55"/>
                  </a:lnTo>
                  <a:lnTo>
                    <a:pt x="18" y="57"/>
                  </a:lnTo>
                  <a:lnTo>
                    <a:pt x="24" y="59"/>
                  </a:lnTo>
                  <a:lnTo>
                    <a:pt x="30" y="59"/>
                  </a:lnTo>
                  <a:lnTo>
                    <a:pt x="36" y="59"/>
                  </a:lnTo>
                  <a:lnTo>
                    <a:pt x="41" y="57"/>
                  </a:lnTo>
                  <a:lnTo>
                    <a:pt x="46" y="55"/>
                  </a:lnTo>
                  <a:lnTo>
                    <a:pt x="50" y="51"/>
                  </a:lnTo>
                  <a:lnTo>
                    <a:pt x="54" y="47"/>
                  </a:lnTo>
                  <a:lnTo>
                    <a:pt x="57" y="41"/>
                  </a:lnTo>
                  <a:lnTo>
                    <a:pt x="59" y="35"/>
                  </a:lnTo>
                  <a:lnTo>
                    <a:pt x="60"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43" name="Freeform 595"/>
            <p:cNvSpPr>
              <a:spLocks/>
            </p:cNvSpPr>
            <p:nvPr/>
          </p:nvSpPr>
          <p:spPr bwMode="auto">
            <a:xfrm>
              <a:off x="3414" y="2651"/>
              <a:ext cx="15" cy="14"/>
            </a:xfrm>
            <a:custGeom>
              <a:avLst/>
              <a:gdLst>
                <a:gd name="T0" fmla="*/ 15 w 30"/>
                <a:gd name="T1" fmla="*/ 29 h 29"/>
                <a:gd name="T2" fmla="*/ 12 w 30"/>
                <a:gd name="T3" fmla="*/ 29 h 29"/>
                <a:gd name="T4" fmla="*/ 9 w 30"/>
                <a:gd name="T5" fmla="*/ 28 h 29"/>
                <a:gd name="T6" fmla="*/ 7 w 30"/>
                <a:gd name="T7" fmla="*/ 27 h 29"/>
                <a:gd name="T8" fmla="*/ 4 w 30"/>
                <a:gd name="T9" fmla="*/ 25 h 29"/>
                <a:gd name="T10" fmla="*/ 3 w 30"/>
                <a:gd name="T11" fmla="*/ 22 h 29"/>
                <a:gd name="T12" fmla="*/ 1 w 30"/>
                <a:gd name="T13" fmla="*/ 20 h 29"/>
                <a:gd name="T14" fmla="*/ 0 w 30"/>
                <a:gd name="T15" fmla="*/ 18 h 29"/>
                <a:gd name="T16" fmla="*/ 0 w 30"/>
                <a:gd name="T17" fmla="*/ 14 h 29"/>
                <a:gd name="T18" fmla="*/ 0 w 30"/>
                <a:gd name="T19" fmla="*/ 12 h 29"/>
                <a:gd name="T20" fmla="*/ 1 w 30"/>
                <a:gd name="T21" fmla="*/ 9 h 29"/>
                <a:gd name="T22" fmla="*/ 3 w 30"/>
                <a:gd name="T23" fmla="*/ 6 h 29"/>
                <a:gd name="T24" fmla="*/ 4 w 30"/>
                <a:gd name="T25" fmla="*/ 4 h 29"/>
                <a:gd name="T26" fmla="*/ 7 w 30"/>
                <a:gd name="T27" fmla="*/ 3 h 29"/>
                <a:gd name="T28" fmla="*/ 9 w 30"/>
                <a:gd name="T29" fmla="*/ 2 h 29"/>
                <a:gd name="T30" fmla="*/ 12 w 30"/>
                <a:gd name="T31" fmla="*/ 0 h 29"/>
                <a:gd name="T32" fmla="*/ 15 w 30"/>
                <a:gd name="T33" fmla="*/ 0 h 29"/>
                <a:gd name="T34" fmla="*/ 17 w 30"/>
                <a:gd name="T35" fmla="*/ 0 h 29"/>
                <a:gd name="T36" fmla="*/ 21 w 30"/>
                <a:gd name="T37" fmla="*/ 2 h 29"/>
                <a:gd name="T38" fmla="*/ 23 w 30"/>
                <a:gd name="T39" fmla="*/ 3 h 29"/>
                <a:gd name="T40" fmla="*/ 25 w 30"/>
                <a:gd name="T41" fmla="*/ 4 h 29"/>
                <a:gd name="T42" fmla="*/ 26 w 30"/>
                <a:gd name="T43" fmla="*/ 6 h 29"/>
                <a:gd name="T44" fmla="*/ 29 w 30"/>
                <a:gd name="T45" fmla="*/ 9 h 29"/>
                <a:gd name="T46" fmla="*/ 30 w 30"/>
                <a:gd name="T47" fmla="*/ 12 h 29"/>
                <a:gd name="T48" fmla="*/ 30 w 30"/>
                <a:gd name="T49" fmla="*/ 14 h 29"/>
                <a:gd name="T50" fmla="*/ 29 w 30"/>
                <a:gd name="T51" fmla="*/ 20 h 29"/>
                <a:gd name="T52" fmla="*/ 25 w 30"/>
                <a:gd name="T53" fmla="*/ 25 h 29"/>
                <a:gd name="T54" fmla="*/ 21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2" y="29"/>
                  </a:lnTo>
                  <a:lnTo>
                    <a:pt x="9" y="28"/>
                  </a:lnTo>
                  <a:lnTo>
                    <a:pt x="7" y="27"/>
                  </a:lnTo>
                  <a:lnTo>
                    <a:pt x="4" y="25"/>
                  </a:lnTo>
                  <a:lnTo>
                    <a:pt x="3" y="22"/>
                  </a:lnTo>
                  <a:lnTo>
                    <a:pt x="1" y="20"/>
                  </a:lnTo>
                  <a:lnTo>
                    <a:pt x="0" y="18"/>
                  </a:lnTo>
                  <a:lnTo>
                    <a:pt x="0" y="14"/>
                  </a:lnTo>
                  <a:lnTo>
                    <a:pt x="0" y="12"/>
                  </a:lnTo>
                  <a:lnTo>
                    <a:pt x="1" y="9"/>
                  </a:lnTo>
                  <a:lnTo>
                    <a:pt x="3" y="6"/>
                  </a:lnTo>
                  <a:lnTo>
                    <a:pt x="4" y="4"/>
                  </a:lnTo>
                  <a:lnTo>
                    <a:pt x="7" y="3"/>
                  </a:lnTo>
                  <a:lnTo>
                    <a:pt x="9" y="2"/>
                  </a:lnTo>
                  <a:lnTo>
                    <a:pt x="12" y="0"/>
                  </a:lnTo>
                  <a:lnTo>
                    <a:pt x="15" y="0"/>
                  </a:lnTo>
                  <a:lnTo>
                    <a:pt x="17" y="0"/>
                  </a:lnTo>
                  <a:lnTo>
                    <a:pt x="21" y="2"/>
                  </a:lnTo>
                  <a:lnTo>
                    <a:pt x="23" y="3"/>
                  </a:lnTo>
                  <a:lnTo>
                    <a:pt x="25" y="4"/>
                  </a:lnTo>
                  <a:lnTo>
                    <a:pt x="26" y="6"/>
                  </a:lnTo>
                  <a:lnTo>
                    <a:pt x="29" y="9"/>
                  </a:lnTo>
                  <a:lnTo>
                    <a:pt x="30" y="12"/>
                  </a:lnTo>
                  <a:lnTo>
                    <a:pt x="30" y="14"/>
                  </a:lnTo>
                  <a:lnTo>
                    <a:pt x="29" y="20"/>
                  </a:lnTo>
                  <a:lnTo>
                    <a:pt x="25" y="25"/>
                  </a:lnTo>
                  <a:lnTo>
                    <a:pt x="21"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44" name="Freeform 596"/>
            <p:cNvSpPr>
              <a:spLocks/>
            </p:cNvSpPr>
            <p:nvPr/>
          </p:nvSpPr>
          <p:spPr bwMode="auto">
            <a:xfrm>
              <a:off x="3407" y="2515"/>
              <a:ext cx="30" cy="30"/>
            </a:xfrm>
            <a:custGeom>
              <a:avLst/>
              <a:gdLst>
                <a:gd name="T0" fmla="*/ 60 w 60"/>
                <a:gd name="T1" fmla="*/ 30 h 60"/>
                <a:gd name="T2" fmla="*/ 59 w 60"/>
                <a:gd name="T3" fmla="*/ 24 h 60"/>
                <a:gd name="T4" fmla="*/ 57 w 60"/>
                <a:gd name="T5" fmla="*/ 18 h 60"/>
                <a:gd name="T6" fmla="*/ 54 w 60"/>
                <a:gd name="T7" fmla="*/ 13 h 60"/>
                <a:gd name="T8" fmla="*/ 50 w 60"/>
                <a:gd name="T9" fmla="*/ 9 h 60"/>
                <a:gd name="T10" fmla="*/ 46 w 60"/>
                <a:gd name="T11" fmla="*/ 5 h 60"/>
                <a:gd name="T12" fmla="*/ 41 w 60"/>
                <a:gd name="T13" fmla="*/ 2 h 60"/>
                <a:gd name="T14" fmla="*/ 36 w 60"/>
                <a:gd name="T15" fmla="*/ 1 h 60"/>
                <a:gd name="T16" fmla="*/ 30 w 60"/>
                <a:gd name="T17" fmla="*/ 0 h 60"/>
                <a:gd name="T18" fmla="*/ 18 w 60"/>
                <a:gd name="T19" fmla="*/ 2 h 60"/>
                <a:gd name="T20" fmla="*/ 9 w 60"/>
                <a:gd name="T21" fmla="*/ 9 h 60"/>
                <a:gd name="T22" fmla="*/ 2 w 60"/>
                <a:gd name="T23" fmla="*/ 18 h 60"/>
                <a:gd name="T24" fmla="*/ 0 w 60"/>
                <a:gd name="T25" fmla="*/ 30 h 60"/>
                <a:gd name="T26" fmla="*/ 1 w 60"/>
                <a:gd name="T27" fmla="*/ 35 h 60"/>
                <a:gd name="T28" fmla="*/ 2 w 60"/>
                <a:gd name="T29" fmla="*/ 41 h 60"/>
                <a:gd name="T30" fmla="*/ 6 w 60"/>
                <a:gd name="T31" fmla="*/ 47 h 60"/>
                <a:gd name="T32" fmla="*/ 9 w 60"/>
                <a:gd name="T33" fmla="*/ 51 h 60"/>
                <a:gd name="T34" fmla="*/ 14 w 60"/>
                <a:gd name="T35" fmla="*/ 55 h 60"/>
                <a:gd name="T36" fmla="*/ 18 w 60"/>
                <a:gd name="T37" fmla="*/ 57 h 60"/>
                <a:gd name="T38" fmla="*/ 24 w 60"/>
                <a:gd name="T39" fmla="*/ 58 h 60"/>
                <a:gd name="T40" fmla="*/ 30 w 60"/>
                <a:gd name="T41" fmla="*/ 60 h 60"/>
                <a:gd name="T42" fmla="*/ 36 w 60"/>
                <a:gd name="T43" fmla="*/ 58 h 60"/>
                <a:gd name="T44" fmla="*/ 41 w 60"/>
                <a:gd name="T45" fmla="*/ 57 h 60"/>
                <a:gd name="T46" fmla="*/ 46 w 60"/>
                <a:gd name="T47" fmla="*/ 55 h 60"/>
                <a:gd name="T48" fmla="*/ 50 w 60"/>
                <a:gd name="T49" fmla="*/ 51 h 60"/>
                <a:gd name="T50" fmla="*/ 54 w 60"/>
                <a:gd name="T51" fmla="*/ 47 h 60"/>
                <a:gd name="T52" fmla="*/ 57 w 60"/>
                <a:gd name="T53" fmla="*/ 41 h 60"/>
                <a:gd name="T54" fmla="*/ 59 w 60"/>
                <a:gd name="T55" fmla="*/ 35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7" y="18"/>
                  </a:lnTo>
                  <a:lnTo>
                    <a:pt x="54" y="13"/>
                  </a:lnTo>
                  <a:lnTo>
                    <a:pt x="50" y="9"/>
                  </a:lnTo>
                  <a:lnTo>
                    <a:pt x="46" y="5"/>
                  </a:lnTo>
                  <a:lnTo>
                    <a:pt x="41" y="2"/>
                  </a:lnTo>
                  <a:lnTo>
                    <a:pt x="36" y="1"/>
                  </a:lnTo>
                  <a:lnTo>
                    <a:pt x="30" y="0"/>
                  </a:lnTo>
                  <a:lnTo>
                    <a:pt x="18" y="2"/>
                  </a:lnTo>
                  <a:lnTo>
                    <a:pt x="9" y="9"/>
                  </a:lnTo>
                  <a:lnTo>
                    <a:pt x="2" y="18"/>
                  </a:lnTo>
                  <a:lnTo>
                    <a:pt x="0" y="30"/>
                  </a:lnTo>
                  <a:lnTo>
                    <a:pt x="1" y="35"/>
                  </a:lnTo>
                  <a:lnTo>
                    <a:pt x="2" y="41"/>
                  </a:lnTo>
                  <a:lnTo>
                    <a:pt x="6" y="47"/>
                  </a:lnTo>
                  <a:lnTo>
                    <a:pt x="9" y="51"/>
                  </a:lnTo>
                  <a:lnTo>
                    <a:pt x="14" y="55"/>
                  </a:lnTo>
                  <a:lnTo>
                    <a:pt x="18" y="57"/>
                  </a:lnTo>
                  <a:lnTo>
                    <a:pt x="24" y="58"/>
                  </a:lnTo>
                  <a:lnTo>
                    <a:pt x="30" y="60"/>
                  </a:lnTo>
                  <a:lnTo>
                    <a:pt x="36" y="58"/>
                  </a:lnTo>
                  <a:lnTo>
                    <a:pt x="41" y="57"/>
                  </a:lnTo>
                  <a:lnTo>
                    <a:pt x="46" y="55"/>
                  </a:lnTo>
                  <a:lnTo>
                    <a:pt x="50" y="51"/>
                  </a:lnTo>
                  <a:lnTo>
                    <a:pt x="54" y="47"/>
                  </a:lnTo>
                  <a:lnTo>
                    <a:pt x="57" y="41"/>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45" name="Freeform 597"/>
            <p:cNvSpPr>
              <a:spLocks/>
            </p:cNvSpPr>
            <p:nvPr/>
          </p:nvSpPr>
          <p:spPr bwMode="auto">
            <a:xfrm>
              <a:off x="3414" y="2522"/>
              <a:ext cx="15" cy="15"/>
            </a:xfrm>
            <a:custGeom>
              <a:avLst/>
              <a:gdLst>
                <a:gd name="T0" fmla="*/ 15 w 30"/>
                <a:gd name="T1" fmla="*/ 30 h 30"/>
                <a:gd name="T2" fmla="*/ 12 w 30"/>
                <a:gd name="T3" fmla="*/ 30 h 30"/>
                <a:gd name="T4" fmla="*/ 9 w 30"/>
                <a:gd name="T5" fmla="*/ 28 h 30"/>
                <a:gd name="T6" fmla="*/ 7 w 30"/>
                <a:gd name="T7" fmla="*/ 27 h 30"/>
                <a:gd name="T8" fmla="*/ 4 w 30"/>
                <a:gd name="T9" fmla="*/ 25 h 30"/>
                <a:gd name="T10" fmla="*/ 3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3 w 30"/>
                <a:gd name="T23" fmla="*/ 7 h 30"/>
                <a:gd name="T24" fmla="*/ 4 w 30"/>
                <a:gd name="T25" fmla="*/ 4 h 30"/>
                <a:gd name="T26" fmla="*/ 7 w 30"/>
                <a:gd name="T27" fmla="*/ 3 h 30"/>
                <a:gd name="T28" fmla="*/ 9 w 30"/>
                <a:gd name="T29" fmla="*/ 1 h 30"/>
                <a:gd name="T30" fmla="*/ 12 w 30"/>
                <a:gd name="T31" fmla="*/ 0 h 30"/>
                <a:gd name="T32" fmla="*/ 15 w 30"/>
                <a:gd name="T33" fmla="*/ 0 h 30"/>
                <a:gd name="T34" fmla="*/ 17 w 30"/>
                <a:gd name="T35" fmla="*/ 0 h 30"/>
                <a:gd name="T36" fmla="*/ 21 w 30"/>
                <a:gd name="T37" fmla="*/ 1 h 30"/>
                <a:gd name="T38" fmla="*/ 23 w 30"/>
                <a:gd name="T39" fmla="*/ 3 h 30"/>
                <a:gd name="T40" fmla="*/ 25 w 30"/>
                <a:gd name="T41" fmla="*/ 4 h 30"/>
                <a:gd name="T42" fmla="*/ 26 w 30"/>
                <a:gd name="T43" fmla="*/ 7 h 30"/>
                <a:gd name="T44" fmla="*/ 29 w 30"/>
                <a:gd name="T45" fmla="*/ 9 h 30"/>
                <a:gd name="T46" fmla="*/ 30 w 30"/>
                <a:gd name="T47" fmla="*/ 12 h 30"/>
                <a:gd name="T48" fmla="*/ 30 w 30"/>
                <a:gd name="T49" fmla="*/ 15 h 30"/>
                <a:gd name="T50" fmla="*/ 29 w 30"/>
                <a:gd name="T51" fmla="*/ 20 h 30"/>
                <a:gd name="T52" fmla="*/ 25 w 30"/>
                <a:gd name="T53" fmla="*/ 25 h 30"/>
                <a:gd name="T54" fmla="*/ 21 w 30"/>
                <a:gd name="T55" fmla="*/ 28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8"/>
                  </a:lnTo>
                  <a:lnTo>
                    <a:pt x="7" y="27"/>
                  </a:lnTo>
                  <a:lnTo>
                    <a:pt x="4" y="25"/>
                  </a:lnTo>
                  <a:lnTo>
                    <a:pt x="3" y="23"/>
                  </a:lnTo>
                  <a:lnTo>
                    <a:pt x="1" y="20"/>
                  </a:lnTo>
                  <a:lnTo>
                    <a:pt x="0" y="18"/>
                  </a:lnTo>
                  <a:lnTo>
                    <a:pt x="0" y="15"/>
                  </a:lnTo>
                  <a:lnTo>
                    <a:pt x="0" y="12"/>
                  </a:lnTo>
                  <a:lnTo>
                    <a:pt x="1" y="9"/>
                  </a:lnTo>
                  <a:lnTo>
                    <a:pt x="3" y="7"/>
                  </a:lnTo>
                  <a:lnTo>
                    <a:pt x="4" y="4"/>
                  </a:lnTo>
                  <a:lnTo>
                    <a:pt x="7" y="3"/>
                  </a:lnTo>
                  <a:lnTo>
                    <a:pt x="9" y="1"/>
                  </a:lnTo>
                  <a:lnTo>
                    <a:pt x="12" y="0"/>
                  </a:lnTo>
                  <a:lnTo>
                    <a:pt x="15" y="0"/>
                  </a:lnTo>
                  <a:lnTo>
                    <a:pt x="17" y="0"/>
                  </a:lnTo>
                  <a:lnTo>
                    <a:pt x="21" y="1"/>
                  </a:lnTo>
                  <a:lnTo>
                    <a:pt x="23" y="3"/>
                  </a:lnTo>
                  <a:lnTo>
                    <a:pt x="25" y="4"/>
                  </a:lnTo>
                  <a:lnTo>
                    <a:pt x="26" y="7"/>
                  </a:lnTo>
                  <a:lnTo>
                    <a:pt x="29" y="9"/>
                  </a:lnTo>
                  <a:lnTo>
                    <a:pt x="30" y="12"/>
                  </a:lnTo>
                  <a:lnTo>
                    <a:pt x="30" y="15"/>
                  </a:lnTo>
                  <a:lnTo>
                    <a:pt x="29" y="20"/>
                  </a:lnTo>
                  <a:lnTo>
                    <a:pt x="25" y="25"/>
                  </a:lnTo>
                  <a:lnTo>
                    <a:pt x="21" y="28"/>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46" name="Freeform 598"/>
            <p:cNvSpPr>
              <a:spLocks/>
            </p:cNvSpPr>
            <p:nvPr/>
          </p:nvSpPr>
          <p:spPr bwMode="auto">
            <a:xfrm>
              <a:off x="2347" y="2643"/>
              <a:ext cx="29" cy="30"/>
            </a:xfrm>
            <a:custGeom>
              <a:avLst/>
              <a:gdLst>
                <a:gd name="T0" fmla="*/ 58 w 58"/>
                <a:gd name="T1" fmla="*/ 29 h 59"/>
                <a:gd name="T2" fmla="*/ 58 w 58"/>
                <a:gd name="T3" fmla="*/ 24 h 59"/>
                <a:gd name="T4" fmla="*/ 56 w 58"/>
                <a:gd name="T5" fmla="*/ 19 h 59"/>
                <a:gd name="T6" fmla="*/ 54 w 58"/>
                <a:gd name="T7" fmla="*/ 13 h 59"/>
                <a:gd name="T8" fmla="*/ 50 w 58"/>
                <a:gd name="T9" fmla="*/ 9 h 59"/>
                <a:gd name="T10" fmla="*/ 46 w 58"/>
                <a:gd name="T11" fmla="*/ 5 h 59"/>
                <a:gd name="T12" fmla="*/ 40 w 58"/>
                <a:gd name="T13" fmla="*/ 3 h 59"/>
                <a:gd name="T14" fmla="*/ 34 w 58"/>
                <a:gd name="T15" fmla="*/ 0 h 59"/>
                <a:gd name="T16" fmla="*/ 28 w 58"/>
                <a:gd name="T17" fmla="*/ 0 h 59"/>
                <a:gd name="T18" fmla="*/ 17 w 58"/>
                <a:gd name="T19" fmla="*/ 3 h 59"/>
                <a:gd name="T20" fmla="*/ 8 w 58"/>
                <a:gd name="T21" fmla="*/ 9 h 59"/>
                <a:gd name="T22" fmla="*/ 2 w 58"/>
                <a:gd name="T23" fmla="*/ 18 h 59"/>
                <a:gd name="T24" fmla="*/ 0 w 58"/>
                <a:gd name="T25" fmla="*/ 29 h 59"/>
                <a:gd name="T26" fmla="*/ 0 w 58"/>
                <a:gd name="T27" fmla="*/ 35 h 59"/>
                <a:gd name="T28" fmla="*/ 2 w 58"/>
                <a:gd name="T29" fmla="*/ 41 h 59"/>
                <a:gd name="T30" fmla="*/ 4 w 58"/>
                <a:gd name="T31" fmla="*/ 47 h 59"/>
                <a:gd name="T32" fmla="*/ 8 w 58"/>
                <a:gd name="T33" fmla="*/ 51 h 59"/>
                <a:gd name="T34" fmla="*/ 12 w 58"/>
                <a:gd name="T35" fmla="*/ 55 h 59"/>
                <a:gd name="T36" fmla="*/ 17 w 58"/>
                <a:gd name="T37" fmla="*/ 57 h 59"/>
                <a:gd name="T38" fmla="*/ 23 w 58"/>
                <a:gd name="T39" fmla="*/ 59 h 59"/>
                <a:gd name="T40" fmla="*/ 28 w 58"/>
                <a:gd name="T41" fmla="*/ 59 h 59"/>
                <a:gd name="T42" fmla="*/ 34 w 58"/>
                <a:gd name="T43" fmla="*/ 59 h 59"/>
                <a:gd name="T44" fmla="*/ 40 w 58"/>
                <a:gd name="T45" fmla="*/ 57 h 59"/>
                <a:gd name="T46" fmla="*/ 46 w 58"/>
                <a:gd name="T47" fmla="*/ 55 h 59"/>
                <a:gd name="T48" fmla="*/ 50 w 58"/>
                <a:gd name="T49" fmla="*/ 51 h 59"/>
                <a:gd name="T50" fmla="*/ 54 w 58"/>
                <a:gd name="T51" fmla="*/ 47 h 59"/>
                <a:gd name="T52" fmla="*/ 56 w 58"/>
                <a:gd name="T53" fmla="*/ 41 h 59"/>
                <a:gd name="T54" fmla="*/ 58 w 58"/>
                <a:gd name="T55" fmla="*/ 35 h 59"/>
                <a:gd name="T56" fmla="*/ 58 w 58"/>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59">
                  <a:moveTo>
                    <a:pt x="58" y="29"/>
                  </a:moveTo>
                  <a:lnTo>
                    <a:pt x="58" y="24"/>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7"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47" name="Freeform 599"/>
            <p:cNvSpPr>
              <a:spLocks/>
            </p:cNvSpPr>
            <p:nvPr/>
          </p:nvSpPr>
          <p:spPr bwMode="auto">
            <a:xfrm>
              <a:off x="2354" y="2651"/>
              <a:ext cx="15" cy="14"/>
            </a:xfrm>
            <a:custGeom>
              <a:avLst/>
              <a:gdLst>
                <a:gd name="T0" fmla="*/ 14 w 29"/>
                <a:gd name="T1" fmla="*/ 29 h 29"/>
                <a:gd name="T2" fmla="*/ 12 w 29"/>
                <a:gd name="T3" fmla="*/ 29 h 29"/>
                <a:gd name="T4" fmla="*/ 10 w 29"/>
                <a:gd name="T5" fmla="*/ 28 h 29"/>
                <a:gd name="T6" fmla="*/ 6 w 29"/>
                <a:gd name="T7" fmla="*/ 27 h 29"/>
                <a:gd name="T8" fmla="*/ 4 w 29"/>
                <a:gd name="T9" fmla="*/ 25 h 29"/>
                <a:gd name="T10" fmla="*/ 3 w 29"/>
                <a:gd name="T11" fmla="*/ 22 h 29"/>
                <a:gd name="T12" fmla="*/ 2 w 29"/>
                <a:gd name="T13" fmla="*/ 20 h 29"/>
                <a:gd name="T14" fmla="*/ 0 w 29"/>
                <a:gd name="T15" fmla="*/ 18 h 29"/>
                <a:gd name="T16" fmla="*/ 0 w 29"/>
                <a:gd name="T17" fmla="*/ 14 h 29"/>
                <a:gd name="T18" fmla="*/ 0 w 29"/>
                <a:gd name="T19" fmla="*/ 12 h 29"/>
                <a:gd name="T20" fmla="*/ 2 w 29"/>
                <a:gd name="T21" fmla="*/ 9 h 29"/>
                <a:gd name="T22" fmla="*/ 3 w 29"/>
                <a:gd name="T23" fmla="*/ 6 h 29"/>
                <a:gd name="T24" fmla="*/ 4 w 29"/>
                <a:gd name="T25" fmla="*/ 4 h 29"/>
                <a:gd name="T26" fmla="*/ 6 w 29"/>
                <a:gd name="T27" fmla="*/ 3 h 29"/>
                <a:gd name="T28" fmla="*/ 10 w 29"/>
                <a:gd name="T29" fmla="*/ 2 h 29"/>
                <a:gd name="T30" fmla="*/ 12 w 29"/>
                <a:gd name="T31" fmla="*/ 0 h 29"/>
                <a:gd name="T32" fmla="*/ 14 w 29"/>
                <a:gd name="T33" fmla="*/ 0 h 29"/>
                <a:gd name="T34" fmla="*/ 18 w 29"/>
                <a:gd name="T35" fmla="*/ 0 h 29"/>
                <a:gd name="T36" fmla="*/ 20 w 29"/>
                <a:gd name="T37" fmla="*/ 2 h 29"/>
                <a:gd name="T38" fmla="*/ 22 w 29"/>
                <a:gd name="T39" fmla="*/ 3 h 29"/>
                <a:gd name="T40" fmla="*/ 25 w 29"/>
                <a:gd name="T41" fmla="*/ 4 h 29"/>
                <a:gd name="T42" fmla="*/ 27 w 29"/>
                <a:gd name="T43" fmla="*/ 6 h 29"/>
                <a:gd name="T44" fmla="*/ 28 w 29"/>
                <a:gd name="T45" fmla="*/ 9 h 29"/>
                <a:gd name="T46" fmla="*/ 29 w 29"/>
                <a:gd name="T47" fmla="*/ 12 h 29"/>
                <a:gd name="T48" fmla="*/ 29 w 29"/>
                <a:gd name="T49" fmla="*/ 14 h 29"/>
                <a:gd name="T50" fmla="*/ 28 w 29"/>
                <a:gd name="T51" fmla="*/ 20 h 29"/>
                <a:gd name="T52" fmla="*/ 25 w 29"/>
                <a:gd name="T53" fmla="*/ 25 h 29"/>
                <a:gd name="T54" fmla="*/ 20 w 29"/>
                <a:gd name="T55" fmla="*/ 28 h 29"/>
                <a:gd name="T56" fmla="*/ 14 w 29"/>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9">
                  <a:moveTo>
                    <a:pt x="14" y="29"/>
                  </a:moveTo>
                  <a:lnTo>
                    <a:pt x="12" y="29"/>
                  </a:lnTo>
                  <a:lnTo>
                    <a:pt x="10" y="28"/>
                  </a:lnTo>
                  <a:lnTo>
                    <a:pt x="6" y="27"/>
                  </a:lnTo>
                  <a:lnTo>
                    <a:pt x="4" y="25"/>
                  </a:lnTo>
                  <a:lnTo>
                    <a:pt x="3" y="22"/>
                  </a:lnTo>
                  <a:lnTo>
                    <a:pt x="2" y="20"/>
                  </a:lnTo>
                  <a:lnTo>
                    <a:pt x="0" y="18"/>
                  </a:lnTo>
                  <a:lnTo>
                    <a:pt x="0" y="14"/>
                  </a:lnTo>
                  <a:lnTo>
                    <a:pt x="0" y="12"/>
                  </a:lnTo>
                  <a:lnTo>
                    <a:pt x="2" y="9"/>
                  </a:lnTo>
                  <a:lnTo>
                    <a:pt x="3" y="6"/>
                  </a:lnTo>
                  <a:lnTo>
                    <a:pt x="4" y="4"/>
                  </a:lnTo>
                  <a:lnTo>
                    <a:pt x="6" y="3"/>
                  </a:lnTo>
                  <a:lnTo>
                    <a:pt x="10" y="2"/>
                  </a:lnTo>
                  <a:lnTo>
                    <a:pt x="12" y="0"/>
                  </a:lnTo>
                  <a:lnTo>
                    <a:pt x="14" y="0"/>
                  </a:lnTo>
                  <a:lnTo>
                    <a:pt x="18" y="0"/>
                  </a:lnTo>
                  <a:lnTo>
                    <a:pt x="20" y="2"/>
                  </a:lnTo>
                  <a:lnTo>
                    <a:pt x="22" y="3"/>
                  </a:lnTo>
                  <a:lnTo>
                    <a:pt x="25" y="4"/>
                  </a:lnTo>
                  <a:lnTo>
                    <a:pt x="27" y="6"/>
                  </a:lnTo>
                  <a:lnTo>
                    <a:pt x="28" y="9"/>
                  </a:lnTo>
                  <a:lnTo>
                    <a:pt x="29" y="12"/>
                  </a:lnTo>
                  <a:lnTo>
                    <a:pt x="29" y="14"/>
                  </a:lnTo>
                  <a:lnTo>
                    <a:pt x="28" y="20"/>
                  </a:lnTo>
                  <a:lnTo>
                    <a:pt x="25" y="25"/>
                  </a:lnTo>
                  <a:lnTo>
                    <a:pt x="20" y="28"/>
                  </a:lnTo>
                  <a:lnTo>
                    <a:pt x="14"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48" name="Freeform 600"/>
            <p:cNvSpPr>
              <a:spLocks/>
            </p:cNvSpPr>
            <p:nvPr/>
          </p:nvSpPr>
          <p:spPr bwMode="auto">
            <a:xfrm>
              <a:off x="2485" y="1569"/>
              <a:ext cx="30" cy="30"/>
            </a:xfrm>
            <a:custGeom>
              <a:avLst/>
              <a:gdLst>
                <a:gd name="T0" fmla="*/ 60 w 60"/>
                <a:gd name="T1" fmla="*/ 30 h 60"/>
                <a:gd name="T2" fmla="*/ 59 w 60"/>
                <a:gd name="T3" fmla="*/ 25 h 60"/>
                <a:gd name="T4" fmla="*/ 58 w 60"/>
                <a:gd name="T5" fmla="*/ 19 h 60"/>
                <a:gd name="T6" fmla="*/ 54 w 60"/>
                <a:gd name="T7" fmla="*/ 13 h 60"/>
                <a:gd name="T8" fmla="*/ 51 w 60"/>
                <a:gd name="T9" fmla="*/ 8 h 60"/>
                <a:gd name="T10" fmla="*/ 46 w 60"/>
                <a:gd name="T11" fmla="*/ 5 h 60"/>
                <a:gd name="T12" fmla="*/ 41 w 60"/>
                <a:gd name="T13" fmla="*/ 3 h 60"/>
                <a:gd name="T14" fmla="*/ 36 w 60"/>
                <a:gd name="T15" fmla="*/ 0 h 60"/>
                <a:gd name="T16" fmla="*/ 30 w 60"/>
                <a:gd name="T17" fmla="*/ 0 h 60"/>
                <a:gd name="T18" fmla="*/ 18 w 60"/>
                <a:gd name="T19" fmla="*/ 3 h 60"/>
                <a:gd name="T20" fmla="*/ 9 w 60"/>
                <a:gd name="T21" fmla="*/ 8 h 60"/>
                <a:gd name="T22" fmla="*/ 2 w 60"/>
                <a:gd name="T23" fmla="*/ 19 h 60"/>
                <a:gd name="T24" fmla="*/ 0 w 60"/>
                <a:gd name="T25" fmla="*/ 30 h 60"/>
                <a:gd name="T26" fmla="*/ 1 w 60"/>
                <a:gd name="T27" fmla="*/ 36 h 60"/>
                <a:gd name="T28" fmla="*/ 2 w 60"/>
                <a:gd name="T29" fmla="*/ 42 h 60"/>
                <a:gd name="T30" fmla="*/ 6 w 60"/>
                <a:gd name="T31" fmla="*/ 47 h 60"/>
                <a:gd name="T32" fmla="*/ 9 w 60"/>
                <a:gd name="T33" fmla="*/ 51 h 60"/>
                <a:gd name="T34" fmla="*/ 14 w 60"/>
                <a:gd name="T35" fmla="*/ 55 h 60"/>
                <a:gd name="T36" fmla="*/ 18 w 60"/>
                <a:gd name="T37" fmla="*/ 58 h 60"/>
                <a:gd name="T38" fmla="*/ 24 w 60"/>
                <a:gd name="T39" fmla="*/ 59 h 60"/>
                <a:gd name="T40" fmla="*/ 30 w 60"/>
                <a:gd name="T41" fmla="*/ 60 h 60"/>
                <a:gd name="T42" fmla="*/ 36 w 60"/>
                <a:gd name="T43" fmla="*/ 59 h 60"/>
                <a:gd name="T44" fmla="*/ 41 w 60"/>
                <a:gd name="T45" fmla="*/ 58 h 60"/>
                <a:gd name="T46" fmla="*/ 46 w 60"/>
                <a:gd name="T47" fmla="*/ 55 h 60"/>
                <a:gd name="T48" fmla="*/ 51 w 60"/>
                <a:gd name="T49" fmla="*/ 51 h 60"/>
                <a:gd name="T50" fmla="*/ 54 w 60"/>
                <a:gd name="T51" fmla="*/ 47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5"/>
                  </a:lnTo>
                  <a:lnTo>
                    <a:pt x="58" y="19"/>
                  </a:lnTo>
                  <a:lnTo>
                    <a:pt x="54" y="13"/>
                  </a:lnTo>
                  <a:lnTo>
                    <a:pt x="51" y="8"/>
                  </a:lnTo>
                  <a:lnTo>
                    <a:pt x="46" y="5"/>
                  </a:lnTo>
                  <a:lnTo>
                    <a:pt x="41" y="3"/>
                  </a:lnTo>
                  <a:lnTo>
                    <a:pt x="36" y="0"/>
                  </a:lnTo>
                  <a:lnTo>
                    <a:pt x="30" y="0"/>
                  </a:lnTo>
                  <a:lnTo>
                    <a:pt x="18" y="3"/>
                  </a:lnTo>
                  <a:lnTo>
                    <a:pt x="9" y="8"/>
                  </a:lnTo>
                  <a:lnTo>
                    <a:pt x="2" y="19"/>
                  </a:lnTo>
                  <a:lnTo>
                    <a:pt x="0" y="30"/>
                  </a:lnTo>
                  <a:lnTo>
                    <a:pt x="1" y="36"/>
                  </a:lnTo>
                  <a:lnTo>
                    <a:pt x="2" y="42"/>
                  </a:lnTo>
                  <a:lnTo>
                    <a:pt x="6" y="47"/>
                  </a:lnTo>
                  <a:lnTo>
                    <a:pt x="9" y="51"/>
                  </a:lnTo>
                  <a:lnTo>
                    <a:pt x="14" y="55"/>
                  </a:lnTo>
                  <a:lnTo>
                    <a:pt x="18" y="58"/>
                  </a:lnTo>
                  <a:lnTo>
                    <a:pt x="24" y="59"/>
                  </a:lnTo>
                  <a:lnTo>
                    <a:pt x="30" y="60"/>
                  </a:lnTo>
                  <a:lnTo>
                    <a:pt x="36" y="59"/>
                  </a:lnTo>
                  <a:lnTo>
                    <a:pt x="41" y="58"/>
                  </a:lnTo>
                  <a:lnTo>
                    <a:pt x="46" y="55"/>
                  </a:lnTo>
                  <a:lnTo>
                    <a:pt x="51" y="51"/>
                  </a:lnTo>
                  <a:lnTo>
                    <a:pt x="54" y="47"/>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49" name="Freeform 601"/>
            <p:cNvSpPr>
              <a:spLocks/>
            </p:cNvSpPr>
            <p:nvPr/>
          </p:nvSpPr>
          <p:spPr bwMode="auto">
            <a:xfrm>
              <a:off x="2492" y="1577"/>
              <a:ext cx="15" cy="15"/>
            </a:xfrm>
            <a:custGeom>
              <a:avLst/>
              <a:gdLst>
                <a:gd name="T0" fmla="*/ 15 w 30"/>
                <a:gd name="T1" fmla="*/ 30 h 30"/>
                <a:gd name="T2" fmla="*/ 13 w 30"/>
                <a:gd name="T3" fmla="*/ 30 h 30"/>
                <a:gd name="T4" fmla="*/ 10 w 30"/>
                <a:gd name="T5" fmla="*/ 29 h 30"/>
                <a:gd name="T6" fmla="*/ 7 w 30"/>
                <a:gd name="T7" fmla="*/ 27 h 30"/>
                <a:gd name="T8" fmla="*/ 5 w 30"/>
                <a:gd name="T9" fmla="*/ 26 h 30"/>
                <a:gd name="T10" fmla="*/ 3 w 30"/>
                <a:gd name="T11" fmla="*/ 23 h 30"/>
                <a:gd name="T12" fmla="*/ 1 w 30"/>
                <a:gd name="T13" fmla="*/ 20 h 30"/>
                <a:gd name="T14" fmla="*/ 0 w 30"/>
                <a:gd name="T15" fmla="*/ 18 h 30"/>
                <a:gd name="T16" fmla="*/ 0 w 30"/>
                <a:gd name="T17" fmla="*/ 15 h 30"/>
                <a:gd name="T18" fmla="*/ 0 w 30"/>
                <a:gd name="T19" fmla="*/ 12 h 30"/>
                <a:gd name="T20" fmla="*/ 1 w 30"/>
                <a:gd name="T21" fmla="*/ 10 h 30"/>
                <a:gd name="T22" fmla="*/ 3 w 30"/>
                <a:gd name="T23" fmla="*/ 7 h 30"/>
                <a:gd name="T24" fmla="*/ 5 w 30"/>
                <a:gd name="T25" fmla="*/ 5 h 30"/>
                <a:gd name="T26" fmla="*/ 7 w 30"/>
                <a:gd name="T27" fmla="*/ 3 h 30"/>
                <a:gd name="T28" fmla="*/ 10 w 30"/>
                <a:gd name="T29" fmla="*/ 2 h 30"/>
                <a:gd name="T30" fmla="*/ 13 w 30"/>
                <a:gd name="T31" fmla="*/ 0 h 30"/>
                <a:gd name="T32" fmla="*/ 15 w 30"/>
                <a:gd name="T33" fmla="*/ 0 h 30"/>
                <a:gd name="T34" fmla="*/ 18 w 30"/>
                <a:gd name="T35" fmla="*/ 0 h 30"/>
                <a:gd name="T36" fmla="*/ 21 w 30"/>
                <a:gd name="T37" fmla="*/ 2 h 30"/>
                <a:gd name="T38" fmla="*/ 23 w 30"/>
                <a:gd name="T39" fmla="*/ 3 h 30"/>
                <a:gd name="T40" fmla="*/ 25 w 30"/>
                <a:gd name="T41" fmla="*/ 5 h 30"/>
                <a:gd name="T42" fmla="*/ 28 w 30"/>
                <a:gd name="T43" fmla="*/ 7 h 30"/>
                <a:gd name="T44" fmla="*/ 29 w 30"/>
                <a:gd name="T45" fmla="*/ 10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0" y="29"/>
                  </a:lnTo>
                  <a:lnTo>
                    <a:pt x="7" y="27"/>
                  </a:lnTo>
                  <a:lnTo>
                    <a:pt x="5" y="26"/>
                  </a:lnTo>
                  <a:lnTo>
                    <a:pt x="3" y="23"/>
                  </a:lnTo>
                  <a:lnTo>
                    <a:pt x="1" y="20"/>
                  </a:lnTo>
                  <a:lnTo>
                    <a:pt x="0" y="18"/>
                  </a:lnTo>
                  <a:lnTo>
                    <a:pt x="0" y="15"/>
                  </a:lnTo>
                  <a:lnTo>
                    <a:pt x="0" y="12"/>
                  </a:lnTo>
                  <a:lnTo>
                    <a:pt x="1" y="10"/>
                  </a:lnTo>
                  <a:lnTo>
                    <a:pt x="3" y="7"/>
                  </a:lnTo>
                  <a:lnTo>
                    <a:pt x="5" y="5"/>
                  </a:lnTo>
                  <a:lnTo>
                    <a:pt x="7" y="3"/>
                  </a:lnTo>
                  <a:lnTo>
                    <a:pt x="10" y="2"/>
                  </a:lnTo>
                  <a:lnTo>
                    <a:pt x="13" y="0"/>
                  </a:lnTo>
                  <a:lnTo>
                    <a:pt x="15" y="0"/>
                  </a:lnTo>
                  <a:lnTo>
                    <a:pt x="18"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sp>
        <p:nvSpPr>
          <p:cNvPr id="2650" name="Text Box 602"/>
          <p:cNvSpPr txBox="1">
            <a:spLocks noChangeArrowheads="1"/>
          </p:cNvSpPr>
          <p:nvPr/>
        </p:nvSpPr>
        <p:spPr bwMode="auto">
          <a:xfrm>
            <a:off x="195293" y="3861049"/>
            <a:ext cx="8686800" cy="503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275" tIns="43638" rIns="87275" bIns="43638">
            <a:spAutoFit/>
          </a:bodyPr>
          <a:lstStyle>
            <a:lvl1pPr defTabSz="873125">
              <a:defRPr>
                <a:solidFill>
                  <a:schemeClr val="tx1"/>
                </a:solidFill>
                <a:latin typeface="Arial" panose="020B0604020202020204" pitchFamily="34" charset="0"/>
              </a:defRPr>
            </a:lvl1pPr>
            <a:lvl2pPr marL="434975" defTabSz="873125">
              <a:defRPr>
                <a:solidFill>
                  <a:schemeClr val="tx1"/>
                </a:solidFill>
                <a:latin typeface="Arial" panose="020B0604020202020204" pitchFamily="34" charset="0"/>
              </a:defRPr>
            </a:lvl2pPr>
            <a:lvl3pPr marL="873125" defTabSz="873125">
              <a:defRPr>
                <a:solidFill>
                  <a:schemeClr val="tx1"/>
                </a:solidFill>
                <a:latin typeface="Arial" panose="020B0604020202020204" pitchFamily="34" charset="0"/>
              </a:defRPr>
            </a:lvl3pPr>
            <a:lvl4pPr marL="1308100" defTabSz="873125">
              <a:defRPr>
                <a:solidFill>
                  <a:schemeClr val="tx1"/>
                </a:solidFill>
                <a:latin typeface="Arial" panose="020B0604020202020204" pitchFamily="34" charset="0"/>
              </a:defRPr>
            </a:lvl4pPr>
            <a:lvl5pPr marL="1746250" defTabSz="873125">
              <a:defRPr>
                <a:solidFill>
                  <a:schemeClr val="tx1"/>
                </a:solidFill>
                <a:latin typeface="Arial" panose="020B0604020202020204" pitchFamily="34" charset="0"/>
              </a:defRPr>
            </a:lvl5pPr>
            <a:lvl6pPr marL="2203450" defTabSz="873125" fontAlgn="base">
              <a:spcBef>
                <a:spcPct val="0"/>
              </a:spcBef>
              <a:spcAft>
                <a:spcPct val="0"/>
              </a:spcAft>
              <a:defRPr>
                <a:solidFill>
                  <a:schemeClr val="tx1"/>
                </a:solidFill>
                <a:latin typeface="Arial" panose="020B0604020202020204" pitchFamily="34" charset="0"/>
              </a:defRPr>
            </a:lvl6pPr>
            <a:lvl7pPr marL="2660650" defTabSz="873125" fontAlgn="base">
              <a:spcBef>
                <a:spcPct val="0"/>
              </a:spcBef>
              <a:spcAft>
                <a:spcPct val="0"/>
              </a:spcAft>
              <a:defRPr>
                <a:solidFill>
                  <a:schemeClr val="tx1"/>
                </a:solidFill>
                <a:latin typeface="Arial" panose="020B0604020202020204" pitchFamily="34" charset="0"/>
              </a:defRPr>
            </a:lvl7pPr>
            <a:lvl8pPr marL="3117850" defTabSz="873125" fontAlgn="base">
              <a:spcBef>
                <a:spcPct val="0"/>
              </a:spcBef>
              <a:spcAft>
                <a:spcPct val="0"/>
              </a:spcAft>
              <a:defRPr>
                <a:solidFill>
                  <a:schemeClr val="tx1"/>
                </a:solidFill>
                <a:latin typeface="Arial" panose="020B0604020202020204" pitchFamily="34" charset="0"/>
              </a:defRPr>
            </a:lvl8pPr>
            <a:lvl9pPr marL="3575050" defTabSz="873125" fontAlgn="base">
              <a:spcBef>
                <a:spcPct val="0"/>
              </a:spcBef>
              <a:spcAft>
                <a:spcPct val="0"/>
              </a:spcAft>
              <a:defRPr>
                <a:solidFill>
                  <a:schemeClr val="tx1"/>
                </a:solidFill>
                <a:latin typeface="Arial" panose="020B0604020202020204" pitchFamily="34" charset="0"/>
              </a:defRPr>
            </a:lvl9pPr>
          </a:lstStyle>
          <a:p>
            <a:pPr marL="0" marR="0" lvl="0" indent="0" algn="just" defTabSz="873125" rtl="0" eaLnBrk="1" fontAlgn="auto" latinLnBrk="0" hangingPunct="1">
              <a:lnSpc>
                <a:spcPct val="100000"/>
              </a:lnSpc>
              <a:spcBef>
                <a:spcPts val="0"/>
              </a:spcBef>
              <a:spcAft>
                <a:spcPts val="0"/>
              </a:spcAft>
              <a:buClrTx/>
              <a:buSzTx/>
              <a:buFontTx/>
              <a:buNone/>
              <a:tabLst/>
              <a:defRPr/>
            </a:pPr>
            <a:r>
              <a:rPr kumimoji="0" lang="en-US" altLang="en-US" sz="27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a:t>
            </a:r>
            <a:r>
              <a:rPr kumimoji="0" lang="en-US" altLang="en-US" sz="2700" b="0" i="0" u="none" strike="noStrike" kern="1200" cap="none" spc="0" normalizeH="0" baseline="0" noProof="0">
                <a:ln>
                  <a:noFill/>
                </a:ln>
                <a:solidFill>
                  <a:srgbClr val="9900FF"/>
                </a:solidFill>
                <a:effectLst/>
                <a:uLnTx/>
                <a:uFillTx/>
                <a:latin typeface="Arial" panose="020B0604020202020204" pitchFamily="34" charset="0"/>
                <a:ea typeface="+mn-ea"/>
                <a:cs typeface="+mn-cs"/>
              </a:rPr>
              <a:t> </a:t>
            </a:r>
            <a:endParaRPr kumimoji="0" lang="en-US" altLang="en-US" sz="2700" b="0" i="1" u="none" strike="noStrike" kern="1200" cap="none" spc="0" normalizeH="0" baseline="0" noProof="0">
              <a:ln>
                <a:noFill/>
              </a:ln>
              <a:solidFill>
                <a:srgbClr val="FF00FF"/>
              </a:solidFill>
              <a:effectLst/>
              <a:uLnTx/>
              <a:uFillTx/>
              <a:latin typeface="Arial" panose="020B0604020202020204" pitchFamily="34" charset="0"/>
              <a:ea typeface="+mn-ea"/>
              <a:cs typeface="+mn-cs"/>
            </a:endParaRPr>
          </a:p>
        </p:txBody>
      </p:sp>
      <p:sp>
        <p:nvSpPr>
          <p:cNvPr id="2" name="Up Ribbon 1"/>
          <p:cNvSpPr/>
          <p:nvPr/>
        </p:nvSpPr>
        <p:spPr>
          <a:xfrm>
            <a:off x="2771800" y="2820988"/>
            <a:ext cx="3888432" cy="1040060"/>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SGK/88</a:t>
            </a:r>
            <a:endParaRPr lang="en-US" sz="2800"/>
          </a:p>
        </p:txBody>
      </p:sp>
    </p:spTree>
    <p:extLst>
      <p:ext uri="{BB962C8B-B14F-4D97-AF65-F5344CB8AC3E}">
        <p14:creationId xmlns:p14="http://schemas.microsoft.com/office/powerpoint/2010/main" val="40743355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85"/>
                                        </p:tgtEl>
                                        <p:attrNameLst>
                                          <p:attrName>style.visibility</p:attrName>
                                        </p:attrNameLst>
                                      </p:cBhvr>
                                      <p:to>
                                        <p:strVal val="visible"/>
                                      </p:to>
                                    </p:set>
                                    <p:animEffect transition="in" filter="box(in)">
                                      <p:cBhvr>
                                        <p:cTn id="7" dur="500"/>
                                        <p:tgtEl>
                                          <p:spTgt spid="208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650"/>
                                        </p:tgtEl>
                                        <p:attrNameLst>
                                          <p:attrName>style.visibility</p:attrName>
                                        </p:attrNameLst>
                                      </p:cBhvr>
                                      <p:to>
                                        <p:strVal val="visible"/>
                                      </p:to>
                                    </p:set>
                                    <p:animEffect transition="in" filter="box(in)">
                                      <p:cBhvr>
                                        <p:cTn id="12" dur="500"/>
                                        <p:tgtEl>
                                          <p:spTgt spid="265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5" grpId="0"/>
      <p:bldP spid="2650" grpId="0"/>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Text Box 6"/>
          <p:cNvSpPr txBox="1">
            <a:spLocks noChangeArrowheads="1"/>
          </p:cNvSpPr>
          <p:nvPr/>
        </p:nvSpPr>
        <p:spPr bwMode="auto">
          <a:xfrm>
            <a:off x="3333751" y="265115"/>
            <a:ext cx="176319" cy="365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275" tIns="43638" rIns="87275" bIns="43638">
            <a:spAutoFit/>
          </a:bodyPr>
          <a:lstStyle>
            <a:lvl1pPr defTabSz="873125">
              <a:defRPr>
                <a:solidFill>
                  <a:schemeClr val="tx1"/>
                </a:solidFill>
                <a:latin typeface="Arial" panose="020B0604020202020204" pitchFamily="34" charset="0"/>
              </a:defRPr>
            </a:lvl1pPr>
            <a:lvl2pPr marL="434975" defTabSz="873125">
              <a:defRPr>
                <a:solidFill>
                  <a:schemeClr val="tx1"/>
                </a:solidFill>
                <a:latin typeface="Arial" panose="020B0604020202020204" pitchFamily="34" charset="0"/>
              </a:defRPr>
            </a:lvl2pPr>
            <a:lvl3pPr marL="873125" defTabSz="873125">
              <a:defRPr>
                <a:solidFill>
                  <a:schemeClr val="tx1"/>
                </a:solidFill>
                <a:latin typeface="Arial" panose="020B0604020202020204" pitchFamily="34" charset="0"/>
              </a:defRPr>
            </a:lvl3pPr>
            <a:lvl4pPr marL="1308100" defTabSz="873125">
              <a:defRPr>
                <a:solidFill>
                  <a:schemeClr val="tx1"/>
                </a:solidFill>
                <a:latin typeface="Arial" panose="020B0604020202020204" pitchFamily="34" charset="0"/>
              </a:defRPr>
            </a:lvl4pPr>
            <a:lvl5pPr marL="1746250" defTabSz="873125">
              <a:defRPr>
                <a:solidFill>
                  <a:schemeClr val="tx1"/>
                </a:solidFill>
                <a:latin typeface="Arial" panose="020B0604020202020204" pitchFamily="34" charset="0"/>
              </a:defRPr>
            </a:lvl5pPr>
            <a:lvl6pPr marL="2203450" defTabSz="873125" fontAlgn="base">
              <a:spcBef>
                <a:spcPct val="0"/>
              </a:spcBef>
              <a:spcAft>
                <a:spcPct val="0"/>
              </a:spcAft>
              <a:defRPr>
                <a:solidFill>
                  <a:schemeClr val="tx1"/>
                </a:solidFill>
                <a:latin typeface="Arial" panose="020B0604020202020204" pitchFamily="34" charset="0"/>
              </a:defRPr>
            </a:lvl6pPr>
            <a:lvl7pPr marL="2660650" defTabSz="873125" fontAlgn="base">
              <a:spcBef>
                <a:spcPct val="0"/>
              </a:spcBef>
              <a:spcAft>
                <a:spcPct val="0"/>
              </a:spcAft>
              <a:defRPr>
                <a:solidFill>
                  <a:schemeClr val="tx1"/>
                </a:solidFill>
                <a:latin typeface="Arial" panose="020B0604020202020204" pitchFamily="34" charset="0"/>
              </a:defRPr>
            </a:lvl7pPr>
            <a:lvl8pPr marL="3117850" defTabSz="873125" fontAlgn="base">
              <a:spcBef>
                <a:spcPct val="0"/>
              </a:spcBef>
              <a:spcAft>
                <a:spcPct val="0"/>
              </a:spcAft>
              <a:defRPr>
                <a:solidFill>
                  <a:schemeClr val="tx1"/>
                </a:solidFill>
                <a:latin typeface="Arial" panose="020B0604020202020204" pitchFamily="34" charset="0"/>
              </a:defRPr>
            </a:lvl8pPr>
            <a:lvl9pPr marL="3575050" defTabSz="873125" fontAlgn="base">
              <a:spcBef>
                <a:spcPct val="0"/>
              </a:spcBef>
              <a:spcAft>
                <a:spcPct val="0"/>
              </a:spcAft>
              <a:defRPr>
                <a:solidFill>
                  <a:schemeClr val="tx1"/>
                </a:solidFill>
                <a:latin typeface="Arial" panose="020B0604020202020204" pitchFamily="34" charset="0"/>
              </a:defRPr>
            </a:lvl9pPr>
          </a:lstStyle>
          <a:p>
            <a:pPr marL="0" marR="0" lvl="0" indent="0" algn="l" defTabSz="873125" rtl="0" eaLnBrk="1" fontAlgn="auto" latinLnBrk="0" hangingPunct="1">
              <a:lnSpc>
                <a:spcPct val="100000"/>
              </a:lnSpc>
              <a:spcBef>
                <a:spcPts val="0"/>
              </a:spcBef>
              <a:spcAft>
                <a:spcPts val="0"/>
              </a:spcAft>
              <a:buClrTx/>
              <a:buSzTx/>
              <a:buFontTx/>
              <a:buNone/>
              <a:tabLst/>
              <a:defRPr/>
            </a:pPr>
            <a:endParaRPr kumimoji="0" lang="vi-VN"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56" name="Text Box 8"/>
          <p:cNvSpPr txBox="1">
            <a:spLocks noChangeArrowheads="1"/>
          </p:cNvSpPr>
          <p:nvPr/>
        </p:nvSpPr>
        <p:spPr bwMode="auto">
          <a:xfrm>
            <a:off x="1200151" y="1941515"/>
            <a:ext cx="176319" cy="365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275" tIns="43638" rIns="87275" bIns="43638">
            <a:spAutoFit/>
          </a:bodyPr>
          <a:lstStyle>
            <a:lvl1pPr defTabSz="873125">
              <a:defRPr>
                <a:solidFill>
                  <a:schemeClr val="tx1"/>
                </a:solidFill>
                <a:latin typeface="Arial" panose="020B0604020202020204" pitchFamily="34" charset="0"/>
              </a:defRPr>
            </a:lvl1pPr>
            <a:lvl2pPr marL="434975" defTabSz="873125">
              <a:defRPr>
                <a:solidFill>
                  <a:schemeClr val="tx1"/>
                </a:solidFill>
                <a:latin typeface="Arial" panose="020B0604020202020204" pitchFamily="34" charset="0"/>
              </a:defRPr>
            </a:lvl2pPr>
            <a:lvl3pPr marL="873125" defTabSz="873125">
              <a:defRPr>
                <a:solidFill>
                  <a:schemeClr val="tx1"/>
                </a:solidFill>
                <a:latin typeface="Arial" panose="020B0604020202020204" pitchFamily="34" charset="0"/>
              </a:defRPr>
            </a:lvl3pPr>
            <a:lvl4pPr marL="1308100" defTabSz="873125">
              <a:defRPr>
                <a:solidFill>
                  <a:schemeClr val="tx1"/>
                </a:solidFill>
                <a:latin typeface="Arial" panose="020B0604020202020204" pitchFamily="34" charset="0"/>
              </a:defRPr>
            </a:lvl4pPr>
            <a:lvl5pPr marL="1746250" defTabSz="873125">
              <a:defRPr>
                <a:solidFill>
                  <a:schemeClr val="tx1"/>
                </a:solidFill>
                <a:latin typeface="Arial" panose="020B0604020202020204" pitchFamily="34" charset="0"/>
              </a:defRPr>
            </a:lvl5pPr>
            <a:lvl6pPr marL="2203450" defTabSz="873125" fontAlgn="base">
              <a:spcBef>
                <a:spcPct val="0"/>
              </a:spcBef>
              <a:spcAft>
                <a:spcPct val="0"/>
              </a:spcAft>
              <a:defRPr>
                <a:solidFill>
                  <a:schemeClr val="tx1"/>
                </a:solidFill>
                <a:latin typeface="Arial" panose="020B0604020202020204" pitchFamily="34" charset="0"/>
              </a:defRPr>
            </a:lvl6pPr>
            <a:lvl7pPr marL="2660650" defTabSz="873125" fontAlgn="base">
              <a:spcBef>
                <a:spcPct val="0"/>
              </a:spcBef>
              <a:spcAft>
                <a:spcPct val="0"/>
              </a:spcAft>
              <a:defRPr>
                <a:solidFill>
                  <a:schemeClr val="tx1"/>
                </a:solidFill>
                <a:latin typeface="Arial" panose="020B0604020202020204" pitchFamily="34" charset="0"/>
              </a:defRPr>
            </a:lvl7pPr>
            <a:lvl8pPr marL="3117850" defTabSz="873125" fontAlgn="base">
              <a:spcBef>
                <a:spcPct val="0"/>
              </a:spcBef>
              <a:spcAft>
                <a:spcPct val="0"/>
              </a:spcAft>
              <a:defRPr>
                <a:solidFill>
                  <a:schemeClr val="tx1"/>
                </a:solidFill>
                <a:latin typeface="Arial" panose="020B0604020202020204" pitchFamily="34" charset="0"/>
              </a:defRPr>
            </a:lvl8pPr>
            <a:lvl9pPr marL="3575050" defTabSz="873125" fontAlgn="base">
              <a:spcBef>
                <a:spcPct val="0"/>
              </a:spcBef>
              <a:spcAft>
                <a:spcPct val="0"/>
              </a:spcAft>
              <a:defRPr>
                <a:solidFill>
                  <a:schemeClr val="tx1"/>
                </a:solidFill>
                <a:latin typeface="Arial" panose="020B0604020202020204" pitchFamily="34" charset="0"/>
              </a:defRPr>
            </a:lvl9pPr>
          </a:lstStyle>
          <a:p>
            <a:pPr marL="0" marR="0" lvl="0" indent="0" algn="l" defTabSz="873125" rtl="0" eaLnBrk="1" fontAlgn="auto" latinLnBrk="0" hangingPunct="1">
              <a:lnSpc>
                <a:spcPct val="100000"/>
              </a:lnSpc>
              <a:spcBef>
                <a:spcPts val="0"/>
              </a:spcBef>
              <a:spcAft>
                <a:spcPts val="0"/>
              </a:spcAft>
              <a:buClrTx/>
              <a:buSzTx/>
              <a:buFontTx/>
              <a:buNone/>
              <a:tabLst/>
              <a:defRPr/>
            </a:pPr>
            <a:endParaRPr kumimoji="0" lang="vi-VN"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59" name="Text Box 11"/>
          <p:cNvSpPr txBox="1">
            <a:spLocks noChangeArrowheads="1"/>
          </p:cNvSpPr>
          <p:nvPr/>
        </p:nvSpPr>
        <p:spPr bwMode="auto">
          <a:xfrm>
            <a:off x="279057" y="83680"/>
            <a:ext cx="8466082" cy="672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7275" tIns="43638" rIns="87275" bIns="43638">
            <a:spAutoFit/>
          </a:bodyPr>
          <a:lstStyle>
            <a:lvl1pPr defTabSz="873125">
              <a:defRPr>
                <a:solidFill>
                  <a:schemeClr val="tx1"/>
                </a:solidFill>
                <a:latin typeface="Arial" panose="020B0604020202020204" pitchFamily="34" charset="0"/>
              </a:defRPr>
            </a:lvl1pPr>
            <a:lvl2pPr marL="434975" defTabSz="873125">
              <a:defRPr>
                <a:solidFill>
                  <a:schemeClr val="tx1"/>
                </a:solidFill>
                <a:latin typeface="Arial" panose="020B0604020202020204" pitchFamily="34" charset="0"/>
              </a:defRPr>
            </a:lvl2pPr>
            <a:lvl3pPr marL="873125" defTabSz="873125">
              <a:defRPr>
                <a:solidFill>
                  <a:schemeClr val="tx1"/>
                </a:solidFill>
                <a:latin typeface="Arial" panose="020B0604020202020204" pitchFamily="34" charset="0"/>
              </a:defRPr>
            </a:lvl3pPr>
            <a:lvl4pPr marL="1308100" defTabSz="873125">
              <a:defRPr>
                <a:solidFill>
                  <a:schemeClr val="tx1"/>
                </a:solidFill>
                <a:latin typeface="Arial" panose="020B0604020202020204" pitchFamily="34" charset="0"/>
              </a:defRPr>
            </a:lvl4pPr>
            <a:lvl5pPr marL="1746250" defTabSz="873125">
              <a:defRPr>
                <a:solidFill>
                  <a:schemeClr val="tx1"/>
                </a:solidFill>
                <a:latin typeface="Arial" panose="020B0604020202020204" pitchFamily="34" charset="0"/>
              </a:defRPr>
            </a:lvl5pPr>
            <a:lvl6pPr marL="2203450" defTabSz="873125" fontAlgn="base">
              <a:spcBef>
                <a:spcPct val="0"/>
              </a:spcBef>
              <a:spcAft>
                <a:spcPct val="0"/>
              </a:spcAft>
              <a:defRPr>
                <a:solidFill>
                  <a:schemeClr val="tx1"/>
                </a:solidFill>
                <a:latin typeface="Arial" panose="020B0604020202020204" pitchFamily="34" charset="0"/>
              </a:defRPr>
            </a:lvl6pPr>
            <a:lvl7pPr marL="2660650" defTabSz="873125" fontAlgn="base">
              <a:spcBef>
                <a:spcPct val="0"/>
              </a:spcBef>
              <a:spcAft>
                <a:spcPct val="0"/>
              </a:spcAft>
              <a:defRPr>
                <a:solidFill>
                  <a:schemeClr val="tx1"/>
                </a:solidFill>
                <a:latin typeface="Arial" panose="020B0604020202020204" pitchFamily="34" charset="0"/>
              </a:defRPr>
            </a:lvl7pPr>
            <a:lvl8pPr marL="3117850" defTabSz="873125" fontAlgn="base">
              <a:spcBef>
                <a:spcPct val="0"/>
              </a:spcBef>
              <a:spcAft>
                <a:spcPct val="0"/>
              </a:spcAft>
              <a:defRPr>
                <a:solidFill>
                  <a:schemeClr val="tx1"/>
                </a:solidFill>
                <a:latin typeface="Arial" panose="020B0604020202020204" pitchFamily="34" charset="0"/>
              </a:defRPr>
            </a:lvl8pPr>
            <a:lvl9pPr marL="3575050" defTabSz="873125" fontAlgn="base">
              <a:spcBef>
                <a:spcPct val="0"/>
              </a:spcBef>
              <a:spcAft>
                <a:spcPct val="0"/>
              </a:spcAft>
              <a:defRPr>
                <a:solidFill>
                  <a:schemeClr val="tx1"/>
                </a:solidFill>
                <a:latin typeface="Arial" panose="020B0604020202020204" pitchFamily="34" charset="0"/>
              </a:defRPr>
            </a:lvl9pPr>
          </a:lstStyle>
          <a:p>
            <a:pPr marL="0" marR="0" lvl="0" indent="0" algn="ctr" defTabSz="873125" rtl="0" eaLnBrk="1" fontAlgn="auto" latinLnBrk="0" hangingPunct="1">
              <a:lnSpc>
                <a:spcPct val="100000"/>
              </a:lnSpc>
              <a:spcBef>
                <a:spcPts val="0"/>
              </a:spcBef>
              <a:spcAft>
                <a:spcPts val="0"/>
              </a:spcAft>
              <a:buClrTx/>
              <a:buSzTx/>
              <a:buFontTx/>
              <a:buNone/>
              <a:tabLst/>
              <a:defRPr/>
            </a:pPr>
            <a:endParaRPr kumimoji="0" lang="en-US" altLang="en-US" sz="19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a:p>
            <a:pPr marL="0" marR="0" lvl="0" indent="0" algn="ctr" defTabSz="873125" rtl="0" eaLnBrk="1" fontAlgn="auto" latinLnBrk="0" hangingPunct="1">
              <a:lnSpc>
                <a:spcPct val="100000"/>
              </a:lnSpc>
              <a:spcBef>
                <a:spcPts val="0"/>
              </a:spcBef>
              <a:spcAft>
                <a:spcPts val="0"/>
              </a:spcAft>
              <a:buClrTx/>
              <a:buSzTx/>
              <a:buFontTx/>
              <a:buNone/>
              <a:tabLst/>
              <a:defRPr/>
            </a:pPr>
            <a:endParaRPr kumimoji="0" lang="en-US" altLang="en-US" sz="19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76" name="Text Box 28"/>
          <p:cNvSpPr txBox="1">
            <a:spLocks noChangeArrowheads="1"/>
          </p:cNvSpPr>
          <p:nvPr/>
        </p:nvSpPr>
        <p:spPr bwMode="auto">
          <a:xfrm>
            <a:off x="1428751" y="2474915"/>
            <a:ext cx="176319" cy="365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275" tIns="43638" rIns="87275" bIns="43638">
            <a:spAutoFit/>
          </a:bodyPr>
          <a:lstStyle>
            <a:lvl1pPr defTabSz="873125">
              <a:defRPr>
                <a:solidFill>
                  <a:schemeClr val="tx1"/>
                </a:solidFill>
                <a:latin typeface="Arial" panose="020B0604020202020204" pitchFamily="34" charset="0"/>
              </a:defRPr>
            </a:lvl1pPr>
            <a:lvl2pPr marL="434975" defTabSz="873125">
              <a:defRPr>
                <a:solidFill>
                  <a:schemeClr val="tx1"/>
                </a:solidFill>
                <a:latin typeface="Arial" panose="020B0604020202020204" pitchFamily="34" charset="0"/>
              </a:defRPr>
            </a:lvl2pPr>
            <a:lvl3pPr marL="873125" defTabSz="873125">
              <a:defRPr>
                <a:solidFill>
                  <a:schemeClr val="tx1"/>
                </a:solidFill>
                <a:latin typeface="Arial" panose="020B0604020202020204" pitchFamily="34" charset="0"/>
              </a:defRPr>
            </a:lvl3pPr>
            <a:lvl4pPr marL="1308100" defTabSz="873125">
              <a:defRPr>
                <a:solidFill>
                  <a:schemeClr val="tx1"/>
                </a:solidFill>
                <a:latin typeface="Arial" panose="020B0604020202020204" pitchFamily="34" charset="0"/>
              </a:defRPr>
            </a:lvl4pPr>
            <a:lvl5pPr marL="1746250" defTabSz="873125">
              <a:defRPr>
                <a:solidFill>
                  <a:schemeClr val="tx1"/>
                </a:solidFill>
                <a:latin typeface="Arial" panose="020B0604020202020204" pitchFamily="34" charset="0"/>
              </a:defRPr>
            </a:lvl5pPr>
            <a:lvl6pPr marL="2203450" defTabSz="873125" fontAlgn="base">
              <a:spcBef>
                <a:spcPct val="0"/>
              </a:spcBef>
              <a:spcAft>
                <a:spcPct val="0"/>
              </a:spcAft>
              <a:defRPr>
                <a:solidFill>
                  <a:schemeClr val="tx1"/>
                </a:solidFill>
                <a:latin typeface="Arial" panose="020B0604020202020204" pitchFamily="34" charset="0"/>
              </a:defRPr>
            </a:lvl6pPr>
            <a:lvl7pPr marL="2660650" defTabSz="873125" fontAlgn="base">
              <a:spcBef>
                <a:spcPct val="0"/>
              </a:spcBef>
              <a:spcAft>
                <a:spcPct val="0"/>
              </a:spcAft>
              <a:defRPr>
                <a:solidFill>
                  <a:schemeClr val="tx1"/>
                </a:solidFill>
                <a:latin typeface="Arial" panose="020B0604020202020204" pitchFamily="34" charset="0"/>
              </a:defRPr>
            </a:lvl7pPr>
            <a:lvl8pPr marL="3117850" defTabSz="873125" fontAlgn="base">
              <a:spcBef>
                <a:spcPct val="0"/>
              </a:spcBef>
              <a:spcAft>
                <a:spcPct val="0"/>
              </a:spcAft>
              <a:defRPr>
                <a:solidFill>
                  <a:schemeClr val="tx1"/>
                </a:solidFill>
                <a:latin typeface="Arial" panose="020B0604020202020204" pitchFamily="34" charset="0"/>
              </a:defRPr>
            </a:lvl8pPr>
            <a:lvl9pPr marL="3575050" defTabSz="873125" fontAlgn="base">
              <a:spcBef>
                <a:spcPct val="0"/>
              </a:spcBef>
              <a:spcAft>
                <a:spcPct val="0"/>
              </a:spcAft>
              <a:defRPr>
                <a:solidFill>
                  <a:schemeClr val="tx1"/>
                </a:solidFill>
                <a:latin typeface="Arial" panose="020B0604020202020204" pitchFamily="34" charset="0"/>
              </a:defRPr>
            </a:lvl9pPr>
          </a:lstStyle>
          <a:p>
            <a:pPr marL="0" marR="0" lvl="0" indent="0" algn="l" defTabSz="873125" rtl="0" eaLnBrk="1" fontAlgn="auto" latinLnBrk="0" hangingPunct="1">
              <a:lnSpc>
                <a:spcPct val="100000"/>
              </a:lnSpc>
              <a:spcBef>
                <a:spcPts val="0"/>
              </a:spcBef>
              <a:spcAft>
                <a:spcPts val="0"/>
              </a:spcAft>
              <a:buClrTx/>
              <a:buSzTx/>
              <a:buFontTx/>
              <a:buNone/>
              <a:tabLst/>
              <a:defRPr/>
            </a:pPr>
            <a:endParaRPr kumimoji="0" lang="vi-VN"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78" name="Text Box 30"/>
          <p:cNvSpPr txBox="1">
            <a:spLocks noChangeArrowheads="1"/>
          </p:cNvSpPr>
          <p:nvPr/>
        </p:nvSpPr>
        <p:spPr bwMode="auto">
          <a:xfrm>
            <a:off x="3333751" y="265115"/>
            <a:ext cx="176319" cy="365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275" tIns="43638" rIns="87275" bIns="43638">
            <a:spAutoFit/>
          </a:bodyPr>
          <a:lstStyle>
            <a:lvl1pPr defTabSz="873125">
              <a:defRPr>
                <a:solidFill>
                  <a:schemeClr val="tx1"/>
                </a:solidFill>
                <a:latin typeface="Arial" panose="020B0604020202020204" pitchFamily="34" charset="0"/>
              </a:defRPr>
            </a:lvl1pPr>
            <a:lvl2pPr marL="434975" defTabSz="873125">
              <a:defRPr>
                <a:solidFill>
                  <a:schemeClr val="tx1"/>
                </a:solidFill>
                <a:latin typeface="Arial" panose="020B0604020202020204" pitchFamily="34" charset="0"/>
              </a:defRPr>
            </a:lvl2pPr>
            <a:lvl3pPr marL="873125" defTabSz="873125">
              <a:defRPr>
                <a:solidFill>
                  <a:schemeClr val="tx1"/>
                </a:solidFill>
                <a:latin typeface="Arial" panose="020B0604020202020204" pitchFamily="34" charset="0"/>
              </a:defRPr>
            </a:lvl3pPr>
            <a:lvl4pPr marL="1308100" defTabSz="873125">
              <a:defRPr>
                <a:solidFill>
                  <a:schemeClr val="tx1"/>
                </a:solidFill>
                <a:latin typeface="Arial" panose="020B0604020202020204" pitchFamily="34" charset="0"/>
              </a:defRPr>
            </a:lvl4pPr>
            <a:lvl5pPr marL="1746250" defTabSz="873125">
              <a:defRPr>
                <a:solidFill>
                  <a:schemeClr val="tx1"/>
                </a:solidFill>
                <a:latin typeface="Arial" panose="020B0604020202020204" pitchFamily="34" charset="0"/>
              </a:defRPr>
            </a:lvl5pPr>
            <a:lvl6pPr marL="2203450" defTabSz="873125" fontAlgn="base">
              <a:spcBef>
                <a:spcPct val="0"/>
              </a:spcBef>
              <a:spcAft>
                <a:spcPct val="0"/>
              </a:spcAft>
              <a:defRPr>
                <a:solidFill>
                  <a:schemeClr val="tx1"/>
                </a:solidFill>
                <a:latin typeface="Arial" panose="020B0604020202020204" pitchFamily="34" charset="0"/>
              </a:defRPr>
            </a:lvl6pPr>
            <a:lvl7pPr marL="2660650" defTabSz="873125" fontAlgn="base">
              <a:spcBef>
                <a:spcPct val="0"/>
              </a:spcBef>
              <a:spcAft>
                <a:spcPct val="0"/>
              </a:spcAft>
              <a:defRPr>
                <a:solidFill>
                  <a:schemeClr val="tx1"/>
                </a:solidFill>
                <a:latin typeface="Arial" panose="020B0604020202020204" pitchFamily="34" charset="0"/>
              </a:defRPr>
            </a:lvl7pPr>
            <a:lvl8pPr marL="3117850" defTabSz="873125" fontAlgn="base">
              <a:spcBef>
                <a:spcPct val="0"/>
              </a:spcBef>
              <a:spcAft>
                <a:spcPct val="0"/>
              </a:spcAft>
              <a:defRPr>
                <a:solidFill>
                  <a:schemeClr val="tx1"/>
                </a:solidFill>
                <a:latin typeface="Arial" panose="020B0604020202020204" pitchFamily="34" charset="0"/>
              </a:defRPr>
            </a:lvl8pPr>
            <a:lvl9pPr marL="3575050" defTabSz="873125" fontAlgn="base">
              <a:spcBef>
                <a:spcPct val="0"/>
              </a:spcBef>
              <a:spcAft>
                <a:spcPct val="0"/>
              </a:spcAft>
              <a:defRPr>
                <a:solidFill>
                  <a:schemeClr val="tx1"/>
                </a:solidFill>
                <a:latin typeface="Arial" panose="020B0604020202020204" pitchFamily="34" charset="0"/>
              </a:defRPr>
            </a:lvl9pPr>
          </a:lstStyle>
          <a:p>
            <a:pPr marL="0" marR="0" lvl="0" indent="0" algn="l" defTabSz="873125" rtl="0" eaLnBrk="1" fontAlgn="auto" latinLnBrk="0" hangingPunct="1">
              <a:lnSpc>
                <a:spcPct val="100000"/>
              </a:lnSpc>
              <a:spcBef>
                <a:spcPts val="0"/>
              </a:spcBef>
              <a:spcAft>
                <a:spcPts val="0"/>
              </a:spcAft>
              <a:buClrTx/>
              <a:buSzTx/>
              <a:buFontTx/>
              <a:buNone/>
              <a:tabLst/>
              <a:defRPr/>
            </a:pPr>
            <a:endParaRPr kumimoji="0" lang="vi-VN"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79" name="Text Box 31"/>
          <p:cNvSpPr txBox="1">
            <a:spLocks noChangeArrowheads="1"/>
          </p:cNvSpPr>
          <p:nvPr/>
        </p:nvSpPr>
        <p:spPr bwMode="auto">
          <a:xfrm>
            <a:off x="1200151" y="1941515"/>
            <a:ext cx="176319" cy="365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275" tIns="43638" rIns="87275" bIns="43638">
            <a:spAutoFit/>
          </a:bodyPr>
          <a:lstStyle>
            <a:lvl1pPr defTabSz="873125">
              <a:defRPr>
                <a:solidFill>
                  <a:schemeClr val="tx1"/>
                </a:solidFill>
                <a:latin typeface="Arial" panose="020B0604020202020204" pitchFamily="34" charset="0"/>
              </a:defRPr>
            </a:lvl1pPr>
            <a:lvl2pPr marL="434975" defTabSz="873125">
              <a:defRPr>
                <a:solidFill>
                  <a:schemeClr val="tx1"/>
                </a:solidFill>
                <a:latin typeface="Arial" panose="020B0604020202020204" pitchFamily="34" charset="0"/>
              </a:defRPr>
            </a:lvl2pPr>
            <a:lvl3pPr marL="873125" defTabSz="873125">
              <a:defRPr>
                <a:solidFill>
                  <a:schemeClr val="tx1"/>
                </a:solidFill>
                <a:latin typeface="Arial" panose="020B0604020202020204" pitchFamily="34" charset="0"/>
              </a:defRPr>
            </a:lvl3pPr>
            <a:lvl4pPr marL="1308100" defTabSz="873125">
              <a:defRPr>
                <a:solidFill>
                  <a:schemeClr val="tx1"/>
                </a:solidFill>
                <a:latin typeface="Arial" panose="020B0604020202020204" pitchFamily="34" charset="0"/>
              </a:defRPr>
            </a:lvl4pPr>
            <a:lvl5pPr marL="1746250" defTabSz="873125">
              <a:defRPr>
                <a:solidFill>
                  <a:schemeClr val="tx1"/>
                </a:solidFill>
                <a:latin typeface="Arial" panose="020B0604020202020204" pitchFamily="34" charset="0"/>
              </a:defRPr>
            </a:lvl5pPr>
            <a:lvl6pPr marL="2203450" defTabSz="873125" fontAlgn="base">
              <a:spcBef>
                <a:spcPct val="0"/>
              </a:spcBef>
              <a:spcAft>
                <a:spcPct val="0"/>
              </a:spcAft>
              <a:defRPr>
                <a:solidFill>
                  <a:schemeClr val="tx1"/>
                </a:solidFill>
                <a:latin typeface="Arial" panose="020B0604020202020204" pitchFamily="34" charset="0"/>
              </a:defRPr>
            </a:lvl6pPr>
            <a:lvl7pPr marL="2660650" defTabSz="873125" fontAlgn="base">
              <a:spcBef>
                <a:spcPct val="0"/>
              </a:spcBef>
              <a:spcAft>
                <a:spcPct val="0"/>
              </a:spcAft>
              <a:defRPr>
                <a:solidFill>
                  <a:schemeClr val="tx1"/>
                </a:solidFill>
                <a:latin typeface="Arial" panose="020B0604020202020204" pitchFamily="34" charset="0"/>
              </a:defRPr>
            </a:lvl7pPr>
            <a:lvl8pPr marL="3117850" defTabSz="873125" fontAlgn="base">
              <a:spcBef>
                <a:spcPct val="0"/>
              </a:spcBef>
              <a:spcAft>
                <a:spcPct val="0"/>
              </a:spcAft>
              <a:defRPr>
                <a:solidFill>
                  <a:schemeClr val="tx1"/>
                </a:solidFill>
                <a:latin typeface="Arial" panose="020B0604020202020204" pitchFamily="34" charset="0"/>
              </a:defRPr>
            </a:lvl8pPr>
            <a:lvl9pPr marL="3575050" defTabSz="873125" fontAlgn="base">
              <a:spcBef>
                <a:spcPct val="0"/>
              </a:spcBef>
              <a:spcAft>
                <a:spcPct val="0"/>
              </a:spcAft>
              <a:defRPr>
                <a:solidFill>
                  <a:schemeClr val="tx1"/>
                </a:solidFill>
                <a:latin typeface="Arial" panose="020B0604020202020204" pitchFamily="34" charset="0"/>
              </a:defRPr>
            </a:lvl9pPr>
          </a:lstStyle>
          <a:p>
            <a:pPr marL="0" marR="0" lvl="0" indent="0" algn="l" defTabSz="873125" rtl="0" eaLnBrk="1" fontAlgn="auto" latinLnBrk="0" hangingPunct="1">
              <a:lnSpc>
                <a:spcPct val="100000"/>
              </a:lnSpc>
              <a:spcBef>
                <a:spcPts val="0"/>
              </a:spcBef>
              <a:spcAft>
                <a:spcPts val="0"/>
              </a:spcAft>
              <a:buClrTx/>
              <a:buSzTx/>
              <a:buFontTx/>
              <a:buNone/>
              <a:tabLst/>
              <a:defRPr/>
            </a:pPr>
            <a:endParaRPr kumimoji="0" lang="vi-VN"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85" name="Text Box 37"/>
          <p:cNvSpPr txBox="1">
            <a:spLocks noChangeArrowheads="1"/>
          </p:cNvSpPr>
          <p:nvPr/>
        </p:nvSpPr>
        <p:spPr bwMode="auto">
          <a:xfrm>
            <a:off x="1396291" y="2441580"/>
            <a:ext cx="6952844" cy="1442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7275" tIns="43638" rIns="87275" bIns="43638">
            <a:spAutoFit/>
          </a:bodyPr>
          <a:lstStyle>
            <a:lvl1pPr defTabSz="873125">
              <a:defRPr>
                <a:solidFill>
                  <a:schemeClr val="tx1"/>
                </a:solidFill>
                <a:latin typeface="Arial" panose="020B0604020202020204" pitchFamily="34" charset="0"/>
              </a:defRPr>
            </a:lvl1pPr>
            <a:lvl2pPr marL="434975" defTabSz="873125">
              <a:defRPr>
                <a:solidFill>
                  <a:schemeClr val="tx1"/>
                </a:solidFill>
                <a:latin typeface="Arial" panose="020B0604020202020204" pitchFamily="34" charset="0"/>
              </a:defRPr>
            </a:lvl2pPr>
            <a:lvl3pPr marL="873125" defTabSz="873125">
              <a:defRPr>
                <a:solidFill>
                  <a:schemeClr val="tx1"/>
                </a:solidFill>
                <a:latin typeface="Arial" panose="020B0604020202020204" pitchFamily="34" charset="0"/>
              </a:defRPr>
            </a:lvl3pPr>
            <a:lvl4pPr marL="1308100" defTabSz="873125">
              <a:defRPr>
                <a:solidFill>
                  <a:schemeClr val="tx1"/>
                </a:solidFill>
                <a:latin typeface="Arial" panose="020B0604020202020204" pitchFamily="34" charset="0"/>
              </a:defRPr>
            </a:lvl4pPr>
            <a:lvl5pPr marL="1746250" defTabSz="873125">
              <a:defRPr>
                <a:solidFill>
                  <a:schemeClr val="tx1"/>
                </a:solidFill>
                <a:latin typeface="Arial" panose="020B0604020202020204" pitchFamily="34" charset="0"/>
              </a:defRPr>
            </a:lvl5pPr>
            <a:lvl6pPr marL="2203450" defTabSz="873125" fontAlgn="base">
              <a:spcBef>
                <a:spcPct val="0"/>
              </a:spcBef>
              <a:spcAft>
                <a:spcPct val="0"/>
              </a:spcAft>
              <a:defRPr>
                <a:solidFill>
                  <a:schemeClr val="tx1"/>
                </a:solidFill>
                <a:latin typeface="Arial" panose="020B0604020202020204" pitchFamily="34" charset="0"/>
              </a:defRPr>
            </a:lvl6pPr>
            <a:lvl7pPr marL="2660650" defTabSz="873125" fontAlgn="base">
              <a:spcBef>
                <a:spcPct val="0"/>
              </a:spcBef>
              <a:spcAft>
                <a:spcPct val="0"/>
              </a:spcAft>
              <a:defRPr>
                <a:solidFill>
                  <a:schemeClr val="tx1"/>
                </a:solidFill>
                <a:latin typeface="Arial" panose="020B0604020202020204" pitchFamily="34" charset="0"/>
              </a:defRPr>
            </a:lvl7pPr>
            <a:lvl8pPr marL="3117850" defTabSz="873125" fontAlgn="base">
              <a:spcBef>
                <a:spcPct val="0"/>
              </a:spcBef>
              <a:spcAft>
                <a:spcPct val="0"/>
              </a:spcAft>
              <a:defRPr>
                <a:solidFill>
                  <a:schemeClr val="tx1"/>
                </a:solidFill>
                <a:latin typeface="Arial" panose="020B0604020202020204" pitchFamily="34" charset="0"/>
              </a:defRPr>
            </a:lvl8pPr>
            <a:lvl9pPr marL="3575050" defTabSz="873125" fontAlgn="base">
              <a:spcBef>
                <a:spcPct val="0"/>
              </a:spcBef>
              <a:spcAft>
                <a:spcPct val="0"/>
              </a:spcAft>
              <a:defRPr>
                <a:solidFill>
                  <a:schemeClr val="tx1"/>
                </a:solidFill>
                <a:latin typeface="Arial" panose="020B0604020202020204" pitchFamily="34" charset="0"/>
              </a:defRPr>
            </a:lvl9pPr>
          </a:lstStyle>
          <a:p>
            <a:pPr marL="0" marR="0" lvl="0" indent="0" algn="l" defTabSz="873125" rtl="0" eaLnBrk="1" fontAlgn="auto" latinLnBrk="0" hangingPunct="1">
              <a:lnSpc>
                <a:spcPct val="100000"/>
              </a:lnSpc>
              <a:spcBef>
                <a:spcPts val="0"/>
              </a:spcBef>
              <a:spcAft>
                <a:spcPts val="0"/>
              </a:spcAft>
              <a:buClrTx/>
              <a:buSzTx/>
              <a:buFontTx/>
              <a:buNone/>
              <a:tabLst/>
              <a:defRPr/>
            </a:pPr>
            <a:r>
              <a:rPr kumimoji="0" lang="en-US" altLang="en-US" sz="27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     </a:t>
            </a:r>
            <a:r>
              <a:rPr kumimoji="0" lang="en-US" altLang="en-US" sz="4400" b="0" i="0" u="none" strike="noStrike" kern="1200" cap="none" spc="0" normalizeH="0" baseline="0" noProof="0" smtClean="0">
                <a:ln>
                  <a:noFill/>
                </a:ln>
                <a:solidFill>
                  <a:srgbClr val="FF0000"/>
                </a:solidFill>
                <a:effectLst/>
                <a:uLnTx/>
                <a:uFillTx/>
                <a:latin typeface="Arial" panose="020B0604020202020204" pitchFamily="34" charset="0"/>
                <a:ea typeface="+mn-ea"/>
                <a:cs typeface="+mn-cs"/>
              </a:rPr>
              <a:t>Bài</a:t>
            </a:r>
            <a:r>
              <a:rPr kumimoji="0" lang="en-US" altLang="en-US" sz="4400" b="0" i="0" u="none" strike="noStrike" kern="1200" cap="none" spc="0" normalizeH="0" noProof="0" smtClean="0">
                <a:ln>
                  <a:noFill/>
                </a:ln>
                <a:solidFill>
                  <a:srgbClr val="FF0000"/>
                </a:solidFill>
                <a:effectLst/>
                <a:uLnTx/>
                <a:uFillTx/>
                <a:latin typeface="Arial" panose="020B0604020202020204" pitchFamily="34" charset="0"/>
                <a:ea typeface="+mn-ea"/>
                <a:cs typeface="+mn-cs"/>
              </a:rPr>
              <a:t> văn đọc với giọng ca ngợi, tự hào</a:t>
            </a:r>
            <a:endParaRPr kumimoji="0" lang="en-US" altLang="en-US" sz="4400" b="0" i="0" u="none" strike="noStrike" kern="1200" cap="none" spc="0" normalizeH="0" baseline="0" noProof="0">
              <a:ln>
                <a:noFill/>
              </a:ln>
              <a:solidFill>
                <a:srgbClr val="FF0000"/>
              </a:solidFill>
              <a:effectLst/>
              <a:uLnTx/>
              <a:uFillTx/>
              <a:latin typeface="Arial" panose="020B0604020202020204" pitchFamily="34" charset="0"/>
              <a:ea typeface="+mn-ea"/>
              <a:cs typeface="+mn-cs"/>
            </a:endParaRPr>
          </a:p>
        </p:txBody>
      </p:sp>
      <p:grpSp>
        <p:nvGrpSpPr>
          <p:cNvPr id="2090" name="Group 42"/>
          <p:cNvGrpSpPr>
            <a:grpSpLocks/>
          </p:cNvGrpSpPr>
          <p:nvPr/>
        </p:nvGrpSpPr>
        <p:grpSpPr bwMode="auto">
          <a:xfrm rot="5208837">
            <a:off x="1588" y="-1588"/>
            <a:ext cx="1828800" cy="1831975"/>
            <a:chOff x="2332" y="1554"/>
            <a:chExt cx="1105" cy="1218"/>
          </a:xfrm>
        </p:grpSpPr>
        <p:sp>
          <p:nvSpPr>
            <p:cNvPr id="2091" name="Freeform 43"/>
            <p:cNvSpPr>
              <a:spLocks/>
            </p:cNvSpPr>
            <p:nvPr/>
          </p:nvSpPr>
          <p:spPr bwMode="auto">
            <a:xfrm>
              <a:off x="2450" y="2113"/>
              <a:ext cx="30" cy="30"/>
            </a:xfrm>
            <a:custGeom>
              <a:avLst/>
              <a:gdLst>
                <a:gd name="T0" fmla="*/ 31 w 61"/>
                <a:gd name="T1" fmla="*/ 60 h 60"/>
                <a:gd name="T2" fmla="*/ 18 w 61"/>
                <a:gd name="T3" fmla="*/ 57 h 60"/>
                <a:gd name="T4" fmla="*/ 9 w 61"/>
                <a:gd name="T5" fmla="*/ 50 h 60"/>
                <a:gd name="T6" fmla="*/ 2 w 61"/>
                <a:gd name="T7" fmla="*/ 41 h 60"/>
                <a:gd name="T8" fmla="*/ 0 w 61"/>
                <a:gd name="T9" fmla="*/ 30 h 60"/>
                <a:gd name="T10" fmla="*/ 2 w 61"/>
                <a:gd name="T11" fmla="*/ 18 h 60"/>
                <a:gd name="T12" fmla="*/ 9 w 61"/>
                <a:gd name="T13" fmla="*/ 8 h 60"/>
                <a:gd name="T14" fmla="*/ 18 w 61"/>
                <a:gd name="T15" fmla="*/ 2 h 60"/>
                <a:gd name="T16" fmla="*/ 31 w 61"/>
                <a:gd name="T17" fmla="*/ 0 h 60"/>
                <a:gd name="T18" fmla="*/ 42 w 61"/>
                <a:gd name="T19" fmla="*/ 2 h 60"/>
                <a:gd name="T20" fmla="*/ 52 w 61"/>
                <a:gd name="T21" fmla="*/ 8 h 60"/>
                <a:gd name="T22" fmla="*/ 58 w 61"/>
                <a:gd name="T23" fmla="*/ 18 h 60"/>
                <a:gd name="T24" fmla="*/ 61 w 61"/>
                <a:gd name="T25" fmla="*/ 30 h 60"/>
                <a:gd name="T26" fmla="*/ 58 w 61"/>
                <a:gd name="T27" fmla="*/ 41 h 60"/>
                <a:gd name="T28" fmla="*/ 52 w 61"/>
                <a:gd name="T29" fmla="*/ 50 h 60"/>
                <a:gd name="T30" fmla="*/ 42 w 61"/>
                <a:gd name="T31" fmla="*/ 57 h 60"/>
                <a:gd name="T32" fmla="*/ 31 w 61"/>
                <a:gd name="T33"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 h="60">
                  <a:moveTo>
                    <a:pt x="31" y="60"/>
                  </a:moveTo>
                  <a:lnTo>
                    <a:pt x="18" y="57"/>
                  </a:lnTo>
                  <a:lnTo>
                    <a:pt x="9" y="50"/>
                  </a:lnTo>
                  <a:lnTo>
                    <a:pt x="2" y="41"/>
                  </a:lnTo>
                  <a:lnTo>
                    <a:pt x="0" y="30"/>
                  </a:lnTo>
                  <a:lnTo>
                    <a:pt x="2" y="18"/>
                  </a:lnTo>
                  <a:lnTo>
                    <a:pt x="9" y="8"/>
                  </a:lnTo>
                  <a:lnTo>
                    <a:pt x="18" y="2"/>
                  </a:lnTo>
                  <a:lnTo>
                    <a:pt x="31" y="0"/>
                  </a:lnTo>
                  <a:lnTo>
                    <a:pt x="42" y="2"/>
                  </a:lnTo>
                  <a:lnTo>
                    <a:pt x="52" y="8"/>
                  </a:lnTo>
                  <a:lnTo>
                    <a:pt x="58" y="18"/>
                  </a:lnTo>
                  <a:lnTo>
                    <a:pt x="61" y="30"/>
                  </a:lnTo>
                  <a:lnTo>
                    <a:pt x="58" y="41"/>
                  </a:lnTo>
                  <a:lnTo>
                    <a:pt x="52" y="50"/>
                  </a:lnTo>
                  <a:lnTo>
                    <a:pt x="42" y="57"/>
                  </a:lnTo>
                  <a:lnTo>
                    <a:pt x="31" y="6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092" name="Freeform 44"/>
            <p:cNvSpPr>
              <a:spLocks/>
            </p:cNvSpPr>
            <p:nvPr/>
          </p:nvSpPr>
          <p:spPr bwMode="auto">
            <a:xfrm>
              <a:off x="2431" y="2013"/>
              <a:ext cx="67" cy="91"/>
            </a:xfrm>
            <a:custGeom>
              <a:avLst/>
              <a:gdLst>
                <a:gd name="T0" fmla="*/ 50 w 132"/>
                <a:gd name="T1" fmla="*/ 182 h 182"/>
                <a:gd name="T2" fmla="*/ 80 w 132"/>
                <a:gd name="T3" fmla="*/ 182 h 182"/>
                <a:gd name="T4" fmla="*/ 85 w 132"/>
                <a:gd name="T5" fmla="*/ 174 h 182"/>
                <a:gd name="T6" fmla="*/ 98 w 132"/>
                <a:gd name="T7" fmla="*/ 154 h 182"/>
                <a:gd name="T8" fmla="*/ 113 w 132"/>
                <a:gd name="T9" fmla="*/ 125 h 182"/>
                <a:gd name="T10" fmla="*/ 125 w 132"/>
                <a:gd name="T11" fmla="*/ 91 h 182"/>
                <a:gd name="T12" fmla="*/ 132 w 132"/>
                <a:gd name="T13" fmla="*/ 58 h 182"/>
                <a:gd name="T14" fmla="*/ 128 w 132"/>
                <a:gd name="T15" fmla="*/ 29 h 182"/>
                <a:gd name="T16" fmla="*/ 107 w 132"/>
                <a:gd name="T17" fmla="*/ 9 h 182"/>
                <a:gd name="T18" fmla="*/ 67 w 132"/>
                <a:gd name="T19" fmla="*/ 0 h 182"/>
                <a:gd name="T20" fmla="*/ 25 w 132"/>
                <a:gd name="T21" fmla="*/ 9 h 182"/>
                <a:gd name="T22" fmla="*/ 4 w 132"/>
                <a:gd name="T23" fmla="*/ 29 h 182"/>
                <a:gd name="T24" fmla="*/ 0 w 132"/>
                <a:gd name="T25" fmla="*/ 58 h 182"/>
                <a:gd name="T26" fmla="*/ 6 w 132"/>
                <a:gd name="T27" fmla="*/ 91 h 182"/>
                <a:gd name="T28" fmla="*/ 18 w 132"/>
                <a:gd name="T29" fmla="*/ 125 h 182"/>
                <a:gd name="T30" fmla="*/ 33 w 132"/>
                <a:gd name="T31" fmla="*/ 154 h 182"/>
                <a:gd name="T32" fmla="*/ 46 w 132"/>
                <a:gd name="T33" fmla="*/ 174 h 182"/>
                <a:gd name="T34" fmla="*/ 50 w 132"/>
                <a:gd name="T35"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093" name="Freeform 45"/>
            <p:cNvSpPr>
              <a:spLocks/>
            </p:cNvSpPr>
            <p:nvPr/>
          </p:nvSpPr>
          <p:spPr bwMode="auto">
            <a:xfrm>
              <a:off x="2431" y="2013"/>
              <a:ext cx="67" cy="91"/>
            </a:xfrm>
            <a:custGeom>
              <a:avLst/>
              <a:gdLst>
                <a:gd name="T0" fmla="*/ 50 w 132"/>
                <a:gd name="T1" fmla="*/ 182 h 182"/>
                <a:gd name="T2" fmla="*/ 80 w 132"/>
                <a:gd name="T3" fmla="*/ 182 h 182"/>
                <a:gd name="T4" fmla="*/ 85 w 132"/>
                <a:gd name="T5" fmla="*/ 174 h 182"/>
                <a:gd name="T6" fmla="*/ 98 w 132"/>
                <a:gd name="T7" fmla="*/ 154 h 182"/>
                <a:gd name="T8" fmla="*/ 113 w 132"/>
                <a:gd name="T9" fmla="*/ 125 h 182"/>
                <a:gd name="T10" fmla="*/ 125 w 132"/>
                <a:gd name="T11" fmla="*/ 91 h 182"/>
                <a:gd name="T12" fmla="*/ 132 w 132"/>
                <a:gd name="T13" fmla="*/ 58 h 182"/>
                <a:gd name="T14" fmla="*/ 128 w 132"/>
                <a:gd name="T15" fmla="*/ 29 h 182"/>
                <a:gd name="T16" fmla="*/ 107 w 132"/>
                <a:gd name="T17" fmla="*/ 9 h 182"/>
                <a:gd name="T18" fmla="*/ 67 w 132"/>
                <a:gd name="T19" fmla="*/ 0 h 182"/>
                <a:gd name="T20" fmla="*/ 25 w 132"/>
                <a:gd name="T21" fmla="*/ 9 h 182"/>
                <a:gd name="T22" fmla="*/ 4 w 132"/>
                <a:gd name="T23" fmla="*/ 29 h 182"/>
                <a:gd name="T24" fmla="*/ 0 w 132"/>
                <a:gd name="T25" fmla="*/ 58 h 182"/>
                <a:gd name="T26" fmla="*/ 6 w 132"/>
                <a:gd name="T27" fmla="*/ 91 h 182"/>
                <a:gd name="T28" fmla="*/ 18 w 132"/>
                <a:gd name="T29" fmla="*/ 125 h 182"/>
                <a:gd name="T30" fmla="*/ 33 w 132"/>
                <a:gd name="T31" fmla="*/ 154 h 182"/>
                <a:gd name="T32" fmla="*/ 46 w 132"/>
                <a:gd name="T33" fmla="*/ 174 h 182"/>
                <a:gd name="T34" fmla="*/ 50 w 132"/>
                <a:gd name="T35"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094" name="Freeform 46"/>
            <p:cNvSpPr>
              <a:spLocks/>
            </p:cNvSpPr>
            <p:nvPr/>
          </p:nvSpPr>
          <p:spPr bwMode="auto">
            <a:xfrm>
              <a:off x="2359" y="2051"/>
              <a:ext cx="89" cy="73"/>
            </a:xfrm>
            <a:custGeom>
              <a:avLst/>
              <a:gdLst>
                <a:gd name="T0" fmla="*/ 163 w 177"/>
                <a:gd name="T1" fmla="*/ 144 h 146"/>
                <a:gd name="T2" fmla="*/ 177 w 177"/>
                <a:gd name="T3" fmla="*/ 118 h 146"/>
                <a:gd name="T4" fmla="*/ 172 w 177"/>
                <a:gd name="T5" fmla="*/ 110 h 146"/>
                <a:gd name="T6" fmla="*/ 161 w 177"/>
                <a:gd name="T7" fmla="*/ 89 h 146"/>
                <a:gd name="T8" fmla="*/ 144 w 177"/>
                <a:gd name="T9" fmla="*/ 62 h 146"/>
                <a:gd name="T10" fmla="*/ 122 w 177"/>
                <a:gd name="T11" fmla="*/ 33 h 146"/>
                <a:gd name="T12" fmla="*/ 95 w 177"/>
                <a:gd name="T13" fmla="*/ 11 h 146"/>
                <a:gd name="T14" fmla="*/ 69 w 177"/>
                <a:gd name="T15" fmla="*/ 0 h 146"/>
                <a:gd name="T16" fmla="*/ 40 w 177"/>
                <a:gd name="T17" fmla="*/ 7 h 146"/>
                <a:gd name="T18" fmla="*/ 14 w 177"/>
                <a:gd name="T19" fmla="*/ 38 h 146"/>
                <a:gd name="T20" fmla="*/ 3 w 177"/>
                <a:gd name="T21" fmla="*/ 60 h 146"/>
                <a:gd name="T22" fmla="*/ 0 w 177"/>
                <a:gd name="T23" fmla="*/ 78 h 146"/>
                <a:gd name="T24" fmla="*/ 1 w 177"/>
                <a:gd name="T25" fmla="*/ 94 h 146"/>
                <a:gd name="T26" fmla="*/ 8 w 177"/>
                <a:gd name="T27" fmla="*/ 106 h 146"/>
                <a:gd name="T28" fmla="*/ 17 w 177"/>
                <a:gd name="T29" fmla="*/ 117 h 146"/>
                <a:gd name="T30" fmla="*/ 30 w 177"/>
                <a:gd name="T31" fmla="*/ 126 h 146"/>
                <a:gd name="T32" fmla="*/ 46 w 177"/>
                <a:gd name="T33" fmla="*/ 132 h 146"/>
                <a:gd name="T34" fmla="*/ 62 w 177"/>
                <a:gd name="T35" fmla="*/ 138 h 146"/>
                <a:gd name="T36" fmla="*/ 79 w 177"/>
                <a:gd name="T37" fmla="*/ 141 h 146"/>
                <a:gd name="T38" fmla="*/ 98 w 177"/>
                <a:gd name="T39" fmla="*/ 143 h 146"/>
                <a:gd name="T40" fmla="*/ 115 w 177"/>
                <a:gd name="T41" fmla="*/ 144 h 146"/>
                <a:gd name="T42" fmla="*/ 130 w 177"/>
                <a:gd name="T43" fmla="*/ 146 h 146"/>
                <a:gd name="T44" fmla="*/ 144 w 177"/>
                <a:gd name="T45" fmla="*/ 146 h 146"/>
                <a:gd name="T46" fmla="*/ 154 w 177"/>
                <a:gd name="T47" fmla="*/ 144 h 146"/>
                <a:gd name="T48" fmla="*/ 161 w 177"/>
                <a:gd name="T49" fmla="*/ 144 h 146"/>
                <a:gd name="T50" fmla="*/ 163 w 177"/>
                <a:gd name="T51" fmla="*/ 14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7" h="146">
                  <a:moveTo>
                    <a:pt x="163" y="144"/>
                  </a:moveTo>
                  <a:lnTo>
                    <a:pt x="177" y="118"/>
                  </a:lnTo>
                  <a:lnTo>
                    <a:pt x="172" y="110"/>
                  </a:lnTo>
                  <a:lnTo>
                    <a:pt x="161" y="89"/>
                  </a:lnTo>
                  <a:lnTo>
                    <a:pt x="144" y="62"/>
                  </a:lnTo>
                  <a:lnTo>
                    <a:pt x="122" y="33"/>
                  </a:lnTo>
                  <a:lnTo>
                    <a:pt x="95" y="11"/>
                  </a:lnTo>
                  <a:lnTo>
                    <a:pt x="69" y="0"/>
                  </a:lnTo>
                  <a:lnTo>
                    <a:pt x="40" y="7"/>
                  </a:lnTo>
                  <a:lnTo>
                    <a:pt x="14" y="38"/>
                  </a:lnTo>
                  <a:lnTo>
                    <a:pt x="3" y="60"/>
                  </a:lnTo>
                  <a:lnTo>
                    <a:pt x="0" y="78"/>
                  </a:lnTo>
                  <a:lnTo>
                    <a:pt x="1" y="94"/>
                  </a:lnTo>
                  <a:lnTo>
                    <a:pt x="8" y="106"/>
                  </a:lnTo>
                  <a:lnTo>
                    <a:pt x="17" y="117"/>
                  </a:lnTo>
                  <a:lnTo>
                    <a:pt x="30" y="126"/>
                  </a:lnTo>
                  <a:lnTo>
                    <a:pt x="46" y="132"/>
                  </a:lnTo>
                  <a:lnTo>
                    <a:pt x="62" y="138"/>
                  </a:lnTo>
                  <a:lnTo>
                    <a:pt x="79" y="141"/>
                  </a:lnTo>
                  <a:lnTo>
                    <a:pt x="98" y="143"/>
                  </a:lnTo>
                  <a:lnTo>
                    <a:pt x="115" y="144"/>
                  </a:lnTo>
                  <a:lnTo>
                    <a:pt x="130" y="146"/>
                  </a:lnTo>
                  <a:lnTo>
                    <a:pt x="144" y="146"/>
                  </a:lnTo>
                  <a:lnTo>
                    <a:pt x="154" y="144"/>
                  </a:lnTo>
                  <a:lnTo>
                    <a:pt x="161" y="144"/>
                  </a:lnTo>
                  <a:lnTo>
                    <a:pt x="163" y="14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095" name="Freeform 47"/>
            <p:cNvSpPr>
              <a:spLocks/>
            </p:cNvSpPr>
            <p:nvPr/>
          </p:nvSpPr>
          <p:spPr bwMode="auto">
            <a:xfrm>
              <a:off x="2359" y="2133"/>
              <a:ext cx="89" cy="71"/>
            </a:xfrm>
            <a:custGeom>
              <a:avLst/>
              <a:gdLst>
                <a:gd name="T0" fmla="*/ 178 w 178"/>
                <a:gd name="T1" fmla="*/ 27 h 143"/>
                <a:gd name="T2" fmla="*/ 164 w 178"/>
                <a:gd name="T3" fmla="*/ 1 h 143"/>
                <a:gd name="T4" fmla="*/ 162 w 178"/>
                <a:gd name="T5" fmla="*/ 1 h 143"/>
                <a:gd name="T6" fmla="*/ 155 w 178"/>
                <a:gd name="T7" fmla="*/ 1 h 143"/>
                <a:gd name="T8" fmla="*/ 145 w 178"/>
                <a:gd name="T9" fmla="*/ 0 h 143"/>
                <a:gd name="T10" fmla="*/ 131 w 178"/>
                <a:gd name="T11" fmla="*/ 0 h 143"/>
                <a:gd name="T12" fmla="*/ 116 w 178"/>
                <a:gd name="T13" fmla="*/ 1 h 143"/>
                <a:gd name="T14" fmla="*/ 99 w 178"/>
                <a:gd name="T15" fmla="*/ 2 h 143"/>
                <a:gd name="T16" fmla="*/ 80 w 178"/>
                <a:gd name="T17" fmla="*/ 5 h 143"/>
                <a:gd name="T18" fmla="*/ 63 w 178"/>
                <a:gd name="T19" fmla="*/ 7 h 143"/>
                <a:gd name="T20" fmla="*/ 46 w 178"/>
                <a:gd name="T21" fmla="*/ 13 h 143"/>
                <a:gd name="T22" fmla="*/ 31 w 178"/>
                <a:gd name="T23" fmla="*/ 18 h 143"/>
                <a:gd name="T24" fmla="*/ 18 w 178"/>
                <a:gd name="T25" fmla="*/ 27 h 143"/>
                <a:gd name="T26" fmla="*/ 8 w 178"/>
                <a:gd name="T27" fmla="*/ 37 h 143"/>
                <a:gd name="T28" fmla="*/ 2 w 178"/>
                <a:gd name="T29" fmla="*/ 50 h 143"/>
                <a:gd name="T30" fmla="*/ 0 w 178"/>
                <a:gd name="T31" fmla="*/ 65 h 143"/>
                <a:gd name="T32" fmla="*/ 4 w 178"/>
                <a:gd name="T33" fmla="*/ 83 h 143"/>
                <a:gd name="T34" fmla="*/ 14 w 178"/>
                <a:gd name="T35" fmla="*/ 104 h 143"/>
                <a:gd name="T36" fmla="*/ 41 w 178"/>
                <a:gd name="T37" fmla="*/ 135 h 143"/>
                <a:gd name="T38" fmla="*/ 69 w 178"/>
                <a:gd name="T39" fmla="*/ 143 h 143"/>
                <a:gd name="T40" fmla="*/ 96 w 178"/>
                <a:gd name="T41" fmla="*/ 132 h 143"/>
                <a:gd name="T42" fmla="*/ 122 w 178"/>
                <a:gd name="T43" fmla="*/ 111 h 143"/>
                <a:gd name="T44" fmla="*/ 145 w 178"/>
                <a:gd name="T45" fmla="*/ 83 h 143"/>
                <a:gd name="T46" fmla="*/ 162 w 178"/>
                <a:gd name="T47" fmla="*/ 55 h 143"/>
                <a:gd name="T48" fmla="*/ 174 w 178"/>
                <a:gd name="T49" fmla="*/ 35 h 143"/>
                <a:gd name="T50" fmla="*/ 178 w 178"/>
                <a:gd name="T51" fmla="*/ 2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8" h="143">
                  <a:moveTo>
                    <a:pt x="178" y="27"/>
                  </a:moveTo>
                  <a:lnTo>
                    <a:pt x="164" y="1"/>
                  </a:lnTo>
                  <a:lnTo>
                    <a:pt x="162" y="1"/>
                  </a:lnTo>
                  <a:lnTo>
                    <a:pt x="155" y="1"/>
                  </a:lnTo>
                  <a:lnTo>
                    <a:pt x="145" y="0"/>
                  </a:lnTo>
                  <a:lnTo>
                    <a:pt x="131" y="0"/>
                  </a:lnTo>
                  <a:lnTo>
                    <a:pt x="116" y="1"/>
                  </a:lnTo>
                  <a:lnTo>
                    <a:pt x="99" y="2"/>
                  </a:lnTo>
                  <a:lnTo>
                    <a:pt x="80" y="5"/>
                  </a:lnTo>
                  <a:lnTo>
                    <a:pt x="63" y="7"/>
                  </a:lnTo>
                  <a:lnTo>
                    <a:pt x="46" y="13"/>
                  </a:lnTo>
                  <a:lnTo>
                    <a:pt x="31" y="18"/>
                  </a:lnTo>
                  <a:lnTo>
                    <a:pt x="18" y="27"/>
                  </a:lnTo>
                  <a:lnTo>
                    <a:pt x="8" y="37"/>
                  </a:lnTo>
                  <a:lnTo>
                    <a:pt x="2" y="50"/>
                  </a:lnTo>
                  <a:lnTo>
                    <a:pt x="0" y="65"/>
                  </a:lnTo>
                  <a:lnTo>
                    <a:pt x="4" y="83"/>
                  </a:lnTo>
                  <a:lnTo>
                    <a:pt x="14" y="104"/>
                  </a:lnTo>
                  <a:lnTo>
                    <a:pt x="41" y="135"/>
                  </a:lnTo>
                  <a:lnTo>
                    <a:pt x="69" y="143"/>
                  </a:lnTo>
                  <a:lnTo>
                    <a:pt x="96" y="132"/>
                  </a:lnTo>
                  <a:lnTo>
                    <a:pt x="122" y="111"/>
                  </a:lnTo>
                  <a:lnTo>
                    <a:pt x="145" y="83"/>
                  </a:lnTo>
                  <a:lnTo>
                    <a:pt x="162" y="55"/>
                  </a:lnTo>
                  <a:lnTo>
                    <a:pt x="174" y="35"/>
                  </a:lnTo>
                  <a:lnTo>
                    <a:pt x="178" y="2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096" name="Freeform 48"/>
            <p:cNvSpPr>
              <a:spLocks/>
            </p:cNvSpPr>
            <p:nvPr/>
          </p:nvSpPr>
          <p:spPr bwMode="auto">
            <a:xfrm>
              <a:off x="2432" y="2151"/>
              <a:ext cx="66" cy="90"/>
            </a:xfrm>
            <a:custGeom>
              <a:avLst/>
              <a:gdLst>
                <a:gd name="T0" fmla="*/ 82 w 132"/>
                <a:gd name="T1" fmla="*/ 0 h 181"/>
                <a:gd name="T2" fmla="*/ 52 w 132"/>
                <a:gd name="T3" fmla="*/ 0 h 181"/>
                <a:gd name="T4" fmla="*/ 47 w 132"/>
                <a:gd name="T5" fmla="*/ 8 h 181"/>
                <a:gd name="T6" fmla="*/ 35 w 132"/>
                <a:gd name="T7" fmla="*/ 29 h 181"/>
                <a:gd name="T8" fmla="*/ 20 w 132"/>
                <a:gd name="T9" fmla="*/ 57 h 181"/>
                <a:gd name="T10" fmla="*/ 7 w 132"/>
                <a:gd name="T11" fmla="*/ 90 h 181"/>
                <a:gd name="T12" fmla="*/ 0 w 132"/>
                <a:gd name="T13" fmla="*/ 123 h 181"/>
                <a:gd name="T14" fmla="*/ 5 w 132"/>
                <a:gd name="T15" fmla="*/ 152 h 181"/>
                <a:gd name="T16" fmla="*/ 24 w 132"/>
                <a:gd name="T17" fmla="*/ 172 h 181"/>
                <a:gd name="T18" fmla="*/ 64 w 132"/>
                <a:gd name="T19" fmla="*/ 181 h 181"/>
                <a:gd name="T20" fmla="*/ 106 w 132"/>
                <a:gd name="T21" fmla="*/ 172 h 181"/>
                <a:gd name="T22" fmla="*/ 127 w 132"/>
                <a:gd name="T23" fmla="*/ 152 h 181"/>
                <a:gd name="T24" fmla="*/ 132 w 132"/>
                <a:gd name="T25" fmla="*/ 123 h 181"/>
                <a:gd name="T26" fmla="*/ 127 w 132"/>
                <a:gd name="T27" fmla="*/ 90 h 181"/>
                <a:gd name="T28" fmla="*/ 114 w 132"/>
                <a:gd name="T29" fmla="*/ 57 h 181"/>
                <a:gd name="T30" fmla="*/ 99 w 132"/>
                <a:gd name="T31" fmla="*/ 29 h 181"/>
                <a:gd name="T32" fmla="*/ 86 w 132"/>
                <a:gd name="T33" fmla="*/ 8 h 181"/>
                <a:gd name="T34" fmla="*/ 82 w 132"/>
                <a:gd name="T35"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81">
                  <a:moveTo>
                    <a:pt x="82" y="0"/>
                  </a:moveTo>
                  <a:lnTo>
                    <a:pt x="52" y="0"/>
                  </a:lnTo>
                  <a:lnTo>
                    <a:pt x="47" y="8"/>
                  </a:lnTo>
                  <a:lnTo>
                    <a:pt x="35" y="29"/>
                  </a:lnTo>
                  <a:lnTo>
                    <a:pt x="20" y="57"/>
                  </a:lnTo>
                  <a:lnTo>
                    <a:pt x="7" y="90"/>
                  </a:lnTo>
                  <a:lnTo>
                    <a:pt x="0" y="123"/>
                  </a:lnTo>
                  <a:lnTo>
                    <a:pt x="5" y="152"/>
                  </a:lnTo>
                  <a:lnTo>
                    <a:pt x="24" y="172"/>
                  </a:lnTo>
                  <a:lnTo>
                    <a:pt x="64" y="181"/>
                  </a:lnTo>
                  <a:lnTo>
                    <a:pt x="106" y="172"/>
                  </a:lnTo>
                  <a:lnTo>
                    <a:pt x="127" y="152"/>
                  </a:lnTo>
                  <a:lnTo>
                    <a:pt x="132" y="123"/>
                  </a:lnTo>
                  <a:lnTo>
                    <a:pt x="127" y="90"/>
                  </a:lnTo>
                  <a:lnTo>
                    <a:pt x="114" y="57"/>
                  </a:lnTo>
                  <a:lnTo>
                    <a:pt x="99" y="29"/>
                  </a:lnTo>
                  <a:lnTo>
                    <a:pt x="86" y="8"/>
                  </a:lnTo>
                  <a:lnTo>
                    <a:pt x="82"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097" name="Freeform 49"/>
            <p:cNvSpPr>
              <a:spLocks/>
            </p:cNvSpPr>
            <p:nvPr/>
          </p:nvSpPr>
          <p:spPr bwMode="auto">
            <a:xfrm>
              <a:off x="2482" y="2132"/>
              <a:ext cx="88" cy="72"/>
            </a:xfrm>
            <a:custGeom>
              <a:avLst/>
              <a:gdLst>
                <a:gd name="T0" fmla="*/ 15 w 177"/>
                <a:gd name="T1" fmla="*/ 1 h 144"/>
                <a:gd name="T2" fmla="*/ 0 w 177"/>
                <a:gd name="T3" fmla="*/ 26 h 144"/>
                <a:gd name="T4" fmla="*/ 5 w 177"/>
                <a:gd name="T5" fmla="*/ 34 h 144"/>
                <a:gd name="T6" fmla="*/ 16 w 177"/>
                <a:gd name="T7" fmla="*/ 55 h 144"/>
                <a:gd name="T8" fmla="*/ 33 w 177"/>
                <a:gd name="T9" fmla="*/ 83 h 144"/>
                <a:gd name="T10" fmla="*/ 56 w 177"/>
                <a:gd name="T11" fmla="*/ 110 h 144"/>
                <a:gd name="T12" fmla="*/ 82 w 177"/>
                <a:gd name="T13" fmla="*/ 132 h 144"/>
                <a:gd name="T14" fmla="*/ 109 w 177"/>
                <a:gd name="T15" fmla="*/ 144 h 144"/>
                <a:gd name="T16" fmla="*/ 137 w 177"/>
                <a:gd name="T17" fmla="*/ 137 h 144"/>
                <a:gd name="T18" fmla="*/ 164 w 177"/>
                <a:gd name="T19" fmla="*/ 106 h 144"/>
                <a:gd name="T20" fmla="*/ 174 w 177"/>
                <a:gd name="T21" fmla="*/ 85 h 144"/>
                <a:gd name="T22" fmla="*/ 177 w 177"/>
                <a:gd name="T23" fmla="*/ 67 h 144"/>
                <a:gd name="T24" fmla="*/ 176 w 177"/>
                <a:gd name="T25" fmla="*/ 50 h 144"/>
                <a:gd name="T26" fmla="*/ 170 w 177"/>
                <a:gd name="T27" fmla="*/ 38 h 144"/>
                <a:gd name="T28" fmla="*/ 161 w 177"/>
                <a:gd name="T29" fmla="*/ 27 h 144"/>
                <a:gd name="T30" fmla="*/ 147 w 177"/>
                <a:gd name="T31" fmla="*/ 19 h 144"/>
                <a:gd name="T32" fmla="*/ 132 w 177"/>
                <a:gd name="T33" fmla="*/ 12 h 144"/>
                <a:gd name="T34" fmla="*/ 116 w 177"/>
                <a:gd name="T35" fmla="*/ 8 h 144"/>
                <a:gd name="T36" fmla="*/ 98 w 177"/>
                <a:gd name="T37" fmla="*/ 4 h 144"/>
                <a:gd name="T38" fmla="*/ 81 w 177"/>
                <a:gd name="T39" fmla="*/ 2 h 144"/>
                <a:gd name="T40" fmla="*/ 63 w 177"/>
                <a:gd name="T41" fmla="*/ 1 h 144"/>
                <a:gd name="T42" fmla="*/ 48 w 177"/>
                <a:gd name="T43" fmla="*/ 0 h 144"/>
                <a:gd name="T44" fmla="*/ 35 w 177"/>
                <a:gd name="T45" fmla="*/ 0 h 144"/>
                <a:gd name="T46" fmla="*/ 24 w 177"/>
                <a:gd name="T47" fmla="*/ 1 h 144"/>
                <a:gd name="T48" fmla="*/ 17 w 177"/>
                <a:gd name="T49" fmla="*/ 1 h 144"/>
                <a:gd name="T50" fmla="*/ 15 w 177"/>
                <a:gd name="T51" fmla="*/ 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7" h="144">
                  <a:moveTo>
                    <a:pt x="15" y="1"/>
                  </a:moveTo>
                  <a:lnTo>
                    <a:pt x="0" y="26"/>
                  </a:lnTo>
                  <a:lnTo>
                    <a:pt x="5" y="34"/>
                  </a:lnTo>
                  <a:lnTo>
                    <a:pt x="16" y="55"/>
                  </a:lnTo>
                  <a:lnTo>
                    <a:pt x="33" y="83"/>
                  </a:lnTo>
                  <a:lnTo>
                    <a:pt x="56" y="110"/>
                  </a:lnTo>
                  <a:lnTo>
                    <a:pt x="82" y="132"/>
                  </a:lnTo>
                  <a:lnTo>
                    <a:pt x="109" y="144"/>
                  </a:lnTo>
                  <a:lnTo>
                    <a:pt x="137" y="137"/>
                  </a:lnTo>
                  <a:lnTo>
                    <a:pt x="164" y="106"/>
                  </a:lnTo>
                  <a:lnTo>
                    <a:pt x="174" y="85"/>
                  </a:lnTo>
                  <a:lnTo>
                    <a:pt x="177" y="67"/>
                  </a:lnTo>
                  <a:lnTo>
                    <a:pt x="176" y="50"/>
                  </a:lnTo>
                  <a:lnTo>
                    <a:pt x="170" y="38"/>
                  </a:lnTo>
                  <a:lnTo>
                    <a:pt x="161" y="27"/>
                  </a:lnTo>
                  <a:lnTo>
                    <a:pt x="147" y="19"/>
                  </a:lnTo>
                  <a:lnTo>
                    <a:pt x="132" y="12"/>
                  </a:lnTo>
                  <a:lnTo>
                    <a:pt x="116" y="8"/>
                  </a:lnTo>
                  <a:lnTo>
                    <a:pt x="98" y="4"/>
                  </a:lnTo>
                  <a:lnTo>
                    <a:pt x="81" y="2"/>
                  </a:lnTo>
                  <a:lnTo>
                    <a:pt x="63" y="1"/>
                  </a:lnTo>
                  <a:lnTo>
                    <a:pt x="48" y="0"/>
                  </a:lnTo>
                  <a:lnTo>
                    <a:pt x="35" y="0"/>
                  </a:lnTo>
                  <a:lnTo>
                    <a:pt x="24" y="1"/>
                  </a:lnTo>
                  <a:lnTo>
                    <a:pt x="17" y="1"/>
                  </a:lnTo>
                  <a:lnTo>
                    <a:pt x="15"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098" name="Freeform 50"/>
            <p:cNvSpPr>
              <a:spLocks/>
            </p:cNvSpPr>
            <p:nvPr/>
          </p:nvSpPr>
          <p:spPr bwMode="auto">
            <a:xfrm>
              <a:off x="2481" y="2051"/>
              <a:ext cx="90" cy="72"/>
            </a:xfrm>
            <a:custGeom>
              <a:avLst/>
              <a:gdLst>
                <a:gd name="T0" fmla="*/ 0 w 180"/>
                <a:gd name="T1" fmla="*/ 116 h 143"/>
                <a:gd name="T2" fmla="*/ 15 w 180"/>
                <a:gd name="T3" fmla="*/ 142 h 143"/>
                <a:gd name="T4" fmla="*/ 17 w 180"/>
                <a:gd name="T5" fmla="*/ 142 h 143"/>
                <a:gd name="T6" fmla="*/ 24 w 180"/>
                <a:gd name="T7" fmla="*/ 142 h 143"/>
                <a:gd name="T8" fmla="*/ 34 w 180"/>
                <a:gd name="T9" fmla="*/ 143 h 143"/>
                <a:gd name="T10" fmla="*/ 48 w 180"/>
                <a:gd name="T11" fmla="*/ 143 h 143"/>
                <a:gd name="T12" fmla="*/ 63 w 180"/>
                <a:gd name="T13" fmla="*/ 142 h 143"/>
                <a:gd name="T14" fmla="*/ 80 w 180"/>
                <a:gd name="T15" fmla="*/ 141 h 143"/>
                <a:gd name="T16" fmla="*/ 99 w 180"/>
                <a:gd name="T17" fmla="*/ 139 h 143"/>
                <a:gd name="T18" fmla="*/ 116 w 180"/>
                <a:gd name="T19" fmla="*/ 135 h 143"/>
                <a:gd name="T20" fmla="*/ 133 w 180"/>
                <a:gd name="T21" fmla="*/ 131 h 143"/>
                <a:gd name="T22" fmla="*/ 148 w 180"/>
                <a:gd name="T23" fmla="*/ 125 h 143"/>
                <a:gd name="T24" fmla="*/ 161 w 180"/>
                <a:gd name="T25" fmla="*/ 117 h 143"/>
                <a:gd name="T26" fmla="*/ 171 w 180"/>
                <a:gd name="T27" fmla="*/ 106 h 143"/>
                <a:gd name="T28" fmla="*/ 177 w 180"/>
                <a:gd name="T29" fmla="*/ 94 h 143"/>
                <a:gd name="T30" fmla="*/ 180 w 180"/>
                <a:gd name="T31" fmla="*/ 79 h 143"/>
                <a:gd name="T32" fmla="*/ 175 w 180"/>
                <a:gd name="T33" fmla="*/ 60 h 143"/>
                <a:gd name="T34" fmla="*/ 166 w 180"/>
                <a:gd name="T35" fmla="*/ 40 h 143"/>
                <a:gd name="T36" fmla="*/ 138 w 180"/>
                <a:gd name="T37" fmla="*/ 7 h 143"/>
                <a:gd name="T38" fmla="*/ 109 w 180"/>
                <a:gd name="T39" fmla="*/ 0 h 143"/>
                <a:gd name="T40" fmla="*/ 82 w 180"/>
                <a:gd name="T41" fmla="*/ 10 h 143"/>
                <a:gd name="T42" fmla="*/ 56 w 180"/>
                <a:gd name="T43" fmla="*/ 32 h 143"/>
                <a:gd name="T44" fmla="*/ 33 w 180"/>
                <a:gd name="T45" fmla="*/ 59 h 143"/>
                <a:gd name="T46" fmla="*/ 16 w 180"/>
                <a:gd name="T47" fmla="*/ 87 h 143"/>
                <a:gd name="T48" fmla="*/ 4 w 180"/>
                <a:gd name="T49" fmla="*/ 108 h 143"/>
                <a:gd name="T50" fmla="*/ 0 w 180"/>
                <a:gd name="T51" fmla="*/ 11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0" h="143">
                  <a:moveTo>
                    <a:pt x="0" y="116"/>
                  </a:moveTo>
                  <a:lnTo>
                    <a:pt x="15" y="142"/>
                  </a:lnTo>
                  <a:lnTo>
                    <a:pt x="17" y="142"/>
                  </a:lnTo>
                  <a:lnTo>
                    <a:pt x="24" y="142"/>
                  </a:lnTo>
                  <a:lnTo>
                    <a:pt x="34" y="143"/>
                  </a:lnTo>
                  <a:lnTo>
                    <a:pt x="48" y="143"/>
                  </a:lnTo>
                  <a:lnTo>
                    <a:pt x="63" y="142"/>
                  </a:lnTo>
                  <a:lnTo>
                    <a:pt x="80" y="141"/>
                  </a:lnTo>
                  <a:lnTo>
                    <a:pt x="99" y="139"/>
                  </a:lnTo>
                  <a:lnTo>
                    <a:pt x="116" y="135"/>
                  </a:lnTo>
                  <a:lnTo>
                    <a:pt x="133" y="131"/>
                  </a:lnTo>
                  <a:lnTo>
                    <a:pt x="148" y="125"/>
                  </a:lnTo>
                  <a:lnTo>
                    <a:pt x="161" y="117"/>
                  </a:lnTo>
                  <a:lnTo>
                    <a:pt x="171" y="106"/>
                  </a:lnTo>
                  <a:lnTo>
                    <a:pt x="177" y="94"/>
                  </a:lnTo>
                  <a:lnTo>
                    <a:pt x="180" y="79"/>
                  </a:lnTo>
                  <a:lnTo>
                    <a:pt x="175" y="60"/>
                  </a:lnTo>
                  <a:lnTo>
                    <a:pt x="166" y="40"/>
                  </a:lnTo>
                  <a:lnTo>
                    <a:pt x="138" y="7"/>
                  </a:lnTo>
                  <a:lnTo>
                    <a:pt x="109" y="0"/>
                  </a:lnTo>
                  <a:lnTo>
                    <a:pt x="82" y="10"/>
                  </a:lnTo>
                  <a:lnTo>
                    <a:pt x="56" y="32"/>
                  </a:lnTo>
                  <a:lnTo>
                    <a:pt x="33" y="59"/>
                  </a:lnTo>
                  <a:lnTo>
                    <a:pt x="16" y="87"/>
                  </a:lnTo>
                  <a:lnTo>
                    <a:pt x="4" y="108"/>
                  </a:lnTo>
                  <a:lnTo>
                    <a:pt x="0" y="11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099" name="Freeform 51"/>
            <p:cNvSpPr>
              <a:spLocks/>
            </p:cNvSpPr>
            <p:nvPr/>
          </p:nvSpPr>
          <p:spPr bwMode="auto">
            <a:xfrm>
              <a:off x="2654" y="1594"/>
              <a:ext cx="12" cy="12"/>
            </a:xfrm>
            <a:custGeom>
              <a:avLst/>
              <a:gdLst>
                <a:gd name="T0" fmla="*/ 12 w 24"/>
                <a:gd name="T1" fmla="*/ 24 h 24"/>
                <a:gd name="T2" fmla="*/ 8 w 24"/>
                <a:gd name="T3" fmla="*/ 23 h 24"/>
                <a:gd name="T4" fmla="*/ 3 w 24"/>
                <a:gd name="T5" fmla="*/ 21 h 24"/>
                <a:gd name="T6" fmla="*/ 1 w 24"/>
                <a:gd name="T7" fmla="*/ 16 h 24"/>
                <a:gd name="T8" fmla="*/ 0 w 24"/>
                <a:gd name="T9" fmla="*/ 11 h 24"/>
                <a:gd name="T10" fmla="*/ 1 w 24"/>
                <a:gd name="T11" fmla="*/ 7 h 24"/>
                <a:gd name="T12" fmla="*/ 3 w 24"/>
                <a:gd name="T13" fmla="*/ 3 h 24"/>
                <a:gd name="T14" fmla="*/ 8 w 24"/>
                <a:gd name="T15" fmla="*/ 1 h 24"/>
                <a:gd name="T16" fmla="*/ 12 w 24"/>
                <a:gd name="T17" fmla="*/ 0 h 24"/>
                <a:gd name="T18" fmla="*/ 17 w 24"/>
                <a:gd name="T19" fmla="*/ 1 h 24"/>
                <a:gd name="T20" fmla="*/ 20 w 24"/>
                <a:gd name="T21" fmla="*/ 3 h 24"/>
                <a:gd name="T22" fmla="*/ 23 w 24"/>
                <a:gd name="T23" fmla="*/ 7 h 24"/>
                <a:gd name="T24" fmla="*/ 24 w 24"/>
                <a:gd name="T25" fmla="*/ 11 h 24"/>
                <a:gd name="T26" fmla="*/ 23 w 24"/>
                <a:gd name="T27" fmla="*/ 16 h 24"/>
                <a:gd name="T28" fmla="*/ 20 w 24"/>
                <a:gd name="T29" fmla="*/ 21 h 24"/>
                <a:gd name="T30" fmla="*/ 17 w 24"/>
                <a:gd name="T31" fmla="*/ 23 h 24"/>
                <a:gd name="T32" fmla="*/ 12 w 24"/>
                <a:gd name="T3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lnTo>
                    <a:pt x="8" y="23"/>
                  </a:lnTo>
                  <a:lnTo>
                    <a:pt x="3" y="21"/>
                  </a:lnTo>
                  <a:lnTo>
                    <a:pt x="1" y="16"/>
                  </a:lnTo>
                  <a:lnTo>
                    <a:pt x="0" y="11"/>
                  </a:lnTo>
                  <a:lnTo>
                    <a:pt x="1" y="7"/>
                  </a:lnTo>
                  <a:lnTo>
                    <a:pt x="3" y="3"/>
                  </a:lnTo>
                  <a:lnTo>
                    <a:pt x="8" y="1"/>
                  </a:lnTo>
                  <a:lnTo>
                    <a:pt x="12" y="0"/>
                  </a:lnTo>
                  <a:lnTo>
                    <a:pt x="17" y="1"/>
                  </a:lnTo>
                  <a:lnTo>
                    <a:pt x="20" y="3"/>
                  </a:lnTo>
                  <a:lnTo>
                    <a:pt x="23" y="7"/>
                  </a:lnTo>
                  <a:lnTo>
                    <a:pt x="24" y="11"/>
                  </a:lnTo>
                  <a:lnTo>
                    <a:pt x="23" y="16"/>
                  </a:lnTo>
                  <a:lnTo>
                    <a:pt x="20" y="21"/>
                  </a:lnTo>
                  <a:lnTo>
                    <a:pt x="17" y="23"/>
                  </a:lnTo>
                  <a:lnTo>
                    <a:pt x="12" y="2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00" name="Freeform 52"/>
            <p:cNvSpPr>
              <a:spLocks/>
            </p:cNvSpPr>
            <p:nvPr/>
          </p:nvSpPr>
          <p:spPr bwMode="auto">
            <a:xfrm>
              <a:off x="2647" y="1554"/>
              <a:ext cx="26" cy="37"/>
            </a:xfrm>
            <a:custGeom>
              <a:avLst/>
              <a:gdLst>
                <a:gd name="T0" fmla="*/ 19 w 52"/>
                <a:gd name="T1" fmla="*/ 73 h 73"/>
                <a:gd name="T2" fmla="*/ 31 w 52"/>
                <a:gd name="T3" fmla="*/ 73 h 73"/>
                <a:gd name="T4" fmla="*/ 33 w 52"/>
                <a:gd name="T5" fmla="*/ 70 h 73"/>
                <a:gd name="T6" fmla="*/ 38 w 52"/>
                <a:gd name="T7" fmla="*/ 62 h 73"/>
                <a:gd name="T8" fmla="*/ 43 w 52"/>
                <a:gd name="T9" fmla="*/ 50 h 73"/>
                <a:gd name="T10" fmla="*/ 49 w 52"/>
                <a:gd name="T11" fmla="*/ 36 h 73"/>
                <a:gd name="T12" fmla="*/ 52 w 52"/>
                <a:gd name="T13" fmla="*/ 24 h 73"/>
                <a:gd name="T14" fmla="*/ 50 w 52"/>
                <a:gd name="T15" fmla="*/ 12 h 73"/>
                <a:gd name="T16" fmla="*/ 42 w 52"/>
                <a:gd name="T17" fmla="*/ 4 h 73"/>
                <a:gd name="T18" fmla="*/ 26 w 52"/>
                <a:gd name="T19" fmla="*/ 0 h 73"/>
                <a:gd name="T20" fmla="*/ 10 w 52"/>
                <a:gd name="T21" fmla="*/ 4 h 73"/>
                <a:gd name="T22" fmla="*/ 1 w 52"/>
                <a:gd name="T23" fmla="*/ 12 h 73"/>
                <a:gd name="T24" fmla="*/ 0 w 52"/>
                <a:gd name="T25" fmla="*/ 24 h 73"/>
                <a:gd name="T26" fmla="*/ 2 w 52"/>
                <a:gd name="T27" fmla="*/ 36 h 73"/>
                <a:gd name="T28" fmla="*/ 7 w 52"/>
                <a:gd name="T29" fmla="*/ 50 h 73"/>
                <a:gd name="T30" fmla="*/ 12 w 52"/>
                <a:gd name="T31" fmla="*/ 62 h 73"/>
                <a:gd name="T32" fmla="*/ 17 w 52"/>
                <a:gd name="T33" fmla="*/ 70 h 73"/>
                <a:gd name="T34" fmla="*/ 19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01" name="Freeform 53"/>
            <p:cNvSpPr>
              <a:spLocks/>
            </p:cNvSpPr>
            <p:nvPr/>
          </p:nvSpPr>
          <p:spPr bwMode="auto">
            <a:xfrm>
              <a:off x="2647" y="1554"/>
              <a:ext cx="26" cy="37"/>
            </a:xfrm>
            <a:custGeom>
              <a:avLst/>
              <a:gdLst>
                <a:gd name="T0" fmla="*/ 19 w 52"/>
                <a:gd name="T1" fmla="*/ 73 h 73"/>
                <a:gd name="T2" fmla="*/ 31 w 52"/>
                <a:gd name="T3" fmla="*/ 73 h 73"/>
                <a:gd name="T4" fmla="*/ 33 w 52"/>
                <a:gd name="T5" fmla="*/ 70 h 73"/>
                <a:gd name="T6" fmla="*/ 38 w 52"/>
                <a:gd name="T7" fmla="*/ 62 h 73"/>
                <a:gd name="T8" fmla="*/ 43 w 52"/>
                <a:gd name="T9" fmla="*/ 50 h 73"/>
                <a:gd name="T10" fmla="*/ 49 w 52"/>
                <a:gd name="T11" fmla="*/ 36 h 73"/>
                <a:gd name="T12" fmla="*/ 52 w 52"/>
                <a:gd name="T13" fmla="*/ 24 h 73"/>
                <a:gd name="T14" fmla="*/ 50 w 52"/>
                <a:gd name="T15" fmla="*/ 12 h 73"/>
                <a:gd name="T16" fmla="*/ 42 w 52"/>
                <a:gd name="T17" fmla="*/ 4 h 73"/>
                <a:gd name="T18" fmla="*/ 26 w 52"/>
                <a:gd name="T19" fmla="*/ 0 h 73"/>
                <a:gd name="T20" fmla="*/ 10 w 52"/>
                <a:gd name="T21" fmla="*/ 4 h 73"/>
                <a:gd name="T22" fmla="*/ 1 w 52"/>
                <a:gd name="T23" fmla="*/ 12 h 73"/>
                <a:gd name="T24" fmla="*/ 0 w 52"/>
                <a:gd name="T25" fmla="*/ 24 h 73"/>
                <a:gd name="T26" fmla="*/ 2 w 52"/>
                <a:gd name="T27" fmla="*/ 36 h 73"/>
                <a:gd name="T28" fmla="*/ 7 w 52"/>
                <a:gd name="T29" fmla="*/ 50 h 73"/>
                <a:gd name="T30" fmla="*/ 12 w 52"/>
                <a:gd name="T31" fmla="*/ 62 h 73"/>
                <a:gd name="T32" fmla="*/ 17 w 52"/>
                <a:gd name="T33" fmla="*/ 70 h 73"/>
                <a:gd name="T34" fmla="*/ 19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02" name="Freeform 54"/>
            <p:cNvSpPr>
              <a:spLocks/>
            </p:cNvSpPr>
            <p:nvPr/>
          </p:nvSpPr>
          <p:spPr bwMode="auto">
            <a:xfrm>
              <a:off x="2618" y="1569"/>
              <a:ext cx="36" cy="29"/>
            </a:xfrm>
            <a:custGeom>
              <a:avLst/>
              <a:gdLst>
                <a:gd name="T0" fmla="*/ 66 w 71"/>
                <a:gd name="T1" fmla="*/ 58 h 58"/>
                <a:gd name="T2" fmla="*/ 71 w 71"/>
                <a:gd name="T3" fmla="*/ 48 h 58"/>
                <a:gd name="T4" fmla="*/ 70 w 71"/>
                <a:gd name="T5" fmla="*/ 44 h 58"/>
                <a:gd name="T6" fmla="*/ 64 w 71"/>
                <a:gd name="T7" fmla="*/ 36 h 58"/>
                <a:gd name="T8" fmla="*/ 58 w 71"/>
                <a:gd name="T9" fmla="*/ 25 h 58"/>
                <a:gd name="T10" fmla="*/ 49 w 71"/>
                <a:gd name="T11" fmla="*/ 14 h 58"/>
                <a:gd name="T12" fmla="*/ 39 w 71"/>
                <a:gd name="T13" fmla="*/ 5 h 58"/>
                <a:gd name="T14" fmla="*/ 28 w 71"/>
                <a:gd name="T15" fmla="*/ 0 h 58"/>
                <a:gd name="T16" fmla="*/ 16 w 71"/>
                <a:gd name="T17" fmla="*/ 4 h 58"/>
                <a:gd name="T18" fmla="*/ 6 w 71"/>
                <a:gd name="T19" fmla="*/ 17 h 58"/>
                <a:gd name="T20" fmla="*/ 0 w 71"/>
                <a:gd name="T21" fmla="*/ 33 h 58"/>
                <a:gd name="T22" fmla="*/ 3 w 71"/>
                <a:gd name="T23" fmla="*/ 43 h 58"/>
                <a:gd name="T24" fmla="*/ 11 w 71"/>
                <a:gd name="T25" fmla="*/ 51 h 58"/>
                <a:gd name="T26" fmla="*/ 25 w 71"/>
                <a:gd name="T27" fmla="*/ 56 h 58"/>
                <a:gd name="T28" fmla="*/ 39 w 71"/>
                <a:gd name="T29" fmla="*/ 58 h 58"/>
                <a:gd name="T30" fmla="*/ 52 w 71"/>
                <a:gd name="T31" fmla="*/ 58 h 58"/>
                <a:gd name="T32" fmla="*/ 62 w 71"/>
                <a:gd name="T33" fmla="*/ 58 h 58"/>
                <a:gd name="T34" fmla="*/ 66 w 71"/>
                <a:gd name="T3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8">
                  <a:moveTo>
                    <a:pt x="66" y="58"/>
                  </a:moveTo>
                  <a:lnTo>
                    <a:pt x="71" y="48"/>
                  </a:lnTo>
                  <a:lnTo>
                    <a:pt x="70" y="44"/>
                  </a:lnTo>
                  <a:lnTo>
                    <a:pt x="64" y="36"/>
                  </a:lnTo>
                  <a:lnTo>
                    <a:pt x="58" y="25"/>
                  </a:lnTo>
                  <a:lnTo>
                    <a:pt x="49" y="14"/>
                  </a:lnTo>
                  <a:lnTo>
                    <a:pt x="39" y="5"/>
                  </a:lnTo>
                  <a:lnTo>
                    <a:pt x="28" y="0"/>
                  </a:lnTo>
                  <a:lnTo>
                    <a:pt x="16" y="4"/>
                  </a:lnTo>
                  <a:lnTo>
                    <a:pt x="6" y="17"/>
                  </a:lnTo>
                  <a:lnTo>
                    <a:pt x="0" y="33"/>
                  </a:lnTo>
                  <a:lnTo>
                    <a:pt x="3" y="43"/>
                  </a:lnTo>
                  <a:lnTo>
                    <a:pt x="11" y="51"/>
                  </a:lnTo>
                  <a:lnTo>
                    <a:pt x="25" y="56"/>
                  </a:lnTo>
                  <a:lnTo>
                    <a:pt x="39" y="58"/>
                  </a:lnTo>
                  <a:lnTo>
                    <a:pt x="52" y="58"/>
                  </a:lnTo>
                  <a:lnTo>
                    <a:pt x="62" y="58"/>
                  </a:lnTo>
                  <a:lnTo>
                    <a:pt x="66" y="5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03" name="Freeform 55"/>
            <p:cNvSpPr>
              <a:spLocks/>
            </p:cNvSpPr>
            <p:nvPr/>
          </p:nvSpPr>
          <p:spPr bwMode="auto">
            <a:xfrm>
              <a:off x="2618" y="1602"/>
              <a:ext cx="36" cy="28"/>
            </a:xfrm>
            <a:custGeom>
              <a:avLst/>
              <a:gdLst>
                <a:gd name="T0" fmla="*/ 71 w 71"/>
                <a:gd name="T1" fmla="*/ 10 h 57"/>
                <a:gd name="T2" fmla="*/ 66 w 71"/>
                <a:gd name="T3" fmla="*/ 0 h 57"/>
                <a:gd name="T4" fmla="*/ 62 w 71"/>
                <a:gd name="T5" fmla="*/ 0 h 57"/>
                <a:gd name="T6" fmla="*/ 53 w 71"/>
                <a:gd name="T7" fmla="*/ 0 h 57"/>
                <a:gd name="T8" fmla="*/ 39 w 71"/>
                <a:gd name="T9" fmla="*/ 0 h 57"/>
                <a:gd name="T10" fmla="*/ 25 w 71"/>
                <a:gd name="T11" fmla="*/ 2 h 57"/>
                <a:gd name="T12" fmla="*/ 13 w 71"/>
                <a:gd name="T13" fmla="*/ 7 h 57"/>
                <a:gd name="T14" fmla="*/ 3 w 71"/>
                <a:gd name="T15" fmla="*/ 15 h 57"/>
                <a:gd name="T16" fmla="*/ 0 w 71"/>
                <a:gd name="T17" fmla="*/ 25 h 57"/>
                <a:gd name="T18" fmla="*/ 6 w 71"/>
                <a:gd name="T19" fmla="*/ 42 h 57"/>
                <a:gd name="T20" fmla="*/ 16 w 71"/>
                <a:gd name="T21" fmla="*/ 54 h 57"/>
                <a:gd name="T22" fmla="*/ 28 w 71"/>
                <a:gd name="T23" fmla="*/ 57 h 57"/>
                <a:gd name="T24" fmla="*/ 39 w 71"/>
                <a:gd name="T25" fmla="*/ 53 h 57"/>
                <a:gd name="T26" fmla="*/ 49 w 71"/>
                <a:gd name="T27" fmla="*/ 44 h 57"/>
                <a:gd name="T28" fmla="*/ 58 w 71"/>
                <a:gd name="T29" fmla="*/ 33 h 57"/>
                <a:gd name="T30" fmla="*/ 64 w 71"/>
                <a:gd name="T31" fmla="*/ 22 h 57"/>
                <a:gd name="T32" fmla="*/ 70 w 71"/>
                <a:gd name="T33" fmla="*/ 14 h 57"/>
                <a:gd name="T34" fmla="*/ 71 w 71"/>
                <a:gd name="T35" fmla="*/ 1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7">
                  <a:moveTo>
                    <a:pt x="71" y="10"/>
                  </a:moveTo>
                  <a:lnTo>
                    <a:pt x="66" y="0"/>
                  </a:lnTo>
                  <a:lnTo>
                    <a:pt x="62" y="0"/>
                  </a:lnTo>
                  <a:lnTo>
                    <a:pt x="53" y="0"/>
                  </a:lnTo>
                  <a:lnTo>
                    <a:pt x="39" y="0"/>
                  </a:lnTo>
                  <a:lnTo>
                    <a:pt x="25" y="2"/>
                  </a:lnTo>
                  <a:lnTo>
                    <a:pt x="13" y="7"/>
                  </a:lnTo>
                  <a:lnTo>
                    <a:pt x="3" y="15"/>
                  </a:lnTo>
                  <a:lnTo>
                    <a:pt x="0" y="25"/>
                  </a:lnTo>
                  <a:lnTo>
                    <a:pt x="6" y="42"/>
                  </a:lnTo>
                  <a:lnTo>
                    <a:pt x="16" y="54"/>
                  </a:lnTo>
                  <a:lnTo>
                    <a:pt x="28" y="57"/>
                  </a:lnTo>
                  <a:lnTo>
                    <a:pt x="39" y="53"/>
                  </a:lnTo>
                  <a:lnTo>
                    <a:pt x="49" y="44"/>
                  </a:lnTo>
                  <a:lnTo>
                    <a:pt x="58" y="33"/>
                  </a:lnTo>
                  <a:lnTo>
                    <a:pt x="64" y="22"/>
                  </a:lnTo>
                  <a:lnTo>
                    <a:pt x="70" y="14"/>
                  </a:lnTo>
                  <a:lnTo>
                    <a:pt x="71" y="1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04" name="Freeform 56"/>
            <p:cNvSpPr>
              <a:spLocks/>
            </p:cNvSpPr>
            <p:nvPr/>
          </p:nvSpPr>
          <p:spPr bwMode="auto">
            <a:xfrm>
              <a:off x="2647" y="1610"/>
              <a:ext cx="26" cy="36"/>
            </a:xfrm>
            <a:custGeom>
              <a:avLst/>
              <a:gdLst>
                <a:gd name="T0" fmla="*/ 32 w 52"/>
                <a:gd name="T1" fmla="*/ 0 h 73"/>
                <a:gd name="T2" fmla="*/ 20 w 52"/>
                <a:gd name="T3" fmla="*/ 0 h 73"/>
                <a:gd name="T4" fmla="*/ 18 w 52"/>
                <a:gd name="T5" fmla="*/ 4 h 73"/>
                <a:gd name="T6" fmla="*/ 14 w 52"/>
                <a:gd name="T7" fmla="*/ 12 h 73"/>
                <a:gd name="T8" fmla="*/ 8 w 52"/>
                <a:gd name="T9" fmla="*/ 23 h 73"/>
                <a:gd name="T10" fmla="*/ 2 w 52"/>
                <a:gd name="T11" fmla="*/ 36 h 73"/>
                <a:gd name="T12" fmla="*/ 0 w 52"/>
                <a:gd name="T13" fmla="*/ 50 h 73"/>
                <a:gd name="T14" fmla="*/ 1 w 52"/>
                <a:gd name="T15" fmla="*/ 61 h 73"/>
                <a:gd name="T16" fmla="*/ 9 w 52"/>
                <a:gd name="T17" fmla="*/ 69 h 73"/>
                <a:gd name="T18" fmla="*/ 25 w 52"/>
                <a:gd name="T19" fmla="*/ 73 h 73"/>
                <a:gd name="T20" fmla="*/ 41 w 52"/>
                <a:gd name="T21" fmla="*/ 69 h 73"/>
                <a:gd name="T22" fmla="*/ 50 w 52"/>
                <a:gd name="T23" fmla="*/ 61 h 73"/>
                <a:gd name="T24" fmla="*/ 52 w 52"/>
                <a:gd name="T25" fmla="*/ 50 h 73"/>
                <a:gd name="T26" fmla="*/ 49 w 52"/>
                <a:gd name="T27" fmla="*/ 36 h 73"/>
                <a:gd name="T28" fmla="*/ 45 w 52"/>
                <a:gd name="T29" fmla="*/ 23 h 73"/>
                <a:gd name="T30" fmla="*/ 39 w 52"/>
                <a:gd name="T31" fmla="*/ 12 h 73"/>
                <a:gd name="T32" fmla="*/ 34 w 52"/>
                <a:gd name="T33" fmla="*/ 4 h 73"/>
                <a:gd name="T34" fmla="*/ 32 w 52"/>
                <a:gd name="T3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32" y="0"/>
                  </a:moveTo>
                  <a:lnTo>
                    <a:pt x="20" y="0"/>
                  </a:lnTo>
                  <a:lnTo>
                    <a:pt x="18" y="4"/>
                  </a:lnTo>
                  <a:lnTo>
                    <a:pt x="14" y="12"/>
                  </a:lnTo>
                  <a:lnTo>
                    <a:pt x="8" y="23"/>
                  </a:lnTo>
                  <a:lnTo>
                    <a:pt x="2" y="36"/>
                  </a:lnTo>
                  <a:lnTo>
                    <a:pt x="0" y="50"/>
                  </a:lnTo>
                  <a:lnTo>
                    <a:pt x="1" y="61"/>
                  </a:lnTo>
                  <a:lnTo>
                    <a:pt x="9" y="69"/>
                  </a:lnTo>
                  <a:lnTo>
                    <a:pt x="25" y="73"/>
                  </a:lnTo>
                  <a:lnTo>
                    <a:pt x="41" y="69"/>
                  </a:lnTo>
                  <a:lnTo>
                    <a:pt x="50" y="61"/>
                  </a:lnTo>
                  <a:lnTo>
                    <a:pt x="52" y="50"/>
                  </a:lnTo>
                  <a:lnTo>
                    <a:pt x="49" y="36"/>
                  </a:lnTo>
                  <a:lnTo>
                    <a:pt x="45" y="23"/>
                  </a:lnTo>
                  <a:lnTo>
                    <a:pt x="39" y="12"/>
                  </a:lnTo>
                  <a:lnTo>
                    <a:pt x="34" y="4"/>
                  </a:lnTo>
                  <a:lnTo>
                    <a:pt x="32"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05" name="Freeform 57"/>
            <p:cNvSpPr>
              <a:spLocks/>
            </p:cNvSpPr>
            <p:nvPr/>
          </p:nvSpPr>
          <p:spPr bwMode="auto">
            <a:xfrm>
              <a:off x="2667" y="1602"/>
              <a:ext cx="36" cy="28"/>
            </a:xfrm>
            <a:custGeom>
              <a:avLst/>
              <a:gdLst>
                <a:gd name="T0" fmla="*/ 6 w 71"/>
                <a:gd name="T1" fmla="*/ 0 h 57"/>
                <a:gd name="T2" fmla="*/ 0 w 71"/>
                <a:gd name="T3" fmla="*/ 10 h 57"/>
                <a:gd name="T4" fmla="*/ 1 w 71"/>
                <a:gd name="T5" fmla="*/ 14 h 57"/>
                <a:gd name="T6" fmla="*/ 7 w 71"/>
                <a:gd name="T7" fmla="*/ 22 h 57"/>
                <a:gd name="T8" fmla="*/ 14 w 71"/>
                <a:gd name="T9" fmla="*/ 33 h 57"/>
                <a:gd name="T10" fmla="*/ 23 w 71"/>
                <a:gd name="T11" fmla="*/ 44 h 57"/>
                <a:gd name="T12" fmla="*/ 32 w 71"/>
                <a:gd name="T13" fmla="*/ 53 h 57"/>
                <a:gd name="T14" fmla="*/ 44 w 71"/>
                <a:gd name="T15" fmla="*/ 57 h 57"/>
                <a:gd name="T16" fmla="*/ 55 w 71"/>
                <a:gd name="T17" fmla="*/ 54 h 57"/>
                <a:gd name="T18" fmla="*/ 66 w 71"/>
                <a:gd name="T19" fmla="*/ 42 h 57"/>
                <a:gd name="T20" fmla="*/ 71 w 71"/>
                <a:gd name="T21" fmla="*/ 25 h 57"/>
                <a:gd name="T22" fmla="*/ 68 w 71"/>
                <a:gd name="T23" fmla="*/ 15 h 57"/>
                <a:gd name="T24" fmla="*/ 60 w 71"/>
                <a:gd name="T25" fmla="*/ 7 h 57"/>
                <a:gd name="T26" fmla="*/ 46 w 71"/>
                <a:gd name="T27" fmla="*/ 2 h 57"/>
                <a:gd name="T28" fmla="*/ 32 w 71"/>
                <a:gd name="T29" fmla="*/ 0 h 57"/>
                <a:gd name="T30" fmla="*/ 19 w 71"/>
                <a:gd name="T31" fmla="*/ 0 h 57"/>
                <a:gd name="T32" fmla="*/ 9 w 71"/>
                <a:gd name="T33" fmla="*/ 0 h 57"/>
                <a:gd name="T34" fmla="*/ 6 w 71"/>
                <a:gd name="T3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7">
                  <a:moveTo>
                    <a:pt x="6" y="0"/>
                  </a:moveTo>
                  <a:lnTo>
                    <a:pt x="0" y="10"/>
                  </a:lnTo>
                  <a:lnTo>
                    <a:pt x="1" y="14"/>
                  </a:lnTo>
                  <a:lnTo>
                    <a:pt x="7" y="22"/>
                  </a:lnTo>
                  <a:lnTo>
                    <a:pt x="14" y="33"/>
                  </a:lnTo>
                  <a:lnTo>
                    <a:pt x="23" y="44"/>
                  </a:lnTo>
                  <a:lnTo>
                    <a:pt x="32" y="53"/>
                  </a:lnTo>
                  <a:lnTo>
                    <a:pt x="44" y="57"/>
                  </a:lnTo>
                  <a:lnTo>
                    <a:pt x="55" y="54"/>
                  </a:lnTo>
                  <a:lnTo>
                    <a:pt x="66" y="42"/>
                  </a:lnTo>
                  <a:lnTo>
                    <a:pt x="71" y="25"/>
                  </a:lnTo>
                  <a:lnTo>
                    <a:pt x="68" y="15"/>
                  </a:lnTo>
                  <a:lnTo>
                    <a:pt x="60" y="7"/>
                  </a:lnTo>
                  <a:lnTo>
                    <a:pt x="46" y="2"/>
                  </a:lnTo>
                  <a:lnTo>
                    <a:pt x="32" y="0"/>
                  </a:lnTo>
                  <a:lnTo>
                    <a:pt x="19" y="0"/>
                  </a:lnTo>
                  <a:lnTo>
                    <a:pt x="9" y="0"/>
                  </a:lnTo>
                  <a:lnTo>
                    <a:pt x="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06" name="Freeform 58"/>
            <p:cNvSpPr>
              <a:spLocks/>
            </p:cNvSpPr>
            <p:nvPr/>
          </p:nvSpPr>
          <p:spPr bwMode="auto">
            <a:xfrm>
              <a:off x="2667" y="1569"/>
              <a:ext cx="36" cy="28"/>
            </a:xfrm>
            <a:custGeom>
              <a:avLst/>
              <a:gdLst>
                <a:gd name="T0" fmla="*/ 0 w 71"/>
                <a:gd name="T1" fmla="*/ 47 h 57"/>
                <a:gd name="T2" fmla="*/ 6 w 71"/>
                <a:gd name="T3" fmla="*/ 57 h 57"/>
                <a:gd name="T4" fmla="*/ 9 w 71"/>
                <a:gd name="T5" fmla="*/ 57 h 57"/>
                <a:gd name="T6" fmla="*/ 19 w 71"/>
                <a:gd name="T7" fmla="*/ 57 h 57"/>
                <a:gd name="T8" fmla="*/ 32 w 71"/>
                <a:gd name="T9" fmla="*/ 57 h 57"/>
                <a:gd name="T10" fmla="*/ 46 w 71"/>
                <a:gd name="T11" fmla="*/ 55 h 57"/>
                <a:gd name="T12" fmla="*/ 59 w 71"/>
                <a:gd name="T13" fmla="*/ 50 h 57"/>
                <a:gd name="T14" fmla="*/ 68 w 71"/>
                <a:gd name="T15" fmla="*/ 43 h 57"/>
                <a:gd name="T16" fmla="*/ 71 w 71"/>
                <a:gd name="T17" fmla="*/ 32 h 57"/>
                <a:gd name="T18" fmla="*/ 66 w 71"/>
                <a:gd name="T19" fmla="*/ 17 h 57"/>
                <a:gd name="T20" fmla="*/ 55 w 71"/>
                <a:gd name="T21" fmla="*/ 4 h 57"/>
                <a:gd name="T22" fmla="*/ 44 w 71"/>
                <a:gd name="T23" fmla="*/ 0 h 57"/>
                <a:gd name="T24" fmla="*/ 32 w 71"/>
                <a:gd name="T25" fmla="*/ 4 h 57"/>
                <a:gd name="T26" fmla="*/ 23 w 71"/>
                <a:gd name="T27" fmla="*/ 13 h 57"/>
                <a:gd name="T28" fmla="*/ 14 w 71"/>
                <a:gd name="T29" fmla="*/ 23 h 57"/>
                <a:gd name="T30" fmla="*/ 7 w 71"/>
                <a:gd name="T31" fmla="*/ 35 h 57"/>
                <a:gd name="T32" fmla="*/ 1 w 71"/>
                <a:gd name="T33" fmla="*/ 43 h 57"/>
                <a:gd name="T34" fmla="*/ 0 w 71"/>
                <a:gd name="T35" fmla="*/ 4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7">
                  <a:moveTo>
                    <a:pt x="0" y="47"/>
                  </a:moveTo>
                  <a:lnTo>
                    <a:pt x="6" y="57"/>
                  </a:lnTo>
                  <a:lnTo>
                    <a:pt x="9" y="57"/>
                  </a:lnTo>
                  <a:lnTo>
                    <a:pt x="19" y="57"/>
                  </a:lnTo>
                  <a:lnTo>
                    <a:pt x="32" y="57"/>
                  </a:lnTo>
                  <a:lnTo>
                    <a:pt x="46" y="55"/>
                  </a:lnTo>
                  <a:lnTo>
                    <a:pt x="59" y="50"/>
                  </a:lnTo>
                  <a:lnTo>
                    <a:pt x="68" y="43"/>
                  </a:lnTo>
                  <a:lnTo>
                    <a:pt x="71" y="32"/>
                  </a:lnTo>
                  <a:lnTo>
                    <a:pt x="66" y="17"/>
                  </a:lnTo>
                  <a:lnTo>
                    <a:pt x="55" y="4"/>
                  </a:lnTo>
                  <a:lnTo>
                    <a:pt x="44" y="0"/>
                  </a:lnTo>
                  <a:lnTo>
                    <a:pt x="32" y="4"/>
                  </a:lnTo>
                  <a:lnTo>
                    <a:pt x="23" y="13"/>
                  </a:lnTo>
                  <a:lnTo>
                    <a:pt x="14" y="23"/>
                  </a:lnTo>
                  <a:lnTo>
                    <a:pt x="7" y="35"/>
                  </a:lnTo>
                  <a:lnTo>
                    <a:pt x="1" y="43"/>
                  </a:lnTo>
                  <a:lnTo>
                    <a:pt x="0" y="4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07" name="Freeform 59"/>
            <p:cNvSpPr>
              <a:spLocks/>
            </p:cNvSpPr>
            <p:nvPr/>
          </p:nvSpPr>
          <p:spPr bwMode="auto">
            <a:xfrm>
              <a:off x="3368" y="2439"/>
              <a:ext cx="12" cy="12"/>
            </a:xfrm>
            <a:custGeom>
              <a:avLst/>
              <a:gdLst>
                <a:gd name="T0" fmla="*/ 11 w 24"/>
                <a:gd name="T1" fmla="*/ 24 h 24"/>
                <a:gd name="T2" fmla="*/ 7 w 24"/>
                <a:gd name="T3" fmla="*/ 23 h 24"/>
                <a:gd name="T4" fmla="*/ 3 w 24"/>
                <a:gd name="T5" fmla="*/ 20 h 24"/>
                <a:gd name="T6" fmla="*/ 1 w 24"/>
                <a:gd name="T7" fmla="*/ 16 h 24"/>
                <a:gd name="T8" fmla="*/ 0 w 24"/>
                <a:gd name="T9" fmla="*/ 11 h 24"/>
                <a:gd name="T10" fmla="*/ 1 w 24"/>
                <a:gd name="T11" fmla="*/ 7 h 24"/>
                <a:gd name="T12" fmla="*/ 3 w 24"/>
                <a:gd name="T13" fmla="*/ 3 h 24"/>
                <a:gd name="T14" fmla="*/ 7 w 24"/>
                <a:gd name="T15" fmla="*/ 1 h 24"/>
                <a:gd name="T16" fmla="*/ 11 w 24"/>
                <a:gd name="T17" fmla="*/ 0 h 24"/>
                <a:gd name="T18" fmla="*/ 16 w 24"/>
                <a:gd name="T19" fmla="*/ 1 h 24"/>
                <a:gd name="T20" fmla="*/ 20 w 24"/>
                <a:gd name="T21" fmla="*/ 3 h 24"/>
                <a:gd name="T22" fmla="*/ 23 w 24"/>
                <a:gd name="T23" fmla="*/ 7 h 24"/>
                <a:gd name="T24" fmla="*/ 24 w 24"/>
                <a:gd name="T25" fmla="*/ 11 h 24"/>
                <a:gd name="T26" fmla="*/ 23 w 24"/>
                <a:gd name="T27" fmla="*/ 16 h 24"/>
                <a:gd name="T28" fmla="*/ 20 w 24"/>
                <a:gd name="T29" fmla="*/ 20 h 24"/>
                <a:gd name="T30" fmla="*/ 16 w 24"/>
                <a:gd name="T31" fmla="*/ 23 h 24"/>
                <a:gd name="T32" fmla="*/ 11 w 24"/>
                <a:gd name="T3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1" y="24"/>
                  </a:moveTo>
                  <a:lnTo>
                    <a:pt x="7" y="23"/>
                  </a:lnTo>
                  <a:lnTo>
                    <a:pt x="3" y="20"/>
                  </a:lnTo>
                  <a:lnTo>
                    <a:pt x="1" y="16"/>
                  </a:lnTo>
                  <a:lnTo>
                    <a:pt x="0" y="11"/>
                  </a:lnTo>
                  <a:lnTo>
                    <a:pt x="1" y="7"/>
                  </a:lnTo>
                  <a:lnTo>
                    <a:pt x="3" y="3"/>
                  </a:lnTo>
                  <a:lnTo>
                    <a:pt x="7" y="1"/>
                  </a:lnTo>
                  <a:lnTo>
                    <a:pt x="11" y="0"/>
                  </a:lnTo>
                  <a:lnTo>
                    <a:pt x="16" y="1"/>
                  </a:lnTo>
                  <a:lnTo>
                    <a:pt x="20" y="3"/>
                  </a:lnTo>
                  <a:lnTo>
                    <a:pt x="23" y="7"/>
                  </a:lnTo>
                  <a:lnTo>
                    <a:pt x="24" y="11"/>
                  </a:lnTo>
                  <a:lnTo>
                    <a:pt x="23" y="16"/>
                  </a:lnTo>
                  <a:lnTo>
                    <a:pt x="20" y="20"/>
                  </a:lnTo>
                  <a:lnTo>
                    <a:pt x="16" y="23"/>
                  </a:lnTo>
                  <a:lnTo>
                    <a:pt x="11" y="2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08" name="Freeform 60"/>
            <p:cNvSpPr>
              <a:spLocks/>
            </p:cNvSpPr>
            <p:nvPr/>
          </p:nvSpPr>
          <p:spPr bwMode="auto">
            <a:xfrm>
              <a:off x="3361" y="2399"/>
              <a:ext cx="26" cy="36"/>
            </a:xfrm>
            <a:custGeom>
              <a:avLst/>
              <a:gdLst>
                <a:gd name="T0" fmla="*/ 19 w 53"/>
                <a:gd name="T1" fmla="*/ 73 h 73"/>
                <a:gd name="T2" fmla="*/ 32 w 53"/>
                <a:gd name="T3" fmla="*/ 73 h 73"/>
                <a:gd name="T4" fmla="*/ 34 w 53"/>
                <a:gd name="T5" fmla="*/ 69 h 73"/>
                <a:gd name="T6" fmla="*/ 39 w 53"/>
                <a:gd name="T7" fmla="*/ 61 h 73"/>
                <a:gd name="T8" fmla="*/ 45 w 53"/>
                <a:gd name="T9" fmla="*/ 50 h 73"/>
                <a:gd name="T10" fmla="*/ 50 w 53"/>
                <a:gd name="T11" fmla="*/ 36 h 73"/>
                <a:gd name="T12" fmla="*/ 53 w 53"/>
                <a:gd name="T13" fmla="*/ 23 h 73"/>
                <a:gd name="T14" fmla="*/ 50 w 53"/>
                <a:gd name="T15" fmla="*/ 12 h 73"/>
                <a:gd name="T16" fmla="*/ 42 w 53"/>
                <a:gd name="T17" fmla="*/ 4 h 73"/>
                <a:gd name="T18" fmla="*/ 26 w 53"/>
                <a:gd name="T19" fmla="*/ 0 h 73"/>
                <a:gd name="T20" fmla="*/ 10 w 53"/>
                <a:gd name="T21" fmla="*/ 4 h 73"/>
                <a:gd name="T22" fmla="*/ 1 w 53"/>
                <a:gd name="T23" fmla="*/ 12 h 73"/>
                <a:gd name="T24" fmla="*/ 0 w 53"/>
                <a:gd name="T25" fmla="*/ 23 h 73"/>
                <a:gd name="T26" fmla="*/ 2 w 53"/>
                <a:gd name="T27" fmla="*/ 36 h 73"/>
                <a:gd name="T28" fmla="*/ 7 w 53"/>
                <a:gd name="T29" fmla="*/ 50 h 73"/>
                <a:gd name="T30" fmla="*/ 12 w 53"/>
                <a:gd name="T31" fmla="*/ 61 h 73"/>
                <a:gd name="T32" fmla="*/ 17 w 53"/>
                <a:gd name="T33" fmla="*/ 69 h 73"/>
                <a:gd name="T34" fmla="*/ 19 w 53"/>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09" name="Freeform 61"/>
            <p:cNvSpPr>
              <a:spLocks/>
            </p:cNvSpPr>
            <p:nvPr/>
          </p:nvSpPr>
          <p:spPr bwMode="auto">
            <a:xfrm>
              <a:off x="3361" y="2399"/>
              <a:ext cx="26" cy="36"/>
            </a:xfrm>
            <a:custGeom>
              <a:avLst/>
              <a:gdLst>
                <a:gd name="T0" fmla="*/ 19 w 53"/>
                <a:gd name="T1" fmla="*/ 73 h 73"/>
                <a:gd name="T2" fmla="*/ 32 w 53"/>
                <a:gd name="T3" fmla="*/ 73 h 73"/>
                <a:gd name="T4" fmla="*/ 34 w 53"/>
                <a:gd name="T5" fmla="*/ 69 h 73"/>
                <a:gd name="T6" fmla="*/ 39 w 53"/>
                <a:gd name="T7" fmla="*/ 61 h 73"/>
                <a:gd name="T8" fmla="*/ 45 w 53"/>
                <a:gd name="T9" fmla="*/ 50 h 73"/>
                <a:gd name="T10" fmla="*/ 50 w 53"/>
                <a:gd name="T11" fmla="*/ 36 h 73"/>
                <a:gd name="T12" fmla="*/ 53 w 53"/>
                <a:gd name="T13" fmla="*/ 23 h 73"/>
                <a:gd name="T14" fmla="*/ 50 w 53"/>
                <a:gd name="T15" fmla="*/ 12 h 73"/>
                <a:gd name="T16" fmla="*/ 42 w 53"/>
                <a:gd name="T17" fmla="*/ 4 h 73"/>
                <a:gd name="T18" fmla="*/ 26 w 53"/>
                <a:gd name="T19" fmla="*/ 0 h 73"/>
                <a:gd name="T20" fmla="*/ 10 w 53"/>
                <a:gd name="T21" fmla="*/ 4 h 73"/>
                <a:gd name="T22" fmla="*/ 1 w 53"/>
                <a:gd name="T23" fmla="*/ 12 h 73"/>
                <a:gd name="T24" fmla="*/ 0 w 53"/>
                <a:gd name="T25" fmla="*/ 23 h 73"/>
                <a:gd name="T26" fmla="*/ 2 w 53"/>
                <a:gd name="T27" fmla="*/ 36 h 73"/>
                <a:gd name="T28" fmla="*/ 7 w 53"/>
                <a:gd name="T29" fmla="*/ 50 h 73"/>
                <a:gd name="T30" fmla="*/ 12 w 53"/>
                <a:gd name="T31" fmla="*/ 61 h 73"/>
                <a:gd name="T32" fmla="*/ 17 w 53"/>
                <a:gd name="T33" fmla="*/ 69 h 73"/>
                <a:gd name="T34" fmla="*/ 19 w 53"/>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10" name="Freeform 62"/>
            <p:cNvSpPr>
              <a:spLocks/>
            </p:cNvSpPr>
            <p:nvPr/>
          </p:nvSpPr>
          <p:spPr bwMode="auto">
            <a:xfrm>
              <a:off x="3331" y="2414"/>
              <a:ext cx="36" cy="29"/>
            </a:xfrm>
            <a:custGeom>
              <a:avLst/>
              <a:gdLst>
                <a:gd name="T0" fmla="*/ 66 w 71"/>
                <a:gd name="T1" fmla="*/ 58 h 58"/>
                <a:gd name="T2" fmla="*/ 71 w 71"/>
                <a:gd name="T3" fmla="*/ 47 h 58"/>
                <a:gd name="T4" fmla="*/ 70 w 71"/>
                <a:gd name="T5" fmla="*/ 44 h 58"/>
                <a:gd name="T6" fmla="*/ 64 w 71"/>
                <a:gd name="T7" fmla="*/ 36 h 58"/>
                <a:gd name="T8" fmla="*/ 58 w 71"/>
                <a:gd name="T9" fmla="*/ 24 h 58"/>
                <a:gd name="T10" fmla="*/ 49 w 71"/>
                <a:gd name="T11" fmla="*/ 14 h 58"/>
                <a:gd name="T12" fmla="*/ 39 w 71"/>
                <a:gd name="T13" fmla="*/ 5 h 58"/>
                <a:gd name="T14" fmla="*/ 28 w 71"/>
                <a:gd name="T15" fmla="*/ 0 h 58"/>
                <a:gd name="T16" fmla="*/ 16 w 71"/>
                <a:gd name="T17" fmla="*/ 4 h 58"/>
                <a:gd name="T18" fmla="*/ 6 w 71"/>
                <a:gd name="T19" fmla="*/ 16 h 58"/>
                <a:gd name="T20" fmla="*/ 0 w 71"/>
                <a:gd name="T21" fmla="*/ 32 h 58"/>
                <a:gd name="T22" fmla="*/ 3 w 71"/>
                <a:gd name="T23" fmla="*/ 43 h 58"/>
                <a:gd name="T24" fmla="*/ 13 w 71"/>
                <a:gd name="T25" fmla="*/ 51 h 58"/>
                <a:gd name="T26" fmla="*/ 25 w 71"/>
                <a:gd name="T27" fmla="*/ 55 h 58"/>
                <a:gd name="T28" fmla="*/ 39 w 71"/>
                <a:gd name="T29" fmla="*/ 58 h 58"/>
                <a:gd name="T30" fmla="*/ 53 w 71"/>
                <a:gd name="T31" fmla="*/ 58 h 58"/>
                <a:gd name="T32" fmla="*/ 62 w 71"/>
                <a:gd name="T33" fmla="*/ 58 h 58"/>
                <a:gd name="T34" fmla="*/ 66 w 71"/>
                <a:gd name="T3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8">
                  <a:moveTo>
                    <a:pt x="66" y="58"/>
                  </a:moveTo>
                  <a:lnTo>
                    <a:pt x="71" y="47"/>
                  </a:lnTo>
                  <a:lnTo>
                    <a:pt x="70" y="44"/>
                  </a:lnTo>
                  <a:lnTo>
                    <a:pt x="64" y="36"/>
                  </a:lnTo>
                  <a:lnTo>
                    <a:pt x="58" y="24"/>
                  </a:lnTo>
                  <a:lnTo>
                    <a:pt x="49" y="14"/>
                  </a:lnTo>
                  <a:lnTo>
                    <a:pt x="39" y="5"/>
                  </a:lnTo>
                  <a:lnTo>
                    <a:pt x="28" y="0"/>
                  </a:lnTo>
                  <a:lnTo>
                    <a:pt x="16" y="4"/>
                  </a:lnTo>
                  <a:lnTo>
                    <a:pt x="6" y="16"/>
                  </a:lnTo>
                  <a:lnTo>
                    <a:pt x="0" y="32"/>
                  </a:lnTo>
                  <a:lnTo>
                    <a:pt x="3" y="43"/>
                  </a:lnTo>
                  <a:lnTo>
                    <a:pt x="13" y="51"/>
                  </a:lnTo>
                  <a:lnTo>
                    <a:pt x="25" y="55"/>
                  </a:lnTo>
                  <a:lnTo>
                    <a:pt x="39" y="58"/>
                  </a:lnTo>
                  <a:lnTo>
                    <a:pt x="53" y="58"/>
                  </a:lnTo>
                  <a:lnTo>
                    <a:pt x="62" y="58"/>
                  </a:lnTo>
                  <a:lnTo>
                    <a:pt x="66" y="5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11" name="Freeform 63"/>
            <p:cNvSpPr>
              <a:spLocks/>
            </p:cNvSpPr>
            <p:nvPr/>
          </p:nvSpPr>
          <p:spPr bwMode="auto">
            <a:xfrm>
              <a:off x="3331" y="2447"/>
              <a:ext cx="37" cy="28"/>
            </a:xfrm>
            <a:custGeom>
              <a:avLst/>
              <a:gdLst>
                <a:gd name="T0" fmla="*/ 72 w 72"/>
                <a:gd name="T1" fmla="*/ 10 h 56"/>
                <a:gd name="T2" fmla="*/ 67 w 72"/>
                <a:gd name="T3" fmla="*/ 0 h 56"/>
                <a:gd name="T4" fmla="*/ 63 w 72"/>
                <a:gd name="T5" fmla="*/ 0 h 56"/>
                <a:gd name="T6" fmla="*/ 53 w 72"/>
                <a:gd name="T7" fmla="*/ 0 h 56"/>
                <a:gd name="T8" fmla="*/ 40 w 72"/>
                <a:gd name="T9" fmla="*/ 0 h 56"/>
                <a:gd name="T10" fmla="*/ 26 w 72"/>
                <a:gd name="T11" fmla="*/ 2 h 56"/>
                <a:gd name="T12" fmla="*/ 13 w 72"/>
                <a:gd name="T13" fmla="*/ 7 h 56"/>
                <a:gd name="T14" fmla="*/ 3 w 72"/>
                <a:gd name="T15" fmla="*/ 15 h 56"/>
                <a:gd name="T16" fmla="*/ 0 w 72"/>
                <a:gd name="T17" fmla="*/ 25 h 56"/>
                <a:gd name="T18" fmla="*/ 6 w 72"/>
                <a:gd name="T19" fmla="*/ 41 h 56"/>
                <a:gd name="T20" fmla="*/ 17 w 72"/>
                <a:gd name="T21" fmla="*/ 54 h 56"/>
                <a:gd name="T22" fmla="*/ 29 w 72"/>
                <a:gd name="T23" fmla="*/ 56 h 56"/>
                <a:gd name="T24" fmla="*/ 39 w 72"/>
                <a:gd name="T25" fmla="*/ 53 h 56"/>
                <a:gd name="T26" fmla="*/ 49 w 72"/>
                <a:gd name="T27" fmla="*/ 44 h 56"/>
                <a:gd name="T28" fmla="*/ 59 w 72"/>
                <a:gd name="T29" fmla="*/ 33 h 56"/>
                <a:gd name="T30" fmla="*/ 66 w 72"/>
                <a:gd name="T31" fmla="*/ 22 h 56"/>
                <a:gd name="T32" fmla="*/ 71 w 72"/>
                <a:gd name="T33" fmla="*/ 14 h 56"/>
                <a:gd name="T34" fmla="*/ 72 w 72"/>
                <a:gd name="T35" fmla="*/ 1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6">
                  <a:moveTo>
                    <a:pt x="72" y="10"/>
                  </a:moveTo>
                  <a:lnTo>
                    <a:pt x="67" y="0"/>
                  </a:lnTo>
                  <a:lnTo>
                    <a:pt x="63" y="0"/>
                  </a:lnTo>
                  <a:lnTo>
                    <a:pt x="53" y="0"/>
                  </a:lnTo>
                  <a:lnTo>
                    <a:pt x="40" y="0"/>
                  </a:lnTo>
                  <a:lnTo>
                    <a:pt x="26" y="2"/>
                  </a:lnTo>
                  <a:lnTo>
                    <a:pt x="13" y="7"/>
                  </a:lnTo>
                  <a:lnTo>
                    <a:pt x="3" y="15"/>
                  </a:lnTo>
                  <a:lnTo>
                    <a:pt x="0" y="25"/>
                  </a:lnTo>
                  <a:lnTo>
                    <a:pt x="6" y="41"/>
                  </a:lnTo>
                  <a:lnTo>
                    <a:pt x="17" y="54"/>
                  </a:lnTo>
                  <a:lnTo>
                    <a:pt x="29" y="56"/>
                  </a:lnTo>
                  <a:lnTo>
                    <a:pt x="39" y="53"/>
                  </a:lnTo>
                  <a:lnTo>
                    <a:pt x="49" y="44"/>
                  </a:lnTo>
                  <a:lnTo>
                    <a:pt x="59" y="33"/>
                  </a:lnTo>
                  <a:lnTo>
                    <a:pt x="66" y="22"/>
                  </a:lnTo>
                  <a:lnTo>
                    <a:pt x="71" y="14"/>
                  </a:lnTo>
                  <a:lnTo>
                    <a:pt x="72" y="1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12" name="Freeform 64"/>
            <p:cNvSpPr>
              <a:spLocks/>
            </p:cNvSpPr>
            <p:nvPr/>
          </p:nvSpPr>
          <p:spPr bwMode="auto">
            <a:xfrm>
              <a:off x="3361" y="2454"/>
              <a:ext cx="26" cy="37"/>
            </a:xfrm>
            <a:custGeom>
              <a:avLst/>
              <a:gdLst>
                <a:gd name="T0" fmla="*/ 33 w 53"/>
                <a:gd name="T1" fmla="*/ 0 h 72"/>
                <a:gd name="T2" fmla="*/ 20 w 53"/>
                <a:gd name="T3" fmla="*/ 0 h 72"/>
                <a:gd name="T4" fmla="*/ 18 w 53"/>
                <a:gd name="T5" fmla="*/ 3 h 72"/>
                <a:gd name="T6" fmla="*/ 13 w 53"/>
                <a:gd name="T7" fmla="*/ 11 h 72"/>
                <a:gd name="T8" fmla="*/ 8 w 53"/>
                <a:gd name="T9" fmla="*/ 23 h 72"/>
                <a:gd name="T10" fmla="*/ 3 w 53"/>
                <a:gd name="T11" fmla="*/ 35 h 72"/>
                <a:gd name="T12" fmla="*/ 0 w 53"/>
                <a:gd name="T13" fmla="*/ 49 h 72"/>
                <a:gd name="T14" fmla="*/ 2 w 53"/>
                <a:gd name="T15" fmla="*/ 61 h 72"/>
                <a:gd name="T16" fmla="*/ 10 w 53"/>
                <a:gd name="T17" fmla="*/ 69 h 72"/>
                <a:gd name="T18" fmla="*/ 26 w 53"/>
                <a:gd name="T19" fmla="*/ 72 h 72"/>
                <a:gd name="T20" fmla="*/ 42 w 53"/>
                <a:gd name="T21" fmla="*/ 69 h 72"/>
                <a:gd name="T22" fmla="*/ 51 w 53"/>
                <a:gd name="T23" fmla="*/ 61 h 72"/>
                <a:gd name="T24" fmla="*/ 53 w 53"/>
                <a:gd name="T25" fmla="*/ 49 h 72"/>
                <a:gd name="T26" fmla="*/ 50 w 53"/>
                <a:gd name="T27" fmla="*/ 35 h 72"/>
                <a:gd name="T28" fmla="*/ 46 w 53"/>
                <a:gd name="T29" fmla="*/ 23 h 72"/>
                <a:gd name="T30" fmla="*/ 40 w 53"/>
                <a:gd name="T31" fmla="*/ 11 h 72"/>
                <a:gd name="T32" fmla="*/ 35 w 53"/>
                <a:gd name="T33" fmla="*/ 3 h 72"/>
                <a:gd name="T34" fmla="*/ 33 w 53"/>
                <a:gd name="T3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2">
                  <a:moveTo>
                    <a:pt x="33" y="0"/>
                  </a:moveTo>
                  <a:lnTo>
                    <a:pt x="20" y="0"/>
                  </a:lnTo>
                  <a:lnTo>
                    <a:pt x="18" y="3"/>
                  </a:lnTo>
                  <a:lnTo>
                    <a:pt x="13" y="11"/>
                  </a:lnTo>
                  <a:lnTo>
                    <a:pt x="8" y="23"/>
                  </a:lnTo>
                  <a:lnTo>
                    <a:pt x="3" y="35"/>
                  </a:lnTo>
                  <a:lnTo>
                    <a:pt x="0" y="49"/>
                  </a:lnTo>
                  <a:lnTo>
                    <a:pt x="2" y="61"/>
                  </a:lnTo>
                  <a:lnTo>
                    <a:pt x="10" y="69"/>
                  </a:lnTo>
                  <a:lnTo>
                    <a:pt x="26" y="72"/>
                  </a:lnTo>
                  <a:lnTo>
                    <a:pt x="42" y="69"/>
                  </a:lnTo>
                  <a:lnTo>
                    <a:pt x="51" y="61"/>
                  </a:lnTo>
                  <a:lnTo>
                    <a:pt x="53" y="49"/>
                  </a:lnTo>
                  <a:lnTo>
                    <a:pt x="50" y="35"/>
                  </a:lnTo>
                  <a:lnTo>
                    <a:pt x="46" y="23"/>
                  </a:lnTo>
                  <a:lnTo>
                    <a:pt x="40" y="11"/>
                  </a:lnTo>
                  <a:lnTo>
                    <a:pt x="35" y="3"/>
                  </a:lnTo>
                  <a:lnTo>
                    <a:pt x="3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13" name="Freeform 65"/>
            <p:cNvSpPr>
              <a:spLocks/>
            </p:cNvSpPr>
            <p:nvPr/>
          </p:nvSpPr>
          <p:spPr bwMode="auto">
            <a:xfrm>
              <a:off x="3381" y="2447"/>
              <a:ext cx="36" cy="28"/>
            </a:xfrm>
            <a:custGeom>
              <a:avLst/>
              <a:gdLst>
                <a:gd name="T0" fmla="*/ 6 w 71"/>
                <a:gd name="T1" fmla="*/ 0 h 56"/>
                <a:gd name="T2" fmla="*/ 0 w 71"/>
                <a:gd name="T3" fmla="*/ 10 h 56"/>
                <a:gd name="T4" fmla="*/ 1 w 71"/>
                <a:gd name="T5" fmla="*/ 14 h 56"/>
                <a:gd name="T6" fmla="*/ 7 w 71"/>
                <a:gd name="T7" fmla="*/ 22 h 56"/>
                <a:gd name="T8" fmla="*/ 14 w 71"/>
                <a:gd name="T9" fmla="*/ 33 h 56"/>
                <a:gd name="T10" fmla="*/ 23 w 71"/>
                <a:gd name="T11" fmla="*/ 44 h 56"/>
                <a:gd name="T12" fmla="*/ 32 w 71"/>
                <a:gd name="T13" fmla="*/ 53 h 56"/>
                <a:gd name="T14" fmla="*/ 44 w 71"/>
                <a:gd name="T15" fmla="*/ 56 h 56"/>
                <a:gd name="T16" fmla="*/ 55 w 71"/>
                <a:gd name="T17" fmla="*/ 54 h 56"/>
                <a:gd name="T18" fmla="*/ 66 w 71"/>
                <a:gd name="T19" fmla="*/ 41 h 56"/>
                <a:gd name="T20" fmla="*/ 71 w 71"/>
                <a:gd name="T21" fmla="*/ 25 h 56"/>
                <a:gd name="T22" fmla="*/ 68 w 71"/>
                <a:gd name="T23" fmla="*/ 15 h 56"/>
                <a:gd name="T24" fmla="*/ 59 w 71"/>
                <a:gd name="T25" fmla="*/ 7 h 56"/>
                <a:gd name="T26" fmla="*/ 46 w 71"/>
                <a:gd name="T27" fmla="*/ 2 h 56"/>
                <a:gd name="T28" fmla="*/ 32 w 71"/>
                <a:gd name="T29" fmla="*/ 0 h 56"/>
                <a:gd name="T30" fmla="*/ 20 w 71"/>
                <a:gd name="T31" fmla="*/ 0 h 56"/>
                <a:gd name="T32" fmla="*/ 9 w 71"/>
                <a:gd name="T33" fmla="*/ 0 h 56"/>
                <a:gd name="T34" fmla="*/ 6 w 71"/>
                <a:gd name="T3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6">
                  <a:moveTo>
                    <a:pt x="6" y="0"/>
                  </a:moveTo>
                  <a:lnTo>
                    <a:pt x="0" y="10"/>
                  </a:lnTo>
                  <a:lnTo>
                    <a:pt x="1" y="14"/>
                  </a:lnTo>
                  <a:lnTo>
                    <a:pt x="7" y="22"/>
                  </a:lnTo>
                  <a:lnTo>
                    <a:pt x="14" y="33"/>
                  </a:lnTo>
                  <a:lnTo>
                    <a:pt x="23" y="44"/>
                  </a:lnTo>
                  <a:lnTo>
                    <a:pt x="32" y="53"/>
                  </a:lnTo>
                  <a:lnTo>
                    <a:pt x="44" y="56"/>
                  </a:lnTo>
                  <a:lnTo>
                    <a:pt x="55" y="54"/>
                  </a:lnTo>
                  <a:lnTo>
                    <a:pt x="66" y="41"/>
                  </a:lnTo>
                  <a:lnTo>
                    <a:pt x="71" y="25"/>
                  </a:lnTo>
                  <a:lnTo>
                    <a:pt x="68" y="15"/>
                  </a:lnTo>
                  <a:lnTo>
                    <a:pt x="59" y="7"/>
                  </a:lnTo>
                  <a:lnTo>
                    <a:pt x="46" y="2"/>
                  </a:lnTo>
                  <a:lnTo>
                    <a:pt x="32" y="0"/>
                  </a:lnTo>
                  <a:lnTo>
                    <a:pt x="20" y="0"/>
                  </a:lnTo>
                  <a:lnTo>
                    <a:pt x="9" y="0"/>
                  </a:lnTo>
                  <a:lnTo>
                    <a:pt x="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14" name="Freeform 66"/>
            <p:cNvSpPr>
              <a:spLocks/>
            </p:cNvSpPr>
            <p:nvPr/>
          </p:nvSpPr>
          <p:spPr bwMode="auto">
            <a:xfrm>
              <a:off x="3380" y="2414"/>
              <a:ext cx="37" cy="28"/>
            </a:xfrm>
            <a:custGeom>
              <a:avLst/>
              <a:gdLst>
                <a:gd name="T0" fmla="*/ 0 w 72"/>
                <a:gd name="T1" fmla="*/ 46 h 57"/>
                <a:gd name="T2" fmla="*/ 6 w 72"/>
                <a:gd name="T3" fmla="*/ 57 h 57"/>
                <a:gd name="T4" fmla="*/ 9 w 72"/>
                <a:gd name="T5" fmla="*/ 57 h 57"/>
                <a:gd name="T6" fmla="*/ 19 w 72"/>
                <a:gd name="T7" fmla="*/ 57 h 57"/>
                <a:gd name="T8" fmla="*/ 32 w 72"/>
                <a:gd name="T9" fmla="*/ 57 h 57"/>
                <a:gd name="T10" fmla="*/ 47 w 72"/>
                <a:gd name="T11" fmla="*/ 54 h 57"/>
                <a:gd name="T12" fmla="*/ 60 w 72"/>
                <a:gd name="T13" fmla="*/ 50 h 57"/>
                <a:gd name="T14" fmla="*/ 69 w 72"/>
                <a:gd name="T15" fmla="*/ 43 h 57"/>
                <a:gd name="T16" fmla="*/ 72 w 72"/>
                <a:gd name="T17" fmla="*/ 31 h 57"/>
                <a:gd name="T18" fmla="*/ 67 w 72"/>
                <a:gd name="T19" fmla="*/ 16 h 57"/>
                <a:gd name="T20" fmla="*/ 55 w 72"/>
                <a:gd name="T21" fmla="*/ 4 h 57"/>
                <a:gd name="T22" fmla="*/ 44 w 72"/>
                <a:gd name="T23" fmla="*/ 0 h 57"/>
                <a:gd name="T24" fmla="*/ 33 w 72"/>
                <a:gd name="T25" fmla="*/ 4 h 57"/>
                <a:gd name="T26" fmla="*/ 23 w 72"/>
                <a:gd name="T27" fmla="*/ 13 h 57"/>
                <a:gd name="T28" fmla="*/ 14 w 72"/>
                <a:gd name="T29" fmla="*/ 23 h 57"/>
                <a:gd name="T30" fmla="*/ 7 w 72"/>
                <a:gd name="T31" fmla="*/ 35 h 57"/>
                <a:gd name="T32" fmla="*/ 1 w 72"/>
                <a:gd name="T33" fmla="*/ 43 h 57"/>
                <a:gd name="T34" fmla="*/ 0 w 72"/>
                <a:gd name="T35"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7">
                  <a:moveTo>
                    <a:pt x="0" y="46"/>
                  </a:moveTo>
                  <a:lnTo>
                    <a:pt x="6" y="57"/>
                  </a:lnTo>
                  <a:lnTo>
                    <a:pt x="9" y="57"/>
                  </a:lnTo>
                  <a:lnTo>
                    <a:pt x="19" y="57"/>
                  </a:lnTo>
                  <a:lnTo>
                    <a:pt x="32" y="57"/>
                  </a:lnTo>
                  <a:lnTo>
                    <a:pt x="47" y="54"/>
                  </a:lnTo>
                  <a:lnTo>
                    <a:pt x="60" y="50"/>
                  </a:lnTo>
                  <a:lnTo>
                    <a:pt x="69" y="43"/>
                  </a:lnTo>
                  <a:lnTo>
                    <a:pt x="72" y="31"/>
                  </a:lnTo>
                  <a:lnTo>
                    <a:pt x="67" y="16"/>
                  </a:lnTo>
                  <a:lnTo>
                    <a:pt x="55" y="4"/>
                  </a:lnTo>
                  <a:lnTo>
                    <a:pt x="44" y="0"/>
                  </a:lnTo>
                  <a:lnTo>
                    <a:pt x="33" y="4"/>
                  </a:lnTo>
                  <a:lnTo>
                    <a:pt x="23" y="13"/>
                  </a:lnTo>
                  <a:lnTo>
                    <a:pt x="14" y="23"/>
                  </a:lnTo>
                  <a:lnTo>
                    <a:pt x="7" y="35"/>
                  </a:lnTo>
                  <a:lnTo>
                    <a:pt x="1" y="43"/>
                  </a:lnTo>
                  <a:lnTo>
                    <a:pt x="0" y="4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15" name="Freeform 67"/>
            <p:cNvSpPr>
              <a:spLocks/>
            </p:cNvSpPr>
            <p:nvPr/>
          </p:nvSpPr>
          <p:spPr bwMode="auto">
            <a:xfrm>
              <a:off x="2672" y="2420"/>
              <a:ext cx="11" cy="12"/>
            </a:xfrm>
            <a:custGeom>
              <a:avLst/>
              <a:gdLst>
                <a:gd name="T0" fmla="*/ 12 w 23"/>
                <a:gd name="T1" fmla="*/ 24 h 24"/>
                <a:gd name="T2" fmla="*/ 7 w 23"/>
                <a:gd name="T3" fmla="*/ 23 h 24"/>
                <a:gd name="T4" fmla="*/ 4 w 23"/>
                <a:gd name="T5" fmla="*/ 20 h 24"/>
                <a:gd name="T6" fmla="*/ 1 w 23"/>
                <a:gd name="T7" fmla="*/ 17 h 24"/>
                <a:gd name="T8" fmla="*/ 0 w 23"/>
                <a:gd name="T9" fmla="*/ 12 h 24"/>
                <a:gd name="T10" fmla="*/ 1 w 23"/>
                <a:gd name="T11" fmla="*/ 8 h 24"/>
                <a:gd name="T12" fmla="*/ 4 w 23"/>
                <a:gd name="T13" fmla="*/ 3 h 24"/>
                <a:gd name="T14" fmla="*/ 7 w 23"/>
                <a:gd name="T15" fmla="*/ 1 h 24"/>
                <a:gd name="T16" fmla="*/ 12 w 23"/>
                <a:gd name="T17" fmla="*/ 0 h 24"/>
                <a:gd name="T18" fmla="*/ 16 w 23"/>
                <a:gd name="T19" fmla="*/ 1 h 24"/>
                <a:gd name="T20" fmla="*/ 20 w 23"/>
                <a:gd name="T21" fmla="*/ 3 h 24"/>
                <a:gd name="T22" fmla="*/ 22 w 23"/>
                <a:gd name="T23" fmla="*/ 8 h 24"/>
                <a:gd name="T24" fmla="*/ 23 w 23"/>
                <a:gd name="T25" fmla="*/ 12 h 24"/>
                <a:gd name="T26" fmla="*/ 22 w 23"/>
                <a:gd name="T27" fmla="*/ 17 h 24"/>
                <a:gd name="T28" fmla="*/ 20 w 23"/>
                <a:gd name="T29" fmla="*/ 20 h 24"/>
                <a:gd name="T30" fmla="*/ 16 w 23"/>
                <a:gd name="T31" fmla="*/ 23 h 24"/>
                <a:gd name="T32" fmla="*/ 12 w 23"/>
                <a:gd name="T3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24">
                  <a:moveTo>
                    <a:pt x="12" y="24"/>
                  </a:moveTo>
                  <a:lnTo>
                    <a:pt x="7" y="23"/>
                  </a:lnTo>
                  <a:lnTo>
                    <a:pt x="4" y="20"/>
                  </a:lnTo>
                  <a:lnTo>
                    <a:pt x="1" y="17"/>
                  </a:lnTo>
                  <a:lnTo>
                    <a:pt x="0" y="12"/>
                  </a:lnTo>
                  <a:lnTo>
                    <a:pt x="1" y="8"/>
                  </a:lnTo>
                  <a:lnTo>
                    <a:pt x="4" y="3"/>
                  </a:lnTo>
                  <a:lnTo>
                    <a:pt x="7" y="1"/>
                  </a:lnTo>
                  <a:lnTo>
                    <a:pt x="12" y="0"/>
                  </a:lnTo>
                  <a:lnTo>
                    <a:pt x="16" y="1"/>
                  </a:lnTo>
                  <a:lnTo>
                    <a:pt x="20" y="3"/>
                  </a:lnTo>
                  <a:lnTo>
                    <a:pt x="22" y="8"/>
                  </a:lnTo>
                  <a:lnTo>
                    <a:pt x="23" y="12"/>
                  </a:lnTo>
                  <a:lnTo>
                    <a:pt x="22" y="17"/>
                  </a:lnTo>
                  <a:lnTo>
                    <a:pt x="20" y="20"/>
                  </a:lnTo>
                  <a:lnTo>
                    <a:pt x="16" y="23"/>
                  </a:lnTo>
                  <a:lnTo>
                    <a:pt x="12" y="2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16" name="Freeform 68"/>
            <p:cNvSpPr>
              <a:spLocks/>
            </p:cNvSpPr>
            <p:nvPr/>
          </p:nvSpPr>
          <p:spPr bwMode="auto">
            <a:xfrm>
              <a:off x="2664" y="2381"/>
              <a:ext cx="26" cy="36"/>
            </a:xfrm>
            <a:custGeom>
              <a:avLst/>
              <a:gdLst>
                <a:gd name="T0" fmla="*/ 20 w 52"/>
                <a:gd name="T1" fmla="*/ 73 h 73"/>
                <a:gd name="T2" fmla="*/ 31 w 52"/>
                <a:gd name="T3" fmla="*/ 73 h 73"/>
                <a:gd name="T4" fmla="*/ 34 w 52"/>
                <a:gd name="T5" fmla="*/ 69 h 73"/>
                <a:gd name="T6" fmla="*/ 38 w 52"/>
                <a:gd name="T7" fmla="*/ 61 h 73"/>
                <a:gd name="T8" fmla="*/ 44 w 52"/>
                <a:gd name="T9" fmla="*/ 50 h 73"/>
                <a:gd name="T10" fmla="*/ 50 w 52"/>
                <a:gd name="T11" fmla="*/ 36 h 73"/>
                <a:gd name="T12" fmla="*/ 52 w 52"/>
                <a:gd name="T13" fmla="*/ 23 h 73"/>
                <a:gd name="T14" fmla="*/ 51 w 52"/>
                <a:gd name="T15" fmla="*/ 12 h 73"/>
                <a:gd name="T16" fmla="*/ 43 w 52"/>
                <a:gd name="T17" fmla="*/ 4 h 73"/>
                <a:gd name="T18" fmla="*/ 27 w 52"/>
                <a:gd name="T19" fmla="*/ 0 h 73"/>
                <a:gd name="T20" fmla="*/ 10 w 52"/>
                <a:gd name="T21" fmla="*/ 4 h 73"/>
                <a:gd name="T22" fmla="*/ 1 w 52"/>
                <a:gd name="T23" fmla="*/ 12 h 73"/>
                <a:gd name="T24" fmla="*/ 0 w 52"/>
                <a:gd name="T25" fmla="*/ 23 h 73"/>
                <a:gd name="T26" fmla="*/ 2 w 52"/>
                <a:gd name="T27" fmla="*/ 36 h 73"/>
                <a:gd name="T28" fmla="*/ 7 w 52"/>
                <a:gd name="T29" fmla="*/ 50 h 73"/>
                <a:gd name="T30" fmla="*/ 13 w 52"/>
                <a:gd name="T31" fmla="*/ 61 h 73"/>
                <a:gd name="T32" fmla="*/ 17 w 52"/>
                <a:gd name="T33" fmla="*/ 69 h 73"/>
                <a:gd name="T34" fmla="*/ 20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17" name="Freeform 69"/>
            <p:cNvSpPr>
              <a:spLocks/>
            </p:cNvSpPr>
            <p:nvPr/>
          </p:nvSpPr>
          <p:spPr bwMode="auto">
            <a:xfrm>
              <a:off x="2664" y="2381"/>
              <a:ext cx="26" cy="36"/>
            </a:xfrm>
            <a:custGeom>
              <a:avLst/>
              <a:gdLst>
                <a:gd name="T0" fmla="*/ 20 w 52"/>
                <a:gd name="T1" fmla="*/ 73 h 73"/>
                <a:gd name="T2" fmla="*/ 31 w 52"/>
                <a:gd name="T3" fmla="*/ 73 h 73"/>
                <a:gd name="T4" fmla="*/ 34 w 52"/>
                <a:gd name="T5" fmla="*/ 69 h 73"/>
                <a:gd name="T6" fmla="*/ 38 w 52"/>
                <a:gd name="T7" fmla="*/ 61 h 73"/>
                <a:gd name="T8" fmla="*/ 44 w 52"/>
                <a:gd name="T9" fmla="*/ 50 h 73"/>
                <a:gd name="T10" fmla="*/ 50 w 52"/>
                <a:gd name="T11" fmla="*/ 36 h 73"/>
                <a:gd name="T12" fmla="*/ 52 w 52"/>
                <a:gd name="T13" fmla="*/ 23 h 73"/>
                <a:gd name="T14" fmla="*/ 51 w 52"/>
                <a:gd name="T15" fmla="*/ 12 h 73"/>
                <a:gd name="T16" fmla="*/ 43 w 52"/>
                <a:gd name="T17" fmla="*/ 4 h 73"/>
                <a:gd name="T18" fmla="*/ 27 w 52"/>
                <a:gd name="T19" fmla="*/ 0 h 73"/>
                <a:gd name="T20" fmla="*/ 10 w 52"/>
                <a:gd name="T21" fmla="*/ 4 h 73"/>
                <a:gd name="T22" fmla="*/ 1 w 52"/>
                <a:gd name="T23" fmla="*/ 12 h 73"/>
                <a:gd name="T24" fmla="*/ 0 w 52"/>
                <a:gd name="T25" fmla="*/ 23 h 73"/>
                <a:gd name="T26" fmla="*/ 2 w 52"/>
                <a:gd name="T27" fmla="*/ 36 h 73"/>
                <a:gd name="T28" fmla="*/ 7 w 52"/>
                <a:gd name="T29" fmla="*/ 50 h 73"/>
                <a:gd name="T30" fmla="*/ 13 w 52"/>
                <a:gd name="T31" fmla="*/ 61 h 73"/>
                <a:gd name="T32" fmla="*/ 17 w 52"/>
                <a:gd name="T33" fmla="*/ 69 h 73"/>
                <a:gd name="T34" fmla="*/ 20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18" name="Freeform 70"/>
            <p:cNvSpPr>
              <a:spLocks/>
            </p:cNvSpPr>
            <p:nvPr/>
          </p:nvSpPr>
          <p:spPr bwMode="auto">
            <a:xfrm>
              <a:off x="2635" y="2396"/>
              <a:ext cx="35" cy="28"/>
            </a:xfrm>
            <a:custGeom>
              <a:avLst/>
              <a:gdLst>
                <a:gd name="T0" fmla="*/ 66 w 72"/>
                <a:gd name="T1" fmla="*/ 58 h 58"/>
                <a:gd name="T2" fmla="*/ 72 w 72"/>
                <a:gd name="T3" fmla="*/ 47 h 58"/>
                <a:gd name="T4" fmla="*/ 71 w 72"/>
                <a:gd name="T5" fmla="*/ 44 h 58"/>
                <a:gd name="T6" fmla="*/ 65 w 72"/>
                <a:gd name="T7" fmla="*/ 36 h 58"/>
                <a:gd name="T8" fmla="*/ 58 w 72"/>
                <a:gd name="T9" fmla="*/ 24 h 58"/>
                <a:gd name="T10" fmla="*/ 50 w 72"/>
                <a:gd name="T11" fmla="*/ 14 h 58"/>
                <a:gd name="T12" fmla="*/ 40 w 72"/>
                <a:gd name="T13" fmla="*/ 5 h 58"/>
                <a:gd name="T14" fmla="*/ 28 w 72"/>
                <a:gd name="T15" fmla="*/ 0 h 58"/>
                <a:gd name="T16" fmla="*/ 16 w 72"/>
                <a:gd name="T17" fmla="*/ 3 h 58"/>
                <a:gd name="T18" fmla="*/ 6 w 72"/>
                <a:gd name="T19" fmla="*/ 15 h 58"/>
                <a:gd name="T20" fmla="*/ 0 w 72"/>
                <a:gd name="T21" fmla="*/ 31 h 58"/>
                <a:gd name="T22" fmla="*/ 4 w 72"/>
                <a:gd name="T23" fmla="*/ 43 h 58"/>
                <a:gd name="T24" fmla="*/ 12 w 72"/>
                <a:gd name="T25" fmla="*/ 51 h 58"/>
                <a:gd name="T26" fmla="*/ 26 w 72"/>
                <a:gd name="T27" fmla="*/ 56 h 58"/>
                <a:gd name="T28" fmla="*/ 40 w 72"/>
                <a:gd name="T29" fmla="*/ 58 h 58"/>
                <a:gd name="T30" fmla="*/ 52 w 72"/>
                <a:gd name="T31" fmla="*/ 58 h 58"/>
                <a:gd name="T32" fmla="*/ 63 w 72"/>
                <a:gd name="T33" fmla="*/ 58 h 58"/>
                <a:gd name="T34" fmla="*/ 66 w 72"/>
                <a:gd name="T3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8">
                  <a:moveTo>
                    <a:pt x="66" y="58"/>
                  </a:moveTo>
                  <a:lnTo>
                    <a:pt x="72" y="47"/>
                  </a:lnTo>
                  <a:lnTo>
                    <a:pt x="71" y="44"/>
                  </a:lnTo>
                  <a:lnTo>
                    <a:pt x="65" y="36"/>
                  </a:lnTo>
                  <a:lnTo>
                    <a:pt x="58" y="24"/>
                  </a:lnTo>
                  <a:lnTo>
                    <a:pt x="50" y="14"/>
                  </a:lnTo>
                  <a:lnTo>
                    <a:pt x="40" y="5"/>
                  </a:lnTo>
                  <a:lnTo>
                    <a:pt x="28" y="0"/>
                  </a:lnTo>
                  <a:lnTo>
                    <a:pt x="16" y="3"/>
                  </a:lnTo>
                  <a:lnTo>
                    <a:pt x="6" y="15"/>
                  </a:lnTo>
                  <a:lnTo>
                    <a:pt x="0" y="31"/>
                  </a:lnTo>
                  <a:lnTo>
                    <a:pt x="4" y="43"/>
                  </a:lnTo>
                  <a:lnTo>
                    <a:pt x="12" y="51"/>
                  </a:lnTo>
                  <a:lnTo>
                    <a:pt x="26" y="56"/>
                  </a:lnTo>
                  <a:lnTo>
                    <a:pt x="40" y="58"/>
                  </a:lnTo>
                  <a:lnTo>
                    <a:pt x="52" y="58"/>
                  </a:lnTo>
                  <a:lnTo>
                    <a:pt x="63" y="58"/>
                  </a:lnTo>
                  <a:lnTo>
                    <a:pt x="66" y="5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19" name="Freeform 71"/>
            <p:cNvSpPr>
              <a:spLocks/>
            </p:cNvSpPr>
            <p:nvPr/>
          </p:nvSpPr>
          <p:spPr bwMode="auto">
            <a:xfrm>
              <a:off x="2635" y="2428"/>
              <a:ext cx="35" cy="29"/>
            </a:xfrm>
            <a:custGeom>
              <a:avLst/>
              <a:gdLst>
                <a:gd name="T0" fmla="*/ 72 w 72"/>
                <a:gd name="T1" fmla="*/ 10 h 56"/>
                <a:gd name="T2" fmla="*/ 66 w 72"/>
                <a:gd name="T3" fmla="*/ 0 h 56"/>
                <a:gd name="T4" fmla="*/ 63 w 72"/>
                <a:gd name="T5" fmla="*/ 0 h 56"/>
                <a:gd name="T6" fmla="*/ 53 w 72"/>
                <a:gd name="T7" fmla="*/ 0 h 56"/>
                <a:gd name="T8" fmla="*/ 40 w 72"/>
                <a:gd name="T9" fmla="*/ 0 h 56"/>
                <a:gd name="T10" fmla="*/ 26 w 72"/>
                <a:gd name="T11" fmla="*/ 2 h 56"/>
                <a:gd name="T12" fmla="*/ 13 w 72"/>
                <a:gd name="T13" fmla="*/ 7 h 56"/>
                <a:gd name="T14" fmla="*/ 4 w 72"/>
                <a:gd name="T15" fmla="*/ 14 h 56"/>
                <a:gd name="T16" fmla="*/ 0 w 72"/>
                <a:gd name="T17" fmla="*/ 25 h 56"/>
                <a:gd name="T18" fmla="*/ 6 w 72"/>
                <a:gd name="T19" fmla="*/ 40 h 56"/>
                <a:gd name="T20" fmla="*/ 16 w 72"/>
                <a:gd name="T21" fmla="*/ 53 h 56"/>
                <a:gd name="T22" fmla="*/ 28 w 72"/>
                <a:gd name="T23" fmla="*/ 56 h 56"/>
                <a:gd name="T24" fmla="*/ 40 w 72"/>
                <a:gd name="T25" fmla="*/ 53 h 56"/>
                <a:gd name="T26" fmla="*/ 50 w 72"/>
                <a:gd name="T27" fmla="*/ 44 h 56"/>
                <a:gd name="T28" fmla="*/ 58 w 72"/>
                <a:gd name="T29" fmla="*/ 33 h 56"/>
                <a:gd name="T30" fmla="*/ 65 w 72"/>
                <a:gd name="T31" fmla="*/ 22 h 56"/>
                <a:gd name="T32" fmla="*/ 71 w 72"/>
                <a:gd name="T33" fmla="*/ 14 h 56"/>
                <a:gd name="T34" fmla="*/ 72 w 72"/>
                <a:gd name="T35" fmla="*/ 1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6">
                  <a:moveTo>
                    <a:pt x="72" y="10"/>
                  </a:moveTo>
                  <a:lnTo>
                    <a:pt x="66" y="0"/>
                  </a:lnTo>
                  <a:lnTo>
                    <a:pt x="63" y="0"/>
                  </a:lnTo>
                  <a:lnTo>
                    <a:pt x="53" y="0"/>
                  </a:lnTo>
                  <a:lnTo>
                    <a:pt x="40" y="0"/>
                  </a:lnTo>
                  <a:lnTo>
                    <a:pt x="26" y="2"/>
                  </a:lnTo>
                  <a:lnTo>
                    <a:pt x="13" y="7"/>
                  </a:lnTo>
                  <a:lnTo>
                    <a:pt x="4" y="14"/>
                  </a:lnTo>
                  <a:lnTo>
                    <a:pt x="0" y="25"/>
                  </a:lnTo>
                  <a:lnTo>
                    <a:pt x="6" y="40"/>
                  </a:lnTo>
                  <a:lnTo>
                    <a:pt x="16" y="53"/>
                  </a:lnTo>
                  <a:lnTo>
                    <a:pt x="28" y="56"/>
                  </a:lnTo>
                  <a:lnTo>
                    <a:pt x="40" y="53"/>
                  </a:lnTo>
                  <a:lnTo>
                    <a:pt x="50" y="44"/>
                  </a:lnTo>
                  <a:lnTo>
                    <a:pt x="58" y="33"/>
                  </a:lnTo>
                  <a:lnTo>
                    <a:pt x="65" y="22"/>
                  </a:lnTo>
                  <a:lnTo>
                    <a:pt x="71" y="14"/>
                  </a:lnTo>
                  <a:lnTo>
                    <a:pt x="72" y="1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20" name="Freeform 72"/>
            <p:cNvSpPr>
              <a:spLocks/>
            </p:cNvSpPr>
            <p:nvPr/>
          </p:nvSpPr>
          <p:spPr bwMode="auto">
            <a:xfrm>
              <a:off x="2664" y="2435"/>
              <a:ext cx="27" cy="37"/>
            </a:xfrm>
            <a:custGeom>
              <a:avLst/>
              <a:gdLst>
                <a:gd name="T0" fmla="*/ 32 w 53"/>
                <a:gd name="T1" fmla="*/ 0 h 72"/>
                <a:gd name="T2" fmla="*/ 21 w 53"/>
                <a:gd name="T3" fmla="*/ 0 h 72"/>
                <a:gd name="T4" fmla="*/ 19 w 53"/>
                <a:gd name="T5" fmla="*/ 3 h 72"/>
                <a:gd name="T6" fmla="*/ 14 w 53"/>
                <a:gd name="T7" fmla="*/ 11 h 72"/>
                <a:gd name="T8" fmla="*/ 8 w 53"/>
                <a:gd name="T9" fmla="*/ 23 h 72"/>
                <a:gd name="T10" fmla="*/ 2 w 53"/>
                <a:gd name="T11" fmla="*/ 35 h 72"/>
                <a:gd name="T12" fmla="*/ 0 w 53"/>
                <a:gd name="T13" fmla="*/ 49 h 72"/>
                <a:gd name="T14" fmla="*/ 2 w 53"/>
                <a:gd name="T15" fmla="*/ 61 h 72"/>
                <a:gd name="T16" fmla="*/ 10 w 53"/>
                <a:gd name="T17" fmla="*/ 69 h 72"/>
                <a:gd name="T18" fmla="*/ 27 w 53"/>
                <a:gd name="T19" fmla="*/ 72 h 72"/>
                <a:gd name="T20" fmla="*/ 43 w 53"/>
                <a:gd name="T21" fmla="*/ 69 h 72"/>
                <a:gd name="T22" fmla="*/ 51 w 53"/>
                <a:gd name="T23" fmla="*/ 61 h 72"/>
                <a:gd name="T24" fmla="*/ 53 w 53"/>
                <a:gd name="T25" fmla="*/ 49 h 72"/>
                <a:gd name="T26" fmla="*/ 51 w 53"/>
                <a:gd name="T27" fmla="*/ 35 h 72"/>
                <a:gd name="T28" fmla="*/ 45 w 53"/>
                <a:gd name="T29" fmla="*/ 23 h 72"/>
                <a:gd name="T30" fmla="*/ 39 w 53"/>
                <a:gd name="T31" fmla="*/ 11 h 72"/>
                <a:gd name="T32" fmla="*/ 35 w 53"/>
                <a:gd name="T33" fmla="*/ 3 h 72"/>
                <a:gd name="T34" fmla="*/ 32 w 53"/>
                <a:gd name="T3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2">
                  <a:moveTo>
                    <a:pt x="32" y="0"/>
                  </a:moveTo>
                  <a:lnTo>
                    <a:pt x="21" y="0"/>
                  </a:lnTo>
                  <a:lnTo>
                    <a:pt x="19" y="3"/>
                  </a:lnTo>
                  <a:lnTo>
                    <a:pt x="14" y="11"/>
                  </a:lnTo>
                  <a:lnTo>
                    <a:pt x="8" y="23"/>
                  </a:lnTo>
                  <a:lnTo>
                    <a:pt x="2" y="35"/>
                  </a:lnTo>
                  <a:lnTo>
                    <a:pt x="0" y="49"/>
                  </a:lnTo>
                  <a:lnTo>
                    <a:pt x="2" y="61"/>
                  </a:lnTo>
                  <a:lnTo>
                    <a:pt x="10" y="69"/>
                  </a:lnTo>
                  <a:lnTo>
                    <a:pt x="27" y="72"/>
                  </a:lnTo>
                  <a:lnTo>
                    <a:pt x="43" y="69"/>
                  </a:lnTo>
                  <a:lnTo>
                    <a:pt x="51" y="61"/>
                  </a:lnTo>
                  <a:lnTo>
                    <a:pt x="53" y="49"/>
                  </a:lnTo>
                  <a:lnTo>
                    <a:pt x="51" y="35"/>
                  </a:lnTo>
                  <a:lnTo>
                    <a:pt x="45" y="23"/>
                  </a:lnTo>
                  <a:lnTo>
                    <a:pt x="39" y="11"/>
                  </a:lnTo>
                  <a:lnTo>
                    <a:pt x="35" y="3"/>
                  </a:lnTo>
                  <a:lnTo>
                    <a:pt x="32"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21" name="Freeform 73"/>
            <p:cNvSpPr>
              <a:spLocks/>
            </p:cNvSpPr>
            <p:nvPr/>
          </p:nvSpPr>
          <p:spPr bwMode="auto">
            <a:xfrm>
              <a:off x="2684" y="2428"/>
              <a:ext cx="35" cy="29"/>
            </a:xfrm>
            <a:custGeom>
              <a:avLst/>
              <a:gdLst>
                <a:gd name="T0" fmla="*/ 6 w 72"/>
                <a:gd name="T1" fmla="*/ 0 h 57"/>
                <a:gd name="T2" fmla="*/ 0 w 72"/>
                <a:gd name="T3" fmla="*/ 10 h 57"/>
                <a:gd name="T4" fmla="*/ 1 w 72"/>
                <a:gd name="T5" fmla="*/ 14 h 57"/>
                <a:gd name="T6" fmla="*/ 7 w 72"/>
                <a:gd name="T7" fmla="*/ 22 h 57"/>
                <a:gd name="T8" fmla="*/ 14 w 72"/>
                <a:gd name="T9" fmla="*/ 33 h 57"/>
                <a:gd name="T10" fmla="*/ 23 w 72"/>
                <a:gd name="T11" fmla="*/ 43 h 57"/>
                <a:gd name="T12" fmla="*/ 33 w 72"/>
                <a:gd name="T13" fmla="*/ 53 h 57"/>
                <a:gd name="T14" fmla="*/ 44 w 72"/>
                <a:gd name="T15" fmla="*/ 57 h 57"/>
                <a:gd name="T16" fmla="*/ 56 w 72"/>
                <a:gd name="T17" fmla="*/ 55 h 57"/>
                <a:gd name="T18" fmla="*/ 66 w 72"/>
                <a:gd name="T19" fmla="*/ 42 h 57"/>
                <a:gd name="T20" fmla="*/ 72 w 72"/>
                <a:gd name="T21" fmla="*/ 26 h 57"/>
                <a:gd name="T22" fmla="*/ 68 w 72"/>
                <a:gd name="T23" fmla="*/ 15 h 57"/>
                <a:gd name="T24" fmla="*/ 60 w 72"/>
                <a:gd name="T25" fmla="*/ 7 h 57"/>
                <a:gd name="T26" fmla="*/ 46 w 72"/>
                <a:gd name="T27" fmla="*/ 2 h 57"/>
                <a:gd name="T28" fmla="*/ 33 w 72"/>
                <a:gd name="T29" fmla="*/ 0 h 57"/>
                <a:gd name="T30" fmla="*/ 20 w 72"/>
                <a:gd name="T31" fmla="*/ 0 h 57"/>
                <a:gd name="T32" fmla="*/ 9 w 72"/>
                <a:gd name="T33" fmla="*/ 0 h 57"/>
                <a:gd name="T34" fmla="*/ 6 w 72"/>
                <a:gd name="T3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7">
                  <a:moveTo>
                    <a:pt x="6" y="0"/>
                  </a:moveTo>
                  <a:lnTo>
                    <a:pt x="0" y="10"/>
                  </a:lnTo>
                  <a:lnTo>
                    <a:pt x="1" y="14"/>
                  </a:lnTo>
                  <a:lnTo>
                    <a:pt x="7" y="22"/>
                  </a:lnTo>
                  <a:lnTo>
                    <a:pt x="14" y="33"/>
                  </a:lnTo>
                  <a:lnTo>
                    <a:pt x="23" y="43"/>
                  </a:lnTo>
                  <a:lnTo>
                    <a:pt x="33" y="53"/>
                  </a:lnTo>
                  <a:lnTo>
                    <a:pt x="44" y="57"/>
                  </a:lnTo>
                  <a:lnTo>
                    <a:pt x="56" y="55"/>
                  </a:lnTo>
                  <a:lnTo>
                    <a:pt x="66" y="42"/>
                  </a:lnTo>
                  <a:lnTo>
                    <a:pt x="72" y="26"/>
                  </a:lnTo>
                  <a:lnTo>
                    <a:pt x="68" y="15"/>
                  </a:lnTo>
                  <a:lnTo>
                    <a:pt x="60" y="7"/>
                  </a:lnTo>
                  <a:lnTo>
                    <a:pt x="46" y="2"/>
                  </a:lnTo>
                  <a:lnTo>
                    <a:pt x="33" y="0"/>
                  </a:lnTo>
                  <a:lnTo>
                    <a:pt x="20" y="0"/>
                  </a:lnTo>
                  <a:lnTo>
                    <a:pt x="9" y="0"/>
                  </a:lnTo>
                  <a:lnTo>
                    <a:pt x="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22" name="Freeform 74"/>
            <p:cNvSpPr>
              <a:spLocks/>
            </p:cNvSpPr>
            <p:nvPr/>
          </p:nvSpPr>
          <p:spPr bwMode="auto">
            <a:xfrm>
              <a:off x="2684" y="2395"/>
              <a:ext cx="35" cy="29"/>
            </a:xfrm>
            <a:custGeom>
              <a:avLst/>
              <a:gdLst>
                <a:gd name="T0" fmla="*/ 0 w 72"/>
                <a:gd name="T1" fmla="*/ 47 h 58"/>
                <a:gd name="T2" fmla="*/ 6 w 72"/>
                <a:gd name="T3" fmla="*/ 58 h 58"/>
                <a:gd name="T4" fmla="*/ 9 w 72"/>
                <a:gd name="T5" fmla="*/ 58 h 58"/>
                <a:gd name="T6" fmla="*/ 20 w 72"/>
                <a:gd name="T7" fmla="*/ 58 h 58"/>
                <a:gd name="T8" fmla="*/ 33 w 72"/>
                <a:gd name="T9" fmla="*/ 58 h 58"/>
                <a:gd name="T10" fmla="*/ 46 w 72"/>
                <a:gd name="T11" fmla="*/ 55 h 58"/>
                <a:gd name="T12" fmla="*/ 59 w 72"/>
                <a:gd name="T13" fmla="*/ 51 h 58"/>
                <a:gd name="T14" fmla="*/ 68 w 72"/>
                <a:gd name="T15" fmla="*/ 43 h 58"/>
                <a:gd name="T16" fmla="*/ 72 w 72"/>
                <a:gd name="T17" fmla="*/ 32 h 58"/>
                <a:gd name="T18" fmla="*/ 66 w 72"/>
                <a:gd name="T19" fmla="*/ 16 h 58"/>
                <a:gd name="T20" fmla="*/ 56 w 72"/>
                <a:gd name="T21" fmla="*/ 4 h 58"/>
                <a:gd name="T22" fmla="*/ 44 w 72"/>
                <a:gd name="T23" fmla="*/ 0 h 58"/>
                <a:gd name="T24" fmla="*/ 33 w 72"/>
                <a:gd name="T25" fmla="*/ 5 h 58"/>
                <a:gd name="T26" fmla="*/ 23 w 72"/>
                <a:gd name="T27" fmla="*/ 14 h 58"/>
                <a:gd name="T28" fmla="*/ 14 w 72"/>
                <a:gd name="T29" fmla="*/ 24 h 58"/>
                <a:gd name="T30" fmla="*/ 7 w 72"/>
                <a:gd name="T31" fmla="*/ 36 h 58"/>
                <a:gd name="T32" fmla="*/ 1 w 72"/>
                <a:gd name="T33" fmla="*/ 44 h 58"/>
                <a:gd name="T34" fmla="*/ 0 w 72"/>
                <a:gd name="T35" fmla="*/ 4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8">
                  <a:moveTo>
                    <a:pt x="0" y="47"/>
                  </a:moveTo>
                  <a:lnTo>
                    <a:pt x="6" y="58"/>
                  </a:lnTo>
                  <a:lnTo>
                    <a:pt x="9" y="58"/>
                  </a:lnTo>
                  <a:lnTo>
                    <a:pt x="20" y="58"/>
                  </a:lnTo>
                  <a:lnTo>
                    <a:pt x="33" y="58"/>
                  </a:lnTo>
                  <a:lnTo>
                    <a:pt x="46" y="55"/>
                  </a:lnTo>
                  <a:lnTo>
                    <a:pt x="59" y="51"/>
                  </a:lnTo>
                  <a:lnTo>
                    <a:pt x="68" y="43"/>
                  </a:lnTo>
                  <a:lnTo>
                    <a:pt x="72" y="32"/>
                  </a:lnTo>
                  <a:lnTo>
                    <a:pt x="66" y="16"/>
                  </a:lnTo>
                  <a:lnTo>
                    <a:pt x="56" y="4"/>
                  </a:lnTo>
                  <a:lnTo>
                    <a:pt x="44" y="0"/>
                  </a:lnTo>
                  <a:lnTo>
                    <a:pt x="33" y="5"/>
                  </a:lnTo>
                  <a:lnTo>
                    <a:pt x="23" y="14"/>
                  </a:lnTo>
                  <a:lnTo>
                    <a:pt x="14" y="24"/>
                  </a:lnTo>
                  <a:lnTo>
                    <a:pt x="7" y="36"/>
                  </a:lnTo>
                  <a:lnTo>
                    <a:pt x="1" y="44"/>
                  </a:lnTo>
                  <a:lnTo>
                    <a:pt x="0" y="4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23" name="Freeform 75"/>
            <p:cNvSpPr>
              <a:spLocks/>
            </p:cNvSpPr>
            <p:nvPr/>
          </p:nvSpPr>
          <p:spPr bwMode="auto">
            <a:xfrm>
              <a:off x="2471" y="1815"/>
              <a:ext cx="72" cy="84"/>
            </a:xfrm>
            <a:custGeom>
              <a:avLst/>
              <a:gdLst>
                <a:gd name="T0" fmla="*/ 144 w 144"/>
                <a:gd name="T1" fmla="*/ 0 h 167"/>
                <a:gd name="T2" fmla="*/ 143 w 144"/>
                <a:gd name="T3" fmla="*/ 28 h 167"/>
                <a:gd name="T4" fmla="*/ 138 w 144"/>
                <a:gd name="T5" fmla="*/ 57 h 167"/>
                <a:gd name="T6" fmla="*/ 129 w 144"/>
                <a:gd name="T7" fmla="*/ 84 h 167"/>
                <a:gd name="T8" fmla="*/ 116 w 144"/>
                <a:gd name="T9" fmla="*/ 111 h 167"/>
                <a:gd name="T10" fmla="*/ 100 w 144"/>
                <a:gd name="T11" fmla="*/ 135 h 167"/>
                <a:gd name="T12" fmla="*/ 82 w 144"/>
                <a:gd name="T13" fmla="*/ 152 h 167"/>
                <a:gd name="T14" fmla="*/ 60 w 144"/>
                <a:gd name="T15" fmla="*/ 164 h 167"/>
                <a:gd name="T16" fmla="*/ 36 w 144"/>
                <a:gd name="T17" fmla="*/ 167 h 167"/>
                <a:gd name="T18" fmla="*/ 16 w 144"/>
                <a:gd name="T19" fmla="*/ 163 h 167"/>
                <a:gd name="T20" fmla="*/ 5 w 144"/>
                <a:gd name="T21" fmla="*/ 152 h 167"/>
                <a:gd name="T22" fmla="*/ 0 w 144"/>
                <a:gd name="T23" fmla="*/ 140 h 167"/>
                <a:gd name="T24" fmla="*/ 2 w 144"/>
                <a:gd name="T25" fmla="*/ 123 h 167"/>
                <a:gd name="T26" fmla="*/ 12 w 144"/>
                <a:gd name="T27" fmla="*/ 109 h 167"/>
                <a:gd name="T28" fmla="*/ 24 w 144"/>
                <a:gd name="T29" fmla="*/ 96 h 167"/>
                <a:gd name="T30" fmla="*/ 42 w 144"/>
                <a:gd name="T31" fmla="*/ 85 h 167"/>
                <a:gd name="T32" fmla="*/ 62 w 144"/>
                <a:gd name="T33" fmla="*/ 82 h 167"/>
                <a:gd name="T34" fmla="*/ 80 w 144"/>
                <a:gd name="T35" fmla="*/ 79 h 167"/>
                <a:gd name="T36" fmla="*/ 95 w 144"/>
                <a:gd name="T37" fmla="*/ 69 h 167"/>
                <a:gd name="T38" fmla="*/ 108 w 144"/>
                <a:gd name="T39" fmla="*/ 57 h 167"/>
                <a:gd name="T40" fmla="*/ 121 w 144"/>
                <a:gd name="T41" fmla="*/ 41 h 167"/>
                <a:gd name="T42" fmla="*/ 130 w 144"/>
                <a:gd name="T43" fmla="*/ 26 h 167"/>
                <a:gd name="T44" fmla="*/ 138 w 144"/>
                <a:gd name="T45" fmla="*/ 13 h 167"/>
                <a:gd name="T46" fmla="*/ 143 w 144"/>
                <a:gd name="T47" fmla="*/ 4 h 167"/>
                <a:gd name="T48" fmla="*/ 144 w 144"/>
                <a:gd name="T49"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167">
                  <a:moveTo>
                    <a:pt x="144" y="0"/>
                  </a:moveTo>
                  <a:lnTo>
                    <a:pt x="143" y="28"/>
                  </a:lnTo>
                  <a:lnTo>
                    <a:pt x="138" y="57"/>
                  </a:lnTo>
                  <a:lnTo>
                    <a:pt x="129" y="84"/>
                  </a:lnTo>
                  <a:lnTo>
                    <a:pt x="116" y="111"/>
                  </a:lnTo>
                  <a:lnTo>
                    <a:pt x="100" y="135"/>
                  </a:lnTo>
                  <a:lnTo>
                    <a:pt x="82" y="152"/>
                  </a:lnTo>
                  <a:lnTo>
                    <a:pt x="60" y="164"/>
                  </a:lnTo>
                  <a:lnTo>
                    <a:pt x="36" y="167"/>
                  </a:lnTo>
                  <a:lnTo>
                    <a:pt x="16" y="163"/>
                  </a:lnTo>
                  <a:lnTo>
                    <a:pt x="5" y="152"/>
                  </a:lnTo>
                  <a:lnTo>
                    <a:pt x="0" y="140"/>
                  </a:lnTo>
                  <a:lnTo>
                    <a:pt x="2" y="123"/>
                  </a:lnTo>
                  <a:lnTo>
                    <a:pt x="12" y="109"/>
                  </a:lnTo>
                  <a:lnTo>
                    <a:pt x="24" y="96"/>
                  </a:lnTo>
                  <a:lnTo>
                    <a:pt x="42" y="85"/>
                  </a:lnTo>
                  <a:lnTo>
                    <a:pt x="62" y="82"/>
                  </a:lnTo>
                  <a:lnTo>
                    <a:pt x="80" y="79"/>
                  </a:lnTo>
                  <a:lnTo>
                    <a:pt x="95" y="69"/>
                  </a:lnTo>
                  <a:lnTo>
                    <a:pt x="108" y="57"/>
                  </a:lnTo>
                  <a:lnTo>
                    <a:pt x="121" y="41"/>
                  </a:lnTo>
                  <a:lnTo>
                    <a:pt x="130" y="26"/>
                  </a:lnTo>
                  <a:lnTo>
                    <a:pt x="138" y="13"/>
                  </a:lnTo>
                  <a:lnTo>
                    <a:pt x="143" y="4"/>
                  </a:lnTo>
                  <a:lnTo>
                    <a:pt x="144"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24" name="Freeform 76"/>
            <p:cNvSpPr>
              <a:spLocks/>
            </p:cNvSpPr>
            <p:nvPr/>
          </p:nvSpPr>
          <p:spPr bwMode="auto">
            <a:xfrm>
              <a:off x="2436" y="1811"/>
              <a:ext cx="102" cy="40"/>
            </a:xfrm>
            <a:custGeom>
              <a:avLst/>
              <a:gdLst>
                <a:gd name="T0" fmla="*/ 204 w 204"/>
                <a:gd name="T1" fmla="*/ 0 h 82"/>
                <a:gd name="T2" fmla="*/ 196 w 204"/>
                <a:gd name="T3" fmla="*/ 10 h 82"/>
                <a:gd name="T4" fmla="*/ 187 w 204"/>
                <a:gd name="T5" fmla="*/ 21 h 82"/>
                <a:gd name="T6" fmla="*/ 175 w 204"/>
                <a:gd name="T7" fmla="*/ 31 h 82"/>
                <a:gd name="T8" fmla="*/ 165 w 204"/>
                <a:gd name="T9" fmla="*/ 40 h 82"/>
                <a:gd name="T10" fmla="*/ 152 w 204"/>
                <a:gd name="T11" fmla="*/ 50 h 82"/>
                <a:gd name="T12" fmla="*/ 139 w 204"/>
                <a:gd name="T13" fmla="*/ 58 h 82"/>
                <a:gd name="T14" fmla="*/ 127 w 204"/>
                <a:gd name="T15" fmla="*/ 65 h 82"/>
                <a:gd name="T16" fmla="*/ 114 w 204"/>
                <a:gd name="T17" fmla="*/ 70 h 82"/>
                <a:gd name="T18" fmla="*/ 100 w 204"/>
                <a:gd name="T19" fmla="*/ 76 h 82"/>
                <a:gd name="T20" fmla="*/ 88 w 204"/>
                <a:gd name="T21" fmla="*/ 80 h 82"/>
                <a:gd name="T22" fmla="*/ 74 w 204"/>
                <a:gd name="T23" fmla="*/ 81 h 82"/>
                <a:gd name="T24" fmla="*/ 61 w 204"/>
                <a:gd name="T25" fmla="*/ 82 h 82"/>
                <a:gd name="T26" fmla="*/ 48 w 204"/>
                <a:gd name="T27" fmla="*/ 81 h 82"/>
                <a:gd name="T28" fmla="*/ 37 w 204"/>
                <a:gd name="T29" fmla="*/ 77 h 82"/>
                <a:gd name="T30" fmla="*/ 25 w 204"/>
                <a:gd name="T31" fmla="*/ 71 h 82"/>
                <a:gd name="T32" fmla="*/ 15 w 204"/>
                <a:gd name="T33" fmla="*/ 65 h 82"/>
                <a:gd name="T34" fmla="*/ 2 w 204"/>
                <a:gd name="T35" fmla="*/ 48 h 82"/>
                <a:gd name="T36" fmla="*/ 0 w 204"/>
                <a:gd name="T37" fmla="*/ 33 h 82"/>
                <a:gd name="T38" fmla="*/ 6 w 204"/>
                <a:gd name="T39" fmla="*/ 21 h 82"/>
                <a:gd name="T40" fmla="*/ 17 w 204"/>
                <a:gd name="T41" fmla="*/ 10 h 82"/>
                <a:gd name="T42" fmla="*/ 33 w 204"/>
                <a:gd name="T43" fmla="*/ 3 h 82"/>
                <a:gd name="T44" fmla="*/ 52 w 204"/>
                <a:gd name="T45" fmla="*/ 1 h 82"/>
                <a:gd name="T46" fmla="*/ 71 w 204"/>
                <a:gd name="T47" fmla="*/ 5 h 82"/>
                <a:gd name="T48" fmla="*/ 90 w 204"/>
                <a:gd name="T49" fmla="*/ 15 h 82"/>
                <a:gd name="T50" fmla="*/ 105 w 204"/>
                <a:gd name="T51" fmla="*/ 22 h 82"/>
                <a:gd name="T52" fmla="*/ 123 w 204"/>
                <a:gd name="T53" fmla="*/ 24 h 82"/>
                <a:gd name="T54" fmla="*/ 142 w 204"/>
                <a:gd name="T55" fmla="*/ 22 h 82"/>
                <a:gd name="T56" fmla="*/ 160 w 204"/>
                <a:gd name="T57" fmla="*/ 17 h 82"/>
                <a:gd name="T58" fmla="*/ 177 w 204"/>
                <a:gd name="T59" fmla="*/ 12 h 82"/>
                <a:gd name="T60" fmla="*/ 191 w 204"/>
                <a:gd name="T61" fmla="*/ 6 h 82"/>
                <a:gd name="T62" fmla="*/ 200 w 204"/>
                <a:gd name="T63" fmla="*/ 2 h 82"/>
                <a:gd name="T64" fmla="*/ 204 w 204"/>
                <a:gd name="T65"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4" h="82">
                  <a:moveTo>
                    <a:pt x="204" y="0"/>
                  </a:moveTo>
                  <a:lnTo>
                    <a:pt x="196" y="10"/>
                  </a:lnTo>
                  <a:lnTo>
                    <a:pt x="187" y="21"/>
                  </a:lnTo>
                  <a:lnTo>
                    <a:pt x="175" y="31"/>
                  </a:lnTo>
                  <a:lnTo>
                    <a:pt x="165" y="40"/>
                  </a:lnTo>
                  <a:lnTo>
                    <a:pt x="152" y="50"/>
                  </a:lnTo>
                  <a:lnTo>
                    <a:pt x="139" y="58"/>
                  </a:lnTo>
                  <a:lnTo>
                    <a:pt x="127" y="65"/>
                  </a:lnTo>
                  <a:lnTo>
                    <a:pt x="114" y="70"/>
                  </a:lnTo>
                  <a:lnTo>
                    <a:pt x="100" y="76"/>
                  </a:lnTo>
                  <a:lnTo>
                    <a:pt x="88" y="80"/>
                  </a:lnTo>
                  <a:lnTo>
                    <a:pt x="74" y="81"/>
                  </a:lnTo>
                  <a:lnTo>
                    <a:pt x="61" y="82"/>
                  </a:lnTo>
                  <a:lnTo>
                    <a:pt x="48" y="81"/>
                  </a:lnTo>
                  <a:lnTo>
                    <a:pt x="37" y="77"/>
                  </a:lnTo>
                  <a:lnTo>
                    <a:pt x="25" y="71"/>
                  </a:lnTo>
                  <a:lnTo>
                    <a:pt x="15" y="65"/>
                  </a:lnTo>
                  <a:lnTo>
                    <a:pt x="2" y="48"/>
                  </a:lnTo>
                  <a:lnTo>
                    <a:pt x="0" y="33"/>
                  </a:lnTo>
                  <a:lnTo>
                    <a:pt x="6" y="21"/>
                  </a:lnTo>
                  <a:lnTo>
                    <a:pt x="17" y="10"/>
                  </a:lnTo>
                  <a:lnTo>
                    <a:pt x="33" y="3"/>
                  </a:lnTo>
                  <a:lnTo>
                    <a:pt x="52" y="1"/>
                  </a:lnTo>
                  <a:lnTo>
                    <a:pt x="71" y="5"/>
                  </a:lnTo>
                  <a:lnTo>
                    <a:pt x="90" y="15"/>
                  </a:lnTo>
                  <a:lnTo>
                    <a:pt x="105" y="22"/>
                  </a:lnTo>
                  <a:lnTo>
                    <a:pt x="123" y="24"/>
                  </a:lnTo>
                  <a:lnTo>
                    <a:pt x="142" y="22"/>
                  </a:lnTo>
                  <a:lnTo>
                    <a:pt x="160" y="17"/>
                  </a:lnTo>
                  <a:lnTo>
                    <a:pt x="177" y="12"/>
                  </a:lnTo>
                  <a:lnTo>
                    <a:pt x="191" y="6"/>
                  </a:lnTo>
                  <a:lnTo>
                    <a:pt x="200" y="2"/>
                  </a:lnTo>
                  <a:lnTo>
                    <a:pt x="204"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25" name="Freeform 77"/>
            <p:cNvSpPr>
              <a:spLocks/>
            </p:cNvSpPr>
            <p:nvPr/>
          </p:nvSpPr>
          <p:spPr bwMode="auto">
            <a:xfrm>
              <a:off x="2534" y="1815"/>
              <a:ext cx="42" cy="104"/>
            </a:xfrm>
            <a:custGeom>
              <a:avLst/>
              <a:gdLst>
                <a:gd name="T0" fmla="*/ 24 w 84"/>
                <a:gd name="T1" fmla="*/ 0 h 208"/>
                <a:gd name="T2" fmla="*/ 42 w 84"/>
                <a:gd name="T3" fmla="*/ 21 h 208"/>
                <a:gd name="T4" fmla="*/ 59 w 84"/>
                <a:gd name="T5" fmla="*/ 45 h 208"/>
                <a:gd name="T6" fmla="*/ 71 w 84"/>
                <a:gd name="T7" fmla="*/ 73 h 208"/>
                <a:gd name="T8" fmla="*/ 79 w 84"/>
                <a:gd name="T9" fmla="*/ 100 h 208"/>
                <a:gd name="T10" fmla="*/ 84 w 84"/>
                <a:gd name="T11" fmla="*/ 128 h 208"/>
                <a:gd name="T12" fmla="*/ 82 w 84"/>
                <a:gd name="T13" fmla="*/ 155 h 208"/>
                <a:gd name="T14" fmla="*/ 74 w 84"/>
                <a:gd name="T15" fmla="*/ 178 h 208"/>
                <a:gd name="T16" fmla="*/ 57 w 84"/>
                <a:gd name="T17" fmla="*/ 197 h 208"/>
                <a:gd name="T18" fmla="*/ 40 w 84"/>
                <a:gd name="T19" fmla="*/ 208 h 208"/>
                <a:gd name="T20" fmla="*/ 25 w 84"/>
                <a:gd name="T21" fmla="*/ 208 h 208"/>
                <a:gd name="T22" fmla="*/ 12 w 84"/>
                <a:gd name="T23" fmla="*/ 201 h 208"/>
                <a:gd name="T24" fmla="*/ 4 w 84"/>
                <a:gd name="T25" fmla="*/ 187 h 208"/>
                <a:gd name="T26" fmla="*/ 0 w 84"/>
                <a:gd name="T27" fmla="*/ 170 h 208"/>
                <a:gd name="T28" fmla="*/ 1 w 84"/>
                <a:gd name="T29" fmla="*/ 151 h 208"/>
                <a:gd name="T30" fmla="*/ 7 w 84"/>
                <a:gd name="T31" fmla="*/ 133 h 208"/>
                <a:gd name="T32" fmla="*/ 19 w 84"/>
                <a:gd name="T33" fmla="*/ 115 h 208"/>
                <a:gd name="T34" fmla="*/ 34 w 84"/>
                <a:gd name="T35" fmla="*/ 84 h 208"/>
                <a:gd name="T36" fmla="*/ 34 w 84"/>
                <a:gd name="T37" fmla="*/ 46 h 208"/>
                <a:gd name="T38" fmla="*/ 27 w 84"/>
                <a:gd name="T39" fmla="*/ 14 h 208"/>
                <a:gd name="T40" fmla="*/ 24 w 84"/>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 h="208">
                  <a:moveTo>
                    <a:pt x="24" y="0"/>
                  </a:moveTo>
                  <a:lnTo>
                    <a:pt x="42" y="21"/>
                  </a:lnTo>
                  <a:lnTo>
                    <a:pt x="59" y="45"/>
                  </a:lnTo>
                  <a:lnTo>
                    <a:pt x="71" y="73"/>
                  </a:lnTo>
                  <a:lnTo>
                    <a:pt x="79" y="100"/>
                  </a:lnTo>
                  <a:lnTo>
                    <a:pt x="84" y="128"/>
                  </a:lnTo>
                  <a:lnTo>
                    <a:pt x="82" y="155"/>
                  </a:lnTo>
                  <a:lnTo>
                    <a:pt x="74" y="178"/>
                  </a:lnTo>
                  <a:lnTo>
                    <a:pt x="57" y="197"/>
                  </a:lnTo>
                  <a:lnTo>
                    <a:pt x="40" y="208"/>
                  </a:lnTo>
                  <a:lnTo>
                    <a:pt x="25" y="208"/>
                  </a:lnTo>
                  <a:lnTo>
                    <a:pt x="12" y="201"/>
                  </a:lnTo>
                  <a:lnTo>
                    <a:pt x="4" y="187"/>
                  </a:lnTo>
                  <a:lnTo>
                    <a:pt x="0" y="170"/>
                  </a:lnTo>
                  <a:lnTo>
                    <a:pt x="1" y="151"/>
                  </a:lnTo>
                  <a:lnTo>
                    <a:pt x="7" y="133"/>
                  </a:lnTo>
                  <a:lnTo>
                    <a:pt x="19" y="115"/>
                  </a:lnTo>
                  <a:lnTo>
                    <a:pt x="34" y="84"/>
                  </a:lnTo>
                  <a:lnTo>
                    <a:pt x="34" y="46"/>
                  </a:lnTo>
                  <a:lnTo>
                    <a:pt x="27" y="14"/>
                  </a:lnTo>
                  <a:lnTo>
                    <a:pt x="24"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26" name="Freeform 78"/>
            <p:cNvSpPr>
              <a:spLocks/>
            </p:cNvSpPr>
            <p:nvPr/>
          </p:nvSpPr>
          <p:spPr bwMode="auto">
            <a:xfrm>
              <a:off x="2551" y="1812"/>
              <a:ext cx="72" cy="84"/>
            </a:xfrm>
            <a:custGeom>
              <a:avLst/>
              <a:gdLst>
                <a:gd name="T0" fmla="*/ 0 w 144"/>
                <a:gd name="T1" fmla="*/ 0 h 170"/>
                <a:gd name="T2" fmla="*/ 27 w 144"/>
                <a:gd name="T3" fmla="*/ 7 h 170"/>
                <a:gd name="T4" fmla="*/ 54 w 144"/>
                <a:gd name="T5" fmla="*/ 18 h 170"/>
                <a:gd name="T6" fmla="*/ 81 w 144"/>
                <a:gd name="T7" fmla="*/ 33 h 170"/>
                <a:gd name="T8" fmla="*/ 104 w 144"/>
                <a:gd name="T9" fmla="*/ 50 h 170"/>
                <a:gd name="T10" fmla="*/ 123 w 144"/>
                <a:gd name="T11" fmla="*/ 71 h 170"/>
                <a:gd name="T12" fmla="*/ 137 w 144"/>
                <a:gd name="T13" fmla="*/ 92 h 170"/>
                <a:gd name="T14" fmla="*/ 144 w 144"/>
                <a:gd name="T15" fmla="*/ 117 h 170"/>
                <a:gd name="T16" fmla="*/ 142 w 144"/>
                <a:gd name="T17" fmla="*/ 141 h 170"/>
                <a:gd name="T18" fmla="*/ 134 w 144"/>
                <a:gd name="T19" fmla="*/ 159 h 170"/>
                <a:gd name="T20" fmla="*/ 121 w 144"/>
                <a:gd name="T21" fmla="*/ 168 h 170"/>
                <a:gd name="T22" fmla="*/ 107 w 144"/>
                <a:gd name="T23" fmla="*/ 170 h 170"/>
                <a:gd name="T24" fmla="*/ 94 w 144"/>
                <a:gd name="T25" fmla="*/ 164 h 170"/>
                <a:gd name="T26" fmla="*/ 80 w 144"/>
                <a:gd name="T27" fmla="*/ 152 h 170"/>
                <a:gd name="T28" fmla="*/ 69 w 144"/>
                <a:gd name="T29" fmla="*/ 136 h 170"/>
                <a:gd name="T30" fmla="*/ 64 w 144"/>
                <a:gd name="T31" fmla="*/ 118 h 170"/>
                <a:gd name="T32" fmla="*/ 65 w 144"/>
                <a:gd name="T33" fmla="*/ 97 h 170"/>
                <a:gd name="T34" fmla="*/ 65 w 144"/>
                <a:gd name="T35" fmla="*/ 80 h 170"/>
                <a:gd name="T36" fmla="*/ 59 w 144"/>
                <a:gd name="T37" fmla="*/ 63 h 170"/>
                <a:gd name="T38" fmla="*/ 49 w 144"/>
                <a:gd name="T39" fmla="*/ 46 h 170"/>
                <a:gd name="T40" fmla="*/ 36 w 144"/>
                <a:gd name="T41" fmla="*/ 31 h 170"/>
                <a:gd name="T42" fmla="*/ 23 w 144"/>
                <a:gd name="T43" fmla="*/ 19 h 170"/>
                <a:gd name="T44" fmla="*/ 12 w 144"/>
                <a:gd name="T45" fmla="*/ 10 h 170"/>
                <a:gd name="T46" fmla="*/ 4 w 144"/>
                <a:gd name="T47" fmla="*/ 3 h 170"/>
                <a:gd name="T48" fmla="*/ 0 w 144"/>
                <a:gd name="T49"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170">
                  <a:moveTo>
                    <a:pt x="0" y="0"/>
                  </a:moveTo>
                  <a:lnTo>
                    <a:pt x="27" y="7"/>
                  </a:lnTo>
                  <a:lnTo>
                    <a:pt x="54" y="18"/>
                  </a:lnTo>
                  <a:lnTo>
                    <a:pt x="81" y="33"/>
                  </a:lnTo>
                  <a:lnTo>
                    <a:pt x="104" y="50"/>
                  </a:lnTo>
                  <a:lnTo>
                    <a:pt x="123" y="71"/>
                  </a:lnTo>
                  <a:lnTo>
                    <a:pt x="137" y="92"/>
                  </a:lnTo>
                  <a:lnTo>
                    <a:pt x="144" y="117"/>
                  </a:lnTo>
                  <a:lnTo>
                    <a:pt x="142" y="141"/>
                  </a:lnTo>
                  <a:lnTo>
                    <a:pt x="134" y="159"/>
                  </a:lnTo>
                  <a:lnTo>
                    <a:pt x="121" y="168"/>
                  </a:lnTo>
                  <a:lnTo>
                    <a:pt x="107" y="170"/>
                  </a:lnTo>
                  <a:lnTo>
                    <a:pt x="94" y="164"/>
                  </a:lnTo>
                  <a:lnTo>
                    <a:pt x="80" y="152"/>
                  </a:lnTo>
                  <a:lnTo>
                    <a:pt x="69" y="136"/>
                  </a:lnTo>
                  <a:lnTo>
                    <a:pt x="64" y="118"/>
                  </a:lnTo>
                  <a:lnTo>
                    <a:pt x="65" y="97"/>
                  </a:lnTo>
                  <a:lnTo>
                    <a:pt x="65" y="80"/>
                  </a:lnTo>
                  <a:lnTo>
                    <a:pt x="59" y="63"/>
                  </a:lnTo>
                  <a:lnTo>
                    <a:pt x="49" y="46"/>
                  </a:lnTo>
                  <a:lnTo>
                    <a:pt x="36" y="31"/>
                  </a:lnTo>
                  <a:lnTo>
                    <a:pt x="23" y="19"/>
                  </a:lnTo>
                  <a:lnTo>
                    <a:pt x="12" y="10"/>
                  </a:lnTo>
                  <a:lnTo>
                    <a:pt x="4" y="3"/>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27" name="Freeform 79"/>
            <p:cNvSpPr>
              <a:spLocks/>
            </p:cNvSpPr>
            <p:nvPr/>
          </p:nvSpPr>
          <p:spPr bwMode="auto">
            <a:xfrm>
              <a:off x="2558" y="1793"/>
              <a:ext cx="99" cy="51"/>
            </a:xfrm>
            <a:custGeom>
              <a:avLst/>
              <a:gdLst>
                <a:gd name="T0" fmla="*/ 0 w 199"/>
                <a:gd name="T1" fmla="*/ 18 h 103"/>
                <a:gd name="T2" fmla="*/ 13 w 199"/>
                <a:gd name="T3" fmla="*/ 13 h 103"/>
                <a:gd name="T4" fmla="*/ 27 w 199"/>
                <a:gd name="T5" fmla="*/ 8 h 103"/>
                <a:gd name="T6" fmla="*/ 40 w 199"/>
                <a:gd name="T7" fmla="*/ 5 h 103"/>
                <a:gd name="T8" fmla="*/ 54 w 199"/>
                <a:gd name="T9" fmla="*/ 3 h 103"/>
                <a:gd name="T10" fmla="*/ 69 w 199"/>
                <a:gd name="T11" fmla="*/ 0 h 103"/>
                <a:gd name="T12" fmla="*/ 84 w 199"/>
                <a:gd name="T13" fmla="*/ 0 h 103"/>
                <a:gd name="T14" fmla="*/ 99 w 199"/>
                <a:gd name="T15" fmla="*/ 0 h 103"/>
                <a:gd name="T16" fmla="*/ 114 w 199"/>
                <a:gd name="T17" fmla="*/ 1 h 103"/>
                <a:gd name="T18" fmla="*/ 128 w 199"/>
                <a:gd name="T19" fmla="*/ 4 h 103"/>
                <a:gd name="T20" fmla="*/ 141 w 199"/>
                <a:gd name="T21" fmla="*/ 8 h 103"/>
                <a:gd name="T22" fmla="*/ 153 w 199"/>
                <a:gd name="T23" fmla="*/ 13 h 103"/>
                <a:gd name="T24" fmla="*/ 165 w 199"/>
                <a:gd name="T25" fmla="*/ 19 h 103"/>
                <a:gd name="T26" fmla="*/ 175 w 199"/>
                <a:gd name="T27" fmla="*/ 27 h 103"/>
                <a:gd name="T28" fmla="*/ 183 w 199"/>
                <a:gd name="T29" fmla="*/ 35 h 103"/>
                <a:gd name="T30" fmla="*/ 190 w 199"/>
                <a:gd name="T31" fmla="*/ 45 h 103"/>
                <a:gd name="T32" fmla="*/ 196 w 199"/>
                <a:gd name="T33" fmla="*/ 57 h 103"/>
                <a:gd name="T34" fmla="*/ 199 w 199"/>
                <a:gd name="T35" fmla="*/ 76 h 103"/>
                <a:gd name="T36" fmla="*/ 194 w 199"/>
                <a:gd name="T37" fmla="*/ 91 h 103"/>
                <a:gd name="T38" fmla="*/ 182 w 199"/>
                <a:gd name="T39" fmla="*/ 99 h 103"/>
                <a:gd name="T40" fmla="*/ 167 w 199"/>
                <a:gd name="T41" fmla="*/ 103 h 103"/>
                <a:gd name="T42" fmla="*/ 150 w 199"/>
                <a:gd name="T43" fmla="*/ 101 h 103"/>
                <a:gd name="T44" fmla="*/ 132 w 199"/>
                <a:gd name="T45" fmla="*/ 92 h 103"/>
                <a:gd name="T46" fmla="*/ 118 w 199"/>
                <a:gd name="T47" fmla="*/ 80 h 103"/>
                <a:gd name="T48" fmla="*/ 106 w 199"/>
                <a:gd name="T49" fmla="*/ 63 h 103"/>
                <a:gd name="T50" fmla="*/ 97 w 199"/>
                <a:gd name="T51" fmla="*/ 49 h 103"/>
                <a:gd name="T52" fmla="*/ 82 w 199"/>
                <a:gd name="T53" fmla="*/ 37 h 103"/>
                <a:gd name="T54" fmla="*/ 65 w 199"/>
                <a:gd name="T55" fmla="*/ 29 h 103"/>
                <a:gd name="T56" fmla="*/ 46 w 199"/>
                <a:gd name="T57" fmla="*/ 25 h 103"/>
                <a:gd name="T58" fmla="*/ 29 w 199"/>
                <a:gd name="T59" fmla="*/ 21 h 103"/>
                <a:gd name="T60" fmla="*/ 14 w 199"/>
                <a:gd name="T61" fmla="*/ 19 h 103"/>
                <a:gd name="T62" fmla="*/ 4 w 199"/>
                <a:gd name="T63" fmla="*/ 18 h 103"/>
                <a:gd name="T64" fmla="*/ 0 w 199"/>
                <a:gd name="T65" fmla="*/ 1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9" h="103">
                  <a:moveTo>
                    <a:pt x="0" y="18"/>
                  </a:moveTo>
                  <a:lnTo>
                    <a:pt x="13" y="13"/>
                  </a:lnTo>
                  <a:lnTo>
                    <a:pt x="27" y="8"/>
                  </a:lnTo>
                  <a:lnTo>
                    <a:pt x="40" y="5"/>
                  </a:lnTo>
                  <a:lnTo>
                    <a:pt x="54" y="3"/>
                  </a:lnTo>
                  <a:lnTo>
                    <a:pt x="69" y="0"/>
                  </a:lnTo>
                  <a:lnTo>
                    <a:pt x="84" y="0"/>
                  </a:lnTo>
                  <a:lnTo>
                    <a:pt x="99" y="0"/>
                  </a:lnTo>
                  <a:lnTo>
                    <a:pt x="114" y="1"/>
                  </a:lnTo>
                  <a:lnTo>
                    <a:pt x="128" y="4"/>
                  </a:lnTo>
                  <a:lnTo>
                    <a:pt x="141" y="8"/>
                  </a:lnTo>
                  <a:lnTo>
                    <a:pt x="153" y="13"/>
                  </a:lnTo>
                  <a:lnTo>
                    <a:pt x="165" y="19"/>
                  </a:lnTo>
                  <a:lnTo>
                    <a:pt x="175" y="27"/>
                  </a:lnTo>
                  <a:lnTo>
                    <a:pt x="183" y="35"/>
                  </a:lnTo>
                  <a:lnTo>
                    <a:pt x="190" y="45"/>
                  </a:lnTo>
                  <a:lnTo>
                    <a:pt x="196" y="57"/>
                  </a:lnTo>
                  <a:lnTo>
                    <a:pt x="199" y="76"/>
                  </a:lnTo>
                  <a:lnTo>
                    <a:pt x="194" y="91"/>
                  </a:lnTo>
                  <a:lnTo>
                    <a:pt x="182" y="99"/>
                  </a:lnTo>
                  <a:lnTo>
                    <a:pt x="167" y="103"/>
                  </a:lnTo>
                  <a:lnTo>
                    <a:pt x="150" y="101"/>
                  </a:lnTo>
                  <a:lnTo>
                    <a:pt x="132" y="92"/>
                  </a:lnTo>
                  <a:lnTo>
                    <a:pt x="118" y="80"/>
                  </a:lnTo>
                  <a:lnTo>
                    <a:pt x="106" y="63"/>
                  </a:lnTo>
                  <a:lnTo>
                    <a:pt x="97" y="49"/>
                  </a:lnTo>
                  <a:lnTo>
                    <a:pt x="82" y="37"/>
                  </a:lnTo>
                  <a:lnTo>
                    <a:pt x="65" y="29"/>
                  </a:lnTo>
                  <a:lnTo>
                    <a:pt x="46" y="25"/>
                  </a:lnTo>
                  <a:lnTo>
                    <a:pt x="29" y="21"/>
                  </a:lnTo>
                  <a:lnTo>
                    <a:pt x="14" y="19"/>
                  </a:lnTo>
                  <a:lnTo>
                    <a:pt x="4" y="18"/>
                  </a:lnTo>
                  <a:lnTo>
                    <a:pt x="0" y="1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28" name="Freeform 80"/>
            <p:cNvSpPr>
              <a:spLocks/>
            </p:cNvSpPr>
            <p:nvPr/>
          </p:nvSpPr>
          <p:spPr bwMode="auto">
            <a:xfrm>
              <a:off x="2631" y="2659"/>
              <a:ext cx="53" cy="98"/>
            </a:xfrm>
            <a:custGeom>
              <a:avLst/>
              <a:gdLst>
                <a:gd name="T0" fmla="*/ 95 w 107"/>
                <a:gd name="T1" fmla="*/ 0 h 195"/>
                <a:gd name="T2" fmla="*/ 103 w 107"/>
                <a:gd name="T3" fmla="*/ 26 h 195"/>
                <a:gd name="T4" fmla="*/ 107 w 107"/>
                <a:gd name="T5" fmla="*/ 55 h 195"/>
                <a:gd name="T6" fmla="*/ 107 w 107"/>
                <a:gd name="T7" fmla="*/ 85 h 195"/>
                <a:gd name="T8" fmla="*/ 104 w 107"/>
                <a:gd name="T9" fmla="*/ 114 h 195"/>
                <a:gd name="T10" fmla="*/ 96 w 107"/>
                <a:gd name="T11" fmla="*/ 141 h 195"/>
                <a:gd name="T12" fmla="*/ 83 w 107"/>
                <a:gd name="T13" fmla="*/ 164 h 195"/>
                <a:gd name="T14" fmla="*/ 66 w 107"/>
                <a:gd name="T15" fmla="*/ 183 h 195"/>
                <a:gd name="T16" fmla="*/ 44 w 107"/>
                <a:gd name="T17" fmla="*/ 193 h 195"/>
                <a:gd name="T18" fmla="*/ 24 w 107"/>
                <a:gd name="T19" fmla="*/ 195 h 195"/>
                <a:gd name="T20" fmla="*/ 10 w 107"/>
                <a:gd name="T21" fmla="*/ 190 h 195"/>
                <a:gd name="T22" fmla="*/ 3 w 107"/>
                <a:gd name="T23" fmla="*/ 177 h 195"/>
                <a:gd name="T24" fmla="*/ 0 w 107"/>
                <a:gd name="T25" fmla="*/ 162 h 195"/>
                <a:gd name="T26" fmla="*/ 3 w 107"/>
                <a:gd name="T27" fmla="*/ 145 h 195"/>
                <a:gd name="T28" fmla="*/ 12 w 107"/>
                <a:gd name="T29" fmla="*/ 127 h 195"/>
                <a:gd name="T30" fmla="*/ 24 w 107"/>
                <a:gd name="T31" fmla="*/ 114 h 195"/>
                <a:gd name="T32" fmla="*/ 43 w 107"/>
                <a:gd name="T33" fmla="*/ 103 h 195"/>
                <a:gd name="T34" fmla="*/ 58 w 107"/>
                <a:gd name="T35" fmla="*/ 94 h 195"/>
                <a:gd name="T36" fmla="*/ 69 w 107"/>
                <a:gd name="T37" fmla="*/ 80 h 195"/>
                <a:gd name="T38" fmla="*/ 79 w 107"/>
                <a:gd name="T39" fmla="*/ 64 h 195"/>
                <a:gd name="T40" fmla="*/ 86 w 107"/>
                <a:gd name="T41" fmla="*/ 46 h 195"/>
                <a:gd name="T42" fmla="*/ 90 w 107"/>
                <a:gd name="T43" fmla="*/ 28 h 195"/>
                <a:gd name="T44" fmla="*/ 92 w 107"/>
                <a:gd name="T45" fmla="*/ 13 h 195"/>
                <a:gd name="T46" fmla="*/ 95 w 107"/>
                <a:gd name="T47" fmla="*/ 3 h 195"/>
                <a:gd name="T48" fmla="*/ 95 w 107"/>
                <a:gd name="T49"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7" h="195">
                  <a:moveTo>
                    <a:pt x="95" y="0"/>
                  </a:moveTo>
                  <a:lnTo>
                    <a:pt x="103" y="26"/>
                  </a:lnTo>
                  <a:lnTo>
                    <a:pt x="107" y="55"/>
                  </a:lnTo>
                  <a:lnTo>
                    <a:pt x="107" y="85"/>
                  </a:lnTo>
                  <a:lnTo>
                    <a:pt x="104" y="114"/>
                  </a:lnTo>
                  <a:lnTo>
                    <a:pt x="96" y="141"/>
                  </a:lnTo>
                  <a:lnTo>
                    <a:pt x="83" y="164"/>
                  </a:lnTo>
                  <a:lnTo>
                    <a:pt x="66" y="183"/>
                  </a:lnTo>
                  <a:lnTo>
                    <a:pt x="44" y="193"/>
                  </a:lnTo>
                  <a:lnTo>
                    <a:pt x="24" y="195"/>
                  </a:lnTo>
                  <a:lnTo>
                    <a:pt x="10" y="190"/>
                  </a:lnTo>
                  <a:lnTo>
                    <a:pt x="3" y="177"/>
                  </a:lnTo>
                  <a:lnTo>
                    <a:pt x="0" y="162"/>
                  </a:lnTo>
                  <a:lnTo>
                    <a:pt x="3" y="145"/>
                  </a:lnTo>
                  <a:lnTo>
                    <a:pt x="12" y="127"/>
                  </a:lnTo>
                  <a:lnTo>
                    <a:pt x="24" y="114"/>
                  </a:lnTo>
                  <a:lnTo>
                    <a:pt x="43" y="103"/>
                  </a:lnTo>
                  <a:lnTo>
                    <a:pt x="58" y="94"/>
                  </a:lnTo>
                  <a:lnTo>
                    <a:pt x="69" y="80"/>
                  </a:lnTo>
                  <a:lnTo>
                    <a:pt x="79" y="64"/>
                  </a:lnTo>
                  <a:lnTo>
                    <a:pt x="86" y="46"/>
                  </a:lnTo>
                  <a:lnTo>
                    <a:pt x="90" y="28"/>
                  </a:lnTo>
                  <a:lnTo>
                    <a:pt x="92" y="13"/>
                  </a:lnTo>
                  <a:lnTo>
                    <a:pt x="95" y="3"/>
                  </a:lnTo>
                  <a:lnTo>
                    <a:pt x="95"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29" name="Freeform 81"/>
            <p:cNvSpPr>
              <a:spLocks/>
            </p:cNvSpPr>
            <p:nvPr/>
          </p:nvSpPr>
          <p:spPr bwMode="auto">
            <a:xfrm>
              <a:off x="2581" y="2656"/>
              <a:ext cx="91" cy="63"/>
            </a:xfrm>
            <a:custGeom>
              <a:avLst/>
              <a:gdLst>
                <a:gd name="T0" fmla="*/ 183 w 183"/>
                <a:gd name="T1" fmla="*/ 0 h 126"/>
                <a:gd name="T2" fmla="*/ 173 w 183"/>
                <a:gd name="T3" fmla="*/ 25 h 126"/>
                <a:gd name="T4" fmla="*/ 159 w 183"/>
                <a:gd name="T5" fmla="*/ 51 h 126"/>
                <a:gd name="T6" fmla="*/ 141 w 183"/>
                <a:gd name="T7" fmla="*/ 74 h 126"/>
                <a:gd name="T8" fmla="*/ 120 w 183"/>
                <a:gd name="T9" fmla="*/ 94 h 126"/>
                <a:gd name="T10" fmla="*/ 97 w 183"/>
                <a:gd name="T11" fmla="*/ 111 h 126"/>
                <a:gd name="T12" fmla="*/ 73 w 183"/>
                <a:gd name="T13" fmla="*/ 122 h 126"/>
                <a:gd name="T14" fmla="*/ 48 w 183"/>
                <a:gd name="T15" fmla="*/ 126 h 126"/>
                <a:gd name="T16" fmla="*/ 24 w 183"/>
                <a:gd name="T17" fmla="*/ 120 h 126"/>
                <a:gd name="T18" fmla="*/ 7 w 183"/>
                <a:gd name="T19" fmla="*/ 109 h 126"/>
                <a:gd name="T20" fmla="*/ 0 w 183"/>
                <a:gd name="T21" fmla="*/ 96 h 126"/>
                <a:gd name="T22" fmla="*/ 1 w 183"/>
                <a:gd name="T23" fmla="*/ 82 h 126"/>
                <a:gd name="T24" fmla="*/ 8 w 183"/>
                <a:gd name="T25" fmla="*/ 69 h 126"/>
                <a:gd name="T26" fmla="*/ 22 w 183"/>
                <a:gd name="T27" fmla="*/ 58 h 126"/>
                <a:gd name="T28" fmla="*/ 39 w 183"/>
                <a:gd name="T29" fmla="*/ 50 h 126"/>
                <a:gd name="T30" fmla="*/ 58 w 183"/>
                <a:gd name="T31" fmla="*/ 46 h 126"/>
                <a:gd name="T32" fmla="*/ 78 w 183"/>
                <a:gd name="T33" fmla="*/ 50 h 126"/>
                <a:gd name="T34" fmla="*/ 96 w 183"/>
                <a:gd name="T35" fmla="*/ 52 h 126"/>
                <a:gd name="T36" fmla="*/ 113 w 183"/>
                <a:gd name="T37" fmla="*/ 48 h 126"/>
                <a:gd name="T38" fmla="*/ 130 w 183"/>
                <a:gd name="T39" fmla="*/ 40 h 126"/>
                <a:gd name="T40" fmla="*/ 148 w 183"/>
                <a:gd name="T41" fmla="*/ 30 h 126"/>
                <a:gd name="T42" fmla="*/ 161 w 183"/>
                <a:gd name="T43" fmla="*/ 20 h 126"/>
                <a:gd name="T44" fmla="*/ 173 w 183"/>
                <a:gd name="T45" fmla="*/ 10 h 126"/>
                <a:gd name="T46" fmla="*/ 181 w 183"/>
                <a:gd name="T47" fmla="*/ 2 h 126"/>
                <a:gd name="T48" fmla="*/ 183 w 183"/>
                <a:gd name="T49"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3" h="126">
                  <a:moveTo>
                    <a:pt x="183" y="0"/>
                  </a:moveTo>
                  <a:lnTo>
                    <a:pt x="173" y="25"/>
                  </a:lnTo>
                  <a:lnTo>
                    <a:pt x="159" y="51"/>
                  </a:lnTo>
                  <a:lnTo>
                    <a:pt x="141" y="74"/>
                  </a:lnTo>
                  <a:lnTo>
                    <a:pt x="120" y="94"/>
                  </a:lnTo>
                  <a:lnTo>
                    <a:pt x="97" y="111"/>
                  </a:lnTo>
                  <a:lnTo>
                    <a:pt x="73" y="122"/>
                  </a:lnTo>
                  <a:lnTo>
                    <a:pt x="48" y="126"/>
                  </a:lnTo>
                  <a:lnTo>
                    <a:pt x="24" y="120"/>
                  </a:lnTo>
                  <a:lnTo>
                    <a:pt x="7" y="109"/>
                  </a:lnTo>
                  <a:lnTo>
                    <a:pt x="0" y="96"/>
                  </a:lnTo>
                  <a:lnTo>
                    <a:pt x="1" y="82"/>
                  </a:lnTo>
                  <a:lnTo>
                    <a:pt x="8" y="69"/>
                  </a:lnTo>
                  <a:lnTo>
                    <a:pt x="22" y="58"/>
                  </a:lnTo>
                  <a:lnTo>
                    <a:pt x="39" y="50"/>
                  </a:lnTo>
                  <a:lnTo>
                    <a:pt x="58" y="46"/>
                  </a:lnTo>
                  <a:lnTo>
                    <a:pt x="78" y="50"/>
                  </a:lnTo>
                  <a:lnTo>
                    <a:pt x="96" y="52"/>
                  </a:lnTo>
                  <a:lnTo>
                    <a:pt x="113" y="48"/>
                  </a:lnTo>
                  <a:lnTo>
                    <a:pt x="130" y="40"/>
                  </a:lnTo>
                  <a:lnTo>
                    <a:pt x="148" y="30"/>
                  </a:lnTo>
                  <a:lnTo>
                    <a:pt x="161" y="20"/>
                  </a:lnTo>
                  <a:lnTo>
                    <a:pt x="173" y="10"/>
                  </a:lnTo>
                  <a:lnTo>
                    <a:pt x="181" y="2"/>
                  </a:lnTo>
                  <a:lnTo>
                    <a:pt x="18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30" name="Freeform 82"/>
            <p:cNvSpPr>
              <a:spLocks/>
            </p:cNvSpPr>
            <p:nvPr/>
          </p:nvSpPr>
          <p:spPr bwMode="auto">
            <a:xfrm>
              <a:off x="2681" y="2658"/>
              <a:ext cx="52" cy="98"/>
            </a:xfrm>
            <a:custGeom>
              <a:avLst/>
              <a:gdLst>
                <a:gd name="T0" fmla="*/ 0 w 102"/>
                <a:gd name="T1" fmla="*/ 0 h 197"/>
                <a:gd name="T2" fmla="*/ 23 w 102"/>
                <a:gd name="T3" fmla="*/ 14 h 197"/>
                <a:gd name="T4" fmla="*/ 46 w 102"/>
                <a:gd name="T5" fmla="*/ 33 h 197"/>
                <a:gd name="T6" fmla="*/ 66 w 102"/>
                <a:gd name="T7" fmla="*/ 54 h 197"/>
                <a:gd name="T8" fmla="*/ 83 w 102"/>
                <a:gd name="T9" fmla="*/ 77 h 197"/>
                <a:gd name="T10" fmla="*/ 95 w 102"/>
                <a:gd name="T11" fmla="*/ 103 h 197"/>
                <a:gd name="T12" fmla="*/ 102 w 102"/>
                <a:gd name="T13" fmla="*/ 128 h 197"/>
                <a:gd name="T14" fmla="*/ 102 w 102"/>
                <a:gd name="T15" fmla="*/ 153 h 197"/>
                <a:gd name="T16" fmla="*/ 93 w 102"/>
                <a:gd name="T17" fmla="*/ 177 h 197"/>
                <a:gd name="T18" fmla="*/ 79 w 102"/>
                <a:gd name="T19" fmla="*/ 191 h 197"/>
                <a:gd name="T20" fmla="*/ 65 w 102"/>
                <a:gd name="T21" fmla="*/ 197 h 197"/>
                <a:gd name="T22" fmla="*/ 51 w 102"/>
                <a:gd name="T23" fmla="*/ 194 h 197"/>
                <a:gd name="T24" fmla="*/ 39 w 102"/>
                <a:gd name="T25" fmla="*/ 183 h 197"/>
                <a:gd name="T26" fmla="*/ 30 w 102"/>
                <a:gd name="T27" fmla="*/ 170 h 197"/>
                <a:gd name="T28" fmla="*/ 25 w 102"/>
                <a:gd name="T29" fmla="*/ 151 h 197"/>
                <a:gd name="T30" fmla="*/ 25 w 102"/>
                <a:gd name="T31" fmla="*/ 132 h 197"/>
                <a:gd name="T32" fmla="*/ 32 w 102"/>
                <a:gd name="T33" fmla="*/ 112 h 197"/>
                <a:gd name="T34" fmla="*/ 37 w 102"/>
                <a:gd name="T35" fmla="*/ 96 h 197"/>
                <a:gd name="T36" fmla="*/ 35 w 102"/>
                <a:gd name="T37" fmla="*/ 77 h 197"/>
                <a:gd name="T38" fmla="*/ 31 w 102"/>
                <a:gd name="T39" fmla="*/ 59 h 197"/>
                <a:gd name="T40" fmla="*/ 24 w 102"/>
                <a:gd name="T41" fmla="*/ 41 h 197"/>
                <a:gd name="T42" fmla="*/ 16 w 102"/>
                <a:gd name="T43" fmla="*/ 24 h 197"/>
                <a:gd name="T44" fmla="*/ 8 w 102"/>
                <a:gd name="T45" fmla="*/ 12 h 197"/>
                <a:gd name="T46" fmla="*/ 2 w 102"/>
                <a:gd name="T47" fmla="*/ 4 h 197"/>
                <a:gd name="T48" fmla="*/ 0 w 102"/>
                <a:gd name="T49"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 h="197">
                  <a:moveTo>
                    <a:pt x="0" y="0"/>
                  </a:moveTo>
                  <a:lnTo>
                    <a:pt x="23" y="14"/>
                  </a:lnTo>
                  <a:lnTo>
                    <a:pt x="46" y="33"/>
                  </a:lnTo>
                  <a:lnTo>
                    <a:pt x="66" y="54"/>
                  </a:lnTo>
                  <a:lnTo>
                    <a:pt x="83" y="77"/>
                  </a:lnTo>
                  <a:lnTo>
                    <a:pt x="95" y="103"/>
                  </a:lnTo>
                  <a:lnTo>
                    <a:pt x="102" y="128"/>
                  </a:lnTo>
                  <a:lnTo>
                    <a:pt x="102" y="153"/>
                  </a:lnTo>
                  <a:lnTo>
                    <a:pt x="93" y="177"/>
                  </a:lnTo>
                  <a:lnTo>
                    <a:pt x="79" y="191"/>
                  </a:lnTo>
                  <a:lnTo>
                    <a:pt x="65" y="197"/>
                  </a:lnTo>
                  <a:lnTo>
                    <a:pt x="51" y="194"/>
                  </a:lnTo>
                  <a:lnTo>
                    <a:pt x="39" y="183"/>
                  </a:lnTo>
                  <a:lnTo>
                    <a:pt x="30" y="170"/>
                  </a:lnTo>
                  <a:lnTo>
                    <a:pt x="25" y="151"/>
                  </a:lnTo>
                  <a:lnTo>
                    <a:pt x="25" y="132"/>
                  </a:lnTo>
                  <a:lnTo>
                    <a:pt x="32" y="112"/>
                  </a:lnTo>
                  <a:lnTo>
                    <a:pt x="37" y="96"/>
                  </a:lnTo>
                  <a:lnTo>
                    <a:pt x="35" y="77"/>
                  </a:lnTo>
                  <a:lnTo>
                    <a:pt x="31" y="59"/>
                  </a:lnTo>
                  <a:lnTo>
                    <a:pt x="24" y="41"/>
                  </a:lnTo>
                  <a:lnTo>
                    <a:pt x="16" y="24"/>
                  </a:lnTo>
                  <a:lnTo>
                    <a:pt x="8" y="12"/>
                  </a:lnTo>
                  <a:lnTo>
                    <a:pt x="2" y="4"/>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31" name="Freeform 83"/>
            <p:cNvSpPr>
              <a:spLocks/>
            </p:cNvSpPr>
            <p:nvPr/>
          </p:nvSpPr>
          <p:spPr bwMode="auto">
            <a:xfrm>
              <a:off x="2684" y="2652"/>
              <a:ext cx="90" cy="64"/>
            </a:xfrm>
            <a:custGeom>
              <a:avLst/>
              <a:gdLst>
                <a:gd name="T0" fmla="*/ 0 w 180"/>
                <a:gd name="T1" fmla="*/ 2 h 129"/>
                <a:gd name="T2" fmla="*/ 28 w 180"/>
                <a:gd name="T3" fmla="*/ 0 h 129"/>
                <a:gd name="T4" fmla="*/ 57 w 180"/>
                <a:gd name="T5" fmla="*/ 1 h 129"/>
                <a:gd name="T6" fmla="*/ 87 w 180"/>
                <a:gd name="T7" fmla="*/ 7 h 129"/>
                <a:gd name="T8" fmla="*/ 114 w 180"/>
                <a:gd name="T9" fmla="*/ 16 h 129"/>
                <a:gd name="T10" fmla="*/ 140 w 180"/>
                <a:gd name="T11" fmla="*/ 30 h 129"/>
                <a:gd name="T12" fmla="*/ 159 w 180"/>
                <a:gd name="T13" fmla="*/ 46 h 129"/>
                <a:gd name="T14" fmla="*/ 173 w 180"/>
                <a:gd name="T15" fmla="*/ 67 h 129"/>
                <a:gd name="T16" fmla="*/ 180 w 180"/>
                <a:gd name="T17" fmla="*/ 91 h 129"/>
                <a:gd name="T18" fmla="*/ 178 w 180"/>
                <a:gd name="T19" fmla="*/ 110 h 129"/>
                <a:gd name="T20" fmla="*/ 170 w 180"/>
                <a:gd name="T21" fmla="*/ 123 h 129"/>
                <a:gd name="T22" fmla="*/ 156 w 180"/>
                <a:gd name="T23" fmla="*/ 129 h 129"/>
                <a:gd name="T24" fmla="*/ 141 w 180"/>
                <a:gd name="T25" fmla="*/ 128 h 129"/>
                <a:gd name="T26" fmla="*/ 125 w 180"/>
                <a:gd name="T27" fmla="*/ 121 h 129"/>
                <a:gd name="T28" fmla="*/ 110 w 180"/>
                <a:gd name="T29" fmla="*/ 109 h 129"/>
                <a:gd name="T30" fmla="*/ 98 w 180"/>
                <a:gd name="T31" fmla="*/ 93 h 129"/>
                <a:gd name="T32" fmla="*/ 93 w 180"/>
                <a:gd name="T33" fmla="*/ 73 h 129"/>
                <a:gd name="T34" fmla="*/ 87 w 180"/>
                <a:gd name="T35" fmla="*/ 57 h 129"/>
                <a:gd name="T36" fmla="*/ 75 w 180"/>
                <a:gd name="T37" fmla="*/ 44 h 129"/>
                <a:gd name="T38" fmla="*/ 60 w 180"/>
                <a:gd name="T39" fmla="*/ 31 h 129"/>
                <a:gd name="T40" fmla="*/ 44 w 180"/>
                <a:gd name="T41" fmla="*/ 20 h 129"/>
                <a:gd name="T42" fmla="*/ 28 w 180"/>
                <a:gd name="T43" fmla="*/ 12 h 129"/>
                <a:gd name="T44" fmla="*/ 14 w 180"/>
                <a:gd name="T45" fmla="*/ 7 h 129"/>
                <a:gd name="T46" fmla="*/ 4 w 180"/>
                <a:gd name="T47" fmla="*/ 3 h 129"/>
                <a:gd name="T48" fmla="*/ 0 w 180"/>
                <a:gd name="T49" fmla="*/ 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0" h="129">
                  <a:moveTo>
                    <a:pt x="0" y="2"/>
                  </a:moveTo>
                  <a:lnTo>
                    <a:pt x="28" y="0"/>
                  </a:lnTo>
                  <a:lnTo>
                    <a:pt x="57" y="1"/>
                  </a:lnTo>
                  <a:lnTo>
                    <a:pt x="87" y="7"/>
                  </a:lnTo>
                  <a:lnTo>
                    <a:pt x="114" y="16"/>
                  </a:lnTo>
                  <a:lnTo>
                    <a:pt x="140" y="30"/>
                  </a:lnTo>
                  <a:lnTo>
                    <a:pt x="159" y="46"/>
                  </a:lnTo>
                  <a:lnTo>
                    <a:pt x="173" y="67"/>
                  </a:lnTo>
                  <a:lnTo>
                    <a:pt x="180" y="91"/>
                  </a:lnTo>
                  <a:lnTo>
                    <a:pt x="178" y="110"/>
                  </a:lnTo>
                  <a:lnTo>
                    <a:pt x="170" y="123"/>
                  </a:lnTo>
                  <a:lnTo>
                    <a:pt x="156" y="129"/>
                  </a:lnTo>
                  <a:lnTo>
                    <a:pt x="141" y="128"/>
                  </a:lnTo>
                  <a:lnTo>
                    <a:pt x="125" y="121"/>
                  </a:lnTo>
                  <a:lnTo>
                    <a:pt x="110" y="109"/>
                  </a:lnTo>
                  <a:lnTo>
                    <a:pt x="98" y="93"/>
                  </a:lnTo>
                  <a:lnTo>
                    <a:pt x="93" y="73"/>
                  </a:lnTo>
                  <a:lnTo>
                    <a:pt x="87" y="57"/>
                  </a:lnTo>
                  <a:lnTo>
                    <a:pt x="75" y="44"/>
                  </a:lnTo>
                  <a:lnTo>
                    <a:pt x="60" y="31"/>
                  </a:lnTo>
                  <a:lnTo>
                    <a:pt x="44" y="20"/>
                  </a:lnTo>
                  <a:lnTo>
                    <a:pt x="28" y="12"/>
                  </a:lnTo>
                  <a:lnTo>
                    <a:pt x="14" y="7"/>
                  </a:lnTo>
                  <a:lnTo>
                    <a:pt x="4" y="3"/>
                  </a:lnTo>
                  <a:lnTo>
                    <a:pt x="0" y="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32" name="Freeform 84"/>
            <p:cNvSpPr>
              <a:spLocks/>
            </p:cNvSpPr>
            <p:nvPr/>
          </p:nvSpPr>
          <p:spPr bwMode="auto">
            <a:xfrm>
              <a:off x="2688" y="2614"/>
              <a:ext cx="103" cy="42"/>
            </a:xfrm>
            <a:custGeom>
              <a:avLst/>
              <a:gdLst>
                <a:gd name="T0" fmla="*/ 0 w 206"/>
                <a:gd name="T1" fmla="*/ 54 h 85"/>
                <a:gd name="T2" fmla="*/ 11 w 206"/>
                <a:gd name="T3" fmla="*/ 45 h 85"/>
                <a:gd name="T4" fmla="*/ 22 w 206"/>
                <a:gd name="T5" fmla="*/ 37 h 85"/>
                <a:gd name="T6" fmla="*/ 34 w 206"/>
                <a:gd name="T7" fmla="*/ 30 h 85"/>
                <a:gd name="T8" fmla="*/ 46 w 206"/>
                <a:gd name="T9" fmla="*/ 23 h 85"/>
                <a:gd name="T10" fmla="*/ 60 w 206"/>
                <a:gd name="T11" fmla="*/ 16 h 85"/>
                <a:gd name="T12" fmla="*/ 74 w 206"/>
                <a:gd name="T13" fmla="*/ 11 h 85"/>
                <a:gd name="T14" fmla="*/ 88 w 206"/>
                <a:gd name="T15" fmla="*/ 7 h 85"/>
                <a:gd name="T16" fmla="*/ 103 w 206"/>
                <a:gd name="T17" fmla="*/ 3 h 85"/>
                <a:gd name="T18" fmla="*/ 117 w 206"/>
                <a:gd name="T19" fmla="*/ 1 h 85"/>
                <a:gd name="T20" fmla="*/ 130 w 206"/>
                <a:gd name="T21" fmla="*/ 0 h 85"/>
                <a:gd name="T22" fmla="*/ 143 w 206"/>
                <a:gd name="T23" fmla="*/ 1 h 85"/>
                <a:gd name="T24" fmla="*/ 156 w 206"/>
                <a:gd name="T25" fmla="*/ 3 h 85"/>
                <a:gd name="T26" fmla="*/ 168 w 206"/>
                <a:gd name="T27" fmla="*/ 7 h 85"/>
                <a:gd name="T28" fmla="*/ 179 w 206"/>
                <a:gd name="T29" fmla="*/ 12 h 85"/>
                <a:gd name="T30" fmla="*/ 189 w 206"/>
                <a:gd name="T31" fmla="*/ 19 h 85"/>
                <a:gd name="T32" fmla="*/ 197 w 206"/>
                <a:gd name="T33" fmla="*/ 29 h 85"/>
                <a:gd name="T34" fmla="*/ 206 w 206"/>
                <a:gd name="T35" fmla="*/ 47 h 85"/>
                <a:gd name="T36" fmla="*/ 206 w 206"/>
                <a:gd name="T37" fmla="*/ 62 h 85"/>
                <a:gd name="T38" fmla="*/ 198 w 206"/>
                <a:gd name="T39" fmla="*/ 73 h 85"/>
                <a:gd name="T40" fmla="*/ 185 w 206"/>
                <a:gd name="T41" fmla="*/ 82 h 85"/>
                <a:gd name="T42" fmla="*/ 167 w 206"/>
                <a:gd name="T43" fmla="*/ 85 h 85"/>
                <a:gd name="T44" fmla="*/ 149 w 206"/>
                <a:gd name="T45" fmla="*/ 84 h 85"/>
                <a:gd name="T46" fmla="*/ 132 w 206"/>
                <a:gd name="T47" fmla="*/ 76 h 85"/>
                <a:gd name="T48" fmla="*/ 116 w 206"/>
                <a:gd name="T49" fmla="*/ 63 h 85"/>
                <a:gd name="T50" fmla="*/ 102 w 206"/>
                <a:gd name="T51" fmla="*/ 53 h 85"/>
                <a:gd name="T52" fmla="*/ 84 w 206"/>
                <a:gd name="T53" fmla="*/ 47 h 85"/>
                <a:gd name="T54" fmla="*/ 66 w 206"/>
                <a:gd name="T55" fmla="*/ 45 h 85"/>
                <a:gd name="T56" fmla="*/ 46 w 206"/>
                <a:gd name="T57" fmla="*/ 46 h 85"/>
                <a:gd name="T58" fmla="*/ 29 w 206"/>
                <a:gd name="T59" fmla="*/ 48 h 85"/>
                <a:gd name="T60" fmla="*/ 14 w 206"/>
                <a:gd name="T61" fmla="*/ 50 h 85"/>
                <a:gd name="T62" fmla="*/ 4 w 206"/>
                <a:gd name="T63" fmla="*/ 53 h 85"/>
                <a:gd name="T64" fmla="*/ 0 w 206"/>
                <a:gd name="T65" fmla="*/ 5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6" h="85">
                  <a:moveTo>
                    <a:pt x="0" y="54"/>
                  </a:moveTo>
                  <a:lnTo>
                    <a:pt x="11" y="45"/>
                  </a:lnTo>
                  <a:lnTo>
                    <a:pt x="22" y="37"/>
                  </a:lnTo>
                  <a:lnTo>
                    <a:pt x="34" y="30"/>
                  </a:lnTo>
                  <a:lnTo>
                    <a:pt x="46" y="23"/>
                  </a:lnTo>
                  <a:lnTo>
                    <a:pt x="60" y="16"/>
                  </a:lnTo>
                  <a:lnTo>
                    <a:pt x="74" y="11"/>
                  </a:lnTo>
                  <a:lnTo>
                    <a:pt x="88" y="7"/>
                  </a:lnTo>
                  <a:lnTo>
                    <a:pt x="103" y="3"/>
                  </a:lnTo>
                  <a:lnTo>
                    <a:pt x="117" y="1"/>
                  </a:lnTo>
                  <a:lnTo>
                    <a:pt x="130" y="0"/>
                  </a:lnTo>
                  <a:lnTo>
                    <a:pt x="143" y="1"/>
                  </a:lnTo>
                  <a:lnTo>
                    <a:pt x="156" y="3"/>
                  </a:lnTo>
                  <a:lnTo>
                    <a:pt x="168" y="7"/>
                  </a:lnTo>
                  <a:lnTo>
                    <a:pt x="179" y="12"/>
                  </a:lnTo>
                  <a:lnTo>
                    <a:pt x="189" y="19"/>
                  </a:lnTo>
                  <a:lnTo>
                    <a:pt x="197" y="29"/>
                  </a:lnTo>
                  <a:lnTo>
                    <a:pt x="206" y="47"/>
                  </a:lnTo>
                  <a:lnTo>
                    <a:pt x="206" y="62"/>
                  </a:lnTo>
                  <a:lnTo>
                    <a:pt x="198" y="73"/>
                  </a:lnTo>
                  <a:lnTo>
                    <a:pt x="185" y="82"/>
                  </a:lnTo>
                  <a:lnTo>
                    <a:pt x="167" y="85"/>
                  </a:lnTo>
                  <a:lnTo>
                    <a:pt x="149" y="84"/>
                  </a:lnTo>
                  <a:lnTo>
                    <a:pt x="132" y="76"/>
                  </a:lnTo>
                  <a:lnTo>
                    <a:pt x="116" y="63"/>
                  </a:lnTo>
                  <a:lnTo>
                    <a:pt x="102" y="53"/>
                  </a:lnTo>
                  <a:lnTo>
                    <a:pt x="84" y="47"/>
                  </a:lnTo>
                  <a:lnTo>
                    <a:pt x="66" y="45"/>
                  </a:lnTo>
                  <a:lnTo>
                    <a:pt x="46" y="46"/>
                  </a:lnTo>
                  <a:lnTo>
                    <a:pt x="29" y="48"/>
                  </a:lnTo>
                  <a:lnTo>
                    <a:pt x="14" y="50"/>
                  </a:lnTo>
                  <a:lnTo>
                    <a:pt x="4" y="53"/>
                  </a:lnTo>
                  <a:lnTo>
                    <a:pt x="0" y="5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33" name="Freeform 85"/>
            <p:cNvSpPr>
              <a:spLocks/>
            </p:cNvSpPr>
            <p:nvPr/>
          </p:nvSpPr>
          <p:spPr bwMode="auto">
            <a:xfrm>
              <a:off x="2360" y="2408"/>
              <a:ext cx="74" cy="47"/>
            </a:xfrm>
            <a:custGeom>
              <a:avLst/>
              <a:gdLst>
                <a:gd name="T0" fmla="*/ 0 w 147"/>
                <a:gd name="T1" fmla="*/ 5 h 95"/>
                <a:gd name="T2" fmla="*/ 22 w 147"/>
                <a:gd name="T3" fmla="*/ 2 h 95"/>
                <a:gd name="T4" fmla="*/ 45 w 147"/>
                <a:gd name="T5" fmla="*/ 0 h 95"/>
                <a:gd name="T6" fmla="*/ 68 w 147"/>
                <a:gd name="T7" fmla="*/ 3 h 95"/>
                <a:gd name="T8" fmla="*/ 91 w 147"/>
                <a:gd name="T9" fmla="*/ 8 h 95"/>
                <a:gd name="T10" fmla="*/ 111 w 147"/>
                <a:gd name="T11" fmla="*/ 17 h 95"/>
                <a:gd name="T12" fmla="*/ 128 w 147"/>
                <a:gd name="T13" fmla="*/ 29 h 95"/>
                <a:gd name="T14" fmla="*/ 141 w 147"/>
                <a:gd name="T15" fmla="*/ 44 h 95"/>
                <a:gd name="T16" fmla="*/ 147 w 147"/>
                <a:gd name="T17" fmla="*/ 63 h 95"/>
                <a:gd name="T18" fmla="*/ 146 w 147"/>
                <a:gd name="T19" fmla="*/ 79 h 95"/>
                <a:gd name="T20" fmla="*/ 141 w 147"/>
                <a:gd name="T21" fmla="*/ 89 h 95"/>
                <a:gd name="T22" fmla="*/ 130 w 147"/>
                <a:gd name="T23" fmla="*/ 94 h 95"/>
                <a:gd name="T24" fmla="*/ 119 w 147"/>
                <a:gd name="T25" fmla="*/ 95 h 95"/>
                <a:gd name="T26" fmla="*/ 105 w 147"/>
                <a:gd name="T27" fmla="*/ 90 h 95"/>
                <a:gd name="T28" fmla="*/ 93 w 147"/>
                <a:gd name="T29" fmla="*/ 82 h 95"/>
                <a:gd name="T30" fmla="*/ 83 w 147"/>
                <a:gd name="T31" fmla="*/ 70 h 95"/>
                <a:gd name="T32" fmla="*/ 77 w 147"/>
                <a:gd name="T33" fmla="*/ 55 h 95"/>
                <a:gd name="T34" fmla="*/ 71 w 147"/>
                <a:gd name="T35" fmla="*/ 43 h 95"/>
                <a:gd name="T36" fmla="*/ 62 w 147"/>
                <a:gd name="T37" fmla="*/ 33 h 95"/>
                <a:gd name="T38" fmla="*/ 50 w 147"/>
                <a:gd name="T39" fmla="*/ 23 h 95"/>
                <a:gd name="T40" fmla="*/ 36 w 147"/>
                <a:gd name="T41" fmla="*/ 17 h 95"/>
                <a:gd name="T42" fmla="*/ 22 w 147"/>
                <a:gd name="T43" fmla="*/ 12 h 95"/>
                <a:gd name="T44" fmla="*/ 10 w 147"/>
                <a:gd name="T45" fmla="*/ 7 h 95"/>
                <a:gd name="T46" fmla="*/ 3 w 147"/>
                <a:gd name="T47" fmla="*/ 6 h 95"/>
                <a:gd name="T48" fmla="*/ 0 w 147"/>
                <a:gd name="T49" fmla="*/ 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7" h="95">
                  <a:moveTo>
                    <a:pt x="0" y="5"/>
                  </a:moveTo>
                  <a:lnTo>
                    <a:pt x="22" y="2"/>
                  </a:lnTo>
                  <a:lnTo>
                    <a:pt x="45" y="0"/>
                  </a:lnTo>
                  <a:lnTo>
                    <a:pt x="68" y="3"/>
                  </a:lnTo>
                  <a:lnTo>
                    <a:pt x="91" y="8"/>
                  </a:lnTo>
                  <a:lnTo>
                    <a:pt x="111" y="17"/>
                  </a:lnTo>
                  <a:lnTo>
                    <a:pt x="128" y="29"/>
                  </a:lnTo>
                  <a:lnTo>
                    <a:pt x="141" y="44"/>
                  </a:lnTo>
                  <a:lnTo>
                    <a:pt x="147" y="63"/>
                  </a:lnTo>
                  <a:lnTo>
                    <a:pt x="146" y="79"/>
                  </a:lnTo>
                  <a:lnTo>
                    <a:pt x="141" y="89"/>
                  </a:lnTo>
                  <a:lnTo>
                    <a:pt x="130" y="94"/>
                  </a:lnTo>
                  <a:lnTo>
                    <a:pt x="119" y="95"/>
                  </a:lnTo>
                  <a:lnTo>
                    <a:pt x="105" y="90"/>
                  </a:lnTo>
                  <a:lnTo>
                    <a:pt x="93" y="82"/>
                  </a:lnTo>
                  <a:lnTo>
                    <a:pt x="83" y="70"/>
                  </a:lnTo>
                  <a:lnTo>
                    <a:pt x="77" y="55"/>
                  </a:lnTo>
                  <a:lnTo>
                    <a:pt x="71" y="43"/>
                  </a:lnTo>
                  <a:lnTo>
                    <a:pt x="62" y="33"/>
                  </a:lnTo>
                  <a:lnTo>
                    <a:pt x="50" y="23"/>
                  </a:lnTo>
                  <a:lnTo>
                    <a:pt x="36" y="17"/>
                  </a:lnTo>
                  <a:lnTo>
                    <a:pt x="22" y="12"/>
                  </a:lnTo>
                  <a:lnTo>
                    <a:pt x="10" y="7"/>
                  </a:lnTo>
                  <a:lnTo>
                    <a:pt x="3" y="6"/>
                  </a:lnTo>
                  <a:lnTo>
                    <a:pt x="0" y="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34" name="Freeform 86"/>
            <p:cNvSpPr>
              <a:spLocks/>
            </p:cNvSpPr>
            <p:nvPr/>
          </p:nvSpPr>
          <p:spPr bwMode="auto">
            <a:xfrm>
              <a:off x="2357" y="2414"/>
              <a:ext cx="43" cy="77"/>
            </a:xfrm>
            <a:custGeom>
              <a:avLst/>
              <a:gdLst>
                <a:gd name="T0" fmla="*/ 0 w 87"/>
                <a:gd name="T1" fmla="*/ 0 h 154"/>
                <a:gd name="T2" fmla="*/ 20 w 87"/>
                <a:gd name="T3" fmla="*/ 10 h 154"/>
                <a:gd name="T4" fmla="*/ 38 w 87"/>
                <a:gd name="T5" fmla="*/ 24 h 154"/>
                <a:gd name="T6" fmla="*/ 56 w 87"/>
                <a:gd name="T7" fmla="*/ 40 h 154"/>
                <a:gd name="T8" fmla="*/ 69 w 87"/>
                <a:gd name="T9" fmla="*/ 59 h 154"/>
                <a:gd name="T10" fmla="*/ 81 w 87"/>
                <a:gd name="T11" fmla="*/ 78 h 154"/>
                <a:gd name="T12" fmla="*/ 87 w 87"/>
                <a:gd name="T13" fmla="*/ 98 h 154"/>
                <a:gd name="T14" fmla="*/ 87 w 87"/>
                <a:gd name="T15" fmla="*/ 119 h 154"/>
                <a:gd name="T16" fmla="*/ 81 w 87"/>
                <a:gd name="T17" fmla="*/ 137 h 154"/>
                <a:gd name="T18" fmla="*/ 71 w 87"/>
                <a:gd name="T19" fmla="*/ 150 h 154"/>
                <a:gd name="T20" fmla="*/ 59 w 87"/>
                <a:gd name="T21" fmla="*/ 154 h 154"/>
                <a:gd name="T22" fmla="*/ 49 w 87"/>
                <a:gd name="T23" fmla="*/ 152 h 154"/>
                <a:gd name="T24" fmla="*/ 38 w 87"/>
                <a:gd name="T25" fmla="*/ 144 h 154"/>
                <a:gd name="T26" fmla="*/ 30 w 87"/>
                <a:gd name="T27" fmla="*/ 133 h 154"/>
                <a:gd name="T28" fmla="*/ 26 w 87"/>
                <a:gd name="T29" fmla="*/ 119 h 154"/>
                <a:gd name="T30" fmla="*/ 26 w 87"/>
                <a:gd name="T31" fmla="*/ 103 h 154"/>
                <a:gd name="T32" fmla="*/ 30 w 87"/>
                <a:gd name="T33" fmla="*/ 88 h 154"/>
                <a:gd name="T34" fmla="*/ 34 w 87"/>
                <a:gd name="T35" fmla="*/ 74 h 154"/>
                <a:gd name="T36" fmla="*/ 31 w 87"/>
                <a:gd name="T37" fmla="*/ 60 h 154"/>
                <a:gd name="T38" fmla="*/ 27 w 87"/>
                <a:gd name="T39" fmla="*/ 45 h 154"/>
                <a:gd name="T40" fmla="*/ 21 w 87"/>
                <a:gd name="T41" fmla="*/ 31 h 154"/>
                <a:gd name="T42" fmla="*/ 14 w 87"/>
                <a:gd name="T43" fmla="*/ 19 h 154"/>
                <a:gd name="T44" fmla="*/ 7 w 87"/>
                <a:gd name="T45" fmla="*/ 9 h 154"/>
                <a:gd name="T46" fmla="*/ 3 w 87"/>
                <a:gd name="T47" fmla="*/ 2 h 154"/>
                <a:gd name="T48" fmla="*/ 0 w 87"/>
                <a:gd name="T4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7" h="154">
                  <a:moveTo>
                    <a:pt x="0" y="0"/>
                  </a:moveTo>
                  <a:lnTo>
                    <a:pt x="20" y="10"/>
                  </a:lnTo>
                  <a:lnTo>
                    <a:pt x="38" y="24"/>
                  </a:lnTo>
                  <a:lnTo>
                    <a:pt x="56" y="40"/>
                  </a:lnTo>
                  <a:lnTo>
                    <a:pt x="69" y="59"/>
                  </a:lnTo>
                  <a:lnTo>
                    <a:pt x="81" y="78"/>
                  </a:lnTo>
                  <a:lnTo>
                    <a:pt x="87" y="98"/>
                  </a:lnTo>
                  <a:lnTo>
                    <a:pt x="87" y="119"/>
                  </a:lnTo>
                  <a:lnTo>
                    <a:pt x="81" y="137"/>
                  </a:lnTo>
                  <a:lnTo>
                    <a:pt x="71" y="150"/>
                  </a:lnTo>
                  <a:lnTo>
                    <a:pt x="59" y="154"/>
                  </a:lnTo>
                  <a:lnTo>
                    <a:pt x="49" y="152"/>
                  </a:lnTo>
                  <a:lnTo>
                    <a:pt x="38" y="144"/>
                  </a:lnTo>
                  <a:lnTo>
                    <a:pt x="30" y="133"/>
                  </a:lnTo>
                  <a:lnTo>
                    <a:pt x="26" y="119"/>
                  </a:lnTo>
                  <a:lnTo>
                    <a:pt x="26" y="103"/>
                  </a:lnTo>
                  <a:lnTo>
                    <a:pt x="30" y="88"/>
                  </a:lnTo>
                  <a:lnTo>
                    <a:pt x="34" y="74"/>
                  </a:lnTo>
                  <a:lnTo>
                    <a:pt x="31" y="60"/>
                  </a:lnTo>
                  <a:lnTo>
                    <a:pt x="27" y="45"/>
                  </a:lnTo>
                  <a:lnTo>
                    <a:pt x="21" y="31"/>
                  </a:lnTo>
                  <a:lnTo>
                    <a:pt x="14" y="19"/>
                  </a:lnTo>
                  <a:lnTo>
                    <a:pt x="7" y="9"/>
                  </a:lnTo>
                  <a:lnTo>
                    <a:pt x="3" y="2"/>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35" name="Freeform 87"/>
            <p:cNvSpPr>
              <a:spLocks/>
            </p:cNvSpPr>
            <p:nvPr/>
          </p:nvSpPr>
          <p:spPr bwMode="auto">
            <a:xfrm>
              <a:off x="2359" y="2373"/>
              <a:ext cx="81" cy="34"/>
            </a:xfrm>
            <a:custGeom>
              <a:avLst/>
              <a:gdLst>
                <a:gd name="T0" fmla="*/ 0 w 161"/>
                <a:gd name="T1" fmla="*/ 69 h 69"/>
                <a:gd name="T2" fmla="*/ 14 w 161"/>
                <a:gd name="T3" fmla="*/ 52 h 69"/>
                <a:gd name="T4" fmla="*/ 30 w 161"/>
                <a:gd name="T5" fmla="*/ 36 h 69"/>
                <a:gd name="T6" fmla="*/ 49 w 161"/>
                <a:gd name="T7" fmla="*/ 22 h 69"/>
                <a:gd name="T8" fmla="*/ 69 w 161"/>
                <a:gd name="T9" fmla="*/ 11 h 69"/>
                <a:gd name="T10" fmla="*/ 90 w 161"/>
                <a:gd name="T11" fmla="*/ 4 h 69"/>
                <a:gd name="T12" fmla="*/ 110 w 161"/>
                <a:gd name="T13" fmla="*/ 0 h 69"/>
                <a:gd name="T14" fmla="*/ 130 w 161"/>
                <a:gd name="T15" fmla="*/ 4 h 69"/>
                <a:gd name="T16" fmla="*/ 147 w 161"/>
                <a:gd name="T17" fmla="*/ 13 h 69"/>
                <a:gd name="T18" fmla="*/ 158 w 161"/>
                <a:gd name="T19" fmla="*/ 25 h 69"/>
                <a:gd name="T20" fmla="*/ 161 w 161"/>
                <a:gd name="T21" fmla="*/ 37 h 69"/>
                <a:gd name="T22" fmla="*/ 156 w 161"/>
                <a:gd name="T23" fmla="*/ 47 h 69"/>
                <a:gd name="T24" fmla="*/ 148 w 161"/>
                <a:gd name="T25" fmla="*/ 55 h 69"/>
                <a:gd name="T26" fmla="*/ 136 w 161"/>
                <a:gd name="T27" fmla="*/ 61 h 69"/>
                <a:gd name="T28" fmla="*/ 121 w 161"/>
                <a:gd name="T29" fmla="*/ 64 h 69"/>
                <a:gd name="T30" fmla="*/ 105 w 161"/>
                <a:gd name="T31" fmla="*/ 61 h 69"/>
                <a:gd name="T32" fmla="*/ 90 w 161"/>
                <a:gd name="T33" fmla="*/ 54 h 69"/>
                <a:gd name="T34" fmla="*/ 77 w 161"/>
                <a:gd name="T35" fmla="*/ 49 h 69"/>
                <a:gd name="T36" fmla="*/ 63 w 161"/>
                <a:gd name="T37" fmla="*/ 47 h 69"/>
                <a:gd name="T38" fmla="*/ 48 w 161"/>
                <a:gd name="T39" fmla="*/ 50 h 69"/>
                <a:gd name="T40" fmla="*/ 34 w 161"/>
                <a:gd name="T41" fmla="*/ 54 h 69"/>
                <a:gd name="T42" fmla="*/ 21 w 161"/>
                <a:gd name="T43" fmla="*/ 59 h 69"/>
                <a:gd name="T44" fmla="*/ 10 w 161"/>
                <a:gd name="T45" fmla="*/ 64 h 69"/>
                <a:gd name="T46" fmla="*/ 2 w 161"/>
                <a:gd name="T47" fmla="*/ 68 h 69"/>
                <a:gd name="T48" fmla="*/ 0 w 161"/>
                <a:gd name="T4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1" h="69">
                  <a:moveTo>
                    <a:pt x="0" y="69"/>
                  </a:moveTo>
                  <a:lnTo>
                    <a:pt x="14" y="52"/>
                  </a:lnTo>
                  <a:lnTo>
                    <a:pt x="30" y="36"/>
                  </a:lnTo>
                  <a:lnTo>
                    <a:pt x="49" y="22"/>
                  </a:lnTo>
                  <a:lnTo>
                    <a:pt x="69" y="11"/>
                  </a:lnTo>
                  <a:lnTo>
                    <a:pt x="90" y="4"/>
                  </a:lnTo>
                  <a:lnTo>
                    <a:pt x="110" y="0"/>
                  </a:lnTo>
                  <a:lnTo>
                    <a:pt x="130" y="4"/>
                  </a:lnTo>
                  <a:lnTo>
                    <a:pt x="147" y="13"/>
                  </a:lnTo>
                  <a:lnTo>
                    <a:pt x="158" y="25"/>
                  </a:lnTo>
                  <a:lnTo>
                    <a:pt x="161" y="37"/>
                  </a:lnTo>
                  <a:lnTo>
                    <a:pt x="156" y="47"/>
                  </a:lnTo>
                  <a:lnTo>
                    <a:pt x="148" y="55"/>
                  </a:lnTo>
                  <a:lnTo>
                    <a:pt x="136" y="61"/>
                  </a:lnTo>
                  <a:lnTo>
                    <a:pt x="121" y="64"/>
                  </a:lnTo>
                  <a:lnTo>
                    <a:pt x="105" y="61"/>
                  </a:lnTo>
                  <a:lnTo>
                    <a:pt x="90" y="54"/>
                  </a:lnTo>
                  <a:lnTo>
                    <a:pt x="77" y="49"/>
                  </a:lnTo>
                  <a:lnTo>
                    <a:pt x="63" y="47"/>
                  </a:lnTo>
                  <a:lnTo>
                    <a:pt x="48" y="50"/>
                  </a:lnTo>
                  <a:lnTo>
                    <a:pt x="34" y="54"/>
                  </a:lnTo>
                  <a:lnTo>
                    <a:pt x="21" y="59"/>
                  </a:lnTo>
                  <a:lnTo>
                    <a:pt x="10" y="64"/>
                  </a:lnTo>
                  <a:lnTo>
                    <a:pt x="2" y="68"/>
                  </a:lnTo>
                  <a:lnTo>
                    <a:pt x="0" y="6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36" name="Freeform 88"/>
            <p:cNvSpPr>
              <a:spLocks/>
            </p:cNvSpPr>
            <p:nvPr/>
          </p:nvSpPr>
          <p:spPr bwMode="auto">
            <a:xfrm>
              <a:off x="2356" y="2338"/>
              <a:ext cx="57" cy="66"/>
            </a:xfrm>
            <a:custGeom>
              <a:avLst/>
              <a:gdLst>
                <a:gd name="T0" fmla="*/ 0 w 114"/>
                <a:gd name="T1" fmla="*/ 133 h 133"/>
                <a:gd name="T2" fmla="*/ 1 w 114"/>
                <a:gd name="T3" fmla="*/ 111 h 133"/>
                <a:gd name="T4" fmla="*/ 5 w 114"/>
                <a:gd name="T5" fmla="*/ 88 h 133"/>
                <a:gd name="T6" fmla="*/ 11 w 114"/>
                <a:gd name="T7" fmla="*/ 65 h 133"/>
                <a:gd name="T8" fmla="*/ 22 w 114"/>
                <a:gd name="T9" fmla="*/ 44 h 133"/>
                <a:gd name="T10" fmla="*/ 35 w 114"/>
                <a:gd name="T11" fmla="*/ 25 h 133"/>
                <a:gd name="T12" fmla="*/ 49 w 114"/>
                <a:gd name="T13" fmla="*/ 12 h 133"/>
                <a:gd name="T14" fmla="*/ 67 w 114"/>
                <a:gd name="T15" fmla="*/ 2 h 133"/>
                <a:gd name="T16" fmla="*/ 86 w 114"/>
                <a:gd name="T17" fmla="*/ 0 h 133"/>
                <a:gd name="T18" fmla="*/ 102 w 114"/>
                <a:gd name="T19" fmla="*/ 4 h 133"/>
                <a:gd name="T20" fmla="*/ 112 w 114"/>
                <a:gd name="T21" fmla="*/ 12 h 133"/>
                <a:gd name="T22" fmla="*/ 114 w 114"/>
                <a:gd name="T23" fmla="*/ 22 h 133"/>
                <a:gd name="T24" fmla="*/ 112 w 114"/>
                <a:gd name="T25" fmla="*/ 35 h 133"/>
                <a:gd name="T26" fmla="*/ 105 w 114"/>
                <a:gd name="T27" fmla="*/ 46 h 133"/>
                <a:gd name="T28" fmla="*/ 94 w 114"/>
                <a:gd name="T29" fmla="*/ 56 h 133"/>
                <a:gd name="T30" fmla="*/ 81 w 114"/>
                <a:gd name="T31" fmla="*/ 65 h 133"/>
                <a:gd name="T32" fmla="*/ 64 w 114"/>
                <a:gd name="T33" fmla="*/ 67 h 133"/>
                <a:gd name="T34" fmla="*/ 52 w 114"/>
                <a:gd name="T35" fmla="*/ 69 h 133"/>
                <a:gd name="T36" fmla="*/ 39 w 114"/>
                <a:gd name="T37" fmla="*/ 77 h 133"/>
                <a:gd name="T38" fmla="*/ 29 w 114"/>
                <a:gd name="T39" fmla="*/ 88 h 133"/>
                <a:gd name="T40" fmla="*/ 18 w 114"/>
                <a:gd name="T41" fmla="*/ 99 h 133"/>
                <a:gd name="T42" fmla="*/ 11 w 114"/>
                <a:gd name="T43" fmla="*/ 112 h 133"/>
                <a:gd name="T44" fmla="*/ 5 w 114"/>
                <a:gd name="T45" fmla="*/ 122 h 133"/>
                <a:gd name="T46" fmla="*/ 1 w 114"/>
                <a:gd name="T47" fmla="*/ 130 h 133"/>
                <a:gd name="T48" fmla="*/ 0 w 114"/>
                <a:gd name="T49"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4" h="133">
                  <a:moveTo>
                    <a:pt x="0" y="133"/>
                  </a:moveTo>
                  <a:lnTo>
                    <a:pt x="1" y="111"/>
                  </a:lnTo>
                  <a:lnTo>
                    <a:pt x="5" y="88"/>
                  </a:lnTo>
                  <a:lnTo>
                    <a:pt x="11" y="65"/>
                  </a:lnTo>
                  <a:lnTo>
                    <a:pt x="22" y="44"/>
                  </a:lnTo>
                  <a:lnTo>
                    <a:pt x="35" y="25"/>
                  </a:lnTo>
                  <a:lnTo>
                    <a:pt x="49" y="12"/>
                  </a:lnTo>
                  <a:lnTo>
                    <a:pt x="67" y="2"/>
                  </a:lnTo>
                  <a:lnTo>
                    <a:pt x="86" y="0"/>
                  </a:lnTo>
                  <a:lnTo>
                    <a:pt x="102" y="4"/>
                  </a:lnTo>
                  <a:lnTo>
                    <a:pt x="112" y="12"/>
                  </a:lnTo>
                  <a:lnTo>
                    <a:pt x="114" y="22"/>
                  </a:lnTo>
                  <a:lnTo>
                    <a:pt x="112" y="35"/>
                  </a:lnTo>
                  <a:lnTo>
                    <a:pt x="105" y="46"/>
                  </a:lnTo>
                  <a:lnTo>
                    <a:pt x="94" y="56"/>
                  </a:lnTo>
                  <a:lnTo>
                    <a:pt x="81" y="65"/>
                  </a:lnTo>
                  <a:lnTo>
                    <a:pt x="64" y="67"/>
                  </a:lnTo>
                  <a:lnTo>
                    <a:pt x="52" y="69"/>
                  </a:lnTo>
                  <a:lnTo>
                    <a:pt x="39" y="77"/>
                  </a:lnTo>
                  <a:lnTo>
                    <a:pt x="29" y="88"/>
                  </a:lnTo>
                  <a:lnTo>
                    <a:pt x="18" y="99"/>
                  </a:lnTo>
                  <a:lnTo>
                    <a:pt x="11" y="112"/>
                  </a:lnTo>
                  <a:lnTo>
                    <a:pt x="5" y="122"/>
                  </a:lnTo>
                  <a:lnTo>
                    <a:pt x="1" y="130"/>
                  </a:lnTo>
                  <a:lnTo>
                    <a:pt x="0" y="13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37" name="Freeform 89"/>
            <p:cNvSpPr>
              <a:spLocks/>
            </p:cNvSpPr>
            <p:nvPr/>
          </p:nvSpPr>
          <p:spPr bwMode="auto">
            <a:xfrm>
              <a:off x="2332" y="2318"/>
              <a:ext cx="35" cy="82"/>
            </a:xfrm>
            <a:custGeom>
              <a:avLst/>
              <a:gdLst>
                <a:gd name="T0" fmla="*/ 30 w 70"/>
                <a:gd name="T1" fmla="*/ 163 h 163"/>
                <a:gd name="T2" fmla="*/ 18 w 70"/>
                <a:gd name="T3" fmla="*/ 145 h 163"/>
                <a:gd name="T4" fmla="*/ 9 w 70"/>
                <a:gd name="T5" fmla="*/ 124 h 163"/>
                <a:gd name="T6" fmla="*/ 3 w 70"/>
                <a:gd name="T7" fmla="*/ 101 h 163"/>
                <a:gd name="T8" fmla="*/ 0 w 70"/>
                <a:gd name="T9" fmla="*/ 78 h 163"/>
                <a:gd name="T10" fmla="*/ 0 w 70"/>
                <a:gd name="T11" fmla="*/ 56 h 163"/>
                <a:gd name="T12" fmla="*/ 4 w 70"/>
                <a:gd name="T13" fmla="*/ 36 h 163"/>
                <a:gd name="T14" fmla="*/ 13 w 70"/>
                <a:gd name="T15" fmla="*/ 18 h 163"/>
                <a:gd name="T16" fmla="*/ 28 w 70"/>
                <a:gd name="T17" fmla="*/ 6 h 163"/>
                <a:gd name="T18" fmla="*/ 43 w 70"/>
                <a:gd name="T19" fmla="*/ 0 h 163"/>
                <a:gd name="T20" fmla="*/ 56 w 70"/>
                <a:gd name="T21" fmla="*/ 2 h 163"/>
                <a:gd name="T22" fmla="*/ 64 w 70"/>
                <a:gd name="T23" fmla="*/ 9 h 163"/>
                <a:gd name="T24" fmla="*/ 70 w 70"/>
                <a:gd name="T25" fmla="*/ 21 h 163"/>
                <a:gd name="T26" fmla="*/ 70 w 70"/>
                <a:gd name="T27" fmla="*/ 34 h 163"/>
                <a:gd name="T28" fmla="*/ 68 w 70"/>
                <a:gd name="T29" fmla="*/ 48 h 163"/>
                <a:gd name="T30" fmla="*/ 59 w 70"/>
                <a:gd name="T31" fmla="*/ 62 h 163"/>
                <a:gd name="T32" fmla="*/ 48 w 70"/>
                <a:gd name="T33" fmla="*/ 74 h 163"/>
                <a:gd name="T34" fmla="*/ 33 w 70"/>
                <a:gd name="T35" fmla="*/ 97 h 163"/>
                <a:gd name="T36" fmla="*/ 27 w 70"/>
                <a:gd name="T37" fmla="*/ 127 h 163"/>
                <a:gd name="T38" fmla="*/ 28 w 70"/>
                <a:gd name="T39" fmla="*/ 152 h 163"/>
                <a:gd name="T40" fmla="*/ 30 w 70"/>
                <a:gd name="T41"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 h="163">
                  <a:moveTo>
                    <a:pt x="30" y="163"/>
                  </a:moveTo>
                  <a:lnTo>
                    <a:pt x="18" y="145"/>
                  </a:lnTo>
                  <a:lnTo>
                    <a:pt x="9" y="124"/>
                  </a:lnTo>
                  <a:lnTo>
                    <a:pt x="3" y="101"/>
                  </a:lnTo>
                  <a:lnTo>
                    <a:pt x="0" y="78"/>
                  </a:lnTo>
                  <a:lnTo>
                    <a:pt x="0" y="56"/>
                  </a:lnTo>
                  <a:lnTo>
                    <a:pt x="4" y="36"/>
                  </a:lnTo>
                  <a:lnTo>
                    <a:pt x="13" y="18"/>
                  </a:lnTo>
                  <a:lnTo>
                    <a:pt x="28" y="6"/>
                  </a:lnTo>
                  <a:lnTo>
                    <a:pt x="43" y="0"/>
                  </a:lnTo>
                  <a:lnTo>
                    <a:pt x="56" y="2"/>
                  </a:lnTo>
                  <a:lnTo>
                    <a:pt x="64" y="9"/>
                  </a:lnTo>
                  <a:lnTo>
                    <a:pt x="70" y="21"/>
                  </a:lnTo>
                  <a:lnTo>
                    <a:pt x="70" y="34"/>
                  </a:lnTo>
                  <a:lnTo>
                    <a:pt x="68" y="48"/>
                  </a:lnTo>
                  <a:lnTo>
                    <a:pt x="59" y="62"/>
                  </a:lnTo>
                  <a:lnTo>
                    <a:pt x="48" y="74"/>
                  </a:lnTo>
                  <a:lnTo>
                    <a:pt x="33" y="97"/>
                  </a:lnTo>
                  <a:lnTo>
                    <a:pt x="27" y="127"/>
                  </a:lnTo>
                  <a:lnTo>
                    <a:pt x="28" y="152"/>
                  </a:lnTo>
                  <a:lnTo>
                    <a:pt x="30" y="16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38" name="Freeform 90"/>
            <p:cNvSpPr>
              <a:spLocks/>
            </p:cNvSpPr>
            <p:nvPr/>
          </p:nvSpPr>
          <p:spPr bwMode="auto">
            <a:xfrm>
              <a:off x="2376" y="1599"/>
              <a:ext cx="180" cy="174"/>
            </a:xfrm>
            <a:custGeom>
              <a:avLst/>
              <a:gdLst>
                <a:gd name="T0" fmla="*/ 8 w 361"/>
                <a:gd name="T1" fmla="*/ 6 h 348"/>
                <a:gd name="T2" fmla="*/ 0 w 361"/>
                <a:gd name="T3" fmla="*/ 1 h 348"/>
                <a:gd name="T4" fmla="*/ 0 w 361"/>
                <a:gd name="T5" fmla="*/ 0 h 348"/>
                <a:gd name="T6" fmla="*/ 8 w 361"/>
                <a:gd name="T7" fmla="*/ 0 h 348"/>
                <a:gd name="T8" fmla="*/ 23 w 361"/>
                <a:gd name="T9" fmla="*/ 4 h 348"/>
                <a:gd name="T10" fmla="*/ 44 w 361"/>
                <a:gd name="T11" fmla="*/ 8 h 348"/>
                <a:gd name="T12" fmla="*/ 69 w 361"/>
                <a:gd name="T13" fmla="*/ 16 h 348"/>
                <a:gd name="T14" fmla="*/ 98 w 361"/>
                <a:gd name="T15" fmla="*/ 27 h 348"/>
                <a:gd name="T16" fmla="*/ 129 w 361"/>
                <a:gd name="T17" fmla="*/ 39 h 348"/>
                <a:gd name="T18" fmla="*/ 162 w 361"/>
                <a:gd name="T19" fmla="*/ 55 h 348"/>
                <a:gd name="T20" fmla="*/ 196 w 361"/>
                <a:gd name="T21" fmla="*/ 74 h 348"/>
                <a:gd name="T22" fmla="*/ 229 w 361"/>
                <a:gd name="T23" fmla="*/ 96 h 348"/>
                <a:gd name="T24" fmla="*/ 262 w 361"/>
                <a:gd name="T25" fmla="*/ 120 h 348"/>
                <a:gd name="T26" fmla="*/ 291 w 361"/>
                <a:gd name="T27" fmla="*/ 146 h 348"/>
                <a:gd name="T28" fmla="*/ 317 w 361"/>
                <a:gd name="T29" fmla="*/ 178 h 348"/>
                <a:gd name="T30" fmla="*/ 340 w 361"/>
                <a:gd name="T31" fmla="*/ 210 h 348"/>
                <a:gd name="T32" fmla="*/ 356 w 361"/>
                <a:gd name="T33" fmla="*/ 247 h 348"/>
                <a:gd name="T34" fmla="*/ 361 w 361"/>
                <a:gd name="T35" fmla="*/ 267 h 348"/>
                <a:gd name="T36" fmla="*/ 358 w 361"/>
                <a:gd name="T37" fmla="*/ 287 h 348"/>
                <a:gd name="T38" fmla="*/ 354 w 361"/>
                <a:gd name="T39" fmla="*/ 304 h 348"/>
                <a:gd name="T40" fmla="*/ 346 w 361"/>
                <a:gd name="T41" fmla="*/ 319 h 348"/>
                <a:gd name="T42" fmla="*/ 336 w 361"/>
                <a:gd name="T43" fmla="*/ 331 h 348"/>
                <a:gd name="T44" fmla="*/ 328 w 361"/>
                <a:gd name="T45" fmla="*/ 340 h 348"/>
                <a:gd name="T46" fmla="*/ 323 w 361"/>
                <a:gd name="T47" fmla="*/ 346 h 348"/>
                <a:gd name="T48" fmla="*/ 320 w 361"/>
                <a:gd name="T49" fmla="*/ 348 h 348"/>
                <a:gd name="T50" fmla="*/ 321 w 361"/>
                <a:gd name="T51" fmla="*/ 346 h 348"/>
                <a:gd name="T52" fmla="*/ 326 w 361"/>
                <a:gd name="T53" fmla="*/ 341 h 348"/>
                <a:gd name="T54" fmla="*/ 331 w 361"/>
                <a:gd name="T55" fmla="*/ 332 h 348"/>
                <a:gd name="T56" fmla="*/ 336 w 361"/>
                <a:gd name="T57" fmla="*/ 320 h 348"/>
                <a:gd name="T58" fmla="*/ 340 w 361"/>
                <a:gd name="T59" fmla="*/ 305 h 348"/>
                <a:gd name="T60" fmla="*/ 342 w 361"/>
                <a:gd name="T61" fmla="*/ 287 h 348"/>
                <a:gd name="T62" fmla="*/ 341 w 361"/>
                <a:gd name="T63" fmla="*/ 267 h 348"/>
                <a:gd name="T64" fmla="*/ 336 w 361"/>
                <a:gd name="T65" fmla="*/ 244 h 348"/>
                <a:gd name="T66" fmla="*/ 326 w 361"/>
                <a:gd name="T67" fmla="*/ 220 h 348"/>
                <a:gd name="T68" fmla="*/ 309 w 361"/>
                <a:gd name="T69" fmla="*/ 194 h 348"/>
                <a:gd name="T70" fmla="*/ 283 w 361"/>
                <a:gd name="T71" fmla="*/ 165 h 348"/>
                <a:gd name="T72" fmla="*/ 250 w 361"/>
                <a:gd name="T73" fmla="*/ 136 h 348"/>
                <a:gd name="T74" fmla="*/ 207 w 361"/>
                <a:gd name="T75" fmla="*/ 105 h 348"/>
                <a:gd name="T76" fmla="*/ 153 w 361"/>
                <a:gd name="T77" fmla="*/ 73 h 348"/>
                <a:gd name="T78" fmla="*/ 88 w 361"/>
                <a:gd name="T79" fmla="*/ 39 h 348"/>
                <a:gd name="T80" fmla="*/ 8 w 361"/>
                <a:gd name="T81" fmla="*/ 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61" h="348">
                  <a:moveTo>
                    <a:pt x="8" y="6"/>
                  </a:moveTo>
                  <a:lnTo>
                    <a:pt x="0" y="1"/>
                  </a:lnTo>
                  <a:lnTo>
                    <a:pt x="0" y="0"/>
                  </a:lnTo>
                  <a:lnTo>
                    <a:pt x="8" y="0"/>
                  </a:lnTo>
                  <a:lnTo>
                    <a:pt x="23" y="4"/>
                  </a:lnTo>
                  <a:lnTo>
                    <a:pt x="44" y="8"/>
                  </a:lnTo>
                  <a:lnTo>
                    <a:pt x="69" y="16"/>
                  </a:lnTo>
                  <a:lnTo>
                    <a:pt x="98" y="27"/>
                  </a:lnTo>
                  <a:lnTo>
                    <a:pt x="129" y="39"/>
                  </a:lnTo>
                  <a:lnTo>
                    <a:pt x="162" y="55"/>
                  </a:lnTo>
                  <a:lnTo>
                    <a:pt x="196" y="74"/>
                  </a:lnTo>
                  <a:lnTo>
                    <a:pt x="229" y="96"/>
                  </a:lnTo>
                  <a:lnTo>
                    <a:pt x="262" y="120"/>
                  </a:lnTo>
                  <a:lnTo>
                    <a:pt x="291" y="146"/>
                  </a:lnTo>
                  <a:lnTo>
                    <a:pt x="317" y="178"/>
                  </a:lnTo>
                  <a:lnTo>
                    <a:pt x="340" y="210"/>
                  </a:lnTo>
                  <a:lnTo>
                    <a:pt x="356" y="247"/>
                  </a:lnTo>
                  <a:lnTo>
                    <a:pt x="361" y="267"/>
                  </a:lnTo>
                  <a:lnTo>
                    <a:pt x="358" y="287"/>
                  </a:lnTo>
                  <a:lnTo>
                    <a:pt x="354" y="304"/>
                  </a:lnTo>
                  <a:lnTo>
                    <a:pt x="346" y="319"/>
                  </a:lnTo>
                  <a:lnTo>
                    <a:pt x="336" y="331"/>
                  </a:lnTo>
                  <a:lnTo>
                    <a:pt x="328" y="340"/>
                  </a:lnTo>
                  <a:lnTo>
                    <a:pt x="323" y="346"/>
                  </a:lnTo>
                  <a:lnTo>
                    <a:pt x="320" y="348"/>
                  </a:lnTo>
                  <a:lnTo>
                    <a:pt x="321" y="346"/>
                  </a:lnTo>
                  <a:lnTo>
                    <a:pt x="326" y="341"/>
                  </a:lnTo>
                  <a:lnTo>
                    <a:pt x="331" y="332"/>
                  </a:lnTo>
                  <a:lnTo>
                    <a:pt x="336" y="320"/>
                  </a:lnTo>
                  <a:lnTo>
                    <a:pt x="340" y="305"/>
                  </a:lnTo>
                  <a:lnTo>
                    <a:pt x="342" y="287"/>
                  </a:lnTo>
                  <a:lnTo>
                    <a:pt x="341" y="267"/>
                  </a:lnTo>
                  <a:lnTo>
                    <a:pt x="336" y="244"/>
                  </a:lnTo>
                  <a:lnTo>
                    <a:pt x="326" y="220"/>
                  </a:lnTo>
                  <a:lnTo>
                    <a:pt x="309" y="194"/>
                  </a:lnTo>
                  <a:lnTo>
                    <a:pt x="283" y="165"/>
                  </a:lnTo>
                  <a:lnTo>
                    <a:pt x="250" y="136"/>
                  </a:lnTo>
                  <a:lnTo>
                    <a:pt x="207" y="105"/>
                  </a:lnTo>
                  <a:lnTo>
                    <a:pt x="153" y="73"/>
                  </a:lnTo>
                  <a:lnTo>
                    <a:pt x="88" y="39"/>
                  </a:lnTo>
                  <a:lnTo>
                    <a:pt x="8"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39" name="Freeform 91"/>
            <p:cNvSpPr>
              <a:spLocks/>
            </p:cNvSpPr>
            <p:nvPr/>
          </p:nvSpPr>
          <p:spPr bwMode="auto">
            <a:xfrm>
              <a:off x="2332" y="2439"/>
              <a:ext cx="63" cy="171"/>
            </a:xfrm>
            <a:custGeom>
              <a:avLst/>
              <a:gdLst>
                <a:gd name="T0" fmla="*/ 25 w 126"/>
                <a:gd name="T1" fmla="*/ 0 h 343"/>
                <a:gd name="T2" fmla="*/ 10 w 126"/>
                <a:gd name="T3" fmla="*/ 30 h 343"/>
                <a:gd name="T4" fmla="*/ 2 w 126"/>
                <a:gd name="T5" fmla="*/ 71 h 343"/>
                <a:gd name="T6" fmla="*/ 0 w 126"/>
                <a:gd name="T7" fmla="*/ 121 h 343"/>
                <a:gd name="T8" fmla="*/ 5 w 126"/>
                <a:gd name="T9" fmla="*/ 175 h 343"/>
                <a:gd name="T10" fmla="*/ 19 w 126"/>
                <a:gd name="T11" fmla="*/ 228 h 343"/>
                <a:gd name="T12" fmla="*/ 43 w 126"/>
                <a:gd name="T13" fmla="*/ 276 h 343"/>
                <a:gd name="T14" fmla="*/ 79 w 126"/>
                <a:gd name="T15" fmla="*/ 316 h 343"/>
                <a:gd name="T16" fmla="*/ 126 w 126"/>
                <a:gd name="T17" fmla="*/ 343 h 343"/>
                <a:gd name="T18" fmla="*/ 123 w 126"/>
                <a:gd name="T19" fmla="*/ 341 h 343"/>
                <a:gd name="T20" fmla="*/ 115 w 126"/>
                <a:gd name="T21" fmla="*/ 332 h 343"/>
                <a:gd name="T22" fmla="*/ 102 w 126"/>
                <a:gd name="T23" fmla="*/ 321 h 343"/>
                <a:gd name="T24" fmla="*/ 87 w 126"/>
                <a:gd name="T25" fmla="*/ 306 h 343"/>
                <a:gd name="T26" fmla="*/ 71 w 126"/>
                <a:gd name="T27" fmla="*/ 288 h 343"/>
                <a:gd name="T28" fmla="*/ 55 w 126"/>
                <a:gd name="T29" fmla="*/ 267 h 343"/>
                <a:gd name="T30" fmla="*/ 41 w 126"/>
                <a:gd name="T31" fmla="*/ 245 h 343"/>
                <a:gd name="T32" fmla="*/ 30 w 126"/>
                <a:gd name="T33" fmla="*/ 221 h 343"/>
                <a:gd name="T34" fmla="*/ 19 w 126"/>
                <a:gd name="T35" fmla="*/ 183 h 343"/>
                <a:gd name="T36" fmla="*/ 13 w 126"/>
                <a:gd name="T37" fmla="*/ 145 h 343"/>
                <a:gd name="T38" fmla="*/ 12 w 126"/>
                <a:gd name="T39" fmla="*/ 108 h 343"/>
                <a:gd name="T40" fmla="*/ 13 w 126"/>
                <a:gd name="T41" fmla="*/ 73 h 343"/>
                <a:gd name="T42" fmla="*/ 17 w 126"/>
                <a:gd name="T43" fmla="*/ 43 h 343"/>
                <a:gd name="T44" fmla="*/ 20 w 126"/>
                <a:gd name="T45" fmla="*/ 20 h 343"/>
                <a:gd name="T46" fmla="*/ 24 w 126"/>
                <a:gd name="T47" fmla="*/ 5 h 343"/>
                <a:gd name="T48" fmla="*/ 25 w 126"/>
                <a:gd name="T49"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6" h="343">
                  <a:moveTo>
                    <a:pt x="25" y="0"/>
                  </a:moveTo>
                  <a:lnTo>
                    <a:pt x="10" y="30"/>
                  </a:lnTo>
                  <a:lnTo>
                    <a:pt x="2" y="71"/>
                  </a:lnTo>
                  <a:lnTo>
                    <a:pt x="0" y="121"/>
                  </a:lnTo>
                  <a:lnTo>
                    <a:pt x="5" y="175"/>
                  </a:lnTo>
                  <a:lnTo>
                    <a:pt x="19" y="228"/>
                  </a:lnTo>
                  <a:lnTo>
                    <a:pt x="43" y="276"/>
                  </a:lnTo>
                  <a:lnTo>
                    <a:pt x="79" y="316"/>
                  </a:lnTo>
                  <a:lnTo>
                    <a:pt x="126" y="343"/>
                  </a:lnTo>
                  <a:lnTo>
                    <a:pt x="123" y="341"/>
                  </a:lnTo>
                  <a:lnTo>
                    <a:pt x="115" y="332"/>
                  </a:lnTo>
                  <a:lnTo>
                    <a:pt x="102" y="321"/>
                  </a:lnTo>
                  <a:lnTo>
                    <a:pt x="87" y="306"/>
                  </a:lnTo>
                  <a:lnTo>
                    <a:pt x="71" y="288"/>
                  </a:lnTo>
                  <a:lnTo>
                    <a:pt x="55" y="267"/>
                  </a:lnTo>
                  <a:lnTo>
                    <a:pt x="41" y="245"/>
                  </a:lnTo>
                  <a:lnTo>
                    <a:pt x="30" y="221"/>
                  </a:lnTo>
                  <a:lnTo>
                    <a:pt x="19" y="183"/>
                  </a:lnTo>
                  <a:lnTo>
                    <a:pt x="13" y="145"/>
                  </a:lnTo>
                  <a:lnTo>
                    <a:pt x="12" y="108"/>
                  </a:lnTo>
                  <a:lnTo>
                    <a:pt x="13" y="73"/>
                  </a:lnTo>
                  <a:lnTo>
                    <a:pt x="17" y="43"/>
                  </a:lnTo>
                  <a:lnTo>
                    <a:pt x="20" y="20"/>
                  </a:lnTo>
                  <a:lnTo>
                    <a:pt x="24" y="5"/>
                  </a:lnTo>
                  <a:lnTo>
                    <a:pt x="25"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40" name="Freeform 92"/>
            <p:cNvSpPr>
              <a:spLocks/>
            </p:cNvSpPr>
            <p:nvPr/>
          </p:nvSpPr>
          <p:spPr bwMode="auto">
            <a:xfrm>
              <a:off x="2684" y="2480"/>
              <a:ext cx="165" cy="80"/>
            </a:xfrm>
            <a:custGeom>
              <a:avLst/>
              <a:gdLst>
                <a:gd name="T0" fmla="*/ 332 w 332"/>
                <a:gd name="T1" fmla="*/ 160 h 160"/>
                <a:gd name="T2" fmla="*/ 326 w 332"/>
                <a:gd name="T3" fmla="*/ 146 h 160"/>
                <a:gd name="T4" fmla="*/ 318 w 332"/>
                <a:gd name="T5" fmla="*/ 130 h 160"/>
                <a:gd name="T6" fmla="*/ 305 w 332"/>
                <a:gd name="T7" fmla="*/ 114 h 160"/>
                <a:gd name="T8" fmla="*/ 290 w 332"/>
                <a:gd name="T9" fmla="*/ 96 h 160"/>
                <a:gd name="T10" fmla="*/ 273 w 332"/>
                <a:gd name="T11" fmla="*/ 79 h 160"/>
                <a:gd name="T12" fmla="*/ 254 w 332"/>
                <a:gd name="T13" fmla="*/ 63 h 160"/>
                <a:gd name="T14" fmla="*/ 232 w 332"/>
                <a:gd name="T15" fmla="*/ 48 h 160"/>
                <a:gd name="T16" fmla="*/ 208 w 332"/>
                <a:gd name="T17" fmla="*/ 34 h 160"/>
                <a:gd name="T18" fmla="*/ 183 w 332"/>
                <a:gd name="T19" fmla="*/ 21 h 160"/>
                <a:gd name="T20" fmla="*/ 158 w 332"/>
                <a:gd name="T21" fmla="*/ 11 h 160"/>
                <a:gd name="T22" fmla="*/ 132 w 332"/>
                <a:gd name="T23" fmla="*/ 4 h 160"/>
                <a:gd name="T24" fmla="*/ 104 w 332"/>
                <a:gd name="T25" fmla="*/ 0 h 160"/>
                <a:gd name="T26" fmla="*/ 77 w 332"/>
                <a:gd name="T27" fmla="*/ 0 h 160"/>
                <a:gd name="T28" fmla="*/ 51 w 332"/>
                <a:gd name="T29" fmla="*/ 2 h 160"/>
                <a:gd name="T30" fmla="*/ 26 w 332"/>
                <a:gd name="T31" fmla="*/ 10 h 160"/>
                <a:gd name="T32" fmla="*/ 0 w 332"/>
                <a:gd name="T33" fmla="*/ 23 h 160"/>
                <a:gd name="T34" fmla="*/ 5 w 332"/>
                <a:gd name="T35" fmla="*/ 21 h 160"/>
                <a:gd name="T36" fmla="*/ 15 w 332"/>
                <a:gd name="T37" fmla="*/ 19 h 160"/>
                <a:gd name="T38" fmla="*/ 33 w 332"/>
                <a:gd name="T39" fmla="*/ 17 h 160"/>
                <a:gd name="T40" fmla="*/ 54 w 332"/>
                <a:gd name="T41" fmla="*/ 15 h 160"/>
                <a:gd name="T42" fmla="*/ 79 w 332"/>
                <a:gd name="T43" fmla="*/ 13 h 160"/>
                <a:gd name="T44" fmla="*/ 105 w 332"/>
                <a:gd name="T45" fmla="*/ 15 h 160"/>
                <a:gd name="T46" fmla="*/ 132 w 332"/>
                <a:gd name="T47" fmla="*/ 18 h 160"/>
                <a:gd name="T48" fmla="*/ 157 w 332"/>
                <a:gd name="T49" fmla="*/ 24 h 160"/>
                <a:gd name="T50" fmla="*/ 194 w 332"/>
                <a:gd name="T51" fmla="*/ 39 h 160"/>
                <a:gd name="T52" fmla="*/ 226 w 332"/>
                <a:gd name="T53" fmla="*/ 59 h 160"/>
                <a:gd name="T54" fmla="*/ 256 w 332"/>
                <a:gd name="T55" fmla="*/ 81 h 160"/>
                <a:gd name="T56" fmla="*/ 282 w 332"/>
                <a:gd name="T57" fmla="*/ 104 h 160"/>
                <a:gd name="T58" fmla="*/ 303 w 332"/>
                <a:gd name="T59" fmla="*/ 125 h 160"/>
                <a:gd name="T60" fmla="*/ 318 w 332"/>
                <a:gd name="T61" fmla="*/ 144 h 160"/>
                <a:gd name="T62" fmla="*/ 329 w 332"/>
                <a:gd name="T63" fmla="*/ 155 h 160"/>
                <a:gd name="T64" fmla="*/ 332 w 332"/>
                <a:gd name="T65"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2" h="160">
                  <a:moveTo>
                    <a:pt x="332" y="160"/>
                  </a:moveTo>
                  <a:lnTo>
                    <a:pt x="326" y="146"/>
                  </a:lnTo>
                  <a:lnTo>
                    <a:pt x="318" y="130"/>
                  </a:lnTo>
                  <a:lnTo>
                    <a:pt x="305" y="114"/>
                  </a:lnTo>
                  <a:lnTo>
                    <a:pt x="290" y="96"/>
                  </a:lnTo>
                  <a:lnTo>
                    <a:pt x="273" y="79"/>
                  </a:lnTo>
                  <a:lnTo>
                    <a:pt x="254" y="63"/>
                  </a:lnTo>
                  <a:lnTo>
                    <a:pt x="232" y="48"/>
                  </a:lnTo>
                  <a:lnTo>
                    <a:pt x="208" y="34"/>
                  </a:lnTo>
                  <a:lnTo>
                    <a:pt x="183" y="21"/>
                  </a:lnTo>
                  <a:lnTo>
                    <a:pt x="158" y="11"/>
                  </a:lnTo>
                  <a:lnTo>
                    <a:pt x="132" y="4"/>
                  </a:lnTo>
                  <a:lnTo>
                    <a:pt x="104" y="0"/>
                  </a:lnTo>
                  <a:lnTo>
                    <a:pt x="77" y="0"/>
                  </a:lnTo>
                  <a:lnTo>
                    <a:pt x="51" y="2"/>
                  </a:lnTo>
                  <a:lnTo>
                    <a:pt x="26" y="10"/>
                  </a:lnTo>
                  <a:lnTo>
                    <a:pt x="0" y="23"/>
                  </a:lnTo>
                  <a:lnTo>
                    <a:pt x="5" y="21"/>
                  </a:lnTo>
                  <a:lnTo>
                    <a:pt x="15" y="19"/>
                  </a:lnTo>
                  <a:lnTo>
                    <a:pt x="33" y="17"/>
                  </a:lnTo>
                  <a:lnTo>
                    <a:pt x="54" y="15"/>
                  </a:lnTo>
                  <a:lnTo>
                    <a:pt x="79" y="13"/>
                  </a:lnTo>
                  <a:lnTo>
                    <a:pt x="105" y="15"/>
                  </a:lnTo>
                  <a:lnTo>
                    <a:pt x="132" y="18"/>
                  </a:lnTo>
                  <a:lnTo>
                    <a:pt x="157" y="24"/>
                  </a:lnTo>
                  <a:lnTo>
                    <a:pt x="194" y="39"/>
                  </a:lnTo>
                  <a:lnTo>
                    <a:pt x="226" y="59"/>
                  </a:lnTo>
                  <a:lnTo>
                    <a:pt x="256" y="81"/>
                  </a:lnTo>
                  <a:lnTo>
                    <a:pt x="282" y="104"/>
                  </a:lnTo>
                  <a:lnTo>
                    <a:pt x="303" y="125"/>
                  </a:lnTo>
                  <a:lnTo>
                    <a:pt x="318" y="144"/>
                  </a:lnTo>
                  <a:lnTo>
                    <a:pt x="329" y="155"/>
                  </a:lnTo>
                  <a:lnTo>
                    <a:pt x="332" y="16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41" name="Freeform 93"/>
            <p:cNvSpPr>
              <a:spLocks/>
            </p:cNvSpPr>
            <p:nvPr/>
          </p:nvSpPr>
          <p:spPr bwMode="auto">
            <a:xfrm>
              <a:off x="2464" y="1984"/>
              <a:ext cx="186" cy="670"/>
            </a:xfrm>
            <a:custGeom>
              <a:avLst/>
              <a:gdLst>
                <a:gd name="T0" fmla="*/ 330 w 373"/>
                <a:gd name="T1" fmla="*/ 1333 h 1340"/>
                <a:gd name="T2" fmla="*/ 242 w 373"/>
                <a:gd name="T3" fmla="*/ 1323 h 1340"/>
                <a:gd name="T4" fmla="*/ 162 w 373"/>
                <a:gd name="T5" fmla="*/ 1304 h 1340"/>
                <a:gd name="T6" fmla="*/ 96 w 373"/>
                <a:gd name="T7" fmla="*/ 1268 h 1340"/>
                <a:gd name="T8" fmla="*/ 53 w 373"/>
                <a:gd name="T9" fmla="*/ 1211 h 1340"/>
                <a:gd name="T10" fmla="*/ 42 w 373"/>
                <a:gd name="T11" fmla="*/ 1130 h 1340"/>
                <a:gd name="T12" fmla="*/ 68 w 373"/>
                <a:gd name="T13" fmla="*/ 1017 h 1340"/>
                <a:gd name="T14" fmla="*/ 142 w 373"/>
                <a:gd name="T15" fmla="*/ 867 h 1340"/>
                <a:gd name="T16" fmla="*/ 248 w 373"/>
                <a:gd name="T17" fmla="*/ 700 h 1340"/>
                <a:gd name="T18" fmla="*/ 318 w 373"/>
                <a:gd name="T19" fmla="*/ 556 h 1340"/>
                <a:gd name="T20" fmla="*/ 357 w 373"/>
                <a:gd name="T21" fmla="*/ 426 h 1340"/>
                <a:gd name="T22" fmla="*/ 368 w 373"/>
                <a:gd name="T23" fmla="*/ 310 h 1340"/>
                <a:gd name="T24" fmla="*/ 355 w 373"/>
                <a:gd name="T25" fmla="*/ 210 h 1340"/>
                <a:gd name="T26" fmla="*/ 323 w 373"/>
                <a:gd name="T27" fmla="*/ 129 h 1340"/>
                <a:gd name="T28" fmla="*/ 276 w 373"/>
                <a:gd name="T29" fmla="*/ 65 h 1340"/>
                <a:gd name="T30" fmla="*/ 218 w 373"/>
                <a:gd name="T31" fmla="*/ 22 h 1340"/>
                <a:gd name="T32" fmla="*/ 162 w 373"/>
                <a:gd name="T33" fmla="*/ 2 h 1340"/>
                <a:gd name="T34" fmla="*/ 119 w 373"/>
                <a:gd name="T35" fmla="*/ 2 h 1340"/>
                <a:gd name="T36" fmla="*/ 84 w 373"/>
                <a:gd name="T37" fmla="*/ 15 h 1340"/>
                <a:gd name="T38" fmla="*/ 56 w 373"/>
                <a:gd name="T39" fmla="*/ 35 h 1340"/>
                <a:gd name="T40" fmla="*/ 33 w 373"/>
                <a:gd name="T41" fmla="*/ 62 h 1340"/>
                <a:gd name="T42" fmla="*/ 16 w 373"/>
                <a:gd name="T43" fmla="*/ 87 h 1340"/>
                <a:gd name="T44" fmla="*/ 6 w 373"/>
                <a:gd name="T45" fmla="*/ 108 h 1340"/>
                <a:gd name="T46" fmla="*/ 1 w 373"/>
                <a:gd name="T47" fmla="*/ 121 h 1340"/>
                <a:gd name="T48" fmla="*/ 1 w 373"/>
                <a:gd name="T49" fmla="*/ 122 h 1340"/>
                <a:gd name="T50" fmla="*/ 8 w 373"/>
                <a:gd name="T51" fmla="*/ 111 h 1340"/>
                <a:gd name="T52" fmla="*/ 23 w 373"/>
                <a:gd name="T53" fmla="*/ 94 h 1340"/>
                <a:gd name="T54" fmla="*/ 44 w 373"/>
                <a:gd name="T55" fmla="*/ 75 h 1340"/>
                <a:gd name="T56" fmla="*/ 69 w 373"/>
                <a:gd name="T57" fmla="*/ 54 h 1340"/>
                <a:gd name="T58" fmla="*/ 99 w 373"/>
                <a:gd name="T59" fmla="*/ 37 h 1340"/>
                <a:gd name="T60" fmla="*/ 133 w 373"/>
                <a:gd name="T61" fmla="*/ 27 h 1340"/>
                <a:gd name="T62" fmla="*/ 170 w 373"/>
                <a:gd name="T63" fmla="*/ 27 h 1340"/>
                <a:gd name="T64" fmla="*/ 210 w 373"/>
                <a:gd name="T65" fmla="*/ 42 h 1340"/>
                <a:gd name="T66" fmla="*/ 253 w 373"/>
                <a:gd name="T67" fmla="*/ 72 h 1340"/>
                <a:gd name="T68" fmla="*/ 293 w 373"/>
                <a:gd name="T69" fmla="*/ 114 h 1340"/>
                <a:gd name="T70" fmla="*/ 327 w 373"/>
                <a:gd name="T71" fmla="*/ 169 h 1340"/>
                <a:gd name="T72" fmla="*/ 350 w 373"/>
                <a:gd name="T73" fmla="*/ 236 h 1340"/>
                <a:gd name="T74" fmla="*/ 361 w 373"/>
                <a:gd name="T75" fmla="*/ 313 h 1340"/>
                <a:gd name="T76" fmla="*/ 353 w 373"/>
                <a:gd name="T77" fmla="*/ 402 h 1340"/>
                <a:gd name="T78" fmla="*/ 322 w 373"/>
                <a:gd name="T79" fmla="*/ 501 h 1340"/>
                <a:gd name="T80" fmla="*/ 268 w 373"/>
                <a:gd name="T81" fmla="*/ 610 h 1340"/>
                <a:gd name="T82" fmla="*/ 205 w 373"/>
                <a:gd name="T83" fmla="*/ 715 h 1340"/>
                <a:gd name="T84" fmla="*/ 145 w 373"/>
                <a:gd name="T85" fmla="*/ 813 h 1340"/>
                <a:gd name="T86" fmla="*/ 92 w 373"/>
                <a:gd name="T87" fmla="*/ 902 h 1340"/>
                <a:gd name="T88" fmla="*/ 49 w 373"/>
                <a:gd name="T89" fmla="*/ 984 h 1340"/>
                <a:gd name="T90" fmla="*/ 19 w 373"/>
                <a:gd name="T91" fmla="*/ 1060 h 1340"/>
                <a:gd name="T92" fmla="*/ 7 w 373"/>
                <a:gd name="T93" fmla="*/ 1130 h 1340"/>
                <a:gd name="T94" fmla="*/ 19 w 373"/>
                <a:gd name="T95" fmla="*/ 1193 h 1340"/>
                <a:gd name="T96" fmla="*/ 56 w 373"/>
                <a:gd name="T97" fmla="*/ 1249 h 1340"/>
                <a:gd name="T98" fmla="*/ 104 w 373"/>
                <a:gd name="T99" fmla="*/ 1290 h 1340"/>
                <a:gd name="T100" fmla="*/ 158 w 373"/>
                <a:gd name="T101" fmla="*/ 1317 h 1340"/>
                <a:gd name="T102" fmla="*/ 215 w 373"/>
                <a:gd name="T103" fmla="*/ 1332 h 1340"/>
                <a:gd name="T104" fmla="*/ 269 w 373"/>
                <a:gd name="T105" fmla="*/ 1339 h 1340"/>
                <a:gd name="T106" fmla="*/ 316 w 373"/>
                <a:gd name="T107" fmla="*/ 1340 h 1340"/>
                <a:gd name="T108" fmla="*/ 350 w 373"/>
                <a:gd name="T109" fmla="*/ 1338 h 1340"/>
                <a:gd name="T110" fmla="*/ 371 w 373"/>
                <a:gd name="T111" fmla="*/ 1336 h 1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3" h="1340">
                  <a:moveTo>
                    <a:pt x="373" y="1336"/>
                  </a:moveTo>
                  <a:lnTo>
                    <a:pt x="330" y="1333"/>
                  </a:lnTo>
                  <a:lnTo>
                    <a:pt x="286" y="1329"/>
                  </a:lnTo>
                  <a:lnTo>
                    <a:pt x="242" y="1323"/>
                  </a:lnTo>
                  <a:lnTo>
                    <a:pt x="201" y="1315"/>
                  </a:lnTo>
                  <a:lnTo>
                    <a:pt x="162" y="1304"/>
                  </a:lnTo>
                  <a:lnTo>
                    <a:pt x="127" y="1287"/>
                  </a:lnTo>
                  <a:lnTo>
                    <a:pt x="96" y="1268"/>
                  </a:lnTo>
                  <a:lnTo>
                    <a:pt x="72" y="1242"/>
                  </a:lnTo>
                  <a:lnTo>
                    <a:pt x="53" y="1211"/>
                  </a:lnTo>
                  <a:lnTo>
                    <a:pt x="43" y="1175"/>
                  </a:lnTo>
                  <a:lnTo>
                    <a:pt x="42" y="1130"/>
                  </a:lnTo>
                  <a:lnTo>
                    <a:pt x="50" y="1077"/>
                  </a:lnTo>
                  <a:lnTo>
                    <a:pt x="68" y="1017"/>
                  </a:lnTo>
                  <a:lnTo>
                    <a:pt x="99" y="946"/>
                  </a:lnTo>
                  <a:lnTo>
                    <a:pt x="142" y="867"/>
                  </a:lnTo>
                  <a:lnTo>
                    <a:pt x="200" y="777"/>
                  </a:lnTo>
                  <a:lnTo>
                    <a:pt x="248" y="700"/>
                  </a:lnTo>
                  <a:lnTo>
                    <a:pt x="287" y="626"/>
                  </a:lnTo>
                  <a:lnTo>
                    <a:pt x="318" y="556"/>
                  </a:lnTo>
                  <a:lnTo>
                    <a:pt x="341" y="489"/>
                  </a:lnTo>
                  <a:lnTo>
                    <a:pt x="357" y="426"/>
                  </a:lnTo>
                  <a:lnTo>
                    <a:pt x="365" y="366"/>
                  </a:lnTo>
                  <a:lnTo>
                    <a:pt x="368" y="310"/>
                  </a:lnTo>
                  <a:lnTo>
                    <a:pt x="364" y="258"/>
                  </a:lnTo>
                  <a:lnTo>
                    <a:pt x="355" y="210"/>
                  </a:lnTo>
                  <a:lnTo>
                    <a:pt x="341" y="167"/>
                  </a:lnTo>
                  <a:lnTo>
                    <a:pt x="323" y="129"/>
                  </a:lnTo>
                  <a:lnTo>
                    <a:pt x="301" y="94"/>
                  </a:lnTo>
                  <a:lnTo>
                    <a:pt x="276" y="65"/>
                  </a:lnTo>
                  <a:lnTo>
                    <a:pt x="248" y="41"/>
                  </a:lnTo>
                  <a:lnTo>
                    <a:pt x="218" y="22"/>
                  </a:lnTo>
                  <a:lnTo>
                    <a:pt x="186" y="8"/>
                  </a:lnTo>
                  <a:lnTo>
                    <a:pt x="162" y="2"/>
                  </a:lnTo>
                  <a:lnTo>
                    <a:pt x="140" y="0"/>
                  </a:lnTo>
                  <a:lnTo>
                    <a:pt x="119" y="2"/>
                  </a:lnTo>
                  <a:lnTo>
                    <a:pt x="101" y="7"/>
                  </a:lnTo>
                  <a:lnTo>
                    <a:pt x="84" y="15"/>
                  </a:lnTo>
                  <a:lnTo>
                    <a:pt x="69" y="25"/>
                  </a:lnTo>
                  <a:lnTo>
                    <a:pt x="56" y="35"/>
                  </a:lnTo>
                  <a:lnTo>
                    <a:pt x="43" y="48"/>
                  </a:lnTo>
                  <a:lnTo>
                    <a:pt x="33" y="62"/>
                  </a:lnTo>
                  <a:lnTo>
                    <a:pt x="25" y="75"/>
                  </a:lnTo>
                  <a:lnTo>
                    <a:pt x="16" y="87"/>
                  </a:lnTo>
                  <a:lnTo>
                    <a:pt x="11" y="99"/>
                  </a:lnTo>
                  <a:lnTo>
                    <a:pt x="6" y="108"/>
                  </a:lnTo>
                  <a:lnTo>
                    <a:pt x="3" y="116"/>
                  </a:lnTo>
                  <a:lnTo>
                    <a:pt x="1" y="121"/>
                  </a:lnTo>
                  <a:lnTo>
                    <a:pt x="0" y="123"/>
                  </a:lnTo>
                  <a:lnTo>
                    <a:pt x="1" y="122"/>
                  </a:lnTo>
                  <a:lnTo>
                    <a:pt x="4" y="117"/>
                  </a:lnTo>
                  <a:lnTo>
                    <a:pt x="8" y="111"/>
                  </a:lnTo>
                  <a:lnTo>
                    <a:pt x="15" y="103"/>
                  </a:lnTo>
                  <a:lnTo>
                    <a:pt x="23" y="94"/>
                  </a:lnTo>
                  <a:lnTo>
                    <a:pt x="33" y="85"/>
                  </a:lnTo>
                  <a:lnTo>
                    <a:pt x="44" y="75"/>
                  </a:lnTo>
                  <a:lnTo>
                    <a:pt x="56" y="64"/>
                  </a:lnTo>
                  <a:lnTo>
                    <a:pt x="69" y="54"/>
                  </a:lnTo>
                  <a:lnTo>
                    <a:pt x="84" y="45"/>
                  </a:lnTo>
                  <a:lnTo>
                    <a:pt x="99" y="37"/>
                  </a:lnTo>
                  <a:lnTo>
                    <a:pt x="115" y="31"/>
                  </a:lnTo>
                  <a:lnTo>
                    <a:pt x="133" y="27"/>
                  </a:lnTo>
                  <a:lnTo>
                    <a:pt x="151" y="26"/>
                  </a:lnTo>
                  <a:lnTo>
                    <a:pt x="170" y="27"/>
                  </a:lnTo>
                  <a:lnTo>
                    <a:pt x="189" y="33"/>
                  </a:lnTo>
                  <a:lnTo>
                    <a:pt x="210" y="42"/>
                  </a:lnTo>
                  <a:lnTo>
                    <a:pt x="232" y="55"/>
                  </a:lnTo>
                  <a:lnTo>
                    <a:pt x="253" y="72"/>
                  </a:lnTo>
                  <a:lnTo>
                    <a:pt x="273" y="92"/>
                  </a:lnTo>
                  <a:lnTo>
                    <a:pt x="293" y="114"/>
                  </a:lnTo>
                  <a:lnTo>
                    <a:pt x="311" y="140"/>
                  </a:lnTo>
                  <a:lnTo>
                    <a:pt x="327" y="169"/>
                  </a:lnTo>
                  <a:lnTo>
                    <a:pt x="340" y="200"/>
                  </a:lnTo>
                  <a:lnTo>
                    <a:pt x="350" y="236"/>
                  </a:lnTo>
                  <a:lnTo>
                    <a:pt x="357" y="273"/>
                  </a:lnTo>
                  <a:lnTo>
                    <a:pt x="361" y="313"/>
                  </a:lnTo>
                  <a:lnTo>
                    <a:pt x="360" y="357"/>
                  </a:lnTo>
                  <a:lnTo>
                    <a:pt x="353" y="402"/>
                  </a:lnTo>
                  <a:lnTo>
                    <a:pt x="340" y="450"/>
                  </a:lnTo>
                  <a:lnTo>
                    <a:pt x="322" y="501"/>
                  </a:lnTo>
                  <a:lnTo>
                    <a:pt x="297" y="554"/>
                  </a:lnTo>
                  <a:lnTo>
                    <a:pt x="268" y="610"/>
                  </a:lnTo>
                  <a:lnTo>
                    <a:pt x="236" y="663"/>
                  </a:lnTo>
                  <a:lnTo>
                    <a:pt x="205" y="715"/>
                  </a:lnTo>
                  <a:lnTo>
                    <a:pt x="175" y="764"/>
                  </a:lnTo>
                  <a:lnTo>
                    <a:pt x="145" y="813"/>
                  </a:lnTo>
                  <a:lnTo>
                    <a:pt x="118" y="858"/>
                  </a:lnTo>
                  <a:lnTo>
                    <a:pt x="92" y="902"/>
                  </a:lnTo>
                  <a:lnTo>
                    <a:pt x="68" y="944"/>
                  </a:lnTo>
                  <a:lnTo>
                    <a:pt x="49" y="984"/>
                  </a:lnTo>
                  <a:lnTo>
                    <a:pt x="31" y="1022"/>
                  </a:lnTo>
                  <a:lnTo>
                    <a:pt x="19" y="1060"/>
                  </a:lnTo>
                  <a:lnTo>
                    <a:pt x="11" y="1095"/>
                  </a:lnTo>
                  <a:lnTo>
                    <a:pt x="7" y="1130"/>
                  </a:lnTo>
                  <a:lnTo>
                    <a:pt x="11" y="1162"/>
                  </a:lnTo>
                  <a:lnTo>
                    <a:pt x="19" y="1193"/>
                  </a:lnTo>
                  <a:lnTo>
                    <a:pt x="35" y="1223"/>
                  </a:lnTo>
                  <a:lnTo>
                    <a:pt x="56" y="1249"/>
                  </a:lnTo>
                  <a:lnTo>
                    <a:pt x="79" y="1271"/>
                  </a:lnTo>
                  <a:lnTo>
                    <a:pt x="104" y="1290"/>
                  </a:lnTo>
                  <a:lnTo>
                    <a:pt x="130" y="1305"/>
                  </a:lnTo>
                  <a:lnTo>
                    <a:pt x="158" y="1317"/>
                  </a:lnTo>
                  <a:lnTo>
                    <a:pt x="187" y="1325"/>
                  </a:lnTo>
                  <a:lnTo>
                    <a:pt x="215" y="1332"/>
                  </a:lnTo>
                  <a:lnTo>
                    <a:pt x="242" y="1337"/>
                  </a:lnTo>
                  <a:lnTo>
                    <a:pt x="269" y="1339"/>
                  </a:lnTo>
                  <a:lnTo>
                    <a:pt x="293" y="1340"/>
                  </a:lnTo>
                  <a:lnTo>
                    <a:pt x="316" y="1340"/>
                  </a:lnTo>
                  <a:lnTo>
                    <a:pt x="334" y="1339"/>
                  </a:lnTo>
                  <a:lnTo>
                    <a:pt x="350" y="1338"/>
                  </a:lnTo>
                  <a:lnTo>
                    <a:pt x="363" y="1337"/>
                  </a:lnTo>
                  <a:lnTo>
                    <a:pt x="371" y="1336"/>
                  </a:lnTo>
                  <a:lnTo>
                    <a:pt x="373" y="13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42" name="Freeform 94"/>
            <p:cNvSpPr>
              <a:spLocks/>
            </p:cNvSpPr>
            <p:nvPr/>
          </p:nvSpPr>
          <p:spPr bwMode="auto">
            <a:xfrm>
              <a:off x="2886" y="2685"/>
              <a:ext cx="55" cy="62"/>
            </a:xfrm>
            <a:custGeom>
              <a:avLst/>
              <a:gdLst>
                <a:gd name="T0" fmla="*/ 99 w 110"/>
                <a:gd name="T1" fmla="*/ 62 h 123"/>
                <a:gd name="T2" fmla="*/ 105 w 110"/>
                <a:gd name="T3" fmla="*/ 56 h 123"/>
                <a:gd name="T4" fmla="*/ 110 w 110"/>
                <a:gd name="T5" fmla="*/ 48 h 123"/>
                <a:gd name="T6" fmla="*/ 110 w 110"/>
                <a:gd name="T7" fmla="*/ 39 h 123"/>
                <a:gd name="T8" fmla="*/ 108 w 110"/>
                <a:gd name="T9" fmla="*/ 31 h 123"/>
                <a:gd name="T10" fmla="*/ 102 w 110"/>
                <a:gd name="T11" fmla="*/ 25 h 123"/>
                <a:gd name="T12" fmla="*/ 94 w 110"/>
                <a:gd name="T13" fmla="*/ 21 h 123"/>
                <a:gd name="T14" fmla="*/ 86 w 110"/>
                <a:gd name="T15" fmla="*/ 20 h 123"/>
                <a:gd name="T16" fmla="*/ 77 w 110"/>
                <a:gd name="T17" fmla="*/ 23 h 123"/>
                <a:gd name="T18" fmla="*/ 74 w 110"/>
                <a:gd name="T19" fmla="*/ 13 h 123"/>
                <a:gd name="T20" fmla="*/ 70 w 110"/>
                <a:gd name="T21" fmla="*/ 6 h 123"/>
                <a:gd name="T22" fmla="*/ 63 w 110"/>
                <a:gd name="T23" fmla="*/ 2 h 123"/>
                <a:gd name="T24" fmla="*/ 55 w 110"/>
                <a:gd name="T25" fmla="*/ 0 h 123"/>
                <a:gd name="T26" fmla="*/ 48 w 110"/>
                <a:gd name="T27" fmla="*/ 2 h 123"/>
                <a:gd name="T28" fmla="*/ 41 w 110"/>
                <a:gd name="T29" fmla="*/ 6 h 123"/>
                <a:gd name="T30" fmla="*/ 36 w 110"/>
                <a:gd name="T31" fmla="*/ 13 h 123"/>
                <a:gd name="T32" fmla="*/ 34 w 110"/>
                <a:gd name="T33" fmla="*/ 23 h 123"/>
                <a:gd name="T34" fmla="*/ 25 w 110"/>
                <a:gd name="T35" fmla="*/ 20 h 123"/>
                <a:gd name="T36" fmla="*/ 17 w 110"/>
                <a:gd name="T37" fmla="*/ 20 h 123"/>
                <a:gd name="T38" fmla="*/ 9 w 110"/>
                <a:gd name="T39" fmla="*/ 24 h 123"/>
                <a:gd name="T40" fmla="*/ 3 w 110"/>
                <a:gd name="T41" fmla="*/ 31 h 123"/>
                <a:gd name="T42" fmla="*/ 1 w 110"/>
                <a:gd name="T43" fmla="*/ 39 h 123"/>
                <a:gd name="T44" fmla="*/ 1 w 110"/>
                <a:gd name="T45" fmla="*/ 47 h 123"/>
                <a:gd name="T46" fmla="*/ 4 w 110"/>
                <a:gd name="T47" fmla="*/ 55 h 123"/>
                <a:gd name="T48" fmla="*/ 11 w 110"/>
                <a:gd name="T49" fmla="*/ 61 h 123"/>
                <a:gd name="T50" fmla="*/ 4 w 110"/>
                <a:gd name="T51" fmla="*/ 66 h 123"/>
                <a:gd name="T52" fmla="*/ 0 w 110"/>
                <a:gd name="T53" fmla="*/ 74 h 123"/>
                <a:gd name="T54" fmla="*/ 0 w 110"/>
                <a:gd name="T55" fmla="*/ 84 h 123"/>
                <a:gd name="T56" fmla="*/ 2 w 110"/>
                <a:gd name="T57" fmla="*/ 92 h 123"/>
                <a:gd name="T58" fmla="*/ 8 w 110"/>
                <a:gd name="T59" fmla="*/ 97 h 123"/>
                <a:gd name="T60" fmla="*/ 16 w 110"/>
                <a:gd name="T61" fmla="*/ 101 h 123"/>
                <a:gd name="T62" fmla="*/ 24 w 110"/>
                <a:gd name="T63" fmla="*/ 102 h 123"/>
                <a:gd name="T64" fmla="*/ 33 w 110"/>
                <a:gd name="T65" fmla="*/ 100 h 123"/>
                <a:gd name="T66" fmla="*/ 35 w 110"/>
                <a:gd name="T67" fmla="*/ 109 h 123"/>
                <a:gd name="T68" fmla="*/ 40 w 110"/>
                <a:gd name="T69" fmla="*/ 116 h 123"/>
                <a:gd name="T70" fmla="*/ 46 w 110"/>
                <a:gd name="T71" fmla="*/ 121 h 123"/>
                <a:gd name="T72" fmla="*/ 54 w 110"/>
                <a:gd name="T73" fmla="*/ 123 h 123"/>
                <a:gd name="T74" fmla="*/ 62 w 110"/>
                <a:gd name="T75" fmla="*/ 121 h 123"/>
                <a:gd name="T76" fmla="*/ 69 w 110"/>
                <a:gd name="T77" fmla="*/ 116 h 123"/>
                <a:gd name="T78" fmla="*/ 73 w 110"/>
                <a:gd name="T79" fmla="*/ 109 h 123"/>
                <a:gd name="T80" fmla="*/ 76 w 110"/>
                <a:gd name="T81" fmla="*/ 101 h 123"/>
                <a:gd name="T82" fmla="*/ 85 w 110"/>
                <a:gd name="T83" fmla="*/ 103 h 123"/>
                <a:gd name="T84" fmla="*/ 93 w 110"/>
                <a:gd name="T85" fmla="*/ 102 h 123"/>
                <a:gd name="T86" fmla="*/ 101 w 110"/>
                <a:gd name="T87" fmla="*/ 99 h 123"/>
                <a:gd name="T88" fmla="*/ 107 w 110"/>
                <a:gd name="T89" fmla="*/ 93 h 123"/>
                <a:gd name="T90" fmla="*/ 109 w 110"/>
                <a:gd name="T91" fmla="*/ 85 h 123"/>
                <a:gd name="T92" fmla="*/ 109 w 110"/>
                <a:gd name="T93" fmla="*/ 77 h 123"/>
                <a:gd name="T94" fmla="*/ 105 w 110"/>
                <a:gd name="T95" fmla="*/ 69 h 123"/>
                <a:gd name="T96" fmla="*/ 99 w 110"/>
                <a:gd name="T97" fmla="*/ 6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0" h="123">
                  <a:moveTo>
                    <a:pt x="99" y="62"/>
                  </a:moveTo>
                  <a:lnTo>
                    <a:pt x="105" y="56"/>
                  </a:lnTo>
                  <a:lnTo>
                    <a:pt x="110" y="48"/>
                  </a:lnTo>
                  <a:lnTo>
                    <a:pt x="110" y="39"/>
                  </a:lnTo>
                  <a:lnTo>
                    <a:pt x="108" y="31"/>
                  </a:lnTo>
                  <a:lnTo>
                    <a:pt x="102" y="25"/>
                  </a:lnTo>
                  <a:lnTo>
                    <a:pt x="94" y="21"/>
                  </a:lnTo>
                  <a:lnTo>
                    <a:pt x="86" y="20"/>
                  </a:lnTo>
                  <a:lnTo>
                    <a:pt x="77" y="23"/>
                  </a:lnTo>
                  <a:lnTo>
                    <a:pt x="74" y="13"/>
                  </a:lnTo>
                  <a:lnTo>
                    <a:pt x="70" y="6"/>
                  </a:lnTo>
                  <a:lnTo>
                    <a:pt x="63" y="2"/>
                  </a:lnTo>
                  <a:lnTo>
                    <a:pt x="55" y="0"/>
                  </a:lnTo>
                  <a:lnTo>
                    <a:pt x="48" y="2"/>
                  </a:lnTo>
                  <a:lnTo>
                    <a:pt x="41" y="6"/>
                  </a:lnTo>
                  <a:lnTo>
                    <a:pt x="36" y="13"/>
                  </a:lnTo>
                  <a:lnTo>
                    <a:pt x="34" y="23"/>
                  </a:lnTo>
                  <a:lnTo>
                    <a:pt x="25" y="20"/>
                  </a:lnTo>
                  <a:lnTo>
                    <a:pt x="17" y="20"/>
                  </a:lnTo>
                  <a:lnTo>
                    <a:pt x="9" y="24"/>
                  </a:lnTo>
                  <a:lnTo>
                    <a:pt x="3" y="31"/>
                  </a:lnTo>
                  <a:lnTo>
                    <a:pt x="1" y="39"/>
                  </a:lnTo>
                  <a:lnTo>
                    <a:pt x="1" y="47"/>
                  </a:lnTo>
                  <a:lnTo>
                    <a:pt x="4" y="55"/>
                  </a:lnTo>
                  <a:lnTo>
                    <a:pt x="11" y="61"/>
                  </a:lnTo>
                  <a:lnTo>
                    <a:pt x="4" y="66"/>
                  </a:lnTo>
                  <a:lnTo>
                    <a:pt x="0" y="74"/>
                  </a:lnTo>
                  <a:lnTo>
                    <a:pt x="0" y="84"/>
                  </a:lnTo>
                  <a:lnTo>
                    <a:pt x="2" y="92"/>
                  </a:lnTo>
                  <a:lnTo>
                    <a:pt x="8" y="97"/>
                  </a:lnTo>
                  <a:lnTo>
                    <a:pt x="16" y="101"/>
                  </a:lnTo>
                  <a:lnTo>
                    <a:pt x="24" y="102"/>
                  </a:lnTo>
                  <a:lnTo>
                    <a:pt x="33" y="100"/>
                  </a:lnTo>
                  <a:lnTo>
                    <a:pt x="35" y="109"/>
                  </a:lnTo>
                  <a:lnTo>
                    <a:pt x="40" y="116"/>
                  </a:lnTo>
                  <a:lnTo>
                    <a:pt x="46" y="121"/>
                  </a:lnTo>
                  <a:lnTo>
                    <a:pt x="54" y="123"/>
                  </a:lnTo>
                  <a:lnTo>
                    <a:pt x="62" y="121"/>
                  </a:lnTo>
                  <a:lnTo>
                    <a:pt x="69" y="116"/>
                  </a:lnTo>
                  <a:lnTo>
                    <a:pt x="73" y="109"/>
                  </a:lnTo>
                  <a:lnTo>
                    <a:pt x="76" y="101"/>
                  </a:lnTo>
                  <a:lnTo>
                    <a:pt x="85" y="103"/>
                  </a:lnTo>
                  <a:lnTo>
                    <a:pt x="93" y="102"/>
                  </a:lnTo>
                  <a:lnTo>
                    <a:pt x="101" y="99"/>
                  </a:lnTo>
                  <a:lnTo>
                    <a:pt x="107" y="93"/>
                  </a:lnTo>
                  <a:lnTo>
                    <a:pt x="109" y="85"/>
                  </a:lnTo>
                  <a:lnTo>
                    <a:pt x="109" y="77"/>
                  </a:lnTo>
                  <a:lnTo>
                    <a:pt x="105" y="69"/>
                  </a:lnTo>
                  <a:lnTo>
                    <a:pt x="99" y="6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43" name="Freeform 95"/>
            <p:cNvSpPr>
              <a:spLocks/>
            </p:cNvSpPr>
            <p:nvPr/>
          </p:nvSpPr>
          <p:spPr bwMode="auto">
            <a:xfrm>
              <a:off x="2905" y="2708"/>
              <a:ext cx="16" cy="16"/>
            </a:xfrm>
            <a:custGeom>
              <a:avLst/>
              <a:gdLst>
                <a:gd name="T0" fmla="*/ 15 w 31"/>
                <a:gd name="T1" fmla="*/ 33 h 33"/>
                <a:gd name="T2" fmla="*/ 9 w 31"/>
                <a:gd name="T3" fmla="*/ 32 h 33"/>
                <a:gd name="T4" fmla="*/ 4 w 31"/>
                <a:gd name="T5" fmla="*/ 28 h 33"/>
                <a:gd name="T6" fmla="*/ 1 w 31"/>
                <a:gd name="T7" fmla="*/ 24 h 33"/>
                <a:gd name="T8" fmla="*/ 0 w 31"/>
                <a:gd name="T9" fmla="*/ 17 h 33"/>
                <a:gd name="T10" fmla="*/ 1 w 31"/>
                <a:gd name="T11" fmla="*/ 10 h 33"/>
                <a:gd name="T12" fmla="*/ 4 w 31"/>
                <a:gd name="T13" fmla="*/ 5 h 33"/>
                <a:gd name="T14" fmla="*/ 9 w 31"/>
                <a:gd name="T15" fmla="*/ 2 h 33"/>
                <a:gd name="T16" fmla="*/ 15 w 31"/>
                <a:gd name="T17" fmla="*/ 0 h 33"/>
                <a:gd name="T18" fmla="*/ 22 w 31"/>
                <a:gd name="T19" fmla="*/ 2 h 33"/>
                <a:gd name="T20" fmla="*/ 26 w 31"/>
                <a:gd name="T21" fmla="*/ 5 h 33"/>
                <a:gd name="T22" fmla="*/ 30 w 31"/>
                <a:gd name="T23" fmla="*/ 10 h 33"/>
                <a:gd name="T24" fmla="*/ 31 w 31"/>
                <a:gd name="T25" fmla="*/ 17 h 33"/>
                <a:gd name="T26" fmla="*/ 30 w 31"/>
                <a:gd name="T27" fmla="*/ 24 h 33"/>
                <a:gd name="T28" fmla="*/ 26 w 31"/>
                <a:gd name="T29" fmla="*/ 28 h 33"/>
                <a:gd name="T30" fmla="*/ 22 w 31"/>
                <a:gd name="T31" fmla="*/ 32 h 33"/>
                <a:gd name="T32" fmla="*/ 15 w 31"/>
                <a:gd name="T33"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33">
                  <a:moveTo>
                    <a:pt x="15" y="33"/>
                  </a:moveTo>
                  <a:lnTo>
                    <a:pt x="9" y="32"/>
                  </a:lnTo>
                  <a:lnTo>
                    <a:pt x="4" y="28"/>
                  </a:lnTo>
                  <a:lnTo>
                    <a:pt x="1" y="24"/>
                  </a:lnTo>
                  <a:lnTo>
                    <a:pt x="0" y="17"/>
                  </a:lnTo>
                  <a:lnTo>
                    <a:pt x="1" y="10"/>
                  </a:lnTo>
                  <a:lnTo>
                    <a:pt x="4" y="5"/>
                  </a:lnTo>
                  <a:lnTo>
                    <a:pt x="9" y="2"/>
                  </a:lnTo>
                  <a:lnTo>
                    <a:pt x="15" y="0"/>
                  </a:lnTo>
                  <a:lnTo>
                    <a:pt x="22" y="2"/>
                  </a:lnTo>
                  <a:lnTo>
                    <a:pt x="26" y="5"/>
                  </a:lnTo>
                  <a:lnTo>
                    <a:pt x="30" y="10"/>
                  </a:lnTo>
                  <a:lnTo>
                    <a:pt x="31" y="17"/>
                  </a:lnTo>
                  <a:lnTo>
                    <a:pt x="30" y="24"/>
                  </a:lnTo>
                  <a:lnTo>
                    <a:pt x="26" y="28"/>
                  </a:lnTo>
                  <a:lnTo>
                    <a:pt x="22" y="32"/>
                  </a:lnTo>
                  <a:lnTo>
                    <a:pt x="15" y="3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44" name="Freeform 96"/>
            <p:cNvSpPr>
              <a:spLocks/>
            </p:cNvSpPr>
            <p:nvPr/>
          </p:nvSpPr>
          <p:spPr bwMode="auto">
            <a:xfrm>
              <a:off x="2366" y="2699"/>
              <a:ext cx="56" cy="61"/>
            </a:xfrm>
            <a:custGeom>
              <a:avLst/>
              <a:gdLst>
                <a:gd name="T0" fmla="*/ 101 w 111"/>
                <a:gd name="T1" fmla="*/ 61 h 122"/>
                <a:gd name="T2" fmla="*/ 108 w 111"/>
                <a:gd name="T3" fmla="*/ 55 h 122"/>
                <a:gd name="T4" fmla="*/ 111 w 111"/>
                <a:gd name="T5" fmla="*/ 47 h 122"/>
                <a:gd name="T6" fmla="*/ 111 w 111"/>
                <a:gd name="T7" fmla="*/ 39 h 122"/>
                <a:gd name="T8" fmla="*/ 109 w 111"/>
                <a:gd name="T9" fmla="*/ 31 h 122"/>
                <a:gd name="T10" fmla="*/ 103 w 111"/>
                <a:gd name="T11" fmla="*/ 24 h 122"/>
                <a:gd name="T12" fmla="*/ 96 w 111"/>
                <a:gd name="T13" fmla="*/ 21 h 122"/>
                <a:gd name="T14" fmla="*/ 88 w 111"/>
                <a:gd name="T15" fmla="*/ 20 h 122"/>
                <a:gd name="T16" fmla="*/ 79 w 111"/>
                <a:gd name="T17" fmla="*/ 22 h 122"/>
                <a:gd name="T18" fmla="*/ 77 w 111"/>
                <a:gd name="T19" fmla="*/ 13 h 122"/>
                <a:gd name="T20" fmla="*/ 71 w 111"/>
                <a:gd name="T21" fmla="*/ 6 h 122"/>
                <a:gd name="T22" fmla="*/ 64 w 111"/>
                <a:gd name="T23" fmla="*/ 1 h 122"/>
                <a:gd name="T24" fmla="*/ 56 w 111"/>
                <a:gd name="T25" fmla="*/ 0 h 122"/>
                <a:gd name="T26" fmla="*/ 48 w 111"/>
                <a:gd name="T27" fmla="*/ 1 h 122"/>
                <a:gd name="T28" fmla="*/ 41 w 111"/>
                <a:gd name="T29" fmla="*/ 6 h 122"/>
                <a:gd name="T30" fmla="*/ 36 w 111"/>
                <a:gd name="T31" fmla="*/ 13 h 122"/>
                <a:gd name="T32" fmla="*/ 34 w 111"/>
                <a:gd name="T33" fmla="*/ 22 h 122"/>
                <a:gd name="T34" fmla="*/ 25 w 111"/>
                <a:gd name="T35" fmla="*/ 20 h 122"/>
                <a:gd name="T36" fmla="*/ 17 w 111"/>
                <a:gd name="T37" fmla="*/ 20 h 122"/>
                <a:gd name="T38" fmla="*/ 9 w 111"/>
                <a:gd name="T39" fmla="*/ 23 h 122"/>
                <a:gd name="T40" fmla="*/ 3 w 111"/>
                <a:gd name="T41" fmla="*/ 30 h 122"/>
                <a:gd name="T42" fmla="*/ 1 w 111"/>
                <a:gd name="T43" fmla="*/ 38 h 122"/>
                <a:gd name="T44" fmla="*/ 1 w 111"/>
                <a:gd name="T45" fmla="*/ 46 h 122"/>
                <a:gd name="T46" fmla="*/ 4 w 111"/>
                <a:gd name="T47" fmla="*/ 54 h 122"/>
                <a:gd name="T48" fmla="*/ 11 w 111"/>
                <a:gd name="T49" fmla="*/ 60 h 122"/>
                <a:gd name="T50" fmla="*/ 4 w 111"/>
                <a:gd name="T51" fmla="*/ 66 h 122"/>
                <a:gd name="T52" fmla="*/ 1 w 111"/>
                <a:gd name="T53" fmla="*/ 74 h 122"/>
                <a:gd name="T54" fmla="*/ 0 w 111"/>
                <a:gd name="T55" fmla="*/ 83 h 122"/>
                <a:gd name="T56" fmla="*/ 2 w 111"/>
                <a:gd name="T57" fmla="*/ 91 h 122"/>
                <a:gd name="T58" fmla="*/ 8 w 111"/>
                <a:gd name="T59" fmla="*/ 98 h 122"/>
                <a:gd name="T60" fmla="*/ 16 w 111"/>
                <a:gd name="T61" fmla="*/ 102 h 122"/>
                <a:gd name="T62" fmla="*/ 24 w 111"/>
                <a:gd name="T63" fmla="*/ 102 h 122"/>
                <a:gd name="T64" fmla="*/ 33 w 111"/>
                <a:gd name="T65" fmla="*/ 99 h 122"/>
                <a:gd name="T66" fmla="*/ 35 w 111"/>
                <a:gd name="T67" fmla="*/ 108 h 122"/>
                <a:gd name="T68" fmla="*/ 40 w 111"/>
                <a:gd name="T69" fmla="*/ 115 h 122"/>
                <a:gd name="T70" fmla="*/ 47 w 111"/>
                <a:gd name="T71" fmla="*/ 120 h 122"/>
                <a:gd name="T72" fmla="*/ 55 w 111"/>
                <a:gd name="T73" fmla="*/ 122 h 122"/>
                <a:gd name="T74" fmla="*/ 63 w 111"/>
                <a:gd name="T75" fmla="*/ 120 h 122"/>
                <a:gd name="T76" fmla="*/ 70 w 111"/>
                <a:gd name="T77" fmla="*/ 115 h 122"/>
                <a:gd name="T78" fmla="*/ 76 w 111"/>
                <a:gd name="T79" fmla="*/ 108 h 122"/>
                <a:gd name="T80" fmla="*/ 78 w 111"/>
                <a:gd name="T81" fmla="*/ 100 h 122"/>
                <a:gd name="T82" fmla="*/ 87 w 111"/>
                <a:gd name="T83" fmla="*/ 103 h 122"/>
                <a:gd name="T84" fmla="*/ 95 w 111"/>
                <a:gd name="T85" fmla="*/ 102 h 122"/>
                <a:gd name="T86" fmla="*/ 103 w 111"/>
                <a:gd name="T87" fmla="*/ 98 h 122"/>
                <a:gd name="T88" fmla="*/ 109 w 111"/>
                <a:gd name="T89" fmla="*/ 92 h 122"/>
                <a:gd name="T90" fmla="*/ 111 w 111"/>
                <a:gd name="T91" fmla="*/ 84 h 122"/>
                <a:gd name="T92" fmla="*/ 110 w 111"/>
                <a:gd name="T93" fmla="*/ 76 h 122"/>
                <a:gd name="T94" fmla="*/ 107 w 111"/>
                <a:gd name="T95" fmla="*/ 68 h 122"/>
                <a:gd name="T96" fmla="*/ 101 w 111"/>
                <a:gd name="T97" fmla="*/ 6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122">
                  <a:moveTo>
                    <a:pt x="101" y="61"/>
                  </a:moveTo>
                  <a:lnTo>
                    <a:pt x="108" y="55"/>
                  </a:lnTo>
                  <a:lnTo>
                    <a:pt x="111" y="47"/>
                  </a:lnTo>
                  <a:lnTo>
                    <a:pt x="111" y="39"/>
                  </a:lnTo>
                  <a:lnTo>
                    <a:pt x="109" y="31"/>
                  </a:lnTo>
                  <a:lnTo>
                    <a:pt x="103" y="24"/>
                  </a:lnTo>
                  <a:lnTo>
                    <a:pt x="96" y="21"/>
                  </a:lnTo>
                  <a:lnTo>
                    <a:pt x="88" y="20"/>
                  </a:lnTo>
                  <a:lnTo>
                    <a:pt x="79" y="22"/>
                  </a:lnTo>
                  <a:lnTo>
                    <a:pt x="77" y="13"/>
                  </a:lnTo>
                  <a:lnTo>
                    <a:pt x="71" y="6"/>
                  </a:lnTo>
                  <a:lnTo>
                    <a:pt x="64" y="1"/>
                  </a:lnTo>
                  <a:lnTo>
                    <a:pt x="56" y="0"/>
                  </a:lnTo>
                  <a:lnTo>
                    <a:pt x="48" y="1"/>
                  </a:lnTo>
                  <a:lnTo>
                    <a:pt x="41" y="6"/>
                  </a:lnTo>
                  <a:lnTo>
                    <a:pt x="36" y="13"/>
                  </a:lnTo>
                  <a:lnTo>
                    <a:pt x="34" y="22"/>
                  </a:lnTo>
                  <a:lnTo>
                    <a:pt x="25" y="20"/>
                  </a:lnTo>
                  <a:lnTo>
                    <a:pt x="17" y="20"/>
                  </a:lnTo>
                  <a:lnTo>
                    <a:pt x="9" y="23"/>
                  </a:lnTo>
                  <a:lnTo>
                    <a:pt x="3" y="30"/>
                  </a:lnTo>
                  <a:lnTo>
                    <a:pt x="1" y="38"/>
                  </a:lnTo>
                  <a:lnTo>
                    <a:pt x="1" y="46"/>
                  </a:lnTo>
                  <a:lnTo>
                    <a:pt x="4" y="54"/>
                  </a:lnTo>
                  <a:lnTo>
                    <a:pt x="11" y="60"/>
                  </a:lnTo>
                  <a:lnTo>
                    <a:pt x="4" y="66"/>
                  </a:lnTo>
                  <a:lnTo>
                    <a:pt x="1" y="74"/>
                  </a:lnTo>
                  <a:lnTo>
                    <a:pt x="0" y="83"/>
                  </a:lnTo>
                  <a:lnTo>
                    <a:pt x="2" y="91"/>
                  </a:lnTo>
                  <a:lnTo>
                    <a:pt x="8" y="98"/>
                  </a:lnTo>
                  <a:lnTo>
                    <a:pt x="16" y="102"/>
                  </a:lnTo>
                  <a:lnTo>
                    <a:pt x="24" y="102"/>
                  </a:lnTo>
                  <a:lnTo>
                    <a:pt x="33" y="99"/>
                  </a:lnTo>
                  <a:lnTo>
                    <a:pt x="35" y="108"/>
                  </a:lnTo>
                  <a:lnTo>
                    <a:pt x="40" y="115"/>
                  </a:lnTo>
                  <a:lnTo>
                    <a:pt x="47" y="120"/>
                  </a:lnTo>
                  <a:lnTo>
                    <a:pt x="55" y="122"/>
                  </a:lnTo>
                  <a:lnTo>
                    <a:pt x="63" y="120"/>
                  </a:lnTo>
                  <a:lnTo>
                    <a:pt x="70" y="115"/>
                  </a:lnTo>
                  <a:lnTo>
                    <a:pt x="76" y="108"/>
                  </a:lnTo>
                  <a:lnTo>
                    <a:pt x="78" y="100"/>
                  </a:lnTo>
                  <a:lnTo>
                    <a:pt x="87" y="103"/>
                  </a:lnTo>
                  <a:lnTo>
                    <a:pt x="95" y="102"/>
                  </a:lnTo>
                  <a:lnTo>
                    <a:pt x="103" y="98"/>
                  </a:lnTo>
                  <a:lnTo>
                    <a:pt x="109" y="92"/>
                  </a:lnTo>
                  <a:lnTo>
                    <a:pt x="111" y="84"/>
                  </a:lnTo>
                  <a:lnTo>
                    <a:pt x="110" y="76"/>
                  </a:lnTo>
                  <a:lnTo>
                    <a:pt x="107" y="68"/>
                  </a:lnTo>
                  <a:lnTo>
                    <a:pt x="101" y="6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45" name="Freeform 97"/>
            <p:cNvSpPr>
              <a:spLocks/>
            </p:cNvSpPr>
            <p:nvPr/>
          </p:nvSpPr>
          <p:spPr bwMode="auto">
            <a:xfrm>
              <a:off x="2385" y="2721"/>
              <a:ext cx="16" cy="16"/>
            </a:xfrm>
            <a:custGeom>
              <a:avLst/>
              <a:gdLst>
                <a:gd name="T0" fmla="*/ 16 w 32"/>
                <a:gd name="T1" fmla="*/ 32 h 32"/>
                <a:gd name="T2" fmla="*/ 9 w 32"/>
                <a:gd name="T3" fmla="*/ 31 h 32"/>
                <a:gd name="T4" fmla="*/ 4 w 32"/>
                <a:gd name="T5" fmla="*/ 28 h 32"/>
                <a:gd name="T6" fmla="*/ 1 w 32"/>
                <a:gd name="T7" fmla="*/ 23 h 32"/>
                <a:gd name="T8" fmla="*/ 0 w 32"/>
                <a:gd name="T9" fmla="*/ 16 h 32"/>
                <a:gd name="T10" fmla="*/ 1 w 32"/>
                <a:gd name="T11" fmla="*/ 9 h 32"/>
                <a:gd name="T12" fmla="*/ 4 w 32"/>
                <a:gd name="T13" fmla="*/ 5 h 32"/>
                <a:gd name="T14" fmla="*/ 9 w 32"/>
                <a:gd name="T15" fmla="*/ 1 h 32"/>
                <a:gd name="T16" fmla="*/ 16 w 32"/>
                <a:gd name="T17" fmla="*/ 0 h 32"/>
                <a:gd name="T18" fmla="*/ 23 w 32"/>
                <a:gd name="T19" fmla="*/ 1 h 32"/>
                <a:gd name="T20" fmla="*/ 27 w 32"/>
                <a:gd name="T21" fmla="*/ 5 h 32"/>
                <a:gd name="T22" fmla="*/ 31 w 32"/>
                <a:gd name="T23" fmla="*/ 9 h 32"/>
                <a:gd name="T24" fmla="*/ 32 w 32"/>
                <a:gd name="T25" fmla="*/ 16 h 32"/>
                <a:gd name="T26" fmla="*/ 31 w 32"/>
                <a:gd name="T27" fmla="*/ 23 h 32"/>
                <a:gd name="T28" fmla="*/ 27 w 32"/>
                <a:gd name="T29" fmla="*/ 28 h 32"/>
                <a:gd name="T30" fmla="*/ 23 w 32"/>
                <a:gd name="T31" fmla="*/ 31 h 32"/>
                <a:gd name="T32" fmla="*/ 16 w 32"/>
                <a:gd name="T33"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2">
                  <a:moveTo>
                    <a:pt x="16" y="32"/>
                  </a:moveTo>
                  <a:lnTo>
                    <a:pt x="9" y="31"/>
                  </a:lnTo>
                  <a:lnTo>
                    <a:pt x="4" y="28"/>
                  </a:lnTo>
                  <a:lnTo>
                    <a:pt x="1" y="23"/>
                  </a:lnTo>
                  <a:lnTo>
                    <a:pt x="0" y="16"/>
                  </a:lnTo>
                  <a:lnTo>
                    <a:pt x="1" y="9"/>
                  </a:lnTo>
                  <a:lnTo>
                    <a:pt x="4" y="5"/>
                  </a:lnTo>
                  <a:lnTo>
                    <a:pt x="9" y="1"/>
                  </a:lnTo>
                  <a:lnTo>
                    <a:pt x="16" y="0"/>
                  </a:lnTo>
                  <a:lnTo>
                    <a:pt x="23" y="1"/>
                  </a:lnTo>
                  <a:lnTo>
                    <a:pt x="27" y="5"/>
                  </a:lnTo>
                  <a:lnTo>
                    <a:pt x="31" y="9"/>
                  </a:lnTo>
                  <a:lnTo>
                    <a:pt x="32" y="16"/>
                  </a:lnTo>
                  <a:lnTo>
                    <a:pt x="31" y="23"/>
                  </a:lnTo>
                  <a:lnTo>
                    <a:pt x="27" y="28"/>
                  </a:lnTo>
                  <a:lnTo>
                    <a:pt x="23" y="31"/>
                  </a:lnTo>
                  <a:lnTo>
                    <a:pt x="16" y="3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46" name="Freeform 98"/>
            <p:cNvSpPr>
              <a:spLocks/>
            </p:cNvSpPr>
            <p:nvPr/>
          </p:nvSpPr>
          <p:spPr bwMode="auto">
            <a:xfrm>
              <a:off x="2400" y="1686"/>
              <a:ext cx="68" cy="74"/>
            </a:xfrm>
            <a:custGeom>
              <a:avLst/>
              <a:gdLst>
                <a:gd name="T0" fmla="*/ 131 w 136"/>
                <a:gd name="T1" fmla="*/ 67 h 149"/>
                <a:gd name="T2" fmla="*/ 136 w 136"/>
                <a:gd name="T3" fmla="*/ 47 h 149"/>
                <a:gd name="T4" fmla="*/ 129 w 136"/>
                <a:gd name="T5" fmla="*/ 34 h 149"/>
                <a:gd name="T6" fmla="*/ 121 w 136"/>
                <a:gd name="T7" fmla="*/ 28 h 149"/>
                <a:gd name="T8" fmla="*/ 112 w 136"/>
                <a:gd name="T9" fmla="*/ 26 h 149"/>
                <a:gd name="T10" fmla="*/ 102 w 136"/>
                <a:gd name="T11" fmla="*/ 26 h 149"/>
                <a:gd name="T12" fmla="*/ 94 w 136"/>
                <a:gd name="T13" fmla="*/ 18 h 149"/>
                <a:gd name="T14" fmla="*/ 79 w 136"/>
                <a:gd name="T15" fmla="*/ 3 h 149"/>
                <a:gd name="T16" fmla="*/ 58 w 136"/>
                <a:gd name="T17" fmla="*/ 3 h 149"/>
                <a:gd name="T18" fmla="*/ 44 w 136"/>
                <a:gd name="T19" fmla="*/ 16 h 149"/>
                <a:gd name="T20" fmla="*/ 36 w 136"/>
                <a:gd name="T21" fmla="*/ 24 h 149"/>
                <a:gd name="T22" fmla="*/ 25 w 136"/>
                <a:gd name="T23" fmla="*/ 24 h 149"/>
                <a:gd name="T24" fmla="*/ 15 w 136"/>
                <a:gd name="T25" fmla="*/ 27 h 149"/>
                <a:gd name="T26" fmla="*/ 7 w 136"/>
                <a:gd name="T27" fmla="*/ 32 h 149"/>
                <a:gd name="T28" fmla="*/ 0 w 136"/>
                <a:gd name="T29" fmla="*/ 46 h 149"/>
                <a:gd name="T30" fmla="*/ 6 w 136"/>
                <a:gd name="T31" fmla="*/ 66 h 149"/>
                <a:gd name="T32" fmla="*/ 5 w 136"/>
                <a:gd name="T33" fmla="*/ 81 h 149"/>
                <a:gd name="T34" fmla="*/ 0 w 136"/>
                <a:gd name="T35" fmla="*/ 100 h 149"/>
                <a:gd name="T36" fmla="*/ 7 w 136"/>
                <a:gd name="T37" fmla="*/ 115 h 149"/>
                <a:gd name="T38" fmla="*/ 14 w 136"/>
                <a:gd name="T39" fmla="*/ 121 h 149"/>
                <a:gd name="T40" fmla="*/ 25 w 136"/>
                <a:gd name="T41" fmla="*/ 123 h 149"/>
                <a:gd name="T42" fmla="*/ 34 w 136"/>
                <a:gd name="T43" fmla="*/ 122 h 149"/>
                <a:gd name="T44" fmla="*/ 42 w 136"/>
                <a:gd name="T45" fmla="*/ 132 h 149"/>
                <a:gd name="T46" fmla="*/ 57 w 136"/>
                <a:gd name="T47" fmla="*/ 147 h 149"/>
                <a:gd name="T48" fmla="*/ 78 w 136"/>
                <a:gd name="T49" fmla="*/ 147 h 149"/>
                <a:gd name="T50" fmla="*/ 91 w 136"/>
                <a:gd name="T51" fmla="*/ 133 h 149"/>
                <a:gd name="T52" fmla="*/ 100 w 136"/>
                <a:gd name="T53" fmla="*/ 123 h 149"/>
                <a:gd name="T54" fmla="*/ 111 w 136"/>
                <a:gd name="T55" fmla="*/ 125 h 149"/>
                <a:gd name="T56" fmla="*/ 120 w 136"/>
                <a:gd name="T57" fmla="*/ 122 h 149"/>
                <a:gd name="T58" fmla="*/ 128 w 136"/>
                <a:gd name="T59" fmla="*/ 117 h 149"/>
                <a:gd name="T60" fmla="*/ 135 w 136"/>
                <a:gd name="T61" fmla="*/ 103 h 149"/>
                <a:gd name="T62" fmla="*/ 129 w 136"/>
                <a:gd name="T63" fmla="*/ 8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6" h="149">
                  <a:moveTo>
                    <a:pt x="123" y="75"/>
                  </a:moveTo>
                  <a:lnTo>
                    <a:pt x="131" y="67"/>
                  </a:lnTo>
                  <a:lnTo>
                    <a:pt x="135" y="58"/>
                  </a:lnTo>
                  <a:lnTo>
                    <a:pt x="136" y="47"/>
                  </a:lnTo>
                  <a:lnTo>
                    <a:pt x="133" y="38"/>
                  </a:lnTo>
                  <a:lnTo>
                    <a:pt x="129" y="34"/>
                  </a:lnTo>
                  <a:lnTo>
                    <a:pt x="126" y="30"/>
                  </a:lnTo>
                  <a:lnTo>
                    <a:pt x="121" y="28"/>
                  </a:lnTo>
                  <a:lnTo>
                    <a:pt x="117" y="26"/>
                  </a:lnTo>
                  <a:lnTo>
                    <a:pt x="112" y="26"/>
                  </a:lnTo>
                  <a:lnTo>
                    <a:pt x="106" y="26"/>
                  </a:lnTo>
                  <a:lnTo>
                    <a:pt x="102" y="26"/>
                  </a:lnTo>
                  <a:lnTo>
                    <a:pt x="96" y="28"/>
                  </a:lnTo>
                  <a:lnTo>
                    <a:pt x="94" y="18"/>
                  </a:lnTo>
                  <a:lnTo>
                    <a:pt x="88" y="8"/>
                  </a:lnTo>
                  <a:lnTo>
                    <a:pt x="79" y="3"/>
                  </a:lnTo>
                  <a:lnTo>
                    <a:pt x="68" y="0"/>
                  </a:lnTo>
                  <a:lnTo>
                    <a:pt x="58" y="3"/>
                  </a:lnTo>
                  <a:lnTo>
                    <a:pt x="50" y="8"/>
                  </a:lnTo>
                  <a:lnTo>
                    <a:pt x="44" y="16"/>
                  </a:lnTo>
                  <a:lnTo>
                    <a:pt x="42" y="27"/>
                  </a:lnTo>
                  <a:lnTo>
                    <a:pt x="36" y="24"/>
                  </a:lnTo>
                  <a:lnTo>
                    <a:pt x="30" y="24"/>
                  </a:lnTo>
                  <a:lnTo>
                    <a:pt x="25" y="24"/>
                  </a:lnTo>
                  <a:lnTo>
                    <a:pt x="20" y="24"/>
                  </a:lnTo>
                  <a:lnTo>
                    <a:pt x="15" y="27"/>
                  </a:lnTo>
                  <a:lnTo>
                    <a:pt x="11" y="29"/>
                  </a:lnTo>
                  <a:lnTo>
                    <a:pt x="7" y="32"/>
                  </a:lnTo>
                  <a:lnTo>
                    <a:pt x="4" y="37"/>
                  </a:lnTo>
                  <a:lnTo>
                    <a:pt x="0" y="46"/>
                  </a:lnTo>
                  <a:lnTo>
                    <a:pt x="2" y="57"/>
                  </a:lnTo>
                  <a:lnTo>
                    <a:pt x="6" y="66"/>
                  </a:lnTo>
                  <a:lnTo>
                    <a:pt x="13" y="74"/>
                  </a:lnTo>
                  <a:lnTo>
                    <a:pt x="5" y="81"/>
                  </a:lnTo>
                  <a:lnTo>
                    <a:pt x="0" y="90"/>
                  </a:lnTo>
                  <a:lnTo>
                    <a:pt x="0" y="100"/>
                  </a:lnTo>
                  <a:lnTo>
                    <a:pt x="4" y="111"/>
                  </a:lnTo>
                  <a:lnTo>
                    <a:pt x="7" y="115"/>
                  </a:lnTo>
                  <a:lnTo>
                    <a:pt x="11" y="119"/>
                  </a:lnTo>
                  <a:lnTo>
                    <a:pt x="14" y="121"/>
                  </a:lnTo>
                  <a:lnTo>
                    <a:pt x="19" y="122"/>
                  </a:lnTo>
                  <a:lnTo>
                    <a:pt x="25" y="123"/>
                  </a:lnTo>
                  <a:lnTo>
                    <a:pt x="29" y="123"/>
                  </a:lnTo>
                  <a:lnTo>
                    <a:pt x="34" y="122"/>
                  </a:lnTo>
                  <a:lnTo>
                    <a:pt x="40" y="121"/>
                  </a:lnTo>
                  <a:lnTo>
                    <a:pt x="42" y="132"/>
                  </a:lnTo>
                  <a:lnTo>
                    <a:pt x="49" y="141"/>
                  </a:lnTo>
                  <a:lnTo>
                    <a:pt x="57" y="147"/>
                  </a:lnTo>
                  <a:lnTo>
                    <a:pt x="67" y="149"/>
                  </a:lnTo>
                  <a:lnTo>
                    <a:pt x="78" y="147"/>
                  </a:lnTo>
                  <a:lnTo>
                    <a:pt x="86" y="141"/>
                  </a:lnTo>
                  <a:lnTo>
                    <a:pt x="91" y="133"/>
                  </a:lnTo>
                  <a:lnTo>
                    <a:pt x="94" y="122"/>
                  </a:lnTo>
                  <a:lnTo>
                    <a:pt x="100" y="123"/>
                  </a:lnTo>
                  <a:lnTo>
                    <a:pt x="105" y="125"/>
                  </a:lnTo>
                  <a:lnTo>
                    <a:pt x="111" y="125"/>
                  </a:lnTo>
                  <a:lnTo>
                    <a:pt x="116" y="123"/>
                  </a:lnTo>
                  <a:lnTo>
                    <a:pt x="120" y="122"/>
                  </a:lnTo>
                  <a:lnTo>
                    <a:pt x="125" y="120"/>
                  </a:lnTo>
                  <a:lnTo>
                    <a:pt x="128" y="117"/>
                  </a:lnTo>
                  <a:lnTo>
                    <a:pt x="132" y="112"/>
                  </a:lnTo>
                  <a:lnTo>
                    <a:pt x="135" y="103"/>
                  </a:lnTo>
                  <a:lnTo>
                    <a:pt x="134" y="92"/>
                  </a:lnTo>
                  <a:lnTo>
                    <a:pt x="129" y="83"/>
                  </a:lnTo>
                  <a:lnTo>
                    <a:pt x="123" y="7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47" name="Freeform 99"/>
            <p:cNvSpPr>
              <a:spLocks/>
            </p:cNvSpPr>
            <p:nvPr/>
          </p:nvSpPr>
          <p:spPr bwMode="auto">
            <a:xfrm>
              <a:off x="2423" y="1713"/>
              <a:ext cx="20" cy="20"/>
            </a:xfrm>
            <a:custGeom>
              <a:avLst/>
              <a:gdLst>
                <a:gd name="T0" fmla="*/ 19 w 39"/>
                <a:gd name="T1" fmla="*/ 40 h 40"/>
                <a:gd name="T2" fmla="*/ 11 w 39"/>
                <a:gd name="T3" fmla="*/ 38 h 40"/>
                <a:gd name="T4" fmla="*/ 5 w 39"/>
                <a:gd name="T5" fmla="*/ 34 h 40"/>
                <a:gd name="T6" fmla="*/ 1 w 39"/>
                <a:gd name="T7" fmla="*/ 27 h 40"/>
                <a:gd name="T8" fmla="*/ 0 w 39"/>
                <a:gd name="T9" fmla="*/ 20 h 40"/>
                <a:gd name="T10" fmla="*/ 1 w 39"/>
                <a:gd name="T11" fmla="*/ 12 h 40"/>
                <a:gd name="T12" fmla="*/ 5 w 39"/>
                <a:gd name="T13" fmla="*/ 6 h 40"/>
                <a:gd name="T14" fmla="*/ 11 w 39"/>
                <a:gd name="T15" fmla="*/ 2 h 40"/>
                <a:gd name="T16" fmla="*/ 19 w 39"/>
                <a:gd name="T17" fmla="*/ 0 h 40"/>
                <a:gd name="T18" fmla="*/ 26 w 39"/>
                <a:gd name="T19" fmla="*/ 2 h 40"/>
                <a:gd name="T20" fmla="*/ 33 w 39"/>
                <a:gd name="T21" fmla="*/ 6 h 40"/>
                <a:gd name="T22" fmla="*/ 38 w 39"/>
                <a:gd name="T23" fmla="*/ 12 h 40"/>
                <a:gd name="T24" fmla="*/ 39 w 39"/>
                <a:gd name="T25" fmla="*/ 20 h 40"/>
                <a:gd name="T26" fmla="*/ 38 w 39"/>
                <a:gd name="T27" fmla="*/ 27 h 40"/>
                <a:gd name="T28" fmla="*/ 33 w 39"/>
                <a:gd name="T29" fmla="*/ 34 h 40"/>
                <a:gd name="T30" fmla="*/ 26 w 39"/>
                <a:gd name="T31" fmla="*/ 38 h 40"/>
                <a:gd name="T32" fmla="*/ 19 w 39"/>
                <a:gd name="T33"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40">
                  <a:moveTo>
                    <a:pt x="19" y="40"/>
                  </a:moveTo>
                  <a:lnTo>
                    <a:pt x="11" y="38"/>
                  </a:lnTo>
                  <a:lnTo>
                    <a:pt x="5" y="34"/>
                  </a:lnTo>
                  <a:lnTo>
                    <a:pt x="1" y="27"/>
                  </a:lnTo>
                  <a:lnTo>
                    <a:pt x="0" y="20"/>
                  </a:lnTo>
                  <a:lnTo>
                    <a:pt x="1" y="12"/>
                  </a:lnTo>
                  <a:lnTo>
                    <a:pt x="5" y="6"/>
                  </a:lnTo>
                  <a:lnTo>
                    <a:pt x="11" y="2"/>
                  </a:lnTo>
                  <a:lnTo>
                    <a:pt x="19" y="0"/>
                  </a:lnTo>
                  <a:lnTo>
                    <a:pt x="26" y="2"/>
                  </a:lnTo>
                  <a:lnTo>
                    <a:pt x="33" y="6"/>
                  </a:lnTo>
                  <a:lnTo>
                    <a:pt x="38" y="12"/>
                  </a:lnTo>
                  <a:lnTo>
                    <a:pt x="39" y="20"/>
                  </a:lnTo>
                  <a:lnTo>
                    <a:pt x="38" y="27"/>
                  </a:lnTo>
                  <a:lnTo>
                    <a:pt x="33" y="34"/>
                  </a:lnTo>
                  <a:lnTo>
                    <a:pt x="26" y="38"/>
                  </a:lnTo>
                  <a:lnTo>
                    <a:pt x="19" y="4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48" name="Freeform 100"/>
            <p:cNvSpPr>
              <a:spLocks/>
            </p:cNvSpPr>
            <p:nvPr/>
          </p:nvSpPr>
          <p:spPr bwMode="auto">
            <a:xfrm>
              <a:off x="3282" y="2529"/>
              <a:ext cx="64" cy="90"/>
            </a:xfrm>
            <a:custGeom>
              <a:avLst/>
              <a:gdLst>
                <a:gd name="T0" fmla="*/ 0 w 129"/>
                <a:gd name="T1" fmla="*/ 181 h 181"/>
                <a:gd name="T2" fmla="*/ 25 w 129"/>
                <a:gd name="T3" fmla="*/ 172 h 181"/>
                <a:gd name="T4" fmla="*/ 52 w 129"/>
                <a:gd name="T5" fmla="*/ 158 h 181"/>
                <a:gd name="T6" fmla="*/ 76 w 129"/>
                <a:gd name="T7" fmla="*/ 141 h 181"/>
                <a:gd name="T8" fmla="*/ 97 w 129"/>
                <a:gd name="T9" fmla="*/ 120 h 181"/>
                <a:gd name="T10" fmla="*/ 114 w 129"/>
                <a:gd name="T11" fmla="*/ 98 h 181"/>
                <a:gd name="T12" fmla="*/ 124 w 129"/>
                <a:gd name="T13" fmla="*/ 74 h 181"/>
                <a:gd name="T14" fmla="*/ 129 w 129"/>
                <a:gd name="T15" fmla="*/ 50 h 181"/>
                <a:gd name="T16" fmla="*/ 124 w 129"/>
                <a:gd name="T17" fmla="*/ 26 h 181"/>
                <a:gd name="T18" fmla="*/ 114 w 129"/>
                <a:gd name="T19" fmla="*/ 8 h 181"/>
                <a:gd name="T20" fmla="*/ 100 w 129"/>
                <a:gd name="T21" fmla="*/ 0 h 181"/>
                <a:gd name="T22" fmla="*/ 86 w 129"/>
                <a:gd name="T23" fmla="*/ 1 h 181"/>
                <a:gd name="T24" fmla="*/ 72 w 129"/>
                <a:gd name="T25" fmla="*/ 8 h 181"/>
                <a:gd name="T26" fmla="*/ 61 w 129"/>
                <a:gd name="T27" fmla="*/ 21 h 181"/>
                <a:gd name="T28" fmla="*/ 53 w 129"/>
                <a:gd name="T29" fmla="*/ 38 h 181"/>
                <a:gd name="T30" fmla="*/ 49 w 129"/>
                <a:gd name="T31" fmla="*/ 58 h 181"/>
                <a:gd name="T32" fmla="*/ 52 w 129"/>
                <a:gd name="T33" fmla="*/ 79 h 181"/>
                <a:gd name="T34" fmla="*/ 54 w 129"/>
                <a:gd name="T35" fmla="*/ 95 h 181"/>
                <a:gd name="T36" fmla="*/ 49 w 129"/>
                <a:gd name="T37" fmla="*/ 113 h 181"/>
                <a:gd name="T38" fmla="*/ 41 w 129"/>
                <a:gd name="T39" fmla="*/ 129 h 181"/>
                <a:gd name="T40" fmla="*/ 31 w 129"/>
                <a:gd name="T41" fmla="*/ 145 h 181"/>
                <a:gd name="T42" fmla="*/ 19 w 129"/>
                <a:gd name="T43" fmla="*/ 160 h 181"/>
                <a:gd name="T44" fmla="*/ 10 w 129"/>
                <a:gd name="T45" fmla="*/ 171 h 181"/>
                <a:gd name="T46" fmla="*/ 2 w 129"/>
                <a:gd name="T47" fmla="*/ 179 h 181"/>
                <a:gd name="T48" fmla="*/ 0 w 129"/>
                <a:gd name="T49"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9" h="181">
                  <a:moveTo>
                    <a:pt x="0" y="181"/>
                  </a:moveTo>
                  <a:lnTo>
                    <a:pt x="25" y="172"/>
                  </a:lnTo>
                  <a:lnTo>
                    <a:pt x="52" y="158"/>
                  </a:lnTo>
                  <a:lnTo>
                    <a:pt x="76" y="141"/>
                  </a:lnTo>
                  <a:lnTo>
                    <a:pt x="97" y="120"/>
                  </a:lnTo>
                  <a:lnTo>
                    <a:pt x="114" y="98"/>
                  </a:lnTo>
                  <a:lnTo>
                    <a:pt x="124" y="74"/>
                  </a:lnTo>
                  <a:lnTo>
                    <a:pt x="129" y="50"/>
                  </a:lnTo>
                  <a:lnTo>
                    <a:pt x="124" y="26"/>
                  </a:lnTo>
                  <a:lnTo>
                    <a:pt x="114" y="8"/>
                  </a:lnTo>
                  <a:lnTo>
                    <a:pt x="100" y="0"/>
                  </a:lnTo>
                  <a:lnTo>
                    <a:pt x="86" y="1"/>
                  </a:lnTo>
                  <a:lnTo>
                    <a:pt x="72" y="8"/>
                  </a:lnTo>
                  <a:lnTo>
                    <a:pt x="61" y="21"/>
                  </a:lnTo>
                  <a:lnTo>
                    <a:pt x="53" y="38"/>
                  </a:lnTo>
                  <a:lnTo>
                    <a:pt x="49" y="58"/>
                  </a:lnTo>
                  <a:lnTo>
                    <a:pt x="52" y="79"/>
                  </a:lnTo>
                  <a:lnTo>
                    <a:pt x="54" y="95"/>
                  </a:lnTo>
                  <a:lnTo>
                    <a:pt x="49" y="113"/>
                  </a:lnTo>
                  <a:lnTo>
                    <a:pt x="41" y="129"/>
                  </a:lnTo>
                  <a:lnTo>
                    <a:pt x="31" y="145"/>
                  </a:lnTo>
                  <a:lnTo>
                    <a:pt x="19" y="160"/>
                  </a:lnTo>
                  <a:lnTo>
                    <a:pt x="10" y="171"/>
                  </a:lnTo>
                  <a:lnTo>
                    <a:pt x="2" y="179"/>
                  </a:lnTo>
                  <a:lnTo>
                    <a:pt x="0" y="18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49" name="Freeform 101"/>
            <p:cNvSpPr>
              <a:spLocks/>
            </p:cNvSpPr>
            <p:nvPr/>
          </p:nvSpPr>
          <p:spPr bwMode="auto">
            <a:xfrm>
              <a:off x="3251" y="2513"/>
              <a:ext cx="45" cy="103"/>
            </a:xfrm>
            <a:custGeom>
              <a:avLst/>
              <a:gdLst>
                <a:gd name="T0" fmla="*/ 50 w 90"/>
                <a:gd name="T1" fmla="*/ 206 h 206"/>
                <a:gd name="T2" fmla="*/ 65 w 90"/>
                <a:gd name="T3" fmla="*/ 183 h 206"/>
                <a:gd name="T4" fmla="*/ 77 w 90"/>
                <a:gd name="T5" fmla="*/ 157 h 206"/>
                <a:gd name="T6" fmla="*/ 85 w 90"/>
                <a:gd name="T7" fmla="*/ 128 h 206"/>
                <a:gd name="T8" fmla="*/ 90 w 90"/>
                <a:gd name="T9" fmla="*/ 99 h 206"/>
                <a:gd name="T10" fmla="*/ 88 w 90"/>
                <a:gd name="T11" fmla="*/ 70 h 206"/>
                <a:gd name="T12" fmla="*/ 83 w 90"/>
                <a:gd name="T13" fmla="*/ 45 h 206"/>
                <a:gd name="T14" fmla="*/ 70 w 90"/>
                <a:gd name="T15" fmla="*/ 23 h 206"/>
                <a:gd name="T16" fmla="*/ 52 w 90"/>
                <a:gd name="T17" fmla="*/ 7 h 206"/>
                <a:gd name="T18" fmla="*/ 33 w 90"/>
                <a:gd name="T19" fmla="*/ 0 h 206"/>
                <a:gd name="T20" fmla="*/ 18 w 90"/>
                <a:gd name="T21" fmla="*/ 2 h 206"/>
                <a:gd name="T22" fmla="*/ 7 w 90"/>
                <a:gd name="T23" fmla="*/ 12 h 206"/>
                <a:gd name="T24" fmla="*/ 1 w 90"/>
                <a:gd name="T25" fmla="*/ 26 h 206"/>
                <a:gd name="T26" fmla="*/ 0 w 90"/>
                <a:gd name="T27" fmla="*/ 43 h 206"/>
                <a:gd name="T28" fmla="*/ 3 w 90"/>
                <a:gd name="T29" fmla="*/ 61 h 206"/>
                <a:gd name="T30" fmla="*/ 12 w 90"/>
                <a:gd name="T31" fmla="*/ 80 h 206"/>
                <a:gd name="T32" fmla="*/ 27 w 90"/>
                <a:gd name="T33" fmla="*/ 93 h 206"/>
                <a:gd name="T34" fmla="*/ 39 w 90"/>
                <a:gd name="T35" fmla="*/ 106 h 206"/>
                <a:gd name="T36" fmla="*/ 47 w 90"/>
                <a:gd name="T37" fmla="*/ 122 h 206"/>
                <a:gd name="T38" fmla="*/ 52 w 90"/>
                <a:gd name="T39" fmla="*/ 141 h 206"/>
                <a:gd name="T40" fmla="*/ 53 w 90"/>
                <a:gd name="T41" fmla="*/ 159 h 206"/>
                <a:gd name="T42" fmla="*/ 53 w 90"/>
                <a:gd name="T43" fmla="*/ 178 h 206"/>
                <a:gd name="T44" fmla="*/ 53 w 90"/>
                <a:gd name="T45" fmla="*/ 193 h 206"/>
                <a:gd name="T46" fmla="*/ 50 w 90"/>
                <a:gd name="T47" fmla="*/ 203 h 206"/>
                <a:gd name="T48" fmla="*/ 50 w 90"/>
                <a:gd name="T49" fmla="*/ 20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0" h="206">
                  <a:moveTo>
                    <a:pt x="50" y="206"/>
                  </a:moveTo>
                  <a:lnTo>
                    <a:pt x="65" y="183"/>
                  </a:lnTo>
                  <a:lnTo>
                    <a:pt x="77" y="157"/>
                  </a:lnTo>
                  <a:lnTo>
                    <a:pt x="85" y="128"/>
                  </a:lnTo>
                  <a:lnTo>
                    <a:pt x="90" y="99"/>
                  </a:lnTo>
                  <a:lnTo>
                    <a:pt x="88" y="70"/>
                  </a:lnTo>
                  <a:lnTo>
                    <a:pt x="83" y="45"/>
                  </a:lnTo>
                  <a:lnTo>
                    <a:pt x="70" y="23"/>
                  </a:lnTo>
                  <a:lnTo>
                    <a:pt x="52" y="7"/>
                  </a:lnTo>
                  <a:lnTo>
                    <a:pt x="33" y="0"/>
                  </a:lnTo>
                  <a:lnTo>
                    <a:pt x="18" y="2"/>
                  </a:lnTo>
                  <a:lnTo>
                    <a:pt x="7" y="12"/>
                  </a:lnTo>
                  <a:lnTo>
                    <a:pt x="1" y="26"/>
                  </a:lnTo>
                  <a:lnTo>
                    <a:pt x="0" y="43"/>
                  </a:lnTo>
                  <a:lnTo>
                    <a:pt x="3" y="61"/>
                  </a:lnTo>
                  <a:lnTo>
                    <a:pt x="12" y="80"/>
                  </a:lnTo>
                  <a:lnTo>
                    <a:pt x="27" y="93"/>
                  </a:lnTo>
                  <a:lnTo>
                    <a:pt x="39" y="106"/>
                  </a:lnTo>
                  <a:lnTo>
                    <a:pt x="47" y="122"/>
                  </a:lnTo>
                  <a:lnTo>
                    <a:pt x="52" y="141"/>
                  </a:lnTo>
                  <a:lnTo>
                    <a:pt x="53" y="159"/>
                  </a:lnTo>
                  <a:lnTo>
                    <a:pt x="53" y="178"/>
                  </a:lnTo>
                  <a:lnTo>
                    <a:pt x="53" y="193"/>
                  </a:lnTo>
                  <a:lnTo>
                    <a:pt x="50" y="203"/>
                  </a:lnTo>
                  <a:lnTo>
                    <a:pt x="50" y="20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50" name="Freeform 102"/>
            <p:cNvSpPr>
              <a:spLocks/>
            </p:cNvSpPr>
            <p:nvPr/>
          </p:nvSpPr>
          <p:spPr bwMode="auto">
            <a:xfrm>
              <a:off x="3283" y="2583"/>
              <a:ext cx="100" cy="50"/>
            </a:xfrm>
            <a:custGeom>
              <a:avLst/>
              <a:gdLst>
                <a:gd name="T0" fmla="*/ 0 w 201"/>
                <a:gd name="T1" fmla="*/ 78 h 99"/>
                <a:gd name="T2" fmla="*/ 13 w 201"/>
                <a:gd name="T3" fmla="*/ 84 h 99"/>
                <a:gd name="T4" fmla="*/ 26 w 201"/>
                <a:gd name="T5" fmla="*/ 88 h 99"/>
                <a:gd name="T6" fmla="*/ 39 w 201"/>
                <a:gd name="T7" fmla="*/ 92 h 99"/>
                <a:gd name="T8" fmla="*/ 53 w 201"/>
                <a:gd name="T9" fmla="*/ 95 h 99"/>
                <a:gd name="T10" fmla="*/ 68 w 201"/>
                <a:gd name="T11" fmla="*/ 98 h 99"/>
                <a:gd name="T12" fmla="*/ 83 w 201"/>
                <a:gd name="T13" fmla="*/ 99 h 99"/>
                <a:gd name="T14" fmla="*/ 98 w 201"/>
                <a:gd name="T15" fmla="*/ 99 h 99"/>
                <a:gd name="T16" fmla="*/ 113 w 201"/>
                <a:gd name="T17" fmla="*/ 99 h 99"/>
                <a:gd name="T18" fmla="*/ 127 w 201"/>
                <a:gd name="T19" fmla="*/ 96 h 99"/>
                <a:gd name="T20" fmla="*/ 140 w 201"/>
                <a:gd name="T21" fmla="*/ 93 h 99"/>
                <a:gd name="T22" fmla="*/ 152 w 201"/>
                <a:gd name="T23" fmla="*/ 90 h 99"/>
                <a:gd name="T24" fmla="*/ 165 w 201"/>
                <a:gd name="T25" fmla="*/ 84 h 99"/>
                <a:gd name="T26" fmla="*/ 175 w 201"/>
                <a:gd name="T27" fmla="*/ 77 h 99"/>
                <a:gd name="T28" fmla="*/ 184 w 201"/>
                <a:gd name="T29" fmla="*/ 68 h 99"/>
                <a:gd name="T30" fmla="*/ 191 w 201"/>
                <a:gd name="T31" fmla="*/ 58 h 99"/>
                <a:gd name="T32" fmla="*/ 197 w 201"/>
                <a:gd name="T33" fmla="*/ 47 h 99"/>
                <a:gd name="T34" fmla="*/ 201 w 201"/>
                <a:gd name="T35" fmla="*/ 27 h 99"/>
                <a:gd name="T36" fmla="*/ 196 w 201"/>
                <a:gd name="T37" fmla="*/ 12 h 99"/>
                <a:gd name="T38" fmla="*/ 186 w 201"/>
                <a:gd name="T39" fmla="*/ 3 h 99"/>
                <a:gd name="T40" fmla="*/ 171 w 201"/>
                <a:gd name="T41" fmla="*/ 0 h 99"/>
                <a:gd name="T42" fmla="*/ 153 w 201"/>
                <a:gd name="T43" fmla="*/ 2 h 99"/>
                <a:gd name="T44" fmla="*/ 136 w 201"/>
                <a:gd name="T45" fmla="*/ 9 h 99"/>
                <a:gd name="T46" fmla="*/ 120 w 201"/>
                <a:gd name="T47" fmla="*/ 20 h 99"/>
                <a:gd name="T48" fmla="*/ 108 w 201"/>
                <a:gd name="T49" fmla="*/ 38 h 99"/>
                <a:gd name="T50" fmla="*/ 98 w 201"/>
                <a:gd name="T51" fmla="*/ 52 h 99"/>
                <a:gd name="T52" fmla="*/ 83 w 201"/>
                <a:gd name="T53" fmla="*/ 62 h 99"/>
                <a:gd name="T54" fmla="*/ 66 w 201"/>
                <a:gd name="T55" fmla="*/ 69 h 99"/>
                <a:gd name="T56" fmla="*/ 47 w 201"/>
                <a:gd name="T57" fmla="*/ 73 h 99"/>
                <a:gd name="T58" fmla="*/ 29 w 201"/>
                <a:gd name="T59" fmla="*/ 76 h 99"/>
                <a:gd name="T60" fmla="*/ 14 w 201"/>
                <a:gd name="T61" fmla="*/ 78 h 99"/>
                <a:gd name="T62" fmla="*/ 4 w 201"/>
                <a:gd name="T63" fmla="*/ 78 h 99"/>
                <a:gd name="T64" fmla="*/ 0 w 201"/>
                <a:gd name="T65" fmla="*/ 7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1" h="99">
                  <a:moveTo>
                    <a:pt x="0" y="78"/>
                  </a:moveTo>
                  <a:lnTo>
                    <a:pt x="13" y="84"/>
                  </a:lnTo>
                  <a:lnTo>
                    <a:pt x="26" y="88"/>
                  </a:lnTo>
                  <a:lnTo>
                    <a:pt x="39" y="92"/>
                  </a:lnTo>
                  <a:lnTo>
                    <a:pt x="53" y="95"/>
                  </a:lnTo>
                  <a:lnTo>
                    <a:pt x="68" y="98"/>
                  </a:lnTo>
                  <a:lnTo>
                    <a:pt x="83" y="99"/>
                  </a:lnTo>
                  <a:lnTo>
                    <a:pt x="98" y="99"/>
                  </a:lnTo>
                  <a:lnTo>
                    <a:pt x="113" y="99"/>
                  </a:lnTo>
                  <a:lnTo>
                    <a:pt x="127" y="96"/>
                  </a:lnTo>
                  <a:lnTo>
                    <a:pt x="140" y="93"/>
                  </a:lnTo>
                  <a:lnTo>
                    <a:pt x="152" y="90"/>
                  </a:lnTo>
                  <a:lnTo>
                    <a:pt x="165" y="84"/>
                  </a:lnTo>
                  <a:lnTo>
                    <a:pt x="175" y="77"/>
                  </a:lnTo>
                  <a:lnTo>
                    <a:pt x="184" y="68"/>
                  </a:lnTo>
                  <a:lnTo>
                    <a:pt x="191" y="58"/>
                  </a:lnTo>
                  <a:lnTo>
                    <a:pt x="197" y="47"/>
                  </a:lnTo>
                  <a:lnTo>
                    <a:pt x="201" y="27"/>
                  </a:lnTo>
                  <a:lnTo>
                    <a:pt x="196" y="12"/>
                  </a:lnTo>
                  <a:lnTo>
                    <a:pt x="186" y="3"/>
                  </a:lnTo>
                  <a:lnTo>
                    <a:pt x="171" y="0"/>
                  </a:lnTo>
                  <a:lnTo>
                    <a:pt x="153" y="2"/>
                  </a:lnTo>
                  <a:lnTo>
                    <a:pt x="136" y="9"/>
                  </a:lnTo>
                  <a:lnTo>
                    <a:pt x="120" y="20"/>
                  </a:lnTo>
                  <a:lnTo>
                    <a:pt x="108" y="38"/>
                  </a:lnTo>
                  <a:lnTo>
                    <a:pt x="98" y="52"/>
                  </a:lnTo>
                  <a:lnTo>
                    <a:pt x="83" y="62"/>
                  </a:lnTo>
                  <a:lnTo>
                    <a:pt x="66" y="69"/>
                  </a:lnTo>
                  <a:lnTo>
                    <a:pt x="47" y="73"/>
                  </a:lnTo>
                  <a:lnTo>
                    <a:pt x="29" y="76"/>
                  </a:lnTo>
                  <a:lnTo>
                    <a:pt x="14" y="78"/>
                  </a:lnTo>
                  <a:lnTo>
                    <a:pt x="4" y="78"/>
                  </a:lnTo>
                  <a:lnTo>
                    <a:pt x="0" y="7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51" name="Freeform 103"/>
            <p:cNvSpPr>
              <a:spLocks/>
            </p:cNvSpPr>
            <p:nvPr/>
          </p:nvSpPr>
          <p:spPr bwMode="auto">
            <a:xfrm>
              <a:off x="3281" y="2628"/>
              <a:ext cx="99" cy="50"/>
            </a:xfrm>
            <a:custGeom>
              <a:avLst/>
              <a:gdLst>
                <a:gd name="T0" fmla="*/ 0 w 198"/>
                <a:gd name="T1" fmla="*/ 0 h 100"/>
                <a:gd name="T2" fmla="*/ 15 w 198"/>
                <a:gd name="T3" fmla="*/ 23 h 100"/>
                <a:gd name="T4" fmla="*/ 33 w 198"/>
                <a:gd name="T5" fmla="*/ 44 h 100"/>
                <a:gd name="T6" fmla="*/ 55 w 198"/>
                <a:gd name="T7" fmla="*/ 65 h 100"/>
                <a:gd name="T8" fmla="*/ 79 w 198"/>
                <a:gd name="T9" fmla="*/ 81 h 100"/>
                <a:gd name="T10" fmla="*/ 105 w 198"/>
                <a:gd name="T11" fmla="*/ 94 h 100"/>
                <a:gd name="T12" fmla="*/ 130 w 198"/>
                <a:gd name="T13" fmla="*/ 100 h 100"/>
                <a:gd name="T14" fmla="*/ 154 w 198"/>
                <a:gd name="T15" fmla="*/ 99 h 100"/>
                <a:gd name="T16" fmla="*/ 177 w 198"/>
                <a:gd name="T17" fmla="*/ 89 h 100"/>
                <a:gd name="T18" fmla="*/ 192 w 198"/>
                <a:gd name="T19" fmla="*/ 76 h 100"/>
                <a:gd name="T20" fmla="*/ 198 w 198"/>
                <a:gd name="T21" fmla="*/ 61 h 100"/>
                <a:gd name="T22" fmla="*/ 194 w 198"/>
                <a:gd name="T23" fmla="*/ 47 h 100"/>
                <a:gd name="T24" fmla="*/ 184 w 198"/>
                <a:gd name="T25" fmla="*/ 35 h 100"/>
                <a:gd name="T26" fmla="*/ 169 w 198"/>
                <a:gd name="T27" fmla="*/ 26 h 100"/>
                <a:gd name="T28" fmla="*/ 151 w 198"/>
                <a:gd name="T29" fmla="*/ 21 h 100"/>
                <a:gd name="T30" fmla="*/ 131 w 198"/>
                <a:gd name="T31" fmla="*/ 23 h 100"/>
                <a:gd name="T32" fmla="*/ 111 w 198"/>
                <a:gd name="T33" fmla="*/ 29 h 100"/>
                <a:gd name="T34" fmla="*/ 95 w 198"/>
                <a:gd name="T35" fmla="*/ 34 h 100"/>
                <a:gd name="T36" fmla="*/ 78 w 198"/>
                <a:gd name="T37" fmla="*/ 34 h 100"/>
                <a:gd name="T38" fmla="*/ 58 w 198"/>
                <a:gd name="T39" fmla="*/ 29 h 100"/>
                <a:gd name="T40" fmla="*/ 41 w 198"/>
                <a:gd name="T41" fmla="*/ 23 h 100"/>
                <a:gd name="T42" fmla="*/ 25 w 198"/>
                <a:gd name="T43" fmla="*/ 15 h 100"/>
                <a:gd name="T44" fmla="*/ 11 w 198"/>
                <a:gd name="T45" fmla="*/ 8 h 100"/>
                <a:gd name="T46" fmla="*/ 3 w 198"/>
                <a:gd name="T47" fmla="*/ 2 h 100"/>
                <a:gd name="T48" fmla="*/ 0 w 198"/>
                <a:gd name="T49"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8" h="100">
                  <a:moveTo>
                    <a:pt x="0" y="0"/>
                  </a:moveTo>
                  <a:lnTo>
                    <a:pt x="15" y="23"/>
                  </a:lnTo>
                  <a:lnTo>
                    <a:pt x="33" y="44"/>
                  </a:lnTo>
                  <a:lnTo>
                    <a:pt x="55" y="65"/>
                  </a:lnTo>
                  <a:lnTo>
                    <a:pt x="79" y="81"/>
                  </a:lnTo>
                  <a:lnTo>
                    <a:pt x="105" y="94"/>
                  </a:lnTo>
                  <a:lnTo>
                    <a:pt x="130" y="100"/>
                  </a:lnTo>
                  <a:lnTo>
                    <a:pt x="154" y="99"/>
                  </a:lnTo>
                  <a:lnTo>
                    <a:pt x="177" y="89"/>
                  </a:lnTo>
                  <a:lnTo>
                    <a:pt x="192" y="76"/>
                  </a:lnTo>
                  <a:lnTo>
                    <a:pt x="198" y="61"/>
                  </a:lnTo>
                  <a:lnTo>
                    <a:pt x="194" y="47"/>
                  </a:lnTo>
                  <a:lnTo>
                    <a:pt x="184" y="35"/>
                  </a:lnTo>
                  <a:lnTo>
                    <a:pt x="169" y="26"/>
                  </a:lnTo>
                  <a:lnTo>
                    <a:pt x="151" y="21"/>
                  </a:lnTo>
                  <a:lnTo>
                    <a:pt x="131" y="23"/>
                  </a:lnTo>
                  <a:lnTo>
                    <a:pt x="111" y="29"/>
                  </a:lnTo>
                  <a:lnTo>
                    <a:pt x="95" y="34"/>
                  </a:lnTo>
                  <a:lnTo>
                    <a:pt x="78" y="34"/>
                  </a:lnTo>
                  <a:lnTo>
                    <a:pt x="58" y="29"/>
                  </a:lnTo>
                  <a:lnTo>
                    <a:pt x="41" y="23"/>
                  </a:lnTo>
                  <a:lnTo>
                    <a:pt x="25" y="15"/>
                  </a:lnTo>
                  <a:lnTo>
                    <a:pt x="11" y="8"/>
                  </a:lnTo>
                  <a:lnTo>
                    <a:pt x="3" y="2"/>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52" name="Freeform 104"/>
            <p:cNvSpPr>
              <a:spLocks/>
            </p:cNvSpPr>
            <p:nvPr/>
          </p:nvSpPr>
          <p:spPr bwMode="auto">
            <a:xfrm>
              <a:off x="3273" y="2637"/>
              <a:ext cx="68" cy="87"/>
            </a:xfrm>
            <a:custGeom>
              <a:avLst/>
              <a:gdLst>
                <a:gd name="T0" fmla="*/ 0 w 136"/>
                <a:gd name="T1" fmla="*/ 0 h 174"/>
                <a:gd name="T2" fmla="*/ 0 w 136"/>
                <a:gd name="T3" fmla="*/ 28 h 174"/>
                <a:gd name="T4" fmla="*/ 2 w 136"/>
                <a:gd name="T5" fmla="*/ 56 h 174"/>
                <a:gd name="T6" fmla="*/ 10 w 136"/>
                <a:gd name="T7" fmla="*/ 85 h 174"/>
                <a:gd name="T8" fmla="*/ 20 w 136"/>
                <a:gd name="T9" fmla="*/ 113 h 174"/>
                <a:gd name="T10" fmla="*/ 35 w 136"/>
                <a:gd name="T11" fmla="*/ 137 h 174"/>
                <a:gd name="T12" fmla="*/ 53 w 136"/>
                <a:gd name="T13" fmla="*/ 157 h 174"/>
                <a:gd name="T14" fmla="*/ 74 w 136"/>
                <a:gd name="T15" fmla="*/ 169 h 174"/>
                <a:gd name="T16" fmla="*/ 99 w 136"/>
                <a:gd name="T17" fmla="*/ 174 h 174"/>
                <a:gd name="T18" fmla="*/ 118 w 136"/>
                <a:gd name="T19" fmla="*/ 170 h 174"/>
                <a:gd name="T20" fmla="*/ 131 w 136"/>
                <a:gd name="T21" fmla="*/ 161 h 174"/>
                <a:gd name="T22" fmla="*/ 136 w 136"/>
                <a:gd name="T23" fmla="*/ 147 h 174"/>
                <a:gd name="T24" fmla="*/ 133 w 136"/>
                <a:gd name="T25" fmla="*/ 132 h 174"/>
                <a:gd name="T26" fmla="*/ 126 w 136"/>
                <a:gd name="T27" fmla="*/ 116 h 174"/>
                <a:gd name="T28" fmla="*/ 114 w 136"/>
                <a:gd name="T29" fmla="*/ 102 h 174"/>
                <a:gd name="T30" fmla="*/ 96 w 136"/>
                <a:gd name="T31" fmla="*/ 92 h 174"/>
                <a:gd name="T32" fmla="*/ 77 w 136"/>
                <a:gd name="T33" fmla="*/ 88 h 174"/>
                <a:gd name="T34" fmla="*/ 61 w 136"/>
                <a:gd name="T35" fmla="*/ 83 h 174"/>
                <a:gd name="T36" fmla="*/ 46 w 136"/>
                <a:gd name="T37" fmla="*/ 73 h 174"/>
                <a:gd name="T38" fmla="*/ 32 w 136"/>
                <a:gd name="T39" fmla="*/ 59 h 174"/>
                <a:gd name="T40" fmla="*/ 21 w 136"/>
                <a:gd name="T41" fmla="*/ 43 h 174"/>
                <a:gd name="T42" fmla="*/ 12 w 136"/>
                <a:gd name="T43" fmla="*/ 26 h 174"/>
                <a:gd name="T44" fmla="*/ 5 w 136"/>
                <a:gd name="T45" fmla="*/ 13 h 174"/>
                <a:gd name="T46" fmla="*/ 1 w 136"/>
                <a:gd name="T47" fmla="*/ 3 h 174"/>
                <a:gd name="T48" fmla="*/ 0 w 136"/>
                <a:gd name="T49"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6" h="174">
                  <a:moveTo>
                    <a:pt x="0" y="0"/>
                  </a:moveTo>
                  <a:lnTo>
                    <a:pt x="0" y="28"/>
                  </a:lnTo>
                  <a:lnTo>
                    <a:pt x="2" y="56"/>
                  </a:lnTo>
                  <a:lnTo>
                    <a:pt x="10" y="85"/>
                  </a:lnTo>
                  <a:lnTo>
                    <a:pt x="20" y="113"/>
                  </a:lnTo>
                  <a:lnTo>
                    <a:pt x="35" y="137"/>
                  </a:lnTo>
                  <a:lnTo>
                    <a:pt x="53" y="157"/>
                  </a:lnTo>
                  <a:lnTo>
                    <a:pt x="74" y="169"/>
                  </a:lnTo>
                  <a:lnTo>
                    <a:pt x="99" y="174"/>
                  </a:lnTo>
                  <a:lnTo>
                    <a:pt x="118" y="170"/>
                  </a:lnTo>
                  <a:lnTo>
                    <a:pt x="131" y="161"/>
                  </a:lnTo>
                  <a:lnTo>
                    <a:pt x="136" y="147"/>
                  </a:lnTo>
                  <a:lnTo>
                    <a:pt x="133" y="132"/>
                  </a:lnTo>
                  <a:lnTo>
                    <a:pt x="126" y="116"/>
                  </a:lnTo>
                  <a:lnTo>
                    <a:pt x="114" y="102"/>
                  </a:lnTo>
                  <a:lnTo>
                    <a:pt x="96" y="92"/>
                  </a:lnTo>
                  <a:lnTo>
                    <a:pt x="77" y="88"/>
                  </a:lnTo>
                  <a:lnTo>
                    <a:pt x="61" y="83"/>
                  </a:lnTo>
                  <a:lnTo>
                    <a:pt x="46" y="73"/>
                  </a:lnTo>
                  <a:lnTo>
                    <a:pt x="32" y="59"/>
                  </a:lnTo>
                  <a:lnTo>
                    <a:pt x="21" y="43"/>
                  </a:lnTo>
                  <a:lnTo>
                    <a:pt x="12" y="26"/>
                  </a:lnTo>
                  <a:lnTo>
                    <a:pt x="5" y="13"/>
                  </a:lnTo>
                  <a:lnTo>
                    <a:pt x="1" y="3"/>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53" name="Freeform 105"/>
            <p:cNvSpPr>
              <a:spLocks/>
            </p:cNvSpPr>
            <p:nvPr/>
          </p:nvSpPr>
          <p:spPr bwMode="auto">
            <a:xfrm>
              <a:off x="3028" y="2593"/>
              <a:ext cx="234" cy="81"/>
            </a:xfrm>
            <a:custGeom>
              <a:avLst/>
              <a:gdLst>
                <a:gd name="T0" fmla="*/ 9 w 469"/>
                <a:gd name="T1" fmla="*/ 5 h 163"/>
                <a:gd name="T2" fmla="*/ 1 w 469"/>
                <a:gd name="T3" fmla="*/ 0 h 163"/>
                <a:gd name="T4" fmla="*/ 0 w 469"/>
                <a:gd name="T5" fmla="*/ 2 h 163"/>
                <a:gd name="T6" fmla="*/ 6 w 469"/>
                <a:gd name="T7" fmla="*/ 8 h 163"/>
                <a:gd name="T8" fmla="*/ 16 w 469"/>
                <a:gd name="T9" fmla="*/ 19 h 163"/>
                <a:gd name="T10" fmla="*/ 32 w 469"/>
                <a:gd name="T11" fmla="*/ 34 h 163"/>
                <a:gd name="T12" fmla="*/ 53 w 469"/>
                <a:gd name="T13" fmla="*/ 50 h 163"/>
                <a:gd name="T14" fmla="*/ 78 w 469"/>
                <a:gd name="T15" fmla="*/ 67 h 163"/>
                <a:gd name="T16" fmla="*/ 107 w 469"/>
                <a:gd name="T17" fmla="*/ 85 h 163"/>
                <a:gd name="T18" fmla="*/ 138 w 469"/>
                <a:gd name="T19" fmla="*/ 104 h 163"/>
                <a:gd name="T20" fmla="*/ 173 w 469"/>
                <a:gd name="T21" fmla="*/ 121 h 163"/>
                <a:gd name="T22" fmla="*/ 210 w 469"/>
                <a:gd name="T23" fmla="*/ 137 h 163"/>
                <a:gd name="T24" fmla="*/ 248 w 469"/>
                <a:gd name="T25" fmla="*/ 149 h 163"/>
                <a:gd name="T26" fmla="*/ 287 w 469"/>
                <a:gd name="T27" fmla="*/ 158 h 163"/>
                <a:gd name="T28" fmla="*/ 326 w 469"/>
                <a:gd name="T29" fmla="*/ 163 h 163"/>
                <a:gd name="T30" fmla="*/ 366 w 469"/>
                <a:gd name="T31" fmla="*/ 161 h 163"/>
                <a:gd name="T32" fmla="*/ 405 w 469"/>
                <a:gd name="T33" fmla="*/ 154 h 163"/>
                <a:gd name="T34" fmla="*/ 425 w 469"/>
                <a:gd name="T35" fmla="*/ 146 h 163"/>
                <a:gd name="T36" fmla="*/ 440 w 469"/>
                <a:gd name="T37" fmla="*/ 135 h 163"/>
                <a:gd name="T38" fmla="*/ 451 w 469"/>
                <a:gd name="T39" fmla="*/ 121 h 163"/>
                <a:gd name="T40" fmla="*/ 460 w 469"/>
                <a:gd name="T41" fmla="*/ 106 h 163"/>
                <a:gd name="T42" fmla="*/ 464 w 469"/>
                <a:gd name="T43" fmla="*/ 91 h 163"/>
                <a:gd name="T44" fmla="*/ 468 w 469"/>
                <a:gd name="T45" fmla="*/ 80 h 163"/>
                <a:gd name="T46" fmla="*/ 469 w 469"/>
                <a:gd name="T47" fmla="*/ 72 h 163"/>
                <a:gd name="T48" fmla="*/ 469 w 469"/>
                <a:gd name="T49" fmla="*/ 68 h 163"/>
                <a:gd name="T50" fmla="*/ 468 w 469"/>
                <a:gd name="T51" fmla="*/ 70 h 163"/>
                <a:gd name="T52" fmla="*/ 465 w 469"/>
                <a:gd name="T53" fmla="*/ 76 h 163"/>
                <a:gd name="T54" fmla="*/ 462 w 469"/>
                <a:gd name="T55" fmla="*/ 85 h 163"/>
                <a:gd name="T56" fmla="*/ 455 w 469"/>
                <a:gd name="T57" fmla="*/ 97 h 163"/>
                <a:gd name="T58" fmla="*/ 445 w 469"/>
                <a:gd name="T59" fmla="*/ 108 h 163"/>
                <a:gd name="T60" fmla="*/ 432 w 469"/>
                <a:gd name="T61" fmla="*/ 121 h 163"/>
                <a:gd name="T62" fmla="*/ 415 w 469"/>
                <a:gd name="T63" fmla="*/ 131 h 163"/>
                <a:gd name="T64" fmla="*/ 393 w 469"/>
                <a:gd name="T65" fmla="*/ 139 h 163"/>
                <a:gd name="T66" fmla="*/ 366 w 469"/>
                <a:gd name="T67" fmla="*/ 145 h 163"/>
                <a:gd name="T68" fmla="*/ 335 w 469"/>
                <a:gd name="T69" fmla="*/ 145 h 163"/>
                <a:gd name="T70" fmla="*/ 297 w 469"/>
                <a:gd name="T71" fmla="*/ 142 h 163"/>
                <a:gd name="T72" fmla="*/ 255 w 469"/>
                <a:gd name="T73" fmla="*/ 130 h 163"/>
                <a:gd name="T74" fmla="*/ 204 w 469"/>
                <a:gd name="T75" fmla="*/ 113 h 163"/>
                <a:gd name="T76" fmla="*/ 146 w 469"/>
                <a:gd name="T77" fmla="*/ 87 h 163"/>
                <a:gd name="T78" fmla="*/ 82 w 469"/>
                <a:gd name="T79" fmla="*/ 51 h 163"/>
                <a:gd name="T80" fmla="*/ 9 w 469"/>
                <a:gd name="T81" fmla="*/ 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69" h="163">
                  <a:moveTo>
                    <a:pt x="9" y="5"/>
                  </a:moveTo>
                  <a:lnTo>
                    <a:pt x="1" y="0"/>
                  </a:lnTo>
                  <a:lnTo>
                    <a:pt x="0" y="2"/>
                  </a:lnTo>
                  <a:lnTo>
                    <a:pt x="6" y="8"/>
                  </a:lnTo>
                  <a:lnTo>
                    <a:pt x="16" y="19"/>
                  </a:lnTo>
                  <a:lnTo>
                    <a:pt x="32" y="34"/>
                  </a:lnTo>
                  <a:lnTo>
                    <a:pt x="53" y="50"/>
                  </a:lnTo>
                  <a:lnTo>
                    <a:pt x="78" y="67"/>
                  </a:lnTo>
                  <a:lnTo>
                    <a:pt x="107" y="85"/>
                  </a:lnTo>
                  <a:lnTo>
                    <a:pt x="138" y="104"/>
                  </a:lnTo>
                  <a:lnTo>
                    <a:pt x="173" y="121"/>
                  </a:lnTo>
                  <a:lnTo>
                    <a:pt x="210" y="137"/>
                  </a:lnTo>
                  <a:lnTo>
                    <a:pt x="248" y="149"/>
                  </a:lnTo>
                  <a:lnTo>
                    <a:pt x="287" y="158"/>
                  </a:lnTo>
                  <a:lnTo>
                    <a:pt x="326" y="163"/>
                  </a:lnTo>
                  <a:lnTo>
                    <a:pt x="366" y="161"/>
                  </a:lnTo>
                  <a:lnTo>
                    <a:pt x="405" y="154"/>
                  </a:lnTo>
                  <a:lnTo>
                    <a:pt x="425" y="146"/>
                  </a:lnTo>
                  <a:lnTo>
                    <a:pt x="440" y="135"/>
                  </a:lnTo>
                  <a:lnTo>
                    <a:pt x="451" y="121"/>
                  </a:lnTo>
                  <a:lnTo>
                    <a:pt x="460" y="106"/>
                  </a:lnTo>
                  <a:lnTo>
                    <a:pt x="464" y="91"/>
                  </a:lnTo>
                  <a:lnTo>
                    <a:pt x="468" y="80"/>
                  </a:lnTo>
                  <a:lnTo>
                    <a:pt x="469" y="72"/>
                  </a:lnTo>
                  <a:lnTo>
                    <a:pt x="469" y="68"/>
                  </a:lnTo>
                  <a:lnTo>
                    <a:pt x="468" y="70"/>
                  </a:lnTo>
                  <a:lnTo>
                    <a:pt x="465" y="76"/>
                  </a:lnTo>
                  <a:lnTo>
                    <a:pt x="462" y="85"/>
                  </a:lnTo>
                  <a:lnTo>
                    <a:pt x="455" y="97"/>
                  </a:lnTo>
                  <a:lnTo>
                    <a:pt x="445" y="108"/>
                  </a:lnTo>
                  <a:lnTo>
                    <a:pt x="432" y="121"/>
                  </a:lnTo>
                  <a:lnTo>
                    <a:pt x="415" y="131"/>
                  </a:lnTo>
                  <a:lnTo>
                    <a:pt x="393" y="139"/>
                  </a:lnTo>
                  <a:lnTo>
                    <a:pt x="366" y="145"/>
                  </a:lnTo>
                  <a:lnTo>
                    <a:pt x="335" y="145"/>
                  </a:lnTo>
                  <a:lnTo>
                    <a:pt x="297" y="142"/>
                  </a:lnTo>
                  <a:lnTo>
                    <a:pt x="255" y="130"/>
                  </a:lnTo>
                  <a:lnTo>
                    <a:pt x="204" y="113"/>
                  </a:lnTo>
                  <a:lnTo>
                    <a:pt x="146" y="87"/>
                  </a:lnTo>
                  <a:lnTo>
                    <a:pt x="82" y="51"/>
                  </a:lnTo>
                  <a:lnTo>
                    <a:pt x="9" y="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54" name="Freeform 106"/>
            <p:cNvSpPr>
              <a:spLocks/>
            </p:cNvSpPr>
            <p:nvPr/>
          </p:nvSpPr>
          <p:spPr bwMode="auto">
            <a:xfrm>
              <a:off x="3125" y="2508"/>
              <a:ext cx="71" cy="73"/>
            </a:xfrm>
            <a:custGeom>
              <a:avLst/>
              <a:gdLst>
                <a:gd name="T0" fmla="*/ 85 w 142"/>
                <a:gd name="T1" fmla="*/ 134 h 145"/>
                <a:gd name="T2" fmla="*/ 67 w 142"/>
                <a:gd name="T3" fmla="*/ 145 h 145"/>
                <a:gd name="T4" fmla="*/ 48 w 142"/>
                <a:gd name="T5" fmla="*/ 140 h 145"/>
                <a:gd name="T6" fmla="*/ 37 w 142"/>
                <a:gd name="T7" fmla="*/ 124 h 145"/>
                <a:gd name="T8" fmla="*/ 30 w 142"/>
                <a:gd name="T9" fmla="*/ 114 h 145"/>
                <a:gd name="T10" fmla="*/ 20 w 142"/>
                <a:gd name="T11" fmla="*/ 113 h 145"/>
                <a:gd name="T12" fmla="*/ 11 w 142"/>
                <a:gd name="T13" fmla="*/ 108 h 145"/>
                <a:gd name="T14" fmla="*/ 4 w 142"/>
                <a:gd name="T15" fmla="*/ 101 h 145"/>
                <a:gd name="T16" fmla="*/ 0 w 142"/>
                <a:gd name="T17" fmla="*/ 86 h 145"/>
                <a:gd name="T18" fmla="*/ 9 w 142"/>
                <a:gd name="T19" fmla="*/ 68 h 145"/>
                <a:gd name="T20" fmla="*/ 12 w 142"/>
                <a:gd name="T21" fmla="*/ 53 h 145"/>
                <a:gd name="T22" fmla="*/ 11 w 142"/>
                <a:gd name="T23" fmla="*/ 32 h 145"/>
                <a:gd name="T24" fmla="*/ 19 w 142"/>
                <a:gd name="T25" fmla="*/ 20 h 145"/>
                <a:gd name="T26" fmla="*/ 28 w 142"/>
                <a:gd name="T27" fmla="*/ 16 h 145"/>
                <a:gd name="T28" fmla="*/ 38 w 142"/>
                <a:gd name="T29" fmla="*/ 15 h 145"/>
                <a:gd name="T30" fmla="*/ 49 w 142"/>
                <a:gd name="T31" fmla="*/ 18 h 145"/>
                <a:gd name="T32" fmla="*/ 58 w 142"/>
                <a:gd name="T33" fmla="*/ 10 h 145"/>
                <a:gd name="T34" fmla="*/ 75 w 142"/>
                <a:gd name="T35" fmla="*/ 0 h 145"/>
                <a:gd name="T36" fmla="*/ 95 w 142"/>
                <a:gd name="T37" fmla="*/ 3 h 145"/>
                <a:gd name="T38" fmla="*/ 106 w 142"/>
                <a:gd name="T39" fmla="*/ 21 h 145"/>
                <a:gd name="T40" fmla="*/ 112 w 142"/>
                <a:gd name="T41" fmla="*/ 30 h 145"/>
                <a:gd name="T42" fmla="*/ 123 w 142"/>
                <a:gd name="T43" fmla="*/ 31 h 145"/>
                <a:gd name="T44" fmla="*/ 133 w 142"/>
                <a:gd name="T45" fmla="*/ 36 h 145"/>
                <a:gd name="T46" fmla="*/ 139 w 142"/>
                <a:gd name="T47" fmla="*/ 44 h 145"/>
                <a:gd name="T48" fmla="*/ 142 w 142"/>
                <a:gd name="T49" fmla="*/ 58 h 145"/>
                <a:gd name="T50" fmla="*/ 134 w 142"/>
                <a:gd name="T51" fmla="*/ 76 h 145"/>
                <a:gd name="T52" fmla="*/ 131 w 142"/>
                <a:gd name="T53" fmla="*/ 92 h 145"/>
                <a:gd name="T54" fmla="*/ 132 w 142"/>
                <a:gd name="T55" fmla="*/ 112 h 145"/>
                <a:gd name="T56" fmla="*/ 124 w 142"/>
                <a:gd name="T57" fmla="*/ 124 h 145"/>
                <a:gd name="T58" fmla="*/ 114 w 142"/>
                <a:gd name="T59" fmla="*/ 129 h 145"/>
                <a:gd name="T60" fmla="*/ 104 w 142"/>
                <a:gd name="T61" fmla="*/ 129 h 145"/>
                <a:gd name="T62" fmla="*/ 94 w 142"/>
                <a:gd name="T63" fmla="*/ 12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2" h="145">
                  <a:moveTo>
                    <a:pt x="89" y="123"/>
                  </a:moveTo>
                  <a:lnTo>
                    <a:pt x="85" y="134"/>
                  </a:lnTo>
                  <a:lnTo>
                    <a:pt x="76" y="140"/>
                  </a:lnTo>
                  <a:lnTo>
                    <a:pt x="67" y="145"/>
                  </a:lnTo>
                  <a:lnTo>
                    <a:pt x="57" y="145"/>
                  </a:lnTo>
                  <a:lnTo>
                    <a:pt x="48" y="140"/>
                  </a:lnTo>
                  <a:lnTo>
                    <a:pt x="41" y="134"/>
                  </a:lnTo>
                  <a:lnTo>
                    <a:pt x="37" y="124"/>
                  </a:lnTo>
                  <a:lnTo>
                    <a:pt x="36" y="113"/>
                  </a:lnTo>
                  <a:lnTo>
                    <a:pt x="30" y="114"/>
                  </a:lnTo>
                  <a:lnTo>
                    <a:pt x="25" y="114"/>
                  </a:lnTo>
                  <a:lnTo>
                    <a:pt x="20" y="113"/>
                  </a:lnTo>
                  <a:lnTo>
                    <a:pt x="15" y="112"/>
                  </a:lnTo>
                  <a:lnTo>
                    <a:pt x="11" y="108"/>
                  </a:lnTo>
                  <a:lnTo>
                    <a:pt x="7" y="105"/>
                  </a:lnTo>
                  <a:lnTo>
                    <a:pt x="4" y="101"/>
                  </a:lnTo>
                  <a:lnTo>
                    <a:pt x="2" y="97"/>
                  </a:lnTo>
                  <a:lnTo>
                    <a:pt x="0" y="86"/>
                  </a:lnTo>
                  <a:lnTo>
                    <a:pt x="3" y="76"/>
                  </a:lnTo>
                  <a:lnTo>
                    <a:pt x="9" y="68"/>
                  </a:lnTo>
                  <a:lnTo>
                    <a:pt x="18" y="62"/>
                  </a:lnTo>
                  <a:lnTo>
                    <a:pt x="12" y="53"/>
                  </a:lnTo>
                  <a:lnTo>
                    <a:pt x="10" y="43"/>
                  </a:lnTo>
                  <a:lnTo>
                    <a:pt x="11" y="32"/>
                  </a:lnTo>
                  <a:lnTo>
                    <a:pt x="15" y="23"/>
                  </a:lnTo>
                  <a:lnTo>
                    <a:pt x="19" y="20"/>
                  </a:lnTo>
                  <a:lnTo>
                    <a:pt x="24" y="17"/>
                  </a:lnTo>
                  <a:lnTo>
                    <a:pt x="28" y="16"/>
                  </a:lnTo>
                  <a:lnTo>
                    <a:pt x="33" y="15"/>
                  </a:lnTo>
                  <a:lnTo>
                    <a:pt x="38" y="15"/>
                  </a:lnTo>
                  <a:lnTo>
                    <a:pt x="43" y="16"/>
                  </a:lnTo>
                  <a:lnTo>
                    <a:pt x="49" y="18"/>
                  </a:lnTo>
                  <a:lnTo>
                    <a:pt x="53" y="21"/>
                  </a:lnTo>
                  <a:lnTo>
                    <a:pt x="58" y="10"/>
                  </a:lnTo>
                  <a:lnTo>
                    <a:pt x="66" y="3"/>
                  </a:lnTo>
                  <a:lnTo>
                    <a:pt x="75" y="0"/>
                  </a:lnTo>
                  <a:lnTo>
                    <a:pt x="86" y="0"/>
                  </a:lnTo>
                  <a:lnTo>
                    <a:pt x="95" y="3"/>
                  </a:lnTo>
                  <a:lnTo>
                    <a:pt x="102" y="10"/>
                  </a:lnTo>
                  <a:lnTo>
                    <a:pt x="106" y="21"/>
                  </a:lnTo>
                  <a:lnTo>
                    <a:pt x="106" y="31"/>
                  </a:lnTo>
                  <a:lnTo>
                    <a:pt x="112" y="30"/>
                  </a:lnTo>
                  <a:lnTo>
                    <a:pt x="118" y="30"/>
                  </a:lnTo>
                  <a:lnTo>
                    <a:pt x="123" y="31"/>
                  </a:lnTo>
                  <a:lnTo>
                    <a:pt x="128" y="33"/>
                  </a:lnTo>
                  <a:lnTo>
                    <a:pt x="133" y="36"/>
                  </a:lnTo>
                  <a:lnTo>
                    <a:pt x="136" y="39"/>
                  </a:lnTo>
                  <a:lnTo>
                    <a:pt x="139" y="44"/>
                  </a:lnTo>
                  <a:lnTo>
                    <a:pt x="141" y="48"/>
                  </a:lnTo>
                  <a:lnTo>
                    <a:pt x="142" y="58"/>
                  </a:lnTo>
                  <a:lnTo>
                    <a:pt x="140" y="68"/>
                  </a:lnTo>
                  <a:lnTo>
                    <a:pt x="134" y="76"/>
                  </a:lnTo>
                  <a:lnTo>
                    <a:pt x="125" y="83"/>
                  </a:lnTo>
                  <a:lnTo>
                    <a:pt x="131" y="92"/>
                  </a:lnTo>
                  <a:lnTo>
                    <a:pt x="133" y="101"/>
                  </a:lnTo>
                  <a:lnTo>
                    <a:pt x="132" y="112"/>
                  </a:lnTo>
                  <a:lnTo>
                    <a:pt x="127" y="121"/>
                  </a:lnTo>
                  <a:lnTo>
                    <a:pt x="124" y="124"/>
                  </a:lnTo>
                  <a:lnTo>
                    <a:pt x="119" y="127"/>
                  </a:lnTo>
                  <a:lnTo>
                    <a:pt x="114" y="129"/>
                  </a:lnTo>
                  <a:lnTo>
                    <a:pt x="110" y="129"/>
                  </a:lnTo>
                  <a:lnTo>
                    <a:pt x="104" y="129"/>
                  </a:lnTo>
                  <a:lnTo>
                    <a:pt x="100" y="128"/>
                  </a:lnTo>
                  <a:lnTo>
                    <a:pt x="94" y="127"/>
                  </a:lnTo>
                  <a:lnTo>
                    <a:pt x="89" y="12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55" name="Freeform 107"/>
            <p:cNvSpPr>
              <a:spLocks/>
            </p:cNvSpPr>
            <p:nvPr/>
          </p:nvSpPr>
          <p:spPr bwMode="auto">
            <a:xfrm>
              <a:off x="3149" y="2534"/>
              <a:ext cx="21" cy="20"/>
            </a:xfrm>
            <a:custGeom>
              <a:avLst/>
              <a:gdLst>
                <a:gd name="T0" fmla="*/ 39 w 40"/>
                <a:gd name="T1" fmla="*/ 14 h 39"/>
                <a:gd name="T2" fmla="*/ 36 w 40"/>
                <a:gd name="T3" fmla="*/ 7 h 39"/>
                <a:gd name="T4" fmla="*/ 29 w 40"/>
                <a:gd name="T5" fmla="*/ 2 h 39"/>
                <a:gd name="T6" fmla="*/ 22 w 40"/>
                <a:gd name="T7" fmla="*/ 0 h 39"/>
                <a:gd name="T8" fmla="*/ 14 w 40"/>
                <a:gd name="T9" fmla="*/ 1 h 39"/>
                <a:gd name="T10" fmla="*/ 7 w 40"/>
                <a:gd name="T11" fmla="*/ 4 h 39"/>
                <a:gd name="T12" fmla="*/ 2 w 40"/>
                <a:gd name="T13" fmla="*/ 11 h 39"/>
                <a:gd name="T14" fmla="*/ 0 w 40"/>
                <a:gd name="T15" fmla="*/ 18 h 39"/>
                <a:gd name="T16" fmla="*/ 1 w 40"/>
                <a:gd name="T17" fmla="*/ 26 h 39"/>
                <a:gd name="T18" fmla="*/ 5 w 40"/>
                <a:gd name="T19" fmla="*/ 32 h 39"/>
                <a:gd name="T20" fmla="*/ 12 w 40"/>
                <a:gd name="T21" fmla="*/ 37 h 39"/>
                <a:gd name="T22" fmla="*/ 18 w 40"/>
                <a:gd name="T23" fmla="*/ 39 h 39"/>
                <a:gd name="T24" fmla="*/ 26 w 40"/>
                <a:gd name="T25" fmla="*/ 38 h 39"/>
                <a:gd name="T26" fmla="*/ 33 w 40"/>
                <a:gd name="T27" fmla="*/ 34 h 39"/>
                <a:gd name="T28" fmla="*/ 38 w 40"/>
                <a:gd name="T29" fmla="*/ 29 h 39"/>
                <a:gd name="T30" fmla="*/ 40 w 40"/>
                <a:gd name="T31" fmla="*/ 22 h 39"/>
                <a:gd name="T32" fmla="*/ 39 w 40"/>
                <a:gd name="T33"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39">
                  <a:moveTo>
                    <a:pt x="39" y="14"/>
                  </a:moveTo>
                  <a:lnTo>
                    <a:pt x="36" y="7"/>
                  </a:lnTo>
                  <a:lnTo>
                    <a:pt x="29" y="2"/>
                  </a:lnTo>
                  <a:lnTo>
                    <a:pt x="22" y="0"/>
                  </a:lnTo>
                  <a:lnTo>
                    <a:pt x="14" y="1"/>
                  </a:lnTo>
                  <a:lnTo>
                    <a:pt x="7" y="4"/>
                  </a:lnTo>
                  <a:lnTo>
                    <a:pt x="2" y="11"/>
                  </a:lnTo>
                  <a:lnTo>
                    <a:pt x="0" y="18"/>
                  </a:lnTo>
                  <a:lnTo>
                    <a:pt x="1" y="26"/>
                  </a:lnTo>
                  <a:lnTo>
                    <a:pt x="5" y="32"/>
                  </a:lnTo>
                  <a:lnTo>
                    <a:pt x="12" y="37"/>
                  </a:lnTo>
                  <a:lnTo>
                    <a:pt x="18" y="39"/>
                  </a:lnTo>
                  <a:lnTo>
                    <a:pt x="26" y="38"/>
                  </a:lnTo>
                  <a:lnTo>
                    <a:pt x="33" y="34"/>
                  </a:lnTo>
                  <a:lnTo>
                    <a:pt x="38" y="29"/>
                  </a:lnTo>
                  <a:lnTo>
                    <a:pt x="40" y="22"/>
                  </a:lnTo>
                  <a:lnTo>
                    <a:pt x="39" y="1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56" name="Freeform 108"/>
            <p:cNvSpPr>
              <a:spLocks/>
            </p:cNvSpPr>
            <p:nvPr/>
          </p:nvSpPr>
          <p:spPr bwMode="auto">
            <a:xfrm>
              <a:off x="2944" y="2499"/>
              <a:ext cx="26" cy="26"/>
            </a:xfrm>
            <a:custGeom>
              <a:avLst/>
              <a:gdLst>
                <a:gd name="T0" fmla="*/ 26 w 52"/>
                <a:gd name="T1" fmla="*/ 50 h 50"/>
                <a:gd name="T2" fmla="*/ 37 w 52"/>
                <a:gd name="T3" fmla="*/ 48 h 50"/>
                <a:gd name="T4" fmla="*/ 45 w 52"/>
                <a:gd name="T5" fmla="*/ 42 h 50"/>
                <a:gd name="T6" fmla="*/ 49 w 52"/>
                <a:gd name="T7" fmla="*/ 34 h 50"/>
                <a:gd name="T8" fmla="*/ 52 w 52"/>
                <a:gd name="T9" fmla="*/ 25 h 50"/>
                <a:gd name="T10" fmla="*/ 49 w 52"/>
                <a:gd name="T11" fmla="*/ 15 h 50"/>
                <a:gd name="T12" fmla="*/ 45 w 52"/>
                <a:gd name="T13" fmla="*/ 6 h 50"/>
                <a:gd name="T14" fmla="*/ 37 w 52"/>
                <a:gd name="T15" fmla="*/ 2 h 50"/>
                <a:gd name="T16" fmla="*/ 26 w 52"/>
                <a:gd name="T17" fmla="*/ 0 h 50"/>
                <a:gd name="T18" fmla="*/ 16 w 52"/>
                <a:gd name="T19" fmla="*/ 2 h 50"/>
                <a:gd name="T20" fmla="*/ 8 w 52"/>
                <a:gd name="T21" fmla="*/ 6 h 50"/>
                <a:gd name="T22" fmla="*/ 2 w 52"/>
                <a:gd name="T23" fmla="*/ 15 h 50"/>
                <a:gd name="T24" fmla="*/ 0 w 52"/>
                <a:gd name="T25" fmla="*/ 25 h 50"/>
                <a:gd name="T26" fmla="*/ 2 w 52"/>
                <a:gd name="T27" fmla="*/ 34 h 50"/>
                <a:gd name="T28" fmla="*/ 8 w 52"/>
                <a:gd name="T29" fmla="*/ 42 h 50"/>
                <a:gd name="T30" fmla="*/ 16 w 52"/>
                <a:gd name="T31" fmla="*/ 48 h 50"/>
                <a:gd name="T32" fmla="*/ 26 w 52"/>
                <a:gd name="T33"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50">
                  <a:moveTo>
                    <a:pt x="26" y="50"/>
                  </a:moveTo>
                  <a:lnTo>
                    <a:pt x="37" y="48"/>
                  </a:lnTo>
                  <a:lnTo>
                    <a:pt x="45" y="42"/>
                  </a:lnTo>
                  <a:lnTo>
                    <a:pt x="49" y="34"/>
                  </a:lnTo>
                  <a:lnTo>
                    <a:pt x="52" y="25"/>
                  </a:lnTo>
                  <a:lnTo>
                    <a:pt x="49" y="15"/>
                  </a:lnTo>
                  <a:lnTo>
                    <a:pt x="45" y="6"/>
                  </a:lnTo>
                  <a:lnTo>
                    <a:pt x="37" y="2"/>
                  </a:lnTo>
                  <a:lnTo>
                    <a:pt x="26" y="0"/>
                  </a:lnTo>
                  <a:lnTo>
                    <a:pt x="16" y="2"/>
                  </a:lnTo>
                  <a:lnTo>
                    <a:pt x="8" y="6"/>
                  </a:lnTo>
                  <a:lnTo>
                    <a:pt x="2" y="15"/>
                  </a:lnTo>
                  <a:lnTo>
                    <a:pt x="0" y="25"/>
                  </a:lnTo>
                  <a:lnTo>
                    <a:pt x="2" y="34"/>
                  </a:lnTo>
                  <a:lnTo>
                    <a:pt x="8" y="42"/>
                  </a:lnTo>
                  <a:lnTo>
                    <a:pt x="16" y="48"/>
                  </a:lnTo>
                  <a:lnTo>
                    <a:pt x="26" y="5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57" name="Freeform 109"/>
            <p:cNvSpPr>
              <a:spLocks/>
            </p:cNvSpPr>
            <p:nvPr/>
          </p:nvSpPr>
          <p:spPr bwMode="auto">
            <a:xfrm>
              <a:off x="2930" y="2414"/>
              <a:ext cx="56" cy="78"/>
            </a:xfrm>
            <a:custGeom>
              <a:avLst/>
              <a:gdLst>
                <a:gd name="T0" fmla="*/ 69 w 113"/>
                <a:gd name="T1" fmla="*/ 156 h 156"/>
                <a:gd name="T2" fmla="*/ 44 w 113"/>
                <a:gd name="T3" fmla="*/ 156 h 156"/>
                <a:gd name="T4" fmla="*/ 39 w 113"/>
                <a:gd name="T5" fmla="*/ 149 h 156"/>
                <a:gd name="T6" fmla="*/ 29 w 113"/>
                <a:gd name="T7" fmla="*/ 131 h 156"/>
                <a:gd name="T8" fmla="*/ 17 w 113"/>
                <a:gd name="T9" fmla="*/ 106 h 156"/>
                <a:gd name="T10" fmla="*/ 6 w 113"/>
                <a:gd name="T11" fmla="*/ 77 h 156"/>
                <a:gd name="T12" fmla="*/ 0 w 113"/>
                <a:gd name="T13" fmla="*/ 50 h 156"/>
                <a:gd name="T14" fmla="*/ 5 w 113"/>
                <a:gd name="T15" fmla="*/ 24 h 156"/>
                <a:gd name="T16" fmla="*/ 22 w 113"/>
                <a:gd name="T17" fmla="*/ 7 h 156"/>
                <a:gd name="T18" fmla="*/ 55 w 113"/>
                <a:gd name="T19" fmla="*/ 0 h 156"/>
                <a:gd name="T20" fmla="*/ 91 w 113"/>
                <a:gd name="T21" fmla="*/ 7 h 156"/>
                <a:gd name="T22" fmla="*/ 108 w 113"/>
                <a:gd name="T23" fmla="*/ 24 h 156"/>
                <a:gd name="T24" fmla="*/ 113 w 113"/>
                <a:gd name="T25" fmla="*/ 50 h 156"/>
                <a:gd name="T26" fmla="*/ 107 w 113"/>
                <a:gd name="T27" fmla="*/ 77 h 156"/>
                <a:gd name="T28" fmla="*/ 97 w 113"/>
                <a:gd name="T29" fmla="*/ 106 h 156"/>
                <a:gd name="T30" fmla="*/ 84 w 113"/>
                <a:gd name="T31" fmla="*/ 131 h 156"/>
                <a:gd name="T32" fmla="*/ 74 w 113"/>
                <a:gd name="T33" fmla="*/ 149 h 156"/>
                <a:gd name="T34" fmla="*/ 69 w 113"/>
                <a:gd name="T35"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58" name="Freeform 110"/>
            <p:cNvSpPr>
              <a:spLocks/>
            </p:cNvSpPr>
            <p:nvPr/>
          </p:nvSpPr>
          <p:spPr bwMode="auto">
            <a:xfrm>
              <a:off x="2930" y="2414"/>
              <a:ext cx="56" cy="78"/>
            </a:xfrm>
            <a:custGeom>
              <a:avLst/>
              <a:gdLst>
                <a:gd name="T0" fmla="*/ 69 w 113"/>
                <a:gd name="T1" fmla="*/ 156 h 156"/>
                <a:gd name="T2" fmla="*/ 44 w 113"/>
                <a:gd name="T3" fmla="*/ 156 h 156"/>
                <a:gd name="T4" fmla="*/ 39 w 113"/>
                <a:gd name="T5" fmla="*/ 149 h 156"/>
                <a:gd name="T6" fmla="*/ 29 w 113"/>
                <a:gd name="T7" fmla="*/ 131 h 156"/>
                <a:gd name="T8" fmla="*/ 17 w 113"/>
                <a:gd name="T9" fmla="*/ 106 h 156"/>
                <a:gd name="T10" fmla="*/ 6 w 113"/>
                <a:gd name="T11" fmla="*/ 77 h 156"/>
                <a:gd name="T12" fmla="*/ 0 w 113"/>
                <a:gd name="T13" fmla="*/ 50 h 156"/>
                <a:gd name="T14" fmla="*/ 5 w 113"/>
                <a:gd name="T15" fmla="*/ 24 h 156"/>
                <a:gd name="T16" fmla="*/ 22 w 113"/>
                <a:gd name="T17" fmla="*/ 7 h 156"/>
                <a:gd name="T18" fmla="*/ 55 w 113"/>
                <a:gd name="T19" fmla="*/ 0 h 156"/>
                <a:gd name="T20" fmla="*/ 91 w 113"/>
                <a:gd name="T21" fmla="*/ 7 h 156"/>
                <a:gd name="T22" fmla="*/ 108 w 113"/>
                <a:gd name="T23" fmla="*/ 24 h 156"/>
                <a:gd name="T24" fmla="*/ 113 w 113"/>
                <a:gd name="T25" fmla="*/ 50 h 156"/>
                <a:gd name="T26" fmla="*/ 107 w 113"/>
                <a:gd name="T27" fmla="*/ 77 h 156"/>
                <a:gd name="T28" fmla="*/ 97 w 113"/>
                <a:gd name="T29" fmla="*/ 106 h 156"/>
                <a:gd name="T30" fmla="*/ 84 w 113"/>
                <a:gd name="T31" fmla="*/ 131 h 156"/>
                <a:gd name="T32" fmla="*/ 74 w 113"/>
                <a:gd name="T33" fmla="*/ 149 h 156"/>
                <a:gd name="T34" fmla="*/ 69 w 113"/>
                <a:gd name="T35"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59" name="Freeform 111"/>
            <p:cNvSpPr>
              <a:spLocks/>
            </p:cNvSpPr>
            <p:nvPr/>
          </p:nvSpPr>
          <p:spPr bwMode="auto">
            <a:xfrm>
              <a:off x="2972" y="2447"/>
              <a:ext cx="76" cy="61"/>
            </a:xfrm>
            <a:custGeom>
              <a:avLst/>
              <a:gdLst>
                <a:gd name="T0" fmla="*/ 13 w 152"/>
                <a:gd name="T1" fmla="*/ 122 h 123"/>
                <a:gd name="T2" fmla="*/ 0 w 152"/>
                <a:gd name="T3" fmla="*/ 100 h 123"/>
                <a:gd name="T4" fmla="*/ 4 w 152"/>
                <a:gd name="T5" fmla="*/ 93 h 123"/>
                <a:gd name="T6" fmla="*/ 14 w 152"/>
                <a:gd name="T7" fmla="*/ 75 h 123"/>
                <a:gd name="T8" fmla="*/ 29 w 152"/>
                <a:gd name="T9" fmla="*/ 52 h 123"/>
                <a:gd name="T10" fmla="*/ 48 w 152"/>
                <a:gd name="T11" fmla="*/ 27 h 123"/>
                <a:gd name="T12" fmla="*/ 70 w 152"/>
                <a:gd name="T13" fmla="*/ 9 h 123"/>
                <a:gd name="T14" fmla="*/ 93 w 152"/>
                <a:gd name="T15" fmla="*/ 0 h 123"/>
                <a:gd name="T16" fmla="*/ 118 w 152"/>
                <a:gd name="T17" fmla="*/ 5 h 123"/>
                <a:gd name="T18" fmla="*/ 141 w 152"/>
                <a:gd name="T19" fmla="*/ 32 h 123"/>
                <a:gd name="T20" fmla="*/ 149 w 152"/>
                <a:gd name="T21" fmla="*/ 50 h 123"/>
                <a:gd name="T22" fmla="*/ 152 w 152"/>
                <a:gd name="T23" fmla="*/ 65 h 123"/>
                <a:gd name="T24" fmla="*/ 151 w 152"/>
                <a:gd name="T25" fmla="*/ 79 h 123"/>
                <a:gd name="T26" fmla="*/ 146 w 152"/>
                <a:gd name="T27" fmla="*/ 91 h 123"/>
                <a:gd name="T28" fmla="*/ 138 w 152"/>
                <a:gd name="T29" fmla="*/ 99 h 123"/>
                <a:gd name="T30" fmla="*/ 127 w 152"/>
                <a:gd name="T31" fmla="*/ 107 h 123"/>
                <a:gd name="T32" fmla="*/ 114 w 152"/>
                <a:gd name="T33" fmla="*/ 113 h 123"/>
                <a:gd name="T34" fmla="*/ 99 w 152"/>
                <a:gd name="T35" fmla="*/ 116 h 123"/>
                <a:gd name="T36" fmla="*/ 84 w 152"/>
                <a:gd name="T37" fmla="*/ 120 h 123"/>
                <a:gd name="T38" fmla="*/ 69 w 152"/>
                <a:gd name="T39" fmla="*/ 121 h 123"/>
                <a:gd name="T40" fmla="*/ 54 w 152"/>
                <a:gd name="T41" fmla="*/ 122 h 123"/>
                <a:gd name="T42" fmla="*/ 42 w 152"/>
                <a:gd name="T43" fmla="*/ 123 h 123"/>
                <a:gd name="T44" fmla="*/ 30 w 152"/>
                <a:gd name="T45" fmla="*/ 123 h 123"/>
                <a:gd name="T46" fmla="*/ 21 w 152"/>
                <a:gd name="T47" fmla="*/ 122 h 123"/>
                <a:gd name="T48" fmla="*/ 15 w 152"/>
                <a:gd name="T49" fmla="*/ 122 h 123"/>
                <a:gd name="T50" fmla="*/ 13 w 152"/>
                <a:gd name="T51" fmla="*/ 12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2" h="123">
                  <a:moveTo>
                    <a:pt x="13" y="122"/>
                  </a:moveTo>
                  <a:lnTo>
                    <a:pt x="0" y="100"/>
                  </a:lnTo>
                  <a:lnTo>
                    <a:pt x="4" y="93"/>
                  </a:lnTo>
                  <a:lnTo>
                    <a:pt x="14" y="75"/>
                  </a:lnTo>
                  <a:lnTo>
                    <a:pt x="29" y="52"/>
                  </a:lnTo>
                  <a:lnTo>
                    <a:pt x="48" y="27"/>
                  </a:lnTo>
                  <a:lnTo>
                    <a:pt x="70" y="9"/>
                  </a:lnTo>
                  <a:lnTo>
                    <a:pt x="93" y="0"/>
                  </a:lnTo>
                  <a:lnTo>
                    <a:pt x="118" y="5"/>
                  </a:lnTo>
                  <a:lnTo>
                    <a:pt x="141" y="32"/>
                  </a:lnTo>
                  <a:lnTo>
                    <a:pt x="149" y="50"/>
                  </a:lnTo>
                  <a:lnTo>
                    <a:pt x="152" y="65"/>
                  </a:lnTo>
                  <a:lnTo>
                    <a:pt x="151" y="79"/>
                  </a:lnTo>
                  <a:lnTo>
                    <a:pt x="146" y="91"/>
                  </a:lnTo>
                  <a:lnTo>
                    <a:pt x="138" y="99"/>
                  </a:lnTo>
                  <a:lnTo>
                    <a:pt x="127" y="107"/>
                  </a:lnTo>
                  <a:lnTo>
                    <a:pt x="114" y="113"/>
                  </a:lnTo>
                  <a:lnTo>
                    <a:pt x="99" y="116"/>
                  </a:lnTo>
                  <a:lnTo>
                    <a:pt x="84" y="120"/>
                  </a:lnTo>
                  <a:lnTo>
                    <a:pt x="69" y="121"/>
                  </a:lnTo>
                  <a:lnTo>
                    <a:pt x="54" y="122"/>
                  </a:lnTo>
                  <a:lnTo>
                    <a:pt x="42" y="123"/>
                  </a:lnTo>
                  <a:lnTo>
                    <a:pt x="30" y="123"/>
                  </a:lnTo>
                  <a:lnTo>
                    <a:pt x="21" y="122"/>
                  </a:lnTo>
                  <a:lnTo>
                    <a:pt x="15" y="122"/>
                  </a:lnTo>
                  <a:lnTo>
                    <a:pt x="13" y="12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60" name="Freeform 112"/>
            <p:cNvSpPr>
              <a:spLocks/>
            </p:cNvSpPr>
            <p:nvPr/>
          </p:nvSpPr>
          <p:spPr bwMode="auto">
            <a:xfrm>
              <a:off x="2972" y="2517"/>
              <a:ext cx="76" cy="61"/>
            </a:xfrm>
            <a:custGeom>
              <a:avLst/>
              <a:gdLst>
                <a:gd name="T0" fmla="*/ 0 w 153"/>
                <a:gd name="T1" fmla="*/ 23 h 122"/>
                <a:gd name="T2" fmla="*/ 13 w 153"/>
                <a:gd name="T3" fmla="*/ 1 h 122"/>
                <a:gd name="T4" fmla="*/ 15 w 153"/>
                <a:gd name="T5" fmla="*/ 1 h 122"/>
                <a:gd name="T6" fmla="*/ 21 w 153"/>
                <a:gd name="T7" fmla="*/ 1 h 122"/>
                <a:gd name="T8" fmla="*/ 30 w 153"/>
                <a:gd name="T9" fmla="*/ 0 h 122"/>
                <a:gd name="T10" fmla="*/ 42 w 153"/>
                <a:gd name="T11" fmla="*/ 0 h 122"/>
                <a:gd name="T12" fmla="*/ 54 w 153"/>
                <a:gd name="T13" fmla="*/ 1 h 122"/>
                <a:gd name="T14" fmla="*/ 69 w 153"/>
                <a:gd name="T15" fmla="*/ 2 h 122"/>
                <a:gd name="T16" fmla="*/ 84 w 153"/>
                <a:gd name="T17" fmla="*/ 4 h 122"/>
                <a:gd name="T18" fmla="*/ 99 w 153"/>
                <a:gd name="T19" fmla="*/ 7 h 122"/>
                <a:gd name="T20" fmla="*/ 114 w 153"/>
                <a:gd name="T21" fmla="*/ 10 h 122"/>
                <a:gd name="T22" fmla="*/ 127 w 153"/>
                <a:gd name="T23" fmla="*/ 16 h 122"/>
                <a:gd name="T24" fmla="*/ 138 w 153"/>
                <a:gd name="T25" fmla="*/ 23 h 122"/>
                <a:gd name="T26" fmla="*/ 146 w 153"/>
                <a:gd name="T27" fmla="*/ 32 h 122"/>
                <a:gd name="T28" fmla="*/ 152 w 153"/>
                <a:gd name="T29" fmla="*/ 43 h 122"/>
                <a:gd name="T30" fmla="*/ 153 w 153"/>
                <a:gd name="T31" fmla="*/ 55 h 122"/>
                <a:gd name="T32" fmla="*/ 150 w 153"/>
                <a:gd name="T33" fmla="*/ 70 h 122"/>
                <a:gd name="T34" fmla="*/ 142 w 153"/>
                <a:gd name="T35" fmla="*/ 89 h 122"/>
                <a:gd name="T36" fmla="*/ 118 w 153"/>
                <a:gd name="T37" fmla="*/ 115 h 122"/>
                <a:gd name="T38" fmla="*/ 93 w 153"/>
                <a:gd name="T39" fmla="*/ 122 h 122"/>
                <a:gd name="T40" fmla="*/ 70 w 153"/>
                <a:gd name="T41" fmla="*/ 114 h 122"/>
                <a:gd name="T42" fmla="*/ 48 w 153"/>
                <a:gd name="T43" fmla="*/ 95 h 122"/>
                <a:gd name="T44" fmla="*/ 29 w 153"/>
                <a:gd name="T45" fmla="*/ 72 h 122"/>
                <a:gd name="T46" fmla="*/ 14 w 153"/>
                <a:gd name="T47" fmla="*/ 48 h 122"/>
                <a:gd name="T48" fmla="*/ 4 w 153"/>
                <a:gd name="T49" fmla="*/ 30 h 122"/>
                <a:gd name="T50" fmla="*/ 0 w 153"/>
                <a:gd name="T51" fmla="*/ 2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3" h="122">
                  <a:moveTo>
                    <a:pt x="0" y="23"/>
                  </a:moveTo>
                  <a:lnTo>
                    <a:pt x="13" y="1"/>
                  </a:lnTo>
                  <a:lnTo>
                    <a:pt x="15" y="1"/>
                  </a:lnTo>
                  <a:lnTo>
                    <a:pt x="21" y="1"/>
                  </a:lnTo>
                  <a:lnTo>
                    <a:pt x="30" y="0"/>
                  </a:lnTo>
                  <a:lnTo>
                    <a:pt x="42" y="0"/>
                  </a:lnTo>
                  <a:lnTo>
                    <a:pt x="54" y="1"/>
                  </a:lnTo>
                  <a:lnTo>
                    <a:pt x="69" y="2"/>
                  </a:lnTo>
                  <a:lnTo>
                    <a:pt x="84" y="4"/>
                  </a:lnTo>
                  <a:lnTo>
                    <a:pt x="99" y="7"/>
                  </a:lnTo>
                  <a:lnTo>
                    <a:pt x="114" y="10"/>
                  </a:lnTo>
                  <a:lnTo>
                    <a:pt x="127" y="16"/>
                  </a:lnTo>
                  <a:lnTo>
                    <a:pt x="138" y="23"/>
                  </a:lnTo>
                  <a:lnTo>
                    <a:pt x="146" y="32"/>
                  </a:lnTo>
                  <a:lnTo>
                    <a:pt x="152" y="43"/>
                  </a:lnTo>
                  <a:lnTo>
                    <a:pt x="153" y="55"/>
                  </a:lnTo>
                  <a:lnTo>
                    <a:pt x="150" y="70"/>
                  </a:lnTo>
                  <a:lnTo>
                    <a:pt x="142" y="89"/>
                  </a:lnTo>
                  <a:lnTo>
                    <a:pt x="118" y="115"/>
                  </a:lnTo>
                  <a:lnTo>
                    <a:pt x="93" y="122"/>
                  </a:lnTo>
                  <a:lnTo>
                    <a:pt x="70" y="114"/>
                  </a:lnTo>
                  <a:lnTo>
                    <a:pt x="48" y="95"/>
                  </a:lnTo>
                  <a:lnTo>
                    <a:pt x="29" y="72"/>
                  </a:lnTo>
                  <a:lnTo>
                    <a:pt x="14" y="48"/>
                  </a:lnTo>
                  <a:lnTo>
                    <a:pt x="4" y="30"/>
                  </a:lnTo>
                  <a:lnTo>
                    <a:pt x="0" y="2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61" name="Freeform 113"/>
            <p:cNvSpPr>
              <a:spLocks/>
            </p:cNvSpPr>
            <p:nvPr/>
          </p:nvSpPr>
          <p:spPr bwMode="auto">
            <a:xfrm>
              <a:off x="2930" y="2532"/>
              <a:ext cx="55" cy="78"/>
            </a:xfrm>
            <a:custGeom>
              <a:avLst/>
              <a:gdLst>
                <a:gd name="T0" fmla="*/ 43 w 112"/>
                <a:gd name="T1" fmla="*/ 0 h 156"/>
                <a:gd name="T2" fmla="*/ 68 w 112"/>
                <a:gd name="T3" fmla="*/ 0 h 156"/>
                <a:gd name="T4" fmla="*/ 73 w 112"/>
                <a:gd name="T5" fmla="*/ 7 h 156"/>
                <a:gd name="T6" fmla="*/ 83 w 112"/>
                <a:gd name="T7" fmla="*/ 24 h 156"/>
                <a:gd name="T8" fmla="*/ 96 w 112"/>
                <a:gd name="T9" fmla="*/ 50 h 156"/>
                <a:gd name="T10" fmla="*/ 106 w 112"/>
                <a:gd name="T11" fmla="*/ 77 h 156"/>
                <a:gd name="T12" fmla="*/ 112 w 112"/>
                <a:gd name="T13" fmla="*/ 106 h 156"/>
                <a:gd name="T14" fmla="*/ 108 w 112"/>
                <a:gd name="T15" fmla="*/ 131 h 156"/>
                <a:gd name="T16" fmla="*/ 91 w 112"/>
                <a:gd name="T17" fmla="*/ 149 h 156"/>
                <a:gd name="T18" fmla="*/ 56 w 112"/>
                <a:gd name="T19" fmla="*/ 156 h 156"/>
                <a:gd name="T20" fmla="*/ 22 w 112"/>
                <a:gd name="T21" fmla="*/ 149 h 156"/>
                <a:gd name="T22" fmla="*/ 4 w 112"/>
                <a:gd name="T23" fmla="*/ 131 h 156"/>
                <a:gd name="T24" fmla="*/ 0 w 112"/>
                <a:gd name="T25" fmla="*/ 106 h 156"/>
                <a:gd name="T26" fmla="*/ 5 w 112"/>
                <a:gd name="T27" fmla="*/ 77 h 156"/>
                <a:gd name="T28" fmla="*/ 15 w 112"/>
                <a:gd name="T29" fmla="*/ 50 h 156"/>
                <a:gd name="T30" fmla="*/ 28 w 112"/>
                <a:gd name="T31" fmla="*/ 24 h 156"/>
                <a:gd name="T32" fmla="*/ 38 w 112"/>
                <a:gd name="T33" fmla="*/ 7 h 156"/>
                <a:gd name="T34" fmla="*/ 43 w 112"/>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156">
                  <a:moveTo>
                    <a:pt x="43" y="0"/>
                  </a:moveTo>
                  <a:lnTo>
                    <a:pt x="68" y="0"/>
                  </a:lnTo>
                  <a:lnTo>
                    <a:pt x="73" y="7"/>
                  </a:lnTo>
                  <a:lnTo>
                    <a:pt x="83" y="24"/>
                  </a:lnTo>
                  <a:lnTo>
                    <a:pt x="96" y="50"/>
                  </a:lnTo>
                  <a:lnTo>
                    <a:pt x="106" y="77"/>
                  </a:lnTo>
                  <a:lnTo>
                    <a:pt x="112" y="106"/>
                  </a:lnTo>
                  <a:lnTo>
                    <a:pt x="108" y="131"/>
                  </a:lnTo>
                  <a:lnTo>
                    <a:pt x="91" y="149"/>
                  </a:lnTo>
                  <a:lnTo>
                    <a:pt x="56" y="156"/>
                  </a:lnTo>
                  <a:lnTo>
                    <a:pt x="22" y="149"/>
                  </a:lnTo>
                  <a:lnTo>
                    <a:pt x="4" y="131"/>
                  </a:lnTo>
                  <a:lnTo>
                    <a:pt x="0" y="106"/>
                  </a:lnTo>
                  <a:lnTo>
                    <a:pt x="5" y="77"/>
                  </a:lnTo>
                  <a:lnTo>
                    <a:pt x="15" y="50"/>
                  </a:lnTo>
                  <a:lnTo>
                    <a:pt x="28" y="24"/>
                  </a:lnTo>
                  <a:lnTo>
                    <a:pt x="38" y="7"/>
                  </a:lnTo>
                  <a:lnTo>
                    <a:pt x="4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62" name="Freeform 114"/>
            <p:cNvSpPr>
              <a:spLocks/>
            </p:cNvSpPr>
            <p:nvPr/>
          </p:nvSpPr>
          <p:spPr bwMode="auto">
            <a:xfrm>
              <a:off x="2868" y="2515"/>
              <a:ext cx="75" cy="62"/>
            </a:xfrm>
            <a:custGeom>
              <a:avLst/>
              <a:gdLst>
                <a:gd name="T0" fmla="*/ 138 w 151"/>
                <a:gd name="T1" fmla="*/ 1 h 123"/>
                <a:gd name="T2" fmla="*/ 151 w 151"/>
                <a:gd name="T3" fmla="*/ 23 h 123"/>
                <a:gd name="T4" fmla="*/ 147 w 151"/>
                <a:gd name="T5" fmla="*/ 30 h 123"/>
                <a:gd name="T6" fmla="*/ 137 w 151"/>
                <a:gd name="T7" fmla="*/ 48 h 123"/>
                <a:gd name="T8" fmla="*/ 122 w 151"/>
                <a:gd name="T9" fmla="*/ 71 h 123"/>
                <a:gd name="T10" fmla="*/ 103 w 151"/>
                <a:gd name="T11" fmla="*/ 95 h 123"/>
                <a:gd name="T12" fmla="*/ 82 w 151"/>
                <a:gd name="T13" fmla="*/ 114 h 123"/>
                <a:gd name="T14" fmla="*/ 57 w 151"/>
                <a:gd name="T15" fmla="*/ 123 h 123"/>
                <a:gd name="T16" fmla="*/ 34 w 151"/>
                <a:gd name="T17" fmla="*/ 117 h 123"/>
                <a:gd name="T18" fmla="*/ 11 w 151"/>
                <a:gd name="T19" fmla="*/ 91 h 123"/>
                <a:gd name="T20" fmla="*/ 3 w 151"/>
                <a:gd name="T21" fmla="*/ 72 h 123"/>
                <a:gd name="T22" fmla="*/ 0 w 151"/>
                <a:gd name="T23" fmla="*/ 57 h 123"/>
                <a:gd name="T24" fmla="*/ 0 w 151"/>
                <a:gd name="T25" fmla="*/ 44 h 123"/>
                <a:gd name="T26" fmla="*/ 6 w 151"/>
                <a:gd name="T27" fmla="*/ 32 h 123"/>
                <a:gd name="T28" fmla="*/ 14 w 151"/>
                <a:gd name="T29" fmla="*/ 24 h 123"/>
                <a:gd name="T30" fmla="*/ 25 w 151"/>
                <a:gd name="T31" fmla="*/ 16 h 123"/>
                <a:gd name="T32" fmla="*/ 38 w 151"/>
                <a:gd name="T33" fmla="*/ 10 h 123"/>
                <a:gd name="T34" fmla="*/ 52 w 151"/>
                <a:gd name="T35" fmla="*/ 7 h 123"/>
                <a:gd name="T36" fmla="*/ 67 w 151"/>
                <a:gd name="T37" fmla="*/ 3 h 123"/>
                <a:gd name="T38" fmla="*/ 82 w 151"/>
                <a:gd name="T39" fmla="*/ 2 h 123"/>
                <a:gd name="T40" fmla="*/ 97 w 151"/>
                <a:gd name="T41" fmla="*/ 1 h 123"/>
                <a:gd name="T42" fmla="*/ 109 w 151"/>
                <a:gd name="T43" fmla="*/ 0 h 123"/>
                <a:gd name="T44" fmla="*/ 121 w 151"/>
                <a:gd name="T45" fmla="*/ 0 h 123"/>
                <a:gd name="T46" fmla="*/ 130 w 151"/>
                <a:gd name="T47" fmla="*/ 1 h 123"/>
                <a:gd name="T48" fmla="*/ 136 w 151"/>
                <a:gd name="T49" fmla="*/ 1 h 123"/>
                <a:gd name="T50" fmla="*/ 138 w 151"/>
                <a:gd name="T51" fmla="*/ 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1" h="123">
                  <a:moveTo>
                    <a:pt x="138" y="1"/>
                  </a:moveTo>
                  <a:lnTo>
                    <a:pt x="151" y="23"/>
                  </a:lnTo>
                  <a:lnTo>
                    <a:pt x="147" y="30"/>
                  </a:lnTo>
                  <a:lnTo>
                    <a:pt x="137" y="48"/>
                  </a:lnTo>
                  <a:lnTo>
                    <a:pt x="122" y="71"/>
                  </a:lnTo>
                  <a:lnTo>
                    <a:pt x="103" y="95"/>
                  </a:lnTo>
                  <a:lnTo>
                    <a:pt x="82" y="114"/>
                  </a:lnTo>
                  <a:lnTo>
                    <a:pt x="57" y="123"/>
                  </a:lnTo>
                  <a:lnTo>
                    <a:pt x="34" y="117"/>
                  </a:lnTo>
                  <a:lnTo>
                    <a:pt x="11" y="91"/>
                  </a:lnTo>
                  <a:lnTo>
                    <a:pt x="3" y="72"/>
                  </a:lnTo>
                  <a:lnTo>
                    <a:pt x="0" y="57"/>
                  </a:lnTo>
                  <a:lnTo>
                    <a:pt x="0" y="44"/>
                  </a:lnTo>
                  <a:lnTo>
                    <a:pt x="6" y="32"/>
                  </a:lnTo>
                  <a:lnTo>
                    <a:pt x="14" y="24"/>
                  </a:lnTo>
                  <a:lnTo>
                    <a:pt x="25" y="16"/>
                  </a:lnTo>
                  <a:lnTo>
                    <a:pt x="38" y="10"/>
                  </a:lnTo>
                  <a:lnTo>
                    <a:pt x="52" y="7"/>
                  </a:lnTo>
                  <a:lnTo>
                    <a:pt x="67" y="3"/>
                  </a:lnTo>
                  <a:lnTo>
                    <a:pt x="82" y="2"/>
                  </a:lnTo>
                  <a:lnTo>
                    <a:pt x="97" y="1"/>
                  </a:lnTo>
                  <a:lnTo>
                    <a:pt x="109" y="0"/>
                  </a:lnTo>
                  <a:lnTo>
                    <a:pt x="121" y="0"/>
                  </a:lnTo>
                  <a:lnTo>
                    <a:pt x="130" y="1"/>
                  </a:lnTo>
                  <a:lnTo>
                    <a:pt x="136" y="1"/>
                  </a:lnTo>
                  <a:lnTo>
                    <a:pt x="138"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63" name="Freeform 115"/>
            <p:cNvSpPr>
              <a:spLocks/>
            </p:cNvSpPr>
            <p:nvPr/>
          </p:nvSpPr>
          <p:spPr bwMode="auto">
            <a:xfrm>
              <a:off x="2867" y="2446"/>
              <a:ext cx="76" cy="62"/>
            </a:xfrm>
            <a:custGeom>
              <a:avLst/>
              <a:gdLst>
                <a:gd name="T0" fmla="*/ 152 w 152"/>
                <a:gd name="T1" fmla="*/ 99 h 123"/>
                <a:gd name="T2" fmla="*/ 139 w 152"/>
                <a:gd name="T3" fmla="*/ 122 h 123"/>
                <a:gd name="T4" fmla="*/ 137 w 152"/>
                <a:gd name="T5" fmla="*/ 122 h 123"/>
                <a:gd name="T6" fmla="*/ 131 w 152"/>
                <a:gd name="T7" fmla="*/ 122 h 123"/>
                <a:gd name="T8" fmla="*/ 122 w 152"/>
                <a:gd name="T9" fmla="*/ 123 h 123"/>
                <a:gd name="T10" fmla="*/ 110 w 152"/>
                <a:gd name="T11" fmla="*/ 122 h 123"/>
                <a:gd name="T12" fmla="*/ 98 w 152"/>
                <a:gd name="T13" fmla="*/ 122 h 123"/>
                <a:gd name="T14" fmla="*/ 83 w 152"/>
                <a:gd name="T15" fmla="*/ 121 h 123"/>
                <a:gd name="T16" fmla="*/ 68 w 152"/>
                <a:gd name="T17" fmla="*/ 118 h 123"/>
                <a:gd name="T18" fmla="*/ 53 w 152"/>
                <a:gd name="T19" fmla="*/ 116 h 123"/>
                <a:gd name="T20" fmla="*/ 39 w 152"/>
                <a:gd name="T21" fmla="*/ 111 h 123"/>
                <a:gd name="T22" fmla="*/ 26 w 152"/>
                <a:gd name="T23" fmla="*/ 106 h 123"/>
                <a:gd name="T24" fmla="*/ 15 w 152"/>
                <a:gd name="T25" fmla="*/ 99 h 123"/>
                <a:gd name="T26" fmla="*/ 7 w 152"/>
                <a:gd name="T27" fmla="*/ 91 h 123"/>
                <a:gd name="T28" fmla="*/ 1 w 152"/>
                <a:gd name="T29" fmla="*/ 79 h 123"/>
                <a:gd name="T30" fmla="*/ 0 w 152"/>
                <a:gd name="T31" fmla="*/ 66 h 123"/>
                <a:gd name="T32" fmla="*/ 3 w 152"/>
                <a:gd name="T33" fmla="*/ 51 h 123"/>
                <a:gd name="T34" fmla="*/ 11 w 152"/>
                <a:gd name="T35" fmla="*/ 33 h 123"/>
                <a:gd name="T36" fmla="*/ 34 w 152"/>
                <a:gd name="T37" fmla="*/ 6 h 123"/>
                <a:gd name="T38" fmla="*/ 58 w 152"/>
                <a:gd name="T39" fmla="*/ 0 h 123"/>
                <a:gd name="T40" fmla="*/ 83 w 152"/>
                <a:gd name="T41" fmla="*/ 8 h 123"/>
                <a:gd name="T42" fmla="*/ 104 w 152"/>
                <a:gd name="T43" fmla="*/ 27 h 123"/>
                <a:gd name="T44" fmla="*/ 123 w 152"/>
                <a:gd name="T45" fmla="*/ 50 h 123"/>
                <a:gd name="T46" fmla="*/ 138 w 152"/>
                <a:gd name="T47" fmla="*/ 73 h 123"/>
                <a:gd name="T48" fmla="*/ 148 w 152"/>
                <a:gd name="T49" fmla="*/ 92 h 123"/>
                <a:gd name="T50" fmla="*/ 152 w 152"/>
                <a:gd name="T51" fmla="*/ 9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2" h="123">
                  <a:moveTo>
                    <a:pt x="152" y="99"/>
                  </a:moveTo>
                  <a:lnTo>
                    <a:pt x="139" y="122"/>
                  </a:lnTo>
                  <a:lnTo>
                    <a:pt x="137" y="122"/>
                  </a:lnTo>
                  <a:lnTo>
                    <a:pt x="131" y="122"/>
                  </a:lnTo>
                  <a:lnTo>
                    <a:pt x="122" y="123"/>
                  </a:lnTo>
                  <a:lnTo>
                    <a:pt x="110" y="122"/>
                  </a:lnTo>
                  <a:lnTo>
                    <a:pt x="98" y="122"/>
                  </a:lnTo>
                  <a:lnTo>
                    <a:pt x="83" y="121"/>
                  </a:lnTo>
                  <a:lnTo>
                    <a:pt x="68" y="118"/>
                  </a:lnTo>
                  <a:lnTo>
                    <a:pt x="53" y="116"/>
                  </a:lnTo>
                  <a:lnTo>
                    <a:pt x="39" y="111"/>
                  </a:lnTo>
                  <a:lnTo>
                    <a:pt x="26" y="106"/>
                  </a:lnTo>
                  <a:lnTo>
                    <a:pt x="15" y="99"/>
                  </a:lnTo>
                  <a:lnTo>
                    <a:pt x="7" y="91"/>
                  </a:lnTo>
                  <a:lnTo>
                    <a:pt x="1" y="79"/>
                  </a:lnTo>
                  <a:lnTo>
                    <a:pt x="0" y="66"/>
                  </a:lnTo>
                  <a:lnTo>
                    <a:pt x="3" y="51"/>
                  </a:lnTo>
                  <a:lnTo>
                    <a:pt x="11" y="33"/>
                  </a:lnTo>
                  <a:lnTo>
                    <a:pt x="34" y="6"/>
                  </a:lnTo>
                  <a:lnTo>
                    <a:pt x="58" y="0"/>
                  </a:lnTo>
                  <a:lnTo>
                    <a:pt x="83" y="8"/>
                  </a:lnTo>
                  <a:lnTo>
                    <a:pt x="104" y="27"/>
                  </a:lnTo>
                  <a:lnTo>
                    <a:pt x="123" y="50"/>
                  </a:lnTo>
                  <a:lnTo>
                    <a:pt x="138" y="73"/>
                  </a:lnTo>
                  <a:lnTo>
                    <a:pt x="148" y="92"/>
                  </a:lnTo>
                  <a:lnTo>
                    <a:pt x="152" y="9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64" name="Freeform 116"/>
            <p:cNvSpPr>
              <a:spLocks/>
            </p:cNvSpPr>
            <p:nvPr/>
          </p:nvSpPr>
          <p:spPr bwMode="auto">
            <a:xfrm>
              <a:off x="2555" y="2447"/>
              <a:ext cx="68" cy="74"/>
            </a:xfrm>
            <a:custGeom>
              <a:avLst/>
              <a:gdLst>
                <a:gd name="T0" fmla="*/ 6 w 136"/>
                <a:gd name="T1" fmla="*/ 67 h 148"/>
                <a:gd name="T2" fmla="*/ 0 w 136"/>
                <a:gd name="T3" fmla="*/ 47 h 148"/>
                <a:gd name="T4" fmla="*/ 7 w 136"/>
                <a:gd name="T5" fmla="*/ 33 h 148"/>
                <a:gd name="T6" fmla="*/ 15 w 136"/>
                <a:gd name="T7" fmla="*/ 27 h 148"/>
                <a:gd name="T8" fmla="*/ 24 w 136"/>
                <a:gd name="T9" fmla="*/ 25 h 148"/>
                <a:gd name="T10" fmla="*/ 35 w 136"/>
                <a:gd name="T11" fmla="*/ 25 h 148"/>
                <a:gd name="T12" fmla="*/ 43 w 136"/>
                <a:gd name="T13" fmla="*/ 16 h 148"/>
                <a:gd name="T14" fmla="*/ 58 w 136"/>
                <a:gd name="T15" fmla="*/ 2 h 148"/>
                <a:gd name="T16" fmla="*/ 79 w 136"/>
                <a:gd name="T17" fmla="*/ 2 h 148"/>
                <a:gd name="T18" fmla="*/ 92 w 136"/>
                <a:gd name="T19" fmla="*/ 16 h 148"/>
                <a:gd name="T20" fmla="*/ 100 w 136"/>
                <a:gd name="T21" fmla="*/ 24 h 148"/>
                <a:gd name="T22" fmla="*/ 111 w 136"/>
                <a:gd name="T23" fmla="*/ 23 h 148"/>
                <a:gd name="T24" fmla="*/ 121 w 136"/>
                <a:gd name="T25" fmla="*/ 26 h 148"/>
                <a:gd name="T26" fmla="*/ 129 w 136"/>
                <a:gd name="T27" fmla="*/ 32 h 148"/>
                <a:gd name="T28" fmla="*/ 136 w 136"/>
                <a:gd name="T29" fmla="*/ 46 h 148"/>
                <a:gd name="T30" fmla="*/ 130 w 136"/>
                <a:gd name="T31" fmla="*/ 65 h 148"/>
                <a:gd name="T32" fmla="*/ 130 w 136"/>
                <a:gd name="T33" fmla="*/ 80 h 148"/>
                <a:gd name="T34" fmla="*/ 136 w 136"/>
                <a:gd name="T35" fmla="*/ 100 h 148"/>
                <a:gd name="T36" fmla="*/ 129 w 136"/>
                <a:gd name="T37" fmla="*/ 115 h 148"/>
                <a:gd name="T38" fmla="*/ 121 w 136"/>
                <a:gd name="T39" fmla="*/ 121 h 148"/>
                <a:gd name="T40" fmla="*/ 112 w 136"/>
                <a:gd name="T41" fmla="*/ 123 h 148"/>
                <a:gd name="T42" fmla="*/ 102 w 136"/>
                <a:gd name="T43" fmla="*/ 122 h 148"/>
                <a:gd name="T44" fmla="*/ 94 w 136"/>
                <a:gd name="T45" fmla="*/ 131 h 148"/>
                <a:gd name="T46" fmla="*/ 80 w 136"/>
                <a:gd name="T47" fmla="*/ 146 h 148"/>
                <a:gd name="T48" fmla="*/ 59 w 136"/>
                <a:gd name="T49" fmla="*/ 146 h 148"/>
                <a:gd name="T50" fmla="*/ 45 w 136"/>
                <a:gd name="T51" fmla="*/ 131 h 148"/>
                <a:gd name="T52" fmla="*/ 36 w 136"/>
                <a:gd name="T53" fmla="*/ 123 h 148"/>
                <a:gd name="T54" fmla="*/ 26 w 136"/>
                <a:gd name="T55" fmla="*/ 124 h 148"/>
                <a:gd name="T56" fmla="*/ 16 w 136"/>
                <a:gd name="T57" fmla="*/ 122 h 148"/>
                <a:gd name="T58" fmla="*/ 8 w 136"/>
                <a:gd name="T59" fmla="*/ 116 h 148"/>
                <a:gd name="T60" fmla="*/ 1 w 136"/>
                <a:gd name="T61" fmla="*/ 101 h 148"/>
                <a:gd name="T62" fmla="*/ 7 w 136"/>
                <a:gd name="T63" fmla="*/ 83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6" h="148">
                  <a:moveTo>
                    <a:pt x="14" y="75"/>
                  </a:moveTo>
                  <a:lnTo>
                    <a:pt x="6" y="67"/>
                  </a:lnTo>
                  <a:lnTo>
                    <a:pt x="1" y="57"/>
                  </a:lnTo>
                  <a:lnTo>
                    <a:pt x="0" y="47"/>
                  </a:lnTo>
                  <a:lnTo>
                    <a:pt x="4" y="38"/>
                  </a:lnTo>
                  <a:lnTo>
                    <a:pt x="7" y="33"/>
                  </a:lnTo>
                  <a:lnTo>
                    <a:pt x="11" y="30"/>
                  </a:lnTo>
                  <a:lnTo>
                    <a:pt x="15" y="27"/>
                  </a:lnTo>
                  <a:lnTo>
                    <a:pt x="20" y="25"/>
                  </a:lnTo>
                  <a:lnTo>
                    <a:pt x="24" y="25"/>
                  </a:lnTo>
                  <a:lnTo>
                    <a:pt x="30" y="25"/>
                  </a:lnTo>
                  <a:lnTo>
                    <a:pt x="35" y="25"/>
                  </a:lnTo>
                  <a:lnTo>
                    <a:pt x="41" y="27"/>
                  </a:lnTo>
                  <a:lnTo>
                    <a:pt x="43" y="16"/>
                  </a:lnTo>
                  <a:lnTo>
                    <a:pt x="50" y="8"/>
                  </a:lnTo>
                  <a:lnTo>
                    <a:pt x="58" y="2"/>
                  </a:lnTo>
                  <a:lnTo>
                    <a:pt x="68" y="0"/>
                  </a:lnTo>
                  <a:lnTo>
                    <a:pt x="79" y="2"/>
                  </a:lnTo>
                  <a:lnTo>
                    <a:pt x="87" y="8"/>
                  </a:lnTo>
                  <a:lnTo>
                    <a:pt x="92" y="16"/>
                  </a:lnTo>
                  <a:lnTo>
                    <a:pt x="95" y="26"/>
                  </a:lnTo>
                  <a:lnTo>
                    <a:pt x="100" y="24"/>
                  </a:lnTo>
                  <a:lnTo>
                    <a:pt x="105" y="23"/>
                  </a:lnTo>
                  <a:lnTo>
                    <a:pt x="111" y="23"/>
                  </a:lnTo>
                  <a:lnTo>
                    <a:pt x="117" y="24"/>
                  </a:lnTo>
                  <a:lnTo>
                    <a:pt x="121" y="26"/>
                  </a:lnTo>
                  <a:lnTo>
                    <a:pt x="126" y="29"/>
                  </a:lnTo>
                  <a:lnTo>
                    <a:pt x="129" y="32"/>
                  </a:lnTo>
                  <a:lnTo>
                    <a:pt x="133" y="37"/>
                  </a:lnTo>
                  <a:lnTo>
                    <a:pt x="136" y="46"/>
                  </a:lnTo>
                  <a:lnTo>
                    <a:pt x="135" y="56"/>
                  </a:lnTo>
                  <a:lnTo>
                    <a:pt x="130" y="65"/>
                  </a:lnTo>
                  <a:lnTo>
                    <a:pt x="122" y="73"/>
                  </a:lnTo>
                  <a:lnTo>
                    <a:pt x="130" y="80"/>
                  </a:lnTo>
                  <a:lnTo>
                    <a:pt x="135" y="90"/>
                  </a:lnTo>
                  <a:lnTo>
                    <a:pt x="136" y="100"/>
                  </a:lnTo>
                  <a:lnTo>
                    <a:pt x="133" y="110"/>
                  </a:lnTo>
                  <a:lnTo>
                    <a:pt x="129" y="115"/>
                  </a:lnTo>
                  <a:lnTo>
                    <a:pt x="126" y="118"/>
                  </a:lnTo>
                  <a:lnTo>
                    <a:pt x="121" y="121"/>
                  </a:lnTo>
                  <a:lnTo>
                    <a:pt x="117" y="122"/>
                  </a:lnTo>
                  <a:lnTo>
                    <a:pt x="112" y="123"/>
                  </a:lnTo>
                  <a:lnTo>
                    <a:pt x="106" y="123"/>
                  </a:lnTo>
                  <a:lnTo>
                    <a:pt x="102" y="122"/>
                  </a:lnTo>
                  <a:lnTo>
                    <a:pt x="96" y="121"/>
                  </a:lnTo>
                  <a:lnTo>
                    <a:pt x="94" y="131"/>
                  </a:lnTo>
                  <a:lnTo>
                    <a:pt x="88" y="140"/>
                  </a:lnTo>
                  <a:lnTo>
                    <a:pt x="80" y="146"/>
                  </a:lnTo>
                  <a:lnTo>
                    <a:pt x="69" y="148"/>
                  </a:lnTo>
                  <a:lnTo>
                    <a:pt x="59" y="146"/>
                  </a:lnTo>
                  <a:lnTo>
                    <a:pt x="51" y="140"/>
                  </a:lnTo>
                  <a:lnTo>
                    <a:pt x="45" y="131"/>
                  </a:lnTo>
                  <a:lnTo>
                    <a:pt x="42" y="121"/>
                  </a:lnTo>
                  <a:lnTo>
                    <a:pt x="36" y="123"/>
                  </a:lnTo>
                  <a:lnTo>
                    <a:pt x="31" y="124"/>
                  </a:lnTo>
                  <a:lnTo>
                    <a:pt x="26" y="124"/>
                  </a:lnTo>
                  <a:lnTo>
                    <a:pt x="21" y="123"/>
                  </a:lnTo>
                  <a:lnTo>
                    <a:pt x="16" y="122"/>
                  </a:lnTo>
                  <a:lnTo>
                    <a:pt x="12" y="120"/>
                  </a:lnTo>
                  <a:lnTo>
                    <a:pt x="8" y="116"/>
                  </a:lnTo>
                  <a:lnTo>
                    <a:pt x="5" y="111"/>
                  </a:lnTo>
                  <a:lnTo>
                    <a:pt x="1" y="101"/>
                  </a:lnTo>
                  <a:lnTo>
                    <a:pt x="3" y="92"/>
                  </a:lnTo>
                  <a:lnTo>
                    <a:pt x="7" y="83"/>
                  </a:lnTo>
                  <a:lnTo>
                    <a:pt x="14" y="7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65" name="Freeform 117"/>
            <p:cNvSpPr>
              <a:spLocks/>
            </p:cNvSpPr>
            <p:nvPr/>
          </p:nvSpPr>
          <p:spPr bwMode="auto">
            <a:xfrm>
              <a:off x="2579" y="2473"/>
              <a:ext cx="20" cy="21"/>
            </a:xfrm>
            <a:custGeom>
              <a:avLst/>
              <a:gdLst>
                <a:gd name="T0" fmla="*/ 19 w 39"/>
                <a:gd name="T1" fmla="*/ 40 h 40"/>
                <a:gd name="T2" fmla="*/ 27 w 39"/>
                <a:gd name="T3" fmla="*/ 39 h 40"/>
                <a:gd name="T4" fmla="*/ 33 w 39"/>
                <a:gd name="T5" fmla="*/ 34 h 40"/>
                <a:gd name="T6" fmla="*/ 38 w 39"/>
                <a:gd name="T7" fmla="*/ 27 h 40"/>
                <a:gd name="T8" fmla="*/ 39 w 39"/>
                <a:gd name="T9" fmla="*/ 20 h 40"/>
                <a:gd name="T10" fmla="*/ 38 w 39"/>
                <a:gd name="T11" fmla="*/ 12 h 40"/>
                <a:gd name="T12" fmla="*/ 33 w 39"/>
                <a:gd name="T13" fmla="*/ 5 h 40"/>
                <a:gd name="T14" fmla="*/ 27 w 39"/>
                <a:gd name="T15" fmla="*/ 1 h 40"/>
                <a:gd name="T16" fmla="*/ 19 w 39"/>
                <a:gd name="T17" fmla="*/ 0 h 40"/>
                <a:gd name="T18" fmla="*/ 12 w 39"/>
                <a:gd name="T19" fmla="*/ 1 h 40"/>
                <a:gd name="T20" fmla="*/ 6 w 39"/>
                <a:gd name="T21" fmla="*/ 5 h 40"/>
                <a:gd name="T22" fmla="*/ 1 w 39"/>
                <a:gd name="T23" fmla="*/ 12 h 40"/>
                <a:gd name="T24" fmla="*/ 0 w 39"/>
                <a:gd name="T25" fmla="*/ 20 h 40"/>
                <a:gd name="T26" fmla="*/ 1 w 39"/>
                <a:gd name="T27" fmla="*/ 27 h 40"/>
                <a:gd name="T28" fmla="*/ 6 w 39"/>
                <a:gd name="T29" fmla="*/ 34 h 40"/>
                <a:gd name="T30" fmla="*/ 12 w 39"/>
                <a:gd name="T31" fmla="*/ 39 h 40"/>
                <a:gd name="T32" fmla="*/ 19 w 39"/>
                <a:gd name="T33"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40">
                  <a:moveTo>
                    <a:pt x="19" y="40"/>
                  </a:moveTo>
                  <a:lnTo>
                    <a:pt x="27" y="39"/>
                  </a:lnTo>
                  <a:lnTo>
                    <a:pt x="33" y="34"/>
                  </a:lnTo>
                  <a:lnTo>
                    <a:pt x="38" y="27"/>
                  </a:lnTo>
                  <a:lnTo>
                    <a:pt x="39" y="20"/>
                  </a:lnTo>
                  <a:lnTo>
                    <a:pt x="38" y="12"/>
                  </a:lnTo>
                  <a:lnTo>
                    <a:pt x="33" y="5"/>
                  </a:lnTo>
                  <a:lnTo>
                    <a:pt x="27" y="1"/>
                  </a:lnTo>
                  <a:lnTo>
                    <a:pt x="19" y="0"/>
                  </a:lnTo>
                  <a:lnTo>
                    <a:pt x="12" y="1"/>
                  </a:lnTo>
                  <a:lnTo>
                    <a:pt x="6" y="5"/>
                  </a:lnTo>
                  <a:lnTo>
                    <a:pt x="1" y="12"/>
                  </a:lnTo>
                  <a:lnTo>
                    <a:pt x="0" y="20"/>
                  </a:lnTo>
                  <a:lnTo>
                    <a:pt x="1" y="27"/>
                  </a:lnTo>
                  <a:lnTo>
                    <a:pt x="6" y="34"/>
                  </a:lnTo>
                  <a:lnTo>
                    <a:pt x="12" y="39"/>
                  </a:lnTo>
                  <a:lnTo>
                    <a:pt x="19" y="4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66" name="Freeform 118"/>
            <p:cNvSpPr>
              <a:spLocks/>
            </p:cNvSpPr>
            <p:nvPr/>
          </p:nvSpPr>
          <p:spPr bwMode="auto">
            <a:xfrm>
              <a:off x="2642" y="1923"/>
              <a:ext cx="68" cy="74"/>
            </a:xfrm>
            <a:custGeom>
              <a:avLst/>
              <a:gdLst>
                <a:gd name="T0" fmla="*/ 6 w 136"/>
                <a:gd name="T1" fmla="*/ 66 h 147"/>
                <a:gd name="T2" fmla="*/ 0 w 136"/>
                <a:gd name="T3" fmla="*/ 47 h 147"/>
                <a:gd name="T4" fmla="*/ 7 w 136"/>
                <a:gd name="T5" fmla="*/ 33 h 147"/>
                <a:gd name="T6" fmla="*/ 15 w 136"/>
                <a:gd name="T7" fmla="*/ 26 h 147"/>
                <a:gd name="T8" fmla="*/ 25 w 136"/>
                <a:gd name="T9" fmla="*/ 24 h 147"/>
                <a:gd name="T10" fmla="*/ 35 w 136"/>
                <a:gd name="T11" fmla="*/ 25 h 147"/>
                <a:gd name="T12" fmla="*/ 43 w 136"/>
                <a:gd name="T13" fmla="*/ 16 h 147"/>
                <a:gd name="T14" fmla="*/ 58 w 136"/>
                <a:gd name="T15" fmla="*/ 2 h 147"/>
                <a:gd name="T16" fmla="*/ 79 w 136"/>
                <a:gd name="T17" fmla="*/ 2 h 147"/>
                <a:gd name="T18" fmla="*/ 92 w 136"/>
                <a:gd name="T19" fmla="*/ 16 h 147"/>
                <a:gd name="T20" fmla="*/ 101 w 136"/>
                <a:gd name="T21" fmla="*/ 24 h 147"/>
                <a:gd name="T22" fmla="*/ 111 w 136"/>
                <a:gd name="T23" fmla="*/ 23 h 147"/>
                <a:gd name="T24" fmla="*/ 121 w 136"/>
                <a:gd name="T25" fmla="*/ 25 h 147"/>
                <a:gd name="T26" fmla="*/ 129 w 136"/>
                <a:gd name="T27" fmla="*/ 32 h 147"/>
                <a:gd name="T28" fmla="*/ 136 w 136"/>
                <a:gd name="T29" fmla="*/ 46 h 147"/>
                <a:gd name="T30" fmla="*/ 130 w 136"/>
                <a:gd name="T31" fmla="*/ 65 h 147"/>
                <a:gd name="T32" fmla="*/ 130 w 136"/>
                <a:gd name="T33" fmla="*/ 80 h 147"/>
                <a:gd name="T34" fmla="*/ 136 w 136"/>
                <a:gd name="T35" fmla="*/ 100 h 147"/>
                <a:gd name="T36" fmla="*/ 129 w 136"/>
                <a:gd name="T37" fmla="*/ 114 h 147"/>
                <a:gd name="T38" fmla="*/ 121 w 136"/>
                <a:gd name="T39" fmla="*/ 121 h 147"/>
                <a:gd name="T40" fmla="*/ 112 w 136"/>
                <a:gd name="T41" fmla="*/ 123 h 147"/>
                <a:gd name="T42" fmla="*/ 102 w 136"/>
                <a:gd name="T43" fmla="*/ 122 h 147"/>
                <a:gd name="T44" fmla="*/ 94 w 136"/>
                <a:gd name="T45" fmla="*/ 131 h 147"/>
                <a:gd name="T46" fmla="*/ 80 w 136"/>
                <a:gd name="T47" fmla="*/ 145 h 147"/>
                <a:gd name="T48" fmla="*/ 59 w 136"/>
                <a:gd name="T49" fmla="*/ 145 h 147"/>
                <a:gd name="T50" fmla="*/ 45 w 136"/>
                <a:gd name="T51" fmla="*/ 131 h 147"/>
                <a:gd name="T52" fmla="*/ 36 w 136"/>
                <a:gd name="T53" fmla="*/ 123 h 147"/>
                <a:gd name="T54" fmla="*/ 26 w 136"/>
                <a:gd name="T55" fmla="*/ 124 h 147"/>
                <a:gd name="T56" fmla="*/ 16 w 136"/>
                <a:gd name="T57" fmla="*/ 122 h 147"/>
                <a:gd name="T58" fmla="*/ 8 w 136"/>
                <a:gd name="T59" fmla="*/ 116 h 147"/>
                <a:gd name="T60" fmla="*/ 1 w 136"/>
                <a:gd name="T61" fmla="*/ 101 h 147"/>
                <a:gd name="T62" fmla="*/ 7 w 136"/>
                <a:gd name="T63" fmla="*/ 8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6" h="147">
                  <a:moveTo>
                    <a:pt x="14" y="74"/>
                  </a:moveTo>
                  <a:lnTo>
                    <a:pt x="6" y="66"/>
                  </a:lnTo>
                  <a:lnTo>
                    <a:pt x="1" y="57"/>
                  </a:lnTo>
                  <a:lnTo>
                    <a:pt x="0" y="47"/>
                  </a:lnTo>
                  <a:lnTo>
                    <a:pt x="4" y="36"/>
                  </a:lnTo>
                  <a:lnTo>
                    <a:pt x="7" y="33"/>
                  </a:lnTo>
                  <a:lnTo>
                    <a:pt x="11" y="30"/>
                  </a:lnTo>
                  <a:lnTo>
                    <a:pt x="15" y="26"/>
                  </a:lnTo>
                  <a:lnTo>
                    <a:pt x="20" y="25"/>
                  </a:lnTo>
                  <a:lnTo>
                    <a:pt x="25" y="24"/>
                  </a:lnTo>
                  <a:lnTo>
                    <a:pt x="30" y="24"/>
                  </a:lnTo>
                  <a:lnTo>
                    <a:pt x="35" y="25"/>
                  </a:lnTo>
                  <a:lnTo>
                    <a:pt x="41" y="27"/>
                  </a:lnTo>
                  <a:lnTo>
                    <a:pt x="43" y="16"/>
                  </a:lnTo>
                  <a:lnTo>
                    <a:pt x="50" y="8"/>
                  </a:lnTo>
                  <a:lnTo>
                    <a:pt x="58" y="2"/>
                  </a:lnTo>
                  <a:lnTo>
                    <a:pt x="68" y="0"/>
                  </a:lnTo>
                  <a:lnTo>
                    <a:pt x="79" y="2"/>
                  </a:lnTo>
                  <a:lnTo>
                    <a:pt x="87" y="8"/>
                  </a:lnTo>
                  <a:lnTo>
                    <a:pt x="92" y="16"/>
                  </a:lnTo>
                  <a:lnTo>
                    <a:pt x="95" y="26"/>
                  </a:lnTo>
                  <a:lnTo>
                    <a:pt x="101" y="24"/>
                  </a:lnTo>
                  <a:lnTo>
                    <a:pt x="105" y="23"/>
                  </a:lnTo>
                  <a:lnTo>
                    <a:pt x="111" y="23"/>
                  </a:lnTo>
                  <a:lnTo>
                    <a:pt x="116" y="24"/>
                  </a:lnTo>
                  <a:lnTo>
                    <a:pt x="121" y="25"/>
                  </a:lnTo>
                  <a:lnTo>
                    <a:pt x="126" y="28"/>
                  </a:lnTo>
                  <a:lnTo>
                    <a:pt x="129" y="32"/>
                  </a:lnTo>
                  <a:lnTo>
                    <a:pt x="133" y="35"/>
                  </a:lnTo>
                  <a:lnTo>
                    <a:pt x="136" y="46"/>
                  </a:lnTo>
                  <a:lnTo>
                    <a:pt x="135" y="55"/>
                  </a:lnTo>
                  <a:lnTo>
                    <a:pt x="130" y="65"/>
                  </a:lnTo>
                  <a:lnTo>
                    <a:pt x="122" y="72"/>
                  </a:lnTo>
                  <a:lnTo>
                    <a:pt x="130" y="80"/>
                  </a:lnTo>
                  <a:lnTo>
                    <a:pt x="135" y="89"/>
                  </a:lnTo>
                  <a:lnTo>
                    <a:pt x="136" y="100"/>
                  </a:lnTo>
                  <a:lnTo>
                    <a:pt x="133" y="110"/>
                  </a:lnTo>
                  <a:lnTo>
                    <a:pt x="129" y="114"/>
                  </a:lnTo>
                  <a:lnTo>
                    <a:pt x="126" y="117"/>
                  </a:lnTo>
                  <a:lnTo>
                    <a:pt x="121" y="121"/>
                  </a:lnTo>
                  <a:lnTo>
                    <a:pt x="117" y="122"/>
                  </a:lnTo>
                  <a:lnTo>
                    <a:pt x="112" y="123"/>
                  </a:lnTo>
                  <a:lnTo>
                    <a:pt x="106" y="123"/>
                  </a:lnTo>
                  <a:lnTo>
                    <a:pt x="102" y="122"/>
                  </a:lnTo>
                  <a:lnTo>
                    <a:pt x="96" y="121"/>
                  </a:lnTo>
                  <a:lnTo>
                    <a:pt x="94" y="131"/>
                  </a:lnTo>
                  <a:lnTo>
                    <a:pt x="88" y="139"/>
                  </a:lnTo>
                  <a:lnTo>
                    <a:pt x="80" y="145"/>
                  </a:lnTo>
                  <a:lnTo>
                    <a:pt x="69" y="147"/>
                  </a:lnTo>
                  <a:lnTo>
                    <a:pt x="59" y="145"/>
                  </a:lnTo>
                  <a:lnTo>
                    <a:pt x="51" y="139"/>
                  </a:lnTo>
                  <a:lnTo>
                    <a:pt x="45" y="131"/>
                  </a:lnTo>
                  <a:lnTo>
                    <a:pt x="42" y="121"/>
                  </a:lnTo>
                  <a:lnTo>
                    <a:pt x="36" y="123"/>
                  </a:lnTo>
                  <a:lnTo>
                    <a:pt x="31" y="124"/>
                  </a:lnTo>
                  <a:lnTo>
                    <a:pt x="26" y="124"/>
                  </a:lnTo>
                  <a:lnTo>
                    <a:pt x="21" y="123"/>
                  </a:lnTo>
                  <a:lnTo>
                    <a:pt x="16" y="122"/>
                  </a:lnTo>
                  <a:lnTo>
                    <a:pt x="12" y="119"/>
                  </a:lnTo>
                  <a:lnTo>
                    <a:pt x="8" y="116"/>
                  </a:lnTo>
                  <a:lnTo>
                    <a:pt x="5" y="111"/>
                  </a:lnTo>
                  <a:lnTo>
                    <a:pt x="1" y="101"/>
                  </a:lnTo>
                  <a:lnTo>
                    <a:pt x="3" y="92"/>
                  </a:lnTo>
                  <a:lnTo>
                    <a:pt x="7" y="83"/>
                  </a:lnTo>
                  <a:lnTo>
                    <a:pt x="14" y="7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67" name="Freeform 119"/>
            <p:cNvSpPr>
              <a:spLocks/>
            </p:cNvSpPr>
            <p:nvPr/>
          </p:nvSpPr>
          <p:spPr bwMode="auto">
            <a:xfrm>
              <a:off x="2667" y="1949"/>
              <a:ext cx="20" cy="20"/>
            </a:xfrm>
            <a:custGeom>
              <a:avLst/>
              <a:gdLst>
                <a:gd name="T0" fmla="*/ 19 w 39"/>
                <a:gd name="T1" fmla="*/ 39 h 39"/>
                <a:gd name="T2" fmla="*/ 28 w 39"/>
                <a:gd name="T3" fmla="*/ 38 h 39"/>
                <a:gd name="T4" fmla="*/ 33 w 39"/>
                <a:gd name="T5" fmla="*/ 33 h 39"/>
                <a:gd name="T6" fmla="*/ 38 w 39"/>
                <a:gd name="T7" fmla="*/ 27 h 39"/>
                <a:gd name="T8" fmla="*/ 39 w 39"/>
                <a:gd name="T9" fmla="*/ 19 h 39"/>
                <a:gd name="T10" fmla="*/ 38 w 39"/>
                <a:gd name="T11" fmla="*/ 12 h 39"/>
                <a:gd name="T12" fmla="*/ 33 w 39"/>
                <a:gd name="T13" fmla="*/ 5 h 39"/>
                <a:gd name="T14" fmla="*/ 28 w 39"/>
                <a:gd name="T15" fmla="*/ 1 h 39"/>
                <a:gd name="T16" fmla="*/ 19 w 39"/>
                <a:gd name="T17" fmla="*/ 0 h 39"/>
                <a:gd name="T18" fmla="*/ 13 w 39"/>
                <a:gd name="T19" fmla="*/ 1 h 39"/>
                <a:gd name="T20" fmla="*/ 6 w 39"/>
                <a:gd name="T21" fmla="*/ 5 h 39"/>
                <a:gd name="T22" fmla="*/ 1 w 39"/>
                <a:gd name="T23" fmla="*/ 12 h 39"/>
                <a:gd name="T24" fmla="*/ 0 w 39"/>
                <a:gd name="T25" fmla="*/ 19 h 39"/>
                <a:gd name="T26" fmla="*/ 1 w 39"/>
                <a:gd name="T27" fmla="*/ 27 h 39"/>
                <a:gd name="T28" fmla="*/ 6 w 39"/>
                <a:gd name="T29" fmla="*/ 33 h 39"/>
                <a:gd name="T30" fmla="*/ 13 w 39"/>
                <a:gd name="T31" fmla="*/ 38 h 39"/>
                <a:gd name="T32" fmla="*/ 19 w 39"/>
                <a:gd name="T33"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39">
                  <a:moveTo>
                    <a:pt x="19" y="39"/>
                  </a:moveTo>
                  <a:lnTo>
                    <a:pt x="28" y="38"/>
                  </a:lnTo>
                  <a:lnTo>
                    <a:pt x="33" y="33"/>
                  </a:lnTo>
                  <a:lnTo>
                    <a:pt x="38" y="27"/>
                  </a:lnTo>
                  <a:lnTo>
                    <a:pt x="39" y="19"/>
                  </a:lnTo>
                  <a:lnTo>
                    <a:pt x="38" y="12"/>
                  </a:lnTo>
                  <a:lnTo>
                    <a:pt x="33" y="5"/>
                  </a:lnTo>
                  <a:lnTo>
                    <a:pt x="28" y="1"/>
                  </a:lnTo>
                  <a:lnTo>
                    <a:pt x="19" y="0"/>
                  </a:lnTo>
                  <a:lnTo>
                    <a:pt x="13" y="1"/>
                  </a:lnTo>
                  <a:lnTo>
                    <a:pt x="6" y="5"/>
                  </a:lnTo>
                  <a:lnTo>
                    <a:pt x="1" y="12"/>
                  </a:lnTo>
                  <a:lnTo>
                    <a:pt x="0" y="19"/>
                  </a:lnTo>
                  <a:lnTo>
                    <a:pt x="1" y="27"/>
                  </a:lnTo>
                  <a:lnTo>
                    <a:pt x="6" y="33"/>
                  </a:lnTo>
                  <a:lnTo>
                    <a:pt x="13" y="38"/>
                  </a:lnTo>
                  <a:lnTo>
                    <a:pt x="19" y="3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68" name="Freeform 120"/>
            <p:cNvSpPr>
              <a:spLocks/>
            </p:cNvSpPr>
            <p:nvPr/>
          </p:nvSpPr>
          <p:spPr bwMode="auto">
            <a:xfrm>
              <a:off x="2593" y="1695"/>
              <a:ext cx="30" cy="30"/>
            </a:xfrm>
            <a:custGeom>
              <a:avLst/>
              <a:gdLst>
                <a:gd name="T0" fmla="*/ 60 w 60"/>
                <a:gd name="T1" fmla="*/ 29 h 59"/>
                <a:gd name="T2" fmla="*/ 59 w 60"/>
                <a:gd name="T3" fmla="*/ 24 h 59"/>
                <a:gd name="T4" fmla="*/ 58 w 60"/>
                <a:gd name="T5" fmla="*/ 18 h 59"/>
                <a:gd name="T6" fmla="*/ 55 w 60"/>
                <a:gd name="T7" fmla="*/ 13 h 59"/>
                <a:gd name="T8" fmla="*/ 51 w 60"/>
                <a:gd name="T9" fmla="*/ 9 h 59"/>
                <a:gd name="T10" fmla="*/ 47 w 60"/>
                <a:gd name="T11" fmla="*/ 5 h 59"/>
                <a:gd name="T12" fmla="*/ 42 w 60"/>
                <a:gd name="T13" fmla="*/ 2 h 59"/>
                <a:gd name="T14" fmla="*/ 36 w 60"/>
                <a:gd name="T15" fmla="*/ 1 h 59"/>
                <a:gd name="T16" fmla="*/ 30 w 60"/>
                <a:gd name="T17" fmla="*/ 0 h 59"/>
                <a:gd name="T18" fmla="*/ 19 w 60"/>
                <a:gd name="T19" fmla="*/ 2 h 59"/>
                <a:gd name="T20" fmla="*/ 10 w 60"/>
                <a:gd name="T21" fmla="*/ 9 h 59"/>
                <a:gd name="T22" fmla="*/ 3 w 60"/>
                <a:gd name="T23" fmla="*/ 18 h 59"/>
                <a:gd name="T24" fmla="*/ 0 w 60"/>
                <a:gd name="T25" fmla="*/ 29 h 59"/>
                <a:gd name="T26" fmla="*/ 2 w 60"/>
                <a:gd name="T27" fmla="*/ 35 h 59"/>
                <a:gd name="T28" fmla="*/ 3 w 60"/>
                <a:gd name="T29" fmla="*/ 41 h 59"/>
                <a:gd name="T30" fmla="*/ 6 w 60"/>
                <a:gd name="T31" fmla="*/ 46 h 59"/>
                <a:gd name="T32" fmla="*/ 10 w 60"/>
                <a:gd name="T33" fmla="*/ 50 h 59"/>
                <a:gd name="T34" fmla="*/ 14 w 60"/>
                <a:gd name="T35" fmla="*/ 54 h 59"/>
                <a:gd name="T36" fmla="*/ 19 w 60"/>
                <a:gd name="T37" fmla="*/ 57 h 59"/>
                <a:gd name="T38" fmla="*/ 25 w 60"/>
                <a:gd name="T39" fmla="*/ 58 h 59"/>
                <a:gd name="T40" fmla="*/ 30 w 60"/>
                <a:gd name="T41" fmla="*/ 59 h 59"/>
                <a:gd name="T42" fmla="*/ 36 w 60"/>
                <a:gd name="T43" fmla="*/ 58 h 59"/>
                <a:gd name="T44" fmla="*/ 42 w 60"/>
                <a:gd name="T45" fmla="*/ 57 h 59"/>
                <a:gd name="T46" fmla="*/ 47 w 60"/>
                <a:gd name="T47" fmla="*/ 54 h 59"/>
                <a:gd name="T48" fmla="*/ 51 w 60"/>
                <a:gd name="T49" fmla="*/ 50 h 59"/>
                <a:gd name="T50" fmla="*/ 55 w 60"/>
                <a:gd name="T51" fmla="*/ 46 h 59"/>
                <a:gd name="T52" fmla="*/ 58 w 60"/>
                <a:gd name="T53" fmla="*/ 41 h 59"/>
                <a:gd name="T54" fmla="*/ 59 w 60"/>
                <a:gd name="T55" fmla="*/ 35 h 59"/>
                <a:gd name="T56" fmla="*/ 60 w 60"/>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29"/>
                  </a:moveTo>
                  <a:lnTo>
                    <a:pt x="59" y="24"/>
                  </a:lnTo>
                  <a:lnTo>
                    <a:pt x="58" y="18"/>
                  </a:lnTo>
                  <a:lnTo>
                    <a:pt x="55" y="13"/>
                  </a:lnTo>
                  <a:lnTo>
                    <a:pt x="51" y="9"/>
                  </a:lnTo>
                  <a:lnTo>
                    <a:pt x="47" y="5"/>
                  </a:lnTo>
                  <a:lnTo>
                    <a:pt x="42" y="2"/>
                  </a:lnTo>
                  <a:lnTo>
                    <a:pt x="36" y="1"/>
                  </a:lnTo>
                  <a:lnTo>
                    <a:pt x="30" y="0"/>
                  </a:lnTo>
                  <a:lnTo>
                    <a:pt x="19" y="2"/>
                  </a:lnTo>
                  <a:lnTo>
                    <a:pt x="10" y="9"/>
                  </a:lnTo>
                  <a:lnTo>
                    <a:pt x="3" y="18"/>
                  </a:lnTo>
                  <a:lnTo>
                    <a:pt x="0" y="29"/>
                  </a:lnTo>
                  <a:lnTo>
                    <a:pt x="2" y="35"/>
                  </a:lnTo>
                  <a:lnTo>
                    <a:pt x="3" y="41"/>
                  </a:lnTo>
                  <a:lnTo>
                    <a:pt x="6" y="46"/>
                  </a:lnTo>
                  <a:lnTo>
                    <a:pt x="10" y="50"/>
                  </a:lnTo>
                  <a:lnTo>
                    <a:pt x="14" y="54"/>
                  </a:lnTo>
                  <a:lnTo>
                    <a:pt x="19" y="57"/>
                  </a:lnTo>
                  <a:lnTo>
                    <a:pt x="25" y="58"/>
                  </a:lnTo>
                  <a:lnTo>
                    <a:pt x="30" y="59"/>
                  </a:lnTo>
                  <a:lnTo>
                    <a:pt x="36" y="58"/>
                  </a:lnTo>
                  <a:lnTo>
                    <a:pt x="42" y="57"/>
                  </a:lnTo>
                  <a:lnTo>
                    <a:pt x="47" y="54"/>
                  </a:lnTo>
                  <a:lnTo>
                    <a:pt x="51" y="50"/>
                  </a:lnTo>
                  <a:lnTo>
                    <a:pt x="55" y="46"/>
                  </a:lnTo>
                  <a:lnTo>
                    <a:pt x="58" y="41"/>
                  </a:lnTo>
                  <a:lnTo>
                    <a:pt x="59" y="35"/>
                  </a:lnTo>
                  <a:lnTo>
                    <a:pt x="60"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69" name="Freeform 121"/>
            <p:cNvSpPr>
              <a:spLocks/>
            </p:cNvSpPr>
            <p:nvPr/>
          </p:nvSpPr>
          <p:spPr bwMode="auto">
            <a:xfrm>
              <a:off x="2601" y="1702"/>
              <a:ext cx="15" cy="15"/>
            </a:xfrm>
            <a:custGeom>
              <a:avLst/>
              <a:gdLst>
                <a:gd name="T0" fmla="*/ 15 w 30"/>
                <a:gd name="T1" fmla="*/ 30 h 30"/>
                <a:gd name="T2" fmla="*/ 13 w 30"/>
                <a:gd name="T3" fmla="*/ 30 h 30"/>
                <a:gd name="T4" fmla="*/ 11 w 30"/>
                <a:gd name="T5" fmla="*/ 29 h 30"/>
                <a:gd name="T6" fmla="*/ 7 w 30"/>
                <a:gd name="T7" fmla="*/ 27 h 30"/>
                <a:gd name="T8" fmla="*/ 5 w 30"/>
                <a:gd name="T9" fmla="*/ 26 h 30"/>
                <a:gd name="T10" fmla="*/ 4 w 30"/>
                <a:gd name="T11" fmla="*/ 24 h 30"/>
                <a:gd name="T12" fmla="*/ 2 w 30"/>
                <a:gd name="T13" fmla="*/ 20 h 30"/>
                <a:gd name="T14" fmla="*/ 0 w 30"/>
                <a:gd name="T15" fmla="*/ 18 h 30"/>
                <a:gd name="T16" fmla="*/ 0 w 30"/>
                <a:gd name="T17" fmla="*/ 15 h 30"/>
                <a:gd name="T18" fmla="*/ 0 w 30"/>
                <a:gd name="T19" fmla="*/ 12 h 30"/>
                <a:gd name="T20" fmla="*/ 2 w 30"/>
                <a:gd name="T21" fmla="*/ 10 h 30"/>
                <a:gd name="T22" fmla="*/ 4 w 30"/>
                <a:gd name="T23" fmla="*/ 7 h 30"/>
                <a:gd name="T24" fmla="*/ 5 w 30"/>
                <a:gd name="T25" fmla="*/ 5 h 30"/>
                <a:gd name="T26" fmla="*/ 7 w 30"/>
                <a:gd name="T27" fmla="*/ 3 h 30"/>
                <a:gd name="T28" fmla="*/ 11 w 30"/>
                <a:gd name="T29" fmla="*/ 2 h 30"/>
                <a:gd name="T30" fmla="*/ 13 w 30"/>
                <a:gd name="T31" fmla="*/ 0 h 30"/>
                <a:gd name="T32" fmla="*/ 15 w 30"/>
                <a:gd name="T33" fmla="*/ 0 h 30"/>
                <a:gd name="T34" fmla="*/ 19 w 30"/>
                <a:gd name="T35" fmla="*/ 0 h 30"/>
                <a:gd name="T36" fmla="*/ 21 w 30"/>
                <a:gd name="T37" fmla="*/ 2 h 30"/>
                <a:gd name="T38" fmla="*/ 23 w 30"/>
                <a:gd name="T39" fmla="*/ 3 h 30"/>
                <a:gd name="T40" fmla="*/ 26 w 30"/>
                <a:gd name="T41" fmla="*/ 5 h 30"/>
                <a:gd name="T42" fmla="*/ 28 w 30"/>
                <a:gd name="T43" fmla="*/ 7 h 30"/>
                <a:gd name="T44" fmla="*/ 29 w 30"/>
                <a:gd name="T45" fmla="*/ 10 h 30"/>
                <a:gd name="T46" fmla="*/ 30 w 30"/>
                <a:gd name="T47" fmla="*/ 12 h 30"/>
                <a:gd name="T48" fmla="*/ 30 w 30"/>
                <a:gd name="T49" fmla="*/ 15 h 30"/>
                <a:gd name="T50" fmla="*/ 29 w 30"/>
                <a:gd name="T51" fmla="*/ 21 h 30"/>
                <a:gd name="T52" fmla="*/ 26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1" y="29"/>
                  </a:lnTo>
                  <a:lnTo>
                    <a:pt x="7" y="27"/>
                  </a:lnTo>
                  <a:lnTo>
                    <a:pt x="5" y="26"/>
                  </a:lnTo>
                  <a:lnTo>
                    <a:pt x="4" y="24"/>
                  </a:lnTo>
                  <a:lnTo>
                    <a:pt x="2" y="20"/>
                  </a:lnTo>
                  <a:lnTo>
                    <a:pt x="0" y="18"/>
                  </a:lnTo>
                  <a:lnTo>
                    <a:pt x="0" y="15"/>
                  </a:lnTo>
                  <a:lnTo>
                    <a:pt x="0" y="12"/>
                  </a:lnTo>
                  <a:lnTo>
                    <a:pt x="2" y="10"/>
                  </a:lnTo>
                  <a:lnTo>
                    <a:pt x="4" y="7"/>
                  </a:lnTo>
                  <a:lnTo>
                    <a:pt x="5" y="5"/>
                  </a:lnTo>
                  <a:lnTo>
                    <a:pt x="7" y="3"/>
                  </a:lnTo>
                  <a:lnTo>
                    <a:pt x="11" y="2"/>
                  </a:lnTo>
                  <a:lnTo>
                    <a:pt x="13" y="0"/>
                  </a:lnTo>
                  <a:lnTo>
                    <a:pt x="15" y="0"/>
                  </a:lnTo>
                  <a:lnTo>
                    <a:pt x="19" y="0"/>
                  </a:lnTo>
                  <a:lnTo>
                    <a:pt x="21" y="2"/>
                  </a:lnTo>
                  <a:lnTo>
                    <a:pt x="23" y="3"/>
                  </a:lnTo>
                  <a:lnTo>
                    <a:pt x="26" y="5"/>
                  </a:lnTo>
                  <a:lnTo>
                    <a:pt x="28" y="7"/>
                  </a:lnTo>
                  <a:lnTo>
                    <a:pt x="29" y="10"/>
                  </a:lnTo>
                  <a:lnTo>
                    <a:pt x="30" y="12"/>
                  </a:lnTo>
                  <a:lnTo>
                    <a:pt x="30" y="15"/>
                  </a:lnTo>
                  <a:lnTo>
                    <a:pt x="29" y="21"/>
                  </a:lnTo>
                  <a:lnTo>
                    <a:pt x="26"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70" name="Freeform 122"/>
            <p:cNvSpPr>
              <a:spLocks/>
            </p:cNvSpPr>
            <p:nvPr/>
          </p:nvSpPr>
          <p:spPr bwMode="auto">
            <a:xfrm>
              <a:off x="2352" y="1812"/>
              <a:ext cx="30" cy="30"/>
            </a:xfrm>
            <a:custGeom>
              <a:avLst/>
              <a:gdLst>
                <a:gd name="T0" fmla="*/ 60 w 60"/>
                <a:gd name="T1" fmla="*/ 30 h 60"/>
                <a:gd name="T2" fmla="*/ 59 w 60"/>
                <a:gd name="T3" fmla="*/ 25 h 60"/>
                <a:gd name="T4" fmla="*/ 57 w 60"/>
                <a:gd name="T5" fmla="*/ 19 h 60"/>
                <a:gd name="T6" fmla="*/ 54 w 60"/>
                <a:gd name="T7" fmla="*/ 14 h 60"/>
                <a:gd name="T8" fmla="*/ 51 w 60"/>
                <a:gd name="T9" fmla="*/ 10 h 60"/>
                <a:gd name="T10" fmla="*/ 46 w 60"/>
                <a:gd name="T11" fmla="*/ 6 h 60"/>
                <a:gd name="T12" fmla="*/ 41 w 60"/>
                <a:gd name="T13" fmla="*/ 3 h 60"/>
                <a:gd name="T14" fmla="*/ 36 w 60"/>
                <a:gd name="T15" fmla="*/ 1 h 60"/>
                <a:gd name="T16" fmla="*/ 30 w 60"/>
                <a:gd name="T17" fmla="*/ 0 h 60"/>
                <a:gd name="T18" fmla="*/ 18 w 60"/>
                <a:gd name="T19" fmla="*/ 3 h 60"/>
                <a:gd name="T20" fmla="*/ 8 w 60"/>
                <a:gd name="T21" fmla="*/ 10 h 60"/>
                <a:gd name="T22" fmla="*/ 2 w 60"/>
                <a:gd name="T23" fmla="*/ 19 h 60"/>
                <a:gd name="T24" fmla="*/ 0 w 60"/>
                <a:gd name="T25" fmla="*/ 30 h 60"/>
                <a:gd name="T26" fmla="*/ 0 w 60"/>
                <a:gd name="T27" fmla="*/ 36 h 60"/>
                <a:gd name="T28" fmla="*/ 2 w 60"/>
                <a:gd name="T29" fmla="*/ 42 h 60"/>
                <a:gd name="T30" fmla="*/ 4 w 60"/>
                <a:gd name="T31" fmla="*/ 46 h 60"/>
                <a:gd name="T32" fmla="*/ 8 w 60"/>
                <a:gd name="T33" fmla="*/ 51 h 60"/>
                <a:gd name="T34" fmla="*/ 13 w 60"/>
                <a:gd name="T35" fmla="*/ 54 h 60"/>
                <a:gd name="T36" fmla="*/ 18 w 60"/>
                <a:gd name="T37" fmla="*/ 58 h 60"/>
                <a:gd name="T38" fmla="*/ 24 w 60"/>
                <a:gd name="T39" fmla="*/ 59 h 60"/>
                <a:gd name="T40" fmla="*/ 30 w 60"/>
                <a:gd name="T41" fmla="*/ 60 h 60"/>
                <a:gd name="T42" fmla="*/ 36 w 60"/>
                <a:gd name="T43" fmla="*/ 59 h 60"/>
                <a:gd name="T44" fmla="*/ 41 w 60"/>
                <a:gd name="T45" fmla="*/ 58 h 60"/>
                <a:gd name="T46" fmla="*/ 46 w 60"/>
                <a:gd name="T47" fmla="*/ 54 h 60"/>
                <a:gd name="T48" fmla="*/ 51 w 60"/>
                <a:gd name="T49" fmla="*/ 51 h 60"/>
                <a:gd name="T50" fmla="*/ 54 w 60"/>
                <a:gd name="T51" fmla="*/ 46 h 60"/>
                <a:gd name="T52" fmla="*/ 57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5"/>
                  </a:lnTo>
                  <a:lnTo>
                    <a:pt x="57" y="19"/>
                  </a:lnTo>
                  <a:lnTo>
                    <a:pt x="54" y="14"/>
                  </a:lnTo>
                  <a:lnTo>
                    <a:pt x="51" y="10"/>
                  </a:lnTo>
                  <a:lnTo>
                    <a:pt x="46" y="6"/>
                  </a:lnTo>
                  <a:lnTo>
                    <a:pt x="41" y="3"/>
                  </a:lnTo>
                  <a:lnTo>
                    <a:pt x="36" y="1"/>
                  </a:lnTo>
                  <a:lnTo>
                    <a:pt x="30" y="0"/>
                  </a:lnTo>
                  <a:lnTo>
                    <a:pt x="18" y="3"/>
                  </a:lnTo>
                  <a:lnTo>
                    <a:pt x="8" y="10"/>
                  </a:lnTo>
                  <a:lnTo>
                    <a:pt x="2" y="19"/>
                  </a:lnTo>
                  <a:lnTo>
                    <a:pt x="0" y="30"/>
                  </a:lnTo>
                  <a:lnTo>
                    <a:pt x="0" y="36"/>
                  </a:lnTo>
                  <a:lnTo>
                    <a:pt x="2" y="42"/>
                  </a:lnTo>
                  <a:lnTo>
                    <a:pt x="4" y="46"/>
                  </a:lnTo>
                  <a:lnTo>
                    <a:pt x="8" y="51"/>
                  </a:lnTo>
                  <a:lnTo>
                    <a:pt x="13" y="54"/>
                  </a:lnTo>
                  <a:lnTo>
                    <a:pt x="18" y="58"/>
                  </a:lnTo>
                  <a:lnTo>
                    <a:pt x="24" y="59"/>
                  </a:lnTo>
                  <a:lnTo>
                    <a:pt x="30" y="60"/>
                  </a:lnTo>
                  <a:lnTo>
                    <a:pt x="36" y="59"/>
                  </a:lnTo>
                  <a:lnTo>
                    <a:pt x="41" y="58"/>
                  </a:lnTo>
                  <a:lnTo>
                    <a:pt x="46" y="54"/>
                  </a:lnTo>
                  <a:lnTo>
                    <a:pt x="51" y="51"/>
                  </a:lnTo>
                  <a:lnTo>
                    <a:pt x="54" y="46"/>
                  </a:lnTo>
                  <a:lnTo>
                    <a:pt x="57"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71" name="Freeform 123"/>
            <p:cNvSpPr>
              <a:spLocks/>
            </p:cNvSpPr>
            <p:nvPr/>
          </p:nvSpPr>
          <p:spPr bwMode="auto">
            <a:xfrm>
              <a:off x="2359" y="1819"/>
              <a:ext cx="15" cy="15"/>
            </a:xfrm>
            <a:custGeom>
              <a:avLst/>
              <a:gdLst>
                <a:gd name="T0" fmla="*/ 15 w 29"/>
                <a:gd name="T1" fmla="*/ 30 h 30"/>
                <a:gd name="T2" fmla="*/ 11 w 29"/>
                <a:gd name="T3" fmla="*/ 30 h 30"/>
                <a:gd name="T4" fmla="*/ 9 w 29"/>
                <a:gd name="T5" fmla="*/ 29 h 30"/>
                <a:gd name="T6" fmla="*/ 7 w 29"/>
                <a:gd name="T7" fmla="*/ 27 h 30"/>
                <a:gd name="T8" fmla="*/ 4 w 29"/>
                <a:gd name="T9" fmla="*/ 26 h 30"/>
                <a:gd name="T10" fmla="*/ 2 w 29"/>
                <a:gd name="T11" fmla="*/ 23 h 30"/>
                <a:gd name="T12" fmla="*/ 1 w 29"/>
                <a:gd name="T13" fmla="*/ 21 h 30"/>
                <a:gd name="T14" fmla="*/ 0 w 29"/>
                <a:gd name="T15" fmla="*/ 18 h 30"/>
                <a:gd name="T16" fmla="*/ 0 w 29"/>
                <a:gd name="T17" fmla="*/ 15 h 30"/>
                <a:gd name="T18" fmla="*/ 0 w 29"/>
                <a:gd name="T19" fmla="*/ 13 h 30"/>
                <a:gd name="T20" fmla="*/ 1 w 29"/>
                <a:gd name="T21" fmla="*/ 10 h 30"/>
                <a:gd name="T22" fmla="*/ 2 w 29"/>
                <a:gd name="T23" fmla="*/ 7 h 30"/>
                <a:gd name="T24" fmla="*/ 4 w 29"/>
                <a:gd name="T25" fmla="*/ 5 h 30"/>
                <a:gd name="T26" fmla="*/ 7 w 29"/>
                <a:gd name="T27" fmla="*/ 3 h 30"/>
                <a:gd name="T28" fmla="*/ 9 w 29"/>
                <a:gd name="T29" fmla="*/ 1 h 30"/>
                <a:gd name="T30" fmla="*/ 11 w 29"/>
                <a:gd name="T31" fmla="*/ 0 h 30"/>
                <a:gd name="T32" fmla="*/ 15 w 29"/>
                <a:gd name="T33" fmla="*/ 0 h 30"/>
                <a:gd name="T34" fmla="*/ 17 w 29"/>
                <a:gd name="T35" fmla="*/ 0 h 30"/>
                <a:gd name="T36" fmla="*/ 21 w 29"/>
                <a:gd name="T37" fmla="*/ 1 h 30"/>
                <a:gd name="T38" fmla="*/ 23 w 29"/>
                <a:gd name="T39" fmla="*/ 3 h 30"/>
                <a:gd name="T40" fmla="*/ 25 w 29"/>
                <a:gd name="T41" fmla="*/ 5 h 30"/>
                <a:gd name="T42" fmla="*/ 26 w 29"/>
                <a:gd name="T43" fmla="*/ 7 h 30"/>
                <a:gd name="T44" fmla="*/ 28 w 29"/>
                <a:gd name="T45" fmla="*/ 10 h 30"/>
                <a:gd name="T46" fmla="*/ 29 w 29"/>
                <a:gd name="T47" fmla="*/ 13 h 30"/>
                <a:gd name="T48" fmla="*/ 29 w 29"/>
                <a:gd name="T49" fmla="*/ 15 h 30"/>
                <a:gd name="T50" fmla="*/ 28 w 29"/>
                <a:gd name="T51" fmla="*/ 21 h 30"/>
                <a:gd name="T52" fmla="*/ 25 w 29"/>
                <a:gd name="T53" fmla="*/ 26 h 30"/>
                <a:gd name="T54" fmla="*/ 21 w 29"/>
                <a:gd name="T55" fmla="*/ 29 h 30"/>
                <a:gd name="T56" fmla="*/ 15 w 29"/>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30">
                  <a:moveTo>
                    <a:pt x="15" y="30"/>
                  </a:moveTo>
                  <a:lnTo>
                    <a:pt x="11" y="30"/>
                  </a:lnTo>
                  <a:lnTo>
                    <a:pt x="9" y="29"/>
                  </a:lnTo>
                  <a:lnTo>
                    <a:pt x="7" y="27"/>
                  </a:lnTo>
                  <a:lnTo>
                    <a:pt x="4" y="26"/>
                  </a:lnTo>
                  <a:lnTo>
                    <a:pt x="2" y="23"/>
                  </a:lnTo>
                  <a:lnTo>
                    <a:pt x="1" y="21"/>
                  </a:lnTo>
                  <a:lnTo>
                    <a:pt x="0" y="18"/>
                  </a:lnTo>
                  <a:lnTo>
                    <a:pt x="0" y="15"/>
                  </a:lnTo>
                  <a:lnTo>
                    <a:pt x="0" y="13"/>
                  </a:lnTo>
                  <a:lnTo>
                    <a:pt x="1" y="10"/>
                  </a:lnTo>
                  <a:lnTo>
                    <a:pt x="2" y="7"/>
                  </a:lnTo>
                  <a:lnTo>
                    <a:pt x="4" y="5"/>
                  </a:lnTo>
                  <a:lnTo>
                    <a:pt x="7" y="3"/>
                  </a:lnTo>
                  <a:lnTo>
                    <a:pt x="9" y="1"/>
                  </a:lnTo>
                  <a:lnTo>
                    <a:pt x="11" y="0"/>
                  </a:lnTo>
                  <a:lnTo>
                    <a:pt x="15" y="0"/>
                  </a:lnTo>
                  <a:lnTo>
                    <a:pt x="17" y="0"/>
                  </a:lnTo>
                  <a:lnTo>
                    <a:pt x="21" y="1"/>
                  </a:lnTo>
                  <a:lnTo>
                    <a:pt x="23" y="3"/>
                  </a:lnTo>
                  <a:lnTo>
                    <a:pt x="25" y="5"/>
                  </a:lnTo>
                  <a:lnTo>
                    <a:pt x="26" y="7"/>
                  </a:lnTo>
                  <a:lnTo>
                    <a:pt x="28" y="10"/>
                  </a:lnTo>
                  <a:lnTo>
                    <a:pt x="29" y="13"/>
                  </a:lnTo>
                  <a:lnTo>
                    <a:pt x="29" y="15"/>
                  </a:lnTo>
                  <a:lnTo>
                    <a:pt x="28"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72" name="Freeform 124"/>
            <p:cNvSpPr>
              <a:spLocks/>
            </p:cNvSpPr>
            <p:nvPr/>
          </p:nvSpPr>
          <p:spPr bwMode="auto">
            <a:xfrm>
              <a:off x="2336" y="1607"/>
              <a:ext cx="30" cy="29"/>
            </a:xfrm>
            <a:custGeom>
              <a:avLst/>
              <a:gdLst>
                <a:gd name="T0" fmla="*/ 60 w 60"/>
                <a:gd name="T1" fmla="*/ 30 h 59"/>
                <a:gd name="T2" fmla="*/ 58 w 60"/>
                <a:gd name="T3" fmla="*/ 24 h 59"/>
                <a:gd name="T4" fmla="*/ 57 w 60"/>
                <a:gd name="T5" fmla="*/ 19 h 59"/>
                <a:gd name="T6" fmla="*/ 54 w 60"/>
                <a:gd name="T7" fmla="*/ 13 h 59"/>
                <a:gd name="T8" fmla="*/ 50 w 60"/>
                <a:gd name="T9" fmla="*/ 8 h 59"/>
                <a:gd name="T10" fmla="*/ 46 w 60"/>
                <a:gd name="T11" fmla="*/ 5 h 59"/>
                <a:gd name="T12" fmla="*/ 41 w 60"/>
                <a:gd name="T13" fmla="*/ 3 h 59"/>
                <a:gd name="T14" fmla="*/ 35 w 60"/>
                <a:gd name="T15" fmla="*/ 0 h 59"/>
                <a:gd name="T16" fmla="*/ 30 w 60"/>
                <a:gd name="T17" fmla="*/ 0 h 59"/>
                <a:gd name="T18" fmla="*/ 18 w 60"/>
                <a:gd name="T19" fmla="*/ 3 h 59"/>
                <a:gd name="T20" fmla="*/ 9 w 60"/>
                <a:gd name="T21" fmla="*/ 8 h 59"/>
                <a:gd name="T22" fmla="*/ 2 w 60"/>
                <a:gd name="T23" fmla="*/ 19 h 59"/>
                <a:gd name="T24" fmla="*/ 0 w 60"/>
                <a:gd name="T25" fmla="*/ 30 h 59"/>
                <a:gd name="T26" fmla="*/ 1 w 60"/>
                <a:gd name="T27" fmla="*/ 36 h 59"/>
                <a:gd name="T28" fmla="*/ 2 w 60"/>
                <a:gd name="T29" fmla="*/ 41 h 59"/>
                <a:gd name="T30" fmla="*/ 5 w 60"/>
                <a:gd name="T31" fmla="*/ 46 h 59"/>
                <a:gd name="T32" fmla="*/ 9 w 60"/>
                <a:gd name="T33" fmla="*/ 51 h 59"/>
                <a:gd name="T34" fmla="*/ 13 w 60"/>
                <a:gd name="T35" fmla="*/ 54 h 59"/>
                <a:gd name="T36" fmla="*/ 18 w 60"/>
                <a:gd name="T37" fmla="*/ 57 h 59"/>
                <a:gd name="T38" fmla="*/ 24 w 60"/>
                <a:gd name="T39" fmla="*/ 59 h 59"/>
                <a:gd name="T40" fmla="*/ 30 w 60"/>
                <a:gd name="T41" fmla="*/ 59 h 59"/>
                <a:gd name="T42" fmla="*/ 35 w 60"/>
                <a:gd name="T43" fmla="*/ 59 h 59"/>
                <a:gd name="T44" fmla="*/ 41 w 60"/>
                <a:gd name="T45" fmla="*/ 57 h 59"/>
                <a:gd name="T46" fmla="*/ 46 w 60"/>
                <a:gd name="T47" fmla="*/ 54 h 59"/>
                <a:gd name="T48" fmla="*/ 50 w 60"/>
                <a:gd name="T49" fmla="*/ 51 h 59"/>
                <a:gd name="T50" fmla="*/ 54 w 60"/>
                <a:gd name="T51" fmla="*/ 46 h 59"/>
                <a:gd name="T52" fmla="*/ 57 w 60"/>
                <a:gd name="T53" fmla="*/ 41 h 59"/>
                <a:gd name="T54" fmla="*/ 58 w 60"/>
                <a:gd name="T55" fmla="*/ 36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8" y="24"/>
                  </a:lnTo>
                  <a:lnTo>
                    <a:pt x="57" y="19"/>
                  </a:lnTo>
                  <a:lnTo>
                    <a:pt x="54" y="13"/>
                  </a:lnTo>
                  <a:lnTo>
                    <a:pt x="50" y="8"/>
                  </a:lnTo>
                  <a:lnTo>
                    <a:pt x="46" y="5"/>
                  </a:lnTo>
                  <a:lnTo>
                    <a:pt x="41" y="3"/>
                  </a:lnTo>
                  <a:lnTo>
                    <a:pt x="35" y="0"/>
                  </a:lnTo>
                  <a:lnTo>
                    <a:pt x="30" y="0"/>
                  </a:lnTo>
                  <a:lnTo>
                    <a:pt x="18" y="3"/>
                  </a:lnTo>
                  <a:lnTo>
                    <a:pt x="9" y="8"/>
                  </a:lnTo>
                  <a:lnTo>
                    <a:pt x="2" y="19"/>
                  </a:lnTo>
                  <a:lnTo>
                    <a:pt x="0" y="30"/>
                  </a:lnTo>
                  <a:lnTo>
                    <a:pt x="1" y="36"/>
                  </a:lnTo>
                  <a:lnTo>
                    <a:pt x="2" y="41"/>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1"/>
                  </a:lnTo>
                  <a:lnTo>
                    <a:pt x="58"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73" name="Freeform 125"/>
            <p:cNvSpPr>
              <a:spLocks/>
            </p:cNvSpPr>
            <p:nvPr/>
          </p:nvSpPr>
          <p:spPr bwMode="auto">
            <a:xfrm>
              <a:off x="2343" y="1614"/>
              <a:ext cx="15" cy="15"/>
            </a:xfrm>
            <a:custGeom>
              <a:avLst/>
              <a:gdLst>
                <a:gd name="T0" fmla="*/ 15 w 30"/>
                <a:gd name="T1" fmla="*/ 29 h 29"/>
                <a:gd name="T2" fmla="*/ 11 w 30"/>
                <a:gd name="T3" fmla="*/ 29 h 29"/>
                <a:gd name="T4" fmla="*/ 9 w 30"/>
                <a:gd name="T5" fmla="*/ 28 h 29"/>
                <a:gd name="T6" fmla="*/ 7 w 30"/>
                <a:gd name="T7" fmla="*/ 27 h 29"/>
                <a:gd name="T8" fmla="*/ 4 w 30"/>
                <a:gd name="T9" fmla="*/ 26 h 29"/>
                <a:gd name="T10" fmla="*/ 2 w 30"/>
                <a:gd name="T11" fmla="*/ 23 h 29"/>
                <a:gd name="T12" fmla="*/ 1 w 30"/>
                <a:gd name="T13" fmla="*/ 20 h 29"/>
                <a:gd name="T14" fmla="*/ 0 w 30"/>
                <a:gd name="T15" fmla="*/ 18 h 29"/>
                <a:gd name="T16" fmla="*/ 0 w 30"/>
                <a:gd name="T17" fmla="*/ 15 h 29"/>
                <a:gd name="T18" fmla="*/ 0 w 30"/>
                <a:gd name="T19" fmla="*/ 12 h 29"/>
                <a:gd name="T20" fmla="*/ 1 w 30"/>
                <a:gd name="T21" fmla="*/ 9 h 29"/>
                <a:gd name="T22" fmla="*/ 2 w 30"/>
                <a:gd name="T23" fmla="*/ 6 h 29"/>
                <a:gd name="T24" fmla="*/ 4 w 30"/>
                <a:gd name="T25" fmla="*/ 4 h 29"/>
                <a:gd name="T26" fmla="*/ 7 w 30"/>
                <a:gd name="T27" fmla="*/ 3 h 29"/>
                <a:gd name="T28" fmla="*/ 9 w 30"/>
                <a:gd name="T29" fmla="*/ 1 h 29"/>
                <a:gd name="T30" fmla="*/ 11 w 30"/>
                <a:gd name="T31" fmla="*/ 0 h 29"/>
                <a:gd name="T32" fmla="*/ 15 w 30"/>
                <a:gd name="T33" fmla="*/ 0 h 29"/>
                <a:gd name="T34" fmla="*/ 17 w 30"/>
                <a:gd name="T35" fmla="*/ 0 h 29"/>
                <a:gd name="T36" fmla="*/ 20 w 30"/>
                <a:gd name="T37" fmla="*/ 1 h 29"/>
                <a:gd name="T38" fmla="*/ 23 w 30"/>
                <a:gd name="T39" fmla="*/ 3 h 29"/>
                <a:gd name="T40" fmla="*/ 25 w 30"/>
                <a:gd name="T41" fmla="*/ 4 h 29"/>
                <a:gd name="T42" fmla="*/ 26 w 30"/>
                <a:gd name="T43" fmla="*/ 6 h 29"/>
                <a:gd name="T44" fmla="*/ 28 w 30"/>
                <a:gd name="T45" fmla="*/ 9 h 29"/>
                <a:gd name="T46" fmla="*/ 30 w 30"/>
                <a:gd name="T47" fmla="*/ 12 h 29"/>
                <a:gd name="T48" fmla="*/ 30 w 30"/>
                <a:gd name="T49" fmla="*/ 15 h 29"/>
                <a:gd name="T50" fmla="*/ 28 w 30"/>
                <a:gd name="T51" fmla="*/ 21 h 29"/>
                <a:gd name="T52" fmla="*/ 25 w 30"/>
                <a:gd name="T53" fmla="*/ 26 h 29"/>
                <a:gd name="T54" fmla="*/ 20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1" y="29"/>
                  </a:lnTo>
                  <a:lnTo>
                    <a:pt x="9" y="28"/>
                  </a:lnTo>
                  <a:lnTo>
                    <a:pt x="7" y="27"/>
                  </a:lnTo>
                  <a:lnTo>
                    <a:pt x="4" y="26"/>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1"/>
                  </a:lnTo>
                  <a:lnTo>
                    <a:pt x="25" y="26"/>
                  </a:lnTo>
                  <a:lnTo>
                    <a:pt x="20"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74" name="Freeform 126"/>
            <p:cNvSpPr>
              <a:spLocks/>
            </p:cNvSpPr>
            <p:nvPr/>
          </p:nvSpPr>
          <p:spPr bwMode="auto">
            <a:xfrm>
              <a:off x="2456" y="1929"/>
              <a:ext cx="30" cy="30"/>
            </a:xfrm>
            <a:custGeom>
              <a:avLst/>
              <a:gdLst>
                <a:gd name="T0" fmla="*/ 60 w 60"/>
                <a:gd name="T1" fmla="*/ 30 h 60"/>
                <a:gd name="T2" fmla="*/ 59 w 60"/>
                <a:gd name="T3" fmla="*/ 24 h 60"/>
                <a:gd name="T4" fmla="*/ 58 w 60"/>
                <a:gd name="T5" fmla="*/ 19 h 60"/>
                <a:gd name="T6" fmla="*/ 55 w 60"/>
                <a:gd name="T7" fmla="*/ 13 h 60"/>
                <a:gd name="T8" fmla="*/ 52 w 60"/>
                <a:gd name="T9" fmla="*/ 8 h 60"/>
                <a:gd name="T10" fmla="*/ 47 w 60"/>
                <a:gd name="T11" fmla="*/ 5 h 60"/>
                <a:gd name="T12" fmla="*/ 42 w 60"/>
                <a:gd name="T13" fmla="*/ 3 h 60"/>
                <a:gd name="T14" fmla="*/ 36 w 60"/>
                <a:gd name="T15" fmla="*/ 0 h 60"/>
                <a:gd name="T16" fmla="*/ 30 w 60"/>
                <a:gd name="T17" fmla="*/ 0 h 60"/>
                <a:gd name="T18" fmla="*/ 19 w 60"/>
                <a:gd name="T19" fmla="*/ 3 h 60"/>
                <a:gd name="T20" fmla="*/ 9 w 60"/>
                <a:gd name="T21" fmla="*/ 8 h 60"/>
                <a:gd name="T22" fmla="*/ 2 w 60"/>
                <a:gd name="T23" fmla="*/ 19 h 60"/>
                <a:gd name="T24" fmla="*/ 0 w 60"/>
                <a:gd name="T25" fmla="*/ 30 h 60"/>
                <a:gd name="T26" fmla="*/ 1 w 60"/>
                <a:gd name="T27" fmla="*/ 36 h 60"/>
                <a:gd name="T28" fmla="*/ 2 w 60"/>
                <a:gd name="T29" fmla="*/ 42 h 60"/>
                <a:gd name="T30" fmla="*/ 6 w 60"/>
                <a:gd name="T31" fmla="*/ 46 h 60"/>
                <a:gd name="T32" fmla="*/ 9 w 60"/>
                <a:gd name="T33" fmla="*/ 51 h 60"/>
                <a:gd name="T34" fmla="*/ 14 w 60"/>
                <a:gd name="T35" fmla="*/ 54 h 60"/>
                <a:gd name="T36" fmla="*/ 19 w 60"/>
                <a:gd name="T37" fmla="*/ 58 h 60"/>
                <a:gd name="T38" fmla="*/ 24 w 60"/>
                <a:gd name="T39" fmla="*/ 59 h 60"/>
                <a:gd name="T40" fmla="*/ 30 w 60"/>
                <a:gd name="T41" fmla="*/ 60 h 60"/>
                <a:gd name="T42" fmla="*/ 36 w 60"/>
                <a:gd name="T43" fmla="*/ 59 h 60"/>
                <a:gd name="T44" fmla="*/ 42 w 60"/>
                <a:gd name="T45" fmla="*/ 58 h 60"/>
                <a:gd name="T46" fmla="*/ 47 w 60"/>
                <a:gd name="T47" fmla="*/ 54 h 60"/>
                <a:gd name="T48" fmla="*/ 52 w 60"/>
                <a:gd name="T49" fmla="*/ 51 h 60"/>
                <a:gd name="T50" fmla="*/ 55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9"/>
                  </a:lnTo>
                  <a:lnTo>
                    <a:pt x="55" y="13"/>
                  </a:lnTo>
                  <a:lnTo>
                    <a:pt x="52" y="8"/>
                  </a:lnTo>
                  <a:lnTo>
                    <a:pt x="47" y="5"/>
                  </a:lnTo>
                  <a:lnTo>
                    <a:pt x="42" y="3"/>
                  </a:lnTo>
                  <a:lnTo>
                    <a:pt x="36" y="0"/>
                  </a:lnTo>
                  <a:lnTo>
                    <a:pt x="30" y="0"/>
                  </a:lnTo>
                  <a:lnTo>
                    <a:pt x="19" y="3"/>
                  </a:lnTo>
                  <a:lnTo>
                    <a:pt x="9" y="8"/>
                  </a:lnTo>
                  <a:lnTo>
                    <a:pt x="2" y="19"/>
                  </a:lnTo>
                  <a:lnTo>
                    <a:pt x="0" y="30"/>
                  </a:lnTo>
                  <a:lnTo>
                    <a:pt x="1" y="36"/>
                  </a:lnTo>
                  <a:lnTo>
                    <a:pt x="2" y="42"/>
                  </a:lnTo>
                  <a:lnTo>
                    <a:pt x="6" y="46"/>
                  </a:lnTo>
                  <a:lnTo>
                    <a:pt x="9" y="51"/>
                  </a:lnTo>
                  <a:lnTo>
                    <a:pt x="14" y="54"/>
                  </a:lnTo>
                  <a:lnTo>
                    <a:pt x="19" y="58"/>
                  </a:lnTo>
                  <a:lnTo>
                    <a:pt x="24" y="59"/>
                  </a:lnTo>
                  <a:lnTo>
                    <a:pt x="30" y="60"/>
                  </a:lnTo>
                  <a:lnTo>
                    <a:pt x="36" y="59"/>
                  </a:lnTo>
                  <a:lnTo>
                    <a:pt x="42" y="58"/>
                  </a:lnTo>
                  <a:lnTo>
                    <a:pt x="47" y="54"/>
                  </a:lnTo>
                  <a:lnTo>
                    <a:pt x="52" y="51"/>
                  </a:lnTo>
                  <a:lnTo>
                    <a:pt x="55" y="46"/>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75" name="Freeform 127"/>
            <p:cNvSpPr>
              <a:spLocks/>
            </p:cNvSpPr>
            <p:nvPr/>
          </p:nvSpPr>
          <p:spPr bwMode="auto">
            <a:xfrm>
              <a:off x="2463" y="1937"/>
              <a:ext cx="15" cy="15"/>
            </a:xfrm>
            <a:custGeom>
              <a:avLst/>
              <a:gdLst>
                <a:gd name="T0" fmla="*/ 15 w 30"/>
                <a:gd name="T1" fmla="*/ 30 h 30"/>
                <a:gd name="T2" fmla="*/ 13 w 30"/>
                <a:gd name="T3" fmla="*/ 30 h 30"/>
                <a:gd name="T4" fmla="*/ 11 w 30"/>
                <a:gd name="T5" fmla="*/ 29 h 30"/>
                <a:gd name="T6" fmla="*/ 7 w 30"/>
                <a:gd name="T7" fmla="*/ 27 h 30"/>
                <a:gd name="T8" fmla="*/ 5 w 30"/>
                <a:gd name="T9" fmla="*/ 26 h 30"/>
                <a:gd name="T10" fmla="*/ 4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4 w 30"/>
                <a:gd name="T23" fmla="*/ 7 h 30"/>
                <a:gd name="T24" fmla="*/ 5 w 30"/>
                <a:gd name="T25" fmla="*/ 5 h 30"/>
                <a:gd name="T26" fmla="*/ 7 w 30"/>
                <a:gd name="T27" fmla="*/ 3 h 30"/>
                <a:gd name="T28" fmla="*/ 11 w 30"/>
                <a:gd name="T29" fmla="*/ 1 h 30"/>
                <a:gd name="T30" fmla="*/ 13 w 30"/>
                <a:gd name="T31" fmla="*/ 0 h 30"/>
                <a:gd name="T32" fmla="*/ 15 w 30"/>
                <a:gd name="T33" fmla="*/ 0 h 30"/>
                <a:gd name="T34" fmla="*/ 19 w 30"/>
                <a:gd name="T35" fmla="*/ 0 h 30"/>
                <a:gd name="T36" fmla="*/ 21 w 30"/>
                <a:gd name="T37" fmla="*/ 1 h 30"/>
                <a:gd name="T38" fmla="*/ 23 w 30"/>
                <a:gd name="T39" fmla="*/ 3 h 30"/>
                <a:gd name="T40" fmla="*/ 26 w 30"/>
                <a:gd name="T41" fmla="*/ 5 h 30"/>
                <a:gd name="T42" fmla="*/ 28 w 30"/>
                <a:gd name="T43" fmla="*/ 7 h 30"/>
                <a:gd name="T44" fmla="*/ 29 w 30"/>
                <a:gd name="T45" fmla="*/ 9 h 30"/>
                <a:gd name="T46" fmla="*/ 30 w 30"/>
                <a:gd name="T47" fmla="*/ 12 h 30"/>
                <a:gd name="T48" fmla="*/ 30 w 30"/>
                <a:gd name="T49" fmla="*/ 15 h 30"/>
                <a:gd name="T50" fmla="*/ 29 w 30"/>
                <a:gd name="T51" fmla="*/ 21 h 30"/>
                <a:gd name="T52" fmla="*/ 26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1" y="29"/>
                  </a:lnTo>
                  <a:lnTo>
                    <a:pt x="7" y="27"/>
                  </a:lnTo>
                  <a:lnTo>
                    <a:pt x="5" y="26"/>
                  </a:lnTo>
                  <a:lnTo>
                    <a:pt x="4" y="23"/>
                  </a:lnTo>
                  <a:lnTo>
                    <a:pt x="1" y="20"/>
                  </a:lnTo>
                  <a:lnTo>
                    <a:pt x="0" y="18"/>
                  </a:lnTo>
                  <a:lnTo>
                    <a:pt x="0" y="15"/>
                  </a:lnTo>
                  <a:lnTo>
                    <a:pt x="0" y="12"/>
                  </a:lnTo>
                  <a:lnTo>
                    <a:pt x="1" y="9"/>
                  </a:lnTo>
                  <a:lnTo>
                    <a:pt x="4" y="7"/>
                  </a:lnTo>
                  <a:lnTo>
                    <a:pt x="5" y="5"/>
                  </a:lnTo>
                  <a:lnTo>
                    <a:pt x="7" y="3"/>
                  </a:lnTo>
                  <a:lnTo>
                    <a:pt x="11" y="1"/>
                  </a:lnTo>
                  <a:lnTo>
                    <a:pt x="13" y="0"/>
                  </a:lnTo>
                  <a:lnTo>
                    <a:pt x="15" y="0"/>
                  </a:lnTo>
                  <a:lnTo>
                    <a:pt x="19" y="0"/>
                  </a:lnTo>
                  <a:lnTo>
                    <a:pt x="21" y="1"/>
                  </a:lnTo>
                  <a:lnTo>
                    <a:pt x="23" y="3"/>
                  </a:lnTo>
                  <a:lnTo>
                    <a:pt x="26" y="5"/>
                  </a:lnTo>
                  <a:lnTo>
                    <a:pt x="28" y="7"/>
                  </a:lnTo>
                  <a:lnTo>
                    <a:pt x="29" y="9"/>
                  </a:lnTo>
                  <a:lnTo>
                    <a:pt x="30" y="12"/>
                  </a:lnTo>
                  <a:lnTo>
                    <a:pt x="30" y="15"/>
                  </a:lnTo>
                  <a:lnTo>
                    <a:pt x="29" y="21"/>
                  </a:lnTo>
                  <a:lnTo>
                    <a:pt x="26"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76" name="Freeform 128"/>
            <p:cNvSpPr>
              <a:spLocks/>
            </p:cNvSpPr>
            <p:nvPr/>
          </p:nvSpPr>
          <p:spPr bwMode="auto">
            <a:xfrm>
              <a:off x="2357" y="1988"/>
              <a:ext cx="30" cy="29"/>
            </a:xfrm>
            <a:custGeom>
              <a:avLst/>
              <a:gdLst>
                <a:gd name="T0" fmla="*/ 60 w 60"/>
                <a:gd name="T1" fmla="*/ 30 h 59"/>
                <a:gd name="T2" fmla="*/ 59 w 60"/>
                <a:gd name="T3" fmla="*/ 24 h 59"/>
                <a:gd name="T4" fmla="*/ 58 w 60"/>
                <a:gd name="T5" fmla="*/ 18 h 59"/>
                <a:gd name="T6" fmla="*/ 54 w 60"/>
                <a:gd name="T7" fmla="*/ 12 h 59"/>
                <a:gd name="T8" fmla="*/ 51 w 60"/>
                <a:gd name="T9" fmla="*/ 8 h 59"/>
                <a:gd name="T10" fmla="*/ 46 w 60"/>
                <a:gd name="T11" fmla="*/ 4 h 59"/>
                <a:gd name="T12" fmla="*/ 42 w 60"/>
                <a:gd name="T13" fmla="*/ 2 h 59"/>
                <a:gd name="T14" fmla="*/ 36 w 60"/>
                <a:gd name="T15" fmla="*/ 0 h 59"/>
                <a:gd name="T16" fmla="*/ 30 w 60"/>
                <a:gd name="T17" fmla="*/ 0 h 59"/>
                <a:gd name="T18" fmla="*/ 19 w 60"/>
                <a:gd name="T19" fmla="*/ 2 h 59"/>
                <a:gd name="T20" fmla="*/ 9 w 60"/>
                <a:gd name="T21" fmla="*/ 8 h 59"/>
                <a:gd name="T22" fmla="*/ 3 w 60"/>
                <a:gd name="T23" fmla="*/ 18 h 59"/>
                <a:gd name="T24" fmla="*/ 0 w 60"/>
                <a:gd name="T25" fmla="*/ 30 h 59"/>
                <a:gd name="T26" fmla="*/ 1 w 60"/>
                <a:gd name="T27" fmla="*/ 35 h 59"/>
                <a:gd name="T28" fmla="*/ 3 w 60"/>
                <a:gd name="T29" fmla="*/ 40 h 59"/>
                <a:gd name="T30" fmla="*/ 6 w 60"/>
                <a:gd name="T31" fmla="*/ 46 h 59"/>
                <a:gd name="T32" fmla="*/ 9 w 60"/>
                <a:gd name="T33" fmla="*/ 50 h 59"/>
                <a:gd name="T34" fmla="*/ 14 w 60"/>
                <a:gd name="T35" fmla="*/ 54 h 59"/>
                <a:gd name="T36" fmla="*/ 19 w 60"/>
                <a:gd name="T37" fmla="*/ 56 h 59"/>
                <a:gd name="T38" fmla="*/ 24 w 60"/>
                <a:gd name="T39" fmla="*/ 59 h 59"/>
                <a:gd name="T40" fmla="*/ 30 w 60"/>
                <a:gd name="T41" fmla="*/ 59 h 59"/>
                <a:gd name="T42" fmla="*/ 36 w 60"/>
                <a:gd name="T43" fmla="*/ 59 h 59"/>
                <a:gd name="T44" fmla="*/ 42 w 60"/>
                <a:gd name="T45" fmla="*/ 56 h 59"/>
                <a:gd name="T46" fmla="*/ 46 w 60"/>
                <a:gd name="T47" fmla="*/ 54 h 59"/>
                <a:gd name="T48" fmla="*/ 51 w 60"/>
                <a:gd name="T49" fmla="*/ 50 h 59"/>
                <a:gd name="T50" fmla="*/ 54 w 60"/>
                <a:gd name="T51" fmla="*/ 46 h 59"/>
                <a:gd name="T52" fmla="*/ 58 w 60"/>
                <a:gd name="T53" fmla="*/ 40 h 59"/>
                <a:gd name="T54" fmla="*/ 59 w 60"/>
                <a:gd name="T55" fmla="*/ 35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9" y="24"/>
                  </a:lnTo>
                  <a:lnTo>
                    <a:pt x="58" y="18"/>
                  </a:lnTo>
                  <a:lnTo>
                    <a:pt x="54" y="12"/>
                  </a:lnTo>
                  <a:lnTo>
                    <a:pt x="51" y="8"/>
                  </a:lnTo>
                  <a:lnTo>
                    <a:pt x="46" y="4"/>
                  </a:lnTo>
                  <a:lnTo>
                    <a:pt x="42" y="2"/>
                  </a:lnTo>
                  <a:lnTo>
                    <a:pt x="36" y="0"/>
                  </a:lnTo>
                  <a:lnTo>
                    <a:pt x="30" y="0"/>
                  </a:lnTo>
                  <a:lnTo>
                    <a:pt x="19" y="2"/>
                  </a:lnTo>
                  <a:lnTo>
                    <a:pt x="9" y="8"/>
                  </a:lnTo>
                  <a:lnTo>
                    <a:pt x="3" y="18"/>
                  </a:lnTo>
                  <a:lnTo>
                    <a:pt x="0" y="30"/>
                  </a:lnTo>
                  <a:lnTo>
                    <a:pt x="1" y="35"/>
                  </a:lnTo>
                  <a:lnTo>
                    <a:pt x="3" y="40"/>
                  </a:lnTo>
                  <a:lnTo>
                    <a:pt x="6" y="46"/>
                  </a:lnTo>
                  <a:lnTo>
                    <a:pt x="9" y="50"/>
                  </a:lnTo>
                  <a:lnTo>
                    <a:pt x="14" y="54"/>
                  </a:lnTo>
                  <a:lnTo>
                    <a:pt x="19" y="56"/>
                  </a:lnTo>
                  <a:lnTo>
                    <a:pt x="24" y="59"/>
                  </a:lnTo>
                  <a:lnTo>
                    <a:pt x="30" y="59"/>
                  </a:lnTo>
                  <a:lnTo>
                    <a:pt x="36" y="59"/>
                  </a:lnTo>
                  <a:lnTo>
                    <a:pt x="42" y="56"/>
                  </a:lnTo>
                  <a:lnTo>
                    <a:pt x="46" y="54"/>
                  </a:lnTo>
                  <a:lnTo>
                    <a:pt x="51" y="50"/>
                  </a:lnTo>
                  <a:lnTo>
                    <a:pt x="54" y="46"/>
                  </a:lnTo>
                  <a:lnTo>
                    <a:pt x="58" y="40"/>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77" name="Freeform 129"/>
            <p:cNvSpPr>
              <a:spLocks/>
            </p:cNvSpPr>
            <p:nvPr/>
          </p:nvSpPr>
          <p:spPr bwMode="auto">
            <a:xfrm>
              <a:off x="2365" y="1995"/>
              <a:ext cx="15" cy="15"/>
            </a:xfrm>
            <a:custGeom>
              <a:avLst/>
              <a:gdLst>
                <a:gd name="T0" fmla="*/ 15 w 30"/>
                <a:gd name="T1" fmla="*/ 29 h 29"/>
                <a:gd name="T2" fmla="*/ 13 w 30"/>
                <a:gd name="T3" fmla="*/ 29 h 29"/>
                <a:gd name="T4" fmla="*/ 9 w 30"/>
                <a:gd name="T5" fmla="*/ 27 h 29"/>
                <a:gd name="T6" fmla="*/ 7 w 30"/>
                <a:gd name="T7" fmla="*/ 26 h 29"/>
                <a:gd name="T8" fmla="*/ 5 w 30"/>
                <a:gd name="T9" fmla="*/ 25 h 29"/>
                <a:gd name="T10" fmla="*/ 3 w 30"/>
                <a:gd name="T11" fmla="*/ 23 h 29"/>
                <a:gd name="T12" fmla="*/ 1 w 30"/>
                <a:gd name="T13" fmla="*/ 19 h 29"/>
                <a:gd name="T14" fmla="*/ 0 w 30"/>
                <a:gd name="T15" fmla="*/ 17 h 29"/>
                <a:gd name="T16" fmla="*/ 0 w 30"/>
                <a:gd name="T17" fmla="*/ 15 h 29"/>
                <a:gd name="T18" fmla="*/ 0 w 30"/>
                <a:gd name="T19" fmla="*/ 11 h 29"/>
                <a:gd name="T20" fmla="*/ 1 w 30"/>
                <a:gd name="T21" fmla="*/ 9 h 29"/>
                <a:gd name="T22" fmla="*/ 3 w 30"/>
                <a:gd name="T23" fmla="*/ 6 h 29"/>
                <a:gd name="T24" fmla="*/ 5 w 30"/>
                <a:gd name="T25" fmla="*/ 3 h 29"/>
                <a:gd name="T26" fmla="*/ 7 w 30"/>
                <a:gd name="T27" fmla="*/ 2 h 29"/>
                <a:gd name="T28" fmla="*/ 9 w 30"/>
                <a:gd name="T29" fmla="*/ 1 h 29"/>
                <a:gd name="T30" fmla="*/ 13 w 30"/>
                <a:gd name="T31" fmla="*/ 0 h 29"/>
                <a:gd name="T32" fmla="*/ 15 w 30"/>
                <a:gd name="T33" fmla="*/ 0 h 29"/>
                <a:gd name="T34" fmla="*/ 18 w 30"/>
                <a:gd name="T35" fmla="*/ 0 h 29"/>
                <a:gd name="T36" fmla="*/ 21 w 30"/>
                <a:gd name="T37" fmla="*/ 1 h 29"/>
                <a:gd name="T38" fmla="*/ 23 w 30"/>
                <a:gd name="T39" fmla="*/ 2 h 29"/>
                <a:gd name="T40" fmla="*/ 26 w 30"/>
                <a:gd name="T41" fmla="*/ 3 h 29"/>
                <a:gd name="T42" fmla="*/ 27 w 30"/>
                <a:gd name="T43" fmla="*/ 6 h 29"/>
                <a:gd name="T44" fmla="*/ 29 w 30"/>
                <a:gd name="T45" fmla="*/ 9 h 29"/>
                <a:gd name="T46" fmla="*/ 30 w 30"/>
                <a:gd name="T47" fmla="*/ 11 h 29"/>
                <a:gd name="T48" fmla="*/ 30 w 30"/>
                <a:gd name="T49" fmla="*/ 15 h 29"/>
                <a:gd name="T50" fmla="*/ 29 w 30"/>
                <a:gd name="T51" fmla="*/ 20 h 29"/>
                <a:gd name="T52" fmla="*/ 26 w 30"/>
                <a:gd name="T53" fmla="*/ 25 h 29"/>
                <a:gd name="T54" fmla="*/ 21 w 30"/>
                <a:gd name="T55" fmla="*/ 27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3" y="29"/>
                  </a:lnTo>
                  <a:lnTo>
                    <a:pt x="9" y="27"/>
                  </a:lnTo>
                  <a:lnTo>
                    <a:pt x="7" y="26"/>
                  </a:lnTo>
                  <a:lnTo>
                    <a:pt x="5" y="25"/>
                  </a:lnTo>
                  <a:lnTo>
                    <a:pt x="3" y="23"/>
                  </a:lnTo>
                  <a:lnTo>
                    <a:pt x="1" y="19"/>
                  </a:lnTo>
                  <a:lnTo>
                    <a:pt x="0" y="17"/>
                  </a:lnTo>
                  <a:lnTo>
                    <a:pt x="0" y="15"/>
                  </a:lnTo>
                  <a:lnTo>
                    <a:pt x="0" y="11"/>
                  </a:lnTo>
                  <a:lnTo>
                    <a:pt x="1" y="9"/>
                  </a:lnTo>
                  <a:lnTo>
                    <a:pt x="3" y="6"/>
                  </a:lnTo>
                  <a:lnTo>
                    <a:pt x="5" y="3"/>
                  </a:lnTo>
                  <a:lnTo>
                    <a:pt x="7" y="2"/>
                  </a:lnTo>
                  <a:lnTo>
                    <a:pt x="9" y="1"/>
                  </a:lnTo>
                  <a:lnTo>
                    <a:pt x="13" y="0"/>
                  </a:lnTo>
                  <a:lnTo>
                    <a:pt x="15" y="0"/>
                  </a:lnTo>
                  <a:lnTo>
                    <a:pt x="18" y="0"/>
                  </a:lnTo>
                  <a:lnTo>
                    <a:pt x="21" y="1"/>
                  </a:lnTo>
                  <a:lnTo>
                    <a:pt x="23" y="2"/>
                  </a:lnTo>
                  <a:lnTo>
                    <a:pt x="26" y="3"/>
                  </a:lnTo>
                  <a:lnTo>
                    <a:pt x="27" y="6"/>
                  </a:lnTo>
                  <a:lnTo>
                    <a:pt x="29" y="9"/>
                  </a:lnTo>
                  <a:lnTo>
                    <a:pt x="30" y="11"/>
                  </a:lnTo>
                  <a:lnTo>
                    <a:pt x="30" y="15"/>
                  </a:lnTo>
                  <a:lnTo>
                    <a:pt x="29" y="20"/>
                  </a:lnTo>
                  <a:lnTo>
                    <a:pt x="26" y="25"/>
                  </a:lnTo>
                  <a:lnTo>
                    <a:pt x="21" y="27"/>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78" name="Freeform 130"/>
            <p:cNvSpPr>
              <a:spLocks/>
            </p:cNvSpPr>
            <p:nvPr/>
          </p:nvSpPr>
          <p:spPr bwMode="auto">
            <a:xfrm>
              <a:off x="2658" y="2044"/>
              <a:ext cx="30" cy="30"/>
            </a:xfrm>
            <a:custGeom>
              <a:avLst/>
              <a:gdLst>
                <a:gd name="T0" fmla="*/ 59 w 59"/>
                <a:gd name="T1" fmla="*/ 30 h 60"/>
                <a:gd name="T2" fmla="*/ 58 w 59"/>
                <a:gd name="T3" fmla="*/ 25 h 60"/>
                <a:gd name="T4" fmla="*/ 57 w 59"/>
                <a:gd name="T5" fmla="*/ 19 h 60"/>
                <a:gd name="T6" fmla="*/ 54 w 59"/>
                <a:gd name="T7" fmla="*/ 13 h 60"/>
                <a:gd name="T8" fmla="*/ 50 w 59"/>
                <a:gd name="T9" fmla="*/ 9 h 60"/>
                <a:gd name="T10" fmla="*/ 46 w 59"/>
                <a:gd name="T11" fmla="*/ 5 h 60"/>
                <a:gd name="T12" fmla="*/ 41 w 59"/>
                <a:gd name="T13" fmla="*/ 3 h 60"/>
                <a:gd name="T14" fmla="*/ 35 w 59"/>
                <a:gd name="T15" fmla="*/ 2 h 60"/>
                <a:gd name="T16" fmla="*/ 30 w 59"/>
                <a:gd name="T17" fmla="*/ 0 h 60"/>
                <a:gd name="T18" fmla="*/ 18 w 59"/>
                <a:gd name="T19" fmla="*/ 3 h 60"/>
                <a:gd name="T20" fmla="*/ 9 w 59"/>
                <a:gd name="T21" fmla="*/ 9 h 60"/>
                <a:gd name="T22" fmla="*/ 2 w 59"/>
                <a:gd name="T23" fmla="*/ 19 h 60"/>
                <a:gd name="T24" fmla="*/ 0 w 59"/>
                <a:gd name="T25" fmla="*/ 30 h 60"/>
                <a:gd name="T26" fmla="*/ 1 w 59"/>
                <a:gd name="T27" fmla="*/ 36 h 60"/>
                <a:gd name="T28" fmla="*/ 2 w 59"/>
                <a:gd name="T29" fmla="*/ 42 h 60"/>
                <a:gd name="T30" fmla="*/ 5 w 59"/>
                <a:gd name="T31" fmla="*/ 47 h 60"/>
                <a:gd name="T32" fmla="*/ 9 w 59"/>
                <a:gd name="T33" fmla="*/ 51 h 60"/>
                <a:gd name="T34" fmla="*/ 13 w 59"/>
                <a:gd name="T35" fmla="*/ 55 h 60"/>
                <a:gd name="T36" fmla="*/ 18 w 59"/>
                <a:gd name="T37" fmla="*/ 58 h 60"/>
                <a:gd name="T38" fmla="*/ 24 w 59"/>
                <a:gd name="T39" fmla="*/ 59 h 60"/>
                <a:gd name="T40" fmla="*/ 30 w 59"/>
                <a:gd name="T41" fmla="*/ 60 h 60"/>
                <a:gd name="T42" fmla="*/ 35 w 59"/>
                <a:gd name="T43" fmla="*/ 59 h 60"/>
                <a:gd name="T44" fmla="*/ 41 w 59"/>
                <a:gd name="T45" fmla="*/ 58 h 60"/>
                <a:gd name="T46" fmla="*/ 46 w 59"/>
                <a:gd name="T47" fmla="*/ 55 h 60"/>
                <a:gd name="T48" fmla="*/ 50 w 59"/>
                <a:gd name="T49" fmla="*/ 51 h 60"/>
                <a:gd name="T50" fmla="*/ 54 w 59"/>
                <a:gd name="T51" fmla="*/ 47 h 60"/>
                <a:gd name="T52" fmla="*/ 57 w 59"/>
                <a:gd name="T53" fmla="*/ 42 h 60"/>
                <a:gd name="T54" fmla="*/ 58 w 59"/>
                <a:gd name="T55" fmla="*/ 36 h 60"/>
                <a:gd name="T56" fmla="*/ 59 w 59"/>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60">
                  <a:moveTo>
                    <a:pt x="59" y="30"/>
                  </a:moveTo>
                  <a:lnTo>
                    <a:pt x="58" y="25"/>
                  </a:lnTo>
                  <a:lnTo>
                    <a:pt x="57" y="19"/>
                  </a:lnTo>
                  <a:lnTo>
                    <a:pt x="54" y="13"/>
                  </a:lnTo>
                  <a:lnTo>
                    <a:pt x="50" y="9"/>
                  </a:lnTo>
                  <a:lnTo>
                    <a:pt x="46" y="5"/>
                  </a:lnTo>
                  <a:lnTo>
                    <a:pt x="41" y="3"/>
                  </a:lnTo>
                  <a:lnTo>
                    <a:pt x="35" y="2"/>
                  </a:lnTo>
                  <a:lnTo>
                    <a:pt x="30" y="0"/>
                  </a:lnTo>
                  <a:lnTo>
                    <a:pt x="18" y="3"/>
                  </a:lnTo>
                  <a:lnTo>
                    <a:pt x="9" y="9"/>
                  </a:lnTo>
                  <a:lnTo>
                    <a:pt x="2" y="19"/>
                  </a:lnTo>
                  <a:lnTo>
                    <a:pt x="0" y="30"/>
                  </a:lnTo>
                  <a:lnTo>
                    <a:pt x="1" y="36"/>
                  </a:lnTo>
                  <a:lnTo>
                    <a:pt x="2" y="42"/>
                  </a:lnTo>
                  <a:lnTo>
                    <a:pt x="5" y="47"/>
                  </a:lnTo>
                  <a:lnTo>
                    <a:pt x="9" y="51"/>
                  </a:lnTo>
                  <a:lnTo>
                    <a:pt x="13" y="55"/>
                  </a:lnTo>
                  <a:lnTo>
                    <a:pt x="18" y="58"/>
                  </a:lnTo>
                  <a:lnTo>
                    <a:pt x="24" y="59"/>
                  </a:lnTo>
                  <a:lnTo>
                    <a:pt x="30" y="60"/>
                  </a:lnTo>
                  <a:lnTo>
                    <a:pt x="35" y="59"/>
                  </a:lnTo>
                  <a:lnTo>
                    <a:pt x="41" y="58"/>
                  </a:lnTo>
                  <a:lnTo>
                    <a:pt x="46" y="55"/>
                  </a:lnTo>
                  <a:lnTo>
                    <a:pt x="50" y="51"/>
                  </a:lnTo>
                  <a:lnTo>
                    <a:pt x="54" y="47"/>
                  </a:lnTo>
                  <a:lnTo>
                    <a:pt x="57" y="42"/>
                  </a:lnTo>
                  <a:lnTo>
                    <a:pt x="58" y="36"/>
                  </a:lnTo>
                  <a:lnTo>
                    <a:pt x="59"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79" name="Freeform 131"/>
            <p:cNvSpPr>
              <a:spLocks/>
            </p:cNvSpPr>
            <p:nvPr/>
          </p:nvSpPr>
          <p:spPr bwMode="auto">
            <a:xfrm>
              <a:off x="2666" y="2051"/>
              <a:ext cx="15" cy="15"/>
            </a:xfrm>
            <a:custGeom>
              <a:avLst/>
              <a:gdLst>
                <a:gd name="T0" fmla="*/ 15 w 30"/>
                <a:gd name="T1" fmla="*/ 30 h 30"/>
                <a:gd name="T2" fmla="*/ 12 w 30"/>
                <a:gd name="T3" fmla="*/ 30 h 30"/>
                <a:gd name="T4" fmla="*/ 9 w 30"/>
                <a:gd name="T5" fmla="*/ 29 h 30"/>
                <a:gd name="T6" fmla="*/ 6 w 30"/>
                <a:gd name="T7" fmla="*/ 27 h 30"/>
                <a:gd name="T8" fmla="*/ 4 w 30"/>
                <a:gd name="T9" fmla="*/ 26 h 30"/>
                <a:gd name="T10" fmla="*/ 3 w 30"/>
                <a:gd name="T11" fmla="*/ 24 h 30"/>
                <a:gd name="T12" fmla="*/ 1 w 30"/>
                <a:gd name="T13" fmla="*/ 20 h 30"/>
                <a:gd name="T14" fmla="*/ 0 w 30"/>
                <a:gd name="T15" fmla="*/ 18 h 30"/>
                <a:gd name="T16" fmla="*/ 0 w 30"/>
                <a:gd name="T17" fmla="*/ 15 h 30"/>
                <a:gd name="T18" fmla="*/ 0 w 30"/>
                <a:gd name="T19" fmla="*/ 12 h 30"/>
                <a:gd name="T20" fmla="*/ 1 w 30"/>
                <a:gd name="T21" fmla="*/ 10 h 30"/>
                <a:gd name="T22" fmla="*/ 3 w 30"/>
                <a:gd name="T23" fmla="*/ 7 h 30"/>
                <a:gd name="T24" fmla="*/ 4 w 30"/>
                <a:gd name="T25" fmla="*/ 5 h 30"/>
                <a:gd name="T26" fmla="*/ 6 w 30"/>
                <a:gd name="T27" fmla="*/ 3 h 30"/>
                <a:gd name="T28" fmla="*/ 9 w 30"/>
                <a:gd name="T29" fmla="*/ 2 h 30"/>
                <a:gd name="T30" fmla="*/ 12 w 30"/>
                <a:gd name="T31" fmla="*/ 0 h 30"/>
                <a:gd name="T32" fmla="*/ 15 w 30"/>
                <a:gd name="T33" fmla="*/ 0 h 30"/>
                <a:gd name="T34" fmla="*/ 18 w 30"/>
                <a:gd name="T35" fmla="*/ 0 h 30"/>
                <a:gd name="T36" fmla="*/ 20 w 30"/>
                <a:gd name="T37" fmla="*/ 2 h 30"/>
                <a:gd name="T38" fmla="*/ 23 w 30"/>
                <a:gd name="T39" fmla="*/ 3 h 30"/>
                <a:gd name="T40" fmla="*/ 25 w 30"/>
                <a:gd name="T41" fmla="*/ 5 h 30"/>
                <a:gd name="T42" fmla="*/ 27 w 30"/>
                <a:gd name="T43" fmla="*/ 7 h 30"/>
                <a:gd name="T44" fmla="*/ 28 w 30"/>
                <a:gd name="T45" fmla="*/ 10 h 30"/>
                <a:gd name="T46" fmla="*/ 30 w 30"/>
                <a:gd name="T47" fmla="*/ 12 h 30"/>
                <a:gd name="T48" fmla="*/ 30 w 30"/>
                <a:gd name="T49" fmla="*/ 15 h 30"/>
                <a:gd name="T50" fmla="*/ 28 w 30"/>
                <a:gd name="T51" fmla="*/ 21 h 30"/>
                <a:gd name="T52" fmla="*/ 25 w 30"/>
                <a:gd name="T53" fmla="*/ 26 h 30"/>
                <a:gd name="T54" fmla="*/ 20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9"/>
                  </a:lnTo>
                  <a:lnTo>
                    <a:pt x="6" y="27"/>
                  </a:lnTo>
                  <a:lnTo>
                    <a:pt x="4" y="26"/>
                  </a:lnTo>
                  <a:lnTo>
                    <a:pt x="3" y="24"/>
                  </a:lnTo>
                  <a:lnTo>
                    <a:pt x="1" y="20"/>
                  </a:lnTo>
                  <a:lnTo>
                    <a:pt x="0" y="18"/>
                  </a:lnTo>
                  <a:lnTo>
                    <a:pt x="0" y="15"/>
                  </a:lnTo>
                  <a:lnTo>
                    <a:pt x="0" y="12"/>
                  </a:lnTo>
                  <a:lnTo>
                    <a:pt x="1" y="10"/>
                  </a:lnTo>
                  <a:lnTo>
                    <a:pt x="3" y="7"/>
                  </a:lnTo>
                  <a:lnTo>
                    <a:pt x="4" y="5"/>
                  </a:lnTo>
                  <a:lnTo>
                    <a:pt x="6" y="3"/>
                  </a:lnTo>
                  <a:lnTo>
                    <a:pt x="9" y="2"/>
                  </a:lnTo>
                  <a:lnTo>
                    <a:pt x="12" y="0"/>
                  </a:lnTo>
                  <a:lnTo>
                    <a:pt x="15" y="0"/>
                  </a:lnTo>
                  <a:lnTo>
                    <a:pt x="18" y="0"/>
                  </a:lnTo>
                  <a:lnTo>
                    <a:pt x="20" y="2"/>
                  </a:lnTo>
                  <a:lnTo>
                    <a:pt x="23" y="3"/>
                  </a:lnTo>
                  <a:lnTo>
                    <a:pt x="25" y="5"/>
                  </a:lnTo>
                  <a:lnTo>
                    <a:pt x="27" y="7"/>
                  </a:lnTo>
                  <a:lnTo>
                    <a:pt x="28" y="10"/>
                  </a:lnTo>
                  <a:lnTo>
                    <a:pt x="30" y="12"/>
                  </a:lnTo>
                  <a:lnTo>
                    <a:pt x="30" y="15"/>
                  </a:lnTo>
                  <a:lnTo>
                    <a:pt x="28" y="21"/>
                  </a:lnTo>
                  <a:lnTo>
                    <a:pt x="25" y="26"/>
                  </a:lnTo>
                  <a:lnTo>
                    <a:pt x="20"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80" name="Freeform 132"/>
            <p:cNvSpPr>
              <a:spLocks/>
            </p:cNvSpPr>
            <p:nvPr/>
          </p:nvSpPr>
          <p:spPr bwMode="auto">
            <a:xfrm>
              <a:off x="2674" y="1787"/>
              <a:ext cx="30" cy="30"/>
            </a:xfrm>
            <a:custGeom>
              <a:avLst/>
              <a:gdLst>
                <a:gd name="T0" fmla="*/ 60 w 60"/>
                <a:gd name="T1" fmla="*/ 30 h 60"/>
                <a:gd name="T2" fmla="*/ 59 w 60"/>
                <a:gd name="T3" fmla="*/ 24 h 60"/>
                <a:gd name="T4" fmla="*/ 57 w 60"/>
                <a:gd name="T5" fmla="*/ 18 h 60"/>
                <a:gd name="T6" fmla="*/ 54 w 60"/>
                <a:gd name="T7" fmla="*/ 14 h 60"/>
                <a:gd name="T8" fmla="*/ 51 w 60"/>
                <a:gd name="T9" fmla="*/ 9 h 60"/>
                <a:gd name="T10" fmla="*/ 46 w 60"/>
                <a:gd name="T11" fmla="*/ 6 h 60"/>
                <a:gd name="T12" fmla="*/ 41 w 60"/>
                <a:gd name="T13" fmla="*/ 2 h 60"/>
                <a:gd name="T14" fmla="*/ 36 w 60"/>
                <a:gd name="T15" fmla="*/ 1 h 60"/>
                <a:gd name="T16" fmla="*/ 30 w 60"/>
                <a:gd name="T17" fmla="*/ 0 h 60"/>
                <a:gd name="T18" fmla="*/ 18 w 60"/>
                <a:gd name="T19" fmla="*/ 2 h 60"/>
                <a:gd name="T20" fmla="*/ 9 w 60"/>
                <a:gd name="T21" fmla="*/ 9 h 60"/>
                <a:gd name="T22" fmla="*/ 2 w 60"/>
                <a:gd name="T23" fmla="*/ 18 h 60"/>
                <a:gd name="T24" fmla="*/ 0 w 60"/>
                <a:gd name="T25" fmla="*/ 30 h 60"/>
                <a:gd name="T26" fmla="*/ 1 w 60"/>
                <a:gd name="T27" fmla="*/ 36 h 60"/>
                <a:gd name="T28" fmla="*/ 2 w 60"/>
                <a:gd name="T29" fmla="*/ 41 h 60"/>
                <a:gd name="T30" fmla="*/ 6 w 60"/>
                <a:gd name="T31" fmla="*/ 47 h 60"/>
                <a:gd name="T32" fmla="*/ 9 w 60"/>
                <a:gd name="T33" fmla="*/ 52 h 60"/>
                <a:gd name="T34" fmla="*/ 14 w 60"/>
                <a:gd name="T35" fmla="*/ 55 h 60"/>
                <a:gd name="T36" fmla="*/ 18 w 60"/>
                <a:gd name="T37" fmla="*/ 58 h 60"/>
                <a:gd name="T38" fmla="*/ 24 w 60"/>
                <a:gd name="T39" fmla="*/ 60 h 60"/>
                <a:gd name="T40" fmla="*/ 30 w 60"/>
                <a:gd name="T41" fmla="*/ 60 h 60"/>
                <a:gd name="T42" fmla="*/ 36 w 60"/>
                <a:gd name="T43" fmla="*/ 60 h 60"/>
                <a:gd name="T44" fmla="*/ 41 w 60"/>
                <a:gd name="T45" fmla="*/ 58 h 60"/>
                <a:gd name="T46" fmla="*/ 46 w 60"/>
                <a:gd name="T47" fmla="*/ 55 h 60"/>
                <a:gd name="T48" fmla="*/ 51 w 60"/>
                <a:gd name="T49" fmla="*/ 52 h 60"/>
                <a:gd name="T50" fmla="*/ 54 w 60"/>
                <a:gd name="T51" fmla="*/ 47 h 60"/>
                <a:gd name="T52" fmla="*/ 57 w 60"/>
                <a:gd name="T53" fmla="*/ 41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7" y="18"/>
                  </a:lnTo>
                  <a:lnTo>
                    <a:pt x="54" y="14"/>
                  </a:lnTo>
                  <a:lnTo>
                    <a:pt x="51" y="9"/>
                  </a:lnTo>
                  <a:lnTo>
                    <a:pt x="46" y="6"/>
                  </a:lnTo>
                  <a:lnTo>
                    <a:pt x="41" y="2"/>
                  </a:lnTo>
                  <a:lnTo>
                    <a:pt x="36" y="1"/>
                  </a:lnTo>
                  <a:lnTo>
                    <a:pt x="30" y="0"/>
                  </a:lnTo>
                  <a:lnTo>
                    <a:pt x="18" y="2"/>
                  </a:lnTo>
                  <a:lnTo>
                    <a:pt x="9" y="9"/>
                  </a:lnTo>
                  <a:lnTo>
                    <a:pt x="2" y="18"/>
                  </a:lnTo>
                  <a:lnTo>
                    <a:pt x="0" y="30"/>
                  </a:lnTo>
                  <a:lnTo>
                    <a:pt x="1" y="36"/>
                  </a:lnTo>
                  <a:lnTo>
                    <a:pt x="2" y="41"/>
                  </a:lnTo>
                  <a:lnTo>
                    <a:pt x="6" y="47"/>
                  </a:lnTo>
                  <a:lnTo>
                    <a:pt x="9" y="52"/>
                  </a:lnTo>
                  <a:lnTo>
                    <a:pt x="14" y="55"/>
                  </a:lnTo>
                  <a:lnTo>
                    <a:pt x="18" y="58"/>
                  </a:lnTo>
                  <a:lnTo>
                    <a:pt x="24" y="60"/>
                  </a:lnTo>
                  <a:lnTo>
                    <a:pt x="30" y="60"/>
                  </a:lnTo>
                  <a:lnTo>
                    <a:pt x="36" y="60"/>
                  </a:lnTo>
                  <a:lnTo>
                    <a:pt x="41" y="58"/>
                  </a:lnTo>
                  <a:lnTo>
                    <a:pt x="46" y="55"/>
                  </a:lnTo>
                  <a:lnTo>
                    <a:pt x="51" y="52"/>
                  </a:lnTo>
                  <a:lnTo>
                    <a:pt x="54" y="47"/>
                  </a:lnTo>
                  <a:lnTo>
                    <a:pt x="57" y="41"/>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81" name="Freeform 133"/>
            <p:cNvSpPr>
              <a:spLocks/>
            </p:cNvSpPr>
            <p:nvPr/>
          </p:nvSpPr>
          <p:spPr bwMode="auto">
            <a:xfrm>
              <a:off x="2682" y="1795"/>
              <a:ext cx="15" cy="15"/>
            </a:xfrm>
            <a:custGeom>
              <a:avLst/>
              <a:gdLst>
                <a:gd name="T0" fmla="*/ 15 w 30"/>
                <a:gd name="T1" fmla="*/ 30 h 30"/>
                <a:gd name="T2" fmla="*/ 11 w 30"/>
                <a:gd name="T3" fmla="*/ 30 h 30"/>
                <a:gd name="T4" fmla="*/ 9 w 30"/>
                <a:gd name="T5" fmla="*/ 29 h 30"/>
                <a:gd name="T6" fmla="*/ 7 w 30"/>
                <a:gd name="T7" fmla="*/ 28 h 30"/>
                <a:gd name="T8" fmla="*/ 4 w 30"/>
                <a:gd name="T9" fmla="*/ 25 h 30"/>
                <a:gd name="T10" fmla="*/ 2 w 30"/>
                <a:gd name="T11" fmla="*/ 23 h 30"/>
                <a:gd name="T12" fmla="*/ 1 w 30"/>
                <a:gd name="T13" fmla="*/ 21 h 30"/>
                <a:gd name="T14" fmla="*/ 0 w 30"/>
                <a:gd name="T15" fmla="*/ 18 h 30"/>
                <a:gd name="T16" fmla="*/ 0 w 30"/>
                <a:gd name="T17" fmla="*/ 15 h 30"/>
                <a:gd name="T18" fmla="*/ 0 w 30"/>
                <a:gd name="T19" fmla="*/ 13 h 30"/>
                <a:gd name="T20" fmla="*/ 1 w 30"/>
                <a:gd name="T21" fmla="*/ 9 h 30"/>
                <a:gd name="T22" fmla="*/ 2 w 30"/>
                <a:gd name="T23" fmla="*/ 7 h 30"/>
                <a:gd name="T24" fmla="*/ 4 w 30"/>
                <a:gd name="T25" fmla="*/ 5 h 30"/>
                <a:gd name="T26" fmla="*/ 7 w 30"/>
                <a:gd name="T27" fmla="*/ 3 h 30"/>
                <a:gd name="T28" fmla="*/ 9 w 30"/>
                <a:gd name="T29" fmla="*/ 1 h 30"/>
                <a:gd name="T30" fmla="*/ 11 w 30"/>
                <a:gd name="T31" fmla="*/ 0 h 30"/>
                <a:gd name="T32" fmla="*/ 15 w 30"/>
                <a:gd name="T33" fmla="*/ 0 h 30"/>
                <a:gd name="T34" fmla="*/ 17 w 30"/>
                <a:gd name="T35" fmla="*/ 0 h 30"/>
                <a:gd name="T36" fmla="*/ 21 w 30"/>
                <a:gd name="T37" fmla="*/ 1 h 30"/>
                <a:gd name="T38" fmla="*/ 23 w 30"/>
                <a:gd name="T39" fmla="*/ 3 h 30"/>
                <a:gd name="T40" fmla="*/ 25 w 30"/>
                <a:gd name="T41" fmla="*/ 5 h 30"/>
                <a:gd name="T42" fmla="*/ 26 w 30"/>
                <a:gd name="T43" fmla="*/ 7 h 30"/>
                <a:gd name="T44" fmla="*/ 29 w 30"/>
                <a:gd name="T45" fmla="*/ 9 h 30"/>
                <a:gd name="T46" fmla="*/ 30 w 30"/>
                <a:gd name="T47" fmla="*/ 13 h 30"/>
                <a:gd name="T48" fmla="*/ 30 w 30"/>
                <a:gd name="T49" fmla="*/ 15 h 30"/>
                <a:gd name="T50" fmla="*/ 29 w 30"/>
                <a:gd name="T51" fmla="*/ 21 h 30"/>
                <a:gd name="T52" fmla="*/ 25 w 30"/>
                <a:gd name="T53" fmla="*/ 25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1" y="30"/>
                  </a:lnTo>
                  <a:lnTo>
                    <a:pt x="9" y="29"/>
                  </a:lnTo>
                  <a:lnTo>
                    <a:pt x="7" y="28"/>
                  </a:lnTo>
                  <a:lnTo>
                    <a:pt x="4" y="25"/>
                  </a:lnTo>
                  <a:lnTo>
                    <a:pt x="2" y="23"/>
                  </a:lnTo>
                  <a:lnTo>
                    <a:pt x="1" y="21"/>
                  </a:lnTo>
                  <a:lnTo>
                    <a:pt x="0" y="18"/>
                  </a:lnTo>
                  <a:lnTo>
                    <a:pt x="0" y="15"/>
                  </a:lnTo>
                  <a:lnTo>
                    <a:pt x="0" y="13"/>
                  </a:lnTo>
                  <a:lnTo>
                    <a:pt x="1" y="9"/>
                  </a:lnTo>
                  <a:lnTo>
                    <a:pt x="2" y="7"/>
                  </a:lnTo>
                  <a:lnTo>
                    <a:pt x="4" y="5"/>
                  </a:lnTo>
                  <a:lnTo>
                    <a:pt x="7" y="3"/>
                  </a:lnTo>
                  <a:lnTo>
                    <a:pt x="9" y="1"/>
                  </a:lnTo>
                  <a:lnTo>
                    <a:pt x="11" y="0"/>
                  </a:lnTo>
                  <a:lnTo>
                    <a:pt x="15" y="0"/>
                  </a:lnTo>
                  <a:lnTo>
                    <a:pt x="17" y="0"/>
                  </a:lnTo>
                  <a:lnTo>
                    <a:pt x="21" y="1"/>
                  </a:lnTo>
                  <a:lnTo>
                    <a:pt x="23" y="3"/>
                  </a:lnTo>
                  <a:lnTo>
                    <a:pt x="25" y="5"/>
                  </a:lnTo>
                  <a:lnTo>
                    <a:pt x="26" y="7"/>
                  </a:lnTo>
                  <a:lnTo>
                    <a:pt x="29" y="9"/>
                  </a:lnTo>
                  <a:lnTo>
                    <a:pt x="30" y="13"/>
                  </a:lnTo>
                  <a:lnTo>
                    <a:pt x="30" y="15"/>
                  </a:lnTo>
                  <a:lnTo>
                    <a:pt x="29" y="21"/>
                  </a:lnTo>
                  <a:lnTo>
                    <a:pt x="25" y="25"/>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82" name="Freeform 134"/>
            <p:cNvSpPr>
              <a:spLocks/>
            </p:cNvSpPr>
            <p:nvPr/>
          </p:nvSpPr>
          <p:spPr bwMode="auto">
            <a:xfrm>
              <a:off x="2677" y="2164"/>
              <a:ext cx="30" cy="29"/>
            </a:xfrm>
            <a:custGeom>
              <a:avLst/>
              <a:gdLst>
                <a:gd name="T0" fmla="*/ 58 w 58"/>
                <a:gd name="T1" fmla="*/ 30 h 60"/>
                <a:gd name="T2" fmla="*/ 58 w 58"/>
                <a:gd name="T3" fmla="*/ 24 h 60"/>
                <a:gd name="T4" fmla="*/ 56 w 58"/>
                <a:gd name="T5" fmla="*/ 18 h 60"/>
                <a:gd name="T6" fmla="*/ 54 w 58"/>
                <a:gd name="T7" fmla="*/ 14 h 60"/>
                <a:gd name="T8" fmla="*/ 50 w 58"/>
                <a:gd name="T9" fmla="*/ 9 h 60"/>
                <a:gd name="T10" fmla="*/ 46 w 58"/>
                <a:gd name="T11" fmla="*/ 6 h 60"/>
                <a:gd name="T12" fmla="*/ 40 w 58"/>
                <a:gd name="T13" fmla="*/ 2 h 60"/>
                <a:gd name="T14" fmla="*/ 34 w 58"/>
                <a:gd name="T15" fmla="*/ 1 h 60"/>
                <a:gd name="T16" fmla="*/ 28 w 58"/>
                <a:gd name="T17" fmla="*/ 0 h 60"/>
                <a:gd name="T18" fmla="*/ 17 w 58"/>
                <a:gd name="T19" fmla="*/ 2 h 60"/>
                <a:gd name="T20" fmla="*/ 8 w 58"/>
                <a:gd name="T21" fmla="*/ 9 h 60"/>
                <a:gd name="T22" fmla="*/ 2 w 58"/>
                <a:gd name="T23" fmla="*/ 18 h 60"/>
                <a:gd name="T24" fmla="*/ 0 w 58"/>
                <a:gd name="T25" fmla="*/ 30 h 60"/>
                <a:gd name="T26" fmla="*/ 0 w 58"/>
                <a:gd name="T27" fmla="*/ 36 h 60"/>
                <a:gd name="T28" fmla="*/ 2 w 58"/>
                <a:gd name="T29" fmla="*/ 42 h 60"/>
                <a:gd name="T30" fmla="*/ 4 w 58"/>
                <a:gd name="T31" fmla="*/ 46 h 60"/>
                <a:gd name="T32" fmla="*/ 8 w 58"/>
                <a:gd name="T33" fmla="*/ 51 h 60"/>
                <a:gd name="T34" fmla="*/ 12 w 58"/>
                <a:gd name="T35" fmla="*/ 54 h 60"/>
                <a:gd name="T36" fmla="*/ 18 w 58"/>
                <a:gd name="T37" fmla="*/ 58 h 60"/>
                <a:gd name="T38" fmla="*/ 23 w 58"/>
                <a:gd name="T39" fmla="*/ 59 h 60"/>
                <a:gd name="T40" fmla="*/ 28 w 58"/>
                <a:gd name="T41" fmla="*/ 60 h 60"/>
                <a:gd name="T42" fmla="*/ 34 w 58"/>
                <a:gd name="T43" fmla="*/ 59 h 60"/>
                <a:gd name="T44" fmla="*/ 40 w 58"/>
                <a:gd name="T45" fmla="*/ 58 h 60"/>
                <a:gd name="T46" fmla="*/ 46 w 58"/>
                <a:gd name="T47" fmla="*/ 54 h 60"/>
                <a:gd name="T48" fmla="*/ 50 w 58"/>
                <a:gd name="T49" fmla="*/ 51 h 60"/>
                <a:gd name="T50" fmla="*/ 54 w 58"/>
                <a:gd name="T51" fmla="*/ 46 h 60"/>
                <a:gd name="T52" fmla="*/ 56 w 58"/>
                <a:gd name="T53" fmla="*/ 42 h 60"/>
                <a:gd name="T54" fmla="*/ 58 w 58"/>
                <a:gd name="T55" fmla="*/ 36 h 60"/>
                <a:gd name="T56" fmla="*/ 58 w 58"/>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60">
                  <a:moveTo>
                    <a:pt x="58" y="30"/>
                  </a:moveTo>
                  <a:lnTo>
                    <a:pt x="58" y="24"/>
                  </a:lnTo>
                  <a:lnTo>
                    <a:pt x="56" y="18"/>
                  </a:lnTo>
                  <a:lnTo>
                    <a:pt x="54" y="14"/>
                  </a:lnTo>
                  <a:lnTo>
                    <a:pt x="50" y="9"/>
                  </a:lnTo>
                  <a:lnTo>
                    <a:pt x="46" y="6"/>
                  </a:lnTo>
                  <a:lnTo>
                    <a:pt x="40" y="2"/>
                  </a:lnTo>
                  <a:lnTo>
                    <a:pt x="34" y="1"/>
                  </a:lnTo>
                  <a:lnTo>
                    <a:pt x="28" y="0"/>
                  </a:lnTo>
                  <a:lnTo>
                    <a:pt x="17" y="2"/>
                  </a:lnTo>
                  <a:lnTo>
                    <a:pt x="8" y="9"/>
                  </a:lnTo>
                  <a:lnTo>
                    <a:pt x="2" y="18"/>
                  </a:lnTo>
                  <a:lnTo>
                    <a:pt x="0" y="30"/>
                  </a:lnTo>
                  <a:lnTo>
                    <a:pt x="0" y="36"/>
                  </a:lnTo>
                  <a:lnTo>
                    <a:pt x="2" y="42"/>
                  </a:lnTo>
                  <a:lnTo>
                    <a:pt x="4" y="46"/>
                  </a:lnTo>
                  <a:lnTo>
                    <a:pt x="8" y="51"/>
                  </a:lnTo>
                  <a:lnTo>
                    <a:pt x="12" y="54"/>
                  </a:lnTo>
                  <a:lnTo>
                    <a:pt x="18" y="58"/>
                  </a:lnTo>
                  <a:lnTo>
                    <a:pt x="23" y="59"/>
                  </a:lnTo>
                  <a:lnTo>
                    <a:pt x="28" y="60"/>
                  </a:lnTo>
                  <a:lnTo>
                    <a:pt x="34" y="59"/>
                  </a:lnTo>
                  <a:lnTo>
                    <a:pt x="40" y="58"/>
                  </a:lnTo>
                  <a:lnTo>
                    <a:pt x="46" y="54"/>
                  </a:lnTo>
                  <a:lnTo>
                    <a:pt x="50" y="51"/>
                  </a:lnTo>
                  <a:lnTo>
                    <a:pt x="54" y="46"/>
                  </a:lnTo>
                  <a:lnTo>
                    <a:pt x="56" y="42"/>
                  </a:lnTo>
                  <a:lnTo>
                    <a:pt x="58" y="36"/>
                  </a:lnTo>
                  <a:lnTo>
                    <a:pt x="58"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83" name="Freeform 135"/>
            <p:cNvSpPr>
              <a:spLocks/>
            </p:cNvSpPr>
            <p:nvPr/>
          </p:nvSpPr>
          <p:spPr bwMode="auto">
            <a:xfrm>
              <a:off x="2685" y="2171"/>
              <a:ext cx="14" cy="15"/>
            </a:xfrm>
            <a:custGeom>
              <a:avLst/>
              <a:gdLst>
                <a:gd name="T0" fmla="*/ 13 w 28"/>
                <a:gd name="T1" fmla="*/ 30 h 30"/>
                <a:gd name="T2" fmla="*/ 11 w 28"/>
                <a:gd name="T3" fmla="*/ 30 h 30"/>
                <a:gd name="T4" fmla="*/ 9 w 28"/>
                <a:gd name="T5" fmla="*/ 29 h 30"/>
                <a:gd name="T6" fmla="*/ 5 w 28"/>
                <a:gd name="T7" fmla="*/ 28 h 30"/>
                <a:gd name="T8" fmla="*/ 3 w 28"/>
                <a:gd name="T9" fmla="*/ 25 h 30"/>
                <a:gd name="T10" fmla="*/ 2 w 28"/>
                <a:gd name="T11" fmla="*/ 23 h 30"/>
                <a:gd name="T12" fmla="*/ 1 w 28"/>
                <a:gd name="T13" fmla="*/ 21 h 30"/>
                <a:gd name="T14" fmla="*/ 0 w 28"/>
                <a:gd name="T15" fmla="*/ 18 h 30"/>
                <a:gd name="T16" fmla="*/ 0 w 28"/>
                <a:gd name="T17" fmla="*/ 15 h 30"/>
                <a:gd name="T18" fmla="*/ 0 w 28"/>
                <a:gd name="T19" fmla="*/ 13 h 30"/>
                <a:gd name="T20" fmla="*/ 1 w 28"/>
                <a:gd name="T21" fmla="*/ 9 h 30"/>
                <a:gd name="T22" fmla="*/ 2 w 28"/>
                <a:gd name="T23" fmla="*/ 7 h 30"/>
                <a:gd name="T24" fmla="*/ 3 w 28"/>
                <a:gd name="T25" fmla="*/ 5 h 30"/>
                <a:gd name="T26" fmla="*/ 5 w 28"/>
                <a:gd name="T27" fmla="*/ 3 h 30"/>
                <a:gd name="T28" fmla="*/ 9 w 28"/>
                <a:gd name="T29" fmla="*/ 1 h 30"/>
                <a:gd name="T30" fmla="*/ 11 w 28"/>
                <a:gd name="T31" fmla="*/ 0 h 30"/>
                <a:gd name="T32" fmla="*/ 13 w 28"/>
                <a:gd name="T33" fmla="*/ 0 h 30"/>
                <a:gd name="T34" fmla="*/ 17 w 28"/>
                <a:gd name="T35" fmla="*/ 0 h 30"/>
                <a:gd name="T36" fmla="*/ 19 w 28"/>
                <a:gd name="T37" fmla="*/ 1 h 30"/>
                <a:gd name="T38" fmla="*/ 23 w 28"/>
                <a:gd name="T39" fmla="*/ 3 h 30"/>
                <a:gd name="T40" fmla="*/ 25 w 28"/>
                <a:gd name="T41" fmla="*/ 5 h 30"/>
                <a:gd name="T42" fmla="*/ 26 w 28"/>
                <a:gd name="T43" fmla="*/ 7 h 30"/>
                <a:gd name="T44" fmla="*/ 27 w 28"/>
                <a:gd name="T45" fmla="*/ 9 h 30"/>
                <a:gd name="T46" fmla="*/ 28 w 28"/>
                <a:gd name="T47" fmla="*/ 13 h 30"/>
                <a:gd name="T48" fmla="*/ 28 w 28"/>
                <a:gd name="T49" fmla="*/ 15 h 30"/>
                <a:gd name="T50" fmla="*/ 27 w 28"/>
                <a:gd name="T51" fmla="*/ 21 h 30"/>
                <a:gd name="T52" fmla="*/ 25 w 28"/>
                <a:gd name="T53" fmla="*/ 25 h 30"/>
                <a:gd name="T54" fmla="*/ 19 w 28"/>
                <a:gd name="T55" fmla="*/ 29 h 30"/>
                <a:gd name="T56" fmla="*/ 13 w 28"/>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 h="30">
                  <a:moveTo>
                    <a:pt x="13" y="30"/>
                  </a:moveTo>
                  <a:lnTo>
                    <a:pt x="11" y="30"/>
                  </a:lnTo>
                  <a:lnTo>
                    <a:pt x="9" y="29"/>
                  </a:lnTo>
                  <a:lnTo>
                    <a:pt x="5" y="28"/>
                  </a:lnTo>
                  <a:lnTo>
                    <a:pt x="3" y="25"/>
                  </a:lnTo>
                  <a:lnTo>
                    <a:pt x="2" y="23"/>
                  </a:lnTo>
                  <a:lnTo>
                    <a:pt x="1" y="21"/>
                  </a:lnTo>
                  <a:lnTo>
                    <a:pt x="0" y="18"/>
                  </a:lnTo>
                  <a:lnTo>
                    <a:pt x="0" y="15"/>
                  </a:lnTo>
                  <a:lnTo>
                    <a:pt x="0" y="13"/>
                  </a:lnTo>
                  <a:lnTo>
                    <a:pt x="1" y="9"/>
                  </a:lnTo>
                  <a:lnTo>
                    <a:pt x="2" y="7"/>
                  </a:lnTo>
                  <a:lnTo>
                    <a:pt x="3" y="5"/>
                  </a:lnTo>
                  <a:lnTo>
                    <a:pt x="5" y="3"/>
                  </a:lnTo>
                  <a:lnTo>
                    <a:pt x="9" y="1"/>
                  </a:lnTo>
                  <a:lnTo>
                    <a:pt x="11" y="0"/>
                  </a:lnTo>
                  <a:lnTo>
                    <a:pt x="13" y="0"/>
                  </a:lnTo>
                  <a:lnTo>
                    <a:pt x="17" y="0"/>
                  </a:lnTo>
                  <a:lnTo>
                    <a:pt x="19" y="1"/>
                  </a:lnTo>
                  <a:lnTo>
                    <a:pt x="23" y="3"/>
                  </a:lnTo>
                  <a:lnTo>
                    <a:pt x="25" y="5"/>
                  </a:lnTo>
                  <a:lnTo>
                    <a:pt x="26" y="7"/>
                  </a:lnTo>
                  <a:lnTo>
                    <a:pt x="27" y="9"/>
                  </a:lnTo>
                  <a:lnTo>
                    <a:pt x="28" y="13"/>
                  </a:lnTo>
                  <a:lnTo>
                    <a:pt x="28" y="15"/>
                  </a:lnTo>
                  <a:lnTo>
                    <a:pt x="27" y="21"/>
                  </a:lnTo>
                  <a:lnTo>
                    <a:pt x="25" y="25"/>
                  </a:lnTo>
                  <a:lnTo>
                    <a:pt x="19" y="29"/>
                  </a:lnTo>
                  <a:lnTo>
                    <a:pt x="13"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84" name="Freeform 136"/>
            <p:cNvSpPr>
              <a:spLocks/>
            </p:cNvSpPr>
            <p:nvPr/>
          </p:nvSpPr>
          <p:spPr bwMode="auto">
            <a:xfrm>
              <a:off x="2539" y="2259"/>
              <a:ext cx="29" cy="30"/>
            </a:xfrm>
            <a:custGeom>
              <a:avLst/>
              <a:gdLst>
                <a:gd name="T0" fmla="*/ 60 w 60"/>
                <a:gd name="T1" fmla="*/ 30 h 60"/>
                <a:gd name="T2" fmla="*/ 59 w 60"/>
                <a:gd name="T3" fmla="*/ 24 h 60"/>
                <a:gd name="T4" fmla="*/ 58 w 60"/>
                <a:gd name="T5" fmla="*/ 19 h 60"/>
                <a:gd name="T6" fmla="*/ 54 w 60"/>
                <a:gd name="T7" fmla="*/ 13 h 60"/>
                <a:gd name="T8" fmla="*/ 51 w 60"/>
                <a:gd name="T9" fmla="*/ 8 h 60"/>
                <a:gd name="T10" fmla="*/ 46 w 60"/>
                <a:gd name="T11" fmla="*/ 5 h 60"/>
                <a:gd name="T12" fmla="*/ 42 w 60"/>
                <a:gd name="T13" fmla="*/ 3 h 60"/>
                <a:gd name="T14" fmla="*/ 36 w 60"/>
                <a:gd name="T15" fmla="*/ 1 h 60"/>
                <a:gd name="T16" fmla="*/ 30 w 60"/>
                <a:gd name="T17" fmla="*/ 0 h 60"/>
                <a:gd name="T18" fmla="*/ 18 w 60"/>
                <a:gd name="T19" fmla="*/ 3 h 60"/>
                <a:gd name="T20" fmla="*/ 8 w 60"/>
                <a:gd name="T21" fmla="*/ 8 h 60"/>
                <a:gd name="T22" fmla="*/ 2 w 60"/>
                <a:gd name="T23" fmla="*/ 19 h 60"/>
                <a:gd name="T24" fmla="*/ 0 w 60"/>
                <a:gd name="T25" fmla="*/ 30 h 60"/>
                <a:gd name="T26" fmla="*/ 1 w 60"/>
                <a:gd name="T27" fmla="*/ 36 h 60"/>
                <a:gd name="T28" fmla="*/ 2 w 60"/>
                <a:gd name="T29" fmla="*/ 42 h 60"/>
                <a:gd name="T30" fmla="*/ 5 w 60"/>
                <a:gd name="T31" fmla="*/ 46 h 60"/>
                <a:gd name="T32" fmla="*/ 8 w 60"/>
                <a:gd name="T33" fmla="*/ 51 h 60"/>
                <a:gd name="T34" fmla="*/ 13 w 60"/>
                <a:gd name="T35" fmla="*/ 54 h 60"/>
                <a:gd name="T36" fmla="*/ 18 w 60"/>
                <a:gd name="T37" fmla="*/ 58 h 60"/>
                <a:gd name="T38" fmla="*/ 24 w 60"/>
                <a:gd name="T39" fmla="*/ 59 h 60"/>
                <a:gd name="T40" fmla="*/ 30 w 60"/>
                <a:gd name="T41" fmla="*/ 60 h 60"/>
                <a:gd name="T42" fmla="*/ 36 w 60"/>
                <a:gd name="T43" fmla="*/ 59 h 60"/>
                <a:gd name="T44" fmla="*/ 42 w 60"/>
                <a:gd name="T45" fmla="*/ 58 h 60"/>
                <a:gd name="T46" fmla="*/ 46 w 60"/>
                <a:gd name="T47" fmla="*/ 54 h 60"/>
                <a:gd name="T48" fmla="*/ 51 w 60"/>
                <a:gd name="T49" fmla="*/ 51 h 60"/>
                <a:gd name="T50" fmla="*/ 54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9"/>
                  </a:lnTo>
                  <a:lnTo>
                    <a:pt x="54" y="13"/>
                  </a:lnTo>
                  <a:lnTo>
                    <a:pt x="51" y="8"/>
                  </a:lnTo>
                  <a:lnTo>
                    <a:pt x="46" y="5"/>
                  </a:lnTo>
                  <a:lnTo>
                    <a:pt x="42" y="3"/>
                  </a:lnTo>
                  <a:lnTo>
                    <a:pt x="36" y="1"/>
                  </a:lnTo>
                  <a:lnTo>
                    <a:pt x="30" y="0"/>
                  </a:lnTo>
                  <a:lnTo>
                    <a:pt x="18" y="3"/>
                  </a:lnTo>
                  <a:lnTo>
                    <a:pt x="8" y="8"/>
                  </a:lnTo>
                  <a:lnTo>
                    <a:pt x="2" y="19"/>
                  </a:lnTo>
                  <a:lnTo>
                    <a:pt x="0" y="30"/>
                  </a:lnTo>
                  <a:lnTo>
                    <a:pt x="1" y="36"/>
                  </a:lnTo>
                  <a:lnTo>
                    <a:pt x="2" y="42"/>
                  </a:lnTo>
                  <a:lnTo>
                    <a:pt x="5" y="46"/>
                  </a:lnTo>
                  <a:lnTo>
                    <a:pt x="8" y="51"/>
                  </a:lnTo>
                  <a:lnTo>
                    <a:pt x="13" y="54"/>
                  </a:lnTo>
                  <a:lnTo>
                    <a:pt x="18" y="58"/>
                  </a:lnTo>
                  <a:lnTo>
                    <a:pt x="24" y="59"/>
                  </a:lnTo>
                  <a:lnTo>
                    <a:pt x="30" y="60"/>
                  </a:lnTo>
                  <a:lnTo>
                    <a:pt x="36" y="59"/>
                  </a:lnTo>
                  <a:lnTo>
                    <a:pt x="42" y="58"/>
                  </a:lnTo>
                  <a:lnTo>
                    <a:pt x="46" y="54"/>
                  </a:lnTo>
                  <a:lnTo>
                    <a:pt x="51" y="51"/>
                  </a:lnTo>
                  <a:lnTo>
                    <a:pt x="54" y="46"/>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85" name="Freeform 137"/>
            <p:cNvSpPr>
              <a:spLocks/>
            </p:cNvSpPr>
            <p:nvPr/>
          </p:nvSpPr>
          <p:spPr bwMode="auto">
            <a:xfrm>
              <a:off x="2546" y="2267"/>
              <a:ext cx="15" cy="15"/>
            </a:xfrm>
            <a:custGeom>
              <a:avLst/>
              <a:gdLst>
                <a:gd name="T0" fmla="*/ 15 w 30"/>
                <a:gd name="T1" fmla="*/ 30 h 30"/>
                <a:gd name="T2" fmla="*/ 12 w 30"/>
                <a:gd name="T3" fmla="*/ 30 h 30"/>
                <a:gd name="T4" fmla="*/ 9 w 30"/>
                <a:gd name="T5" fmla="*/ 29 h 30"/>
                <a:gd name="T6" fmla="*/ 7 w 30"/>
                <a:gd name="T7" fmla="*/ 27 h 30"/>
                <a:gd name="T8" fmla="*/ 5 w 30"/>
                <a:gd name="T9" fmla="*/ 26 h 30"/>
                <a:gd name="T10" fmla="*/ 2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2 w 30"/>
                <a:gd name="T23" fmla="*/ 7 h 30"/>
                <a:gd name="T24" fmla="*/ 5 w 30"/>
                <a:gd name="T25" fmla="*/ 5 h 30"/>
                <a:gd name="T26" fmla="*/ 7 w 30"/>
                <a:gd name="T27" fmla="*/ 3 h 30"/>
                <a:gd name="T28" fmla="*/ 9 w 30"/>
                <a:gd name="T29" fmla="*/ 1 h 30"/>
                <a:gd name="T30" fmla="*/ 12 w 30"/>
                <a:gd name="T31" fmla="*/ 0 h 30"/>
                <a:gd name="T32" fmla="*/ 15 w 30"/>
                <a:gd name="T33" fmla="*/ 0 h 30"/>
                <a:gd name="T34" fmla="*/ 17 w 30"/>
                <a:gd name="T35" fmla="*/ 0 h 30"/>
                <a:gd name="T36" fmla="*/ 21 w 30"/>
                <a:gd name="T37" fmla="*/ 1 h 30"/>
                <a:gd name="T38" fmla="*/ 23 w 30"/>
                <a:gd name="T39" fmla="*/ 3 h 30"/>
                <a:gd name="T40" fmla="*/ 25 w 30"/>
                <a:gd name="T41" fmla="*/ 5 h 30"/>
                <a:gd name="T42" fmla="*/ 27 w 30"/>
                <a:gd name="T43" fmla="*/ 7 h 30"/>
                <a:gd name="T44" fmla="*/ 29 w 30"/>
                <a:gd name="T45" fmla="*/ 9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9"/>
                  </a:lnTo>
                  <a:lnTo>
                    <a:pt x="7" y="27"/>
                  </a:lnTo>
                  <a:lnTo>
                    <a:pt x="5" y="26"/>
                  </a:lnTo>
                  <a:lnTo>
                    <a:pt x="2" y="23"/>
                  </a:lnTo>
                  <a:lnTo>
                    <a:pt x="1" y="20"/>
                  </a:lnTo>
                  <a:lnTo>
                    <a:pt x="0" y="18"/>
                  </a:lnTo>
                  <a:lnTo>
                    <a:pt x="0" y="15"/>
                  </a:lnTo>
                  <a:lnTo>
                    <a:pt x="0" y="12"/>
                  </a:lnTo>
                  <a:lnTo>
                    <a:pt x="1" y="9"/>
                  </a:lnTo>
                  <a:lnTo>
                    <a:pt x="2" y="7"/>
                  </a:lnTo>
                  <a:lnTo>
                    <a:pt x="5" y="5"/>
                  </a:lnTo>
                  <a:lnTo>
                    <a:pt x="7" y="3"/>
                  </a:lnTo>
                  <a:lnTo>
                    <a:pt x="9" y="1"/>
                  </a:lnTo>
                  <a:lnTo>
                    <a:pt x="12" y="0"/>
                  </a:lnTo>
                  <a:lnTo>
                    <a:pt x="15" y="0"/>
                  </a:lnTo>
                  <a:lnTo>
                    <a:pt x="17" y="0"/>
                  </a:lnTo>
                  <a:lnTo>
                    <a:pt x="21" y="1"/>
                  </a:lnTo>
                  <a:lnTo>
                    <a:pt x="23" y="3"/>
                  </a:lnTo>
                  <a:lnTo>
                    <a:pt x="25" y="5"/>
                  </a:lnTo>
                  <a:lnTo>
                    <a:pt x="27" y="7"/>
                  </a:lnTo>
                  <a:lnTo>
                    <a:pt x="29" y="9"/>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86" name="Freeform 138"/>
            <p:cNvSpPr>
              <a:spLocks/>
            </p:cNvSpPr>
            <p:nvPr/>
          </p:nvSpPr>
          <p:spPr bwMode="auto">
            <a:xfrm>
              <a:off x="2416" y="2291"/>
              <a:ext cx="30" cy="30"/>
            </a:xfrm>
            <a:custGeom>
              <a:avLst/>
              <a:gdLst>
                <a:gd name="T0" fmla="*/ 60 w 60"/>
                <a:gd name="T1" fmla="*/ 30 h 59"/>
                <a:gd name="T2" fmla="*/ 58 w 60"/>
                <a:gd name="T3" fmla="*/ 24 h 59"/>
                <a:gd name="T4" fmla="*/ 57 w 60"/>
                <a:gd name="T5" fmla="*/ 18 h 59"/>
                <a:gd name="T6" fmla="*/ 54 w 60"/>
                <a:gd name="T7" fmla="*/ 13 h 59"/>
                <a:gd name="T8" fmla="*/ 50 w 60"/>
                <a:gd name="T9" fmla="*/ 9 h 59"/>
                <a:gd name="T10" fmla="*/ 46 w 60"/>
                <a:gd name="T11" fmla="*/ 5 h 59"/>
                <a:gd name="T12" fmla="*/ 41 w 60"/>
                <a:gd name="T13" fmla="*/ 2 h 59"/>
                <a:gd name="T14" fmla="*/ 35 w 60"/>
                <a:gd name="T15" fmla="*/ 1 h 59"/>
                <a:gd name="T16" fmla="*/ 30 w 60"/>
                <a:gd name="T17" fmla="*/ 0 h 59"/>
                <a:gd name="T18" fmla="*/ 18 w 60"/>
                <a:gd name="T19" fmla="*/ 2 h 59"/>
                <a:gd name="T20" fmla="*/ 9 w 60"/>
                <a:gd name="T21" fmla="*/ 9 h 59"/>
                <a:gd name="T22" fmla="*/ 2 w 60"/>
                <a:gd name="T23" fmla="*/ 18 h 59"/>
                <a:gd name="T24" fmla="*/ 0 w 60"/>
                <a:gd name="T25" fmla="*/ 30 h 59"/>
                <a:gd name="T26" fmla="*/ 1 w 60"/>
                <a:gd name="T27" fmla="*/ 35 h 59"/>
                <a:gd name="T28" fmla="*/ 2 w 60"/>
                <a:gd name="T29" fmla="*/ 41 h 59"/>
                <a:gd name="T30" fmla="*/ 4 w 60"/>
                <a:gd name="T31" fmla="*/ 47 h 59"/>
                <a:gd name="T32" fmla="*/ 8 w 60"/>
                <a:gd name="T33" fmla="*/ 51 h 59"/>
                <a:gd name="T34" fmla="*/ 12 w 60"/>
                <a:gd name="T35" fmla="*/ 55 h 59"/>
                <a:gd name="T36" fmla="*/ 18 w 60"/>
                <a:gd name="T37" fmla="*/ 57 h 59"/>
                <a:gd name="T38" fmla="*/ 24 w 60"/>
                <a:gd name="T39" fmla="*/ 59 h 59"/>
                <a:gd name="T40" fmla="*/ 30 w 60"/>
                <a:gd name="T41" fmla="*/ 59 h 59"/>
                <a:gd name="T42" fmla="*/ 35 w 60"/>
                <a:gd name="T43" fmla="*/ 59 h 59"/>
                <a:gd name="T44" fmla="*/ 41 w 60"/>
                <a:gd name="T45" fmla="*/ 57 h 59"/>
                <a:gd name="T46" fmla="*/ 46 w 60"/>
                <a:gd name="T47" fmla="*/ 55 h 59"/>
                <a:gd name="T48" fmla="*/ 50 w 60"/>
                <a:gd name="T49" fmla="*/ 51 h 59"/>
                <a:gd name="T50" fmla="*/ 54 w 60"/>
                <a:gd name="T51" fmla="*/ 47 h 59"/>
                <a:gd name="T52" fmla="*/ 57 w 60"/>
                <a:gd name="T53" fmla="*/ 41 h 59"/>
                <a:gd name="T54" fmla="*/ 58 w 60"/>
                <a:gd name="T55" fmla="*/ 35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8" y="24"/>
                  </a:lnTo>
                  <a:lnTo>
                    <a:pt x="57" y="18"/>
                  </a:lnTo>
                  <a:lnTo>
                    <a:pt x="54" y="13"/>
                  </a:lnTo>
                  <a:lnTo>
                    <a:pt x="50" y="9"/>
                  </a:lnTo>
                  <a:lnTo>
                    <a:pt x="46" y="5"/>
                  </a:lnTo>
                  <a:lnTo>
                    <a:pt x="41" y="2"/>
                  </a:lnTo>
                  <a:lnTo>
                    <a:pt x="35" y="1"/>
                  </a:lnTo>
                  <a:lnTo>
                    <a:pt x="30" y="0"/>
                  </a:lnTo>
                  <a:lnTo>
                    <a:pt x="18" y="2"/>
                  </a:lnTo>
                  <a:lnTo>
                    <a:pt x="9" y="9"/>
                  </a:lnTo>
                  <a:lnTo>
                    <a:pt x="2" y="18"/>
                  </a:lnTo>
                  <a:lnTo>
                    <a:pt x="0" y="30"/>
                  </a:lnTo>
                  <a:lnTo>
                    <a:pt x="1" y="35"/>
                  </a:lnTo>
                  <a:lnTo>
                    <a:pt x="2" y="41"/>
                  </a:lnTo>
                  <a:lnTo>
                    <a:pt x="4" y="47"/>
                  </a:lnTo>
                  <a:lnTo>
                    <a:pt x="8" y="51"/>
                  </a:lnTo>
                  <a:lnTo>
                    <a:pt x="12" y="55"/>
                  </a:lnTo>
                  <a:lnTo>
                    <a:pt x="18" y="57"/>
                  </a:lnTo>
                  <a:lnTo>
                    <a:pt x="24" y="59"/>
                  </a:lnTo>
                  <a:lnTo>
                    <a:pt x="30" y="59"/>
                  </a:lnTo>
                  <a:lnTo>
                    <a:pt x="35" y="59"/>
                  </a:lnTo>
                  <a:lnTo>
                    <a:pt x="41" y="57"/>
                  </a:lnTo>
                  <a:lnTo>
                    <a:pt x="46" y="55"/>
                  </a:lnTo>
                  <a:lnTo>
                    <a:pt x="50" y="51"/>
                  </a:lnTo>
                  <a:lnTo>
                    <a:pt x="54" y="47"/>
                  </a:lnTo>
                  <a:lnTo>
                    <a:pt x="57" y="41"/>
                  </a:lnTo>
                  <a:lnTo>
                    <a:pt x="58"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87" name="Freeform 139"/>
            <p:cNvSpPr>
              <a:spLocks/>
            </p:cNvSpPr>
            <p:nvPr/>
          </p:nvSpPr>
          <p:spPr bwMode="auto">
            <a:xfrm>
              <a:off x="2423" y="2298"/>
              <a:ext cx="15" cy="15"/>
            </a:xfrm>
            <a:custGeom>
              <a:avLst/>
              <a:gdLst>
                <a:gd name="T0" fmla="*/ 15 w 30"/>
                <a:gd name="T1" fmla="*/ 30 h 30"/>
                <a:gd name="T2" fmla="*/ 11 w 30"/>
                <a:gd name="T3" fmla="*/ 30 h 30"/>
                <a:gd name="T4" fmla="*/ 9 w 30"/>
                <a:gd name="T5" fmla="*/ 28 h 30"/>
                <a:gd name="T6" fmla="*/ 7 w 30"/>
                <a:gd name="T7" fmla="*/ 27 h 30"/>
                <a:gd name="T8" fmla="*/ 4 w 30"/>
                <a:gd name="T9" fmla="*/ 25 h 30"/>
                <a:gd name="T10" fmla="*/ 2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2 w 30"/>
                <a:gd name="T23" fmla="*/ 6 h 30"/>
                <a:gd name="T24" fmla="*/ 4 w 30"/>
                <a:gd name="T25" fmla="*/ 4 h 30"/>
                <a:gd name="T26" fmla="*/ 7 w 30"/>
                <a:gd name="T27" fmla="*/ 3 h 30"/>
                <a:gd name="T28" fmla="*/ 9 w 30"/>
                <a:gd name="T29" fmla="*/ 1 h 30"/>
                <a:gd name="T30" fmla="*/ 11 w 30"/>
                <a:gd name="T31" fmla="*/ 0 h 30"/>
                <a:gd name="T32" fmla="*/ 15 w 30"/>
                <a:gd name="T33" fmla="*/ 0 h 30"/>
                <a:gd name="T34" fmla="*/ 17 w 30"/>
                <a:gd name="T35" fmla="*/ 0 h 30"/>
                <a:gd name="T36" fmla="*/ 20 w 30"/>
                <a:gd name="T37" fmla="*/ 1 h 30"/>
                <a:gd name="T38" fmla="*/ 23 w 30"/>
                <a:gd name="T39" fmla="*/ 3 h 30"/>
                <a:gd name="T40" fmla="*/ 25 w 30"/>
                <a:gd name="T41" fmla="*/ 4 h 30"/>
                <a:gd name="T42" fmla="*/ 26 w 30"/>
                <a:gd name="T43" fmla="*/ 6 h 30"/>
                <a:gd name="T44" fmla="*/ 28 w 30"/>
                <a:gd name="T45" fmla="*/ 9 h 30"/>
                <a:gd name="T46" fmla="*/ 30 w 30"/>
                <a:gd name="T47" fmla="*/ 12 h 30"/>
                <a:gd name="T48" fmla="*/ 30 w 30"/>
                <a:gd name="T49" fmla="*/ 15 h 30"/>
                <a:gd name="T50" fmla="*/ 28 w 30"/>
                <a:gd name="T51" fmla="*/ 20 h 30"/>
                <a:gd name="T52" fmla="*/ 25 w 30"/>
                <a:gd name="T53" fmla="*/ 25 h 30"/>
                <a:gd name="T54" fmla="*/ 20 w 30"/>
                <a:gd name="T55" fmla="*/ 28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1" y="30"/>
                  </a:lnTo>
                  <a:lnTo>
                    <a:pt x="9" y="28"/>
                  </a:lnTo>
                  <a:lnTo>
                    <a:pt x="7" y="27"/>
                  </a:lnTo>
                  <a:lnTo>
                    <a:pt x="4" y="25"/>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0"/>
                  </a:lnTo>
                  <a:lnTo>
                    <a:pt x="25" y="25"/>
                  </a:lnTo>
                  <a:lnTo>
                    <a:pt x="20" y="28"/>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88" name="Freeform 140"/>
            <p:cNvSpPr>
              <a:spLocks/>
            </p:cNvSpPr>
            <p:nvPr/>
          </p:nvSpPr>
          <p:spPr bwMode="auto">
            <a:xfrm>
              <a:off x="2344" y="2212"/>
              <a:ext cx="30" cy="29"/>
            </a:xfrm>
            <a:custGeom>
              <a:avLst/>
              <a:gdLst>
                <a:gd name="T0" fmla="*/ 60 w 60"/>
                <a:gd name="T1" fmla="*/ 27 h 57"/>
                <a:gd name="T2" fmla="*/ 59 w 60"/>
                <a:gd name="T3" fmla="*/ 23 h 57"/>
                <a:gd name="T4" fmla="*/ 57 w 60"/>
                <a:gd name="T5" fmla="*/ 17 h 57"/>
                <a:gd name="T6" fmla="*/ 54 w 60"/>
                <a:gd name="T7" fmla="*/ 12 h 57"/>
                <a:gd name="T8" fmla="*/ 50 w 60"/>
                <a:gd name="T9" fmla="*/ 8 h 57"/>
                <a:gd name="T10" fmla="*/ 46 w 60"/>
                <a:gd name="T11" fmla="*/ 4 h 57"/>
                <a:gd name="T12" fmla="*/ 41 w 60"/>
                <a:gd name="T13" fmla="*/ 2 h 57"/>
                <a:gd name="T14" fmla="*/ 35 w 60"/>
                <a:gd name="T15" fmla="*/ 0 h 57"/>
                <a:gd name="T16" fmla="*/ 30 w 60"/>
                <a:gd name="T17" fmla="*/ 0 h 57"/>
                <a:gd name="T18" fmla="*/ 18 w 60"/>
                <a:gd name="T19" fmla="*/ 2 h 57"/>
                <a:gd name="T20" fmla="*/ 9 w 60"/>
                <a:gd name="T21" fmla="*/ 8 h 57"/>
                <a:gd name="T22" fmla="*/ 2 w 60"/>
                <a:gd name="T23" fmla="*/ 17 h 57"/>
                <a:gd name="T24" fmla="*/ 0 w 60"/>
                <a:gd name="T25" fmla="*/ 27 h 57"/>
                <a:gd name="T26" fmla="*/ 1 w 60"/>
                <a:gd name="T27" fmla="*/ 33 h 57"/>
                <a:gd name="T28" fmla="*/ 2 w 60"/>
                <a:gd name="T29" fmla="*/ 39 h 57"/>
                <a:gd name="T30" fmla="*/ 4 w 60"/>
                <a:gd name="T31" fmla="*/ 45 h 57"/>
                <a:gd name="T32" fmla="*/ 8 w 60"/>
                <a:gd name="T33" fmla="*/ 49 h 57"/>
                <a:gd name="T34" fmla="*/ 12 w 60"/>
                <a:gd name="T35" fmla="*/ 53 h 57"/>
                <a:gd name="T36" fmla="*/ 18 w 60"/>
                <a:gd name="T37" fmla="*/ 55 h 57"/>
                <a:gd name="T38" fmla="*/ 24 w 60"/>
                <a:gd name="T39" fmla="*/ 57 h 57"/>
                <a:gd name="T40" fmla="*/ 30 w 60"/>
                <a:gd name="T41" fmla="*/ 57 h 57"/>
                <a:gd name="T42" fmla="*/ 35 w 60"/>
                <a:gd name="T43" fmla="*/ 57 h 57"/>
                <a:gd name="T44" fmla="*/ 41 w 60"/>
                <a:gd name="T45" fmla="*/ 55 h 57"/>
                <a:gd name="T46" fmla="*/ 46 w 60"/>
                <a:gd name="T47" fmla="*/ 53 h 57"/>
                <a:gd name="T48" fmla="*/ 50 w 60"/>
                <a:gd name="T49" fmla="*/ 49 h 57"/>
                <a:gd name="T50" fmla="*/ 54 w 60"/>
                <a:gd name="T51" fmla="*/ 45 h 57"/>
                <a:gd name="T52" fmla="*/ 57 w 60"/>
                <a:gd name="T53" fmla="*/ 39 h 57"/>
                <a:gd name="T54" fmla="*/ 59 w 60"/>
                <a:gd name="T55" fmla="*/ 33 h 57"/>
                <a:gd name="T56" fmla="*/ 60 w 60"/>
                <a:gd name="T57" fmla="*/ 2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7">
                  <a:moveTo>
                    <a:pt x="60" y="27"/>
                  </a:moveTo>
                  <a:lnTo>
                    <a:pt x="59" y="23"/>
                  </a:lnTo>
                  <a:lnTo>
                    <a:pt x="57" y="17"/>
                  </a:lnTo>
                  <a:lnTo>
                    <a:pt x="54" y="12"/>
                  </a:lnTo>
                  <a:lnTo>
                    <a:pt x="50" y="8"/>
                  </a:lnTo>
                  <a:lnTo>
                    <a:pt x="46" y="4"/>
                  </a:lnTo>
                  <a:lnTo>
                    <a:pt x="41" y="2"/>
                  </a:lnTo>
                  <a:lnTo>
                    <a:pt x="35" y="0"/>
                  </a:lnTo>
                  <a:lnTo>
                    <a:pt x="30" y="0"/>
                  </a:lnTo>
                  <a:lnTo>
                    <a:pt x="18" y="2"/>
                  </a:lnTo>
                  <a:lnTo>
                    <a:pt x="9" y="8"/>
                  </a:lnTo>
                  <a:lnTo>
                    <a:pt x="2" y="17"/>
                  </a:lnTo>
                  <a:lnTo>
                    <a:pt x="0" y="27"/>
                  </a:lnTo>
                  <a:lnTo>
                    <a:pt x="1" y="33"/>
                  </a:lnTo>
                  <a:lnTo>
                    <a:pt x="2" y="39"/>
                  </a:lnTo>
                  <a:lnTo>
                    <a:pt x="4" y="45"/>
                  </a:lnTo>
                  <a:lnTo>
                    <a:pt x="8" y="49"/>
                  </a:lnTo>
                  <a:lnTo>
                    <a:pt x="12" y="53"/>
                  </a:lnTo>
                  <a:lnTo>
                    <a:pt x="18" y="55"/>
                  </a:lnTo>
                  <a:lnTo>
                    <a:pt x="24" y="57"/>
                  </a:lnTo>
                  <a:lnTo>
                    <a:pt x="30" y="57"/>
                  </a:lnTo>
                  <a:lnTo>
                    <a:pt x="35" y="57"/>
                  </a:lnTo>
                  <a:lnTo>
                    <a:pt x="41" y="55"/>
                  </a:lnTo>
                  <a:lnTo>
                    <a:pt x="46" y="53"/>
                  </a:lnTo>
                  <a:lnTo>
                    <a:pt x="50" y="49"/>
                  </a:lnTo>
                  <a:lnTo>
                    <a:pt x="54" y="45"/>
                  </a:lnTo>
                  <a:lnTo>
                    <a:pt x="57" y="39"/>
                  </a:lnTo>
                  <a:lnTo>
                    <a:pt x="59" y="33"/>
                  </a:lnTo>
                  <a:lnTo>
                    <a:pt x="60" y="2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89" name="Freeform 141"/>
            <p:cNvSpPr>
              <a:spLocks/>
            </p:cNvSpPr>
            <p:nvPr/>
          </p:nvSpPr>
          <p:spPr bwMode="auto">
            <a:xfrm>
              <a:off x="2351" y="2219"/>
              <a:ext cx="15" cy="14"/>
            </a:xfrm>
            <a:custGeom>
              <a:avLst/>
              <a:gdLst>
                <a:gd name="T0" fmla="*/ 15 w 30"/>
                <a:gd name="T1" fmla="*/ 27 h 27"/>
                <a:gd name="T2" fmla="*/ 11 w 30"/>
                <a:gd name="T3" fmla="*/ 27 h 27"/>
                <a:gd name="T4" fmla="*/ 9 w 30"/>
                <a:gd name="T5" fmla="*/ 26 h 27"/>
                <a:gd name="T6" fmla="*/ 7 w 30"/>
                <a:gd name="T7" fmla="*/ 25 h 27"/>
                <a:gd name="T8" fmla="*/ 4 w 30"/>
                <a:gd name="T9" fmla="*/ 23 h 27"/>
                <a:gd name="T10" fmla="*/ 2 w 30"/>
                <a:gd name="T11" fmla="*/ 21 h 27"/>
                <a:gd name="T12" fmla="*/ 1 w 30"/>
                <a:gd name="T13" fmla="*/ 18 h 27"/>
                <a:gd name="T14" fmla="*/ 0 w 30"/>
                <a:gd name="T15" fmla="*/ 16 h 27"/>
                <a:gd name="T16" fmla="*/ 0 w 30"/>
                <a:gd name="T17" fmla="*/ 12 h 27"/>
                <a:gd name="T18" fmla="*/ 0 w 30"/>
                <a:gd name="T19" fmla="*/ 10 h 27"/>
                <a:gd name="T20" fmla="*/ 1 w 30"/>
                <a:gd name="T21" fmla="*/ 7 h 27"/>
                <a:gd name="T22" fmla="*/ 2 w 30"/>
                <a:gd name="T23" fmla="*/ 4 h 27"/>
                <a:gd name="T24" fmla="*/ 4 w 30"/>
                <a:gd name="T25" fmla="*/ 2 h 27"/>
                <a:gd name="T26" fmla="*/ 7 w 30"/>
                <a:gd name="T27" fmla="*/ 1 h 27"/>
                <a:gd name="T28" fmla="*/ 9 w 30"/>
                <a:gd name="T29" fmla="*/ 0 h 27"/>
                <a:gd name="T30" fmla="*/ 11 w 30"/>
                <a:gd name="T31" fmla="*/ 0 h 27"/>
                <a:gd name="T32" fmla="*/ 15 w 30"/>
                <a:gd name="T33" fmla="*/ 0 h 27"/>
                <a:gd name="T34" fmla="*/ 17 w 30"/>
                <a:gd name="T35" fmla="*/ 0 h 27"/>
                <a:gd name="T36" fmla="*/ 20 w 30"/>
                <a:gd name="T37" fmla="*/ 0 h 27"/>
                <a:gd name="T38" fmla="*/ 23 w 30"/>
                <a:gd name="T39" fmla="*/ 1 h 27"/>
                <a:gd name="T40" fmla="*/ 25 w 30"/>
                <a:gd name="T41" fmla="*/ 2 h 27"/>
                <a:gd name="T42" fmla="*/ 26 w 30"/>
                <a:gd name="T43" fmla="*/ 4 h 27"/>
                <a:gd name="T44" fmla="*/ 29 w 30"/>
                <a:gd name="T45" fmla="*/ 7 h 27"/>
                <a:gd name="T46" fmla="*/ 30 w 30"/>
                <a:gd name="T47" fmla="*/ 10 h 27"/>
                <a:gd name="T48" fmla="*/ 30 w 30"/>
                <a:gd name="T49" fmla="*/ 12 h 27"/>
                <a:gd name="T50" fmla="*/ 29 w 30"/>
                <a:gd name="T51" fmla="*/ 18 h 27"/>
                <a:gd name="T52" fmla="*/ 25 w 30"/>
                <a:gd name="T53" fmla="*/ 23 h 27"/>
                <a:gd name="T54" fmla="*/ 20 w 30"/>
                <a:gd name="T55" fmla="*/ 26 h 27"/>
                <a:gd name="T56" fmla="*/ 15 w 30"/>
                <a:gd name="T5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7">
                  <a:moveTo>
                    <a:pt x="15" y="27"/>
                  </a:moveTo>
                  <a:lnTo>
                    <a:pt x="11" y="27"/>
                  </a:lnTo>
                  <a:lnTo>
                    <a:pt x="9" y="26"/>
                  </a:lnTo>
                  <a:lnTo>
                    <a:pt x="7" y="25"/>
                  </a:lnTo>
                  <a:lnTo>
                    <a:pt x="4" y="23"/>
                  </a:lnTo>
                  <a:lnTo>
                    <a:pt x="2" y="21"/>
                  </a:lnTo>
                  <a:lnTo>
                    <a:pt x="1" y="18"/>
                  </a:lnTo>
                  <a:lnTo>
                    <a:pt x="0" y="16"/>
                  </a:lnTo>
                  <a:lnTo>
                    <a:pt x="0" y="12"/>
                  </a:lnTo>
                  <a:lnTo>
                    <a:pt x="0" y="10"/>
                  </a:lnTo>
                  <a:lnTo>
                    <a:pt x="1" y="7"/>
                  </a:lnTo>
                  <a:lnTo>
                    <a:pt x="2" y="4"/>
                  </a:lnTo>
                  <a:lnTo>
                    <a:pt x="4" y="2"/>
                  </a:lnTo>
                  <a:lnTo>
                    <a:pt x="7" y="1"/>
                  </a:lnTo>
                  <a:lnTo>
                    <a:pt x="9" y="0"/>
                  </a:lnTo>
                  <a:lnTo>
                    <a:pt x="11" y="0"/>
                  </a:lnTo>
                  <a:lnTo>
                    <a:pt x="15" y="0"/>
                  </a:lnTo>
                  <a:lnTo>
                    <a:pt x="17" y="0"/>
                  </a:lnTo>
                  <a:lnTo>
                    <a:pt x="20" y="0"/>
                  </a:lnTo>
                  <a:lnTo>
                    <a:pt x="23" y="1"/>
                  </a:lnTo>
                  <a:lnTo>
                    <a:pt x="25" y="2"/>
                  </a:lnTo>
                  <a:lnTo>
                    <a:pt x="26" y="4"/>
                  </a:lnTo>
                  <a:lnTo>
                    <a:pt x="29" y="7"/>
                  </a:lnTo>
                  <a:lnTo>
                    <a:pt x="30" y="10"/>
                  </a:lnTo>
                  <a:lnTo>
                    <a:pt x="30" y="12"/>
                  </a:lnTo>
                  <a:lnTo>
                    <a:pt x="29" y="18"/>
                  </a:lnTo>
                  <a:lnTo>
                    <a:pt x="25" y="23"/>
                  </a:lnTo>
                  <a:lnTo>
                    <a:pt x="20" y="26"/>
                  </a:lnTo>
                  <a:lnTo>
                    <a:pt x="15" y="2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90" name="Freeform 142"/>
            <p:cNvSpPr>
              <a:spLocks/>
            </p:cNvSpPr>
            <p:nvPr/>
          </p:nvSpPr>
          <p:spPr bwMode="auto">
            <a:xfrm>
              <a:off x="2458" y="2403"/>
              <a:ext cx="30" cy="30"/>
            </a:xfrm>
            <a:custGeom>
              <a:avLst/>
              <a:gdLst>
                <a:gd name="T0" fmla="*/ 60 w 60"/>
                <a:gd name="T1" fmla="*/ 30 h 60"/>
                <a:gd name="T2" fmla="*/ 59 w 60"/>
                <a:gd name="T3" fmla="*/ 24 h 60"/>
                <a:gd name="T4" fmla="*/ 58 w 60"/>
                <a:gd name="T5" fmla="*/ 19 h 60"/>
                <a:gd name="T6" fmla="*/ 54 w 60"/>
                <a:gd name="T7" fmla="*/ 13 h 60"/>
                <a:gd name="T8" fmla="*/ 51 w 60"/>
                <a:gd name="T9" fmla="*/ 8 h 60"/>
                <a:gd name="T10" fmla="*/ 46 w 60"/>
                <a:gd name="T11" fmla="*/ 5 h 60"/>
                <a:gd name="T12" fmla="*/ 41 w 60"/>
                <a:gd name="T13" fmla="*/ 3 h 60"/>
                <a:gd name="T14" fmla="*/ 36 w 60"/>
                <a:gd name="T15" fmla="*/ 1 h 60"/>
                <a:gd name="T16" fmla="*/ 30 w 60"/>
                <a:gd name="T17" fmla="*/ 0 h 60"/>
                <a:gd name="T18" fmla="*/ 18 w 60"/>
                <a:gd name="T19" fmla="*/ 3 h 60"/>
                <a:gd name="T20" fmla="*/ 9 w 60"/>
                <a:gd name="T21" fmla="*/ 8 h 60"/>
                <a:gd name="T22" fmla="*/ 2 w 60"/>
                <a:gd name="T23" fmla="*/ 19 h 60"/>
                <a:gd name="T24" fmla="*/ 0 w 60"/>
                <a:gd name="T25" fmla="*/ 30 h 60"/>
                <a:gd name="T26" fmla="*/ 1 w 60"/>
                <a:gd name="T27" fmla="*/ 36 h 60"/>
                <a:gd name="T28" fmla="*/ 2 w 60"/>
                <a:gd name="T29" fmla="*/ 42 h 60"/>
                <a:gd name="T30" fmla="*/ 6 w 60"/>
                <a:gd name="T31" fmla="*/ 46 h 60"/>
                <a:gd name="T32" fmla="*/ 9 w 60"/>
                <a:gd name="T33" fmla="*/ 51 h 60"/>
                <a:gd name="T34" fmla="*/ 14 w 60"/>
                <a:gd name="T35" fmla="*/ 54 h 60"/>
                <a:gd name="T36" fmla="*/ 18 w 60"/>
                <a:gd name="T37" fmla="*/ 58 h 60"/>
                <a:gd name="T38" fmla="*/ 24 w 60"/>
                <a:gd name="T39" fmla="*/ 59 h 60"/>
                <a:gd name="T40" fmla="*/ 30 w 60"/>
                <a:gd name="T41" fmla="*/ 60 h 60"/>
                <a:gd name="T42" fmla="*/ 36 w 60"/>
                <a:gd name="T43" fmla="*/ 59 h 60"/>
                <a:gd name="T44" fmla="*/ 41 w 60"/>
                <a:gd name="T45" fmla="*/ 58 h 60"/>
                <a:gd name="T46" fmla="*/ 46 w 60"/>
                <a:gd name="T47" fmla="*/ 54 h 60"/>
                <a:gd name="T48" fmla="*/ 51 w 60"/>
                <a:gd name="T49" fmla="*/ 51 h 60"/>
                <a:gd name="T50" fmla="*/ 54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9"/>
                  </a:lnTo>
                  <a:lnTo>
                    <a:pt x="54" y="13"/>
                  </a:lnTo>
                  <a:lnTo>
                    <a:pt x="51" y="8"/>
                  </a:lnTo>
                  <a:lnTo>
                    <a:pt x="46" y="5"/>
                  </a:lnTo>
                  <a:lnTo>
                    <a:pt x="41" y="3"/>
                  </a:lnTo>
                  <a:lnTo>
                    <a:pt x="36" y="1"/>
                  </a:lnTo>
                  <a:lnTo>
                    <a:pt x="30" y="0"/>
                  </a:lnTo>
                  <a:lnTo>
                    <a:pt x="18" y="3"/>
                  </a:lnTo>
                  <a:lnTo>
                    <a:pt x="9" y="8"/>
                  </a:lnTo>
                  <a:lnTo>
                    <a:pt x="2" y="19"/>
                  </a:lnTo>
                  <a:lnTo>
                    <a:pt x="0" y="30"/>
                  </a:lnTo>
                  <a:lnTo>
                    <a:pt x="1" y="36"/>
                  </a:lnTo>
                  <a:lnTo>
                    <a:pt x="2" y="42"/>
                  </a:lnTo>
                  <a:lnTo>
                    <a:pt x="6" y="46"/>
                  </a:lnTo>
                  <a:lnTo>
                    <a:pt x="9" y="51"/>
                  </a:lnTo>
                  <a:lnTo>
                    <a:pt x="14" y="54"/>
                  </a:lnTo>
                  <a:lnTo>
                    <a:pt x="18" y="58"/>
                  </a:lnTo>
                  <a:lnTo>
                    <a:pt x="24" y="59"/>
                  </a:lnTo>
                  <a:lnTo>
                    <a:pt x="30" y="60"/>
                  </a:lnTo>
                  <a:lnTo>
                    <a:pt x="36" y="59"/>
                  </a:lnTo>
                  <a:lnTo>
                    <a:pt x="41" y="58"/>
                  </a:lnTo>
                  <a:lnTo>
                    <a:pt x="46" y="54"/>
                  </a:lnTo>
                  <a:lnTo>
                    <a:pt x="51" y="51"/>
                  </a:lnTo>
                  <a:lnTo>
                    <a:pt x="54" y="46"/>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91" name="Freeform 143"/>
            <p:cNvSpPr>
              <a:spLocks/>
            </p:cNvSpPr>
            <p:nvPr/>
          </p:nvSpPr>
          <p:spPr bwMode="auto">
            <a:xfrm>
              <a:off x="2466" y="2411"/>
              <a:ext cx="15" cy="15"/>
            </a:xfrm>
            <a:custGeom>
              <a:avLst/>
              <a:gdLst>
                <a:gd name="T0" fmla="*/ 15 w 30"/>
                <a:gd name="T1" fmla="*/ 30 h 30"/>
                <a:gd name="T2" fmla="*/ 11 w 30"/>
                <a:gd name="T3" fmla="*/ 30 h 30"/>
                <a:gd name="T4" fmla="*/ 9 w 30"/>
                <a:gd name="T5" fmla="*/ 29 h 30"/>
                <a:gd name="T6" fmla="*/ 7 w 30"/>
                <a:gd name="T7" fmla="*/ 27 h 30"/>
                <a:gd name="T8" fmla="*/ 5 w 30"/>
                <a:gd name="T9" fmla="*/ 26 h 30"/>
                <a:gd name="T10" fmla="*/ 2 w 30"/>
                <a:gd name="T11" fmla="*/ 23 h 30"/>
                <a:gd name="T12" fmla="*/ 1 w 30"/>
                <a:gd name="T13" fmla="*/ 20 h 30"/>
                <a:gd name="T14" fmla="*/ 0 w 30"/>
                <a:gd name="T15" fmla="*/ 17 h 30"/>
                <a:gd name="T16" fmla="*/ 0 w 30"/>
                <a:gd name="T17" fmla="*/ 15 h 30"/>
                <a:gd name="T18" fmla="*/ 0 w 30"/>
                <a:gd name="T19" fmla="*/ 12 h 30"/>
                <a:gd name="T20" fmla="*/ 1 w 30"/>
                <a:gd name="T21" fmla="*/ 9 h 30"/>
                <a:gd name="T22" fmla="*/ 2 w 30"/>
                <a:gd name="T23" fmla="*/ 7 h 30"/>
                <a:gd name="T24" fmla="*/ 5 w 30"/>
                <a:gd name="T25" fmla="*/ 5 h 30"/>
                <a:gd name="T26" fmla="*/ 7 w 30"/>
                <a:gd name="T27" fmla="*/ 2 h 30"/>
                <a:gd name="T28" fmla="*/ 9 w 30"/>
                <a:gd name="T29" fmla="*/ 1 h 30"/>
                <a:gd name="T30" fmla="*/ 11 w 30"/>
                <a:gd name="T31" fmla="*/ 0 h 30"/>
                <a:gd name="T32" fmla="*/ 15 w 30"/>
                <a:gd name="T33" fmla="*/ 0 h 30"/>
                <a:gd name="T34" fmla="*/ 17 w 30"/>
                <a:gd name="T35" fmla="*/ 0 h 30"/>
                <a:gd name="T36" fmla="*/ 21 w 30"/>
                <a:gd name="T37" fmla="*/ 1 h 30"/>
                <a:gd name="T38" fmla="*/ 23 w 30"/>
                <a:gd name="T39" fmla="*/ 2 h 30"/>
                <a:gd name="T40" fmla="*/ 25 w 30"/>
                <a:gd name="T41" fmla="*/ 5 h 30"/>
                <a:gd name="T42" fmla="*/ 26 w 30"/>
                <a:gd name="T43" fmla="*/ 7 h 30"/>
                <a:gd name="T44" fmla="*/ 29 w 30"/>
                <a:gd name="T45" fmla="*/ 9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1" y="30"/>
                  </a:lnTo>
                  <a:lnTo>
                    <a:pt x="9" y="29"/>
                  </a:lnTo>
                  <a:lnTo>
                    <a:pt x="7" y="27"/>
                  </a:lnTo>
                  <a:lnTo>
                    <a:pt x="5" y="26"/>
                  </a:lnTo>
                  <a:lnTo>
                    <a:pt x="2" y="23"/>
                  </a:lnTo>
                  <a:lnTo>
                    <a:pt x="1" y="20"/>
                  </a:lnTo>
                  <a:lnTo>
                    <a:pt x="0" y="17"/>
                  </a:lnTo>
                  <a:lnTo>
                    <a:pt x="0" y="15"/>
                  </a:lnTo>
                  <a:lnTo>
                    <a:pt x="0" y="12"/>
                  </a:lnTo>
                  <a:lnTo>
                    <a:pt x="1" y="9"/>
                  </a:lnTo>
                  <a:lnTo>
                    <a:pt x="2" y="7"/>
                  </a:lnTo>
                  <a:lnTo>
                    <a:pt x="5" y="5"/>
                  </a:lnTo>
                  <a:lnTo>
                    <a:pt x="7" y="2"/>
                  </a:lnTo>
                  <a:lnTo>
                    <a:pt x="9" y="1"/>
                  </a:lnTo>
                  <a:lnTo>
                    <a:pt x="11" y="0"/>
                  </a:lnTo>
                  <a:lnTo>
                    <a:pt x="15" y="0"/>
                  </a:lnTo>
                  <a:lnTo>
                    <a:pt x="17" y="0"/>
                  </a:lnTo>
                  <a:lnTo>
                    <a:pt x="21" y="1"/>
                  </a:lnTo>
                  <a:lnTo>
                    <a:pt x="23" y="2"/>
                  </a:lnTo>
                  <a:lnTo>
                    <a:pt x="25" y="5"/>
                  </a:lnTo>
                  <a:lnTo>
                    <a:pt x="26" y="7"/>
                  </a:lnTo>
                  <a:lnTo>
                    <a:pt x="29" y="9"/>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92" name="Freeform 144"/>
            <p:cNvSpPr>
              <a:spLocks/>
            </p:cNvSpPr>
            <p:nvPr/>
          </p:nvSpPr>
          <p:spPr bwMode="auto">
            <a:xfrm>
              <a:off x="2403" y="2539"/>
              <a:ext cx="30" cy="30"/>
            </a:xfrm>
            <a:custGeom>
              <a:avLst/>
              <a:gdLst>
                <a:gd name="T0" fmla="*/ 60 w 60"/>
                <a:gd name="T1" fmla="*/ 30 h 60"/>
                <a:gd name="T2" fmla="*/ 59 w 60"/>
                <a:gd name="T3" fmla="*/ 24 h 60"/>
                <a:gd name="T4" fmla="*/ 58 w 60"/>
                <a:gd name="T5" fmla="*/ 18 h 60"/>
                <a:gd name="T6" fmla="*/ 54 w 60"/>
                <a:gd name="T7" fmla="*/ 14 h 60"/>
                <a:gd name="T8" fmla="*/ 51 w 60"/>
                <a:gd name="T9" fmla="*/ 9 h 60"/>
                <a:gd name="T10" fmla="*/ 46 w 60"/>
                <a:gd name="T11" fmla="*/ 6 h 60"/>
                <a:gd name="T12" fmla="*/ 42 w 60"/>
                <a:gd name="T13" fmla="*/ 2 h 60"/>
                <a:gd name="T14" fmla="*/ 36 w 60"/>
                <a:gd name="T15" fmla="*/ 1 h 60"/>
                <a:gd name="T16" fmla="*/ 30 w 60"/>
                <a:gd name="T17" fmla="*/ 0 h 60"/>
                <a:gd name="T18" fmla="*/ 19 w 60"/>
                <a:gd name="T19" fmla="*/ 2 h 60"/>
                <a:gd name="T20" fmla="*/ 8 w 60"/>
                <a:gd name="T21" fmla="*/ 9 h 60"/>
                <a:gd name="T22" fmla="*/ 3 w 60"/>
                <a:gd name="T23" fmla="*/ 18 h 60"/>
                <a:gd name="T24" fmla="*/ 0 w 60"/>
                <a:gd name="T25" fmla="*/ 30 h 60"/>
                <a:gd name="T26" fmla="*/ 0 w 60"/>
                <a:gd name="T27" fmla="*/ 36 h 60"/>
                <a:gd name="T28" fmla="*/ 3 w 60"/>
                <a:gd name="T29" fmla="*/ 41 h 60"/>
                <a:gd name="T30" fmla="*/ 5 w 60"/>
                <a:gd name="T31" fmla="*/ 46 h 60"/>
                <a:gd name="T32" fmla="*/ 8 w 60"/>
                <a:gd name="T33" fmla="*/ 51 h 60"/>
                <a:gd name="T34" fmla="*/ 13 w 60"/>
                <a:gd name="T35" fmla="*/ 54 h 60"/>
                <a:gd name="T36" fmla="*/ 19 w 60"/>
                <a:gd name="T37" fmla="*/ 58 h 60"/>
                <a:gd name="T38" fmla="*/ 24 w 60"/>
                <a:gd name="T39" fmla="*/ 59 h 60"/>
                <a:gd name="T40" fmla="*/ 30 w 60"/>
                <a:gd name="T41" fmla="*/ 60 h 60"/>
                <a:gd name="T42" fmla="*/ 36 w 60"/>
                <a:gd name="T43" fmla="*/ 59 h 60"/>
                <a:gd name="T44" fmla="*/ 42 w 60"/>
                <a:gd name="T45" fmla="*/ 58 h 60"/>
                <a:gd name="T46" fmla="*/ 46 w 60"/>
                <a:gd name="T47" fmla="*/ 54 h 60"/>
                <a:gd name="T48" fmla="*/ 51 w 60"/>
                <a:gd name="T49" fmla="*/ 51 h 60"/>
                <a:gd name="T50" fmla="*/ 54 w 60"/>
                <a:gd name="T51" fmla="*/ 46 h 60"/>
                <a:gd name="T52" fmla="*/ 58 w 60"/>
                <a:gd name="T53" fmla="*/ 41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8"/>
                  </a:lnTo>
                  <a:lnTo>
                    <a:pt x="54" y="14"/>
                  </a:lnTo>
                  <a:lnTo>
                    <a:pt x="51" y="9"/>
                  </a:lnTo>
                  <a:lnTo>
                    <a:pt x="46" y="6"/>
                  </a:lnTo>
                  <a:lnTo>
                    <a:pt x="42" y="2"/>
                  </a:lnTo>
                  <a:lnTo>
                    <a:pt x="36" y="1"/>
                  </a:lnTo>
                  <a:lnTo>
                    <a:pt x="30" y="0"/>
                  </a:lnTo>
                  <a:lnTo>
                    <a:pt x="19" y="2"/>
                  </a:lnTo>
                  <a:lnTo>
                    <a:pt x="8" y="9"/>
                  </a:lnTo>
                  <a:lnTo>
                    <a:pt x="3" y="18"/>
                  </a:lnTo>
                  <a:lnTo>
                    <a:pt x="0" y="30"/>
                  </a:lnTo>
                  <a:lnTo>
                    <a:pt x="0" y="36"/>
                  </a:lnTo>
                  <a:lnTo>
                    <a:pt x="3" y="41"/>
                  </a:lnTo>
                  <a:lnTo>
                    <a:pt x="5" y="46"/>
                  </a:lnTo>
                  <a:lnTo>
                    <a:pt x="8" y="51"/>
                  </a:lnTo>
                  <a:lnTo>
                    <a:pt x="13"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93" name="Freeform 145"/>
            <p:cNvSpPr>
              <a:spLocks/>
            </p:cNvSpPr>
            <p:nvPr/>
          </p:nvSpPr>
          <p:spPr bwMode="auto">
            <a:xfrm>
              <a:off x="2410" y="2546"/>
              <a:ext cx="15" cy="15"/>
            </a:xfrm>
            <a:custGeom>
              <a:avLst/>
              <a:gdLst>
                <a:gd name="T0" fmla="*/ 15 w 29"/>
                <a:gd name="T1" fmla="*/ 30 h 30"/>
                <a:gd name="T2" fmla="*/ 12 w 29"/>
                <a:gd name="T3" fmla="*/ 30 h 30"/>
                <a:gd name="T4" fmla="*/ 9 w 29"/>
                <a:gd name="T5" fmla="*/ 29 h 30"/>
                <a:gd name="T6" fmla="*/ 7 w 29"/>
                <a:gd name="T7" fmla="*/ 26 h 30"/>
                <a:gd name="T8" fmla="*/ 5 w 29"/>
                <a:gd name="T9" fmla="*/ 25 h 30"/>
                <a:gd name="T10" fmla="*/ 3 w 29"/>
                <a:gd name="T11" fmla="*/ 23 h 30"/>
                <a:gd name="T12" fmla="*/ 1 w 29"/>
                <a:gd name="T13" fmla="*/ 21 h 30"/>
                <a:gd name="T14" fmla="*/ 0 w 29"/>
                <a:gd name="T15" fmla="*/ 17 h 30"/>
                <a:gd name="T16" fmla="*/ 0 w 29"/>
                <a:gd name="T17" fmla="*/ 15 h 30"/>
                <a:gd name="T18" fmla="*/ 0 w 29"/>
                <a:gd name="T19" fmla="*/ 12 h 30"/>
                <a:gd name="T20" fmla="*/ 1 w 29"/>
                <a:gd name="T21" fmla="*/ 9 h 30"/>
                <a:gd name="T22" fmla="*/ 3 w 29"/>
                <a:gd name="T23" fmla="*/ 7 h 30"/>
                <a:gd name="T24" fmla="*/ 5 w 29"/>
                <a:gd name="T25" fmla="*/ 5 h 30"/>
                <a:gd name="T26" fmla="*/ 7 w 29"/>
                <a:gd name="T27" fmla="*/ 2 h 30"/>
                <a:gd name="T28" fmla="*/ 9 w 29"/>
                <a:gd name="T29" fmla="*/ 1 h 30"/>
                <a:gd name="T30" fmla="*/ 12 w 29"/>
                <a:gd name="T31" fmla="*/ 0 h 30"/>
                <a:gd name="T32" fmla="*/ 15 w 29"/>
                <a:gd name="T33" fmla="*/ 0 h 30"/>
                <a:gd name="T34" fmla="*/ 17 w 29"/>
                <a:gd name="T35" fmla="*/ 0 h 30"/>
                <a:gd name="T36" fmla="*/ 21 w 29"/>
                <a:gd name="T37" fmla="*/ 1 h 30"/>
                <a:gd name="T38" fmla="*/ 23 w 29"/>
                <a:gd name="T39" fmla="*/ 2 h 30"/>
                <a:gd name="T40" fmla="*/ 26 w 29"/>
                <a:gd name="T41" fmla="*/ 5 h 30"/>
                <a:gd name="T42" fmla="*/ 27 w 29"/>
                <a:gd name="T43" fmla="*/ 7 h 30"/>
                <a:gd name="T44" fmla="*/ 28 w 29"/>
                <a:gd name="T45" fmla="*/ 9 h 30"/>
                <a:gd name="T46" fmla="*/ 29 w 29"/>
                <a:gd name="T47" fmla="*/ 12 h 30"/>
                <a:gd name="T48" fmla="*/ 29 w 29"/>
                <a:gd name="T49" fmla="*/ 15 h 30"/>
                <a:gd name="T50" fmla="*/ 28 w 29"/>
                <a:gd name="T51" fmla="*/ 21 h 30"/>
                <a:gd name="T52" fmla="*/ 26 w 29"/>
                <a:gd name="T53" fmla="*/ 25 h 30"/>
                <a:gd name="T54" fmla="*/ 21 w 29"/>
                <a:gd name="T55" fmla="*/ 29 h 30"/>
                <a:gd name="T56" fmla="*/ 15 w 29"/>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30">
                  <a:moveTo>
                    <a:pt x="15" y="30"/>
                  </a:moveTo>
                  <a:lnTo>
                    <a:pt x="12" y="30"/>
                  </a:lnTo>
                  <a:lnTo>
                    <a:pt x="9" y="29"/>
                  </a:lnTo>
                  <a:lnTo>
                    <a:pt x="7" y="26"/>
                  </a:lnTo>
                  <a:lnTo>
                    <a:pt x="5" y="25"/>
                  </a:lnTo>
                  <a:lnTo>
                    <a:pt x="3" y="23"/>
                  </a:lnTo>
                  <a:lnTo>
                    <a:pt x="1" y="21"/>
                  </a:lnTo>
                  <a:lnTo>
                    <a:pt x="0" y="17"/>
                  </a:lnTo>
                  <a:lnTo>
                    <a:pt x="0" y="15"/>
                  </a:lnTo>
                  <a:lnTo>
                    <a:pt x="0" y="12"/>
                  </a:lnTo>
                  <a:lnTo>
                    <a:pt x="1" y="9"/>
                  </a:lnTo>
                  <a:lnTo>
                    <a:pt x="3" y="7"/>
                  </a:lnTo>
                  <a:lnTo>
                    <a:pt x="5" y="5"/>
                  </a:lnTo>
                  <a:lnTo>
                    <a:pt x="7" y="2"/>
                  </a:lnTo>
                  <a:lnTo>
                    <a:pt x="9" y="1"/>
                  </a:lnTo>
                  <a:lnTo>
                    <a:pt x="12" y="0"/>
                  </a:lnTo>
                  <a:lnTo>
                    <a:pt x="15" y="0"/>
                  </a:lnTo>
                  <a:lnTo>
                    <a:pt x="17" y="0"/>
                  </a:lnTo>
                  <a:lnTo>
                    <a:pt x="21" y="1"/>
                  </a:lnTo>
                  <a:lnTo>
                    <a:pt x="23" y="2"/>
                  </a:lnTo>
                  <a:lnTo>
                    <a:pt x="26" y="5"/>
                  </a:lnTo>
                  <a:lnTo>
                    <a:pt x="27" y="7"/>
                  </a:lnTo>
                  <a:lnTo>
                    <a:pt x="28" y="9"/>
                  </a:lnTo>
                  <a:lnTo>
                    <a:pt x="29" y="12"/>
                  </a:lnTo>
                  <a:lnTo>
                    <a:pt x="29" y="15"/>
                  </a:lnTo>
                  <a:lnTo>
                    <a:pt x="28" y="21"/>
                  </a:lnTo>
                  <a:lnTo>
                    <a:pt x="26" y="25"/>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94" name="Freeform 146"/>
            <p:cNvSpPr>
              <a:spLocks/>
            </p:cNvSpPr>
            <p:nvPr/>
          </p:nvSpPr>
          <p:spPr bwMode="auto">
            <a:xfrm>
              <a:off x="2480" y="2665"/>
              <a:ext cx="30" cy="29"/>
            </a:xfrm>
            <a:custGeom>
              <a:avLst/>
              <a:gdLst>
                <a:gd name="T0" fmla="*/ 59 w 59"/>
                <a:gd name="T1" fmla="*/ 29 h 59"/>
                <a:gd name="T2" fmla="*/ 58 w 59"/>
                <a:gd name="T3" fmla="*/ 23 h 59"/>
                <a:gd name="T4" fmla="*/ 57 w 59"/>
                <a:gd name="T5" fmla="*/ 19 h 59"/>
                <a:gd name="T6" fmla="*/ 54 w 59"/>
                <a:gd name="T7" fmla="*/ 13 h 59"/>
                <a:gd name="T8" fmla="*/ 50 w 59"/>
                <a:gd name="T9" fmla="*/ 8 h 59"/>
                <a:gd name="T10" fmla="*/ 46 w 59"/>
                <a:gd name="T11" fmla="*/ 5 h 59"/>
                <a:gd name="T12" fmla="*/ 41 w 59"/>
                <a:gd name="T13" fmla="*/ 2 h 59"/>
                <a:gd name="T14" fmla="*/ 35 w 59"/>
                <a:gd name="T15" fmla="*/ 0 h 59"/>
                <a:gd name="T16" fmla="*/ 30 w 59"/>
                <a:gd name="T17" fmla="*/ 0 h 59"/>
                <a:gd name="T18" fmla="*/ 18 w 59"/>
                <a:gd name="T19" fmla="*/ 2 h 59"/>
                <a:gd name="T20" fmla="*/ 9 w 59"/>
                <a:gd name="T21" fmla="*/ 8 h 59"/>
                <a:gd name="T22" fmla="*/ 2 w 59"/>
                <a:gd name="T23" fmla="*/ 17 h 59"/>
                <a:gd name="T24" fmla="*/ 0 w 59"/>
                <a:gd name="T25" fmla="*/ 29 h 59"/>
                <a:gd name="T26" fmla="*/ 1 w 59"/>
                <a:gd name="T27" fmla="*/ 35 h 59"/>
                <a:gd name="T28" fmla="*/ 2 w 59"/>
                <a:gd name="T29" fmla="*/ 40 h 59"/>
                <a:gd name="T30" fmla="*/ 5 w 59"/>
                <a:gd name="T31" fmla="*/ 46 h 59"/>
                <a:gd name="T32" fmla="*/ 9 w 59"/>
                <a:gd name="T33" fmla="*/ 51 h 59"/>
                <a:gd name="T34" fmla="*/ 13 w 59"/>
                <a:gd name="T35" fmla="*/ 54 h 59"/>
                <a:gd name="T36" fmla="*/ 18 w 59"/>
                <a:gd name="T37" fmla="*/ 57 h 59"/>
                <a:gd name="T38" fmla="*/ 24 w 59"/>
                <a:gd name="T39" fmla="*/ 59 h 59"/>
                <a:gd name="T40" fmla="*/ 30 w 59"/>
                <a:gd name="T41" fmla="*/ 59 h 59"/>
                <a:gd name="T42" fmla="*/ 35 w 59"/>
                <a:gd name="T43" fmla="*/ 59 h 59"/>
                <a:gd name="T44" fmla="*/ 41 w 59"/>
                <a:gd name="T45" fmla="*/ 57 h 59"/>
                <a:gd name="T46" fmla="*/ 46 w 59"/>
                <a:gd name="T47" fmla="*/ 54 h 59"/>
                <a:gd name="T48" fmla="*/ 50 w 59"/>
                <a:gd name="T49" fmla="*/ 51 h 59"/>
                <a:gd name="T50" fmla="*/ 54 w 59"/>
                <a:gd name="T51" fmla="*/ 46 h 59"/>
                <a:gd name="T52" fmla="*/ 57 w 59"/>
                <a:gd name="T53" fmla="*/ 40 h 59"/>
                <a:gd name="T54" fmla="*/ 58 w 59"/>
                <a:gd name="T55" fmla="*/ 35 h 59"/>
                <a:gd name="T56" fmla="*/ 59 w 59"/>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59">
                  <a:moveTo>
                    <a:pt x="59" y="29"/>
                  </a:moveTo>
                  <a:lnTo>
                    <a:pt x="58" y="23"/>
                  </a:lnTo>
                  <a:lnTo>
                    <a:pt x="57" y="19"/>
                  </a:lnTo>
                  <a:lnTo>
                    <a:pt x="54" y="13"/>
                  </a:lnTo>
                  <a:lnTo>
                    <a:pt x="50" y="8"/>
                  </a:lnTo>
                  <a:lnTo>
                    <a:pt x="46" y="5"/>
                  </a:lnTo>
                  <a:lnTo>
                    <a:pt x="41" y="2"/>
                  </a:lnTo>
                  <a:lnTo>
                    <a:pt x="35" y="0"/>
                  </a:lnTo>
                  <a:lnTo>
                    <a:pt x="30" y="0"/>
                  </a:lnTo>
                  <a:lnTo>
                    <a:pt x="18" y="2"/>
                  </a:lnTo>
                  <a:lnTo>
                    <a:pt x="9" y="8"/>
                  </a:lnTo>
                  <a:lnTo>
                    <a:pt x="2" y="17"/>
                  </a:lnTo>
                  <a:lnTo>
                    <a:pt x="0" y="29"/>
                  </a:lnTo>
                  <a:lnTo>
                    <a:pt x="1" y="35"/>
                  </a:lnTo>
                  <a:lnTo>
                    <a:pt x="2" y="40"/>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0"/>
                  </a:lnTo>
                  <a:lnTo>
                    <a:pt x="58" y="35"/>
                  </a:lnTo>
                  <a:lnTo>
                    <a:pt x="59"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95" name="Freeform 147"/>
            <p:cNvSpPr>
              <a:spLocks/>
            </p:cNvSpPr>
            <p:nvPr/>
          </p:nvSpPr>
          <p:spPr bwMode="auto">
            <a:xfrm>
              <a:off x="2487" y="2672"/>
              <a:ext cx="15" cy="14"/>
            </a:xfrm>
            <a:custGeom>
              <a:avLst/>
              <a:gdLst>
                <a:gd name="T0" fmla="*/ 15 w 29"/>
                <a:gd name="T1" fmla="*/ 29 h 29"/>
                <a:gd name="T2" fmla="*/ 11 w 29"/>
                <a:gd name="T3" fmla="*/ 29 h 29"/>
                <a:gd name="T4" fmla="*/ 9 w 29"/>
                <a:gd name="T5" fmla="*/ 28 h 29"/>
                <a:gd name="T6" fmla="*/ 6 w 29"/>
                <a:gd name="T7" fmla="*/ 27 h 29"/>
                <a:gd name="T8" fmla="*/ 4 w 29"/>
                <a:gd name="T9" fmla="*/ 25 h 29"/>
                <a:gd name="T10" fmla="*/ 2 w 29"/>
                <a:gd name="T11" fmla="*/ 23 h 29"/>
                <a:gd name="T12" fmla="*/ 1 w 29"/>
                <a:gd name="T13" fmla="*/ 20 h 29"/>
                <a:gd name="T14" fmla="*/ 0 w 29"/>
                <a:gd name="T15" fmla="*/ 17 h 29"/>
                <a:gd name="T16" fmla="*/ 0 w 29"/>
                <a:gd name="T17" fmla="*/ 14 h 29"/>
                <a:gd name="T18" fmla="*/ 0 w 29"/>
                <a:gd name="T19" fmla="*/ 12 h 29"/>
                <a:gd name="T20" fmla="*/ 1 w 29"/>
                <a:gd name="T21" fmla="*/ 8 h 29"/>
                <a:gd name="T22" fmla="*/ 2 w 29"/>
                <a:gd name="T23" fmla="*/ 6 h 29"/>
                <a:gd name="T24" fmla="*/ 4 w 29"/>
                <a:gd name="T25" fmla="*/ 4 h 29"/>
                <a:gd name="T26" fmla="*/ 6 w 29"/>
                <a:gd name="T27" fmla="*/ 2 h 29"/>
                <a:gd name="T28" fmla="*/ 9 w 29"/>
                <a:gd name="T29" fmla="*/ 1 h 29"/>
                <a:gd name="T30" fmla="*/ 11 w 29"/>
                <a:gd name="T31" fmla="*/ 0 h 29"/>
                <a:gd name="T32" fmla="*/ 15 w 29"/>
                <a:gd name="T33" fmla="*/ 0 h 29"/>
                <a:gd name="T34" fmla="*/ 17 w 29"/>
                <a:gd name="T35" fmla="*/ 0 h 29"/>
                <a:gd name="T36" fmla="*/ 20 w 29"/>
                <a:gd name="T37" fmla="*/ 1 h 29"/>
                <a:gd name="T38" fmla="*/ 23 w 29"/>
                <a:gd name="T39" fmla="*/ 2 h 29"/>
                <a:gd name="T40" fmla="*/ 25 w 29"/>
                <a:gd name="T41" fmla="*/ 4 h 29"/>
                <a:gd name="T42" fmla="*/ 26 w 29"/>
                <a:gd name="T43" fmla="*/ 6 h 29"/>
                <a:gd name="T44" fmla="*/ 28 w 29"/>
                <a:gd name="T45" fmla="*/ 8 h 29"/>
                <a:gd name="T46" fmla="*/ 29 w 29"/>
                <a:gd name="T47" fmla="*/ 12 h 29"/>
                <a:gd name="T48" fmla="*/ 29 w 29"/>
                <a:gd name="T49" fmla="*/ 14 h 29"/>
                <a:gd name="T50" fmla="*/ 28 w 29"/>
                <a:gd name="T51" fmla="*/ 20 h 29"/>
                <a:gd name="T52" fmla="*/ 25 w 29"/>
                <a:gd name="T53" fmla="*/ 24 h 29"/>
                <a:gd name="T54" fmla="*/ 20 w 29"/>
                <a:gd name="T55" fmla="*/ 28 h 29"/>
                <a:gd name="T56" fmla="*/ 15 w 29"/>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9">
                  <a:moveTo>
                    <a:pt x="15" y="29"/>
                  </a:moveTo>
                  <a:lnTo>
                    <a:pt x="11" y="29"/>
                  </a:lnTo>
                  <a:lnTo>
                    <a:pt x="9" y="28"/>
                  </a:lnTo>
                  <a:lnTo>
                    <a:pt x="6" y="27"/>
                  </a:lnTo>
                  <a:lnTo>
                    <a:pt x="4" y="25"/>
                  </a:lnTo>
                  <a:lnTo>
                    <a:pt x="2" y="23"/>
                  </a:lnTo>
                  <a:lnTo>
                    <a:pt x="1" y="20"/>
                  </a:lnTo>
                  <a:lnTo>
                    <a:pt x="0" y="17"/>
                  </a:lnTo>
                  <a:lnTo>
                    <a:pt x="0" y="14"/>
                  </a:lnTo>
                  <a:lnTo>
                    <a:pt x="0" y="12"/>
                  </a:lnTo>
                  <a:lnTo>
                    <a:pt x="1" y="8"/>
                  </a:lnTo>
                  <a:lnTo>
                    <a:pt x="2" y="6"/>
                  </a:lnTo>
                  <a:lnTo>
                    <a:pt x="4" y="4"/>
                  </a:lnTo>
                  <a:lnTo>
                    <a:pt x="6" y="2"/>
                  </a:lnTo>
                  <a:lnTo>
                    <a:pt x="9" y="1"/>
                  </a:lnTo>
                  <a:lnTo>
                    <a:pt x="11" y="0"/>
                  </a:lnTo>
                  <a:lnTo>
                    <a:pt x="15" y="0"/>
                  </a:lnTo>
                  <a:lnTo>
                    <a:pt x="17" y="0"/>
                  </a:lnTo>
                  <a:lnTo>
                    <a:pt x="20" y="1"/>
                  </a:lnTo>
                  <a:lnTo>
                    <a:pt x="23" y="2"/>
                  </a:lnTo>
                  <a:lnTo>
                    <a:pt x="25" y="4"/>
                  </a:lnTo>
                  <a:lnTo>
                    <a:pt x="26" y="6"/>
                  </a:lnTo>
                  <a:lnTo>
                    <a:pt x="28" y="8"/>
                  </a:lnTo>
                  <a:lnTo>
                    <a:pt x="29" y="12"/>
                  </a:lnTo>
                  <a:lnTo>
                    <a:pt x="29" y="14"/>
                  </a:lnTo>
                  <a:lnTo>
                    <a:pt x="28" y="20"/>
                  </a:lnTo>
                  <a:lnTo>
                    <a:pt x="25" y="24"/>
                  </a:lnTo>
                  <a:lnTo>
                    <a:pt x="20"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96" name="Freeform 148"/>
            <p:cNvSpPr>
              <a:spLocks/>
            </p:cNvSpPr>
            <p:nvPr/>
          </p:nvSpPr>
          <p:spPr bwMode="auto">
            <a:xfrm>
              <a:off x="2624" y="2585"/>
              <a:ext cx="30" cy="29"/>
            </a:xfrm>
            <a:custGeom>
              <a:avLst/>
              <a:gdLst>
                <a:gd name="T0" fmla="*/ 60 w 60"/>
                <a:gd name="T1" fmla="*/ 30 h 59"/>
                <a:gd name="T2" fmla="*/ 59 w 60"/>
                <a:gd name="T3" fmla="*/ 24 h 59"/>
                <a:gd name="T4" fmla="*/ 58 w 60"/>
                <a:gd name="T5" fmla="*/ 18 h 59"/>
                <a:gd name="T6" fmla="*/ 55 w 60"/>
                <a:gd name="T7" fmla="*/ 13 h 59"/>
                <a:gd name="T8" fmla="*/ 51 w 60"/>
                <a:gd name="T9" fmla="*/ 8 h 59"/>
                <a:gd name="T10" fmla="*/ 47 w 60"/>
                <a:gd name="T11" fmla="*/ 5 h 59"/>
                <a:gd name="T12" fmla="*/ 42 w 60"/>
                <a:gd name="T13" fmla="*/ 2 h 59"/>
                <a:gd name="T14" fmla="*/ 36 w 60"/>
                <a:gd name="T15" fmla="*/ 0 h 59"/>
                <a:gd name="T16" fmla="*/ 30 w 60"/>
                <a:gd name="T17" fmla="*/ 0 h 59"/>
                <a:gd name="T18" fmla="*/ 19 w 60"/>
                <a:gd name="T19" fmla="*/ 2 h 59"/>
                <a:gd name="T20" fmla="*/ 10 w 60"/>
                <a:gd name="T21" fmla="*/ 8 h 59"/>
                <a:gd name="T22" fmla="*/ 3 w 60"/>
                <a:gd name="T23" fmla="*/ 18 h 59"/>
                <a:gd name="T24" fmla="*/ 0 w 60"/>
                <a:gd name="T25" fmla="*/ 30 h 59"/>
                <a:gd name="T26" fmla="*/ 2 w 60"/>
                <a:gd name="T27" fmla="*/ 36 h 59"/>
                <a:gd name="T28" fmla="*/ 3 w 60"/>
                <a:gd name="T29" fmla="*/ 40 h 59"/>
                <a:gd name="T30" fmla="*/ 6 w 60"/>
                <a:gd name="T31" fmla="*/ 46 h 59"/>
                <a:gd name="T32" fmla="*/ 10 w 60"/>
                <a:gd name="T33" fmla="*/ 51 h 59"/>
                <a:gd name="T34" fmla="*/ 14 w 60"/>
                <a:gd name="T35" fmla="*/ 54 h 59"/>
                <a:gd name="T36" fmla="*/ 19 w 60"/>
                <a:gd name="T37" fmla="*/ 56 h 59"/>
                <a:gd name="T38" fmla="*/ 25 w 60"/>
                <a:gd name="T39" fmla="*/ 59 h 59"/>
                <a:gd name="T40" fmla="*/ 30 w 60"/>
                <a:gd name="T41" fmla="*/ 59 h 59"/>
                <a:gd name="T42" fmla="*/ 36 w 60"/>
                <a:gd name="T43" fmla="*/ 59 h 59"/>
                <a:gd name="T44" fmla="*/ 42 w 60"/>
                <a:gd name="T45" fmla="*/ 56 h 59"/>
                <a:gd name="T46" fmla="*/ 47 w 60"/>
                <a:gd name="T47" fmla="*/ 54 h 59"/>
                <a:gd name="T48" fmla="*/ 51 w 60"/>
                <a:gd name="T49" fmla="*/ 51 h 59"/>
                <a:gd name="T50" fmla="*/ 55 w 60"/>
                <a:gd name="T51" fmla="*/ 46 h 59"/>
                <a:gd name="T52" fmla="*/ 58 w 60"/>
                <a:gd name="T53" fmla="*/ 40 h 59"/>
                <a:gd name="T54" fmla="*/ 59 w 60"/>
                <a:gd name="T55" fmla="*/ 36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9" y="24"/>
                  </a:lnTo>
                  <a:lnTo>
                    <a:pt x="58" y="18"/>
                  </a:lnTo>
                  <a:lnTo>
                    <a:pt x="55" y="13"/>
                  </a:lnTo>
                  <a:lnTo>
                    <a:pt x="51" y="8"/>
                  </a:lnTo>
                  <a:lnTo>
                    <a:pt x="47" y="5"/>
                  </a:lnTo>
                  <a:lnTo>
                    <a:pt x="42" y="2"/>
                  </a:lnTo>
                  <a:lnTo>
                    <a:pt x="36" y="0"/>
                  </a:lnTo>
                  <a:lnTo>
                    <a:pt x="30" y="0"/>
                  </a:lnTo>
                  <a:lnTo>
                    <a:pt x="19" y="2"/>
                  </a:lnTo>
                  <a:lnTo>
                    <a:pt x="10" y="8"/>
                  </a:lnTo>
                  <a:lnTo>
                    <a:pt x="3" y="18"/>
                  </a:lnTo>
                  <a:lnTo>
                    <a:pt x="0" y="30"/>
                  </a:lnTo>
                  <a:lnTo>
                    <a:pt x="2" y="36"/>
                  </a:lnTo>
                  <a:lnTo>
                    <a:pt x="3" y="40"/>
                  </a:lnTo>
                  <a:lnTo>
                    <a:pt x="6" y="46"/>
                  </a:lnTo>
                  <a:lnTo>
                    <a:pt x="10" y="51"/>
                  </a:lnTo>
                  <a:lnTo>
                    <a:pt x="14" y="54"/>
                  </a:lnTo>
                  <a:lnTo>
                    <a:pt x="19" y="56"/>
                  </a:lnTo>
                  <a:lnTo>
                    <a:pt x="25" y="59"/>
                  </a:lnTo>
                  <a:lnTo>
                    <a:pt x="30" y="59"/>
                  </a:lnTo>
                  <a:lnTo>
                    <a:pt x="36" y="59"/>
                  </a:lnTo>
                  <a:lnTo>
                    <a:pt x="42" y="56"/>
                  </a:lnTo>
                  <a:lnTo>
                    <a:pt x="47" y="54"/>
                  </a:lnTo>
                  <a:lnTo>
                    <a:pt x="51" y="51"/>
                  </a:lnTo>
                  <a:lnTo>
                    <a:pt x="55" y="46"/>
                  </a:lnTo>
                  <a:lnTo>
                    <a:pt x="58" y="40"/>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97" name="Freeform 149"/>
            <p:cNvSpPr>
              <a:spLocks/>
            </p:cNvSpPr>
            <p:nvPr/>
          </p:nvSpPr>
          <p:spPr bwMode="auto">
            <a:xfrm>
              <a:off x="2631" y="2592"/>
              <a:ext cx="15" cy="14"/>
            </a:xfrm>
            <a:custGeom>
              <a:avLst/>
              <a:gdLst>
                <a:gd name="T0" fmla="*/ 15 w 30"/>
                <a:gd name="T1" fmla="*/ 29 h 29"/>
                <a:gd name="T2" fmla="*/ 12 w 30"/>
                <a:gd name="T3" fmla="*/ 29 h 29"/>
                <a:gd name="T4" fmla="*/ 10 w 30"/>
                <a:gd name="T5" fmla="*/ 28 h 29"/>
                <a:gd name="T6" fmla="*/ 7 w 30"/>
                <a:gd name="T7" fmla="*/ 26 h 29"/>
                <a:gd name="T8" fmla="*/ 5 w 30"/>
                <a:gd name="T9" fmla="*/ 25 h 29"/>
                <a:gd name="T10" fmla="*/ 3 w 30"/>
                <a:gd name="T11" fmla="*/ 23 h 29"/>
                <a:gd name="T12" fmla="*/ 2 w 30"/>
                <a:gd name="T13" fmla="*/ 20 h 29"/>
                <a:gd name="T14" fmla="*/ 0 w 30"/>
                <a:gd name="T15" fmla="*/ 17 h 29"/>
                <a:gd name="T16" fmla="*/ 0 w 30"/>
                <a:gd name="T17" fmla="*/ 15 h 29"/>
                <a:gd name="T18" fmla="*/ 0 w 30"/>
                <a:gd name="T19" fmla="*/ 11 h 29"/>
                <a:gd name="T20" fmla="*/ 2 w 30"/>
                <a:gd name="T21" fmla="*/ 9 h 29"/>
                <a:gd name="T22" fmla="*/ 3 w 30"/>
                <a:gd name="T23" fmla="*/ 7 h 29"/>
                <a:gd name="T24" fmla="*/ 5 w 30"/>
                <a:gd name="T25" fmla="*/ 5 h 29"/>
                <a:gd name="T26" fmla="*/ 7 w 30"/>
                <a:gd name="T27" fmla="*/ 2 h 29"/>
                <a:gd name="T28" fmla="*/ 10 w 30"/>
                <a:gd name="T29" fmla="*/ 1 h 29"/>
                <a:gd name="T30" fmla="*/ 12 w 30"/>
                <a:gd name="T31" fmla="*/ 0 h 29"/>
                <a:gd name="T32" fmla="*/ 15 w 30"/>
                <a:gd name="T33" fmla="*/ 0 h 29"/>
                <a:gd name="T34" fmla="*/ 18 w 30"/>
                <a:gd name="T35" fmla="*/ 0 h 29"/>
                <a:gd name="T36" fmla="*/ 21 w 30"/>
                <a:gd name="T37" fmla="*/ 1 h 29"/>
                <a:gd name="T38" fmla="*/ 23 w 30"/>
                <a:gd name="T39" fmla="*/ 2 h 29"/>
                <a:gd name="T40" fmla="*/ 26 w 30"/>
                <a:gd name="T41" fmla="*/ 5 h 29"/>
                <a:gd name="T42" fmla="*/ 27 w 30"/>
                <a:gd name="T43" fmla="*/ 7 h 29"/>
                <a:gd name="T44" fmla="*/ 29 w 30"/>
                <a:gd name="T45" fmla="*/ 9 h 29"/>
                <a:gd name="T46" fmla="*/ 30 w 30"/>
                <a:gd name="T47" fmla="*/ 11 h 29"/>
                <a:gd name="T48" fmla="*/ 30 w 30"/>
                <a:gd name="T49" fmla="*/ 15 h 29"/>
                <a:gd name="T50" fmla="*/ 29 w 30"/>
                <a:gd name="T51" fmla="*/ 21 h 29"/>
                <a:gd name="T52" fmla="*/ 26 w 30"/>
                <a:gd name="T53" fmla="*/ 25 h 29"/>
                <a:gd name="T54" fmla="*/ 21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2" y="29"/>
                  </a:lnTo>
                  <a:lnTo>
                    <a:pt x="10" y="28"/>
                  </a:lnTo>
                  <a:lnTo>
                    <a:pt x="7" y="26"/>
                  </a:lnTo>
                  <a:lnTo>
                    <a:pt x="5" y="25"/>
                  </a:lnTo>
                  <a:lnTo>
                    <a:pt x="3" y="23"/>
                  </a:lnTo>
                  <a:lnTo>
                    <a:pt x="2" y="20"/>
                  </a:lnTo>
                  <a:lnTo>
                    <a:pt x="0" y="17"/>
                  </a:lnTo>
                  <a:lnTo>
                    <a:pt x="0" y="15"/>
                  </a:lnTo>
                  <a:lnTo>
                    <a:pt x="0" y="11"/>
                  </a:lnTo>
                  <a:lnTo>
                    <a:pt x="2" y="9"/>
                  </a:lnTo>
                  <a:lnTo>
                    <a:pt x="3" y="7"/>
                  </a:lnTo>
                  <a:lnTo>
                    <a:pt x="5" y="5"/>
                  </a:lnTo>
                  <a:lnTo>
                    <a:pt x="7" y="2"/>
                  </a:lnTo>
                  <a:lnTo>
                    <a:pt x="10" y="1"/>
                  </a:lnTo>
                  <a:lnTo>
                    <a:pt x="12" y="0"/>
                  </a:lnTo>
                  <a:lnTo>
                    <a:pt x="15" y="0"/>
                  </a:lnTo>
                  <a:lnTo>
                    <a:pt x="18" y="0"/>
                  </a:lnTo>
                  <a:lnTo>
                    <a:pt x="21" y="1"/>
                  </a:lnTo>
                  <a:lnTo>
                    <a:pt x="23" y="2"/>
                  </a:lnTo>
                  <a:lnTo>
                    <a:pt x="26" y="5"/>
                  </a:lnTo>
                  <a:lnTo>
                    <a:pt x="27" y="7"/>
                  </a:lnTo>
                  <a:lnTo>
                    <a:pt x="29" y="9"/>
                  </a:lnTo>
                  <a:lnTo>
                    <a:pt x="30" y="11"/>
                  </a:lnTo>
                  <a:lnTo>
                    <a:pt x="30" y="15"/>
                  </a:lnTo>
                  <a:lnTo>
                    <a:pt x="29" y="21"/>
                  </a:lnTo>
                  <a:lnTo>
                    <a:pt x="26" y="25"/>
                  </a:lnTo>
                  <a:lnTo>
                    <a:pt x="21"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98" name="Freeform 150"/>
            <p:cNvSpPr>
              <a:spLocks/>
            </p:cNvSpPr>
            <p:nvPr/>
          </p:nvSpPr>
          <p:spPr bwMode="auto">
            <a:xfrm>
              <a:off x="2621" y="2333"/>
              <a:ext cx="30" cy="30"/>
            </a:xfrm>
            <a:custGeom>
              <a:avLst/>
              <a:gdLst>
                <a:gd name="T0" fmla="*/ 60 w 60"/>
                <a:gd name="T1" fmla="*/ 30 h 60"/>
                <a:gd name="T2" fmla="*/ 58 w 60"/>
                <a:gd name="T3" fmla="*/ 24 h 60"/>
                <a:gd name="T4" fmla="*/ 57 w 60"/>
                <a:gd name="T5" fmla="*/ 18 h 60"/>
                <a:gd name="T6" fmla="*/ 55 w 60"/>
                <a:gd name="T7" fmla="*/ 14 h 60"/>
                <a:gd name="T8" fmla="*/ 52 w 60"/>
                <a:gd name="T9" fmla="*/ 9 h 60"/>
                <a:gd name="T10" fmla="*/ 47 w 60"/>
                <a:gd name="T11" fmla="*/ 6 h 60"/>
                <a:gd name="T12" fmla="*/ 41 w 60"/>
                <a:gd name="T13" fmla="*/ 2 h 60"/>
                <a:gd name="T14" fmla="*/ 35 w 60"/>
                <a:gd name="T15" fmla="*/ 1 h 60"/>
                <a:gd name="T16" fmla="*/ 30 w 60"/>
                <a:gd name="T17" fmla="*/ 0 h 60"/>
                <a:gd name="T18" fmla="*/ 18 w 60"/>
                <a:gd name="T19" fmla="*/ 2 h 60"/>
                <a:gd name="T20" fmla="*/ 9 w 60"/>
                <a:gd name="T21" fmla="*/ 9 h 60"/>
                <a:gd name="T22" fmla="*/ 2 w 60"/>
                <a:gd name="T23" fmla="*/ 18 h 60"/>
                <a:gd name="T24" fmla="*/ 0 w 60"/>
                <a:gd name="T25" fmla="*/ 30 h 60"/>
                <a:gd name="T26" fmla="*/ 1 w 60"/>
                <a:gd name="T27" fmla="*/ 36 h 60"/>
                <a:gd name="T28" fmla="*/ 2 w 60"/>
                <a:gd name="T29" fmla="*/ 41 h 60"/>
                <a:gd name="T30" fmla="*/ 5 w 60"/>
                <a:gd name="T31" fmla="*/ 47 h 60"/>
                <a:gd name="T32" fmla="*/ 9 w 60"/>
                <a:gd name="T33" fmla="*/ 52 h 60"/>
                <a:gd name="T34" fmla="*/ 14 w 60"/>
                <a:gd name="T35" fmla="*/ 55 h 60"/>
                <a:gd name="T36" fmla="*/ 18 w 60"/>
                <a:gd name="T37" fmla="*/ 57 h 60"/>
                <a:gd name="T38" fmla="*/ 24 w 60"/>
                <a:gd name="T39" fmla="*/ 60 h 60"/>
                <a:gd name="T40" fmla="*/ 30 w 60"/>
                <a:gd name="T41" fmla="*/ 60 h 60"/>
                <a:gd name="T42" fmla="*/ 35 w 60"/>
                <a:gd name="T43" fmla="*/ 60 h 60"/>
                <a:gd name="T44" fmla="*/ 41 w 60"/>
                <a:gd name="T45" fmla="*/ 57 h 60"/>
                <a:gd name="T46" fmla="*/ 47 w 60"/>
                <a:gd name="T47" fmla="*/ 55 h 60"/>
                <a:gd name="T48" fmla="*/ 52 w 60"/>
                <a:gd name="T49" fmla="*/ 52 h 60"/>
                <a:gd name="T50" fmla="*/ 55 w 60"/>
                <a:gd name="T51" fmla="*/ 47 h 60"/>
                <a:gd name="T52" fmla="*/ 57 w 60"/>
                <a:gd name="T53" fmla="*/ 41 h 60"/>
                <a:gd name="T54" fmla="*/ 58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8" y="24"/>
                  </a:lnTo>
                  <a:lnTo>
                    <a:pt x="57" y="18"/>
                  </a:lnTo>
                  <a:lnTo>
                    <a:pt x="55" y="14"/>
                  </a:lnTo>
                  <a:lnTo>
                    <a:pt x="52" y="9"/>
                  </a:lnTo>
                  <a:lnTo>
                    <a:pt x="47" y="6"/>
                  </a:lnTo>
                  <a:lnTo>
                    <a:pt x="41" y="2"/>
                  </a:lnTo>
                  <a:lnTo>
                    <a:pt x="35" y="1"/>
                  </a:lnTo>
                  <a:lnTo>
                    <a:pt x="30" y="0"/>
                  </a:lnTo>
                  <a:lnTo>
                    <a:pt x="18" y="2"/>
                  </a:lnTo>
                  <a:lnTo>
                    <a:pt x="9" y="9"/>
                  </a:lnTo>
                  <a:lnTo>
                    <a:pt x="2" y="18"/>
                  </a:lnTo>
                  <a:lnTo>
                    <a:pt x="0" y="30"/>
                  </a:lnTo>
                  <a:lnTo>
                    <a:pt x="1" y="36"/>
                  </a:lnTo>
                  <a:lnTo>
                    <a:pt x="2" y="41"/>
                  </a:lnTo>
                  <a:lnTo>
                    <a:pt x="5" y="47"/>
                  </a:lnTo>
                  <a:lnTo>
                    <a:pt x="9" y="52"/>
                  </a:lnTo>
                  <a:lnTo>
                    <a:pt x="14" y="55"/>
                  </a:lnTo>
                  <a:lnTo>
                    <a:pt x="18" y="57"/>
                  </a:lnTo>
                  <a:lnTo>
                    <a:pt x="24" y="60"/>
                  </a:lnTo>
                  <a:lnTo>
                    <a:pt x="30" y="60"/>
                  </a:lnTo>
                  <a:lnTo>
                    <a:pt x="35" y="60"/>
                  </a:lnTo>
                  <a:lnTo>
                    <a:pt x="41" y="57"/>
                  </a:lnTo>
                  <a:lnTo>
                    <a:pt x="47" y="55"/>
                  </a:lnTo>
                  <a:lnTo>
                    <a:pt x="52" y="52"/>
                  </a:lnTo>
                  <a:lnTo>
                    <a:pt x="55" y="47"/>
                  </a:lnTo>
                  <a:lnTo>
                    <a:pt x="57" y="41"/>
                  </a:lnTo>
                  <a:lnTo>
                    <a:pt x="58"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99" name="Freeform 151"/>
            <p:cNvSpPr>
              <a:spLocks/>
            </p:cNvSpPr>
            <p:nvPr/>
          </p:nvSpPr>
          <p:spPr bwMode="auto">
            <a:xfrm>
              <a:off x="2628" y="2341"/>
              <a:ext cx="15" cy="15"/>
            </a:xfrm>
            <a:custGeom>
              <a:avLst/>
              <a:gdLst>
                <a:gd name="T0" fmla="*/ 15 w 30"/>
                <a:gd name="T1" fmla="*/ 29 h 29"/>
                <a:gd name="T2" fmla="*/ 12 w 30"/>
                <a:gd name="T3" fmla="*/ 29 h 29"/>
                <a:gd name="T4" fmla="*/ 10 w 30"/>
                <a:gd name="T5" fmla="*/ 28 h 29"/>
                <a:gd name="T6" fmla="*/ 7 w 30"/>
                <a:gd name="T7" fmla="*/ 26 h 29"/>
                <a:gd name="T8" fmla="*/ 4 w 30"/>
                <a:gd name="T9" fmla="*/ 24 h 29"/>
                <a:gd name="T10" fmla="*/ 3 w 30"/>
                <a:gd name="T11" fmla="*/ 22 h 29"/>
                <a:gd name="T12" fmla="*/ 1 w 30"/>
                <a:gd name="T13" fmla="*/ 20 h 29"/>
                <a:gd name="T14" fmla="*/ 0 w 30"/>
                <a:gd name="T15" fmla="*/ 17 h 29"/>
                <a:gd name="T16" fmla="*/ 0 w 30"/>
                <a:gd name="T17" fmla="*/ 14 h 29"/>
                <a:gd name="T18" fmla="*/ 0 w 30"/>
                <a:gd name="T19" fmla="*/ 11 h 29"/>
                <a:gd name="T20" fmla="*/ 1 w 30"/>
                <a:gd name="T21" fmla="*/ 8 h 29"/>
                <a:gd name="T22" fmla="*/ 3 w 30"/>
                <a:gd name="T23" fmla="*/ 6 h 29"/>
                <a:gd name="T24" fmla="*/ 4 w 30"/>
                <a:gd name="T25" fmla="*/ 3 h 29"/>
                <a:gd name="T26" fmla="*/ 7 w 30"/>
                <a:gd name="T27" fmla="*/ 2 h 29"/>
                <a:gd name="T28" fmla="*/ 10 w 30"/>
                <a:gd name="T29" fmla="*/ 1 h 29"/>
                <a:gd name="T30" fmla="*/ 12 w 30"/>
                <a:gd name="T31" fmla="*/ 0 h 29"/>
                <a:gd name="T32" fmla="*/ 15 w 30"/>
                <a:gd name="T33" fmla="*/ 0 h 29"/>
                <a:gd name="T34" fmla="*/ 18 w 30"/>
                <a:gd name="T35" fmla="*/ 0 h 29"/>
                <a:gd name="T36" fmla="*/ 20 w 30"/>
                <a:gd name="T37" fmla="*/ 1 h 29"/>
                <a:gd name="T38" fmla="*/ 23 w 30"/>
                <a:gd name="T39" fmla="*/ 2 h 29"/>
                <a:gd name="T40" fmla="*/ 25 w 30"/>
                <a:gd name="T41" fmla="*/ 3 h 29"/>
                <a:gd name="T42" fmla="*/ 27 w 30"/>
                <a:gd name="T43" fmla="*/ 6 h 29"/>
                <a:gd name="T44" fmla="*/ 28 w 30"/>
                <a:gd name="T45" fmla="*/ 8 h 29"/>
                <a:gd name="T46" fmla="*/ 30 w 30"/>
                <a:gd name="T47" fmla="*/ 11 h 29"/>
                <a:gd name="T48" fmla="*/ 30 w 30"/>
                <a:gd name="T49" fmla="*/ 14 h 29"/>
                <a:gd name="T50" fmla="*/ 28 w 30"/>
                <a:gd name="T51" fmla="*/ 20 h 29"/>
                <a:gd name="T52" fmla="*/ 25 w 30"/>
                <a:gd name="T53" fmla="*/ 24 h 29"/>
                <a:gd name="T54" fmla="*/ 20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2" y="29"/>
                  </a:lnTo>
                  <a:lnTo>
                    <a:pt x="10" y="28"/>
                  </a:lnTo>
                  <a:lnTo>
                    <a:pt x="7" y="26"/>
                  </a:lnTo>
                  <a:lnTo>
                    <a:pt x="4" y="24"/>
                  </a:lnTo>
                  <a:lnTo>
                    <a:pt x="3" y="22"/>
                  </a:lnTo>
                  <a:lnTo>
                    <a:pt x="1" y="20"/>
                  </a:lnTo>
                  <a:lnTo>
                    <a:pt x="0" y="17"/>
                  </a:lnTo>
                  <a:lnTo>
                    <a:pt x="0" y="14"/>
                  </a:lnTo>
                  <a:lnTo>
                    <a:pt x="0" y="11"/>
                  </a:lnTo>
                  <a:lnTo>
                    <a:pt x="1" y="8"/>
                  </a:lnTo>
                  <a:lnTo>
                    <a:pt x="3" y="6"/>
                  </a:lnTo>
                  <a:lnTo>
                    <a:pt x="4" y="3"/>
                  </a:lnTo>
                  <a:lnTo>
                    <a:pt x="7" y="2"/>
                  </a:lnTo>
                  <a:lnTo>
                    <a:pt x="10" y="1"/>
                  </a:lnTo>
                  <a:lnTo>
                    <a:pt x="12" y="0"/>
                  </a:lnTo>
                  <a:lnTo>
                    <a:pt x="15" y="0"/>
                  </a:lnTo>
                  <a:lnTo>
                    <a:pt x="18" y="0"/>
                  </a:lnTo>
                  <a:lnTo>
                    <a:pt x="20" y="1"/>
                  </a:lnTo>
                  <a:lnTo>
                    <a:pt x="23" y="2"/>
                  </a:lnTo>
                  <a:lnTo>
                    <a:pt x="25" y="3"/>
                  </a:lnTo>
                  <a:lnTo>
                    <a:pt x="27" y="6"/>
                  </a:lnTo>
                  <a:lnTo>
                    <a:pt x="28" y="8"/>
                  </a:lnTo>
                  <a:lnTo>
                    <a:pt x="30" y="11"/>
                  </a:lnTo>
                  <a:lnTo>
                    <a:pt x="30" y="14"/>
                  </a:lnTo>
                  <a:lnTo>
                    <a:pt x="28" y="20"/>
                  </a:lnTo>
                  <a:lnTo>
                    <a:pt x="25" y="24"/>
                  </a:lnTo>
                  <a:lnTo>
                    <a:pt x="20"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00" name="Freeform 152"/>
            <p:cNvSpPr>
              <a:spLocks/>
            </p:cNvSpPr>
            <p:nvPr/>
          </p:nvSpPr>
          <p:spPr bwMode="auto">
            <a:xfrm>
              <a:off x="2709" y="2526"/>
              <a:ext cx="30" cy="30"/>
            </a:xfrm>
            <a:custGeom>
              <a:avLst/>
              <a:gdLst>
                <a:gd name="T0" fmla="*/ 60 w 60"/>
                <a:gd name="T1" fmla="*/ 29 h 59"/>
                <a:gd name="T2" fmla="*/ 59 w 60"/>
                <a:gd name="T3" fmla="*/ 24 h 59"/>
                <a:gd name="T4" fmla="*/ 58 w 60"/>
                <a:gd name="T5" fmla="*/ 18 h 59"/>
                <a:gd name="T6" fmla="*/ 54 w 60"/>
                <a:gd name="T7" fmla="*/ 12 h 59"/>
                <a:gd name="T8" fmla="*/ 51 w 60"/>
                <a:gd name="T9" fmla="*/ 8 h 59"/>
                <a:gd name="T10" fmla="*/ 46 w 60"/>
                <a:gd name="T11" fmla="*/ 4 h 59"/>
                <a:gd name="T12" fmla="*/ 41 w 60"/>
                <a:gd name="T13" fmla="*/ 2 h 59"/>
                <a:gd name="T14" fmla="*/ 36 w 60"/>
                <a:gd name="T15" fmla="*/ 1 h 59"/>
                <a:gd name="T16" fmla="*/ 30 w 60"/>
                <a:gd name="T17" fmla="*/ 0 h 59"/>
                <a:gd name="T18" fmla="*/ 18 w 60"/>
                <a:gd name="T19" fmla="*/ 2 h 59"/>
                <a:gd name="T20" fmla="*/ 9 w 60"/>
                <a:gd name="T21" fmla="*/ 8 h 59"/>
                <a:gd name="T22" fmla="*/ 2 w 60"/>
                <a:gd name="T23" fmla="*/ 18 h 59"/>
                <a:gd name="T24" fmla="*/ 0 w 60"/>
                <a:gd name="T25" fmla="*/ 29 h 59"/>
                <a:gd name="T26" fmla="*/ 1 w 60"/>
                <a:gd name="T27" fmla="*/ 35 h 59"/>
                <a:gd name="T28" fmla="*/ 2 w 60"/>
                <a:gd name="T29" fmla="*/ 41 h 59"/>
                <a:gd name="T30" fmla="*/ 6 w 60"/>
                <a:gd name="T31" fmla="*/ 46 h 59"/>
                <a:gd name="T32" fmla="*/ 9 w 60"/>
                <a:gd name="T33" fmla="*/ 50 h 59"/>
                <a:gd name="T34" fmla="*/ 14 w 60"/>
                <a:gd name="T35" fmla="*/ 54 h 59"/>
                <a:gd name="T36" fmla="*/ 18 w 60"/>
                <a:gd name="T37" fmla="*/ 57 h 59"/>
                <a:gd name="T38" fmla="*/ 24 w 60"/>
                <a:gd name="T39" fmla="*/ 58 h 59"/>
                <a:gd name="T40" fmla="*/ 30 w 60"/>
                <a:gd name="T41" fmla="*/ 59 h 59"/>
                <a:gd name="T42" fmla="*/ 36 w 60"/>
                <a:gd name="T43" fmla="*/ 58 h 59"/>
                <a:gd name="T44" fmla="*/ 41 w 60"/>
                <a:gd name="T45" fmla="*/ 57 h 59"/>
                <a:gd name="T46" fmla="*/ 46 w 60"/>
                <a:gd name="T47" fmla="*/ 54 h 59"/>
                <a:gd name="T48" fmla="*/ 51 w 60"/>
                <a:gd name="T49" fmla="*/ 50 h 59"/>
                <a:gd name="T50" fmla="*/ 54 w 60"/>
                <a:gd name="T51" fmla="*/ 46 h 59"/>
                <a:gd name="T52" fmla="*/ 58 w 60"/>
                <a:gd name="T53" fmla="*/ 41 h 59"/>
                <a:gd name="T54" fmla="*/ 59 w 60"/>
                <a:gd name="T55" fmla="*/ 35 h 59"/>
                <a:gd name="T56" fmla="*/ 60 w 60"/>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29"/>
                  </a:moveTo>
                  <a:lnTo>
                    <a:pt x="59" y="24"/>
                  </a:lnTo>
                  <a:lnTo>
                    <a:pt x="58" y="18"/>
                  </a:lnTo>
                  <a:lnTo>
                    <a:pt x="54" y="12"/>
                  </a:lnTo>
                  <a:lnTo>
                    <a:pt x="51" y="8"/>
                  </a:lnTo>
                  <a:lnTo>
                    <a:pt x="46" y="4"/>
                  </a:lnTo>
                  <a:lnTo>
                    <a:pt x="41" y="2"/>
                  </a:lnTo>
                  <a:lnTo>
                    <a:pt x="36" y="1"/>
                  </a:lnTo>
                  <a:lnTo>
                    <a:pt x="30" y="0"/>
                  </a:lnTo>
                  <a:lnTo>
                    <a:pt x="18" y="2"/>
                  </a:lnTo>
                  <a:lnTo>
                    <a:pt x="9" y="8"/>
                  </a:lnTo>
                  <a:lnTo>
                    <a:pt x="2" y="18"/>
                  </a:lnTo>
                  <a:lnTo>
                    <a:pt x="0" y="29"/>
                  </a:lnTo>
                  <a:lnTo>
                    <a:pt x="1" y="35"/>
                  </a:lnTo>
                  <a:lnTo>
                    <a:pt x="2" y="41"/>
                  </a:lnTo>
                  <a:lnTo>
                    <a:pt x="6" y="46"/>
                  </a:lnTo>
                  <a:lnTo>
                    <a:pt x="9" y="50"/>
                  </a:lnTo>
                  <a:lnTo>
                    <a:pt x="14" y="54"/>
                  </a:lnTo>
                  <a:lnTo>
                    <a:pt x="18" y="57"/>
                  </a:lnTo>
                  <a:lnTo>
                    <a:pt x="24" y="58"/>
                  </a:lnTo>
                  <a:lnTo>
                    <a:pt x="30" y="59"/>
                  </a:lnTo>
                  <a:lnTo>
                    <a:pt x="36" y="58"/>
                  </a:lnTo>
                  <a:lnTo>
                    <a:pt x="41" y="57"/>
                  </a:lnTo>
                  <a:lnTo>
                    <a:pt x="46" y="54"/>
                  </a:lnTo>
                  <a:lnTo>
                    <a:pt x="51" y="50"/>
                  </a:lnTo>
                  <a:lnTo>
                    <a:pt x="54" y="46"/>
                  </a:lnTo>
                  <a:lnTo>
                    <a:pt x="58" y="41"/>
                  </a:lnTo>
                  <a:lnTo>
                    <a:pt x="59" y="35"/>
                  </a:lnTo>
                  <a:lnTo>
                    <a:pt x="60"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01" name="Freeform 153"/>
            <p:cNvSpPr>
              <a:spLocks/>
            </p:cNvSpPr>
            <p:nvPr/>
          </p:nvSpPr>
          <p:spPr bwMode="auto">
            <a:xfrm>
              <a:off x="2716" y="2533"/>
              <a:ext cx="15" cy="15"/>
            </a:xfrm>
            <a:custGeom>
              <a:avLst/>
              <a:gdLst>
                <a:gd name="T0" fmla="*/ 15 w 30"/>
                <a:gd name="T1" fmla="*/ 30 h 30"/>
                <a:gd name="T2" fmla="*/ 13 w 30"/>
                <a:gd name="T3" fmla="*/ 30 h 30"/>
                <a:gd name="T4" fmla="*/ 9 w 30"/>
                <a:gd name="T5" fmla="*/ 29 h 30"/>
                <a:gd name="T6" fmla="*/ 7 w 30"/>
                <a:gd name="T7" fmla="*/ 27 h 30"/>
                <a:gd name="T8" fmla="*/ 5 w 30"/>
                <a:gd name="T9" fmla="*/ 26 h 30"/>
                <a:gd name="T10" fmla="*/ 3 w 30"/>
                <a:gd name="T11" fmla="*/ 24 h 30"/>
                <a:gd name="T12" fmla="*/ 1 w 30"/>
                <a:gd name="T13" fmla="*/ 20 h 30"/>
                <a:gd name="T14" fmla="*/ 0 w 30"/>
                <a:gd name="T15" fmla="*/ 18 h 30"/>
                <a:gd name="T16" fmla="*/ 0 w 30"/>
                <a:gd name="T17" fmla="*/ 15 h 30"/>
                <a:gd name="T18" fmla="*/ 0 w 30"/>
                <a:gd name="T19" fmla="*/ 12 h 30"/>
                <a:gd name="T20" fmla="*/ 1 w 30"/>
                <a:gd name="T21" fmla="*/ 10 h 30"/>
                <a:gd name="T22" fmla="*/ 3 w 30"/>
                <a:gd name="T23" fmla="*/ 7 h 30"/>
                <a:gd name="T24" fmla="*/ 5 w 30"/>
                <a:gd name="T25" fmla="*/ 5 h 30"/>
                <a:gd name="T26" fmla="*/ 7 w 30"/>
                <a:gd name="T27" fmla="*/ 3 h 30"/>
                <a:gd name="T28" fmla="*/ 9 w 30"/>
                <a:gd name="T29" fmla="*/ 2 h 30"/>
                <a:gd name="T30" fmla="*/ 13 w 30"/>
                <a:gd name="T31" fmla="*/ 0 h 30"/>
                <a:gd name="T32" fmla="*/ 15 w 30"/>
                <a:gd name="T33" fmla="*/ 0 h 30"/>
                <a:gd name="T34" fmla="*/ 17 w 30"/>
                <a:gd name="T35" fmla="*/ 0 h 30"/>
                <a:gd name="T36" fmla="*/ 21 w 30"/>
                <a:gd name="T37" fmla="*/ 2 h 30"/>
                <a:gd name="T38" fmla="*/ 23 w 30"/>
                <a:gd name="T39" fmla="*/ 3 h 30"/>
                <a:gd name="T40" fmla="*/ 25 w 30"/>
                <a:gd name="T41" fmla="*/ 5 h 30"/>
                <a:gd name="T42" fmla="*/ 28 w 30"/>
                <a:gd name="T43" fmla="*/ 7 h 30"/>
                <a:gd name="T44" fmla="*/ 29 w 30"/>
                <a:gd name="T45" fmla="*/ 10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9" y="29"/>
                  </a:lnTo>
                  <a:lnTo>
                    <a:pt x="7" y="27"/>
                  </a:lnTo>
                  <a:lnTo>
                    <a:pt x="5" y="26"/>
                  </a:lnTo>
                  <a:lnTo>
                    <a:pt x="3" y="24"/>
                  </a:lnTo>
                  <a:lnTo>
                    <a:pt x="1" y="20"/>
                  </a:lnTo>
                  <a:lnTo>
                    <a:pt x="0" y="18"/>
                  </a:lnTo>
                  <a:lnTo>
                    <a:pt x="0" y="15"/>
                  </a:lnTo>
                  <a:lnTo>
                    <a:pt x="0" y="12"/>
                  </a:lnTo>
                  <a:lnTo>
                    <a:pt x="1" y="10"/>
                  </a:lnTo>
                  <a:lnTo>
                    <a:pt x="3" y="7"/>
                  </a:lnTo>
                  <a:lnTo>
                    <a:pt x="5" y="5"/>
                  </a:lnTo>
                  <a:lnTo>
                    <a:pt x="7" y="3"/>
                  </a:lnTo>
                  <a:lnTo>
                    <a:pt x="9" y="2"/>
                  </a:lnTo>
                  <a:lnTo>
                    <a:pt x="13" y="0"/>
                  </a:lnTo>
                  <a:lnTo>
                    <a:pt x="15" y="0"/>
                  </a:lnTo>
                  <a:lnTo>
                    <a:pt x="17"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02" name="Freeform 154"/>
            <p:cNvSpPr>
              <a:spLocks/>
            </p:cNvSpPr>
            <p:nvPr/>
          </p:nvSpPr>
          <p:spPr bwMode="auto">
            <a:xfrm>
              <a:off x="2821" y="2427"/>
              <a:ext cx="30" cy="30"/>
            </a:xfrm>
            <a:custGeom>
              <a:avLst/>
              <a:gdLst>
                <a:gd name="T0" fmla="*/ 58 w 58"/>
                <a:gd name="T1" fmla="*/ 28 h 58"/>
                <a:gd name="T2" fmla="*/ 58 w 58"/>
                <a:gd name="T3" fmla="*/ 23 h 58"/>
                <a:gd name="T4" fmla="*/ 56 w 58"/>
                <a:gd name="T5" fmla="*/ 18 h 58"/>
                <a:gd name="T6" fmla="*/ 54 w 58"/>
                <a:gd name="T7" fmla="*/ 12 h 58"/>
                <a:gd name="T8" fmla="*/ 50 w 58"/>
                <a:gd name="T9" fmla="*/ 8 h 58"/>
                <a:gd name="T10" fmla="*/ 46 w 58"/>
                <a:gd name="T11" fmla="*/ 4 h 58"/>
                <a:gd name="T12" fmla="*/ 40 w 58"/>
                <a:gd name="T13" fmla="*/ 2 h 58"/>
                <a:gd name="T14" fmla="*/ 34 w 58"/>
                <a:gd name="T15" fmla="*/ 0 h 58"/>
                <a:gd name="T16" fmla="*/ 28 w 58"/>
                <a:gd name="T17" fmla="*/ 0 h 58"/>
                <a:gd name="T18" fmla="*/ 17 w 58"/>
                <a:gd name="T19" fmla="*/ 2 h 58"/>
                <a:gd name="T20" fmla="*/ 8 w 58"/>
                <a:gd name="T21" fmla="*/ 8 h 58"/>
                <a:gd name="T22" fmla="*/ 2 w 58"/>
                <a:gd name="T23" fmla="*/ 17 h 58"/>
                <a:gd name="T24" fmla="*/ 0 w 58"/>
                <a:gd name="T25" fmla="*/ 28 h 58"/>
                <a:gd name="T26" fmla="*/ 0 w 58"/>
                <a:gd name="T27" fmla="*/ 34 h 58"/>
                <a:gd name="T28" fmla="*/ 2 w 58"/>
                <a:gd name="T29" fmla="*/ 40 h 58"/>
                <a:gd name="T30" fmla="*/ 4 w 58"/>
                <a:gd name="T31" fmla="*/ 46 h 58"/>
                <a:gd name="T32" fmla="*/ 8 w 58"/>
                <a:gd name="T33" fmla="*/ 50 h 58"/>
                <a:gd name="T34" fmla="*/ 12 w 58"/>
                <a:gd name="T35" fmla="*/ 54 h 58"/>
                <a:gd name="T36" fmla="*/ 18 w 58"/>
                <a:gd name="T37" fmla="*/ 56 h 58"/>
                <a:gd name="T38" fmla="*/ 23 w 58"/>
                <a:gd name="T39" fmla="*/ 58 h 58"/>
                <a:gd name="T40" fmla="*/ 28 w 58"/>
                <a:gd name="T41" fmla="*/ 58 h 58"/>
                <a:gd name="T42" fmla="*/ 34 w 58"/>
                <a:gd name="T43" fmla="*/ 58 h 58"/>
                <a:gd name="T44" fmla="*/ 40 w 58"/>
                <a:gd name="T45" fmla="*/ 56 h 58"/>
                <a:gd name="T46" fmla="*/ 46 w 58"/>
                <a:gd name="T47" fmla="*/ 54 h 58"/>
                <a:gd name="T48" fmla="*/ 50 w 58"/>
                <a:gd name="T49" fmla="*/ 50 h 58"/>
                <a:gd name="T50" fmla="*/ 54 w 58"/>
                <a:gd name="T51" fmla="*/ 46 h 58"/>
                <a:gd name="T52" fmla="*/ 56 w 58"/>
                <a:gd name="T53" fmla="*/ 40 h 58"/>
                <a:gd name="T54" fmla="*/ 58 w 58"/>
                <a:gd name="T55" fmla="*/ 34 h 58"/>
                <a:gd name="T56" fmla="*/ 58 w 58"/>
                <a:gd name="T57"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58">
                  <a:moveTo>
                    <a:pt x="58" y="28"/>
                  </a:moveTo>
                  <a:lnTo>
                    <a:pt x="58" y="23"/>
                  </a:lnTo>
                  <a:lnTo>
                    <a:pt x="56" y="18"/>
                  </a:lnTo>
                  <a:lnTo>
                    <a:pt x="54" y="12"/>
                  </a:lnTo>
                  <a:lnTo>
                    <a:pt x="50" y="8"/>
                  </a:lnTo>
                  <a:lnTo>
                    <a:pt x="46" y="4"/>
                  </a:lnTo>
                  <a:lnTo>
                    <a:pt x="40" y="2"/>
                  </a:lnTo>
                  <a:lnTo>
                    <a:pt x="34" y="0"/>
                  </a:lnTo>
                  <a:lnTo>
                    <a:pt x="28" y="0"/>
                  </a:lnTo>
                  <a:lnTo>
                    <a:pt x="17" y="2"/>
                  </a:lnTo>
                  <a:lnTo>
                    <a:pt x="8" y="8"/>
                  </a:lnTo>
                  <a:lnTo>
                    <a:pt x="2" y="17"/>
                  </a:lnTo>
                  <a:lnTo>
                    <a:pt x="0" y="28"/>
                  </a:lnTo>
                  <a:lnTo>
                    <a:pt x="0" y="34"/>
                  </a:lnTo>
                  <a:lnTo>
                    <a:pt x="2" y="40"/>
                  </a:lnTo>
                  <a:lnTo>
                    <a:pt x="4" y="46"/>
                  </a:lnTo>
                  <a:lnTo>
                    <a:pt x="8" y="50"/>
                  </a:lnTo>
                  <a:lnTo>
                    <a:pt x="12" y="54"/>
                  </a:lnTo>
                  <a:lnTo>
                    <a:pt x="18" y="56"/>
                  </a:lnTo>
                  <a:lnTo>
                    <a:pt x="23" y="58"/>
                  </a:lnTo>
                  <a:lnTo>
                    <a:pt x="28" y="58"/>
                  </a:lnTo>
                  <a:lnTo>
                    <a:pt x="34" y="58"/>
                  </a:lnTo>
                  <a:lnTo>
                    <a:pt x="40" y="56"/>
                  </a:lnTo>
                  <a:lnTo>
                    <a:pt x="46" y="54"/>
                  </a:lnTo>
                  <a:lnTo>
                    <a:pt x="50" y="50"/>
                  </a:lnTo>
                  <a:lnTo>
                    <a:pt x="54" y="46"/>
                  </a:lnTo>
                  <a:lnTo>
                    <a:pt x="56" y="40"/>
                  </a:lnTo>
                  <a:lnTo>
                    <a:pt x="58" y="34"/>
                  </a:lnTo>
                  <a:lnTo>
                    <a:pt x="58"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03" name="Freeform 155"/>
            <p:cNvSpPr>
              <a:spLocks/>
            </p:cNvSpPr>
            <p:nvPr/>
          </p:nvSpPr>
          <p:spPr bwMode="auto">
            <a:xfrm>
              <a:off x="2829" y="2435"/>
              <a:ext cx="14" cy="14"/>
            </a:xfrm>
            <a:custGeom>
              <a:avLst/>
              <a:gdLst>
                <a:gd name="T0" fmla="*/ 14 w 29"/>
                <a:gd name="T1" fmla="*/ 28 h 28"/>
                <a:gd name="T2" fmla="*/ 12 w 29"/>
                <a:gd name="T3" fmla="*/ 28 h 28"/>
                <a:gd name="T4" fmla="*/ 10 w 29"/>
                <a:gd name="T5" fmla="*/ 27 h 28"/>
                <a:gd name="T6" fmla="*/ 6 w 29"/>
                <a:gd name="T7" fmla="*/ 26 h 28"/>
                <a:gd name="T8" fmla="*/ 4 w 29"/>
                <a:gd name="T9" fmla="*/ 24 h 28"/>
                <a:gd name="T10" fmla="*/ 3 w 29"/>
                <a:gd name="T11" fmla="*/ 21 h 28"/>
                <a:gd name="T12" fmla="*/ 2 w 29"/>
                <a:gd name="T13" fmla="*/ 19 h 28"/>
                <a:gd name="T14" fmla="*/ 0 w 29"/>
                <a:gd name="T15" fmla="*/ 17 h 28"/>
                <a:gd name="T16" fmla="*/ 0 w 29"/>
                <a:gd name="T17" fmla="*/ 13 h 28"/>
                <a:gd name="T18" fmla="*/ 0 w 29"/>
                <a:gd name="T19" fmla="*/ 11 h 28"/>
                <a:gd name="T20" fmla="*/ 2 w 29"/>
                <a:gd name="T21" fmla="*/ 8 h 28"/>
                <a:gd name="T22" fmla="*/ 3 w 29"/>
                <a:gd name="T23" fmla="*/ 5 h 28"/>
                <a:gd name="T24" fmla="*/ 4 w 29"/>
                <a:gd name="T25" fmla="*/ 3 h 28"/>
                <a:gd name="T26" fmla="*/ 6 w 29"/>
                <a:gd name="T27" fmla="*/ 2 h 28"/>
                <a:gd name="T28" fmla="*/ 10 w 29"/>
                <a:gd name="T29" fmla="*/ 1 h 28"/>
                <a:gd name="T30" fmla="*/ 12 w 29"/>
                <a:gd name="T31" fmla="*/ 0 h 28"/>
                <a:gd name="T32" fmla="*/ 14 w 29"/>
                <a:gd name="T33" fmla="*/ 0 h 28"/>
                <a:gd name="T34" fmla="*/ 18 w 29"/>
                <a:gd name="T35" fmla="*/ 0 h 28"/>
                <a:gd name="T36" fmla="*/ 20 w 29"/>
                <a:gd name="T37" fmla="*/ 1 h 28"/>
                <a:gd name="T38" fmla="*/ 24 w 29"/>
                <a:gd name="T39" fmla="*/ 2 h 28"/>
                <a:gd name="T40" fmla="*/ 26 w 29"/>
                <a:gd name="T41" fmla="*/ 3 h 28"/>
                <a:gd name="T42" fmla="*/ 27 w 29"/>
                <a:gd name="T43" fmla="*/ 5 h 28"/>
                <a:gd name="T44" fmla="*/ 28 w 29"/>
                <a:gd name="T45" fmla="*/ 8 h 28"/>
                <a:gd name="T46" fmla="*/ 29 w 29"/>
                <a:gd name="T47" fmla="*/ 11 h 28"/>
                <a:gd name="T48" fmla="*/ 29 w 29"/>
                <a:gd name="T49" fmla="*/ 13 h 28"/>
                <a:gd name="T50" fmla="*/ 28 w 29"/>
                <a:gd name="T51" fmla="*/ 19 h 28"/>
                <a:gd name="T52" fmla="*/ 26 w 29"/>
                <a:gd name="T53" fmla="*/ 24 h 28"/>
                <a:gd name="T54" fmla="*/ 20 w 29"/>
                <a:gd name="T55" fmla="*/ 27 h 28"/>
                <a:gd name="T56" fmla="*/ 14 w 29"/>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8">
                  <a:moveTo>
                    <a:pt x="14" y="28"/>
                  </a:moveTo>
                  <a:lnTo>
                    <a:pt x="12" y="28"/>
                  </a:lnTo>
                  <a:lnTo>
                    <a:pt x="10" y="27"/>
                  </a:lnTo>
                  <a:lnTo>
                    <a:pt x="6" y="26"/>
                  </a:lnTo>
                  <a:lnTo>
                    <a:pt x="4" y="24"/>
                  </a:lnTo>
                  <a:lnTo>
                    <a:pt x="3" y="21"/>
                  </a:lnTo>
                  <a:lnTo>
                    <a:pt x="2" y="19"/>
                  </a:lnTo>
                  <a:lnTo>
                    <a:pt x="0" y="17"/>
                  </a:lnTo>
                  <a:lnTo>
                    <a:pt x="0" y="13"/>
                  </a:lnTo>
                  <a:lnTo>
                    <a:pt x="0" y="11"/>
                  </a:lnTo>
                  <a:lnTo>
                    <a:pt x="2" y="8"/>
                  </a:lnTo>
                  <a:lnTo>
                    <a:pt x="3" y="5"/>
                  </a:lnTo>
                  <a:lnTo>
                    <a:pt x="4" y="3"/>
                  </a:lnTo>
                  <a:lnTo>
                    <a:pt x="6" y="2"/>
                  </a:lnTo>
                  <a:lnTo>
                    <a:pt x="10" y="1"/>
                  </a:lnTo>
                  <a:lnTo>
                    <a:pt x="12" y="0"/>
                  </a:lnTo>
                  <a:lnTo>
                    <a:pt x="14" y="0"/>
                  </a:lnTo>
                  <a:lnTo>
                    <a:pt x="18" y="0"/>
                  </a:lnTo>
                  <a:lnTo>
                    <a:pt x="20" y="1"/>
                  </a:lnTo>
                  <a:lnTo>
                    <a:pt x="24" y="2"/>
                  </a:lnTo>
                  <a:lnTo>
                    <a:pt x="26" y="3"/>
                  </a:lnTo>
                  <a:lnTo>
                    <a:pt x="27" y="5"/>
                  </a:lnTo>
                  <a:lnTo>
                    <a:pt x="28" y="8"/>
                  </a:lnTo>
                  <a:lnTo>
                    <a:pt x="29" y="11"/>
                  </a:lnTo>
                  <a:lnTo>
                    <a:pt x="29" y="13"/>
                  </a:lnTo>
                  <a:lnTo>
                    <a:pt x="28" y="19"/>
                  </a:lnTo>
                  <a:lnTo>
                    <a:pt x="26" y="24"/>
                  </a:lnTo>
                  <a:lnTo>
                    <a:pt x="20" y="27"/>
                  </a:lnTo>
                  <a:lnTo>
                    <a:pt x="14"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04" name="Freeform 156"/>
            <p:cNvSpPr>
              <a:spLocks/>
            </p:cNvSpPr>
            <p:nvPr/>
          </p:nvSpPr>
          <p:spPr bwMode="auto">
            <a:xfrm>
              <a:off x="2818" y="2606"/>
              <a:ext cx="30" cy="30"/>
            </a:xfrm>
            <a:custGeom>
              <a:avLst/>
              <a:gdLst>
                <a:gd name="T0" fmla="*/ 60 w 60"/>
                <a:gd name="T1" fmla="*/ 30 h 60"/>
                <a:gd name="T2" fmla="*/ 59 w 60"/>
                <a:gd name="T3" fmla="*/ 24 h 60"/>
                <a:gd name="T4" fmla="*/ 57 w 60"/>
                <a:gd name="T5" fmla="*/ 18 h 60"/>
                <a:gd name="T6" fmla="*/ 54 w 60"/>
                <a:gd name="T7" fmla="*/ 12 h 60"/>
                <a:gd name="T8" fmla="*/ 50 w 60"/>
                <a:gd name="T9" fmla="*/ 8 h 60"/>
                <a:gd name="T10" fmla="*/ 46 w 60"/>
                <a:gd name="T11" fmla="*/ 4 h 60"/>
                <a:gd name="T12" fmla="*/ 41 w 60"/>
                <a:gd name="T13" fmla="*/ 2 h 60"/>
                <a:gd name="T14" fmla="*/ 35 w 60"/>
                <a:gd name="T15" fmla="*/ 0 h 60"/>
                <a:gd name="T16" fmla="*/ 30 w 60"/>
                <a:gd name="T17" fmla="*/ 0 h 60"/>
                <a:gd name="T18" fmla="*/ 18 w 60"/>
                <a:gd name="T19" fmla="*/ 2 h 60"/>
                <a:gd name="T20" fmla="*/ 9 w 60"/>
                <a:gd name="T21" fmla="*/ 8 h 60"/>
                <a:gd name="T22" fmla="*/ 2 w 60"/>
                <a:gd name="T23" fmla="*/ 18 h 60"/>
                <a:gd name="T24" fmla="*/ 0 w 60"/>
                <a:gd name="T25" fmla="*/ 30 h 60"/>
                <a:gd name="T26" fmla="*/ 1 w 60"/>
                <a:gd name="T27" fmla="*/ 35 h 60"/>
                <a:gd name="T28" fmla="*/ 2 w 60"/>
                <a:gd name="T29" fmla="*/ 41 h 60"/>
                <a:gd name="T30" fmla="*/ 6 w 60"/>
                <a:gd name="T31" fmla="*/ 46 h 60"/>
                <a:gd name="T32" fmla="*/ 9 w 60"/>
                <a:gd name="T33" fmla="*/ 50 h 60"/>
                <a:gd name="T34" fmla="*/ 14 w 60"/>
                <a:gd name="T35" fmla="*/ 54 h 60"/>
                <a:gd name="T36" fmla="*/ 18 w 60"/>
                <a:gd name="T37" fmla="*/ 57 h 60"/>
                <a:gd name="T38" fmla="*/ 24 w 60"/>
                <a:gd name="T39" fmla="*/ 58 h 60"/>
                <a:gd name="T40" fmla="*/ 30 w 60"/>
                <a:gd name="T41" fmla="*/ 60 h 60"/>
                <a:gd name="T42" fmla="*/ 35 w 60"/>
                <a:gd name="T43" fmla="*/ 58 h 60"/>
                <a:gd name="T44" fmla="*/ 41 w 60"/>
                <a:gd name="T45" fmla="*/ 57 h 60"/>
                <a:gd name="T46" fmla="*/ 46 w 60"/>
                <a:gd name="T47" fmla="*/ 54 h 60"/>
                <a:gd name="T48" fmla="*/ 50 w 60"/>
                <a:gd name="T49" fmla="*/ 50 h 60"/>
                <a:gd name="T50" fmla="*/ 54 w 60"/>
                <a:gd name="T51" fmla="*/ 46 h 60"/>
                <a:gd name="T52" fmla="*/ 57 w 60"/>
                <a:gd name="T53" fmla="*/ 41 h 60"/>
                <a:gd name="T54" fmla="*/ 59 w 60"/>
                <a:gd name="T55" fmla="*/ 35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7" y="18"/>
                  </a:lnTo>
                  <a:lnTo>
                    <a:pt x="54" y="12"/>
                  </a:lnTo>
                  <a:lnTo>
                    <a:pt x="50" y="8"/>
                  </a:lnTo>
                  <a:lnTo>
                    <a:pt x="46" y="4"/>
                  </a:lnTo>
                  <a:lnTo>
                    <a:pt x="41" y="2"/>
                  </a:lnTo>
                  <a:lnTo>
                    <a:pt x="35" y="0"/>
                  </a:lnTo>
                  <a:lnTo>
                    <a:pt x="30" y="0"/>
                  </a:lnTo>
                  <a:lnTo>
                    <a:pt x="18" y="2"/>
                  </a:lnTo>
                  <a:lnTo>
                    <a:pt x="9" y="8"/>
                  </a:lnTo>
                  <a:lnTo>
                    <a:pt x="2" y="18"/>
                  </a:lnTo>
                  <a:lnTo>
                    <a:pt x="0" y="30"/>
                  </a:lnTo>
                  <a:lnTo>
                    <a:pt x="1" y="35"/>
                  </a:lnTo>
                  <a:lnTo>
                    <a:pt x="2" y="41"/>
                  </a:lnTo>
                  <a:lnTo>
                    <a:pt x="6" y="46"/>
                  </a:lnTo>
                  <a:lnTo>
                    <a:pt x="9" y="50"/>
                  </a:lnTo>
                  <a:lnTo>
                    <a:pt x="14" y="54"/>
                  </a:lnTo>
                  <a:lnTo>
                    <a:pt x="18" y="57"/>
                  </a:lnTo>
                  <a:lnTo>
                    <a:pt x="24" y="58"/>
                  </a:lnTo>
                  <a:lnTo>
                    <a:pt x="30" y="60"/>
                  </a:lnTo>
                  <a:lnTo>
                    <a:pt x="35" y="58"/>
                  </a:lnTo>
                  <a:lnTo>
                    <a:pt x="41" y="57"/>
                  </a:lnTo>
                  <a:lnTo>
                    <a:pt x="46" y="54"/>
                  </a:lnTo>
                  <a:lnTo>
                    <a:pt x="50" y="50"/>
                  </a:lnTo>
                  <a:lnTo>
                    <a:pt x="54" y="46"/>
                  </a:lnTo>
                  <a:lnTo>
                    <a:pt x="57" y="41"/>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05" name="Freeform 157"/>
            <p:cNvSpPr>
              <a:spLocks/>
            </p:cNvSpPr>
            <p:nvPr/>
          </p:nvSpPr>
          <p:spPr bwMode="auto">
            <a:xfrm>
              <a:off x="2826" y="2613"/>
              <a:ext cx="15" cy="15"/>
            </a:xfrm>
            <a:custGeom>
              <a:avLst/>
              <a:gdLst>
                <a:gd name="T0" fmla="*/ 15 w 30"/>
                <a:gd name="T1" fmla="*/ 28 h 28"/>
                <a:gd name="T2" fmla="*/ 11 w 30"/>
                <a:gd name="T3" fmla="*/ 28 h 28"/>
                <a:gd name="T4" fmla="*/ 9 w 30"/>
                <a:gd name="T5" fmla="*/ 27 h 28"/>
                <a:gd name="T6" fmla="*/ 7 w 30"/>
                <a:gd name="T7" fmla="*/ 26 h 28"/>
                <a:gd name="T8" fmla="*/ 4 w 30"/>
                <a:gd name="T9" fmla="*/ 25 h 28"/>
                <a:gd name="T10" fmla="*/ 2 w 30"/>
                <a:gd name="T11" fmla="*/ 23 h 28"/>
                <a:gd name="T12" fmla="*/ 1 w 30"/>
                <a:gd name="T13" fmla="*/ 19 h 28"/>
                <a:gd name="T14" fmla="*/ 0 w 30"/>
                <a:gd name="T15" fmla="*/ 17 h 28"/>
                <a:gd name="T16" fmla="*/ 0 w 30"/>
                <a:gd name="T17" fmla="*/ 15 h 28"/>
                <a:gd name="T18" fmla="*/ 0 w 30"/>
                <a:gd name="T19" fmla="*/ 11 h 28"/>
                <a:gd name="T20" fmla="*/ 1 w 30"/>
                <a:gd name="T21" fmla="*/ 9 h 28"/>
                <a:gd name="T22" fmla="*/ 2 w 30"/>
                <a:gd name="T23" fmla="*/ 7 h 28"/>
                <a:gd name="T24" fmla="*/ 4 w 30"/>
                <a:gd name="T25" fmla="*/ 4 h 28"/>
                <a:gd name="T26" fmla="*/ 7 w 30"/>
                <a:gd name="T27" fmla="*/ 2 h 28"/>
                <a:gd name="T28" fmla="*/ 9 w 30"/>
                <a:gd name="T29" fmla="*/ 1 h 28"/>
                <a:gd name="T30" fmla="*/ 11 w 30"/>
                <a:gd name="T31" fmla="*/ 0 h 28"/>
                <a:gd name="T32" fmla="*/ 15 w 30"/>
                <a:gd name="T33" fmla="*/ 0 h 28"/>
                <a:gd name="T34" fmla="*/ 17 w 30"/>
                <a:gd name="T35" fmla="*/ 0 h 28"/>
                <a:gd name="T36" fmla="*/ 20 w 30"/>
                <a:gd name="T37" fmla="*/ 1 h 28"/>
                <a:gd name="T38" fmla="*/ 23 w 30"/>
                <a:gd name="T39" fmla="*/ 2 h 28"/>
                <a:gd name="T40" fmla="*/ 25 w 30"/>
                <a:gd name="T41" fmla="*/ 4 h 28"/>
                <a:gd name="T42" fmla="*/ 26 w 30"/>
                <a:gd name="T43" fmla="*/ 7 h 28"/>
                <a:gd name="T44" fmla="*/ 29 w 30"/>
                <a:gd name="T45" fmla="*/ 9 h 28"/>
                <a:gd name="T46" fmla="*/ 30 w 30"/>
                <a:gd name="T47" fmla="*/ 11 h 28"/>
                <a:gd name="T48" fmla="*/ 30 w 30"/>
                <a:gd name="T49" fmla="*/ 15 h 28"/>
                <a:gd name="T50" fmla="*/ 29 w 30"/>
                <a:gd name="T51" fmla="*/ 20 h 28"/>
                <a:gd name="T52" fmla="*/ 25 w 30"/>
                <a:gd name="T53" fmla="*/ 25 h 28"/>
                <a:gd name="T54" fmla="*/ 20 w 30"/>
                <a:gd name="T55" fmla="*/ 27 h 28"/>
                <a:gd name="T56" fmla="*/ 15 w 30"/>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7"/>
                  </a:lnTo>
                  <a:lnTo>
                    <a:pt x="4" y="4"/>
                  </a:lnTo>
                  <a:lnTo>
                    <a:pt x="7" y="2"/>
                  </a:lnTo>
                  <a:lnTo>
                    <a:pt x="9" y="1"/>
                  </a:lnTo>
                  <a:lnTo>
                    <a:pt x="11" y="0"/>
                  </a:lnTo>
                  <a:lnTo>
                    <a:pt x="15" y="0"/>
                  </a:lnTo>
                  <a:lnTo>
                    <a:pt x="17" y="0"/>
                  </a:lnTo>
                  <a:lnTo>
                    <a:pt x="20" y="1"/>
                  </a:lnTo>
                  <a:lnTo>
                    <a:pt x="23" y="2"/>
                  </a:lnTo>
                  <a:lnTo>
                    <a:pt x="25" y="4"/>
                  </a:lnTo>
                  <a:lnTo>
                    <a:pt x="26" y="7"/>
                  </a:lnTo>
                  <a:lnTo>
                    <a:pt x="29" y="9"/>
                  </a:lnTo>
                  <a:lnTo>
                    <a:pt x="30" y="11"/>
                  </a:lnTo>
                  <a:lnTo>
                    <a:pt x="30" y="15"/>
                  </a:lnTo>
                  <a:lnTo>
                    <a:pt x="29" y="20"/>
                  </a:lnTo>
                  <a:lnTo>
                    <a:pt x="25" y="25"/>
                  </a:lnTo>
                  <a:lnTo>
                    <a:pt x="20" y="27"/>
                  </a:lnTo>
                  <a:lnTo>
                    <a:pt x="15"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06" name="Freeform 158"/>
            <p:cNvSpPr>
              <a:spLocks/>
            </p:cNvSpPr>
            <p:nvPr/>
          </p:nvSpPr>
          <p:spPr bwMode="auto">
            <a:xfrm>
              <a:off x="2802" y="2723"/>
              <a:ext cx="30" cy="30"/>
            </a:xfrm>
            <a:custGeom>
              <a:avLst/>
              <a:gdLst>
                <a:gd name="T0" fmla="*/ 59 w 59"/>
                <a:gd name="T1" fmla="*/ 30 h 60"/>
                <a:gd name="T2" fmla="*/ 58 w 59"/>
                <a:gd name="T3" fmla="*/ 25 h 60"/>
                <a:gd name="T4" fmla="*/ 57 w 59"/>
                <a:gd name="T5" fmla="*/ 19 h 60"/>
                <a:gd name="T6" fmla="*/ 54 w 59"/>
                <a:gd name="T7" fmla="*/ 14 h 60"/>
                <a:gd name="T8" fmla="*/ 50 w 59"/>
                <a:gd name="T9" fmla="*/ 10 h 60"/>
                <a:gd name="T10" fmla="*/ 46 w 59"/>
                <a:gd name="T11" fmla="*/ 6 h 60"/>
                <a:gd name="T12" fmla="*/ 41 w 59"/>
                <a:gd name="T13" fmla="*/ 3 h 60"/>
                <a:gd name="T14" fmla="*/ 35 w 59"/>
                <a:gd name="T15" fmla="*/ 2 h 60"/>
                <a:gd name="T16" fmla="*/ 29 w 59"/>
                <a:gd name="T17" fmla="*/ 0 h 60"/>
                <a:gd name="T18" fmla="*/ 18 w 59"/>
                <a:gd name="T19" fmla="*/ 3 h 60"/>
                <a:gd name="T20" fmla="*/ 9 w 59"/>
                <a:gd name="T21" fmla="*/ 10 h 60"/>
                <a:gd name="T22" fmla="*/ 2 w 59"/>
                <a:gd name="T23" fmla="*/ 19 h 60"/>
                <a:gd name="T24" fmla="*/ 0 w 59"/>
                <a:gd name="T25" fmla="*/ 30 h 60"/>
                <a:gd name="T26" fmla="*/ 1 w 59"/>
                <a:gd name="T27" fmla="*/ 36 h 60"/>
                <a:gd name="T28" fmla="*/ 2 w 59"/>
                <a:gd name="T29" fmla="*/ 42 h 60"/>
                <a:gd name="T30" fmla="*/ 5 w 59"/>
                <a:gd name="T31" fmla="*/ 48 h 60"/>
                <a:gd name="T32" fmla="*/ 9 w 59"/>
                <a:gd name="T33" fmla="*/ 52 h 60"/>
                <a:gd name="T34" fmla="*/ 13 w 59"/>
                <a:gd name="T35" fmla="*/ 56 h 60"/>
                <a:gd name="T36" fmla="*/ 18 w 59"/>
                <a:gd name="T37" fmla="*/ 58 h 60"/>
                <a:gd name="T38" fmla="*/ 24 w 59"/>
                <a:gd name="T39" fmla="*/ 60 h 60"/>
                <a:gd name="T40" fmla="*/ 29 w 59"/>
                <a:gd name="T41" fmla="*/ 60 h 60"/>
                <a:gd name="T42" fmla="*/ 35 w 59"/>
                <a:gd name="T43" fmla="*/ 60 h 60"/>
                <a:gd name="T44" fmla="*/ 41 w 59"/>
                <a:gd name="T45" fmla="*/ 58 h 60"/>
                <a:gd name="T46" fmla="*/ 46 w 59"/>
                <a:gd name="T47" fmla="*/ 56 h 60"/>
                <a:gd name="T48" fmla="*/ 50 w 59"/>
                <a:gd name="T49" fmla="*/ 52 h 60"/>
                <a:gd name="T50" fmla="*/ 54 w 59"/>
                <a:gd name="T51" fmla="*/ 48 h 60"/>
                <a:gd name="T52" fmla="*/ 57 w 59"/>
                <a:gd name="T53" fmla="*/ 42 h 60"/>
                <a:gd name="T54" fmla="*/ 58 w 59"/>
                <a:gd name="T55" fmla="*/ 36 h 60"/>
                <a:gd name="T56" fmla="*/ 59 w 59"/>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60">
                  <a:moveTo>
                    <a:pt x="59" y="30"/>
                  </a:moveTo>
                  <a:lnTo>
                    <a:pt x="58" y="25"/>
                  </a:lnTo>
                  <a:lnTo>
                    <a:pt x="57" y="19"/>
                  </a:lnTo>
                  <a:lnTo>
                    <a:pt x="54" y="14"/>
                  </a:lnTo>
                  <a:lnTo>
                    <a:pt x="50" y="10"/>
                  </a:lnTo>
                  <a:lnTo>
                    <a:pt x="46" y="6"/>
                  </a:lnTo>
                  <a:lnTo>
                    <a:pt x="41" y="3"/>
                  </a:lnTo>
                  <a:lnTo>
                    <a:pt x="35" y="2"/>
                  </a:lnTo>
                  <a:lnTo>
                    <a:pt x="29" y="0"/>
                  </a:lnTo>
                  <a:lnTo>
                    <a:pt x="18" y="3"/>
                  </a:lnTo>
                  <a:lnTo>
                    <a:pt x="9" y="10"/>
                  </a:lnTo>
                  <a:lnTo>
                    <a:pt x="2" y="19"/>
                  </a:lnTo>
                  <a:lnTo>
                    <a:pt x="0" y="30"/>
                  </a:lnTo>
                  <a:lnTo>
                    <a:pt x="1" y="36"/>
                  </a:lnTo>
                  <a:lnTo>
                    <a:pt x="2" y="42"/>
                  </a:lnTo>
                  <a:lnTo>
                    <a:pt x="5" y="48"/>
                  </a:lnTo>
                  <a:lnTo>
                    <a:pt x="9" y="52"/>
                  </a:lnTo>
                  <a:lnTo>
                    <a:pt x="13" y="56"/>
                  </a:lnTo>
                  <a:lnTo>
                    <a:pt x="18" y="58"/>
                  </a:lnTo>
                  <a:lnTo>
                    <a:pt x="24" y="60"/>
                  </a:lnTo>
                  <a:lnTo>
                    <a:pt x="29" y="60"/>
                  </a:lnTo>
                  <a:lnTo>
                    <a:pt x="35" y="60"/>
                  </a:lnTo>
                  <a:lnTo>
                    <a:pt x="41" y="58"/>
                  </a:lnTo>
                  <a:lnTo>
                    <a:pt x="46" y="56"/>
                  </a:lnTo>
                  <a:lnTo>
                    <a:pt x="50" y="52"/>
                  </a:lnTo>
                  <a:lnTo>
                    <a:pt x="54" y="48"/>
                  </a:lnTo>
                  <a:lnTo>
                    <a:pt x="57" y="42"/>
                  </a:lnTo>
                  <a:lnTo>
                    <a:pt x="58" y="36"/>
                  </a:lnTo>
                  <a:lnTo>
                    <a:pt x="59"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07" name="Freeform 159"/>
            <p:cNvSpPr>
              <a:spLocks/>
            </p:cNvSpPr>
            <p:nvPr/>
          </p:nvSpPr>
          <p:spPr bwMode="auto">
            <a:xfrm>
              <a:off x="2810" y="2730"/>
              <a:ext cx="15" cy="15"/>
            </a:xfrm>
            <a:custGeom>
              <a:avLst/>
              <a:gdLst>
                <a:gd name="T0" fmla="*/ 15 w 30"/>
                <a:gd name="T1" fmla="*/ 30 h 30"/>
                <a:gd name="T2" fmla="*/ 13 w 30"/>
                <a:gd name="T3" fmla="*/ 30 h 30"/>
                <a:gd name="T4" fmla="*/ 10 w 30"/>
                <a:gd name="T5" fmla="*/ 29 h 30"/>
                <a:gd name="T6" fmla="*/ 7 w 30"/>
                <a:gd name="T7" fmla="*/ 28 h 30"/>
                <a:gd name="T8" fmla="*/ 5 w 30"/>
                <a:gd name="T9" fmla="*/ 26 h 30"/>
                <a:gd name="T10" fmla="*/ 4 w 30"/>
                <a:gd name="T11" fmla="*/ 23 h 30"/>
                <a:gd name="T12" fmla="*/ 2 w 30"/>
                <a:gd name="T13" fmla="*/ 21 h 30"/>
                <a:gd name="T14" fmla="*/ 0 w 30"/>
                <a:gd name="T15" fmla="*/ 19 h 30"/>
                <a:gd name="T16" fmla="*/ 0 w 30"/>
                <a:gd name="T17" fmla="*/ 15 h 30"/>
                <a:gd name="T18" fmla="*/ 0 w 30"/>
                <a:gd name="T19" fmla="*/ 13 h 30"/>
                <a:gd name="T20" fmla="*/ 2 w 30"/>
                <a:gd name="T21" fmla="*/ 10 h 30"/>
                <a:gd name="T22" fmla="*/ 4 w 30"/>
                <a:gd name="T23" fmla="*/ 7 h 30"/>
                <a:gd name="T24" fmla="*/ 5 w 30"/>
                <a:gd name="T25" fmla="*/ 5 h 30"/>
                <a:gd name="T26" fmla="*/ 7 w 30"/>
                <a:gd name="T27" fmla="*/ 4 h 30"/>
                <a:gd name="T28" fmla="*/ 10 w 30"/>
                <a:gd name="T29" fmla="*/ 2 h 30"/>
                <a:gd name="T30" fmla="*/ 13 w 30"/>
                <a:gd name="T31" fmla="*/ 0 h 30"/>
                <a:gd name="T32" fmla="*/ 15 w 30"/>
                <a:gd name="T33" fmla="*/ 0 h 30"/>
                <a:gd name="T34" fmla="*/ 19 w 30"/>
                <a:gd name="T35" fmla="*/ 0 h 30"/>
                <a:gd name="T36" fmla="*/ 21 w 30"/>
                <a:gd name="T37" fmla="*/ 2 h 30"/>
                <a:gd name="T38" fmla="*/ 24 w 30"/>
                <a:gd name="T39" fmla="*/ 4 h 30"/>
                <a:gd name="T40" fmla="*/ 26 w 30"/>
                <a:gd name="T41" fmla="*/ 5 h 30"/>
                <a:gd name="T42" fmla="*/ 28 w 30"/>
                <a:gd name="T43" fmla="*/ 7 h 30"/>
                <a:gd name="T44" fmla="*/ 29 w 30"/>
                <a:gd name="T45" fmla="*/ 10 h 30"/>
                <a:gd name="T46" fmla="*/ 30 w 30"/>
                <a:gd name="T47" fmla="*/ 13 h 30"/>
                <a:gd name="T48" fmla="*/ 30 w 30"/>
                <a:gd name="T49" fmla="*/ 15 h 30"/>
                <a:gd name="T50" fmla="*/ 29 w 30"/>
                <a:gd name="T51" fmla="*/ 21 h 30"/>
                <a:gd name="T52" fmla="*/ 26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0" y="29"/>
                  </a:lnTo>
                  <a:lnTo>
                    <a:pt x="7" y="28"/>
                  </a:lnTo>
                  <a:lnTo>
                    <a:pt x="5" y="26"/>
                  </a:lnTo>
                  <a:lnTo>
                    <a:pt x="4" y="23"/>
                  </a:lnTo>
                  <a:lnTo>
                    <a:pt x="2" y="21"/>
                  </a:lnTo>
                  <a:lnTo>
                    <a:pt x="0" y="19"/>
                  </a:lnTo>
                  <a:lnTo>
                    <a:pt x="0" y="15"/>
                  </a:lnTo>
                  <a:lnTo>
                    <a:pt x="0" y="13"/>
                  </a:lnTo>
                  <a:lnTo>
                    <a:pt x="2" y="10"/>
                  </a:lnTo>
                  <a:lnTo>
                    <a:pt x="4" y="7"/>
                  </a:lnTo>
                  <a:lnTo>
                    <a:pt x="5" y="5"/>
                  </a:lnTo>
                  <a:lnTo>
                    <a:pt x="7" y="4"/>
                  </a:lnTo>
                  <a:lnTo>
                    <a:pt x="10" y="2"/>
                  </a:lnTo>
                  <a:lnTo>
                    <a:pt x="13" y="0"/>
                  </a:lnTo>
                  <a:lnTo>
                    <a:pt x="15" y="0"/>
                  </a:lnTo>
                  <a:lnTo>
                    <a:pt x="19" y="0"/>
                  </a:lnTo>
                  <a:lnTo>
                    <a:pt x="21" y="2"/>
                  </a:lnTo>
                  <a:lnTo>
                    <a:pt x="24" y="4"/>
                  </a:lnTo>
                  <a:lnTo>
                    <a:pt x="26" y="5"/>
                  </a:lnTo>
                  <a:lnTo>
                    <a:pt x="28" y="7"/>
                  </a:lnTo>
                  <a:lnTo>
                    <a:pt x="29" y="10"/>
                  </a:lnTo>
                  <a:lnTo>
                    <a:pt x="30" y="13"/>
                  </a:lnTo>
                  <a:lnTo>
                    <a:pt x="30" y="15"/>
                  </a:lnTo>
                  <a:lnTo>
                    <a:pt x="29" y="21"/>
                  </a:lnTo>
                  <a:lnTo>
                    <a:pt x="26"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08" name="Freeform 160"/>
            <p:cNvSpPr>
              <a:spLocks/>
            </p:cNvSpPr>
            <p:nvPr/>
          </p:nvSpPr>
          <p:spPr bwMode="auto">
            <a:xfrm>
              <a:off x="3018" y="2652"/>
              <a:ext cx="30" cy="30"/>
            </a:xfrm>
            <a:custGeom>
              <a:avLst/>
              <a:gdLst>
                <a:gd name="T0" fmla="*/ 60 w 60"/>
                <a:gd name="T1" fmla="*/ 30 h 60"/>
                <a:gd name="T2" fmla="*/ 59 w 60"/>
                <a:gd name="T3" fmla="*/ 24 h 60"/>
                <a:gd name="T4" fmla="*/ 58 w 60"/>
                <a:gd name="T5" fmla="*/ 18 h 60"/>
                <a:gd name="T6" fmla="*/ 54 w 60"/>
                <a:gd name="T7" fmla="*/ 14 h 60"/>
                <a:gd name="T8" fmla="*/ 51 w 60"/>
                <a:gd name="T9" fmla="*/ 9 h 60"/>
                <a:gd name="T10" fmla="*/ 46 w 60"/>
                <a:gd name="T11" fmla="*/ 6 h 60"/>
                <a:gd name="T12" fmla="*/ 42 w 60"/>
                <a:gd name="T13" fmla="*/ 2 h 60"/>
                <a:gd name="T14" fmla="*/ 36 w 60"/>
                <a:gd name="T15" fmla="*/ 1 h 60"/>
                <a:gd name="T16" fmla="*/ 30 w 60"/>
                <a:gd name="T17" fmla="*/ 0 h 60"/>
                <a:gd name="T18" fmla="*/ 19 w 60"/>
                <a:gd name="T19" fmla="*/ 2 h 60"/>
                <a:gd name="T20" fmla="*/ 9 w 60"/>
                <a:gd name="T21" fmla="*/ 9 h 60"/>
                <a:gd name="T22" fmla="*/ 3 w 60"/>
                <a:gd name="T23" fmla="*/ 18 h 60"/>
                <a:gd name="T24" fmla="*/ 0 w 60"/>
                <a:gd name="T25" fmla="*/ 30 h 60"/>
                <a:gd name="T26" fmla="*/ 1 w 60"/>
                <a:gd name="T27" fmla="*/ 36 h 60"/>
                <a:gd name="T28" fmla="*/ 3 w 60"/>
                <a:gd name="T29" fmla="*/ 41 h 60"/>
                <a:gd name="T30" fmla="*/ 6 w 60"/>
                <a:gd name="T31" fmla="*/ 46 h 60"/>
                <a:gd name="T32" fmla="*/ 9 w 60"/>
                <a:gd name="T33" fmla="*/ 51 h 60"/>
                <a:gd name="T34" fmla="*/ 14 w 60"/>
                <a:gd name="T35" fmla="*/ 54 h 60"/>
                <a:gd name="T36" fmla="*/ 19 w 60"/>
                <a:gd name="T37" fmla="*/ 58 h 60"/>
                <a:gd name="T38" fmla="*/ 24 w 60"/>
                <a:gd name="T39" fmla="*/ 59 h 60"/>
                <a:gd name="T40" fmla="*/ 30 w 60"/>
                <a:gd name="T41" fmla="*/ 60 h 60"/>
                <a:gd name="T42" fmla="*/ 36 w 60"/>
                <a:gd name="T43" fmla="*/ 59 h 60"/>
                <a:gd name="T44" fmla="*/ 42 w 60"/>
                <a:gd name="T45" fmla="*/ 58 h 60"/>
                <a:gd name="T46" fmla="*/ 46 w 60"/>
                <a:gd name="T47" fmla="*/ 54 h 60"/>
                <a:gd name="T48" fmla="*/ 51 w 60"/>
                <a:gd name="T49" fmla="*/ 51 h 60"/>
                <a:gd name="T50" fmla="*/ 54 w 60"/>
                <a:gd name="T51" fmla="*/ 46 h 60"/>
                <a:gd name="T52" fmla="*/ 58 w 60"/>
                <a:gd name="T53" fmla="*/ 41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8"/>
                  </a:lnTo>
                  <a:lnTo>
                    <a:pt x="54" y="14"/>
                  </a:lnTo>
                  <a:lnTo>
                    <a:pt x="51" y="9"/>
                  </a:lnTo>
                  <a:lnTo>
                    <a:pt x="46" y="6"/>
                  </a:lnTo>
                  <a:lnTo>
                    <a:pt x="42" y="2"/>
                  </a:lnTo>
                  <a:lnTo>
                    <a:pt x="36" y="1"/>
                  </a:lnTo>
                  <a:lnTo>
                    <a:pt x="30" y="0"/>
                  </a:lnTo>
                  <a:lnTo>
                    <a:pt x="19" y="2"/>
                  </a:lnTo>
                  <a:lnTo>
                    <a:pt x="9" y="9"/>
                  </a:lnTo>
                  <a:lnTo>
                    <a:pt x="3" y="18"/>
                  </a:lnTo>
                  <a:lnTo>
                    <a:pt x="0" y="30"/>
                  </a:lnTo>
                  <a:lnTo>
                    <a:pt x="1" y="36"/>
                  </a:lnTo>
                  <a:lnTo>
                    <a:pt x="3" y="41"/>
                  </a:lnTo>
                  <a:lnTo>
                    <a:pt x="6" y="46"/>
                  </a:lnTo>
                  <a:lnTo>
                    <a:pt x="9" y="51"/>
                  </a:lnTo>
                  <a:lnTo>
                    <a:pt x="14"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09" name="Freeform 161"/>
            <p:cNvSpPr>
              <a:spLocks/>
            </p:cNvSpPr>
            <p:nvPr/>
          </p:nvSpPr>
          <p:spPr bwMode="auto">
            <a:xfrm>
              <a:off x="3025" y="2660"/>
              <a:ext cx="15" cy="15"/>
            </a:xfrm>
            <a:custGeom>
              <a:avLst/>
              <a:gdLst>
                <a:gd name="T0" fmla="*/ 15 w 30"/>
                <a:gd name="T1" fmla="*/ 30 h 30"/>
                <a:gd name="T2" fmla="*/ 13 w 30"/>
                <a:gd name="T3" fmla="*/ 30 h 30"/>
                <a:gd name="T4" fmla="*/ 9 w 30"/>
                <a:gd name="T5" fmla="*/ 29 h 30"/>
                <a:gd name="T6" fmla="*/ 7 w 30"/>
                <a:gd name="T7" fmla="*/ 26 h 30"/>
                <a:gd name="T8" fmla="*/ 5 w 30"/>
                <a:gd name="T9" fmla="*/ 25 h 30"/>
                <a:gd name="T10" fmla="*/ 4 w 30"/>
                <a:gd name="T11" fmla="*/ 23 h 30"/>
                <a:gd name="T12" fmla="*/ 1 w 30"/>
                <a:gd name="T13" fmla="*/ 19 h 30"/>
                <a:gd name="T14" fmla="*/ 0 w 30"/>
                <a:gd name="T15" fmla="*/ 17 h 30"/>
                <a:gd name="T16" fmla="*/ 0 w 30"/>
                <a:gd name="T17" fmla="*/ 15 h 30"/>
                <a:gd name="T18" fmla="*/ 0 w 30"/>
                <a:gd name="T19" fmla="*/ 11 h 30"/>
                <a:gd name="T20" fmla="*/ 1 w 30"/>
                <a:gd name="T21" fmla="*/ 9 h 30"/>
                <a:gd name="T22" fmla="*/ 4 w 30"/>
                <a:gd name="T23" fmla="*/ 7 h 30"/>
                <a:gd name="T24" fmla="*/ 5 w 30"/>
                <a:gd name="T25" fmla="*/ 4 h 30"/>
                <a:gd name="T26" fmla="*/ 7 w 30"/>
                <a:gd name="T27" fmla="*/ 2 h 30"/>
                <a:gd name="T28" fmla="*/ 9 w 30"/>
                <a:gd name="T29" fmla="*/ 1 h 30"/>
                <a:gd name="T30" fmla="*/ 13 w 30"/>
                <a:gd name="T31" fmla="*/ 0 h 30"/>
                <a:gd name="T32" fmla="*/ 15 w 30"/>
                <a:gd name="T33" fmla="*/ 0 h 30"/>
                <a:gd name="T34" fmla="*/ 19 w 30"/>
                <a:gd name="T35" fmla="*/ 0 h 30"/>
                <a:gd name="T36" fmla="*/ 21 w 30"/>
                <a:gd name="T37" fmla="*/ 1 h 30"/>
                <a:gd name="T38" fmla="*/ 23 w 30"/>
                <a:gd name="T39" fmla="*/ 2 h 30"/>
                <a:gd name="T40" fmla="*/ 26 w 30"/>
                <a:gd name="T41" fmla="*/ 4 h 30"/>
                <a:gd name="T42" fmla="*/ 28 w 30"/>
                <a:gd name="T43" fmla="*/ 7 h 30"/>
                <a:gd name="T44" fmla="*/ 29 w 30"/>
                <a:gd name="T45" fmla="*/ 9 h 30"/>
                <a:gd name="T46" fmla="*/ 30 w 30"/>
                <a:gd name="T47" fmla="*/ 11 h 30"/>
                <a:gd name="T48" fmla="*/ 30 w 30"/>
                <a:gd name="T49" fmla="*/ 15 h 30"/>
                <a:gd name="T50" fmla="*/ 29 w 30"/>
                <a:gd name="T51" fmla="*/ 21 h 30"/>
                <a:gd name="T52" fmla="*/ 26 w 30"/>
                <a:gd name="T53" fmla="*/ 25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9" y="29"/>
                  </a:lnTo>
                  <a:lnTo>
                    <a:pt x="7" y="26"/>
                  </a:lnTo>
                  <a:lnTo>
                    <a:pt x="5" y="25"/>
                  </a:lnTo>
                  <a:lnTo>
                    <a:pt x="4" y="23"/>
                  </a:lnTo>
                  <a:lnTo>
                    <a:pt x="1" y="19"/>
                  </a:lnTo>
                  <a:lnTo>
                    <a:pt x="0" y="17"/>
                  </a:lnTo>
                  <a:lnTo>
                    <a:pt x="0" y="15"/>
                  </a:lnTo>
                  <a:lnTo>
                    <a:pt x="0" y="11"/>
                  </a:lnTo>
                  <a:lnTo>
                    <a:pt x="1" y="9"/>
                  </a:lnTo>
                  <a:lnTo>
                    <a:pt x="4" y="7"/>
                  </a:lnTo>
                  <a:lnTo>
                    <a:pt x="5" y="4"/>
                  </a:lnTo>
                  <a:lnTo>
                    <a:pt x="7" y="2"/>
                  </a:lnTo>
                  <a:lnTo>
                    <a:pt x="9" y="1"/>
                  </a:lnTo>
                  <a:lnTo>
                    <a:pt x="13" y="0"/>
                  </a:lnTo>
                  <a:lnTo>
                    <a:pt x="15" y="0"/>
                  </a:lnTo>
                  <a:lnTo>
                    <a:pt x="19" y="0"/>
                  </a:lnTo>
                  <a:lnTo>
                    <a:pt x="21" y="1"/>
                  </a:lnTo>
                  <a:lnTo>
                    <a:pt x="23" y="2"/>
                  </a:lnTo>
                  <a:lnTo>
                    <a:pt x="26" y="4"/>
                  </a:lnTo>
                  <a:lnTo>
                    <a:pt x="28" y="7"/>
                  </a:lnTo>
                  <a:lnTo>
                    <a:pt x="29" y="9"/>
                  </a:lnTo>
                  <a:lnTo>
                    <a:pt x="30" y="11"/>
                  </a:lnTo>
                  <a:lnTo>
                    <a:pt x="30" y="15"/>
                  </a:lnTo>
                  <a:lnTo>
                    <a:pt x="29" y="21"/>
                  </a:lnTo>
                  <a:lnTo>
                    <a:pt x="26" y="25"/>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10" name="Freeform 162"/>
            <p:cNvSpPr>
              <a:spLocks/>
            </p:cNvSpPr>
            <p:nvPr/>
          </p:nvSpPr>
          <p:spPr bwMode="auto">
            <a:xfrm>
              <a:off x="3124" y="2731"/>
              <a:ext cx="30" cy="30"/>
            </a:xfrm>
            <a:custGeom>
              <a:avLst/>
              <a:gdLst>
                <a:gd name="T0" fmla="*/ 60 w 60"/>
                <a:gd name="T1" fmla="*/ 30 h 59"/>
                <a:gd name="T2" fmla="*/ 59 w 60"/>
                <a:gd name="T3" fmla="*/ 24 h 59"/>
                <a:gd name="T4" fmla="*/ 58 w 60"/>
                <a:gd name="T5" fmla="*/ 18 h 59"/>
                <a:gd name="T6" fmla="*/ 56 w 60"/>
                <a:gd name="T7" fmla="*/ 13 h 59"/>
                <a:gd name="T8" fmla="*/ 52 w 60"/>
                <a:gd name="T9" fmla="*/ 9 h 59"/>
                <a:gd name="T10" fmla="*/ 48 w 60"/>
                <a:gd name="T11" fmla="*/ 5 h 59"/>
                <a:gd name="T12" fmla="*/ 42 w 60"/>
                <a:gd name="T13" fmla="*/ 2 h 59"/>
                <a:gd name="T14" fmla="*/ 36 w 60"/>
                <a:gd name="T15" fmla="*/ 1 h 59"/>
                <a:gd name="T16" fmla="*/ 30 w 60"/>
                <a:gd name="T17" fmla="*/ 0 h 59"/>
                <a:gd name="T18" fmla="*/ 19 w 60"/>
                <a:gd name="T19" fmla="*/ 2 h 59"/>
                <a:gd name="T20" fmla="*/ 10 w 60"/>
                <a:gd name="T21" fmla="*/ 9 h 59"/>
                <a:gd name="T22" fmla="*/ 3 w 60"/>
                <a:gd name="T23" fmla="*/ 18 h 59"/>
                <a:gd name="T24" fmla="*/ 0 w 60"/>
                <a:gd name="T25" fmla="*/ 30 h 59"/>
                <a:gd name="T26" fmla="*/ 1 w 60"/>
                <a:gd name="T27" fmla="*/ 35 h 59"/>
                <a:gd name="T28" fmla="*/ 3 w 60"/>
                <a:gd name="T29" fmla="*/ 41 h 59"/>
                <a:gd name="T30" fmla="*/ 6 w 60"/>
                <a:gd name="T31" fmla="*/ 47 h 59"/>
                <a:gd name="T32" fmla="*/ 10 w 60"/>
                <a:gd name="T33" fmla="*/ 51 h 59"/>
                <a:gd name="T34" fmla="*/ 14 w 60"/>
                <a:gd name="T35" fmla="*/ 55 h 59"/>
                <a:gd name="T36" fmla="*/ 19 w 60"/>
                <a:gd name="T37" fmla="*/ 57 h 59"/>
                <a:gd name="T38" fmla="*/ 25 w 60"/>
                <a:gd name="T39" fmla="*/ 58 h 59"/>
                <a:gd name="T40" fmla="*/ 30 w 60"/>
                <a:gd name="T41" fmla="*/ 59 h 59"/>
                <a:gd name="T42" fmla="*/ 36 w 60"/>
                <a:gd name="T43" fmla="*/ 58 h 59"/>
                <a:gd name="T44" fmla="*/ 42 w 60"/>
                <a:gd name="T45" fmla="*/ 57 h 59"/>
                <a:gd name="T46" fmla="*/ 48 w 60"/>
                <a:gd name="T47" fmla="*/ 55 h 59"/>
                <a:gd name="T48" fmla="*/ 52 w 60"/>
                <a:gd name="T49" fmla="*/ 51 h 59"/>
                <a:gd name="T50" fmla="*/ 56 w 60"/>
                <a:gd name="T51" fmla="*/ 47 h 59"/>
                <a:gd name="T52" fmla="*/ 58 w 60"/>
                <a:gd name="T53" fmla="*/ 41 h 59"/>
                <a:gd name="T54" fmla="*/ 59 w 60"/>
                <a:gd name="T55" fmla="*/ 35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9" y="24"/>
                  </a:lnTo>
                  <a:lnTo>
                    <a:pt x="58" y="18"/>
                  </a:lnTo>
                  <a:lnTo>
                    <a:pt x="56" y="13"/>
                  </a:lnTo>
                  <a:lnTo>
                    <a:pt x="52" y="9"/>
                  </a:lnTo>
                  <a:lnTo>
                    <a:pt x="48" y="5"/>
                  </a:lnTo>
                  <a:lnTo>
                    <a:pt x="42" y="2"/>
                  </a:lnTo>
                  <a:lnTo>
                    <a:pt x="36" y="1"/>
                  </a:lnTo>
                  <a:lnTo>
                    <a:pt x="30" y="0"/>
                  </a:lnTo>
                  <a:lnTo>
                    <a:pt x="19" y="2"/>
                  </a:lnTo>
                  <a:lnTo>
                    <a:pt x="10" y="9"/>
                  </a:lnTo>
                  <a:lnTo>
                    <a:pt x="3" y="18"/>
                  </a:lnTo>
                  <a:lnTo>
                    <a:pt x="0" y="30"/>
                  </a:lnTo>
                  <a:lnTo>
                    <a:pt x="1" y="35"/>
                  </a:lnTo>
                  <a:lnTo>
                    <a:pt x="3" y="41"/>
                  </a:lnTo>
                  <a:lnTo>
                    <a:pt x="6" y="47"/>
                  </a:lnTo>
                  <a:lnTo>
                    <a:pt x="10" y="51"/>
                  </a:lnTo>
                  <a:lnTo>
                    <a:pt x="14" y="55"/>
                  </a:lnTo>
                  <a:lnTo>
                    <a:pt x="19" y="57"/>
                  </a:lnTo>
                  <a:lnTo>
                    <a:pt x="25" y="58"/>
                  </a:lnTo>
                  <a:lnTo>
                    <a:pt x="30" y="59"/>
                  </a:lnTo>
                  <a:lnTo>
                    <a:pt x="36" y="58"/>
                  </a:lnTo>
                  <a:lnTo>
                    <a:pt x="42" y="57"/>
                  </a:lnTo>
                  <a:lnTo>
                    <a:pt x="48" y="55"/>
                  </a:lnTo>
                  <a:lnTo>
                    <a:pt x="52" y="51"/>
                  </a:lnTo>
                  <a:lnTo>
                    <a:pt x="56" y="47"/>
                  </a:lnTo>
                  <a:lnTo>
                    <a:pt x="58" y="41"/>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11" name="Freeform 163"/>
            <p:cNvSpPr>
              <a:spLocks/>
            </p:cNvSpPr>
            <p:nvPr/>
          </p:nvSpPr>
          <p:spPr bwMode="auto">
            <a:xfrm>
              <a:off x="3132" y="2738"/>
              <a:ext cx="15" cy="15"/>
            </a:xfrm>
            <a:custGeom>
              <a:avLst/>
              <a:gdLst>
                <a:gd name="T0" fmla="*/ 15 w 30"/>
                <a:gd name="T1" fmla="*/ 29 h 29"/>
                <a:gd name="T2" fmla="*/ 13 w 30"/>
                <a:gd name="T3" fmla="*/ 29 h 29"/>
                <a:gd name="T4" fmla="*/ 11 w 30"/>
                <a:gd name="T5" fmla="*/ 28 h 29"/>
                <a:gd name="T6" fmla="*/ 7 w 30"/>
                <a:gd name="T7" fmla="*/ 27 h 29"/>
                <a:gd name="T8" fmla="*/ 5 w 30"/>
                <a:gd name="T9" fmla="*/ 25 h 29"/>
                <a:gd name="T10" fmla="*/ 4 w 30"/>
                <a:gd name="T11" fmla="*/ 23 h 29"/>
                <a:gd name="T12" fmla="*/ 1 w 30"/>
                <a:gd name="T13" fmla="*/ 20 h 29"/>
                <a:gd name="T14" fmla="*/ 0 w 30"/>
                <a:gd name="T15" fmla="*/ 18 h 29"/>
                <a:gd name="T16" fmla="*/ 0 w 30"/>
                <a:gd name="T17" fmla="*/ 15 h 29"/>
                <a:gd name="T18" fmla="*/ 0 w 30"/>
                <a:gd name="T19" fmla="*/ 12 h 29"/>
                <a:gd name="T20" fmla="*/ 1 w 30"/>
                <a:gd name="T21" fmla="*/ 9 h 29"/>
                <a:gd name="T22" fmla="*/ 4 w 30"/>
                <a:gd name="T23" fmla="*/ 6 h 29"/>
                <a:gd name="T24" fmla="*/ 5 w 30"/>
                <a:gd name="T25" fmla="*/ 4 h 29"/>
                <a:gd name="T26" fmla="*/ 7 w 30"/>
                <a:gd name="T27" fmla="*/ 3 h 29"/>
                <a:gd name="T28" fmla="*/ 11 w 30"/>
                <a:gd name="T29" fmla="*/ 1 h 29"/>
                <a:gd name="T30" fmla="*/ 13 w 30"/>
                <a:gd name="T31" fmla="*/ 0 h 29"/>
                <a:gd name="T32" fmla="*/ 15 w 30"/>
                <a:gd name="T33" fmla="*/ 0 h 29"/>
                <a:gd name="T34" fmla="*/ 19 w 30"/>
                <a:gd name="T35" fmla="*/ 0 h 29"/>
                <a:gd name="T36" fmla="*/ 21 w 30"/>
                <a:gd name="T37" fmla="*/ 1 h 29"/>
                <a:gd name="T38" fmla="*/ 23 w 30"/>
                <a:gd name="T39" fmla="*/ 3 h 29"/>
                <a:gd name="T40" fmla="*/ 26 w 30"/>
                <a:gd name="T41" fmla="*/ 4 h 29"/>
                <a:gd name="T42" fmla="*/ 28 w 30"/>
                <a:gd name="T43" fmla="*/ 6 h 29"/>
                <a:gd name="T44" fmla="*/ 29 w 30"/>
                <a:gd name="T45" fmla="*/ 9 h 29"/>
                <a:gd name="T46" fmla="*/ 30 w 30"/>
                <a:gd name="T47" fmla="*/ 12 h 29"/>
                <a:gd name="T48" fmla="*/ 30 w 30"/>
                <a:gd name="T49" fmla="*/ 15 h 29"/>
                <a:gd name="T50" fmla="*/ 29 w 30"/>
                <a:gd name="T51" fmla="*/ 20 h 29"/>
                <a:gd name="T52" fmla="*/ 26 w 30"/>
                <a:gd name="T53" fmla="*/ 25 h 29"/>
                <a:gd name="T54" fmla="*/ 21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3" y="29"/>
                  </a:lnTo>
                  <a:lnTo>
                    <a:pt x="11" y="28"/>
                  </a:lnTo>
                  <a:lnTo>
                    <a:pt x="7" y="27"/>
                  </a:lnTo>
                  <a:lnTo>
                    <a:pt x="5" y="25"/>
                  </a:lnTo>
                  <a:lnTo>
                    <a:pt x="4" y="23"/>
                  </a:lnTo>
                  <a:lnTo>
                    <a:pt x="1" y="20"/>
                  </a:lnTo>
                  <a:lnTo>
                    <a:pt x="0" y="18"/>
                  </a:lnTo>
                  <a:lnTo>
                    <a:pt x="0" y="15"/>
                  </a:lnTo>
                  <a:lnTo>
                    <a:pt x="0" y="12"/>
                  </a:lnTo>
                  <a:lnTo>
                    <a:pt x="1" y="9"/>
                  </a:lnTo>
                  <a:lnTo>
                    <a:pt x="4" y="6"/>
                  </a:lnTo>
                  <a:lnTo>
                    <a:pt x="5" y="4"/>
                  </a:lnTo>
                  <a:lnTo>
                    <a:pt x="7" y="3"/>
                  </a:lnTo>
                  <a:lnTo>
                    <a:pt x="11" y="1"/>
                  </a:lnTo>
                  <a:lnTo>
                    <a:pt x="13" y="0"/>
                  </a:lnTo>
                  <a:lnTo>
                    <a:pt x="15" y="0"/>
                  </a:lnTo>
                  <a:lnTo>
                    <a:pt x="19" y="0"/>
                  </a:lnTo>
                  <a:lnTo>
                    <a:pt x="21" y="1"/>
                  </a:lnTo>
                  <a:lnTo>
                    <a:pt x="23" y="3"/>
                  </a:lnTo>
                  <a:lnTo>
                    <a:pt x="26" y="4"/>
                  </a:lnTo>
                  <a:lnTo>
                    <a:pt x="28" y="6"/>
                  </a:lnTo>
                  <a:lnTo>
                    <a:pt x="29" y="9"/>
                  </a:lnTo>
                  <a:lnTo>
                    <a:pt x="30" y="12"/>
                  </a:lnTo>
                  <a:lnTo>
                    <a:pt x="30" y="15"/>
                  </a:lnTo>
                  <a:lnTo>
                    <a:pt x="29" y="20"/>
                  </a:lnTo>
                  <a:lnTo>
                    <a:pt x="26" y="25"/>
                  </a:lnTo>
                  <a:lnTo>
                    <a:pt x="21"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12" name="Freeform 164"/>
            <p:cNvSpPr>
              <a:spLocks/>
            </p:cNvSpPr>
            <p:nvPr/>
          </p:nvSpPr>
          <p:spPr bwMode="auto">
            <a:xfrm>
              <a:off x="3079" y="2462"/>
              <a:ext cx="30" cy="30"/>
            </a:xfrm>
            <a:custGeom>
              <a:avLst/>
              <a:gdLst>
                <a:gd name="T0" fmla="*/ 59 w 59"/>
                <a:gd name="T1" fmla="*/ 30 h 60"/>
                <a:gd name="T2" fmla="*/ 59 w 59"/>
                <a:gd name="T3" fmla="*/ 24 h 60"/>
                <a:gd name="T4" fmla="*/ 57 w 59"/>
                <a:gd name="T5" fmla="*/ 18 h 60"/>
                <a:gd name="T6" fmla="*/ 55 w 59"/>
                <a:gd name="T7" fmla="*/ 12 h 60"/>
                <a:gd name="T8" fmla="*/ 51 w 59"/>
                <a:gd name="T9" fmla="*/ 8 h 60"/>
                <a:gd name="T10" fmla="*/ 47 w 59"/>
                <a:gd name="T11" fmla="*/ 4 h 60"/>
                <a:gd name="T12" fmla="*/ 41 w 59"/>
                <a:gd name="T13" fmla="*/ 2 h 60"/>
                <a:gd name="T14" fmla="*/ 36 w 59"/>
                <a:gd name="T15" fmla="*/ 0 h 60"/>
                <a:gd name="T16" fmla="*/ 30 w 59"/>
                <a:gd name="T17" fmla="*/ 0 h 60"/>
                <a:gd name="T18" fmla="*/ 19 w 59"/>
                <a:gd name="T19" fmla="*/ 2 h 60"/>
                <a:gd name="T20" fmla="*/ 9 w 59"/>
                <a:gd name="T21" fmla="*/ 8 h 60"/>
                <a:gd name="T22" fmla="*/ 3 w 59"/>
                <a:gd name="T23" fmla="*/ 18 h 60"/>
                <a:gd name="T24" fmla="*/ 0 w 59"/>
                <a:gd name="T25" fmla="*/ 30 h 60"/>
                <a:gd name="T26" fmla="*/ 0 w 59"/>
                <a:gd name="T27" fmla="*/ 35 h 60"/>
                <a:gd name="T28" fmla="*/ 3 w 59"/>
                <a:gd name="T29" fmla="*/ 41 h 60"/>
                <a:gd name="T30" fmla="*/ 5 w 59"/>
                <a:gd name="T31" fmla="*/ 46 h 60"/>
                <a:gd name="T32" fmla="*/ 9 w 59"/>
                <a:gd name="T33" fmla="*/ 50 h 60"/>
                <a:gd name="T34" fmla="*/ 13 w 59"/>
                <a:gd name="T35" fmla="*/ 54 h 60"/>
                <a:gd name="T36" fmla="*/ 19 w 59"/>
                <a:gd name="T37" fmla="*/ 57 h 60"/>
                <a:gd name="T38" fmla="*/ 25 w 59"/>
                <a:gd name="T39" fmla="*/ 58 h 60"/>
                <a:gd name="T40" fmla="*/ 30 w 59"/>
                <a:gd name="T41" fmla="*/ 60 h 60"/>
                <a:gd name="T42" fmla="*/ 36 w 59"/>
                <a:gd name="T43" fmla="*/ 58 h 60"/>
                <a:gd name="T44" fmla="*/ 41 w 59"/>
                <a:gd name="T45" fmla="*/ 57 h 60"/>
                <a:gd name="T46" fmla="*/ 47 w 59"/>
                <a:gd name="T47" fmla="*/ 54 h 60"/>
                <a:gd name="T48" fmla="*/ 51 w 59"/>
                <a:gd name="T49" fmla="*/ 50 h 60"/>
                <a:gd name="T50" fmla="*/ 55 w 59"/>
                <a:gd name="T51" fmla="*/ 46 h 60"/>
                <a:gd name="T52" fmla="*/ 57 w 59"/>
                <a:gd name="T53" fmla="*/ 41 h 60"/>
                <a:gd name="T54" fmla="*/ 59 w 59"/>
                <a:gd name="T55" fmla="*/ 35 h 60"/>
                <a:gd name="T56" fmla="*/ 59 w 59"/>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60">
                  <a:moveTo>
                    <a:pt x="59" y="30"/>
                  </a:moveTo>
                  <a:lnTo>
                    <a:pt x="59" y="24"/>
                  </a:lnTo>
                  <a:lnTo>
                    <a:pt x="57" y="18"/>
                  </a:lnTo>
                  <a:lnTo>
                    <a:pt x="55" y="12"/>
                  </a:lnTo>
                  <a:lnTo>
                    <a:pt x="51" y="8"/>
                  </a:lnTo>
                  <a:lnTo>
                    <a:pt x="47" y="4"/>
                  </a:lnTo>
                  <a:lnTo>
                    <a:pt x="41" y="2"/>
                  </a:lnTo>
                  <a:lnTo>
                    <a:pt x="36" y="0"/>
                  </a:lnTo>
                  <a:lnTo>
                    <a:pt x="30" y="0"/>
                  </a:lnTo>
                  <a:lnTo>
                    <a:pt x="19" y="2"/>
                  </a:lnTo>
                  <a:lnTo>
                    <a:pt x="9" y="8"/>
                  </a:lnTo>
                  <a:lnTo>
                    <a:pt x="3" y="18"/>
                  </a:lnTo>
                  <a:lnTo>
                    <a:pt x="0" y="30"/>
                  </a:lnTo>
                  <a:lnTo>
                    <a:pt x="0" y="35"/>
                  </a:lnTo>
                  <a:lnTo>
                    <a:pt x="3" y="41"/>
                  </a:lnTo>
                  <a:lnTo>
                    <a:pt x="5" y="46"/>
                  </a:lnTo>
                  <a:lnTo>
                    <a:pt x="9" y="50"/>
                  </a:lnTo>
                  <a:lnTo>
                    <a:pt x="13" y="54"/>
                  </a:lnTo>
                  <a:lnTo>
                    <a:pt x="19" y="57"/>
                  </a:lnTo>
                  <a:lnTo>
                    <a:pt x="25" y="58"/>
                  </a:lnTo>
                  <a:lnTo>
                    <a:pt x="30" y="60"/>
                  </a:lnTo>
                  <a:lnTo>
                    <a:pt x="36" y="58"/>
                  </a:lnTo>
                  <a:lnTo>
                    <a:pt x="41" y="57"/>
                  </a:lnTo>
                  <a:lnTo>
                    <a:pt x="47" y="54"/>
                  </a:lnTo>
                  <a:lnTo>
                    <a:pt x="51" y="50"/>
                  </a:lnTo>
                  <a:lnTo>
                    <a:pt x="55" y="46"/>
                  </a:lnTo>
                  <a:lnTo>
                    <a:pt x="57" y="41"/>
                  </a:lnTo>
                  <a:lnTo>
                    <a:pt x="59" y="35"/>
                  </a:lnTo>
                  <a:lnTo>
                    <a:pt x="59"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13" name="Freeform 165"/>
            <p:cNvSpPr>
              <a:spLocks/>
            </p:cNvSpPr>
            <p:nvPr/>
          </p:nvSpPr>
          <p:spPr bwMode="auto">
            <a:xfrm>
              <a:off x="3087" y="2469"/>
              <a:ext cx="14" cy="15"/>
            </a:xfrm>
            <a:custGeom>
              <a:avLst/>
              <a:gdLst>
                <a:gd name="T0" fmla="*/ 15 w 29"/>
                <a:gd name="T1" fmla="*/ 28 h 28"/>
                <a:gd name="T2" fmla="*/ 12 w 29"/>
                <a:gd name="T3" fmla="*/ 28 h 28"/>
                <a:gd name="T4" fmla="*/ 10 w 29"/>
                <a:gd name="T5" fmla="*/ 27 h 28"/>
                <a:gd name="T6" fmla="*/ 6 w 29"/>
                <a:gd name="T7" fmla="*/ 26 h 28"/>
                <a:gd name="T8" fmla="*/ 4 w 29"/>
                <a:gd name="T9" fmla="*/ 25 h 28"/>
                <a:gd name="T10" fmla="*/ 3 w 29"/>
                <a:gd name="T11" fmla="*/ 23 h 28"/>
                <a:gd name="T12" fmla="*/ 2 w 29"/>
                <a:gd name="T13" fmla="*/ 19 h 28"/>
                <a:gd name="T14" fmla="*/ 0 w 29"/>
                <a:gd name="T15" fmla="*/ 17 h 28"/>
                <a:gd name="T16" fmla="*/ 0 w 29"/>
                <a:gd name="T17" fmla="*/ 15 h 28"/>
                <a:gd name="T18" fmla="*/ 0 w 29"/>
                <a:gd name="T19" fmla="*/ 11 h 28"/>
                <a:gd name="T20" fmla="*/ 2 w 29"/>
                <a:gd name="T21" fmla="*/ 9 h 28"/>
                <a:gd name="T22" fmla="*/ 3 w 29"/>
                <a:gd name="T23" fmla="*/ 7 h 28"/>
                <a:gd name="T24" fmla="*/ 4 w 29"/>
                <a:gd name="T25" fmla="*/ 4 h 28"/>
                <a:gd name="T26" fmla="*/ 6 w 29"/>
                <a:gd name="T27" fmla="*/ 2 h 28"/>
                <a:gd name="T28" fmla="*/ 10 w 29"/>
                <a:gd name="T29" fmla="*/ 1 h 28"/>
                <a:gd name="T30" fmla="*/ 12 w 29"/>
                <a:gd name="T31" fmla="*/ 0 h 28"/>
                <a:gd name="T32" fmla="*/ 15 w 29"/>
                <a:gd name="T33" fmla="*/ 0 h 28"/>
                <a:gd name="T34" fmla="*/ 18 w 29"/>
                <a:gd name="T35" fmla="*/ 0 h 28"/>
                <a:gd name="T36" fmla="*/ 21 w 29"/>
                <a:gd name="T37" fmla="*/ 1 h 28"/>
                <a:gd name="T38" fmla="*/ 23 w 29"/>
                <a:gd name="T39" fmla="*/ 2 h 28"/>
                <a:gd name="T40" fmla="*/ 26 w 29"/>
                <a:gd name="T41" fmla="*/ 4 h 28"/>
                <a:gd name="T42" fmla="*/ 27 w 29"/>
                <a:gd name="T43" fmla="*/ 7 h 28"/>
                <a:gd name="T44" fmla="*/ 28 w 29"/>
                <a:gd name="T45" fmla="*/ 9 h 28"/>
                <a:gd name="T46" fmla="*/ 29 w 29"/>
                <a:gd name="T47" fmla="*/ 11 h 28"/>
                <a:gd name="T48" fmla="*/ 29 w 29"/>
                <a:gd name="T49" fmla="*/ 15 h 28"/>
                <a:gd name="T50" fmla="*/ 28 w 29"/>
                <a:gd name="T51" fmla="*/ 20 h 28"/>
                <a:gd name="T52" fmla="*/ 26 w 29"/>
                <a:gd name="T53" fmla="*/ 25 h 28"/>
                <a:gd name="T54" fmla="*/ 21 w 29"/>
                <a:gd name="T55" fmla="*/ 27 h 28"/>
                <a:gd name="T56" fmla="*/ 15 w 29"/>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8">
                  <a:moveTo>
                    <a:pt x="15" y="28"/>
                  </a:moveTo>
                  <a:lnTo>
                    <a:pt x="12" y="28"/>
                  </a:lnTo>
                  <a:lnTo>
                    <a:pt x="10" y="27"/>
                  </a:lnTo>
                  <a:lnTo>
                    <a:pt x="6" y="26"/>
                  </a:lnTo>
                  <a:lnTo>
                    <a:pt x="4" y="25"/>
                  </a:lnTo>
                  <a:lnTo>
                    <a:pt x="3" y="23"/>
                  </a:lnTo>
                  <a:lnTo>
                    <a:pt x="2" y="19"/>
                  </a:lnTo>
                  <a:lnTo>
                    <a:pt x="0" y="17"/>
                  </a:lnTo>
                  <a:lnTo>
                    <a:pt x="0" y="15"/>
                  </a:lnTo>
                  <a:lnTo>
                    <a:pt x="0" y="11"/>
                  </a:lnTo>
                  <a:lnTo>
                    <a:pt x="2" y="9"/>
                  </a:lnTo>
                  <a:lnTo>
                    <a:pt x="3" y="7"/>
                  </a:lnTo>
                  <a:lnTo>
                    <a:pt x="4" y="4"/>
                  </a:lnTo>
                  <a:lnTo>
                    <a:pt x="6" y="2"/>
                  </a:lnTo>
                  <a:lnTo>
                    <a:pt x="10" y="1"/>
                  </a:lnTo>
                  <a:lnTo>
                    <a:pt x="12" y="0"/>
                  </a:lnTo>
                  <a:lnTo>
                    <a:pt x="15" y="0"/>
                  </a:lnTo>
                  <a:lnTo>
                    <a:pt x="18" y="0"/>
                  </a:lnTo>
                  <a:lnTo>
                    <a:pt x="21" y="1"/>
                  </a:lnTo>
                  <a:lnTo>
                    <a:pt x="23" y="2"/>
                  </a:lnTo>
                  <a:lnTo>
                    <a:pt x="26" y="4"/>
                  </a:lnTo>
                  <a:lnTo>
                    <a:pt x="27" y="7"/>
                  </a:lnTo>
                  <a:lnTo>
                    <a:pt x="28" y="9"/>
                  </a:lnTo>
                  <a:lnTo>
                    <a:pt x="29" y="11"/>
                  </a:lnTo>
                  <a:lnTo>
                    <a:pt x="29" y="15"/>
                  </a:lnTo>
                  <a:lnTo>
                    <a:pt x="28" y="20"/>
                  </a:lnTo>
                  <a:lnTo>
                    <a:pt x="26" y="25"/>
                  </a:lnTo>
                  <a:lnTo>
                    <a:pt x="21" y="27"/>
                  </a:lnTo>
                  <a:lnTo>
                    <a:pt x="15"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14" name="Freeform 166"/>
            <p:cNvSpPr>
              <a:spLocks/>
            </p:cNvSpPr>
            <p:nvPr/>
          </p:nvSpPr>
          <p:spPr bwMode="auto">
            <a:xfrm>
              <a:off x="3234" y="2443"/>
              <a:ext cx="30" cy="30"/>
            </a:xfrm>
            <a:custGeom>
              <a:avLst/>
              <a:gdLst>
                <a:gd name="T0" fmla="*/ 60 w 60"/>
                <a:gd name="T1" fmla="*/ 30 h 60"/>
                <a:gd name="T2" fmla="*/ 59 w 60"/>
                <a:gd name="T3" fmla="*/ 24 h 60"/>
                <a:gd name="T4" fmla="*/ 58 w 60"/>
                <a:gd name="T5" fmla="*/ 18 h 60"/>
                <a:gd name="T6" fmla="*/ 54 w 60"/>
                <a:gd name="T7" fmla="*/ 13 h 60"/>
                <a:gd name="T8" fmla="*/ 51 w 60"/>
                <a:gd name="T9" fmla="*/ 9 h 60"/>
                <a:gd name="T10" fmla="*/ 46 w 60"/>
                <a:gd name="T11" fmla="*/ 5 h 60"/>
                <a:gd name="T12" fmla="*/ 42 w 60"/>
                <a:gd name="T13" fmla="*/ 2 h 60"/>
                <a:gd name="T14" fmla="*/ 36 w 60"/>
                <a:gd name="T15" fmla="*/ 1 h 60"/>
                <a:gd name="T16" fmla="*/ 30 w 60"/>
                <a:gd name="T17" fmla="*/ 0 h 60"/>
                <a:gd name="T18" fmla="*/ 19 w 60"/>
                <a:gd name="T19" fmla="*/ 2 h 60"/>
                <a:gd name="T20" fmla="*/ 9 w 60"/>
                <a:gd name="T21" fmla="*/ 9 h 60"/>
                <a:gd name="T22" fmla="*/ 2 w 60"/>
                <a:gd name="T23" fmla="*/ 18 h 60"/>
                <a:gd name="T24" fmla="*/ 0 w 60"/>
                <a:gd name="T25" fmla="*/ 30 h 60"/>
                <a:gd name="T26" fmla="*/ 1 w 60"/>
                <a:gd name="T27" fmla="*/ 35 h 60"/>
                <a:gd name="T28" fmla="*/ 2 w 60"/>
                <a:gd name="T29" fmla="*/ 41 h 60"/>
                <a:gd name="T30" fmla="*/ 6 w 60"/>
                <a:gd name="T31" fmla="*/ 47 h 60"/>
                <a:gd name="T32" fmla="*/ 9 w 60"/>
                <a:gd name="T33" fmla="*/ 52 h 60"/>
                <a:gd name="T34" fmla="*/ 14 w 60"/>
                <a:gd name="T35" fmla="*/ 55 h 60"/>
                <a:gd name="T36" fmla="*/ 19 w 60"/>
                <a:gd name="T37" fmla="*/ 57 h 60"/>
                <a:gd name="T38" fmla="*/ 24 w 60"/>
                <a:gd name="T39" fmla="*/ 58 h 60"/>
                <a:gd name="T40" fmla="*/ 30 w 60"/>
                <a:gd name="T41" fmla="*/ 60 h 60"/>
                <a:gd name="T42" fmla="*/ 36 w 60"/>
                <a:gd name="T43" fmla="*/ 58 h 60"/>
                <a:gd name="T44" fmla="*/ 42 w 60"/>
                <a:gd name="T45" fmla="*/ 57 h 60"/>
                <a:gd name="T46" fmla="*/ 46 w 60"/>
                <a:gd name="T47" fmla="*/ 55 h 60"/>
                <a:gd name="T48" fmla="*/ 51 w 60"/>
                <a:gd name="T49" fmla="*/ 52 h 60"/>
                <a:gd name="T50" fmla="*/ 54 w 60"/>
                <a:gd name="T51" fmla="*/ 47 h 60"/>
                <a:gd name="T52" fmla="*/ 58 w 60"/>
                <a:gd name="T53" fmla="*/ 41 h 60"/>
                <a:gd name="T54" fmla="*/ 59 w 60"/>
                <a:gd name="T55" fmla="*/ 35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8"/>
                  </a:lnTo>
                  <a:lnTo>
                    <a:pt x="54" y="13"/>
                  </a:lnTo>
                  <a:lnTo>
                    <a:pt x="51" y="9"/>
                  </a:lnTo>
                  <a:lnTo>
                    <a:pt x="46" y="5"/>
                  </a:lnTo>
                  <a:lnTo>
                    <a:pt x="42" y="2"/>
                  </a:lnTo>
                  <a:lnTo>
                    <a:pt x="36" y="1"/>
                  </a:lnTo>
                  <a:lnTo>
                    <a:pt x="30" y="0"/>
                  </a:lnTo>
                  <a:lnTo>
                    <a:pt x="19" y="2"/>
                  </a:lnTo>
                  <a:lnTo>
                    <a:pt x="9" y="9"/>
                  </a:lnTo>
                  <a:lnTo>
                    <a:pt x="2" y="18"/>
                  </a:lnTo>
                  <a:lnTo>
                    <a:pt x="0" y="30"/>
                  </a:lnTo>
                  <a:lnTo>
                    <a:pt x="1" y="35"/>
                  </a:lnTo>
                  <a:lnTo>
                    <a:pt x="2" y="41"/>
                  </a:lnTo>
                  <a:lnTo>
                    <a:pt x="6" y="47"/>
                  </a:lnTo>
                  <a:lnTo>
                    <a:pt x="9" y="52"/>
                  </a:lnTo>
                  <a:lnTo>
                    <a:pt x="14" y="55"/>
                  </a:lnTo>
                  <a:lnTo>
                    <a:pt x="19" y="57"/>
                  </a:lnTo>
                  <a:lnTo>
                    <a:pt x="24" y="58"/>
                  </a:lnTo>
                  <a:lnTo>
                    <a:pt x="30" y="60"/>
                  </a:lnTo>
                  <a:lnTo>
                    <a:pt x="36" y="58"/>
                  </a:lnTo>
                  <a:lnTo>
                    <a:pt x="42" y="57"/>
                  </a:lnTo>
                  <a:lnTo>
                    <a:pt x="46" y="55"/>
                  </a:lnTo>
                  <a:lnTo>
                    <a:pt x="51" y="52"/>
                  </a:lnTo>
                  <a:lnTo>
                    <a:pt x="54" y="47"/>
                  </a:lnTo>
                  <a:lnTo>
                    <a:pt x="58" y="41"/>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15" name="Freeform 167"/>
            <p:cNvSpPr>
              <a:spLocks/>
            </p:cNvSpPr>
            <p:nvPr/>
          </p:nvSpPr>
          <p:spPr bwMode="auto">
            <a:xfrm>
              <a:off x="3241" y="2450"/>
              <a:ext cx="15" cy="15"/>
            </a:xfrm>
            <a:custGeom>
              <a:avLst/>
              <a:gdLst>
                <a:gd name="T0" fmla="*/ 15 w 30"/>
                <a:gd name="T1" fmla="*/ 30 h 30"/>
                <a:gd name="T2" fmla="*/ 13 w 30"/>
                <a:gd name="T3" fmla="*/ 30 h 30"/>
                <a:gd name="T4" fmla="*/ 9 w 30"/>
                <a:gd name="T5" fmla="*/ 28 h 30"/>
                <a:gd name="T6" fmla="*/ 7 w 30"/>
                <a:gd name="T7" fmla="*/ 27 h 30"/>
                <a:gd name="T8" fmla="*/ 5 w 30"/>
                <a:gd name="T9" fmla="*/ 25 h 30"/>
                <a:gd name="T10" fmla="*/ 4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4 w 30"/>
                <a:gd name="T23" fmla="*/ 7 h 30"/>
                <a:gd name="T24" fmla="*/ 5 w 30"/>
                <a:gd name="T25" fmla="*/ 4 h 30"/>
                <a:gd name="T26" fmla="*/ 7 w 30"/>
                <a:gd name="T27" fmla="*/ 3 h 30"/>
                <a:gd name="T28" fmla="*/ 9 w 30"/>
                <a:gd name="T29" fmla="*/ 1 h 30"/>
                <a:gd name="T30" fmla="*/ 13 w 30"/>
                <a:gd name="T31" fmla="*/ 0 h 30"/>
                <a:gd name="T32" fmla="*/ 15 w 30"/>
                <a:gd name="T33" fmla="*/ 0 h 30"/>
                <a:gd name="T34" fmla="*/ 19 w 30"/>
                <a:gd name="T35" fmla="*/ 0 h 30"/>
                <a:gd name="T36" fmla="*/ 21 w 30"/>
                <a:gd name="T37" fmla="*/ 1 h 30"/>
                <a:gd name="T38" fmla="*/ 23 w 30"/>
                <a:gd name="T39" fmla="*/ 3 h 30"/>
                <a:gd name="T40" fmla="*/ 25 w 30"/>
                <a:gd name="T41" fmla="*/ 4 h 30"/>
                <a:gd name="T42" fmla="*/ 28 w 30"/>
                <a:gd name="T43" fmla="*/ 7 h 30"/>
                <a:gd name="T44" fmla="*/ 29 w 30"/>
                <a:gd name="T45" fmla="*/ 9 h 30"/>
                <a:gd name="T46" fmla="*/ 30 w 30"/>
                <a:gd name="T47" fmla="*/ 12 h 30"/>
                <a:gd name="T48" fmla="*/ 30 w 30"/>
                <a:gd name="T49" fmla="*/ 15 h 30"/>
                <a:gd name="T50" fmla="*/ 29 w 30"/>
                <a:gd name="T51" fmla="*/ 20 h 30"/>
                <a:gd name="T52" fmla="*/ 25 w 30"/>
                <a:gd name="T53" fmla="*/ 25 h 30"/>
                <a:gd name="T54" fmla="*/ 21 w 30"/>
                <a:gd name="T55" fmla="*/ 28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9" y="28"/>
                  </a:lnTo>
                  <a:lnTo>
                    <a:pt x="7" y="27"/>
                  </a:lnTo>
                  <a:lnTo>
                    <a:pt x="5" y="25"/>
                  </a:lnTo>
                  <a:lnTo>
                    <a:pt x="4" y="23"/>
                  </a:lnTo>
                  <a:lnTo>
                    <a:pt x="1" y="20"/>
                  </a:lnTo>
                  <a:lnTo>
                    <a:pt x="0" y="18"/>
                  </a:lnTo>
                  <a:lnTo>
                    <a:pt x="0" y="15"/>
                  </a:lnTo>
                  <a:lnTo>
                    <a:pt x="0" y="12"/>
                  </a:lnTo>
                  <a:lnTo>
                    <a:pt x="1" y="9"/>
                  </a:lnTo>
                  <a:lnTo>
                    <a:pt x="4" y="7"/>
                  </a:lnTo>
                  <a:lnTo>
                    <a:pt x="5" y="4"/>
                  </a:lnTo>
                  <a:lnTo>
                    <a:pt x="7" y="3"/>
                  </a:lnTo>
                  <a:lnTo>
                    <a:pt x="9" y="1"/>
                  </a:lnTo>
                  <a:lnTo>
                    <a:pt x="13" y="0"/>
                  </a:lnTo>
                  <a:lnTo>
                    <a:pt x="15" y="0"/>
                  </a:lnTo>
                  <a:lnTo>
                    <a:pt x="19" y="0"/>
                  </a:lnTo>
                  <a:lnTo>
                    <a:pt x="21" y="1"/>
                  </a:lnTo>
                  <a:lnTo>
                    <a:pt x="23" y="3"/>
                  </a:lnTo>
                  <a:lnTo>
                    <a:pt x="25" y="4"/>
                  </a:lnTo>
                  <a:lnTo>
                    <a:pt x="28" y="7"/>
                  </a:lnTo>
                  <a:lnTo>
                    <a:pt x="29" y="9"/>
                  </a:lnTo>
                  <a:lnTo>
                    <a:pt x="30" y="12"/>
                  </a:lnTo>
                  <a:lnTo>
                    <a:pt x="30" y="15"/>
                  </a:lnTo>
                  <a:lnTo>
                    <a:pt x="29" y="20"/>
                  </a:lnTo>
                  <a:lnTo>
                    <a:pt x="25" y="25"/>
                  </a:lnTo>
                  <a:lnTo>
                    <a:pt x="21" y="28"/>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16" name="Freeform 168"/>
            <p:cNvSpPr>
              <a:spLocks/>
            </p:cNvSpPr>
            <p:nvPr/>
          </p:nvSpPr>
          <p:spPr bwMode="auto">
            <a:xfrm>
              <a:off x="3207" y="2590"/>
              <a:ext cx="30" cy="30"/>
            </a:xfrm>
            <a:custGeom>
              <a:avLst/>
              <a:gdLst>
                <a:gd name="T0" fmla="*/ 60 w 60"/>
                <a:gd name="T1" fmla="*/ 30 h 60"/>
                <a:gd name="T2" fmla="*/ 59 w 60"/>
                <a:gd name="T3" fmla="*/ 25 h 60"/>
                <a:gd name="T4" fmla="*/ 58 w 60"/>
                <a:gd name="T5" fmla="*/ 19 h 60"/>
                <a:gd name="T6" fmla="*/ 54 w 60"/>
                <a:gd name="T7" fmla="*/ 14 h 60"/>
                <a:gd name="T8" fmla="*/ 51 w 60"/>
                <a:gd name="T9" fmla="*/ 10 h 60"/>
                <a:gd name="T10" fmla="*/ 46 w 60"/>
                <a:gd name="T11" fmla="*/ 6 h 60"/>
                <a:gd name="T12" fmla="*/ 42 w 60"/>
                <a:gd name="T13" fmla="*/ 3 h 60"/>
                <a:gd name="T14" fmla="*/ 36 w 60"/>
                <a:gd name="T15" fmla="*/ 2 h 60"/>
                <a:gd name="T16" fmla="*/ 30 w 60"/>
                <a:gd name="T17" fmla="*/ 0 h 60"/>
                <a:gd name="T18" fmla="*/ 19 w 60"/>
                <a:gd name="T19" fmla="*/ 3 h 60"/>
                <a:gd name="T20" fmla="*/ 9 w 60"/>
                <a:gd name="T21" fmla="*/ 10 h 60"/>
                <a:gd name="T22" fmla="*/ 2 w 60"/>
                <a:gd name="T23" fmla="*/ 19 h 60"/>
                <a:gd name="T24" fmla="*/ 0 w 60"/>
                <a:gd name="T25" fmla="*/ 30 h 60"/>
                <a:gd name="T26" fmla="*/ 1 w 60"/>
                <a:gd name="T27" fmla="*/ 36 h 60"/>
                <a:gd name="T28" fmla="*/ 2 w 60"/>
                <a:gd name="T29" fmla="*/ 42 h 60"/>
                <a:gd name="T30" fmla="*/ 5 w 60"/>
                <a:gd name="T31" fmla="*/ 46 h 60"/>
                <a:gd name="T32" fmla="*/ 8 w 60"/>
                <a:gd name="T33" fmla="*/ 51 h 60"/>
                <a:gd name="T34" fmla="*/ 13 w 60"/>
                <a:gd name="T35" fmla="*/ 55 h 60"/>
                <a:gd name="T36" fmla="*/ 19 w 60"/>
                <a:gd name="T37" fmla="*/ 58 h 60"/>
                <a:gd name="T38" fmla="*/ 24 w 60"/>
                <a:gd name="T39" fmla="*/ 59 h 60"/>
                <a:gd name="T40" fmla="*/ 30 w 60"/>
                <a:gd name="T41" fmla="*/ 60 h 60"/>
                <a:gd name="T42" fmla="*/ 36 w 60"/>
                <a:gd name="T43" fmla="*/ 59 h 60"/>
                <a:gd name="T44" fmla="*/ 42 w 60"/>
                <a:gd name="T45" fmla="*/ 58 h 60"/>
                <a:gd name="T46" fmla="*/ 46 w 60"/>
                <a:gd name="T47" fmla="*/ 55 h 60"/>
                <a:gd name="T48" fmla="*/ 51 w 60"/>
                <a:gd name="T49" fmla="*/ 51 h 60"/>
                <a:gd name="T50" fmla="*/ 54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5"/>
                  </a:lnTo>
                  <a:lnTo>
                    <a:pt x="58" y="19"/>
                  </a:lnTo>
                  <a:lnTo>
                    <a:pt x="54" y="14"/>
                  </a:lnTo>
                  <a:lnTo>
                    <a:pt x="51" y="10"/>
                  </a:lnTo>
                  <a:lnTo>
                    <a:pt x="46" y="6"/>
                  </a:lnTo>
                  <a:lnTo>
                    <a:pt x="42" y="3"/>
                  </a:lnTo>
                  <a:lnTo>
                    <a:pt x="36" y="2"/>
                  </a:lnTo>
                  <a:lnTo>
                    <a:pt x="30" y="0"/>
                  </a:lnTo>
                  <a:lnTo>
                    <a:pt x="19" y="3"/>
                  </a:lnTo>
                  <a:lnTo>
                    <a:pt x="9" y="10"/>
                  </a:lnTo>
                  <a:lnTo>
                    <a:pt x="2" y="19"/>
                  </a:lnTo>
                  <a:lnTo>
                    <a:pt x="0" y="30"/>
                  </a:lnTo>
                  <a:lnTo>
                    <a:pt x="1" y="36"/>
                  </a:lnTo>
                  <a:lnTo>
                    <a:pt x="2" y="42"/>
                  </a:lnTo>
                  <a:lnTo>
                    <a:pt x="5" y="46"/>
                  </a:lnTo>
                  <a:lnTo>
                    <a:pt x="8" y="51"/>
                  </a:lnTo>
                  <a:lnTo>
                    <a:pt x="13" y="55"/>
                  </a:lnTo>
                  <a:lnTo>
                    <a:pt x="19" y="58"/>
                  </a:lnTo>
                  <a:lnTo>
                    <a:pt x="24" y="59"/>
                  </a:lnTo>
                  <a:lnTo>
                    <a:pt x="30" y="60"/>
                  </a:lnTo>
                  <a:lnTo>
                    <a:pt x="36" y="59"/>
                  </a:lnTo>
                  <a:lnTo>
                    <a:pt x="42" y="58"/>
                  </a:lnTo>
                  <a:lnTo>
                    <a:pt x="46" y="55"/>
                  </a:lnTo>
                  <a:lnTo>
                    <a:pt x="51" y="51"/>
                  </a:lnTo>
                  <a:lnTo>
                    <a:pt x="54" y="46"/>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17" name="Freeform 169"/>
            <p:cNvSpPr>
              <a:spLocks/>
            </p:cNvSpPr>
            <p:nvPr/>
          </p:nvSpPr>
          <p:spPr bwMode="auto">
            <a:xfrm>
              <a:off x="3215" y="2597"/>
              <a:ext cx="15" cy="15"/>
            </a:xfrm>
            <a:custGeom>
              <a:avLst/>
              <a:gdLst>
                <a:gd name="T0" fmla="*/ 15 w 30"/>
                <a:gd name="T1" fmla="*/ 30 h 30"/>
                <a:gd name="T2" fmla="*/ 12 w 30"/>
                <a:gd name="T3" fmla="*/ 30 h 30"/>
                <a:gd name="T4" fmla="*/ 9 w 30"/>
                <a:gd name="T5" fmla="*/ 29 h 30"/>
                <a:gd name="T6" fmla="*/ 7 w 30"/>
                <a:gd name="T7" fmla="*/ 27 h 30"/>
                <a:gd name="T8" fmla="*/ 5 w 30"/>
                <a:gd name="T9" fmla="*/ 26 h 30"/>
                <a:gd name="T10" fmla="*/ 2 w 30"/>
                <a:gd name="T11" fmla="*/ 23 h 30"/>
                <a:gd name="T12" fmla="*/ 1 w 30"/>
                <a:gd name="T13" fmla="*/ 20 h 30"/>
                <a:gd name="T14" fmla="*/ 0 w 30"/>
                <a:gd name="T15" fmla="*/ 18 h 30"/>
                <a:gd name="T16" fmla="*/ 0 w 30"/>
                <a:gd name="T17" fmla="*/ 15 h 30"/>
                <a:gd name="T18" fmla="*/ 0 w 30"/>
                <a:gd name="T19" fmla="*/ 12 h 30"/>
                <a:gd name="T20" fmla="*/ 1 w 30"/>
                <a:gd name="T21" fmla="*/ 10 h 30"/>
                <a:gd name="T22" fmla="*/ 2 w 30"/>
                <a:gd name="T23" fmla="*/ 7 h 30"/>
                <a:gd name="T24" fmla="*/ 5 w 30"/>
                <a:gd name="T25" fmla="*/ 5 h 30"/>
                <a:gd name="T26" fmla="*/ 7 w 30"/>
                <a:gd name="T27" fmla="*/ 3 h 30"/>
                <a:gd name="T28" fmla="*/ 9 w 30"/>
                <a:gd name="T29" fmla="*/ 1 h 30"/>
                <a:gd name="T30" fmla="*/ 12 w 30"/>
                <a:gd name="T31" fmla="*/ 0 h 30"/>
                <a:gd name="T32" fmla="*/ 15 w 30"/>
                <a:gd name="T33" fmla="*/ 0 h 30"/>
                <a:gd name="T34" fmla="*/ 17 w 30"/>
                <a:gd name="T35" fmla="*/ 0 h 30"/>
                <a:gd name="T36" fmla="*/ 21 w 30"/>
                <a:gd name="T37" fmla="*/ 1 h 30"/>
                <a:gd name="T38" fmla="*/ 23 w 30"/>
                <a:gd name="T39" fmla="*/ 3 h 30"/>
                <a:gd name="T40" fmla="*/ 25 w 30"/>
                <a:gd name="T41" fmla="*/ 5 h 30"/>
                <a:gd name="T42" fmla="*/ 27 w 30"/>
                <a:gd name="T43" fmla="*/ 7 h 30"/>
                <a:gd name="T44" fmla="*/ 29 w 30"/>
                <a:gd name="T45" fmla="*/ 10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9"/>
                  </a:lnTo>
                  <a:lnTo>
                    <a:pt x="7" y="27"/>
                  </a:lnTo>
                  <a:lnTo>
                    <a:pt x="5" y="26"/>
                  </a:lnTo>
                  <a:lnTo>
                    <a:pt x="2" y="23"/>
                  </a:lnTo>
                  <a:lnTo>
                    <a:pt x="1" y="20"/>
                  </a:lnTo>
                  <a:lnTo>
                    <a:pt x="0" y="18"/>
                  </a:lnTo>
                  <a:lnTo>
                    <a:pt x="0" y="15"/>
                  </a:lnTo>
                  <a:lnTo>
                    <a:pt x="0" y="12"/>
                  </a:lnTo>
                  <a:lnTo>
                    <a:pt x="1" y="10"/>
                  </a:lnTo>
                  <a:lnTo>
                    <a:pt x="2" y="7"/>
                  </a:lnTo>
                  <a:lnTo>
                    <a:pt x="5" y="5"/>
                  </a:lnTo>
                  <a:lnTo>
                    <a:pt x="7" y="3"/>
                  </a:lnTo>
                  <a:lnTo>
                    <a:pt x="9" y="1"/>
                  </a:lnTo>
                  <a:lnTo>
                    <a:pt x="12" y="0"/>
                  </a:lnTo>
                  <a:lnTo>
                    <a:pt x="15" y="0"/>
                  </a:lnTo>
                  <a:lnTo>
                    <a:pt x="17" y="0"/>
                  </a:lnTo>
                  <a:lnTo>
                    <a:pt x="21" y="1"/>
                  </a:lnTo>
                  <a:lnTo>
                    <a:pt x="23" y="3"/>
                  </a:lnTo>
                  <a:lnTo>
                    <a:pt x="25" y="5"/>
                  </a:lnTo>
                  <a:lnTo>
                    <a:pt x="27" y="7"/>
                  </a:lnTo>
                  <a:lnTo>
                    <a:pt x="29" y="10"/>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18" name="Freeform 170"/>
            <p:cNvSpPr>
              <a:spLocks/>
            </p:cNvSpPr>
            <p:nvPr/>
          </p:nvSpPr>
          <p:spPr bwMode="auto">
            <a:xfrm>
              <a:off x="3231" y="2715"/>
              <a:ext cx="30" cy="30"/>
            </a:xfrm>
            <a:custGeom>
              <a:avLst/>
              <a:gdLst>
                <a:gd name="T0" fmla="*/ 58 w 58"/>
                <a:gd name="T1" fmla="*/ 29 h 59"/>
                <a:gd name="T2" fmla="*/ 58 w 58"/>
                <a:gd name="T3" fmla="*/ 23 h 59"/>
                <a:gd name="T4" fmla="*/ 56 w 58"/>
                <a:gd name="T5" fmla="*/ 19 h 59"/>
                <a:gd name="T6" fmla="*/ 54 w 58"/>
                <a:gd name="T7" fmla="*/ 13 h 59"/>
                <a:gd name="T8" fmla="*/ 50 w 58"/>
                <a:gd name="T9" fmla="*/ 9 h 59"/>
                <a:gd name="T10" fmla="*/ 46 w 58"/>
                <a:gd name="T11" fmla="*/ 5 h 59"/>
                <a:gd name="T12" fmla="*/ 40 w 58"/>
                <a:gd name="T13" fmla="*/ 3 h 59"/>
                <a:gd name="T14" fmla="*/ 34 w 58"/>
                <a:gd name="T15" fmla="*/ 0 h 59"/>
                <a:gd name="T16" fmla="*/ 28 w 58"/>
                <a:gd name="T17" fmla="*/ 0 h 59"/>
                <a:gd name="T18" fmla="*/ 17 w 58"/>
                <a:gd name="T19" fmla="*/ 3 h 59"/>
                <a:gd name="T20" fmla="*/ 8 w 58"/>
                <a:gd name="T21" fmla="*/ 9 h 59"/>
                <a:gd name="T22" fmla="*/ 2 w 58"/>
                <a:gd name="T23" fmla="*/ 18 h 59"/>
                <a:gd name="T24" fmla="*/ 0 w 58"/>
                <a:gd name="T25" fmla="*/ 29 h 59"/>
                <a:gd name="T26" fmla="*/ 0 w 58"/>
                <a:gd name="T27" fmla="*/ 35 h 59"/>
                <a:gd name="T28" fmla="*/ 2 w 58"/>
                <a:gd name="T29" fmla="*/ 41 h 59"/>
                <a:gd name="T30" fmla="*/ 4 w 58"/>
                <a:gd name="T31" fmla="*/ 47 h 59"/>
                <a:gd name="T32" fmla="*/ 8 w 58"/>
                <a:gd name="T33" fmla="*/ 51 h 59"/>
                <a:gd name="T34" fmla="*/ 12 w 58"/>
                <a:gd name="T35" fmla="*/ 55 h 59"/>
                <a:gd name="T36" fmla="*/ 18 w 58"/>
                <a:gd name="T37" fmla="*/ 57 h 59"/>
                <a:gd name="T38" fmla="*/ 23 w 58"/>
                <a:gd name="T39" fmla="*/ 59 h 59"/>
                <a:gd name="T40" fmla="*/ 28 w 58"/>
                <a:gd name="T41" fmla="*/ 59 h 59"/>
                <a:gd name="T42" fmla="*/ 34 w 58"/>
                <a:gd name="T43" fmla="*/ 59 h 59"/>
                <a:gd name="T44" fmla="*/ 40 w 58"/>
                <a:gd name="T45" fmla="*/ 57 h 59"/>
                <a:gd name="T46" fmla="*/ 46 w 58"/>
                <a:gd name="T47" fmla="*/ 55 h 59"/>
                <a:gd name="T48" fmla="*/ 50 w 58"/>
                <a:gd name="T49" fmla="*/ 51 h 59"/>
                <a:gd name="T50" fmla="*/ 54 w 58"/>
                <a:gd name="T51" fmla="*/ 47 h 59"/>
                <a:gd name="T52" fmla="*/ 56 w 58"/>
                <a:gd name="T53" fmla="*/ 41 h 59"/>
                <a:gd name="T54" fmla="*/ 58 w 58"/>
                <a:gd name="T55" fmla="*/ 35 h 59"/>
                <a:gd name="T56" fmla="*/ 58 w 58"/>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59">
                  <a:moveTo>
                    <a:pt x="58" y="29"/>
                  </a:moveTo>
                  <a:lnTo>
                    <a:pt x="58" y="23"/>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8"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19" name="Freeform 171"/>
            <p:cNvSpPr>
              <a:spLocks/>
            </p:cNvSpPr>
            <p:nvPr/>
          </p:nvSpPr>
          <p:spPr bwMode="auto">
            <a:xfrm>
              <a:off x="3239" y="2723"/>
              <a:ext cx="14" cy="14"/>
            </a:xfrm>
            <a:custGeom>
              <a:avLst/>
              <a:gdLst>
                <a:gd name="T0" fmla="*/ 13 w 28"/>
                <a:gd name="T1" fmla="*/ 29 h 29"/>
                <a:gd name="T2" fmla="*/ 11 w 28"/>
                <a:gd name="T3" fmla="*/ 29 h 29"/>
                <a:gd name="T4" fmla="*/ 9 w 28"/>
                <a:gd name="T5" fmla="*/ 28 h 29"/>
                <a:gd name="T6" fmla="*/ 5 w 28"/>
                <a:gd name="T7" fmla="*/ 27 h 29"/>
                <a:gd name="T8" fmla="*/ 3 w 28"/>
                <a:gd name="T9" fmla="*/ 25 h 29"/>
                <a:gd name="T10" fmla="*/ 2 w 28"/>
                <a:gd name="T11" fmla="*/ 22 h 29"/>
                <a:gd name="T12" fmla="*/ 1 w 28"/>
                <a:gd name="T13" fmla="*/ 20 h 29"/>
                <a:gd name="T14" fmla="*/ 0 w 28"/>
                <a:gd name="T15" fmla="*/ 18 h 29"/>
                <a:gd name="T16" fmla="*/ 0 w 28"/>
                <a:gd name="T17" fmla="*/ 14 h 29"/>
                <a:gd name="T18" fmla="*/ 0 w 28"/>
                <a:gd name="T19" fmla="*/ 12 h 29"/>
                <a:gd name="T20" fmla="*/ 1 w 28"/>
                <a:gd name="T21" fmla="*/ 8 h 29"/>
                <a:gd name="T22" fmla="*/ 2 w 28"/>
                <a:gd name="T23" fmla="*/ 6 h 29"/>
                <a:gd name="T24" fmla="*/ 3 w 28"/>
                <a:gd name="T25" fmla="*/ 4 h 29"/>
                <a:gd name="T26" fmla="*/ 5 w 28"/>
                <a:gd name="T27" fmla="*/ 3 h 29"/>
                <a:gd name="T28" fmla="*/ 9 w 28"/>
                <a:gd name="T29" fmla="*/ 2 h 29"/>
                <a:gd name="T30" fmla="*/ 11 w 28"/>
                <a:gd name="T31" fmla="*/ 0 h 29"/>
                <a:gd name="T32" fmla="*/ 13 w 28"/>
                <a:gd name="T33" fmla="*/ 0 h 29"/>
                <a:gd name="T34" fmla="*/ 17 w 28"/>
                <a:gd name="T35" fmla="*/ 0 h 29"/>
                <a:gd name="T36" fmla="*/ 19 w 28"/>
                <a:gd name="T37" fmla="*/ 2 h 29"/>
                <a:gd name="T38" fmla="*/ 23 w 28"/>
                <a:gd name="T39" fmla="*/ 3 h 29"/>
                <a:gd name="T40" fmla="*/ 25 w 28"/>
                <a:gd name="T41" fmla="*/ 4 h 29"/>
                <a:gd name="T42" fmla="*/ 26 w 28"/>
                <a:gd name="T43" fmla="*/ 6 h 29"/>
                <a:gd name="T44" fmla="*/ 27 w 28"/>
                <a:gd name="T45" fmla="*/ 8 h 29"/>
                <a:gd name="T46" fmla="*/ 28 w 28"/>
                <a:gd name="T47" fmla="*/ 12 h 29"/>
                <a:gd name="T48" fmla="*/ 28 w 28"/>
                <a:gd name="T49" fmla="*/ 14 h 29"/>
                <a:gd name="T50" fmla="*/ 27 w 28"/>
                <a:gd name="T51" fmla="*/ 20 h 29"/>
                <a:gd name="T52" fmla="*/ 25 w 28"/>
                <a:gd name="T53" fmla="*/ 25 h 29"/>
                <a:gd name="T54" fmla="*/ 19 w 28"/>
                <a:gd name="T55" fmla="*/ 28 h 29"/>
                <a:gd name="T56" fmla="*/ 13 w 28"/>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 h="29">
                  <a:moveTo>
                    <a:pt x="13" y="29"/>
                  </a:moveTo>
                  <a:lnTo>
                    <a:pt x="11" y="29"/>
                  </a:lnTo>
                  <a:lnTo>
                    <a:pt x="9" y="28"/>
                  </a:lnTo>
                  <a:lnTo>
                    <a:pt x="5" y="27"/>
                  </a:lnTo>
                  <a:lnTo>
                    <a:pt x="3" y="25"/>
                  </a:lnTo>
                  <a:lnTo>
                    <a:pt x="2" y="22"/>
                  </a:lnTo>
                  <a:lnTo>
                    <a:pt x="1" y="20"/>
                  </a:lnTo>
                  <a:lnTo>
                    <a:pt x="0" y="18"/>
                  </a:lnTo>
                  <a:lnTo>
                    <a:pt x="0" y="14"/>
                  </a:lnTo>
                  <a:lnTo>
                    <a:pt x="0" y="12"/>
                  </a:lnTo>
                  <a:lnTo>
                    <a:pt x="1" y="8"/>
                  </a:lnTo>
                  <a:lnTo>
                    <a:pt x="2" y="6"/>
                  </a:lnTo>
                  <a:lnTo>
                    <a:pt x="3" y="4"/>
                  </a:lnTo>
                  <a:lnTo>
                    <a:pt x="5" y="3"/>
                  </a:lnTo>
                  <a:lnTo>
                    <a:pt x="9" y="2"/>
                  </a:lnTo>
                  <a:lnTo>
                    <a:pt x="11" y="0"/>
                  </a:lnTo>
                  <a:lnTo>
                    <a:pt x="13" y="0"/>
                  </a:lnTo>
                  <a:lnTo>
                    <a:pt x="17" y="0"/>
                  </a:lnTo>
                  <a:lnTo>
                    <a:pt x="19" y="2"/>
                  </a:lnTo>
                  <a:lnTo>
                    <a:pt x="23" y="3"/>
                  </a:lnTo>
                  <a:lnTo>
                    <a:pt x="25" y="4"/>
                  </a:lnTo>
                  <a:lnTo>
                    <a:pt x="26" y="6"/>
                  </a:lnTo>
                  <a:lnTo>
                    <a:pt x="27" y="8"/>
                  </a:lnTo>
                  <a:lnTo>
                    <a:pt x="28" y="12"/>
                  </a:lnTo>
                  <a:lnTo>
                    <a:pt x="28" y="14"/>
                  </a:lnTo>
                  <a:lnTo>
                    <a:pt x="27" y="20"/>
                  </a:lnTo>
                  <a:lnTo>
                    <a:pt x="25" y="25"/>
                  </a:lnTo>
                  <a:lnTo>
                    <a:pt x="19" y="28"/>
                  </a:lnTo>
                  <a:lnTo>
                    <a:pt x="13"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20" name="Freeform 172"/>
            <p:cNvSpPr>
              <a:spLocks/>
            </p:cNvSpPr>
            <p:nvPr/>
          </p:nvSpPr>
          <p:spPr bwMode="auto">
            <a:xfrm>
              <a:off x="3380" y="2742"/>
              <a:ext cx="30" cy="30"/>
            </a:xfrm>
            <a:custGeom>
              <a:avLst/>
              <a:gdLst>
                <a:gd name="T0" fmla="*/ 60 w 60"/>
                <a:gd name="T1" fmla="*/ 30 h 58"/>
                <a:gd name="T2" fmla="*/ 59 w 60"/>
                <a:gd name="T3" fmla="*/ 24 h 58"/>
                <a:gd name="T4" fmla="*/ 57 w 60"/>
                <a:gd name="T5" fmla="*/ 18 h 58"/>
                <a:gd name="T6" fmla="*/ 54 w 60"/>
                <a:gd name="T7" fmla="*/ 12 h 58"/>
                <a:gd name="T8" fmla="*/ 51 w 60"/>
                <a:gd name="T9" fmla="*/ 8 h 58"/>
                <a:gd name="T10" fmla="*/ 46 w 60"/>
                <a:gd name="T11" fmla="*/ 4 h 58"/>
                <a:gd name="T12" fmla="*/ 41 w 60"/>
                <a:gd name="T13" fmla="*/ 2 h 58"/>
                <a:gd name="T14" fmla="*/ 36 w 60"/>
                <a:gd name="T15" fmla="*/ 0 h 58"/>
                <a:gd name="T16" fmla="*/ 30 w 60"/>
                <a:gd name="T17" fmla="*/ 0 h 58"/>
                <a:gd name="T18" fmla="*/ 18 w 60"/>
                <a:gd name="T19" fmla="*/ 2 h 58"/>
                <a:gd name="T20" fmla="*/ 8 w 60"/>
                <a:gd name="T21" fmla="*/ 8 h 58"/>
                <a:gd name="T22" fmla="*/ 2 w 60"/>
                <a:gd name="T23" fmla="*/ 18 h 58"/>
                <a:gd name="T24" fmla="*/ 0 w 60"/>
                <a:gd name="T25" fmla="*/ 30 h 58"/>
                <a:gd name="T26" fmla="*/ 1 w 60"/>
                <a:gd name="T27" fmla="*/ 35 h 58"/>
                <a:gd name="T28" fmla="*/ 2 w 60"/>
                <a:gd name="T29" fmla="*/ 40 h 58"/>
                <a:gd name="T30" fmla="*/ 4 w 60"/>
                <a:gd name="T31" fmla="*/ 46 h 58"/>
                <a:gd name="T32" fmla="*/ 8 w 60"/>
                <a:gd name="T33" fmla="*/ 50 h 58"/>
                <a:gd name="T34" fmla="*/ 12 w 60"/>
                <a:gd name="T35" fmla="*/ 54 h 58"/>
                <a:gd name="T36" fmla="*/ 18 w 60"/>
                <a:gd name="T37" fmla="*/ 56 h 58"/>
                <a:gd name="T38" fmla="*/ 24 w 60"/>
                <a:gd name="T39" fmla="*/ 58 h 58"/>
                <a:gd name="T40" fmla="*/ 30 w 60"/>
                <a:gd name="T41" fmla="*/ 58 h 58"/>
                <a:gd name="T42" fmla="*/ 36 w 60"/>
                <a:gd name="T43" fmla="*/ 58 h 58"/>
                <a:gd name="T44" fmla="*/ 41 w 60"/>
                <a:gd name="T45" fmla="*/ 56 h 58"/>
                <a:gd name="T46" fmla="*/ 46 w 60"/>
                <a:gd name="T47" fmla="*/ 54 h 58"/>
                <a:gd name="T48" fmla="*/ 51 w 60"/>
                <a:gd name="T49" fmla="*/ 50 h 58"/>
                <a:gd name="T50" fmla="*/ 54 w 60"/>
                <a:gd name="T51" fmla="*/ 46 h 58"/>
                <a:gd name="T52" fmla="*/ 57 w 60"/>
                <a:gd name="T53" fmla="*/ 40 h 58"/>
                <a:gd name="T54" fmla="*/ 59 w 60"/>
                <a:gd name="T55" fmla="*/ 35 h 58"/>
                <a:gd name="T56" fmla="*/ 60 w 60"/>
                <a:gd name="T57"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8">
                  <a:moveTo>
                    <a:pt x="60" y="30"/>
                  </a:moveTo>
                  <a:lnTo>
                    <a:pt x="59" y="24"/>
                  </a:lnTo>
                  <a:lnTo>
                    <a:pt x="57" y="18"/>
                  </a:lnTo>
                  <a:lnTo>
                    <a:pt x="54" y="12"/>
                  </a:lnTo>
                  <a:lnTo>
                    <a:pt x="51" y="8"/>
                  </a:lnTo>
                  <a:lnTo>
                    <a:pt x="46" y="4"/>
                  </a:lnTo>
                  <a:lnTo>
                    <a:pt x="41" y="2"/>
                  </a:lnTo>
                  <a:lnTo>
                    <a:pt x="36" y="0"/>
                  </a:lnTo>
                  <a:lnTo>
                    <a:pt x="30" y="0"/>
                  </a:lnTo>
                  <a:lnTo>
                    <a:pt x="18" y="2"/>
                  </a:lnTo>
                  <a:lnTo>
                    <a:pt x="8" y="8"/>
                  </a:lnTo>
                  <a:lnTo>
                    <a:pt x="2" y="18"/>
                  </a:lnTo>
                  <a:lnTo>
                    <a:pt x="0" y="30"/>
                  </a:lnTo>
                  <a:lnTo>
                    <a:pt x="1" y="35"/>
                  </a:lnTo>
                  <a:lnTo>
                    <a:pt x="2" y="40"/>
                  </a:lnTo>
                  <a:lnTo>
                    <a:pt x="4" y="46"/>
                  </a:lnTo>
                  <a:lnTo>
                    <a:pt x="8" y="50"/>
                  </a:lnTo>
                  <a:lnTo>
                    <a:pt x="12" y="54"/>
                  </a:lnTo>
                  <a:lnTo>
                    <a:pt x="18" y="56"/>
                  </a:lnTo>
                  <a:lnTo>
                    <a:pt x="24" y="58"/>
                  </a:lnTo>
                  <a:lnTo>
                    <a:pt x="30" y="58"/>
                  </a:lnTo>
                  <a:lnTo>
                    <a:pt x="36" y="58"/>
                  </a:lnTo>
                  <a:lnTo>
                    <a:pt x="41" y="56"/>
                  </a:lnTo>
                  <a:lnTo>
                    <a:pt x="46" y="54"/>
                  </a:lnTo>
                  <a:lnTo>
                    <a:pt x="51" y="50"/>
                  </a:lnTo>
                  <a:lnTo>
                    <a:pt x="54" y="46"/>
                  </a:lnTo>
                  <a:lnTo>
                    <a:pt x="57" y="40"/>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21" name="Freeform 173"/>
            <p:cNvSpPr>
              <a:spLocks/>
            </p:cNvSpPr>
            <p:nvPr/>
          </p:nvSpPr>
          <p:spPr bwMode="auto">
            <a:xfrm>
              <a:off x="3388" y="2750"/>
              <a:ext cx="15" cy="14"/>
            </a:xfrm>
            <a:custGeom>
              <a:avLst/>
              <a:gdLst>
                <a:gd name="T0" fmla="*/ 15 w 30"/>
                <a:gd name="T1" fmla="*/ 28 h 28"/>
                <a:gd name="T2" fmla="*/ 11 w 30"/>
                <a:gd name="T3" fmla="*/ 28 h 28"/>
                <a:gd name="T4" fmla="*/ 9 w 30"/>
                <a:gd name="T5" fmla="*/ 27 h 28"/>
                <a:gd name="T6" fmla="*/ 7 w 30"/>
                <a:gd name="T7" fmla="*/ 26 h 28"/>
                <a:gd name="T8" fmla="*/ 4 w 30"/>
                <a:gd name="T9" fmla="*/ 25 h 28"/>
                <a:gd name="T10" fmla="*/ 2 w 30"/>
                <a:gd name="T11" fmla="*/ 23 h 28"/>
                <a:gd name="T12" fmla="*/ 1 w 30"/>
                <a:gd name="T13" fmla="*/ 19 h 28"/>
                <a:gd name="T14" fmla="*/ 0 w 30"/>
                <a:gd name="T15" fmla="*/ 17 h 28"/>
                <a:gd name="T16" fmla="*/ 0 w 30"/>
                <a:gd name="T17" fmla="*/ 15 h 28"/>
                <a:gd name="T18" fmla="*/ 0 w 30"/>
                <a:gd name="T19" fmla="*/ 11 h 28"/>
                <a:gd name="T20" fmla="*/ 1 w 30"/>
                <a:gd name="T21" fmla="*/ 9 h 28"/>
                <a:gd name="T22" fmla="*/ 2 w 30"/>
                <a:gd name="T23" fmla="*/ 5 h 28"/>
                <a:gd name="T24" fmla="*/ 4 w 30"/>
                <a:gd name="T25" fmla="*/ 3 h 28"/>
                <a:gd name="T26" fmla="*/ 7 w 30"/>
                <a:gd name="T27" fmla="*/ 2 h 28"/>
                <a:gd name="T28" fmla="*/ 9 w 30"/>
                <a:gd name="T29" fmla="*/ 1 h 28"/>
                <a:gd name="T30" fmla="*/ 11 w 30"/>
                <a:gd name="T31" fmla="*/ 0 h 28"/>
                <a:gd name="T32" fmla="*/ 15 w 30"/>
                <a:gd name="T33" fmla="*/ 0 h 28"/>
                <a:gd name="T34" fmla="*/ 17 w 30"/>
                <a:gd name="T35" fmla="*/ 0 h 28"/>
                <a:gd name="T36" fmla="*/ 21 w 30"/>
                <a:gd name="T37" fmla="*/ 1 h 28"/>
                <a:gd name="T38" fmla="*/ 23 w 30"/>
                <a:gd name="T39" fmla="*/ 2 h 28"/>
                <a:gd name="T40" fmla="*/ 25 w 30"/>
                <a:gd name="T41" fmla="*/ 3 h 28"/>
                <a:gd name="T42" fmla="*/ 26 w 30"/>
                <a:gd name="T43" fmla="*/ 5 h 28"/>
                <a:gd name="T44" fmla="*/ 29 w 30"/>
                <a:gd name="T45" fmla="*/ 9 h 28"/>
                <a:gd name="T46" fmla="*/ 30 w 30"/>
                <a:gd name="T47" fmla="*/ 11 h 28"/>
                <a:gd name="T48" fmla="*/ 30 w 30"/>
                <a:gd name="T49" fmla="*/ 15 h 28"/>
                <a:gd name="T50" fmla="*/ 29 w 30"/>
                <a:gd name="T51" fmla="*/ 20 h 28"/>
                <a:gd name="T52" fmla="*/ 25 w 30"/>
                <a:gd name="T53" fmla="*/ 25 h 28"/>
                <a:gd name="T54" fmla="*/ 21 w 30"/>
                <a:gd name="T55" fmla="*/ 27 h 28"/>
                <a:gd name="T56" fmla="*/ 15 w 30"/>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5"/>
                  </a:lnTo>
                  <a:lnTo>
                    <a:pt x="4" y="3"/>
                  </a:lnTo>
                  <a:lnTo>
                    <a:pt x="7" y="2"/>
                  </a:lnTo>
                  <a:lnTo>
                    <a:pt x="9" y="1"/>
                  </a:lnTo>
                  <a:lnTo>
                    <a:pt x="11" y="0"/>
                  </a:lnTo>
                  <a:lnTo>
                    <a:pt x="15" y="0"/>
                  </a:lnTo>
                  <a:lnTo>
                    <a:pt x="17" y="0"/>
                  </a:lnTo>
                  <a:lnTo>
                    <a:pt x="21" y="1"/>
                  </a:lnTo>
                  <a:lnTo>
                    <a:pt x="23" y="2"/>
                  </a:lnTo>
                  <a:lnTo>
                    <a:pt x="25" y="3"/>
                  </a:lnTo>
                  <a:lnTo>
                    <a:pt x="26" y="5"/>
                  </a:lnTo>
                  <a:lnTo>
                    <a:pt x="29" y="9"/>
                  </a:lnTo>
                  <a:lnTo>
                    <a:pt x="30" y="11"/>
                  </a:lnTo>
                  <a:lnTo>
                    <a:pt x="30" y="15"/>
                  </a:lnTo>
                  <a:lnTo>
                    <a:pt x="29" y="20"/>
                  </a:lnTo>
                  <a:lnTo>
                    <a:pt x="25" y="25"/>
                  </a:lnTo>
                  <a:lnTo>
                    <a:pt x="21" y="27"/>
                  </a:lnTo>
                  <a:lnTo>
                    <a:pt x="15"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22" name="Freeform 174"/>
            <p:cNvSpPr>
              <a:spLocks/>
            </p:cNvSpPr>
            <p:nvPr/>
          </p:nvSpPr>
          <p:spPr bwMode="auto">
            <a:xfrm>
              <a:off x="3407" y="2643"/>
              <a:ext cx="30" cy="30"/>
            </a:xfrm>
            <a:custGeom>
              <a:avLst/>
              <a:gdLst>
                <a:gd name="T0" fmla="*/ 60 w 60"/>
                <a:gd name="T1" fmla="*/ 29 h 59"/>
                <a:gd name="T2" fmla="*/ 59 w 60"/>
                <a:gd name="T3" fmla="*/ 24 h 59"/>
                <a:gd name="T4" fmla="*/ 57 w 60"/>
                <a:gd name="T5" fmla="*/ 19 h 59"/>
                <a:gd name="T6" fmla="*/ 54 w 60"/>
                <a:gd name="T7" fmla="*/ 13 h 59"/>
                <a:gd name="T8" fmla="*/ 50 w 60"/>
                <a:gd name="T9" fmla="*/ 9 h 59"/>
                <a:gd name="T10" fmla="*/ 46 w 60"/>
                <a:gd name="T11" fmla="*/ 5 h 59"/>
                <a:gd name="T12" fmla="*/ 41 w 60"/>
                <a:gd name="T13" fmla="*/ 3 h 59"/>
                <a:gd name="T14" fmla="*/ 36 w 60"/>
                <a:gd name="T15" fmla="*/ 0 h 59"/>
                <a:gd name="T16" fmla="*/ 30 w 60"/>
                <a:gd name="T17" fmla="*/ 0 h 59"/>
                <a:gd name="T18" fmla="*/ 18 w 60"/>
                <a:gd name="T19" fmla="*/ 3 h 59"/>
                <a:gd name="T20" fmla="*/ 9 w 60"/>
                <a:gd name="T21" fmla="*/ 9 h 59"/>
                <a:gd name="T22" fmla="*/ 2 w 60"/>
                <a:gd name="T23" fmla="*/ 18 h 59"/>
                <a:gd name="T24" fmla="*/ 0 w 60"/>
                <a:gd name="T25" fmla="*/ 29 h 59"/>
                <a:gd name="T26" fmla="*/ 1 w 60"/>
                <a:gd name="T27" fmla="*/ 35 h 59"/>
                <a:gd name="T28" fmla="*/ 2 w 60"/>
                <a:gd name="T29" fmla="*/ 41 h 59"/>
                <a:gd name="T30" fmla="*/ 6 w 60"/>
                <a:gd name="T31" fmla="*/ 47 h 59"/>
                <a:gd name="T32" fmla="*/ 9 w 60"/>
                <a:gd name="T33" fmla="*/ 51 h 59"/>
                <a:gd name="T34" fmla="*/ 14 w 60"/>
                <a:gd name="T35" fmla="*/ 55 h 59"/>
                <a:gd name="T36" fmla="*/ 18 w 60"/>
                <a:gd name="T37" fmla="*/ 57 h 59"/>
                <a:gd name="T38" fmla="*/ 24 w 60"/>
                <a:gd name="T39" fmla="*/ 59 h 59"/>
                <a:gd name="T40" fmla="*/ 30 w 60"/>
                <a:gd name="T41" fmla="*/ 59 h 59"/>
                <a:gd name="T42" fmla="*/ 36 w 60"/>
                <a:gd name="T43" fmla="*/ 59 h 59"/>
                <a:gd name="T44" fmla="*/ 41 w 60"/>
                <a:gd name="T45" fmla="*/ 57 h 59"/>
                <a:gd name="T46" fmla="*/ 46 w 60"/>
                <a:gd name="T47" fmla="*/ 55 h 59"/>
                <a:gd name="T48" fmla="*/ 50 w 60"/>
                <a:gd name="T49" fmla="*/ 51 h 59"/>
                <a:gd name="T50" fmla="*/ 54 w 60"/>
                <a:gd name="T51" fmla="*/ 47 h 59"/>
                <a:gd name="T52" fmla="*/ 57 w 60"/>
                <a:gd name="T53" fmla="*/ 41 h 59"/>
                <a:gd name="T54" fmla="*/ 59 w 60"/>
                <a:gd name="T55" fmla="*/ 35 h 59"/>
                <a:gd name="T56" fmla="*/ 60 w 60"/>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29"/>
                  </a:moveTo>
                  <a:lnTo>
                    <a:pt x="59" y="24"/>
                  </a:lnTo>
                  <a:lnTo>
                    <a:pt x="57" y="19"/>
                  </a:lnTo>
                  <a:lnTo>
                    <a:pt x="54" y="13"/>
                  </a:lnTo>
                  <a:lnTo>
                    <a:pt x="50" y="9"/>
                  </a:lnTo>
                  <a:lnTo>
                    <a:pt x="46" y="5"/>
                  </a:lnTo>
                  <a:lnTo>
                    <a:pt x="41" y="3"/>
                  </a:lnTo>
                  <a:lnTo>
                    <a:pt x="36" y="0"/>
                  </a:lnTo>
                  <a:lnTo>
                    <a:pt x="30" y="0"/>
                  </a:lnTo>
                  <a:lnTo>
                    <a:pt x="18" y="3"/>
                  </a:lnTo>
                  <a:lnTo>
                    <a:pt x="9" y="9"/>
                  </a:lnTo>
                  <a:lnTo>
                    <a:pt x="2" y="18"/>
                  </a:lnTo>
                  <a:lnTo>
                    <a:pt x="0" y="29"/>
                  </a:lnTo>
                  <a:lnTo>
                    <a:pt x="1" y="35"/>
                  </a:lnTo>
                  <a:lnTo>
                    <a:pt x="2" y="41"/>
                  </a:lnTo>
                  <a:lnTo>
                    <a:pt x="6" y="47"/>
                  </a:lnTo>
                  <a:lnTo>
                    <a:pt x="9" y="51"/>
                  </a:lnTo>
                  <a:lnTo>
                    <a:pt x="14" y="55"/>
                  </a:lnTo>
                  <a:lnTo>
                    <a:pt x="18" y="57"/>
                  </a:lnTo>
                  <a:lnTo>
                    <a:pt x="24" y="59"/>
                  </a:lnTo>
                  <a:lnTo>
                    <a:pt x="30" y="59"/>
                  </a:lnTo>
                  <a:lnTo>
                    <a:pt x="36" y="59"/>
                  </a:lnTo>
                  <a:lnTo>
                    <a:pt x="41" y="57"/>
                  </a:lnTo>
                  <a:lnTo>
                    <a:pt x="46" y="55"/>
                  </a:lnTo>
                  <a:lnTo>
                    <a:pt x="50" y="51"/>
                  </a:lnTo>
                  <a:lnTo>
                    <a:pt x="54" y="47"/>
                  </a:lnTo>
                  <a:lnTo>
                    <a:pt x="57" y="41"/>
                  </a:lnTo>
                  <a:lnTo>
                    <a:pt x="59" y="35"/>
                  </a:lnTo>
                  <a:lnTo>
                    <a:pt x="60"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23" name="Freeform 175"/>
            <p:cNvSpPr>
              <a:spLocks/>
            </p:cNvSpPr>
            <p:nvPr/>
          </p:nvSpPr>
          <p:spPr bwMode="auto">
            <a:xfrm>
              <a:off x="3414" y="2651"/>
              <a:ext cx="15" cy="14"/>
            </a:xfrm>
            <a:custGeom>
              <a:avLst/>
              <a:gdLst>
                <a:gd name="T0" fmla="*/ 15 w 30"/>
                <a:gd name="T1" fmla="*/ 29 h 29"/>
                <a:gd name="T2" fmla="*/ 12 w 30"/>
                <a:gd name="T3" fmla="*/ 29 h 29"/>
                <a:gd name="T4" fmla="*/ 9 w 30"/>
                <a:gd name="T5" fmla="*/ 28 h 29"/>
                <a:gd name="T6" fmla="*/ 7 w 30"/>
                <a:gd name="T7" fmla="*/ 27 h 29"/>
                <a:gd name="T8" fmla="*/ 4 w 30"/>
                <a:gd name="T9" fmla="*/ 25 h 29"/>
                <a:gd name="T10" fmla="*/ 3 w 30"/>
                <a:gd name="T11" fmla="*/ 22 h 29"/>
                <a:gd name="T12" fmla="*/ 1 w 30"/>
                <a:gd name="T13" fmla="*/ 20 h 29"/>
                <a:gd name="T14" fmla="*/ 0 w 30"/>
                <a:gd name="T15" fmla="*/ 18 h 29"/>
                <a:gd name="T16" fmla="*/ 0 w 30"/>
                <a:gd name="T17" fmla="*/ 14 h 29"/>
                <a:gd name="T18" fmla="*/ 0 w 30"/>
                <a:gd name="T19" fmla="*/ 12 h 29"/>
                <a:gd name="T20" fmla="*/ 1 w 30"/>
                <a:gd name="T21" fmla="*/ 9 h 29"/>
                <a:gd name="T22" fmla="*/ 3 w 30"/>
                <a:gd name="T23" fmla="*/ 6 h 29"/>
                <a:gd name="T24" fmla="*/ 4 w 30"/>
                <a:gd name="T25" fmla="*/ 4 h 29"/>
                <a:gd name="T26" fmla="*/ 7 w 30"/>
                <a:gd name="T27" fmla="*/ 3 h 29"/>
                <a:gd name="T28" fmla="*/ 9 w 30"/>
                <a:gd name="T29" fmla="*/ 2 h 29"/>
                <a:gd name="T30" fmla="*/ 12 w 30"/>
                <a:gd name="T31" fmla="*/ 0 h 29"/>
                <a:gd name="T32" fmla="*/ 15 w 30"/>
                <a:gd name="T33" fmla="*/ 0 h 29"/>
                <a:gd name="T34" fmla="*/ 17 w 30"/>
                <a:gd name="T35" fmla="*/ 0 h 29"/>
                <a:gd name="T36" fmla="*/ 21 w 30"/>
                <a:gd name="T37" fmla="*/ 2 h 29"/>
                <a:gd name="T38" fmla="*/ 23 w 30"/>
                <a:gd name="T39" fmla="*/ 3 h 29"/>
                <a:gd name="T40" fmla="*/ 25 w 30"/>
                <a:gd name="T41" fmla="*/ 4 h 29"/>
                <a:gd name="T42" fmla="*/ 26 w 30"/>
                <a:gd name="T43" fmla="*/ 6 h 29"/>
                <a:gd name="T44" fmla="*/ 29 w 30"/>
                <a:gd name="T45" fmla="*/ 9 h 29"/>
                <a:gd name="T46" fmla="*/ 30 w 30"/>
                <a:gd name="T47" fmla="*/ 12 h 29"/>
                <a:gd name="T48" fmla="*/ 30 w 30"/>
                <a:gd name="T49" fmla="*/ 14 h 29"/>
                <a:gd name="T50" fmla="*/ 29 w 30"/>
                <a:gd name="T51" fmla="*/ 20 h 29"/>
                <a:gd name="T52" fmla="*/ 25 w 30"/>
                <a:gd name="T53" fmla="*/ 25 h 29"/>
                <a:gd name="T54" fmla="*/ 21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2" y="29"/>
                  </a:lnTo>
                  <a:lnTo>
                    <a:pt x="9" y="28"/>
                  </a:lnTo>
                  <a:lnTo>
                    <a:pt x="7" y="27"/>
                  </a:lnTo>
                  <a:lnTo>
                    <a:pt x="4" y="25"/>
                  </a:lnTo>
                  <a:lnTo>
                    <a:pt x="3" y="22"/>
                  </a:lnTo>
                  <a:lnTo>
                    <a:pt x="1" y="20"/>
                  </a:lnTo>
                  <a:lnTo>
                    <a:pt x="0" y="18"/>
                  </a:lnTo>
                  <a:lnTo>
                    <a:pt x="0" y="14"/>
                  </a:lnTo>
                  <a:lnTo>
                    <a:pt x="0" y="12"/>
                  </a:lnTo>
                  <a:lnTo>
                    <a:pt x="1" y="9"/>
                  </a:lnTo>
                  <a:lnTo>
                    <a:pt x="3" y="6"/>
                  </a:lnTo>
                  <a:lnTo>
                    <a:pt x="4" y="4"/>
                  </a:lnTo>
                  <a:lnTo>
                    <a:pt x="7" y="3"/>
                  </a:lnTo>
                  <a:lnTo>
                    <a:pt x="9" y="2"/>
                  </a:lnTo>
                  <a:lnTo>
                    <a:pt x="12" y="0"/>
                  </a:lnTo>
                  <a:lnTo>
                    <a:pt x="15" y="0"/>
                  </a:lnTo>
                  <a:lnTo>
                    <a:pt x="17" y="0"/>
                  </a:lnTo>
                  <a:lnTo>
                    <a:pt x="21" y="2"/>
                  </a:lnTo>
                  <a:lnTo>
                    <a:pt x="23" y="3"/>
                  </a:lnTo>
                  <a:lnTo>
                    <a:pt x="25" y="4"/>
                  </a:lnTo>
                  <a:lnTo>
                    <a:pt x="26" y="6"/>
                  </a:lnTo>
                  <a:lnTo>
                    <a:pt x="29" y="9"/>
                  </a:lnTo>
                  <a:lnTo>
                    <a:pt x="30" y="12"/>
                  </a:lnTo>
                  <a:lnTo>
                    <a:pt x="30" y="14"/>
                  </a:lnTo>
                  <a:lnTo>
                    <a:pt x="29" y="20"/>
                  </a:lnTo>
                  <a:lnTo>
                    <a:pt x="25" y="25"/>
                  </a:lnTo>
                  <a:lnTo>
                    <a:pt x="21"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24" name="Freeform 176"/>
            <p:cNvSpPr>
              <a:spLocks/>
            </p:cNvSpPr>
            <p:nvPr/>
          </p:nvSpPr>
          <p:spPr bwMode="auto">
            <a:xfrm>
              <a:off x="3407" y="2515"/>
              <a:ext cx="30" cy="30"/>
            </a:xfrm>
            <a:custGeom>
              <a:avLst/>
              <a:gdLst>
                <a:gd name="T0" fmla="*/ 60 w 60"/>
                <a:gd name="T1" fmla="*/ 30 h 60"/>
                <a:gd name="T2" fmla="*/ 59 w 60"/>
                <a:gd name="T3" fmla="*/ 24 h 60"/>
                <a:gd name="T4" fmla="*/ 57 w 60"/>
                <a:gd name="T5" fmla="*/ 18 h 60"/>
                <a:gd name="T6" fmla="*/ 54 w 60"/>
                <a:gd name="T7" fmla="*/ 13 h 60"/>
                <a:gd name="T8" fmla="*/ 50 w 60"/>
                <a:gd name="T9" fmla="*/ 9 h 60"/>
                <a:gd name="T10" fmla="*/ 46 w 60"/>
                <a:gd name="T11" fmla="*/ 5 h 60"/>
                <a:gd name="T12" fmla="*/ 41 w 60"/>
                <a:gd name="T13" fmla="*/ 2 h 60"/>
                <a:gd name="T14" fmla="*/ 36 w 60"/>
                <a:gd name="T15" fmla="*/ 1 h 60"/>
                <a:gd name="T16" fmla="*/ 30 w 60"/>
                <a:gd name="T17" fmla="*/ 0 h 60"/>
                <a:gd name="T18" fmla="*/ 18 w 60"/>
                <a:gd name="T19" fmla="*/ 2 h 60"/>
                <a:gd name="T20" fmla="*/ 9 w 60"/>
                <a:gd name="T21" fmla="*/ 9 h 60"/>
                <a:gd name="T22" fmla="*/ 2 w 60"/>
                <a:gd name="T23" fmla="*/ 18 h 60"/>
                <a:gd name="T24" fmla="*/ 0 w 60"/>
                <a:gd name="T25" fmla="*/ 30 h 60"/>
                <a:gd name="T26" fmla="*/ 1 w 60"/>
                <a:gd name="T27" fmla="*/ 35 h 60"/>
                <a:gd name="T28" fmla="*/ 2 w 60"/>
                <a:gd name="T29" fmla="*/ 41 h 60"/>
                <a:gd name="T30" fmla="*/ 6 w 60"/>
                <a:gd name="T31" fmla="*/ 47 h 60"/>
                <a:gd name="T32" fmla="*/ 9 w 60"/>
                <a:gd name="T33" fmla="*/ 51 h 60"/>
                <a:gd name="T34" fmla="*/ 14 w 60"/>
                <a:gd name="T35" fmla="*/ 55 h 60"/>
                <a:gd name="T36" fmla="*/ 18 w 60"/>
                <a:gd name="T37" fmla="*/ 57 h 60"/>
                <a:gd name="T38" fmla="*/ 24 w 60"/>
                <a:gd name="T39" fmla="*/ 58 h 60"/>
                <a:gd name="T40" fmla="*/ 30 w 60"/>
                <a:gd name="T41" fmla="*/ 60 h 60"/>
                <a:gd name="T42" fmla="*/ 36 w 60"/>
                <a:gd name="T43" fmla="*/ 58 h 60"/>
                <a:gd name="T44" fmla="*/ 41 w 60"/>
                <a:gd name="T45" fmla="*/ 57 h 60"/>
                <a:gd name="T46" fmla="*/ 46 w 60"/>
                <a:gd name="T47" fmla="*/ 55 h 60"/>
                <a:gd name="T48" fmla="*/ 50 w 60"/>
                <a:gd name="T49" fmla="*/ 51 h 60"/>
                <a:gd name="T50" fmla="*/ 54 w 60"/>
                <a:gd name="T51" fmla="*/ 47 h 60"/>
                <a:gd name="T52" fmla="*/ 57 w 60"/>
                <a:gd name="T53" fmla="*/ 41 h 60"/>
                <a:gd name="T54" fmla="*/ 59 w 60"/>
                <a:gd name="T55" fmla="*/ 35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7" y="18"/>
                  </a:lnTo>
                  <a:lnTo>
                    <a:pt x="54" y="13"/>
                  </a:lnTo>
                  <a:lnTo>
                    <a:pt x="50" y="9"/>
                  </a:lnTo>
                  <a:lnTo>
                    <a:pt x="46" y="5"/>
                  </a:lnTo>
                  <a:lnTo>
                    <a:pt x="41" y="2"/>
                  </a:lnTo>
                  <a:lnTo>
                    <a:pt x="36" y="1"/>
                  </a:lnTo>
                  <a:lnTo>
                    <a:pt x="30" y="0"/>
                  </a:lnTo>
                  <a:lnTo>
                    <a:pt x="18" y="2"/>
                  </a:lnTo>
                  <a:lnTo>
                    <a:pt x="9" y="9"/>
                  </a:lnTo>
                  <a:lnTo>
                    <a:pt x="2" y="18"/>
                  </a:lnTo>
                  <a:lnTo>
                    <a:pt x="0" y="30"/>
                  </a:lnTo>
                  <a:lnTo>
                    <a:pt x="1" y="35"/>
                  </a:lnTo>
                  <a:lnTo>
                    <a:pt x="2" y="41"/>
                  </a:lnTo>
                  <a:lnTo>
                    <a:pt x="6" y="47"/>
                  </a:lnTo>
                  <a:lnTo>
                    <a:pt x="9" y="51"/>
                  </a:lnTo>
                  <a:lnTo>
                    <a:pt x="14" y="55"/>
                  </a:lnTo>
                  <a:lnTo>
                    <a:pt x="18" y="57"/>
                  </a:lnTo>
                  <a:lnTo>
                    <a:pt x="24" y="58"/>
                  </a:lnTo>
                  <a:lnTo>
                    <a:pt x="30" y="60"/>
                  </a:lnTo>
                  <a:lnTo>
                    <a:pt x="36" y="58"/>
                  </a:lnTo>
                  <a:lnTo>
                    <a:pt x="41" y="57"/>
                  </a:lnTo>
                  <a:lnTo>
                    <a:pt x="46" y="55"/>
                  </a:lnTo>
                  <a:lnTo>
                    <a:pt x="50" y="51"/>
                  </a:lnTo>
                  <a:lnTo>
                    <a:pt x="54" y="47"/>
                  </a:lnTo>
                  <a:lnTo>
                    <a:pt x="57" y="41"/>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25" name="Freeform 177"/>
            <p:cNvSpPr>
              <a:spLocks/>
            </p:cNvSpPr>
            <p:nvPr/>
          </p:nvSpPr>
          <p:spPr bwMode="auto">
            <a:xfrm>
              <a:off x="3414" y="2522"/>
              <a:ext cx="15" cy="15"/>
            </a:xfrm>
            <a:custGeom>
              <a:avLst/>
              <a:gdLst>
                <a:gd name="T0" fmla="*/ 15 w 30"/>
                <a:gd name="T1" fmla="*/ 30 h 30"/>
                <a:gd name="T2" fmla="*/ 12 w 30"/>
                <a:gd name="T3" fmla="*/ 30 h 30"/>
                <a:gd name="T4" fmla="*/ 9 w 30"/>
                <a:gd name="T5" fmla="*/ 28 h 30"/>
                <a:gd name="T6" fmla="*/ 7 w 30"/>
                <a:gd name="T7" fmla="*/ 27 h 30"/>
                <a:gd name="T8" fmla="*/ 4 w 30"/>
                <a:gd name="T9" fmla="*/ 25 h 30"/>
                <a:gd name="T10" fmla="*/ 3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3 w 30"/>
                <a:gd name="T23" fmla="*/ 7 h 30"/>
                <a:gd name="T24" fmla="*/ 4 w 30"/>
                <a:gd name="T25" fmla="*/ 4 h 30"/>
                <a:gd name="T26" fmla="*/ 7 w 30"/>
                <a:gd name="T27" fmla="*/ 3 h 30"/>
                <a:gd name="T28" fmla="*/ 9 w 30"/>
                <a:gd name="T29" fmla="*/ 1 h 30"/>
                <a:gd name="T30" fmla="*/ 12 w 30"/>
                <a:gd name="T31" fmla="*/ 0 h 30"/>
                <a:gd name="T32" fmla="*/ 15 w 30"/>
                <a:gd name="T33" fmla="*/ 0 h 30"/>
                <a:gd name="T34" fmla="*/ 17 w 30"/>
                <a:gd name="T35" fmla="*/ 0 h 30"/>
                <a:gd name="T36" fmla="*/ 21 w 30"/>
                <a:gd name="T37" fmla="*/ 1 h 30"/>
                <a:gd name="T38" fmla="*/ 23 w 30"/>
                <a:gd name="T39" fmla="*/ 3 h 30"/>
                <a:gd name="T40" fmla="*/ 25 w 30"/>
                <a:gd name="T41" fmla="*/ 4 h 30"/>
                <a:gd name="T42" fmla="*/ 26 w 30"/>
                <a:gd name="T43" fmla="*/ 7 h 30"/>
                <a:gd name="T44" fmla="*/ 29 w 30"/>
                <a:gd name="T45" fmla="*/ 9 h 30"/>
                <a:gd name="T46" fmla="*/ 30 w 30"/>
                <a:gd name="T47" fmla="*/ 12 h 30"/>
                <a:gd name="T48" fmla="*/ 30 w 30"/>
                <a:gd name="T49" fmla="*/ 15 h 30"/>
                <a:gd name="T50" fmla="*/ 29 w 30"/>
                <a:gd name="T51" fmla="*/ 20 h 30"/>
                <a:gd name="T52" fmla="*/ 25 w 30"/>
                <a:gd name="T53" fmla="*/ 25 h 30"/>
                <a:gd name="T54" fmla="*/ 21 w 30"/>
                <a:gd name="T55" fmla="*/ 28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8"/>
                  </a:lnTo>
                  <a:lnTo>
                    <a:pt x="7" y="27"/>
                  </a:lnTo>
                  <a:lnTo>
                    <a:pt x="4" y="25"/>
                  </a:lnTo>
                  <a:lnTo>
                    <a:pt x="3" y="23"/>
                  </a:lnTo>
                  <a:lnTo>
                    <a:pt x="1" y="20"/>
                  </a:lnTo>
                  <a:lnTo>
                    <a:pt x="0" y="18"/>
                  </a:lnTo>
                  <a:lnTo>
                    <a:pt x="0" y="15"/>
                  </a:lnTo>
                  <a:lnTo>
                    <a:pt x="0" y="12"/>
                  </a:lnTo>
                  <a:lnTo>
                    <a:pt x="1" y="9"/>
                  </a:lnTo>
                  <a:lnTo>
                    <a:pt x="3" y="7"/>
                  </a:lnTo>
                  <a:lnTo>
                    <a:pt x="4" y="4"/>
                  </a:lnTo>
                  <a:lnTo>
                    <a:pt x="7" y="3"/>
                  </a:lnTo>
                  <a:lnTo>
                    <a:pt x="9" y="1"/>
                  </a:lnTo>
                  <a:lnTo>
                    <a:pt x="12" y="0"/>
                  </a:lnTo>
                  <a:lnTo>
                    <a:pt x="15" y="0"/>
                  </a:lnTo>
                  <a:lnTo>
                    <a:pt x="17" y="0"/>
                  </a:lnTo>
                  <a:lnTo>
                    <a:pt x="21" y="1"/>
                  </a:lnTo>
                  <a:lnTo>
                    <a:pt x="23" y="3"/>
                  </a:lnTo>
                  <a:lnTo>
                    <a:pt x="25" y="4"/>
                  </a:lnTo>
                  <a:lnTo>
                    <a:pt x="26" y="7"/>
                  </a:lnTo>
                  <a:lnTo>
                    <a:pt x="29" y="9"/>
                  </a:lnTo>
                  <a:lnTo>
                    <a:pt x="30" y="12"/>
                  </a:lnTo>
                  <a:lnTo>
                    <a:pt x="30" y="15"/>
                  </a:lnTo>
                  <a:lnTo>
                    <a:pt x="29" y="20"/>
                  </a:lnTo>
                  <a:lnTo>
                    <a:pt x="25" y="25"/>
                  </a:lnTo>
                  <a:lnTo>
                    <a:pt x="21" y="28"/>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26" name="Freeform 178"/>
            <p:cNvSpPr>
              <a:spLocks/>
            </p:cNvSpPr>
            <p:nvPr/>
          </p:nvSpPr>
          <p:spPr bwMode="auto">
            <a:xfrm>
              <a:off x="2347" y="2643"/>
              <a:ext cx="29" cy="30"/>
            </a:xfrm>
            <a:custGeom>
              <a:avLst/>
              <a:gdLst>
                <a:gd name="T0" fmla="*/ 58 w 58"/>
                <a:gd name="T1" fmla="*/ 29 h 59"/>
                <a:gd name="T2" fmla="*/ 58 w 58"/>
                <a:gd name="T3" fmla="*/ 24 h 59"/>
                <a:gd name="T4" fmla="*/ 56 w 58"/>
                <a:gd name="T5" fmla="*/ 19 h 59"/>
                <a:gd name="T6" fmla="*/ 54 w 58"/>
                <a:gd name="T7" fmla="*/ 13 h 59"/>
                <a:gd name="T8" fmla="*/ 50 w 58"/>
                <a:gd name="T9" fmla="*/ 9 h 59"/>
                <a:gd name="T10" fmla="*/ 46 w 58"/>
                <a:gd name="T11" fmla="*/ 5 h 59"/>
                <a:gd name="T12" fmla="*/ 40 w 58"/>
                <a:gd name="T13" fmla="*/ 3 h 59"/>
                <a:gd name="T14" fmla="*/ 34 w 58"/>
                <a:gd name="T15" fmla="*/ 0 h 59"/>
                <a:gd name="T16" fmla="*/ 28 w 58"/>
                <a:gd name="T17" fmla="*/ 0 h 59"/>
                <a:gd name="T18" fmla="*/ 17 w 58"/>
                <a:gd name="T19" fmla="*/ 3 h 59"/>
                <a:gd name="T20" fmla="*/ 8 w 58"/>
                <a:gd name="T21" fmla="*/ 9 h 59"/>
                <a:gd name="T22" fmla="*/ 2 w 58"/>
                <a:gd name="T23" fmla="*/ 18 h 59"/>
                <a:gd name="T24" fmla="*/ 0 w 58"/>
                <a:gd name="T25" fmla="*/ 29 h 59"/>
                <a:gd name="T26" fmla="*/ 0 w 58"/>
                <a:gd name="T27" fmla="*/ 35 h 59"/>
                <a:gd name="T28" fmla="*/ 2 w 58"/>
                <a:gd name="T29" fmla="*/ 41 h 59"/>
                <a:gd name="T30" fmla="*/ 4 w 58"/>
                <a:gd name="T31" fmla="*/ 47 h 59"/>
                <a:gd name="T32" fmla="*/ 8 w 58"/>
                <a:gd name="T33" fmla="*/ 51 h 59"/>
                <a:gd name="T34" fmla="*/ 12 w 58"/>
                <a:gd name="T35" fmla="*/ 55 h 59"/>
                <a:gd name="T36" fmla="*/ 17 w 58"/>
                <a:gd name="T37" fmla="*/ 57 h 59"/>
                <a:gd name="T38" fmla="*/ 23 w 58"/>
                <a:gd name="T39" fmla="*/ 59 h 59"/>
                <a:gd name="T40" fmla="*/ 28 w 58"/>
                <a:gd name="T41" fmla="*/ 59 h 59"/>
                <a:gd name="T42" fmla="*/ 34 w 58"/>
                <a:gd name="T43" fmla="*/ 59 h 59"/>
                <a:gd name="T44" fmla="*/ 40 w 58"/>
                <a:gd name="T45" fmla="*/ 57 h 59"/>
                <a:gd name="T46" fmla="*/ 46 w 58"/>
                <a:gd name="T47" fmla="*/ 55 h 59"/>
                <a:gd name="T48" fmla="*/ 50 w 58"/>
                <a:gd name="T49" fmla="*/ 51 h 59"/>
                <a:gd name="T50" fmla="*/ 54 w 58"/>
                <a:gd name="T51" fmla="*/ 47 h 59"/>
                <a:gd name="T52" fmla="*/ 56 w 58"/>
                <a:gd name="T53" fmla="*/ 41 h 59"/>
                <a:gd name="T54" fmla="*/ 58 w 58"/>
                <a:gd name="T55" fmla="*/ 35 h 59"/>
                <a:gd name="T56" fmla="*/ 58 w 58"/>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59">
                  <a:moveTo>
                    <a:pt x="58" y="29"/>
                  </a:moveTo>
                  <a:lnTo>
                    <a:pt x="58" y="24"/>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7"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27" name="Freeform 179"/>
            <p:cNvSpPr>
              <a:spLocks/>
            </p:cNvSpPr>
            <p:nvPr/>
          </p:nvSpPr>
          <p:spPr bwMode="auto">
            <a:xfrm>
              <a:off x="2354" y="2651"/>
              <a:ext cx="15" cy="14"/>
            </a:xfrm>
            <a:custGeom>
              <a:avLst/>
              <a:gdLst>
                <a:gd name="T0" fmla="*/ 14 w 29"/>
                <a:gd name="T1" fmla="*/ 29 h 29"/>
                <a:gd name="T2" fmla="*/ 12 w 29"/>
                <a:gd name="T3" fmla="*/ 29 h 29"/>
                <a:gd name="T4" fmla="*/ 10 w 29"/>
                <a:gd name="T5" fmla="*/ 28 h 29"/>
                <a:gd name="T6" fmla="*/ 6 w 29"/>
                <a:gd name="T7" fmla="*/ 27 h 29"/>
                <a:gd name="T8" fmla="*/ 4 w 29"/>
                <a:gd name="T9" fmla="*/ 25 h 29"/>
                <a:gd name="T10" fmla="*/ 3 w 29"/>
                <a:gd name="T11" fmla="*/ 22 h 29"/>
                <a:gd name="T12" fmla="*/ 2 w 29"/>
                <a:gd name="T13" fmla="*/ 20 h 29"/>
                <a:gd name="T14" fmla="*/ 0 w 29"/>
                <a:gd name="T15" fmla="*/ 18 h 29"/>
                <a:gd name="T16" fmla="*/ 0 w 29"/>
                <a:gd name="T17" fmla="*/ 14 h 29"/>
                <a:gd name="T18" fmla="*/ 0 w 29"/>
                <a:gd name="T19" fmla="*/ 12 h 29"/>
                <a:gd name="T20" fmla="*/ 2 w 29"/>
                <a:gd name="T21" fmla="*/ 9 h 29"/>
                <a:gd name="T22" fmla="*/ 3 w 29"/>
                <a:gd name="T23" fmla="*/ 6 h 29"/>
                <a:gd name="T24" fmla="*/ 4 w 29"/>
                <a:gd name="T25" fmla="*/ 4 h 29"/>
                <a:gd name="T26" fmla="*/ 6 w 29"/>
                <a:gd name="T27" fmla="*/ 3 h 29"/>
                <a:gd name="T28" fmla="*/ 10 w 29"/>
                <a:gd name="T29" fmla="*/ 2 h 29"/>
                <a:gd name="T30" fmla="*/ 12 w 29"/>
                <a:gd name="T31" fmla="*/ 0 h 29"/>
                <a:gd name="T32" fmla="*/ 14 w 29"/>
                <a:gd name="T33" fmla="*/ 0 h 29"/>
                <a:gd name="T34" fmla="*/ 18 w 29"/>
                <a:gd name="T35" fmla="*/ 0 h 29"/>
                <a:gd name="T36" fmla="*/ 20 w 29"/>
                <a:gd name="T37" fmla="*/ 2 h 29"/>
                <a:gd name="T38" fmla="*/ 22 w 29"/>
                <a:gd name="T39" fmla="*/ 3 h 29"/>
                <a:gd name="T40" fmla="*/ 25 w 29"/>
                <a:gd name="T41" fmla="*/ 4 h 29"/>
                <a:gd name="T42" fmla="*/ 27 w 29"/>
                <a:gd name="T43" fmla="*/ 6 h 29"/>
                <a:gd name="T44" fmla="*/ 28 w 29"/>
                <a:gd name="T45" fmla="*/ 9 h 29"/>
                <a:gd name="T46" fmla="*/ 29 w 29"/>
                <a:gd name="T47" fmla="*/ 12 h 29"/>
                <a:gd name="T48" fmla="*/ 29 w 29"/>
                <a:gd name="T49" fmla="*/ 14 h 29"/>
                <a:gd name="T50" fmla="*/ 28 w 29"/>
                <a:gd name="T51" fmla="*/ 20 h 29"/>
                <a:gd name="T52" fmla="*/ 25 w 29"/>
                <a:gd name="T53" fmla="*/ 25 h 29"/>
                <a:gd name="T54" fmla="*/ 20 w 29"/>
                <a:gd name="T55" fmla="*/ 28 h 29"/>
                <a:gd name="T56" fmla="*/ 14 w 29"/>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9">
                  <a:moveTo>
                    <a:pt x="14" y="29"/>
                  </a:moveTo>
                  <a:lnTo>
                    <a:pt x="12" y="29"/>
                  </a:lnTo>
                  <a:lnTo>
                    <a:pt x="10" y="28"/>
                  </a:lnTo>
                  <a:lnTo>
                    <a:pt x="6" y="27"/>
                  </a:lnTo>
                  <a:lnTo>
                    <a:pt x="4" y="25"/>
                  </a:lnTo>
                  <a:lnTo>
                    <a:pt x="3" y="22"/>
                  </a:lnTo>
                  <a:lnTo>
                    <a:pt x="2" y="20"/>
                  </a:lnTo>
                  <a:lnTo>
                    <a:pt x="0" y="18"/>
                  </a:lnTo>
                  <a:lnTo>
                    <a:pt x="0" y="14"/>
                  </a:lnTo>
                  <a:lnTo>
                    <a:pt x="0" y="12"/>
                  </a:lnTo>
                  <a:lnTo>
                    <a:pt x="2" y="9"/>
                  </a:lnTo>
                  <a:lnTo>
                    <a:pt x="3" y="6"/>
                  </a:lnTo>
                  <a:lnTo>
                    <a:pt x="4" y="4"/>
                  </a:lnTo>
                  <a:lnTo>
                    <a:pt x="6" y="3"/>
                  </a:lnTo>
                  <a:lnTo>
                    <a:pt x="10" y="2"/>
                  </a:lnTo>
                  <a:lnTo>
                    <a:pt x="12" y="0"/>
                  </a:lnTo>
                  <a:lnTo>
                    <a:pt x="14" y="0"/>
                  </a:lnTo>
                  <a:lnTo>
                    <a:pt x="18" y="0"/>
                  </a:lnTo>
                  <a:lnTo>
                    <a:pt x="20" y="2"/>
                  </a:lnTo>
                  <a:lnTo>
                    <a:pt x="22" y="3"/>
                  </a:lnTo>
                  <a:lnTo>
                    <a:pt x="25" y="4"/>
                  </a:lnTo>
                  <a:lnTo>
                    <a:pt x="27" y="6"/>
                  </a:lnTo>
                  <a:lnTo>
                    <a:pt x="28" y="9"/>
                  </a:lnTo>
                  <a:lnTo>
                    <a:pt x="29" y="12"/>
                  </a:lnTo>
                  <a:lnTo>
                    <a:pt x="29" y="14"/>
                  </a:lnTo>
                  <a:lnTo>
                    <a:pt x="28" y="20"/>
                  </a:lnTo>
                  <a:lnTo>
                    <a:pt x="25" y="25"/>
                  </a:lnTo>
                  <a:lnTo>
                    <a:pt x="20" y="28"/>
                  </a:lnTo>
                  <a:lnTo>
                    <a:pt x="14"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28" name="Freeform 180"/>
            <p:cNvSpPr>
              <a:spLocks/>
            </p:cNvSpPr>
            <p:nvPr/>
          </p:nvSpPr>
          <p:spPr bwMode="auto">
            <a:xfrm>
              <a:off x="2485" y="1569"/>
              <a:ext cx="30" cy="30"/>
            </a:xfrm>
            <a:custGeom>
              <a:avLst/>
              <a:gdLst>
                <a:gd name="T0" fmla="*/ 60 w 60"/>
                <a:gd name="T1" fmla="*/ 30 h 60"/>
                <a:gd name="T2" fmla="*/ 59 w 60"/>
                <a:gd name="T3" fmla="*/ 25 h 60"/>
                <a:gd name="T4" fmla="*/ 58 w 60"/>
                <a:gd name="T5" fmla="*/ 19 h 60"/>
                <a:gd name="T6" fmla="*/ 54 w 60"/>
                <a:gd name="T7" fmla="*/ 13 h 60"/>
                <a:gd name="T8" fmla="*/ 51 w 60"/>
                <a:gd name="T9" fmla="*/ 8 h 60"/>
                <a:gd name="T10" fmla="*/ 46 w 60"/>
                <a:gd name="T11" fmla="*/ 5 h 60"/>
                <a:gd name="T12" fmla="*/ 41 w 60"/>
                <a:gd name="T13" fmla="*/ 3 h 60"/>
                <a:gd name="T14" fmla="*/ 36 w 60"/>
                <a:gd name="T15" fmla="*/ 0 h 60"/>
                <a:gd name="T16" fmla="*/ 30 w 60"/>
                <a:gd name="T17" fmla="*/ 0 h 60"/>
                <a:gd name="T18" fmla="*/ 18 w 60"/>
                <a:gd name="T19" fmla="*/ 3 h 60"/>
                <a:gd name="T20" fmla="*/ 9 w 60"/>
                <a:gd name="T21" fmla="*/ 8 h 60"/>
                <a:gd name="T22" fmla="*/ 2 w 60"/>
                <a:gd name="T23" fmla="*/ 19 h 60"/>
                <a:gd name="T24" fmla="*/ 0 w 60"/>
                <a:gd name="T25" fmla="*/ 30 h 60"/>
                <a:gd name="T26" fmla="*/ 1 w 60"/>
                <a:gd name="T27" fmla="*/ 36 h 60"/>
                <a:gd name="T28" fmla="*/ 2 w 60"/>
                <a:gd name="T29" fmla="*/ 42 h 60"/>
                <a:gd name="T30" fmla="*/ 6 w 60"/>
                <a:gd name="T31" fmla="*/ 47 h 60"/>
                <a:gd name="T32" fmla="*/ 9 w 60"/>
                <a:gd name="T33" fmla="*/ 51 h 60"/>
                <a:gd name="T34" fmla="*/ 14 w 60"/>
                <a:gd name="T35" fmla="*/ 55 h 60"/>
                <a:gd name="T36" fmla="*/ 18 w 60"/>
                <a:gd name="T37" fmla="*/ 58 h 60"/>
                <a:gd name="T38" fmla="*/ 24 w 60"/>
                <a:gd name="T39" fmla="*/ 59 h 60"/>
                <a:gd name="T40" fmla="*/ 30 w 60"/>
                <a:gd name="T41" fmla="*/ 60 h 60"/>
                <a:gd name="T42" fmla="*/ 36 w 60"/>
                <a:gd name="T43" fmla="*/ 59 h 60"/>
                <a:gd name="T44" fmla="*/ 41 w 60"/>
                <a:gd name="T45" fmla="*/ 58 h 60"/>
                <a:gd name="T46" fmla="*/ 46 w 60"/>
                <a:gd name="T47" fmla="*/ 55 h 60"/>
                <a:gd name="T48" fmla="*/ 51 w 60"/>
                <a:gd name="T49" fmla="*/ 51 h 60"/>
                <a:gd name="T50" fmla="*/ 54 w 60"/>
                <a:gd name="T51" fmla="*/ 47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5"/>
                  </a:lnTo>
                  <a:lnTo>
                    <a:pt x="58" y="19"/>
                  </a:lnTo>
                  <a:lnTo>
                    <a:pt x="54" y="13"/>
                  </a:lnTo>
                  <a:lnTo>
                    <a:pt x="51" y="8"/>
                  </a:lnTo>
                  <a:lnTo>
                    <a:pt x="46" y="5"/>
                  </a:lnTo>
                  <a:lnTo>
                    <a:pt x="41" y="3"/>
                  </a:lnTo>
                  <a:lnTo>
                    <a:pt x="36" y="0"/>
                  </a:lnTo>
                  <a:lnTo>
                    <a:pt x="30" y="0"/>
                  </a:lnTo>
                  <a:lnTo>
                    <a:pt x="18" y="3"/>
                  </a:lnTo>
                  <a:lnTo>
                    <a:pt x="9" y="8"/>
                  </a:lnTo>
                  <a:lnTo>
                    <a:pt x="2" y="19"/>
                  </a:lnTo>
                  <a:lnTo>
                    <a:pt x="0" y="30"/>
                  </a:lnTo>
                  <a:lnTo>
                    <a:pt x="1" y="36"/>
                  </a:lnTo>
                  <a:lnTo>
                    <a:pt x="2" y="42"/>
                  </a:lnTo>
                  <a:lnTo>
                    <a:pt x="6" y="47"/>
                  </a:lnTo>
                  <a:lnTo>
                    <a:pt x="9" y="51"/>
                  </a:lnTo>
                  <a:lnTo>
                    <a:pt x="14" y="55"/>
                  </a:lnTo>
                  <a:lnTo>
                    <a:pt x="18" y="58"/>
                  </a:lnTo>
                  <a:lnTo>
                    <a:pt x="24" y="59"/>
                  </a:lnTo>
                  <a:lnTo>
                    <a:pt x="30" y="60"/>
                  </a:lnTo>
                  <a:lnTo>
                    <a:pt x="36" y="59"/>
                  </a:lnTo>
                  <a:lnTo>
                    <a:pt x="41" y="58"/>
                  </a:lnTo>
                  <a:lnTo>
                    <a:pt x="46" y="55"/>
                  </a:lnTo>
                  <a:lnTo>
                    <a:pt x="51" y="51"/>
                  </a:lnTo>
                  <a:lnTo>
                    <a:pt x="54" y="47"/>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29" name="Freeform 181"/>
            <p:cNvSpPr>
              <a:spLocks/>
            </p:cNvSpPr>
            <p:nvPr/>
          </p:nvSpPr>
          <p:spPr bwMode="auto">
            <a:xfrm>
              <a:off x="2492" y="1577"/>
              <a:ext cx="15" cy="15"/>
            </a:xfrm>
            <a:custGeom>
              <a:avLst/>
              <a:gdLst>
                <a:gd name="T0" fmla="*/ 15 w 30"/>
                <a:gd name="T1" fmla="*/ 30 h 30"/>
                <a:gd name="T2" fmla="*/ 13 w 30"/>
                <a:gd name="T3" fmla="*/ 30 h 30"/>
                <a:gd name="T4" fmla="*/ 10 w 30"/>
                <a:gd name="T5" fmla="*/ 29 h 30"/>
                <a:gd name="T6" fmla="*/ 7 w 30"/>
                <a:gd name="T7" fmla="*/ 27 h 30"/>
                <a:gd name="T8" fmla="*/ 5 w 30"/>
                <a:gd name="T9" fmla="*/ 26 h 30"/>
                <a:gd name="T10" fmla="*/ 3 w 30"/>
                <a:gd name="T11" fmla="*/ 23 h 30"/>
                <a:gd name="T12" fmla="*/ 1 w 30"/>
                <a:gd name="T13" fmla="*/ 20 h 30"/>
                <a:gd name="T14" fmla="*/ 0 w 30"/>
                <a:gd name="T15" fmla="*/ 18 h 30"/>
                <a:gd name="T16" fmla="*/ 0 w 30"/>
                <a:gd name="T17" fmla="*/ 15 h 30"/>
                <a:gd name="T18" fmla="*/ 0 w 30"/>
                <a:gd name="T19" fmla="*/ 12 h 30"/>
                <a:gd name="T20" fmla="*/ 1 w 30"/>
                <a:gd name="T21" fmla="*/ 10 h 30"/>
                <a:gd name="T22" fmla="*/ 3 w 30"/>
                <a:gd name="T23" fmla="*/ 7 h 30"/>
                <a:gd name="T24" fmla="*/ 5 w 30"/>
                <a:gd name="T25" fmla="*/ 5 h 30"/>
                <a:gd name="T26" fmla="*/ 7 w 30"/>
                <a:gd name="T27" fmla="*/ 3 h 30"/>
                <a:gd name="T28" fmla="*/ 10 w 30"/>
                <a:gd name="T29" fmla="*/ 2 h 30"/>
                <a:gd name="T30" fmla="*/ 13 w 30"/>
                <a:gd name="T31" fmla="*/ 0 h 30"/>
                <a:gd name="T32" fmla="*/ 15 w 30"/>
                <a:gd name="T33" fmla="*/ 0 h 30"/>
                <a:gd name="T34" fmla="*/ 18 w 30"/>
                <a:gd name="T35" fmla="*/ 0 h 30"/>
                <a:gd name="T36" fmla="*/ 21 w 30"/>
                <a:gd name="T37" fmla="*/ 2 h 30"/>
                <a:gd name="T38" fmla="*/ 23 w 30"/>
                <a:gd name="T39" fmla="*/ 3 h 30"/>
                <a:gd name="T40" fmla="*/ 25 w 30"/>
                <a:gd name="T41" fmla="*/ 5 h 30"/>
                <a:gd name="T42" fmla="*/ 28 w 30"/>
                <a:gd name="T43" fmla="*/ 7 h 30"/>
                <a:gd name="T44" fmla="*/ 29 w 30"/>
                <a:gd name="T45" fmla="*/ 10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0" y="29"/>
                  </a:lnTo>
                  <a:lnTo>
                    <a:pt x="7" y="27"/>
                  </a:lnTo>
                  <a:lnTo>
                    <a:pt x="5" y="26"/>
                  </a:lnTo>
                  <a:lnTo>
                    <a:pt x="3" y="23"/>
                  </a:lnTo>
                  <a:lnTo>
                    <a:pt x="1" y="20"/>
                  </a:lnTo>
                  <a:lnTo>
                    <a:pt x="0" y="18"/>
                  </a:lnTo>
                  <a:lnTo>
                    <a:pt x="0" y="15"/>
                  </a:lnTo>
                  <a:lnTo>
                    <a:pt x="0" y="12"/>
                  </a:lnTo>
                  <a:lnTo>
                    <a:pt x="1" y="10"/>
                  </a:lnTo>
                  <a:lnTo>
                    <a:pt x="3" y="7"/>
                  </a:lnTo>
                  <a:lnTo>
                    <a:pt x="5" y="5"/>
                  </a:lnTo>
                  <a:lnTo>
                    <a:pt x="7" y="3"/>
                  </a:lnTo>
                  <a:lnTo>
                    <a:pt x="10" y="2"/>
                  </a:lnTo>
                  <a:lnTo>
                    <a:pt x="13" y="0"/>
                  </a:lnTo>
                  <a:lnTo>
                    <a:pt x="15" y="0"/>
                  </a:lnTo>
                  <a:lnTo>
                    <a:pt x="18"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230" name="Group 182"/>
          <p:cNvGrpSpPr>
            <a:grpSpLocks/>
          </p:cNvGrpSpPr>
          <p:nvPr/>
        </p:nvGrpSpPr>
        <p:grpSpPr bwMode="auto">
          <a:xfrm rot="-26814434">
            <a:off x="7278688" y="5014913"/>
            <a:ext cx="1828800" cy="1831975"/>
            <a:chOff x="2332" y="1554"/>
            <a:chExt cx="1105" cy="1218"/>
          </a:xfrm>
        </p:grpSpPr>
        <p:sp>
          <p:nvSpPr>
            <p:cNvPr id="2231" name="Freeform 183"/>
            <p:cNvSpPr>
              <a:spLocks/>
            </p:cNvSpPr>
            <p:nvPr/>
          </p:nvSpPr>
          <p:spPr bwMode="auto">
            <a:xfrm>
              <a:off x="2450" y="2113"/>
              <a:ext cx="30" cy="30"/>
            </a:xfrm>
            <a:custGeom>
              <a:avLst/>
              <a:gdLst>
                <a:gd name="T0" fmla="*/ 31 w 61"/>
                <a:gd name="T1" fmla="*/ 60 h 60"/>
                <a:gd name="T2" fmla="*/ 18 w 61"/>
                <a:gd name="T3" fmla="*/ 57 h 60"/>
                <a:gd name="T4" fmla="*/ 9 w 61"/>
                <a:gd name="T5" fmla="*/ 50 h 60"/>
                <a:gd name="T6" fmla="*/ 2 w 61"/>
                <a:gd name="T7" fmla="*/ 41 h 60"/>
                <a:gd name="T8" fmla="*/ 0 w 61"/>
                <a:gd name="T9" fmla="*/ 30 h 60"/>
                <a:gd name="T10" fmla="*/ 2 w 61"/>
                <a:gd name="T11" fmla="*/ 18 h 60"/>
                <a:gd name="T12" fmla="*/ 9 w 61"/>
                <a:gd name="T13" fmla="*/ 8 h 60"/>
                <a:gd name="T14" fmla="*/ 18 w 61"/>
                <a:gd name="T15" fmla="*/ 2 h 60"/>
                <a:gd name="T16" fmla="*/ 31 w 61"/>
                <a:gd name="T17" fmla="*/ 0 h 60"/>
                <a:gd name="T18" fmla="*/ 42 w 61"/>
                <a:gd name="T19" fmla="*/ 2 h 60"/>
                <a:gd name="T20" fmla="*/ 52 w 61"/>
                <a:gd name="T21" fmla="*/ 8 h 60"/>
                <a:gd name="T22" fmla="*/ 58 w 61"/>
                <a:gd name="T23" fmla="*/ 18 h 60"/>
                <a:gd name="T24" fmla="*/ 61 w 61"/>
                <a:gd name="T25" fmla="*/ 30 h 60"/>
                <a:gd name="T26" fmla="*/ 58 w 61"/>
                <a:gd name="T27" fmla="*/ 41 h 60"/>
                <a:gd name="T28" fmla="*/ 52 w 61"/>
                <a:gd name="T29" fmla="*/ 50 h 60"/>
                <a:gd name="T30" fmla="*/ 42 w 61"/>
                <a:gd name="T31" fmla="*/ 57 h 60"/>
                <a:gd name="T32" fmla="*/ 31 w 61"/>
                <a:gd name="T33"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 h="60">
                  <a:moveTo>
                    <a:pt x="31" y="60"/>
                  </a:moveTo>
                  <a:lnTo>
                    <a:pt x="18" y="57"/>
                  </a:lnTo>
                  <a:lnTo>
                    <a:pt x="9" y="50"/>
                  </a:lnTo>
                  <a:lnTo>
                    <a:pt x="2" y="41"/>
                  </a:lnTo>
                  <a:lnTo>
                    <a:pt x="0" y="30"/>
                  </a:lnTo>
                  <a:lnTo>
                    <a:pt x="2" y="18"/>
                  </a:lnTo>
                  <a:lnTo>
                    <a:pt x="9" y="8"/>
                  </a:lnTo>
                  <a:lnTo>
                    <a:pt x="18" y="2"/>
                  </a:lnTo>
                  <a:lnTo>
                    <a:pt x="31" y="0"/>
                  </a:lnTo>
                  <a:lnTo>
                    <a:pt x="42" y="2"/>
                  </a:lnTo>
                  <a:lnTo>
                    <a:pt x="52" y="8"/>
                  </a:lnTo>
                  <a:lnTo>
                    <a:pt x="58" y="18"/>
                  </a:lnTo>
                  <a:lnTo>
                    <a:pt x="61" y="30"/>
                  </a:lnTo>
                  <a:lnTo>
                    <a:pt x="58" y="41"/>
                  </a:lnTo>
                  <a:lnTo>
                    <a:pt x="52" y="50"/>
                  </a:lnTo>
                  <a:lnTo>
                    <a:pt x="42" y="57"/>
                  </a:lnTo>
                  <a:lnTo>
                    <a:pt x="31" y="6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32" name="Freeform 184"/>
            <p:cNvSpPr>
              <a:spLocks/>
            </p:cNvSpPr>
            <p:nvPr/>
          </p:nvSpPr>
          <p:spPr bwMode="auto">
            <a:xfrm>
              <a:off x="2431" y="2013"/>
              <a:ext cx="67" cy="91"/>
            </a:xfrm>
            <a:custGeom>
              <a:avLst/>
              <a:gdLst>
                <a:gd name="T0" fmla="*/ 50 w 132"/>
                <a:gd name="T1" fmla="*/ 182 h 182"/>
                <a:gd name="T2" fmla="*/ 80 w 132"/>
                <a:gd name="T3" fmla="*/ 182 h 182"/>
                <a:gd name="T4" fmla="*/ 85 w 132"/>
                <a:gd name="T5" fmla="*/ 174 h 182"/>
                <a:gd name="T6" fmla="*/ 98 w 132"/>
                <a:gd name="T7" fmla="*/ 154 h 182"/>
                <a:gd name="T8" fmla="*/ 113 w 132"/>
                <a:gd name="T9" fmla="*/ 125 h 182"/>
                <a:gd name="T10" fmla="*/ 125 w 132"/>
                <a:gd name="T11" fmla="*/ 91 h 182"/>
                <a:gd name="T12" fmla="*/ 132 w 132"/>
                <a:gd name="T13" fmla="*/ 58 h 182"/>
                <a:gd name="T14" fmla="*/ 128 w 132"/>
                <a:gd name="T15" fmla="*/ 29 h 182"/>
                <a:gd name="T16" fmla="*/ 107 w 132"/>
                <a:gd name="T17" fmla="*/ 9 h 182"/>
                <a:gd name="T18" fmla="*/ 67 w 132"/>
                <a:gd name="T19" fmla="*/ 0 h 182"/>
                <a:gd name="T20" fmla="*/ 25 w 132"/>
                <a:gd name="T21" fmla="*/ 9 h 182"/>
                <a:gd name="T22" fmla="*/ 4 w 132"/>
                <a:gd name="T23" fmla="*/ 29 h 182"/>
                <a:gd name="T24" fmla="*/ 0 w 132"/>
                <a:gd name="T25" fmla="*/ 58 h 182"/>
                <a:gd name="T26" fmla="*/ 6 w 132"/>
                <a:gd name="T27" fmla="*/ 91 h 182"/>
                <a:gd name="T28" fmla="*/ 18 w 132"/>
                <a:gd name="T29" fmla="*/ 125 h 182"/>
                <a:gd name="T30" fmla="*/ 33 w 132"/>
                <a:gd name="T31" fmla="*/ 154 h 182"/>
                <a:gd name="T32" fmla="*/ 46 w 132"/>
                <a:gd name="T33" fmla="*/ 174 h 182"/>
                <a:gd name="T34" fmla="*/ 50 w 132"/>
                <a:gd name="T35"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33" name="Freeform 185"/>
            <p:cNvSpPr>
              <a:spLocks/>
            </p:cNvSpPr>
            <p:nvPr/>
          </p:nvSpPr>
          <p:spPr bwMode="auto">
            <a:xfrm>
              <a:off x="2431" y="2013"/>
              <a:ext cx="67" cy="91"/>
            </a:xfrm>
            <a:custGeom>
              <a:avLst/>
              <a:gdLst>
                <a:gd name="T0" fmla="*/ 50 w 132"/>
                <a:gd name="T1" fmla="*/ 182 h 182"/>
                <a:gd name="T2" fmla="*/ 80 w 132"/>
                <a:gd name="T3" fmla="*/ 182 h 182"/>
                <a:gd name="T4" fmla="*/ 85 w 132"/>
                <a:gd name="T5" fmla="*/ 174 h 182"/>
                <a:gd name="T6" fmla="*/ 98 w 132"/>
                <a:gd name="T7" fmla="*/ 154 h 182"/>
                <a:gd name="T8" fmla="*/ 113 w 132"/>
                <a:gd name="T9" fmla="*/ 125 h 182"/>
                <a:gd name="T10" fmla="*/ 125 w 132"/>
                <a:gd name="T11" fmla="*/ 91 h 182"/>
                <a:gd name="T12" fmla="*/ 132 w 132"/>
                <a:gd name="T13" fmla="*/ 58 h 182"/>
                <a:gd name="T14" fmla="*/ 128 w 132"/>
                <a:gd name="T15" fmla="*/ 29 h 182"/>
                <a:gd name="T16" fmla="*/ 107 w 132"/>
                <a:gd name="T17" fmla="*/ 9 h 182"/>
                <a:gd name="T18" fmla="*/ 67 w 132"/>
                <a:gd name="T19" fmla="*/ 0 h 182"/>
                <a:gd name="T20" fmla="*/ 25 w 132"/>
                <a:gd name="T21" fmla="*/ 9 h 182"/>
                <a:gd name="T22" fmla="*/ 4 w 132"/>
                <a:gd name="T23" fmla="*/ 29 h 182"/>
                <a:gd name="T24" fmla="*/ 0 w 132"/>
                <a:gd name="T25" fmla="*/ 58 h 182"/>
                <a:gd name="T26" fmla="*/ 6 w 132"/>
                <a:gd name="T27" fmla="*/ 91 h 182"/>
                <a:gd name="T28" fmla="*/ 18 w 132"/>
                <a:gd name="T29" fmla="*/ 125 h 182"/>
                <a:gd name="T30" fmla="*/ 33 w 132"/>
                <a:gd name="T31" fmla="*/ 154 h 182"/>
                <a:gd name="T32" fmla="*/ 46 w 132"/>
                <a:gd name="T33" fmla="*/ 174 h 182"/>
                <a:gd name="T34" fmla="*/ 50 w 132"/>
                <a:gd name="T35"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34" name="Freeform 186"/>
            <p:cNvSpPr>
              <a:spLocks/>
            </p:cNvSpPr>
            <p:nvPr/>
          </p:nvSpPr>
          <p:spPr bwMode="auto">
            <a:xfrm>
              <a:off x="2359" y="2051"/>
              <a:ext cx="89" cy="73"/>
            </a:xfrm>
            <a:custGeom>
              <a:avLst/>
              <a:gdLst>
                <a:gd name="T0" fmla="*/ 163 w 177"/>
                <a:gd name="T1" fmla="*/ 144 h 146"/>
                <a:gd name="T2" fmla="*/ 177 w 177"/>
                <a:gd name="T3" fmla="*/ 118 h 146"/>
                <a:gd name="T4" fmla="*/ 172 w 177"/>
                <a:gd name="T5" fmla="*/ 110 h 146"/>
                <a:gd name="T6" fmla="*/ 161 w 177"/>
                <a:gd name="T7" fmla="*/ 89 h 146"/>
                <a:gd name="T8" fmla="*/ 144 w 177"/>
                <a:gd name="T9" fmla="*/ 62 h 146"/>
                <a:gd name="T10" fmla="*/ 122 w 177"/>
                <a:gd name="T11" fmla="*/ 33 h 146"/>
                <a:gd name="T12" fmla="*/ 95 w 177"/>
                <a:gd name="T13" fmla="*/ 11 h 146"/>
                <a:gd name="T14" fmla="*/ 69 w 177"/>
                <a:gd name="T15" fmla="*/ 0 h 146"/>
                <a:gd name="T16" fmla="*/ 40 w 177"/>
                <a:gd name="T17" fmla="*/ 7 h 146"/>
                <a:gd name="T18" fmla="*/ 14 w 177"/>
                <a:gd name="T19" fmla="*/ 38 h 146"/>
                <a:gd name="T20" fmla="*/ 3 w 177"/>
                <a:gd name="T21" fmla="*/ 60 h 146"/>
                <a:gd name="T22" fmla="*/ 0 w 177"/>
                <a:gd name="T23" fmla="*/ 78 h 146"/>
                <a:gd name="T24" fmla="*/ 1 w 177"/>
                <a:gd name="T25" fmla="*/ 94 h 146"/>
                <a:gd name="T26" fmla="*/ 8 w 177"/>
                <a:gd name="T27" fmla="*/ 106 h 146"/>
                <a:gd name="T28" fmla="*/ 17 w 177"/>
                <a:gd name="T29" fmla="*/ 117 h 146"/>
                <a:gd name="T30" fmla="*/ 30 w 177"/>
                <a:gd name="T31" fmla="*/ 126 h 146"/>
                <a:gd name="T32" fmla="*/ 46 w 177"/>
                <a:gd name="T33" fmla="*/ 132 h 146"/>
                <a:gd name="T34" fmla="*/ 62 w 177"/>
                <a:gd name="T35" fmla="*/ 138 h 146"/>
                <a:gd name="T36" fmla="*/ 79 w 177"/>
                <a:gd name="T37" fmla="*/ 141 h 146"/>
                <a:gd name="T38" fmla="*/ 98 w 177"/>
                <a:gd name="T39" fmla="*/ 143 h 146"/>
                <a:gd name="T40" fmla="*/ 115 w 177"/>
                <a:gd name="T41" fmla="*/ 144 h 146"/>
                <a:gd name="T42" fmla="*/ 130 w 177"/>
                <a:gd name="T43" fmla="*/ 146 h 146"/>
                <a:gd name="T44" fmla="*/ 144 w 177"/>
                <a:gd name="T45" fmla="*/ 146 h 146"/>
                <a:gd name="T46" fmla="*/ 154 w 177"/>
                <a:gd name="T47" fmla="*/ 144 h 146"/>
                <a:gd name="T48" fmla="*/ 161 w 177"/>
                <a:gd name="T49" fmla="*/ 144 h 146"/>
                <a:gd name="T50" fmla="*/ 163 w 177"/>
                <a:gd name="T51" fmla="*/ 14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7" h="146">
                  <a:moveTo>
                    <a:pt x="163" y="144"/>
                  </a:moveTo>
                  <a:lnTo>
                    <a:pt x="177" y="118"/>
                  </a:lnTo>
                  <a:lnTo>
                    <a:pt x="172" y="110"/>
                  </a:lnTo>
                  <a:lnTo>
                    <a:pt x="161" y="89"/>
                  </a:lnTo>
                  <a:lnTo>
                    <a:pt x="144" y="62"/>
                  </a:lnTo>
                  <a:lnTo>
                    <a:pt x="122" y="33"/>
                  </a:lnTo>
                  <a:lnTo>
                    <a:pt x="95" y="11"/>
                  </a:lnTo>
                  <a:lnTo>
                    <a:pt x="69" y="0"/>
                  </a:lnTo>
                  <a:lnTo>
                    <a:pt x="40" y="7"/>
                  </a:lnTo>
                  <a:lnTo>
                    <a:pt x="14" y="38"/>
                  </a:lnTo>
                  <a:lnTo>
                    <a:pt x="3" y="60"/>
                  </a:lnTo>
                  <a:lnTo>
                    <a:pt x="0" y="78"/>
                  </a:lnTo>
                  <a:lnTo>
                    <a:pt x="1" y="94"/>
                  </a:lnTo>
                  <a:lnTo>
                    <a:pt x="8" y="106"/>
                  </a:lnTo>
                  <a:lnTo>
                    <a:pt x="17" y="117"/>
                  </a:lnTo>
                  <a:lnTo>
                    <a:pt x="30" y="126"/>
                  </a:lnTo>
                  <a:lnTo>
                    <a:pt x="46" y="132"/>
                  </a:lnTo>
                  <a:lnTo>
                    <a:pt x="62" y="138"/>
                  </a:lnTo>
                  <a:lnTo>
                    <a:pt x="79" y="141"/>
                  </a:lnTo>
                  <a:lnTo>
                    <a:pt x="98" y="143"/>
                  </a:lnTo>
                  <a:lnTo>
                    <a:pt x="115" y="144"/>
                  </a:lnTo>
                  <a:lnTo>
                    <a:pt x="130" y="146"/>
                  </a:lnTo>
                  <a:lnTo>
                    <a:pt x="144" y="146"/>
                  </a:lnTo>
                  <a:lnTo>
                    <a:pt x="154" y="144"/>
                  </a:lnTo>
                  <a:lnTo>
                    <a:pt x="161" y="144"/>
                  </a:lnTo>
                  <a:lnTo>
                    <a:pt x="163" y="14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35" name="Freeform 187"/>
            <p:cNvSpPr>
              <a:spLocks/>
            </p:cNvSpPr>
            <p:nvPr/>
          </p:nvSpPr>
          <p:spPr bwMode="auto">
            <a:xfrm>
              <a:off x="2359" y="2133"/>
              <a:ext cx="89" cy="71"/>
            </a:xfrm>
            <a:custGeom>
              <a:avLst/>
              <a:gdLst>
                <a:gd name="T0" fmla="*/ 178 w 178"/>
                <a:gd name="T1" fmla="*/ 27 h 143"/>
                <a:gd name="T2" fmla="*/ 164 w 178"/>
                <a:gd name="T3" fmla="*/ 1 h 143"/>
                <a:gd name="T4" fmla="*/ 162 w 178"/>
                <a:gd name="T5" fmla="*/ 1 h 143"/>
                <a:gd name="T6" fmla="*/ 155 w 178"/>
                <a:gd name="T7" fmla="*/ 1 h 143"/>
                <a:gd name="T8" fmla="*/ 145 w 178"/>
                <a:gd name="T9" fmla="*/ 0 h 143"/>
                <a:gd name="T10" fmla="*/ 131 w 178"/>
                <a:gd name="T11" fmla="*/ 0 h 143"/>
                <a:gd name="T12" fmla="*/ 116 w 178"/>
                <a:gd name="T13" fmla="*/ 1 h 143"/>
                <a:gd name="T14" fmla="*/ 99 w 178"/>
                <a:gd name="T15" fmla="*/ 2 h 143"/>
                <a:gd name="T16" fmla="*/ 80 w 178"/>
                <a:gd name="T17" fmla="*/ 5 h 143"/>
                <a:gd name="T18" fmla="*/ 63 w 178"/>
                <a:gd name="T19" fmla="*/ 7 h 143"/>
                <a:gd name="T20" fmla="*/ 46 w 178"/>
                <a:gd name="T21" fmla="*/ 13 h 143"/>
                <a:gd name="T22" fmla="*/ 31 w 178"/>
                <a:gd name="T23" fmla="*/ 18 h 143"/>
                <a:gd name="T24" fmla="*/ 18 w 178"/>
                <a:gd name="T25" fmla="*/ 27 h 143"/>
                <a:gd name="T26" fmla="*/ 8 w 178"/>
                <a:gd name="T27" fmla="*/ 37 h 143"/>
                <a:gd name="T28" fmla="*/ 2 w 178"/>
                <a:gd name="T29" fmla="*/ 50 h 143"/>
                <a:gd name="T30" fmla="*/ 0 w 178"/>
                <a:gd name="T31" fmla="*/ 65 h 143"/>
                <a:gd name="T32" fmla="*/ 4 w 178"/>
                <a:gd name="T33" fmla="*/ 83 h 143"/>
                <a:gd name="T34" fmla="*/ 14 w 178"/>
                <a:gd name="T35" fmla="*/ 104 h 143"/>
                <a:gd name="T36" fmla="*/ 41 w 178"/>
                <a:gd name="T37" fmla="*/ 135 h 143"/>
                <a:gd name="T38" fmla="*/ 69 w 178"/>
                <a:gd name="T39" fmla="*/ 143 h 143"/>
                <a:gd name="T40" fmla="*/ 96 w 178"/>
                <a:gd name="T41" fmla="*/ 132 h 143"/>
                <a:gd name="T42" fmla="*/ 122 w 178"/>
                <a:gd name="T43" fmla="*/ 111 h 143"/>
                <a:gd name="T44" fmla="*/ 145 w 178"/>
                <a:gd name="T45" fmla="*/ 83 h 143"/>
                <a:gd name="T46" fmla="*/ 162 w 178"/>
                <a:gd name="T47" fmla="*/ 55 h 143"/>
                <a:gd name="T48" fmla="*/ 174 w 178"/>
                <a:gd name="T49" fmla="*/ 35 h 143"/>
                <a:gd name="T50" fmla="*/ 178 w 178"/>
                <a:gd name="T51" fmla="*/ 2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8" h="143">
                  <a:moveTo>
                    <a:pt x="178" y="27"/>
                  </a:moveTo>
                  <a:lnTo>
                    <a:pt x="164" y="1"/>
                  </a:lnTo>
                  <a:lnTo>
                    <a:pt x="162" y="1"/>
                  </a:lnTo>
                  <a:lnTo>
                    <a:pt x="155" y="1"/>
                  </a:lnTo>
                  <a:lnTo>
                    <a:pt x="145" y="0"/>
                  </a:lnTo>
                  <a:lnTo>
                    <a:pt x="131" y="0"/>
                  </a:lnTo>
                  <a:lnTo>
                    <a:pt x="116" y="1"/>
                  </a:lnTo>
                  <a:lnTo>
                    <a:pt x="99" y="2"/>
                  </a:lnTo>
                  <a:lnTo>
                    <a:pt x="80" y="5"/>
                  </a:lnTo>
                  <a:lnTo>
                    <a:pt x="63" y="7"/>
                  </a:lnTo>
                  <a:lnTo>
                    <a:pt x="46" y="13"/>
                  </a:lnTo>
                  <a:lnTo>
                    <a:pt x="31" y="18"/>
                  </a:lnTo>
                  <a:lnTo>
                    <a:pt x="18" y="27"/>
                  </a:lnTo>
                  <a:lnTo>
                    <a:pt x="8" y="37"/>
                  </a:lnTo>
                  <a:lnTo>
                    <a:pt x="2" y="50"/>
                  </a:lnTo>
                  <a:lnTo>
                    <a:pt x="0" y="65"/>
                  </a:lnTo>
                  <a:lnTo>
                    <a:pt x="4" y="83"/>
                  </a:lnTo>
                  <a:lnTo>
                    <a:pt x="14" y="104"/>
                  </a:lnTo>
                  <a:lnTo>
                    <a:pt x="41" y="135"/>
                  </a:lnTo>
                  <a:lnTo>
                    <a:pt x="69" y="143"/>
                  </a:lnTo>
                  <a:lnTo>
                    <a:pt x="96" y="132"/>
                  </a:lnTo>
                  <a:lnTo>
                    <a:pt x="122" y="111"/>
                  </a:lnTo>
                  <a:lnTo>
                    <a:pt x="145" y="83"/>
                  </a:lnTo>
                  <a:lnTo>
                    <a:pt x="162" y="55"/>
                  </a:lnTo>
                  <a:lnTo>
                    <a:pt x="174" y="35"/>
                  </a:lnTo>
                  <a:lnTo>
                    <a:pt x="178" y="2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36" name="Freeform 188"/>
            <p:cNvSpPr>
              <a:spLocks/>
            </p:cNvSpPr>
            <p:nvPr/>
          </p:nvSpPr>
          <p:spPr bwMode="auto">
            <a:xfrm>
              <a:off x="2432" y="2151"/>
              <a:ext cx="66" cy="90"/>
            </a:xfrm>
            <a:custGeom>
              <a:avLst/>
              <a:gdLst>
                <a:gd name="T0" fmla="*/ 82 w 132"/>
                <a:gd name="T1" fmla="*/ 0 h 181"/>
                <a:gd name="T2" fmla="*/ 52 w 132"/>
                <a:gd name="T3" fmla="*/ 0 h 181"/>
                <a:gd name="T4" fmla="*/ 47 w 132"/>
                <a:gd name="T5" fmla="*/ 8 h 181"/>
                <a:gd name="T6" fmla="*/ 35 w 132"/>
                <a:gd name="T7" fmla="*/ 29 h 181"/>
                <a:gd name="T8" fmla="*/ 20 w 132"/>
                <a:gd name="T9" fmla="*/ 57 h 181"/>
                <a:gd name="T10" fmla="*/ 7 w 132"/>
                <a:gd name="T11" fmla="*/ 90 h 181"/>
                <a:gd name="T12" fmla="*/ 0 w 132"/>
                <a:gd name="T13" fmla="*/ 123 h 181"/>
                <a:gd name="T14" fmla="*/ 5 w 132"/>
                <a:gd name="T15" fmla="*/ 152 h 181"/>
                <a:gd name="T16" fmla="*/ 24 w 132"/>
                <a:gd name="T17" fmla="*/ 172 h 181"/>
                <a:gd name="T18" fmla="*/ 64 w 132"/>
                <a:gd name="T19" fmla="*/ 181 h 181"/>
                <a:gd name="T20" fmla="*/ 106 w 132"/>
                <a:gd name="T21" fmla="*/ 172 h 181"/>
                <a:gd name="T22" fmla="*/ 127 w 132"/>
                <a:gd name="T23" fmla="*/ 152 h 181"/>
                <a:gd name="T24" fmla="*/ 132 w 132"/>
                <a:gd name="T25" fmla="*/ 123 h 181"/>
                <a:gd name="T26" fmla="*/ 127 w 132"/>
                <a:gd name="T27" fmla="*/ 90 h 181"/>
                <a:gd name="T28" fmla="*/ 114 w 132"/>
                <a:gd name="T29" fmla="*/ 57 h 181"/>
                <a:gd name="T30" fmla="*/ 99 w 132"/>
                <a:gd name="T31" fmla="*/ 29 h 181"/>
                <a:gd name="T32" fmla="*/ 86 w 132"/>
                <a:gd name="T33" fmla="*/ 8 h 181"/>
                <a:gd name="T34" fmla="*/ 82 w 132"/>
                <a:gd name="T35"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81">
                  <a:moveTo>
                    <a:pt x="82" y="0"/>
                  </a:moveTo>
                  <a:lnTo>
                    <a:pt x="52" y="0"/>
                  </a:lnTo>
                  <a:lnTo>
                    <a:pt x="47" y="8"/>
                  </a:lnTo>
                  <a:lnTo>
                    <a:pt x="35" y="29"/>
                  </a:lnTo>
                  <a:lnTo>
                    <a:pt x="20" y="57"/>
                  </a:lnTo>
                  <a:lnTo>
                    <a:pt x="7" y="90"/>
                  </a:lnTo>
                  <a:lnTo>
                    <a:pt x="0" y="123"/>
                  </a:lnTo>
                  <a:lnTo>
                    <a:pt x="5" y="152"/>
                  </a:lnTo>
                  <a:lnTo>
                    <a:pt x="24" y="172"/>
                  </a:lnTo>
                  <a:lnTo>
                    <a:pt x="64" y="181"/>
                  </a:lnTo>
                  <a:lnTo>
                    <a:pt x="106" y="172"/>
                  </a:lnTo>
                  <a:lnTo>
                    <a:pt x="127" y="152"/>
                  </a:lnTo>
                  <a:lnTo>
                    <a:pt x="132" y="123"/>
                  </a:lnTo>
                  <a:lnTo>
                    <a:pt x="127" y="90"/>
                  </a:lnTo>
                  <a:lnTo>
                    <a:pt x="114" y="57"/>
                  </a:lnTo>
                  <a:lnTo>
                    <a:pt x="99" y="29"/>
                  </a:lnTo>
                  <a:lnTo>
                    <a:pt x="86" y="8"/>
                  </a:lnTo>
                  <a:lnTo>
                    <a:pt x="82"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37" name="Freeform 189"/>
            <p:cNvSpPr>
              <a:spLocks/>
            </p:cNvSpPr>
            <p:nvPr/>
          </p:nvSpPr>
          <p:spPr bwMode="auto">
            <a:xfrm>
              <a:off x="2482" y="2132"/>
              <a:ext cx="88" cy="72"/>
            </a:xfrm>
            <a:custGeom>
              <a:avLst/>
              <a:gdLst>
                <a:gd name="T0" fmla="*/ 15 w 177"/>
                <a:gd name="T1" fmla="*/ 1 h 144"/>
                <a:gd name="T2" fmla="*/ 0 w 177"/>
                <a:gd name="T3" fmla="*/ 26 h 144"/>
                <a:gd name="T4" fmla="*/ 5 w 177"/>
                <a:gd name="T5" fmla="*/ 34 h 144"/>
                <a:gd name="T6" fmla="*/ 16 w 177"/>
                <a:gd name="T7" fmla="*/ 55 h 144"/>
                <a:gd name="T8" fmla="*/ 33 w 177"/>
                <a:gd name="T9" fmla="*/ 83 h 144"/>
                <a:gd name="T10" fmla="*/ 56 w 177"/>
                <a:gd name="T11" fmla="*/ 110 h 144"/>
                <a:gd name="T12" fmla="*/ 82 w 177"/>
                <a:gd name="T13" fmla="*/ 132 h 144"/>
                <a:gd name="T14" fmla="*/ 109 w 177"/>
                <a:gd name="T15" fmla="*/ 144 h 144"/>
                <a:gd name="T16" fmla="*/ 137 w 177"/>
                <a:gd name="T17" fmla="*/ 137 h 144"/>
                <a:gd name="T18" fmla="*/ 164 w 177"/>
                <a:gd name="T19" fmla="*/ 106 h 144"/>
                <a:gd name="T20" fmla="*/ 174 w 177"/>
                <a:gd name="T21" fmla="*/ 85 h 144"/>
                <a:gd name="T22" fmla="*/ 177 w 177"/>
                <a:gd name="T23" fmla="*/ 67 h 144"/>
                <a:gd name="T24" fmla="*/ 176 w 177"/>
                <a:gd name="T25" fmla="*/ 50 h 144"/>
                <a:gd name="T26" fmla="*/ 170 w 177"/>
                <a:gd name="T27" fmla="*/ 38 h 144"/>
                <a:gd name="T28" fmla="*/ 161 w 177"/>
                <a:gd name="T29" fmla="*/ 27 h 144"/>
                <a:gd name="T30" fmla="*/ 147 w 177"/>
                <a:gd name="T31" fmla="*/ 19 h 144"/>
                <a:gd name="T32" fmla="*/ 132 w 177"/>
                <a:gd name="T33" fmla="*/ 12 h 144"/>
                <a:gd name="T34" fmla="*/ 116 w 177"/>
                <a:gd name="T35" fmla="*/ 8 h 144"/>
                <a:gd name="T36" fmla="*/ 98 w 177"/>
                <a:gd name="T37" fmla="*/ 4 h 144"/>
                <a:gd name="T38" fmla="*/ 81 w 177"/>
                <a:gd name="T39" fmla="*/ 2 h 144"/>
                <a:gd name="T40" fmla="*/ 63 w 177"/>
                <a:gd name="T41" fmla="*/ 1 h 144"/>
                <a:gd name="T42" fmla="*/ 48 w 177"/>
                <a:gd name="T43" fmla="*/ 0 h 144"/>
                <a:gd name="T44" fmla="*/ 35 w 177"/>
                <a:gd name="T45" fmla="*/ 0 h 144"/>
                <a:gd name="T46" fmla="*/ 24 w 177"/>
                <a:gd name="T47" fmla="*/ 1 h 144"/>
                <a:gd name="T48" fmla="*/ 17 w 177"/>
                <a:gd name="T49" fmla="*/ 1 h 144"/>
                <a:gd name="T50" fmla="*/ 15 w 177"/>
                <a:gd name="T51" fmla="*/ 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7" h="144">
                  <a:moveTo>
                    <a:pt x="15" y="1"/>
                  </a:moveTo>
                  <a:lnTo>
                    <a:pt x="0" y="26"/>
                  </a:lnTo>
                  <a:lnTo>
                    <a:pt x="5" y="34"/>
                  </a:lnTo>
                  <a:lnTo>
                    <a:pt x="16" y="55"/>
                  </a:lnTo>
                  <a:lnTo>
                    <a:pt x="33" y="83"/>
                  </a:lnTo>
                  <a:lnTo>
                    <a:pt x="56" y="110"/>
                  </a:lnTo>
                  <a:lnTo>
                    <a:pt x="82" y="132"/>
                  </a:lnTo>
                  <a:lnTo>
                    <a:pt x="109" y="144"/>
                  </a:lnTo>
                  <a:lnTo>
                    <a:pt x="137" y="137"/>
                  </a:lnTo>
                  <a:lnTo>
                    <a:pt x="164" y="106"/>
                  </a:lnTo>
                  <a:lnTo>
                    <a:pt x="174" y="85"/>
                  </a:lnTo>
                  <a:lnTo>
                    <a:pt x="177" y="67"/>
                  </a:lnTo>
                  <a:lnTo>
                    <a:pt x="176" y="50"/>
                  </a:lnTo>
                  <a:lnTo>
                    <a:pt x="170" y="38"/>
                  </a:lnTo>
                  <a:lnTo>
                    <a:pt x="161" y="27"/>
                  </a:lnTo>
                  <a:lnTo>
                    <a:pt x="147" y="19"/>
                  </a:lnTo>
                  <a:lnTo>
                    <a:pt x="132" y="12"/>
                  </a:lnTo>
                  <a:lnTo>
                    <a:pt x="116" y="8"/>
                  </a:lnTo>
                  <a:lnTo>
                    <a:pt x="98" y="4"/>
                  </a:lnTo>
                  <a:lnTo>
                    <a:pt x="81" y="2"/>
                  </a:lnTo>
                  <a:lnTo>
                    <a:pt x="63" y="1"/>
                  </a:lnTo>
                  <a:lnTo>
                    <a:pt x="48" y="0"/>
                  </a:lnTo>
                  <a:lnTo>
                    <a:pt x="35" y="0"/>
                  </a:lnTo>
                  <a:lnTo>
                    <a:pt x="24" y="1"/>
                  </a:lnTo>
                  <a:lnTo>
                    <a:pt x="17" y="1"/>
                  </a:lnTo>
                  <a:lnTo>
                    <a:pt x="15"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38" name="Freeform 190"/>
            <p:cNvSpPr>
              <a:spLocks/>
            </p:cNvSpPr>
            <p:nvPr/>
          </p:nvSpPr>
          <p:spPr bwMode="auto">
            <a:xfrm>
              <a:off x="2481" y="2051"/>
              <a:ext cx="90" cy="72"/>
            </a:xfrm>
            <a:custGeom>
              <a:avLst/>
              <a:gdLst>
                <a:gd name="T0" fmla="*/ 0 w 180"/>
                <a:gd name="T1" fmla="*/ 116 h 143"/>
                <a:gd name="T2" fmla="*/ 15 w 180"/>
                <a:gd name="T3" fmla="*/ 142 h 143"/>
                <a:gd name="T4" fmla="*/ 17 w 180"/>
                <a:gd name="T5" fmla="*/ 142 h 143"/>
                <a:gd name="T6" fmla="*/ 24 w 180"/>
                <a:gd name="T7" fmla="*/ 142 h 143"/>
                <a:gd name="T8" fmla="*/ 34 w 180"/>
                <a:gd name="T9" fmla="*/ 143 h 143"/>
                <a:gd name="T10" fmla="*/ 48 w 180"/>
                <a:gd name="T11" fmla="*/ 143 h 143"/>
                <a:gd name="T12" fmla="*/ 63 w 180"/>
                <a:gd name="T13" fmla="*/ 142 h 143"/>
                <a:gd name="T14" fmla="*/ 80 w 180"/>
                <a:gd name="T15" fmla="*/ 141 h 143"/>
                <a:gd name="T16" fmla="*/ 99 w 180"/>
                <a:gd name="T17" fmla="*/ 139 h 143"/>
                <a:gd name="T18" fmla="*/ 116 w 180"/>
                <a:gd name="T19" fmla="*/ 135 h 143"/>
                <a:gd name="T20" fmla="*/ 133 w 180"/>
                <a:gd name="T21" fmla="*/ 131 h 143"/>
                <a:gd name="T22" fmla="*/ 148 w 180"/>
                <a:gd name="T23" fmla="*/ 125 h 143"/>
                <a:gd name="T24" fmla="*/ 161 w 180"/>
                <a:gd name="T25" fmla="*/ 117 h 143"/>
                <a:gd name="T26" fmla="*/ 171 w 180"/>
                <a:gd name="T27" fmla="*/ 106 h 143"/>
                <a:gd name="T28" fmla="*/ 177 w 180"/>
                <a:gd name="T29" fmla="*/ 94 h 143"/>
                <a:gd name="T30" fmla="*/ 180 w 180"/>
                <a:gd name="T31" fmla="*/ 79 h 143"/>
                <a:gd name="T32" fmla="*/ 175 w 180"/>
                <a:gd name="T33" fmla="*/ 60 h 143"/>
                <a:gd name="T34" fmla="*/ 166 w 180"/>
                <a:gd name="T35" fmla="*/ 40 h 143"/>
                <a:gd name="T36" fmla="*/ 138 w 180"/>
                <a:gd name="T37" fmla="*/ 7 h 143"/>
                <a:gd name="T38" fmla="*/ 109 w 180"/>
                <a:gd name="T39" fmla="*/ 0 h 143"/>
                <a:gd name="T40" fmla="*/ 82 w 180"/>
                <a:gd name="T41" fmla="*/ 10 h 143"/>
                <a:gd name="T42" fmla="*/ 56 w 180"/>
                <a:gd name="T43" fmla="*/ 32 h 143"/>
                <a:gd name="T44" fmla="*/ 33 w 180"/>
                <a:gd name="T45" fmla="*/ 59 h 143"/>
                <a:gd name="T46" fmla="*/ 16 w 180"/>
                <a:gd name="T47" fmla="*/ 87 h 143"/>
                <a:gd name="T48" fmla="*/ 4 w 180"/>
                <a:gd name="T49" fmla="*/ 108 h 143"/>
                <a:gd name="T50" fmla="*/ 0 w 180"/>
                <a:gd name="T51" fmla="*/ 11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0" h="143">
                  <a:moveTo>
                    <a:pt x="0" y="116"/>
                  </a:moveTo>
                  <a:lnTo>
                    <a:pt x="15" y="142"/>
                  </a:lnTo>
                  <a:lnTo>
                    <a:pt x="17" y="142"/>
                  </a:lnTo>
                  <a:lnTo>
                    <a:pt x="24" y="142"/>
                  </a:lnTo>
                  <a:lnTo>
                    <a:pt x="34" y="143"/>
                  </a:lnTo>
                  <a:lnTo>
                    <a:pt x="48" y="143"/>
                  </a:lnTo>
                  <a:lnTo>
                    <a:pt x="63" y="142"/>
                  </a:lnTo>
                  <a:lnTo>
                    <a:pt x="80" y="141"/>
                  </a:lnTo>
                  <a:lnTo>
                    <a:pt x="99" y="139"/>
                  </a:lnTo>
                  <a:lnTo>
                    <a:pt x="116" y="135"/>
                  </a:lnTo>
                  <a:lnTo>
                    <a:pt x="133" y="131"/>
                  </a:lnTo>
                  <a:lnTo>
                    <a:pt x="148" y="125"/>
                  </a:lnTo>
                  <a:lnTo>
                    <a:pt x="161" y="117"/>
                  </a:lnTo>
                  <a:lnTo>
                    <a:pt x="171" y="106"/>
                  </a:lnTo>
                  <a:lnTo>
                    <a:pt x="177" y="94"/>
                  </a:lnTo>
                  <a:lnTo>
                    <a:pt x="180" y="79"/>
                  </a:lnTo>
                  <a:lnTo>
                    <a:pt x="175" y="60"/>
                  </a:lnTo>
                  <a:lnTo>
                    <a:pt x="166" y="40"/>
                  </a:lnTo>
                  <a:lnTo>
                    <a:pt x="138" y="7"/>
                  </a:lnTo>
                  <a:lnTo>
                    <a:pt x="109" y="0"/>
                  </a:lnTo>
                  <a:lnTo>
                    <a:pt x="82" y="10"/>
                  </a:lnTo>
                  <a:lnTo>
                    <a:pt x="56" y="32"/>
                  </a:lnTo>
                  <a:lnTo>
                    <a:pt x="33" y="59"/>
                  </a:lnTo>
                  <a:lnTo>
                    <a:pt x="16" y="87"/>
                  </a:lnTo>
                  <a:lnTo>
                    <a:pt x="4" y="108"/>
                  </a:lnTo>
                  <a:lnTo>
                    <a:pt x="0" y="11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39" name="Freeform 191"/>
            <p:cNvSpPr>
              <a:spLocks/>
            </p:cNvSpPr>
            <p:nvPr/>
          </p:nvSpPr>
          <p:spPr bwMode="auto">
            <a:xfrm>
              <a:off x="2654" y="1594"/>
              <a:ext cx="12" cy="12"/>
            </a:xfrm>
            <a:custGeom>
              <a:avLst/>
              <a:gdLst>
                <a:gd name="T0" fmla="*/ 12 w 24"/>
                <a:gd name="T1" fmla="*/ 24 h 24"/>
                <a:gd name="T2" fmla="*/ 8 w 24"/>
                <a:gd name="T3" fmla="*/ 23 h 24"/>
                <a:gd name="T4" fmla="*/ 3 w 24"/>
                <a:gd name="T5" fmla="*/ 21 h 24"/>
                <a:gd name="T6" fmla="*/ 1 w 24"/>
                <a:gd name="T7" fmla="*/ 16 h 24"/>
                <a:gd name="T8" fmla="*/ 0 w 24"/>
                <a:gd name="T9" fmla="*/ 11 h 24"/>
                <a:gd name="T10" fmla="*/ 1 w 24"/>
                <a:gd name="T11" fmla="*/ 7 h 24"/>
                <a:gd name="T12" fmla="*/ 3 w 24"/>
                <a:gd name="T13" fmla="*/ 3 h 24"/>
                <a:gd name="T14" fmla="*/ 8 w 24"/>
                <a:gd name="T15" fmla="*/ 1 h 24"/>
                <a:gd name="T16" fmla="*/ 12 w 24"/>
                <a:gd name="T17" fmla="*/ 0 h 24"/>
                <a:gd name="T18" fmla="*/ 17 w 24"/>
                <a:gd name="T19" fmla="*/ 1 h 24"/>
                <a:gd name="T20" fmla="*/ 20 w 24"/>
                <a:gd name="T21" fmla="*/ 3 h 24"/>
                <a:gd name="T22" fmla="*/ 23 w 24"/>
                <a:gd name="T23" fmla="*/ 7 h 24"/>
                <a:gd name="T24" fmla="*/ 24 w 24"/>
                <a:gd name="T25" fmla="*/ 11 h 24"/>
                <a:gd name="T26" fmla="*/ 23 w 24"/>
                <a:gd name="T27" fmla="*/ 16 h 24"/>
                <a:gd name="T28" fmla="*/ 20 w 24"/>
                <a:gd name="T29" fmla="*/ 21 h 24"/>
                <a:gd name="T30" fmla="*/ 17 w 24"/>
                <a:gd name="T31" fmla="*/ 23 h 24"/>
                <a:gd name="T32" fmla="*/ 12 w 24"/>
                <a:gd name="T3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lnTo>
                    <a:pt x="8" y="23"/>
                  </a:lnTo>
                  <a:lnTo>
                    <a:pt x="3" y="21"/>
                  </a:lnTo>
                  <a:lnTo>
                    <a:pt x="1" y="16"/>
                  </a:lnTo>
                  <a:lnTo>
                    <a:pt x="0" y="11"/>
                  </a:lnTo>
                  <a:lnTo>
                    <a:pt x="1" y="7"/>
                  </a:lnTo>
                  <a:lnTo>
                    <a:pt x="3" y="3"/>
                  </a:lnTo>
                  <a:lnTo>
                    <a:pt x="8" y="1"/>
                  </a:lnTo>
                  <a:lnTo>
                    <a:pt x="12" y="0"/>
                  </a:lnTo>
                  <a:lnTo>
                    <a:pt x="17" y="1"/>
                  </a:lnTo>
                  <a:lnTo>
                    <a:pt x="20" y="3"/>
                  </a:lnTo>
                  <a:lnTo>
                    <a:pt x="23" y="7"/>
                  </a:lnTo>
                  <a:lnTo>
                    <a:pt x="24" y="11"/>
                  </a:lnTo>
                  <a:lnTo>
                    <a:pt x="23" y="16"/>
                  </a:lnTo>
                  <a:lnTo>
                    <a:pt x="20" y="21"/>
                  </a:lnTo>
                  <a:lnTo>
                    <a:pt x="17" y="23"/>
                  </a:lnTo>
                  <a:lnTo>
                    <a:pt x="12" y="2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40" name="Freeform 192"/>
            <p:cNvSpPr>
              <a:spLocks/>
            </p:cNvSpPr>
            <p:nvPr/>
          </p:nvSpPr>
          <p:spPr bwMode="auto">
            <a:xfrm>
              <a:off x="2647" y="1554"/>
              <a:ext cx="26" cy="37"/>
            </a:xfrm>
            <a:custGeom>
              <a:avLst/>
              <a:gdLst>
                <a:gd name="T0" fmla="*/ 19 w 52"/>
                <a:gd name="T1" fmla="*/ 73 h 73"/>
                <a:gd name="T2" fmla="*/ 31 w 52"/>
                <a:gd name="T3" fmla="*/ 73 h 73"/>
                <a:gd name="T4" fmla="*/ 33 w 52"/>
                <a:gd name="T5" fmla="*/ 70 h 73"/>
                <a:gd name="T6" fmla="*/ 38 w 52"/>
                <a:gd name="T7" fmla="*/ 62 h 73"/>
                <a:gd name="T8" fmla="*/ 43 w 52"/>
                <a:gd name="T9" fmla="*/ 50 h 73"/>
                <a:gd name="T10" fmla="*/ 49 w 52"/>
                <a:gd name="T11" fmla="*/ 36 h 73"/>
                <a:gd name="T12" fmla="*/ 52 w 52"/>
                <a:gd name="T13" fmla="*/ 24 h 73"/>
                <a:gd name="T14" fmla="*/ 50 w 52"/>
                <a:gd name="T15" fmla="*/ 12 h 73"/>
                <a:gd name="T16" fmla="*/ 42 w 52"/>
                <a:gd name="T17" fmla="*/ 4 h 73"/>
                <a:gd name="T18" fmla="*/ 26 w 52"/>
                <a:gd name="T19" fmla="*/ 0 h 73"/>
                <a:gd name="T20" fmla="*/ 10 w 52"/>
                <a:gd name="T21" fmla="*/ 4 h 73"/>
                <a:gd name="T22" fmla="*/ 1 w 52"/>
                <a:gd name="T23" fmla="*/ 12 h 73"/>
                <a:gd name="T24" fmla="*/ 0 w 52"/>
                <a:gd name="T25" fmla="*/ 24 h 73"/>
                <a:gd name="T26" fmla="*/ 2 w 52"/>
                <a:gd name="T27" fmla="*/ 36 h 73"/>
                <a:gd name="T28" fmla="*/ 7 w 52"/>
                <a:gd name="T29" fmla="*/ 50 h 73"/>
                <a:gd name="T30" fmla="*/ 12 w 52"/>
                <a:gd name="T31" fmla="*/ 62 h 73"/>
                <a:gd name="T32" fmla="*/ 17 w 52"/>
                <a:gd name="T33" fmla="*/ 70 h 73"/>
                <a:gd name="T34" fmla="*/ 19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41" name="Freeform 193"/>
            <p:cNvSpPr>
              <a:spLocks/>
            </p:cNvSpPr>
            <p:nvPr/>
          </p:nvSpPr>
          <p:spPr bwMode="auto">
            <a:xfrm>
              <a:off x="2647" y="1554"/>
              <a:ext cx="26" cy="37"/>
            </a:xfrm>
            <a:custGeom>
              <a:avLst/>
              <a:gdLst>
                <a:gd name="T0" fmla="*/ 19 w 52"/>
                <a:gd name="T1" fmla="*/ 73 h 73"/>
                <a:gd name="T2" fmla="*/ 31 w 52"/>
                <a:gd name="T3" fmla="*/ 73 h 73"/>
                <a:gd name="T4" fmla="*/ 33 w 52"/>
                <a:gd name="T5" fmla="*/ 70 h 73"/>
                <a:gd name="T6" fmla="*/ 38 w 52"/>
                <a:gd name="T7" fmla="*/ 62 h 73"/>
                <a:gd name="T8" fmla="*/ 43 w 52"/>
                <a:gd name="T9" fmla="*/ 50 h 73"/>
                <a:gd name="T10" fmla="*/ 49 w 52"/>
                <a:gd name="T11" fmla="*/ 36 h 73"/>
                <a:gd name="T12" fmla="*/ 52 w 52"/>
                <a:gd name="T13" fmla="*/ 24 h 73"/>
                <a:gd name="T14" fmla="*/ 50 w 52"/>
                <a:gd name="T15" fmla="*/ 12 h 73"/>
                <a:gd name="T16" fmla="*/ 42 w 52"/>
                <a:gd name="T17" fmla="*/ 4 h 73"/>
                <a:gd name="T18" fmla="*/ 26 w 52"/>
                <a:gd name="T19" fmla="*/ 0 h 73"/>
                <a:gd name="T20" fmla="*/ 10 w 52"/>
                <a:gd name="T21" fmla="*/ 4 h 73"/>
                <a:gd name="T22" fmla="*/ 1 w 52"/>
                <a:gd name="T23" fmla="*/ 12 h 73"/>
                <a:gd name="T24" fmla="*/ 0 w 52"/>
                <a:gd name="T25" fmla="*/ 24 h 73"/>
                <a:gd name="T26" fmla="*/ 2 w 52"/>
                <a:gd name="T27" fmla="*/ 36 h 73"/>
                <a:gd name="T28" fmla="*/ 7 w 52"/>
                <a:gd name="T29" fmla="*/ 50 h 73"/>
                <a:gd name="T30" fmla="*/ 12 w 52"/>
                <a:gd name="T31" fmla="*/ 62 h 73"/>
                <a:gd name="T32" fmla="*/ 17 w 52"/>
                <a:gd name="T33" fmla="*/ 70 h 73"/>
                <a:gd name="T34" fmla="*/ 19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42" name="Freeform 194"/>
            <p:cNvSpPr>
              <a:spLocks/>
            </p:cNvSpPr>
            <p:nvPr/>
          </p:nvSpPr>
          <p:spPr bwMode="auto">
            <a:xfrm>
              <a:off x="2618" y="1569"/>
              <a:ext cx="36" cy="29"/>
            </a:xfrm>
            <a:custGeom>
              <a:avLst/>
              <a:gdLst>
                <a:gd name="T0" fmla="*/ 66 w 71"/>
                <a:gd name="T1" fmla="*/ 58 h 58"/>
                <a:gd name="T2" fmla="*/ 71 w 71"/>
                <a:gd name="T3" fmla="*/ 48 h 58"/>
                <a:gd name="T4" fmla="*/ 70 w 71"/>
                <a:gd name="T5" fmla="*/ 44 h 58"/>
                <a:gd name="T6" fmla="*/ 64 w 71"/>
                <a:gd name="T7" fmla="*/ 36 h 58"/>
                <a:gd name="T8" fmla="*/ 58 w 71"/>
                <a:gd name="T9" fmla="*/ 25 h 58"/>
                <a:gd name="T10" fmla="*/ 49 w 71"/>
                <a:gd name="T11" fmla="*/ 14 h 58"/>
                <a:gd name="T12" fmla="*/ 39 w 71"/>
                <a:gd name="T13" fmla="*/ 5 h 58"/>
                <a:gd name="T14" fmla="*/ 28 w 71"/>
                <a:gd name="T15" fmla="*/ 0 h 58"/>
                <a:gd name="T16" fmla="*/ 16 w 71"/>
                <a:gd name="T17" fmla="*/ 4 h 58"/>
                <a:gd name="T18" fmla="*/ 6 w 71"/>
                <a:gd name="T19" fmla="*/ 17 h 58"/>
                <a:gd name="T20" fmla="*/ 0 w 71"/>
                <a:gd name="T21" fmla="*/ 33 h 58"/>
                <a:gd name="T22" fmla="*/ 3 w 71"/>
                <a:gd name="T23" fmla="*/ 43 h 58"/>
                <a:gd name="T24" fmla="*/ 11 w 71"/>
                <a:gd name="T25" fmla="*/ 51 h 58"/>
                <a:gd name="T26" fmla="*/ 25 w 71"/>
                <a:gd name="T27" fmla="*/ 56 h 58"/>
                <a:gd name="T28" fmla="*/ 39 w 71"/>
                <a:gd name="T29" fmla="*/ 58 h 58"/>
                <a:gd name="T30" fmla="*/ 52 w 71"/>
                <a:gd name="T31" fmla="*/ 58 h 58"/>
                <a:gd name="T32" fmla="*/ 62 w 71"/>
                <a:gd name="T33" fmla="*/ 58 h 58"/>
                <a:gd name="T34" fmla="*/ 66 w 71"/>
                <a:gd name="T3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8">
                  <a:moveTo>
                    <a:pt x="66" y="58"/>
                  </a:moveTo>
                  <a:lnTo>
                    <a:pt x="71" y="48"/>
                  </a:lnTo>
                  <a:lnTo>
                    <a:pt x="70" y="44"/>
                  </a:lnTo>
                  <a:lnTo>
                    <a:pt x="64" y="36"/>
                  </a:lnTo>
                  <a:lnTo>
                    <a:pt x="58" y="25"/>
                  </a:lnTo>
                  <a:lnTo>
                    <a:pt x="49" y="14"/>
                  </a:lnTo>
                  <a:lnTo>
                    <a:pt x="39" y="5"/>
                  </a:lnTo>
                  <a:lnTo>
                    <a:pt x="28" y="0"/>
                  </a:lnTo>
                  <a:lnTo>
                    <a:pt x="16" y="4"/>
                  </a:lnTo>
                  <a:lnTo>
                    <a:pt x="6" y="17"/>
                  </a:lnTo>
                  <a:lnTo>
                    <a:pt x="0" y="33"/>
                  </a:lnTo>
                  <a:lnTo>
                    <a:pt x="3" y="43"/>
                  </a:lnTo>
                  <a:lnTo>
                    <a:pt x="11" y="51"/>
                  </a:lnTo>
                  <a:lnTo>
                    <a:pt x="25" y="56"/>
                  </a:lnTo>
                  <a:lnTo>
                    <a:pt x="39" y="58"/>
                  </a:lnTo>
                  <a:lnTo>
                    <a:pt x="52" y="58"/>
                  </a:lnTo>
                  <a:lnTo>
                    <a:pt x="62" y="58"/>
                  </a:lnTo>
                  <a:lnTo>
                    <a:pt x="66" y="5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43" name="Freeform 195"/>
            <p:cNvSpPr>
              <a:spLocks/>
            </p:cNvSpPr>
            <p:nvPr/>
          </p:nvSpPr>
          <p:spPr bwMode="auto">
            <a:xfrm>
              <a:off x="2618" y="1602"/>
              <a:ext cx="36" cy="28"/>
            </a:xfrm>
            <a:custGeom>
              <a:avLst/>
              <a:gdLst>
                <a:gd name="T0" fmla="*/ 71 w 71"/>
                <a:gd name="T1" fmla="*/ 10 h 57"/>
                <a:gd name="T2" fmla="*/ 66 w 71"/>
                <a:gd name="T3" fmla="*/ 0 h 57"/>
                <a:gd name="T4" fmla="*/ 62 w 71"/>
                <a:gd name="T5" fmla="*/ 0 h 57"/>
                <a:gd name="T6" fmla="*/ 53 w 71"/>
                <a:gd name="T7" fmla="*/ 0 h 57"/>
                <a:gd name="T8" fmla="*/ 39 w 71"/>
                <a:gd name="T9" fmla="*/ 0 h 57"/>
                <a:gd name="T10" fmla="*/ 25 w 71"/>
                <a:gd name="T11" fmla="*/ 2 h 57"/>
                <a:gd name="T12" fmla="*/ 13 w 71"/>
                <a:gd name="T13" fmla="*/ 7 h 57"/>
                <a:gd name="T14" fmla="*/ 3 w 71"/>
                <a:gd name="T15" fmla="*/ 15 h 57"/>
                <a:gd name="T16" fmla="*/ 0 w 71"/>
                <a:gd name="T17" fmla="*/ 25 h 57"/>
                <a:gd name="T18" fmla="*/ 6 w 71"/>
                <a:gd name="T19" fmla="*/ 42 h 57"/>
                <a:gd name="T20" fmla="*/ 16 w 71"/>
                <a:gd name="T21" fmla="*/ 54 h 57"/>
                <a:gd name="T22" fmla="*/ 28 w 71"/>
                <a:gd name="T23" fmla="*/ 57 h 57"/>
                <a:gd name="T24" fmla="*/ 39 w 71"/>
                <a:gd name="T25" fmla="*/ 53 h 57"/>
                <a:gd name="T26" fmla="*/ 49 w 71"/>
                <a:gd name="T27" fmla="*/ 44 h 57"/>
                <a:gd name="T28" fmla="*/ 58 w 71"/>
                <a:gd name="T29" fmla="*/ 33 h 57"/>
                <a:gd name="T30" fmla="*/ 64 w 71"/>
                <a:gd name="T31" fmla="*/ 22 h 57"/>
                <a:gd name="T32" fmla="*/ 70 w 71"/>
                <a:gd name="T33" fmla="*/ 14 h 57"/>
                <a:gd name="T34" fmla="*/ 71 w 71"/>
                <a:gd name="T35" fmla="*/ 1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7">
                  <a:moveTo>
                    <a:pt x="71" y="10"/>
                  </a:moveTo>
                  <a:lnTo>
                    <a:pt x="66" y="0"/>
                  </a:lnTo>
                  <a:lnTo>
                    <a:pt x="62" y="0"/>
                  </a:lnTo>
                  <a:lnTo>
                    <a:pt x="53" y="0"/>
                  </a:lnTo>
                  <a:lnTo>
                    <a:pt x="39" y="0"/>
                  </a:lnTo>
                  <a:lnTo>
                    <a:pt x="25" y="2"/>
                  </a:lnTo>
                  <a:lnTo>
                    <a:pt x="13" y="7"/>
                  </a:lnTo>
                  <a:lnTo>
                    <a:pt x="3" y="15"/>
                  </a:lnTo>
                  <a:lnTo>
                    <a:pt x="0" y="25"/>
                  </a:lnTo>
                  <a:lnTo>
                    <a:pt x="6" y="42"/>
                  </a:lnTo>
                  <a:lnTo>
                    <a:pt x="16" y="54"/>
                  </a:lnTo>
                  <a:lnTo>
                    <a:pt x="28" y="57"/>
                  </a:lnTo>
                  <a:lnTo>
                    <a:pt x="39" y="53"/>
                  </a:lnTo>
                  <a:lnTo>
                    <a:pt x="49" y="44"/>
                  </a:lnTo>
                  <a:lnTo>
                    <a:pt x="58" y="33"/>
                  </a:lnTo>
                  <a:lnTo>
                    <a:pt x="64" y="22"/>
                  </a:lnTo>
                  <a:lnTo>
                    <a:pt x="70" y="14"/>
                  </a:lnTo>
                  <a:lnTo>
                    <a:pt x="71" y="1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44" name="Freeform 196"/>
            <p:cNvSpPr>
              <a:spLocks/>
            </p:cNvSpPr>
            <p:nvPr/>
          </p:nvSpPr>
          <p:spPr bwMode="auto">
            <a:xfrm>
              <a:off x="2647" y="1610"/>
              <a:ext cx="26" cy="36"/>
            </a:xfrm>
            <a:custGeom>
              <a:avLst/>
              <a:gdLst>
                <a:gd name="T0" fmla="*/ 32 w 52"/>
                <a:gd name="T1" fmla="*/ 0 h 73"/>
                <a:gd name="T2" fmla="*/ 20 w 52"/>
                <a:gd name="T3" fmla="*/ 0 h 73"/>
                <a:gd name="T4" fmla="*/ 18 w 52"/>
                <a:gd name="T5" fmla="*/ 4 h 73"/>
                <a:gd name="T6" fmla="*/ 14 w 52"/>
                <a:gd name="T7" fmla="*/ 12 h 73"/>
                <a:gd name="T8" fmla="*/ 8 w 52"/>
                <a:gd name="T9" fmla="*/ 23 h 73"/>
                <a:gd name="T10" fmla="*/ 2 w 52"/>
                <a:gd name="T11" fmla="*/ 36 h 73"/>
                <a:gd name="T12" fmla="*/ 0 w 52"/>
                <a:gd name="T13" fmla="*/ 50 h 73"/>
                <a:gd name="T14" fmla="*/ 1 w 52"/>
                <a:gd name="T15" fmla="*/ 61 h 73"/>
                <a:gd name="T16" fmla="*/ 9 w 52"/>
                <a:gd name="T17" fmla="*/ 69 h 73"/>
                <a:gd name="T18" fmla="*/ 25 w 52"/>
                <a:gd name="T19" fmla="*/ 73 h 73"/>
                <a:gd name="T20" fmla="*/ 41 w 52"/>
                <a:gd name="T21" fmla="*/ 69 h 73"/>
                <a:gd name="T22" fmla="*/ 50 w 52"/>
                <a:gd name="T23" fmla="*/ 61 h 73"/>
                <a:gd name="T24" fmla="*/ 52 w 52"/>
                <a:gd name="T25" fmla="*/ 50 h 73"/>
                <a:gd name="T26" fmla="*/ 49 w 52"/>
                <a:gd name="T27" fmla="*/ 36 h 73"/>
                <a:gd name="T28" fmla="*/ 45 w 52"/>
                <a:gd name="T29" fmla="*/ 23 h 73"/>
                <a:gd name="T30" fmla="*/ 39 w 52"/>
                <a:gd name="T31" fmla="*/ 12 h 73"/>
                <a:gd name="T32" fmla="*/ 34 w 52"/>
                <a:gd name="T33" fmla="*/ 4 h 73"/>
                <a:gd name="T34" fmla="*/ 32 w 52"/>
                <a:gd name="T3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32" y="0"/>
                  </a:moveTo>
                  <a:lnTo>
                    <a:pt x="20" y="0"/>
                  </a:lnTo>
                  <a:lnTo>
                    <a:pt x="18" y="4"/>
                  </a:lnTo>
                  <a:lnTo>
                    <a:pt x="14" y="12"/>
                  </a:lnTo>
                  <a:lnTo>
                    <a:pt x="8" y="23"/>
                  </a:lnTo>
                  <a:lnTo>
                    <a:pt x="2" y="36"/>
                  </a:lnTo>
                  <a:lnTo>
                    <a:pt x="0" y="50"/>
                  </a:lnTo>
                  <a:lnTo>
                    <a:pt x="1" y="61"/>
                  </a:lnTo>
                  <a:lnTo>
                    <a:pt x="9" y="69"/>
                  </a:lnTo>
                  <a:lnTo>
                    <a:pt x="25" y="73"/>
                  </a:lnTo>
                  <a:lnTo>
                    <a:pt x="41" y="69"/>
                  </a:lnTo>
                  <a:lnTo>
                    <a:pt x="50" y="61"/>
                  </a:lnTo>
                  <a:lnTo>
                    <a:pt x="52" y="50"/>
                  </a:lnTo>
                  <a:lnTo>
                    <a:pt x="49" y="36"/>
                  </a:lnTo>
                  <a:lnTo>
                    <a:pt x="45" y="23"/>
                  </a:lnTo>
                  <a:lnTo>
                    <a:pt x="39" y="12"/>
                  </a:lnTo>
                  <a:lnTo>
                    <a:pt x="34" y="4"/>
                  </a:lnTo>
                  <a:lnTo>
                    <a:pt x="32"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45" name="Freeform 197"/>
            <p:cNvSpPr>
              <a:spLocks/>
            </p:cNvSpPr>
            <p:nvPr/>
          </p:nvSpPr>
          <p:spPr bwMode="auto">
            <a:xfrm>
              <a:off x="2667" y="1602"/>
              <a:ext cx="36" cy="28"/>
            </a:xfrm>
            <a:custGeom>
              <a:avLst/>
              <a:gdLst>
                <a:gd name="T0" fmla="*/ 6 w 71"/>
                <a:gd name="T1" fmla="*/ 0 h 57"/>
                <a:gd name="T2" fmla="*/ 0 w 71"/>
                <a:gd name="T3" fmla="*/ 10 h 57"/>
                <a:gd name="T4" fmla="*/ 1 w 71"/>
                <a:gd name="T5" fmla="*/ 14 h 57"/>
                <a:gd name="T6" fmla="*/ 7 w 71"/>
                <a:gd name="T7" fmla="*/ 22 h 57"/>
                <a:gd name="T8" fmla="*/ 14 w 71"/>
                <a:gd name="T9" fmla="*/ 33 h 57"/>
                <a:gd name="T10" fmla="*/ 23 w 71"/>
                <a:gd name="T11" fmla="*/ 44 h 57"/>
                <a:gd name="T12" fmla="*/ 32 w 71"/>
                <a:gd name="T13" fmla="*/ 53 h 57"/>
                <a:gd name="T14" fmla="*/ 44 w 71"/>
                <a:gd name="T15" fmla="*/ 57 h 57"/>
                <a:gd name="T16" fmla="*/ 55 w 71"/>
                <a:gd name="T17" fmla="*/ 54 h 57"/>
                <a:gd name="T18" fmla="*/ 66 w 71"/>
                <a:gd name="T19" fmla="*/ 42 h 57"/>
                <a:gd name="T20" fmla="*/ 71 w 71"/>
                <a:gd name="T21" fmla="*/ 25 h 57"/>
                <a:gd name="T22" fmla="*/ 68 w 71"/>
                <a:gd name="T23" fmla="*/ 15 h 57"/>
                <a:gd name="T24" fmla="*/ 60 w 71"/>
                <a:gd name="T25" fmla="*/ 7 h 57"/>
                <a:gd name="T26" fmla="*/ 46 w 71"/>
                <a:gd name="T27" fmla="*/ 2 h 57"/>
                <a:gd name="T28" fmla="*/ 32 w 71"/>
                <a:gd name="T29" fmla="*/ 0 h 57"/>
                <a:gd name="T30" fmla="*/ 19 w 71"/>
                <a:gd name="T31" fmla="*/ 0 h 57"/>
                <a:gd name="T32" fmla="*/ 9 w 71"/>
                <a:gd name="T33" fmla="*/ 0 h 57"/>
                <a:gd name="T34" fmla="*/ 6 w 71"/>
                <a:gd name="T3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7">
                  <a:moveTo>
                    <a:pt x="6" y="0"/>
                  </a:moveTo>
                  <a:lnTo>
                    <a:pt x="0" y="10"/>
                  </a:lnTo>
                  <a:lnTo>
                    <a:pt x="1" y="14"/>
                  </a:lnTo>
                  <a:lnTo>
                    <a:pt x="7" y="22"/>
                  </a:lnTo>
                  <a:lnTo>
                    <a:pt x="14" y="33"/>
                  </a:lnTo>
                  <a:lnTo>
                    <a:pt x="23" y="44"/>
                  </a:lnTo>
                  <a:lnTo>
                    <a:pt x="32" y="53"/>
                  </a:lnTo>
                  <a:lnTo>
                    <a:pt x="44" y="57"/>
                  </a:lnTo>
                  <a:lnTo>
                    <a:pt x="55" y="54"/>
                  </a:lnTo>
                  <a:lnTo>
                    <a:pt x="66" y="42"/>
                  </a:lnTo>
                  <a:lnTo>
                    <a:pt x="71" y="25"/>
                  </a:lnTo>
                  <a:lnTo>
                    <a:pt x="68" y="15"/>
                  </a:lnTo>
                  <a:lnTo>
                    <a:pt x="60" y="7"/>
                  </a:lnTo>
                  <a:lnTo>
                    <a:pt x="46" y="2"/>
                  </a:lnTo>
                  <a:lnTo>
                    <a:pt x="32" y="0"/>
                  </a:lnTo>
                  <a:lnTo>
                    <a:pt x="19" y="0"/>
                  </a:lnTo>
                  <a:lnTo>
                    <a:pt x="9" y="0"/>
                  </a:lnTo>
                  <a:lnTo>
                    <a:pt x="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46" name="Freeform 198"/>
            <p:cNvSpPr>
              <a:spLocks/>
            </p:cNvSpPr>
            <p:nvPr/>
          </p:nvSpPr>
          <p:spPr bwMode="auto">
            <a:xfrm>
              <a:off x="2667" y="1569"/>
              <a:ext cx="36" cy="28"/>
            </a:xfrm>
            <a:custGeom>
              <a:avLst/>
              <a:gdLst>
                <a:gd name="T0" fmla="*/ 0 w 71"/>
                <a:gd name="T1" fmla="*/ 47 h 57"/>
                <a:gd name="T2" fmla="*/ 6 w 71"/>
                <a:gd name="T3" fmla="*/ 57 h 57"/>
                <a:gd name="T4" fmla="*/ 9 w 71"/>
                <a:gd name="T5" fmla="*/ 57 h 57"/>
                <a:gd name="T6" fmla="*/ 19 w 71"/>
                <a:gd name="T7" fmla="*/ 57 h 57"/>
                <a:gd name="T8" fmla="*/ 32 w 71"/>
                <a:gd name="T9" fmla="*/ 57 h 57"/>
                <a:gd name="T10" fmla="*/ 46 w 71"/>
                <a:gd name="T11" fmla="*/ 55 h 57"/>
                <a:gd name="T12" fmla="*/ 59 w 71"/>
                <a:gd name="T13" fmla="*/ 50 h 57"/>
                <a:gd name="T14" fmla="*/ 68 w 71"/>
                <a:gd name="T15" fmla="*/ 43 h 57"/>
                <a:gd name="T16" fmla="*/ 71 w 71"/>
                <a:gd name="T17" fmla="*/ 32 h 57"/>
                <a:gd name="T18" fmla="*/ 66 w 71"/>
                <a:gd name="T19" fmla="*/ 17 h 57"/>
                <a:gd name="T20" fmla="*/ 55 w 71"/>
                <a:gd name="T21" fmla="*/ 4 h 57"/>
                <a:gd name="T22" fmla="*/ 44 w 71"/>
                <a:gd name="T23" fmla="*/ 0 h 57"/>
                <a:gd name="T24" fmla="*/ 32 w 71"/>
                <a:gd name="T25" fmla="*/ 4 h 57"/>
                <a:gd name="T26" fmla="*/ 23 w 71"/>
                <a:gd name="T27" fmla="*/ 13 h 57"/>
                <a:gd name="T28" fmla="*/ 14 w 71"/>
                <a:gd name="T29" fmla="*/ 23 h 57"/>
                <a:gd name="T30" fmla="*/ 7 w 71"/>
                <a:gd name="T31" fmla="*/ 35 h 57"/>
                <a:gd name="T32" fmla="*/ 1 w 71"/>
                <a:gd name="T33" fmla="*/ 43 h 57"/>
                <a:gd name="T34" fmla="*/ 0 w 71"/>
                <a:gd name="T35" fmla="*/ 4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7">
                  <a:moveTo>
                    <a:pt x="0" y="47"/>
                  </a:moveTo>
                  <a:lnTo>
                    <a:pt x="6" y="57"/>
                  </a:lnTo>
                  <a:lnTo>
                    <a:pt x="9" y="57"/>
                  </a:lnTo>
                  <a:lnTo>
                    <a:pt x="19" y="57"/>
                  </a:lnTo>
                  <a:lnTo>
                    <a:pt x="32" y="57"/>
                  </a:lnTo>
                  <a:lnTo>
                    <a:pt x="46" y="55"/>
                  </a:lnTo>
                  <a:lnTo>
                    <a:pt x="59" y="50"/>
                  </a:lnTo>
                  <a:lnTo>
                    <a:pt x="68" y="43"/>
                  </a:lnTo>
                  <a:lnTo>
                    <a:pt x="71" y="32"/>
                  </a:lnTo>
                  <a:lnTo>
                    <a:pt x="66" y="17"/>
                  </a:lnTo>
                  <a:lnTo>
                    <a:pt x="55" y="4"/>
                  </a:lnTo>
                  <a:lnTo>
                    <a:pt x="44" y="0"/>
                  </a:lnTo>
                  <a:lnTo>
                    <a:pt x="32" y="4"/>
                  </a:lnTo>
                  <a:lnTo>
                    <a:pt x="23" y="13"/>
                  </a:lnTo>
                  <a:lnTo>
                    <a:pt x="14" y="23"/>
                  </a:lnTo>
                  <a:lnTo>
                    <a:pt x="7" y="35"/>
                  </a:lnTo>
                  <a:lnTo>
                    <a:pt x="1" y="43"/>
                  </a:lnTo>
                  <a:lnTo>
                    <a:pt x="0" y="4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47" name="Freeform 199"/>
            <p:cNvSpPr>
              <a:spLocks/>
            </p:cNvSpPr>
            <p:nvPr/>
          </p:nvSpPr>
          <p:spPr bwMode="auto">
            <a:xfrm>
              <a:off x="3368" y="2439"/>
              <a:ext cx="12" cy="12"/>
            </a:xfrm>
            <a:custGeom>
              <a:avLst/>
              <a:gdLst>
                <a:gd name="T0" fmla="*/ 11 w 24"/>
                <a:gd name="T1" fmla="*/ 24 h 24"/>
                <a:gd name="T2" fmla="*/ 7 w 24"/>
                <a:gd name="T3" fmla="*/ 23 h 24"/>
                <a:gd name="T4" fmla="*/ 3 w 24"/>
                <a:gd name="T5" fmla="*/ 20 h 24"/>
                <a:gd name="T6" fmla="*/ 1 w 24"/>
                <a:gd name="T7" fmla="*/ 16 h 24"/>
                <a:gd name="T8" fmla="*/ 0 w 24"/>
                <a:gd name="T9" fmla="*/ 11 h 24"/>
                <a:gd name="T10" fmla="*/ 1 w 24"/>
                <a:gd name="T11" fmla="*/ 7 h 24"/>
                <a:gd name="T12" fmla="*/ 3 w 24"/>
                <a:gd name="T13" fmla="*/ 3 h 24"/>
                <a:gd name="T14" fmla="*/ 7 w 24"/>
                <a:gd name="T15" fmla="*/ 1 h 24"/>
                <a:gd name="T16" fmla="*/ 11 w 24"/>
                <a:gd name="T17" fmla="*/ 0 h 24"/>
                <a:gd name="T18" fmla="*/ 16 w 24"/>
                <a:gd name="T19" fmla="*/ 1 h 24"/>
                <a:gd name="T20" fmla="*/ 20 w 24"/>
                <a:gd name="T21" fmla="*/ 3 h 24"/>
                <a:gd name="T22" fmla="*/ 23 w 24"/>
                <a:gd name="T23" fmla="*/ 7 h 24"/>
                <a:gd name="T24" fmla="*/ 24 w 24"/>
                <a:gd name="T25" fmla="*/ 11 h 24"/>
                <a:gd name="T26" fmla="*/ 23 w 24"/>
                <a:gd name="T27" fmla="*/ 16 h 24"/>
                <a:gd name="T28" fmla="*/ 20 w 24"/>
                <a:gd name="T29" fmla="*/ 20 h 24"/>
                <a:gd name="T30" fmla="*/ 16 w 24"/>
                <a:gd name="T31" fmla="*/ 23 h 24"/>
                <a:gd name="T32" fmla="*/ 11 w 24"/>
                <a:gd name="T3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1" y="24"/>
                  </a:moveTo>
                  <a:lnTo>
                    <a:pt x="7" y="23"/>
                  </a:lnTo>
                  <a:lnTo>
                    <a:pt x="3" y="20"/>
                  </a:lnTo>
                  <a:lnTo>
                    <a:pt x="1" y="16"/>
                  </a:lnTo>
                  <a:lnTo>
                    <a:pt x="0" y="11"/>
                  </a:lnTo>
                  <a:lnTo>
                    <a:pt x="1" y="7"/>
                  </a:lnTo>
                  <a:lnTo>
                    <a:pt x="3" y="3"/>
                  </a:lnTo>
                  <a:lnTo>
                    <a:pt x="7" y="1"/>
                  </a:lnTo>
                  <a:lnTo>
                    <a:pt x="11" y="0"/>
                  </a:lnTo>
                  <a:lnTo>
                    <a:pt x="16" y="1"/>
                  </a:lnTo>
                  <a:lnTo>
                    <a:pt x="20" y="3"/>
                  </a:lnTo>
                  <a:lnTo>
                    <a:pt x="23" y="7"/>
                  </a:lnTo>
                  <a:lnTo>
                    <a:pt x="24" y="11"/>
                  </a:lnTo>
                  <a:lnTo>
                    <a:pt x="23" y="16"/>
                  </a:lnTo>
                  <a:lnTo>
                    <a:pt x="20" y="20"/>
                  </a:lnTo>
                  <a:lnTo>
                    <a:pt x="16" y="23"/>
                  </a:lnTo>
                  <a:lnTo>
                    <a:pt x="11" y="2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48" name="Freeform 200"/>
            <p:cNvSpPr>
              <a:spLocks/>
            </p:cNvSpPr>
            <p:nvPr/>
          </p:nvSpPr>
          <p:spPr bwMode="auto">
            <a:xfrm>
              <a:off x="3361" y="2399"/>
              <a:ext cx="26" cy="36"/>
            </a:xfrm>
            <a:custGeom>
              <a:avLst/>
              <a:gdLst>
                <a:gd name="T0" fmla="*/ 19 w 53"/>
                <a:gd name="T1" fmla="*/ 73 h 73"/>
                <a:gd name="T2" fmla="*/ 32 w 53"/>
                <a:gd name="T3" fmla="*/ 73 h 73"/>
                <a:gd name="T4" fmla="*/ 34 w 53"/>
                <a:gd name="T5" fmla="*/ 69 h 73"/>
                <a:gd name="T6" fmla="*/ 39 w 53"/>
                <a:gd name="T7" fmla="*/ 61 h 73"/>
                <a:gd name="T8" fmla="*/ 45 w 53"/>
                <a:gd name="T9" fmla="*/ 50 h 73"/>
                <a:gd name="T10" fmla="*/ 50 w 53"/>
                <a:gd name="T11" fmla="*/ 36 h 73"/>
                <a:gd name="T12" fmla="*/ 53 w 53"/>
                <a:gd name="T13" fmla="*/ 23 h 73"/>
                <a:gd name="T14" fmla="*/ 50 w 53"/>
                <a:gd name="T15" fmla="*/ 12 h 73"/>
                <a:gd name="T16" fmla="*/ 42 w 53"/>
                <a:gd name="T17" fmla="*/ 4 h 73"/>
                <a:gd name="T18" fmla="*/ 26 w 53"/>
                <a:gd name="T19" fmla="*/ 0 h 73"/>
                <a:gd name="T20" fmla="*/ 10 w 53"/>
                <a:gd name="T21" fmla="*/ 4 h 73"/>
                <a:gd name="T22" fmla="*/ 1 w 53"/>
                <a:gd name="T23" fmla="*/ 12 h 73"/>
                <a:gd name="T24" fmla="*/ 0 w 53"/>
                <a:gd name="T25" fmla="*/ 23 h 73"/>
                <a:gd name="T26" fmla="*/ 2 w 53"/>
                <a:gd name="T27" fmla="*/ 36 h 73"/>
                <a:gd name="T28" fmla="*/ 7 w 53"/>
                <a:gd name="T29" fmla="*/ 50 h 73"/>
                <a:gd name="T30" fmla="*/ 12 w 53"/>
                <a:gd name="T31" fmla="*/ 61 h 73"/>
                <a:gd name="T32" fmla="*/ 17 w 53"/>
                <a:gd name="T33" fmla="*/ 69 h 73"/>
                <a:gd name="T34" fmla="*/ 19 w 53"/>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49" name="Freeform 201"/>
            <p:cNvSpPr>
              <a:spLocks/>
            </p:cNvSpPr>
            <p:nvPr/>
          </p:nvSpPr>
          <p:spPr bwMode="auto">
            <a:xfrm>
              <a:off x="3361" y="2399"/>
              <a:ext cx="26" cy="36"/>
            </a:xfrm>
            <a:custGeom>
              <a:avLst/>
              <a:gdLst>
                <a:gd name="T0" fmla="*/ 19 w 53"/>
                <a:gd name="T1" fmla="*/ 73 h 73"/>
                <a:gd name="T2" fmla="*/ 32 w 53"/>
                <a:gd name="T3" fmla="*/ 73 h 73"/>
                <a:gd name="T4" fmla="*/ 34 w 53"/>
                <a:gd name="T5" fmla="*/ 69 h 73"/>
                <a:gd name="T6" fmla="*/ 39 w 53"/>
                <a:gd name="T7" fmla="*/ 61 h 73"/>
                <a:gd name="T8" fmla="*/ 45 w 53"/>
                <a:gd name="T9" fmla="*/ 50 h 73"/>
                <a:gd name="T10" fmla="*/ 50 w 53"/>
                <a:gd name="T11" fmla="*/ 36 h 73"/>
                <a:gd name="T12" fmla="*/ 53 w 53"/>
                <a:gd name="T13" fmla="*/ 23 h 73"/>
                <a:gd name="T14" fmla="*/ 50 w 53"/>
                <a:gd name="T15" fmla="*/ 12 h 73"/>
                <a:gd name="T16" fmla="*/ 42 w 53"/>
                <a:gd name="T17" fmla="*/ 4 h 73"/>
                <a:gd name="T18" fmla="*/ 26 w 53"/>
                <a:gd name="T19" fmla="*/ 0 h 73"/>
                <a:gd name="T20" fmla="*/ 10 w 53"/>
                <a:gd name="T21" fmla="*/ 4 h 73"/>
                <a:gd name="T22" fmla="*/ 1 w 53"/>
                <a:gd name="T23" fmla="*/ 12 h 73"/>
                <a:gd name="T24" fmla="*/ 0 w 53"/>
                <a:gd name="T25" fmla="*/ 23 h 73"/>
                <a:gd name="T26" fmla="*/ 2 w 53"/>
                <a:gd name="T27" fmla="*/ 36 h 73"/>
                <a:gd name="T28" fmla="*/ 7 w 53"/>
                <a:gd name="T29" fmla="*/ 50 h 73"/>
                <a:gd name="T30" fmla="*/ 12 w 53"/>
                <a:gd name="T31" fmla="*/ 61 h 73"/>
                <a:gd name="T32" fmla="*/ 17 w 53"/>
                <a:gd name="T33" fmla="*/ 69 h 73"/>
                <a:gd name="T34" fmla="*/ 19 w 53"/>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50" name="Freeform 202"/>
            <p:cNvSpPr>
              <a:spLocks/>
            </p:cNvSpPr>
            <p:nvPr/>
          </p:nvSpPr>
          <p:spPr bwMode="auto">
            <a:xfrm>
              <a:off x="3331" y="2414"/>
              <a:ext cx="36" cy="29"/>
            </a:xfrm>
            <a:custGeom>
              <a:avLst/>
              <a:gdLst>
                <a:gd name="T0" fmla="*/ 66 w 71"/>
                <a:gd name="T1" fmla="*/ 58 h 58"/>
                <a:gd name="T2" fmla="*/ 71 w 71"/>
                <a:gd name="T3" fmla="*/ 47 h 58"/>
                <a:gd name="T4" fmla="*/ 70 w 71"/>
                <a:gd name="T5" fmla="*/ 44 h 58"/>
                <a:gd name="T6" fmla="*/ 64 w 71"/>
                <a:gd name="T7" fmla="*/ 36 h 58"/>
                <a:gd name="T8" fmla="*/ 58 w 71"/>
                <a:gd name="T9" fmla="*/ 24 h 58"/>
                <a:gd name="T10" fmla="*/ 49 w 71"/>
                <a:gd name="T11" fmla="*/ 14 h 58"/>
                <a:gd name="T12" fmla="*/ 39 w 71"/>
                <a:gd name="T13" fmla="*/ 5 h 58"/>
                <a:gd name="T14" fmla="*/ 28 w 71"/>
                <a:gd name="T15" fmla="*/ 0 h 58"/>
                <a:gd name="T16" fmla="*/ 16 w 71"/>
                <a:gd name="T17" fmla="*/ 4 h 58"/>
                <a:gd name="T18" fmla="*/ 6 w 71"/>
                <a:gd name="T19" fmla="*/ 16 h 58"/>
                <a:gd name="T20" fmla="*/ 0 w 71"/>
                <a:gd name="T21" fmla="*/ 32 h 58"/>
                <a:gd name="T22" fmla="*/ 3 w 71"/>
                <a:gd name="T23" fmla="*/ 43 h 58"/>
                <a:gd name="T24" fmla="*/ 13 w 71"/>
                <a:gd name="T25" fmla="*/ 51 h 58"/>
                <a:gd name="T26" fmla="*/ 25 w 71"/>
                <a:gd name="T27" fmla="*/ 55 h 58"/>
                <a:gd name="T28" fmla="*/ 39 w 71"/>
                <a:gd name="T29" fmla="*/ 58 h 58"/>
                <a:gd name="T30" fmla="*/ 53 w 71"/>
                <a:gd name="T31" fmla="*/ 58 h 58"/>
                <a:gd name="T32" fmla="*/ 62 w 71"/>
                <a:gd name="T33" fmla="*/ 58 h 58"/>
                <a:gd name="T34" fmla="*/ 66 w 71"/>
                <a:gd name="T3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8">
                  <a:moveTo>
                    <a:pt x="66" y="58"/>
                  </a:moveTo>
                  <a:lnTo>
                    <a:pt x="71" y="47"/>
                  </a:lnTo>
                  <a:lnTo>
                    <a:pt x="70" y="44"/>
                  </a:lnTo>
                  <a:lnTo>
                    <a:pt x="64" y="36"/>
                  </a:lnTo>
                  <a:lnTo>
                    <a:pt x="58" y="24"/>
                  </a:lnTo>
                  <a:lnTo>
                    <a:pt x="49" y="14"/>
                  </a:lnTo>
                  <a:lnTo>
                    <a:pt x="39" y="5"/>
                  </a:lnTo>
                  <a:lnTo>
                    <a:pt x="28" y="0"/>
                  </a:lnTo>
                  <a:lnTo>
                    <a:pt x="16" y="4"/>
                  </a:lnTo>
                  <a:lnTo>
                    <a:pt x="6" y="16"/>
                  </a:lnTo>
                  <a:lnTo>
                    <a:pt x="0" y="32"/>
                  </a:lnTo>
                  <a:lnTo>
                    <a:pt x="3" y="43"/>
                  </a:lnTo>
                  <a:lnTo>
                    <a:pt x="13" y="51"/>
                  </a:lnTo>
                  <a:lnTo>
                    <a:pt x="25" y="55"/>
                  </a:lnTo>
                  <a:lnTo>
                    <a:pt x="39" y="58"/>
                  </a:lnTo>
                  <a:lnTo>
                    <a:pt x="53" y="58"/>
                  </a:lnTo>
                  <a:lnTo>
                    <a:pt x="62" y="58"/>
                  </a:lnTo>
                  <a:lnTo>
                    <a:pt x="66" y="5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51" name="Freeform 203"/>
            <p:cNvSpPr>
              <a:spLocks/>
            </p:cNvSpPr>
            <p:nvPr/>
          </p:nvSpPr>
          <p:spPr bwMode="auto">
            <a:xfrm>
              <a:off x="3331" y="2447"/>
              <a:ext cx="37" cy="28"/>
            </a:xfrm>
            <a:custGeom>
              <a:avLst/>
              <a:gdLst>
                <a:gd name="T0" fmla="*/ 72 w 72"/>
                <a:gd name="T1" fmla="*/ 10 h 56"/>
                <a:gd name="T2" fmla="*/ 67 w 72"/>
                <a:gd name="T3" fmla="*/ 0 h 56"/>
                <a:gd name="T4" fmla="*/ 63 w 72"/>
                <a:gd name="T5" fmla="*/ 0 h 56"/>
                <a:gd name="T6" fmla="*/ 53 w 72"/>
                <a:gd name="T7" fmla="*/ 0 h 56"/>
                <a:gd name="T8" fmla="*/ 40 w 72"/>
                <a:gd name="T9" fmla="*/ 0 h 56"/>
                <a:gd name="T10" fmla="*/ 26 w 72"/>
                <a:gd name="T11" fmla="*/ 2 h 56"/>
                <a:gd name="T12" fmla="*/ 13 w 72"/>
                <a:gd name="T13" fmla="*/ 7 h 56"/>
                <a:gd name="T14" fmla="*/ 3 w 72"/>
                <a:gd name="T15" fmla="*/ 15 h 56"/>
                <a:gd name="T16" fmla="*/ 0 w 72"/>
                <a:gd name="T17" fmla="*/ 25 h 56"/>
                <a:gd name="T18" fmla="*/ 6 w 72"/>
                <a:gd name="T19" fmla="*/ 41 h 56"/>
                <a:gd name="T20" fmla="*/ 17 w 72"/>
                <a:gd name="T21" fmla="*/ 54 h 56"/>
                <a:gd name="T22" fmla="*/ 29 w 72"/>
                <a:gd name="T23" fmla="*/ 56 h 56"/>
                <a:gd name="T24" fmla="*/ 39 w 72"/>
                <a:gd name="T25" fmla="*/ 53 h 56"/>
                <a:gd name="T26" fmla="*/ 49 w 72"/>
                <a:gd name="T27" fmla="*/ 44 h 56"/>
                <a:gd name="T28" fmla="*/ 59 w 72"/>
                <a:gd name="T29" fmla="*/ 33 h 56"/>
                <a:gd name="T30" fmla="*/ 66 w 72"/>
                <a:gd name="T31" fmla="*/ 22 h 56"/>
                <a:gd name="T32" fmla="*/ 71 w 72"/>
                <a:gd name="T33" fmla="*/ 14 h 56"/>
                <a:gd name="T34" fmla="*/ 72 w 72"/>
                <a:gd name="T35" fmla="*/ 1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6">
                  <a:moveTo>
                    <a:pt x="72" y="10"/>
                  </a:moveTo>
                  <a:lnTo>
                    <a:pt x="67" y="0"/>
                  </a:lnTo>
                  <a:lnTo>
                    <a:pt x="63" y="0"/>
                  </a:lnTo>
                  <a:lnTo>
                    <a:pt x="53" y="0"/>
                  </a:lnTo>
                  <a:lnTo>
                    <a:pt x="40" y="0"/>
                  </a:lnTo>
                  <a:lnTo>
                    <a:pt x="26" y="2"/>
                  </a:lnTo>
                  <a:lnTo>
                    <a:pt x="13" y="7"/>
                  </a:lnTo>
                  <a:lnTo>
                    <a:pt x="3" y="15"/>
                  </a:lnTo>
                  <a:lnTo>
                    <a:pt x="0" y="25"/>
                  </a:lnTo>
                  <a:lnTo>
                    <a:pt x="6" y="41"/>
                  </a:lnTo>
                  <a:lnTo>
                    <a:pt x="17" y="54"/>
                  </a:lnTo>
                  <a:lnTo>
                    <a:pt x="29" y="56"/>
                  </a:lnTo>
                  <a:lnTo>
                    <a:pt x="39" y="53"/>
                  </a:lnTo>
                  <a:lnTo>
                    <a:pt x="49" y="44"/>
                  </a:lnTo>
                  <a:lnTo>
                    <a:pt x="59" y="33"/>
                  </a:lnTo>
                  <a:lnTo>
                    <a:pt x="66" y="22"/>
                  </a:lnTo>
                  <a:lnTo>
                    <a:pt x="71" y="14"/>
                  </a:lnTo>
                  <a:lnTo>
                    <a:pt x="72" y="1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52" name="Freeform 204"/>
            <p:cNvSpPr>
              <a:spLocks/>
            </p:cNvSpPr>
            <p:nvPr/>
          </p:nvSpPr>
          <p:spPr bwMode="auto">
            <a:xfrm>
              <a:off x="3361" y="2454"/>
              <a:ext cx="26" cy="37"/>
            </a:xfrm>
            <a:custGeom>
              <a:avLst/>
              <a:gdLst>
                <a:gd name="T0" fmla="*/ 33 w 53"/>
                <a:gd name="T1" fmla="*/ 0 h 72"/>
                <a:gd name="T2" fmla="*/ 20 w 53"/>
                <a:gd name="T3" fmla="*/ 0 h 72"/>
                <a:gd name="T4" fmla="*/ 18 w 53"/>
                <a:gd name="T5" fmla="*/ 3 h 72"/>
                <a:gd name="T6" fmla="*/ 13 w 53"/>
                <a:gd name="T7" fmla="*/ 11 h 72"/>
                <a:gd name="T8" fmla="*/ 8 w 53"/>
                <a:gd name="T9" fmla="*/ 23 h 72"/>
                <a:gd name="T10" fmla="*/ 3 w 53"/>
                <a:gd name="T11" fmla="*/ 35 h 72"/>
                <a:gd name="T12" fmla="*/ 0 w 53"/>
                <a:gd name="T13" fmla="*/ 49 h 72"/>
                <a:gd name="T14" fmla="*/ 2 w 53"/>
                <a:gd name="T15" fmla="*/ 61 h 72"/>
                <a:gd name="T16" fmla="*/ 10 w 53"/>
                <a:gd name="T17" fmla="*/ 69 h 72"/>
                <a:gd name="T18" fmla="*/ 26 w 53"/>
                <a:gd name="T19" fmla="*/ 72 h 72"/>
                <a:gd name="T20" fmla="*/ 42 w 53"/>
                <a:gd name="T21" fmla="*/ 69 h 72"/>
                <a:gd name="T22" fmla="*/ 51 w 53"/>
                <a:gd name="T23" fmla="*/ 61 h 72"/>
                <a:gd name="T24" fmla="*/ 53 w 53"/>
                <a:gd name="T25" fmla="*/ 49 h 72"/>
                <a:gd name="T26" fmla="*/ 50 w 53"/>
                <a:gd name="T27" fmla="*/ 35 h 72"/>
                <a:gd name="T28" fmla="*/ 46 w 53"/>
                <a:gd name="T29" fmla="*/ 23 h 72"/>
                <a:gd name="T30" fmla="*/ 40 w 53"/>
                <a:gd name="T31" fmla="*/ 11 h 72"/>
                <a:gd name="T32" fmla="*/ 35 w 53"/>
                <a:gd name="T33" fmla="*/ 3 h 72"/>
                <a:gd name="T34" fmla="*/ 33 w 53"/>
                <a:gd name="T3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2">
                  <a:moveTo>
                    <a:pt x="33" y="0"/>
                  </a:moveTo>
                  <a:lnTo>
                    <a:pt x="20" y="0"/>
                  </a:lnTo>
                  <a:lnTo>
                    <a:pt x="18" y="3"/>
                  </a:lnTo>
                  <a:lnTo>
                    <a:pt x="13" y="11"/>
                  </a:lnTo>
                  <a:lnTo>
                    <a:pt x="8" y="23"/>
                  </a:lnTo>
                  <a:lnTo>
                    <a:pt x="3" y="35"/>
                  </a:lnTo>
                  <a:lnTo>
                    <a:pt x="0" y="49"/>
                  </a:lnTo>
                  <a:lnTo>
                    <a:pt x="2" y="61"/>
                  </a:lnTo>
                  <a:lnTo>
                    <a:pt x="10" y="69"/>
                  </a:lnTo>
                  <a:lnTo>
                    <a:pt x="26" y="72"/>
                  </a:lnTo>
                  <a:lnTo>
                    <a:pt x="42" y="69"/>
                  </a:lnTo>
                  <a:lnTo>
                    <a:pt x="51" y="61"/>
                  </a:lnTo>
                  <a:lnTo>
                    <a:pt x="53" y="49"/>
                  </a:lnTo>
                  <a:lnTo>
                    <a:pt x="50" y="35"/>
                  </a:lnTo>
                  <a:lnTo>
                    <a:pt x="46" y="23"/>
                  </a:lnTo>
                  <a:lnTo>
                    <a:pt x="40" y="11"/>
                  </a:lnTo>
                  <a:lnTo>
                    <a:pt x="35" y="3"/>
                  </a:lnTo>
                  <a:lnTo>
                    <a:pt x="3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53" name="Freeform 205"/>
            <p:cNvSpPr>
              <a:spLocks/>
            </p:cNvSpPr>
            <p:nvPr/>
          </p:nvSpPr>
          <p:spPr bwMode="auto">
            <a:xfrm>
              <a:off x="3381" y="2447"/>
              <a:ext cx="36" cy="28"/>
            </a:xfrm>
            <a:custGeom>
              <a:avLst/>
              <a:gdLst>
                <a:gd name="T0" fmla="*/ 6 w 71"/>
                <a:gd name="T1" fmla="*/ 0 h 56"/>
                <a:gd name="T2" fmla="*/ 0 w 71"/>
                <a:gd name="T3" fmla="*/ 10 h 56"/>
                <a:gd name="T4" fmla="*/ 1 w 71"/>
                <a:gd name="T5" fmla="*/ 14 h 56"/>
                <a:gd name="T6" fmla="*/ 7 w 71"/>
                <a:gd name="T7" fmla="*/ 22 h 56"/>
                <a:gd name="T8" fmla="*/ 14 w 71"/>
                <a:gd name="T9" fmla="*/ 33 h 56"/>
                <a:gd name="T10" fmla="*/ 23 w 71"/>
                <a:gd name="T11" fmla="*/ 44 h 56"/>
                <a:gd name="T12" fmla="*/ 32 w 71"/>
                <a:gd name="T13" fmla="*/ 53 h 56"/>
                <a:gd name="T14" fmla="*/ 44 w 71"/>
                <a:gd name="T15" fmla="*/ 56 h 56"/>
                <a:gd name="T16" fmla="*/ 55 w 71"/>
                <a:gd name="T17" fmla="*/ 54 h 56"/>
                <a:gd name="T18" fmla="*/ 66 w 71"/>
                <a:gd name="T19" fmla="*/ 41 h 56"/>
                <a:gd name="T20" fmla="*/ 71 w 71"/>
                <a:gd name="T21" fmla="*/ 25 h 56"/>
                <a:gd name="T22" fmla="*/ 68 w 71"/>
                <a:gd name="T23" fmla="*/ 15 h 56"/>
                <a:gd name="T24" fmla="*/ 59 w 71"/>
                <a:gd name="T25" fmla="*/ 7 h 56"/>
                <a:gd name="T26" fmla="*/ 46 w 71"/>
                <a:gd name="T27" fmla="*/ 2 h 56"/>
                <a:gd name="T28" fmla="*/ 32 w 71"/>
                <a:gd name="T29" fmla="*/ 0 h 56"/>
                <a:gd name="T30" fmla="*/ 20 w 71"/>
                <a:gd name="T31" fmla="*/ 0 h 56"/>
                <a:gd name="T32" fmla="*/ 9 w 71"/>
                <a:gd name="T33" fmla="*/ 0 h 56"/>
                <a:gd name="T34" fmla="*/ 6 w 71"/>
                <a:gd name="T3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6">
                  <a:moveTo>
                    <a:pt x="6" y="0"/>
                  </a:moveTo>
                  <a:lnTo>
                    <a:pt x="0" y="10"/>
                  </a:lnTo>
                  <a:lnTo>
                    <a:pt x="1" y="14"/>
                  </a:lnTo>
                  <a:lnTo>
                    <a:pt x="7" y="22"/>
                  </a:lnTo>
                  <a:lnTo>
                    <a:pt x="14" y="33"/>
                  </a:lnTo>
                  <a:lnTo>
                    <a:pt x="23" y="44"/>
                  </a:lnTo>
                  <a:lnTo>
                    <a:pt x="32" y="53"/>
                  </a:lnTo>
                  <a:lnTo>
                    <a:pt x="44" y="56"/>
                  </a:lnTo>
                  <a:lnTo>
                    <a:pt x="55" y="54"/>
                  </a:lnTo>
                  <a:lnTo>
                    <a:pt x="66" y="41"/>
                  </a:lnTo>
                  <a:lnTo>
                    <a:pt x="71" y="25"/>
                  </a:lnTo>
                  <a:lnTo>
                    <a:pt x="68" y="15"/>
                  </a:lnTo>
                  <a:lnTo>
                    <a:pt x="59" y="7"/>
                  </a:lnTo>
                  <a:lnTo>
                    <a:pt x="46" y="2"/>
                  </a:lnTo>
                  <a:lnTo>
                    <a:pt x="32" y="0"/>
                  </a:lnTo>
                  <a:lnTo>
                    <a:pt x="20" y="0"/>
                  </a:lnTo>
                  <a:lnTo>
                    <a:pt x="9" y="0"/>
                  </a:lnTo>
                  <a:lnTo>
                    <a:pt x="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54" name="Freeform 206"/>
            <p:cNvSpPr>
              <a:spLocks/>
            </p:cNvSpPr>
            <p:nvPr/>
          </p:nvSpPr>
          <p:spPr bwMode="auto">
            <a:xfrm>
              <a:off x="3380" y="2414"/>
              <a:ext cx="37" cy="28"/>
            </a:xfrm>
            <a:custGeom>
              <a:avLst/>
              <a:gdLst>
                <a:gd name="T0" fmla="*/ 0 w 72"/>
                <a:gd name="T1" fmla="*/ 46 h 57"/>
                <a:gd name="T2" fmla="*/ 6 w 72"/>
                <a:gd name="T3" fmla="*/ 57 h 57"/>
                <a:gd name="T4" fmla="*/ 9 w 72"/>
                <a:gd name="T5" fmla="*/ 57 h 57"/>
                <a:gd name="T6" fmla="*/ 19 w 72"/>
                <a:gd name="T7" fmla="*/ 57 h 57"/>
                <a:gd name="T8" fmla="*/ 32 w 72"/>
                <a:gd name="T9" fmla="*/ 57 h 57"/>
                <a:gd name="T10" fmla="*/ 47 w 72"/>
                <a:gd name="T11" fmla="*/ 54 h 57"/>
                <a:gd name="T12" fmla="*/ 60 w 72"/>
                <a:gd name="T13" fmla="*/ 50 h 57"/>
                <a:gd name="T14" fmla="*/ 69 w 72"/>
                <a:gd name="T15" fmla="*/ 43 h 57"/>
                <a:gd name="T16" fmla="*/ 72 w 72"/>
                <a:gd name="T17" fmla="*/ 31 h 57"/>
                <a:gd name="T18" fmla="*/ 67 w 72"/>
                <a:gd name="T19" fmla="*/ 16 h 57"/>
                <a:gd name="T20" fmla="*/ 55 w 72"/>
                <a:gd name="T21" fmla="*/ 4 h 57"/>
                <a:gd name="T22" fmla="*/ 44 w 72"/>
                <a:gd name="T23" fmla="*/ 0 h 57"/>
                <a:gd name="T24" fmla="*/ 33 w 72"/>
                <a:gd name="T25" fmla="*/ 4 h 57"/>
                <a:gd name="T26" fmla="*/ 23 w 72"/>
                <a:gd name="T27" fmla="*/ 13 h 57"/>
                <a:gd name="T28" fmla="*/ 14 w 72"/>
                <a:gd name="T29" fmla="*/ 23 h 57"/>
                <a:gd name="T30" fmla="*/ 7 w 72"/>
                <a:gd name="T31" fmla="*/ 35 h 57"/>
                <a:gd name="T32" fmla="*/ 1 w 72"/>
                <a:gd name="T33" fmla="*/ 43 h 57"/>
                <a:gd name="T34" fmla="*/ 0 w 72"/>
                <a:gd name="T35"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7">
                  <a:moveTo>
                    <a:pt x="0" y="46"/>
                  </a:moveTo>
                  <a:lnTo>
                    <a:pt x="6" y="57"/>
                  </a:lnTo>
                  <a:lnTo>
                    <a:pt x="9" y="57"/>
                  </a:lnTo>
                  <a:lnTo>
                    <a:pt x="19" y="57"/>
                  </a:lnTo>
                  <a:lnTo>
                    <a:pt x="32" y="57"/>
                  </a:lnTo>
                  <a:lnTo>
                    <a:pt x="47" y="54"/>
                  </a:lnTo>
                  <a:lnTo>
                    <a:pt x="60" y="50"/>
                  </a:lnTo>
                  <a:lnTo>
                    <a:pt x="69" y="43"/>
                  </a:lnTo>
                  <a:lnTo>
                    <a:pt x="72" y="31"/>
                  </a:lnTo>
                  <a:lnTo>
                    <a:pt x="67" y="16"/>
                  </a:lnTo>
                  <a:lnTo>
                    <a:pt x="55" y="4"/>
                  </a:lnTo>
                  <a:lnTo>
                    <a:pt x="44" y="0"/>
                  </a:lnTo>
                  <a:lnTo>
                    <a:pt x="33" y="4"/>
                  </a:lnTo>
                  <a:lnTo>
                    <a:pt x="23" y="13"/>
                  </a:lnTo>
                  <a:lnTo>
                    <a:pt x="14" y="23"/>
                  </a:lnTo>
                  <a:lnTo>
                    <a:pt x="7" y="35"/>
                  </a:lnTo>
                  <a:lnTo>
                    <a:pt x="1" y="43"/>
                  </a:lnTo>
                  <a:lnTo>
                    <a:pt x="0" y="4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55" name="Freeform 207"/>
            <p:cNvSpPr>
              <a:spLocks/>
            </p:cNvSpPr>
            <p:nvPr/>
          </p:nvSpPr>
          <p:spPr bwMode="auto">
            <a:xfrm>
              <a:off x="2672" y="2420"/>
              <a:ext cx="11" cy="12"/>
            </a:xfrm>
            <a:custGeom>
              <a:avLst/>
              <a:gdLst>
                <a:gd name="T0" fmla="*/ 12 w 23"/>
                <a:gd name="T1" fmla="*/ 24 h 24"/>
                <a:gd name="T2" fmla="*/ 7 w 23"/>
                <a:gd name="T3" fmla="*/ 23 h 24"/>
                <a:gd name="T4" fmla="*/ 4 w 23"/>
                <a:gd name="T5" fmla="*/ 20 h 24"/>
                <a:gd name="T6" fmla="*/ 1 w 23"/>
                <a:gd name="T7" fmla="*/ 17 h 24"/>
                <a:gd name="T8" fmla="*/ 0 w 23"/>
                <a:gd name="T9" fmla="*/ 12 h 24"/>
                <a:gd name="T10" fmla="*/ 1 w 23"/>
                <a:gd name="T11" fmla="*/ 8 h 24"/>
                <a:gd name="T12" fmla="*/ 4 w 23"/>
                <a:gd name="T13" fmla="*/ 3 h 24"/>
                <a:gd name="T14" fmla="*/ 7 w 23"/>
                <a:gd name="T15" fmla="*/ 1 h 24"/>
                <a:gd name="T16" fmla="*/ 12 w 23"/>
                <a:gd name="T17" fmla="*/ 0 h 24"/>
                <a:gd name="T18" fmla="*/ 16 w 23"/>
                <a:gd name="T19" fmla="*/ 1 h 24"/>
                <a:gd name="T20" fmla="*/ 20 w 23"/>
                <a:gd name="T21" fmla="*/ 3 h 24"/>
                <a:gd name="T22" fmla="*/ 22 w 23"/>
                <a:gd name="T23" fmla="*/ 8 h 24"/>
                <a:gd name="T24" fmla="*/ 23 w 23"/>
                <a:gd name="T25" fmla="*/ 12 h 24"/>
                <a:gd name="T26" fmla="*/ 22 w 23"/>
                <a:gd name="T27" fmla="*/ 17 h 24"/>
                <a:gd name="T28" fmla="*/ 20 w 23"/>
                <a:gd name="T29" fmla="*/ 20 h 24"/>
                <a:gd name="T30" fmla="*/ 16 w 23"/>
                <a:gd name="T31" fmla="*/ 23 h 24"/>
                <a:gd name="T32" fmla="*/ 12 w 23"/>
                <a:gd name="T3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24">
                  <a:moveTo>
                    <a:pt x="12" y="24"/>
                  </a:moveTo>
                  <a:lnTo>
                    <a:pt x="7" y="23"/>
                  </a:lnTo>
                  <a:lnTo>
                    <a:pt x="4" y="20"/>
                  </a:lnTo>
                  <a:lnTo>
                    <a:pt x="1" y="17"/>
                  </a:lnTo>
                  <a:lnTo>
                    <a:pt x="0" y="12"/>
                  </a:lnTo>
                  <a:lnTo>
                    <a:pt x="1" y="8"/>
                  </a:lnTo>
                  <a:lnTo>
                    <a:pt x="4" y="3"/>
                  </a:lnTo>
                  <a:lnTo>
                    <a:pt x="7" y="1"/>
                  </a:lnTo>
                  <a:lnTo>
                    <a:pt x="12" y="0"/>
                  </a:lnTo>
                  <a:lnTo>
                    <a:pt x="16" y="1"/>
                  </a:lnTo>
                  <a:lnTo>
                    <a:pt x="20" y="3"/>
                  </a:lnTo>
                  <a:lnTo>
                    <a:pt x="22" y="8"/>
                  </a:lnTo>
                  <a:lnTo>
                    <a:pt x="23" y="12"/>
                  </a:lnTo>
                  <a:lnTo>
                    <a:pt x="22" y="17"/>
                  </a:lnTo>
                  <a:lnTo>
                    <a:pt x="20" y="20"/>
                  </a:lnTo>
                  <a:lnTo>
                    <a:pt x="16" y="23"/>
                  </a:lnTo>
                  <a:lnTo>
                    <a:pt x="12" y="2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56" name="Freeform 208"/>
            <p:cNvSpPr>
              <a:spLocks/>
            </p:cNvSpPr>
            <p:nvPr/>
          </p:nvSpPr>
          <p:spPr bwMode="auto">
            <a:xfrm>
              <a:off x="2664" y="2381"/>
              <a:ext cx="26" cy="36"/>
            </a:xfrm>
            <a:custGeom>
              <a:avLst/>
              <a:gdLst>
                <a:gd name="T0" fmla="*/ 20 w 52"/>
                <a:gd name="T1" fmla="*/ 73 h 73"/>
                <a:gd name="T2" fmla="*/ 31 w 52"/>
                <a:gd name="T3" fmla="*/ 73 h 73"/>
                <a:gd name="T4" fmla="*/ 34 w 52"/>
                <a:gd name="T5" fmla="*/ 69 h 73"/>
                <a:gd name="T6" fmla="*/ 38 w 52"/>
                <a:gd name="T7" fmla="*/ 61 h 73"/>
                <a:gd name="T8" fmla="*/ 44 w 52"/>
                <a:gd name="T9" fmla="*/ 50 h 73"/>
                <a:gd name="T10" fmla="*/ 50 w 52"/>
                <a:gd name="T11" fmla="*/ 36 h 73"/>
                <a:gd name="T12" fmla="*/ 52 w 52"/>
                <a:gd name="T13" fmla="*/ 23 h 73"/>
                <a:gd name="T14" fmla="*/ 51 w 52"/>
                <a:gd name="T15" fmla="*/ 12 h 73"/>
                <a:gd name="T16" fmla="*/ 43 w 52"/>
                <a:gd name="T17" fmla="*/ 4 h 73"/>
                <a:gd name="T18" fmla="*/ 27 w 52"/>
                <a:gd name="T19" fmla="*/ 0 h 73"/>
                <a:gd name="T20" fmla="*/ 10 w 52"/>
                <a:gd name="T21" fmla="*/ 4 h 73"/>
                <a:gd name="T22" fmla="*/ 1 w 52"/>
                <a:gd name="T23" fmla="*/ 12 h 73"/>
                <a:gd name="T24" fmla="*/ 0 w 52"/>
                <a:gd name="T25" fmla="*/ 23 h 73"/>
                <a:gd name="T26" fmla="*/ 2 w 52"/>
                <a:gd name="T27" fmla="*/ 36 h 73"/>
                <a:gd name="T28" fmla="*/ 7 w 52"/>
                <a:gd name="T29" fmla="*/ 50 h 73"/>
                <a:gd name="T30" fmla="*/ 13 w 52"/>
                <a:gd name="T31" fmla="*/ 61 h 73"/>
                <a:gd name="T32" fmla="*/ 17 w 52"/>
                <a:gd name="T33" fmla="*/ 69 h 73"/>
                <a:gd name="T34" fmla="*/ 20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57" name="Freeform 209"/>
            <p:cNvSpPr>
              <a:spLocks/>
            </p:cNvSpPr>
            <p:nvPr/>
          </p:nvSpPr>
          <p:spPr bwMode="auto">
            <a:xfrm>
              <a:off x="2664" y="2381"/>
              <a:ext cx="26" cy="36"/>
            </a:xfrm>
            <a:custGeom>
              <a:avLst/>
              <a:gdLst>
                <a:gd name="T0" fmla="*/ 20 w 52"/>
                <a:gd name="T1" fmla="*/ 73 h 73"/>
                <a:gd name="T2" fmla="*/ 31 w 52"/>
                <a:gd name="T3" fmla="*/ 73 h 73"/>
                <a:gd name="T4" fmla="*/ 34 w 52"/>
                <a:gd name="T5" fmla="*/ 69 h 73"/>
                <a:gd name="T6" fmla="*/ 38 w 52"/>
                <a:gd name="T7" fmla="*/ 61 h 73"/>
                <a:gd name="T8" fmla="*/ 44 w 52"/>
                <a:gd name="T9" fmla="*/ 50 h 73"/>
                <a:gd name="T10" fmla="*/ 50 w 52"/>
                <a:gd name="T11" fmla="*/ 36 h 73"/>
                <a:gd name="T12" fmla="*/ 52 w 52"/>
                <a:gd name="T13" fmla="*/ 23 h 73"/>
                <a:gd name="T14" fmla="*/ 51 w 52"/>
                <a:gd name="T15" fmla="*/ 12 h 73"/>
                <a:gd name="T16" fmla="*/ 43 w 52"/>
                <a:gd name="T17" fmla="*/ 4 h 73"/>
                <a:gd name="T18" fmla="*/ 27 w 52"/>
                <a:gd name="T19" fmla="*/ 0 h 73"/>
                <a:gd name="T20" fmla="*/ 10 w 52"/>
                <a:gd name="T21" fmla="*/ 4 h 73"/>
                <a:gd name="T22" fmla="*/ 1 w 52"/>
                <a:gd name="T23" fmla="*/ 12 h 73"/>
                <a:gd name="T24" fmla="*/ 0 w 52"/>
                <a:gd name="T25" fmla="*/ 23 h 73"/>
                <a:gd name="T26" fmla="*/ 2 w 52"/>
                <a:gd name="T27" fmla="*/ 36 h 73"/>
                <a:gd name="T28" fmla="*/ 7 w 52"/>
                <a:gd name="T29" fmla="*/ 50 h 73"/>
                <a:gd name="T30" fmla="*/ 13 w 52"/>
                <a:gd name="T31" fmla="*/ 61 h 73"/>
                <a:gd name="T32" fmla="*/ 17 w 52"/>
                <a:gd name="T33" fmla="*/ 69 h 73"/>
                <a:gd name="T34" fmla="*/ 20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58" name="Freeform 210"/>
            <p:cNvSpPr>
              <a:spLocks/>
            </p:cNvSpPr>
            <p:nvPr/>
          </p:nvSpPr>
          <p:spPr bwMode="auto">
            <a:xfrm>
              <a:off x="2635" y="2396"/>
              <a:ext cx="35" cy="28"/>
            </a:xfrm>
            <a:custGeom>
              <a:avLst/>
              <a:gdLst>
                <a:gd name="T0" fmla="*/ 66 w 72"/>
                <a:gd name="T1" fmla="*/ 58 h 58"/>
                <a:gd name="T2" fmla="*/ 72 w 72"/>
                <a:gd name="T3" fmla="*/ 47 h 58"/>
                <a:gd name="T4" fmla="*/ 71 w 72"/>
                <a:gd name="T5" fmla="*/ 44 h 58"/>
                <a:gd name="T6" fmla="*/ 65 w 72"/>
                <a:gd name="T7" fmla="*/ 36 h 58"/>
                <a:gd name="T8" fmla="*/ 58 w 72"/>
                <a:gd name="T9" fmla="*/ 24 h 58"/>
                <a:gd name="T10" fmla="*/ 50 w 72"/>
                <a:gd name="T11" fmla="*/ 14 h 58"/>
                <a:gd name="T12" fmla="*/ 40 w 72"/>
                <a:gd name="T13" fmla="*/ 5 h 58"/>
                <a:gd name="T14" fmla="*/ 28 w 72"/>
                <a:gd name="T15" fmla="*/ 0 h 58"/>
                <a:gd name="T16" fmla="*/ 16 w 72"/>
                <a:gd name="T17" fmla="*/ 3 h 58"/>
                <a:gd name="T18" fmla="*/ 6 w 72"/>
                <a:gd name="T19" fmla="*/ 15 h 58"/>
                <a:gd name="T20" fmla="*/ 0 w 72"/>
                <a:gd name="T21" fmla="*/ 31 h 58"/>
                <a:gd name="T22" fmla="*/ 4 w 72"/>
                <a:gd name="T23" fmla="*/ 43 h 58"/>
                <a:gd name="T24" fmla="*/ 12 w 72"/>
                <a:gd name="T25" fmla="*/ 51 h 58"/>
                <a:gd name="T26" fmla="*/ 26 w 72"/>
                <a:gd name="T27" fmla="*/ 56 h 58"/>
                <a:gd name="T28" fmla="*/ 40 w 72"/>
                <a:gd name="T29" fmla="*/ 58 h 58"/>
                <a:gd name="T30" fmla="*/ 52 w 72"/>
                <a:gd name="T31" fmla="*/ 58 h 58"/>
                <a:gd name="T32" fmla="*/ 63 w 72"/>
                <a:gd name="T33" fmla="*/ 58 h 58"/>
                <a:gd name="T34" fmla="*/ 66 w 72"/>
                <a:gd name="T3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8">
                  <a:moveTo>
                    <a:pt x="66" y="58"/>
                  </a:moveTo>
                  <a:lnTo>
                    <a:pt x="72" y="47"/>
                  </a:lnTo>
                  <a:lnTo>
                    <a:pt x="71" y="44"/>
                  </a:lnTo>
                  <a:lnTo>
                    <a:pt x="65" y="36"/>
                  </a:lnTo>
                  <a:lnTo>
                    <a:pt x="58" y="24"/>
                  </a:lnTo>
                  <a:lnTo>
                    <a:pt x="50" y="14"/>
                  </a:lnTo>
                  <a:lnTo>
                    <a:pt x="40" y="5"/>
                  </a:lnTo>
                  <a:lnTo>
                    <a:pt x="28" y="0"/>
                  </a:lnTo>
                  <a:lnTo>
                    <a:pt x="16" y="3"/>
                  </a:lnTo>
                  <a:lnTo>
                    <a:pt x="6" y="15"/>
                  </a:lnTo>
                  <a:lnTo>
                    <a:pt x="0" y="31"/>
                  </a:lnTo>
                  <a:lnTo>
                    <a:pt x="4" y="43"/>
                  </a:lnTo>
                  <a:lnTo>
                    <a:pt x="12" y="51"/>
                  </a:lnTo>
                  <a:lnTo>
                    <a:pt x="26" y="56"/>
                  </a:lnTo>
                  <a:lnTo>
                    <a:pt x="40" y="58"/>
                  </a:lnTo>
                  <a:lnTo>
                    <a:pt x="52" y="58"/>
                  </a:lnTo>
                  <a:lnTo>
                    <a:pt x="63" y="58"/>
                  </a:lnTo>
                  <a:lnTo>
                    <a:pt x="66" y="5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59" name="Freeform 211"/>
            <p:cNvSpPr>
              <a:spLocks/>
            </p:cNvSpPr>
            <p:nvPr/>
          </p:nvSpPr>
          <p:spPr bwMode="auto">
            <a:xfrm>
              <a:off x="2635" y="2428"/>
              <a:ext cx="35" cy="29"/>
            </a:xfrm>
            <a:custGeom>
              <a:avLst/>
              <a:gdLst>
                <a:gd name="T0" fmla="*/ 72 w 72"/>
                <a:gd name="T1" fmla="*/ 10 h 56"/>
                <a:gd name="T2" fmla="*/ 66 w 72"/>
                <a:gd name="T3" fmla="*/ 0 h 56"/>
                <a:gd name="T4" fmla="*/ 63 w 72"/>
                <a:gd name="T5" fmla="*/ 0 h 56"/>
                <a:gd name="T6" fmla="*/ 53 w 72"/>
                <a:gd name="T7" fmla="*/ 0 h 56"/>
                <a:gd name="T8" fmla="*/ 40 w 72"/>
                <a:gd name="T9" fmla="*/ 0 h 56"/>
                <a:gd name="T10" fmla="*/ 26 w 72"/>
                <a:gd name="T11" fmla="*/ 2 h 56"/>
                <a:gd name="T12" fmla="*/ 13 w 72"/>
                <a:gd name="T13" fmla="*/ 7 h 56"/>
                <a:gd name="T14" fmla="*/ 4 w 72"/>
                <a:gd name="T15" fmla="*/ 14 h 56"/>
                <a:gd name="T16" fmla="*/ 0 w 72"/>
                <a:gd name="T17" fmla="*/ 25 h 56"/>
                <a:gd name="T18" fmla="*/ 6 w 72"/>
                <a:gd name="T19" fmla="*/ 40 h 56"/>
                <a:gd name="T20" fmla="*/ 16 w 72"/>
                <a:gd name="T21" fmla="*/ 53 h 56"/>
                <a:gd name="T22" fmla="*/ 28 w 72"/>
                <a:gd name="T23" fmla="*/ 56 h 56"/>
                <a:gd name="T24" fmla="*/ 40 w 72"/>
                <a:gd name="T25" fmla="*/ 53 h 56"/>
                <a:gd name="T26" fmla="*/ 50 w 72"/>
                <a:gd name="T27" fmla="*/ 44 h 56"/>
                <a:gd name="T28" fmla="*/ 58 w 72"/>
                <a:gd name="T29" fmla="*/ 33 h 56"/>
                <a:gd name="T30" fmla="*/ 65 w 72"/>
                <a:gd name="T31" fmla="*/ 22 h 56"/>
                <a:gd name="T32" fmla="*/ 71 w 72"/>
                <a:gd name="T33" fmla="*/ 14 h 56"/>
                <a:gd name="T34" fmla="*/ 72 w 72"/>
                <a:gd name="T35" fmla="*/ 1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6">
                  <a:moveTo>
                    <a:pt x="72" y="10"/>
                  </a:moveTo>
                  <a:lnTo>
                    <a:pt x="66" y="0"/>
                  </a:lnTo>
                  <a:lnTo>
                    <a:pt x="63" y="0"/>
                  </a:lnTo>
                  <a:lnTo>
                    <a:pt x="53" y="0"/>
                  </a:lnTo>
                  <a:lnTo>
                    <a:pt x="40" y="0"/>
                  </a:lnTo>
                  <a:lnTo>
                    <a:pt x="26" y="2"/>
                  </a:lnTo>
                  <a:lnTo>
                    <a:pt x="13" y="7"/>
                  </a:lnTo>
                  <a:lnTo>
                    <a:pt x="4" y="14"/>
                  </a:lnTo>
                  <a:lnTo>
                    <a:pt x="0" y="25"/>
                  </a:lnTo>
                  <a:lnTo>
                    <a:pt x="6" y="40"/>
                  </a:lnTo>
                  <a:lnTo>
                    <a:pt x="16" y="53"/>
                  </a:lnTo>
                  <a:lnTo>
                    <a:pt x="28" y="56"/>
                  </a:lnTo>
                  <a:lnTo>
                    <a:pt x="40" y="53"/>
                  </a:lnTo>
                  <a:lnTo>
                    <a:pt x="50" y="44"/>
                  </a:lnTo>
                  <a:lnTo>
                    <a:pt x="58" y="33"/>
                  </a:lnTo>
                  <a:lnTo>
                    <a:pt x="65" y="22"/>
                  </a:lnTo>
                  <a:lnTo>
                    <a:pt x="71" y="14"/>
                  </a:lnTo>
                  <a:lnTo>
                    <a:pt x="72" y="1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60" name="Freeform 212"/>
            <p:cNvSpPr>
              <a:spLocks/>
            </p:cNvSpPr>
            <p:nvPr/>
          </p:nvSpPr>
          <p:spPr bwMode="auto">
            <a:xfrm>
              <a:off x="2664" y="2435"/>
              <a:ext cx="27" cy="37"/>
            </a:xfrm>
            <a:custGeom>
              <a:avLst/>
              <a:gdLst>
                <a:gd name="T0" fmla="*/ 32 w 53"/>
                <a:gd name="T1" fmla="*/ 0 h 72"/>
                <a:gd name="T2" fmla="*/ 21 w 53"/>
                <a:gd name="T3" fmla="*/ 0 h 72"/>
                <a:gd name="T4" fmla="*/ 19 w 53"/>
                <a:gd name="T5" fmla="*/ 3 h 72"/>
                <a:gd name="T6" fmla="*/ 14 w 53"/>
                <a:gd name="T7" fmla="*/ 11 h 72"/>
                <a:gd name="T8" fmla="*/ 8 w 53"/>
                <a:gd name="T9" fmla="*/ 23 h 72"/>
                <a:gd name="T10" fmla="*/ 2 w 53"/>
                <a:gd name="T11" fmla="*/ 35 h 72"/>
                <a:gd name="T12" fmla="*/ 0 w 53"/>
                <a:gd name="T13" fmla="*/ 49 h 72"/>
                <a:gd name="T14" fmla="*/ 2 w 53"/>
                <a:gd name="T15" fmla="*/ 61 h 72"/>
                <a:gd name="T16" fmla="*/ 10 w 53"/>
                <a:gd name="T17" fmla="*/ 69 h 72"/>
                <a:gd name="T18" fmla="*/ 27 w 53"/>
                <a:gd name="T19" fmla="*/ 72 h 72"/>
                <a:gd name="T20" fmla="*/ 43 w 53"/>
                <a:gd name="T21" fmla="*/ 69 h 72"/>
                <a:gd name="T22" fmla="*/ 51 w 53"/>
                <a:gd name="T23" fmla="*/ 61 h 72"/>
                <a:gd name="T24" fmla="*/ 53 w 53"/>
                <a:gd name="T25" fmla="*/ 49 h 72"/>
                <a:gd name="T26" fmla="*/ 51 w 53"/>
                <a:gd name="T27" fmla="*/ 35 h 72"/>
                <a:gd name="T28" fmla="*/ 45 w 53"/>
                <a:gd name="T29" fmla="*/ 23 h 72"/>
                <a:gd name="T30" fmla="*/ 39 w 53"/>
                <a:gd name="T31" fmla="*/ 11 h 72"/>
                <a:gd name="T32" fmla="*/ 35 w 53"/>
                <a:gd name="T33" fmla="*/ 3 h 72"/>
                <a:gd name="T34" fmla="*/ 32 w 53"/>
                <a:gd name="T3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2">
                  <a:moveTo>
                    <a:pt x="32" y="0"/>
                  </a:moveTo>
                  <a:lnTo>
                    <a:pt x="21" y="0"/>
                  </a:lnTo>
                  <a:lnTo>
                    <a:pt x="19" y="3"/>
                  </a:lnTo>
                  <a:lnTo>
                    <a:pt x="14" y="11"/>
                  </a:lnTo>
                  <a:lnTo>
                    <a:pt x="8" y="23"/>
                  </a:lnTo>
                  <a:lnTo>
                    <a:pt x="2" y="35"/>
                  </a:lnTo>
                  <a:lnTo>
                    <a:pt x="0" y="49"/>
                  </a:lnTo>
                  <a:lnTo>
                    <a:pt x="2" y="61"/>
                  </a:lnTo>
                  <a:lnTo>
                    <a:pt x="10" y="69"/>
                  </a:lnTo>
                  <a:lnTo>
                    <a:pt x="27" y="72"/>
                  </a:lnTo>
                  <a:lnTo>
                    <a:pt x="43" y="69"/>
                  </a:lnTo>
                  <a:lnTo>
                    <a:pt x="51" y="61"/>
                  </a:lnTo>
                  <a:lnTo>
                    <a:pt x="53" y="49"/>
                  </a:lnTo>
                  <a:lnTo>
                    <a:pt x="51" y="35"/>
                  </a:lnTo>
                  <a:lnTo>
                    <a:pt x="45" y="23"/>
                  </a:lnTo>
                  <a:lnTo>
                    <a:pt x="39" y="11"/>
                  </a:lnTo>
                  <a:lnTo>
                    <a:pt x="35" y="3"/>
                  </a:lnTo>
                  <a:lnTo>
                    <a:pt x="32"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61" name="Freeform 213"/>
            <p:cNvSpPr>
              <a:spLocks/>
            </p:cNvSpPr>
            <p:nvPr/>
          </p:nvSpPr>
          <p:spPr bwMode="auto">
            <a:xfrm>
              <a:off x="2684" y="2428"/>
              <a:ext cx="35" cy="29"/>
            </a:xfrm>
            <a:custGeom>
              <a:avLst/>
              <a:gdLst>
                <a:gd name="T0" fmla="*/ 6 w 72"/>
                <a:gd name="T1" fmla="*/ 0 h 57"/>
                <a:gd name="T2" fmla="*/ 0 w 72"/>
                <a:gd name="T3" fmla="*/ 10 h 57"/>
                <a:gd name="T4" fmla="*/ 1 w 72"/>
                <a:gd name="T5" fmla="*/ 14 h 57"/>
                <a:gd name="T6" fmla="*/ 7 w 72"/>
                <a:gd name="T7" fmla="*/ 22 h 57"/>
                <a:gd name="T8" fmla="*/ 14 w 72"/>
                <a:gd name="T9" fmla="*/ 33 h 57"/>
                <a:gd name="T10" fmla="*/ 23 w 72"/>
                <a:gd name="T11" fmla="*/ 43 h 57"/>
                <a:gd name="T12" fmla="*/ 33 w 72"/>
                <a:gd name="T13" fmla="*/ 53 h 57"/>
                <a:gd name="T14" fmla="*/ 44 w 72"/>
                <a:gd name="T15" fmla="*/ 57 h 57"/>
                <a:gd name="T16" fmla="*/ 56 w 72"/>
                <a:gd name="T17" fmla="*/ 55 h 57"/>
                <a:gd name="T18" fmla="*/ 66 w 72"/>
                <a:gd name="T19" fmla="*/ 42 h 57"/>
                <a:gd name="T20" fmla="*/ 72 w 72"/>
                <a:gd name="T21" fmla="*/ 26 h 57"/>
                <a:gd name="T22" fmla="*/ 68 w 72"/>
                <a:gd name="T23" fmla="*/ 15 h 57"/>
                <a:gd name="T24" fmla="*/ 60 w 72"/>
                <a:gd name="T25" fmla="*/ 7 h 57"/>
                <a:gd name="T26" fmla="*/ 46 w 72"/>
                <a:gd name="T27" fmla="*/ 2 h 57"/>
                <a:gd name="T28" fmla="*/ 33 w 72"/>
                <a:gd name="T29" fmla="*/ 0 h 57"/>
                <a:gd name="T30" fmla="*/ 20 w 72"/>
                <a:gd name="T31" fmla="*/ 0 h 57"/>
                <a:gd name="T32" fmla="*/ 9 w 72"/>
                <a:gd name="T33" fmla="*/ 0 h 57"/>
                <a:gd name="T34" fmla="*/ 6 w 72"/>
                <a:gd name="T3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7">
                  <a:moveTo>
                    <a:pt x="6" y="0"/>
                  </a:moveTo>
                  <a:lnTo>
                    <a:pt x="0" y="10"/>
                  </a:lnTo>
                  <a:lnTo>
                    <a:pt x="1" y="14"/>
                  </a:lnTo>
                  <a:lnTo>
                    <a:pt x="7" y="22"/>
                  </a:lnTo>
                  <a:lnTo>
                    <a:pt x="14" y="33"/>
                  </a:lnTo>
                  <a:lnTo>
                    <a:pt x="23" y="43"/>
                  </a:lnTo>
                  <a:lnTo>
                    <a:pt x="33" y="53"/>
                  </a:lnTo>
                  <a:lnTo>
                    <a:pt x="44" y="57"/>
                  </a:lnTo>
                  <a:lnTo>
                    <a:pt x="56" y="55"/>
                  </a:lnTo>
                  <a:lnTo>
                    <a:pt x="66" y="42"/>
                  </a:lnTo>
                  <a:lnTo>
                    <a:pt x="72" y="26"/>
                  </a:lnTo>
                  <a:lnTo>
                    <a:pt x="68" y="15"/>
                  </a:lnTo>
                  <a:lnTo>
                    <a:pt x="60" y="7"/>
                  </a:lnTo>
                  <a:lnTo>
                    <a:pt x="46" y="2"/>
                  </a:lnTo>
                  <a:lnTo>
                    <a:pt x="33" y="0"/>
                  </a:lnTo>
                  <a:lnTo>
                    <a:pt x="20" y="0"/>
                  </a:lnTo>
                  <a:lnTo>
                    <a:pt x="9" y="0"/>
                  </a:lnTo>
                  <a:lnTo>
                    <a:pt x="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62" name="Freeform 214"/>
            <p:cNvSpPr>
              <a:spLocks/>
            </p:cNvSpPr>
            <p:nvPr/>
          </p:nvSpPr>
          <p:spPr bwMode="auto">
            <a:xfrm>
              <a:off x="2684" y="2395"/>
              <a:ext cx="35" cy="29"/>
            </a:xfrm>
            <a:custGeom>
              <a:avLst/>
              <a:gdLst>
                <a:gd name="T0" fmla="*/ 0 w 72"/>
                <a:gd name="T1" fmla="*/ 47 h 58"/>
                <a:gd name="T2" fmla="*/ 6 w 72"/>
                <a:gd name="T3" fmla="*/ 58 h 58"/>
                <a:gd name="T4" fmla="*/ 9 w 72"/>
                <a:gd name="T5" fmla="*/ 58 h 58"/>
                <a:gd name="T6" fmla="*/ 20 w 72"/>
                <a:gd name="T7" fmla="*/ 58 h 58"/>
                <a:gd name="T8" fmla="*/ 33 w 72"/>
                <a:gd name="T9" fmla="*/ 58 h 58"/>
                <a:gd name="T10" fmla="*/ 46 w 72"/>
                <a:gd name="T11" fmla="*/ 55 h 58"/>
                <a:gd name="T12" fmla="*/ 59 w 72"/>
                <a:gd name="T13" fmla="*/ 51 h 58"/>
                <a:gd name="T14" fmla="*/ 68 w 72"/>
                <a:gd name="T15" fmla="*/ 43 h 58"/>
                <a:gd name="T16" fmla="*/ 72 w 72"/>
                <a:gd name="T17" fmla="*/ 32 h 58"/>
                <a:gd name="T18" fmla="*/ 66 w 72"/>
                <a:gd name="T19" fmla="*/ 16 h 58"/>
                <a:gd name="T20" fmla="*/ 56 w 72"/>
                <a:gd name="T21" fmla="*/ 4 h 58"/>
                <a:gd name="T22" fmla="*/ 44 w 72"/>
                <a:gd name="T23" fmla="*/ 0 h 58"/>
                <a:gd name="T24" fmla="*/ 33 w 72"/>
                <a:gd name="T25" fmla="*/ 5 h 58"/>
                <a:gd name="T26" fmla="*/ 23 w 72"/>
                <a:gd name="T27" fmla="*/ 14 h 58"/>
                <a:gd name="T28" fmla="*/ 14 w 72"/>
                <a:gd name="T29" fmla="*/ 24 h 58"/>
                <a:gd name="T30" fmla="*/ 7 w 72"/>
                <a:gd name="T31" fmla="*/ 36 h 58"/>
                <a:gd name="T32" fmla="*/ 1 w 72"/>
                <a:gd name="T33" fmla="*/ 44 h 58"/>
                <a:gd name="T34" fmla="*/ 0 w 72"/>
                <a:gd name="T35" fmla="*/ 4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8">
                  <a:moveTo>
                    <a:pt x="0" y="47"/>
                  </a:moveTo>
                  <a:lnTo>
                    <a:pt x="6" y="58"/>
                  </a:lnTo>
                  <a:lnTo>
                    <a:pt x="9" y="58"/>
                  </a:lnTo>
                  <a:lnTo>
                    <a:pt x="20" y="58"/>
                  </a:lnTo>
                  <a:lnTo>
                    <a:pt x="33" y="58"/>
                  </a:lnTo>
                  <a:lnTo>
                    <a:pt x="46" y="55"/>
                  </a:lnTo>
                  <a:lnTo>
                    <a:pt x="59" y="51"/>
                  </a:lnTo>
                  <a:lnTo>
                    <a:pt x="68" y="43"/>
                  </a:lnTo>
                  <a:lnTo>
                    <a:pt x="72" y="32"/>
                  </a:lnTo>
                  <a:lnTo>
                    <a:pt x="66" y="16"/>
                  </a:lnTo>
                  <a:lnTo>
                    <a:pt x="56" y="4"/>
                  </a:lnTo>
                  <a:lnTo>
                    <a:pt x="44" y="0"/>
                  </a:lnTo>
                  <a:lnTo>
                    <a:pt x="33" y="5"/>
                  </a:lnTo>
                  <a:lnTo>
                    <a:pt x="23" y="14"/>
                  </a:lnTo>
                  <a:lnTo>
                    <a:pt x="14" y="24"/>
                  </a:lnTo>
                  <a:lnTo>
                    <a:pt x="7" y="36"/>
                  </a:lnTo>
                  <a:lnTo>
                    <a:pt x="1" y="44"/>
                  </a:lnTo>
                  <a:lnTo>
                    <a:pt x="0" y="4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63" name="Freeform 215"/>
            <p:cNvSpPr>
              <a:spLocks/>
            </p:cNvSpPr>
            <p:nvPr/>
          </p:nvSpPr>
          <p:spPr bwMode="auto">
            <a:xfrm>
              <a:off x="2471" y="1815"/>
              <a:ext cx="72" cy="84"/>
            </a:xfrm>
            <a:custGeom>
              <a:avLst/>
              <a:gdLst>
                <a:gd name="T0" fmla="*/ 144 w 144"/>
                <a:gd name="T1" fmla="*/ 0 h 167"/>
                <a:gd name="T2" fmla="*/ 143 w 144"/>
                <a:gd name="T3" fmla="*/ 28 h 167"/>
                <a:gd name="T4" fmla="*/ 138 w 144"/>
                <a:gd name="T5" fmla="*/ 57 h 167"/>
                <a:gd name="T6" fmla="*/ 129 w 144"/>
                <a:gd name="T7" fmla="*/ 84 h 167"/>
                <a:gd name="T8" fmla="*/ 116 w 144"/>
                <a:gd name="T9" fmla="*/ 111 h 167"/>
                <a:gd name="T10" fmla="*/ 100 w 144"/>
                <a:gd name="T11" fmla="*/ 135 h 167"/>
                <a:gd name="T12" fmla="*/ 82 w 144"/>
                <a:gd name="T13" fmla="*/ 152 h 167"/>
                <a:gd name="T14" fmla="*/ 60 w 144"/>
                <a:gd name="T15" fmla="*/ 164 h 167"/>
                <a:gd name="T16" fmla="*/ 36 w 144"/>
                <a:gd name="T17" fmla="*/ 167 h 167"/>
                <a:gd name="T18" fmla="*/ 16 w 144"/>
                <a:gd name="T19" fmla="*/ 163 h 167"/>
                <a:gd name="T20" fmla="*/ 5 w 144"/>
                <a:gd name="T21" fmla="*/ 152 h 167"/>
                <a:gd name="T22" fmla="*/ 0 w 144"/>
                <a:gd name="T23" fmla="*/ 140 h 167"/>
                <a:gd name="T24" fmla="*/ 2 w 144"/>
                <a:gd name="T25" fmla="*/ 123 h 167"/>
                <a:gd name="T26" fmla="*/ 12 w 144"/>
                <a:gd name="T27" fmla="*/ 109 h 167"/>
                <a:gd name="T28" fmla="*/ 24 w 144"/>
                <a:gd name="T29" fmla="*/ 96 h 167"/>
                <a:gd name="T30" fmla="*/ 42 w 144"/>
                <a:gd name="T31" fmla="*/ 85 h 167"/>
                <a:gd name="T32" fmla="*/ 62 w 144"/>
                <a:gd name="T33" fmla="*/ 82 h 167"/>
                <a:gd name="T34" fmla="*/ 80 w 144"/>
                <a:gd name="T35" fmla="*/ 79 h 167"/>
                <a:gd name="T36" fmla="*/ 95 w 144"/>
                <a:gd name="T37" fmla="*/ 69 h 167"/>
                <a:gd name="T38" fmla="*/ 108 w 144"/>
                <a:gd name="T39" fmla="*/ 57 h 167"/>
                <a:gd name="T40" fmla="*/ 121 w 144"/>
                <a:gd name="T41" fmla="*/ 41 h 167"/>
                <a:gd name="T42" fmla="*/ 130 w 144"/>
                <a:gd name="T43" fmla="*/ 26 h 167"/>
                <a:gd name="T44" fmla="*/ 138 w 144"/>
                <a:gd name="T45" fmla="*/ 13 h 167"/>
                <a:gd name="T46" fmla="*/ 143 w 144"/>
                <a:gd name="T47" fmla="*/ 4 h 167"/>
                <a:gd name="T48" fmla="*/ 144 w 144"/>
                <a:gd name="T49"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167">
                  <a:moveTo>
                    <a:pt x="144" y="0"/>
                  </a:moveTo>
                  <a:lnTo>
                    <a:pt x="143" y="28"/>
                  </a:lnTo>
                  <a:lnTo>
                    <a:pt x="138" y="57"/>
                  </a:lnTo>
                  <a:lnTo>
                    <a:pt x="129" y="84"/>
                  </a:lnTo>
                  <a:lnTo>
                    <a:pt x="116" y="111"/>
                  </a:lnTo>
                  <a:lnTo>
                    <a:pt x="100" y="135"/>
                  </a:lnTo>
                  <a:lnTo>
                    <a:pt x="82" y="152"/>
                  </a:lnTo>
                  <a:lnTo>
                    <a:pt x="60" y="164"/>
                  </a:lnTo>
                  <a:lnTo>
                    <a:pt x="36" y="167"/>
                  </a:lnTo>
                  <a:lnTo>
                    <a:pt x="16" y="163"/>
                  </a:lnTo>
                  <a:lnTo>
                    <a:pt x="5" y="152"/>
                  </a:lnTo>
                  <a:lnTo>
                    <a:pt x="0" y="140"/>
                  </a:lnTo>
                  <a:lnTo>
                    <a:pt x="2" y="123"/>
                  </a:lnTo>
                  <a:lnTo>
                    <a:pt x="12" y="109"/>
                  </a:lnTo>
                  <a:lnTo>
                    <a:pt x="24" y="96"/>
                  </a:lnTo>
                  <a:lnTo>
                    <a:pt x="42" y="85"/>
                  </a:lnTo>
                  <a:lnTo>
                    <a:pt x="62" y="82"/>
                  </a:lnTo>
                  <a:lnTo>
                    <a:pt x="80" y="79"/>
                  </a:lnTo>
                  <a:lnTo>
                    <a:pt x="95" y="69"/>
                  </a:lnTo>
                  <a:lnTo>
                    <a:pt x="108" y="57"/>
                  </a:lnTo>
                  <a:lnTo>
                    <a:pt x="121" y="41"/>
                  </a:lnTo>
                  <a:lnTo>
                    <a:pt x="130" y="26"/>
                  </a:lnTo>
                  <a:lnTo>
                    <a:pt x="138" y="13"/>
                  </a:lnTo>
                  <a:lnTo>
                    <a:pt x="143" y="4"/>
                  </a:lnTo>
                  <a:lnTo>
                    <a:pt x="144"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64" name="Freeform 216"/>
            <p:cNvSpPr>
              <a:spLocks/>
            </p:cNvSpPr>
            <p:nvPr/>
          </p:nvSpPr>
          <p:spPr bwMode="auto">
            <a:xfrm>
              <a:off x="2436" y="1811"/>
              <a:ext cx="102" cy="40"/>
            </a:xfrm>
            <a:custGeom>
              <a:avLst/>
              <a:gdLst>
                <a:gd name="T0" fmla="*/ 204 w 204"/>
                <a:gd name="T1" fmla="*/ 0 h 82"/>
                <a:gd name="T2" fmla="*/ 196 w 204"/>
                <a:gd name="T3" fmla="*/ 10 h 82"/>
                <a:gd name="T4" fmla="*/ 187 w 204"/>
                <a:gd name="T5" fmla="*/ 21 h 82"/>
                <a:gd name="T6" fmla="*/ 175 w 204"/>
                <a:gd name="T7" fmla="*/ 31 h 82"/>
                <a:gd name="T8" fmla="*/ 165 w 204"/>
                <a:gd name="T9" fmla="*/ 40 h 82"/>
                <a:gd name="T10" fmla="*/ 152 w 204"/>
                <a:gd name="T11" fmla="*/ 50 h 82"/>
                <a:gd name="T12" fmla="*/ 139 w 204"/>
                <a:gd name="T13" fmla="*/ 58 h 82"/>
                <a:gd name="T14" fmla="*/ 127 w 204"/>
                <a:gd name="T15" fmla="*/ 65 h 82"/>
                <a:gd name="T16" fmla="*/ 114 w 204"/>
                <a:gd name="T17" fmla="*/ 70 h 82"/>
                <a:gd name="T18" fmla="*/ 100 w 204"/>
                <a:gd name="T19" fmla="*/ 76 h 82"/>
                <a:gd name="T20" fmla="*/ 88 w 204"/>
                <a:gd name="T21" fmla="*/ 80 h 82"/>
                <a:gd name="T22" fmla="*/ 74 w 204"/>
                <a:gd name="T23" fmla="*/ 81 h 82"/>
                <a:gd name="T24" fmla="*/ 61 w 204"/>
                <a:gd name="T25" fmla="*/ 82 h 82"/>
                <a:gd name="T26" fmla="*/ 48 w 204"/>
                <a:gd name="T27" fmla="*/ 81 h 82"/>
                <a:gd name="T28" fmla="*/ 37 w 204"/>
                <a:gd name="T29" fmla="*/ 77 h 82"/>
                <a:gd name="T30" fmla="*/ 25 w 204"/>
                <a:gd name="T31" fmla="*/ 71 h 82"/>
                <a:gd name="T32" fmla="*/ 15 w 204"/>
                <a:gd name="T33" fmla="*/ 65 h 82"/>
                <a:gd name="T34" fmla="*/ 2 w 204"/>
                <a:gd name="T35" fmla="*/ 48 h 82"/>
                <a:gd name="T36" fmla="*/ 0 w 204"/>
                <a:gd name="T37" fmla="*/ 33 h 82"/>
                <a:gd name="T38" fmla="*/ 6 w 204"/>
                <a:gd name="T39" fmla="*/ 21 h 82"/>
                <a:gd name="T40" fmla="*/ 17 w 204"/>
                <a:gd name="T41" fmla="*/ 10 h 82"/>
                <a:gd name="T42" fmla="*/ 33 w 204"/>
                <a:gd name="T43" fmla="*/ 3 h 82"/>
                <a:gd name="T44" fmla="*/ 52 w 204"/>
                <a:gd name="T45" fmla="*/ 1 h 82"/>
                <a:gd name="T46" fmla="*/ 71 w 204"/>
                <a:gd name="T47" fmla="*/ 5 h 82"/>
                <a:gd name="T48" fmla="*/ 90 w 204"/>
                <a:gd name="T49" fmla="*/ 15 h 82"/>
                <a:gd name="T50" fmla="*/ 105 w 204"/>
                <a:gd name="T51" fmla="*/ 22 h 82"/>
                <a:gd name="T52" fmla="*/ 123 w 204"/>
                <a:gd name="T53" fmla="*/ 24 h 82"/>
                <a:gd name="T54" fmla="*/ 142 w 204"/>
                <a:gd name="T55" fmla="*/ 22 h 82"/>
                <a:gd name="T56" fmla="*/ 160 w 204"/>
                <a:gd name="T57" fmla="*/ 17 h 82"/>
                <a:gd name="T58" fmla="*/ 177 w 204"/>
                <a:gd name="T59" fmla="*/ 12 h 82"/>
                <a:gd name="T60" fmla="*/ 191 w 204"/>
                <a:gd name="T61" fmla="*/ 6 h 82"/>
                <a:gd name="T62" fmla="*/ 200 w 204"/>
                <a:gd name="T63" fmla="*/ 2 h 82"/>
                <a:gd name="T64" fmla="*/ 204 w 204"/>
                <a:gd name="T65"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4" h="82">
                  <a:moveTo>
                    <a:pt x="204" y="0"/>
                  </a:moveTo>
                  <a:lnTo>
                    <a:pt x="196" y="10"/>
                  </a:lnTo>
                  <a:lnTo>
                    <a:pt x="187" y="21"/>
                  </a:lnTo>
                  <a:lnTo>
                    <a:pt x="175" y="31"/>
                  </a:lnTo>
                  <a:lnTo>
                    <a:pt x="165" y="40"/>
                  </a:lnTo>
                  <a:lnTo>
                    <a:pt x="152" y="50"/>
                  </a:lnTo>
                  <a:lnTo>
                    <a:pt x="139" y="58"/>
                  </a:lnTo>
                  <a:lnTo>
                    <a:pt x="127" y="65"/>
                  </a:lnTo>
                  <a:lnTo>
                    <a:pt x="114" y="70"/>
                  </a:lnTo>
                  <a:lnTo>
                    <a:pt x="100" y="76"/>
                  </a:lnTo>
                  <a:lnTo>
                    <a:pt x="88" y="80"/>
                  </a:lnTo>
                  <a:lnTo>
                    <a:pt x="74" y="81"/>
                  </a:lnTo>
                  <a:lnTo>
                    <a:pt x="61" y="82"/>
                  </a:lnTo>
                  <a:lnTo>
                    <a:pt x="48" y="81"/>
                  </a:lnTo>
                  <a:lnTo>
                    <a:pt x="37" y="77"/>
                  </a:lnTo>
                  <a:lnTo>
                    <a:pt x="25" y="71"/>
                  </a:lnTo>
                  <a:lnTo>
                    <a:pt x="15" y="65"/>
                  </a:lnTo>
                  <a:lnTo>
                    <a:pt x="2" y="48"/>
                  </a:lnTo>
                  <a:lnTo>
                    <a:pt x="0" y="33"/>
                  </a:lnTo>
                  <a:lnTo>
                    <a:pt x="6" y="21"/>
                  </a:lnTo>
                  <a:lnTo>
                    <a:pt x="17" y="10"/>
                  </a:lnTo>
                  <a:lnTo>
                    <a:pt x="33" y="3"/>
                  </a:lnTo>
                  <a:lnTo>
                    <a:pt x="52" y="1"/>
                  </a:lnTo>
                  <a:lnTo>
                    <a:pt x="71" y="5"/>
                  </a:lnTo>
                  <a:lnTo>
                    <a:pt x="90" y="15"/>
                  </a:lnTo>
                  <a:lnTo>
                    <a:pt x="105" y="22"/>
                  </a:lnTo>
                  <a:lnTo>
                    <a:pt x="123" y="24"/>
                  </a:lnTo>
                  <a:lnTo>
                    <a:pt x="142" y="22"/>
                  </a:lnTo>
                  <a:lnTo>
                    <a:pt x="160" y="17"/>
                  </a:lnTo>
                  <a:lnTo>
                    <a:pt x="177" y="12"/>
                  </a:lnTo>
                  <a:lnTo>
                    <a:pt x="191" y="6"/>
                  </a:lnTo>
                  <a:lnTo>
                    <a:pt x="200" y="2"/>
                  </a:lnTo>
                  <a:lnTo>
                    <a:pt x="204"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65" name="Freeform 217"/>
            <p:cNvSpPr>
              <a:spLocks/>
            </p:cNvSpPr>
            <p:nvPr/>
          </p:nvSpPr>
          <p:spPr bwMode="auto">
            <a:xfrm>
              <a:off x="2534" y="1815"/>
              <a:ext cx="42" cy="104"/>
            </a:xfrm>
            <a:custGeom>
              <a:avLst/>
              <a:gdLst>
                <a:gd name="T0" fmla="*/ 24 w 84"/>
                <a:gd name="T1" fmla="*/ 0 h 208"/>
                <a:gd name="T2" fmla="*/ 42 w 84"/>
                <a:gd name="T3" fmla="*/ 21 h 208"/>
                <a:gd name="T4" fmla="*/ 59 w 84"/>
                <a:gd name="T5" fmla="*/ 45 h 208"/>
                <a:gd name="T6" fmla="*/ 71 w 84"/>
                <a:gd name="T7" fmla="*/ 73 h 208"/>
                <a:gd name="T8" fmla="*/ 79 w 84"/>
                <a:gd name="T9" fmla="*/ 100 h 208"/>
                <a:gd name="T10" fmla="*/ 84 w 84"/>
                <a:gd name="T11" fmla="*/ 128 h 208"/>
                <a:gd name="T12" fmla="*/ 82 w 84"/>
                <a:gd name="T13" fmla="*/ 155 h 208"/>
                <a:gd name="T14" fmla="*/ 74 w 84"/>
                <a:gd name="T15" fmla="*/ 178 h 208"/>
                <a:gd name="T16" fmla="*/ 57 w 84"/>
                <a:gd name="T17" fmla="*/ 197 h 208"/>
                <a:gd name="T18" fmla="*/ 40 w 84"/>
                <a:gd name="T19" fmla="*/ 208 h 208"/>
                <a:gd name="T20" fmla="*/ 25 w 84"/>
                <a:gd name="T21" fmla="*/ 208 h 208"/>
                <a:gd name="T22" fmla="*/ 12 w 84"/>
                <a:gd name="T23" fmla="*/ 201 h 208"/>
                <a:gd name="T24" fmla="*/ 4 w 84"/>
                <a:gd name="T25" fmla="*/ 187 h 208"/>
                <a:gd name="T26" fmla="*/ 0 w 84"/>
                <a:gd name="T27" fmla="*/ 170 h 208"/>
                <a:gd name="T28" fmla="*/ 1 w 84"/>
                <a:gd name="T29" fmla="*/ 151 h 208"/>
                <a:gd name="T30" fmla="*/ 7 w 84"/>
                <a:gd name="T31" fmla="*/ 133 h 208"/>
                <a:gd name="T32" fmla="*/ 19 w 84"/>
                <a:gd name="T33" fmla="*/ 115 h 208"/>
                <a:gd name="T34" fmla="*/ 34 w 84"/>
                <a:gd name="T35" fmla="*/ 84 h 208"/>
                <a:gd name="T36" fmla="*/ 34 w 84"/>
                <a:gd name="T37" fmla="*/ 46 h 208"/>
                <a:gd name="T38" fmla="*/ 27 w 84"/>
                <a:gd name="T39" fmla="*/ 14 h 208"/>
                <a:gd name="T40" fmla="*/ 24 w 84"/>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 h="208">
                  <a:moveTo>
                    <a:pt x="24" y="0"/>
                  </a:moveTo>
                  <a:lnTo>
                    <a:pt x="42" y="21"/>
                  </a:lnTo>
                  <a:lnTo>
                    <a:pt x="59" y="45"/>
                  </a:lnTo>
                  <a:lnTo>
                    <a:pt x="71" y="73"/>
                  </a:lnTo>
                  <a:lnTo>
                    <a:pt x="79" y="100"/>
                  </a:lnTo>
                  <a:lnTo>
                    <a:pt x="84" y="128"/>
                  </a:lnTo>
                  <a:lnTo>
                    <a:pt x="82" y="155"/>
                  </a:lnTo>
                  <a:lnTo>
                    <a:pt x="74" y="178"/>
                  </a:lnTo>
                  <a:lnTo>
                    <a:pt x="57" y="197"/>
                  </a:lnTo>
                  <a:lnTo>
                    <a:pt x="40" y="208"/>
                  </a:lnTo>
                  <a:lnTo>
                    <a:pt x="25" y="208"/>
                  </a:lnTo>
                  <a:lnTo>
                    <a:pt x="12" y="201"/>
                  </a:lnTo>
                  <a:lnTo>
                    <a:pt x="4" y="187"/>
                  </a:lnTo>
                  <a:lnTo>
                    <a:pt x="0" y="170"/>
                  </a:lnTo>
                  <a:lnTo>
                    <a:pt x="1" y="151"/>
                  </a:lnTo>
                  <a:lnTo>
                    <a:pt x="7" y="133"/>
                  </a:lnTo>
                  <a:lnTo>
                    <a:pt x="19" y="115"/>
                  </a:lnTo>
                  <a:lnTo>
                    <a:pt x="34" y="84"/>
                  </a:lnTo>
                  <a:lnTo>
                    <a:pt x="34" y="46"/>
                  </a:lnTo>
                  <a:lnTo>
                    <a:pt x="27" y="14"/>
                  </a:lnTo>
                  <a:lnTo>
                    <a:pt x="24"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66" name="Freeform 218"/>
            <p:cNvSpPr>
              <a:spLocks/>
            </p:cNvSpPr>
            <p:nvPr/>
          </p:nvSpPr>
          <p:spPr bwMode="auto">
            <a:xfrm>
              <a:off x="2551" y="1812"/>
              <a:ext cx="72" cy="84"/>
            </a:xfrm>
            <a:custGeom>
              <a:avLst/>
              <a:gdLst>
                <a:gd name="T0" fmla="*/ 0 w 144"/>
                <a:gd name="T1" fmla="*/ 0 h 170"/>
                <a:gd name="T2" fmla="*/ 27 w 144"/>
                <a:gd name="T3" fmla="*/ 7 h 170"/>
                <a:gd name="T4" fmla="*/ 54 w 144"/>
                <a:gd name="T5" fmla="*/ 18 h 170"/>
                <a:gd name="T6" fmla="*/ 81 w 144"/>
                <a:gd name="T7" fmla="*/ 33 h 170"/>
                <a:gd name="T8" fmla="*/ 104 w 144"/>
                <a:gd name="T9" fmla="*/ 50 h 170"/>
                <a:gd name="T10" fmla="*/ 123 w 144"/>
                <a:gd name="T11" fmla="*/ 71 h 170"/>
                <a:gd name="T12" fmla="*/ 137 w 144"/>
                <a:gd name="T13" fmla="*/ 92 h 170"/>
                <a:gd name="T14" fmla="*/ 144 w 144"/>
                <a:gd name="T15" fmla="*/ 117 h 170"/>
                <a:gd name="T16" fmla="*/ 142 w 144"/>
                <a:gd name="T17" fmla="*/ 141 h 170"/>
                <a:gd name="T18" fmla="*/ 134 w 144"/>
                <a:gd name="T19" fmla="*/ 159 h 170"/>
                <a:gd name="T20" fmla="*/ 121 w 144"/>
                <a:gd name="T21" fmla="*/ 168 h 170"/>
                <a:gd name="T22" fmla="*/ 107 w 144"/>
                <a:gd name="T23" fmla="*/ 170 h 170"/>
                <a:gd name="T24" fmla="*/ 94 w 144"/>
                <a:gd name="T25" fmla="*/ 164 h 170"/>
                <a:gd name="T26" fmla="*/ 80 w 144"/>
                <a:gd name="T27" fmla="*/ 152 h 170"/>
                <a:gd name="T28" fmla="*/ 69 w 144"/>
                <a:gd name="T29" fmla="*/ 136 h 170"/>
                <a:gd name="T30" fmla="*/ 64 w 144"/>
                <a:gd name="T31" fmla="*/ 118 h 170"/>
                <a:gd name="T32" fmla="*/ 65 w 144"/>
                <a:gd name="T33" fmla="*/ 97 h 170"/>
                <a:gd name="T34" fmla="*/ 65 w 144"/>
                <a:gd name="T35" fmla="*/ 80 h 170"/>
                <a:gd name="T36" fmla="*/ 59 w 144"/>
                <a:gd name="T37" fmla="*/ 63 h 170"/>
                <a:gd name="T38" fmla="*/ 49 w 144"/>
                <a:gd name="T39" fmla="*/ 46 h 170"/>
                <a:gd name="T40" fmla="*/ 36 w 144"/>
                <a:gd name="T41" fmla="*/ 31 h 170"/>
                <a:gd name="T42" fmla="*/ 23 w 144"/>
                <a:gd name="T43" fmla="*/ 19 h 170"/>
                <a:gd name="T44" fmla="*/ 12 w 144"/>
                <a:gd name="T45" fmla="*/ 10 h 170"/>
                <a:gd name="T46" fmla="*/ 4 w 144"/>
                <a:gd name="T47" fmla="*/ 3 h 170"/>
                <a:gd name="T48" fmla="*/ 0 w 144"/>
                <a:gd name="T49"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170">
                  <a:moveTo>
                    <a:pt x="0" y="0"/>
                  </a:moveTo>
                  <a:lnTo>
                    <a:pt x="27" y="7"/>
                  </a:lnTo>
                  <a:lnTo>
                    <a:pt x="54" y="18"/>
                  </a:lnTo>
                  <a:lnTo>
                    <a:pt x="81" y="33"/>
                  </a:lnTo>
                  <a:lnTo>
                    <a:pt x="104" y="50"/>
                  </a:lnTo>
                  <a:lnTo>
                    <a:pt x="123" y="71"/>
                  </a:lnTo>
                  <a:lnTo>
                    <a:pt x="137" y="92"/>
                  </a:lnTo>
                  <a:lnTo>
                    <a:pt x="144" y="117"/>
                  </a:lnTo>
                  <a:lnTo>
                    <a:pt x="142" y="141"/>
                  </a:lnTo>
                  <a:lnTo>
                    <a:pt x="134" y="159"/>
                  </a:lnTo>
                  <a:lnTo>
                    <a:pt x="121" y="168"/>
                  </a:lnTo>
                  <a:lnTo>
                    <a:pt x="107" y="170"/>
                  </a:lnTo>
                  <a:lnTo>
                    <a:pt x="94" y="164"/>
                  </a:lnTo>
                  <a:lnTo>
                    <a:pt x="80" y="152"/>
                  </a:lnTo>
                  <a:lnTo>
                    <a:pt x="69" y="136"/>
                  </a:lnTo>
                  <a:lnTo>
                    <a:pt x="64" y="118"/>
                  </a:lnTo>
                  <a:lnTo>
                    <a:pt x="65" y="97"/>
                  </a:lnTo>
                  <a:lnTo>
                    <a:pt x="65" y="80"/>
                  </a:lnTo>
                  <a:lnTo>
                    <a:pt x="59" y="63"/>
                  </a:lnTo>
                  <a:lnTo>
                    <a:pt x="49" y="46"/>
                  </a:lnTo>
                  <a:lnTo>
                    <a:pt x="36" y="31"/>
                  </a:lnTo>
                  <a:lnTo>
                    <a:pt x="23" y="19"/>
                  </a:lnTo>
                  <a:lnTo>
                    <a:pt x="12" y="10"/>
                  </a:lnTo>
                  <a:lnTo>
                    <a:pt x="4" y="3"/>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67" name="Freeform 219"/>
            <p:cNvSpPr>
              <a:spLocks/>
            </p:cNvSpPr>
            <p:nvPr/>
          </p:nvSpPr>
          <p:spPr bwMode="auto">
            <a:xfrm>
              <a:off x="2558" y="1793"/>
              <a:ext cx="99" cy="51"/>
            </a:xfrm>
            <a:custGeom>
              <a:avLst/>
              <a:gdLst>
                <a:gd name="T0" fmla="*/ 0 w 199"/>
                <a:gd name="T1" fmla="*/ 18 h 103"/>
                <a:gd name="T2" fmla="*/ 13 w 199"/>
                <a:gd name="T3" fmla="*/ 13 h 103"/>
                <a:gd name="T4" fmla="*/ 27 w 199"/>
                <a:gd name="T5" fmla="*/ 8 h 103"/>
                <a:gd name="T6" fmla="*/ 40 w 199"/>
                <a:gd name="T7" fmla="*/ 5 h 103"/>
                <a:gd name="T8" fmla="*/ 54 w 199"/>
                <a:gd name="T9" fmla="*/ 3 h 103"/>
                <a:gd name="T10" fmla="*/ 69 w 199"/>
                <a:gd name="T11" fmla="*/ 0 h 103"/>
                <a:gd name="T12" fmla="*/ 84 w 199"/>
                <a:gd name="T13" fmla="*/ 0 h 103"/>
                <a:gd name="T14" fmla="*/ 99 w 199"/>
                <a:gd name="T15" fmla="*/ 0 h 103"/>
                <a:gd name="T16" fmla="*/ 114 w 199"/>
                <a:gd name="T17" fmla="*/ 1 h 103"/>
                <a:gd name="T18" fmla="*/ 128 w 199"/>
                <a:gd name="T19" fmla="*/ 4 h 103"/>
                <a:gd name="T20" fmla="*/ 141 w 199"/>
                <a:gd name="T21" fmla="*/ 8 h 103"/>
                <a:gd name="T22" fmla="*/ 153 w 199"/>
                <a:gd name="T23" fmla="*/ 13 h 103"/>
                <a:gd name="T24" fmla="*/ 165 w 199"/>
                <a:gd name="T25" fmla="*/ 19 h 103"/>
                <a:gd name="T26" fmla="*/ 175 w 199"/>
                <a:gd name="T27" fmla="*/ 27 h 103"/>
                <a:gd name="T28" fmla="*/ 183 w 199"/>
                <a:gd name="T29" fmla="*/ 35 h 103"/>
                <a:gd name="T30" fmla="*/ 190 w 199"/>
                <a:gd name="T31" fmla="*/ 45 h 103"/>
                <a:gd name="T32" fmla="*/ 196 w 199"/>
                <a:gd name="T33" fmla="*/ 57 h 103"/>
                <a:gd name="T34" fmla="*/ 199 w 199"/>
                <a:gd name="T35" fmla="*/ 76 h 103"/>
                <a:gd name="T36" fmla="*/ 194 w 199"/>
                <a:gd name="T37" fmla="*/ 91 h 103"/>
                <a:gd name="T38" fmla="*/ 182 w 199"/>
                <a:gd name="T39" fmla="*/ 99 h 103"/>
                <a:gd name="T40" fmla="*/ 167 w 199"/>
                <a:gd name="T41" fmla="*/ 103 h 103"/>
                <a:gd name="T42" fmla="*/ 150 w 199"/>
                <a:gd name="T43" fmla="*/ 101 h 103"/>
                <a:gd name="T44" fmla="*/ 132 w 199"/>
                <a:gd name="T45" fmla="*/ 92 h 103"/>
                <a:gd name="T46" fmla="*/ 118 w 199"/>
                <a:gd name="T47" fmla="*/ 80 h 103"/>
                <a:gd name="T48" fmla="*/ 106 w 199"/>
                <a:gd name="T49" fmla="*/ 63 h 103"/>
                <a:gd name="T50" fmla="*/ 97 w 199"/>
                <a:gd name="T51" fmla="*/ 49 h 103"/>
                <a:gd name="T52" fmla="*/ 82 w 199"/>
                <a:gd name="T53" fmla="*/ 37 h 103"/>
                <a:gd name="T54" fmla="*/ 65 w 199"/>
                <a:gd name="T55" fmla="*/ 29 h 103"/>
                <a:gd name="T56" fmla="*/ 46 w 199"/>
                <a:gd name="T57" fmla="*/ 25 h 103"/>
                <a:gd name="T58" fmla="*/ 29 w 199"/>
                <a:gd name="T59" fmla="*/ 21 h 103"/>
                <a:gd name="T60" fmla="*/ 14 w 199"/>
                <a:gd name="T61" fmla="*/ 19 h 103"/>
                <a:gd name="T62" fmla="*/ 4 w 199"/>
                <a:gd name="T63" fmla="*/ 18 h 103"/>
                <a:gd name="T64" fmla="*/ 0 w 199"/>
                <a:gd name="T65" fmla="*/ 1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9" h="103">
                  <a:moveTo>
                    <a:pt x="0" y="18"/>
                  </a:moveTo>
                  <a:lnTo>
                    <a:pt x="13" y="13"/>
                  </a:lnTo>
                  <a:lnTo>
                    <a:pt x="27" y="8"/>
                  </a:lnTo>
                  <a:lnTo>
                    <a:pt x="40" y="5"/>
                  </a:lnTo>
                  <a:lnTo>
                    <a:pt x="54" y="3"/>
                  </a:lnTo>
                  <a:lnTo>
                    <a:pt x="69" y="0"/>
                  </a:lnTo>
                  <a:lnTo>
                    <a:pt x="84" y="0"/>
                  </a:lnTo>
                  <a:lnTo>
                    <a:pt x="99" y="0"/>
                  </a:lnTo>
                  <a:lnTo>
                    <a:pt x="114" y="1"/>
                  </a:lnTo>
                  <a:lnTo>
                    <a:pt x="128" y="4"/>
                  </a:lnTo>
                  <a:lnTo>
                    <a:pt x="141" y="8"/>
                  </a:lnTo>
                  <a:lnTo>
                    <a:pt x="153" y="13"/>
                  </a:lnTo>
                  <a:lnTo>
                    <a:pt x="165" y="19"/>
                  </a:lnTo>
                  <a:lnTo>
                    <a:pt x="175" y="27"/>
                  </a:lnTo>
                  <a:lnTo>
                    <a:pt x="183" y="35"/>
                  </a:lnTo>
                  <a:lnTo>
                    <a:pt x="190" y="45"/>
                  </a:lnTo>
                  <a:lnTo>
                    <a:pt x="196" y="57"/>
                  </a:lnTo>
                  <a:lnTo>
                    <a:pt x="199" y="76"/>
                  </a:lnTo>
                  <a:lnTo>
                    <a:pt x="194" y="91"/>
                  </a:lnTo>
                  <a:lnTo>
                    <a:pt x="182" y="99"/>
                  </a:lnTo>
                  <a:lnTo>
                    <a:pt x="167" y="103"/>
                  </a:lnTo>
                  <a:lnTo>
                    <a:pt x="150" y="101"/>
                  </a:lnTo>
                  <a:lnTo>
                    <a:pt x="132" y="92"/>
                  </a:lnTo>
                  <a:lnTo>
                    <a:pt x="118" y="80"/>
                  </a:lnTo>
                  <a:lnTo>
                    <a:pt x="106" y="63"/>
                  </a:lnTo>
                  <a:lnTo>
                    <a:pt x="97" y="49"/>
                  </a:lnTo>
                  <a:lnTo>
                    <a:pt x="82" y="37"/>
                  </a:lnTo>
                  <a:lnTo>
                    <a:pt x="65" y="29"/>
                  </a:lnTo>
                  <a:lnTo>
                    <a:pt x="46" y="25"/>
                  </a:lnTo>
                  <a:lnTo>
                    <a:pt x="29" y="21"/>
                  </a:lnTo>
                  <a:lnTo>
                    <a:pt x="14" y="19"/>
                  </a:lnTo>
                  <a:lnTo>
                    <a:pt x="4" y="18"/>
                  </a:lnTo>
                  <a:lnTo>
                    <a:pt x="0" y="1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68" name="Freeform 220"/>
            <p:cNvSpPr>
              <a:spLocks/>
            </p:cNvSpPr>
            <p:nvPr/>
          </p:nvSpPr>
          <p:spPr bwMode="auto">
            <a:xfrm>
              <a:off x="2631" y="2659"/>
              <a:ext cx="53" cy="98"/>
            </a:xfrm>
            <a:custGeom>
              <a:avLst/>
              <a:gdLst>
                <a:gd name="T0" fmla="*/ 95 w 107"/>
                <a:gd name="T1" fmla="*/ 0 h 195"/>
                <a:gd name="T2" fmla="*/ 103 w 107"/>
                <a:gd name="T3" fmla="*/ 26 h 195"/>
                <a:gd name="T4" fmla="*/ 107 w 107"/>
                <a:gd name="T5" fmla="*/ 55 h 195"/>
                <a:gd name="T6" fmla="*/ 107 w 107"/>
                <a:gd name="T7" fmla="*/ 85 h 195"/>
                <a:gd name="T8" fmla="*/ 104 w 107"/>
                <a:gd name="T9" fmla="*/ 114 h 195"/>
                <a:gd name="T10" fmla="*/ 96 w 107"/>
                <a:gd name="T11" fmla="*/ 141 h 195"/>
                <a:gd name="T12" fmla="*/ 83 w 107"/>
                <a:gd name="T13" fmla="*/ 164 h 195"/>
                <a:gd name="T14" fmla="*/ 66 w 107"/>
                <a:gd name="T15" fmla="*/ 183 h 195"/>
                <a:gd name="T16" fmla="*/ 44 w 107"/>
                <a:gd name="T17" fmla="*/ 193 h 195"/>
                <a:gd name="T18" fmla="*/ 24 w 107"/>
                <a:gd name="T19" fmla="*/ 195 h 195"/>
                <a:gd name="T20" fmla="*/ 10 w 107"/>
                <a:gd name="T21" fmla="*/ 190 h 195"/>
                <a:gd name="T22" fmla="*/ 3 w 107"/>
                <a:gd name="T23" fmla="*/ 177 h 195"/>
                <a:gd name="T24" fmla="*/ 0 w 107"/>
                <a:gd name="T25" fmla="*/ 162 h 195"/>
                <a:gd name="T26" fmla="*/ 3 w 107"/>
                <a:gd name="T27" fmla="*/ 145 h 195"/>
                <a:gd name="T28" fmla="*/ 12 w 107"/>
                <a:gd name="T29" fmla="*/ 127 h 195"/>
                <a:gd name="T30" fmla="*/ 24 w 107"/>
                <a:gd name="T31" fmla="*/ 114 h 195"/>
                <a:gd name="T32" fmla="*/ 43 w 107"/>
                <a:gd name="T33" fmla="*/ 103 h 195"/>
                <a:gd name="T34" fmla="*/ 58 w 107"/>
                <a:gd name="T35" fmla="*/ 94 h 195"/>
                <a:gd name="T36" fmla="*/ 69 w 107"/>
                <a:gd name="T37" fmla="*/ 80 h 195"/>
                <a:gd name="T38" fmla="*/ 79 w 107"/>
                <a:gd name="T39" fmla="*/ 64 h 195"/>
                <a:gd name="T40" fmla="*/ 86 w 107"/>
                <a:gd name="T41" fmla="*/ 46 h 195"/>
                <a:gd name="T42" fmla="*/ 90 w 107"/>
                <a:gd name="T43" fmla="*/ 28 h 195"/>
                <a:gd name="T44" fmla="*/ 92 w 107"/>
                <a:gd name="T45" fmla="*/ 13 h 195"/>
                <a:gd name="T46" fmla="*/ 95 w 107"/>
                <a:gd name="T47" fmla="*/ 3 h 195"/>
                <a:gd name="T48" fmla="*/ 95 w 107"/>
                <a:gd name="T49"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7" h="195">
                  <a:moveTo>
                    <a:pt x="95" y="0"/>
                  </a:moveTo>
                  <a:lnTo>
                    <a:pt x="103" y="26"/>
                  </a:lnTo>
                  <a:lnTo>
                    <a:pt x="107" y="55"/>
                  </a:lnTo>
                  <a:lnTo>
                    <a:pt x="107" y="85"/>
                  </a:lnTo>
                  <a:lnTo>
                    <a:pt x="104" y="114"/>
                  </a:lnTo>
                  <a:lnTo>
                    <a:pt x="96" y="141"/>
                  </a:lnTo>
                  <a:lnTo>
                    <a:pt x="83" y="164"/>
                  </a:lnTo>
                  <a:lnTo>
                    <a:pt x="66" y="183"/>
                  </a:lnTo>
                  <a:lnTo>
                    <a:pt x="44" y="193"/>
                  </a:lnTo>
                  <a:lnTo>
                    <a:pt x="24" y="195"/>
                  </a:lnTo>
                  <a:lnTo>
                    <a:pt x="10" y="190"/>
                  </a:lnTo>
                  <a:lnTo>
                    <a:pt x="3" y="177"/>
                  </a:lnTo>
                  <a:lnTo>
                    <a:pt x="0" y="162"/>
                  </a:lnTo>
                  <a:lnTo>
                    <a:pt x="3" y="145"/>
                  </a:lnTo>
                  <a:lnTo>
                    <a:pt x="12" y="127"/>
                  </a:lnTo>
                  <a:lnTo>
                    <a:pt x="24" y="114"/>
                  </a:lnTo>
                  <a:lnTo>
                    <a:pt x="43" y="103"/>
                  </a:lnTo>
                  <a:lnTo>
                    <a:pt x="58" y="94"/>
                  </a:lnTo>
                  <a:lnTo>
                    <a:pt x="69" y="80"/>
                  </a:lnTo>
                  <a:lnTo>
                    <a:pt x="79" y="64"/>
                  </a:lnTo>
                  <a:lnTo>
                    <a:pt x="86" y="46"/>
                  </a:lnTo>
                  <a:lnTo>
                    <a:pt x="90" y="28"/>
                  </a:lnTo>
                  <a:lnTo>
                    <a:pt x="92" y="13"/>
                  </a:lnTo>
                  <a:lnTo>
                    <a:pt x="95" y="3"/>
                  </a:lnTo>
                  <a:lnTo>
                    <a:pt x="95"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69" name="Freeform 221"/>
            <p:cNvSpPr>
              <a:spLocks/>
            </p:cNvSpPr>
            <p:nvPr/>
          </p:nvSpPr>
          <p:spPr bwMode="auto">
            <a:xfrm>
              <a:off x="2581" y="2656"/>
              <a:ext cx="91" cy="63"/>
            </a:xfrm>
            <a:custGeom>
              <a:avLst/>
              <a:gdLst>
                <a:gd name="T0" fmla="*/ 183 w 183"/>
                <a:gd name="T1" fmla="*/ 0 h 126"/>
                <a:gd name="T2" fmla="*/ 173 w 183"/>
                <a:gd name="T3" fmla="*/ 25 h 126"/>
                <a:gd name="T4" fmla="*/ 159 w 183"/>
                <a:gd name="T5" fmla="*/ 51 h 126"/>
                <a:gd name="T6" fmla="*/ 141 w 183"/>
                <a:gd name="T7" fmla="*/ 74 h 126"/>
                <a:gd name="T8" fmla="*/ 120 w 183"/>
                <a:gd name="T9" fmla="*/ 94 h 126"/>
                <a:gd name="T10" fmla="*/ 97 w 183"/>
                <a:gd name="T11" fmla="*/ 111 h 126"/>
                <a:gd name="T12" fmla="*/ 73 w 183"/>
                <a:gd name="T13" fmla="*/ 122 h 126"/>
                <a:gd name="T14" fmla="*/ 48 w 183"/>
                <a:gd name="T15" fmla="*/ 126 h 126"/>
                <a:gd name="T16" fmla="*/ 24 w 183"/>
                <a:gd name="T17" fmla="*/ 120 h 126"/>
                <a:gd name="T18" fmla="*/ 7 w 183"/>
                <a:gd name="T19" fmla="*/ 109 h 126"/>
                <a:gd name="T20" fmla="*/ 0 w 183"/>
                <a:gd name="T21" fmla="*/ 96 h 126"/>
                <a:gd name="T22" fmla="*/ 1 w 183"/>
                <a:gd name="T23" fmla="*/ 82 h 126"/>
                <a:gd name="T24" fmla="*/ 8 w 183"/>
                <a:gd name="T25" fmla="*/ 69 h 126"/>
                <a:gd name="T26" fmla="*/ 22 w 183"/>
                <a:gd name="T27" fmla="*/ 58 h 126"/>
                <a:gd name="T28" fmla="*/ 39 w 183"/>
                <a:gd name="T29" fmla="*/ 50 h 126"/>
                <a:gd name="T30" fmla="*/ 58 w 183"/>
                <a:gd name="T31" fmla="*/ 46 h 126"/>
                <a:gd name="T32" fmla="*/ 78 w 183"/>
                <a:gd name="T33" fmla="*/ 50 h 126"/>
                <a:gd name="T34" fmla="*/ 96 w 183"/>
                <a:gd name="T35" fmla="*/ 52 h 126"/>
                <a:gd name="T36" fmla="*/ 113 w 183"/>
                <a:gd name="T37" fmla="*/ 48 h 126"/>
                <a:gd name="T38" fmla="*/ 130 w 183"/>
                <a:gd name="T39" fmla="*/ 40 h 126"/>
                <a:gd name="T40" fmla="*/ 148 w 183"/>
                <a:gd name="T41" fmla="*/ 30 h 126"/>
                <a:gd name="T42" fmla="*/ 161 w 183"/>
                <a:gd name="T43" fmla="*/ 20 h 126"/>
                <a:gd name="T44" fmla="*/ 173 w 183"/>
                <a:gd name="T45" fmla="*/ 10 h 126"/>
                <a:gd name="T46" fmla="*/ 181 w 183"/>
                <a:gd name="T47" fmla="*/ 2 h 126"/>
                <a:gd name="T48" fmla="*/ 183 w 183"/>
                <a:gd name="T49"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3" h="126">
                  <a:moveTo>
                    <a:pt x="183" y="0"/>
                  </a:moveTo>
                  <a:lnTo>
                    <a:pt x="173" y="25"/>
                  </a:lnTo>
                  <a:lnTo>
                    <a:pt x="159" y="51"/>
                  </a:lnTo>
                  <a:lnTo>
                    <a:pt x="141" y="74"/>
                  </a:lnTo>
                  <a:lnTo>
                    <a:pt x="120" y="94"/>
                  </a:lnTo>
                  <a:lnTo>
                    <a:pt x="97" y="111"/>
                  </a:lnTo>
                  <a:lnTo>
                    <a:pt x="73" y="122"/>
                  </a:lnTo>
                  <a:lnTo>
                    <a:pt x="48" y="126"/>
                  </a:lnTo>
                  <a:lnTo>
                    <a:pt x="24" y="120"/>
                  </a:lnTo>
                  <a:lnTo>
                    <a:pt x="7" y="109"/>
                  </a:lnTo>
                  <a:lnTo>
                    <a:pt x="0" y="96"/>
                  </a:lnTo>
                  <a:lnTo>
                    <a:pt x="1" y="82"/>
                  </a:lnTo>
                  <a:lnTo>
                    <a:pt x="8" y="69"/>
                  </a:lnTo>
                  <a:lnTo>
                    <a:pt x="22" y="58"/>
                  </a:lnTo>
                  <a:lnTo>
                    <a:pt x="39" y="50"/>
                  </a:lnTo>
                  <a:lnTo>
                    <a:pt x="58" y="46"/>
                  </a:lnTo>
                  <a:lnTo>
                    <a:pt x="78" y="50"/>
                  </a:lnTo>
                  <a:lnTo>
                    <a:pt x="96" y="52"/>
                  </a:lnTo>
                  <a:lnTo>
                    <a:pt x="113" y="48"/>
                  </a:lnTo>
                  <a:lnTo>
                    <a:pt x="130" y="40"/>
                  </a:lnTo>
                  <a:lnTo>
                    <a:pt x="148" y="30"/>
                  </a:lnTo>
                  <a:lnTo>
                    <a:pt x="161" y="20"/>
                  </a:lnTo>
                  <a:lnTo>
                    <a:pt x="173" y="10"/>
                  </a:lnTo>
                  <a:lnTo>
                    <a:pt x="181" y="2"/>
                  </a:lnTo>
                  <a:lnTo>
                    <a:pt x="18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70" name="Freeform 222"/>
            <p:cNvSpPr>
              <a:spLocks/>
            </p:cNvSpPr>
            <p:nvPr/>
          </p:nvSpPr>
          <p:spPr bwMode="auto">
            <a:xfrm>
              <a:off x="2681" y="2658"/>
              <a:ext cx="52" cy="98"/>
            </a:xfrm>
            <a:custGeom>
              <a:avLst/>
              <a:gdLst>
                <a:gd name="T0" fmla="*/ 0 w 102"/>
                <a:gd name="T1" fmla="*/ 0 h 197"/>
                <a:gd name="T2" fmla="*/ 23 w 102"/>
                <a:gd name="T3" fmla="*/ 14 h 197"/>
                <a:gd name="T4" fmla="*/ 46 w 102"/>
                <a:gd name="T5" fmla="*/ 33 h 197"/>
                <a:gd name="T6" fmla="*/ 66 w 102"/>
                <a:gd name="T7" fmla="*/ 54 h 197"/>
                <a:gd name="T8" fmla="*/ 83 w 102"/>
                <a:gd name="T9" fmla="*/ 77 h 197"/>
                <a:gd name="T10" fmla="*/ 95 w 102"/>
                <a:gd name="T11" fmla="*/ 103 h 197"/>
                <a:gd name="T12" fmla="*/ 102 w 102"/>
                <a:gd name="T13" fmla="*/ 128 h 197"/>
                <a:gd name="T14" fmla="*/ 102 w 102"/>
                <a:gd name="T15" fmla="*/ 153 h 197"/>
                <a:gd name="T16" fmla="*/ 93 w 102"/>
                <a:gd name="T17" fmla="*/ 177 h 197"/>
                <a:gd name="T18" fmla="*/ 79 w 102"/>
                <a:gd name="T19" fmla="*/ 191 h 197"/>
                <a:gd name="T20" fmla="*/ 65 w 102"/>
                <a:gd name="T21" fmla="*/ 197 h 197"/>
                <a:gd name="T22" fmla="*/ 51 w 102"/>
                <a:gd name="T23" fmla="*/ 194 h 197"/>
                <a:gd name="T24" fmla="*/ 39 w 102"/>
                <a:gd name="T25" fmla="*/ 183 h 197"/>
                <a:gd name="T26" fmla="*/ 30 w 102"/>
                <a:gd name="T27" fmla="*/ 170 h 197"/>
                <a:gd name="T28" fmla="*/ 25 w 102"/>
                <a:gd name="T29" fmla="*/ 151 h 197"/>
                <a:gd name="T30" fmla="*/ 25 w 102"/>
                <a:gd name="T31" fmla="*/ 132 h 197"/>
                <a:gd name="T32" fmla="*/ 32 w 102"/>
                <a:gd name="T33" fmla="*/ 112 h 197"/>
                <a:gd name="T34" fmla="*/ 37 w 102"/>
                <a:gd name="T35" fmla="*/ 96 h 197"/>
                <a:gd name="T36" fmla="*/ 35 w 102"/>
                <a:gd name="T37" fmla="*/ 77 h 197"/>
                <a:gd name="T38" fmla="*/ 31 w 102"/>
                <a:gd name="T39" fmla="*/ 59 h 197"/>
                <a:gd name="T40" fmla="*/ 24 w 102"/>
                <a:gd name="T41" fmla="*/ 41 h 197"/>
                <a:gd name="T42" fmla="*/ 16 w 102"/>
                <a:gd name="T43" fmla="*/ 24 h 197"/>
                <a:gd name="T44" fmla="*/ 8 w 102"/>
                <a:gd name="T45" fmla="*/ 12 h 197"/>
                <a:gd name="T46" fmla="*/ 2 w 102"/>
                <a:gd name="T47" fmla="*/ 4 h 197"/>
                <a:gd name="T48" fmla="*/ 0 w 102"/>
                <a:gd name="T49"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 h="197">
                  <a:moveTo>
                    <a:pt x="0" y="0"/>
                  </a:moveTo>
                  <a:lnTo>
                    <a:pt x="23" y="14"/>
                  </a:lnTo>
                  <a:lnTo>
                    <a:pt x="46" y="33"/>
                  </a:lnTo>
                  <a:lnTo>
                    <a:pt x="66" y="54"/>
                  </a:lnTo>
                  <a:lnTo>
                    <a:pt x="83" y="77"/>
                  </a:lnTo>
                  <a:lnTo>
                    <a:pt x="95" y="103"/>
                  </a:lnTo>
                  <a:lnTo>
                    <a:pt x="102" y="128"/>
                  </a:lnTo>
                  <a:lnTo>
                    <a:pt x="102" y="153"/>
                  </a:lnTo>
                  <a:lnTo>
                    <a:pt x="93" y="177"/>
                  </a:lnTo>
                  <a:lnTo>
                    <a:pt x="79" y="191"/>
                  </a:lnTo>
                  <a:lnTo>
                    <a:pt x="65" y="197"/>
                  </a:lnTo>
                  <a:lnTo>
                    <a:pt x="51" y="194"/>
                  </a:lnTo>
                  <a:lnTo>
                    <a:pt x="39" y="183"/>
                  </a:lnTo>
                  <a:lnTo>
                    <a:pt x="30" y="170"/>
                  </a:lnTo>
                  <a:lnTo>
                    <a:pt x="25" y="151"/>
                  </a:lnTo>
                  <a:lnTo>
                    <a:pt x="25" y="132"/>
                  </a:lnTo>
                  <a:lnTo>
                    <a:pt x="32" y="112"/>
                  </a:lnTo>
                  <a:lnTo>
                    <a:pt x="37" y="96"/>
                  </a:lnTo>
                  <a:lnTo>
                    <a:pt x="35" y="77"/>
                  </a:lnTo>
                  <a:lnTo>
                    <a:pt x="31" y="59"/>
                  </a:lnTo>
                  <a:lnTo>
                    <a:pt x="24" y="41"/>
                  </a:lnTo>
                  <a:lnTo>
                    <a:pt x="16" y="24"/>
                  </a:lnTo>
                  <a:lnTo>
                    <a:pt x="8" y="12"/>
                  </a:lnTo>
                  <a:lnTo>
                    <a:pt x="2" y="4"/>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71" name="Freeform 223"/>
            <p:cNvSpPr>
              <a:spLocks/>
            </p:cNvSpPr>
            <p:nvPr/>
          </p:nvSpPr>
          <p:spPr bwMode="auto">
            <a:xfrm>
              <a:off x="2684" y="2652"/>
              <a:ext cx="90" cy="64"/>
            </a:xfrm>
            <a:custGeom>
              <a:avLst/>
              <a:gdLst>
                <a:gd name="T0" fmla="*/ 0 w 180"/>
                <a:gd name="T1" fmla="*/ 2 h 129"/>
                <a:gd name="T2" fmla="*/ 28 w 180"/>
                <a:gd name="T3" fmla="*/ 0 h 129"/>
                <a:gd name="T4" fmla="*/ 57 w 180"/>
                <a:gd name="T5" fmla="*/ 1 h 129"/>
                <a:gd name="T6" fmla="*/ 87 w 180"/>
                <a:gd name="T7" fmla="*/ 7 h 129"/>
                <a:gd name="T8" fmla="*/ 114 w 180"/>
                <a:gd name="T9" fmla="*/ 16 h 129"/>
                <a:gd name="T10" fmla="*/ 140 w 180"/>
                <a:gd name="T11" fmla="*/ 30 h 129"/>
                <a:gd name="T12" fmla="*/ 159 w 180"/>
                <a:gd name="T13" fmla="*/ 46 h 129"/>
                <a:gd name="T14" fmla="*/ 173 w 180"/>
                <a:gd name="T15" fmla="*/ 67 h 129"/>
                <a:gd name="T16" fmla="*/ 180 w 180"/>
                <a:gd name="T17" fmla="*/ 91 h 129"/>
                <a:gd name="T18" fmla="*/ 178 w 180"/>
                <a:gd name="T19" fmla="*/ 110 h 129"/>
                <a:gd name="T20" fmla="*/ 170 w 180"/>
                <a:gd name="T21" fmla="*/ 123 h 129"/>
                <a:gd name="T22" fmla="*/ 156 w 180"/>
                <a:gd name="T23" fmla="*/ 129 h 129"/>
                <a:gd name="T24" fmla="*/ 141 w 180"/>
                <a:gd name="T25" fmla="*/ 128 h 129"/>
                <a:gd name="T26" fmla="*/ 125 w 180"/>
                <a:gd name="T27" fmla="*/ 121 h 129"/>
                <a:gd name="T28" fmla="*/ 110 w 180"/>
                <a:gd name="T29" fmla="*/ 109 h 129"/>
                <a:gd name="T30" fmla="*/ 98 w 180"/>
                <a:gd name="T31" fmla="*/ 93 h 129"/>
                <a:gd name="T32" fmla="*/ 93 w 180"/>
                <a:gd name="T33" fmla="*/ 73 h 129"/>
                <a:gd name="T34" fmla="*/ 87 w 180"/>
                <a:gd name="T35" fmla="*/ 57 h 129"/>
                <a:gd name="T36" fmla="*/ 75 w 180"/>
                <a:gd name="T37" fmla="*/ 44 h 129"/>
                <a:gd name="T38" fmla="*/ 60 w 180"/>
                <a:gd name="T39" fmla="*/ 31 h 129"/>
                <a:gd name="T40" fmla="*/ 44 w 180"/>
                <a:gd name="T41" fmla="*/ 20 h 129"/>
                <a:gd name="T42" fmla="*/ 28 w 180"/>
                <a:gd name="T43" fmla="*/ 12 h 129"/>
                <a:gd name="T44" fmla="*/ 14 w 180"/>
                <a:gd name="T45" fmla="*/ 7 h 129"/>
                <a:gd name="T46" fmla="*/ 4 w 180"/>
                <a:gd name="T47" fmla="*/ 3 h 129"/>
                <a:gd name="T48" fmla="*/ 0 w 180"/>
                <a:gd name="T49" fmla="*/ 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0" h="129">
                  <a:moveTo>
                    <a:pt x="0" y="2"/>
                  </a:moveTo>
                  <a:lnTo>
                    <a:pt x="28" y="0"/>
                  </a:lnTo>
                  <a:lnTo>
                    <a:pt x="57" y="1"/>
                  </a:lnTo>
                  <a:lnTo>
                    <a:pt x="87" y="7"/>
                  </a:lnTo>
                  <a:lnTo>
                    <a:pt x="114" y="16"/>
                  </a:lnTo>
                  <a:lnTo>
                    <a:pt x="140" y="30"/>
                  </a:lnTo>
                  <a:lnTo>
                    <a:pt x="159" y="46"/>
                  </a:lnTo>
                  <a:lnTo>
                    <a:pt x="173" y="67"/>
                  </a:lnTo>
                  <a:lnTo>
                    <a:pt x="180" y="91"/>
                  </a:lnTo>
                  <a:lnTo>
                    <a:pt x="178" y="110"/>
                  </a:lnTo>
                  <a:lnTo>
                    <a:pt x="170" y="123"/>
                  </a:lnTo>
                  <a:lnTo>
                    <a:pt x="156" y="129"/>
                  </a:lnTo>
                  <a:lnTo>
                    <a:pt x="141" y="128"/>
                  </a:lnTo>
                  <a:lnTo>
                    <a:pt x="125" y="121"/>
                  </a:lnTo>
                  <a:lnTo>
                    <a:pt x="110" y="109"/>
                  </a:lnTo>
                  <a:lnTo>
                    <a:pt x="98" y="93"/>
                  </a:lnTo>
                  <a:lnTo>
                    <a:pt x="93" y="73"/>
                  </a:lnTo>
                  <a:lnTo>
                    <a:pt x="87" y="57"/>
                  </a:lnTo>
                  <a:lnTo>
                    <a:pt x="75" y="44"/>
                  </a:lnTo>
                  <a:lnTo>
                    <a:pt x="60" y="31"/>
                  </a:lnTo>
                  <a:lnTo>
                    <a:pt x="44" y="20"/>
                  </a:lnTo>
                  <a:lnTo>
                    <a:pt x="28" y="12"/>
                  </a:lnTo>
                  <a:lnTo>
                    <a:pt x="14" y="7"/>
                  </a:lnTo>
                  <a:lnTo>
                    <a:pt x="4" y="3"/>
                  </a:lnTo>
                  <a:lnTo>
                    <a:pt x="0" y="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72" name="Freeform 224"/>
            <p:cNvSpPr>
              <a:spLocks/>
            </p:cNvSpPr>
            <p:nvPr/>
          </p:nvSpPr>
          <p:spPr bwMode="auto">
            <a:xfrm>
              <a:off x="2688" y="2614"/>
              <a:ext cx="103" cy="42"/>
            </a:xfrm>
            <a:custGeom>
              <a:avLst/>
              <a:gdLst>
                <a:gd name="T0" fmla="*/ 0 w 206"/>
                <a:gd name="T1" fmla="*/ 54 h 85"/>
                <a:gd name="T2" fmla="*/ 11 w 206"/>
                <a:gd name="T3" fmla="*/ 45 h 85"/>
                <a:gd name="T4" fmla="*/ 22 w 206"/>
                <a:gd name="T5" fmla="*/ 37 h 85"/>
                <a:gd name="T6" fmla="*/ 34 w 206"/>
                <a:gd name="T7" fmla="*/ 30 h 85"/>
                <a:gd name="T8" fmla="*/ 46 w 206"/>
                <a:gd name="T9" fmla="*/ 23 h 85"/>
                <a:gd name="T10" fmla="*/ 60 w 206"/>
                <a:gd name="T11" fmla="*/ 16 h 85"/>
                <a:gd name="T12" fmla="*/ 74 w 206"/>
                <a:gd name="T13" fmla="*/ 11 h 85"/>
                <a:gd name="T14" fmla="*/ 88 w 206"/>
                <a:gd name="T15" fmla="*/ 7 h 85"/>
                <a:gd name="T16" fmla="*/ 103 w 206"/>
                <a:gd name="T17" fmla="*/ 3 h 85"/>
                <a:gd name="T18" fmla="*/ 117 w 206"/>
                <a:gd name="T19" fmla="*/ 1 h 85"/>
                <a:gd name="T20" fmla="*/ 130 w 206"/>
                <a:gd name="T21" fmla="*/ 0 h 85"/>
                <a:gd name="T22" fmla="*/ 143 w 206"/>
                <a:gd name="T23" fmla="*/ 1 h 85"/>
                <a:gd name="T24" fmla="*/ 156 w 206"/>
                <a:gd name="T25" fmla="*/ 3 h 85"/>
                <a:gd name="T26" fmla="*/ 168 w 206"/>
                <a:gd name="T27" fmla="*/ 7 h 85"/>
                <a:gd name="T28" fmla="*/ 179 w 206"/>
                <a:gd name="T29" fmla="*/ 12 h 85"/>
                <a:gd name="T30" fmla="*/ 189 w 206"/>
                <a:gd name="T31" fmla="*/ 19 h 85"/>
                <a:gd name="T32" fmla="*/ 197 w 206"/>
                <a:gd name="T33" fmla="*/ 29 h 85"/>
                <a:gd name="T34" fmla="*/ 206 w 206"/>
                <a:gd name="T35" fmla="*/ 47 h 85"/>
                <a:gd name="T36" fmla="*/ 206 w 206"/>
                <a:gd name="T37" fmla="*/ 62 h 85"/>
                <a:gd name="T38" fmla="*/ 198 w 206"/>
                <a:gd name="T39" fmla="*/ 73 h 85"/>
                <a:gd name="T40" fmla="*/ 185 w 206"/>
                <a:gd name="T41" fmla="*/ 82 h 85"/>
                <a:gd name="T42" fmla="*/ 167 w 206"/>
                <a:gd name="T43" fmla="*/ 85 h 85"/>
                <a:gd name="T44" fmla="*/ 149 w 206"/>
                <a:gd name="T45" fmla="*/ 84 h 85"/>
                <a:gd name="T46" fmla="*/ 132 w 206"/>
                <a:gd name="T47" fmla="*/ 76 h 85"/>
                <a:gd name="T48" fmla="*/ 116 w 206"/>
                <a:gd name="T49" fmla="*/ 63 h 85"/>
                <a:gd name="T50" fmla="*/ 102 w 206"/>
                <a:gd name="T51" fmla="*/ 53 h 85"/>
                <a:gd name="T52" fmla="*/ 84 w 206"/>
                <a:gd name="T53" fmla="*/ 47 h 85"/>
                <a:gd name="T54" fmla="*/ 66 w 206"/>
                <a:gd name="T55" fmla="*/ 45 h 85"/>
                <a:gd name="T56" fmla="*/ 46 w 206"/>
                <a:gd name="T57" fmla="*/ 46 h 85"/>
                <a:gd name="T58" fmla="*/ 29 w 206"/>
                <a:gd name="T59" fmla="*/ 48 h 85"/>
                <a:gd name="T60" fmla="*/ 14 w 206"/>
                <a:gd name="T61" fmla="*/ 50 h 85"/>
                <a:gd name="T62" fmla="*/ 4 w 206"/>
                <a:gd name="T63" fmla="*/ 53 h 85"/>
                <a:gd name="T64" fmla="*/ 0 w 206"/>
                <a:gd name="T65" fmla="*/ 5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6" h="85">
                  <a:moveTo>
                    <a:pt x="0" y="54"/>
                  </a:moveTo>
                  <a:lnTo>
                    <a:pt x="11" y="45"/>
                  </a:lnTo>
                  <a:lnTo>
                    <a:pt x="22" y="37"/>
                  </a:lnTo>
                  <a:lnTo>
                    <a:pt x="34" y="30"/>
                  </a:lnTo>
                  <a:lnTo>
                    <a:pt x="46" y="23"/>
                  </a:lnTo>
                  <a:lnTo>
                    <a:pt x="60" y="16"/>
                  </a:lnTo>
                  <a:lnTo>
                    <a:pt x="74" y="11"/>
                  </a:lnTo>
                  <a:lnTo>
                    <a:pt x="88" y="7"/>
                  </a:lnTo>
                  <a:lnTo>
                    <a:pt x="103" y="3"/>
                  </a:lnTo>
                  <a:lnTo>
                    <a:pt x="117" y="1"/>
                  </a:lnTo>
                  <a:lnTo>
                    <a:pt x="130" y="0"/>
                  </a:lnTo>
                  <a:lnTo>
                    <a:pt x="143" y="1"/>
                  </a:lnTo>
                  <a:lnTo>
                    <a:pt x="156" y="3"/>
                  </a:lnTo>
                  <a:lnTo>
                    <a:pt x="168" y="7"/>
                  </a:lnTo>
                  <a:lnTo>
                    <a:pt x="179" y="12"/>
                  </a:lnTo>
                  <a:lnTo>
                    <a:pt x="189" y="19"/>
                  </a:lnTo>
                  <a:lnTo>
                    <a:pt x="197" y="29"/>
                  </a:lnTo>
                  <a:lnTo>
                    <a:pt x="206" y="47"/>
                  </a:lnTo>
                  <a:lnTo>
                    <a:pt x="206" y="62"/>
                  </a:lnTo>
                  <a:lnTo>
                    <a:pt x="198" y="73"/>
                  </a:lnTo>
                  <a:lnTo>
                    <a:pt x="185" y="82"/>
                  </a:lnTo>
                  <a:lnTo>
                    <a:pt x="167" y="85"/>
                  </a:lnTo>
                  <a:lnTo>
                    <a:pt x="149" y="84"/>
                  </a:lnTo>
                  <a:lnTo>
                    <a:pt x="132" y="76"/>
                  </a:lnTo>
                  <a:lnTo>
                    <a:pt x="116" y="63"/>
                  </a:lnTo>
                  <a:lnTo>
                    <a:pt x="102" y="53"/>
                  </a:lnTo>
                  <a:lnTo>
                    <a:pt x="84" y="47"/>
                  </a:lnTo>
                  <a:lnTo>
                    <a:pt x="66" y="45"/>
                  </a:lnTo>
                  <a:lnTo>
                    <a:pt x="46" y="46"/>
                  </a:lnTo>
                  <a:lnTo>
                    <a:pt x="29" y="48"/>
                  </a:lnTo>
                  <a:lnTo>
                    <a:pt x="14" y="50"/>
                  </a:lnTo>
                  <a:lnTo>
                    <a:pt x="4" y="53"/>
                  </a:lnTo>
                  <a:lnTo>
                    <a:pt x="0" y="5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73" name="Freeform 225"/>
            <p:cNvSpPr>
              <a:spLocks/>
            </p:cNvSpPr>
            <p:nvPr/>
          </p:nvSpPr>
          <p:spPr bwMode="auto">
            <a:xfrm>
              <a:off x="2360" y="2408"/>
              <a:ext cx="74" cy="47"/>
            </a:xfrm>
            <a:custGeom>
              <a:avLst/>
              <a:gdLst>
                <a:gd name="T0" fmla="*/ 0 w 147"/>
                <a:gd name="T1" fmla="*/ 5 h 95"/>
                <a:gd name="T2" fmla="*/ 22 w 147"/>
                <a:gd name="T3" fmla="*/ 2 h 95"/>
                <a:gd name="T4" fmla="*/ 45 w 147"/>
                <a:gd name="T5" fmla="*/ 0 h 95"/>
                <a:gd name="T6" fmla="*/ 68 w 147"/>
                <a:gd name="T7" fmla="*/ 3 h 95"/>
                <a:gd name="T8" fmla="*/ 91 w 147"/>
                <a:gd name="T9" fmla="*/ 8 h 95"/>
                <a:gd name="T10" fmla="*/ 111 w 147"/>
                <a:gd name="T11" fmla="*/ 17 h 95"/>
                <a:gd name="T12" fmla="*/ 128 w 147"/>
                <a:gd name="T13" fmla="*/ 29 h 95"/>
                <a:gd name="T14" fmla="*/ 141 w 147"/>
                <a:gd name="T15" fmla="*/ 44 h 95"/>
                <a:gd name="T16" fmla="*/ 147 w 147"/>
                <a:gd name="T17" fmla="*/ 63 h 95"/>
                <a:gd name="T18" fmla="*/ 146 w 147"/>
                <a:gd name="T19" fmla="*/ 79 h 95"/>
                <a:gd name="T20" fmla="*/ 141 w 147"/>
                <a:gd name="T21" fmla="*/ 89 h 95"/>
                <a:gd name="T22" fmla="*/ 130 w 147"/>
                <a:gd name="T23" fmla="*/ 94 h 95"/>
                <a:gd name="T24" fmla="*/ 119 w 147"/>
                <a:gd name="T25" fmla="*/ 95 h 95"/>
                <a:gd name="T26" fmla="*/ 105 w 147"/>
                <a:gd name="T27" fmla="*/ 90 h 95"/>
                <a:gd name="T28" fmla="*/ 93 w 147"/>
                <a:gd name="T29" fmla="*/ 82 h 95"/>
                <a:gd name="T30" fmla="*/ 83 w 147"/>
                <a:gd name="T31" fmla="*/ 70 h 95"/>
                <a:gd name="T32" fmla="*/ 77 w 147"/>
                <a:gd name="T33" fmla="*/ 55 h 95"/>
                <a:gd name="T34" fmla="*/ 71 w 147"/>
                <a:gd name="T35" fmla="*/ 43 h 95"/>
                <a:gd name="T36" fmla="*/ 62 w 147"/>
                <a:gd name="T37" fmla="*/ 33 h 95"/>
                <a:gd name="T38" fmla="*/ 50 w 147"/>
                <a:gd name="T39" fmla="*/ 23 h 95"/>
                <a:gd name="T40" fmla="*/ 36 w 147"/>
                <a:gd name="T41" fmla="*/ 17 h 95"/>
                <a:gd name="T42" fmla="*/ 22 w 147"/>
                <a:gd name="T43" fmla="*/ 12 h 95"/>
                <a:gd name="T44" fmla="*/ 10 w 147"/>
                <a:gd name="T45" fmla="*/ 7 h 95"/>
                <a:gd name="T46" fmla="*/ 3 w 147"/>
                <a:gd name="T47" fmla="*/ 6 h 95"/>
                <a:gd name="T48" fmla="*/ 0 w 147"/>
                <a:gd name="T49" fmla="*/ 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7" h="95">
                  <a:moveTo>
                    <a:pt x="0" y="5"/>
                  </a:moveTo>
                  <a:lnTo>
                    <a:pt x="22" y="2"/>
                  </a:lnTo>
                  <a:lnTo>
                    <a:pt x="45" y="0"/>
                  </a:lnTo>
                  <a:lnTo>
                    <a:pt x="68" y="3"/>
                  </a:lnTo>
                  <a:lnTo>
                    <a:pt x="91" y="8"/>
                  </a:lnTo>
                  <a:lnTo>
                    <a:pt x="111" y="17"/>
                  </a:lnTo>
                  <a:lnTo>
                    <a:pt x="128" y="29"/>
                  </a:lnTo>
                  <a:lnTo>
                    <a:pt x="141" y="44"/>
                  </a:lnTo>
                  <a:lnTo>
                    <a:pt x="147" y="63"/>
                  </a:lnTo>
                  <a:lnTo>
                    <a:pt x="146" y="79"/>
                  </a:lnTo>
                  <a:lnTo>
                    <a:pt x="141" y="89"/>
                  </a:lnTo>
                  <a:lnTo>
                    <a:pt x="130" y="94"/>
                  </a:lnTo>
                  <a:lnTo>
                    <a:pt x="119" y="95"/>
                  </a:lnTo>
                  <a:lnTo>
                    <a:pt x="105" y="90"/>
                  </a:lnTo>
                  <a:lnTo>
                    <a:pt x="93" y="82"/>
                  </a:lnTo>
                  <a:lnTo>
                    <a:pt x="83" y="70"/>
                  </a:lnTo>
                  <a:lnTo>
                    <a:pt x="77" y="55"/>
                  </a:lnTo>
                  <a:lnTo>
                    <a:pt x="71" y="43"/>
                  </a:lnTo>
                  <a:lnTo>
                    <a:pt x="62" y="33"/>
                  </a:lnTo>
                  <a:lnTo>
                    <a:pt x="50" y="23"/>
                  </a:lnTo>
                  <a:lnTo>
                    <a:pt x="36" y="17"/>
                  </a:lnTo>
                  <a:lnTo>
                    <a:pt x="22" y="12"/>
                  </a:lnTo>
                  <a:lnTo>
                    <a:pt x="10" y="7"/>
                  </a:lnTo>
                  <a:lnTo>
                    <a:pt x="3" y="6"/>
                  </a:lnTo>
                  <a:lnTo>
                    <a:pt x="0" y="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74" name="Freeform 226"/>
            <p:cNvSpPr>
              <a:spLocks/>
            </p:cNvSpPr>
            <p:nvPr/>
          </p:nvSpPr>
          <p:spPr bwMode="auto">
            <a:xfrm>
              <a:off x="2357" y="2414"/>
              <a:ext cx="43" cy="77"/>
            </a:xfrm>
            <a:custGeom>
              <a:avLst/>
              <a:gdLst>
                <a:gd name="T0" fmla="*/ 0 w 87"/>
                <a:gd name="T1" fmla="*/ 0 h 154"/>
                <a:gd name="T2" fmla="*/ 20 w 87"/>
                <a:gd name="T3" fmla="*/ 10 h 154"/>
                <a:gd name="T4" fmla="*/ 38 w 87"/>
                <a:gd name="T5" fmla="*/ 24 h 154"/>
                <a:gd name="T6" fmla="*/ 56 w 87"/>
                <a:gd name="T7" fmla="*/ 40 h 154"/>
                <a:gd name="T8" fmla="*/ 69 w 87"/>
                <a:gd name="T9" fmla="*/ 59 h 154"/>
                <a:gd name="T10" fmla="*/ 81 w 87"/>
                <a:gd name="T11" fmla="*/ 78 h 154"/>
                <a:gd name="T12" fmla="*/ 87 w 87"/>
                <a:gd name="T13" fmla="*/ 98 h 154"/>
                <a:gd name="T14" fmla="*/ 87 w 87"/>
                <a:gd name="T15" fmla="*/ 119 h 154"/>
                <a:gd name="T16" fmla="*/ 81 w 87"/>
                <a:gd name="T17" fmla="*/ 137 h 154"/>
                <a:gd name="T18" fmla="*/ 71 w 87"/>
                <a:gd name="T19" fmla="*/ 150 h 154"/>
                <a:gd name="T20" fmla="*/ 59 w 87"/>
                <a:gd name="T21" fmla="*/ 154 h 154"/>
                <a:gd name="T22" fmla="*/ 49 w 87"/>
                <a:gd name="T23" fmla="*/ 152 h 154"/>
                <a:gd name="T24" fmla="*/ 38 w 87"/>
                <a:gd name="T25" fmla="*/ 144 h 154"/>
                <a:gd name="T26" fmla="*/ 30 w 87"/>
                <a:gd name="T27" fmla="*/ 133 h 154"/>
                <a:gd name="T28" fmla="*/ 26 w 87"/>
                <a:gd name="T29" fmla="*/ 119 h 154"/>
                <a:gd name="T30" fmla="*/ 26 w 87"/>
                <a:gd name="T31" fmla="*/ 103 h 154"/>
                <a:gd name="T32" fmla="*/ 30 w 87"/>
                <a:gd name="T33" fmla="*/ 88 h 154"/>
                <a:gd name="T34" fmla="*/ 34 w 87"/>
                <a:gd name="T35" fmla="*/ 74 h 154"/>
                <a:gd name="T36" fmla="*/ 31 w 87"/>
                <a:gd name="T37" fmla="*/ 60 h 154"/>
                <a:gd name="T38" fmla="*/ 27 w 87"/>
                <a:gd name="T39" fmla="*/ 45 h 154"/>
                <a:gd name="T40" fmla="*/ 21 w 87"/>
                <a:gd name="T41" fmla="*/ 31 h 154"/>
                <a:gd name="T42" fmla="*/ 14 w 87"/>
                <a:gd name="T43" fmla="*/ 19 h 154"/>
                <a:gd name="T44" fmla="*/ 7 w 87"/>
                <a:gd name="T45" fmla="*/ 9 h 154"/>
                <a:gd name="T46" fmla="*/ 3 w 87"/>
                <a:gd name="T47" fmla="*/ 2 h 154"/>
                <a:gd name="T48" fmla="*/ 0 w 87"/>
                <a:gd name="T4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7" h="154">
                  <a:moveTo>
                    <a:pt x="0" y="0"/>
                  </a:moveTo>
                  <a:lnTo>
                    <a:pt x="20" y="10"/>
                  </a:lnTo>
                  <a:lnTo>
                    <a:pt x="38" y="24"/>
                  </a:lnTo>
                  <a:lnTo>
                    <a:pt x="56" y="40"/>
                  </a:lnTo>
                  <a:lnTo>
                    <a:pt x="69" y="59"/>
                  </a:lnTo>
                  <a:lnTo>
                    <a:pt x="81" y="78"/>
                  </a:lnTo>
                  <a:lnTo>
                    <a:pt x="87" y="98"/>
                  </a:lnTo>
                  <a:lnTo>
                    <a:pt x="87" y="119"/>
                  </a:lnTo>
                  <a:lnTo>
                    <a:pt x="81" y="137"/>
                  </a:lnTo>
                  <a:lnTo>
                    <a:pt x="71" y="150"/>
                  </a:lnTo>
                  <a:lnTo>
                    <a:pt x="59" y="154"/>
                  </a:lnTo>
                  <a:lnTo>
                    <a:pt x="49" y="152"/>
                  </a:lnTo>
                  <a:lnTo>
                    <a:pt x="38" y="144"/>
                  </a:lnTo>
                  <a:lnTo>
                    <a:pt x="30" y="133"/>
                  </a:lnTo>
                  <a:lnTo>
                    <a:pt x="26" y="119"/>
                  </a:lnTo>
                  <a:lnTo>
                    <a:pt x="26" y="103"/>
                  </a:lnTo>
                  <a:lnTo>
                    <a:pt x="30" y="88"/>
                  </a:lnTo>
                  <a:lnTo>
                    <a:pt x="34" y="74"/>
                  </a:lnTo>
                  <a:lnTo>
                    <a:pt x="31" y="60"/>
                  </a:lnTo>
                  <a:lnTo>
                    <a:pt x="27" y="45"/>
                  </a:lnTo>
                  <a:lnTo>
                    <a:pt x="21" y="31"/>
                  </a:lnTo>
                  <a:lnTo>
                    <a:pt x="14" y="19"/>
                  </a:lnTo>
                  <a:lnTo>
                    <a:pt x="7" y="9"/>
                  </a:lnTo>
                  <a:lnTo>
                    <a:pt x="3" y="2"/>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75" name="Freeform 227"/>
            <p:cNvSpPr>
              <a:spLocks/>
            </p:cNvSpPr>
            <p:nvPr/>
          </p:nvSpPr>
          <p:spPr bwMode="auto">
            <a:xfrm>
              <a:off x="2359" y="2373"/>
              <a:ext cx="81" cy="34"/>
            </a:xfrm>
            <a:custGeom>
              <a:avLst/>
              <a:gdLst>
                <a:gd name="T0" fmla="*/ 0 w 161"/>
                <a:gd name="T1" fmla="*/ 69 h 69"/>
                <a:gd name="T2" fmla="*/ 14 w 161"/>
                <a:gd name="T3" fmla="*/ 52 h 69"/>
                <a:gd name="T4" fmla="*/ 30 w 161"/>
                <a:gd name="T5" fmla="*/ 36 h 69"/>
                <a:gd name="T6" fmla="*/ 49 w 161"/>
                <a:gd name="T7" fmla="*/ 22 h 69"/>
                <a:gd name="T8" fmla="*/ 69 w 161"/>
                <a:gd name="T9" fmla="*/ 11 h 69"/>
                <a:gd name="T10" fmla="*/ 90 w 161"/>
                <a:gd name="T11" fmla="*/ 4 h 69"/>
                <a:gd name="T12" fmla="*/ 110 w 161"/>
                <a:gd name="T13" fmla="*/ 0 h 69"/>
                <a:gd name="T14" fmla="*/ 130 w 161"/>
                <a:gd name="T15" fmla="*/ 4 h 69"/>
                <a:gd name="T16" fmla="*/ 147 w 161"/>
                <a:gd name="T17" fmla="*/ 13 h 69"/>
                <a:gd name="T18" fmla="*/ 158 w 161"/>
                <a:gd name="T19" fmla="*/ 25 h 69"/>
                <a:gd name="T20" fmla="*/ 161 w 161"/>
                <a:gd name="T21" fmla="*/ 37 h 69"/>
                <a:gd name="T22" fmla="*/ 156 w 161"/>
                <a:gd name="T23" fmla="*/ 47 h 69"/>
                <a:gd name="T24" fmla="*/ 148 w 161"/>
                <a:gd name="T25" fmla="*/ 55 h 69"/>
                <a:gd name="T26" fmla="*/ 136 w 161"/>
                <a:gd name="T27" fmla="*/ 61 h 69"/>
                <a:gd name="T28" fmla="*/ 121 w 161"/>
                <a:gd name="T29" fmla="*/ 64 h 69"/>
                <a:gd name="T30" fmla="*/ 105 w 161"/>
                <a:gd name="T31" fmla="*/ 61 h 69"/>
                <a:gd name="T32" fmla="*/ 90 w 161"/>
                <a:gd name="T33" fmla="*/ 54 h 69"/>
                <a:gd name="T34" fmla="*/ 77 w 161"/>
                <a:gd name="T35" fmla="*/ 49 h 69"/>
                <a:gd name="T36" fmla="*/ 63 w 161"/>
                <a:gd name="T37" fmla="*/ 47 h 69"/>
                <a:gd name="T38" fmla="*/ 48 w 161"/>
                <a:gd name="T39" fmla="*/ 50 h 69"/>
                <a:gd name="T40" fmla="*/ 34 w 161"/>
                <a:gd name="T41" fmla="*/ 54 h 69"/>
                <a:gd name="T42" fmla="*/ 21 w 161"/>
                <a:gd name="T43" fmla="*/ 59 h 69"/>
                <a:gd name="T44" fmla="*/ 10 w 161"/>
                <a:gd name="T45" fmla="*/ 64 h 69"/>
                <a:gd name="T46" fmla="*/ 2 w 161"/>
                <a:gd name="T47" fmla="*/ 68 h 69"/>
                <a:gd name="T48" fmla="*/ 0 w 161"/>
                <a:gd name="T4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1" h="69">
                  <a:moveTo>
                    <a:pt x="0" y="69"/>
                  </a:moveTo>
                  <a:lnTo>
                    <a:pt x="14" y="52"/>
                  </a:lnTo>
                  <a:lnTo>
                    <a:pt x="30" y="36"/>
                  </a:lnTo>
                  <a:lnTo>
                    <a:pt x="49" y="22"/>
                  </a:lnTo>
                  <a:lnTo>
                    <a:pt x="69" y="11"/>
                  </a:lnTo>
                  <a:lnTo>
                    <a:pt x="90" y="4"/>
                  </a:lnTo>
                  <a:lnTo>
                    <a:pt x="110" y="0"/>
                  </a:lnTo>
                  <a:lnTo>
                    <a:pt x="130" y="4"/>
                  </a:lnTo>
                  <a:lnTo>
                    <a:pt x="147" y="13"/>
                  </a:lnTo>
                  <a:lnTo>
                    <a:pt x="158" y="25"/>
                  </a:lnTo>
                  <a:lnTo>
                    <a:pt x="161" y="37"/>
                  </a:lnTo>
                  <a:lnTo>
                    <a:pt x="156" y="47"/>
                  </a:lnTo>
                  <a:lnTo>
                    <a:pt x="148" y="55"/>
                  </a:lnTo>
                  <a:lnTo>
                    <a:pt x="136" y="61"/>
                  </a:lnTo>
                  <a:lnTo>
                    <a:pt x="121" y="64"/>
                  </a:lnTo>
                  <a:lnTo>
                    <a:pt x="105" y="61"/>
                  </a:lnTo>
                  <a:lnTo>
                    <a:pt x="90" y="54"/>
                  </a:lnTo>
                  <a:lnTo>
                    <a:pt x="77" y="49"/>
                  </a:lnTo>
                  <a:lnTo>
                    <a:pt x="63" y="47"/>
                  </a:lnTo>
                  <a:lnTo>
                    <a:pt x="48" y="50"/>
                  </a:lnTo>
                  <a:lnTo>
                    <a:pt x="34" y="54"/>
                  </a:lnTo>
                  <a:lnTo>
                    <a:pt x="21" y="59"/>
                  </a:lnTo>
                  <a:lnTo>
                    <a:pt x="10" y="64"/>
                  </a:lnTo>
                  <a:lnTo>
                    <a:pt x="2" y="68"/>
                  </a:lnTo>
                  <a:lnTo>
                    <a:pt x="0" y="6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76" name="Freeform 228"/>
            <p:cNvSpPr>
              <a:spLocks/>
            </p:cNvSpPr>
            <p:nvPr/>
          </p:nvSpPr>
          <p:spPr bwMode="auto">
            <a:xfrm>
              <a:off x="2356" y="2338"/>
              <a:ext cx="57" cy="66"/>
            </a:xfrm>
            <a:custGeom>
              <a:avLst/>
              <a:gdLst>
                <a:gd name="T0" fmla="*/ 0 w 114"/>
                <a:gd name="T1" fmla="*/ 133 h 133"/>
                <a:gd name="T2" fmla="*/ 1 w 114"/>
                <a:gd name="T3" fmla="*/ 111 h 133"/>
                <a:gd name="T4" fmla="*/ 5 w 114"/>
                <a:gd name="T5" fmla="*/ 88 h 133"/>
                <a:gd name="T6" fmla="*/ 11 w 114"/>
                <a:gd name="T7" fmla="*/ 65 h 133"/>
                <a:gd name="T8" fmla="*/ 22 w 114"/>
                <a:gd name="T9" fmla="*/ 44 h 133"/>
                <a:gd name="T10" fmla="*/ 35 w 114"/>
                <a:gd name="T11" fmla="*/ 25 h 133"/>
                <a:gd name="T12" fmla="*/ 49 w 114"/>
                <a:gd name="T13" fmla="*/ 12 h 133"/>
                <a:gd name="T14" fmla="*/ 67 w 114"/>
                <a:gd name="T15" fmla="*/ 2 h 133"/>
                <a:gd name="T16" fmla="*/ 86 w 114"/>
                <a:gd name="T17" fmla="*/ 0 h 133"/>
                <a:gd name="T18" fmla="*/ 102 w 114"/>
                <a:gd name="T19" fmla="*/ 4 h 133"/>
                <a:gd name="T20" fmla="*/ 112 w 114"/>
                <a:gd name="T21" fmla="*/ 12 h 133"/>
                <a:gd name="T22" fmla="*/ 114 w 114"/>
                <a:gd name="T23" fmla="*/ 22 h 133"/>
                <a:gd name="T24" fmla="*/ 112 w 114"/>
                <a:gd name="T25" fmla="*/ 35 h 133"/>
                <a:gd name="T26" fmla="*/ 105 w 114"/>
                <a:gd name="T27" fmla="*/ 46 h 133"/>
                <a:gd name="T28" fmla="*/ 94 w 114"/>
                <a:gd name="T29" fmla="*/ 56 h 133"/>
                <a:gd name="T30" fmla="*/ 81 w 114"/>
                <a:gd name="T31" fmla="*/ 65 h 133"/>
                <a:gd name="T32" fmla="*/ 64 w 114"/>
                <a:gd name="T33" fmla="*/ 67 h 133"/>
                <a:gd name="T34" fmla="*/ 52 w 114"/>
                <a:gd name="T35" fmla="*/ 69 h 133"/>
                <a:gd name="T36" fmla="*/ 39 w 114"/>
                <a:gd name="T37" fmla="*/ 77 h 133"/>
                <a:gd name="T38" fmla="*/ 29 w 114"/>
                <a:gd name="T39" fmla="*/ 88 h 133"/>
                <a:gd name="T40" fmla="*/ 18 w 114"/>
                <a:gd name="T41" fmla="*/ 99 h 133"/>
                <a:gd name="T42" fmla="*/ 11 w 114"/>
                <a:gd name="T43" fmla="*/ 112 h 133"/>
                <a:gd name="T44" fmla="*/ 5 w 114"/>
                <a:gd name="T45" fmla="*/ 122 h 133"/>
                <a:gd name="T46" fmla="*/ 1 w 114"/>
                <a:gd name="T47" fmla="*/ 130 h 133"/>
                <a:gd name="T48" fmla="*/ 0 w 114"/>
                <a:gd name="T49"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4" h="133">
                  <a:moveTo>
                    <a:pt x="0" y="133"/>
                  </a:moveTo>
                  <a:lnTo>
                    <a:pt x="1" y="111"/>
                  </a:lnTo>
                  <a:lnTo>
                    <a:pt x="5" y="88"/>
                  </a:lnTo>
                  <a:lnTo>
                    <a:pt x="11" y="65"/>
                  </a:lnTo>
                  <a:lnTo>
                    <a:pt x="22" y="44"/>
                  </a:lnTo>
                  <a:lnTo>
                    <a:pt x="35" y="25"/>
                  </a:lnTo>
                  <a:lnTo>
                    <a:pt x="49" y="12"/>
                  </a:lnTo>
                  <a:lnTo>
                    <a:pt x="67" y="2"/>
                  </a:lnTo>
                  <a:lnTo>
                    <a:pt x="86" y="0"/>
                  </a:lnTo>
                  <a:lnTo>
                    <a:pt x="102" y="4"/>
                  </a:lnTo>
                  <a:lnTo>
                    <a:pt x="112" y="12"/>
                  </a:lnTo>
                  <a:lnTo>
                    <a:pt x="114" y="22"/>
                  </a:lnTo>
                  <a:lnTo>
                    <a:pt x="112" y="35"/>
                  </a:lnTo>
                  <a:lnTo>
                    <a:pt x="105" y="46"/>
                  </a:lnTo>
                  <a:lnTo>
                    <a:pt x="94" y="56"/>
                  </a:lnTo>
                  <a:lnTo>
                    <a:pt x="81" y="65"/>
                  </a:lnTo>
                  <a:lnTo>
                    <a:pt x="64" y="67"/>
                  </a:lnTo>
                  <a:lnTo>
                    <a:pt x="52" y="69"/>
                  </a:lnTo>
                  <a:lnTo>
                    <a:pt x="39" y="77"/>
                  </a:lnTo>
                  <a:lnTo>
                    <a:pt x="29" y="88"/>
                  </a:lnTo>
                  <a:lnTo>
                    <a:pt x="18" y="99"/>
                  </a:lnTo>
                  <a:lnTo>
                    <a:pt x="11" y="112"/>
                  </a:lnTo>
                  <a:lnTo>
                    <a:pt x="5" y="122"/>
                  </a:lnTo>
                  <a:lnTo>
                    <a:pt x="1" y="130"/>
                  </a:lnTo>
                  <a:lnTo>
                    <a:pt x="0" y="13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77" name="Freeform 229"/>
            <p:cNvSpPr>
              <a:spLocks/>
            </p:cNvSpPr>
            <p:nvPr/>
          </p:nvSpPr>
          <p:spPr bwMode="auto">
            <a:xfrm>
              <a:off x="2332" y="2318"/>
              <a:ext cx="35" cy="82"/>
            </a:xfrm>
            <a:custGeom>
              <a:avLst/>
              <a:gdLst>
                <a:gd name="T0" fmla="*/ 30 w 70"/>
                <a:gd name="T1" fmla="*/ 163 h 163"/>
                <a:gd name="T2" fmla="*/ 18 w 70"/>
                <a:gd name="T3" fmla="*/ 145 h 163"/>
                <a:gd name="T4" fmla="*/ 9 w 70"/>
                <a:gd name="T5" fmla="*/ 124 h 163"/>
                <a:gd name="T6" fmla="*/ 3 w 70"/>
                <a:gd name="T7" fmla="*/ 101 h 163"/>
                <a:gd name="T8" fmla="*/ 0 w 70"/>
                <a:gd name="T9" fmla="*/ 78 h 163"/>
                <a:gd name="T10" fmla="*/ 0 w 70"/>
                <a:gd name="T11" fmla="*/ 56 h 163"/>
                <a:gd name="T12" fmla="*/ 4 w 70"/>
                <a:gd name="T13" fmla="*/ 36 h 163"/>
                <a:gd name="T14" fmla="*/ 13 w 70"/>
                <a:gd name="T15" fmla="*/ 18 h 163"/>
                <a:gd name="T16" fmla="*/ 28 w 70"/>
                <a:gd name="T17" fmla="*/ 6 h 163"/>
                <a:gd name="T18" fmla="*/ 43 w 70"/>
                <a:gd name="T19" fmla="*/ 0 h 163"/>
                <a:gd name="T20" fmla="*/ 56 w 70"/>
                <a:gd name="T21" fmla="*/ 2 h 163"/>
                <a:gd name="T22" fmla="*/ 64 w 70"/>
                <a:gd name="T23" fmla="*/ 9 h 163"/>
                <a:gd name="T24" fmla="*/ 70 w 70"/>
                <a:gd name="T25" fmla="*/ 21 h 163"/>
                <a:gd name="T26" fmla="*/ 70 w 70"/>
                <a:gd name="T27" fmla="*/ 34 h 163"/>
                <a:gd name="T28" fmla="*/ 68 w 70"/>
                <a:gd name="T29" fmla="*/ 48 h 163"/>
                <a:gd name="T30" fmla="*/ 59 w 70"/>
                <a:gd name="T31" fmla="*/ 62 h 163"/>
                <a:gd name="T32" fmla="*/ 48 w 70"/>
                <a:gd name="T33" fmla="*/ 74 h 163"/>
                <a:gd name="T34" fmla="*/ 33 w 70"/>
                <a:gd name="T35" fmla="*/ 97 h 163"/>
                <a:gd name="T36" fmla="*/ 27 w 70"/>
                <a:gd name="T37" fmla="*/ 127 h 163"/>
                <a:gd name="T38" fmla="*/ 28 w 70"/>
                <a:gd name="T39" fmla="*/ 152 h 163"/>
                <a:gd name="T40" fmla="*/ 30 w 70"/>
                <a:gd name="T41"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 h="163">
                  <a:moveTo>
                    <a:pt x="30" y="163"/>
                  </a:moveTo>
                  <a:lnTo>
                    <a:pt x="18" y="145"/>
                  </a:lnTo>
                  <a:lnTo>
                    <a:pt x="9" y="124"/>
                  </a:lnTo>
                  <a:lnTo>
                    <a:pt x="3" y="101"/>
                  </a:lnTo>
                  <a:lnTo>
                    <a:pt x="0" y="78"/>
                  </a:lnTo>
                  <a:lnTo>
                    <a:pt x="0" y="56"/>
                  </a:lnTo>
                  <a:lnTo>
                    <a:pt x="4" y="36"/>
                  </a:lnTo>
                  <a:lnTo>
                    <a:pt x="13" y="18"/>
                  </a:lnTo>
                  <a:lnTo>
                    <a:pt x="28" y="6"/>
                  </a:lnTo>
                  <a:lnTo>
                    <a:pt x="43" y="0"/>
                  </a:lnTo>
                  <a:lnTo>
                    <a:pt x="56" y="2"/>
                  </a:lnTo>
                  <a:lnTo>
                    <a:pt x="64" y="9"/>
                  </a:lnTo>
                  <a:lnTo>
                    <a:pt x="70" y="21"/>
                  </a:lnTo>
                  <a:lnTo>
                    <a:pt x="70" y="34"/>
                  </a:lnTo>
                  <a:lnTo>
                    <a:pt x="68" y="48"/>
                  </a:lnTo>
                  <a:lnTo>
                    <a:pt x="59" y="62"/>
                  </a:lnTo>
                  <a:lnTo>
                    <a:pt x="48" y="74"/>
                  </a:lnTo>
                  <a:lnTo>
                    <a:pt x="33" y="97"/>
                  </a:lnTo>
                  <a:lnTo>
                    <a:pt x="27" y="127"/>
                  </a:lnTo>
                  <a:lnTo>
                    <a:pt x="28" y="152"/>
                  </a:lnTo>
                  <a:lnTo>
                    <a:pt x="30" y="16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78" name="Freeform 230"/>
            <p:cNvSpPr>
              <a:spLocks/>
            </p:cNvSpPr>
            <p:nvPr/>
          </p:nvSpPr>
          <p:spPr bwMode="auto">
            <a:xfrm>
              <a:off x="2376" y="1599"/>
              <a:ext cx="180" cy="174"/>
            </a:xfrm>
            <a:custGeom>
              <a:avLst/>
              <a:gdLst>
                <a:gd name="T0" fmla="*/ 8 w 361"/>
                <a:gd name="T1" fmla="*/ 6 h 348"/>
                <a:gd name="T2" fmla="*/ 0 w 361"/>
                <a:gd name="T3" fmla="*/ 1 h 348"/>
                <a:gd name="T4" fmla="*/ 0 w 361"/>
                <a:gd name="T5" fmla="*/ 0 h 348"/>
                <a:gd name="T6" fmla="*/ 8 w 361"/>
                <a:gd name="T7" fmla="*/ 0 h 348"/>
                <a:gd name="T8" fmla="*/ 23 w 361"/>
                <a:gd name="T9" fmla="*/ 4 h 348"/>
                <a:gd name="T10" fmla="*/ 44 w 361"/>
                <a:gd name="T11" fmla="*/ 8 h 348"/>
                <a:gd name="T12" fmla="*/ 69 w 361"/>
                <a:gd name="T13" fmla="*/ 16 h 348"/>
                <a:gd name="T14" fmla="*/ 98 w 361"/>
                <a:gd name="T15" fmla="*/ 27 h 348"/>
                <a:gd name="T16" fmla="*/ 129 w 361"/>
                <a:gd name="T17" fmla="*/ 39 h 348"/>
                <a:gd name="T18" fmla="*/ 162 w 361"/>
                <a:gd name="T19" fmla="*/ 55 h 348"/>
                <a:gd name="T20" fmla="*/ 196 w 361"/>
                <a:gd name="T21" fmla="*/ 74 h 348"/>
                <a:gd name="T22" fmla="*/ 229 w 361"/>
                <a:gd name="T23" fmla="*/ 96 h 348"/>
                <a:gd name="T24" fmla="*/ 262 w 361"/>
                <a:gd name="T25" fmla="*/ 120 h 348"/>
                <a:gd name="T26" fmla="*/ 291 w 361"/>
                <a:gd name="T27" fmla="*/ 146 h 348"/>
                <a:gd name="T28" fmla="*/ 317 w 361"/>
                <a:gd name="T29" fmla="*/ 178 h 348"/>
                <a:gd name="T30" fmla="*/ 340 w 361"/>
                <a:gd name="T31" fmla="*/ 210 h 348"/>
                <a:gd name="T32" fmla="*/ 356 w 361"/>
                <a:gd name="T33" fmla="*/ 247 h 348"/>
                <a:gd name="T34" fmla="*/ 361 w 361"/>
                <a:gd name="T35" fmla="*/ 267 h 348"/>
                <a:gd name="T36" fmla="*/ 358 w 361"/>
                <a:gd name="T37" fmla="*/ 287 h 348"/>
                <a:gd name="T38" fmla="*/ 354 w 361"/>
                <a:gd name="T39" fmla="*/ 304 h 348"/>
                <a:gd name="T40" fmla="*/ 346 w 361"/>
                <a:gd name="T41" fmla="*/ 319 h 348"/>
                <a:gd name="T42" fmla="*/ 336 w 361"/>
                <a:gd name="T43" fmla="*/ 331 h 348"/>
                <a:gd name="T44" fmla="*/ 328 w 361"/>
                <a:gd name="T45" fmla="*/ 340 h 348"/>
                <a:gd name="T46" fmla="*/ 323 w 361"/>
                <a:gd name="T47" fmla="*/ 346 h 348"/>
                <a:gd name="T48" fmla="*/ 320 w 361"/>
                <a:gd name="T49" fmla="*/ 348 h 348"/>
                <a:gd name="T50" fmla="*/ 321 w 361"/>
                <a:gd name="T51" fmla="*/ 346 h 348"/>
                <a:gd name="T52" fmla="*/ 326 w 361"/>
                <a:gd name="T53" fmla="*/ 341 h 348"/>
                <a:gd name="T54" fmla="*/ 331 w 361"/>
                <a:gd name="T55" fmla="*/ 332 h 348"/>
                <a:gd name="T56" fmla="*/ 336 w 361"/>
                <a:gd name="T57" fmla="*/ 320 h 348"/>
                <a:gd name="T58" fmla="*/ 340 w 361"/>
                <a:gd name="T59" fmla="*/ 305 h 348"/>
                <a:gd name="T60" fmla="*/ 342 w 361"/>
                <a:gd name="T61" fmla="*/ 287 h 348"/>
                <a:gd name="T62" fmla="*/ 341 w 361"/>
                <a:gd name="T63" fmla="*/ 267 h 348"/>
                <a:gd name="T64" fmla="*/ 336 w 361"/>
                <a:gd name="T65" fmla="*/ 244 h 348"/>
                <a:gd name="T66" fmla="*/ 326 w 361"/>
                <a:gd name="T67" fmla="*/ 220 h 348"/>
                <a:gd name="T68" fmla="*/ 309 w 361"/>
                <a:gd name="T69" fmla="*/ 194 h 348"/>
                <a:gd name="T70" fmla="*/ 283 w 361"/>
                <a:gd name="T71" fmla="*/ 165 h 348"/>
                <a:gd name="T72" fmla="*/ 250 w 361"/>
                <a:gd name="T73" fmla="*/ 136 h 348"/>
                <a:gd name="T74" fmla="*/ 207 w 361"/>
                <a:gd name="T75" fmla="*/ 105 h 348"/>
                <a:gd name="T76" fmla="*/ 153 w 361"/>
                <a:gd name="T77" fmla="*/ 73 h 348"/>
                <a:gd name="T78" fmla="*/ 88 w 361"/>
                <a:gd name="T79" fmla="*/ 39 h 348"/>
                <a:gd name="T80" fmla="*/ 8 w 361"/>
                <a:gd name="T81" fmla="*/ 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61" h="348">
                  <a:moveTo>
                    <a:pt x="8" y="6"/>
                  </a:moveTo>
                  <a:lnTo>
                    <a:pt x="0" y="1"/>
                  </a:lnTo>
                  <a:lnTo>
                    <a:pt x="0" y="0"/>
                  </a:lnTo>
                  <a:lnTo>
                    <a:pt x="8" y="0"/>
                  </a:lnTo>
                  <a:lnTo>
                    <a:pt x="23" y="4"/>
                  </a:lnTo>
                  <a:lnTo>
                    <a:pt x="44" y="8"/>
                  </a:lnTo>
                  <a:lnTo>
                    <a:pt x="69" y="16"/>
                  </a:lnTo>
                  <a:lnTo>
                    <a:pt x="98" y="27"/>
                  </a:lnTo>
                  <a:lnTo>
                    <a:pt x="129" y="39"/>
                  </a:lnTo>
                  <a:lnTo>
                    <a:pt x="162" y="55"/>
                  </a:lnTo>
                  <a:lnTo>
                    <a:pt x="196" y="74"/>
                  </a:lnTo>
                  <a:lnTo>
                    <a:pt x="229" y="96"/>
                  </a:lnTo>
                  <a:lnTo>
                    <a:pt x="262" y="120"/>
                  </a:lnTo>
                  <a:lnTo>
                    <a:pt x="291" y="146"/>
                  </a:lnTo>
                  <a:lnTo>
                    <a:pt x="317" y="178"/>
                  </a:lnTo>
                  <a:lnTo>
                    <a:pt x="340" y="210"/>
                  </a:lnTo>
                  <a:lnTo>
                    <a:pt x="356" y="247"/>
                  </a:lnTo>
                  <a:lnTo>
                    <a:pt x="361" y="267"/>
                  </a:lnTo>
                  <a:lnTo>
                    <a:pt x="358" y="287"/>
                  </a:lnTo>
                  <a:lnTo>
                    <a:pt x="354" y="304"/>
                  </a:lnTo>
                  <a:lnTo>
                    <a:pt x="346" y="319"/>
                  </a:lnTo>
                  <a:lnTo>
                    <a:pt x="336" y="331"/>
                  </a:lnTo>
                  <a:lnTo>
                    <a:pt x="328" y="340"/>
                  </a:lnTo>
                  <a:lnTo>
                    <a:pt x="323" y="346"/>
                  </a:lnTo>
                  <a:lnTo>
                    <a:pt x="320" y="348"/>
                  </a:lnTo>
                  <a:lnTo>
                    <a:pt x="321" y="346"/>
                  </a:lnTo>
                  <a:lnTo>
                    <a:pt x="326" y="341"/>
                  </a:lnTo>
                  <a:lnTo>
                    <a:pt x="331" y="332"/>
                  </a:lnTo>
                  <a:lnTo>
                    <a:pt x="336" y="320"/>
                  </a:lnTo>
                  <a:lnTo>
                    <a:pt x="340" y="305"/>
                  </a:lnTo>
                  <a:lnTo>
                    <a:pt x="342" y="287"/>
                  </a:lnTo>
                  <a:lnTo>
                    <a:pt x="341" y="267"/>
                  </a:lnTo>
                  <a:lnTo>
                    <a:pt x="336" y="244"/>
                  </a:lnTo>
                  <a:lnTo>
                    <a:pt x="326" y="220"/>
                  </a:lnTo>
                  <a:lnTo>
                    <a:pt x="309" y="194"/>
                  </a:lnTo>
                  <a:lnTo>
                    <a:pt x="283" y="165"/>
                  </a:lnTo>
                  <a:lnTo>
                    <a:pt x="250" y="136"/>
                  </a:lnTo>
                  <a:lnTo>
                    <a:pt x="207" y="105"/>
                  </a:lnTo>
                  <a:lnTo>
                    <a:pt x="153" y="73"/>
                  </a:lnTo>
                  <a:lnTo>
                    <a:pt x="88" y="39"/>
                  </a:lnTo>
                  <a:lnTo>
                    <a:pt x="8"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79" name="Freeform 231"/>
            <p:cNvSpPr>
              <a:spLocks/>
            </p:cNvSpPr>
            <p:nvPr/>
          </p:nvSpPr>
          <p:spPr bwMode="auto">
            <a:xfrm>
              <a:off x="2332" y="2439"/>
              <a:ext cx="63" cy="171"/>
            </a:xfrm>
            <a:custGeom>
              <a:avLst/>
              <a:gdLst>
                <a:gd name="T0" fmla="*/ 25 w 126"/>
                <a:gd name="T1" fmla="*/ 0 h 343"/>
                <a:gd name="T2" fmla="*/ 10 w 126"/>
                <a:gd name="T3" fmla="*/ 30 h 343"/>
                <a:gd name="T4" fmla="*/ 2 w 126"/>
                <a:gd name="T5" fmla="*/ 71 h 343"/>
                <a:gd name="T6" fmla="*/ 0 w 126"/>
                <a:gd name="T7" fmla="*/ 121 h 343"/>
                <a:gd name="T8" fmla="*/ 5 w 126"/>
                <a:gd name="T9" fmla="*/ 175 h 343"/>
                <a:gd name="T10" fmla="*/ 19 w 126"/>
                <a:gd name="T11" fmla="*/ 228 h 343"/>
                <a:gd name="T12" fmla="*/ 43 w 126"/>
                <a:gd name="T13" fmla="*/ 276 h 343"/>
                <a:gd name="T14" fmla="*/ 79 w 126"/>
                <a:gd name="T15" fmla="*/ 316 h 343"/>
                <a:gd name="T16" fmla="*/ 126 w 126"/>
                <a:gd name="T17" fmla="*/ 343 h 343"/>
                <a:gd name="T18" fmla="*/ 123 w 126"/>
                <a:gd name="T19" fmla="*/ 341 h 343"/>
                <a:gd name="T20" fmla="*/ 115 w 126"/>
                <a:gd name="T21" fmla="*/ 332 h 343"/>
                <a:gd name="T22" fmla="*/ 102 w 126"/>
                <a:gd name="T23" fmla="*/ 321 h 343"/>
                <a:gd name="T24" fmla="*/ 87 w 126"/>
                <a:gd name="T25" fmla="*/ 306 h 343"/>
                <a:gd name="T26" fmla="*/ 71 w 126"/>
                <a:gd name="T27" fmla="*/ 288 h 343"/>
                <a:gd name="T28" fmla="*/ 55 w 126"/>
                <a:gd name="T29" fmla="*/ 267 h 343"/>
                <a:gd name="T30" fmla="*/ 41 w 126"/>
                <a:gd name="T31" fmla="*/ 245 h 343"/>
                <a:gd name="T32" fmla="*/ 30 w 126"/>
                <a:gd name="T33" fmla="*/ 221 h 343"/>
                <a:gd name="T34" fmla="*/ 19 w 126"/>
                <a:gd name="T35" fmla="*/ 183 h 343"/>
                <a:gd name="T36" fmla="*/ 13 w 126"/>
                <a:gd name="T37" fmla="*/ 145 h 343"/>
                <a:gd name="T38" fmla="*/ 12 w 126"/>
                <a:gd name="T39" fmla="*/ 108 h 343"/>
                <a:gd name="T40" fmla="*/ 13 w 126"/>
                <a:gd name="T41" fmla="*/ 73 h 343"/>
                <a:gd name="T42" fmla="*/ 17 w 126"/>
                <a:gd name="T43" fmla="*/ 43 h 343"/>
                <a:gd name="T44" fmla="*/ 20 w 126"/>
                <a:gd name="T45" fmla="*/ 20 h 343"/>
                <a:gd name="T46" fmla="*/ 24 w 126"/>
                <a:gd name="T47" fmla="*/ 5 h 343"/>
                <a:gd name="T48" fmla="*/ 25 w 126"/>
                <a:gd name="T49"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6" h="343">
                  <a:moveTo>
                    <a:pt x="25" y="0"/>
                  </a:moveTo>
                  <a:lnTo>
                    <a:pt x="10" y="30"/>
                  </a:lnTo>
                  <a:lnTo>
                    <a:pt x="2" y="71"/>
                  </a:lnTo>
                  <a:lnTo>
                    <a:pt x="0" y="121"/>
                  </a:lnTo>
                  <a:lnTo>
                    <a:pt x="5" y="175"/>
                  </a:lnTo>
                  <a:lnTo>
                    <a:pt x="19" y="228"/>
                  </a:lnTo>
                  <a:lnTo>
                    <a:pt x="43" y="276"/>
                  </a:lnTo>
                  <a:lnTo>
                    <a:pt x="79" y="316"/>
                  </a:lnTo>
                  <a:lnTo>
                    <a:pt x="126" y="343"/>
                  </a:lnTo>
                  <a:lnTo>
                    <a:pt x="123" y="341"/>
                  </a:lnTo>
                  <a:lnTo>
                    <a:pt x="115" y="332"/>
                  </a:lnTo>
                  <a:lnTo>
                    <a:pt x="102" y="321"/>
                  </a:lnTo>
                  <a:lnTo>
                    <a:pt x="87" y="306"/>
                  </a:lnTo>
                  <a:lnTo>
                    <a:pt x="71" y="288"/>
                  </a:lnTo>
                  <a:lnTo>
                    <a:pt x="55" y="267"/>
                  </a:lnTo>
                  <a:lnTo>
                    <a:pt x="41" y="245"/>
                  </a:lnTo>
                  <a:lnTo>
                    <a:pt x="30" y="221"/>
                  </a:lnTo>
                  <a:lnTo>
                    <a:pt x="19" y="183"/>
                  </a:lnTo>
                  <a:lnTo>
                    <a:pt x="13" y="145"/>
                  </a:lnTo>
                  <a:lnTo>
                    <a:pt x="12" y="108"/>
                  </a:lnTo>
                  <a:lnTo>
                    <a:pt x="13" y="73"/>
                  </a:lnTo>
                  <a:lnTo>
                    <a:pt x="17" y="43"/>
                  </a:lnTo>
                  <a:lnTo>
                    <a:pt x="20" y="20"/>
                  </a:lnTo>
                  <a:lnTo>
                    <a:pt x="24" y="5"/>
                  </a:lnTo>
                  <a:lnTo>
                    <a:pt x="25"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80" name="Freeform 232"/>
            <p:cNvSpPr>
              <a:spLocks/>
            </p:cNvSpPr>
            <p:nvPr/>
          </p:nvSpPr>
          <p:spPr bwMode="auto">
            <a:xfrm>
              <a:off x="2684" y="2480"/>
              <a:ext cx="165" cy="80"/>
            </a:xfrm>
            <a:custGeom>
              <a:avLst/>
              <a:gdLst>
                <a:gd name="T0" fmla="*/ 332 w 332"/>
                <a:gd name="T1" fmla="*/ 160 h 160"/>
                <a:gd name="T2" fmla="*/ 326 w 332"/>
                <a:gd name="T3" fmla="*/ 146 h 160"/>
                <a:gd name="T4" fmla="*/ 318 w 332"/>
                <a:gd name="T5" fmla="*/ 130 h 160"/>
                <a:gd name="T6" fmla="*/ 305 w 332"/>
                <a:gd name="T7" fmla="*/ 114 h 160"/>
                <a:gd name="T8" fmla="*/ 290 w 332"/>
                <a:gd name="T9" fmla="*/ 96 h 160"/>
                <a:gd name="T10" fmla="*/ 273 w 332"/>
                <a:gd name="T11" fmla="*/ 79 h 160"/>
                <a:gd name="T12" fmla="*/ 254 w 332"/>
                <a:gd name="T13" fmla="*/ 63 h 160"/>
                <a:gd name="T14" fmla="*/ 232 w 332"/>
                <a:gd name="T15" fmla="*/ 48 h 160"/>
                <a:gd name="T16" fmla="*/ 208 w 332"/>
                <a:gd name="T17" fmla="*/ 34 h 160"/>
                <a:gd name="T18" fmla="*/ 183 w 332"/>
                <a:gd name="T19" fmla="*/ 21 h 160"/>
                <a:gd name="T20" fmla="*/ 158 w 332"/>
                <a:gd name="T21" fmla="*/ 11 h 160"/>
                <a:gd name="T22" fmla="*/ 132 w 332"/>
                <a:gd name="T23" fmla="*/ 4 h 160"/>
                <a:gd name="T24" fmla="*/ 104 w 332"/>
                <a:gd name="T25" fmla="*/ 0 h 160"/>
                <a:gd name="T26" fmla="*/ 77 w 332"/>
                <a:gd name="T27" fmla="*/ 0 h 160"/>
                <a:gd name="T28" fmla="*/ 51 w 332"/>
                <a:gd name="T29" fmla="*/ 2 h 160"/>
                <a:gd name="T30" fmla="*/ 26 w 332"/>
                <a:gd name="T31" fmla="*/ 10 h 160"/>
                <a:gd name="T32" fmla="*/ 0 w 332"/>
                <a:gd name="T33" fmla="*/ 23 h 160"/>
                <a:gd name="T34" fmla="*/ 5 w 332"/>
                <a:gd name="T35" fmla="*/ 21 h 160"/>
                <a:gd name="T36" fmla="*/ 15 w 332"/>
                <a:gd name="T37" fmla="*/ 19 h 160"/>
                <a:gd name="T38" fmla="*/ 33 w 332"/>
                <a:gd name="T39" fmla="*/ 17 h 160"/>
                <a:gd name="T40" fmla="*/ 54 w 332"/>
                <a:gd name="T41" fmla="*/ 15 h 160"/>
                <a:gd name="T42" fmla="*/ 79 w 332"/>
                <a:gd name="T43" fmla="*/ 13 h 160"/>
                <a:gd name="T44" fmla="*/ 105 w 332"/>
                <a:gd name="T45" fmla="*/ 15 h 160"/>
                <a:gd name="T46" fmla="*/ 132 w 332"/>
                <a:gd name="T47" fmla="*/ 18 h 160"/>
                <a:gd name="T48" fmla="*/ 157 w 332"/>
                <a:gd name="T49" fmla="*/ 24 h 160"/>
                <a:gd name="T50" fmla="*/ 194 w 332"/>
                <a:gd name="T51" fmla="*/ 39 h 160"/>
                <a:gd name="T52" fmla="*/ 226 w 332"/>
                <a:gd name="T53" fmla="*/ 59 h 160"/>
                <a:gd name="T54" fmla="*/ 256 w 332"/>
                <a:gd name="T55" fmla="*/ 81 h 160"/>
                <a:gd name="T56" fmla="*/ 282 w 332"/>
                <a:gd name="T57" fmla="*/ 104 h 160"/>
                <a:gd name="T58" fmla="*/ 303 w 332"/>
                <a:gd name="T59" fmla="*/ 125 h 160"/>
                <a:gd name="T60" fmla="*/ 318 w 332"/>
                <a:gd name="T61" fmla="*/ 144 h 160"/>
                <a:gd name="T62" fmla="*/ 329 w 332"/>
                <a:gd name="T63" fmla="*/ 155 h 160"/>
                <a:gd name="T64" fmla="*/ 332 w 332"/>
                <a:gd name="T65"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2" h="160">
                  <a:moveTo>
                    <a:pt x="332" y="160"/>
                  </a:moveTo>
                  <a:lnTo>
                    <a:pt x="326" y="146"/>
                  </a:lnTo>
                  <a:lnTo>
                    <a:pt x="318" y="130"/>
                  </a:lnTo>
                  <a:lnTo>
                    <a:pt x="305" y="114"/>
                  </a:lnTo>
                  <a:lnTo>
                    <a:pt x="290" y="96"/>
                  </a:lnTo>
                  <a:lnTo>
                    <a:pt x="273" y="79"/>
                  </a:lnTo>
                  <a:lnTo>
                    <a:pt x="254" y="63"/>
                  </a:lnTo>
                  <a:lnTo>
                    <a:pt x="232" y="48"/>
                  </a:lnTo>
                  <a:lnTo>
                    <a:pt x="208" y="34"/>
                  </a:lnTo>
                  <a:lnTo>
                    <a:pt x="183" y="21"/>
                  </a:lnTo>
                  <a:lnTo>
                    <a:pt x="158" y="11"/>
                  </a:lnTo>
                  <a:lnTo>
                    <a:pt x="132" y="4"/>
                  </a:lnTo>
                  <a:lnTo>
                    <a:pt x="104" y="0"/>
                  </a:lnTo>
                  <a:lnTo>
                    <a:pt x="77" y="0"/>
                  </a:lnTo>
                  <a:lnTo>
                    <a:pt x="51" y="2"/>
                  </a:lnTo>
                  <a:lnTo>
                    <a:pt x="26" y="10"/>
                  </a:lnTo>
                  <a:lnTo>
                    <a:pt x="0" y="23"/>
                  </a:lnTo>
                  <a:lnTo>
                    <a:pt x="5" y="21"/>
                  </a:lnTo>
                  <a:lnTo>
                    <a:pt x="15" y="19"/>
                  </a:lnTo>
                  <a:lnTo>
                    <a:pt x="33" y="17"/>
                  </a:lnTo>
                  <a:lnTo>
                    <a:pt x="54" y="15"/>
                  </a:lnTo>
                  <a:lnTo>
                    <a:pt x="79" y="13"/>
                  </a:lnTo>
                  <a:lnTo>
                    <a:pt x="105" y="15"/>
                  </a:lnTo>
                  <a:lnTo>
                    <a:pt x="132" y="18"/>
                  </a:lnTo>
                  <a:lnTo>
                    <a:pt x="157" y="24"/>
                  </a:lnTo>
                  <a:lnTo>
                    <a:pt x="194" y="39"/>
                  </a:lnTo>
                  <a:lnTo>
                    <a:pt x="226" y="59"/>
                  </a:lnTo>
                  <a:lnTo>
                    <a:pt x="256" y="81"/>
                  </a:lnTo>
                  <a:lnTo>
                    <a:pt x="282" y="104"/>
                  </a:lnTo>
                  <a:lnTo>
                    <a:pt x="303" y="125"/>
                  </a:lnTo>
                  <a:lnTo>
                    <a:pt x="318" y="144"/>
                  </a:lnTo>
                  <a:lnTo>
                    <a:pt x="329" y="155"/>
                  </a:lnTo>
                  <a:lnTo>
                    <a:pt x="332" y="16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81" name="Freeform 233"/>
            <p:cNvSpPr>
              <a:spLocks/>
            </p:cNvSpPr>
            <p:nvPr/>
          </p:nvSpPr>
          <p:spPr bwMode="auto">
            <a:xfrm>
              <a:off x="2464" y="1984"/>
              <a:ext cx="186" cy="670"/>
            </a:xfrm>
            <a:custGeom>
              <a:avLst/>
              <a:gdLst>
                <a:gd name="T0" fmla="*/ 330 w 373"/>
                <a:gd name="T1" fmla="*/ 1333 h 1340"/>
                <a:gd name="T2" fmla="*/ 242 w 373"/>
                <a:gd name="T3" fmla="*/ 1323 h 1340"/>
                <a:gd name="T4" fmla="*/ 162 w 373"/>
                <a:gd name="T5" fmla="*/ 1304 h 1340"/>
                <a:gd name="T6" fmla="*/ 96 w 373"/>
                <a:gd name="T7" fmla="*/ 1268 h 1340"/>
                <a:gd name="T8" fmla="*/ 53 w 373"/>
                <a:gd name="T9" fmla="*/ 1211 h 1340"/>
                <a:gd name="T10" fmla="*/ 42 w 373"/>
                <a:gd name="T11" fmla="*/ 1130 h 1340"/>
                <a:gd name="T12" fmla="*/ 68 w 373"/>
                <a:gd name="T13" fmla="*/ 1017 h 1340"/>
                <a:gd name="T14" fmla="*/ 142 w 373"/>
                <a:gd name="T15" fmla="*/ 867 h 1340"/>
                <a:gd name="T16" fmla="*/ 248 w 373"/>
                <a:gd name="T17" fmla="*/ 700 h 1340"/>
                <a:gd name="T18" fmla="*/ 318 w 373"/>
                <a:gd name="T19" fmla="*/ 556 h 1340"/>
                <a:gd name="T20" fmla="*/ 357 w 373"/>
                <a:gd name="T21" fmla="*/ 426 h 1340"/>
                <a:gd name="T22" fmla="*/ 368 w 373"/>
                <a:gd name="T23" fmla="*/ 310 h 1340"/>
                <a:gd name="T24" fmla="*/ 355 w 373"/>
                <a:gd name="T25" fmla="*/ 210 h 1340"/>
                <a:gd name="T26" fmla="*/ 323 w 373"/>
                <a:gd name="T27" fmla="*/ 129 h 1340"/>
                <a:gd name="T28" fmla="*/ 276 w 373"/>
                <a:gd name="T29" fmla="*/ 65 h 1340"/>
                <a:gd name="T30" fmla="*/ 218 w 373"/>
                <a:gd name="T31" fmla="*/ 22 h 1340"/>
                <a:gd name="T32" fmla="*/ 162 w 373"/>
                <a:gd name="T33" fmla="*/ 2 h 1340"/>
                <a:gd name="T34" fmla="*/ 119 w 373"/>
                <a:gd name="T35" fmla="*/ 2 h 1340"/>
                <a:gd name="T36" fmla="*/ 84 w 373"/>
                <a:gd name="T37" fmla="*/ 15 h 1340"/>
                <a:gd name="T38" fmla="*/ 56 w 373"/>
                <a:gd name="T39" fmla="*/ 35 h 1340"/>
                <a:gd name="T40" fmla="*/ 33 w 373"/>
                <a:gd name="T41" fmla="*/ 62 h 1340"/>
                <a:gd name="T42" fmla="*/ 16 w 373"/>
                <a:gd name="T43" fmla="*/ 87 h 1340"/>
                <a:gd name="T44" fmla="*/ 6 w 373"/>
                <a:gd name="T45" fmla="*/ 108 h 1340"/>
                <a:gd name="T46" fmla="*/ 1 w 373"/>
                <a:gd name="T47" fmla="*/ 121 h 1340"/>
                <a:gd name="T48" fmla="*/ 1 w 373"/>
                <a:gd name="T49" fmla="*/ 122 h 1340"/>
                <a:gd name="T50" fmla="*/ 8 w 373"/>
                <a:gd name="T51" fmla="*/ 111 h 1340"/>
                <a:gd name="T52" fmla="*/ 23 w 373"/>
                <a:gd name="T53" fmla="*/ 94 h 1340"/>
                <a:gd name="T54" fmla="*/ 44 w 373"/>
                <a:gd name="T55" fmla="*/ 75 h 1340"/>
                <a:gd name="T56" fmla="*/ 69 w 373"/>
                <a:gd name="T57" fmla="*/ 54 h 1340"/>
                <a:gd name="T58" fmla="*/ 99 w 373"/>
                <a:gd name="T59" fmla="*/ 37 h 1340"/>
                <a:gd name="T60" fmla="*/ 133 w 373"/>
                <a:gd name="T61" fmla="*/ 27 h 1340"/>
                <a:gd name="T62" fmla="*/ 170 w 373"/>
                <a:gd name="T63" fmla="*/ 27 h 1340"/>
                <a:gd name="T64" fmla="*/ 210 w 373"/>
                <a:gd name="T65" fmla="*/ 42 h 1340"/>
                <a:gd name="T66" fmla="*/ 253 w 373"/>
                <a:gd name="T67" fmla="*/ 72 h 1340"/>
                <a:gd name="T68" fmla="*/ 293 w 373"/>
                <a:gd name="T69" fmla="*/ 114 h 1340"/>
                <a:gd name="T70" fmla="*/ 327 w 373"/>
                <a:gd name="T71" fmla="*/ 169 h 1340"/>
                <a:gd name="T72" fmla="*/ 350 w 373"/>
                <a:gd name="T73" fmla="*/ 236 h 1340"/>
                <a:gd name="T74" fmla="*/ 361 w 373"/>
                <a:gd name="T75" fmla="*/ 313 h 1340"/>
                <a:gd name="T76" fmla="*/ 353 w 373"/>
                <a:gd name="T77" fmla="*/ 402 h 1340"/>
                <a:gd name="T78" fmla="*/ 322 w 373"/>
                <a:gd name="T79" fmla="*/ 501 h 1340"/>
                <a:gd name="T80" fmla="*/ 268 w 373"/>
                <a:gd name="T81" fmla="*/ 610 h 1340"/>
                <a:gd name="T82" fmla="*/ 205 w 373"/>
                <a:gd name="T83" fmla="*/ 715 h 1340"/>
                <a:gd name="T84" fmla="*/ 145 w 373"/>
                <a:gd name="T85" fmla="*/ 813 h 1340"/>
                <a:gd name="T86" fmla="*/ 92 w 373"/>
                <a:gd name="T87" fmla="*/ 902 h 1340"/>
                <a:gd name="T88" fmla="*/ 49 w 373"/>
                <a:gd name="T89" fmla="*/ 984 h 1340"/>
                <a:gd name="T90" fmla="*/ 19 w 373"/>
                <a:gd name="T91" fmla="*/ 1060 h 1340"/>
                <a:gd name="T92" fmla="*/ 7 w 373"/>
                <a:gd name="T93" fmla="*/ 1130 h 1340"/>
                <a:gd name="T94" fmla="*/ 19 w 373"/>
                <a:gd name="T95" fmla="*/ 1193 h 1340"/>
                <a:gd name="T96" fmla="*/ 56 w 373"/>
                <a:gd name="T97" fmla="*/ 1249 h 1340"/>
                <a:gd name="T98" fmla="*/ 104 w 373"/>
                <a:gd name="T99" fmla="*/ 1290 h 1340"/>
                <a:gd name="T100" fmla="*/ 158 w 373"/>
                <a:gd name="T101" fmla="*/ 1317 h 1340"/>
                <a:gd name="T102" fmla="*/ 215 w 373"/>
                <a:gd name="T103" fmla="*/ 1332 h 1340"/>
                <a:gd name="T104" fmla="*/ 269 w 373"/>
                <a:gd name="T105" fmla="*/ 1339 h 1340"/>
                <a:gd name="T106" fmla="*/ 316 w 373"/>
                <a:gd name="T107" fmla="*/ 1340 h 1340"/>
                <a:gd name="T108" fmla="*/ 350 w 373"/>
                <a:gd name="T109" fmla="*/ 1338 h 1340"/>
                <a:gd name="T110" fmla="*/ 371 w 373"/>
                <a:gd name="T111" fmla="*/ 1336 h 1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3" h="1340">
                  <a:moveTo>
                    <a:pt x="373" y="1336"/>
                  </a:moveTo>
                  <a:lnTo>
                    <a:pt x="330" y="1333"/>
                  </a:lnTo>
                  <a:lnTo>
                    <a:pt x="286" y="1329"/>
                  </a:lnTo>
                  <a:lnTo>
                    <a:pt x="242" y="1323"/>
                  </a:lnTo>
                  <a:lnTo>
                    <a:pt x="201" y="1315"/>
                  </a:lnTo>
                  <a:lnTo>
                    <a:pt x="162" y="1304"/>
                  </a:lnTo>
                  <a:lnTo>
                    <a:pt x="127" y="1287"/>
                  </a:lnTo>
                  <a:lnTo>
                    <a:pt x="96" y="1268"/>
                  </a:lnTo>
                  <a:lnTo>
                    <a:pt x="72" y="1242"/>
                  </a:lnTo>
                  <a:lnTo>
                    <a:pt x="53" y="1211"/>
                  </a:lnTo>
                  <a:lnTo>
                    <a:pt x="43" y="1175"/>
                  </a:lnTo>
                  <a:lnTo>
                    <a:pt x="42" y="1130"/>
                  </a:lnTo>
                  <a:lnTo>
                    <a:pt x="50" y="1077"/>
                  </a:lnTo>
                  <a:lnTo>
                    <a:pt x="68" y="1017"/>
                  </a:lnTo>
                  <a:lnTo>
                    <a:pt x="99" y="946"/>
                  </a:lnTo>
                  <a:lnTo>
                    <a:pt x="142" y="867"/>
                  </a:lnTo>
                  <a:lnTo>
                    <a:pt x="200" y="777"/>
                  </a:lnTo>
                  <a:lnTo>
                    <a:pt x="248" y="700"/>
                  </a:lnTo>
                  <a:lnTo>
                    <a:pt x="287" y="626"/>
                  </a:lnTo>
                  <a:lnTo>
                    <a:pt x="318" y="556"/>
                  </a:lnTo>
                  <a:lnTo>
                    <a:pt x="341" y="489"/>
                  </a:lnTo>
                  <a:lnTo>
                    <a:pt x="357" y="426"/>
                  </a:lnTo>
                  <a:lnTo>
                    <a:pt x="365" y="366"/>
                  </a:lnTo>
                  <a:lnTo>
                    <a:pt x="368" y="310"/>
                  </a:lnTo>
                  <a:lnTo>
                    <a:pt x="364" y="258"/>
                  </a:lnTo>
                  <a:lnTo>
                    <a:pt x="355" y="210"/>
                  </a:lnTo>
                  <a:lnTo>
                    <a:pt x="341" y="167"/>
                  </a:lnTo>
                  <a:lnTo>
                    <a:pt x="323" y="129"/>
                  </a:lnTo>
                  <a:lnTo>
                    <a:pt x="301" y="94"/>
                  </a:lnTo>
                  <a:lnTo>
                    <a:pt x="276" y="65"/>
                  </a:lnTo>
                  <a:lnTo>
                    <a:pt x="248" y="41"/>
                  </a:lnTo>
                  <a:lnTo>
                    <a:pt x="218" y="22"/>
                  </a:lnTo>
                  <a:lnTo>
                    <a:pt x="186" y="8"/>
                  </a:lnTo>
                  <a:lnTo>
                    <a:pt x="162" y="2"/>
                  </a:lnTo>
                  <a:lnTo>
                    <a:pt x="140" y="0"/>
                  </a:lnTo>
                  <a:lnTo>
                    <a:pt x="119" y="2"/>
                  </a:lnTo>
                  <a:lnTo>
                    <a:pt x="101" y="7"/>
                  </a:lnTo>
                  <a:lnTo>
                    <a:pt x="84" y="15"/>
                  </a:lnTo>
                  <a:lnTo>
                    <a:pt x="69" y="25"/>
                  </a:lnTo>
                  <a:lnTo>
                    <a:pt x="56" y="35"/>
                  </a:lnTo>
                  <a:lnTo>
                    <a:pt x="43" y="48"/>
                  </a:lnTo>
                  <a:lnTo>
                    <a:pt x="33" y="62"/>
                  </a:lnTo>
                  <a:lnTo>
                    <a:pt x="25" y="75"/>
                  </a:lnTo>
                  <a:lnTo>
                    <a:pt x="16" y="87"/>
                  </a:lnTo>
                  <a:lnTo>
                    <a:pt x="11" y="99"/>
                  </a:lnTo>
                  <a:lnTo>
                    <a:pt x="6" y="108"/>
                  </a:lnTo>
                  <a:lnTo>
                    <a:pt x="3" y="116"/>
                  </a:lnTo>
                  <a:lnTo>
                    <a:pt x="1" y="121"/>
                  </a:lnTo>
                  <a:lnTo>
                    <a:pt x="0" y="123"/>
                  </a:lnTo>
                  <a:lnTo>
                    <a:pt x="1" y="122"/>
                  </a:lnTo>
                  <a:lnTo>
                    <a:pt x="4" y="117"/>
                  </a:lnTo>
                  <a:lnTo>
                    <a:pt x="8" y="111"/>
                  </a:lnTo>
                  <a:lnTo>
                    <a:pt x="15" y="103"/>
                  </a:lnTo>
                  <a:lnTo>
                    <a:pt x="23" y="94"/>
                  </a:lnTo>
                  <a:lnTo>
                    <a:pt x="33" y="85"/>
                  </a:lnTo>
                  <a:lnTo>
                    <a:pt x="44" y="75"/>
                  </a:lnTo>
                  <a:lnTo>
                    <a:pt x="56" y="64"/>
                  </a:lnTo>
                  <a:lnTo>
                    <a:pt x="69" y="54"/>
                  </a:lnTo>
                  <a:lnTo>
                    <a:pt x="84" y="45"/>
                  </a:lnTo>
                  <a:lnTo>
                    <a:pt x="99" y="37"/>
                  </a:lnTo>
                  <a:lnTo>
                    <a:pt x="115" y="31"/>
                  </a:lnTo>
                  <a:lnTo>
                    <a:pt x="133" y="27"/>
                  </a:lnTo>
                  <a:lnTo>
                    <a:pt x="151" y="26"/>
                  </a:lnTo>
                  <a:lnTo>
                    <a:pt x="170" y="27"/>
                  </a:lnTo>
                  <a:lnTo>
                    <a:pt x="189" y="33"/>
                  </a:lnTo>
                  <a:lnTo>
                    <a:pt x="210" y="42"/>
                  </a:lnTo>
                  <a:lnTo>
                    <a:pt x="232" y="55"/>
                  </a:lnTo>
                  <a:lnTo>
                    <a:pt x="253" y="72"/>
                  </a:lnTo>
                  <a:lnTo>
                    <a:pt x="273" y="92"/>
                  </a:lnTo>
                  <a:lnTo>
                    <a:pt x="293" y="114"/>
                  </a:lnTo>
                  <a:lnTo>
                    <a:pt x="311" y="140"/>
                  </a:lnTo>
                  <a:lnTo>
                    <a:pt x="327" y="169"/>
                  </a:lnTo>
                  <a:lnTo>
                    <a:pt x="340" y="200"/>
                  </a:lnTo>
                  <a:lnTo>
                    <a:pt x="350" y="236"/>
                  </a:lnTo>
                  <a:lnTo>
                    <a:pt x="357" y="273"/>
                  </a:lnTo>
                  <a:lnTo>
                    <a:pt x="361" y="313"/>
                  </a:lnTo>
                  <a:lnTo>
                    <a:pt x="360" y="357"/>
                  </a:lnTo>
                  <a:lnTo>
                    <a:pt x="353" y="402"/>
                  </a:lnTo>
                  <a:lnTo>
                    <a:pt x="340" y="450"/>
                  </a:lnTo>
                  <a:lnTo>
                    <a:pt x="322" y="501"/>
                  </a:lnTo>
                  <a:lnTo>
                    <a:pt x="297" y="554"/>
                  </a:lnTo>
                  <a:lnTo>
                    <a:pt x="268" y="610"/>
                  </a:lnTo>
                  <a:lnTo>
                    <a:pt x="236" y="663"/>
                  </a:lnTo>
                  <a:lnTo>
                    <a:pt x="205" y="715"/>
                  </a:lnTo>
                  <a:lnTo>
                    <a:pt x="175" y="764"/>
                  </a:lnTo>
                  <a:lnTo>
                    <a:pt x="145" y="813"/>
                  </a:lnTo>
                  <a:lnTo>
                    <a:pt x="118" y="858"/>
                  </a:lnTo>
                  <a:lnTo>
                    <a:pt x="92" y="902"/>
                  </a:lnTo>
                  <a:lnTo>
                    <a:pt x="68" y="944"/>
                  </a:lnTo>
                  <a:lnTo>
                    <a:pt x="49" y="984"/>
                  </a:lnTo>
                  <a:lnTo>
                    <a:pt x="31" y="1022"/>
                  </a:lnTo>
                  <a:lnTo>
                    <a:pt x="19" y="1060"/>
                  </a:lnTo>
                  <a:lnTo>
                    <a:pt x="11" y="1095"/>
                  </a:lnTo>
                  <a:lnTo>
                    <a:pt x="7" y="1130"/>
                  </a:lnTo>
                  <a:lnTo>
                    <a:pt x="11" y="1162"/>
                  </a:lnTo>
                  <a:lnTo>
                    <a:pt x="19" y="1193"/>
                  </a:lnTo>
                  <a:lnTo>
                    <a:pt x="35" y="1223"/>
                  </a:lnTo>
                  <a:lnTo>
                    <a:pt x="56" y="1249"/>
                  </a:lnTo>
                  <a:lnTo>
                    <a:pt x="79" y="1271"/>
                  </a:lnTo>
                  <a:lnTo>
                    <a:pt x="104" y="1290"/>
                  </a:lnTo>
                  <a:lnTo>
                    <a:pt x="130" y="1305"/>
                  </a:lnTo>
                  <a:lnTo>
                    <a:pt x="158" y="1317"/>
                  </a:lnTo>
                  <a:lnTo>
                    <a:pt x="187" y="1325"/>
                  </a:lnTo>
                  <a:lnTo>
                    <a:pt x="215" y="1332"/>
                  </a:lnTo>
                  <a:lnTo>
                    <a:pt x="242" y="1337"/>
                  </a:lnTo>
                  <a:lnTo>
                    <a:pt x="269" y="1339"/>
                  </a:lnTo>
                  <a:lnTo>
                    <a:pt x="293" y="1340"/>
                  </a:lnTo>
                  <a:lnTo>
                    <a:pt x="316" y="1340"/>
                  </a:lnTo>
                  <a:lnTo>
                    <a:pt x="334" y="1339"/>
                  </a:lnTo>
                  <a:lnTo>
                    <a:pt x="350" y="1338"/>
                  </a:lnTo>
                  <a:lnTo>
                    <a:pt x="363" y="1337"/>
                  </a:lnTo>
                  <a:lnTo>
                    <a:pt x="371" y="1336"/>
                  </a:lnTo>
                  <a:lnTo>
                    <a:pt x="373" y="13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82" name="Freeform 234"/>
            <p:cNvSpPr>
              <a:spLocks/>
            </p:cNvSpPr>
            <p:nvPr/>
          </p:nvSpPr>
          <p:spPr bwMode="auto">
            <a:xfrm>
              <a:off x="2886" y="2685"/>
              <a:ext cx="55" cy="62"/>
            </a:xfrm>
            <a:custGeom>
              <a:avLst/>
              <a:gdLst>
                <a:gd name="T0" fmla="*/ 99 w 110"/>
                <a:gd name="T1" fmla="*/ 62 h 123"/>
                <a:gd name="T2" fmla="*/ 105 w 110"/>
                <a:gd name="T3" fmla="*/ 56 h 123"/>
                <a:gd name="T4" fmla="*/ 110 w 110"/>
                <a:gd name="T5" fmla="*/ 48 h 123"/>
                <a:gd name="T6" fmla="*/ 110 w 110"/>
                <a:gd name="T7" fmla="*/ 39 h 123"/>
                <a:gd name="T8" fmla="*/ 108 w 110"/>
                <a:gd name="T9" fmla="*/ 31 h 123"/>
                <a:gd name="T10" fmla="*/ 102 w 110"/>
                <a:gd name="T11" fmla="*/ 25 h 123"/>
                <a:gd name="T12" fmla="*/ 94 w 110"/>
                <a:gd name="T13" fmla="*/ 21 h 123"/>
                <a:gd name="T14" fmla="*/ 86 w 110"/>
                <a:gd name="T15" fmla="*/ 20 h 123"/>
                <a:gd name="T16" fmla="*/ 77 w 110"/>
                <a:gd name="T17" fmla="*/ 23 h 123"/>
                <a:gd name="T18" fmla="*/ 74 w 110"/>
                <a:gd name="T19" fmla="*/ 13 h 123"/>
                <a:gd name="T20" fmla="*/ 70 w 110"/>
                <a:gd name="T21" fmla="*/ 6 h 123"/>
                <a:gd name="T22" fmla="*/ 63 w 110"/>
                <a:gd name="T23" fmla="*/ 2 h 123"/>
                <a:gd name="T24" fmla="*/ 55 w 110"/>
                <a:gd name="T25" fmla="*/ 0 h 123"/>
                <a:gd name="T26" fmla="*/ 48 w 110"/>
                <a:gd name="T27" fmla="*/ 2 h 123"/>
                <a:gd name="T28" fmla="*/ 41 w 110"/>
                <a:gd name="T29" fmla="*/ 6 h 123"/>
                <a:gd name="T30" fmla="*/ 36 w 110"/>
                <a:gd name="T31" fmla="*/ 13 h 123"/>
                <a:gd name="T32" fmla="*/ 34 w 110"/>
                <a:gd name="T33" fmla="*/ 23 h 123"/>
                <a:gd name="T34" fmla="*/ 25 w 110"/>
                <a:gd name="T35" fmla="*/ 20 h 123"/>
                <a:gd name="T36" fmla="*/ 17 w 110"/>
                <a:gd name="T37" fmla="*/ 20 h 123"/>
                <a:gd name="T38" fmla="*/ 9 w 110"/>
                <a:gd name="T39" fmla="*/ 24 h 123"/>
                <a:gd name="T40" fmla="*/ 3 w 110"/>
                <a:gd name="T41" fmla="*/ 31 h 123"/>
                <a:gd name="T42" fmla="*/ 1 w 110"/>
                <a:gd name="T43" fmla="*/ 39 h 123"/>
                <a:gd name="T44" fmla="*/ 1 w 110"/>
                <a:gd name="T45" fmla="*/ 47 h 123"/>
                <a:gd name="T46" fmla="*/ 4 w 110"/>
                <a:gd name="T47" fmla="*/ 55 h 123"/>
                <a:gd name="T48" fmla="*/ 11 w 110"/>
                <a:gd name="T49" fmla="*/ 61 h 123"/>
                <a:gd name="T50" fmla="*/ 4 w 110"/>
                <a:gd name="T51" fmla="*/ 66 h 123"/>
                <a:gd name="T52" fmla="*/ 0 w 110"/>
                <a:gd name="T53" fmla="*/ 74 h 123"/>
                <a:gd name="T54" fmla="*/ 0 w 110"/>
                <a:gd name="T55" fmla="*/ 84 h 123"/>
                <a:gd name="T56" fmla="*/ 2 w 110"/>
                <a:gd name="T57" fmla="*/ 92 h 123"/>
                <a:gd name="T58" fmla="*/ 8 w 110"/>
                <a:gd name="T59" fmla="*/ 97 h 123"/>
                <a:gd name="T60" fmla="*/ 16 w 110"/>
                <a:gd name="T61" fmla="*/ 101 h 123"/>
                <a:gd name="T62" fmla="*/ 24 w 110"/>
                <a:gd name="T63" fmla="*/ 102 h 123"/>
                <a:gd name="T64" fmla="*/ 33 w 110"/>
                <a:gd name="T65" fmla="*/ 100 h 123"/>
                <a:gd name="T66" fmla="*/ 35 w 110"/>
                <a:gd name="T67" fmla="*/ 109 h 123"/>
                <a:gd name="T68" fmla="*/ 40 w 110"/>
                <a:gd name="T69" fmla="*/ 116 h 123"/>
                <a:gd name="T70" fmla="*/ 46 w 110"/>
                <a:gd name="T71" fmla="*/ 121 h 123"/>
                <a:gd name="T72" fmla="*/ 54 w 110"/>
                <a:gd name="T73" fmla="*/ 123 h 123"/>
                <a:gd name="T74" fmla="*/ 62 w 110"/>
                <a:gd name="T75" fmla="*/ 121 h 123"/>
                <a:gd name="T76" fmla="*/ 69 w 110"/>
                <a:gd name="T77" fmla="*/ 116 h 123"/>
                <a:gd name="T78" fmla="*/ 73 w 110"/>
                <a:gd name="T79" fmla="*/ 109 h 123"/>
                <a:gd name="T80" fmla="*/ 76 w 110"/>
                <a:gd name="T81" fmla="*/ 101 h 123"/>
                <a:gd name="T82" fmla="*/ 85 w 110"/>
                <a:gd name="T83" fmla="*/ 103 h 123"/>
                <a:gd name="T84" fmla="*/ 93 w 110"/>
                <a:gd name="T85" fmla="*/ 102 h 123"/>
                <a:gd name="T86" fmla="*/ 101 w 110"/>
                <a:gd name="T87" fmla="*/ 99 h 123"/>
                <a:gd name="T88" fmla="*/ 107 w 110"/>
                <a:gd name="T89" fmla="*/ 93 h 123"/>
                <a:gd name="T90" fmla="*/ 109 w 110"/>
                <a:gd name="T91" fmla="*/ 85 h 123"/>
                <a:gd name="T92" fmla="*/ 109 w 110"/>
                <a:gd name="T93" fmla="*/ 77 h 123"/>
                <a:gd name="T94" fmla="*/ 105 w 110"/>
                <a:gd name="T95" fmla="*/ 69 h 123"/>
                <a:gd name="T96" fmla="*/ 99 w 110"/>
                <a:gd name="T97" fmla="*/ 6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0" h="123">
                  <a:moveTo>
                    <a:pt x="99" y="62"/>
                  </a:moveTo>
                  <a:lnTo>
                    <a:pt x="105" y="56"/>
                  </a:lnTo>
                  <a:lnTo>
                    <a:pt x="110" y="48"/>
                  </a:lnTo>
                  <a:lnTo>
                    <a:pt x="110" y="39"/>
                  </a:lnTo>
                  <a:lnTo>
                    <a:pt x="108" y="31"/>
                  </a:lnTo>
                  <a:lnTo>
                    <a:pt x="102" y="25"/>
                  </a:lnTo>
                  <a:lnTo>
                    <a:pt x="94" y="21"/>
                  </a:lnTo>
                  <a:lnTo>
                    <a:pt x="86" y="20"/>
                  </a:lnTo>
                  <a:lnTo>
                    <a:pt x="77" y="23"/>
                  </a:lnTo>
                  <a:lnTo>
                    <a:pt x="74" y="13"/>
                  </a:lnTo>
                  <a:lnTo>
                    <a:pt x="70" y="6"/>
                  </a:lnTo>
                  <a:lnTo>
                    <a:pt x="63" y="2"/>
                  </a:lnTo>
                  <a:lnTo>
                    <a:pt x="55" y="0"/>
                  </a:lnTo>
                  <a:lnTo>
                    <a:pt x="48" y="2"/>
                  </a:lnTo>
                  <a:lnTo>
                    <a:pt x="41" y="6"/>
                  </a:lnTo>
                  <a:lnTo>
                    <a:pt x="36" y="13"/>
                  </a:lnTo>
                  <a:lnTo>
                    <a:pt x="34" y="23"/>
                  </a:lnTo>
                  <a:lnTo>
                    <a:pt x="25" y="20"/>
                  </a:lnTo>
                  <a:lnTo>
                    <a:pt x="17" y="20"/>
                  </a:lnTo>
                  <a:lnTo>
                    <a:pt x="9" y="24"/>
                  </a:lnTo>
                  <a:lnTo>
                    <a:pt x="3" y="31"/>
                  </a:lnTo>
                  <a:lnTo>
                    <a:pt x="1" y="39"/>
                  </a:lnTo>
                  <a:lnTo>
                    <a:pt x="1" y="47"/>
                  </a:lnTo>
                  <a:lnTo>
                    <a:pt x="4" y="55"/>
                  </a:lnTo>
                  <a:lnTo>
                    <a:pt x="11" y="61"/>
                  </a:lnTo>
                  <a:lnTo>
                    <a:pt x="4" y="66"/>
                  </a:lnTo>
                  <a:lnTo>
                    <a:pt x="0" y="74"/>
                  </a:lnTo>
                  <a:lnTo>
                    <a:pt x="0" y="84"/>
                  </a:lnTo>
                  <a:lnTo>
                    <a:pt x="2" y="92"/>
                  </a:lnTo>
                  <a:lnTo>
                    <a:pt x="8" y="97"/>
                  </a:lnTo>
                  <a:lnTo>
                    <a:pt x="16" y="101"/>
                  </a:lnTo>
                  <a:lnTo>
                    <a:pt x="24" y="102"/>
                  </a:lnTo>
                  <a:lnTo>
                    <a:pt x="33" y="100"/>
                  </a:lnTo>
                  <a:lnTo>
                    <a:pt x="35" y="109"/>
                  </a:lnTo>
                  <a:lnTo>
                    <a:pt x="40" y="116"/>
                  </a:lnTo>
                  <a:lnTo>
                    <a:pt x="46" y="121"/>
                  </a:lnTo>
                  <a:lnTo>
                    <a:pt x="54" y="123"/>
                  </a:lnTo>
                  <a:lnTo>
                    <a:pt x="62" y="121"/>
                  </a:lnTo>
                  <a:lnTo>
                    <a:pt x="69" y="116"/>
                  </a:lnTo>
                  <a:lnTo>
                    <a:pt x="73" y="109"/>
                  </a:lnTo>
                  <a:lnTo>
                    <a:pt x="76" y="101"/>
                  </a:lnTo>
                  <a:lnTo>
                    <a:pt x="85" y="103"/>
                  </a:lnTo>
                  <a:lnTo>
                    <a:pt x="93" y="102"/>
                  </a:lnTo>
                  <a:lnTo>
                    <a:pt x="101" y="99"/>
                  </a:lnTo>
                  <a:lnTo>
                    <a:pt x="107" y="93"/>
                  </a:lnTo>
                  <a:lnTo>
                    <a:pt x="109" y="85"/>
                  </a:lnTo>
                  <a:lnTo>
                    <a:pt x="109" y="77"/>
                  </a:lnTo>
                  <a:lnTo>
                    <a:pt x="105" y="69"/>
                  </a:lnTo>
                  <a:lnTo>
                    <a:pt x="99" y="6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83" name="Freeform 235"/>
            <p:cNvSpPr>
              <a:spLocks/>
            </p:cNvSpPr>
            <p:nvPr/>
          </p:nvSpPr>
          <p:spPr bwMode="auto">
            <a:xfrm>
              <a:off x="2905" y="2708"/>
              <a:ext cx="16" cy="16"/>
            </a:xfrm>
            <a:custGeom>
              <a:avLst/>
              <a:gdLst>
                <a:gd name="T0" fmla="*/ 15 w 31"/>
                <a:gd name="T1" fmla="*/ 33 h 33"/>
                <a:gd name="T2" fmla="*/ 9 w 31"/>
                <a:gd name="T3" fmla="*/ 32 h 33"/>
                <a:gd name="T4" fmla="*/ 4 w 31"/>
                <a:gd name="T5" fmla="*/ 28 h 33"/>
                <a:gd name="T6" fmla="*/ 1 w 31"/>
                <a:gd name="T7" fmla="*/ 24 h 33"/>
                <a:gd name="T8" fmla="*/ 0 w 31"/>
                <a:gd name="T9" fmla="*/ 17 h 33"/>
                <a:gd name="T10" fmla="*/ 1 w 31"/>
                <a:gd name="T11" fmla="*/ 10 h 33"/>
                <a:gd name="T12" fmla="*/ 4 w 31"/>
                <a:gd name="T13" fmla="*/ 5 h 33"/>
                <a:gd name="T14" fmla="*/ 9 w 31"/>
                <a:gd name="T15" fmla="*/ 2 h 33"/>
                <a:gd name="T16" fmla="*/ 15 w 31"/>
                <a:gd name="T17" fmla="*/ 0 h 33"/>
                <a:gd name="T18" fmla="*/ 22 w 31"/>
                <a:gd name="T19" fmla="*/ 2 h 33"/>
                <a:gd name="T20" fmla="*/ 26 w 31"/>
                <a:gd name="T21" fmla="*/ 5 h 33"/>
                <a:gd name="T22" fmla="*/ 30 w 31"/>
                <a:gd name="T23" fmla="*/ 10 h 33"/>
                <a:gd name="T24" fmla="*/ 31 w 31"/>
                <a:gd name="T25" fmla="*/ 17 h 33"/>
                <a:gd name="T26" fmla="*/ 30 w 31"/>
                <a:gd name="T27" fmla="*/ 24 h 33"/>
                <a:gd name="T28" fmla="*/ 26 w 31"/>
                <a:gd name="T29" fmla="*/ 28 h 33"/>
                <a:gd name="T30" fmla="*/ 22 w 31"/>
                <a:gd name="T31" fmla="*/ 32 h 33"/>
                <a:gd name="T32" fmla="*/ 15 w 31"/>
                <a:gd name="T33"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33">
                  <a:moveTo>
                    <a:pt x="15" y="33"/>
                  </a:moveTo>
                  <a:lnTo>
                    <a:pt x="9" y="32"/>
                  </a:lnTo>
                  <a:lnTo>
                    <a:pt x="4" y="28"/>
                  </a:lnTo>
                  <a:lnTo>
                    <a:pt x="1" y="24"/>
                  </a:lnTo>
                  <a:lnTo>
                    <a:pt x="0" y="17"/>
                  </a:lnTo>
                  <a:lnTo>
                    <a:pt x="1" y="10"/>
                  </a:lnTo>
                  <a:lnTo>
                    <a:pt x="4" y="5"/>
                  </a:lnTo>
                  <a:lnTo>
                    <a:pt x="9" y="2"/>
                  </a:lnTo>
                  <a:lnTo>
                    <a:pt x="15" y="0"/>
                  </a:lnTo>
                  <a:lnTo>
                    <a:pt x="22" y="2"/>
                  </a:lnTo>
                  <a:lnTo>
                    <a:pt x="26" y="5"/>
                  </a:lnTo>
                  <a:lnTo>
                    <a:pt x="30" y="10"/>
                  </a:lnTo>
                  <a:lnTo>
                    <a:pt x="31" y="17"/>
                  </a:lnTo>
                  <a:lnTo>
                    <a:pt x="30" y="24"/>
                  </a:lnTo>
                  <a:lnTo>
                    <a:pt x="26" y="28"/>
                  </a:lnTo>
                  <a:lnTo>
                    <a:pt x="22" y="32"/>
                  </a:lnTo>
                  <a:lnTo>
                    <a:pt x="15" y="3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84" name="Freeform 236"/>
            <p:cNvSpPr>
              <a:spLocks/>
            </p:cNvSpPr>
            <p:nvPr/>
          </p:nvSpPr>
          <p:spPr bwMode="auto">
            <a:xfrm>
              <a:off x="2366" y="2699"/>
              <a:ext cx="56" cy="61"/>
            </a:xfrm>
            <a:custGeom>
              <a:avLst/>
              <a:gdLst>
                <a:gd name="T0" fmla="*/ 101 w 111"/>
                <a:gd name="T1" fmla="*/ 61 h 122"/>
                <a:gd name="T2" fmla="*/ 108 w 111"/>
                <a:gd name="T3" fmla="*/ 55 h 122"/>
                <a:gd name="T4" fmla="*/ 111 w 111"/>
                <a:gd name="T5" fmla="*/ 47 h 122"/>
                <a:gd name="T6" fmla="*/ 111 w 111"/>
                <a:gd name="T7" fmla="*/ 39 h 122"/>
                <a:gd name="T8" fmla="*/ 109 w 111"/>
                <a:gd name="T9" fmla="*/ 31 h 122"/>
                <a:gd name="T10" fmla="*/ 103 w 111"/>
                <a:gd name="T11" fmla="*/ 24 h 122"/>
                <a:gd name="T12" fmla="*/ 96 w 111"/>
                <a:gd name="T13" fmla="*/ 21 h 122"/>
                <a:gd name="T14" fmla="*/ 88 w 111"/>
                <a:gd name="T15" fmla="*/ 20 h 122"/>
                <a:gd name="T16" fmla="*/ 79 w 111"/>
                <a:gd name="T17" fmla="*/ 22 h 122"/>
                <a:gd name="T18" fmla="*/ 77 w 111"/>
                <a:gd name="T19" fmla="*/ 13 h 122"/>
                <a:gd name="T20" fmla="*/ 71 w 111"/>
                <a:gd name="T21" fmla="*/ 6 h 122"/>
                <a:gd name="T22" fmla="*/ 64 w 111"/>
                <a:gd name="T23" fmla="*/ 1 h 122"/>
                <a:gd name="T24" fmla="*/ 56 w 111"/>
                <a:gd name="T25" fmla="*/ 0 h 122"/>
                <a:gd name="T26" fmla="*/ 48 w 111"/>
                <a:gd name="T27" fmla="*/ 1 h 122"/>
                <a:gd name="T28" fmla="*/ 41 w 111"/>
                <a:gd name="T29" fmla="*/ 6 h 122"/>
                <a:gd name="T30" fmla="*/ 36 w 111"/>
                <a:gd name="T31" fmla="*/ 13 h 122"/>
                <a:gd name="T32" fmla="*/ 34 w 111"/>
                <a:gd name="T33" fmla="*/ 22 h 122"/>
                <a:gd name="T34" fmla="*/ 25 w 111"/>
                <a:gd name="T35" fmla="*/ 20 h 122"/>
                <a:gd name="T36" fmla="*/ 17 w 111"/>
                <a:gd name="T37" fmla="*/ 20 h 122"/>
                <a:gd name="T38" fmla="*/ 9 w 111"/>
                <a:gd name="T39" fmla="*/ 23 h 122"/>
                <a:gd name="T40" fmla="*/ 3 w 111"/>
                <a:gd name="T41" fmla="*/ 30 h 122"/>
                <a:gd name="T42" fmla="*/ 1 w 111"/>
                <a:gd name="T43" fmla="*/ 38 h 122"/>
                <a:gd name="T44" fmla="*/ 1 w 111"/>
                <a:gd name="T45" fmla="*/ 46 h 122"/>
                <a:gd name="T46" fmla="*/ 4 w 111"/>
                <a:gd name="T47" fmla="*/ 54 h 122"/>
                <a:gd name="T48" fmla="*/ 11 w 111"/>
                <a:gd name="T49" fmla="*/ 60 h 122"/>
                <a:gd name="T50" fmla="*/ 4 w 111"/>
                <a:gd name="T51" fmla="*/ 66 h 122"/>
                <a:gd name="T52" fmla="*/ 1 w 111"/>
                <a:gd name="T53" fmla="*/ 74 h 122"/>
                <a:gd name="T54" fmla="*/ 0 w 111"/>
                <a:gd name="T55" fmla="*/ 83 h 122"/>
                <a:gd name="T56" fmla="*/ 2 w 111"/>
                <a:gd name="T57" fmla="*/ 91 h 122"/>
                <a:gd name="T58" fmla="*/ 8 w 111"/>
                <a:gd name="T59" fmla="*/ 98 h 122"/>
                <a:gd name="T60" fmla="*/ 16 w 111"/>
                <a:gd name="T61" fmla="*/ 102 h 122"/>
                <a:gd name="T62" fmla="*/ 24 w 111"/>
                <a:gd name="T63" fmla="*/ 102 h 122"/>
                <a:gd name="T64" fmla="*/ 33 w 111"/>
                <a:gd name="T65" fmla="*/ 99 h 122"/>
                <a:gd name="T66" fmla="*/ 35 w 111"/>
                <a:gd name="T67" fmla="*/ 108 h 122"/>
                <a:gd name="T68" fmla="*/ 40 w 111"/>
                <a:gd name="T69" fmla="*/ 115 h 122"/>
                <a:gd name="T70" fmla="*/ 47 w 111"/>
                <a:gd name="T71" fmla="*/ 120 h 122"/>
                <a:gd name="T72" fmla="*/ 55 w 111"/>
                <a:gd name="T73" fmla="*/ 122 h 122"/>
                <a:gd name="T74" fmla="*/ 63 w 111"/>
                <a:gd name="T75" fmla="*/ 120 h 122"/>
                <a:gd name="T76" fmla="*/ 70 w 111"/>
                <a:gd name="T77" fmla="*/ 115 h 122"/>
                <a:gd name="T78" fmla="*/ 76 w 111"/>
                <a:gd name="T79" fmla="*/ 108 h 122"/>
                <a:gd name="T80" fmla="*/ 78 w 111"/>
                <a:gd name="T81" fmla="*/ 100 h 122"/>
                <a:gd name="T82" fmla="*/ 87 w 111"/>
                <a:gd name="T83" fmla="*/ 103 h 122"/>
                <a:gd name="T84" fmla="*/ 95 w 111"/>
                <a:gd name="T85" fmla="*/ 102 h 122"/>
                <a:gd name="T86" fmla="*/ 103 w 111"/>
                <a:gd name="T87" fmla="*/ 98 h 122"/>
                <a:gd name="T88" fmla="*/ 109 w 111"/>
                <a:gd name="T89" fmla="*/ 92 h 122"/>
                <a:gd name="T90" fmla="*/ 111 w 111"/>
                <a:gd name="T91" fmla="*/ 84 h 122"/>
                <a:gd name="T92" fmla="*/ 110 w 111"/>
                <a:gd name="T93" fmla="*/ 76 h 122"/>
                <a:gd name="T94" fmla="*/ 107 w 111"/>
                <a:gd name="T95" fmla="*/ 68 h 122"/>
                <a:gd name="T96" fmla="*/ 101 w 111"/>
                <a:gd name="T97" fmla="*/ 6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122">
                  <a:moveTo>
                    <a:pt x="101" y="61"/>
                  </a:moveTo>
                  <a:lnTo>
                    <a:pt x="108" y="55"/>
                  </a:lnTo>
                  <a:lnTo>
                    <a:pt x="111" y="47"/>
                  </a:lnTo>
                  <a:lnTo>
                    <a:pt x="111" y="39"/>
                  </a:lnTo>
                  <a:lnTo>
                    <a:pt x="109" y="31"/>
                  </a:lnTo>
                  <a:lnTo>
                    <a:pt x="103" y="24"/>
                  </a:lnTo>
                  <a:lnTo>
                    <a:pt x="96" y="21"/>
                  </a:lnTo>
                  <a:lnTo>
                    <a:pt x="88" y="20"/>
                  </a:lnTo>
                  <a:lnTo>
                    <a:pt x="79" y="22"/>
                  </a:lnTo>
                  <a:lnTo>
                    <a:pt x="77" y="13"/>
                  </a:lnTo>
                  <a:lnTo>
                    <a:pt x="71" y="6"/>
                  </a:lnTo>
                  <a:lnTo>
                    <a:pt x="64" y="1"/>
                  </a:lnTo>
                  <a:lnTo>
                    <a:pt x="56" y="0"/>
                  </a:lnTo>
                  <a:lnTo>
                    <a:pt x="48" y="1"/>
                  </a:lnTo>
                  <a:lnTo>
                    <a:pt x="41" y="6"/>
                  </a:lnTo>
                  <a:lnTo>
                    <a:pt x="36" y="13"/>
                  </a:lnTo>
                  <a:lnTo>
                    <a:pt x="34" y="22"/>
                  </a:lnTo>
                  <a:lnTo>
                    <a:pt x="25" y="20"/>
                  </a:lnTo>
                  <a:lnTo>
                    <a:pt x="17" y="20"/>
                  </a:lnTo>
                  <a:lnTo>
                    <a:pt x="9" y="23"/>
                  </a:lnTo>
                  <a:lnTo>
                    <a:pt x="3" y="30"/>
                  </a:lnTo>
                  <a:lnTo>
                    <a:pt x="1" y="38"/>
                  </a:lnTo>
                  <a:lnTo>
                    <a:pt x="1" y="46"/>
                  </a:lnTo>
                  <a:lnTo>
                    <a:pt x="4" y="54"/>
                  </a:lnTo>
                  <a:lnTo>
                    <a:pt x="11" y="60"/>
                  </a:lnTo>
                  <a:lnTo>
                    <a:pt x="4" y="66"/>
                  </a:lnTo>
                  <a:lnTo>
                    <a:pt x="1" y="74"/>
                  </a:lnTo>
                  <a:lnTo>
                    <a:pt x="0" y="83"/>
                  </a:lnTo>
                  <a:lnTo>
                    <a:pt x="2" y="91"/>
                  </a:lnTo>
                  <a:lnTo>
                    <a:pt x="8" y="98"/>
                  </a:lnTo>
                  <a:lnTo>
                    <a:pt x="16" y="102"/>
                  </a:lnTo>
                  <a:lnTo>
                    <a:pt x="24" y="102"/>
                  </a:lnTo>
                  <a:lnTo>
                    <a:pt x="33" y="99"/>
                  </a:lnTo>
                  <a:lnTo>
                    <a:pt x="35" y="108"/>
                  </a:lnTo>
                  <a:lnTo>
                    <a:pt x="40" y="115"/>
                  </a:lnTo>
                  <a:lnTo>
                    <a:pt x="47" y="120"/>
                  </a:lnTo>
                  <a:lnTo>
                    <a:pt x="55" y="122"/>
                  </a:lnTo>
                  <a:lnTo>
                    <a:pt x="63" y="120"/>
                  </a:lnTo>
                  <a:lnTo>
                    <a:pt x="70" y="115"/>
                  </a:lnTo>
                  <a:lnTo>
                    <a:pt x="76" y="108"/>
                  </a:lnTo>
                  <a:lnTo>
                    <a:pt x="78" y="100"/>
                  </a:lnTo>
                  <a:lnTo>
                    <a:pt x="87" y="103"/>
                  </a:lnTo>
                  <a:lnTo>
                    <a:pt x="95" y="102"/>
                  </a:lnTo>
                  <a:lnTo>
                    <a:pt x="103" y="98"/>
                  </a:lnTo>
                  <a:lnTo>
                    <a:pt x="109" y="92"/>
                  </a:lnTo>
                  <a:lnTo>
                    <a:pt x="111" y="84"/>
                  </a:lnTo>
                  <a:lnTo>
                    <a:pt x="110" y="76"/>
                  </a:lnTo>
                  <a:lnTo>
                    <a:pt x="107" y="68"/>
                  </a:lnTo>
                  <a:lnTo>
                    <a:pt x="101" y="6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85" name="Freeform 237"/>
            <p:cNvSpPr>
              <a:spLocks/>
            </p:cNvSpPr>
            <p:nvPr/>
          </p:nvSpPr>
          <p:spPr bwMode="auto">
            <a:xfrm>
              <a:off x="2385" y="2721"/>
              <a:ext cx="16" cy="16"/>
            </a:xfrm>
            <a:custGeom>
              <a:avLst/>
              <a:gdLst>
                <a:gd name="T0" fmla="*/ 16 w 32"/>
                <a:gd name="T1" fmla="*/ 32 h 32"/>
                <a:gd name="T2" fmla="*/ 9 w 32"/>
                <a:gd name="T3" fmla="*/ 31 h 32"/>
                <a:gd name="T4" fmla="*/ 4 w 32"/>
                <a:gd name="T5" fmla="*/ 28 h 32"/>
                <a:gd name="T6" fmla="*/ 1 w 32"/>
                <a:gd name="T7" fmla="*/ 23 h 32"/>
                <a:gd name="T8" fmla="*/ 0 w 32"/>
                <a:gd name="T9" fmla="*/ 16 h 32"/>
                <a:gd name="T10" fmla="*/ 1 w 32"/>
                <a:gd name="T11" fmla="*/ 9 h 32"/>
                <a:gd name="T12" fmla="*/ 4 w 32"/>
                <a:gd name="T13" fmla="*/ 5 h 32"/>
                <a:gd name="T14" fmla="*/ 9 w 32"/>
                <a:gd name="T15" fmla="*/ 1 h 32"/>
                <a:gd name="T16" fmla="*/ 16 w 32"/>
                <a:gd name="T17" fmla="*/ 0 h 32"/>
                <a:gd name="T18" fmla="*/ 23 w 32"/>
                <a:gd name="T19" fmla="*/ 1 h 32"/>
                <a:gd name="T20" fmla="*/ 27 w 32"/>
                <a:gd name="T21" fmla="*/ 5 h 32"/>
                <a:gd name="T22" fmla="*/ 31 w 32"/>
                <a:gd name="T23" fmla="*/ 9 h 32"/>
                <a:gd name="T24" fmla="*/ 32 w 32"/>
                <a:gd name="T25" fmla="*/ 16 h 32"/>
                <a:gd name="T26" fmla="*/ 31 w 32"/>
                <a:gd name="T27" fmla="*/ 23 h 32"/>
                <a:gd name="T28" fmla="*/ 27 w 32"/>
                <a:gd name="T29" fmla="*/ 28 h 32"/>
                <a:gd name="T30" fmla="*/ 23 w 32"/>
                <a:gd name="T31" fmla="*/ 31 h 32"/>
                <a:gd name="T32" fmla="*/ 16 w 32"/>
                <a:gd name="T33"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2">
                  <a:moveTo>
                    <a:pt x="16" y="32"/>
                  </a:moveTo>
                  <a:lnTo>
                    <a:pt x="9" y="31"/>
                  </a:lnTo>
                  <a:lnTo>
                    <a:pt x="4" y="28"/>
                  </a:lnTo>
                  <a:lnTo>
                    <a:pt x="1" y="23"/>
                  </a:lnTo>
                  <a:lnTo>
                    <a:pt x="0" y="16"/>
                  </a:lnTo>
                  <a:lnTo>
                    <a:pt x="1" y="9"/>
                  </a:lnTo>
                  <a:lnTo>
                    <a:pt x="4" y="5"/>
                  </a:lnTo>
                  <a:lnTo>
                    <a:pt x="9" y="1"/>
                  </a:lnTo>
                  <a:lnTo>
                    <a:pt x="16" y="0"/>
                  </a:lnTo>
                  <a:lnTo>
                    <a:pt x="23" y="1"/>
                  </a:lnTo>
                  <a:lnTo>
                    <a:pt x="27" y="5"/>
                  </a:lnTo>
                  <a:lnTo>
                    <a:pt x="31" y="9"/>
                  </a:lnTo>
                  <a:lnTo>
                    <a:pt x="32" y="16"/>
                  </a:lnTo>
                  <a:lnTo>
                    <a:pt x="31" y="23"/>
                  </a:lnTo>
                  <a:lnTo>
                    <a:pt x="27" y="28"/>
                  </a:lnTo>
                  <a:lnTo>
                    <a:pt x="23" y="31"/>
                  </a:lnTo>
                  <a:lnTo>
                    <a:pt x="16" y="3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86" name="Freeform 238"/>
            <p:cNvSpPr>
              <a:spLocks/>
            </p:cNvSpPr>
            <p:nvPr/>
          </p:nvSpPr>
          <p:spPr bwMode="auto">
            <a:xfrm>
              <a:off x="2400" y="1686"/>
              <a:ext cx="68" cy="74"/>
            </a:xfrm>
            <a:custGeom>
              <a:avLst/>
              <a:gdLst>
                <a:gd name="T0" fmla="*/ 131 w 136"/>
                <a:gd name="T1" fmla="*/ 67 h 149"/>
                <a:gd name="T2" fmla="*/ 136 w 136"/>
                <a:gd name="T3" fmla="*/ 47 h 149"/>
                <a:gd name="T4" fmla="*/ 129 w 136"/>
                <a:gd name="T5" fmla="*/ 34 h 149"/>
                <a:gd name="T6" fmla="*/ 121 w 136"/>
                <a:gd name="T7" fmla="*/ 28 h 149"/>
                <a:gd name="T8" fmla="*/ 112 w 136"/>
                <a:gd name="T9" fmla="*/ 26 h 149"/>
                <a:gd name="T10" fmla="*/ 102 w 136"/>
                <a:gd name="T11" fmla="*/ 26 h 149"/>
                <a:gd name="T12" fmla="*/ 94 w 136"/>
                <a:gd name="T13" fmla="*/ 18 h 149"/>
                <a:gd name="T14" fmla="*/ 79 w 136"/>
                <a:gd name="T15" fmla="*/ 3 h 149"/>
                <a:gd name="T16" fmla="*/ 58 w 136"/>
                <a:gd name="T17" fmla="*/ 3 h 149"/>
                <a:gd name="T18" fmla="*/ 44 w 136"/>
                <a:gd name="T19" fmla="*/ 16 h 149"/>
                <a:gd name="T20" fmla="*/ 36 w 136"/>
                <a:gd name="T21" fmla="*/ 24 h 149"/>
                <a:gd name="T22" fmla="*/ 25 w 136"/>
                <a:gd name="T23" fmla="*/ 24 h 149"/>
                <a:gd name="T24" fmla="*/ 15 w 136"/>
                <a:gd name="T25" fmla="*/ 27 h 149"/>
                <a:gd name="T26" fmla="*/ 7 w 136"/>
                <a:gd name="T27" fmla="*/ 32 h 149"/>
                <a:gd name="T28" fmla="*/ 0 w 136"/>
                <a:gd name="T29" fmla="*/ 46 h 149"/>
                <a:gd name="T30" fmla="*/ 6 w 136"/>
                <a:gd name="T31" fmla="*/ 66 h 149"/>
                <a:gd name="T32" fmla="*/ 5 w 136"/>
                <a:gd name="T33" fmla="*/ 81 h 149"/>
                <a:gd name="T34" fmla="*/ 0 w 136"/>
                <a:gd name="T35" fmla="*/ 100 h 149"/>
                <a:gd name="T36" fmla="*/ 7 w 136"/>
                <a:gd name="T37" fmla="*/ 115 h 149"/>
                <a:gd name="T38" fmla="*/ 14 w 136"/>
                <a:gd name="T39" fmla="*/ 121 h 149"/>
                <a:gd name="T40" fmla="*/ 25 w 136"/>
                <a:gd name="T41" fmla="*/ 123 h 149"/>
                <a:gd name="T42" fmla="*/ 34 w 136"/>
                <a:gd name="T43" fmla="*/ 122 h 149"/>
                <a:gd name="T44" fmla="*/ 42 w 136"/>
                <a:gd name="T45" fmla="*/ 132 h 149"/>
                <a:gd name="T46" fmla="*/ 57 w 136"/>
                <a:gd name="T47" fmla="*/ 147 h 149"/>
                <a:gd name="T48" fmla="*/ 78 w 136"/>
                <a:gd name="T49" fmla="*/ 147 h 149"/>
                <a:gd name="T50" fmla="*/ 91 w 136"/>
                <a:gd name="T51" fmla="*/ 133 h 149"/>
                <a:gd name="T52" fmla="*/ 100 w 136"/>
                <a:gd name="T53" fmla="*/ 123 h 149"/>
                <a:gd name="T54" fmla="*/ 111 w 136"/>
                <a:gd name="T55" fmla="*/ 125 h 149"/>
                <a:gd name="T56" fmla="*/ 120 w 136"/>
                <a:gd name="T57" fmla="*/ 122 h 149"/>
                <a:gd name="T58" fmla="*/ 128 w 136"/>
                <a:gd name="T59" fmla="*/ 117 h 149"/>
                <a:gd name="T60" fmla="*/ 135 w 136"/>
                <a:gd name="T61" fmla="*/ 103 h 149"/>
                <a:gd name="T62" fmla="*/ 129 w 136"/>
                <a:gd name="T63" fmla="*/ 8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6" h="149">
                  <a:moveTo>
                    <a:pt x="123" y="75"/>
                  </a:moveTo>
                  <a:lnTo>
                    <a:pt x="131" y="67"/>
                  </a:lnTo>
                  <a:lnTo>
                    <a:pt x="135" y="58"/>
                  </a:lnTo>
                  <a:lnTo>
                    <a:pt x="136" y="47"/>
                  </a:lnTo>
                  <a:lnTo>
                    <a:pt x="133" y="38"/>
                  </a:lnTo>
                  <a:lnTo>
                    <a:pt x="129" y="34"/>
                  </a:lnTo>
                  <a:lnTo>
                    <a:pt x="126" y="30"/>
                  </a:lnTo>
                  <a:lnTo>
                    <a:pt x="121" y="28"/>
                  </a:lnTo>
                  <a:lnTo>
                    <a:pt x="117" y="26"/>
                  </a:lnTo>
                  <a:lnTo>
                    <a:pt x="112" y="26"/>
                  </a:lnTo>
                  <a:lnTo>
                    <a:pt x="106" y="26"/>
                  </a:lnTo>
                  <a:lnTo>
                    <a:pt x="102" y="26"/>
                  </a:lnTo>
                  <a:lnTo>
                    <a:pt x="96" y="28"/>
                  </a:lnTo>
                  <a:lnTo>
                    <a:pt x="94" y="18"/>
                  </a:lnTo>
                  <a:lnTo>
                    <a:pt x="88" y="8"/>
                  </a:lnTo>
                  <a:lnTo>
                    <a:pt x="79" y="3"/>
                  </a:lnTo>
                  <a:lnTo>
                    <a:pt x="68" y="0"/>
                  </a:lnTo>
                  <a:lnTo>
                    <a:pt x="58" y="3"/>
                  </a:lnTo>
                  <a:lnTo>
                    <a:pt x="50" y="8"/>
                  </a:lnTo>
                  <a:lnTo>
                    <a:pt x="44" y="16"/>
                  </a:lnTo>
                  <a:lnTo>
                    <a:pt x="42" y="27"/>
                  </a:lnTo>
                  <a:lnTo>
                    <a:pt x="36" y="24"/>
                  </a:lnTo>
                  <a:lnTo>
                    <a:pt x="30" y="24"/>
                  </a:lnTo>
                  <a:lnTo>
                    <a:pt x="25" y="24"/>
                  </a:lnTo>
                  <a:lnTo>
                    <a:pt x="20" y="24"/>
                  </a:lnTo>
                  <a:lnTo>
                    <a:pt x="15" y="27"/>
                  </a:lnTo>
                  <a:lnTo>
                    <a:pt x="11" y="29"/>
                  </a:lnTo>
                  <a:lnTo>
                    <a:pt x="7" y="32"/>
                  </a:lnTo>
                  <a:lnTo>
                    <a:pt x="4" y="37"/>
                  </a:lnTo>
                  <a:lnTo>
                    <a:pt x="0" y="46"/>
                  </a:lnTo>
                  <a:lnTo>
                    <a:pt x="2" y="57"/>
                  </a:lnTo>
                  <a:lnTo>
                    <a:pt x="6" y="66"/>
                  </a:lnTo>
                  <a:lnTo>
                    <a:pt x="13" y="74"/>
                  </a:lnTo>
                  <a:lnTo>
                    <a:pt x="5" y="81"/>
                  </a:lnTo>
                  <a:lnTo>
                    <a:pt x="0" y="90"/>
                  </a:lnTo>
                  <a:lnTo>
                    <a:pt x="0" y="100"/>
                  </a:lnTo>
                  <a:lnTo>
                    <a:pt x="4" y="111"/>
                  </a:lnTo>
                  <a:lnTo>
                    <a:pt x="7" y="115"/>
                  </a:lnTo>
                  <a:lnTo>
                    <a:pt x="11" y="119"/>
                  </a:lnTo>
                  <a:lnTo>
                    <a:pt x="14" y="121"/>
                  </a:lnTo>
                  <a:lnTo>
                    <a:pt x="19" y="122"/>
                  </a:lnTo>
                  <a:lnTo>
                    <a:pt x="25" y="123"/>
                  </a:lnTo>
                  <a:lnTo>
                    <a:pt x="29" y="123"/>
                  </a:lnTo>
                  <a:lnTo>
                    <a:pt x="34" y="122"/>
                  </a:lnTo>
                  <a:lnTo>
                    <a:pt x="40" y="121"/>
                  </a:lnTo>
                  <a:lnTo>
                    <a:pt x="42" y="132"/>
                  </a:lnTo>
                  <a:lnTo>
                    <a:pt x="49" y="141"/>
                  </a:lnTo>
                  <a:lnTo>
                    <a:pt x="57" y="147"/>
                  </a:lnTo>
                  <a:lnTo>
                    <a:pt x="67" y="149"/>
                  </a:lnTo>
                  <a:lnTo>
                    <a:pt x="78" y="147"/>
                  </a:lnTo>
                  <a:lnTo>
                    <a:pt x="86" y="141"/>
                  </a:lnTo>
                  <a:lnTo>
                    <a:pt x="91" y="133"/>
                  </a:lnTo>
                  <a:lnTo>
                    <a:pt x="94" y="122"/>
                  </a:lnTo>
                  <a:lnTo>
                    <a:pt x="100" y="123"/>
                  </a:lnTo>
                  <a:lnTo>
                    <a:pt x="105" y="125"/>
                  </a:lnTo>
                  <a:lnTo>
                    <a:pt x="111" y="125"/>
                  </a:lnTo>
                  <a:lnTo>
                    <a:pt x="116" y="123"/>
                  </a:lnTo>
                  <a:lnTo>
                    <a:pt x="120" y="122"/>
                  </a:lnTo>
                  <a:lnTo>
                    <a:pt x="125" y="120"/>
                  </a:lnTo>
                  <a:lnTo>
                    <a:pt x="128" y="117"/>
                  </a:lnTo>
                  <a:lnTo>
                    <a:pt x="132" y="112"/>
                  </a:lnTo>
                  <a:lnTo>
                    <a:pt x="135" y="103"/>
                  </a:lnTo>
                  <a:lnTo>
                    <a:pt x="134" y="92"/>
                  </a:lnTo>
                  <a:lnTo>
                    <a:pt x="129" y="83"/>
                  </a:lnTo>
                  <a:lnTo>
                    <a:pt x="123" y="7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87" name="Freeform 239"/>
            <p:cNvSpPr>
              <a:spLocks/>
            </p:cNvSpPr>
            <p:nvPr/>
          </p:nvSpPr>
          <p:spPr bwMode="auto">
            <a:xfrm>
              <a:off x="2423" y="1713"/>
              <a:ext cx="20" cy="20"/>
            </a:xfrm>
            <a:custGeom>
              <a:avLst/>
              <a:gdLst>
                <a:gd name="T0" fmla="*/ 19 w 39"/>
                <a:gd name="T1" fmla="*/ 40 h 40"/>
                <a:gd name="T2" fmla="*/ 11 w 39"/>
                <a:gd name="T3" fmla="*/ 38 h 40"/>
                <a:gd name="T4" fmla="*/ 5 w 39"/>
                <a:gd name="T5" fmla="*/ 34 h 40"/>
                <a:gd name="T6" fmla="*/ 1 w 39"/>
                <a:gd name="T7" fmla="*/ 27 h 40"/>
                <a:gd name="T8" fmla="*/ 0 w 39"/>
                <a:gd name="T9" fmla="*/ 20 h 40"/>
                <a:gd name="T10" fmla="*/ 1 w 39"/>
                <a:gd name="T11" fmla="*/ 12 h 40"/>
                <a:gd name="T12" fmla="*/ 5 w 39"/>
                <a:gd name="T13" fmla="*/ 6 h 40"/>
                <a:gd name="T14" fmla="*/ 11 w 39"/>
                <a:gd name="T15" fmla="*/ 2 h 40"/>
                <a:gd name="T16" fmla="*/ 19 w 39"/>
                <a:gd name="T17" fmla="*/ 0 h 40"/>
                <a:gd name="T18" fmla="*/ 26 w 39"/>
                <a:gd name="T19" fmla="*/ 2 h 40"/>
                <a:gd name="T20" fmla="*/ 33 w 39"/>
                <a:gd name="T21" fmla="*/ 6 h 40"/>
                <a:gd name="T22" fmla="*/ 38 w 39"/>
                <a:gd name="T23" fmla="*/ 12 h 40"/>
                <a:gd name="T24" fmla="*/ 39 w 39"/>
                <a:gd name="T25" fmla="*/ 20 h 40"/>
                <a:gd name="T26" fmla="*/ 38 w 39"/>
                <a:gd name="T27" fmla="*/ 27 h 40"/>
                <a:gd name="T28" fmla="*/ 33 w 39"/>
                <a:gd name="T29" fmla="*/ 34 h 40"/>
                <a:gd name="T30" fmla="*/ 26 w 39"/>
                <a:gd name="T31" fmla="*/ 38 h 40"/>
                <a:gd name="T32" fmla="*/ 19 w 39"/>
                <a:gd name="T33"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40">
                  <a:moveTo>
                    <a:pt x="19" y="40"/>
                  </a:moveTo>
                  <a:lnTo>
                    <a:pt x="11" y="38"/>
                  </a:lnTo>
                  <a:lnTo>
                    <a:pt x="5" y="34"/>
                  </a:lnTo>
                  <a:lnTo>
                    <a:pt x="1" y="27"/>
                  </a:lnTo>
                  <a:lnTo>
                    <a:pt x="0" y="20"/>
                  </a:lnTo>
                  <a:lnTo>
                    <a:pt x="1" y="12"/>
                  </a:lnTo>
                  <a:lnTo>
                    <a:pt x="5" y="6"/>
                  </a:lnTo>
                  <a:lnTo>
                    <a:pt x="11" y="2"/>
                  </a:lnTo>
                  <a:lnTo>
                    <a:pt x="19" y="0"/>
                  </a:lnTo>
                  <a:lnTo>
                    <a:pt x="26" y="2"/>
                  </a:lnTo>
                  <a:lnTo>
                    <a:pt x="33" y="6"/>
                  </a:lnTo>
                  <a:lnTo>
                    <a:pt x="38" y="12"/>
                  </a:lnTo>
                  <a:lnTo>
                    <a:pt x="39" y="20"/>
                  </a:lnTo>
                  <a:lnTo>
                    <a:pt x="38" y="27"/>
                  </a:lnTo>
                  <a:lnTo>
                    <a:pt x="33" y="34"/>
                  </a:lnTo>
                  <a:lnTo>
                    <a:pt x="26" y="38"/>
                  </a:lnTo>
                  <a:lnTo>
                    <a:pt x="19" y="4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88" name="Freeform 240"/>
            <p:cNvSpPr>
              <a:spLocks/>
            </p:cNvSpPr>
            <p:nvPr/>
          </p:nvSpPr>
          <p:spPr bwMode="auto">
            <a:xfrm>
              <a:off x="3282" y="2529"/>
              <a:ext cx="64" cy="90"/>
            </a:xfrm>
            <a:custGeom>
              <a:avLst/>
              <a:gdLst>
                <a:gd name="T0" fmla="*/ 0 w 129"/>
                <a:gd name="T1" fmla="*/ 181 h 181"/>
                <a:gd name="T2" fmla="*/ 25 w 129"/>
                <a:gd name="T3" fmla="*/ 172 h 181"/>
                <a:gd name="T4" fmla="*/ 52 w 129"/>
                <a:gd name="T5" fmla="*/ 158 h 181"/>
                <a:gd name="T6" fmla="*/ 76 w 129"/>
                <a:gd name="T7" fmla="*/ 141 h 181"/>
                <a:gd name="T8" fmla="*/ 97 w 129"/>
                <a:gd name="T9" fmla="*/ 120 h 181"/>
                <a:gd name="T10" fmla="*/ 114 w 129"/>
                <a:gd name="T11" fmla="*/ 98 h 181"/>
                <a:gd name="T12" fmla="*/ 124 w 129"/>
                <a:gd name="T13" fmla="*/ 74 h 181"/>
                <a:gd name="T14" fmla="*/ 129 w 129"/>
                <a:gd name="T15" fmla="*/ 50 h 181"/>
                <a:gd name="T16" fmla="*/ 124 w 129"/>
                <a:gd name="T17" fmla="*/ 26 h 181"/>
                <a:gd name="T18" fmla="*/ 114 w 129"/>
                <a:gd name="T19" fmla="*/ 8 h 181"/>
                <a:gd name="T20" fmla="*/ 100 w 129"/>
                <a:gd name="T21" fmla="*/ 0 h 181"/>
                <a:gd name="T22" fmla="*/ 86 w 129"/>
                <a:gd name="T23" fmla="*/ 1 h 181"/>
                <a:gd name="T24" fmla="*/ 72 w 129"/>
                <a:gd name="T25" fmla="*/ 8 h 181"/>
                <a:gd name="T26" fmla="*/ 61 w 129"/>
                <a:gd name="T27" fmla="*/ 21 h 181"/>
                <a:gd name="T28" fmla="*/ 53 w 129"/>
                <a:gd name="T29" fmla="*/ 38 h 181"/>
                <a:gd name="T30" fmla="*/ 49 w 129"/>
                <a:gd name="T31" fmla="*/ 58 h 181"/>
                <a:gd name="T32" fmla="*/ 52 w 129"/>
                <a:gd name="T33" fmla="*/ 79 h 181"/>
                <a:gd name="T34" fmla="*/ 54 w 129"/>
                <a:gd name="T35" fmla="*/ 95 h 181"/>
                <a:gd name="T36" fmla="*/ 49 w 129"/>
                <a:gd name="T37" fmla="*/ 113 h 181"/>
                <a:gd name="T38" fmla="*/ 41 w 129"/>
                <a:gd name="T39" fmla="*/ 129 h 181"/>
                <a:gd name="T40" fmla="*/ 31 w 129"/>
                <a:gd name="T41" fmla="*/ 145 h 181"/>
                <a:gd name="T42" fmla="*/ 19 w 129"/>
                <a:gd name="T43" fmla="*/ 160 h 181"/>
                <a:gd name="T44" fmla="*/ 10 w 129"/>
                <a:gd name="T45" fmla="*/ 171 h 181"/>
                <a:gd name="T46" fmla="*/ 2 w 129"/>
                <a:gd name="T47" fmla="*/ 179 h 181"/>
                <a:gd name="T48" fmla="*/ 0 w 129"/>
                <a:gd name="T49"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9" h="181">
                  <a:moveTo>
                    <a:pt x="0" y="181"/>
                  </a:moveTo>
                  <a:lnTo>
                    <a:pt x="25" y="172"/>
                  </a:lnTo>
                  <a:lnTo>
                    <a:pt x="52" y="158"/>
                  </a:lnTo>
                  <a:lnTo>
                    <a:pt x="76" y="141"/>
                  </a:lnTo>
                  <a:lnTo>
                    <a:pt x="97" y="120"/>
                  </a:lnTo>
                  <a:lnTo>
                    <a:pt x="114" y="98"/>
                  </a:lnTo>
                  <a:lnTo>
                    <a:pt x="124" y="74"/>
                  </a:lnTo>
                  <a:lnTo>
                    <a:pt x="129" y="50"/>
                  </a:lnTo>
                  <a:lnTo>
                    <a:pt x="124" y="26"/>
                  </a:lnTo>
                  <a:lnTo>
                    <a:pt x="114" y="8"/>
                  </a:lnTo>
                  <a:lnTo>
                    <a:pt x="100" y="0"/>
                  </a:lnTo>
                  <a:lnTo>
                    <a:pt x="86" y="1"/>
                  </a:lnTo>
                  <a:lnTo>
                    <a:pt x="72" y="8"/>
                  </a:lnTo>
                  <a:lnTo>
                    <a:pt x="61" y="21"/>
                  </a:lnTo>
                  <a:lnTo>
                    <a:pt x="53" y="38"/>
                  </a:lnTo>
                  <a:lnTo>
                    <a:pt x="49" y="58"/>
                  </a:lnTo>
                  <a:lnTo>
                    <a:pt x="52" y="79"/>
                  </a:lnTo>
                  <a:lnTo>
                    <a:pt x="54" y="95"/>
                  </a:lnTo>
                  <a:lnTo>
                    <a:pt x="49" y="113"/>
                  </a:lnTo>
                  <a:lnTo>
                    <a:pt x="41" y="129"/>
                  </a:lnTo>
                  <a:lnTo>
                    <a:pt x="31" y="145"/>
                  </a:lnTo>
                  <a:lnTo>
                    <a:pt x="19" y="160"/>
                  </a:lnTo>
                  <a:lnTo>
                    <a:pt x="10" y="171"/>
                  </a:lnTo>
                  <a:lnTo>
                    <a:pt x="2" y="179"/>
                  </a:lnTo>
                  <a:lnTo>
                    <a:pt x="0" y="18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89" name="Freeform 241"/>
            <p:cNvSpPr>
              <a:spLocks/>
            </p:cNvSpPr>
            <p:nvPr/>
          </p:nvSpPr>
          <p:spPr bwMode="auto">
            <a:xfrm>
              <a:off x="3251" y="2513"/>
              <a:ext cx="45" cy="103"/>
            </a:xfrm>
            <a:custGeom>
              <a:avLst/>
              <a:gdLst>
                <a:gd name="T0" fmla="*/ 50 w 90"/>
                <a:gd name="T1" fmla="*/ 206 h 206"/>
                <a:gd name="T2" fmla="*/ 65 w 90"/>
                <a:gd name="T3" fmla="*/ 183 h 206"/>
                <a:gd name="T4" fmla="*/ 77 w 90"/>
                <a:gd name="T5" fmla="*/ 157 h 206"/>
                <a:gd name="T6" fmla="*/ 85 w 90"/>
                <a:gd name="T7" fmla="*/ 128 h 206"/>
                <a:gd name="T8" fmla="*/ 90 w 90"/>
                <a:gd name="T9" fmla="*/ 99 h 206"/>
                <a:gd name="T10" fmla="*/ 88 w 90"/>
                <a:gd name="T11" fmla="*/ 70 h 206"/>
                <a:gd name="T12" fmla="*/ 83 w 90"/>
                <a:gd name="T13" fmla="*/ 45 h 206"/>
                <a:gd name="T14" fmla="*/ 70 w 90"/>
                <a:gd name="T15" fmla="*/ 23 h 206"/>
                <a:gd name="T16" fmla="*/ 52 w 90"/>
                <a:gd name="T17" fmla="*/ 7 h 206"/>
                <a:gd name="T18" fmla="*/ 33 w 90"/>
                <a:gd name="T19" fmla="*/ 0 h 206"/>
                <a:gd name="T20" fmla="*/ 18 w 90"/>
                <a:gd name="T21" fmla="*/ 2 h 206"/>
                <a:gd name="T22" fmla="*/ 7 w 90"/>
                <a:gd name="T23" fmla="*/ 12 h 206"/>
                <a:gd name="T24" fmla="*/ 1 w 90"/>
                <a:gd name="T25" fmla="*/ 26 h 206"/>
                <a:gd name="T26" fmla="*/ 0 w 90"/>
                <a:gd name="T27" fmla="*/ 43 h 206"/>
                <a:gd name="T28" fmla="*/ 3 w 90"/>
                <a:gd name="T29" fmla="*/ 61 h 206"/>
                <a:gd name="T30" fmla="*/ 12 w 90"/>
                <a:gd name="T31" fmla="*/ 80 h 206"/>
                <a:gd name="T32" fmla="*/ 27 w 90"/>
                <a:gd name="T33" fmla="*/ 93 h 206"/>
                <a:gd name="T34" fmla="*/ 39 w 90"/>
                <a:gd name="T35" fmla="*/ 106 h 206"/>
                <a:gd name="T36" fmla="*/ 47 w 90"/>
                <a:gd name="T37" fmla="*/ 122 h 206"/>
                <a:gd name="T38" fmla="*/ 52 w 90"/>
                <a:gd name="T39" fmla="*/ 141 h 206"/>
                <a:gd name="T40" fmla="*/ 53 w 90"/>
                <a:gd name="T41" fmla="*/ 159 h 206"/>
                <a:gd name="T42" fmla="*/ 53 w 90"/>
                <a:gd name="T43" fmla="*/ 178 h 206"/>
                <a:gd name="T44" fmla="*/ 53 w 90"/>
                <a:gd name="T45" fmla="*/ 193 h 206"/>
                <a:gd name="T46" fmla="*/ 50 w 90"/>
                <a:gd name="T47" fmla="*/ 203 h 206"/>
                <a:gd name="T48" fmla="*/ 50 w 90"/>
                <a:gd name="T49" fmla="*/ 20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0" h="206">
                  <a:moveTo>
                    <a:pt x="50" y="206"/>
                  </a:moveTo>
                  <a:lnTo>
                    <a:pt x="65" y="183"/>
                  </a:lnTo>
                  <a:lnTo>
                    <a:pt x="77" y="157"/>
                  </a:lnTo>
                  <a:lnTo>
                    <a:pt x="85" y="128"/>
                  </a:lnTo>
                  <a:lnTo>
                    <a:pt x="90" y="99"/>
                  </a:lnTo>
                  <a:lnTo>
                    <a:pt x="88" y="70"/>
                  </a:lnTo>
                  <a:lnTo>
                    <a:pt x="83" y="45"/>
                  </a:lnTo>
                  <a:lnTo>
                    <a:pt x="70" y="23"/>
                  </a:lnTo>
                  <a:lnTo>
                    <a:pt x="52" y="7"/>
                  </a:lnTo>
                  <a:lnTo>
                    <a:pt x="33" y="0"/>
                  </a:lnTo>
                  <a:lnTo>
                    <a:pt x="18" y="2"/>
                  </a:lnTo>
                  <a:lnTo>
                    <a:pt x="7" y="12"/>
                  </a:lnTo>
                  <a:lnTo>
                    <a:pt x="1" y="26"/>
                  </a:lnTo>
                  <a:lnTo>
                    <a:pt x="0" y="43"/>
                  </a:lnTo>
                  <a:lnTo>
                    <a:pt x="3" y="61"/>
                  </a:lnTo>
                  <a:lnTo>
                    <a:pt x="12" y="80"/>
                  </a:lnTo>
                  <a:lnTo>
                    <a:pt x="27" y="93"/>
                  </a:lnTo>
                  <a:lnTo>
                    <a:pt x="39" y="106"/>
                  </a:lnTo>
                  <a:lnTo>
                    <a:pt x="47" y="122"/>
                  </a:lnTo>
                  <a:lnTo>
                    <a:pt x="52" y="141"/>
                  </a:lnTo>
                  <a:lnTo>
                    <a:pt x="53" y="159"/>
                  </a:lnTo>
                  <a:lnTo>
                    <a:pt x="53" y="178"/>
                  </a:lnTo>
                  <a:lnTo>
                    <a:pt x="53" y="193"/>
                  </a:lnTo>
                  <a:lnTo>
                    <a:pt x="50" y="203"/>
                  </a:lnTo>
                  <a:lnTo>
                    <a:pt x="50" y="20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90" name="Freeform 242"/>
            <p:cNvSpPr>
              <a:spLocks/>
            </p:cNvSpPr>
            <p:nvPr/>
          </p:nvSpPr>
          <p:spPr bwMode="auto">
            <a:xfrm>
              <a:off x="3283" y="2583"/>
              <a:ext cx="100" cy="50"/>
            </a:xfrm>
            <a:custGeom>
              <a:avLst/>
              <a:gdLst>
                <a:gd name="T0" fmla="*/ 0 w 201"/>
                <a:gd name="T1" fmla="*/ 78 h 99"/>
                <a:gd name="T2" fmla="*/ 13 w 201"/>
                <a:gd name="T3" fmla="*/ 84 h 99"/>
                <a:gd name="T4" fmla="*/ 26 w 201"/>
                <a:gd name="T5" fmla="*/ 88 h 99"/>
                <a:gd name="T6" fmla="*/ 39 w 201"/>
                <a:gd name="T7" fmla="*/ 92 h 99"/>
                <a:gd name="T8" fmla="*/ 53 w 201"/>
                <a:gd name="T9" fmla="*/ 95 h 99"/>
                <a:gd name="T10" fmla="*/ 68 w 201"/>
                <a:gd name="T11" fmla="*/ 98 h 99"/>
                <a:gd name="T12" fmla="*/ 83 w 201"/>
                <a:gd name="T13" fmla="*/ 99 h 99"/>
                <a:gd name="T14" fmla="*/ 98 w 201"/>
                <a:gd name="T15" fmla="*/ 99 h 99"/>
                <a:gd name="T16" fmla="*/ 113 w 201"/>
                <a:gd name="T17" fmla="*/ 99 h 99"/>
                <a:gd name="T18" fmla="*/ 127 w 201"/>
                <a:gd name="T19" fmla="*/ 96 h 99"/>
                <a:gd name="T20" fmla="*/ 140 w 201"/>
                <a:gd name="T21" fmla="*/ 93 h 99"/>
                <a:gd name="T22" fmla="*/ 152 w 201"/>
                <a:gd name="T23" fmla="*/ 90 h 99"/>
                <a:gd name="T24" fmla="*/ 165 w 201"/>
                <a:gd name="T25" fmla="*/ 84 h 99"/>
                <a:gd name="T26" fmla="*/ 175 w 201"/>
                <a:gd name="T27" fmla="*/ 77 h 99"/>
                <a:gd name="T28" fmla="*/ 184 w 201"/>
                <a:gd name="T29" fmla="*/ 68 h 99"/>
                <a:gd name="T30" fmla="*/ 191 w 201"/>
                <a:gd name="T31" fmla="*/ 58 h 99"/>
                <a:gd name="T32" fmla="*/ 197 w 201"/>
                <a:gd name="T33" fmla="*/ 47 h 99"/>
                <a:gd name="T34" fmla="*/ 201 w 201"/>
                <a:gd name="T35" fmla="*/ 27 h 99"/>
                <a:gd name="T36" fmla="*/ 196 w 201"/>
                <a:gd name="T37" fmla="*/ 12 h 99"/>
                <a:gd name="T38" fmla="*/ 186 w 201"/>
                <a:gd name="T39" fmla="*/ 3 h 99"/>
                <a:gd name="T40" fmla="*/ 171 w 201"/>
                <a:gd name="T41" fmla="*/ 0 h 99"/>
                <a:gd name="T42" fmla="*/ 153 w 201"/>
                <a:gd name="T43" fmla="*/ 2 h 99"/>
                <a:gd name="T44" fmla="*/ 136 w 201"/>
                <a:gd name="T45" fmla="*/ 9 h 99"/>
                <a:gd name="T46" fmla="*/ 120 w 201"/>
                <a:gd name="T47" fmla="*/ 20 h 99"/>
                <a:gd name="T48" fmla="*/ 108 w 201"/>
                <a:gd name="T49" fmla="*/ 38 h 99"/>
                <a:gd name="T50" fmla="*/ 98 w 201"/>
                <a:gd name="T51" fmla="*/ 52 h 99"/>
                <a:gd name="T52" fmla="*/ 83 w 201"/>
                <a:gd name="T53" fmla="*/ 62 h 99"/>
                <a:gd name="T54" fmla="*/ 66 w 201"/>
                <a:gd name="T55" fmla="*/ 69 h 99"/>
                <a:gd name="T56" fmla="*/ 47 w 201"/>
                <a:gd name="T57" fmla="*/ 73 h 99"/>
                <a:gd name="T58" fmla="*/ 29 w 201"/>
                <a:gd name="T59" fmla="*/ 76 h 99"/>
                <a:gd name="T60" fmla="*/ 14 w 201"/>
                <a:gd name="T61" fmla="*/ 78 h 99"/>
                <a:gd name="T62" fmla="*/ 4 w 201"/>
                <a:gd name="T63" fmla="*/ 78 h 99"/>
                <a:gd name="T64" fmla="*/ 0 w 201"/>
                <a:gd name="T65" fmla="*/ 7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1" h="99">
                  <a:moveTo>
                    <a:pt x="0" y="78"/>
                  </a:moveTo>
                  <a:lnTo>
                    <a:pt x="13" y="84"/>
                  </a:lnTo>
                  <a:lnTo>
                    <a:pt x="26" y="88"/>
                  </a:lnTo>
                  <a:lnTo>
                    <a:pt x="39" y="92"/>
                  </a:lnTo>
                  <a:lnTo>
                    <a:pt x="53" y="95"/>
                  </a:lnTo>
                  <a:lnTo>
                    <a:pt x="68" y="98"/>
                  </a:lnTo>
                  <a:lnTo>
                    <a:pt x="83" y="99"/>
                  </a:lnTo>
                  <a:lnTo>
                    <a:pt x="98" y="99"/>
                  </a:lnTo>
                  <a:lnTo>
                    <a:pt x="113" y="99"/>
                  </a:lnTo>
                  <a:lnTo>
                    <a:pt x="127" y="96"/>
                  </a:lnTo>
                  <a:lnTo>
                    <a:pt x="140" y="93"/>
                  </a:lnTo>
                  <a:lnTo>
                    <a:pt x="152" y="90"/>
                  </a:lnTo>
                  <a:lnTo>
                    <a:pt x="165" y="84"/>
                  </a:lnTo>
                  <a:lnTo>
                    <a:pt x="175" y="77"/>
                  </a:lnTo>
                  <a:lnTo>
                    <a:pt x="184" y="68"/>
                  </a:lnTo>
                  <a:lnTo>
                    <a:pt x="191" y="58"/>
                  </a:lnTo>
                  <a:lnTo>
                    <a:pt x="197" y="47"/>
                  </a:lnTo>
                  <a:lnTo>
                    <a:pt x="201" y="27"/>
                  </a:lnTo>
                  <a:lnTo>
                    <a:pt x="196" y="12"/>
                  </a:lnTo>
                  <a:lnTo>
                    <a:pt x="186" y="3"/>
                  </a:lnTo>
                  <a:lnTo>
                    <a:pt x="171" y="0"/>
                  </a:lnTo>
                  <a:lnTo>
                    <a:pt x="153" y="2"/>
                  </a:lnTo>
                  <a:lnTo>
                    <a:pt x="136" y="9"/>
                  </a:lnTo>
                  <a:lnTo>
                    <a:pt x="120" y="20"/>
                  </a:lnTo>
                  <a:lnTo>
                    <a:pt x="108" y="38"/>
                  </a:lnTo>
                  <a:lnTo>
                    <a:pt x="98" y="52"/>
                  </a:lnTo>
                  <a:lnTo>
                    <a:pt x="83" y="62"/>
                  </a:lnTo>
                  <a:lnTo>
                    <a:pt x="66" y="69"/>
                  </a:lnTo>
                  <a:lnTo>
                    <a:pt x="47" y="73"/>
                  </a:lnTo>
                  <a:lnTo>
                    <a:pt x="29" y="76"/>
                  </a:lnTo>
                  <a:lnTo>
                    <a:pt x="14" y="78"/>
                  </a:lnTo>
                  <a:lnTo>
                    <a:pt x="4" y="78"/>
                  </a:lnTo>
                  <a:lnTo>
                    <a:pt x="0" y="7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91" name="Freeform 243"/>
            <p:cNvSpPr>
              <a:spLocks/>
            </p:cNvSpPr>
            <p:nvPr/>
          </p:nvSpPr>
          <p:spPr bwMode="auto">
            <a:xfrm>
              <a:off x="3281" y="2628"/>
              <a:ext cx="99" cy="50"/>
            </a:xfrm>
            <a:custGeom>
              <a:avLst/>
              <a:gdLst>
                <a:gd name="T0" fmla="*/ 0 w 198"/>
                <a:gd name="T1" fmla="*/ 0 h 100"/>
                <a:gd name="T2" fmla="*/ 15 w 198"/>
                <a:gd name="T3" fmla="*/ 23 h 100"/>
                <a:gd name="T4" fmla="*/ 33 w 198"/>
                <a:gd name="T5" fmla="*/ 44 h 100"/>
                <a:gd name="T6" fmla="*/ 55 w 198"/>
                <a:gd name="T7" fmla="*/ 65 h 100"/>
                <a:gd name="T8" fmla="*/ 79 w 198"/>
                <a:gd name="T9" fmla="*/ 81 h 100"/>
                <a:gd name="T10" fmla="*/ 105 w 198"/>
                <a:gd name="T11" fmla="*/ 94 h 100"/>
                <a:gd name="T12" fmla="*/ 130 w 198"/>
                <a:gd name="T13" fmla="*/ 100 h 100"/>
                <a:gd name="T14" fmla="*/ 154 w 198"/>
                <a:gd name="T15" fmla="*/ 99 h 100"/>
                <a:gd name="T16" fmla="*/ 177 w 198"/>
                <a:gd name="T17" fmla="*/ 89 h 100"/>
                <a:gd name="T18" fmla="*/ 192 w 198"/>
                <a:gd name="T19" fmla="*/ 76 h 100"/>
                <a:gd name="T20" fmla="*/ 198 w 198"/>
                <a:gd name="T21" fmla="*/ 61 h 100"/>
                <a:gd name="T22" fmla="*/ 194 w 198"/>
                <a:gd name="T23" fmla="*/ 47 h 100"/>
                <a:gd name="T24" fmla="*/ 184 w 198"/>
                <a:gd name="T25" fmla="*/ 35 h 100"/>
                <a:gd name="T26" fmla="*/ 169 w 198"/>
                <a:gd name="T27" fmla="*/ 26 h 100"/>
                <a:gd name="T28" fmla="*/ 151 w 198"/>
                <a:gd name="T29" fmla="*/ 21 h 100"/>
                <a:gd name="T30" fmla="*/ 131 w 198"/>
                <a:gd name="T31" fmla="*/ 23 h 100"/>
                <a:gd name="T32" fmla="*/ 111 w 198"/>
                <a:gd name="T33" fmla="*/ 29 h 100"/>
                <a:gd name="T34" fmla="*/ 95 w 198"/>
                <a:gd name="T35" fmla="*/ 34 h 100"/>
                <a:gd name="T36" fmla="*/ 78 w 198"/>
                <a:gd name="T37" fmla="*/ 34 h 100"/>
                <a:gd name="T38" fmla="*/ 58 w 198"/>
                <a:gd name="T39" fmla="*/ 29 h 100"/>
                <a:gd name="T40" fmla="*/ 41 w 198"/>
                <a:gd name="T41" fmla="*/ 23 h 100"/>
                <a:gd name="T42" fmla="*/ 25 w 198"/>
                <a:gd name="T43" fmla="*/ 15 h 100"/>
                <a:gd name="T44" fmla="*/ 11 w 198"/>
                <a:gd name="T45" fmla="*/ 8 h 100"/>
                <a:gd name="T46" fmla="*/ 3 w 198"/>
                <a:gd name="T47" fmla="*/ 2 h 100"/>
                <a:gd name="T48" fmla="*/ 0 w 198"/>
                <a:gd name="T49"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8" h="100">
                  <a:moveTo>
                    <a:pt x="0" y="0"/>
                  </a:moveTo>
                  <a:lnTo>
                    <a:pt x="15" y="23"/>
                  </a:lnTo>
                  <a:lnTo>
                    <a:pt x="33" y="44"/>
                  </a:lnTo>
                  <a:lnTo>
                    <a:pt x="55" y="65"/>
                  </a:lnTo>
                  <a:lnTo>
                    <a:pt x="79" y="81"/>
                  </a:lnTo>
                  <a:lnTo>
                    <a:pt x="105" y="94"/>
                  </a:lnTo>
                  <a:lnTo>
                    <a:pt x="130" y="100"/>
                  </a:lnTo>
                  <a:lnTo>
                    <a:pt x="154" y="99"/>
                  </a:lnTo>
                  <a:lnTo>
                    <a:pt x="177" y="89"/>
                  </a:lnTo>
                  <a:lnTo>
                    <a:pt x="192" y="76"/>
                  </a:lnTo>
                  <a:lnTo>
                    <a:pt x="198" y="61"/>
                  </a:lnTo>
                  <a:lnTo>
                    <a:pt x="194" y="47"/>
                  </a:lnTo>
                  <a:lnTo>
                    <a:pt x="184" y="35"/>
                  </a:lnTo>
                  <a:lnTo>
                    <a:pt x="169" y="26"/>
                  </a:lnTo>
                  <a:lnTo>
                    <a:pt x="151" y="21"/>
                  </a:lnTo>
                  <a:lnTo>
                    <a:pt x="131" y="23"/>
                  </a:lnTo>
                  <a:lnTo>
                    <a:pt x="111" y="29"/>
                  </a:lnTo>
                  <a:lnTo>
                    <a:pt x="95" y="34"/>
                  </a:lnTo>
                  <a:lnTo>
                    <a:pt x="78" y="34"/>
                  </a:lnTo>
                  <a:lnTo>
                    <a:pt x="58" y="29"/>
                  </a:lnTo>
                  <a:lnTo>
                    <a:pt x="41" y="23"/>
                  </a:lnTo>
                  <a:lnTo>
                    <a:pt x="25" y="15"/>
                  </a:lnTo>
                  <a:lnTo>
                    <a:pt x="11" y="8"/>
                  </a:lnTo>
                  <a:lnTo>
                    <a:pt x="3" y="2"/>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92" name="Freeform 244"/>
            <p:cNvSpPr>
              <a:spLocks/>
            </p:cNvSpPr>
            <p:nvPr/>
          </p:nvSpPr>
          <p:spPr bwMode="auto">
            <a:xfrm>
              <a:off x="3273" y="2637"/>
              <a:ext cx="68" cy="87"/>
            </a:xfrm>
            <a:custGeom>
              <a:avLst/>
              <a:gdLst>
                <a:gd name="T0" fmla="*/ 0 w 136"/>
                <a:gd name="T1" fmla="*/ 0 h 174"/>
                <a:gd name="T2" fmla="*/ 0 w 136"/>
                <a:gd name="T3" fmla="*/ 28 h 174"/>
                <a:gd name="T4" fmla="*/ 2 w 136"/>
                <a:gd name="T5" fmla="*/ 56 h 174"/>
                <a:gd name="T6" fmla="*/ 10 w 136"/>
                <a:gd name="T7" fmla="*/ 85 h 174"/>
                <a:gd name="T8" fmla="*/ 20 w 136"/>
                <a:gd name="T9" fmla="*/ 113 h 174"/>
                <a:gd name="T10" fmla="*/ 35 w 136"/>
                <a:gd name="T11" fmla="*/ 137 h 174"/>
                <a:gd name="T12" fmla="*/ 53 w 136"/>
                <a:gd name="T13" fmla="*/ 157 h 174"/>
                <a:gd name="T14" fmla="*/ 74 w 136"/>
                <a:gd name="T15" fmla="*/ 169 h 174"/>
                <a:gd name="T16" fmla="*/ 99 w 136"/>
                <a:gd name="T17" fmla="*/ 174 h 174"/>
                <a:gd name="T18" fmla="*/ 118 w 136"/>
                <a:gd name="T19" fmla="*/ 170 h 174"/>
                <a:gd name="T20" fmla="*/ 131 w 136"/>
                <a:gd name="T21" fmla="*/ 161 h 174"/>
                <a:gd name="T22" fmla="*/ 136 w 136"/>
                <a:gd name="T23" fmla="*/ 147 h 174"/>
                <a:gd name="T24" fmla="*/ 133 w 136"/>
                <a:gd name="T25" fmla="*/ 132 h 174"/>
                <a:gd name="T26" fmla="*/ 126 w 136"/>
                <a:gd name="T27" fmla="*/ 116 h 174"/>
                <a:gd name="T28" fmla="*/ 114 w 136"/>
                <a:gd name="T29" fmla="*/ 102 h 174"/>
                <a:gd name="T30" fmla="*/ 96 w 136"/>
                <a:gd name="T31" fmla="*/ 92 h 174"/>
                <a:gd name="T32" fmla="*/ 77 w 136"/>
                <a:gd name="T33" fmla="*/ 88 h 174"/>
                <a:gd name="T34" fmla="*/ 61 w 136"/>
                <a:gd name="T35" fmla="*/ 83 h 174"/>
                <a:gd name="T36" fmla="*/ 46 w 136"/>
                <a:gd name="T37" fmla="*/ 73 h 174"/>
                <a:gd name="T38" fmla="*/ 32 w 136"/>
                <a:gd name="T39" fmla="*/ 59 h 174"/>
                <a:gd name="T40" fmla="*/ 21 w 136"/>
                <a:gd name="T41" fmla="*/ 43 h 174"/>
                <a:gd name="T42" fmla="*/ 12 w 136"/>
                <a:gd name="T43" fmla="*/ 26 h 174"/>
                <a:gd name="T44" fmla="*/ 5 w 136"/>
                <a:gd name="T45" fmla="*/ 13 h 174"/>
                <a:gd name="T46" fmla="*/ 1 w 136"/>
                <a:gd name="T47" fmla="*/ 3 h 174"/>
                <a:gd name="T48" fmla="*/ 0 w 136"/>
                <a:gd name="T49"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6" h="174">
                  <a:moveTo>
                    <a:pt x="0" y="0"/>
                  </a:moveTo>
                  <a:lnTo>
                    <a:pt x="0" y="28"/>
                  </a:lnTo>
                  <a:lnTo>
                    <a:pt x="2" y="56"/>
                  </a:lnTo>
                  <a:lnTo>
                    <a:pt x="10" y="85"/>
                  </a:lnTo>
                  <a:lnTo>
                    <a:pt x="20" y="113"/>
                  </a:lnTo>
                  <a:lnTo>
                    <a:pt x="35" y="137"/>
                  </a:lnTo>
                  <a:lnTo>
                    <a:pt x="53" y="157"/>
                  </a:lnTo>
                  <a:lnTo>
                    <a:pt x="74" y="169"/>
                  </a:lnTo>
                  <a:lnTo>
                    <a:pt x="99" y="174"/>
                  </a:lnTo>
                  <a:lnTo>
                    <a:pt x="118" y="170"/>
                  </a:lnTo>
                  <a:lnTo>
                    <a:pt x="131" y="161"/>
                  </a:lnTo>
                  <a:lnTo>
                    <a:pt x="136" y="147"/>
                  </a:lnTo>
                  <a:lnTo>
                    <a:pt x="133" y="132"/>
                  </a:lnTo>
                  <a:lnTo>
                    <a:pt x="126" y="116"/>
                  </a:lnTo>
                  <a:lnTo>
                    <a:pt x="114" y="102"/>
                  </a:lnTo>
                  <a:lnTo>
                    <a:pt x="96" y="92"/>
                  </a:lnTo>
                  <a:lnTo>
                    <a:pt x="77" y="88"/>
                  </a:lnTo>
                  <a:lnTo>
                    <a:pt x="61" y="83"/>
                  </a:lnTo>
                  <a:lnTo>
                    <a:pt x="46" y="73"/>
                  </a:lnTo>
                  <a:lnTo>
                    <a:pt x="32" y="59"/>
                  </a:lnTo>
                  <a:lnTo>
                    <a:pt x="21" y="43"/>
                  </a:lnTo>
                  <a:lnTo>
                    <a:pt x="12" y="26"/>
                  </a:lnTo>
                  <a:lnTo>
                    <a:pt x="5" y="13"/>
                  </a:lnTo>
                  <a:lnTo>
                    <a:pt x="1" y="3"/>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93" name="Freeform 245"/>
            <p:cNvSpPr>
              <a:spLocks/>
            </p:cNvSpPr>
            <p:nvPr/>
          </p:nvSpPr>
          <p:spPr bwMode="auto">
            <a:xfrm>
              <a:off x="3028" y="2593"/>
              <a:ext cx="234" cy="81"/>
            </a:xfrm>
            <a:custGeom>
              <a:avLst/>
              <a:gdLst>
                <a:gd name="T0" fmla="*/ 9 w 469"/>
                <a:gd name="T1" fmla="*/ 5 h 163"/>
                <a:gd name="T2" fmla="*/ 1 w 469"/>
                <a:gd name="T3" fmla="*/ 0 h 163"/>
                <a:gd name="T4" fmla="*/ 0 w 469"/>
                <a:gd name="T5" fmla="*/ 2 h 163"/>
                <a:gd name="T6" fmla="*/ 6 w 469"/>
                <a:gd name="T7" fmla="*/ 8 h 163"/>
                <a:gd name="T8" fmla="*/ 16 w 469"/>
                <a:gd name="T9" fmla="*/ 19 h 163"/>
                <a:gd name="T10" fmla="*/ 32 w 469"/>
                <a:gd name="T11" fmla="*/ 34 h 163"/>
                <a:gd name="T12" fmla="*/ 53 w 469"/>
                <a:gd name="T13" fmla="*/ 50 h 163"/>
                <a:gd name="T14" fmla="*/ 78 w 469"/>
                <a:gd name="T15" fmla="*/ 67 h 163"/>
                <a:gd name="T16" fmla="*/ 107 w 469"/>
                <a:gd name="T17" fmla="*/ 85 h 163"/>
                <a:gd name="T18" fmla="*/ 138 w 469"/>
                <a:gd name="T19" fmla="*/ 104 h 163"/>
                <a:gd name="T20" fmla="*/ 173 w 469"/>
                <a:gd name="T21" fmla="*/ 121 h 163"/>
                <a:gd name="T22" fmla="*/ 210 w 469"/>
                <a:gd name="T23" fmla="*/ 137 h 163"/>
                <a:gd name="T24" fmla="*/ 248 w 469"/>
                <a:gd name="T25" fmla="*/ 149 h 163"/>
                <a:gd name="T26" fmla="*/ 287 w 469"/>
                <a:gd name="T27" fmla="*/ 158 h 163"/>
                <a:gd name="T28" fmla="*/ 326 w 469"/>
                <a:gd name="T29" fmla="*/ 163 h 163"/>
                <a:gd name="T30" fmla="*/ 366 w 469"/>
                <a:gd name="T31" fmla="*/ 161 h 163"/>
                <a:gd name="T32" fmla="*/ 405 w 469"/>
                <a:gd name="T33" fmla="*/ 154 h 163"/>
                <a:gd name="T34" fmla="*/ 425 w 469"/>
                <a:gd name="T35" fmla="*/ 146 h 163"/>
                <a:gd name="T36" fmla="*/ 440 w 469"/>
                <a:gd name="T37" fmla="*/ 135 h 163"/>
                <a:gd name="T38" fmla="*/ 451 w 469"/>
                <a:gd name="T39" fmla="*/ 121 h 163"/>
                <a:gd name="T40" fmla="*/ 460 w 469"/>
                <a:gd name="T41" fmla="*/ 106 h 163"/>
                <a:gd name="T42" fmla="*/ 464 w 469"/>
                <a:gd name="T43" fmla="*/ 91 h 163"/>
                <a:gd name="T44" fmla="*/ 468 w 469"/>
                <a:gd name="T45" fmla="*/ 80 h 163"/>
                <a:gd name="T46" fmla="*/ 469 w 469"/>
                <a:gd name="T47" fmla="*/ 72 h 163"/>
                <a:gd name="T48" fmla="*/ 469 w 469"/>
                <a:gd name="T49" fmla="*/ 68 h 163"/>
                <a:gd name="T50" fmla="*/ 468 w 469"/>
                <a:gd name="T51" fmla="*/ 70 h 163"/>
                <a:gd name="T52" fmla="*/ 465 w 469"/>
                <a:gd name="T53" fmla="*/ 76 h 163"/>
                <a:gd name="T54" fmla="*/ 462 w 469"/>
                <a:gd name="T55" fmla="*/ 85 h 163"/>
                <a:gd name="T56" fmla="*/ 455 w 469"/>
                <a:gd name="T57" fmla="*/ 97 h 163"/>
                <a:gd name="T58" fmla="*/ 445 w 469"/>
                <a:gd name="T59" fmla="*/ 108 h 163"/>
                <a:gd name="T60" fmla="*/ 432 w 469"/>
                <a:gd name="T61" fmla="*/ 121 h 163"/>
                <a:gd name="T62" fmla="*/ 415 w 469"/>
                <a:gd name="T63" fmla="*/ 131 h 163"/>
                <a:gd name="T64" fmla="*/ 393 w 469"/>
                <a:gd name="T65" fmla="*/ 139 h 163"/>
                <a:gd name="T66" fmla="*/ 366 w 469"/>
                <a:gd name="T67" fmla="*/ 145 h 163"/>
                <a:gd name="T68" fmla="*/ 335 w 469"/>
                <a:gd name="T69" fmla="*/ 145 h 163"/>
                <a:gd name="T70" fmla="*/ 297 w 469"/>
                <a:gd name="T71" fmla="*/ 142 h 163"/>
                <a:gd name="T72" fmla="*/ 255 w 469"/>
                <a:gd name="T73" fmla="*/ 130 h 163"/>
                <a:gd name="T74" fmla="*/ 204 w 469"/>
                <a:gd name="T75" fmla="*/ 113 h 163"/>
                <a:gd name="T76" fmla="*/ 146 w 469"/>
                <a:gd name="T77" fmla="*/ 87 h 163"/>
                <a:gd name="T78" fmla="*/ 82 w 469"/>
                <a:gd name="T79" fmla="*/ 51 h 163"/>
                <a:gd name="T80" fmla="*/ 9 w 469"/>
                <a:gd name="T81" fmla="*/ 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69" h="163">
                  <a:moveTo>
                    <a:pt x="9" y="5"/>
                  </a:moveTo>
                  <a:lnTo>
                    <a:pt x="1" y="0"/>
                  </a:lnTo>
                  <a:lnTo>
                    <a:pt x="0" y="2"/>
                  </a:lnTo>
                  <a:lnTo>
                    <a:pt x="6" y="8"/>
                  </a:lnTo>
                  <a:lnTo>
                    <a:pt x="16" y="19"/>
                  </a:lnTo>
                  <a:lnTo>
                    <a:pt x="32" y="34"/>
                  </a:lnTo>
                  <a:lnTo>
                    <a:pt x="53" y="50"/>
                  </a:lnTo>
                  <a:lnTo>
                    <a:pt x="78" y="67"/>
                  </a:lnTo>
                  <a:lnTo>
                    <a:pt x="107" y="85"/>
                  </a:lnTo>
                  <a:lnTo>
                    <a:pt x="138" y="104"/>
                  </a:lnTo>
                  <a:lnTo>
                    <a:pt x="173" y="121"/>
                  </a:lnTo>
                  <a:lnTo>
                    <a:pt x="210" y="137"/>
                  </a:lnTo>
                  <a:lnTo>
                    <a:pt x="248" y="149"/>
                  </a:lnTo>
                  <a:lnTo>
                    <a:pt x="287" y="158"/>
                  </a:lnTo>
                  <a:lnTo>
                    <a:pt x="326" y="163"/>
                  </a:lnTo>
                  <a:lnTo>
                    <a:pt x="366" y="161"/>
                  </a:lnTo>
                  <a:lnTo>
                    <a:pt x="405" y="154"/>
                  </a:lnTo>
                  <a:lnTo>
                    <a:pt x="425" y="146"/>
                  </a:lnTo>
                  <a:lnTo>
                    <a:pt x="440" y="135"/>
                  </a:lnTo>
                  <a:lnTo>
                    <a:pt x="451" y="121"/>
                  </a:lnTo>
                  <a:lnTo>
                    <a:pt x="460" y="106"/>
                  </a:lnTo>
                  <a:lnTo>
                    <a:pt x="464" y="91"/>
                  </a:lnTo>
                  <a:lnTo>
                    <a:pt x="468" y="80"/>
                  </a:lnTo>
                  <a:lnTo>
                    <a:pt x="469" y="72"/>
                  </a:lnTo>
                  <a:lnTo>
                    <a:pt x="469" y="68"/>
                  </a:lnTo>
                  <a:lnTo>
                    <a:pt x="468" y="70"/>
                  </a:lnTo>
                  <a:lnTo>
                    <a:pt x="465" y="76"/>
                  </a:lnTo>
                  <a:lnTo>
                    <a:pt x="462" y="85"/>
                  </a:lnTo>
                  <a:lnTo>
                    <a:pt x="455" y="97"/>
                  </a:lnTo>
                  <a:lnTo>
                    <a:pt x="445" y="108"/>
                  </a:lnTo>
                  <a:lnTo>
                    <a:pt x="432" y="121"/>
                  </a:lnTo>
                  <a:lnTo>
                    <a:pt x="415" y="131"/>
                  </a:lnTo>
                  <a:lnTo>
                    <a:pt x="393" y="139"/>
                  </a:lnTo>
                  <a:lnTo>
                    <a:pt x="366" y="145"/>
                  </a:lnTo>
                  <a:lnTo>
                    <a:pt x="335" y="145"/>
                  </a:lnTo>
                  <a:lnTo>
                    <a:pt x="297" y="142"/>
                  </a:lnTo>
                  <a:lnTo>
                    <a:pt x="255" y="130"/>
                  </a:lnTo>
                  <a:lnTo>
                    <a:pt x="204" y="113"/>
                  </a:lnTo>
                  <a:lnTo>
                    <a:pt x="146" y="87"/>
                  </a:lnTo>
                  <a:lnTo>
                    <a:pt x="82" y="51"/>
                  </a:lnTo>
                  <a:lnTo>
                    <a:pt x="9" y="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94" name="Freeform 246"/>
            <p:cNvSpPr>
              <a:spLocks/>
            </p:cNvSpPr>
            <p:nvPr/>
          </p:nvSpPr>
          <p:spPr bwMode="auto">
            <a:xfrm>
              <a:off x="3125" y="2508"/>
              <a:ext cx="71" cy="73"/>
            </a:xfrm>
            <a:custGeom>
              <a:avLst/>
              <a:gdLst>
                <a:gd name="T0" fmla="*/ 85 w 142"/>
                <a:gd name="T1" fmla="*/ 134 h 145"/>
                <a:gd name="T2" fmla="*/ 67 w 142"/>
                <a:gd name="T3" fmla="*/ 145 h 145"/>
                <a:gd name="T4" fmla="*/ 48 w 142"/>
                <a:gd name="T5" fmla="*/ 140 h 145"/>
                <a:gd name="T6" fmla="*/ 37 w 142"/>
                <a:gd name="T7" fmla="*/ 124 h 145"/>
                <a:gd name="T8" fmla="*/ 30 w 142"/>
                <a:gd name="T9" fmla="*/ 114 h 145"/>
                <a:gd name="T10" fmla="*/ 20 w 142"/>
                <a:gd name="T11" fmla="*/ 113 h 145"/>
                <a:gd name="T12" fmla="*/ 11 w 142"/>
                <a:gd name="T13" fmla="*/ 108 h 145"/>
                <a:gd name="T14" fmla="*/ 4 w 142"/>
                <a:gd name="T15" fmla="*/ 101 h 145"/>
                <a:gd name="T16" fmla="*/ 0 w 142"/>
                <a:gd name="T17" fmla="*/ 86 h 145"/>
                <a:gd name="T18" fmla="*/ 9 w 142"/>
                <a:gd name="T19" fmla="*/ 68 h 145"/>
                <a:gd name="T20" fmla="*/ 12 w 142"/>
                <a:gd name="T21" fmla="*/ 53 h 145"/>
                <a:gd name="T22" fmla="*/ 11 w 142"/>
                <a:gd name="T23" fmla="*/ 32 h 145"/>
                <a:gd name="T24" fmla="*/ 19 w 142"/>
                <a:gd name="T25" fmla="*/ 20 h 145"/>
                <a:gd name="T26" fmla="*/ 28 w 142"/>
                <a:gd name="T27" fmla="*/ 16 h 145"/>
                <a:gd name="T28" fmla="*/ 38 w 142"/>
                <a:gd name="T29" fmla="*/ 15 h 145"/>
                <a:gd name="T30" fmla="*/ 49 w 142"/>
                <a:gd name="T31" fmla="*/ 18 h 145"/>
                <a:gd name="T32" fmla="*/ 58 w 142"/>
                <a:gd name="T33" fmla="*/ 10 h 145"/>
                <a:gd name="T34" fmla="*/ 75 w 142"/>
                <a:gd name="T35" fmla="*/ 0 h 145"/>
                <a:gd name="T36" fmla="*/ 95 w 142"/>
                <a:gd name="T37" fmla="*/ 3 h 145"/>
                <a:gd name="T38" fmla="*/ 106 w 142"/>
                <a:gd name="T39" fmla="*/ 21 h 145"/>
                <a:gd name="T40" fmla="*/ 112 w 142"/>
                <a:gd name="T41" fmla="*/ 30 h 145"/>
                <a:gd name="T42" fmla="*/ 123 w 142"/>
                <a:gd name="T43" fmla="*/ 31 h 145"/>
                <a:gd name="T44" fmla="*/ 133 w 142"/>
                <a:gd name="T45" fmla="*/ 36 h 145"/>
                <a:gd name="T46" fmla="*/ 139 w 142"/>
                <a:gd name="T47" fmla="*/ 44 h 145"/>
                <a:gd name="T48" fmla="*/ 142 w 142"/>
                <a:gd name="T49" fmla="*/ 58 h 145"/>
                <a:gd name="T50" fmla="*/ 134 w 142"/>
                <a:gd name="T51" fmla="*/ 76 h 145"/>
                <a:gd name="T52" fmla="*/ 131 w 142"/>
                <a:gd name="T53" fmla="*/ 92 h 145"/>
                <a:gd name="T54" fmla="*/ 132 w 142"/>
                <a:gd name="T55" fmla="*/ 112 h 145"/>
                <a:gd name="T56" fmla="*/ 124 w 142"/>
                <a:gd name="T57" fmla="*/ 124 h 145"/>
                <a:gd name="T58" fmla="*/ 114 w 142"/>
                <a:gd name="T59" fmla="*/ 129 h 145"/>
                <a:gd name="T60" fmla="*/ 104 w 142"/>
                <a:gd name="T61" fmla="*/ 129 h 145"/>
                <a:gd name="T62" fmla="*/ 94 w 142"/>
                <a:gd name="T63" fmla="*/ 12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2" h="145">
                  <a:moveTo>
                    <a:pt x="89" y="123"/>
                  </a:moveTo>
                  <a:lnTo>
                    <a:pt x="85" y="134"/>
                  </a:lnTo>
                  <a:lnTo>
                    <a:pt x="76" y="140"/>
                  </a:lnTo>
                  <a:lnTo>
                    <a:pt x="67" y="145"/>
                  </a:lnTo>
                  <a:lnTo>
                    <a:pt x="57" y="145"/>
                  </a:lnTo>
                  <a:lnTo>
                    <a:pt x="48" y="140"/>
                  </a:lnTo>
                  <a:lnTo>
                    <a:pt x="41" y="134"/>
                  </a:lnTo>
                  <a:lnTo>
                    <a:pt x="37" y="124"/>
                  </a:lnTo>
                  <a:lnTo>
                    <a:pt x="36" y="113"/>
                  </a:lnTo>
                  <a:lnTo>
                    <a:pt x="30" y="114"/>
                  </a:lnTo>
                  <a:lnTo>
                    <a:pt x="25" y="114"/>
                  </a:lnTo>
                  <a:lnTo>
                    <a:pt x="20" y="113"/>
                  </a:lnTo>
                  <a:lnTo>
                    <a:pt x="15" y="112"/>
                  </a:lnTo>
                  <a:lnTo>
                    <a:pt x="11" y="108"/>
                  </a:lnTo>
                  <a:lnTo>
                    <a:pt x="7" y="105"/>
                  </a:lnTo>
                  <a:lnTo>
                    <a:pt x="4" y="101"/>
                  </a:lnTo>
                  <a:lnTo>
                    <a:pt x="2" y="97"/>
                  </a:lnTo>
                  <a:lnTo>
                    <a:pt x="0" y="86"/>
                  </a:lnTo>
                  <a:lnTo>
                    <a:pt x="3" y="76"/>
                  </a:lnTo>
                  <a:lnTo>
                    <a:pt x="9" y="68"/>
                  </a:lnTo>
                  <a:lnTo>
                    <a:pt x="18" y="62"/>
                  </a:lnTo>
                  <a:lnTo>
                    <a:pt x="12" y="53"/>
                  </a:lnTo>
                  <a:lnTo>
                    <a:pt x="10" y="43"/>
                  </a:lnTo>
                  <a:lnTo>
                    <a:pt x="11" y="32"/>
                  </a:lnTo>
                  <a:lnTo>
                    <a:pt x="15" y="23"/>
                  </a:lnTo>
                  <a:lnTo>
                    <a:pt x="19" y="20"/>
                  </a:lnTo>
                  <a:lnTo>
                    <a:pt x="24" y="17"/>
                  </a:lnTo>
                  <a:lnTo>
                    <a:pt x="28" y="16"/>
                  </a:lnTo>
                  <a:lnTo>
                    <a:pt x="33" y="15"/>
                  </a:lnTo>
                  <a:lnTo>
                    <a:pt x="38" y="15"/>
                  </a:lnTo>
                  <a:lnTo>
                    <a:pt x="43" y="16"/>
                  </a:lnTo>
                  <a:lnTo>
                    <a:pt x="49" y="18"/>
                  </a:lnTo>
                  <a:lnTo>
                    <a:pt x="53" y="21"/>
                  </a:lnTo>
                  <a:lnTo>
                    <a:pt x="58" y="10"/>
                  </a:lnTo>
                  <a:lnTo>
                    <a:pt x="66" y="3"/>
                  </a:lnTo>
                  <a:lnTo>
                    <a:pt x="75" y="0"/>
                  </a:lnTo>
                  <a:lnTo>
                    <a:pt x="86" y="0"/>
                  </a:lnTo>
                  <a:lnTo>
                    <a:pt x="95" y="3"/>
                  </a:lnTo>
                  <a:lnTo>
                    <a:pt x="102" y="10"/>
                  </a:lnTo>
                  <a:lnTo>
                    <a:pt x="106" y="21"/>
                  </a:lnTo>
                  <a:lnTo>
                    <a:pt x="106" y="31"/>
                  </a:lnTo>
                  <a:lnTo>
                    <a:pt x="112" y="30"/>
                  </a:lnTo>
                  <a:lnTo>
                    <a:pt x="118" y="30"/>
                  </a:lnTo>
                  <a:lnTo>
                    <a:pt x="123" y="31"/>
                  </a:lnTo>
                  <a:lnTo>
                    <a:pt x="128" y="33"/>
                  </a:lnTo>
                  <a:lnTo>
                    <a:pt x="133" y="36"/>
                  </a:lnTo>
                  <a:lnTo>
                    <a:pt x="136" y="39"/>
                  </a:lnTo>
                  <a:lnTo>
                    <a:pt x="139" y="44"/>
                  </a:lnTo>
                  <a:lnTo>
                    <a:pt x="141" y="48"/>
                  </a:lnTo>
                  <a:lnTo>
                    <a:pt x="142" y="58"/>
                  </a:lnTo>
                  <a:lnTo>
                    <a:pt x="140" y="68"/>
                  </a:lnTo>
                  <a:lnTo>
                    <a:pt x="134" y="76"/>
                  </a:lnTo>
                  <a:lnTo>
                    <a:pt x="125" y="83"/>
                  </a:lnTo>
                  <a:lnTo>
                    <a:pt x="131" y="92"/>
                  </a:lnTo>
                  <a:lnTo>
                    <a:pt x="133" y="101"/>
                  </a:lnTo>
                  <a:lnTo>
                    <a:pt x="132" y="112"/>
                  </a:lnTo>
                  <a:lnTo>
                    <a:pt x="127" y="121"/>
                  </a:lnTo>
                  <a:lnTo>
                    <a:pt x="124" y="124"/>
                  </a:lnTo>
                  <a:lnTo>
                    <a:pt x="119" y="127"/>
                  </a:lnTo>
                  <a:lnTo>
                    <a:pt x="114" y="129"/>
                  </a:lnTo>
                  <a:lnTo>
                    <a:pt x="110" y="129"/>
                  </a:lnTo>
                  <a:lnTo>
                    <a:pt x="104" y="129"/>
                  </a:lnTo>
                  <a:lnTo>
                    <a:pt x="100" y="128"/>
                  </a:lnTo>
                  <a:lnTo>
                    <a:pt x="94" y="127"/>
                  </a:lnTo>
                  <a:lnTo>
                    <a:pt x="89" y="12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95" name="Freeform 247"/>
            <p:cNvSpPr>
              <a:spLocks/>
            </p:cNvSpPr>
            <p:nvPr/>
          </p:nvSpPr>
          <p:spPr bwMode="auto">
            <a:xfrm>
              <a:off x="3149" y="2534"/>
              <a:ext cx="21" cy="20"/>
            </a:xfrm>
            <a:custGeom>
              <a:avLst/>
              <a:gdLst>
                <a:gd name="T0" fmla="*/ 39 w 40"/>
                <a:gd name="T1" fmla="*/ 14 h 39"/>
                <a:gd name="T2" fmla="*/ 36 w 40"/>
                <a:gd name="T3" fmla="*/ 7 h 39"/>
                <a:gd name="T4" fmla="*/ 29 w 40"/>
                <a:gd name="T5" fmla="*/ 2 h 39"/>
                <a:gd name="T6" fmla="*/ 22 w 40"/>
                <a:gd name="T7" fmla="*/ 0 h 39"/>
                <a:gd name="T8" fmla="*/ 14 w 40"/>
                <a:gd name="T9" fmla="*/ 1 h 39"/>
                <a:gd name="T10" fmla="*/ 7 w 40"/>
                <a:gd name="T11" fmla="*/ 4 h 39"/>
                <a:gd name="T12" fmla="*/ 2 w 40"/>
                <a:gd name="T13" fmla="*/ 11 h 39"/>
                <a:gd name="T14" fmla="*/ 0 w 40"/>
                <a:gd name="T15" fmla="*/ 18 h 39"/>
                <a:gd name="T16" fmla="*/ 1 w 40"/>
                <a:gd name="T17" fmla="*/ 26 h 39"/>
                <a:gd name="T18" fmla="*/ 5 w 40"/>
                <a:gd name="T19" fmla="*/ 32 h 39"/>
                <a:gd name="T20" fmla="*/ 12 w 40"/>
                <a:gd name="T21" fmla="*/ 37 h 39"/>
                <a:gd name="T22" fmla="*/ 18 w 40"/>
                <a:gd name="T23" fmla="*/ 39 h 39"/>
                <a:gd name="T24" fmla="*/ 26 w 40"/>
                <a:gd name="T25" fmla="*/ 38 h 39"/>
                <a:gd name="T26" fmla="*/ 33 w 40"/>
                <a:gd name="T27" fmla="*/ 34 h 39"/>
                <a:gd name="T28" fmla="*/ 38 w 40"/>
                <a:gd name="T29" fmla="*/ 29 h 39"/>
                <a:gd name="T30" fmla="*/ 40 w 40"/>
                <a:gd name="T31" fmla="*/ 22 h 39"/>
                <a:gd name="T32" fmla="*/ 39 w 40"/>
                <a:gd name="T33"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39">
                  <a:moveTo>
                    <a:pt x="39" y="14"/>
                  </a:moveTo>
                  <a:lnTo>
                    <a:pt x="36" y="7"/>
                  </a:lnTo>
                  <a:lnTo>
                    <a:pt x="29" y="2"/>
                  </a:lnTo>
                  <a:lnTo>
                    <a:pt x="22" y="0"/>
                  </a:lnTo>
                  <a:lnTo>
                    <a:pt x="14" y="1"/>
                  </a:lnTo>
                  <a:lnTo>
                    <a:pt x="7" y="4"/>
                  </a:lnTo>
                  <a:lnTo>
                    <a:pt x="2" y="11"/>
                  </a:lnTo>
                  <a:lnTo>
                    <a:pt x="0" y="18"/>
                  </a:lnTo>
                  <a:lnTo>
                    <a:pt x="1" y="26"/>
                  </a:lnTo>
                  <a:lnTo>
                    <a:pt x="5" y="32"/>
                  </a:lnTo>
                  <a:lnTo>
                    <a:pt x="12" y="37"/>
                  </a:lnTo>
                  <a:lnTo>
                    <a:pt x="18" y="39"/>
                  </a:lnTo>
                  <a:lnTo>
                    <a:pt x="26" y="38"/>
                  </a:lnTo>
                  <a:lnTo>
                    <a:pt x="33" y="34"/>
                  </a:lnTo>
                  <a:lnTo>
                    <a:pt x="38" y="29"/>
                  </a:lnTo>
                  <a:lnTo>
                    <a:pt x="40" y="22"/>
                  </a:lnTo>
                  <a:lnTo>
                    <a:pt x="39" y="1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96" name="Freeform 248"/>
            <p:cNvSpPr>
              <a:spLocks/>
            </p:cNvSpPr>
            <p:nvPr/>
          </p:nvSpPr>
          <p:spPr bwMode="auto">
            <a:xfrm>
              <a:off x="2944" y="2499"/>
              <a:ext cx="26" cy="26"/>
            </a:xfrm>
            <a:custGeom>
              <a:avLst/>
              <a:gdLst>
                <a:gd name="T0" fmla="*/ 26 w 52"/>
                <a:gd name="T1" fmla="*/ 50 h 50"/>
                <a:gd name="T2" fmla="*/ 37 w 52"/>
                <a:gd name="T3" fmla="*/ 48 h 50"/>
                <a:gd name="T4" fmla="*/ 45 w 52"/>
                <a:gd name="T5" fmla="*/ 42 h 50"/>
                <a:gd name="T6" fmla="*/ 49 w 52"/>
                <a:gd name="T7" fmla="*/ 34 h 50"/>
                <a:gd name="T8" fmla="*/ 52 w 52"/>
                <a:gd name="T9" fmla="*/ 25 h 50"/>
                <a:gd name="T10" fmla="*/ 49 w 52"/>
                <a:gd name="T11" fmla="*/ 15 h 50"/>
                <a:gd name="T12" fmla="*/ 45 w 52"/>
                <a:gd name="T13" fmla="*/ 6 h 50"/>
                <a:gd name="T14" fmla="*/ 37 w 52"/>
                <a:gd name="T15" fmla="*/ 2 h 50"/>
                <a:gd name="T16" fmla="*/ 26 w 52"/>
                <a:gd name="T17" fmla="*/ 0 h 50"/>
                <a:gd name="T18" fmla="*/ 16 w 52"/>
                <a:gd name="T19" fmla="*/ 2 h 50"/>
                <a:gd name="T20" fmla="*/ 8 w 52"/>
                <a:gd name="T21" fmla="*/ 6 h 50"/>
                <a:gd name="T22" fmla="*/ 2 w 52"/>
                <a:gd name="T23" fmla="*/ 15 h 50"/>
                <a:gd name="T24" fmla="*/ 0 w 52"/>
                <a:gd name="T25" fmla="*/ 25 h 50"/>
                <a:gd name="T26" fmla="*/ 2 w 52"/>
                <a:gd name="T27" fmla="*/ 34 h 50"/>
                <a:gd name="T28" fmla="*/ 8 w 52"/>
                <a:gd name="T29" fmla="*/ 42 h 50"/>
                <a:gd name="T30" fmla="*/ 16 w 52"/>
                <a:gd name="T31" fmla="*/ 48 h 50"/>
                <a:gd name="T32" fmla="*/ 26 w 52"/>
                <a:gd name="T33"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50">
                  <a:moveTo>
                    <a:pt x="26" y="50"/>
                  </a:moveTo>
                  <a:lnTo>
                    <a:pt x="37" y="48"/>
                  </a:lnTo>
                  <a:lnTo>
                    <a:pt x="45" y="42"/>
                  </a:lnTo>
                  <a:lnTo>
                    <a:pt x="49" y="34"/>
                  </a:lnTo>
                  <a:lnTo>
                    <a:pt x="52" y="25"/>
                  </a:lnTo>
                  <a:lnTo>
                    <a:pt x="49" y="15"/>
                  </a:lnTo>
                  <a:lnTo>
                    <a:pt x="45" y="6"/>
                  </a:lnTo>
                  <a:lnTo>
                    <a:pt x="37" y="2"/>
                  </a:lnTo>
                  <a:lnTo>
                    <a:pt x="26" y="0"/>
                  </a:lnTo>
                  <a:lnTo>
                    <a:pt x="16" y="2"/>
                  </a:lnTo>
                  <a:lnTo>
                    <a:pt x="8" y="6"/>
                  </a:lnTo>
                  <a:lnTo>
                    <a:pt x="2" y="15"/>
                  </a:lnTo>
                  <a:lnTo>
                    <a:pt x="0" y="25"/>
                  </a:lnTo>
                  <a:lnTo>
                    <a:pt x="2" y="34"/>
                  </a:lnTo>
                  <a:lnTo>
                    <a:pt x="8" y="42"/>
                  </a:lnTo>
                  <a:lnTo>
                    <a:pt x="16" y="48"/>
                  </a:lnTo>
                  <a:lnTo>
                    <a:pt x="26" y="5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97" name="Freeform 249"/>
            <p:cNvSpPr>
              <a:spLocks/>
            </p:cNvSpPr>
            <p:nvPr/>
          </p:nvSpPr>
          <p:spPr bwMode="auto">
            <a:xfrm>
              <a:off x="2930" y="2414"/>
              <a:ext cx="56" cy="78"/>
            </a:xfrm>
            <a:custGeom>
              <a:avLst/>
              <a:gdLst>
                <a:gd name="T0" fmla="*/ 69 w 113"/>
                <a:gd name="T1" fmla="*/ 156 h 156"/>
                <a:gd name="T2" fmla="*/ 44 w 113"/>
                <a:gd name="T3" fmla="*/ 156 h 156"/>
                <a:gd name="T4" fmla="*/ 39 w 113"/>
                <a:gd name="T5" fmla="*/ 149 h 156"/>
                <a:gd name="T6" fmla="*/ 29 w 113"/>
                <a:gd name="T7" fmla="*/ 131 h 156"/>
                <a:gd name="T8" fmla="*/ 17 w 113"/>
                <a:gd name="T9" fmla="*/ 106 h 156"/>
                <a:gd name="T10" fmla="*/ 6 w 113"/>
                <a:gd name="T11" fmla="*/ 77 h 156"/>
                <a:gd name="T12" fmla="*/ 0 w 113"/>
                <a:gd name="T13" fmla="*/ 50 h 156"/>
                <a:gd name="T14" fmla="*/ 5 w 113"/>
                <a:gd name="T15" fmla="*/ 24 h 156"/>
                <a:gd name="T16" fmla="*/ 22 w 113"/>
                <a:gd name="T17" fmla="*/ 7 h 156"/>
                <a:gd name="T18" fmla="*/ 55 w 113"/>
                <a:gd name="T19" fmla="*/ 0 h 156"/>
                <a:gd name="T20" fmla="*/ 91 w 113"/>
                <a:gd name="T21" fmla="*/ 7 h 156"/>
                <a:gd name="T22" fmla="*/ 108 w 113"/>
                <a:gd name="T23" fmla="*/ 24 h 156"/>
                <a:gd name="T24" fmla="*/ 113 w 113"/>
                <a:gd name="T25" fmla="*/ 50 h 156"/>
                <a:gd name="T26" fmla="*/ 107 w 113"/>
                <a:gd name="T27" fmla="*/ 77 h 156"/>
                <a:gd name="T28" fmla="*/ 97 w 113"/>
                <a:gd name="T29" fmla="*/ 106 h 156"/>
                <a:gd name="T30" fmla="*/ 84 w 113"/>
                <a:gd name="T31" fmla="*/ 131 h 156"/>
                <a:gd name="T32" fmla="*/ 74 w 113"/>
                <a:gd name="T33" fmla="*/ 149 h 156"/>
                <a:gd name="T34" fmla="*/ 69 w 113"/>
                <a:gd name="T35"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98" name="Freeform 250"/>
            <p:cNvSpPr>
              <a:spLocks/>
            </p:cNvSpPr>
            <p:nvPr/>
          </p:nvSpPr>
          <p:spPr bwMode="auto">
            <a:xfrm>
              <a:off x="2930" y="2414"/>
              <a:ext cx="56" cy="78"/>
            </a:xfrm>
            <a:custGeom>
              <a:avLst/>
              <a:gdLst>
                <a:gd name="T0" fmla="*/ 69 w 113"/>
                <a:gd name="T1" fmla="*/ 156 h 156"/>
                <a:gd name="T2" fmla="*/ 44 w 113"/>
                <a:gd name="T3" fmla="*/ 156 h 156"/>
                <a:gd name="T4" fmla="*/ 39 w 113"/>
                <a:gd name="T5" fmla="*/ 149 h 156"/>
                <a:gd name="T6" fmla="*/ 29 w 113"/>
                <a:gd name="T7" fmla="*/ 131 h 156"/>
                <a:gd name="T8" fmla="*/ 17 w 113"/>
                <a:gd name="T9" fmla="*/ 106 h 156"/>
                <a:gd name="T10" fmla="*/ 6 w 113"/>
                <a:gd name="T11" fmla="*/ 77 h 156"/>
                <a:gd name="T12" fmla="*/ 0 w 113"/>
                <a:gd name="T13" fmla="*/ 50 h 156"/>
                <a:gd name="T14" fmla="*/ 5 w 113"/>
                <a:gd name="T15" fmla="*/ 24 h 156"/>
                <a:gd name="T16" fmla="*/ 22 w 113"/>
                <a:gd name="T17" fmla="*/ 7 h 156"/>
                <a:gd name="T18" fmla="*/ 55 w 113"/>
                <a:gd name="T19" fmla="*/ 0 h 156"/>
                <a:gd name="T20" fmla="*/ 91 w 113"/>
                <a:gd name="T21" fmla="*/ 7 h 156"/>
                <a:gd name="T22" fmla="*/ 108 w 113"/>
                <a:gd name="T23" fmla="*/ 24 h 156"/>
                <a:gd name="T24" fmla="*/ 113 w 113"/>
                <a:gd name="T25" fmla="*/ 50 h 156"/>
                <a:gd name="T26" fmla="*/ 107 w 113"/>
                <a:gd name="T27" fmla="*/ 77 h 156"/>
                <a:gd name="T28" fmla="*/ 97 w 113"/>
                <a:gd name="T29" fmla="*/ 106 h 156"/>
                <a:gd name="T30" fmla="*/ 84 w 113"/>
                <a:gd name="T31" fmla="*/ 131 h 156"/>
                <a:gd name="T32" fmla="*/ 74 w 113"/>
                <a:gd name="T33" fmla="*/ 149 h 156"/>
                <a:gd name="T34" fmla="*/ 69 w 113"/>
                <a:gd name="T35"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99" name="Freeform 251"/>
            <p:cNvSpPr>
              <a:spLocks/>
            </p:cNvSpPr>
            <p:nvPr/>
          </p:nvSpPr>
          <p:spPr bwMode="auto">
            <a:xfrm>
              <a:off x="2972" y="2447"/>
              <a:ext cx="76" cy="61"/>
            </a:xfrm>
            <a:custGeom>
              <a:avLst/>
              <a:gdLst>
                <a:gd name="T0" fmla="*/ 13 w 152"/>
                <a:gd name="T1" fmla="*/ 122 h 123"/>
                <a:gd name="T2" fmla="*/ 0 w 152"/>
                <a:gd name="T3" fmla="*/ 100 h 123"/>
                <a:gd name="T4" fmla="*/ 4 w 152"/>
                <a:gd name="T5" fmla="*/ 93 h 123"/>
                <a:gd name="T6" fmla="*/ 14 w 152"/>
                <a:gd name="T7" fmla="*/ 75 h 123"/>
                <a:gd name="T8" fmla="*/ 29 w 152"/>
                <a:gd name="T9" fmla="*/ 52 h 123"/>
                <a:gd name="T10" fmla="*/ 48 w 152"/>
                <a:gd name="T11" fmla="*/ 27 h 123"/>
                <a:gd name="T12" fmla="*/ 70 w 152"/>
                <a:gd name="T13" fmla="*/ 9 h 123"/>
                <a:gd name="T14" fmla="*/ 93 w 152"/>
                <a:gd name="T15" fmla="*/ 0 h 123"/>
                <a:gd name="T16" fmla="*/ 118 w 152"/>
                <a:gd name="T17" fmla="*/ 5 h 123"/>
                <a:gd name="T18" fmla="*/ 141 w 152"/>
                <a:gd name="T19" fmla="*/ 32 h 123"/>
                <a:gd name="T20" fmla="*/ 149 w 152"/>
                <a:gd name="T21" fmla="*/ 50 h 123"/>
                <a:gd name="T22" fmla="*/ 152 w 152"/>
                <a:gd name="T23" fmla="*/ 65 h 123"/>
                <a:gd name="T24" fmla="*/ 151 w 152"/>
                <a:gd name="T25" fmla="*/ 79 h 123"/>
                <a:gd name="T26" fmla="*/ 146 w 152"/>
                <a:gd name="T27" fmla="*/ 91 h 123"/>
                <a:gd name="T28" fmla="*/ 138 w 152"/>
                <a:gd name="T29" fmla="*/ 99 h 123"/>
                <a:gd name="T30" fmla="*/ 127 w 152"/>
                <a:gd name="T31" fmla="*/ 107 h 123"/>
                <a:gd name="T32" fmla="*/ 114 w 152"/>
                <a:gd name="T33" fmla="*/ 113 h 123"/>
                <a:gd name="T34" fmla="*/ 99 w 152"/>
                <a:gd name="T35" fmla="*/ 116 h 123"/>
                <a:gd name="T36" fmla="*/ 84 w 152"/>
                <a:gd name="T37" fmla="*/ 120 h 123"/>
                <a:gd name="T38" fmla="*/ 69 w 152"/>
                <a:gd name="T39" fmla="*/ 121 h 123"/>
                <a:gd name="T40" fmla="*/ 54 w 152"/>
                <a:gd name="T41" fmla="*/ 122 h 123"/>
                <a:gd name="T42" fmla="*/ 42 w 152"/>
                <a:gd name="T43" fmla="*/ 123 h 123"/>
                <a:gd name="T44" fmla="*/ 30 w 152"/>
                <a:gd name="T45" fmla="*/ 123 h 123"/>
                <a:gd name="T46" fmla="*/ 21 w 152"/>
                <a:gd name="T47" fmla="*/ 122 h 123"/>
                <a:gd name="T48" fmla="*/ 15 w 152"/>
                <a:gd name="T49" fmla="*/ 122 h 123"/>
                <a:gd name="T50" fmla="*/ 13 w 152"/>
                <a:gd name="T51" fmla="*/ 12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2" h="123">
                  <a:moveTo>
                    <a:pt x="13" y="122"/>
                  </a:moveTo>
                  <a:lnTo>
                    <a:pt x="0" y="100"/>
                  </a:lnTo>
                  <a:lnTo>
                    <a:pt x="4" y="93"/>
                  </a:lnTo>
                  <a:lnTo>
                    <a:pt x="14" y="75"/>
                  </a:lnTo>
                  <a:lnTo>
                    <a:pt x="29" y="52"/>
                  </a:lnTo>
                  <a:lnTo>
                    <a:pt x="48" y="27"/>
                  </a:lnTo>
                  <a:lnTo>
                    <a:pt x="70" y="9"/>
                  </a:lnTo>
                  <a:lnTo>
                    <a:pt x="93" y="0"/>
                  </a:lnTo>
                  <a:lnTo>
                    <a:pt x="118" y="5"/>
                  </a:lnTo>
                  <a:lnTo>
                    <a:pt x="141" y="32"/>
                  </a:lnTo>
                  <a:lnTo>
                    <a:pt x="149" y="50"/>
                  </a:lnTo>
                  <a:lnTo>
                    <a:pt x="152" y="65"/>
                  </a:lnTo>
                  <a:lnTo>
                    <a:pt x="151" y="79"/>
                  </a:lnTo>
                  <a:lnTo>
                    <a:pt x="146" y="91"/>
                  </a:lnTo>
                  <a:lnTo>
                    <a:pt x="138" y="99"/>
                  </a:lnTo>
                  <a:lnTo>
                    <a:pt x="127" y="107"/>
                  </a:lnTo>
                  <a:lnTo>
                    <a:pt x="114" y="113"/>
                  </a:lnTo>
                  <a:lnTo>
                    <a:pt x="99" y="116"/>
                  </a:lnTo>
                  <a:lnTo>
                    <a:pt x="84" y="120"/>
                  </a:lnTo>
                  <a:lnTo>
                    <a:pt x="69" y="121"/>
                  </a:lnTo>
                  <a:lnTo>
                    <a:pt x="54" y="122"/>
                  </a:lnTo>
                  <a:lnTo>
                    <a:pt x="42" y="123"/>
                  </a:lnTo>
                  <a:lnTo>
                    <a:pt x="30" y="123"/>
                  </a:lnTo>
                  <a:lnTo>
                    <a:pt x="21" y="122"/>
                  </a:lnTo>
                  <a:lnTo>
                    <a:pt x="15" y="122"/>
                  </a:lnTo>
                  <a:lnTo>
                    <a:pt x="13" y="12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00" name="Freeform 252"/>
            <p:cNvSpPr>
              <a:spLocks/>
            </p:cNvSpPr>
            <p:nvPr/>
          </p:nvSpPr>
          <p:spPr bwMode="auto">
            <a:xfrm>
              <a:off x="2972" y="2517"/>
              <a:ext cx="76" cy="61"/>
            </a:xfrm>
            <a:custGeom>
              <a:avLst/>
              <a:gdLst>
                <a:gd name="T0" fmla="*/ 0 w 153"/>
                <a:gd name="T1" fmla="*/ 23 h 122"/>
                <a:gd name="T2" fmla="*/ 13 w 153"/>
                <a:gd name="T3" fmla="*/ 1 h 122"/>
                <a:gd name="T4" fmla="*/ 15 w 153"/>
                <a:gd name="T5" fmla="*/ 1 h 122"/>
                <a:gd name="T6" fmla="*/ 21 w 153"/>
                <a:gd name="T7" fmla="*/ 1 h 122"/>
                <a:gd name="T8" fmla="*/ 30 w 153"/>
                <a:gd name="T9" fmla="*/ 0 h 122"/>
                <a:gd name="T10" fmla="*/ 42 w 153"/>
                <a:gd name="T11" fmla="*/ 0 h 122"/>
                <a:gd name="T12" fmla="*/ 54 w 153"/>
                <a:gd name="T13" fmla="*/ 1 h 122"/>
                <a:gd name="T14" fmla="*/ 69 w 153"/>
                <a:gd name="T15" fmla="*/ 2 h 122"/>
                <a:gd name="T16" fmla="*/ 84 w 153"/>
                <a:gd name="T17" fmla="*/ 4 h 122"/>
                <a:gd name="T18" fmla="*/ 99 w 153"/>
                <a:gd name="T19" fmla="*/ 7 h 122"/>
                <a:gd name="T20" fmla="*/ 114 w 153"/>
                <a:gd name="T21" fmla="*/ 10 h 122"/>
                <a:gd name="T22" fmla="*/ 127 w 153"/>
                <a:gd name="T23" fmla="*/ 16 h 122"/>
                <a:gd name="T24" fmla="*/ 138 w 153"/>
                <a:gd name="T25" fmla="*/ 23 h 122"/>
                <a:gd name="T26" fmla="*/ 146 w 153"/>
                <a:gd name="T27" fmla="*/ 32 h 122"/>
                <a:gd name="T28" fmla="*/ 152 w 153"/>
                <a:gd name="T29" fmla="*/ 43 h 122"/>
                <a:gd name="T30" fmla="*/ 153 w 153"/>
                <a:gd name="T31" fmla="*/ 55 h 122"/>
                <a:gd name="T32" fmla="*/ 150 w 153"/>
                <a:gd name="T33" fmla="*/ 70 h 122"/>
                <a:gd name="T34" fmla="*/ 142 w 153"/>
                <a:gd name="T35" fmla="*/ 89 h 122"/>
                <a:gd name="T36" fmla="*/ 118 w 153"/>
                <a:gd name="T37" fmla="*/ 115 h 122"/>
                <a:gd name="T38" fmla="*/ 93 w 153"/>
                <a:gd name="T39" fmla="*/ 122 h 122"/>
                <a:gd name="T40" fmla="*/ 70 w 153"/>
                <a:gd name="T41" fmla="*/ 114 h 122"/>
                <a:gd name="T42" fmla="*/ 48 w 153"/>
                <a:gd name="T43" fmla="*/ 95 h 122"/>
                <a:gd name="T44" fmla="*/ 29 w 153"/>
                <a:gd name="T45" fmla="*/ 72 h 122"/>
                <a:gd name="T46" fmla="*/ 14 w 153"/>
                <a:gd name="T47" fmla="*/ 48 h 122"/>
                <a:gd name="T48" fmla="*/ 4 w 153"/>
                <a:gd name="T49" fmla="*/ 30 h 122"/>
                <a:gd name="T50" fmla="*/ 0 w 153"/>
                <a:gd name="T51" fmla="*/ 2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3" h="122">
                  <a:moveTo>
                    <a:pt x="0" y="23"/>
                  </a:moveTo>
                  <a:lnTo>
                    <a:pt x="13" y="1"/>
                  </a:lnTo>
                  <a:lnTo>
                    <a:pt x="15" y="1"/>
                  </a:lnTo>
                  <a:lnTo>
                    <a:pt x="21" y="1"/>
                  </a:lnTo>
                  <a:lnTo>
                    <a:pt x="30" y="0"/>
                  </a:lnTo>
                  <a:lnTo>
                    <a:pt x="42" y="0"/>
                  </a:lnTo>
                  <a:lnTo>
                    <a:pt x="54" y="1"/>
                  </a:lnTo>
                  <a:lnTo>
                    <a:pt x="69" y="2"/>
                  </a:lnTo>
                  <a:lnTo>
                    <a:pt x="84" y="4"/>
                  </a:lnTo>
                  <a:lnTo>
                    <a:pt x="99" y="7"/>
                  </a:lnTo>
                  <a:lnTo>
                    <a:pt x="114" y="10"/>
                  </a:lnTo>
                  <a:lnTo>
                    <a:pt x="127" y="16"/>
                  </a:lnTo>
                  <a:lnTo>
                    <a:pt x="138" y="23"/>
                  </a:lnTo>
                  <a:lnTo>
                    <a:pt x="146" y="32"/>
                  </a:lnTo>
                  <a:lnTo>
                    <a:pt x="152" y="43"/>
                  </a:lnTo>
                  <a:lnTo>
                    <a:pt x="153" y="55"/>
                  </a:lnTo>
                  <a:lnTo>
                    <a:pt x="150" y="70"/>
                  </a:lnTo>
                  <a:lnTo>
                    <a:pt x="142" y="89"/>
                  </a:lnTo>
                  <a:lnTo>
                    <a:pt x="118" y="115"/>
                  </a:lnTo>
                  <a:lnTo>
                    <a:pt x="93" y="122"/>
                  </a:lnTo>
                  <a:lnTo>
                    <a:pt x="70" y="114"/>
                  </a:lnTo>
                  <a:lnTo>
                    <a:pt x="48" y="95"/>
                  </a:lnTo>
                  <a:lnTo>
                    <a:pt x="29" y="72"/>
                  </a:lnTo>
                  <a:lnTo>
                    <a:pt x="14" y="48"/>
                  </a:lnTo>
                  <a:lnTo>
                    <a:pt x="4" y="30"/>
                  </a:lnTo>
                  <a:lnTo>
                    <a:pt x="0" y="2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01" name="Freeform 253"/>
            <p:cNvSpPr>
              <a:spLocks/>
            </p:cNvSpPr>
            <p:nvPr/>
          </p:nvSpPr>
          <p:spPr bwMode="auto">
            <a:xfrm>
              <a:off x="2930" y="2532"/>
              <a:ext cx="55" cy="78"/>
            </a:xfrm>
            <a:custGeom>
              <a:avLst/>
              <a:gdLst>
                <a:gd name="T0" fmla="*/ 43 w 112"/>
                <a:gd name="T1" fmla="*/ 0 h 156"/>
                <a:gd name="T2" fmla="*/ 68 w 112"/>
                <a:gd name="T3" fmla="*/ 0 h 156"/>
                <a:gd name="T4" fmla="*/ 73 w 112"/>
                <a:gd name="T5" fmla="*/ 7 h 156"/>
                <a:gd name="T6" fmla="*/ 83 w 112"/>
                <a:gd name="T7" fmla="*/ 24 h 156"/>
                <a:gd name="T8" fmla="*/ 96 w 112"/>
                <a:gd name="T9" fmla="*/ 50 h 156"/>
                <a:gd name="T10" fmla="*/ 106 w 112"/>
                <a:gd name="T11" fmla="*/ 77 h 156"/>
                <a:gd name="T12" fmla="*/ 112 w 112"/>
                <a:gd name="T13" fmla="*/ 106 h 156"/>
                <a:gd name="T14" fmla="*/ 108 w 112"/>
                <a:gd name="T15" fmla="*/ 131 h 156"/>
                <a:gd name="T16" fmla="*/ 91 w 112"/>
                <a:gd name="T17" fmla="*/ 149 h 156"/>
                <a:gd name="T18" fmla="*/ 56 w 112"/>
                <a:gd name="T19" fmla="*/ 156 h 156"/>
                <a:gd name="T20" fmla="*/ 22 w 112"/>
                <a:gd name="T21" fmla="*/ 149 h 156"/>
                <a:gd name="T22" fmla="*/ 4 w 112"/>
                <a:gd name="T23" fmla="*/ 131 h 156"/>
                <a:gd name="T24" fmla="*/ 0 w 112"/>
                <a:gd name="T25" fmla="*/ 106 h 156"/>
                <a:gd name="T26" fmla="*/ 5 w 112"/>
                <a:gd name="T27" fmla="*/ 77 h 156"/>
                <a:gd name="T28" fmla="*/ 15 w 112"/>
                <a:gd name="T29" fmla="*/ 50 h 156"/>
                <a:gd name="T30" fmla="*/ 28 w 112"/>
                <a:gd name="T31" fmla="*/ 24 h 156"/>
                <a:gd name="T32" fmla="*/ 38 w 112"/>
                <a:gd name="T33" fmla="*/ 7 h 156"/>
                <a:gd name="T34" fmla="*/ 43 w 112"/>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156">
                  <a:moveTo>
                    <a:pt x="43" y="0"/>
                  </a:moveTo>
                  <a:lnTo>
                    <a:pt x="68" y="0"/>
                  </a:lnTo>
                  <a:lnTo>
                    <a:pt x="73" y="7"/>
                  </a:lnTo>
                  <a:lnTo>
                    <a:pt x="83" y="24"/>
                  </a:lnTo>
                  <a:lnTo>
                    <a:pt x="96" y="50"/>
                  </a:lnTo>
                  <a:lnTo>
                    <a:pt x="106" y="77"/>
                  </a:lnTo>
                  <a:lnTo>
                    <a:pt x="112" y="106"/>
                  </a:lnTo>
                  <a:lnTo>
                    <a:pt x="108" y="131"/>
                  </a:lnTo>
                  <a:lnTo>
                    <a:pt x="91" y="149"/>
                  </a:lnTo>
                  <a:lnTo>
                    <a:pt x="56" y="156"/>
                  </a:lnTo>
                  <a:lnTo>
                    <a:pt x="22" y="149"/>
                  </a:lnTo>
                  <a:lnTo>
                    <a:pt x="4" y="131"/>
                  </a:lnTo>
                  <a:lnTo>
                    <a:pt x="0" y="106"/>
                  </a:lnTo>
                  <a:lnTo>
                    <a:pt x="5" y="77"/>
                  </a:lnTo>
                  <a:lnTo>
                    <a:pt x="15" y="50"/>
                  </a:lnTo>
                  <a:lnTo>
                    <a:pt x="28" y="24"/>
                  </a:lnTo>
                  <a:lnTo>
                    <a:pt x="38" y="7"/>
                  </a:lnTo>
                  <a:lnTo>
                    <a:pt x="4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02" name="Freeform 254"/>
            <p:cNvSpPr>
              <a:spLocks/>
            </p:cNvSpPr>
            <p:nvPr/>
          </p:nvSpPr>
          <p:spPr bwMode="auto">
            <a:xfrm>
              <a:off x="2868" y="2515"/>
              <a:ext cx="75" cy="62"/>
            </a:xfrm>
            <a:custGeom>
              <a:avLst/>
              <a:gdLst>
                <a:gd name="T0" fmla="*/ 138 w 151"/>
                <a:gd name="T1" fmla="*/ 1 h 123"/>
                <a:gd name="T2" fmla="*/ 151 w 151"/>
                <a:gd name="T3" fmla="*/ 23 h 123"/>
                <a:gd name="T4" fmla="*/ 147 w 151"/>
                <a:gd name="T5" fmla="*/ 30 h 123"/>
                <a:gd name="T6" fmla="*/ 137 w 151"/>
                <a:gd name="T7" fmla="*/ 48 h 123"/>
                <a:gd name="T8" fmla="*/ 122 w 151"/>
                <a:gd name="T9" fmla="*/ 71 h 123"/>
                <a:gd name="T10" fmla="*/ 103 w 151"/>
                <a:gd name="T11" fmla="*/ 95 h 123"/>
                <a:gd name="T12" fmla="*/ 82 w 151"/>
                <a:gd name="T13" fmla="*/ 114 h 123"/>
                <a:gd name="T14" fmla="*/ 57 w 151"/>
                <a:gd name="T15" fmla="*/ 123 h 123"/>
                <a:gd name="T16" fmla="*/ 34 w 151"/>
                <a:gd name="T17" fmla="*/ 117 h 123"/>
                <a:gd name="T18" fmla="*/ 11 w 151"/>
                <a:gd name="T19" fmla="*/ 91 h 123"/>
                <a:gd name="T20" fmla="*/ 3 w 151"/>
                <a:gd name="T21" fmla="*/ 72 h 123"/>
                <a:gd name="T22" fmla="*/ 0 w 151"/>
                <a:gd name="T23" fmla="*/ 57 h 123"/>
                <a:gd name="T24" fmla="*/ 0 w 151"/>
                <a:gd name="T25" fmla="*/ 44 h 123"/>
                <a:gd name="T26" fmla="*/ 6 w 151"/>
                <a:gd name="T27" fmla="*/ 32 h 123"/>
                <a:gd name="T28" fmla="*/ 14 w 151"/>
                <a:gd name="T29" fmla="*/ 24 h 123"/>
                <a:gd name="T30" fmla="*/ 25 w 151"/>
                <a:gd name="T31" fmla="*/ 16 h 123"/>
                <a:gd name="T32" fmla="*/ 38 w 151"/>
                <a:gd name="T33" fmla="*/ 10 h 123"/>
                <a:gd name="T34" fmla="*/ 52 w 151"/>
                <a:gd name="T35" fmla="*/ 7 h 123"/>
                <a:gd name="T36" fmla="*/ 67 w 151"/>
                <a:gd name="T37" fmla="*/ 3 h 123"/>
                <a:gd name="T38" fmla="*/ 82 w 151"/>
                <a:gd name="T39" fmla="*/ 2 h 123"/>
                <a:gd name="T40" fmla="*/ 97 w 151"/>
                <a:gd name="T41" fmla="*/ 1 h 123"/>
                <a:gd name="T42" fmla="*/ 109 w 151"/>
                <a:gd name="T43" fmla="*/ 0 h 123"/>
                <a:gd name="T44" fmla="*/ 121 w 151"/>
                <a:gd name="T45" fmla="*/ 0 h 123"/>
                <a:gd name="T46" fmla="*/ 130 w 151"/>
                <a:gd name="T47" fmla="*/ 1 h 123"/>
                <a:gd name="T48" fmla="*/ 136 w 151"/>
                <a:gd name="T49" fmla="*/ 1 h 123"/>
                <a:gd name="T50" fmla="*/ 138 w 151"/>
                <a:gd name="T51" fmla="*/ 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1" h="123">
                  <a:moveTo>
                    <a:pt x="138" y="1"/>
                  </a:moveTo>
                  <a:lnTo>
                    <a:pt x="151" y="23"/>
                  </a:lnTo>
                  <a:lnTo>
                    <a:pt x="147" y="30"/>
                  </a:lnTo>
                  <a:lnTo>
                    <a:pt x="137" y="48"/>
                  </a:lnTo>
                  <a:lnTo>
                    <a:pt x="122" y="71"/>
                  </a:lnTo>
                  <a:lnTo>
                    <a:pt x="103" y="95"/>
                  </a:lnTo>
                  <a:lnTo>
                    <a:pt x="82" y="114"/>
                  </a:lnTo>
                  <a:lnTo>
                    <a:pt x="57" y="123"/>
                  </a:lnTo>
                  <a:lnTo>
                    <a:pt x="34" y="117"/>
                  </a:lnTo>
                  <a:lnTo>
                    <a:pt x="11" y="91"/>
                  </a:lnTo>
                  <a:lnTo>
                    <a:pt x="3" y="72"/>
                  </a:lnTo>
                  <a:lnTo>
                    <a:pt x="0" y="57"/>
                  </a:lnTo>
                  <a:lnTo>
                    <a:pt x="0" y="44"/>
                  </a:lnTo>
                  <a:lnTo>
                    <a:pt x="6" y="32"/>
                  </a:lnTo>
                  <a:lnTo>
                    <a:pt x="14" y="24"/>
                  </a:lnTo>
                  <a:lnTo>
                    <a:pt x="25" y="16"/>
                  </a:lnTo>
                  <a:lnTo>
                    <a:pt x="38" y="10"/>
                  </a:lnTo>
                  <a:lnTo>
                    <a:pt x="52" y="7"/>
                  </a:lnTo>
                  <a:lnTo>
                    <a:pt x="67" y="3"/>
                  </a:lnTo>
                  <a:lnTo>
                    <a:pt x="82" y="2"/>
                  </a:lnTo>
                  <a:lnTo>
                    <a:pt x="97" y="1"/>
                  </a:lnTo>
                  <a:lnTo>
                    <a:pt x="109" y="0"/>
                  </a:lnTo>
                  <a:lnTo>
                    <a:pt x="121" y="0"/>
                  </a:lnTo>
                  <a:lnTo>
                    <a:pt x="130" y="1"/>
                  </a:lnTo>
                  <a:lnTo>
                    <a:pt x="136" y="1"/>
                  </a:lnTo>
                  <a:lnTo>
                    <a:pt x="138"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03" name="Freeform 255"/>
            <p:cNvSpPr>
              <a:spLocks/>
            </p:cNvSpPr>
            <p:nvPr/>
          </p:nvSpPr>
          <p:spPr bwMode="auto">
            <a:xfrm>
              <a:off x="2867" y="2446"/>
              <a:ext cx="76" cy="62"/>
            </a:xfrm>
            <a:custGeom>
              <a:avLst/>
              <a:gdLst>
                <a:gd name="T0" fmla="*/ 152 w 152"/>
                <a:gd name="T1" fmla="*/ 99 h 123"/>
                <a:gd name="T2" fmla="*/ 139 w 152"/>
                <a:gd name="T3" fmla="*/ 122 h 123"/>
                <a:gd name="T4" fmla="*/ 137 w 152"/>
                <a:gd name="T5" fmla="*/ 122 h 123"/>
                <a:gd name="T6" fmla="*/ 131 w 152"/>
                <a:gd name="T7" fmla="*/ 122 h 123"/>
                <a:gd name="T8" fmla="*/ 122 w 152"/>
                <a:gd name="T9" fmla="*/ 123 h 123"/>
                <a:gd name="T10" fmla="*/ 110 w 152"/>
                <a:gd name="T11" fmla="*/ 122 h 123"/>
                <a:gd name="T12" fmla="*/ 98 w 152"/>
                <a:gd name="T13" fmla="*/ 122 h 123"/>
                <a:gd name="T14" fmla="*/ 83 w 152"/>
                <a:gd name="T15" fmla="*/ 121 h 123"/>
                <a:gd name="T16" fmla="*/ 68 w 152"/>
                <a:gd name="T17" fmla="*/ 118 h 123"/>
                <a:gd name="T18" fmla="*/ 53 w 152"/>
                <a:gd name="T19" fmla="*/ 116 h 123"/>
                <a:gd name="T20" fmla="*/ 39 w 152"/>
                <a:gd name="T21" fmla="*/ 111 h 123"/>
                <a:gd name="T22" fmla="*/ 26 w 152"/>
                <a:gd name="T23" fmla="*/ 106 h 123"/>
                <a:gd name="T24" fmla="*/ 15 w 152"/>
                <a:gd name="T25" fmla="*/ 99 h 123"/>
                <a:gd name="T26" fmla="*/ 7 w 152"/>
                <a:gd name="T27" fmla="*/ 91 h 123"/>
                <a:gd name="T28" fmla="*/ 1 w 152"/>
                <a:gd name="T29" fmla="*/ 79 h 123"/>
                <a:gd name="T30" fmla="*/ 0 w 152"/>
                <a:gd name="T31" fmla="*/ 66 h 123"/>
                <a:gd name="T32" fmla="*/ 3 w 152"/>
                <a:gd name="T33" fmla="*/ 51 h 123"/>
                <a:gd name="T34" fmla="*/ 11 w 152"/>
                <a:gd name="T35" fmla="*/ 33 h 123"/>
                <a:gd name="T36" fmla="*/ 34 w 152"/>
                <a:gd name="T37" fmla="*/ 6 h 123"/>
                <a:gd name="T38" fmla="*/ 58 w 152"/>
                <a:gd name="T39" fmla="*/ 0 h 123"/>
                <a:gd name="T40" fmla="*/ 83 w 152"/>
                <a:gd name="T41" fmla="*/ 8 h 123"/>
                <a:gd name="T42" fmla="*/ 104 w 152"/>
                <a:gd name="T43" fmla="*/ 27 h 123"/>
                <a:gd name="T44" fmla="*/ 123 w 152"/>
                <a:gd name="T45" fmla="*/ 50 h 123"/>
                <a:gd name="T46" fmla="*/ 138 w 152"/>
                <a:gd name="T47" fmla="*/ 73 h 123"/>
                <a:gd name="T48" fmla="*/ 148 w 152"/>
                <a:gd name="T49" fmla="*/ 92 h 123"/>
                <a:gd name="T50" fmla="*/ 152 w 152"/>
                <a:gd name="T51" fmla="*/ 9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2" h="123">
                  <a:moveTo>
                    <a:pt x="152" y="99"/>
                  </a:moveTo>
                  <a:lnTo>
                    <a:pt x="139" y="122"/>
                  </a:lnTo>
                  <a:lnTo>
                    <a:pt x="137" y="122"/>
                  </a:lnTo>
                  <a:lnTo>
                    <a:pt x="131" y="122"/>
                  </a:lnTo>
                  <a:lnTo>
                    <a:pt x="122" y="123"/>
                  </a:lnTo>
                  <a:lnTo>
                    <a:pt x="110" y="122"/>
                  </a:lnTo>
                  <a:lnTo>
                    <a:pt x="98" y="122"/>
                  </a:lnTo>
                  <a:lnTo>
                    <a:pt x="83" y="121"/>
                  </a:lnTo>
                  <a:lnTo>
                    <a:pt x="68" y="118"/>
                  </a:lnTo>
                  <a:lnTo>
                    <a:pt x="53" y="116"/>
                  </a:lnTo>
                  <a:lnTo>
                    <a:pt x="39" y="111"/>
                  </a:lnTo>
                  <a:lnTo>
                    <a:pt x="26" y="106"/>
                  </a:lnTo>
                  <a:lnTo>
                    <a:pt x="15" y="99"/>
                  </a:lnTo>
                  <a:lnTo>
                    <a:pt x="7" y="91"/>
                  </a:lnTo>
                  <a:lnTo>
                    <a:pt x="1" y="79"/>
                  </a:lnTo>
                  <a:lnTo>
                    <a:pt x="0" y="66"/>
                  </a:lnTo>
                  <a:lnTo>
                    <a:pt x="3" y="51"/>
                  </a:lnTo>
                  <a:lnTo>
                    <a:pt x="11" y="33"/>
                  </a:lnTo>
                  <a:lnTo>
                    <a:pt x="34" y="6"/>
                  </a:lnTo>
                  <a:lnTo>
                    <a:pt x="58" y="0"/>
                  </a:lnTo>
                  <a:lnTo>
                    <a:pt x="83" y="8"/>
                  </a:lnTo>
                  <a:lnTo>
                    <a:pt x="104" y="27"/>
                  </a:lnTo>
                  <a:lnTo>
                    <a:pt x="123" y="50"/>
                  </a:lnTo>
                  <a:lnTo>
                    <a:pt x="138" y="73"/>
                  </a:lnTo>
                  <a:lnTo>
                    <a:pt x="148" y="92"/>
                  </a:lnTo>
                  <a:lnTo>
                    <a:pt x="152" y="9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04" name="Freeform 256"/>
            <p:cNvSpPr>
              <a:spLocks/>
            </p:cNvSpPr>
            <p:nvPr/>
          </p:nvSpPr>
          <p:spPr bwMode="auto">
            <a:xfrm>
              <a:off x="2555" y="2447"/>
              <a:ext cx="68" cy="74"/>
            </a:xfrm>
            <a:custGeom>
              <a:avLst/>
              <a:gdLst>
                <a:gd name="T0" fmla="*/ 6 w 136"/>
                <a:gd name="T1" fmla="*/ 67 h 148"/>
                <a:gd name="T2" fmla="*/ 0 w 136"/>
                <a:gd name="T3" fmla="*/ 47 h 148"/>
                <a:gd name="T4" fmla="*/ 7 w 136"/>
                <a:gd name="T5" fmla="*/ 33 h 148"/>
                <a:gd name="T6" fmla="*/ 15 w 136"/>
                <a:gd name="T7" fmla="*/ 27 h 148"/>
                <a:gd name="T8" fmla="*/ 24 w 136"/>
                <a:gd name="T9" fmla="*/ 25 h 148"/>
                <a:gd name="T10" fmla="*/ 35 w 136"/>
                <a:gd name="T11" fmla="*/ 25 h 148"/>
                <a:gd name="T12" fmla="*/ 43 w 136"/>
                <a:gd name="T13" fmla="*/ 16 h 148"/>
                <a:gd name="T14" fmla="*/ 58 w 136"/>
                <a:gd name="T15" fmla="*/ 2 h 148"/>
                <a:gd name="T16" fmla="*/ 79 w 136"/>
                <a:gd name="T17" fmla="*/ 2 h 148"/>
                <a:gd name="T18" fmla="*/ 92 w 136"/>
                <a:gd name="T19" fmla="*/ 16 h 148"/>
                <a:gd name="T20" fmla="*/ 100 w 136"/>
                <a:gd name="T21" fmla="*/ 24 h 148"/>
                <a:gd name="T22" fmla="*/ 111 w 136"/>
                <a:gd name="T23" fmla="*/ 23 h 148"/>
                <a:gd name="T24" fmla="*/ 121 w 136"/>
                <a:gd name="T25" fmla="*/ 26 h 148"/>
                <a:gd name="T26" fmla="*/ 129 w 136"/>
                <a:gd name="T27" fmla="*/ 32 h 148"/>
                <a:gd name="T28" fmla="*/ 136 w 136"/>
                <a:gd name="T29" fmla="*/ 46 h 148"/>
                <a:gd name="T30" fmla="*/ 130 w 136"/>
                <a:gd name="T31" fmla="*/ 65 h 148"/>
                <a:gd name="T32" fmla="*/ 130 w 136"/>
                <a:gd name="T33" fmla="*/ 80 h 148"/>
                <a:gd name="T34" fmla="*/ 136 w 136"/>
                <a:gd name="T35" fmla="*/ 100 h 148"/>
                <a:gd name="T36" fmla="*/ 129 w 136"/>
                <a:gd name="T37" fmla="*/ 115 h 148"/>
                <a:gd name="T38" fmla="*/ 121 w 136"/>
                <a:gd name="T39" fmla="*/ 121 h 148"/>
                <a:gd name="T40" fmla="*/ 112 w 136"/>
                <a:gd name="T41" fmla="*/ 123 h 148"/>
                <a:gd name="T42" fmla="*/ 102 w 136"/>
                <a:gd name="T43" fmla="*/ 122 h 148"/>
                <a:gd name="T44" fmla="*/ 94 w 136"/>
                <a:gd name="T45" fmla="*/ 131 h 148"/>
                <a:gd name="T46" fmla="*/ 80 w 136"/>
                <a:gd name="T47" fmla="*/ 146 h 148"/>
                <a:gd name="T48" fmla="*/ 59 w 136"/>
                <a:gd name="T49" fmla="*/ 146 h 148"/>
                <a:gd name="T50" fmla="*/ 45 w 136"/>
                <a:gd name="T51" fmla="*/ 131 h 148"/>
                <a:gd name="T52" fmla="*/ 36 w 136"/>
                <a:gd name="T53" fmla="*/ 123 h 148"/>
                <a:gd name="T54" fmla="*/ 26 w 136"/>
                <a:gd name="T55" fmla="*/ 124 h 148"/>
                <a:gd name="T56" fmla="*/ 16 w 136"/>
                <a:gd name="T57" fmla="*/ 122 h 148"/>
                <a:gd name="T58" fmla="*/ 8 w 136"/>
                <a:gd name="T59" fmla="*/ 116 h 148"/>
                <a:gd name="T60" fmla="*/ 1 w 136"/>
                <a:gd name="T61" fmla="*/ 101 h 148"/>
                <a:gd name="T62" fmla="*/ 7 w 136"/>
                <a:gd name="T63" fmla="*/ 83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6" h="148">
                  <a:moveTo>
                    <a:pt x="14" y="75"/>
                  </a:moveTo>
                  <a:lnTo>
                    <a:pt x="6" y="67"/>
                  </a:lnTo>
                  <a:lnTo>
                    <a:pt x="1" y="57"/>
                  </a:lnTo>
                  <a:lnTo>
                    <a:pt x="0" y="47"/>
                  </a:lnTo>
                  <a:lnTo>
                    <a:pt x="4" y="38"/>
                  </a:lnTo>
                  <a:lnTo>
                    <a:pt x="7" y="33"/>
                  </a:lnTo>
                  <a:lnTo>
                    <a:pt x="11" y="30"/>
                  </a:lnTo>
                  <a:lnTo>
                    <a:pt x="15" y="27"/>
                  </a:lnTo>
                  <a:lnTo>
                    <a:pt x="20" y="25"/>
                  </a:lnTo>
                  <a:lnTo>
                    <a:pt x="24" y="25"/>
                  </a:lnTo>
                  <a:lnTo>
                    <a:pt x="30" y="25"/>
                  </a:lnTo>
                  <a:lnTo>
                    <a:pt x="35" y="25"/>
                  </a:lnTo>
                  <a:lnTo>
                    <a:pt x="41" y="27"/>
                  </a:lnTo>
                  <a:lnTo>
                    <a:pt x="43" y="16"/>
                  </a:lnTo>
                  <a:lnTo>
                    <a:pt x="50" y="8"/>
                  </a:lnTo>
                  <a:lnTo>
                    <a:pt x="58" y="2"/>
                  </a:lnTo>
                  <a:lnTo>
                    <a:pt x="68" y="0"/>
                  </a:lnTo>
                  <a:lnTo>
                    <a:pt x="79" y="2"/>
                  </a:lnTo>
                  <a:lnTo>
                    <a:pt x="87" y="8"/>
                  </a:lnTo>
                  <a:lnTo>
                    <a:pt x="92" y="16"/>
                  </a:lnTo>
                  <a:lnTo>
                    <a:pt x="95" y="26"/>
                  </a:lnTo>
                  <a:lnTo>
                    <a:pt x="100" y="24"/>
                  </a:lnTo>
                  <a:lnTo>
                    <a:pt x="105" y="23"/>
                  </a:lnTo>
                  <a:lnTo>
                    <a:pt x="111" y="23"/>
                  </a:lnTo>
                  <a:lnTo>
                    <a:pt x="117" y="24"/>
                  </a:lnTo>
                  <a:lnTo>
                    <a:pt x="121" y="26"/>
                  </a:lnTo>
                  <a:lnTo>
                    <a:pt x="126" y="29"/>
                  </a:lnTo>
                  <a:lnTo>
                    <a:pt x="129" y="32"/>
                  </a:lnTo>
                  <a:lnTo>
                    <a:pt x="133" y="37"/>
                  </a:lnTo>
                  <a:lnTo>
                    <a:pt x="136" y="46"/>
                  </a:lnTo>
                  <a:lnTo>
                    <a:pt x="135" y="56"/>
                  </a:lnTo>
                  <a:lnTo>
                    <a:pt x="130" y="65"/>
                  </a:lnTo>
                  <a:lnTo>
                    <a:pt x="122" y="73"/>
                  </a:lnTo>
                  <a:lnTo>
                    <a:pt x="130" y="80"/>
                  </a:lnTo>
                  <a:lnTo>
                    <a:pt x="135" y="90"/>
                  </a:lnTo>
                  <a:lnTo>
                    <a:pt x="136" y="100"/>
                  </a:lnTo>
                  <a:lnTo>
                    <a:pt x="133" y="110"/>
                  </a:lnTo>
                  <a:lnTo>
                    <a:pt x="129" y="115"/>
                  </a:lnTo>
                  <a:lnTo>
                    <a:pt x="126" y="118"/>
                  </a:lnTo>
                  <a:lnTo>
                    <a:pt x="121" y="121"/>
                  </a:lnTo>
                  <a:lnTo>
                    <a:pt x="117" y="122"/>
                  </a:lnTo>
                  <a:lnTo>
                    <a:pt x="112" y="123"/>
                  </a:lnTo>
                  <a:lnTo>
                    <a:pt x="106" y="123"/>
                  </a:lnTo>
                  <a:lnTo>
                    <a:pt x="102" y="122"/>
                  </a:lnTo>
                  <a:lnTo>
                    <a:pt x="96" y="121"/>
                  </a:lnTo>
                  <a:lnTo>
                    <a:pt x="94" y="131"/>
                  </a:lnTo>
                  <a:lnTo>
                    <a:pt x="88" y="140"/>
                  </a:lnTo>
                  <a:lnTo>
                    <a:pt x="80" y="146"/>
                  </a:lnTo>
                  <a:lnTo>
                    <a:pt x="69" y="148"/>
                  </a:lnTo>
                  <a:lnTo>
                    <a:pt x="59" y="146"/>
                  </a:lnTo>
                  <a:lnTo>
                    <a:pt x="51" y="140"/>
                  </a:lnTo>
                  <a:lnTo>
                    <a:pt x="45" y="131"/>
                  </a:lnTo>
                  <a:lnTo>
                    <a:pt x="42" y="121"/>
                  </a:lnTo>
                  <a:lnTo>
                    <a:pt x="36" y="123"/>
                  </a:lnTo>
                  <a:lnTo>
                    <a:pt x="31" y="124"/>
                  </a:lnTo>
                  <a:lnTo>
                    <a:pt x="26" y="124"/>
                  </a:lnTo>
                  <a:lnTo>
                    <a:pt x="21" y="123"/>
                  </a:lnTo>
                  <a:lnTo>
                    <a:pt x="16" y="122"/>
                  </a:lnTo>
                  <a:lnTo>
                    <a:pt x="12" y="120"/>
                  </a:lnTo>
                  <a:lnTo>
                    <a:pt x="8" y="116"/>
                  </a:lnTo>
                  <a:lnTo>
                    <a:pt x="5" y="111"/>
                  </a:lnTo>
                  <a:lnTo>
                    <a:pt x="1" y="101"/>
                  </a:lnTo>
                  <a:lnTo>
                    <a:pt x="3" y="92"/>
                  </a:lnTo>
                  <a:lnTo>
                    <a:pt x="7" y="83"/>
                  </a:lnTo>
                  <a:lnTo>
                    <a:pt x="14" y="7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05" name="Freeform 257"/>
            <p:cNvSpPr>
              <a:spLocks/>
            </p:cNvSpPr>
            <p:nvPr/>
          </p:nvSpPr>
          <p:spPr bwMode="auto">
            <a:xfrm>
              <a:off x="2579" y="2473"/>
              <a:ext cx="20" cy="21"/>
            </a:xfrm>
            <a:custGeom>
              <a:avLst/>
              <a:gdLst>
                <a:gd name="T0" fmla="*/ 19 w 39"/>
                <a:gd name="T1" fmla="*/ 40 h 40"/>
                <a:gd name="T2" fmla="*/ 27 w 39"/>
                <a:gd name="T3" fmla="*/ 39 h 40"/>
                <a:gd name="T4" fmla="*/ 33 w 39"/>
                <a:gd name="T5" fmla="*/ 34 h 40"/>
                <a:gd name="T6" fmla="*/ 38 w 39"/>
                <a:gd name="T7" fmla="*/ 27 h 40"/>
                <a:gd name="T8" fmla="*/ 39 w 39"/>
                <a:gd name="T9" fmla="*/ 20 h 40"/>
                <a:gd name="T10" fmla="*/ 38 w 39"/>
                <a:gd name="T11" fmla="*/ 12 h 40"/>
                <a:gd name="T12" fmla="*/ 33 w 39"/>
                <a:gd name="T13" fmla="*/ 5 h 40"/>
                <a:gd name="T14" fmla="*/ 27 w 39"/>
                <a:gd name="T15" fmla="*/ 1 h 40"/>
                <a:gd name="T16" fmla="*/ 19 w 39"/>
                <a:gd name="T17" fmla="*/ 0 h 40"/>
                <a:gd name="T18" fmla="*/ 12 w 39"/>
                <a:gd name="T19" fmla="*/ 1 h 40"/>
                <a:gd name="T20" fmla="*/ 6 w 39"/>
                <a:gd name="T21" fmla="*/ 5 h 40"/>
                <a:gd name="T22" fmla="*/ 1 w 39"/>
                <a:gd name="T23" fmla="*/ 12 h 40"/>
                <a:gd name="T24" fmla="*/ 0 w 39"/>
                <a:gd name="T25" fmla="*/ 20 h 40"/>
                <a:gd name="T26" fmla="*/ 1 w 39"/>
                <a:gd name="T27" fmla="*/ 27 h 40"/>
                <a:gd name="T28" fmla="*/ 6 w 39"/>
                <a:gd name="T29" fmla="*/ 34 h 40"/>
                <a:gd name="T30" fmla="*/ 12 w 39"/>
                <a:gd name="T31" fmla="*/ 39 h 40"/>
                <a:gd name="T32" fmla="*/ 19 w 39"/>
                <a:gd name="T33"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40">
                  <a:moveTo>
                    <a:pt x="19" y="40"/>
                  </a:moveTo>
                  <a:lnTo>
                    <a:pt x="27" y="39"/>
                  </a:lnTo>
                  <a:lnTo>
                    <a:pt x="33" y="34"/>
                  </a:lnTo>
                  <a:lnTo>
                    <a:pt x="38" y="27"/>
                  </a:lnTo>
                  <a:lnTo>
                    <a:pt x="39" y="20"/>
                  </a:lnTo>
                  <a:lnTo>
                    <a:pt x="38" y="12"/>
                  </a:lnTo>
                  <a:lnTo>
                    <a:pt x="33" y="5"/>
                  </a:lnTo>
                  <a:lnTo>
                    <a:pt x="27" y="1"/>
                  </a:lnTo>
                  <a:lnTo>
                    <a:pt x="19" y="0"/>
                  </a:lnTo>
                  <a:lnTo>
                    <a:pt x="12" y="1"/>
                  </a:lnTo>
                  <a:lnTo>
                    <a:pt x="6" y="5"/>
                  </a:lnTo>
                  <a:lnTo>
                    <a:pt x="1" y="12"/>
                  </a:lnTo>
                  <a:lnTo>
                    <a:pt x="0" y="20"/>
                  </a:lnTo>
                  <a:lnTo>
                    <a:pt x="1" y="27"/>
                  </a:lnTo>
                  <a:lnTo>
                    <a:pt x="6" y="34"/>
                  </a:lnTo>
                  <a:lnTo>
                    <a:pt x="12" y="39"/>
                  </a:lnTo>
                  <a:lnTo>
                    <a:pt x="19" y="4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06" name="Freeform 258"/>
            <p:cNvSpPr>
              <a:spLocks/>
            </p:cNvSpPr>
            <p:nvPr/>
          </p:nvSpPr>
          <p:spPr bwMode="auto">
            <a:xfrm>
              <a:off x="2642" y="1923"/>
              <a:ext cx="68" cy="74"/>
            </a:xfrm>
            <a:custGeom>
              <a:avLst/>
              <a:gdLst>
                <a:gd name="T0" fmla="*/ 6 w 136"/>
                <a:gd name="T1" fmla="*/ 66 h 147"/>
                <a:gd name="T2" fmla="*/ 0 w 136"/>
                <a:gd name="T3" fmla="*/ 47 h 147"/>
                <a:gd name="T4" fmla="*/ 7 w 136"/>
                <a:gd name="T5" fmla="*/ 33 h 147"/>
                <a:gd name="T6" fmla="*/ 15 w 136"/>
                <a:gd name="T7" fmla="*/ 26 h 147"/>
                <a:gd name="T8" fmla="*/ 25 w 136"/>
                <a:gd name="T9" fmla="*/ 24 h 147"/>
                <a:gd name="T10" fmla="*/ 35 w 136"/>
                <a:gd name="T11" fmla="*/ 25 h 147"/>
                <a:gd name="T12" fmla="*/ 43 w 136"/>
                <a:gd name="T13" fmla="*/ 16 h 147"/>
                <a:gd name="T14" fmla="*/ 58 w 136"/>
                <a:gd name="T15" fmla="*/ 2 h 147"/>
                <a:gd name="T16" fmla="*/ 79 w 136"/>
                <a:gd name="T17" fmla="*/ 2 h 147"/>
                <a:gd name="T18" fmla="*/ 92 w 136"/>
                <a:gd name="T19" fmla="*/ 16 h 147"/>
                <a:gd name="T20" fmla="*/ 101 w 136"/>
                <a:gd name="T21" fmla="*/ 24 h 147"/>
                <a:gd name="T22" fmla="*/ 111 w 136"/>
                <a:gd name="T23" fmla="*/ 23 h 147"/>
                <a:gd name="T24" fmla="*/ 121 w 136"/>
                <a:gd name="T25" fmla="*/ 25 h 147"/>
                <a:gd name="T26" fmla="*/ 129 w 136"/>
                <a:gd name="T27" fmla="*/ 32 h 147"/>
                <a:gd name="T28" fmla="*/ 136 w 136"/>
                <a:gd name="T29" fmla="*/ 46 h 147"/>
                <a:gd name="T30" fmla="*/ 130 w 136"/>
                <a:gd name="T31" fmla="*/ 65 h 147"/>
                <a:gd name="T32" fmla="*/ 130 w 136"/>
                <a:gd name="T33" fmla="*/ 80 h 147"/>
                <a:gd name="T34" fmla="*/ 136 w 136"/>
                <a:gd name="T35" fmla="*/ 100 h 147"/>
                <a:gd name="T36" fmla="*/ 129 w 136"/>
                <a:gd name="T37" fmla="*/ 114 h 147"/>
                <a:gd name="T38" fmla="*/ 121 w 136"/>
                <a:gd name="T39" fmla="*/ 121 h 147"/>
                <a:gd name="T40" fmla="*/ 112 w 136"/>
                <a:gd name="T41" fmla="*/ 123 h 147"/>
                <a:gd name="T42" fmla="*/ 102 w 136"/>
                <a:gd name="T43" fmla="*/ 122 h 147"/>
                <a:gd name="T44" fmla="*/ 94 w 136"/>
                <a:gd name="T45" fmla="*/ 131 h 147"/>
                <a:gd name="T46" fmla="*/ 80 w 136"/>
                <a:gd name="T47" fmla="*/ 145 h 147"/>
                <a:gd name="T48" fmla="*/ 59 w 136"/>
                <a:gd name="T49" fmla="*/ 145 h 147"/>
                <a:gd name="T50" fmla="*/ 45 w 136"/>
                <a:gd name="T51" fmla="*/ 131 h 147"/>
                <a:gd name="T52" fmla="*/ 36 w 136"/>
                <a:gd name="T53" fmla="*/ 123 h 147"/>
                <a:gd name="T54" fmla="*/ 26 w 136"/>
                <a:gd name="T55" fmla="*/ 124 h 147"/>
                <a:gd name="T56" fmla="*/ 16 w 136"/>
                <a:gd name="T57" fmla="*/ 122 h 147"/>
                <a:gd name="T58" fmla="*/ 8 w 136"/>
                <a:gd name="T59" fmla="*/ 116 h 147"/>
                <a:gd name="T60" fmla="*/ 1 w 136"/>
                <a:gd name="T61" fmla="*/ 101 h 147"/>
                <a:gd name="T62" fmla="*/ 7 w 136"/>
                <a:gd name="T63" fmla="*/ 8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6" h="147">
                  <a:moveTo>
                    <a:pt x="14" y="74"/>
                  </a:moveTo>
                  <a:lnTo>
                    <a:pt x="6" y="66"/>
                  </a:lnTo>
                  <a:lnTo>
                    <a:pt x="1" y="57"/>
                  </a:lnTo>
                  <a:lnTo>
                    <a:pt x="0" y="47"/>
                  </a:lnTo>
                  <a:lnTo>
                    <a:pt x="4" y="36"/>
                  </a:lnTo>
                  <a:lnTo>
                    <a:pt x="7" y="33"/>
                  </a:lnTo>
                  <a:lnTo>
                    <a:pt x="11" y="30"/>
                  </a:lnTo>
                  <a:lnTo>
                    <a:pt x="15" y="26"/>
                  </a:lnTo>
                  <a:lnTo>
                    <a:pt x="20" y="25"/>
                  </a:lnTo>
                  <a:lnTo>
                    <a:pt x="25" y="24"/>
                  </a:lnTo>
                  <a:lnTo>
                    <a:pt x="30" y="24"/>
                  </a:lnTo>
                  <a:lnTo>
                    <a:pt x="35" y="25"/>
                  </a:lnTo>
                  <a:lnTo>
                    <a:pt x="41" y="27"/>
                  </a:lnTo>
                  <a:lnTo>
                    <a:pt x="43" y="16"/>
                  </a:lnTo>
                  <a:lnTo>
                    <a:pt x="50" y="8"/>
                  </a:lnTo>
                  <a:lnTo>
                    <a:pt x="58" y="2"/>
                  </a:lnTo>
                  <a:lnTo>
                    <a:pt x="68" y="0"/>
                  </a:lnTo>
                  <a:lnTo>
                    <a:pt x="79" y="2"/>
                  </a:lnTo>
                  <a:lnTo>
                    <a:pt x="87" y="8"/>
                  </a:lnTo>
                  <a:lnTo>
                    <a:pt x="92" y="16"/>
                  </a:lnTo>
                  <a:lnTo>
                    <a:pt x="95" y="26"/>
                  </a:lnTo>
                  <a:lnTo>
                    <a:pt x="101" y="24"/>
                  </a:lnTo>
                  <a:lnTo>
                    <a:pt x="105" y="23"/>
                  </a:lnTo>
                  <a:lnTo>
                    <a:pt x="111" y="23"/>
                  </a:lnTo>
                  <a:lnTo>
                    <a:pt x="116" y="24"/>
                  </a:lnTo>
                  <a:lnTo>
                    <a:pt x="121" y="25"/>
                  </a:lnTo>
                  <a:lnTo>
                    <a:pt x="126" y="28"/>
                  </a:lnTo>
                  <a:lnTo>
                    <a:pt x="129" y="32"/>
                  </a:lnTo>
                  <a:lnTo>
                    <a:pt x="133" y="35"/>
                  </a:lnTo>
                  <a:lnTo>
                    <a:pt x="136" y="46"/>
                  </a:lnTo>
                  <a:lnTo>
                    <a:pt x="135" y="55"/>
                  </a:lnTo>
                  <a:lnTo>
                    <a:pt x="130" y="65"/>
                  </a:lnTo>
                  <a:lnTo>
                    <a:pt x="122" y="72"/>
                  </a:lnTo>
                  <a:lnTo>
                    <a:pt x="130" y="80"/>
                  </a:lnTo>
                  <a:lnTo>
                    <a:pt x="135" y="89"/>
                  </a:lnTo>
                  <a:lnTo>
                    <a:pt x="136" y="100"/>
                  </a:lnTo>
                  <a:lnTo>
                    <a:pt x="133" y="110"/>
                  </a:lnTo>
                  <a:lnTo>
                    <a:pt x="129" y="114"/>
                  </a:lnTo>
                  <a:lnTo>
                    <a:pt x="126" y="117"/>
                  </a:lnTo>
                  <a:lnTo>
                    <a:pt x="121" y="121"/>
                  </a:lnTo>
                  <a:lnTo>
                    <a:pt x="117" y="122"/>
                  </a:lnTo>
                  <a:lnTo>
                    <a:pt x="112" y="123"/>
                  </a:lnTo>
                  <a:lnTo>
                    <a:pt x="106" y="123"/>
                  </a:lnTo>
                  <a:lnTo>
                    <a:pt x="102" y="122"/>
                  </a:lnTo>
                  <a:lnTo>
                    <a:pt x="96" y="121"/>
                  </a:lnTo>
                  <a:lnTo>
                    <a:pt x="94" y="131"/>
                  </a:lnTo>
                  <a:lnTo>
                    <a:pt x="88" y="139"/>
                  </a:lnTo>
                  <a:lnTo>
                    <a:pt x="80" y="145"/>
                  </a:lnTo>
                  <a:lnTo>
                    <a:pt x="69" y="147"/>
                  </a:lnTo>
                  <a:lnTo>
                    <a:pt x="59" y="145"/>
                  </a:lnTo>
                  <a:lnTo>
                    <a:pt x="51" y="139"/>
                  </a:lnTo>
                  <a:lnTo>
                    <a:pt x="45" y="131"/>
                  </a:lnTo>
                  <a:lnTo>
                    <a:pt x="42" y="121"/>
                  </a:lnTo>
                  <a:lnTo>
                    <a:pt x="36" y="123"/>
                  </a:lnTo>
                  <a:lnTo>
                    <a:pt x="31" y="124"/>
                  </a:lnTo>
                  <a:lnTo>
                    <a:pt x="26" y="124"/>
                  </a:lnTo>
                  <a:lnTo>
                    <a:pt x="21" y="123"/>
                  </a:lnTo>
                  <a:lnTo>
                    <a:pt x="16" y="122"/>
                  </a:lnTo>
                  <a:lnTo>
                    <a:pt x="12" y="119"/>
                  </a:lnTo>
                  <a:lnTo>
                    <a:pt x="8" y="116"/>
                  </a:lnTo>
                  <a:lnTo>
                    <a:pt x="5" y="111"/>
                  </a:lnTo>
                  <a:lnTo>
                    <a:pt x="1" y="101"/>
                  </a:lnTo>
                  <a:lnTo>
                    <a:pt x="3" y="92"/>
                  </a:lnTo>
                  <a:lnTo>
                    <a:pt x="7" y="83"/>
                  </a:lnTo>
                  <a:lnTo>
                    <a:pt x="14" y="7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07" name="Freeform 259"/>
            <p:cNvSpPr>
              <a:spLocks/>
            </p:cNvSpPr>
            <p:nvPr/>
          </p:nvSpPr>
          <p:spPr bwMode="auto">
            <a:xfrm>
              <a:off x="2667" y="1949"/>
              <a:ext cx="20" cy="20"/>
            </a:xfrm>
            <a:custGeom>
              <a:avLst/>
              <a:gdLst>
                <a:gd name="T0" fmla="*/ 19 w 39"/>
                <a:gd name="T1" fmla="*/ 39 h 39"/>
                <a:gd name="T2" fmla="*/ 28 w 39"/>
                <a:gd name="T3" fmla="*/ 38 h 39"/>
                <a:gd name="T4" fmla="*/ 33 w 39"/>
                <a:gd name="T5" fmla="*/ 33 h 39"/>
                <a:gd name="T6" fmla="*/ 38 w 39"/>
                <a:gd name="T7" fmla="*/ 27 h 39"/>
                <a:gd name="T8" fmla="*/ 39 w 39"/>
                <a:gd name="T9" fmla="*/ 19 h 39"/>
                <a:gd name="T10" fmla="*/ 38 w 39"/>
                <a:gd name="T11" fmla="*/ 12 h 39"/>
                <a:gd name="T12" fmla="*/ 33 w 39"/>
                <a:gd name="T13" fmla="*/ 5 h 39"/>
                <a:gd name="T14" fmla="*/ 28 w 39"/>
                <a:gd name="T15" fmla="*/ 1 h 39"/>
                <a:gd name="T16" fmla="*/ 19 w 39"/>
                <a:gd name="T17" fmla="*/ 0 h 39"/>
                <a:gd name="T18" fmla="*/ 13 w 39"/>
                <a:gd name="T19" fmla="*/ 1 h 39"/>
                <a:gd name="T20" fmla="*/ 6 w 39"/>
                <a:gd name="T21" fmla="*/ 5 h 39"/>
                <a:gd name="T22" fmla="*/ 1 w 39"/>
                <a:gd name="T23" fmla="*/ 12 h 39"/>
                <a:gd name="T24" fmla="*/ 0 w 39"/>
                <a:gd name="T25" fmla="*/ 19 h 39"/>
                <a:gd name="T26" fmla="*/ 1 w 39"/>
                <a:gd name="T27" fmla="*/ 27 h 39"/>
                <a:gd name="T28" fmla="*/ 6 w 39"/>
                <a:gd name="T29" fmla="*/ 33 h 39"/>
                <a:gd name="T30" fmla="*/ 13 w 39"/>
                <a:gd name="T31" fmla="*/ 38 h 39"/>
                <a:gd name="T32" fmla="*/ 19 w 39"/>
                <a:gd name="T33"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39">
                  <a:moveTo>
                    <a:pt x="19" y="39"/>
                  </a:moveTo>
                  <a:lnTo>
                    <a:pt x="28" y="38"/>
                  </a:lnTo>
                  <a:lnTo>
                    <a:pt x="33" y="33"/>
                  </a:lnTo>
                  <a:lnTo>
                    <a:pt x="38" y="27"/>
                  </a:lnTo>
                  <a:lnTo>
                    <a:pt x="39" y="19"/>
                  </a:lnTo>
                  <a:lnTo>
                    <a:pt x="38" y="12"/>
                  </a:lnTo>
                  <a:lnTo>
                    <a:pt x="33" y="5"/>
                  </a:lnTo>
                  <a:lnTo>
                    <a:pt x="28" y="1"/>
                  </a:lnTo>
                  <a:lnTo>
                    <a:pt x="19" y="0"/>
                  </a:lnTo>
                  <a:lnTo>
                    <a:pt x="13" y="1"/>
                  </a:lnTo>
                  <a:lnTo>
                    <a:pt x="6" y="5"/>
                  </a:lnTo>
                  <a:lnTo>
                    <a:pt x="1" y="12"/>
                  </a:lnTo>
                  <a:lnTo>
                    <a:pt x="0" y="19"/>
                  </a:lnTo>
                  <a:lnTo>
                    <a:pt x="1" y="27"/>
                  </a:lnTo>
                  <a:lnTo>
                    <a:pt x="6" y="33"/>
                  </a:lnTo>
                  <a:lnTo>
                    <a:pt x="13" y="38"/>
                  </a:lnTo>
                  <a:lnTo>
                    <a:pt x="19" y="3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08" name="Freeform 260"/>
            <p:cNvSpPr>
              <a:spLocks/>
            </p:cNvSpPr>
            <p:nvPr/>
          </p:nvSpPr>
          <p:spPr bwMode="auto">
            <a:xfrm>
              <a:off x="2593" y="1695"/>
              <a:ext cx="30" cy="30"/>
            </a:xfrm>
            <a:custGeom>
              <a:avLst/>
              <a:gdLst>
                <a:gd name="T0" fmla="*/ 60 w 60"/>
                <a:gd name="T1" fmla="*/ 29 h 59"/>
                <a:gd name="T2" fmla="*/ 59 w 60"/>
                <a:gd name="T3" fmla="*/ 24 h 59"/>
                <a:gd name="T4" fmla="*/ 58 w 60"/>
                <a:gd name="T5" fmla="*/ 18 h 59"/>
                <a:gd name="T6" fmla="*/ 55 w 60"/>
                <a:gd name="T7" fmla="*/ 13 h 59"/>
                <a:gd name="T8" fmla="*/ 51 w 60"/>
                <a:gd name="T9" fmla="*/ 9 h 59"/>
                <a:gd name="T10" fmla="*/ 47 w 60"/>
                <a:gd name="T11" fmla="*/ 5 h 59"/>
                <a:gd name="T12" fmla="*/ 42 w 60"/>
                <a:gd name="T13" fmla="*/ 2 h 59"/>
                <a:gd name="T14" fmla="*/ 36 w 60"/>
                <a:gd name="T15" fmla="*/ 1 h 59"/>
                <a:gd name="T16" fmla="*/ 30 w 60"/>
                <a:gd name="T17" fmla="*/ 0 h 59"/>
                <a:gd name="T18" fmla="*/ 19 w 60"/>
                <a:gd name="T19" fmla="*/ 2 h 59"/>
                <a:gd name="T20" fmla="*/ 10 w 60"/>
                <a:gd name="T21" fmla="*/ 9 h 59"/>
                <a:gd name="T22" fmla="*/ 3 w 60"/>
                <a:gd name="T23" fmla="*/ 18 h 59"/>
                <a:gd name="T24" fmla="*/ 0 w 60"/>
                <a:gd name="T25" fmla="*/ 29 h 59"/>
                <a:gd name="T26" fmla="*/ 2 w 60"/>
                <a:gd name="T27" fmla="*/ 35 h 59"/>
                <a:gd name="T28" fmla="*/ 3 w 60"/>
                <a:gd name="T29" fmla="*/ 41 h 59"/>
                <a:gd name="T30" fmla="*/ 6 w 60"/>
                <a:gd name="T31" fmla="*/ 46 h 59"/>
                <a:gd name="T32" fmla="*/ 10 w 60"/>
                <a:gd name="T33" fmla="*/ 50 h 59"/>
                <a:gd name="T34" fmla="*/ 14 w 60"/>
                <a:gd name="T35" fmla="*/ 54 h 59"/>
                <a:gd name="T36" fmla="*/ 19 w 60"/>
                <a:gd name="T37" fmla="*/ 57 h 59"/>
                <a:gd name="T38" fmla="*/ 25 w 60"/>
                <a:gd name="T39" fmla="*/ 58 h 59"/>
                <a:gd name="T40" fmla="*/ 30 w 60"/>
                <a:gd name="T41" fmla="*/ 59 h 59"/>
                <a:gd name="T42" fmla="*/ 36 w 60"/>
                <a:gd name="T43" fmla="*/ 58 h 59"/>
                <a:gd name="T44" fmla="*/ 42 w 60"/>
                <a:gd name="T45" fmla="*/ 57 h 59"/>
                <a:gd name="T46" fmla="*/ 47 w 60"/>
                <a:gd name="T47" fmla="*/ 54 h 59"/>
                <a:gd name="T48" fmla="*/ 51 w 60"/>
                <a:gd name="T49" fmla="*/ 50 h 59"/>
                <a:gd name="T50" fmla="*/ 55 w 60"/>
                <a:gd name="T51" fmla="*/ 46 h 59"/>
                <a:gd name="T52" fmla="*/ 58 w 60"/>
                <a:gd name="T53" fmla="*/ 41 h 59"/>
                <a:gd name="T54" fmla="*/ 59 w 60"/>
                <a:gd name="T55" fmla="*/ 35 h 59"/>
                <a:gd name="T56" fmla="*/ 60 w 60"/>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29"/>
                  </a:moveTo>
                  <a:lnTo>
                    <a:pt x="59" y="24"/>
                  </a:lnTo>
                  <a:lnTo>
                    <a:pt x="58" y="18"/>
                  </a:lnTo>
                  <a:lnTo>
                    <a:pt x="55" y="13"/>
                  </a:lnTo>
                  <a:lnTo>
                    <a:pt x="51" y="9"/>
                  </a:lnTo>
                  <a:lnTo>
                    <a:pt x="47" y="5"/>
                  </a:lnTo>
                  <a:lnTo>
                    <a:pt x="42" y="2"/>
                  </a:lnTo>
                  <a:lnTo>
                    <a:pt x="36" y="1"/>
                  </a:lnTo>
                  <a:lnTo>
                    <a:pt x="30" y="0"/>
                  </a:lnTo>
                  <a:lnTo>
                    <a:pt x="19" y="2"/>
                  </a:lnTo>
                  <a:lnTo>
                    <a:pt x="10" y="9"/>
                  </a:lnTo>
                  <a:lnTo>
                    <a:pt x="3" y="18"/>
                  </a:lnTo>
                  <a:lnTo>
                    <a:pt x="0" y="29"/>
                  </a:lnTo>
                  <a:lnTo>
                    <a:pt x="2" y="35"/>
                  </a:lnTo>
                  <a:lnTo>
                    <a:pt x="3" y="41"/>
                  </a:lnTo>
                  <a:lnTo>
                    <a:pt x="6" y="46"/>
                  </a:lnTo>
                  <a:lnTo>
                    <a:pt x="10" y="50"/>
                  </a:lnTo>
                  <a:lnTo>
                    <a:pt x="14" y="54"/>
                  </a:lnTo>
                  <a:lnTo>
                    <a:pt x="19" y="57"/>
                  </a:lnTo>
                  <a:lnTo>
                    <a:pt x="25" y="58"/>
                  </a:lnTo>
                  <a:lnTo>
                    <a:pt x="30" y="59"/>
                  </a:lnTo>
                  <a:lnTo>
                    <a:pt x="36" y="58"/>
                  </a:lnTo>
                  <a:lnTo>
                    <a:pt x="42" y="57"/>
                  </a:lnTo>
                  <a:lnTo>
                    <a:pt x="47" y="54"/>
                  </a:lnTo>
                  <a:lnTo>
                    <a:pt x="51" y="50"/>
                  </a:lnTo>
                  <a:lnTo>
                    <a:pt x="55" y="46"/>
                  </a:lnTo>
                  <a:lnTo>
                    <a:pt x="58" y="41"/>
                  </a:lnTo>
                  <a:lnTo>
                    <a:pt x="59" y="35"/>
                  </a:lnTo>
                  <a:lnTo>
                    <a:pt x="60"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09" name="Freeform 261"/>
            <p:cNvSpPr>
              <a:spLocks/>
            </p:cNvSpPr>
            <p:nvPr/>
          </p:nvSpPr>
          <p:spPr bwMode="auto">
            <a:xfrm>
              <a:off x="2601" y="1702"/>
              <a:ext cx="15" cy="15"/>
            </a:xfrm>
            <a:custGeom>
              <a:avLst/>
              <a:gdLst>
                <a:gd name="T0" fmla="*/ 15 w 30"/>
                <a:gd name="T1" fmla="*/ 30 h 30"/>
                <a:gd name="T2" fmla="*/ 13 w 30"/>
                <a:gd name="T3" fmla="*/ 30 h 30"/>
                <a:gd name="T4" fmla="*/ 11 w 30"/>
                <a:gd name="T5" fmla="*/ 29 h 30"/>
                <a:gd name="T6" fmla="*/ 7 w 30"/>
                <a:gd name="T7" fmla="*/ 27 h 30"/>
                <a:gd name="T8" fmla="*/ 5 w 30"/>
                <a:gd name="T9" fmla="*/ 26 h 30"/>
                <a:gd name="T10" fmla="*/ 4 w 30"/>
                <a:gd name="T11" fmla="*/ 24 h 30"/>
                <a:gd name="T12" fmla="*/ 2 w 30"/>
                <a:gd name="T13" fmla="*/ 20 h 30"/>
                <a:gd name="T14" fmla="*/ 0 w 30"/>
                <a:gd name="T15" fmla="*/ 18 h 30"/>
                <a:gd name="T16" fmla="*/ 0 w 30"/>
                <a:gd name="T17" fmla="*/ 15 h 30"/>
                <a:gd name="T18" fmla="*/ 0 w 30"/>
                <a:gd name="T19" fmla="*/ 12 h 30"/>
                <a:gd name="T20" fmla="*/ 2 w 30"/>
                <a:gd name="T21" fmla="*/ 10 h 30"/>
                <a:gd name="T22" fmla="*/ 4 w 30"/>
                <a:gd name="T23" fmla="*/ 7 h 30"/>
                <a:gd name="T24" fmla="*/ 5 w 30"/>
                <a:gd name="T25" fmla="*/ 5 h 30"/>
                <a:gd name="T26" fmla="*/ 7 w 30"/>
                <a:gd name="T27" fmla="*/ 3 h 30"/>
                <a:gd name="T28" fmla="*/ 11 w 30"/>
                <a:gd name="T29" fmla="*/ 2 h 30"/>
                <a:gd name="T30" fmla="*/ 13 w 30"/>
                <a:gd name="T31" fmla="*/ 0 h 30"/>
                <a:gd name="T32" fmla="*/ 15 w 30"/>
                <a:gd name="T33" fmla="*/ 0 h 30"/>
                <a:gd name="T34" fmla="*/ 19 w 30"/>
                <a:gd name="T35" fmla="*/ 0 h 30"/>
                <a:gd name="T36" fmla="*/ 21 w 30"/>
                <a:gd name="T37" fmla="*/ 2 h 30"/>
                <a:gd name="T38" fmla="*/ 23 w 30"/>
                <a:gd name="T39" fmla="*/ 3 h 30"/>
                <a:gd name="T40" fmla="*/ 26 w 30"/>
                <a:gd name="T41" fmla="*/ 5 h 30"/>
                <a:gd name="T42" fmla="*/ 28 w 30"/>
                <a:gd name="T43" fmla="*/ 7 h 30"/>
                <a:gd name="T44" fmla="*/ 29 w 30"/>
                <a:gd name="T45" fmla="*/ 10 h 30"/>
                <a:gd name="T46" fmla="*/ 30 w 30"/>
                <a:gd name="T47" fmla="*/ 12 h 30"/>
                <a:gd name="T48" fmla="*/ 30 w 30"/>
                <a:gd name="T49" fmla="*/ 15 h 30"/>
                <a:gd name="T50" fmla="*/ 29 w 30"/>
                <a:gd name="T51" fmla="*/ 21 h 30"/>
                <a:gd name="T52" fmla="*/ 26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1" y="29"/>
                  </a:lnTo>
                  <a:lnTo>
                    <a:pt x="7" y="27"/>
                  </a:lnTo>
                  <a:lnTo>
                    <a:pt x="5" y="26"/>
                  </a:lnTo>
                  <a:lnTo>
                    <a:pt x="4" y="24"/>
                  </a:lnTo>
                  <a:lnTo>
                    <a:pt x="2" y="20"/>
                  </a:lnTo>
                  <a:lnTo>
                    <a:pt x="0" y="18"/>
                  </a:lnTo>
                  <a:lnTo>
                    <a:pt x="0" y="15"/>
                  </a:lnTo>
                  <a:lnTo>
                    <a:pt x="0" y="12"/>
                  </a:lnTo>
                  <a:lnTo>
                    <a:pt x="2" y="10"/>
                  </a:lnTo>
                  <a:lnTo>
                    <a:pt x="4" y="7"/>
                  </a:lnTo>
                  <a:lnTo>
                    <a:pt x="5" y="5"/>
                  </a:lnTo>
                  <a:lnTo>
                    <a:pt x="7" y="3"/>
                  </a:lnTo>
                  <a:lnTo>
                    <a:pt x="11" y="2"/>
                  </a:lnTo>
                  <a:lnTo>
                    <a:pt x="13" y="0"/>
                  </a:lnTo>
                  <a:lnTo>
                    <a:pt x="15" y="0"/>
                  </a:lnTo>
                  <a:lnTo>
                    <a:pt x="19" y="0"/>
                  </a:lnTo>
                  <a:lnTo>
                    <a:pt x="21" y="2"/>
                  </a:lnTo>
                  <a:lnTo>
                    <a:pt x="23" y="3"/>
                  </a:lnTo>
                  <a:lnTo>
                    <a:pt x="26" y="5"/>
                  </a:lnTo>
                  <a:lnTo>
                    <a:pt x="28" y="7"/>
                  </a:lnTo>
                  <a:lnTo>
                    <a:pt x="29" y="10"/>
                  </a:lnTo>
                  <a:lnTo>
                    <a:pt x="30" y="12"/>
                  </a:lnTo>
                  <a:lnTo>
                    <a:pt x="30" y="15"/>
                  </a:lnTo>
                  <a:lnTo>
                    <a:pt x="29" y="21"/>
                  </a:lnTo>
                  <a:lnTo>
                    <a:pt x="26"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10" name="Freeform 262"/>
            <p:cNvSpPr>
              <a:spLocks/>
            </p:cNvSpPr>
            <p:nvPr/>
          </p:nvSpPr>
          <p:spPr bwMode="auto">
            <a:xfrm>
              <a:off x="2352" y="1812"/>
              <a:ext cx="30" cy="30"/>
            </a:xfrm>
            <a:custGeom>
              <a:avLst/>
              <a:gdLst>
                <a:gd name="T0" fmla="*/ 60 w 60"/>
                <a:gd name="T1" fmla="*/ 30 h 60"/>
                <a:gd name="T2" fmla="*/ 59 w 60"/>
                <a:gd name="T3" fmla="*/ 25 h 60"/>
                <a:gd name="T4" fmla="*/ 57 w 60"/>
                <a:gd name="T5" fmla="*/ 19 h 60"/>
                <a:gd name="T6" fmla="*/ 54 w 60"/>
                <a:gd name="T7" fmla="*/ 14 h 60"/>
                <a:gd name="T8" fmla="*/ 51 w 60"/>
                <a:gd name="T9" fmla="*/ 10 h 60"/>
                <a:gd name="T10" fmla="*/ 46 w 60"/>
                <a:gd name="T11" fmla="*/ 6 h 60"/>
                <a:gd name="T12" fmla="*/ 41 w 60"/>
                <a:gd name="T13" fmla="*/ 3 h 60"/>
                <a:gd name="T14" fmla="*/ 36 w 60"/>
                <a:gd name="T15" fmla="*/ 1 h 60"/>
                <a:gd name="T16" fmla="*/ 30 w 60"/>
                <a:gd name="T17" fmla="*/ 0 h 60"/>
                <a:gd name="T18" fmla="*/ 18 w 60"/>
                <a:gd name="T19" fmla="*/ 3 h 60"/>
                <a:gd name="T20" fmla="*/ 8 w 60"/>
                <a:gd name="T21" fmla="*/ 10 h 60"/>
                <a:gd name="T22" fmla="*/ 2 w 60"/>
                <a:gd name="T23" fmla="*/ 19 h 60"/>
                <a:gd name="T24" fmla="*/ 0 w 60"/>
                <a:gd name="T25" fmla="*/ 30 h 60"/>
                <a:gd name="T26" fmla="*/ 0 w 60"/>
                <a:gd name="T27" fmla="*/ 36 h 60"/>
                <a:gd name="T28" fmla="*/ 2 w 60"/>
                <a:gd name="T29" fmla="*/ 42 h 60"/>
                <a:gd name="T30" fmla="*/ 4 w 60"/>
                <a:gd name="T31" fmla="*/ 46 h 60"/>
                <a:gd name="T32" fmla="*/ 8 w 60"/>
                <a:gd name="T33" fmla="*/ 51 h 60"/>
                <a:gd name="T34" fmla="*/ 13 w 60"/>
                <a:gd name="T35" fmla="*/ 54 h 60"/>
                <a:gd name="T36" fmla="*/ 18 w 60"/>
                <a:gd name="T37" fmla="*/ 58 h 60"/>
                <a:gd name="T38" fmla="*/ 24 w 60"/>
                <a:gd name="T39" fmla="*/ 59 h 60"/>
                <a:gd name="T40" fmla="*/ 30 w 60"/>
                <a:gd name="T41" fmla="*/ 60 h 60"/>
                <a:gd name="T42" fmla="*/ 36 w 60"/>
                <a:gd name="T43" fmla="*/ 59 h 60"/>
                <a:gd name="T44" fmla="*/ 41 w 60"/>
                <a:gd name="T45" fmla="*/ 58 h 60"/>
                <a:gd name="T46" fmla="*/ 46 w 60"/>
                <a:gd name="T47" fmla="*/ 54 h 60"/>
                <a:gd name="T48" fmla="*/ 51 w 60"/>
                <a:gd name="T49" fmla="*/ 51 h 60"/>
                <a:gd name="T50" fmla="*/ 54 w 60"/>
                <a:gd name="T51" fmla="*/ 46 h 60"/>
                <a:gd name="T52" fmla="*/ 57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5"/>
                  </a:lnTo>
                  <a:lnTo>
                    <a:pt x="57" y="19"/>
                  </a:lnTo>
                  <a:lnTo>
                    <a:pt x="54" y="14"/>
                  </a:lnTo>
                  <a:lnTo>
                    <a:pt x="51" y="10"/>
                  </a:lnTo>
                  <a:lnTo>
                    <a:pt x="46" y="6"/>
                  </a:lnTo>
                  <a:lnTo>
                    <a:pt x="41" y="3"/>
                  </a:lnTo>
                  <a:lnTo>
                    <a:pt x="36" y="1"/>
                  </a:lnTo>
                  <a:lnTo>
                    <a:pt x="30" y="0"/>
                  </a:lnTo>
                  <a:lnTo>
                    <a:pt x="18" y="3"/>
                  </a:lnTo>
                  <a:lnTo>
                    <a:pt x="8" y="10"/>
                  </a:lnTo>
                  <a:lnTo>
                    <a:pt x="2" y="19"/>
                  </a:lnTo>
                  <a:lnTo>
                    <a:pt x="0" y="30"/>
                  </a:lnTo>
                  <a:lnTo>
                    <a:pt x="0" y="36"/>
                  </a:lnTo>
                  <a:lnTo>
                    <a:pt x="2" y="42"/>
                  </a:lnTo>
                  <a:lnTo>
                    <a:pt x="4" y="46"/>
                  </a:lnTo>
                  <a:lnTo>
                    <a:pt x="8" y="51"/>
                  </a:lnTo>
                  <a:lnTo>
                    <a:pt x="13" y="54"/>
                  </a:lnTo>
                  <a:lnTo>
                    <a:pt x="18" y="58"/>
                  </a:lnTo>
                  <a:lnTo>
                    <a:pt x="24" y="59"/>
                  </a:lnTo>
                  <a:lnTo>
                    <a:pt x="30" y="60"/>
                  </a:lnTo>
                  <a:lnTo>
                    <a:pt x="36" y="59"/>
                  </a:lnTo>
                  <a:lnTo>
                    <a:pt x="41" y="58"/>
                  </a:lnTo>
                  <a:lnTo>
                    <a:pt x="46" y="54"/>
                  </a:lnTo>
                  <a:lnTo>
                    <a:pt x="51" y="51"/>
                  </a:lnTo>
                  <a:lnTo>
                    <a:pt x="54" y="46"/>
                  </a:lnTo>
                  <a:lnTo>
                    <a:pt x="57"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11" name="Freeform 263"/>
            <p:cNvSpPr>
              <a:spLocks/>
            </p:cNvSpPr>
            <p:nvPr/>
          </p:nvSpPr>
          <p:spPr bwMode="auto">
            <a:xfrm>
              <a:off x="2359" y="1819"/>
              <a:ext cx="15" cy="15"/>
            </a:xfrm>
            <a:custGeom>
              <a:avLst/>
              <a:gdLst>
                <a:gd name="T0" fmla="*/ 15 w 29"/>
                <a:gd name="T1" fmla="*/ 30 h 30"/>
                <a:gd name="T2" fmla="*/ 11 w 29"/>
                <a:gd name="T3" fmla="*/ 30 h 30"/>
                <a:gd name="T4" fmla="*/ 9 w 29"/>
                <a:gd name="T5" fmla="*/ 29 h 30"/>
                <a:gd name="T6" fmla="*/ 7 w 29"/>
                <a:gd name="T7" fmla="*/ 27 h 30"/>
                <a:gd name="T8" fmla="*/ 4 w 29"/>
                <a:gd name="T9" fmla="*/ 26 h 30"/>
                <a:gd name="T10" fmla="*/ 2 w 29"/>
                <a:gd name="T11" fmla="*/ 23 h 30"/>
                <a:gd name="T12" fmla="*/ 1 w 29"/>
                <a:gd name="T13" fmla="*/ 21 h 30"/>
                <a:gd name="T14" fmla="*/ 0 w 29"/>
                <a:gd name="T15" fmla="*/ 18 h 30"/>
                <a:gd name="T16" fmla="*/ 0 w 29"/>
                <a:gd name="T17" fmla="*/ 15 h 30"/>
                <a:gd name="T18" fmla="*/ 0 w 29"/>
                <a:gd name="T19" fmla="*/ 13 h 30"/>
                <a:gd name="T20" fmla="*/ 1 w 29"/>
                <a:gd name="T21" fmla="*/ 10 h 30"/>
                <a:gd name="T22" fmla="*/ 2 w 29"/>
                <a:gd name="T23" fmla="*/ 7 h 30"/>
                <a:gd name="T24" fmla="*/ 4 w 29"/>
                <a:gd name="T25" fmla="*/ 5 h 30"/>
                <a:gd name="T26" fmla="*/ 7 w 29"/>
                <a:gd name="T27" fmla="*/ 3 h 30"/>
                <a:gd name="T28" fmla="*/ 9 w 29"/>
                <a:gd name="T29" fmla="*/ 1 h 30"/>
                <a:gd name="T30" fmla="*/ 11 w 29"/>
                <a:gd name="T31" fmla="*/ 0 h 30"/>
                <a:gd name="T32" fmla="*/ 15 w 29"/>
                <a:gd name="T33" fmla="*/ 0 h 30"/>
                <a:gd name="T34" fmla="*/ 17 w 29"/>
                <a:gd name="T35" fmla="*/ 0 h 30"/>
                <a:gd name="T36" fmla="*/ 21 w 29"/>
                <a:gd name="T37" fmla="*/ 1 h 30"/>
                <a:gd name="T38" fmla="*/ 23 w 29"/>
                <a:gd name="T39" fmla="*/ 3 h 30"/>
                <a:gd name="T40" fmla="*/ 25 w 29"/>
                <a:gd name="T41" fmla="*/ 5 h 30"/>
                <a:gd name="T42" fmla="*/ 26 w 29"/>
                <a:gd name="T43" fmla="*/ 7 h 30"/>
                <a:gd name="T44" fmla="*/ 28 w 29"/>
                <a:gd name="T45" fmla="*/ 10 h 30"/>
                <a:gd name="T46" fmla="*/ 29 w 29"/>
                <a:gd name="T47" fmla="*/ 13 h 30"/>
                <a:gd name="T48" fmla="*/ 29 w 29"/>
                <a:gd name="T49" fmla="*/ 15 h 30"/>
                <a:gd name="T50" fmla="*/ 28 w 29"/>
                <a:gd name="T51" fmla="*/ 21 h 30"/>
                <a:gd name="T52" fmla="*/ 25 w 29"/>
                <a:gd name="T53" fmla="*/ 26 h 30"/>
                <a:gd name="T54" fmla="*/ 21 w 29"/>
                <a:gd name="T55" fmla="*/ 29 h 30"/>
                <a:gd name="T56" fmla="*/ 15 w 29"/>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30">
                  <a:moveTo>
                    <a:pt x="15" y="30"/>
                  </a:moveTo>
                  <a:lnTo>
                    <a:pt x="11" y="30"/>
                  </a:lnTo>
                  <a:lnTo>
                    <a:pt x="9" y="29"/>
                  </a:lnTo>
                  <a:lnTo>
                    <a:pt x="7" y="27"/>
                  </a:lnTo>
                  <a:lnTo>
                    <a:pt x="4" y="26"/>
                  </a:lnTo>
                  <a:lnTo>
                    <a:pt x="2" y="23"/>
                  </a:lnTo>
                  <a:lnTo>
                    <a:pt x="1" y="21"/>
                  </a:lnTo>
                  <a:lnTo>
                    <a:pt x="0" y="18"/>
                  </a:lnTo>
                  <a:lnTo>
                    <a:pt x="0" y="15"/>
                  </a:lnTo>
                  <a:lnTo>
                    <a:pt x="0" y="13"/>
                  </a:lnTo>
                  <a:lnTo>
                    <a:pt x="1" y="10"/>
                  </a:lnTo>
                  <a:lnTo>
                    <a:pt x="2" y="7"/>
                  </a:lnTo>
                  <a:lnTo>
                    <a:pt x="4" y="5"/>
                  </a:lnTo>
                  <a:lnTo>
                    <a:pt x="7" y="3"/>
                  </a:lnTo>
                  <a:lnTo>
                    <a:pt x="9" y="1"/>
                  </a:lnTo>
                  <a:lnTo>
                    <a:pt x="11" y="0"/>
                  </a:lnTo>
                  <a:lnTo>
                    <a:pt x="15" y="0"/>
                  </a:lnTo>
                  <a:lnTo>
                    <a:pt x="17" y="0"/>
                  </a:lnTo>
                  <a:lnTo>
                    <a:pt x="21" y="1"/>
                  </a:lnTo>
                  <a:lnTo>
                    <a:pt x="23" y="3"/>
                  </a:lnTo>
                  <a:lnTo>
                    <a:pt x="25" y="5"/>
                  </a:lnTo>
                  <a:lnTo>
                    <a:pt x="26" y="7"/>
                  </a:lnTo>
                  <a:lnTo>
                    <a:pt x="28" y="10"/>
                  </a:lnTo>
                  <a:lnTo>
                    <a:pt x="29" y="13"/>
                  </a:lnTo>
                  <a:lnTo>
                    <a:pt x="29" y="15"/>
                  </a:lnTo>
                  <a:lnTo>
                    <a:pt x="28"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12" name="Freeform 264"/>
            <p:cNvSpPr>
              <a:spLocks/>
            </p:cNvSpPr>
            <p:nvPr/>
          </p:nvSpPr>
          <p:spPr bwMode="auto">
            <a:xfrm>
              <a:off x="2336" y="1607"/>
              <a:ext cx="30" cy="29"/>
            </a:xfrm>
            <a:custGeom>
              <a:avLst/>
              <a:gdLst>
                <a:gd name="T0" fmla="*/ 60 w 60"/>
                <a:gd name="T1" fmla="*/ 30 h 59"/>
                <a:gd name="T2" fmla="*/ 58 w 60"/>
                <a:gd name="T3" fmla="*/ 24 h 59"/>
                <a:gd name="T4" fmla="*/ 57 w 60"/>
                <a:gd name="T5" fmla="*/ 19 h 59"/>
                <a:gd name="T6" fmla="*/ 54 w 60"/>
                <a:gd name="T7" fmla="*/ 13 h 59"/>
                <a:gd name="T8" fmla="*/ 50 w 60"/>
                <a:gd name="T9" fmla="*/ 8 h 59"/>
                <a:gd name="T10" fmla="*/ 46 w 60"/>
                <a:gd name="T11" fmla="*/ 5 h 59"/>
                <a:gd name="T12" fmla="*/ 41 w 60"/>
                <a:gd name="T13" fmla="*/ 3 h 59"/>
                <a:gd name="T14" fmla="*/ 35 w 60"/>
                <a:gd name="T15" fmla="*/ 0 h 59"/>
                <a:gd name="T16" fmla="*/ 30 w 60"/>
                <a:gd name="T17" fmla="*/ 0 h 59"/>
                <a:gd name="T18" fmla="*/ 18 w 60"/>
                <a:gd name="T19" fmla="*/ 3 h 59"/>
                <a:gd name="T20" fmla="*/ 9 w 60"/>
                <a:gd name="T21" fmla="*/ 8 h 59"/>
                <a:gd name="T22" fmla="*/ 2 w 60"/>
                <a:gd name="T23" fmla="*/ 19 h 59"/>
                <a:gd name="T24" fmla="*/ 0 w 60"/>
                <a:gd name="T25" fmla="*/ 30 h 59"/>
                <a:gd name="T26" fmla="*/ 1 w 60"/>
                <a:gd name="T27" fmla="*/ 36 h 59"/>
                <a:gd name="T28" fmla="*/ 2 w 60"/>
                <a:gd name="T29" fmla="*/ 41 h 59"/>
                <a:gd name="T30" fmla="*/ 5 w 60"/>
                <a:gd name="T31" fmla="*/ 46 h 59"/>
                <a:gd name="T32" fmla="*/ 9 w 60"/>
                <a:gd name="T33" fmla="*/ 51 h 59"/>
                <a:gd name="T34" fmla="*/ 13 w 60"/>
                <a:gd name="T35" fmla="*/ 54 h 59"/>
                <a:gd name="T36" fmla="*/ 18 w 60"/>
                <a:gd name="T37" fmla="*/ 57 h 59"/>
                <a:gd name="T38" fmla="*/ 24 w 60"/>
                <a:gd name="T39" fmla="*/ 59 h 59"/>
                <a:gd name="T40" fmla="*/ 30 w 60"/>
                <a:gd name="T41" fmla="*/ 59 h 59"/>
                <a:gd name="T42" fmla="*/ 35 w 60"/>
                <a:gd name="T43" fmla="*/ 59 h 59"/>
                <a:gd name="T44" fmla="*/ 41 w 60"/>
                <a:gd name="T45" fmla="*/ 57 h 59"/>
                <a:gd name="T46" fmla="*/ 46 w 60"/>
                <a:gd name="T47" fmla="*/ 54 h 59"/>
                <a:gd name="T48" fmla="*/ 50 w 60"/>
                <a:gd name="T49" fmla="*/ 51 h 59"/>
                <a:gd name="T50" fmla="*/ 54 w 60"/>
                <a:gd name="T51" fmla="*/ 46 h 59"/>
                <a:gd name="T52" fmla="*/ 57 w 60"/>
                <a:gd name="T53" fmla="*/ 41 h 59"/>
                <a:gd name="T54" fmla="*/ 58 w 60"/>
                <a:gd name="T55" fmla="*/ 36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8" y="24"/>
                  </a:lnTo>
                  <a:lnTo>
                    <a:pt x="57" y="19"/>
                  </a:lnTo>
                  <a:lnTo>
                    <a:pt x="54" y="13"/>
                  </a:lnTo>
                  <a:lnTo>
                    <a:pt x="50" y="8"/>
                  </a:lnTo>
                  <a:lnTo>
                    <a:pt x="46" y="5"/>
                  </a:lnTo>
                  <a:lnTo>
                    <a:pt x="41" y="3"/>
                  </a:lnTo>
                  <a:lnTo>
                    <a:pt x="35" y="0"/>
                  </a:lnTo>
                  <a:lnTo>
                    <a:pt x="30" y="0"/>
                  </a:lnTo>
                  <a:lnTo>
                    <a:pt x="18" y="3"/>
                  </a:lnTo>
                  <a:lnTo>
                    <a:pt x="9" y="8"/>
                  </a:lnTo>
                  <a:lnTo>
                    <a:pt x="2" y="19"/>
                  </a:lnTo>
                  <a:lnTo>
                    <a:pt x="0" y="30"/>
                  </a:lnTo>
                  <a:lnTo>
                    <a:pt x="1" y="36"/>
                  </a:lnTo>
                  <a:lnTo>
                    <a:pt x="2" y="41"/>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1"/>
                  </a:lnTo>
                  <a:lnTo>
                    <a:pt x="58"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13" name="Freeform 265"/>
            <p:cNvSpPr>
              <a:spLocks/>
            </p:cNvSpPr>
            <p:nvPr/>
          </p:nvSpPr>
          <p:spPr bwMode="auto">
            <a:xfrm>
              <a:off x="2343" y="1614"/>
              <a:ext cx="15" cy="15"/>
            </a:xfrm>
            <a:custGeom>
              <a:avLst/>
              <a:gdLst>
                <a:gd name="T0" fmla="*/ 15 w 30"/>
                <a:gd name="T1" fmla="*/ 29 h 29"/>
                <a:gd name="T2" fmla="*/ 11 w 30"/>
                <a:gd name="T3" fmla="*/ 29 h 29"/>
                <a:gd name="T4" fmla="*/ 9 w 30"/>
                <a:gd name="T5" fmla="*/ 28 h 29"/>
                <a:gd name="T6" fmla="*/ 7 w 30"/>
                <a:gd name="T7" fmla="*/ 27 h 29"/>
                <a:gd name="T8" fmla="*/ 4 w 30"/>
                <a:gd name="T9" fmla="*/ 26 h 29"/>
                <a:gd name="T10" fmla="*/ 2 w 30"/>
                <a:gd name="T11" fmla="*/ 23 h 29"/>
                <a:gd name="T12" fmla="*/ 1 w 30"/>
                <a:gd name="T13" fmla="*/ 20 h 29"/>
                <a:gd name="T14" fmla="*/ 0 w 30"/>
                <a:gd name="T15" fmla="*/ 18 h 29"/>
                <a:gd name="T16" fmla="*/ 0 w 30"/>
                <a:gd name="T17" fmla="*/ 15 h 29"/>
                <a:gd name="T18" fmla="*/ 0 w 30"/>
                <a:gd name="T19" fmla="*/ 12 h 29"/>
                <a:gd name="T20" fmla="*/ 1 w 30"/>
                <a:gd name="T21" fmla="*/ 9 h 29"/>
                <a:gd name="T22" fmla="*/ 2 w 30"/>
                <a:gd name="T23" fmla="*/ 6 h 29"/>
                <a:gd name="T24" fmla="*/ 4 w 30"/>
                <a:gd name="T25" fmla="*/ 4 h 29"/>
                <a:gd name="T26" fmla="*/ 7 w 30"/>
                <a:gd name="T27" fmla="*/ 3 h 29"/>
                <a:gd name="T28" fmla="*/ 9 w 30"/>
                <a:gd name="T29" fmla="*/ 1 h 29"/>
                <a:gd name="T30" fmla="*/ 11 w 30"/>
                <a:gd name="T31" fmla="*/ 0 h 29"/>
                <a:gd name="T32" fmla="*/ 15 w 30"/>
                <a:gd name="T33" fmla="*/ 0 h 29"/>
                <a:gd name="T34" fmla="*/ 17 w 30"/>
                <a:gd name="T35" fmla="*/ 0 h 29"/>
                <a:gd name="T36" fmla="*/ 20 w 30"/>
                <a:gd name="T37" fmla="*/ 1 h 29"/>
                <a:gd name="T38" fmla="*/ 23 w 30"/>
                <a:gd name="T39" fmla="*/ 3 h 29"/>
                <a:gd name="T40" fmla="*/ 25 w 30"/>
                <a:gd name="T41" fmla="*/ 4 h 29"/>
                <a:gd name="T42" fmla="*/ 26 w 30"/>
                <a:gd name="T43" fmla="*/ 6 h 29"/>
                <a:gd name="T44" fmla="*/ 28 w 30"/>
                <a:gd name="T45" fmla="*/ 9 h 29"/>
                <a:gd name="T46" fmla="*/ 30 w 30"/>
                <a:gd name="T47" fmla="*/ 12 h 29"/>
                <a:gd name="T48" fmla="*/ 30 w 30"/>
                <a:gd name="T49" fmla="*/ 15 h 29"/>
                <a:gd name="T50" fmla="*/ 28 w 30"/>
                <a:gd name="T51" fmla="*/ 21 h 29"/>
                <a:gd name="T52" fmla="*/ 25 w 30"/>
                <a:gd name="T53" fmla="*/ 26 h 29"/>
                <a:gd name="T54" fmla="*/ 20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1" y="29"/>
                  </a:lnTo>
                  <a:lnTo>
                    <a:pt x="9" y="28"/>
                  </a:lnTo>
                  <a:lnTo>
                    <a:pt x="7" y="27"/>
                  </a:lnTo>
                  <a:lnTo>
                    <a:pt x="4" y="26"/>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1"/>
                  </a:lnTo>
                  <a:lnTo>
                    <a:pt x="25" y="26"/>
                  </a:lnTo>
                  <a:lnTo>
                    <a:pt x="20"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14" name="Freeform 266"/>
            <p:cNvSpPr>
              <a:spLocks/>
            </p:cNvSpPr>
            <p:nvPr/>
          </p:nvSpPr>
          <p:spPr bwMode="auto">
            <a:xfrm>
              <a:off x="2456" y="1929"/>
              <a:ext cx="30" cy="30"/>
            </a:xfrm>
            <a:custGeom>
              <a:avLst/>
              <a:gdLst>
                <a:gd name="T0" fmla="*/ 60 w 60"/>
                <a:gd name="T1" fmla="*/ 30 h 60"/>
                <a:gd name="T2" fmla="*/ 59 w 60"/>
                <a:gd name="T3" fmla="*/ 24 h 60"/>
                <a:gd name="T4" fmla="*/ 58 w 60"/>
                <a:gd name="T5" fmla="*/ 19 h 60"/>
                <a:gd name="T6" fmla="*/ 55 w 60"/>
                <a:gd name="T7" fmla="*/ 13 h 60"/>
                <a:gd name="T8" fmla="*/ 52 w 60"/>
                <a:gd name="T9" fmla="*/ 8 h 60"/>
                <a:gd name="T10" fmla="*/ 47 w 60"/>
                <a:gd name="T11" fmla="*/ 5 h 60"/>
                <a:gd name="T12" fmla="*/ 42 w 60"/>
                <a:gd name="T13" fmla="*/ 3 h 60"/>
                <a:gd name="T14" fmla="*/ 36 w 60"/>
                <a:gd name="T15" fmla="*/ 0 h 60"/>
                <a:gd name="T16" fmla="*/ 30 w 60"/>
                <a:gd name="T17" fmla="*/ 0 h 60"/>
                <a:gd name="T18" fmla="*/ 19 w 60"/>
                <a:gd name="T19" fmla="*/ 3 h 60"/>
                <a:gd name="T20" fmla="*/ 9 w 60"/>
                <a:gd name="T21" fmla="*/ 8 h 60"/>
                <a:gd name="T22" fmla="*/ 2 w 60"/>
                <a:gd name="T23" fmla="*/ 19 h 60"/>
                <a:gd name="T24" fmla="*/ 0 w 60"/>
                <a:gd name="T25" fmla="*/ 30 h 60"/>
                <a:gd name="T26" fmla="*/ 1 w 60"/>
                <a:gd name="T27" fmla="*/ 36 h 60"/>
                <a:gd name="T28" fmla="*/ 2 w 60"/>
                <a:gd name="T29" fmla="*/ 42 h 60"/>
                <a:gd name="T30" fmla="*/ 6 w 60"/>
                <a:gd name="T31" fmla="*/ 46 h 60"/>
                <a:gd name="T32" fmla="*/ 9 w 60"/>
                <a:gd name="T33" fmla="*/ 51 h 60"/>
                <a:gd name="T34" fmla="*/ 14 w 60"/>
                <a:gd name="T35" fmla="*/ 54 h 60"/>
                <a:gd name="T36" fmla="*/ 19 w 60"/>
                <a:gd name="T37" fmla="*/ 58 h 60"/>
                <a:gd name="T38" fmla="*/ 24 w 60"/>
                <a:gd name="T39" fmla="*/ 59 h 60"/>
                <a:gd name="T40" fmla="*/ 30 w 60"/>
                <a:gd name="T41" fmla="*/ 60 h 60"/>
                <a:gd name="T42" fmla="*/ 36 w 60"/>
                <a:gd name="T43" fmla="*/ 59 h 60"/>
                <a:gd name="T44" fmla="*/ 42 w 60"/>
                <a:gd name="T45" fmla="*/ 58 h 60"/>
                <a:gd name="T46" fmla="*/ 47 w 60"/>
                <a:gd name="T47" fmla="*/ 54 h 60"/>
                <a:gd name="T48" fmla="*/ 52 w 60"/>
                <a:gd name="T49" fmla="*/ 51 h 60"/>
                <a:gd name="T50" fmla="*/ 55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9"/>
                  </a:lnTo>
                  <a:lnTo>
                    <a:pt x="55" y="13"/>
                  </a:lnTo>
                  <a:lnTo>
                    <a:pt x="52" y="8"/>
                  </a:lnTo>
                  <a:lnTo>
                    <a:pt x="47" y="5"/>
                  </a:lnTo>
                  <a:lnTo>
                    <a:pt x="42" y="3"/>
                  </a:lnTo>
                  <a:lnTo>
                    <a:pt x="36" y="0"/>
                  </a:lnTo>
                  <a:lnTo>
                    <a:pt x="30" y="0"/>
                  </a:lnTo>
                  <a:lnTo>
                    <a:pt x="19" y="3"/>
                  </a:lnTo>
                  <a:lnTo>
                    <a:pt x="9" y="8"/>
                  </a:lnTo>
                  <a:lnTo>
                    <a:pt x="2" y="19"/>
                  </a:lnTo>
                  <a:lnTo>
                    <a:pt x="0" y="30"/>
                  </a:lnTo>
                  <a:lnTo>
                    <a:pt x="1" y="36"/>
                  </a:lnTo>
                  <a:lnTo>
                    <a:pt x="2" y="42"/>
                  </a:lnTo>
                  <a:lnTo>
                    <a:pt x="6" y="46"/>
                  </a:lnTo>
                  <a:lnTo>
                    <a:pt x="9" y="51"/>
                  </a:lnTo>
                  <a:lnTo>
                    <a:pt x="14" y="54"/>
                  </a:lnTo>
                  <a:lnTo>
                    <a:pt x="19" y="58"/>
                  </a:lnTo>
                  <a:lnTo>
                    <a:pt x="24" y="59"/>
                  </a:lnTo>
                  <a:lnTo>
                    <a:pt x="30" y="60"/>
                  </a:lnTo>
                  <a:lnTo>
                    <a:pt x="36" y="59"/>
                  </a:lnTo>
                  <a:lnTo>
                    <a:pt x="42" y="58"/>
                  </a:lnTo>
                  <a:lnTo>
                    <a:pt x="47" y="54"/>
                  </a:lnTo>
                  <a:lnTo>
                    <a:pt x="52" y="51"/>
                  </a:lnTo>
                  <a:lnTo>
                    <a:pt x="55" y="46"/>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15" name="Freeform 267"/>
            <p:cNvSpPr>
              <a:spLocks/>
            </p:cNvSpPr>
            <p:nvPr/>
          </p:nvSpPr>
          <p:spPr bwMode="auto">
            <a:xfrm>
              <a:off x="2463" y="1937"/>
              <a:ext cx="15" cy="15"/>
            </a:xfrm>
            <a:custGeom>
              <a:avLst/>
              <a:gdLst>
                <a:gd name="T0" fmla="*/ 15 w 30"/>
                <a:gd name="T1" fmla="*/ 30 h 30"/>
                <a:gd name="T2" fmla="*/ 13 w 30"/>
                <a:gd name="T3" fmla="*/ 30 h 30"/>
                <a:gd name="T4" fmla="*/ 11 w 30"/>
                <a:gd name="T5" fmla="*/ 29 h 30"/>
                <a:gd name="T6" fmla="*/ 7 w 30"/>
                <a:gd name="T7" fmla="*/ 27 h 30"/>
                <a:gd name="T8" fmla="*/ 5 w 30"/>
                <a:gd name="T9" fmla="*/ 26 h 30"/>
                <a:gd name="T10" fmla="*/ 4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4 w 30"/>
                <a:gd name="T23" fmla="*/ 7 h 30"/>
                <a:gd name="T24" fmla="*/ 5 w 30"/>
                <a:gd name="T25" fmla="*/ 5 h 30"/>
                <a:gd name="T26" fmla="*/ 7 w 30"/>
                <a:gd name="T27" fmla="*/ 3 h 30"/>
                <a:gd name="T28" fmla="*/ 11 w 30"/>
                <a:gd name="T29" fmla="*/ 1 h 30"/>
                <a:gd name="T30" fmla="*/ 13 w 30"/>
                <a:gd name="T31" fmla="*/ 0 h 30"/>
                <a:gd name="T32" fmla="*/ 15 w 30"/>
                <a:gd name="T33" fmla="*/ 0 h 30"/>
                <a:gd name="T34" fmla="*/ 19 w 30"/>
                <a:gd name="T35" fmla="*/ 0 h 30"/>
                <a:gd name="T36" fmla="*/ 21 w 30"/>
                <a:gd name="T37" fmla="*/ 1 h 30"/>
                <a:gd name="T38" fmla="*/ 23 w 30"/>
                <a:gd name="T39" fmla="*/ 3 h 30"/>
                <a:gd name="T40" fmla="*/ 26 w 30"/>
                <a:gd name="T41" fmla="*/ 5 h 30"/>
                <a:gd name="T42" fmla="*/ 28 w 30"/>
                <a:gd name="T43" fmla="*/ 7 h 30"/>
                <a:gd name="T44" fmla="*/ 29 w 30"/>
                <a:gd name="T45" fmla="*/ 9 h 30"/>
                <a:gd name="T46" fmla="*/ 30 w 30"/>
                <a:gd name="T47" fmla="*/ 12 h 30"/>
                <a:gd name="T48" fmla="*/ 30 w 30"/>
                <a:gd name="T49" fmla="*/ 15 h 30"/>
                <a:gd name="T50" fmla="*/ 29 w 30"/>
                <a:gd name="T51" fmla="*/ 21 h 30"/>
                <a:gd name="T52" fmla="*/ 26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1" y="29"/>
                  </a:lnTo>
                  <a:lnTo>
                    <a:pt x="7" y="27"/>
                  </a:lnTo>
                  <a:lnTo>
                    <a:pt x="5" y="26"/>
                  </a:lnTo>
                  <a:lnTo>
                    <a:pt x="4" y="23"/>
                  </a:lnTo>
                  <a:lnTo>
                    <a:pt x="1" y="20"/>
                  </a:lnTo>
                  <a:lnTo>
                    <a:pt x="0" y="18"/>
                  </a:lnTo>
                  <a:lnTo>
                    <a:pt x="0" y="15"/>
                  </a:lnTo>
                  <a:lnTo>
                    <a:pt x="0" y="12"/>
                  </a:lnTo>
                  <a:lnTo>
                    <a:pt x="1" y="9"/>
                  </a:lnTo>
                  <a:lnTo>
                    <a:pt x="4" y="7"/>
                  </a:lnTo>
                  <a:lnTo>
                    <a:pt x="5" y="5"/>
                  </a:lnTo>
                  <a:lnTo>
                    <a:pt x="7" y="3"/>
                  </a:lnTo>
                  <a:lnTo>
                    <a:pt x="11" y="1"/>
                  </a:lnTo>
                  <a:lnTo>
                    <a:pt x="13" y="0"/>
                  </a:lnTo>
                  <a:lnTo>
                    <a:pt x="15" y="0"/>
                  </a:lnTo>
                  <a:lnTo>
                    <a:pt x="19" y="0"/>
                  </a:lnTo>
                  <a:lnTo>
                    <a:pt x="21" y="1"/>
                  </a:lnTo>
                  <a:lnTo>
                    <a:pt x="23" y="3"/>
                  </a:lnTo>
                  <a:lnTo>
                    <a:pt x="26" y="5"/>
                  </a:lnTo>
                  <a:lnTo>
                    <a:pt x="28" y="7"/>
                  </a:lnTo>
                  <a:lnTo>
                    <a:pt x="29" y="9"/>
                  </a:lnTo>
                  <a:lnTo>
                    <a:pt x="30" y="12"/>
                  </a:lnTo>
                  <a:lnTo>
                    <a:pt x="30" y="15"/>
                  </a:lnTo>
                  <a:lnTo>
                    <a:pt x="29" y="21"/>
                  </a:lnTo>
                  <a:lnTo>
                    <a:pt x="26"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16" name="Freeform 268"/>
            <p:cNvSpPr>
              <a:spLocks/>
            </p:cNvSpPr>
            <p:nvPr/>
          </p:nvSpPr>
          <p:spPr bwMode="auto">
            <a:xfrm>
              <a:off x="2357" y="1988"/>
              <a:ext cx="30" cy="29"/>
            </a:xfrm>
            <a:custGeom>
              <a:avLst/>
              <a:gdLst>
                <a:gd name="T0" fmla="*/ 60 w 60"/>
                <a:gd name="T1" fmla="*/ 30 h 59"/>
                <a:gd name="T2" fmla="*/ 59 w 60"/>
                <a:gd name="T3" fmla="*/ 24 h 59"/>
                <a:gd name="T4" fmla="*/ 58 w 60"/>
                <a:gd name="T5" fmla="*/ 18 h 59"/>
                <a:gd name="T6" fmla="*/ 54 w 60"/>
                <a:gd name="T7" fmla="*/ 12 h 59"/>
                <a:gd name="T8" fmla="*/ 51 w 60"/>
                <a:gd name="T9" fmla="*/ 8 h 59"/>
                <a:gd name="T10" fmla="*/ 46 w 60"/>
                <a:gd name="T11" fmla="*/ 4 h 59"/>
                <a:gd name="T12" fmla="*/ 42 w 60"/>
                <a:gd name="T13" fmla="*/ 2 h 59"/>
                <a:gd name="T14" fmla="*/ 36 w 60"/>
                <a:gd name="T15" fmla="*/ 0 h 59"/>
                <a:gd name="T16" fmla="*/ 30 w 60"/>
                <a:gd name="T17" fmla="*/ 0 h 59"/>
                <a:gd name="T18" fmla="*/ 19 w 60"/>
                <a:gd name="T19" fmla="*/ 2 h 59"/>
                <a:gd name="T20" fmla="*/ 9 w 60"/>
                <a:gd name="T21" fmla="*/ 8 h 59"/>
                <a:gd name="T22" fmla="*/ 3 w 60"/>
                <a:gd name="T23" fmla="*/ 18 h 59"/>
                <a:gd name="T24" fmla="*/ 0 w 60"/>
                <a:gd name="T25" fmla="*/ 30 h 59"/>
                <a:gd name="T26" fmla="*/ 1 w 60"/>
                <a:gd name="T27" fmla="*/ 35 h 59"/>
                <a:gd name="T28" fmla="*/ 3 w 60"/>
                <a:gd name="T29" fmla="*/ 40 h 59"/>
                <a:gd name="T30" fmla="*/ 6 w 60"/>
                <a:gd name="T31" fmla="*/ 46 h 59"/>
                <a:gd name="T32" fmla="*/ 9 w 60"/>
                <a:gd name="T33" fmla="*/ 50 h 59"/>
                <a:gd name="T34" fmla="*/ 14 w 60"/>
                <a:gd name="T35" fmla="*/ 54 h 59"/>
                <a:gd name="T36" fmla="*/ 19 w 60"/>
                <a:gd name="T37" fmla="*/ 56 h 59"/>
                <a:gd name="T38" fmla="*/ 24 w 60"/>
                <a:gd name="T39" fmla="*/ 59 h 59"/>
                <a:gd name="T40" fmla="*/ 30 w 60"/>
                <a:gd name="T41" fmla="*/ 59 h 59"/>
                <a:gd name="T42" fmla="*/ 36 w 60"/>
                <a:gd name="T43" fmla="*/ 59 h 59"/>
                <a:gd name="T44" fmla="*/ 42 w 60"/>
                <a:gd name="T45" fmla="*/ 56 h 59"/>
                <a:gd name="T46" fmla="*/ 46 w 60"/>
                <a:gd name="T47" fmla="*/ 54 h 59"/>
                <a:gd name="T48" fmla="*/ 51 w 60"/>
                <a:gd name="T49" fmla="*/ 50 h 59"/>
                <a:gd name="T50" fmla="*/ 54 w 60"/>
                <a:gd name="T51" fmla="*/ 46 h 59"/>
                <a:gd name="T52" fmla="*/ 58 w 60"/>
                <a:gd name="T53" fmla="*/ 40 h 59"/>
                <a:gd name="T54" fmla="*/ 59 w 60"/>
                <a:gd name="T55" fmla="*/ 35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9" y="24"/>
                  </a:lnTo>
                  <a:lnTo>
                    <a:pt x="58" y="18"/>
                  </a:lnTo>
                  <a:lnTo>
                    <a:pt x="54" y="12"/>
                  </a:lnTo>
                  <a:lnTo>
                    <a:pt x="51" y="8"/>
                  </a:lnTo>
                  <a:lnTo>
                    <a:pt x="46" y="4"/>
                  </a:lnTo>
                  <a:lnTo>
                    <a:pt x="42" y="2"/>
                  </a:lnTo>
                  <a:lnTo>
                    <a:pt x="36" y="0"/>
                  </a:lnTo>
                  <a:lnTo>
                    <a:pt x="30" y="0"/>
                  </a:lnTo>
                  <a:lnTo>
                    <a:pt x="19" y="2"/>
                  </a:lnTo>
                  <a:lnTo>
                    <a:pt x="9" y="8"/>
                  </a:lnTo>
                  <a:lnTo>
                    <a:pt x="3" y="18"/>
                  </a:lnTo>
                  <a:lnTo>
                    <a:pt x="0" y="30"/>
                  </a:lnTo>
                  <a:lnTo>
                    <a:pt x="1" y="35"/>
                  </a:lnTo>
                  <a:lnTo>
                    <a:pt x="3" y="40"/>
                  </a:lnTo>
                  <a:lnTo>
                    <a:pt x="6" y="46"/>
                  </a:lnTo>
                  <a:lnTo>
                    <a:pt x="9" y="50"/>
                  </a:lnTo>
                  <a:lnTo>
                    <a:pt x="14" y="54"/>
                  </a:lnTo>
                  <a:lnTo>
                    <a:pt x="19" y="56"/>
                  </a:lnTo>
                  <a:lnTo>
                    <a:pt x="24" y="59"/>
                  </a:lnTo>
                  <a:lnTo>
                    <a:pt x="30" y="59"/>
                  </a:lnTo>
                  <a:lnTo>
                    <a:pt x="36" y="59"/>
                  </a:lnTo>
                  <a:lnTo>
                    <a:pt x="42" y="56"/>
                  </a:lnTo>
                  <a:lnTo>
                    <a:pt x="46" y="54"/>
                  </a:lnTo>
                  <a:lnTo>
                    <a:pt x="51" y="50"/>
                  </a:lnTo>
                  <a:lnTo>
                    <a:pt x="54" y="46"/>
                  </a:lnTo>
                  <a:lnTo>
                    <a:pt x="58" y="40"/>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17" name="Freeform 269"/>
            <p:cNvSpPr>
              <a:spLocks/>
            </p:cNvSpPr>
            <p:nvPr/>
          </p:nvSpPr>
          <p:spPr bwMode="auto">
            <a:xfrm>
              <a:off x="2365" y="1995"/>
              <a:ext cx="15" cy="15"/>
            </a:xfrm>
            <a:custGeom>
              <a:avLst/>
              <a:gdLst>
                <a:gd name="T0" fmla="*/ 15 w 30"/>
                <a:gd name="T1" fmla="*/ 29 h 29"/>
                <a:gd name="T2" fmla="*/ 13 w 30"/>
                <a:gd name="T3" fmla="*/ 29 h 29"/>
                <a:gd name="T4" fmla="*/ 9 w 30"/>
                <a:gd name="T5" fmla="*/ 27 h 29"/>
                <a:gd name="T6" fmla="*/ 7 w 30"/>
                <a:gd name="T7" fmla="*/ 26 h 29"/>
                <a:gd name="T8" fmla="*/ 5 w 30"/>
                <a:gd name="T9" fmla="*/ 25 h 29"/>
                <a:gd name="T10" fmla="*/ 3 w 30"/>
                <a:gd name="T11" fmla="*/ 23 h 29"/>
                <a:gd name="T12" fmla="*/ 1 w 30"/>
                <a:gd name="T13" fmla="*/ 19 h 29"/>
                <a:gd name="T14" fmla="*/ 0 w 30"/>
                <a:gd name="T15" fmla="*/ 17 h 29"/>
                <a:gd name="T16" fmla="*/ 0 w 30"/>
                <a:gd name="T17" fmla="*/ 15 h 29"/>
                <a:gd name="T18" fmla="*/ 0 w 30"/>
                <a:gd name="T19" fmla="*/ 11 h 29"/>
                <a:gd name="T20" fmla="*/ 1 w 30"/>
                <a:gd name="T21" fmla="*/ 9 h 29"/>
                <a:gd name="T22" fmla="*/ 3 w 30"/>
                <a:gd name="T23" fmla="*/ 6 h 29"/>
                <a:gd name="T24" fmla="*/ 5 w 30"/>
                <a:gd name="T25" fmla="*/ 3 h 29"/>
                <a:gd name="T26" fmla="*/ 7 w 30"/>
                <a:gd name="T27" fmla="*/ 2 h 29"/>
                <a:gd name="T28" fmla="*/ 9 w 30"/>
                <a:gd name="T29" fmla="*/ 1 h 29"/>
                <a:gd name="T30" fmla="*/ 13 w 30"/>
                <a:gd name="T31" fmla="*/ 0 h 29"/>
                <a:gd name="T32" fmla="*/ 15 w 30"/>
                <a:gd name="T33" fmla="*/ 0 h 29"/>
                <a:gd name="T34" fmla="*/ 18 w 30"/>
                <a:gd name="T35" fmla="*/ 0 h 29"/>
                <a:gd name="T36" fmla="*/ 21 w 30"/>
                <a:gd name="T37" fmla="*/ 1 h 29"/>
                <a:gd name="T38" fmla="*/ 23 w 30"/>
                <a:gd name="T39" fmla="*/ 2 h 29"/>
                <a:gd name="T40" fmla="*/ 26 w 30"/>
                <a:gd name="T41" fmla="*/ 3 h 29"/>
                <a:gd name="T42" fmla="*/ 27 w 30"/>
                <a:gd name="T43" fmla="*/ 6 h 29"/>
                <a:gd name="T44" fmla="*/ 29 w 30"/>
                <a:gd name="T45" fmla="*/ 9 h 29"/>
                <a:gd name="T46" fmla="*/ 30 w 30"/>
                <a:gd name="T47" fmla="*/ 11 h 29"/>
                <a:gd name="T48" fmla="*/ 30 w 30"/>
                <a:gd name="T49" fmla="*/ 15 h 29"/>
                <a:gd name="T50" fmla="*/ 29 w 30"/>
                <a:gd name="T51" fmla="*/ 20 h 29"/>
                <a:gd name="T52" fmla="*/ 26 w 30"/>
                <a:gd name="T53" fmla="*/ 25 h 29"/>
                <a:gd name="T54" fmla="*/ 21 w 30"/>
                <a:gd name="T55" fmla="*/ 27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3" y="29"/>
                  </a:lnTo>
                  <a:lnTo>
                    <a:pt x="9" y="27"/>
                  </a:lnTo>
                  <a:lnTo>
                    <a:pt x="7" y="26"/>
                  </a:lnTo>
                  <a:lnTo>
                    <a:pt x="5" y="25"/>
                  </a:lnTo>
                  <a:lnTo>
                    <a:pt x="3" y="23"/>
                  </a:lnTo>
                  <a:lnTo>
                    <a:pt x="1" y="19"/>
                  </a:lnTo>
                  <a:lnTo>
                    <a:pt x="0" y="17"/>
                  </a:lnTo>
                  <a:lnTo>
                    <a:pt x="0" y="15"/>
                  </a:lnTo>
                  <a:lnTo>
                    <a:pt x="0" y="11"/>
                  </a:lnTo>
                  <a:lnTo>
                    <a:pt x="1" y="9"/>
                  </a:lnTo>
                  <a:lnTo>
                    <a:pt x="3" y="6"/>
                  </a:lnTo>
                  <a:lnTo>
                    <a:pt x="5" y="3"/>
                  </a:lnTo>
                  <a:lnTo>
                    <a:pt x="7" y="2"/>
                  </a:lnTo>
                  <a:lnTo>
                    <a:pt x="9" y="1"/>
                  </a:lnTo>
                  <a:lnTo>
                    <a:pt x="13" y="0"/>
                  </a:lnTo>
                  <a:lnTo>
                    <a:pt x="15" y="0"/>
                  </a:lnTo>
                  <a:lnTo>
                    <a:pt x="18" y="0"/>
                  </a:lnTo>
                  <a:lnTo>
                    <a:pt x="21" y="1"/>
                  </a:lnTo>
                  <a:lnTo>
                    <a:pt x="23" y="2"/>
                  </a:lnTo>
                  <a:lnTo>
                    <a:pt x="26" y="3"/>
                  </a:lnTo>
                  <a:lnTo>
                    <a:pt x="27" y="6"/>
                  </a:lnTo>
                  <a:lnTo>
                    <a:pt x="29" y="9"/>
                  </a:lnTo>
                  <a:lnTo>
                    <a:pt x="30" y="11"/>
                  </a:lnTo>
                  <a:lnTo>
                    <a:pt x="30" y="15"/>
                  </a:lnTo>
                  <a:lnTo>
                    <a:pt x="29" y="20"/>
                  </a:lnTo>
                  <a:lnTo>
                    <a:pt x="26" y="25"/>
                  </a:lnTo>
                  <a:lnTo>
                    <a:pt x="21" y="27"/>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18" name="Freeform 270"/>
            <p:cNvSpPr>
              <a:spLocks/>
            </p:cNvSpPr>
            <p:nvPr/>
          </p:nvSpPr>
          <p:spPr bwMode="auto">
            <a:xfrm>
              <a:off x="2658" y="2044"/>
              <a:ext cx="30" cy="30"/>
            </a:xfrm>
            <a:custGeom>
              <a:avLst/>
              <a:gdLst>
                <a:gd name="T0" fmla="*/ 59 w 59"/>
                <a:gd name="T1" fmla="*/ 30 h 60"/>
                <a:gd name="T2" fmla="*/ 58 w 59"/>
                <a:gd name="T3" fmla="*/ 25 h 60"/>
                <a:gd name="T4" fmla="*/ 57 w 59"/>
                <a:gd name="T5" fmla="*/ 19 h 60"/>
                <a:gd name="T6" fmla="*/ 54 w 59"/>
                <a:gd name="T7" fmla="*/ 13 h 60"/>
                <a:gd name="T8" fmla="*/ 50 w 59"/>
                <a:gd name="T9" fmla="*/ 9 h 60"/>
                <a:gd name="T10" fmla="*/ 46 w 59"/>
                <a:gd name="T11" fmla="*/ 5 h 60"/>
                <a:gd name="T12" fmla="*/ 41 w 59"/>
                <a:gd name="T13" fmla="*/ 3 h 60"/>
                <a:gd name="T14" fmla="*/ 35 w 59"/>
                <a:gd name="T15" fmla="*/ 2 h 60"/>
                <a:gd name="T16" fmla="*/ 30 w 59"/>
                <a:gd name="T17" fmla="*/ 0 h 60"/>
                <a:gd name="T18" fmla="*/ 18 w 59"/>
                <a:gd name="T19" fmla="*/ 3 h 60"/>
                <a:gd name="T20" fmla="*/ 9 w 59"/>
                <a:gd name="T21" fmla="*/ 9 h 60"/>
                <a:gd name="T22" fmla="*/ 2 w 59"/>
                <a:gd name="T23" fmla="*/ 19 h 60"/>
                <a:gd name="T24" fmla="*/ 0 w 59"/>
                <a:gd name="T25" fmla="*/ 30 h 60"/>
                <a:gd name="T26" fmla="*/ 1 w 59"/>
                <a:gd name="T27" fmla="*/ 36 h 60"/>
                <a:gd name="T28" fmla="*/ 2 w 59"/>
                <a:gd name="T29" fmla="*/ 42 h 60"/>
                <a:gd name="T30" fmla="*/ 5 w 59"/>
                <a:gd name="T31" fmla="*/ 47 h 60"/>
                <a:gd name="T32" fmla="*/ 9 w 59"/>
                <a:gd name="T33" fmla="*/ 51 h 60"/>
                <a:gd name="T34" fmla="*/ 13 w 59"/>
                <a:gd name="T35" fmla="*/ 55 h 60"/>
                <a:gd name="T36" fmla="*/ 18 w 59"/>
                <a:gd name="T37" fmla="*/ 58 h 60"/>
                <a:gd name="T38" fmla="*/ 24 w 59"/>
                <a:gd name="T39" fmla="*/ 59 h 60"/>
                <a:gd name="T40" fmla="*/ 30 w 59"/>
                <a:gd name="T41" fmla="*/ 60 h 60"/>
                <a:gd name="T42" fmla="*/ 35 w 59"/>
                <a:gd name="T43" fmla="*/ 59 h 60"/>
                <a:gd name="T44" fmla="*/ 41 w 59"/>
                <a:gd name="T45" fmla="*/ 58 h 60"/>
                <a:gd name="T46" fmla="*/ 46 w 59"/>
                <a:gd name="T47" fmla="*/ 55 h 60"/>
                <a:gd name="T48" fmla="*/ 50 w 59"/>
                <a:gd name="T49" fmla="*/ 51 h 60"/>
                <a:gd name="T50" fmla="*/ 54 w 59"/>
                <a:gd name="T51" fmla="*/ 47 h 60"/>
                <a:gd name="T52" fmla="*/ 57 w 59"/>
                <a:gd name="T53" fmla="*/ 42 h 60"/>
                <a:gd name="T54" fmla="*/ 58 w 59"/>
                <a:gd name="T55" fmla="*/ 36 h 60"/>
                <a:gd name="T56" fmla="*/ 59 w 59"/>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60">
                  <a:moveTo>
                    <a:pt x="59" y="30"/>
                  </a:moveTo>
                  <a:lnTo>
                    <a:pt x="58" y="25"/>
                  </a:lnTo>
                  <a:lnTo>
                    <a:pt x="57" y="19"/>
                  </a:lnTo>
                  <a:lnTo>
                    <a:pt x="54" y="13"/>
                  </a:lnTo>
                  <a:lnTo>
                    <a:pt x="50" y="9"/>
                  </a:lnTo>
                  <a:lnTo>
                    <a:pt x="46" y="5"/>
                  </a:lnTo>
                  <a:lnTo>
                    <a:pt x="41" y="3"/>
                  </a:lnTo>
                  <a:lnTo>
                    <a:pt x="35" y="2"/>
                  </a:lnTo>
                  <a:lnTo>
                    <a:pt x="30" y="0"/>
                  </a:lnTo>
                  <a:lnTo>
                    <a:pt x="18" y="3"/>
                  </a:lnTo>
                  <a:lnTo>
                    <a:pt x="9" y="9"/>
                  </a:lnTo>
                  <a:lnTo>
                    <a:pt x="2" y="19"/>
                  </a:lnTo>
                  <a:lnTo>
                    <a:pt x="0" y="30"/>
                  </a:lnTo>
                  <a:lnTo>
                    <a:pt x="1" y="36"/>
                  </a:lnTo>
                  <a:lnTo>
                    <a:pt x="2" y="42"/>
                  </a:lnTo>
                  <a:lnTo>
                    <a:pt x="5" y="47"/>
                  </a:lnTo>
                  <a:lnTo>
                    <a:pt x="9" y="51"/>
                  </a:lnTo>
                  <a:lnTo>
                    <a:pt x="13" y="55"/>
                  </a:lnTo>
                  <a:lnTo>
                    <a:pt x="18" y="58"/>
                  </a:lnTo>
                  <a:lnTo>
                    <a:pt x="24" y="59"/>
                  </a:lnTo>
                  <a:lnTo>
                    <a:pt x="30" y="60"/>
                  </a:lnTo>
                  <a:lnTo>
                    <a:pt x="35" y="59"/>
                  </a:lnTo>
                  <a:lnTo>
                    <a:pt x="41" y="58"/>
                  </a:lnTo>
                  <a:lnTo>
                    <a:pt x="46" y="55"/>
                  </a:lnTo>
                  <a:lnTo>
                    <a:pt x="50" y="51"/>
                  </a:lnTo>
                  <a:lnTo>
                    <a:pt x="54" y="47"/>
                  </a:lnTo>
                  <a:lnTo>
                    <a:pt x="57" y="42"/>
                  </a:lnTo>
                  <a:lnTo>
                    <a:pt x="58" y="36"/>
                  </a:lnTo>
                  <a:lnTo>
                    <a:pt x="59"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19" name="Freeform 271"/>
            <p:cNvSpPr>
              <a:spLocks/>
            </p:cNvSpPr>
            <p:nvPr/>
          </p:nvSpPr>
          <p:spPr bwMode="auto">
            <a:xfrm>
              <a:off x="2666" y="2051"/>
              <a:ext cx="15" cy="15"/>
            </a:xfrm>
            <a:custGeom>
              <a:avLst/>
              <a:gdLst>
                <a:gd name="T0" fmla="*/ 15 w 30"/>
                <a:gd name="T1" fmla="*/ 30 h 30"/>
                <a:gd name="T2" fmla="*/ 12 w 30"/>
                <a:gd name="T3" fmla="*/ 30 h 30"/>
                <a:gd name="T4" fmla="*/ 9 w 30"/>
                <a:gd name="T5" fmla="*/ 29 h 30"/>
                <a:gd name="T6" fmla="*/ 6 w 30"/>
                <a:gd name="T7" fmla="*/ 27 h 30"/>
                <a:gd name="T8" fmla="*/ 4 w 30"/>
                <a:gd name="T9" fmla="*/ 26 h 30"/>
                <a:gd name="T10" fmla="*/ 3 w 30"/>
                <a:gd name="T11" fmla="*/ 24 h 30"/>
                <a:gd name="T12" fmla="*/ 1 w 30"/>
                <a:gd name="T13" fmla="*/ 20 h 30"/>
                <a:gd name="T14" fmla="*/ 0 w 30"/>
                <a:gd name="T15" fmla="*/ 18 h 30"/>
                <a:gd name="T16" fmla="*/ 0 w 30"/>
                <a:gd name="T17" fmla="*/ 15 h 30"/>
                <a:gd name="T18" fmla="*/ 0 w 30"/>
                <a:gd name="T19" fmla="*/ 12 h 30"/>
                <a:gd name="T20" fmla="*/ 1 w 30"/>
                <a:gd name="T21" fmla="*/ 10 h 30"/>
                <a:gd name="T22" fmla="*/ 3 w 30"/>
                <a:gd name="T23" fmla="*/ 7 h 30"/>
                <a:gd name="T24" fmla="*/ 4 w 30"/>
                <a:gd name="T25" fmla="*/ 5 h 30"/>
                <a:gd name="T26" fmla="*/ 6 w 30"/>
                <a:gd name="T27" fmla="*/ 3 h 30"/>
                <a:gd name="T28" fmla="*/ 9 w 30"/>
                <a:gd name="T29" fmla="*/ 2 h 30"/>
                <a:gd name="T30" fmla="*/ 12 w 30"/>
                <a:gd name="T31" fmla="*/ 0 h 30"/>
                <a:gd name="T32" fmla="*/ 15 w 30"/>
                <a:gd name="T33" fmla="*/ 0 h 30"/>
                <a:gd name="T34" fmla="*/ 18 w 30"/>
                <a:gd name="T35" fmla="*/ 0 h 30"/>
                <a:gd name="T36" fmla="*/ 20 w 30"/>
                <a:gd name="T37" fmla="*/ 2 h 30"/>
                <a:gd name="T38" fmla="*/ 23 w 30"/>
                <a:gd name="T39" fmla="*/ 3 h 30"/>
                <a:gd name="T40" fmla="*/ 25 w 30"/>
                <a:gd name="T41" fmla="*/ 5 h 30"/>
                <a:gd name="T42" fmla="*/ 27 w 30"/>
                <a:gd name="T43" fmla="*/ 7 h 30"/>
                <a:gd name="T44" fmla="*/ 28 w 30"/>
                <a:gd name="T45" fmla="*/ 10 h 30"/>
                <a:gd name="T46" fmla="*/ 30 w 30"/>
                <a:gd name="T47" fmla="*/ 12 h 30"/>
                <a:gd name="T48" fmla="*/ 30 w 30"/>
                <a:gd name="T49" fmla="*/ 15 h 30"/>
                <a:gd name="T50" fmla="*/ 28 w 30"/>
                <a:gd name="T51" fmla="*/ 21 h 30"/>
                <a:gd name="T52" fmla="*/ 25 w 30"/>
                <a:gd name="T53" fmla="*/ 26 h 30"/>
                <a:gd name="T54" fmla="*/ 20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9"/>
                  </a:lnTo>
                  <a:lnTo>
                    <a:pt x="6" y="27"/>
                  </a:lnTo>
                  <a:lnTo>
                    <a:pt x="4" y="26"/>
                  </a:lnTo>
                  <a:lnTo>
                    <a:pt x="3" y="24"/>
                  </a:lnTo>
                  <a:lnTo>
                    <a:pt x="1" y="20"/>
                  </a:lnTo>
                  <a:lnTo>
                    <a:pt x="0" y="18"/>
                  </a:lnTo>
                  <a:lnTo>
                    <a:pt x="0" y="15"/>
                  </a:lnTo>
                  <a:lnTo>
                    <a:pt x="0" y="12"/>
                  </a:lnTo>
                  <a:lnTo>
                    <a:pt x="1" y="10"/>
                  </a:lnTo>
                  <a:lnTo>
                    <a:pt x="3" y="7"/>
                  </a:lnTo>
                  <a:lnTo>
                    <a:pt x="4" y="5"/>
                  </a:lnTo>
                  <a:lnTo>
                    <a:pt x="6" y="3"/>
                  </a:lnTo>
                  <a:lnTo>
                    <a:pt x="9" y="2"/>
                  </a:lnTo>
                  <a:lnTo>
                    <a:pt x="12" y="0"/>
                  </a:lnTo>
                  <a:lnTo>
                    <a:pt x="15" y="0"/>
                  </a:lnTo>
                  <a:lnTo>
                    <a:pt x="18" y="0"/>
                  </a:lnTo>
                  <a:lnTo>
                    <a:pt x="20" y="2"/>
                  </a:lnTo>
                  <a:lnTo>
                    <a:pt x="23" y="3"/>
                  </a:lnTo>
                  <a:lnTo>
                    <a:pt x="25" y="5"/>
                  </a:lnTo>
                  <a:lnTo>
                    <a:pt x="27" y="7"/>
                  </a:lnTo>
                  <a:lnTo>
                    <a:pt x="28" y="10"/>
                  </a:lnTo>
                  <a:lnTo>
                    <a:pt x="30" y="12"/>
                  </a:lnTo>
                  <a:lnTo>
                    <a:pt x="30" y="15"/>
                  </a:lnTo>
                  <a:lnTo>
                    <a:pt x="28" y="21"/>
                  </a:lnTo>
                  <a:lnTo>
                    <a:pt x="25" y="26"/>
                  </a:lnTo>
                  <a:lnTo>
                    <a:pt x="20"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20" name="Freeform 272"/>
            <p:cNvSpPr>
              <a:spLocks/>
            </p:cNvSpPr>
            <p:nvPr/>
          </p:nvSpPr>
          <p:spPr bwMode="auto">
            <a:xfrm>
              <a:off x="2674" y="1787"/>
              <a:ext cx="30" cy="30"/>
            </a:xfrm>
            <a:custGeom>
              <a:avLst/>
              <a:gdLst>
                <a:gd name="T0" fmla="*/ 60 w 60"/>
                <a:gd name="T1" fmla="*/ 30 h 60"/>
                <a:gd name="T2" fmla="*/ 59 w 60"/>
                <a:gd name="T3" fmla="*/ 24 h 60"/>
                <a:gd name="T4" fmla="*/ 57 w 60"/>
                <a:gd name="T5" fmla="*/ 18 h 60"/>
                <a:gd name="T6" fmla="*/ 54 w 60"/>
                <a:gd name="T7" fmla="*/ 14 h 60"/>
                <a:gd name="T8" fmla="*/ 51 w 60"/>
                <a:gd name="T9" fmla="*/ 9 h 60"/>
                <a:gd name="T10" fmla="*/ 46 w 60"/>
                <a:gd name="T11" fmla="*/ 6 h 60"/>
                <a:gd name="T12" fmla="*/ 41 w 60"/>
                <a:gd name="T13" fmla="*/ 2 h 60"/>
                <a:gd name="T14" fmla="*/ 36 w 60"/>
                <a:gd name="T15" fmla="*/ 1 h 60"/>
                <a:gd name="T16" fmla="*/ 30 w 60"/>
                <a:gd name="T17" fmla="*/ 0 h 60"/>
                <a:gd name="T18" fmla="*/ 18 w 60"/>
                <a:gd name="T19" fmla="*/ 2 h 60"/>
                <a:gd name="T20" fmla="*/ 9 w 60"/>
                <a:gd name="T21" fmla="*/ 9 h 60"/>
                <a:gd name="T22" fmla="*/ 2 w 60"/>
                <a:gd name="T23" fmla="*/ 18 h 60"/>
                <a:gd name="T24" fmla="*/ 0 w 60"/>
                <a:gd name="T25" fmla="*/ 30 h 60"/>
                <a:gd name="T26" fmla="*/ 1 w 60"/>
                <a:gd name="T27" fmla="*/ 36 h 60"/>
                <a:gd name="T28" fmla="*/ 2 w 60"/>
                <a:gd name="T29" fmla="*/ 41 h 60"/>
                <a:gd name="T30" fmla="*/ 6 w 60"/>
                <a:gd name="T31" fmla="*/ 47 h 60"/>
                <a:gd name="T32" fmla="*/ 9 w 60"/>
                <a:gd name="T33" fmla="*/ 52 h 60"/>
                <a:gd name="T34" fmla="*/ 14 w 60"/>
                <a:gd name="T35" fmla="*/ 55 h 60"/>
                <a:gd name="T36" fmla="*/ 18 w 60"/>
                <a:gd name="T37" fmla="*/ 58 h 60"/>
                <a:gd name="T38" fmla="*/ 24 w 60"/>
                <a:gd name="T39" fmla="*/ 60 h 60"/>
                <a:gd name="T40" fmla="*/ 30 w 60"/>
                <a:gd name="T41" fmla="*/ 60 h 60"/>
                <a:gd name="T42" fmla="*/ 36 w 60"/>
                <a:gd name="T43" fmla="*/ 60 h 60"/>
                <a:gd name="T44" fmla="*/ 41 w 60"/>
                <a:gd name="T45" fmla="*/ 58 h 60"/>
                <a:gd name="T46" fmla="*/ 46 w 60"/>
                <a:gd name="T47" fmla="*/ 55 h 60"/>
                <a:gd name="T48" fmla="*/ 51 w 60"/>
                <a:gd name="T49" fmla="*/ 52 h 60"/>
                <a:gd name="T50" fmla="*/ 54 w 60"/>
                <a:gd name="T51" fmla="*/ 47 h 60"/>
                <a:gd name="T52" fmla="*/ 57 w 60"/>
                <a:gd name="T53" fmla="*/ 41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7" y="18"/>
                  </a:lnTo>
                  <a:lnTo>
                    <a:pt x="54" y="14"/>
                  </a:lnTo>
                  <a:lnTo>
                    <a:pt x="51" y="9"/>
                  </a:lnTo>
                  <a:lnTo>
                    <a:pt x="46" y="6"/>
                  </a:lnTo>
                  <a:lnTo>
                    <a:pt x="41" y="2"/>
                  </a:lnTo>
                  <a:lnTo>
                    <a:pt x="36" y="1"/>
                  </a:lnTo>
                  <a:lnTo>
                    <a:pt x="30" y="0"/>
                  </a:lnTo>
                  <a:lnTo>
                    <a:pt x="18" y="2"/>
                  </a:lnTo>
                  <a:lnTo>
                    <a:pt x="9" y="9"/>
                  </a:lnTo>
                  <a:lnTo>
                    <a:pt x="2" y="18"/>
                  </a:lnTo>
                  <a:lnTo>
                    <a:pt x="0" y="30"/>
                  </a:lnTo>
                  <a:lnTo>
                    <a:pt x="1" y="36"/>
                  </a:lnTo>
                  <a:lnTo>
                    <a:pt x="2" y="41"/>
                  </a:lnTo>
                  <a:lnTo>
                    <a:pt x="6" y="47"/>
                  </a:lnTo>
                  <a:lnTo>
                    <a:pt x="9" y="52"/>
                  </a:lnTo>
                  <a:lnTo>
                    <a:pt x="14" y="55"/>
                  </a:lnTo>
                  <a:lnTo>
                    <a:pt x="18" y="58"/>
                  </a:lnTo>
                  <a:lnTo>
                    <a:pt x="24" y="60"/>
                  </a:lnTo>
                  <a:lnTo>
                    <a:pt x="30" y="60"/>
                  </a:lnTo>
                  <a:lnTo>
                    <a:pt x="36" y="60"/>
                  </a:lnTo>
                  <a:lnTo>
                    <a:pt x="41" y="58"/>
                  </a:lnTo>
                  <a:lnTo>
                    <a:pt x="46" y="55"/>
                  </a:lnTo>
                  <a:lnTo>
                    <a:pt x="51" y="52"/>
                  </a:lnTo>
                  <a:lnTo>
                    <a:pt x="54" y="47"/>
                  </a:lnTo>
                  <a:lnTo>
                    <a:pt x="57" y="41"/>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21" name="Freeform 273"/>
            <p:cNvSpPr>
              <a:spLocks/>
            </p:cNvSpPr>
            <p:nvPr/>
          </p:nvSpPr>
          <p:spPr bwMode="auto">
            <a:xfrm>
              <a:off x="2682" y="1795"/>
              <a:ext cx="15" cy="15"/>
            </a:xfrm>
            <a:custGeom>
              <a:avLst/>
              <a:gdLst>
                <a:gd name="T0" fmla="*/ 15 w 30"/>
                <a:gd name="T1" fmla="*/ 30 h 30"/>
                <a:gd name="T2" fmla="*/ 11 w 30"/>
                <a:gd name="T3" fmla="*/ 30 h 30"/>
                <a:gd name="T4" fmla="*/ 9 w 30"/>
                <a:gd name="T5" fmla="*/ 29 h 30"/>
                <a:gd name="T6" fmla="*/ 7 w 30"/>
                <a:gd name="T7" fmla="*/ 28 h 30"/>
                <a:gd name="T8" fmla="*/ 4 w 30"/>
                <a:gd name="T9" fmla="*/ 25 h 30"/>
                <a:gd name="T10" fmla="*/ 2 w 30"/>
                <a:gd name="T11" fmla="*/ 23 h 30"/>
                <a:gd name="T12" fmla="*/ 1 w 30"/>
                <a:gd name="T13" fmla="*/ 21 h 30"/>
                <a:gd name="T14" fmla="*/ 0 w 30"/>
                <a:gd name="T15" fmla="*/ 18 h 30"/>
                <a:gd name="T16" fmla="*/ 0 w 30"/>
                <a:gd name="T17" fmla="*/ 15 h 30"/>
                <a:gd name="T18" fmla="*/ 0 w 30"/>
                <a:gd name="T19" fmla="*/ 13 h 30"/>
                <a:gd name="T20" fmla="*/ 1 w 30"/>
                <a:gd name="T21" fmla="*/ 9 h 30"/>
                <a:gd name="T22" fmla="*/ 2 w 30"/>
                <a:gd name="T23" fmla="*/ 7 h 30"/>
                <a:gd name="T24" fmla="*/ 4 w 30"/>
                <a:gd name="T25" fmla="*/ 5 h 30"/>
                <a:gd name="T26" fmla="*/ 7 w 30"/>
                <a:gd name="T27" fmla="*/ 3 h 30"/>
                <a:gd name="T28" fmla="*/ 9 w 30"/>
                <a:gd name="T29" fmla="*/ 1 h 30"/>
                <a:gd name="T30" fmla="*/ 11 w 30"/>
                <a:gd name="T31" fmla="*/ 0 h 30"/>
                <a:gd name="T32" fmla="*/ 15 w 30"/>
                <a:gd name="T33" fmla="*/ 0 h 30"/>
                <a:gd name="T34" fmla="*/ 17 w 30"/>
                <a:gd name="T35" fmla="*/ 0 h 30"/>
                <a:gd name="T36" fmla="*/ 21 w 30"/>
                <a:gd name="T37" fmla="*/ 1 h 30"/>
                <a:gd name="T38" fmla="*/ 23 w 30"/>
                <a:gd name="T39" fmla="*/ 3 h 30"/>
                <a:gd name="T40" fmla="*/ 25 w 30"/>
                <a:gd name="T41" fmla="*/ 5 h 30"/>
                <a:gd name="T42" fmla="*/ 26 w 30"/>
                <a:gd name="T43" fmla="*/ 7 h 30"/>
                <a:gd name="T44" fmla="*/ 29 w 30"/>
                <a:gd name="T45" fmla="*/ 9 h 30"/>
                <a:gd name="T46" fmla="*/ 30 w 30"/>
                <a:gd name="T47" fmla="*/ 13 h 30"/>
                <a:gd name="T48" fmla="*/ 30 w 30"/>
                <a:gd name="T49" fmla="*/ 15 h 30"/>
                <a:gd name="T50" fmla="*/ 29 w 30"/>
                <a:gd name="T51" fmla="*/ 21 h 30"/>
                <a:gd name="T52" fmla="*/ 25 w 30"/>
                <a:gd name="T53" fmla="*/ 25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1" y="30"/>
                  </a:lnTo>
                  <a:lnTo>
                    <a:pt x="9" y="29"/>
                  </a:lnTo>
                  <a:lnTo>
                    <a:pt x="7" y="28"/>
                  </a:lnTo>
                  <a:lnTo>
                    <a:pt x="4" y="25"/>
                  </a:lnTo>
                  <a:lnTo>
                    <a:pt x="2" y="23"/>
                  </a:lnTo>
                  <a:lnTo>
                    <a:pt x="1" y="21"/>
                  </a:lnTo>
                  <a:lnTo>
                    <a:pt x="0" y="18"/>
                  </a:lnTo>
                  <a:lnTo>
                    <a:pt x="0" y="15"/>
                  </a:lnTo>
                  <a:lnTo>
                    <a:pt x="0" y="13"/>
                  </a:lnTo>
                  <a:lnTo>
                    <a:pt x="1" y="9"/>
                  </a:lnTo>
                  <a:lnTo>
                    <a:pt x="2" y="7"/>
                  </a:lnTo>
                  <a:lnTo>
                    <a:pt x="4" y="5"/>
                  </a:lnTo>
                  <a:lnTo>
                    <a:pt x="7" y="3"/>
                  </a:lnTo>
                  <a:lnTo>
                    <a:pt x="9" y="1"/>
                  </a:lnTo>
                  <a:lnTo>
                    <a:pt x="11" y="0"/>
                  </a:lnTo>
                  <a:lnTo>
                    <a:pt x="15" y="0"/>
                  </a:lnTo>
                  <a:lnTo>
                    <a:pt x="17" y="0"/>
                  </a:lnTo>
                  <a:lnTo>
                    <a:pt x="21" y="1"/>
                  </a:lnTo>
                  <a:lnTo>
                    <a:pt x="23" y="3"/>
                  </a:lnTo>
                  <a:lnTo>
                    <a:pt x="25" y="5"/>
                  </a:lnTo>
                  <a:lnTo>
                    <a:pt x="26" y="7"/>
                  </a:lnTo>
                  <a:lnTo>
                    <a:pt x="29" y="9"/>
                  </a:lnTo>
                  <a:lnTo>
                    <a:pt x="30" y="13"/>
                  </a:lnTo>
                  <a:lnTo>
                    <a:pt x="30" y="15"/>
                  </a:lnTo>
                  <a:lnTo>
                    <a:pt x="29" y="21"/>
                  </a:lnTo>
                  <a:lnTo>
                    <a:pt x="25" y="25"/>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22" name="Freeform 274"/>
            <p:cNvSpPr>
              <a:spLocks/>
            </p:cNvSpPr>
            <p:nvPr/>
          </p:nvSpPr>
          <p:spPr bwMode="auto">
            <a:xfrm>
              <a:off x="2677" y="2164"/>
              <a:ext cx="30" cy="29"/>
            </a:xfrm>
            <a:custGeom>
              <a:avLst/>
              <a:gdLst>
                <a:gd name="T0" fmla="*/ 58 w 58"/>
                <a:gd name="T1" fmla="*/ 30 h 60"/>
                <a:gd name="T2" fmla="*/ 58 w 58"/>
                <a:gd name="T3" fmla="*/ 24 h 60"/>
                <a:gd name="T4" fmla="*/ 56 w 58"/>
                <a:gd name="T5" fmla="*/ 18 h 60"/>
                <a:gd name="T6" fmla="*/ 54 w 58"/>
                <a:gd name="T7" fmla="*/ 14 h 60"/>
                <a:gd name="T8" fmla="*/ 50 w 58"/>
                <a:gd name="T9" fmla="*/ 9 h 60"/>
                <a:gd name="T10" fmla="*/ 46 w 58"/>
                <a:gd name="T11" fmla="*/ 6 h 60"/>
                <a:gd name="T12" fmla="*/ 40 w 58"/>
                <a:gd name="T13" fmla="*/ 2 h 60"/>
                <a:gd name="T14" fmla="*/ 34 w 58"/>
                <a:gd name="T15" fmla="*/ 1 h 60"/>
                <a:gd name="T16" fmla="*/ 28 w 58"/>
                <a:gd name="T17" fmla="*/ 0 h 60"/>
                <a:gd name="T18" fmla="*/ 17 w 58"/>
                <a:gd name="T19" fmla="*/ 2 h 60"/>
                <a:gd name="T20" fmla="*/ 8 w 58"/>
                <a:gd name="T21" fmla="*/ 9 h 60"/>
                <a:gd name="T22" fmla="*/ 2 w 58"/>
                <a:gd name="T23" fmla="*/ 18 h 60"/>
                <a:gd name="T24" fmla="*/ 0 w 58"/>
                <a:gd name="T25" fmla="*/ 30 h 60"/>
                <a:gd name="T26" fmla="*/ 0 w 58"/>
                <a:gd name="T27" fmla="*/ 36 h 60"/>
                <a:gd name="T28" fmla="*/ 2 w 58"/>
                <a:gd name="T29" fmla="*/ 42 h 60"/>
                <a:gd name="T30" fmla="*/ 4 w 58"/>
                <a:gd name="T31" fmla="*/ 46 h 60"/>
                <a:gd name="T32" fmla="*/ 8 w 58"/>
                <a:gd name="T33" fmla="*/ 51 h 60"/>
                <a:gd name="T34" fmla="*/ 12 w 58"/>
                <a:gd name="T35" fmla="*/ 54 h 60"/>
                <a:gd name="T36" fmla="*/ 18 w 58"/>
                <a:gd name="T37" fmla="*/ 58 h 60"/>
                <a:gd name="T38" fmla="*/ 23 w 58"/>
                <a:gd name="T39" fmla="*/ 59 h 60"/>
                <a:gd name="T40" fmla="*/ 28 w 58"/>
                <a:gd name="T41" fmla="*/ 60 h 60"/>
                <a:gd name="T42" fmla="*/ 34 w 58"/>
                <a:gd name="T43" fmla="*/ 59 h 60"/>
                <a:gd name="T44" fmla="*/ 40 w 58"/>
                <a:gd name="T45" fmla="*/ 58 h 60"/>
                <a:gd name="T46" fmla="*/ 46 w 58"/>
                <a:gd name="T47" fmla="*/ 54 h 60"/>
                <a:gd name="T48" fmla="*/ 50 w 58"/>
                <a:gd name="T49" fmla="*/ 51 h 60"/>
                <a:gd name="T50" fmla="*/ 54 w 58"/>
                <a:gd name="T51" fmla="*/ 46 h 60"/>
                <a:gd name="T52" fmla="*/ 56 w 58"/>
                <a:gd name="T53" fmla="*/ 42 h 60"/>
                <a:gd name="T54" fmla="*/ 58 w 58"/>
                <a:gd name="T55" fmla="*/ 36 h 60"/>
                <a:gd name="T56" fmla="*/ 58 w 58"/>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60">
                  <a:moveTo>
                    <a:pt x="58" y="30"/>
                  </a:moveTo>
                  <a:lnTo>
                    <a:pt x="58" y="24"/>
                  </a:lnTo>
                  <a:lnTo>
                    <a:pt x="56" y="18"/>
                  </a:lnTo>
                  <a:lnTo>
                    <a:pt x="54" y="14"/>
                  </a:lnTo>
                  <a:lnTo>
                    <a:pt x="50" y="9"/>
                  </a:lnTo>
                  <a:lnTo>
                    <a:pt x="46" y="6"/>
                  </a:lnTo>
                  <a:lnTo>
                    <a:pt x="40" y="2"/>
                  </a:lnTo>
                  <a:lnTo>
                    <a:pt x="34" y="1"/>
                  </a:lnTo>
                  <a:lnTo>
                    <a:pt x="28" y="0"/>
                  </a:lnTo>
                  <a:lnTo>
                    <a:pt x="17" y="2"/>
                  </a:lnTo>
                  <a:lnTo>
                    <a:pt x="8" y="9"/>
                  </a:lnTo>
                  <a:lnTo>
                    <a:pt x="2" y="18"/>
                  </a:lnTo>
                  <a:lnTo>
                    <a:pt x="0" y="30"/>
                  </a:lnTo>
                  <a:lnTo>
                    <a:pt x="0" y="36"/>
                  </a:lnTo>
                  <a:lnTo>
                    <a:pt x="2" y="42"/>
                  </a:lnTo>
                  <a:lnTo>
                    <a:pt x="4" y="46"/>
                  </a:lnTo>
                  <a:lnTo>
                    <a:pt x="8" y="51"/>
                  </a:lnTo>
                  <a:lnTo>
                    <a:pt x="12" y="54"/>
                  </a:lnTo>
                  <a:lnTo>
                    <a:pt x="18" y="58"/>
                  </a:lnTo>
                  <a:lnTo>
                    <a:pt x="23" y="59"/>
                  </a:lnTo>
                  <a:lnTo>
                    <a:pt x="28" y="60"/>
                  </a:lnTo>
                  <a:lnTo>
                    <a:pt x="34" y="59"/>
                  </a:lnTo>
                  <a:lnTo>
                    <a:pt x="40" y="58"/>
                  </a:lnTo>
                  <a:lnTo>
                    <a:pt x="46" y="54"/>
                  </a:lnTo>
                  <a:lnTo>
                    <a:pt x="50" y="51"/>
                  </a:lnTo>
                  <a:lnTo>
                    <a:pt x="54" y="46"/>
                  </a:lnTo>
                  <a:lnTo>
                    <a:pt x="56" y="42"/>
                  </a:lnTo>
                  <a:lnTo>
                    <a:pt x="58" y="36"/>
                  </a:lnTo>
                  <a:lnTo>
                    <a:pt x="58"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23" name="Freeform 275"/>
            <p:cNvSpPr>
              <a:spLocks/>
            </p:cNvSpPr>
            <p:nvPr/>
          </p:nvSpPr>
          <p:spPr bwMode="auto">
            <a:xfrm>
              <a:off x="2685" y="2171"/>
              <a:ext cx="14" cy="15"/>
            </a:xfrm>
            <a:custGeom>
              <a:avLst/>
              <a:gdLst>
                <a:gd name="T0" fmla="*/ 13 w 28"/>
                <a:gd name="T1" fmla="*/ 30 h 30"/>
                <a:gd name="T2" fmla="*/ 11 w 28"/>
                <a:gd name="T3" fmla="*/ 30 h 30"/>
                <a:gd name="T4" fmla="*/ 9 w 28"/>
                <a:gd name="T5" fmla="*/ 29 h 30"/>
                <a:gd name="T6" fmla="*/ 5 w 28"/>
                <a:gd name="T7" fmla="*/ 28 h 30"/>
                <a:gd name="T8" fmla="*/ 3 w 28"/>
                <a:gd name="T9" fmla="*/ 25 h 30"/>
                <a:gd name="T10" fmla="*/ 2 w 28"/>
                <a:gd name="T11" fmla="*/ 23 h 30"/>
                <a:gd name="T12" fmla="*/ 1 w 28"/>
                <a:gd name="T13" fmla="*/ 21 h 30"/>
                <a:gd name="T14" fmla="*/ 0 w 28"/>
                <a:gd name="T15" fmla="*/ 18 h 30"/>
                <a:gd name="T16" fmla="*/ 0 w 28"/>
                <a:gd name="T17" fmla="*/ 15 h 30"/>
                <a:gd name="T18" fmla="*/ 0 w 28"/>
                <a:gd name="T19" fmla="*/ 13 h 30"/>
                <a:gd name="T20" fmla="*/ 1 w 28"/>
                <a:gd name="T21" fmla="*/ 9 h 30"/>
                <a:gd name="T22" fmla="*/ 2 w 28"/>
                <a:gd name="T23" fmla="*/ 7 h 30"/>
                <a:gd name="T24" fmla="*/ 3 w 28"/>
                <a:gd name="T25" fmla="*/ 5 h 30"/>
                <a:gd name="T26" fmla="*/ 5 w 28"/>
                <a:gd name="T27" fmla="*/ 3 h 30"/>
                <a:gd name="T28" fmla="*/ 9 w 28"/>
                <a:gd name="T29" fmla="*/ 1 h 30"/>
                <a:gd name="T30" fmla="*/ 11 w 28"/>
                <a:gd name="T31" fmla="*/ 0 h 30"/>
                <a:gd name="T32" fmla="*/ 13 w 28"/>
                <a:gd name="T33" fmla="*/ 0 h 30"/>
                <a:gd name="T34" fmla="*/ 17 w 28"/>
                <a:gd name="T35" fmla="*/ 0 h 30"/>
                <a:gd name="T36" fmla="*/ 19 w 28"/>
                <a:gd name="T37" fmla="*/ 1 h 30"/>
                <a:gd name="T38" fmla="*/ 23 w 28"/>
                <a:gd name="T39" fmla="*/ 3 h 30"/>
                <a:gd name="T40" fmla="*/ 25 w 28"/>
                <a:gd name="T41" fmla="*/ 5 h 30"/>
                <a:gd name="T42" fmla="*/ 26 w 28"/>
                <a:gd name="T43" fmla="*/ 7 h 30"/>
                <a:gd name="T44" fmla="*/ 27 w 28"/>
                <a:gd name="T45" fmla="*/ 9 h 30"/>
                <a:gd name="T46" fmla="*/ 28 w 28"/>
                <a:gd name="T47" fmla="*/ 13 h 30"/>
                <a:gd name="T48" fmla="*/ 28 w 28"/>
                <a:gd name="T49" fmla="*/ 15 h 30"/>
                <a:gd name="T50" fmla="*/ 27 w 28"/>
                <a:gd name="T51" fmla="*/ 21 h 30"/>
                <a:gd name="T52" fmla="*/ 25 w 28"/>
                <a:gd name="T53" fmla="*/ 25 h 30"/>
                <a:gd name="T54" fmla="*/ 19 w 28"/>
                <a:gd name="T55" fmla="*/ 29 h 30"/>
                <a:gd name="T56" fmla="*/ 13 w 28"/>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 h="30">
                  <a:moveTo>
                    <a:pt x="13" y="30"/>
                  </a:moveTo>
                  <a:lnTo>
                    <a:pt x="11" y="30"/>
                  </a:lnTo>
                  <a:lnTo>
                    <a:pt x="9" y="29"/>
                  </a:lnTo>
                  <a:lnTo>
                    <a:pt x="5" y="28"/>
                  </a:lnTo>
                  <a:lnTo>
                    <a:pt x="3" y="25"/>
                  </a:lnTo>
                  <a:lnTo>
                    <a:pt x="2" y="23"/>
                  </a:lnTo>
                  <a:lnTo>
                    <a:pt x="1" y="21"/>
                  </a:lnTo>
                  <a:lnTo>
                    <a:pt x="0" y="18"/>
                  </a:lnTo>
                  <a:lnTo>
                    <a:pt x="0" y="15"/>
                  </a:lnTo>
                  <a:lnTo>
                    <a:pt x="0" y="13"/>
                  </a:lnTo>
                  <a:lnTo>
                    <a:pt x="1" y="9"/>
                  </a:lnTo>
                  <a:lnTo>
                    <a:pt x="2" y="7"/>
                  </a:lnTo>
                  <a:lnTo>
                    <a:pt x="3" y="5"/>
                  </a:lnTo>
                  <a:lnTo>
                    <a:pt x="5" y="3"/>
                  </a:lnTo>
                  <a:lnTo>
                    <a:pt x="9" y="1"/>
                  </a:lnTo>
                  <a:lnTo>
                    <a:pt x="11" y="0"/>
                  </a:lnTo>
                  <a:lnTo>
                    <a:pt x="13" y="0"/>
                  </a:lnTo>
                  <a:lnTo>
                    <a:pt x="17" y="0"/>
                  </a:lnTo>
                  <a:lnTo>
                    <a:pt x="19" y="1"/>
                  </a:lnTo>
                  <a:lnTo>
                    <a:pt x="23" y="3"/>
                  </a:lnTo>
                  <a:lnTo>
                    <a:pt x="25" y="5"/>
                  </a:lnTo>
                  <a:lnTo>
                    <a:pt x="26" y="7"/>
                  </a:lnTo>
                  <a:lnTo>
                    <a:pt x="27" y="9"/>
                  </a:lnTo>
                  <a:lnTo>
                    <a:pt x="28" y="13"/>
                  </a:lnTo>
                  <a:lnTo>
                    <a:pt x="28" y="15"/>
                  </a:lnTo>
                  <a:lnTo>
                    <a:pt x="27" y="21"/>
                  </a:lnTo>
                  <a:lnTo>
                    <a:pt x="25" y="25"/>
                  </a:lnTo>
                  <a:lnTo>
                    <a:pt x="19" y="29"/>
                  </a:lnTo>
                  <a:lnTo>
                    <a:pt x="13"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24" name="Freeform 276"/>
            <p:cNvSpPr>
              <a:spLocks/>
            </p:cNvSpPr>
            <p:nvPr/>
          </p:nvSpPr>
          <p:spPr bwMode="auto">
            <a:xfrm>
              <a:off x="2539" y="2259"/>
              <a:ext cx="29" cy="30"/>
            </a:xfrm>
            <a:custGeom>
              <a:avLst/>
              <a:gdLst>
                <a:gd name="T0" fmla="*/ 60 w 60"/>
                <a:gd name="T1" fmla="*/ 30 h 60"/>
                <a:gd name="T2" fmla="*/ 59 w 60"/>
                <a:gd name="T3" fmla="*/ 24 h 60"/>
                <a:gd name="T4" fmla="*/ 58 w 60"/>
                <a:gd name="T5" fmla="*/ 19 h 60"/>
                <a:gd name="T6" fmla="*/ 54 w 60"/>
                <a:gd name="T7" fmla="*/ 13 h 60"/>
                <a:gd name="T8" fmla="*/ 51 w 60"/>
                <a:gd name="T9" fmla="*/ 8 h 60"/>
                <a:gd name="T10" fmla="*/ 46 w 60"/>
                <a:gd name="T11" fmla="*/ 5 h 60"/>
                <a:gd name="T12" fmla="*/ 42 w 60"/>
                <a:gd name="T13" fmla="*/ 3 h 60"/>
                <a:gd name="T14" fmla="*/ 36 w 60"/>
                <a:gd name="T15" fmla="*/ 1 h 60"/>
                <a:gd name="T16" fmla="*/ 30 w 60"/>
                <a:gd name="T17" fmla="*/ 0 h 60"/>
                <a:gd name="T18" fmla="*/ 18 w 60"/>
                <a:gd name="T19" fmla="*/ 3 h 60"/>
                <a:gd name="T20" fmla="*/ 8 w 60"/>
                <a:gd name="T21" fmla="*/ 8 h 60"/>
                <a:gd name="T22" fmla="*/ 2 w 60"/>
                <a:gd name="T23" fmla="*/ 19 h 60"/>
                <a:gd name="T24" fmla="*/ 0 w 60"/>
                <a:gd name="T25" fmla="*/ 30 h 60"/>
                <a:gd name="T26" fmla="*/ 1 w 60"/>
                <a:gd name="T27" fmla="*/ 36 h 60"/>
                <a:gd name="T28" fmla="*/ 2 w 60"/>
                <a:gd name="T29" fmla="*/ 42 h 60"/>
                <a:gd name="T30" fmla="*/ 5 w 60"/>
                <a:gd name="T31" fmla="*/ 46 h 60"/>
                <a:gd name="T32" fmla="*/ 8 w 60"/>
                <a:gd name="T33" fmla="*/ 51 h 60"/>
                <a:gd name="T34" fmla="*/ 13 w 60"/>
                <a:gd name="T35" fmla="*/ 54 h 60"/>
                <a:gd name="T36" fmla="*/ 18 w 60"/>
                <a:gd name="T37" fmla="*/ 58 h 60"/>
                <a:gd name="T38" fmla="*/ 24 w 60"/>
                <a:gd name="T39" fmla="*/ 59 h 60"/>
                <a:gd name="T40" fmla="*/ 30 w 60"/>
                <a:gd name="T41" fmla="*/ 60 h 60"/>
                <a:gd name="T42" fmla="*/ 36 w 60"/>
                <a:gd name="T43" fmla="*/ 59 h 60"/>
                <a:gd name="T44" fmla="*/ 42 w 60"/>
                <a:gd name="T45" fmla="*/ 58 h 60"/>
                <a:gd name="T46" fmla="*/ 46 w 60"/>
                <a:gd name="T47" fmla="*/ 54 h 60"/>
                <a:gd name="T48" fmla="*/ 51 w 60"/>
                <a:gd name="T49" fmla="*/ 51 h 60"/>
                <a:gd name="T50" fmla="*/ 54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9"/>
                  </a:lnTo>
                  <a:lnTo>
                    <a:pt x="54" y="13"/>
                  </a:lnTo>
                  <a:lnTo>
                    <a:pt x="51" y="8"/>
                  </a:lnTo>
                  <a:lnTo>
                    <a:pt x="46" y="5"/>
                  </a:lnTo>
                  <a:lnTo>
                    <a:pt x="42" y="3"/>
                  </a:lnTo>
                  <a:lnTo>
                    <a:pt x="36" y="1"/>
                  </a:lnTo>
                  <a:lnTo>
                    <a:pt x="30" y="0"/>
                  </a:lnTo>
                  <a:lnTo>
                    <a:pt x="18" y="3"/>
                  </a:lnTo>
                  <a:lnTo>
                    <a:pt x="8" y="8"/>
                  </a:lnTo>
                  <a:lnTo>
                    <a:pt x="2" y="19"/>
                  </a:lnTo>
                  <a:lnTo>
                    <a:pt x="0" y="30"/>
                  </a:lnTo>
                  <a:lnTo>
                    <a:pt x="1" y="36"/>
                  </a:lnTo>
                  <a:lnTo>
                    <a:pt x="2" y="42"/>
                  </a:lnTo>
                  <a:lnTo>
                    <a:pt x="5" y="46"/>
                  </a:lnTo>
                  <a:lnTo>
                    <a:pt x="8" y="51"/>
                  </a:lnTo>
                  <a:lnTo>
                    <a:pt x="13" y="54"/>
                  </a:lnTo>
                  <a:lnTo>
                    <a:pt x="18" y="58"/>
                  </a:lnTo>
                  <a:lnTo>
                    <a:pt x="24" y="59"/>
                  </a:lnTo>
                  <a:lnTo>
                    <a:pt x="30" y="60"/>
                  </a:lnTo>
                  <a:lnTo>
                    <a:pt x="36" y="59"/>
                  </a:lnTo>
                  <a:lnTo>
                    <a:pt x="42" y="58"/>
                  </a:lnTo>
                  <a:lnTo>
                    <a:pt x="46" y="54"/>
                  </a:lnTo>
                  <a:lnTo>
                    <a:pt x="51" y="51"/>
                  </a:lnTo>
                  <a:lnTo>
                    <a:pt x="54" y="46"/>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25" name="Freeform 277"/>
            <p:cNvSpPr>
              <a:spLocks/>
            </p:cNvSpPr>
            <p:nvPr/>
          </p:nvSpPr>
          <p:spPr bwMode="auto">
            <a:xfrm>
              <a:off x="2546" y="2267"/>
              <a:ext cx="15" cy="15"/>
            </a:xfrm>
            <a:custGeom>
              <a:avLst/>
              <a:gdLst>
                <a:gd name="T0" fmla="*/ 15 w 30"/>
                <a:gd name="T1" fmla="*/ 30 h 30"/>
                <a:gd name="T2" fmla="*/ 12 w 30"/>
                <a:gd name="T3" fmla="*/ 30 h 30"/>
                <a:gd name="T4" fmla="*/ 9 w 30"/>
                <a:gd name="T5" fmla="*/ 29 h 30"/>
                <a:gd name="T6" fmla="*/ 7 w 30"/>
                <a:gd name="T7" fmla="*/ 27 h 30"/>
                <a:gd name="T8" fmla="*/ 5 w 30"/>
                <a:gd name="T9" fmla="*/ 26 h 30"/>
                <a:gd name="T10" fmla="*/ 2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2 w 30"/>
                <a:gd name="T23" fmla="*/ 7 h 30"/>
                <a:gd name="T24" fmla="*/ 5 w 30"/>
                <a:gd name="T25" fmla="*/ 5 h 30"/>
                <a:gd name="T26" fmla="*/ 7 w 30"/>
                <a:gd name="T27" fmla="*/ 3 h 30"/>
                <a:gd name="T28" fmla="*/ 9 w 30"/>
                <a:gd name="T29" fmla="*/ 1 h 30"/>
                <a:gd name="T30" fmla="*/ 12 w 30"/>
                <a:gd name="T31" fmla="*/ 0 h 30"/>
                <a:gd name="T32" fmla="*/ 15 w 30"/>
                <a:gd name="T33" fmla="*/ 0 h 30"/>
                <a:gd name="T34" fmla="*/ 17 w 30"/>
                <a:gd name="T35" fmla="*/ 0 h 30"/>
                <a:gd name="T36" fmla="*/ 21 w 30"/>
                <a:gd name="T37" fmla="*/ 1 h 30"/>
                <a:gd name="T38" fmla="*/ 23 w 30"/>
                <a:gd name="T39" fmla="*/ 3 h 30"/>
                <a:gd name="T40" fmla="*/ 25 w 30"/>
                <a:gd name="T41" fmla="*/ 5 h 30"/>
                <a:gd name="T42" fmla="*/ 27 w 30"/>
                <a:gd name="T43" fmla="*/ 7 h 30"/>
                <a:gd name="T44" fmla="*/ 29 w 30"/>
                <a:gd name="T45" fmla="*/ 9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9"/>
                  </a:lnTo>
                  <a:lnTo>
                    <a:pt x="7" y="27"/>
                  </a:lnTo>
                  <a:lnTo>
                    <a:pt x="5" y="26"/>
                  </a:lnTo>
                  <a:lnTo>
                    <a:pt x="2" y="23"/>
                  </a:lnTo>
                  <a:lnTo>
                    <a:pt x="1" y="20"/>
                  </a:lnTo>
                  <a:lnTo>
                    <a:pt x="0" y="18"/>
                  </a:lnTo>
                  <a:lnTo>
                    <a:pt x="0" y="15"/>
                  </a:lnTo>
                  <a:lnTo>
                    <a:pt x="0" y="12"/>
                  </a:lnTo>
                  <a:lnTo>
                    <a:pt x="1" y="9"/>
                  </a:lnTo>
                  <a:lnTo>
                    <a:pt x="2" y="7"/>
                  </a:lnTo>
                  <a:lnTo>
                    <a:pt x="5" y="5"/>
                  </a:lnTo>
                  <a:lnTo>
                    <a:pt x="7" y="3"/>
                  </a:lnTo>
                  <a:lnTo>
                    <a:pt x="9" y="1"/>
                  </a:lnTo>
                  <a:lnTo>
                    <a:pt x="12" y="0"/>
                  </a:lnTo>
                  <a:lnTo>
                    <a:pt x="15" y="0"/>
                  </a:lnTo>
                  <a:lnTo>
                    <a:pt x="17" y="0"/>
                  </a:lnTo>
                  <a:lnTo>
                    <a:pt x="21" y="1"/>
                  </a:lnTo>
                  <a:lnTo>
                    <a:pt x="23" y="3"/>
                  </a:lnTo>
                  <a:lnTo>
                    <a:pt x="25" y="5"/>
                  </a:lnTo>
                  <a:lnTo>
                    <a:pt x="27" y="7"/>
                  </a:lnTo>
                  <a:lnTo>
                    <a:pt x="29" y="9"/>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26" name="Freeform 278"/>
            <p:cNvSpPr>
              <a:spLocks/>
            </p:cNvSpPr>
            <p:nvPr/>
          </p:nvSpPr>
          <p:spPr bwMode="auto">
            <a:xfrm>
              <a:off x="2416" y="2291"/>
              <a:ext cx="30" cy="30"/>
            </a:xfrm>
            <a:custGeom>
              <a:avLst/>
              <a:gdLst>
                <a:gd name="T0" fmla="*/ 60 w 60"/>
                <a:gd name="T1" fmla="*/ 30 h 59"/>
                <a:gd name="T2" fmla="*/ 58 w 60"/>
                <a:gd name="T3" fmla="*/ 24 h 59"/>
                <a:gd name="T4" fmla="*/ 57 w 60"/>
                <a:gd name="T5" fmla="*/ 18 h 59"/>
                <a:gd name="T6" fmla="*/ 54 w 60"/>
                <a:gd name="T7" fmla="*/ 13 h 59"/>
                <a:gd name="T8" fmla="*/ 50 w 60"/>
                <a:gd name="T9" fmla="*/ 9 h 59"/>
                <a:gd name="T10" fmla="*/ 46 w 60"/>
                <a:gd name="T11" fmla="*/ 5 h 59"/>
                <a:gd name="T12" fmla="*/ 41 w 60"/>
                <a:gd name="T13" fmla="*/ 2 h 59"/>
                <a:gd name="T14" fmla="*/ 35 w 60"/>
                <a:gd name="T15" fmla="*/ 1 h 59"/>
                <a:gd name="T16" fmla="*/ 30 w 60"/>
                <a:gd name="T17" fmla="*/ 0 h 59"/>
                <a:gd name="T18" fmla="*/ 18 w 60"/>
                <a:gd name="T19" fmla="*/ 2 h 59"/>
                <a:gd name="T20" fmla="*/ 9 w 60"/>
                <a:gd name="T21" fmla="*/ 9 h 59"/>
                <a:gd name="T22" fmla="*/ 2 w 60"/>
                <a:gd name="T23" fmla="*/ 18 h 59"/>
                <a:gd name="T24" fmla="*/ 0 w 60"/>
                <a:gd name="T25" fmla="*/ 30 h 59"/>
                <a:gd name="T26" fmla="*/ 1 w 60"/>
                <a:gd name="T27" fmla="*/ 35 h 59"/>
                <a:gd name="T28" fmla="*/ 2 w 60"/>
                <a:gd name="T29" fmla="*/ 41 h 59"/>
                <a:gd name="T30" fmla="*/ 4 w 60"/>
                <a:gd name="T31" fmla="*/ 47 h 59"/>
                <a:gd name="T32" fmla="*/ 8 w 60"/>
                <a:gd name="T33" fmla="*/ 51 h 59"/>
                <a:gd name="T34" fmla="*/ 12 w 60"/>
                <a:gd name="T35" fmla="*/ 55 h 59"/>
                <a:gd name="T36" fmla="*/ 18 w 60"/>
                <a:gd name="T37" fmla="*/ 57 h 59"/>
                <a:gd name="T38" fmla="*/ 24 w 60"/>
                <a:gd name="T39" fmla="*/ 59 h 59"/>
                <a:gd name="T40" fmla="*/ 30 w 60"/>
                <a:gd name="T41" fmla="*/ 59 h 59"/>
                <a:gd name="T42" fmla="*/ 35 w 60"/>
                <a:gd name="T43" fmla="*/ 59 h 59"/>
                <a:gd name="T44" fmla="*/ 41 w 60"/>
                <a:gd name="T45" fmla="*/ 57 h 59"/>
                <a:gd name="T46" fmla="*/ 46 w 60"/>
                <a:gd name="T47" fmla="*/ 55 h 59"/>
                <a:gd name="T48" fmla="*/ 50 w 60"/>
                <a:gd name="T49" fmla="*/ 51 h 59"/>
                <a:gd name="T50" fmla="*/ 54 w 60"/>
                <a:gd name="T51" fmla="*/ 47 h 59"/>
                <a:gd name="T52" fmla="*/ 57 w 60"/>
                <a:gd name="T53" fmla="*/ 41 h 59"/>
                <a:gd name="T54" fmla="*/ 58 w 60"/>
                <a:gd name="T55" fmla="*/ 35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8" y="24"/>
                  </a:lnTo>
                  <a:lnTo>
                    <a:pt x="57" y="18"/>
                  </a:lnTo>
                  <a:lnTo>
                    <a:pt x="54" y="13"/>
                  </a:lnTo>
                  <a:lnTo>
                    <a:pt x="50" y="9"/>
                  </a:lnTo>
                  <a:lnTo>
                    <a:pt x="46" y="5"/>
                  </a:lnTo>
                  <a:lnTo>
                    <a:pt x="41" y="2"/>
                  </a:lnTo>
                  <a:lnTo>
                    <a:pt x="35" y="1"/>
                  </a:lnTo>
                  <a:lnTo>
                    <a:pt x="30" y="0"/>
                  </a:lnTo>
                  <a:lnTo>
                    <a:pt x="18" y="2"/>
                  </a:lnTo>
                  <a:lnTo>
                    <a:pt x="9" y="9"/>
                  </a:lnTo>
                  <a:lnTo>
                    <a:pt x="2" y="18"/>
                  </a:lnTo>
                  <a:lnTo>
                    <a:pt x="0" y="30"/>
                  </a:lnTo>
                  <a:lnTo>
                    <a:pt x="1" y="35"/>
                  </a:lnTo>
                  <a:lnTo>
                    <a:pt x="2" y="41"/>
                  </a:lnTo>
                  <a:lnTo>
                    <a:pt x="4" y="47"/>
                  </a:lnTo>
                  <a:lnTo>
                    <a:pt x="8" y="51"/>
                  </a:lnTo>
                  <a:lnTo>
                    <a:pt x="12" y="55"/>
                  </a:lnTo>
                  <a:lnTo>
                    <a:pt x="18" y="57"/>
                  </a:lnTo>
                  <a:lnTo>
                    <a:pt x="24" y="59"/>
                  </a:lnTo>
                  <a:lnTo>
                    <a:pt x="30" y="59"/>
                  </a:lnTo>
                  <a:lnTo>
                    <a:pt x="35" y="59"/>
                  </a:lnTo>
                  <a:lnTo>
                    <a:pt x="41" y="57"/>
                  </a:lnTo>
                  <a:lnTo>
                    <a:pt x="46" y="55"/>
                  </a:lnTo>
                  <a:lnTo>
                    <a:pt x="50" y="51"/>
                  </a:lnTo>
                  <a:lnTo>
                    <a:pt x="54" y="47"/>
                  </a:lnTo>
                  <a:lnTo>
                    <a:pt x="57" y="41"/>
                  </a:lnTo>
                  <a:lnTo>
                    <a:pt x="58"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27" name="Freeform 279"/>
            <p:cNvSpPr>
              <a:spLocks/>
            </p:cNvSpPr>
            <p:nvPr/>
          </p:nvSpPr>
          <p:spPr bwMode="auto">
            <a:xfrm>
              <a:off x="2423" y="2298"/>
              <a:ext cx="15" cy="15"/>
            </a:xfrm>
            <a:custGeom>
              <a:avLst/>
              <a:gdLst>
                <a:gd name="T0" fmla="*/ 15 w 30"/>
                <a:gd name="T1" fmla="*/ 30 h 30"/>
                <a:gd name="T2" fmla="*/ 11 w 30"/>
                <a:gd name="T3" fmla="*/ 30 h 30"/>
                <a:gd name="T4" fmla="*/ 9 w 30"/>
                <a:gd name="T5" fmla="*/ 28 h 30"/>
                <a:gd name="T6" fmla="*/ 7 w 30"/>
                <a:gd name="T7" fmla="*/ 27 h 30"/>
                <a:gd name="T8" fmla="*/ 4 w 30"/>
                <a:gd name="T9" fmla="*/ 25 h 30"/>
                <a:gd name="T10" fmla="*/ 2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2 w 30"/>
                <a:gd name="T23" fmla="*/ 6 h 30"/>
                <a:gd name="T24" fmla="*/ 4 w 30"/>
                <a:gd name="T25" fmla="*/ 4 h 30"/>
                <a:gd name="T26" fmla="*/ 7 w 30"/>
                <a:gd name="T27" fmla="*/ 3 h 30"/>
                <a:gd name="T28" fmla="*/ 9 w 30"/>
                <a:gd name="T29" fmla="*/ 1 h 30"/>
                <a:gd name="T30" fmla="*/ 11 w 30"/>
                <a:gd name="T31" fmla="*/ 0 h 30"/>
                <a:gd name="T32" fmla="*/ 15 w 30"/>
                <a:gd name="T33" fmla="*/ 0 h 30"/>
                <a:gd name="T34" fmla="*/ 17 w 30"/>
                <a:gd name="T35" fmla="*/ 0 h 30"/>
                <a:gd name="T36" fmla="*/ 20 w 30"/>
                <a:gd name="T37" fmla="*/ 1 h 30"/>
                <a:gd name="T38" fmla="*/ 23 w 30"/>
                <a:gd name="T39" fmla="*/ 3 h 30"/>
                <a:gd name="T40" fmla="*/ 25 w 30"/>
                <a:gd name="T41" fmla="*/ 4 h 30"/>
                <a:gd name="T42" fmla="*/ 26 w 30"/>
                <a:gd name="T43" fmla="*/ 6 h 30"/>
                <a:gd name="T44" fmla="*/ 28 w 30"/>
                <a:gd name="T45" fmla="*/ 9 h 30"/>
                <a:gd name="T46" fmla="*/ 30 w 30"/>
                <a:gd name="T47" fmla="*/ 12 h 30"/>
                <a:gd name="T48" fmla="*/ 30 w 30"/>
                <a:gd name="T49" fmla="*/ 15 h 30"/>
                <a:gd name="T50" fmla="*/ 28 w 30"/>
                <a:gd name="T51" fmla="*/ 20 h 30"/>
                <a:gd name="T52" fmla="*/ 25 w 30"/>
                <a:gd name="T53" fmla="*/ 25 h 30"/>
                <a:gd name="T54" fmla="*/ 20 w 30"/>
                <a:gd name="T55" fmla="*/ 28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1" y="30"/>
                  </a:lnTo>
                  <a:lnTo>
                    <a:pt x="9" y="28"/>
                  </a:lnTo>
                  <a:lnTo>
                    <a:pt x="7" y="27"/>
                  </a:lnTo>
                  <a:lnTo>
                    <a:pt x="4" y="25"/>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0"/>
                  </a:lnTo>
                  <a:lnTo>
                    <a:pt x="25" y="25"/>
                  </a:lnTo>
                  <a:lnTo>
                    <a:pt x="20" y="28"/>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28" name="Freeform 280"/>
            <p:cNvSpPr>
              <a:spLocks/>
            </p:cNvSpPr>
            <p:nvPr/>
          </p:nvSpPr>
          <p:spPr bwMode="auto">
            <a:xfrm>
              <a:off x="2344" y="2212"/>
              <a:ext cx="30" cy="29"/>
            </a:xfrm>
            <a:custGeom>
              <a:avLst/>
              <a:gdLst>
                <a:gd name="T0" fmla="*/ 60 w 60"/>
                <a:gd name="T1" fmla="*/ 27 h 57"/>
                <a:gd name="T2" fmla="*/ 59 w 60"/>
                <a:gd name="T3" fmla="*/ 23 h 57"/>
                <a:gd name="T4" fmla="*/ 57 w 60"/>
                <a:gd name="T5" fmla="*/ 17 h 57"/>
                <a:gd name="T6" fmla="*/ 54 w 60"/>
                <a:gd name="T7" fmla="*/ 12 h 57"/>
                <a:gd name="T8" fmla="*/ 50 w 60"/>
                <a:gd name="T9" fmla="*/ 8 h 57"/>
                <a:gd name="T10" fmla="*/ 46 w 60"/>
                <a:gd name="T11" fmla="*/ 4 h 57"/>
                <a:gd name="T12" fmla="*/ 41 w 60"/>
                <a:gd name="T13" fmla="*/ 2 h 57"/>
                <a:gd name="T14" fmla="*/ 35 w 60"/>
                <a:gd name="T15" fmla="*/ 0 h 57"/>
                <a:gd name="T16" fmla="*/ 30 w 60"/>
                <a:gd name="T17" fmla="*/ 0 h 57"/>
                <a:gd name="T18" fmla="*/ 18 w 60"/>
                <a:gd name="T19" fmla="*/ 2 h 57"/>
                <a:gd name="T20" fmla="*/ 9 w 60"/>
                <a:gd name="T21" fmla="*/ 8 h 57"/>
                <a:gd name="T22" fmla="*/ 2 w 60"/>
                <a:gd name="T23" fmla="*/ 17 h 57"/>
                <a:gd name="T24" fmla="*/ 0 w 60"/>
                <a:gd name="T25" fmla="*/ 27 h 57"/>
                <a:gd name="T26" fmla="*/ 1 w 60"/>
                <a:gd name="T27" fmla="*/ 33 h 57"/>
                <a:gd name="T28" fmla="*/ 2 w 60"/>
                <a:gd name="T29" fmla="*/ 39 h 57"/>
                <a:gd name="T30" fmla="*/ 4 w 60"/>
                <a:gd name="T31" fmla="*/ 45 h 57"/>
                <a:gd name="T32" fmla="*/ 8 w 60"/>
                <a:gd name="T33" fmla="*/ 49 h 57"/>
                <a:gd name="T34" fmla="*/ 12 w 60"/>
                <a:gd name="T35" fmla="*/ 53 h 57"/>
                <a:gd name="T36" fmla="*/ 18 w 60"/>
                <a:gd name="T37" fmla="*/ 55 h 57"/>
                <a:gd name="T38" fmla="*/ 24 w 60"/>
                <a:gd name="T39" fmla="*/ 57 h 57"/>
                <a:gd name="T40" fmla="*/ 30 w 60"/>
                <a:gd name="T41" fmla="*/ 57 h 57"/>
                <a:gd name="T42" fmla="*/ 35 w 60"/>
                <a:gd name="T43" fmla="*/ 57 h 57"/>
                <a:gd name="T44" fmla="*/ 41 w 60"/>
                <a:gd name="T45" fmla="*/ 55 h 57"/>
                <a:gd name="T46" fmla="*/ 46 w 60"/>
                <a:gd name="T47" fmla="*/ 53 h 57"/>
                <a:gd name="T48" fmla="*/ 50 w 60"/>
                <a:gd name="T49" fmla="*/ 49 h 57"/>
                <a:gd name="T50" fmla="*/ 54 w 60"/>
                <a:gd name="T51" fmla="*/ 45 h 57"/>
                <a:gd name="T52" fmla="*/ 57 w 60"/>
                <a:gd name="T53" fmla="*/ 39 h 57"/>
                <a:gd name="T54" fmla="*/ 59 w 60"/>
                <a:gd name="T55" fmla="*/ 33 h 57"/>
                <a:gd name="T56" fmla="*/ 60 w 60"/>
                <a:gd name="T57" fmla="*/ 2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7">
                  <a:moveTo>
                    <a:pt x="60" y="27"/>
                  </a:moveTo>
                  <a:lnTo>
                    <a:pt x="59" y="23"/>
                  </a:lnTo>
                  <a:lnTo>
                    <a:pt x="57" y="17"/>
                  </a:lnTo>
                  <a:lnTo>
                    <a:pt x="54" y="12"/>
                  </a:lnTo>
                  <a:lnTo>
                    <a:pt x="50" y="8"/>
                  </a:lnTo>
                  <a:lnTo>
                    <a:pt x="46" y="4"/>
                  </a:lnTo>
                  <a:lnTo>
                    <a:pt x="41" y="2"/>
                  </a:lnTo>
                  <a:lnTo>
                    <a:pt x="35" y="0"/>
                  </a:lnTo>
                  <a:lnTo>
                    <a:pt x="30" y="0"/>
                  </a:lnTo>
                  <a:lnTo>
                    <a:pt x="18" y="2"/>
                  </a:lnTo>
                  <a:lnTo>
                    <a:pt x="9" y="8"/>
                  </a:lnTo>
                  <a:lnTo>
                    <a:pt x="2" y="17"/>
                  </a:lnTo>
                  <a:lnTo>
                    <a:pt x="0" y="27"/>
                  </a:lnTo>
                  <a:lnTo>
                    <a:pt x="1" y="33"/>
                  </a:lnTo>
                  <a:lnTo>
                    <a:pt x="2" y="39"/>
                  </a:lnTo>
                  <a:lnTo>
                    <a:pt x="4" y="45"/>
                  </a:lnTo>
                  <a:lnTo>
                    <a:pt x="8" y="49"/>
                  </a:lnTo>
                  <a:lnTo>
                    <a:pt x="12" y="53"/>
                  </a:lnTo>
                  <a:lnTo>
                    <a:pt x="18" y="55"/>
                  </a:lnTo>
                  <a:lnTo>
                    <a:pt x="24" y="57"/>
                  </a:lnTo>
                  <a:lnTo>
                    <a:pt x="30" y="57"/>
                  </a:lnTo>
                  <a:lnTo>
                    <a:pt x="35" y="57"/>
                  </a:lnTo>
                  <a:lnTo>
                    <a:pt x="41" y="55"/>
                  </a:lnTo>
                  <a:lnTo>
                    <a:pt x="46" y="53"/>
                  </a:lnTo>
                  <a:lnTo>
                    <a:pt x="50" y="49"/>
                  </a:lnTo>
                  <a:lnTo>
                    <a:pt x="54" y="45"/>
                  </a:lnTo>
                  <a:lnTo>
                    <a:pt x="57" y="39"/>
                  </a:lnTo>
                  <a:lnTo>
                    <a:pt x="59" y="33"/>
                  </a:lnTo>
                  <a:lnTo>
                    <a:pt x="60" y="2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29" name="Freeform 281"/>
            <p:cNvSpPr>
              <a:spLocks/>
            </p:cNvSpPr>
            <p:nvPr/>
          </p:nvSpPr>
          <p:spPr bwMode="auto">
            <a:xfrm>
              <a:off x="2351" y="2219"/>
              <a:ext cx="15" cy="14"/>
            </a:xfrm>
            <a:custGeom>
              <a:avLst/>
              <a:gdLst>
                <a:gd name="T0" fmla="*/ 15 w 30"/>
                <a:gd name="T1" fmla="*/ 27 h 27"/>
                <a:gd name="T2" fmla="*/ 11 w 30"/>
                <a:gd name="T3" fmla="*/ 27 h 27"/>
                <a:gd name="T4" fmla="*/ 9 w 30"/>
                <a:gd name="T5" fmla="*/ 26 h 27"/>
                <a:gd name="T6" fmla="*/ 7 w 30"/>
                <a:gd name="T7" fmla="*/ 25 h 27"/>
                <a:gd name="T8" fmla="*/ 4 w 30"/>
                <a:gd name="T9" fmla="*/ 23 h 27"/>
                <a:gd name="T10" fmla="*/ 2 w 30"/>
                <a:gd name="T11" fmla="*/ 21 h 27"/>
                <a:gd name="T12" fmla="*/ 1 w 30"/>
                <a:gd name="T13" fmla="*/ 18 h 27"/>
                <a:gd name="T14" fmla="*/ 0 w 30"/>
                <a:gd name="T15" fmla="*/ 16 h 27"/>
                <a:gd name="T16" fmla="*/ 0 w 30"/>
                <a:gd name="T17" fmla="*/ 12 h 27"/>
                <a:gd name="T18" fmla="*/ 0 w 30"/>
                <a:gd name="T19" fmla="*/ 10 h 27"/>
                <a:gd name="T20" fmla="*/ 1 w 30"/>
                <a:gd name="T21" fmla="*/ 7 h 27"/>
                <a:gd name="T22" fmla="*/ 2 w 30"/>
                <a:gd name="T23" fmla="*/ 4 h 27"/>
                <a:gd name="T24" fmla="*/ 4 w 30"/>
                <a:gd name="T25" fmla="*/ 2 h 27"/>
                <a:gd name="T26" fmla="*/ 7 w 30"/>
                <a:gd name="T27" fmla="*/ 1 h 27"/>
                <a:gd name="T28" fmla="*/ 9 w 30"/>
                <a:gd name="T29" fmla="*/ 0 h 27"/>
                <a:gd name="T30" fmla="*/ 11 w 30"/>
                <a:gd name="T31" fmla="*/ 0 h 27"/>
                <a:gd name="T32" fmla="*/ 15 w 30"/>
                <a:gd name="T33" fmla="*/ 0 h 27"/>
                <a:gd name="T34" fmla="*/ 17 w 30"/>
                <a:gd name="T35" fmla="*/ 0 h 27"/>
                <a:gd name="T36" fmla="*/ 20 w 30"/>
                <a:gd name="T37" fmla="*/ 0 h 27"/>
                <a:gd name="T38" fmla="*/ 23 w 30"/>
                <a:gd name="T39" fmla="*/ 1 h 27"/>
                <a:gd name="T40" fmla="*/ 25 w 30"/>
                <a:gd name="T41" fmla="*/ 2 h 27"/>
                <a:gd name="T42" fmla="*/ 26 w 30"/>
                <a:gd name="T43" fmla="*/ 4 h 27"/>
                <a:gd name="T44" fmla="*/ 29 w 30"/>
                <a:gd name="T45" fmla="*/ 7 h 27"/>
                <a:gd name="T46" fmla="*/ 30 w 30"/>
                <a:gd name="T47" fmla="*/ 10 h 27"/>
                <a:gd name="T48" fmla="*/ 30 w 30"/>
                <a:gd name="T49" fmla="*/ 12 h 27"/>
                <a:gd name="T50" fmla="*/ 29 w 30"/>
                <a:gd name="T51" fmla="*/ 18 h 27"/>
                <a:gd name="T52" fmla="*/ 25 w 30"/>
                <a:gd name="T53" fmla="*/ 23 h 27"/>
                <a:gd name="T54" fmla="*/ 20 w 30"/>
                <a:gd name="T55" fmla="*/ 26 h 27"/>
                <a:gd name="T56" fmla="*/ 15 w 30"/>
                <a:gd name="T5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7">
                  <a:moveTo>
                    <a:pt x="15" y="27"/>
                  </a:moveTo>
                  <a:lnTo>
                    <a:pt x="11" y="27"/>
                  </a:lnTo>
                  <a:lnTo>
                    <a:pt x="9" y="26"/>
                  </a:lnTo>
                  <a:lnTo>
                    <a:pt x="7" y="25"/>
                  </a:lnTo>
                  <a:lnTo>
                    <a:pt x="4" y="23"/>
                  </a:lnTo>
                  <a:lnTo>
                    <a:pt x="2" y="21"/>
                  </a:lnTo>
                  <a:lnTo>
                    <a:pt x="1" y="18"/>
                  </a:lnTo>
                  <a:lnTo>
                    <a:pt x="0" y="16"/>
                  </a:lnTo>
                  <a:lnTo>
                    <a:pt x="0" y="12"/>
                  </a:lnTo>
                  <a:lnTo>
                    <a:pt x="0" y="10"/>
                  </a:lnTo>
                  <a:lnTo>
                    <a:pt x="1" y="7"/>
                  </a:lnTo>
                  <a:lnTo>
                    <a:pt x="2" y="4"/>
                  </a:lnTo>
                  <a:lnTo>
                    <a:pt x="4" y="2"/>
                  </a:lnTo>
                  <a:lnTo>
                    <a:pt x="7" y="1"/>
                  </a:lnTo>
                  <a:lnTo>
                    <a:pt x="9" y="0"/>
                  </a:lnTo>
                  <a:lnTo>
                    <a:pt x="11" y="0"/>
                  </a:lnTo>
                  <a:lnTo>
                    <a:pt x="15" y="0"/>
                  </a:lnTo>
                  <a:lnTo>
                    <a:pt x="17" y="0"/>
                  </a:lnTo>
                  <a:lnTo>
                    <a:pt x="20" y="0"/>
                  </a:lnTo>
                  <a:lnTo>
                    <a:pt x="23" y="1"/>
                  </a:lnTo>
                  <a:lnTo>
                    <a:pt x="25" y="2"/>
                  </a:lnTo>
                  <a:lnTo>
                    <a:pt x="26" y="4"/>
                  </a:lnTo>
                  <a:lnTo>
                    <a:pt x="29" y="7"/>
                  </a:lnTo>
                  <a:lnTo>
                    <a:pt x="30" y="10"/>
                  </a:lnTo>
                  <a:lnTo>
                    <a:pt x="30" y="12"/>
                  </a:lnTo>
                  <a:lnTo>
                    <a:pt x="29" y="18"/>
                  </a:lnTo>
                  <a:lnTo>
                    <a:pt x="25" y="23"/>
                  </a:lnTo>
                  <a:lnTo>
                    <a:pt x="20" y="26"/>
                  </a:lnTo>
                  <a:lnTo>
                    <a:pt x="15" y="2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30" name="Freeform 282"/>
            <p:cNvSpPr>
              <a:spLocks/>
            </p:cNvSpPr>
            <p:nvPr/>
          </p:nvSpPr>
          <p:spPr bwMode="auto">
            <a:xfrm>
              <a:off x="2458" y="2403"/>
              <a:ext cx="30" cy="30"/>
            </a:xfrm>
            <a:custGeom>
              <a:avLst/>
              <a:gdLst>
                <a:gd name="T0" fmla="*/ 60 w 60"/>
                <a:gd name="T1" fmla="*/ 30 h 60"/>
                <a:gd name="T2" fmla="*/ 59 w 60"/>
                <a:gd name="T3" fmla="*/ 24 h 60"/>
                <a:gd name="T4" fmla="*/ 58 w 60"/>
                <a:gd name="T5" fmla="*/ 19 h 60"/>
                <a:gd name="T6" fmla="*/ 54 w 60"/>
                <a:gd name="T7" fmla="*/ 13 h 60"/>
                <a:gd name="T8" fmla="*/ 51 w 60"/>
                <a:gd name="T9" fmla="*/ 8 h 60"/>
                <a:gd name="T10" fmla="*/ 46 w 60"/>
                <a:gd name="T11" fmla="*/ 5 h 60"/>
                <a:gd name="T12" fmla="*/ 41 w 60"/>
                <a:gd name="T13" fmla="*/ 3 h 60"/>
                <a:gd name="T14" fmla="*/ 36 w 60"/>
                <a:gd name="T15" fmla="*/ 1 h 60"/>
                <a:gd name="T16" fmla="*/ 30 w 60"/>
                <a:gd name="T17" fmla="*/ 0 h 60"/>
                <a:gd name="T18" fmla="*/ 18 w 60"/>
                <a:gd name="T19" fmla="*/ 3 h 60"/>
                <a:gd name="T20" fmla="*/ 9 w 60"/>
                <a:gd name="T21" fmla="*/ 8 h 60"/>
                <a:gd name="T22" fmla="*/ 2 w 60"/>
                <a:gd name="T23" fmla="*/ 19 h 60"/>
                <a:gd name="T24" fmla="*/ 0 w 60"/>
                <a:gd name="T25" fmla="*/ 30 h 60"/>
                <a:gd name="T26" fmla="*/ 1 w 60"/>
                <a:gd name="T27" fmla="*/ 36 h 60"/>
                <a:gd name="T28" fmla="*/ 2 w 60"/>
                <a:gd name="T29" fmla="*/ 42 h 60"/>
                <a:gd name="T30" fmla="*/ 6 w 60"/>
                <a:gd name="T31" fmla="*/ 46 h 60"/>
                <a:gd name="T32" fmla="*/ 9 w 60"/>
                <a:gd name="T33" fmla="*/ 51 h 60"/>
                <a:gd name="T34" fmla="*/ 14 w 60"/>
                <a:gd name="T35" fmla="*/ 54 h 60"/>
                <a:gd name="T36" fmla="*/ 18 w 60"/>
                <a:gd name="T37" fmla="*/ 58 h 60"/>
                <a:gd name="T38" fmla="*/ 24 w 60"/>
                <a:gd name="T39" fmla="*/ 59 h 60"/>
                <a:gd name="T40" fmla="*/ 30 w 60"/>
                <a:gd name="T41" fmla="*/ 60 h 60"/>
                <a:gd name="T42" fmla="*/ 36 w 60"/>
                <a:gd name="T43" fmla="*/ 59 h 60"/>
                <a:gd name="T44" fmla="*/ 41 w 60"/>
                <a:gd name="T45" fmla="*/ 58 h 60"/>
                <a:gd name="T46" fmla="*/ 46 w 60"/>
                <a:gd name="T47" fmla="*/ 54 h 60"/>
                <a:gd name="T48" fmla="*/ 51 w 60"/>
                <a:gd name="T49" fmla="*/ 51 h 60"/>
                <a:gd name="T50" fmla="*/ 54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9"/>
                  </a:lnTo>
                  <a:lnTo>
                    <a:pt x="54" y="13"/>
                  </a:lnTo>
                  <a:lnTo>
                    <a:pt x="51" y="8"/>
                  </a:lnTo>
                  <a:lnTo>
                    <a:pt x="46" y="5"/>
                  </a:lnTo>
                  <a:lnTo>
                    <a:pt x="41" y="3"/>
                  </a:lnTo>
                  <a:lnTo>
                    <a:pt x="36" y="1"/>
                  </a:lnTo>
                  <a:lnTo>
                    <a:pt x="30" y="0"/>
                  </a:lnTo>
                  <a:lnTo>
                    <a:pt x="18" y="3"/>
                  </a:lnTo>
                  <a:lnTo>
                    <a:pt x="9" y="8"/>
                  </a:lnTo>
                  <a:lnTo>
                    <a:pt x="2" y="19"/>
                  </a:lnTo>
                  <a:lnTo>
                    <a:pt x="0" y="30"/>
                  </a:lnTo>
                  <a:lnTo>
                    <a:pt x="1" y="36"/>
                  </a:lnTo>
                  <a:lnTo>
                    <a:pt x="2" y="42"/>
                  </a:lnTo>
                  <a:lnTo>
                    <a:pt x="6" y="46"/>
                  </a:lnTo>
                  <a:lnTo>
                    <a:pt x="9" y="51"/>
                  </a:lnTo>
                  <a:lnTo>
                    <a:pt x="14" y="54"/>
                  </a:lnTo>
                  <a:lnTo>
                    <a:pt x="18" y="58"/>
                  </a:lnTo>
                  <a:lnTo>
                    <a:pt x="24" y="59"/>
                  </a:lnTo>
                  <a:lnTo>
                    <a:pt x="30" y="60"/>
                  </a:lnTo>
                  <a:lnTo>
                    <a:pt x="36" y="59"/>
                  </a:lnTo>
                  <a:lnTo>
                    <a:pt x="41" y="58"/>
                  </a:lnTo>
                  <a:lnTo>
                    <a:pt x="46" y="54"/>
                  </a:lnTo>
                  <a:lnTo>
                    <a:pt x="51" y="51"/>
                  </a:lnTo>
                  <a:lnTo>
                    <a:pt x="54" y="46"/>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31" name="Freeform 283"/>
            <p:cNvSpPr>
              <a:spLocks/>
            </p:cNvSpPr>
            <p:nvPr/>
          </p:nvSpPr>
          <p:spPr bwMode="auto">
            <a:xfrm>
              <a:off x="2466" y="2411"/>
              <a:ext cx="15" cy="15"/>
            </a:xfrm>
            <a:custGeom>
              <a:avLst/>
              <a:gdLst>
                <a:gd name="T0" fmla="*/ 15 w 30"/>
                <a:gd name="T1" fmla="*/ 30 h 30"/>
                <a:gd name="T2" fmla="*/ 11 w 30"/>
                <a:gd name="T3" fmla="*/ 30 h 30"/>
                <a:gd name="T4" fmla="*/ 9 w 30"/>
                <a:gd name="T5" fmla="*/ 29 h 30"/>
                <a:gd name="T6" fmla="*/ 7 w 30"/>
                <a:gd name="T7" fmla="*/ 27 h 30"/>
                <a:gd name="T8" fmla="*/ 5 w 30"/>
                <a:gd name="T9" fmla="*/ 26 h 30"/>
                <a:gd name="T10" fmla="*/ 2 w 30"/>
                <a:gd name="T11" fmla="*/ 23 h 30"/>
                <a:gd name="T12" fmla="*/ 1 w 30"/>
                <a:gd name="T13" fmla="*/ 20 h 30"/>
                <a:gd name="T14" fmla="*/ 0 w 30"/>
                <a:gd name="T15" fmla="*/ 17 h 30"/>
                <a:gd name="T16" fmla="*/ 0 w 30"/>
                <a:gd name="T17" fmla="*/ 15 h 30"/>
                <a:gd name="T18" fmla="*/ 0 w 30"/>
                <a:gd name="T19" fmla="*/ 12 h 30"/>
                <a:gd name="T20" fmla="*/ 1 w 30"/>
                <a:gd name="T21" fmla="*/ 9 h 30"/>
                <a:gd name="T22" fmla="*/ 2 w 30"/>
                <a:gd name="T23" fmla="*/ 7 h 30"/>
                <a:gd name="T24" fmla="*/ 5 w 30"/>
                <a:gd name="T25" fmla="*/ 5 h 30"/>
                <a:gd name="T26" fmla="*/ 7 w 30"/>
                <a:gd name="T27" fmla="*/ 2 h 30"/>
                <a:gd name="T28" fmla="*/ 9 w 30"/>
                <a:gd name="T29" fmla="*/ 1 h 30"/>
                <a:gd name="T30" fmla="*/ 11 w 30"/>
                <a:gd name="T31" fmla="*/ 0 h 30"/>
                <a:gd name="T32" fmla="*/ 15 w 30"/>
                <a:gd name="T33" fmla="*/ 0 h 30"/>
                <a:gd name="T34" fmla="*/ 17 w 30"/>
                <a:gd name="T35" fmla="*/ 0 h 30"/>
                <a:gd name="T36" fmla="*/ 21 w 30"/>
                <a:gd name="T37" fmla="*/ 1 h 30"/>
                <a:gd name="T38" fmla="*/ 23 w 30"/>
                <a:gd name="T39" fmla="*/ 2 h 30"/>
                <a:gd name="T40" fmla="*/ 25 w 30"/>
                <a:gd name="T41" fmla="*/ 5 h 30"/>
                <a:gd name="T42" fmla="*/ 26 w 30"/>
                <a:gd name="T43" fmla="*/ 7 h 30"/>
                <a:gd name="T44" fmla="*/ 29 w 30"/>
                <a:gd name="T45" fmla="*/ 9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1" y="30"/>
                  </a:lnTo>
                  <a:lnTo>
                    <a:pt x="9" y="29"/>
                  </a:lnTo>
                  <a:lnTo>
                    <a:pt x="7" y="27"/>
                  </a:lnTo>
                  <a:lnTo>
                    <a:pt x="5" y="26"/>
                  </a:lnTo>
                  <a:lnTo>
                    <a:pt x="2" y="23"/>
                  </a:lnTo>
                  <a:lnTo>
                    <a:pt x="1" y="20"/>
                  </a:lnTo>
                  <a:lnTo>
                    <a:pt x="0" y="17"/>
                  </a:lnTo>
                  <a:lnTo>
                    <a:pt x="0" y="15"/>
                  </a:lnTo>
                  <a:lnTo>
                    <a:pt x="0" y="12"/>
                  </a:lnTo>
                  <a:lnTo>
                    <a:pt x="1" y="9"/>
                  </a:lnTo>
                  <a:lnTo>
                    <a:pt x="2" y="7"/>
                  </a:lnTo>
                  <a:lnTo>
                    <a:pt x="5" y="5"/>
                  </a:lnTo>
                  <a:lnTo>
                    <a:pt x="7" y="2"/>
                  </a:lnTo>
                  <a:lnTo>
                    <a:pt x="9" y="1"/>
                  </a:lnTo>
                  <a:lnTo>
                    <a:pt x="11" y="0"/>
                  </a:lnTo>
                  <a:lnTo>
                    <a:pt x="15" y="0"/>
                  </a:lnTo>
                  <a:lnTo>
                    <a:pt x="17" y="0"/>
                  </a:lnTo>
                  <a:lnTo>
                    <a:pt x="21" y="1"/>
                  </a:lnTo>
                  <a:lnTo>
                    <a:pt x="23" y="2"/>
                  </a:lnTo>
                  <a:lnTo>
                    <a:pt x="25" y="5"/>
                  </a:lnTo>
                  <a:lnTo>
                    <a:pt x="26" y="7"/>
                  </a:lnTo>
                  <a:lnTo>
                    <a:pt x="29" y="9"/>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32" name="Freeform 284"/>
            <p:cNvSpPr>
              <a:spLocks/>
            </p:cNvSpPr>
            <p:nvPr/>
          </p:nvSpPr>
          <p:spPr bwMode="auto">
            <a:xfrm>
              <a:off x="2403" y="2539"/>
              <a:ext cx="30" cy="30"/>
            </a:xfrm>
            <a:custGeom>
              <a:avLst/>
              <a:gdLst>
                <a:gd name="T0" fmla="*/ 60 w 60"/>
                <a:gd name="T1" fmla="*/ 30 h 60"/>
                <a:gd name="T2" fmla="*/ 59 w 60"/>
                <a:gd name="T3" fmla="*/ 24 h 60"/>
                <a:gd name="T4" fmla="*/ 58 w 60"/>
                <a:gd name="T5" fmla="*/ 18 h 60"/>
                <a:gd name="T6" fmla="*/ 54 w 60"/>
                <a:gd name="T7" fmla="*/ 14 h 60"/>
                <a:gd name="T8" fmla="*/ 51 w 60"/>
                <a:gd name="T9" fmla="*/ 9 h 60"/>
                <a:gd name="T10" fmla="*/ 46 w 60"/>
                <a:gd name="T11" fmla="*/ 6 h 60"/>
                <a:gd name="T12" fmla="*/ 42 w 60"/>
                <a:gd name="T13" fmla="*/ 2 h 60"/>
                <a:gd name="T14" fmla="*/ 36 w 60"/>
                <a:gd name="T15" fmla="*/ 1 h 60"/>
                <a:gd name="T16" fmla="*/ 30 w 60"/>
                <a:gd name="T17" fmla="*/ 0 h 60"/>
                <a:gd name="T18" fmla="*/ 19 w 60"/>
                <a:gd name="T19" fmla="*/ 2 h 60"/>
                <a:gd name="T20" fmla="*/ 8 w 60"/>
                <a:gd name="T21" fmla="*/ 9 h 60"/>
                <a:gd name="T22" fmla="*/ 3 w 60"/>
                <a:gd name="T23" fmla="*/ 18 h 60"/>
                <a:gd name="T24" fmla="*/ 0 w 60"/>
                <a:gd name="T25" fmla="*/ 30 h 60"/>
                <a:gd name="T26" fmla="*/ 0 w 60"/>
                <a:gd name="T27" fmla="*/ 36 h 60"/>
                <a:gd name="T28" fmla="*/ 3 w 60"/>
                <a:gd name="T29" fmla="*/ 41 h 60"/>
                <a:gd name="T30" fmla="*/ 5 w 60"/>
                <a:gd name="T31" fmla="*/ 46 h 60"/>
                <a:gd name="T32" fmla="*/ 8 w 60"/>
                <a:gd name="T33" fmla="*/ 51 h 60"/>
                <a:gd name="T34" fmla="*/ 13 w 60"/>
                <a:gd name="T35" fmla="*/ 54 h 60"/>
                <a:gd name="T36" fmla="*/ 19 w 60"/>
                <a:gd name="T37" fmla="*/ 58 h 60"/>
                <a:gd name="T38" fmla="*/ 24 w 60"/>
                <a:gd name="T39" fmla="*/ 59 h 60"/>
                <a:gd name="T40" fmla="*/ 30 w 60"/>
                <a:gd name="T41" fmla="*/ 60 h 60"/>
                <a:gd name="T42" fmla="*/ 36 w 60"/>
                <a:gd name="T43" fmla="*/ 59 h 60"/>
                <a:gd name="T44" fmla="*/ 42 w 60"/>
                <a:gd name="T45" fmla="*/ 58 h 60"/>
                <a:gd name="T46" fmla="*/ 46 w 60"/>
                <a:gd name="T47" fmla="*/ 54 h 60"/>
                <a:gd name="T48" fmla="*/ 51 w 60"/>
                <a:gd name="T49" fmla="*/ 51 h 60"/>
                <a:gd name="T50" fmla="*/ 54 w 60"/>
                <a:gd name="T51" fmla="*/ 46 h 60"/>
                <a:gd name="T52" fmla="*/ 58 w 60"/>
                <a:gd name="T53" fmla="*/ 41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8"/>
                  </a:lnTo>
                  <a:lnTo>
                    <a:pt x="54" y="14"/>
                  </a:lnTo>
                  <a:lnTo>
                    <a:pt x="51" y="9"/>
                  </a:lnTo>
                  <a:lnTo>
                    <a:pt x="46" y="6"/>
                  </a:lnTo>
                  <a:lnTo>
                    <a:pt x="42" y="2"/>
                  </a:lnTo>
                  <a:lnTo>
                    <a:pt x="36" y="1"/>
                  </a:lnTo>
                  <a:lnTo>
                    <a:pt x="30" y="0"/>
                  </a:lnTo>
                  <a:lnTo>
                    <a:pt x="19" y="2"/>
                  </a:lnTo>
                  <a:lnTo>
                    <a:pt x="8" y="9"/>
                  </a:lnTo>
                  <a:lnTo>
                    <a:pt x="3" y="18"/>
                  </a:lnTo>
                  <a:lnTo>
                    <a:pt x="0" y="30"/>
                  </a:lnTo>
                  <a:lnTo>
                    <a:pt x="0" y="36"/>
                  </a:lnTo>
                  <a:lnTo>
                    <a:pt x="3" y="41"/>
                  </a:lnTo>
                  <a:lnTo>
                    <a:pt x="5" y="46"/>
                  </a:lnTo>
                  <a:lnTo>
                    <a:pt x="8" y="51"/>
                  </a:lnTo>
                  <a:lnTo>
                    <a:pt x="13"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33" name="Freeform 285"/>
            <p:cNvSpPr>
              <a:spLocks/>
            </p:cNvSpPr>
            <p:nvPr/>
          </p:nvSpPr>
          <p:spPr bwMode="auto">
            <a:xfrm>
              <a:off x="2410" y="2546"/>
              <a:ext cx="15" cy="15"/>
            </a:xfrm>
            <a:custGeom>
              <a:avLst/>
              <a:gdLst>
                <a:gd name="T0" fmla="*/ 15 w 29"/>
                <a:gd name="T1" fmla="*/ 30 h 30"/>
                <a:gd name="T2" fmla="*/ 12 w 29"/>
                <a:gd name="T3" fmla="*/ 30 h 30"/>
                <a:gd name="T4" fmla="*/ 9 w 29"/>
                <a:gd name="T5" fmla="*/ 29 h 30"/>
                <a:gd name="T6" fmla="*/ 7 w 29"/>
                <a:gd name="T7" fmla="*/ 26 h 30"/>
                <a:gd name="T8" fmla="*/ 5 w 29"/>
                <a:gd name="T9" fmla="*/ 25 h 30"/>
                <a:gd name="T10" fmla="*/ 3 w 29"/>
                <a:gd name="T11" fmla="*/ 23 h 30"/>
                <a:gd name="T12" fmla="*/ 1 w 29"/>
                <a:gd name="T13" fmla="*/ 21 h 30"/>
                <a:gd name="T14" fmla="*/ 0 w 29"/>
                <a:gd name="T15" fmla="*/ 17 h 30"/>
                <a:gd name="T16" fmla="*/ 0 w 29"/>
                <a:gd name="T17" fmla="*/ 15 h 30"/>
                <a:gd name="T18" fmla="*/ 0 w 29"/>
                <a:gd name="T19" fmla="*/ 12 h 30"/>
                <a:gd name="T20" fmla="*/ 1 w 29"/>
                <a:gd name="T21" fmla="*/ 9 h 30"/>
                <a:gd name="T22" fmla="*/ 3 w 29"/>
                <a:gd name="T23" fmla="*/ 7 h 30"/>
                <a:gd name="T24" fmla="*/ 5 w 29"/>
                <a:gd name="T25" fmla="*/ 5 h 30"/>
                <a:gd name="T26" fmla="*/ 7 w 29"/>
                <a:gd name="T27" fmla="*/ 2 h 30"/>
                <a:gd name="T28" fmla="*/ 9 w 29"/>
                <a:gd name="T29" fmla="*/ 1 h 30"/>
                <a:gd name="T30" fmla="*/ 12 w 29"/>
                <a:gd name="T31" fmla="*/ 0 h 30"/>
                <a:gd name="T32" fmla="*/ 15 w 29"/>
                <a:gd name="T33" fmla="*/ 0 h 30"/>
                <a:gd name="T34" fmla="*/ 17 w 29"/>
                <a:gd name="T35" fmla="*/ 0 h 30"/>
                <a:gd name="T36" fmla="*/ 21 w 29"/>
                <a:gd name="T37" fmla="*/ 1 h 30"/>
                <a:gd name="T38" fmla="*/ 23 w 29"/>
                <a:gd name="T39" fmla="*/ 2 h 30"/>
                <a:gd name="T40" fmla="*/ 26 w 29"/>
                <a:gd name="T41" fmla="*/ 5 h 30"/>
                <a:gd name="T42" fmla="*/ 27 w 29"/>
                <a:gd name="T43" fmla="*/ 7 h 30"/>
                <a:gd name="T44" fmla="*/ 28 w 29"/>
                <a:gd name="T45" fmla="*/ 9 h 30"/>
                <a:gd name="T46" fmla="*/ 29 w 29"/>
                <a:gd name="T47" fmla="*/ 12 h 30"/>
                <a:gd name="T48" fmla="*/ 29 w 29"/>
                <a:gd name="T49" fmla="*/ 15 h 30"/>
                <a:gd name="T50" fmla="*/ 28 w 29"/>
                <a:gd name="T51" fmla="*/ 21 h 30"/>
                <a:gd name="T52" fmla="*/ 26 w 29"/>
                <a:gd name="T53" fmla="*/ 25 h 30"/>
                <a:gd name="T54" fmla="*/ 21 w 29"/>
                <a:gd name="T55" fmla="*/ 29 h 30"/>
                <a:gd name="T56" fmla="*/ 15 w 29"/>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30">
                  <a:moveTo>
                    <a:pt x="15" y="30"/>
                  </a:moveTo>
                  <a:lnTo>
                    <a:pt x="12" y="30"/>
                  </a:lnTo>
                  <a:lnTo>
                    <a:pt x="9" y="29"/>
                  </a:lnTo>
                  <a:lnTo>
                    <a:pt x="7" y="26"/>
                  </a:lnTo>
                  <a:lnTo>
                    <a:pt x="5" y="25"/>
                  </a:lnTo>
                  <a:lnTo>
                    <a:pt x="3" y="23"/>
                  </a:lnTo>
                  <a:lnTo>
                    <a:pt x="1" y="21"/>
                  </a:lnTo>
                  <a:lnTo>
                    <a:pt x="0" y="17"/>
                  </a:lnTo>
                  <a:lnTo>
                    <a:pt x="0" y="15"/>
                  </a:lnTo>
                  <a:lnTo>
                    <a:pt x="0" y="12"/>
                  </a:lnTo>
                  <a:lnTo>
                    <a:pt x="1" y="9"/>
                  </a:lnTo>
                  <a:lnTo>
                    <a:pt x="3" y="7"/>
                  </a:lnTo>
                  <a:lnTo>
                    <a:pt x="5" y="5"/>
                  </a:lnTo>
                  <a:lnTo>
                    <a:pt x="7" y="2"/>
                  </a:lnTo>
                  <a:lnTo>
                    <a:pt x="9" y="1"/>
                  </a:lnTo>
                  <a:lnTo>
                    <a:pt x="12" y="0"/>
                  </a:lnTo>
                  <a:lnTo>
                    <a:pt x="15" y="0"/>
                  </a:lnTo>
                  <a:lnTo>
                    <a:pt x="17" y="0"/>
                  </a:lnTo>
                  <a:lnTo>
                    <a:pt x="21" y="1"/>
                  </a:lnTo>
                  <a:lnTo>
                    <a:pt x="23" y="2"/>
                  </a:lnTo>
                  <a:lnTo>
                    <a:pt x="26" y="5"/>
                  </a:lnTo>
                  <a:lnTo>
                    <a:pt x="27" y="7"/>
                  </a:lnTo>
                  <a:lnTo>
                    <a:pt x="28" y="9"/>
                  </a:lnTo>
                  <a:lnTo>
                    <a:pt x="29" y="12"/>
                  </a:lnTo>
                  <a:lnTo>
                    <a:pt x="29" y="15"/>
                  </a:lnTo>
                  <a:lnTo>
                    <a:pt x="28" y="21"/>
                  </a:lnTo>
                  <a:lnTo>
                    <a:pt x="26" y="25"/>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34" name="Freeform 286"/>
            <p:cNvSpPr>
              <a:spLocks/>
            </p:cNvSpPr>
            <p:nvPr/>
          </p:nvSpPr>
          <p:spPr bwMode="auto">
            <a:xfrm>
              <a:off x="2480" y="2665"/>
              <a:ext cx="30" cy="29"/>
            </a:xfrm>
            <a:custGeom>
              <a:avLst/>
              <a:gdLst>
                <a:gd name="T0" fmla="*/ 59 w 59"/>
                <a:gd name="T1" fmla="*/ 29 h 59"/>
                <a:gd name="T2" fmla="*/ 58 w 59"/>
                <a:gd name="T3" fmla="*/ 23 h 59"/>
                <a:gd name="T4" fmla="*/ 57 w 59"/>
                <a:gd name="T5" fmla="*/ 19 h 59"/>
                <a:gd name="T6" fmla="*/ 54 w 59"/>
                <a:gd name="T7" fmla="*/ 13 h 59"/>
                <a:gd name="T8" fmla="*/ 50 w 59"/>
                <a:gd name="T9" fmla="*/ 8 h 59"/>
                <a:gd name="T10" fmla="*/ 46 w 59"/>
                <a:gd name="T11" fmla="*/ 5 h 59"/>
                <a:gd name="T12" fmla="*/ 41 w 59"/>
                <a:gd name="T13" fmla="*/ 2 h 59"/>
                <a:gd name="T14" fmla="*/ 35 w 59"/>
                <a:gd name="T15" fmla="*/ 0 h 59"/>
                <a:gd name="T16" fmla="*/ 30 w 59"/>
                <a:gd name="T17" fmla="*/ 0 h 59"/>
                <a:gd name="T18" fmla="*/ 18 w 59"/>
                <a:gd name="T19" fmla="*/ 2 h 59"/>
                <a:gd name="T20" fmla="*/ 9 w 59"/>
                <a:gd name="T21" fmla="*/ 8 h 59"/>
                <a:gd name="T22" fmla="*/ 2 w 59"/>
                <a:gd name="T23" fmla="*/ 17 h 59"/>
                <a:gd name="T24" fmla="*/ 0 w 59"/>
                <a:gd name="T25" fmla="*/ 29 h 59"/>
                <a:gd name="T26" fmla="*/ 1 w 59"/>
                <a:gd name="T27" fmla="*/ 35 h 59"/>
                <a:gd name="T28" fmla="*/ 2 w 59"/>
                <a:gd name="T29" fmla="*/ 40 h 59"/>
                <a:gd name="T30" fmla="*/ 5 w 59"/>
                <a:gd name="T31" fmla="*/ 46 h 59"/>
                <a:gd name="T32" fmla="*/ 9 w 59"/>
                <a:gd name="T33" fmla="*/ 51 h 59"/>
                <a:gd name="T34" fmla="*/ 13 w 59"/>
                <a:gd name="T35" fmla="*/ 54 h 59"/>
                <a:gd name="T36" fmla="*/ 18 w 59"/>
                <a:gd name="T37" fmla="*/ 57 h 59"/>
                <a:gd name="T38" fmla="*/ 24 w 59"/>
                <a:gd name="T39" fmla="*/ 59 h 59"/>
                <a:gd name="T40" fmla="*/ 30 w 59"/>
                <a:gd name="T41" fmla="*/ 59 h 59"/>
                <a:gd name="T42" fmla="*/ 35 w 59"/>
                <a:gd name="T43" fmla="*/ 59 h 59"/>
                <a:gd name="T44" fmla="*/ 41 w 59"/>
                <a:gd name="T45" fmla="*/ 57 h 59"/>
                <a:gd name="T46" fmla="*/ 46 w 59"/>
                <a:gd name="T47" fmla="*/ 54 h 59"/>
                <a:gd name="T48" fmla="*/ 50 w 59"/>
                <a:gd name="T49" fmla="*/ 51 h 59"/>
                <a:gd name="T50" fmla="*/ 54 w 59"/>
                <a:gd name="T51" fmla="*/ 46 h 59"/>
                <a:gd name="T52" fmla="*/ 57 w 59"/>
                <a:gd name="T53" fmla="*/ 40 h 59"/>
                <a:gd name="T54" fmla="*/ 58 w 59"/>
                <a:gd name="T55" fmla="*/ 35 h 59"/>
                <a:gd name="T56" fmla="*/ 59 w 59"/>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59">
                  <a:moveTo>
                    <a:pt x="59" y="29"/>
                  </a:moveTo>
                  <a:lnTo>
                    <a:pt x="58" y="23"/>
                  </a:lnTo>
                  <a:lnTo>
                    <a:pt x="57" y="19"/>
                  </a:lnTo>
                  <a:lnTo>
                    <a:pt x="54" y="13"/>
                  </a:lnTo>
                  <a:lnTo>
                    <a:pt x="50" y="8"/>
                  </a:lnTo>
                  <a:lnTo>
                    <a:pt x="46" y="5"/>
                  </a:lnTo>
                  <a:lnTo>
                    <a:pt x="41" y="2"/>
                  </a:lnTo>
                  <a:lnTo>
                    <a:pt x="35" y="0"/>
                  </a:lnTo>
                  <a:lnTo>
                    <a:pt x="30" y="0"/>
                  </a:lnTo>
                  <a:lnTo>
                    <a:pt x="18" y="2"/>
                  </a:lnTo>
                  <a:lnTo>
                    <a:pt x="9" y="8"/>
                  </a:lnTo>
                  <a:lnTo>
                    <a:pt x="2" y="17"/>
                  </a:lnTo>
                  <a:lnTo>
                    <a:pt x="0" y="29"/>
                  </a:lnTo>
                  <a:lnTo>
                    <a:pt x="1" y="35"/>
                  </a:lnTo>
                  <a:lnTo>
                    <a:pt x="2" y="40"/>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0"/>
                  </a:lnTo>
                  <a:lnTo>
                    <a:pt x="58" y="35"/>
                  </a:lnTo>
                  <a:lnTo>
                    <a:pt x="59"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35" name="Freeform 287"/>
            <p:cNvSpPr>
              <a:spLocks/>
            </p:cNvSpPr>
            <p:nvPr/>
          </p:nvSpPr>
          <p:spPr bwMode="auto">
            <a:xfrm>
              <a:off x="2487" y="2672"/>
              <a:ext cx="15" cy="14"/>
            </a:xfrm>
            <a:custGeom>
              <a:avLst/>
              <a:gdLst>
                <a:gd name="T0" fmla="*/ 15 w 29"/>
                <a:gd name="T1" fmla="*/ 29 h 29"/>
                <a:gd name="T2" fmla="*/ 11 w 29"/>
                <a:gd name="T3" fmla="*/ 29 h 29"/>
                <a:gd name="T4" fmla="*/ 9 w 29"/>
                <a:gd name="T5" fmla="*/ 28 h 29"/>
                <a:gd name="T6" fmla="*/ 6 w 29"/>
                <a:gd name="T7" fmla="*/ 27 h 29"/>
                <a:gd name="T8" fmla="*/ 4 w 29"/>
                <a:gd name="T9" fmla="*/ 25 h 29"/>
                <a:gd name="T10" fmla="*/ 2 w 29"/>
                <a:gd name="T11" fmla="*/ 23 h 29"/>
                <a:gd name="T12" fmla="*/ 1 w 29"/>
                <a:gd name="T13" fmla="*/ 20 h 29"/>
                <a:gd name="T14" fmla="*/ 0 w 29"/>
                <a:gd name="T15" fmla="*/ 17 h 29"/>
                <a:gd name="T16" fmla="*/ 0 w 29"/>
                <a:gd name="T17" fmla="*/ 14 h 29"/>
                <a:gd name="T18" fmla="*/ 0 w 29"/>
                <a:gd name="T19" fmla="*/ 12 h 29"/>
                <a:gd name="T20" fmla="*/ 1 w 29"/>
                <a:gd name="T21" fmla="*/ 8 h 29"/>
                <a:gd name="T22" fmla="*/ 2 w 29"/>
                <a:gd name="T23" fmla="*/ 6 h 29"/>
                <a:gd name="T24" fmla="*/ 4 w 29"/>
                <a:gd name="T25" fmla="*/ 4 h 29"/>
                <a:gd name="T26" fmla="*/ 6 w 29"/>
                <a:gd name="T27" fmla="*/ 2 h 29"/>
                <a:gd name="T28" fmla="*/ 9 w 29"/>
                <a:gd name="T29" fmla="*/ 1 h 29"/>
                <a:gd name="T30" fmla="*/ 11 w 29"/>
                <a:gd name="T31" fmla="*/ 0 h 29"/>
                <a:gd name="T32" fmla="*/ 15 w 29"/>
                <a:gd name="T33" fmla="*/ 0 h 29"/>
                <a:gd name="T34" fmla="*/ 17 w 29"/>
                <a:gd name="T35" fmla="*/ 0 h 29"/>
                <a:gd name="T36" fmla="*/ 20 w 29"/>
                <a:gd name="T37" fmla="*/ 1 h 29"/>
                <a:gd name="T38" fmla="*/ 23 w 29"/>
                <a:gd name="T39" fmla="*/ 2 h 29"/>
                <a:gd name="T40" fmla="*/ 25 w 29"/>
                <a:gd name="T41" fmla="*/ 4 h 29"/>
                <a:gd name="T42" fmla="*/ 26 w 29"/>
                <a:gd name="T43" fmla="*/ 6 h 29"/>
                <a:gd name="T44" fmla="*/ 28 w 29"/>
                <a:gd name="T45" fmla="*/ 8 h 29"/>
                <a:gd name="T46" fmla="*/ 29 w 29"/>
                <a:gd name="T47" fmla="*/ 12 h 29"/>
                <a:gd name="T48" fmla="*/ 29 w 29"/>
                <a:gd name="T49" fmla="*/ 14 h 29"/>
                <a:gd name="T50" fmla="*/ 28 w 29"/>
                <a:gd name="T51" fmla="*/ 20 h 29"/>
                <a:gd name="T52" fmla="*/ 25 w 29"/>
                <a:gd name="T53" fmla="*/ 24 h 29"/>
                <a:gd name="T54" fmla="*/ 20 w 29"/>
                <a:gd name="T55" fmla="*/ 28 h 29"/>
                <a:gd name="T56" fmla="*/ 15 w 29"/>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9">
                  <a:moveTo>
                    <a:pt x="15" y="29"/>
                  </a:moveTo>
                  <a:lnTo>
                    <a:pt x="11" y="29"/>
                  </a:lnTo>
                  <a:lnTo>
                    <a:pt x="9" y="28"/>
                  </a:lnTo>
                  <a:lnTo>
                    <a:pt x="6" y="27"/>
                  </a:lnTo>
                  <a:lnTo>
                    <a:pt x="4" y="25"/>
                  </a:lnTo>
                  <a:lnTo>
                    <a:pt x="2" y="23"/>
                  </a:lnTo>
                  <a:lnTo>
                    <a:pt x="1" y="20"/>
                  </a:lnTo>
                  <a:lnTo>
                    <a:pt x="0" y="17"/>
                  </a:lnTo>
                  <a:lnTo>
                    <a:pt x="0" y="14"/>
                  </a:lnTo>
                  <a:lnTo>
                    <a:pt x="0" y="12"/>
                  </a:lnTo>
                  <a:lnTo>
                    <a:pt x="1" y="8"/>
                  </a:lnTo>
                  <a:lnTo>
                    <a:pt x="2" y="6"/>
                  </a:lnTo>
                  <a:lnTo>
                    <a:pt x="4" y="4"/>
                  </a:lnTo>
                  <a:lnTo>
                    <a:pt x="6" y="2"/>
                  </a:lnTo>
                  <a:lnTo>
                    <a:pt x="9" y="1"/>
                  </a:lnTo>
                  <a:lnTo>
                    <a:pt x="11" y="0"/>
                  </a:lnTo>
                  <a:lnTo>
                    <a:pt x="15" y="0"/>
                  </a:lnTo>
                  <a:lnTo>
                    <a:pt x="17" y="0"/>
                  </a:lnTo>
                  <a:lnTo>
                    <a:pt x="20" y="1"/>
                  </a:lnTo>
                  <a:lnTo>
                    <a:pt x="23" y="2"/>
                  </a:lnTo>
                  <a:lnTo>
                    <a:pt x="25" y="4"/>
                  </a:lnTo>
                  <a:lnTo>
                    <a:pt x="26" y="6"/>
                  </a:lnTo>
                  <a:lnTo>
                    <a:pt x="28" y="8"/>
                  </a:lnTo>
                  <a:lnTo>
                    <a:pt x="29" y="12"/>
                  </a:lnTo>
                  <a:lnTo>
                    <a:pt x="29" y="14"/>
                  </a:lnTo>
                  <a:lnTo>
                    <a:pt x="28" y="20"/>
                  </a:lnTo>
                  <a:lnTo>
                    <a:pt x="25" y="24"/>
                  </a:lnTo>
                  <a:lnTo>
                    <a:pt x="20"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36" name="Freeform 288"/>
            <p:cNvSpPr>
              <a:spLocks/>
            </p:cNvSpPr>
            <p:nvPr/>
          </p:nvSpPr>
          <p:spPr bwMode="auto">
            <a:xfrm>
              <a:off x="2624" y="2585"/>
              <a:ext cx="30" cy="29"/>
            </a:xfrm>
            <a:custGeom>
              <a:avLst/>
              <a:gdLst>
                <a:gd name="T0" fmla="*/ 60 w 60"/>
                <a:gd name="T1" fmla="*/ 30 h 59"/>
                <a:gd name="T2" fmla="*/ 59 w 60"/>
                <a:gd name="T3" fmla="*/ 24 h 59"/>
                <a:gd name="T4" fmla="*/ 58 w 60"/>
                <a:gd name="T5" fmla="*/ 18 h 59"/>
                <a:gd name="T6" fmla="*/ 55 w 60"/>
                <a:gd name="T7" fmla="*/ 13 h 59"/>
                <a:gd name="T8" fmla="*/ 51 w 60"/>
                <a:gd name="T9" fmla="*/ 8 h 59"/>
                <a:gd name="T10" fmla="*/ 47 w 60"/>
                <a:gd name="T11" fmla="*/ 5 h 59"/>
                <a:gd name="T12" fmla="*/ 42 w 60"/>
                <a:gd name="T13" fmla="*/ 2 h 59"/>
                <a:gd name="T14" fmla="*/ 36 w 60"/>
                <a:gd name="T15" fmla="*/ 0 h 59"/>
                <a:gd name="T16" fmla="*/ 30 w 60"/>
                <a:gd name="T17" fmla="*/ 0 h 59"/>
                <a:gd name="T18" fmla="*/ 19 w 60"/>
                <a:gd name="T19" fmla="*/ 2 h 59"/>
                <a:gd name="T20" fmla="*/ 10 w 60"/>
                <a:gd name="T21" fmla="*/ 8 h 59"/>
                <a:gd name="T22" fmla="*/ 3 w 60"/>
                <a:gd name="T23" fmla="*/ 18 h 59"/>
                <a:gd name="T24" fmla="*/ 0 w 60"/>
                <a:gd name="T25" fmla="*/ 30 h 59"/>
                <a:gd name="T26" fmla="*/ 2 w 60"/>
                <a:gd name="T27" fmla="*/ 36 h 59"/>
                <a:gd name="T28" fmla="*/ 3 w 60"/>
                <a:gd name="T29" fmla="*/ 40 h 59"/>
                <a:gd name="T30" fmla="*/ 6 w 60"/>
                <a:gd name="T31" fmla="*/ 46 h 59"/>
                <a:gd name="T32" fmla="*/ 10 w 60"/>
                <a:gd name="T33" fmla="*/ 51 h 59"/>
                <a:gd name="T34" fmla="*/ 14 w 60"/>
                <a:gd name="T35" fmla="*/ 54 h 59"/>
                <a:gd name="T36" fmla="*/ 19 w 60"/>
                <a:gd name="T37" fmla="*/ 56 h 59"/>
                <a:gd name="T38" fmla="*/ 25 w 60"/>
                <a:gd name="T39" fmla="*/ 59 h 59"/>
                <a:gd name="T40" fmla="*/ 30 w 60"/>
                <a:gd name="T41" fmla="*/ 59 h 59"/>
                <a:gd name="T42" fmla="*/ 36 w 60"/>
                <a:gd name="T43" fmla="*/ 59 h 59"/>
                <a:gd name="T44" fmla="*/ 42 w 60"/>
                <a:gd name="T45" fmla="*/ 56 h 59"/>
                <a:gd name="T46" fmla="*/ 47 w 60"/>
                <a:gd name="T47" fmla="*/ 54 h 59"/>
                <a:gd name="T48" fmla="*/ 51 w 60"/>
                <a:gd name="T49" fmla="*/ 51 h 59"/>
                <a:gd name="T50" fmla="*/ 55 w 60"/>
                <a:gd name="T51" fmla="*/ 46 h 59"/>
                <a:gd name="T52" fmla="*/ 58 w 60"/>
                <a:gd name="T53" fmla="*/ 40 h 59"/>
                <a:gd name="T54" fmla="*/ 59 w 60"/>
                <a:gd name="T55" fmla="*/ 36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9" y="24"/>
                  </a:lnTo>
                  <a:lnTo>
                    <a:pt x="58" y="18"/>
                  </a:lnTo>
                  <a:lnTo>
                    <a:pt x="55" y="13"/>
                  </a:lnTo>
                  <a:lnTo>
                    <a:pt x="51" y="8"/>
                  </a:lnTo>
                  <a:lnTo>
                    <a:pt x="47" y="5"/>
                  </a:lnTo>
                  <a:lnTo>
                    <a:pt x="42" y="2"/>
                  </a:lnTo>
                  <a:lnTo>
                    <a:pt x="36" y="0"/>
                  </a:lnTo>
                  <a:lnTo>
                    <a:pt x="30" y="0"/>
                  </a:lnTo>
                  <a:lnTo>
                    <a:pt x="19" y="2"/>
                  </a:lnTo>
                  <a:lnTo>
                    <a:pt x="10" y="8"/>
                  </a:lnTo>
                  <a:lnTo>
                    <a:pt x="3" y="18"/>
                  </a:lnTo>
                  <a:lnTo>
                    <a:pt x="0" y="30"/>
                  </a:lnTo>
                  <a:lnTo>
                    <a:pt x="2" y="36"/>
                  </a:lnTo>
                  <a:lnTo>
                    <a:pt x="3" y="40"/>
                  </a:lnTo>
                  <a:lnTo>
                    <a:pt x="6" y="46"/>
                  </a:lnTo>
                  <a:lnTo>
                    <a:pt x="10" y="51"/>
                  </a:lnTo>
                  <a:lnTo>
                    <a:pt x="14" y="54"/>
                  </a:lnTo>
                  <a:lnTo>
                    <a:pt x="19" y="56"/>
                  </a:lnTo>
                  <a:lnTo>
                    <a:pt x="25" y="59"/>
                  </a:lnTo>
                  <a:lnTo>
                    <a:pt x="30" y="59"/>
                  </a:lnTo>
                  <a:lnTo>
                    <a:pt x="36" y="59"/>
                  </a:lnTo>
                  <a:lnTo>
                    <a:pt x="42" y="56"/>
                  </a:lnTo>
                  <a:lnTo>
                    <a:pt x="47" y="54"/>
                  </a:lnTo>
                  <a:lnTo>
                    <a:pt x="51" y="51"/>
                  </a:lnTo>
                  <a:lnTo>
                    <a:pt x="55" y="46"/>
                  </a:lnTo>
                  <a:lnTo>
                    <a:pt x="58" y="40"/>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37" name="Freeform 289"/>
            <p:cNvSpPr>
              <a:spLocks/>
            </p:cNvSpPr>
            <p:nvPr/>
          </p:nvSpPr>
          <p:spPr bwMode="auto">
            <a:xfrm>
              <a:off x="2631" y="2592"/>
              <a:ext cx="15" cy="14"/>
            </a:xfrm>
            <a:custGeom>
              <a:avLst/>
              <a:gdLst>
                <a:gd name="T0" fmla="*/ 15 w 30"/>
                <a:gd name="T1" fmla="*/ 29 h 29"/>
                <a:gd name="T2" fmla="*/ 12 w 30"/>
                <a:gd name="T3" fmla="*/ 29 h 29"/>
                <a:gd name="T4" fmla="*/ 10 w 30"/>
                <a:gd name="T5" fmla="*/ 28 h 29"/>
                <a:gd name="T6" fmla="*/ 7 w 30"/>
                <a:gd name="T7" fmla="*/ 26 h 29"/>
                <a:gd name="T8" fmla="*/ 5 w 30"/>
                <a:gd name="T9" fmla="*/ 25 h 29"/>
                <a:gd name="T10" fmla="*/ 3 w 30"/>
                <a:gd name="T11" fmla="*/ 23 h 29"/>
                <a:gd name="T12" fmla="*/ 2 w 30"/>
                <a:gd name="T13" fmla="*/ 20 h 29"/>
                <a:gd name="T14" fmla="*/ 0 w 30"/>
                <a:gd name="T15" fmla="*/ 17 h 29"/>
                <a:gd name="T16" fmla="*/ 0 w 30"/>
                <a:gd name="T17" fmla="*/ 15 h 29"/>
                <a:gd name="T18" fmla="*/ 0 w 30"/>
                <a:gd name="T19" fmla="*/ 11 h 29"/>
                <a:gd name="T20" fmla="*/ 2 w 30"/>
                <a:gd name="T21" fmla="*/ 9 h 29"/>
                <a:gd name="T22" fmla="*/ 3 w 30"/>
                <a:gd name="T23" fmla="*/ 7 h 29"/>
                <a:gd name="T24" fmla="*/ 5 w 30"/>
                <a:gd name="T25" fmla="*/ 5 h 29"/>
                <a:gd name="T26" fmla="*/ 7 w 30"/>
                <a:gd name="T27" fmla="*/ 2 h 29"/>
                <a:gd name="T28" fmla="*/ 10 w 30"/>
                <a:gd name="T29" fmla="*/ 1 h 29"/>
                <a:gd name="T30" fmla="*/ 12 w 30"/>
                <a:gd name="T31" fmla="*/ 0 h 29"/>
                <a:gd name="T32" fmla="*/ 15 w 30"/>
                <a:gd name="T33" fmla="*/ 0 h 29"/>
                <a:gd name="T34" fmla="*/ 18 w 30"/>
                <a:gd name="T35" fmla="*/ 0 h 29"/>
                <a:gd name="T36" fmla="*/ 21 w 30"/>
                <a:gd name="T37" fmla="*/ 1 h 29"/>
                <a:gd name="T38" fmla="*/ 23 w 30"/>
                <a:gd name="T39" fmla="*/ 2 h 29"/>
                <a:gd name="T40" fmla="*/ 26 w 30"/>
                <a:gd name="T41" fmla="*/ 5 h 29"/>
                <a:gd name="T42" fmla="*/ 27 w 30"/>
                <a:gd name="T43" fmla="*/ 7 h 29"/>
                <a:gd name="T44" fmla="*/ 29 w 30"/>
                <a:gd name="T45" fmla="*/ 9 h 29"/>
                <a:gd name="T46" fmla="*/ 30 w 30"/>
                <a:gd name="T47" fmla="*/ 11 h 29"/>
                <a:gd name="T48" fmla="*/ 30 w 30"/>
                <a:gd name="T49" fmla="*/ 15 h 29"/>
                <a:gd name="T50" fmla="*/ 29 w 30"/>
                <a:gd name="T51" fmla="*/ 21 h 29"/>
                <a:gd name="T52" fmla="*/ 26 w 30"/>
                <a:gd name="T53" fmla="*/ 25 h 29"/>
                <a:gd name="T54" fmla="*/ 21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2" y="29"/>
                  </a:lnTo>
                  <a:lnTo>
                    <a:pt x="10" y="28"/>
                  </a:lnTo>
                  <a:lnTo>
                    <a:pt x="7" y="26"/>
                  </a:lnTo>
                  <a:lnTo>
                    <a:pt x="5" y="25"/>
                  </a:lnTo>
                  <a:lnTo>
                    <a:pt x="3" y="23"/>
                  </a:lnTo>
                  <a:lnTo>
                    <a:pt x="2" y="20"/>
                  </a:lnTo>
                  <a:lnTo>
                    <a:pt x="0" y="17"/>
                  </a:lnTo>
                  <a:lnTo>
                    <a:pt x="0" y="15"/>
                  </a:lnTo>
                  <a:lnTo>
                    <a:pt x="0" y="11"/>
                  </a:lnTo>
                  <a:lnTo>
                    <a:pt x="2" y="9"/>
                  </a:lnTo>
                  <a:lnTo>
                    <a:pt x="3" y="7"/>
                  </a:lnTo>
                  <a:lnTo>
                    <a:pt x="5" y="5"/>
                  </a:lnTo>
                  <a:lnTo>
                    <a:pt x="7" y="2"/>
                  </a:lnTo>
                  <a:lnTo>
                    <a:pt x="10" y="1"/>
                  </a:lnTo>
                  <a:lnTo>
                    <a:pt x="12" y="0"/>
                  </a:lnTo>
                  <a:lnTo>
                    <a:pt x="15" y="0"/>
                  </a:lnTo>
                  <a:lnTo>
                    <a:pt x="18" y="0"/>
                  </a:lnTo>
                  <a:lnTo>
                    <a:pt x="21" y="1"/>
                  </a:lnTo>
                  <a:lnTo>
                    <a:pt x="23" y="2"/>
                  </a:lnTo>
                  <a:lnTo>
                    <a:pt x="26" y="5"/>
                  </a:lnTo>
                  <a:lnTo>
                    <a:pt x="27" y="7"/>
                  </a:lnTo>
                  <a:lnTo>
                    <a:pt x="29" y="9"/>
                  </a:lnTo>
                  <a:lnTo>
                    <a:pt x="30" y="11"/>
                  </a:lnTo>
                  <a:lnTo>
                    <a:pt x="30" y="15"/>
                  </a:lnTo>
                  <a:lnTo>
                    <a:pt x="29" y="21"/>
                  </a:lnTo>
                  <a:lnTo>
                    <a:pt x="26" y="25"/>
                  </a:lnTo>
                  <a:lnTo>
                    <a:pt x="21"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38" name="Freeform 290"/>
            <p:cNvSpPr>
              <a:spLocks/>
            </p:cNvSpPr>
            <p:nvPr/>
          </p:nvSpPr>
          <p:spPr bwMode="auto">
            <a:xfrm>
              <a:off x="2621" y="2333"/>
              <a:ext cx="30" cy="30"/>
            </a:xfrm>
            <a:custGeom>
              <a:avLst/>
              <a:gdLst>
                <a:gd name="T0" fmla="*/ 60 w 60"/>
                <a:gd name="T1" fmla="*/ 30 h 60"/>
                <a:gd name="T2" fmla="*/ 58 w 60"/>
                <a:gd name="T3" fmla="*/ 24 h 60"/>
                <a:gd name="T4" fmla="*/ 57 w 60"/>
                <a:gd name="T5" fmla="*/ 18 h 60"/>
                <a:gd name="T6" fmla="*/ 55 w 60"/>
                <a:gd name="T7" fmla="*/ 14 h 60"/>
                <a:gd name="T8" fmla="*/ 52 w 60"/>
                <a:gd name="T9" fmla="*/ 9 h 60"/>
                <a:gd name="T10" fmla="*/ 47 w 60"/>
                <a:gd name="T11" fmla="*/ 6 h 60"/>
                <a:gd name="T12" fmla="*/ 41 w 60"/>
                <a:gd name="T13" fmla="*/ 2 h 60"/>
                <a:gd name="T14" fmla="*/ 35 w 60"/>
                <a:gd name="T15" fmla="*/ 1 h 60"/>
                <a:gd name="T16" fmla="*/ 30 w 60"/>
                <a:gd name="T17" fmla="*/ 0 h 60"/>
                <a:gd name="T18" fmla="*/ 18 w 60"/>
                <a:gd name="T19" fmla="*/ 2 h 60"/>
                <a:gd name="T20" fmla="*/ 9 w 60"/>
                <a:gd name="T21" fmla="*/ 9 h 60"/>
                <a:gd name="T22" fmla="*/ 2 w 60"/>
                <a:gd name="T23" fmla="*/ 18 h 60"/>
                <a:gd name="T24" fmla="*/ 0 w 60"/>
                <a:gd name="T25" fmla="*/ 30 h 60"/>
                <a:gd name="T26" fmla="*/ 1 w 60"/>
                <a:gd name="T27" fmla="*/ 36 h 60"/>
                <a:gd name="T28" fmla="*/ 2 w 60"/>
                <a:gd name="T29" fmla="*/ 41 h 60"/>
                <a:gd name="T30" fmla="*/ 5 w 60"/>
                <a:gd name="T31" fmla="*/ 47 h 60"/>
                <a:gd name="T32" fmla="*/ 9 w 60"/>
                <a:gd name="T33" fmla="*/ 52 h 60"/>
                <a:gd name="T34" fmla="*/ 14 w 60"/>
                <a:gd name="T35" fmla="*/ 55 h 60"/>
                <a:gd name="T36" fmla="*/ 18 w 60"/>
                <a:gd name="T37" fmla="*/ 57 h 60"/>
                <a:gd name="T38" fmla="*/ 24 w 60"/>
                <a:gd name="T39" fmla="*/ 60 h 60"/>
                <a:gd name="T40" fmla="*/ 30 w 60"/>
                <a:gd name="T41" fmla="*/ 60 h 60"/>
                <a:gd name="T42" fmla="*/ 35 w 60"/>
                <a:gd name="T43" fmla="*/ 60 h 60"/>
                <a:gd name="T44" fmla="*/ 41 w 60"/>
                <a:gd name="T45" fmla="*/ 57 h 60"/>
                <a:gd name="T46" fmla="*/ 47 w 60"/>
                <a:gd name="T47" fmla="*/ 55 h 60"/>
                <a:gd name="T48" fmla="*/ 52 w 60"/>
                <a:gd name="T49" fmla="*/ 52 h 60"/>
                <a:gd name="T50" fmla="*/ 55 w 60"/>
                <a:gd name="T51" fmla="*/ 47 h 60"/>
                <a:gd name="T52" fmla="*/ 57 w 60"/>
                <a:gd name="T53" fmla="*/ 41 h 60"/>
                <a:gd name="T54" fmla="*/ 58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8" y="24"/>
                  </a:lnTo>
                  <a:lnTo>
                    <a:pt x="57" y="18"/>
                  </a:lnTo>
                  <a:lnTo>
                    <a:pt x="55" y="14"/>
                  </a:lnTo>
                  <a:lnTo>
                    <a:pt x="52" y="9"/>
                  </a:lnTo>
                  <a:lnTo>
                    <a:pt x="47" y="6"/>
                  </a:lnTo>
                  <a:lnTo>
                    <a:pt x="41" y="2"/>
                  </a:lnTo>
                  <a:lnTo>
                    <a:pt x="35" y="1"/>
                  </a:lnTo>
                  <a:lnTo>
                    <a:pt x="30" y="0"/>
                  </a:lnTo>
                  <a:lnTo>
                    <a:pt x="18" y="2"/>
                  </a:lnTo>
                  <a:lnTo>
                    <a:pt x="9" y="9"/>
                  </a:lnTo>
                  <a:lnTo>
                    <a:pt x="2" y="18"/>
                  </a:lnTo>
                  <a:lnTo>
                    <a:pt x="0" y="30"/>
                  </a:lnTo>
                  <a:lnTo>
                    <a:pt x="1" y="36"/>
                  </a:lnTo>
                  <a:lnTo>
                    <a:pt x="2" y="41"/>
                  </a:lnTo>
                  <a:lnTo>
                    <a:pt x="5" y="47"/>
                  </a:lnTo>
                  <a:lnTo>
                    <a:pt x="9" y="52"/>
                  </a:lnTo>
                  <a:lnTo>
                    <a:pt x="14" y="55"/>
                  </a:lnTo>
                  <a:lnTo>
                    <a:pt x="18" y="57"/>
                  </a:lnTo>
                  <a:lnTo>
                    <a:pt x="24" y="60"/>
                  </a:lnTo>
                  <a:lnTo>
                    <a:pt x="30" y="60"/>
                  </a:lnTo>
                  <a:lnTo>
                    <a:pt x="35" y="60"/>
                  </a:lnTo>
                  <a:lnTo>
                    <a:pt x="41" y="57"/>
                  </a:lnTo>
                  <a:lnTo>
                    <a:pt x="47" y="55"/>
                  </a:lnTo>
                  <a:lnTo>
                    <a:pt x="52" y="52"/>
                  </a:lnTo>
                  <a:lnTo>
                    <a:pt x="55" y="47"/>
                  </a:lnTo>
                  <a:lnTo>
                    <a:pt x="57" y="41"/>
                  </a:lnTo>
                  <a:lnTo>
                    <a:pt x="58"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39" name="Freeform 291"/>
            <p:cNvSpPr>
              <a:spLocks/>
            </p:cNvSpPr>
            <p:nvPr/>
          </p:nvSpPr>
          <p:spPr bwMode="auto">
            <a:xfrm>
              <a:off x="2628" y="2341"/>
              <a:ext cx="15" cy="15"/>
            </a:xfrm>
            <a:custGeom>
              <a:avLst/>
              <a:gdLst>
                <a:gd name="T0" fmla="*/ 15 w 30"/>
                <a:gd name="T1" fmla="*/ 29 h 29"/>
                <a:gd name="T2" fmla="*/ 12 w 30"/>
                <a:gd name="T3" fmla="*/ 29 h 29"/>
                <a:gd name="T4" fmla="*/ 10 w 30"/>
                <a:gd name="T5" fmla="*/ 28 h 29"/>
                <a:gd name="T6" fmla="*/ 7 w 30"/>
                <a:gd name="T7" fmla="*/ 26 h 29"/>
                <a:gd name="T8" fmla="*/ 4 w 30"/>
                <a:gd name="T9" fmla="*/ 24 h 29"/>
                <a:gd name="T10" fmla="*/ 3 w 30"/>
                <a:gd name="T11" fmla="*/ 22 h 29"/>
                <a:gd name="T12" fmla="*/ 1 w 30"/>
                <a:gd name="T13" fmla="*/ 20 h 29"/>
                <a:gd name="T14" fmla="*/ 0 w 30"/>
                <a:gd name="T15" fmla="*/ 17 h 29"/>
                <a:gd name="T16" fmla="*/ 0 w 30"/>
                <a:gd name="T17" fmla="*/ 14 h 29"/>
                <a:gd name="T18" fmla="*/ 0 w 30"/>
                <a:gd name="T19" fmla="*/ 11 h 29"/>
                <a:gd name="T20" fmla="*/ 1 w 30"/>
                <a:gd name="T21" fmla="*/ 8 h 29"/>
                <a:gd name="T22" fmla="*/ 3 w 30"/>
                <a:gd name="T23" fmla="*/ 6 h 29"/>
                <a:gd name="T24" fmla="*/ 4 w 30"/>
                <a:gd name="T25" fmla="*/ 3 h 29"/>
                <a:gd name="T26" fmla="*/ 7 w 30"/>
                <a:gd name="T27" fmla="*/ 2 h 29"/>
                <a:gd name="T28" fmla="*/ 10 w 30"/>
                <a:gd name="T29" fmla="*/ 1 h 29"/>
                <a:gd name="T30" fmla="*/ 12 w 30"/>
                <a:gd name="T31" fmla="*/ 0 h 29"/>
                <a:gd name="T32" fmla="*/ 15 w 30"/>
                <a:gd name="T33" fmla="*/ 0 h 29"/>
                <a:gd name="T34" fmla="*/ 18 w 30"/>
                <a:gd name="T35" fmla="*/ 0 h 29"/>
                <a:gd name="T36" fmla="*/ 20 w 30"/>
                <a:gd name="T37" fmla="*/ 1 h 29"/>
                <a:gd name="T38" fmla="*/ 23 w 30"/>
                <a:gd name="T39" fmla="*/ 2 h 29"/>
                <a:gd name="T40" fmla="*/ 25 w 30"/>
                <a:gd name="T41" fmla="*/ 3 h 29"/>
                <a:gd name="T42" fmla="*/ 27 w 30"/>
                <a:gd name="T43" fmla="*/ 6 h 29"/>
                <a:gd name="T44" fmla="*/ 28 w 30"/>
                <a:gd name="T45" fmla="*/ 8 h 29"/>
                <a:gd name="T46" fmla="*/ 30 w 30"/>
                <a:gd name="T47" fmla="*/ 11 h 29"/>
                <a:gd name="T48" fmla="*/ 30 w 30"/>
                <a:gd name="T49" fmla="*/ 14 h 29"/>
                <a:gd name="T50" fmla="*/ 28 w 30"/>
                <a:gd name="T51" fmla="*/ 20 h 29"/>
                <a:gd name="T52" fmla="*/ 25 w 30"/>
                <a:gd name="T53" fmla="*/ 24 h 29"/>
                <a:gd name="T54" fmla="*/ 20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2" y="29"/>
                  </a:lnTo>
                  <a:lnTo>
                    <a:pt x="10" y="28"/>
                  </a:lnTo>
                  <a:lnTo>
                    <a:pt x="7" y="26"/>
                  </a:lnTo>
                  <a:lnTo>
                    <a:pt x="4" y="24"/>
                  </a:lnTo>
                  <a:lnTo>
                    <a:pt x="3" y="22"/>
                  </a:lnTo>
                  <a:lnTo>
                    <a:pt x="1" y="20"/>
                  </a:lnTo>
                  <a:lnTo>
                    <a:pt x="0" y="17"/>
                  </a:lnTo>
                  <a:lnTo>
                    <a:pt x="0" y="14"/>
                  </a:lnTo>
                  <a:lnTo>
                    <a:pt x="0" y="11"/>
                  </a:lnTo>
                  <a:lnTo>
                    <a:pt x="1" y="8"/>
                  </a:lnTo>
                  <a:lnTo>
                    <a:pt x="3" y="6"/>
                  </a:lnTo>
                  <a:lnTo>
                    <a:pt x="4" y="3"/>
                  </a:lnTo>
                  <a:lnTo>
                    <a:pt x="7" y="2"/>
                  </a:lnTo>
                  <a:lnTo>
                    <a:pt x="10" y="1"/>
                  </a:lnTo>
                  <a:lnTo>
                    <a:pt x="12" y="0"/>
                  </a:lnTo>
                  <a:lnTo>
                    <a:pt x="15" y="0"/>
                  </a:lnTo>
                  <a:lnTo>
                    <a:pt x="18" y="0"/>
                  </a:lnTo>
                  <a:lnTo>
                    <a:pt x="20" y="1"/>
                  </a:lnTo>
                  <a:lnTo>
                    <a:pt x="23" y="2"/>
                  </a:lnTo>
                  <a:lnTo>
                    <a:pt x="25" y="3"/>
                  </a:lnTo>
                  <a:lnTo>
                    <a:pt x="27" y="6"/>
                  </a:lnTo>
                  <a:lnTo>
                    <a:pt x="28" y="8"/>
                  </a:lnTo>
                  <a:lnTo>
                    <a:pt x="30" y="11"/>
                  </a:lnTo>
                  <a:lnTo>
                    <a:pt x="30" y="14"/>
                  </a:lnTo>
                  <a:lnTo>
                    <a:pt x="28" y="20"/>
                  </a:lnTo>
                  <a:lnTo>
                    <a:pt x="25" y="24"/>
                  </a:lnTo>
                  <a:lnTo>
                    <a:pt x="20"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40" name="Freeform 292"/>
            <p:cNvSpPr>
              <a:spLocks/>
            </p:cNvSpPr>
            <p:nvPr/>
          </p:nvSpPr>
          <p:spPr bwMode="auto">
            <a:xfrm>
              <a:off x="2709" y="2526"/>
              <a:ext cx="30" cy="30"/>
            </a:xfrm>
            <a:custGeom>
              <a:avLst/>
              <a:gdLst>
                <a:gd name="T0" fmla="*/ 60 w 60"/>
                <a:gd name="T1" fmla="*/ 29 h 59"/>
                <a:gd name="T2" fmla="*/ 59 w 60"/>
                <a:gd name="T3" fmla="*/ 24 h 59"/>
                <a:gd name="T4" fmla="*/ 58 w 60"/>
                <a:gd name="T5" fmla="*/ 18 h 59"/>
                <a:gd name="T6" fmla="*/ 54 w 60"/>
                <a:gd name="T7" fmla="*/ 12 h 59"/>
                <a:gd name="T8" fmla="*/ 51 w 60"/>
                <a:gd name="T9" fmla="*/ 8 h 59"/>
                <a:gd name="T10" fmla="*/ 46 w 60"/>
                <a:gd name="T11" fmla="*/ 4 h 59"/>
                <a:gd name="T12" fmla="*/ 41 w 60"/>
                <a:gd name="T13" fmla="*/ 2 h 59"/>
                <a:gd name="T14" fmla="*/ 36 w 60"/>
                <a:gd name="T15" fmla="*/ 1 h 59"/>
                <a:gd name="T16" fmla="*/ 30 w 60"/>
                <a:gd name="T17" fmla="*/ 0 h 59"/>
                <a:gd name="T18" fmla="*/ 18 w 60"/>
                <a:gd name="T19" fmla="*/ 2 h 59"/>
                <a:gd name="T20" fmla="*/ 9 w 60"/>
                <a:gd name="T21" fmla="*/ 8 h 59"/>
                <a:gd name="T22" fmla="*/ 2 w 60"/>
                <a:gd name="T23" fmla="*/ 18 h 59"/>
                <a:gd name="T24" fmla="*/ 0 w 60"/>
                <a:gd name="T25" fmla="*/ 29 h 59"/>
                <a:gd name="T26" fmla="*/ 1 w 60"/>
                <a:gd name="T27" fmla="*/ 35 h 59"/>
                <a:gd name="T28" fmla="*/ 2 w 60"/>
                <a:gd name="T29" fmla="*/ 41 h 59"/>
                <a:gd name="T30" fmla="*/ 6 w 60"/>
                <a:gd name="T31" fmla="*/ 46 h 59"/>
                <a:gd name="T32" fmla="*/ 9 w 60"/>
                <a:gd name="T33" fmla="*/ 50 h 59"/>
                <a:gd name="T34" fmla="*/ 14 w 60"/>
                <a:gd name="T35" fmla="*/ 54 h 59"/>
                <a:gd name="T36" fmla="*/ 18 w 60"/>
                <a:gd name="T37" fmla="*/ 57 h 59"/>
                <a:gd name="T38" fmla="*/ 24 w 60"/>
                <a:gd name="T39" fmla="*/ 58 h 59"/>
                <a:gd name="T40" fmla="*/ 30 w 60"/>
                <a:gd name="T41" fmla="*/ 59 h 59"/>
                <a:gd name="T42" fmla="*/ 36 w 60"/>
                <a:gd name="T43" fmla="*/ 58 h 59"/>
                <a:gd name="T44" fmla="*/ 41 w 60"/>
                <a:gd name="T45" fmla="*/ 57 h 59"/>
                <a:gd name="T46" fmla="*/ 46 w 60"/>
                <a:gd name="T47" fmla="*/ 54 h 59"/>
                <a:gd name="T48" fmla="*/ 51 w 60"/>
                <a:gd name="T49" fmla="*/ 50 h 59"/>
                <a:gd name="T50" fmla="*/ 54 w 60"/>
                <a:gd name="T51" fmla="*/ 46 h 59"/>
                <a:gd name="T52" fmla="*/ 58 w 60"/>
                <a:gd name="T53" fmla="*/ 41 h 59"/>
                <a:gd name="T54" fmla="*/ 59 w 60"/>
                <a:gd name="T55" fmla="*/ 35 h 59"/>
                <a:gd name="T56" fmla="*/ 60 w 60"/>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29"/>
                  </a:moveTo>
                  <a:lnTo>
                    <a:pt x="59" y="24"/>
                  </a:lnTo>
                  <a:lnTo>
                    <a:pt x="58" y="18"/>
                  </a:lnTo>
                  <a:lnTo>
                    <a:pt x="54" y="12"/>
                  </a:lnTo>
                  <a:lnTo>
                    <a:pt x="51" y="8"/>
                  </a:lnTo>
                  <a:lnTo>
                    <a:pt x="46" y="4"/>
                  </a:lnTo>
                  <a:lnTo>
                    <a:pt x="41" y="2"/>
                  </a:lnTo>
                  <a:lnTo>
                    <a:pt x="36" y="1"/>
                  </a:lnTo>
                  <a:lnTo>
                    <a:pt x="30" y="0"/>
                  </a:lnTo>
                  <a:lnTo>
                    <a:pt x="18" y="2"/>
                  </a:lnTo>
                  <a:lnTo>
                    <a:pt x="9" y="8"/>
                  </a:lnTo>
                  <a:lnTo>
                    <a:pt x="2" y="18"/>
                  </a:lnTo>
                  <a:lnTo>
                    <a:pt x="0" y="29"/>
                  </a:lnTo>
                  <a:lnTo>
                    <a:pt x="1" y="35"/>
                  </a:lnTo>
                  <a:lnTo>
                    <a:pt x="2" y="41"/>
                  </a:lnTo>
                  <a:lnTo>
                    <a:pt x="6" y="46"/>
                  </a:lnTo>
                  <a:lnTo>
                    <a:pt x="9" y="50"/>
                  </a:lnTo>
                  <a:lnTo>
                    <a:pt x="14" y="54"/>
                  </a:lnTo>
                  <a:lnTo>
                    <a:pt x="18" y="57"/>
                  </a:lnTo>
                  <a:lnTo>
                    <a:pt x="24" y="58"/>
                  </a:lnTo>
                  <a:lnTo>
                    <a:pt x="30" y="59"/>
                  </a:lnTo>
                  <a:lnTo>
                    <a:pt x="36" y="58"/>
                  </a:lnTo>
                  <a:lnTo>
                    <a:pt x="41" y="57"/>
                  </a:lnTo>
                  <a:lnTo>
                    <a:pt x="46" y="54"/>
                  </a:lnTo>
                  <a:lnTo>
                    <a:pt x="51" y="50"/>
                  </a:lnTo>
                  <a:lnTo>
                    <a:pt x="54" y="46"/>
                  </a:lnTo>
                  <a:lnTo>
                    <a:pt x="58" y="41"/>
                  </a:lnTo>
                  <a:lnTo>
                    <a:pt x="59" y="35"/>
                  </a:lnTo>
                  <a:lnTo>
                    <a:pt x="60"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41" name="Freeform 293"/>
            <p:cNvSpPr>
              <a:spLocks/>
            </p:cNvSpPr>
            <p:nvPr/>
          </p:nvSpPr>
          <p:spPr bwMode="auto">
            <a:xfrm>
              <a:off x="2716" y="2533"/>
              <a:ext cx="15" cy="15"/>
            </a:xfrm>
            <a:custGeom>
              <a:avLst/>
              <a:gdLst>
                <a:gd name="T0" fmla="*/ 15 w 30"/>
                <a:gd name="T1" fmla="*/ 30 h 30"/>
                <a:gd name="T2" fmla="*/ 13 w 30"/>
                <a:gd name="T3" fmla="*/ 30 h 30"/>
                <a:gd name="T4" fmla="*/ 9 w 30"/>
                <a:gd name="T5" fmla="*/ 29 h 30"/>
                <a:gd name="T6" fmla="*/ 7 w 30"/>
                <a:gd name="T7" fmla="*/ 27 h 30"/>
                <a:gd name="T8" fmla="*/ 5 w 30"/>
                <a:gd name="T9" fmla="*/ 26 h 30"/>
                <a:gd name="T10" fmla="*/ 3 w 30"/>
                <a:gd name="T11" fmla="*/ 24 h 30"/>
                <a:gd name="T12" fmla="*/ 1 w 30"/>
                <a:gd name="T13" fmla="*/ 20 h 30"/>
                <a:gd name="T14" fmla="*/ 0 w 30"/>
                <a:gd name="T15" fmla="*/ 18 h 30"/>
                <a:gd name="T16" fmla="*/ 0 w 30"/>
                <a:gd name="T17" fmla="*/ 15 h 30"/>
                <a:gd name="T18" fmla="*/ 0 w 30"/>
                <a:gd name="T19" fmla="*/ 12 h 30"/>
                <a:gd name="T20" fmla="*/ 1 w 30"/>
                <a:gd name="T21" fmla="*/ 10 h 30"/>
                <a:gd name="T22" fmla="*/ 3 w 30"/>
                <a:gd name="T23" fmla="*/ 7 h 30"/>
                <a:gd name="T24" fmla="*/ 5 w 30"/>
                <a:gd name="T25" fmla="*/ 5 h 30"/>
                <a:gd name="T26" fmla="*/ 7 w 30"/>
                <a:gd name="T27" fmla="*/ 3 h 30"/>
                <a:gd name="T28" fmla="*/ 9 w 30"/>
                <a:gd name="T29" fmla="*/ 2 h 30"/>
                <a:gd name="T30" fmla="*/ 13 w 30"/>
                <a:gd name="T31" fmla="*/ 0 h 30"/>
                <a:gd name="T32" fmla="*/ 15 w 30"/>
                <a:gd name="T33" fmla="*/ 0 h 30"/>
                <a:gd name="T34" fmla="*/ 17 w 30"/>
                <a:gd name="T35" fmla="*/ 0 h 30"/>
                <a:gd name="T36" fmla="*/ 21 w 30"/>
                <a:gd name="T37" fmla="*/ 2 h 30"/>
                <a:gd name="T38" fmla="*/ 23 w 30"/>
                <a:gd name="T39" fmla="*/ 3 h 30"/>
                <a:gd name="T40" fmla="*/ 25 w 30"/>
                <a:gd name="T41" fmla="*/ 5 h 30"/>
                <a:gd name="T42" fmla="*/ 28 w 30"/>
                <a:gd name="T43" fmla="*/ 7 h 30"/>
                <a:gd name="T44" fmla="*/ 29 w 30"/>
                <a:gd name="T45" fmla="*/ 10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9" y="29"/>
                  </a:lnTo>
                  <a:lnTo>
                    <a:pt x="7" y="27"/>
                  </a:lnTo>
                  <a:lnTo>
                    <a:pt x="5" y="26"/>
                  </a:lnTo>
                  <a:lnTo>
                    <a:pt x="3" y="24"/>
                  </a:lnTo>
                  <a:lnTo>
                    <a:pt x="1" y="20"/>
                  </a:lnTo>
                  <a:lnTo>
                    <a:pt x="0" y="18"/>
                  </a:lnTo>
                  <a:lnTo>
                    <a:pt x="0" y="15"/>
                  </a:lnTo>
                  <a:lnTo>
                    <a:pt x="0" y="12"/>
                  </a:lnTo>
                  <a:lnTo>
                    <a:pt x="1" y="10"/>
                  </a:lnTo>
                  <a:lnTo>
                    <a:pt x="3" y="7"/>
                  </a:lnTo>
                  <a:lnTo>
                    <a:pt x="5" y="5"/>
                  </a:lnTo>
                  <a:lnTo>
                    <a:pt x="7" y="3"/>
                  </a:lnTo>
                  <a:lnTo>
                    <a:pt x="9" y="2"/>
                  </a:lnTo>
                  <a:lnTo>
                    <a:pt x="13" y="0"/>
                  </a:lnTo>
                  <a:lnTo>
                    <a:pt x="15" y="0"/>
                  </a:lnTo>
                  <a:lnTo>
                    <a:pt x="17"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42" name="Freeform 294"/>
            <p:cNvSpPr>
              <a:spLocks/>
            </p:cNvSpPr>
            <p:nvPr/>
          </p:nvSpPr>
          <p:spPr bwMode="auto">
            <a:xfrm>
              <a:off x="2821" y="2427"/>
              <a:ext cx="30" cy="30"/>
            </a:xfrm>
            <a:custGeom>
              <a:avLst/>
              <a:gdLst>
                <a:gd name="T0" fmla="*/ 58 w 58"/>
                <a:gd name="T1" fmla="*/ 28 h 58"/>
                <a:gd name="T2" fmla="*/ 58 w 58"/>
                <a:gd name="T3" fmla="*/ 23 h 58"/>
                <a:gd name="T4" fmla="*/ 56 w 58"/>
                <a:gd name="T5" fmla="*/ 18 h 58"/>
                <a:gd name="T6" fmla="*/ 54 w 58"/>
                <a:gd name="T7" fmla="*/ 12 h 58"/>
                <a:gd name="T8" fmla="*/ 50 w 58"/>
                <a:gd name="T9" fmla="*/ 8 h 58"/>
                <a:gd name="T10" fmla="*/ 46 w 58"/>
                <a:gd name="T11" fmla="*/ 4 h 58"/>
                <a:gd name="T12" fmla="*/ 40 w 58"/>
                <a:gd name="T13" fmla="*/ 2 h 58"/>
                <a:gd name="T14" fmla="*/ 34 w 58"/>
                <a:gd name="T15" fmla="*/ 0 h 58"/>
                <a:gd name="T16" fmla="*/ 28 w 58"/>
                <a:gd name="T17" fmla="*/ 0 h 58"/>
                <a:gd name="T18" fmla="*/ 17 w 58"/>
                <a:gd name="T19" fmla="*/ 2 h 58"/>
                <a:gd name="T20" fmla="*/ 8 w 58"/>
                <a:gd name="T21" fmla="*/ 8 h 58"/>
                <a:gd name="T22" fmla="*/ 2 w 58"/>
                <a:gd name="T23" fmla="*/ 17 h 58"/>
                <a:gd name="T24" fmla="*/ 0 w 58"/>
                <a:gd name="T25" fmla="*/ 28 h 58"/>
                <a:gd name="T26" fmla="*/ 0 w 58"/>
                <a:gd name="T27" fmla="*/ 34 h 58"/>
                <a:gd name="T28" fmla="*/ 2 w 58"/>
                <a:gd name="T29" fmla="*/ 40 h 58"/>
                <a:gd name="T30" fmla="*/ 4 w 58"/>
                <a:gd name="T31" fmla="*/ 46 h 58"/>
                <a:gd name="T32" fmla="*/ 8 w 58"/>
                <a:gd name="T33" fmla="*/ 50 h 58"/>
                <a:gd name="T34" fmla="*/ 12 w 58"/>
                <a:gd name="T35" fmla="*/ 54 h 58"/>
                <a:gd name="T36" fmla="*/ 18 w 58"/>
                <a:gd name="T37" fmla="*/ 56 h 58"/>
                <a:gd name="T38" fmla="*/ 23 w 58"/>
                <a:gd name="T39" fmla="*/ 58 h 58"/>
                <a:gd name="T40" fmla="*/ 28 w 58"/>
                <a:gd name="T41" fmla="*/ 58 h 58"/>
                <a:gd name="T42" fmla="*/ 34 w 58"/>
                <a:gd name="T43" fmla="*/ 58 h 58"/>
                <a:gd name="T44" fmla="*/ 40 w 58"/>
                <a:gd name="T45" fmla="*/ 56 h 58"/>
                <a:gd name="T46" fmla="*/ 46 w 58"/>
                <a:gd name="T47" fmla="*/ 54 h 58"/>
                <a:gd name="T48" fmla="*/ 50 w 58"/>
                <a:gd name="T49" fmla="*/ 50 h 58"/>
                <a:gd name="T50" fmla="*/ 54 w 58"/>
                <a:gd name="T51" fmla="*/ 46 h 58"/>
                <a:gd name="T52" fmla="*/ 56 w 58"/>
                <a:gd name="T53" fmla="*/ 40 h 58"/>
                <a:gd name="T54" fmla="*/ 58 w 58"/>
                <a:gd name="T55" fmla="*/ 34 h 58"/>
                <a:gd name="T56" fmla="*/ 58 w 58"/>
                <a:gd name="T57"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58">
                  <a:moveTo>
                    <a:pt x="58" y="28"/>
                  </a:moveTo>
                  <a:lnTo>
                    <a:pt x="58" y="23"/>
                  </a:lnTo>
                  <a:lnTo>
                    <a:pt x="56" y="18"/>
                  </a:lnTo>
                  <a:lnTo>
                    <a:pt x="54" y="12"/>
                  </a:lnTo>
                  <a:lnTo>
                    <a:pt x="50" y="8"/>
                  </a:lnTo>
                  <a:lnTo>
                    <a:pt x="46" y="4"/>
                  </a:lnTo>
                  <a:lnTo>
                    <a:pt x="40" y="2"/>
                  </a:lnTo>
                  <a:lnTo>
                    <a:pt x="34" y="0"/>
                  </a:lnTo>
                  <a:lnTo>
                    <a:pt x="28" y="0"/>
                  </a:lnTo>
                  <a:lnTo>
                    <a:pt x="17" y="2"/>
                  </a:lnTo>
                  <a:lnTo>
                    <a:pt x="8" y="8"/>
                  </a:lnTo>
                  <a:lnTo>
                    <a:pt x="2" y="17"/>
                  </a:lnTo>
                  <a:lnTo>
                    <a:pt x="0" y="28"/>
                  </a:lnTo>
                  <a:lnTo>
                    <a:pt x="0" y="34"/>
                  </a:lnTo>
                  <a:lnTo>
                    <a:pt x="2" y="40"/>
                  </a:lnTo>
                  <a:lnTo>
                    <a:pt x="4" y="46"/>
                  </a:lnTo>
                  <a:lnTo>
                    <a:pt x="8" y="50"/>
                  </a:lnTo>
                  <a:lnTo>
                    <a:pt x="12" y="54"/>
                  </a:lnTo>
                  <a:lnTo>
                    <a:pt x="18" y="56"/>
                  </a:lnTo>
                  <a:lnTo>
                    <a:pt x="23" y="58"/>
                  </a:lnTo>
                  <a:lnTo>
                    <a:pt x="28" y="58"/>
                  </a:lnTo>
                  <a:lnTo>
                    <a:pt x="34" y="58"/>
                  </a:lnTo>
                  <a:lnTo>
                    <a:pt x="40" y="56"/>
                  </a:lnTo>
                  <a:lnTo>
                    <a:pt x="46" y="54"/>
                  </a:lnTo>
                  <a:lnTo>
                    <a:pt x="50" y="50"/>
                  </a:lnTo>
                  <a:lnTo>
                    <a:pt x="54" y="46"/>
                  </a:lnTo>
                  <a:lnTo>
                    <a:pt x="56" y="40"/>
                  </a:lnTo>
                  <a:lnTo>
                    <a:pt x="58" y="34"/>
                  </a:lnTo>
                  <a:lnTo>
                    <a:pt x="58"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43" name="Freeform 295"/>
            <p:cNvSpPr>
              <a:spLocks/>
            </p:cNvSpPr>
            <p:nvPr/>
          </p:nvSpPr>
          <p:spPr bwMode="auto">
            <a:xfrm>
              <a:off x="2829" y="2435"/>
              <a:ext cx="14" cy="14"/>
            </a:xfrm>
            <a:custGeom>
              <a:avLst/>
              <a:gdLst>
                <a:gd name="T0" fmla="*/ 14 w 29"/>
                <a:gd name="T1" fmla="*/ 28 h 28"/>
                <a:gd name="T2" fmla="*/ 12 w 29"/>
                <a:gd name="T3" fmla="*/ 28 h 28"/>
                <a:gd name="T4" fmla="*/ 10 w 29"/>
                <a:gd name="T5" fmla="*/ 27 h 28"/>
                <a:gd name="T6" fmla="*/ 6 w 29"/>
                <a:gd name="T7" fmla="*/ 26 h 28"/>
                <a:gd name="T8" fmla="*/ 4 w 29"/>
                <a:gd name="T9" fmla="*/ 24 h 28"/>
                <a:gd name="T10" fmla="*/ 3 w 29"/>
                <a:gd name="T11" fmla="*/ 21 h 28"/>
                <a:gd name="T12" fmla="*/ 2 w 29"/>
                <a:gd name="T13" fmla="*/ 19 h 28"/>
                <a:gd name="T14" fmla="*/ 0 w 29"/>
                <a:gd name="T15" fmla="*/ 17 h 28"/>
                <a:gd name="T16" fmla="*/ 0 w 29"/>
                <a:gd name="T17" fmla="*/ 13 h 28"/>
                <a:gd name="T18" fmla="*/ 0 w 29"/>
                <a:gd name="T19" fmla="*/ 11 h 28"/>
                <a:gd name="T20" fmla="*/ 2 w 29"/>
                <a:gd name="T21" fmla="*/ 8 h 28"/>
                <a:gd name="T22" fmla="*/ 3 w 29"/>
                <a:gd name="T23" fmla="*/ 5 h 28"/>
                <a:gd name="T24" fmla="*/ 4 w 29"/>
                <a:gd name="T25" fmla="*/ 3 h 28"/>
                <a:gd name="T26" fmla="*/ 6 w 29"/>
                <a:gd name="T27" fmla="*/ 2 h 28"/>
                <a:gd name="T28" fmla="*/ 10 w 29"/>
                <a:gd name="T29" fmla="*/ 1 h 28"/>
                <a:gd name="T30" fmla="*/ 12 w 29"/>
                <a:gd name="T31" fmla="*/ 0 h 28"/>
                <a:gd name="T32" fmla="*/ 14 w 29"/>
                <a:gd name="T33" fmla="*/ 0 h 28"/>
                <a:gd name="T34" fmla="*/ 18 w 29"/>
                <a:gd name="T35" fmla="*/ 0 h 28"/>
                <a:gd name="T36" fmla="*/ 20 w 29"/>
                <a:gd name="T37" fmla="*/ 1 h 28"/>
                <a:gd name="T38" fmla="*/ 24 w 29"/>
                <a:gd name="T39" fmla="*/ 2 h 28"/>
                <a:gd name="T40" fmla="*/ 26 w 29"/>
                <a:gd name="T41" fmla="*/ 3 h 28"/>
                <a:gd name="T42" fmla="*/ 27 w 29"/>
                <a:gd name="T43" fmla="*/ 5 h 28"/>
                <a:gd name="T44" fmla="*/ 28 w 29"/>
                <a:gd name="T45" fmla="*/ 8 h 28"/>
                <a:gd name="T46" fmla="*/ 29 w 29"/>
                <a:gd name="T47" fmla="*/ 11 h 28"/>
                <a:gd name="T48" fmla="*/ 29 w 29"/>
                <a:gd name="T49" fmla="*/ 13 h 28"/>
                <a:gd name="T50" fmla="*/ 28 w 29"/>
                <a:gd name="T51" fmla="*/ 19 h 28"/>
                <a:gd name="T52" fmla="*/ 26 w 29"/>
                <a:gd name="T53" fmla="*/ 24 h 28"/>
                <a:gd name="T54" fmla="*/ 20 w 29"/>
                <a:gd name="T55" fmla="*/ 27 h 28"/>
                <a:gd name="T56" fmla="*/ 14 w 29"/>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8">
                  <a:moveTo>
                    <a:pt x="14" y="28"/>
                  </a:moveTo>
                  <a:lnTo>
                    <a:pt x="12" y="28"/>
                  </a:lnTo>
                  <a:lnTo>
                    <a:pt x="10" y="27"/>
                  </a:lnTo>
                  <a:lnTo>
                    <a:pt x="6" y="26"/>
                  </a:lnTo>
                  <a:lnTo>
                    <a:pt x="4" y="24"/>
                  </a:lnTo>
                  <a:lnTo>
                    <a:pt x="3" y="21"/>
                  </a:lnTo>
                  <a:lnTo>
                    <a:pt x="2" y="19"/>
                  </a:lnTo>
                  <a:lnTo>
                    <a:pt x="0" y="17"/>
                  </a:lnTo>
                  <a:lnTo>
                    <a:pt x="0" y="13"/>
                  </a:lnTo>
                  <a:lnTo>
                    <a:pt x="0" y="11"/>
                  </a:lnTo>
                  <a:lnTo>
                    <a:pt x="2" y="8"/>
                  </a:lnTo>
                  <a:lnTo>
                    <a:pt x="3" y="5"/>
                  </a:lnTo>
                  <a:lnTo>
                    <a:pt x="4" y="3"/>
                  </a:lnTo>
                  <a:lnTo>
                    <a:pt x="6" y="2"/>
                  </a:lnTo>
                  <a:lnTo>
                    <a:pt x="10" y="1"/>
                  </a:lnTo>
                  <a:lnTo>
                    <a:pt x="12" y="0"/>
                  </a:lnTo>
                  <a:lnTo>
                    <a:pt x="14" y="0"/>
                  </a:lnTo>
                  <a:lnTo>
                    <a:pt x="18" y="0"/>
                  </a:lnTo>
                  <a:lnTo>
                    <a:pt x="20" y="1"/>
                  </a:lnTo>
                  <a:lnTo>
                    <a:pt x="24" y="2"/>
                  </a:lnTo>
                  <a:lnTo>
                    <a:pt x="26" y="3"/>
                  </a:lnTo>
                  <a:lnTo>
                    <a:pt x="27" y="5"/>
                  </a:lnTo>
                  <a:lnTo>
                    <a:pt x="28" y="8"/>
                  </a:lnTo>
                  <a:lnTo>
                    <a:pt x="29" y="11"/>
                  </a:lnTo>
                  <a:lnTo>
                    <a:pt x="29" y="13"/>
                  </a:lnTo>
                  <a:lnTo>
                    <a:pt x="28" y="19"/>
                  </a:lnTo>
                  <a:lnTo>
                    <a:pt x="26" y="24"/>
                  </a:lnTo>
                  <a:lnTo>
                    <a:pt x="20" y="27"/>
                  </a:lnTo>
                  <a:lnTo>
                    <a:pt x="14"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44" name="Freeform 296"/>
            <p:cNvSpPr>
              <a:spLocks/>
            </p:cNvSpPr>
            <p:nvPr/>
          </p:nvSpPr>
          <p:spPr bwMode="auto">
            <a:xfrm>
              <a:off x="2818" y="2606"/>
              <a:ext cx="30" cy="30"/>
            </a:xfrm>
            <a:custGeom>
              <a:avLst/>
              <a:gdLst>
                <a:gd name="T0" fmla="*/ 60 w 60"/>
                <a:gd name="T1" fmla="*/ 30 h 60"/>
                <a:gd name="T2" fmla="*/ 59 w 60"/>
                <a:gd name="T3" fmla="*/ 24 h 60"/>
                <a:gd name="T4" fmla="*/ 57 w 60"/>
                <a:gd name="T5" fmla="*/ 18 h 60"/>
                <a:gd name="T6" fmla="*/ 54 w 60"/>
                <a:gd name="T7" fmla="*/ 12 h 60"/>
                <a:gd name="T8" fmla="*/ 50 w 60"/>
                <a:gd name="T9" fmla="*/ 8 h 60"/>
                <a:gd name="T10" fmla="*/ 46 w 60"/>
                <a:gd name="T11" fmla="*/ 4 h 60"/>
                <a:gd name="T12" fmla="*/ 41 w 60"/>
                <a:gd name="T13" fmla="*/ 2 h 60"/>
                <a:gd name="T14" fmla="*/ 35 w 60"/>
                <a:gd name="T15" fmla="*/ 0 h 60"/>
                <a:gd name="T16" fmla="*/ 30 w 60"/>
                <a:gd name="T17" fmla="*/ 0 h 60"/>
                <a:gd name="T18" fmla="*/ 18 w 60"/>
                <a:gd name="T19" fmla="*/ 2 h 60"/>
                <a:gd name="T20" fmla="*/ 9 w 60"/>
                <a:gd name="T21" fmla="*/ 8 h 60"/>
                <a:gd name="T22" fmla="*/ 2 w 60"/>
                <a:gd name="T23" fmla="*/ 18 h 60"/>
                <a:gd name="T24" fmla="*/ 0 w 60"/>
                <a:gd name="T25" fmla="*/ 30 h 60"/>
                <a:gd name="T26" fmla="*/ 1 w 60"/>
                <a:gd name="T27" fmla="*/ 35 h 60"/>
                <a:gd name="T28" fmla="*/ 2 w 60"/>
                <a:gd name="T29" fmla="*/ 41 h 60"/>
                <a:gd name="T30" fmla="*/ 6 w 60"/>
                <a:gd name="T31" fmla="*/ 46 h 60"/>
                <a:gd name="T32" fmla="*/ 9 w 60"/>
                <a:gd name="T33" fmla="*/ 50 h 60"/>
                <a:gd name="T34" fmla="*/ 14 w 60"/>
                <a:gd name="T35" fmla="*/ 54 h 60"/>
                <a:gd name="T36" fmla="*/ 18 w 60"/>
                <a:gd name="T37" fmla="*/ 57 h 60"/>
                <a:gd name="T38" fmla="*/ 24 w 60"/>
                <a:gd name="T39" fmla="*/ 58 h 60"/>
                <a:gd name="T40" fmla="*/ 30 w 60"/>
                <a:gd name="T41" fmla="*/ 60 h 60"/>
                <a:gd name="T42" fmla="*/ 35 w 60"/>
                <a:gd name="T43" fmla="*/ 58 h 60"/>
                <a:gd name="T44" fmla="*/ 41 w 60"/>
                <a:gd name="T45" fmla="*/ 57 h 60"/>
                <a:gd name="T46" fmla="*/ 46 w 60"/>
                <a:gd name="T47" fmla="*/ 54 h 60"/>
                <a:gd name="T48" fmla="*/ 50 w 60"/>
                <a:gd name="T49" fmla="*/ 50 h 60"/>
                <a:gd name="T50" fmla="*/ 54 w 60"/>
                <a:gd name="T51" fmla="*/ 46 h 60"/>
                <a:gd name="T52" fmla="*/ 57 w 60"/>
                <a:gd name="T53" fmla="*/ 41 h 60"/>
                <a:gd name="T54" fmla="*/ 59 w 60"/>
                <a:gd name="T55" fmla="*/ 35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7" y="18"/>
                  </a:lnTo>
                  <a:lnTo>
                    <a:pt x="54" y="12"/>
                  </a:lnTo>
                  <a:lnTo>
                    <a:pt x="50" y="8"/>
                  </a:lnTo>
                  <a:lnTo>
                    <a:pt x="46" y="4"/>
                  </a:lnTo>
                  <a:lnTo>
                    <a:pt x="41" y="2"/>
                  </a:lnTo>
                  <a:lnTo>
                    <a:pt x="35" y="0"/>
                  </a:lnTo>
                  <a:lnTo>
                    <a:pt x="30" y="0"/>
                  </a:lnTo>
                  <a:lnTo>
                    <a:pt x="18" y="2"/>
                  </a:lnTo>
                  <a:lnTo>
                    <a:pt x="9" y="8"/>
                  </a:lnTo>
                  <a:lnTo>
                    <a:pt x="2" y="18"/>
                  </a:lnTo>
                  <a:lnTo>
                    <a:pt x="0" y="30"/>
                  </a:lnTo>
                  <a:lnTo>
                    <a:pt x="1" y="35"/>
                  </a:lnTo>
                  <a:lnTo>
                    <a:pt x="2" y="41"/>
                  </a:lnTo>
                  <a:lnTo>
                    <a:pt x="6" y="46"/>
                  </a:lnTo>
                  <a:lnTo>
                    <a:pt x="9" y="50"/>
                  </a:lnTo>
                  <a:lnTo>
                    <a:pt x="14" y="54"/>
                  </a:lnTo>
                  <a:lnTo>
                    <a:pt x="18" y="57"/>
                  </a:lnTo>
                  <a:lnTo>
                    <a:pt x="24" y="58"/>
                  </a:lnTo>
                  <a:lnTo>
                    <a:pt x="30" y="60"/>
                  </a:lnTo>
                  <a:lnTo>
                    <a:pt x="35" y="58"/>
                  </a:lnTo>
                  <a:lnTo>
                    <a:pt x="41" y="57"/>
                  </a:lnTo>
                  <a:lnTo>
                    <a:pt x="46" y="54"/>
                  </a:lnTo>
                  <a:lnTo>
                    <a:pt x="50" y="50"/>
                  </a:lnTo>
                  <a:lnTo>
                    <a:pt x="54" y="46"/>
                  </a:lnTo>
                  <a:lnTo>
                    <a:pt x="57" y="41"/>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45" name="Freeform 297"/>
            <p:cNvSpPr>
              <a:spLocks/>
            </p:cNvSpPr>
            <p:nvPr/>
          </p:nvSpPr>
          <p:spPr bwMode="auto">
            <a:xfrm>
              <a:off x="2826" y="2613"/>
              <a:ext cx="15" cy="15"/>
            </a:xfrm>
            <a:custGeom>
              <a:avLst/>
              <a:gdLst>
                <a:gd name="T0" fmla="*/ 15 w 30"/>
                <a:gd name="T1" fmla="*/ 28 h 28"/>
                <a:gd name="T2" fmla="*/ 11 w 30"/>
                <a:gd name="T3" fmla="*/ 28 h 28"/>
                <a:gd name="T4" fmla="*/ 9 w 30"/>
                <a:gd name="T5" fmla="*/ 27 h 28"/>
                <a:gd name="T6" fmla="*/ 7 w 30"/>
                <a:gd name="T7" fmla="*/ 26 h 28"/>
                <a:gd name="T8" fmla="*/ 4 w 30"/>
                <a:gd name="T9" fmla="*/ 25 h 28"/>
                <a:gd name="T10" fmla="*/ 2 w 30"/>
                <a:gd name="T11" fmla="*/ 23 h 28"/>
                <a:gd name="T12" fmla="*/ 1 w 30"/>
                <a:gd name="T13" fmla="*/ 19 h 28"/>
                <a:gd name="T14" fmla="*/ 0 w 30"/>
                <a:gd name="T15" fmla="*/ 17 h 28"/>
                <a:gd name="T16" fmla="*/ 0 w 30"/>
                <a:gd name="T17" fmla="*/ 15 h 28"/>
                <a:gd name="T18" fmla="*/ 0 w 30"/>
                <a:gd name="T19" fmla="*/ 11 h 28"/>
                <a:gd name="T20" fmla="*/ 1 w 30"/>
                <a:gd name="T21" fmla="*/ 9 h 28"/>
                <a:gd name="T22" fmla="*/ 2 w 30"/>
                <a:gd name="T23" fmla="*/ 7 h 28"/>
                <a:gd name="T24" fmla="*/ 4 w 30"/>
                <a:gd name="T25" fmla="*/ 4 h 28"/>
                <a:gd name="T26" fmla="*/ 7 w 30"/>
                <a:gd name="T27" fmla="*/ 2 h 28"/>
                <a:gd name="T28" fmla="*/ 9 w 30"/>
                <a:gd name="T29" fmla="*/ 1 h 28"/>
                <a:gd name="T30" fmla="*/ 11 w 30"/>
                <a:gd name="T31" fmla="*/ 0 h 28"/>
                <a:gd name="T32" fmla="*/ 15 w 30"/>
                <a:gd name="T33" fmla="*/ 0 h 28"/>
                <a:gd name="T34" fmla="*/ 17 w 30"/>
                <a:gd name="T35" fmla="*/ 0 h 28"/>
                <a:gd name="T36" fmla="*/ 20 w 30"/>
                <a:gd name="T37" fmla="*/ 1 h 28"/>
                <a:gd name="T38" fmla="*/ 23 w 30"/>
                <a:gd name="T39" fmla="*/ 2 h 28"/>
                <a:gd name="T40" fmla="*/ 25 w 30"/>
                <a:gd name="T41" fmla="*/ 4 h 28"/>
                <a:gd name="T42" fmla="*/ 26 w 30"/>
                <a:gd name="T43" fmla="*/ 7 h 28"/>
                <a:gd name="T44" fmla="*/ 29 w 30"/>
                <a:gd name="T45" fmla="*/ 9 h 28"/>
                <a:gd name="T46" fmla="*/ 30 w 30"/>
                <a:gd name="T47" fmla="*/ 11 h 28"/>
                <a:gd name="T48" fmla="*/ 30 w 30"/>
                <a:gd name="T49" fmla="*/ 15 h 28"/>
                <a:gd name="T50" fmla="*/ 29 w 30"/>
                <a:gd name="T51" fmla="*/ 20 h 28"/>
                <a:gd name="T52" fmla="*/ 25 w 30"/>
                <a:gd name="T53" fmla="*/ 25 h 28"/>
                <a:gd name="T54" fmla="*/ 20 w 30"/>
                <a:gd name="T55" fmla="*/ 27 h 28"/>
                <a:gd name="T56" fmla="*/ 15 w 30"/>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7"/>
                  </a:lnTo>
                  <a:lnTo>
                    <a:pt x="4" y="4"/>
                  </a:lnTo>
                  <a:lnTo>
                    <a:pt x="7" y="2"/>
                  </a:lnTo>
                  <a:lnTo>
                    <a:pt x="9" y="1"/>
                  </a:lnTo>
                  <a:lnTo>
                    <a:pt x="11" y="0"/>
                  </a:lnTo>
                  <a:lnTo>
                    <a:pt x="15" y="0"/>
                  </a:lnTo>
                  <a:lnTo>
                    <a:pt x="17" y="0"/>
                  </a:lnTo>
                  <a:lnTo>
                    <a:pt x="20" y="1"/>
                  </a:lnTo>
                  <a:lnTo>
                    <a:pt x="23" y="2"/>
                  </a:lnTo>
                  <a:lnTo>
                    <a:pt x="25" y="4"/>
                  </a:lnTo>
                  <a:lnTo>
                    <a:pt x="26" y="7"/>
                  </a:lnTo>
                  <a:lnTo>
                    <a:pt x="29" y="9"/>
                  </a:lnTo>
                  <a:lnTo>
                    <a:pt x="30" y="11"/>
                  </a:lnTo>
                  <a:lnTo>
                    <a:pt x="30" y="15"/>
                  </a:lnTo>
                  <a:lnTo>
                    <a:pt x="29" y="20"/>
                  </a:lnTo>
                  <a:lnTo>
                    <a:pt x="25" y="25"/>
                  </a:lnTo>
                  <a:lnTo>
                    <a:pt x="20" y="27"/>
                  </a:lnTo>
                  <a:lnTo>
                    <a:pt x="15"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46" name="Freeform 298"/>
            <p:cNvSpPr>
              <a:spLocks/>
            </p:cNvSpPr>
            <p:nvPr/>
          </p:nvSpPr>
          <p:spPr bwMode="auto">
            <a:xfrm>
              <a:off x="2802" y="2723"/>
              <a:ext cx="30" cy="30"/>
            </a:xfrm>
            <a:custGeom>
              <a:avLst/>
              <a:gdLst>
                <a:gd name="T0" fmla="*/ 59 w 59"/>
                <a:gd name="T1" fmla="*/ 30 h 60"/>
                <a:gd name="T2" fmla="*/ 58 w 59"/>
                <a:gd name="T3" fmla="*/ 25 h 60"/>
                <a:gd name="T4" fmla="*/ 57 w 59"/>
                <a:gd name="T5" fmla="*/ 19 h 60"/>
                <a:gd name="T6" fmla="*/ 54 w 59"/>
                <a:gd name="T7" fmla="*/ 14 h 60"/>
                <a:gd name="T8" fmla="*/ 50 w 59"/>
                <a:gd name="T9" fmla="*/ 10 h 60"/>
                <a:gd name="T10" fmla="*/ 46 w 59"/>
                <a:gd name="T11" fmla="*/ 6 h 60"/>
                <a:gd name="T12" fmla="*/ 41 w 59"/>
                <a:gd name="T13" fmla="*/ 3 h 60"/>
                <a:gd name="T14" fmla="*/ 35 w 59"/>
                <a:gd name="T15" fmla="*/ 2 h 60"/>
                <a:gd name="T16" fmla="*/ 29 w 59"/>
                <a:gd name="T17" fmla="*/ 0 h 60"/>
                <a:gd name="T18" fmla="*/ 18 w 59"/>
                <a:gd name="T19" fmla="*/ 3 h 60"/>
                <a:gd name="T20" fmla="*/ 9 w 59"/>
                <a:gd name="T21" fmla="*/ 10 h 60"/>
                <a:gd name="T22" fmla="*/ 2 w 59"/>
                <a:gd name="T23" fmla="*/ 19 h 60"/>
                <a:gd name="T24" fmla="*/ 0 w 59"/>
                <a:gd name="T25" fmla="*/ 30 h 60"/>
                <a:gd name="T26" fmla="*/ 1 w 59"/>
                <a:gd name="T27" fmla="*/ 36 h 60"/>
                <a:gd name="T28" fmla="*/ 2 w 59"/>
                <a:gd name="T29" fmla="*/ 42 h 60"/>
                <a:gd name="T30" fmla="*/ 5 w 59"/>
                <a:gd name="T31" fmla="*/ 48 h 60"/>
                <a:gd name="T32" fmla="*/ 9 w 59"/>
                <a:gd name="T33" fmla="*/ 52 h 60"/>
                <a:gd name="T34" fmla="*/ 13 w 59"/>
                <a:gd name="T35" fmla="*/ 56 h 60"/>
                <a:gd name="T36" fmla="*/ 18 w 59"/>
                <a:gd name="T37" fmla="*/ 58 h 60"/>
                <a:gd name="T38" fmla="*/ 24 w 59"/>
                <a:gd name="T39" fmla="*/ 60 h 60"/>
                <a:gd name="T40" fmla="*/ 29 w 59"/>
                <a:gd name="T41" fmla="*/ 60 h 60"/>
                <a:gd name="T42" fmla="*/ 35 w 59"/>
                <a:gd name="T43" fmla="*/ 60 h 60"/>
                <a:gd name="T44" fmla="*/ 41 w 59"/>
                <a:gd name="T45" fmla="*/ 58 h 60"/>
                <a:gd name="T46" fmla="*/ 46 w 59"/>
                <a:gd name="T47" fmla="*/ 56 h 60"/>
                <a:gd name="T48" fmla="*/ 50 w 59"/>
                <a:gd name="T49" fmla="*/ 52 h 60"/>
                <a:gd name="T50" fmla="*/ 54 w 59"/>
                <a:gd name="T51" fmla="*/ 48 h 60"/>
                <a:gd name="T52" fmla="*/ 57 w 59"/>
                <a:gd name="T53" fmla="*/ 42 h 60"/>
                <a:gd name="T54" fmla="*/ 58 w 59"/>
                <a:gd name="T55" fmla="*/ 36 h 60"/>
                <a:gd name="T56" fmla="*/ 59 w 59"/>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60">
                  <a:moveTo>
                    <a:pt x="59" y="30"/>
                  </a:moveTo>
                  <a:lnTo>
                    <a:pt x="58" y="25"/>
                  </a:lnTo>
                  <a:lnTo>
                    <a:pt x="57" y="19"/>
                  </a:lnTo>
                  <a:lnTo>
                    <a:pt x="54" y="14"/>
                  </a:lnTo>
                  <a:lnTo>
                    <a:pt x="50" y="10"/>
                  </a:lnTo>
                  <a:lnTo>
                    <a:pt x="46" y="6"/>
                  </a:lnTo>
                  <a:lnTo>
                    <a:pt x="41" y="3"/>
                  </a:lnTo>
                  <a:lnTo>
                    <a:pt x="35" y="2"/>
                  </a:lnTo>
                  <a:lnTo>
                    <a:pt x="29" y="0"/>
                  </a:lnTo>
                  <a:lnTo>
                    <a:pt x="18" y="3"/>
                  </a:lnTo>
                  <a:lnTo>
                    <a:pt x="9" y="10"/>
                  </a:lnTo>
                  <a:lnTo>
                    <a:pt x="2" y="19"/>
                  </a:lnTo>
                  <a:lnTo>
                    <a:pt x="0" y="30"/>
                  </a:lnTo>
                  <a:lnTo>
                    <a:pt x="1" y="36"/>
                  </a:lnTo>
                  <a:lnTo>
                    <a:pt x="2" y="42"/>
                  </a:lnTo>
                  <a:lnTo>
                    <a:pt x="5" y="48"/>
                  </a:lnTo>
                  <a:lnTo>
                    <a:pt x="9" y="52"/>
                  </a:lnTo>
                  <a:lnTo>
                    <a:pt x="13" y="56"/>
                  </a:lnTo>
                  <a:lnTo>
                    <a:pt x="18" y="58"/>
                  </a:lnTo>
                  <a:lnTo>
                    <a:pt x="24" y="60"/>
                  </a:lnTo>
                  <a:lnTo>
                    <a:pt x="29" y="60"/>
                  </a:lnTo>
                  <a:lnTo>
                    <a:pt x="35" y="60"/>
                  </a:lnTo>
                  <a:lnTo>
                    <a:pt x="41" y="58"/>
                  </a:lnTo>
                  <a:lnTo>
                    <a:pt x="46" y="56"/>
                  </a:lnTo>
                  <a:lnTo>
                    <a:pt x="50" y="52"/>
                  </a:lnTo>
                  <a:lnTo>
                    <a:pt x="54" y="48"/>
                  </a:lnTo>
                  <a:lnTo>
                    <a:pt x="57" y="42"/>
                  </a:lnTo>
                  <a:lnTo>
                    <a:pt x="58" y="36"/>
                  </a:lnTo>
                  <a:lnTo>
                    <a:pt x="59"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47" name="Freeform 299"/>
            <p:cNvSpPr>
              <a:spLocks/>
            </p:cNvSpPr>
            <p:nvPr/>
          </p:nvSpPr>
          <p:spPr bwMode="auto">
            <a:xfrm>
              <a:off x="2810" y="2730"/>
              <a:ext cx="15" cy="15"/>
            </a:xfrm>
            <a:custGeom>
              <a:avLst/>
              <a:gdLst>
                <a:gd name="T0" fmla="*/ 15 w 30"/>
                <a:gd name="T1" fmla="*/ 30 h 30"/>
                <a:gd name="T2" fmla="*/ 13 w 30"/>
                <a:gd name="T3" fmla="*/ 30 h 30"/>
                <a:gd name="T4" fmla="*/ 10 w 30"/>
                <a:gd name="T5" fmla="*/ 29 h 30"/>
                <a:gd name="T6" fmla="*/ 7 w 30"/>
                <a:gd name="T7" fmla="*/ 28 h 30"/>
                <a:gd name="T8" fmla="*/ 5 w 30"/>
                <a:gd name="T9" fmla="*/ 26 h 30"/>
                <a:gd name="T10" fmla="*/ 4 w 30"/>
                <a:gd name="T11" fmla="*/ 23 h 30"/>
                <a:gd name="T12" fmla="*/ 2 w 30"/>
                <a:gd name="T13" fmla="*/ 21 h 30"/>
                <a:gd name="T14" fmla="*/ 0 w 30"/>
                <a:gd name="T15" fmla="*/ 19 h 30"/>
                <a:gd name="T16" fmla="*/ 0 w 30"/>
                <a:gd name="T17" fmla="*/ 15 h 30"/>
                <a:gd name="T18" fmla="*/ 0 w 30"/>
                <a:gd name="T19" fmla="*/ 13 h 30"/>
                <a:gd name="T20" fmla="*/ 2 w 30"/>
                <a:gd name="T21" fmla="*/ 10 h 30"/>
                <a:gd name="T22" fmla="*/ 4 w 30"/>
                <a:gd name="T23" fmla="*/ 7 h 30"/>
                <a:gd name="T24" fmla="*/ 5 w 30"/>
                <a:gd name="T25" fmla="*/ 5 h 30"/>
                <a:gd name="T26" fmla="*/ 7 w 30"/>
                <a:gd name="T27" fmla="*/ 4 h 30"/>
                <a:gd name="T28" fmla="*/ 10 w 30"/>
                <a:gd name="T29" fmla="*/ 2 h 30"/>
                <a:gd name="T30" fmla="*/ 13 w 30"/>
                <a:gd name="T31" fmla="*/ 0 h 30"/>
                <a:gd name="T32" fmla="*/ 15 w 30"/>
                <a:gd name="T33" fmla="*/ 0 h 30"/>
                <a:gd name="T34" fmla="*/ 19 w 30"/>
                <a:gd name="T35" fmla="*/ 0 h 30"/>
                <a:gd name="T36" fmla="*/ 21 w 30"/>
                <a:gd name="T37" fmla="*/ 2 h 30"/>
                <a:gd name="T38" fmla="*/ 24 w 30"/>
                <a:gd name="T39" fmla="*/ 4 h 30"/>
                <a:gd name="T40" fmla="*/ 26 w 30"/>
                <a:gd name="T41" fmla="*/ 5 h 30"/>
                <a:gd name="T42" fmla="*/ 28 w 30"/>
                <a:gd name="T43" fmla="*/ 7 h 30"/>
                <a:gd name="T44" fmla="*/ 29 w 30"/>
                <a:gd name="T45" fmla="*/ 10 h 30"/>
                <a:gd name="T46" fmla="*/ 30 w 30"/>
                <a:gd name="T47" fmla="*/ 13 h 30"/>
                <a:gd name="T48" fmla="*/ 30 w 30"/>
                <a:gd name="T49" fmla="*/ 15 h 30"/>
                <a:gd name="T50" fmla="*/ 29 w 30"/>
                <a:gd name="T51" fmla="*/ 21 h 30"/>
                <a:gd name="T52" fmla="*/ 26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0" y="29"/>
                  </a:lnTo>
                  <a:lnTo>
                    <a:pt x="7" y="28"/>
                  </a:lnTo>
                  <a:lnTo>
                    <a:pt x="5" y="26"/>
                  </a:lnTo>
                  <a:lnTo>
                    <a:pt x="4" y="23"/>
                  </a:lnTo>
                  <a:lnTo>
                    <a:pt x="2" y="21"/>
                  </a:lnTo>
                  <a:lnTo>
                    <a:pt x="0" y="19"/>
                  </a:lnTo>
                  <a:lnTo>
                    <a:pt x="0" y="15"/>
                  </a:lnTo>
                  <a:lnTo>
                    <a:pt x="0" y="13"/>
                  </a:lnTo>
                  <a:lnTo>
                    <a:pt x="2" y="10"/>
                  </a:lnTo>
                  <a:lnTo>
                    <a:pt x="4" y="7"/>
                  </a:lnTo>
                  <a:lnTo>
                    <a:pt x="5" y="5"/>
                  </a:lnTo>
                  <a:lnTo>
                    <a:pt x="7" y="4"/>
                  </a:lnTo>
                  <a:lnTo>
                    <a:pt x="10" y="2"/>
                  </a:lnTo>
                  <a:lnTo>
                    <a:pt x="13" y="0"/>
                  </a:lnTo>
                  <a:lnTo>
                    <a:pt x="15" y="0"/>
                  </a:lnTo>
                  <a:lnTo>
                    <a:pt x="19" y="0"/>
                  </a:lnTo>
                  <a:lnTo>
                    <a:pt x="21" y="2"/>
                  </a:lnTo>
                  <a:lnTo>
                    <a:pt x="24" y="4"/>
                  </a:lnTo>
                  <a:lnTo>
                    <a:pt x="26" y="5"/>
                  </a:lnTo>
                  <a:lnTo>
                    <a:pt x="28" y="7"/>
                  </a:lnTo>
                  <a:lnTo>
                    <a:pt x="29" y="10"/>
                  </a:lnTo>
                  <a:lnTo>
                    <a:pt x="30" y="13"/>
                  </a:lnTo>
                  <a:lnTo>
                    <a:pt x="30" y="15"/>
                  </a:lnTo>
                  <a:lnTo>
                    <a:pt x="29" y="21"/>
                  </a:lnTo>
                  <a:lnTo>
                    <a:pt x="26"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48" name="Freeform 300"/>
            <p:cNvSpPr>
              <a:spLocks/>
            </p:cNvSpPr>
            <p:nvPr/>
          </p:nvSpPr>
          <p:spPr bwMode="auto">
            <a:xfrm>
              <a:off x="3018" y="2652"/>
              <a:ext cx="30" cy="30"/>
            </a:xfrm>
            <a:custGeom>
              <a:avLst/>
              <a:gdLst>
                <a:gd name="T0" fmla="*/ 60 w 60"/>
                <a:gd name="T1" fmla="*/ 30 h 60"/>
                <a:gd name="T2" fmla="*/ 59 w 60"/>
                <a:gd name="T3" fmla="*/ 24 h 60"/>
                <a:gd name="T4" fmla="*/ 58 w 60"/>
                <a:gd name="T5" fmla="*/ 18 h 60"/>
                <a:gd name="T6" fmla="*/ 54 w 60"/>
                <a:gd name="T7" fmla="*/ 14 h 60"/>
                <a:gd name="T8" fmla="*/ 51 w 60"/>
                <a:gd name="T9" fmla="*/ 9 h 60"/>
                <a:gd name="T10" fmla="*/ 46 w 60"/>
                <a:gd name="T11" fmla="*/ 6 h 60"/>
                <a:gd name="T12" fmla="*/ 42 w 60"/>
                <a:gd name="T13" fmla="*/ 2 h 60"/>
                <a:gd name="T14" fmla="*/ 36 w 60"/>
                <a:gd name="T15" fmla="*/ 1 h 60"/>
                <a:gd name="T16" fmla="*/ 30 w 60"/>
                <a:gd name="T17" fmla="*/ 0 h 60"/>
                <a:gd name="T18" fmla="*/ 19 w 60"/>
                <a:gd name="T19" fmla="*/ 2 h 60"/>
                <a:gd name="T20" fmla="*/ 9 w 60"/>
                <a:gd name="T21" fmla="*/ 9 h 60"/>
                <a:gd name="T22" fmla="*/ 3 w 60"/>
                <a:gd name="T23" fmla="*/ 18 h 60"/>
                <a:gd name="T24" fmla="*/ 0 w 60"/>
                <a:gd name="T25" fmla="*/ 30 h 60"/>
                <a:gd name="T26" fmla="*/ 1 w 60"/>
                <a:gd name="T27" fmla="*/ 36 h 60"/>
                <a:gd name="T28" fmla="*/ 3 w 60"/>
                <a:gd name="T29" fmla="*/ 41 h 60"/>
                <a:gd name="T30" fmla="*/ 6 w 60"/>
                <a:gd name="T31" fmla="*/ 46 h 60"/>
                <a:gd name="T32" fmla="*/ 9 w 60"/>
                <a:gd name="T33" fmla="*/ 51 h 60"/>
                <a:gd name="T34" fmla="*/ 14 w 60"/>
                <a:gd name="T35" fmla="*/ 54 h 60"/>
                <a:gd name="T36" fmla="*/ 19 w 60"/>
                <a:gd name="T37" fmla="*/ 58 h 60"/>
                <a:gd name="T38" fmla="*/ 24 w 60"/>
                <a:gd name="T39" fmla="*/ 59 h 60"/>
                <a:gd name="T40" fmla="*/ 30 w 60"/>
                <a:gd name="T41" fmla="*/ 60 h 60"/>
                <a:gd name="T42" fmla="*/ 36 w 60"/>
                <a:gd name="T43" fmla="*/ 59 h 60"/>
                <a:gd name="T44" fmla="*/ 42 w 60"/>
                <a:gd name="T45" fmla="*/ 58 h 60"/>
                <a:gd name="T46" fmla="*/ 46 w 60"/>
                <a:gd name="T47" fmla="*/ 54 h 60"/>
                <a:gd name="T48" fmla="*/ 51 w 60"/>
                <a:gd name="T49" fmla="*/ 51 h 60"/>
                <a:gd name="T50" fmla="*/ 54 w 60"/>
                <a:gd name="T51" fmla="*/ 46 h 60"/>
                <a:gd name="T52" fmla="*/ 58 w 60"/>
                <a:gd name="T53" fmla="*/ 41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8"/>
                  </a:lnTo>
                  <a:lnTo>
                    <a:pt x="54" y="14"/>
                  </a:lnTo>
                  <a:lnTo>
                    <a:pt x="51" y="9"/>
                  </a:lnTo>
                  <a:lnTo>
                    <a:pt x="46" y="6"/>
                  </a:lnTo>
                  <a:lnTo>
                    <a:pt x="42" y="2"/>
                  </a:lnTo>
                  <a:lnTo>
                    <a:pt x="36" y="1"/>
                  </a:lnTo>
                  <a:lnTo>
                    <a:pt x="30" y="0"/>
                  </a:lnTo>
                  <a:lnTo>
                    <a:pt x="19" y="2"/>
                  </a:lnTo>
                  <a:lnTo>
                    <a:pt x="9" y="9"/>
                  </a:lnTo>
                  <a:lnTo>
                    <a:pt x="3" y="18"/>
                  </a:lnTo>
                  <a:lnTo>
                    <a:pt x="0" y="30"/>
                  </a:lnTo>
                  <a:lnTo>
                    <a:pt x="1" y="36"/>
                  </a:lnTo>
                  <a:lnTo>
                    <a:pt x="3" y="41"/>
                  </a:lnTo>
                  <a:lnTo>
                    <a:pt x="6" y="46"/>
                  </a:lnTo>
                  <a:lnTo>
                    <a:pt x="9" y="51"/>
                  </a:lnTo>
                  <a:lnTo>
                    <a:pt x="14"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49" name="Freeform 301"/>
            <p:cNvSpPr>
              <a:spLocks/>
            </p:cNvSpPr>
            <p:nvPr/>
          </p:nvSpPr>
          <p:spPr bwMode="auto">
            <a:xfrm>
              <a:off x="3025" y="2660"/>
              <a:ext cx="15" cy="15"/>
            </a:xfrm>
            <a:custGeom>
              <a:avLst/>
              <a:gdLst>
                <a:gd name="T0" fmla="*/ 15 w 30"/>
                <a:gd name="T1" fmla="*/ 30 h 30"/>
                <a:gd name="T2" fmla="*/ 13 w 30"/>
                <a:gd name="T3" fmla="*/ 30 h 30"/>
                <a:gd name="T4" fmla="*/ 9 w 30"/>
                <a:gd name="T5" fmla="*/ 29 h 30"/>
                <a:gd name="T6" fmla="*/ 7 w 30"/>
                <a:gd name="T7" fmla="*/ 26 h 30"/>
                <a:gd name="T8" fmla="*/ 5 w 30"/>
                <a:gd name="T9" fmla="*/ 25 h 30"/>
                <a:gd name="T10" fmla="*/ 4 w 30"/>
                <a:gd name="T11" fmla="*/ 23 h 30"/>
                <a:gd name="T12" fmla="*/ 1 w 30"/>
                <a:gd name="T13" fmla="*/ 19 h 30"/>
                <a:gd name="T14" fmla="*/ 0 w 30"/>
                <a:gd name="T15" fmla="*/ 17 h 30"/>
                <a:gd name="T16" fmla="*/ 0 w 30"/>
                <a:gd name="T17" fmla="*/ 15 h 30"/>
                <a:gd name="T18" fmla="*/ 0 w 30"/>
                <a:gd name="T19" fmla="*/ 11 h 30"/>
                <a:gd name="T20" fmla="*/ 1 w 30"/>
                <a:gd name="T21" fmla="*/ 9 h 30"/>
                <a:gd name="T22" fmla="*/ 4 w 30"/>
                <a:gd name="T23" fmla="*/ 7 h 30"/>
                <a:gd name="T24" fmla="*/ 5 w 30"/>
                <a:gd name="T25" fmla="*/ 4 h 30"/>
                <a:gd name="T26" fmla="*/ 7 w 30"/>
                <a:gd name="T27" fmla="*/ 2 h 30"/>
                <a:gd name="T28" fmla="*/ 9 w 30"/>
                <a:gd name="T29" fmla="*/ 1 h 30"/>
                <a:gd name="T30" fmla="*/ 13 w 30"/>
                <a:gd name="T31" fmla="*/ 0 h 30"/>
                <a:gd name="T32" fmla="*/ 15 w 30"/>
                <a:gd name="T33" fmla="*/ 0 h 30"/>
                <a:gd name="T34" fmla="*/ 19 w 30"/>
                <a:gd name="T35" fmla="*/ 0 h 30"/>
                <a:gd name="T36" fmla="*/ 21 w 30"/>
                <a:gd name="T37" fmla="*/ 1 h 30"/>
                <a:gd name="T38" fmla="*/ 23 w 30"/>
                <a:gd name="T39" fmla="*/ 2 h 30"/>
                <a:gd name="T40" fmla="*/ 26 w 30"/>
                <a:gd name="T41" fmla="*/ 4 h 30"/>
                <a:gd name="T42" fmla="*/ 28 w 30"/>
                <a:gd name="T43" fmla="*/ 7 h 30"/>
                <a:gd name="T44" fmla="*/ 29 w 30"/>
                <a:gd name="T45" fmla="*/ 9 h 30"/>
                <a:gd name="T46" fmla="*/ 30 w 30"/>
                <a:gd name="T47" fmla="*/ 11 h 30"/>
                <a:gd name="T48" fmla="*/ 30 w 30"/>
                <a:gd name="T49" fmla="*/ 15 h 30"/>
                <a:gd name="T50" fmla="*/ 29 w 30"/>
                <a:gd name="T51" fmla="*/ 21 h 30"/>
                <a:gd name="T52" fmla="*/ 26 w 30"/>
                <a:gd name="T53" fmla="*/ 25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9" y="29"/>
                  </a:lnTo>
                  <a:lnTo>
                    <a:pt x="7" y="26"/>
                  </a:lnTo>
                  <a:lnTo>
                    <a:pt x="5" y="25"/>
                  </a:lnTo>
                  <a:lnTo>
                    <a:pt x="4" y="23"/>
                  </a:lnTo>
                  <a:lnTo>
                    <a:pt x="1" y="19"/>
                  </a:lnTo>
                  <a:lnTo>
                    <a:pt x="0" y="17"/>
                  </a:lnTo>
                  <a:lnTo>
                    <a:pt x="0" y="15"/>
                  </a:lnTo>
                  <a:lnTo>
                    <a:pt x="0" y="11"/>
                  </a:lnTo>
                  <a:lnTo>
                    <a:pt x="1" y="9"/>
                  </a:lnTo>
                  <a:lnTo>
                    <a:pt x="4" y="7"/>
                  </a:lnTo>
                  <a:lnTo>
                    <a:pt x="5" y="4"/>
                  </a:lnTo>
                  <a:lnTo>
                    <a:pt x="7" y="2"/>
                  </a:lnTo>
                  <a:lnTo>
                    <a:pt x="9" y="1"/>
                  </a:lnTo>
                  <a:lnTo>
                    <a:pt x="13" y="0"/>
                  </a:lnTo>
                  <a:lnTo>
                    <a:pt x="15" y="0"/>
                  </a:lnTo>
                  <a:lnTo>
                    <a:pt x="19" y="0"/>
                  </a:lnTo>
                  <a:lnTo>
                    <a:pt x="21" y="1"/>
                  </a:lnTo>
                  <a:lnTo>
                    <a:pt x="23" y="2"/>
                  </a:lnTo>
                  <a:lnTo>
                    <a:pt x="26" y="4"/>
                  </a:lnTo>
                  <a:lnTo>
                    <a:pt x="28" y="7"/>
                  </a:lnTo>
                  <a:lnTo>
                    <a:pt x="29" y="9"/>
                  </a:lnTo>
                  <a:lnTo>
                    <a:pt x="30" y="11"/>
                  </a:lnTo>
                  <a:lnTo>
                    <a:pt x="30" y="15"/>
                  </a:lnTo>
                  <a:lnTo>
                    <a:pt x="29" y="21"/>
                  </a:lnTo>
                  <a:lnTo>
                    <a:pt x="26" y="25"/>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50" name="Freeform 302"/>
            <p:cNvSpPr>
              <a:spLocks/>
            </p:cNvSpPr>
            <p:nvPr/>
          </p:nvSpPr>
          <p:spPr bwMode="auto">
            <a:xfrm>
              <a:off x="3124" y="2731"/>
              <a:ext cx="30" cy="30"/>
            </a:xfrm>
            <a:custGeom>
              <a:avLst/>
              <a:gdLst>
                <a:gd name="T0" fmla="*/ 60 w 60"/>
                <a:gd name="T1" fmla="*/ 30 h 59"/>
                <a:gd name="T2" fmla="*/ 59 w 60"/>
                <a:gd name="T3" fmla="*/ 24 h 59"/>
                <a:gd name="T4" fmla="*/ 58 w 60"/>
                <a:gd name="T5" fmla="*/ 18 h 59"/>
                <a:gd name="T6" fmla="*/ 56 w 60"/>
                <a:gd name="T7" fmla="*/ 13 h 59"/>
                <a:gd name="T8" fmla="*/ 52 w 60"/>
                <a:gd name="T9" fmla="*/ 9 h 59"/>
                <a:gd name="T10" fmla="*/ 48 w 60"/>
                <a:gd name="T11" fmla="*/ 5 h 59"/>
                <a:gd name="T12" fmla="*/ 42 w 60"/>
                <a:gd name="T13" fmla="*/ 2 h 59"/>
                <a:gd name="T14" fmla="*/ 36 w 60"/>
                <a:gd name="T15" fmla="*/ 1 h 59"/>
                <a:gd name="T16" fmla="*/ 30 w 60"/>
                <a:gd name="T17" fmla="*/ 0 h 59"/>
                <a:gd name="T18" fmla="*/ 19 w 60"/>
                <a:gd name="T19" fmla="*/ 2 h 59"/>
                <a:gd name="T20" fmla="*/ 10 w 60"/>
                <a:gd name="T21" fmla="*/ 9 h 59"/>
                <a:gd name="T22" fmla="*/ 3 w 60"/>
                <a:gd name="T23" fmla="*/ 18 h 59"/>
                <a:gd name="T24" fmla="*/ 0 w 60"/>
                <a:gd name="T25" fmla="*/ 30 h 59"/>
                <a:gd name="T26" fmla="*/ 1 w 60"/>
                <a:gd name="T27" fmla="*/ 35 h 59"/>
                <a:gd name="T28" fmla="*/ 3 w 60"/>
                <a:gd name="T29" fmla="*/ 41 h 59"/>
                <a:gd name="T30" fmla="*/ 6 w 60"/>
                <a:gd name="T31" fmla="*/ 47 h 59"/>
                <a:gd name="T32" fmla="*/ 10 w 60"/>
                <a:gd name="T33" fmla="*/ 51 h 59"/>
                <a:gd name="T34" fmla="*/ 14 w 60"/>
                <a:gd name="T35" fmla="*/ 55 h 59"/>
                <a:gd name="T36" fmla="*/ 19 w 60"/>
                <a:gd name="T37" fmla="*/ 57 h 59"/>
                <a:gd name="T38" fmla="*/ 25 w 60"/>
                <a:gd name="T39" fmla="*/ 58 h 59"/>
                <a:gd name="T40" fmla="*/ 30 w 60"/>
                <a:gd name="T41" fmla="*/ 59 h 59"/>
                <a:gd name="T42" fmla="*/ 36 w 60"/>
                <a:gd name="T43" fmla="*/ 58 h 59"/>
                <a:gd name="T44" fmla="*/ 42 w 60"/>
                <a:gd name="T45" fmla="*/ 57 h 59"/>
                <a:gd name="T46" fmla="*/ 48 w 60"/>
                <a:gd name="T47" fmla="*/ 55 h 59"/>
                <a:gd name="T48" fmla="*/ 52 w 60"/>
                <a:gd name="T49" fmla="*/ 51 h 59"/>
                <a:gd name="T50" fmla="*/ 56 w 60"/>
                <a:gd name="T51" fmla="*/ 47 h 59"/>
                <a:gd name="T52" fmla="*/ 58 w 60"/>
                <a:gd name="T53" fmla="*/ 41 h 59"/>
                <a:gd name="T54" fmla="*/ 59 w 60"/>
                <a:gd name="T55" fmla="*/ 35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9" y="24"/>
                  </a:lnTo>
                  <a:lnTo>
                    <a:pt x="58" y="18"/>
                  </a:lnTo>
                  <a:lnTo>
                    <a:pt x="56" y="13"/>
                  </a:lnTo>
                  <a:lnTo>
                    <a:pt x="52" y="9"/>
                  </a:lnTo>
                  <a:lnTo>
                    <a:pt x="48" y="5"/>
                  </a:lnTo>
                  <a:lnTo>
                    <a:pt x="42" y="2"/>
                  </a:lnTo>
                  <a:lnTo>
                    <a:pt x="36" y="1"/>
                  </a:lnTo>
                  <a:lnTo>
                    <a:pt x="30" y="0"/>
                  </a:lnTo>
                  <a:lnTo>
                    <a:pt x="19" y="2"/>
                  </a:lnTo>
                  <a:lnTo>
                    <a:pt x="10" y="9"/>
                  </a:lnTo>
                  <a:lnTo>
                    <a:pt x="3" y="18"/>
                  </a:lnTo>
                  <a:lnTo>
                    <a:pt x="0" y="30"/>
                  </a:lnTo>
                  <a:lnTo>
                    <a:pt x="1" y="35"/>
                  </a:lnTo>
                  <a:lnTo>
                    <a:pt x="3" y="41"/>
                  </a:lnTo>
                  <a:lnTo>
                    <a:pt x="6" y="47"/>
                  </a:lnTo>
                  <a:lnTo>
                    <a:pt x="10" y="51"/>
                  </a:lnTo>
                  <a:lnTo>
                    <a:pt x="14" y="55"/>
                  </a:lnTo>
                  <a:lnTo>
                    <a:pt x="19" y="57"/>
                  </a:lnTo>
                  <a:lnTo>
                    <a:pt x="25" y="58"/>
                  </a:lnTo>
                  <a:lnTo>
                    <a:pt x="30" y="59"/>
                  </a:lnTo>
                  <a:lnTo>
                    <a:pt x="36" y="58"/>
                  </a:lnTo>
                  <a:lnTo>
                    <a:pt x="42" y="57"/>
                  </a:lnTo>
                  <a:lnTo>
                    <a:pt x="48" y="55"/>
                  </a:lnTo>
                  <a:lnTo>
                    <a:pt x="52" y="51"/>
                  </a:lnTo>
                  <a:lnTo>
                    <a:pt x="56" y="47"/>
                  </a:lnTo>
                  <a:lnTo>
                    <a:pt x="58" y="41"/>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51" name="Freeform 303"/>
            <p:cNvSpPr>
              <a:spLocks/>
            </p:cNvSpPr>
            <p:nvPr/>
          </p:nvSpPr>
          <p:spPr bwMode="auto">
            <a:xfrm>
              <a:off x="3132" y="2738"/>
              <a:ext cx="15" cy="15"/>
            </a:xfrm>
            <a:custGeom>
              <a:avLst/>
              <a:gdLst>
                <a:gd name="T0" fmla="*/ 15 w 30"/>
                <a:gd name="T1" fmla="*/ 29 h 29"/>
                <a:gd name="T2" fmla="*/ 13 w 30"/>
                <a:gd name="T3" fmla="*/ 29 h 29"/>
                <a:gd name="T4" fmla="*/ 11 w 30"/>
                <a:gd name="T5" fmla="*/ 28 h 29"/>
                <a:gd name="T6" fmla="*/ 7 w 30"/>
                <a:gd name="T7" fmla="*/ 27 h 29"/>
                <a:gd name="T8" fmla="*/ 5 w 30"/>
                <a:gd name="T9" fmla="*/ 25 h 29"/>
                <a:gd name="T10" fmla="*/ 4 w 30"/>
                <a:gd name="T11" fmla="*/ 23 h 29"/>
                <a:gd name="T12" fmla="*/ 1 w 30"/>
                <a:gd name="T13" fmla="*/ 20 h 29"/>
                <a:gd name="T14" fmla="*/ 0 w 30"/>
                <a:gd name="T15" fmla="*/ 18 h 29"/>
                <a:gd name="T16" fmla="*/ 0 w 30"/>
                <a:gd name="T17" fmla="*/ 15 h 29"/>
                <a:gd name="T18" fmla="*/ 0 w 30"/>
                <a:gd name="T19" fmla="*/ 12 h 29"/>
                <a:gd name="T20" fmla="*/ 1 w 30"/>
                <a:gd name="T21" fmla="*/ 9 h 29"/>
                <a:gd name="T22" fmla="*/ 4 w 30"/>
                <a:gd name="T23" fmla="*/ 6 h 29"/>
                <a:gd name="T24" fmla="*/ 5 w 30"/>
                <a:gd name="T25" fmla="*/ 4 h 29"/>
                <a:gd name="T26" fmla="*/ 7 w 30"/>
                <a:gd name="T27" fmla="*/ 3 h 29"/>
                <a:gd name="T28" fmla="*/ 11 w 30"/>
                <a:gd name="T29" fmla="*/ 1 h 29"/>
                <a:gd name="T30" fmla="*/ 13 w 30"/>
                <a:gd name="T31" fmla="*/ 0 h 29"/>
                <a:gd name="T32" fmla="*/ 15 w 30"/>
                <a:gd name="T33" fmla="*/ 0 h 29"/>
                <a:gd name="T34" fmla="*/ 19 w 30"/>
                <a:gd name="T35" fmla="*/ 0 h 29"/>
                <a:gd name="T36" fmla="*/ 21 w 30"/>
                <a:gd name="T37" fmla="*/ 1 h 29"/>
                <a:gd name="T38" fmla="*/ 23 w 30"/>
                <a:gd name="T39" fmla="*/ 3 h 29"/>
                <a:gd name="T40" fmla="*/ 26 w 30"/>
                <a:gd name="T41" fmla="*/ 4 h 29"/>
                <a:gd name="T42" fmla="*/ 28 w 30"/>
                <a:gd name="T43" fmla="*/ 6 h 29"/>
                <a:gd name="T44" fmla="*/ 29 w 30"/>
                <a:gd name="T45" fmla="*/ 9 h 29"/>
                <a:gd name="T46" fmla="*/ 30 w 30"/>
                <a:gd name="T47" fmla="*/ 12 h 29"/>
                <a:gd name="T48" fmla="*/ 30 w 30"/>
                <a:gd name="T49" fmla="*/ 15 h 29"/>
                <a:gd name="T50" fmla="*/ 29 w 30"/>
                <a:gd name="T51" fmla="*/ 20 h 29"/>
                <a:gd name="T52" fmla="*/ 26 w 30"/>
                <a:gd name="T53" fmla="*/ 25 h 29"/>
                <a:gd name="T54" fmla="*/ 21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3" y="29"/>
                  </a:lnTo>
                  <a:lnTo>
                    <a:pt x="11" y="28"/>
                  </a:lnTo>
                  <a:lnTo>
                    <a:pt x="7" y="27"/>
                  </a:lnTo>
                  <a:lnTo>
                    <a:pt x="5" y="25"/>
                  </a:lnTo>
                  <a:lnTo>
                    <a:pt x="4" y="23"/>
                  </a:lnTo>
                  <a:lnTo>
                    <a:pt x="1" y="20"/>
                  </a:lnTo>
                  <a:lnTo>
                    <a:pt x="0" y="18"/>
                  </a:lnTo>
                  <a:lnTo>
                    <a:pt x="0" y="15"/>
                  </a:lnTo>
                  <a:lnTo>
                    <a:pt x="0" y="12"/>
                  </a:lnTo>
                  <a:lnTo>
                    <a:pt x="1" y="9"/>
                  </a:lnTo>
                  <a:lnTo>
                    <a:pt x="4" y="6"/>
                  </a:lnTo>
                  <a:lnTo>
                    <a:pt x="5" y="4"/>
                  </a:lnTo>
                  <a:lnTo>
                    <a:pt x="7" y="3"/>
                  </a:lnTo>
                  <a:lnTo>
                    <a:pt x="11" y="1"/>
                  </a:lnTo>
                  <a:lnTo>
                    <a:pt x="13" y="0"/>
                  </a:lnTo>
                  <a:lnTo>
                    <a:pt x="15" y="0"/>
                  </a:lnTo>
                  <a:lnTo>
                    <a:pt x="19" y="0"/>
                  </a:lnTo>
                  <a:lnTo>
                    <a:pt x="21" y="1"/>
                  </a:lnTo>
                  <a:lnTo>
                    <a:pt x="23" y="3"/>
                  </a:lnTo>
                  <a:lnTo>
                    <a:pt x="26" y="4"/>
                  </a:lnTo>
                  <a:lnTo>
                    <a:pt x="28" y="6"/>
                  </a:lnTo>
                  <a:lnTo>
                    <a:pt x="29" y="9"/>
                  </a:lnTo>
                  <a:lnTo>
                    <a:pt x="30" y="12"/>
                  </a:lnTo>
                  <a:lnTo>
                    <a:pt x="30" y="15"/>
                  </a:lnTo>
                  <a:lnTo>
                    <a:pt x="29" y="20"/>
                  </a:lnTo>
                  <a:lnTo>
                    <a:pt x="26" y="25"/>
                  </a:lnTo>
                  <a:lnTo>
                    <a:pt x="21"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52" name="Freeform 304"/>
            <p:cNvSpPr>
              <a:spLocks/>
            </p:cNvSpPr>
            <p:nvPr/>
          </p:nvSpPr>
          <p:spPr bwMode="auto">
            <a:xfrm>
              <a:off x="3079" y="2462"/>
              <a:ext cx="30" cy="30"/>
            </a:xfrm>
            <a:custGeom>
              <a:avLst/>
              <a:gdLst>
                <a:gd name="T0" fmla="*/ 59 w 59"/>
                <a:gd name="T1" fmla="*/ 30 h 60"/>
                <a:gd name="T2" fmla="*/ 59 w 59"/>
                <a:gd name="T3" fmla="*/ 24 h 60"/>
                <a:gd name="T4" fmla="*/ 57 w 59"/>
                <a:gd name="T5" fmla="*/ 18 h 60"/>
                <a:gd name="T6" fmla="*/ 55 w 59"/>
                <a:gd name="T7" fmla="*/ 12 h 60"/>
                <a:gd name="T8" fmla="*/ 51 w 59"/>
                <a:gd name="T9" fmla="*/ 8 h 60"/>
                <a:gd name="T10" fmla="*/ 47 w 59"/>
                <a:gd name="T11" fmla="*/ 4 h 60"/>
                <a:gd name="T12" fmla="*/ 41 w 59"/>
                <a:gd name="T13" fmla="*/ 2 h 60"/>
                <a:gd name="T14" fmla="*/ 36 w 59"/>
                <a:gd name="T15" fmla="*/ 0 h 60"/>
                <a:gd name="T16" fmla="*/ 30 w 59"/>
                <a:gd name="T17" fmla="*/ 0 h 60"/>
                <a:gd name="T18" fmla="*/ 19 w 59"/>
                <a:gd name="T19" fmla="*/ 2 h 60"/>
                <a:gd name="T20" fmla="*/ 9 w 59"/>
                <a:gd name="T21" fmla="*/ 8 h 60"/>
                <a:gd name="T22" fmla="*/ 3 w 59"/>
                <a:gd name="T23" fmla="*/ 18 h 60"/>
                <a:gd name="T24" fmla="*/ 0 w 59"/>
                <a:gd name="T25" fmla="*/ 30 h 60"/>
                <a:gd name="T26" fmla="*/ 0 w 59"/>
                <a:gd name="T27" fmla="*/ 35 h 60"/>
                <a:gd name="T28" fmla="*/ 3 w 59"/>
                <a:gd name="T29" fmla="*/ 41 h 60"/>
                <a:gd name="T30" fmla="*/ 5 w 59"/>
                <a:gd name="T31" fmla="*/ 46 h 60"/>
                <a:gd name="T32" fmla="*/ 9 w 59"/>
                <a:gd name="T33" fmla="*/ 50 h 60"/>
                <a:gd name="T34" fmla="*/ 13 w 59"/>
                <a:gd name="T35" fmla="*/ 54 h 60"/>
                <a:gd name="T36" fmla="*/ 19 w 59"/>
                <a:gd name="T37" fmla="*/ 57 h 60"/>
                <a:gd name="T38" fmla="*/ 25 w 59"/>
                <a:gd name="T39" fmla="*/ 58 h 60"/>
                <a:gd name="T40" fmla="*/ 30 w 59"/>
                <a:gd name="T41" fmla="*/ 60 h 60"/>
                <a:gd name="T42" fmla="*/ 36 w 59"/>
                <a:gd name="T43" fmla="*/ 58 h 60"/>
                <a:gd name="T44" fmla="*/ 41 w 59"/>
                <a:gd name="T45" fmla="*/ 57 h 60"/>
                <a:gd name="T46" fmla="*/ 47 w 59"/>
                <a:gd name="T47" fmla="*/ 54 h 60"/>
                <a:gd name="T48" fmla="*/ 51 w 59"/>
                <a:gd name="T49" fmla="*/ 50 h 60"/>
                <a:gd name="T50" fmla="*/ 55 w 59"/>
                <a:gd name="T51" fmla="*/ 46 h 60"/>
                <a:gd name="T52" fmla="*/ 57 w 59"/>
                <a:gd name="T53" fmla="*/ 41 h 60"/>
                <a:gd name="T54" fmla="*/ 59 w 59"/>
                <a:gd name="T55" fmla="*/ 35 h 60"/>
                <a:gd name="T56" fmla="*/ 59 w 59"/>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60">
                  <a:moveTo>
                    <a:pt x="59" y="30"/>
                  </a:moveTo>
                  <a:lnTo>
                    <a:pt x="59" y="24"/>
                  </a:lnTo>
                  <a:lnTo>
                    <a:pt x="57" y="18"/>
                  </a:lnTo>
                  <a:lnTo>
                    <a:pt x="55" y="12"/>
                  </a:lnTo>
                  <a:lnTo>
                    <a:pt x="51" y="8"/>
                  </a:lnTo>
                  <a:lnTo>
                    <a:pt x="47" y="4"/>
                  </a:lnTo>
                  <a:lnTo>
                    <a:pt x="41" y="2"/>
                  </a:lnTo>
                  <a:lnTo>
                    <a:pt x="36" y="0"/>
                  </a:lnTo>
                  <a:lnTo>
                    <a:pt x="30" y="0"/>
                  </a:lnTo>
                  <a:lnTo>
                    <a:pt x="19" y="2"/>
                  </a:lnTo>
                  <a:lnTo>
                    <a:pt x="9" y="8"/>
                  </a:lnTo>
                  <a:lnTo>
                    <a:pt x="3" y="18"/>
                  </a:lnTo>
                  <a:lnTo>
                    <a:pt x="0" y="30"/>
                  </a:lnTo>
                  <a:lnTo>
                    <a:pt x="0" y="35"/>
                  </a:lnTo>
                  <a:lnTo>
                    <a:pt x="3" y="41"/>
                  </a:lnTo>
                  <a:lnTo>
                    <a:pt x="5" y="46"/>
                  </a:lnTo>
                  <a:lnTo>
                    <a:pt x="9" y="50"/>
                  </a:lnTo>
                  <a:lnTo>
                    <a:pt x="13" y="54"/>
                  </a:lnTo>
                  <a:lnTo>
                    <a:pt x="19" y="57"/>
                  </a:lnTo>
                  <a:lnTo>
                    <a:pt x="25" y="58"/>
                  </a:lnTo>
                  <a:lnTo>
                    <a:pt x="30" y="60"/>
                  </a:lnTo>
                  <a:lnTo>
                    <a:pt x="36" y="58"/>
                  </a:lnTo>
                  <a:lnTo>
                    <a:pt x="41" y="57"/>
                  </a:lnTo>
                  <a:lnTo>
                    <a:pt x="47" y="54"/>
                  </a:lnTo>
                  <a:lnTo>
                    <a:pt x="51" y="50"/>
                  </a:lnTo>
                  <a:lnTo>
                    <a:pt x="55" y="46"/>
                  </a:lnTo>
                  <a:lnTo>
                    <a:pt x="57" y="41"/>
                  </a:lnTo>
                  <a:lnTo>
                    <a:pt x="59" y="35"/>
                  </a:lnTo>
                  <a:lnTo>
                    <a:pt x="59"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53" name="Freeform 305"/>
            <p:cNvSpPr>
              <a:spLocks/>
            </p:cNvSpPr>
            <p:nvPr/>
          </p:nvSpPr>
          <p:spPr bwMode="auto">
            <a:xfrm>
              <a:off x="3087" y="2469"/>
              <a:ext cx="14" cy="15"/>
            </a:xfrm>
            <a:custGeom>
              <a:avLst/>
              <a:gdLst>
                <a:gd name="T0" fmla="*/ 15 w 29"/>
                <a:gd name="T1" fmla="*/ 28 h 28"/>
                <a:gd name="T2" fmla="*/ 12 w 29"/>
                <a:gd name="T3" fmla="*/ 28 h 28"/>
                <a:gd name="T4" fmla="*/ 10 w 29"/>
                <a:gd name="T5" fmla="*/ 27 h 28"/>
                <a:gd name="T6" fmla="*/ 6 w 29"/>
                <a:gd name="T7" fmla="*/ 26 h 28"/>
                <a:gd name="T8" fmla="*/ 4 w 29"/>
                <a:gd name="T9" fmla="*/ 25 h 28"/>
                <a:gd name="T10" fmla="*/ 3 w 29"/>
                <a:gd name="T11" fmla="*/ 23 h 28"/>
                <a:gd name="T12" fmla="*/ 2 w 29"/>
                <a:gd name="T13" fmla="*/ 19 h 28"/>
                <a:gd name="T14" fmla="*/ 0 w 29"/>
                <a:gd name="T15" fmla="*/ 17 h 28"/>
                <a:gd name="T16" fmla="*/ 0 w 29"/>
                <a:gd name="T17" fmla="*/ 15 h 28"/>
                <a:gd name="T18" fmla="*/ 0 w 29"/>
                <a:gd name="T19" fmla="*/ 11 h 28"/>
                <a:gd name="T20" fmla="*/ 2 w 29"/>
                <a:gd name="T21" fmla="*/ 9 h 28"/>
                <a:gd name="T22" fmla="*/ 3 w 29"/>
                <a:gd name="T23" fmla="*/ 7 h 28"/>
                <a:gd name="T24" fmla="*/ 4 w 29"/>
                <a:gd name="T25" fmla="*/ 4 h 28"/>
                <a:gd name="T26" fmla="*/ 6 w 29"/>
                <a:gd name="T27" fmla="*/ 2 h 28"/>
                <a:gd name="T28" fmla="*/ 10 w 29"/>
                <a:gd name="T29" fmla="*/ 1 h 28"/>
                <a:gd name="T30" fmla="*/ 12 w 29"/>
                <a:gd name="T31" fmla="*/ 0 h 28"/>
                <a:gd name="T32" fmla="*/ 15 w 29"/>
                <a:gd name="T33" fmla="*/ 0 h 28"/>
                <a:gd name="T34" fmla="*/ 18 w 29"/>
                <a:gd name="T35" fmla="*/ 0 h 28"/>
                <a:gd name="T36" fmla="*/ 21 w 29"/>
                <a:gd name="T37" fmla="*/ 1 h 28"/>
                <a:gd name="T38" fmla="*/ 23 w 29"/>
                <a:gd name="T39" fmla="*/ 2 h 28"/>
                <a:gd name="T40" fmla="*/ 26 w 29"/>
                <a:gd name="T41" fmla="*/ 4 h 28"/>
                <a:gd name="T42" fmla="*/ 27 w 29"/>
                <a:gd name="T43" fmla="*/ 7 h 28"/>
                <a:gd name="T44" fmla="*/ 28 w 29"/>
                <a:gd name="T45" fmla="*/ 9 h 28"/>
                <a:gd name="T46" fmla="*/ 29 w 29"/>
                <a:gd name="T47" fmla="*/ 11 h 28"/>
                <a:gd name="T48" fmla="*/ 29 w 29"/>
                <a:gd name="T49" fmla="*/ 15 h 28"/>
                <a:gd name="T50" fmla="*/ 28 w 29"/>
                <a:gd name="T51" fmla="*/ 20 h 28"/>
                <a:gd name="T52" fmla="*/ 26 w 29"/>
                <a:gd name="T53" fmla="*/ 25 h 28"/>
                <a:gd name="T54" fmla="*/ 21 w 29"/>
                <a:gd name="T55" fmla="*/ 27 h 28"/>
                <a:gd name="T56" fmla="*/ 15 w 29"/>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8">
                  <a:moveTo>
                    <a:pt x="15" y="28"/>
                  </a:moveTo>
                  <a:lnTo>
                    <a:pt x="12" y="28"/>
                  </a:lnTo>
                  <a:lnTo>
                    <a:pt x="10" y="27"/>
                  </a:lnTo>
                  <a:lnTo>
                    <a:pt x="6" y="26"/>
                  </a:lnTo>
                  <a:lnTo>
                    <a:pt x="4" y="25"/>
                  </a:lnTo>
                  <a:lnTo>
                    <a:pt x="3" y="23"/>
                  </a:lnTo>
                  <a:lnTo>
                    <a:pt x="2" y="19"/>
                  </a:lnTo>
                  <a:lnTo>
                    <a:pt x="0" y="17"/>
                  </a:lnTo>
                  <a:lnTo>
                    <a:pt x="0" y="15"/>
                  </a:lnTo>
                  <a:lnTo>
                    <a:pt x="0" y="11"/>
                  </a:lnTo>
                  <a:lnTo>
                    <a:pt x="2" y="9"/>
                  </a:lnTo>
                  <a:lnTo>
                    <a:pt x="3" y="7"/>
                  </a:lnTo>
                  <a:lnTo>
                    <a:pt x="4" y="4"/>
                  </a:lnTo>
                  <a:lnTo>
                    <a:pt x="6" y="2"/>
                  </a:lnTo>
                  <a:lnTo>
                    <a:pt x="10" y="1"/>
                  </a:lnTo>
                  <a:lnTo>
                    <a:pt x="12" y="0"/>
                  </a:lnTo>
                  <a:lnTo>
                    <a:pt x="15" y="0"/>
                  </a:lnTo>
                  <a:lnTo>
                    <a:pt x="18" y="0"/>
                  </a:lnTo>
                  <a:lnTo>
                    <a:pt x="21" y="1"/>
                  </a:lnTo>
                  <a:lnTo>
                    <a:pt x="23" y="2"/>
                  </a:lnTo>
                  <a:lnTo>
                    <a:pt x="26" y="4"/>
                  </a:lnTo>
                  <a:lnTo>
                    <a:pt x="27" y="7"/>
                  </a:lnTo>
                  <a:lnTo>
                    <a:pt x="28" y="9"/>
                  </a:lnTo>
                  <a:lnTo>
                    <a:pt x="29" y="11"/>
                  </a:lnTo>
                  <a:lnTo>
                    <a:pt x="29" y="15"/>
                  </a:lnTo>
                  <a:lnTo>
                    <a:pt x="28" y="20"/>
                  </a:lnTo>
                  <a:lnTo>
                    <a:pt x="26" y="25"/>
                  </a:lnTo>
                  <a:lnTo>
                    <a:pt x="21" y="27"/>
                  </a:lnTo>
                  <a:lnTo>
                    <a:pt x="15"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54" name="Freeform 306"/>
            <p:cNvSpPr>
              <a:spLocks/>
            </p:cNvSpPr>
            <p:nvPr/>
          </p:nvSpPr>
          <p:spPr bwMode="auto">
            <a:xfrm>
              <a:off x="3234" y="2443"/>
              <a:ext cx="30" cy="30"/>
            </a:xfrm>
            <a:custGeom>
              <a:avLst/>
              <a:gdLst>
                <a:gd name="T0" fmla="*/ 60 w 60"/>
                <a:gd name="T1" fmla="*/ 30 h 60"/>
                <a:gd name="T2" fmla="*/ 59 w 60"/>
                <a:gd name="T3" fmla="*/ 24 h 60"/>
                <a:gd name="T4" fmla="*/ 58 w 60"/>
                <a:gd name="T5" fmla="*/ 18 h 60"/>
                <a:gd name="T6" fmla="*/ 54 w 60"/>
                <a:gd name="T7" fmla="*/ 13 h 60"/>
                <a:gd name="T8" fmla="*/ 51 w 60"/>
                <a:gd name="T9" fmla="*/ 9 h 60"/>
                <a:gd name="T10" fmla="*/ 46 w 60"/>
                <a:gd name="T11" fmla="*/ 5 h 60"/>
                <a:gd name="T12" fmla="*/ 42 w 60"/>
                <a:gd name="T13" fmla="*/ 2 h 60"/>
                <a:gd name="T14" fmla="*/ 36 w 60"/>
                <a:gd name="T15" fmla="*/ 1 h 60"/>
                <a:gd name="T16" fmla="*/ 30 w 60"/>
                <a:gd name="T17" fmla="*/ 0 h 60"/>
                <a:gd name="T18" fmla="*/ 19 w 60"/>
                <a:gd name="T19" fmla="*/ 2 h 60"/>
                <a:gd name="T20" fmla="*/ 9 w 60"/>
                <a:gd name="T21" fmla="*/ 9 h 60"/>
                <a:gd name="T22" fmla="*/ 2 w 60"/>
                <a:gd name="T23" fmla="*/ 18 h 60"/>
                <a:gd name="T24" fmla="*/ 0 w 60"/>
                <a:gd name="T25" fmla="*/ 30 h 60"/>
                <a:gd name="T26" fmla="*/ 1 w 60"/>
                <a:gd name="T27" fmla="*/ 35 h 60"/>
                <a:gd name="T28" fmla="*/ 2 w 60"/>
                <a:gd name="T29" fmla="*/ 41 h 60"/>
                <a:gd name="T30" fmla="*/ 6 w 60"/>
                <a:gd name="T31" fmla="*/ 47 h 60"/>
                <a:gd name="T32" fmla="*/ 9 w 60"/>
                <a:gd name="T33" fmla="*/ 52 h 60"/>
                <a:gd name="T34" fmla="*/ 14 w 60"/>
                <a:gd name="T35" fmla="*/ 55 h 60"/>
                <a:gd name="T36" fmla="*/ 19 w 60"/>
                <a:gd name="T37" fmla="*/ 57 h 60"/>
                <a:gd name="T38" fmla="*/ 24 w 60"/>
                <a:gd name="T39" fmla="*/ 58 h 60"/>
                <a:gd name="T40" fmla="*/ 30 w 60"/>
                <a:gd name="T41" fmla="*/ 60 h 60"/>
                <a:gd name="T42" fmla="*/ 36 w 60"/>
                <a:gd name="T43" fmla="*/ 58 h 60"/>
                <a:gd name="T44" fmla="*/ 42 w 60"/>
                <a:gd name="T45" fmla="*/ 57 h 60"/>
                <a:gd name="T46" fmla="*/ 46 w 60"/>
                <a:gd name="T47" fmla="*/ 55 h 60"/>
                <a:gd name="T48" fmla="*/ 51 w 60"/>
                <a:gd name="T49" fmla="*/ 52 h 60"/>
                <a:gd name="T50" fmla="*/ 54 w 60"/>
                <a:gd name="T51" fmla="*/ 47 h 60"/>
                <a:gd name="T52" fmla="*/ 58 w 60"/>
                <a:gd name="T53" fmla="*/ 41 h 60"/>
                <a:gd name="T54" fmla="*/ 59 w 60"/>
                <a:gd name="T55" fmla="*/ 35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8"/>
                  </a:lnTo>
                  <a:lnTo>
                    <a:pt x="54" y="13"/>
                  </a:lnTo>
                  <a:lnTo>
                    <a:pt x="51" y="9"/>
                  </a:lnTo>
                  <a:lnTo>
                    <a:pt x="46" y="5"/>
                  </a:lnTo>
                  <a:lnTo>
                    <a:pt x="42" y="2"/>
                  </a:lnTo>
                  <a:lnTo>
                    <a:pt x="36" y="1"/>
                  </a:lnTo>
                  <a:lnTo>
                    <a:pt x="30" y="0"/>
                  </a:lnTo>
                  <a:lnTo>
                    <a:pt x="19" y="2"/>
                  </a:lnTo>
                  <a:lnTo>
                    <a:pt x="9" y="9"/>
                  </a:lnTo>
                  <a:lnTo>
                    <a:pt x="2" y="18"/>
                  </a:lnTo>
                  <a:lnTo>
                    <a:pt x="0" y="30"/>
                  </a:lnTo>
                  <a:lnTo>
                    <a:pt x="1" y="35"/>
                  </a:lnTo>
                  <a:lnTo>
                    <a:pt x="2" y="41"/>
                  </a:lnTo>
                  <a:lnTo>
                    <a:pt x="6" y="47"/>
                  </a:lnTo>
                  <a:lnTo>
                    <a:pt x="9" y="52"/>
                  </a:lnTo>
                  <a:lnTo>
                    <a:pt x="14" y="55"/>
                  </a:lnTo>
                  <a:lnTo>
                    <a:pt x="19" y="57"/>
                  </a:lnTo>
                  <a:lnTo>
                    <a:pt x="24" y="58"/>
                  </a:lnTo>
                  <a:lnTo>
                    <a:pt x="30" y="60"/>
                  </a:lnTo>
                  <a:lnTo>
                    <a:pt x="36" y="58"/>
                  </a:lnTo>
                  <a:lnTo>
                    <a:pt x="42" y="57"/>
                  </a:lnTo>
                  <a:lnTo>
                    <a:pt x="46" y="55"/>
                  </a:lnTo>
                  <a:lnTo>
                    <a:pt x="51" y="52"/>
                  </a:lnTo>
                  <a:lnTo>
                    <a:pt x="54" y="47"/>
                  </a:lnTo>
                  <a:lnTo>
                    <a:pt x="58" y="41"/>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55" name="Freeform 307"/>
            <p:cNvSpPr>
              <a:spLocks/>
            </p:cNvSpPr>
            <p:nvPr/>
          </p:nvSpPr>
          <p:spPr bwMode="auto">
            <a:xfrm>
              <a:off x="3241" y="2450"/>
              <a:ext cx="15" cy="15"/>
            </a:xfrm>
            <a:custGeom>
              <a:avLst/>
              <a:gdLst>
                <a:gd name="T0" fmla="*/ 15 w 30"/>
                <a:gd name="T1" fmla="*/ 30 h 30"/>
                <a:gd name="T2" fmla="*/ 13 w 30"/>
                <a:gd name="T3" fmla="*/ 30 h 30"/>
                <a:gd name="T4" fmla="*/ 9 w 30"/>
                <a:gd name="T5" fmla="*/ 28 h 30"/>
                <a:gd name="T6" fmla="*/ 7 w 30"/>
                <a:gd name="T7" fmla="*/ 27 h 30"/>
                <a:gd name="T8" fmla="*/ 5 w 30"/>
                <a:gd name="T9" fmla="*/ 25 h 30"/>
                <a:gd name="T10" fmla="*/ 4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4 w 30"/>
                <a:gd name="T23" fmla="*/ 7 h 30"/>
                <a:gd name="T24" fmla="*/ 5 w 30"/>
                <a:gd name="T25" fmla="*/ 4 h 30"/>
                <a:gd name="T26" fmla="*/ 7 w 30"/>
                <a:gd name="T27" fmla="*/ 3 h 30"/>
                <a:gd name="T28" fmla="*/ 9 w 30"/>
                <a:gd name="T29" fmla="*/ 1 h 30"/>
                <a:gd name="T30" fmla="*/ 13 w 30"/>
                <a:gd name="T31" fmla="*/ 0 h 30"/>
                <a:gd name="T32" fmla="*/ 15 w 30"/>
                <a:gd name="T33" fmla="*/ 0 h 30"/>
                <a:gd name="T34" fmla="*/ 19 w 30"/>
                <a:gd name="T35" fmla="*/ 0 h 30"/>
                <a:gd name="T36" fmla="*/ 21 w 30"/>
                <a:gd name="T37" fmla="*/ 1 h 30"/>
                <a:gd name="T38" fmla="*/ 23 w 30"/>
                <a:gd name="T39" fmla="*/ 3 h 30"/>
                <a:gd name="T40" fmla="*/ 25 w 30"/>
                <a:gd name="T41" fmla="*/ 4 h 30"/>
                <a:gd name="T42" fmla="*/ 28 w 30"/>
                <a:gd name="T43" fmla="*/ 7 h 30"/>
                <a:gd name="T44" fmla="*/ 29 w 30"/>
                <a:gd name="T45" fmla="*/ 9 h 30"/>
                <a:gd name="T46" fmla="*/ 30 w 30"/>
                <a:gd name="T47" fmla="*/ 12 h 30"/>
                <a:gd name="T48" fmla="*/ 30 w 30"/>
                <a:gd name="T49" fmla="*/ 15 h 30"/>
                <a:gd name="T50" fmla="*/ 29 w 30"/>
                <a:gd name="T51" fmla="*/ 20 h 30"/>
                <a:gd name="T52" fmla="*/ 25 w 30"/>
                <a:gd name="T53" fmla="*/ 25 h 30"/>
                <a:gd name="T54" fmla="*/ 21 w 30"/>
                <a:gd name="T55" fmla="*/ 28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9" y="28"/>
                  </a:lnTo>
                  <a:lnTo>
                    <a:pt x="7" y="27"/>
                  </a:lnTo>
                  <a:lnTo>
                    <a:pt x="5" y="25"/>
                  </a:lnTo>
                  <a:lnTo>
                    <a:pt x="4" y="23"/>
                  </a:lnTo>
                  <a:lnTo>
                    <a:pt x="1" y="20"/>
                  </a:lnTo>
                  <a:lnTo>
                    <a:pt x="0" y="18"/>
                  </a:lnTo>
                  <a:lnTo>
                    <a:pt x="0" y="15"/>
                  </a:lnTo>
                  <a:lnTo>
                    <a:pt x="0" y="12"/>
                  </a:lnTo>
                  <a:lnTo>
                    <a:pt x="1" y="9"/>
                  </a:lnTo>
                  <a:lnTo>
                    <a:pt x="4" y="7"/>
                  </a:lnTo>
                  <a:lnTo>
                    <a:pt x="5" y="4"/>
                  </a:lnTo>
                  <a:lnTo>
                    <a:pt x="7" y="3"/>
                  </a:lnTo>
                  <a:lnTo>
                    <a:pt x="9" y="1"/>
                  </a:lnTo>
                  <a:lnTo>
                    <a:pt x="13" y="0"/>
                  </a:lnTo>
                  <a:lnTo>
                    <a:pt x="15" y="0"/>
                  </a:lnTo>
                  <a:lnTo>
                    <a:pt x="19" y="0"/>
                  </a:lnTo>
                  <a:lnTo>
                    <a:pt x="21" y="1"/>
                  </a:lnTo>
                  <a:lnTo>
                    <a:pt x="23" y="3"/>
                  </a:lnTo>
                  <a:lnTo>
                    <a:pt x="25" y="4"/>
                  </a:lnTo>
                  <a:lnTo>
                    <a:pt x="28" y="7"/>
                  </a:lnTo>
                  <a:lnTo>
                    <a:pt x="29" y="9"/>
                  </a:lnTo>
                  <a:lnTo>
                    <a:pt x="30" y="12"/>
                  </a:lnTo>
                  <a:lnTo>
                    <a:pt x="30" y="15"/>
                  </a:lnTo>
                  <a:lnTo>
                    <a:pt x="29" y="20"/>
                  </a:lnTo>
                  <a:lnTo>
                    <a:pt x="25" y="25"/>
                  </a:lnTo>
                  <a:lnTo>
                    <a:pt x="21" y="28"/>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56" name="Freeform 308"/>
            <p:cNvSpPr>
              <a:spLocks/>
            </p:cNvSpPr>
            <p:nvPr/>
          </p:nvSpPr>
          <p:spPr bwMode="auto">
            <a:xfrm>
              <a:off x="3207" y="2590"/>
              <a:ext cx="30" cy="30"/>
            </a:xfrm>
            <a:custGeom>
              <a:avLst/>
              <a:gdLst>
                <a:gd name="T0" fmla="*/ 60 w 60"/>
                <a:gd name="T1" fmla="*/ 30 h 60"/>
                <a:gd name="T2" fmla="*/ 59 w 60"/>
                <a:gd name="T3" fmla="*/ 25 h 60"/>
                <a:gd name="T4" fmla="*/ 58 w 60"/>
                <a:gd name="T5" fmla="*/ 19 h 60"/>
                <a:gd name="T6" fmla="*/ 54 w 60"/>
                <a:gd name="T7" fmla="*/ 14 h 60"/>
                <a:gd name="T8" fmla="*/ 51 w 60"/>
                <a:gd name="T9" fmla="*/ 10 h 60"/>
                <a:gd name="T10" fmla="*/ 46 w 60"/>
                <a:gd name="T11" fmla="*/ 6 h 60"/>
                <a:gd name="T12" fmla="*/ 42 w 60"/>
                <a:gd name="T13" fmla="*/ 3 h 60"/>
                <a:gd name="T14" fmla="*/ 36 w 60"/>
                <a:gd name="T15" fmla="*/ 2 h 60"/>
                <a:gd name="T16" fmla="*/ 30 w 60"/>
                <a:gd name="T17" fmla="*/ 0 h 60"/>
                <a:gd name="T18" fmla="*/ 19 w 60"/>
                <a:gd name="T19" fmla="*/ 3 h 60"/>
                <a:gd name="T20" fmla="*/ 9 w 60"/>
                <a:gd name="T21" fmla="*/ 10 h 60"/>
                <a:gd name="T22" fmla="*/ 2 w 60"/>
                <a:gd name="T23" fmla="*/ 19 h 60"/>
                <a:gd name="T24" fmla="*/ 0 w 60"/>
                <a:gd name="T25" fmla="*/ 30 h 60"/>
                <a:gd name="T26" fmla="*/ 1 w 60"/>
                <a:gd name="T27" fmla="*/ 36 h 60"/>
                <a:gd name="T28" fmla="*/ 2 w 60"/>
                <a:gd name="T29" fmla="*/ 42 h 60"/>
                <a:gd name="T30" fmla="*/ 5 w 60"/>
                <a:gd name="T31" fmla="*/ 46 h 60"/>
                <a:gd name="T32" fmla="*/ 8 w 60"/>
                <a:gd name="T33" fmla="*/ 51 h 60"/>
                <a:gd name="T34" fmla="*/ 13 w 60"/>
                <a:gd name="T35" fmla="*/ 55 h 60"/>
                <a:gd name="T36" fmla="*/ 19 w 60"/>
                <a:gd name="T37" fmla="*/ 58 h 60"/>
                <a:gd name="T38" fmla="*/ 24 w 60"/>
                <a:gd name="T39" fmla="*/ 59 h 60"/>
                <a:gd name="T40" fmla="*/ 30 w 60"/>
                <a:gd name="T41" fmla="*/ 60 h 60"/>
                <a:gd name="T42" fmla="*/ 36 w 60"/>
                <a:gd name="T43" fmla="*/ 59 h 60"/>
                <a:gd name="T44" fmla="*/ 42 w 60"/>
                <a:gd name="T45" fmla="*/ 58 h 60"/>
                <a:gd name="T46" fmla="*/ 46 w 60"/>
                <a:gd name="T47" fmla="*/ 55 h 60"/>
                <a:gd name="T48" fmla="*/ 51 w 60"/>
                <a:gd name="T49" fmla="*/ 51 h 60"/>
                <a:gd name="T50" fmla="*/ 54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5"/>
                  </a:lnTo>
                  <a:lnTo>
                    <a:pt x="58" y="19"/>
                  </a:lnTo>
                  <a:lnTo>
                    <a:pt x="54" y="14"/>
                  </a:lnTo>
                  <a:lnTo>
                    <a:pt x="51" y="10"/>
                  </a:lnTo>
                  <a:lnTo>
                    <a:pt x="46" y="6"/>
                  </a:lnTo>
                  <a:lnTo>
                    <a:pt x="42" y="3"/>
                  </a:lnTo>
                  <a:lnTo>
                    <a:pt x="36" y="2"/>
                  </a:lnTo>
                  <a:lnTo>
                    <a:pt x="30" y="0"/>
                  </a:lnTo>
                  <a:lnTo>
                    <a:pt x="19" y="3"/>
                  </a:lnTo>
                  <a:lnTo>
                    <a:pt x="9" y="10"/>
                  </a:lnTo>
                  <a:lnTo>
                    <a:pt x="2" y="19"/>
                  </a:lnTo>
                  <a:lnTo>
                    <a:pt x="0" y="30"/>
                  </a:lnTo>
                  <a:lnTo>
                    <a:pt x="1" y="36"/>
                  </a:lnTo>
                  <a:lnTo>
                    <a:pt x="2" y="42"/>
                  </a:lnTo>
                  <a:lnTo>
                    <a:pt x="5" y="46"/>
                  </a:lnTo>
                  <a:lnTo>
                    <a:pt x="8" y="51"/>
                  </a:lnTo>
                  <a:lnTo>
                    <a:pt x="13" y="55"/>
                  </a:lnTo>
                  <a:lnTo>
                    <a:pt x="19" y="58"/>
                  </a:lnTo>
                  <a:lnTo>
                    <a:pt x="24" y="59"/>
                  </a:lnTo>
                  <a:lnTo>
                    <a:pt x="30" y="60"/>
                  </a:lnTo>
                  <a:lnTo>
                    <a:pt x="36" y="59"/>
                  </a:lnTo>
                  <a:lnTo>
                    <a:pt x="42" y="58"/>
                  </a:lnTo>
                  <a:lnTo>
                    <a:pt x="46" y="55"/>
                  </a:lnTo>
                  <a:lnTo>
                    <a:pt x="51" y="51"/>
                  </a:lnTo>
                  <a:lnTo>
                    <a:pt x="54" y="46"/>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57" name="Freeform 309"/>
            <p:cNvSpPr>
              <a:spLocks/>
            </p:cNvSpPr>
            <p:nvPr/>
          </p:nvSpPr>
          <p:spPr bwMode="auto">
            <a:xfrm>
              <a:off x="3215" y="2597"/>
              <a:ext cx="15" cy="15"/>
            </a:xfrm>
            <a:custGeom>
              <a:avLst/>
              <a:gdLst>
                <a:gd name="T0" fmla="*/ 15 w 30"/>
                <a:gd name="T1" fmla="*/ 30 h 30"/>
                <a:gd name="T2" fmla="*/ 12 w 30"/>
                <a:gd name="T3" fmla="*/ 30 h 30"/>
                <a:gd name="T4" fmla="*/ 9 w 30"/>
                <a:gd name="T5" fmla="*/ 29 h 30"/>
                <a:gd name="T6" fmla="*/ 7 w 30"/>
                <a:gd name="T7" fmla="*/ 27 h 30"/>
                <a:gd name="T8" fmla="*/ 5 w 30"/>
                <a:gd name="T9" fmla="*/ 26 h 30"/>
                <a:gd name="T10" fmla="*/ 2 w 30"/>
                <a:gd name="T11" fmla="*/ 23 h 30"/>
                <a:gd name="T12" fmla="*/ 1 w 30"/>
                <a:gd name="T13" fmla="*/ 20 h 30"/>
                <a:gd name="T14" fmla="*/ 0 w 30"/>
                <a:gd name="T15" fmla="*/ 18 h 30"/>
                <a:gd name="T16" fmla="*/ 0 w 30"/>
                <a:gd name="T17" fmla="*/ 15 h 30"/>
                <a:gd name="T18" fmla="*/ 0 w 30"/>
                <a:gd name="T19" fmla="*/ 12 h 30"/>
                <a:gd name="T20" fmla="*/ 1 w 30"/>
                <a:gd name="T21" fmla="*/ 10 h 30"/>
                <a:gd name="T22" fmla="*/ 2 w 30"/>
                <a:gd name="T23" fmla="*/ 7 h 30"/>
                <a:gd name="T24" fmla="*/ 5 w 30"/>
                <a:gd name="T25" fmla="*/ 5 h 30"/>
                <a:gd name="T26" fmla="*/ 7 w 30"/>
                <a:gd name="T27" fmla="*/ 3 h 30"/>
                <a:gd name="T28" fmla="*/ 9 w 30"/>
                <a:gd name="T29" fmla="*/ 1 h 30"/>
                <a:gd name="T30" fmla="*/ 12 w 30"/>
                <a:gd name="T31" fmla="*/ 0 h 30"/>
                <a:gd name="T32" fmla="*/ 15 w 30"/>
                <a:gd name="T33" fmla="*/ 0 h 30"/>
                <a:gd name="T34" fmla="*/ 17 w 30"/>
                <a:gd name="T35" fmla="*/ 0 h 30"/>
                <a:gd name="T36" fmla="*/ 21 w 30"/>
                <a:gd name="T37" fmla="*/ 1 h 30"/>
                <a:gd name="T38" fmla="*/ 23 w 30"/>
                <a:gd name="T39" fmla="*/ 3 h 30"/>
                <a:gd name="T40" fmla="*/ 25 w 30"/>
                <a:gd name="T41" fmla="*/ 5 h 30"/>
                <a:gd name="T42" fmla="*/ 27 w 30"/>
                <a:gd name="T43" fmla="*/ 7 h 30"/>
                <a:gd name="T44" fmla="*/ 29 w 30"/>
                <a:gd name="T45" fmla="*/ 10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9"/>
                  </a:lnTo>
                  <a:lnTo>
                    <a:pt x="7" y="27"/>
                  </a:lnTo>
                  <a:lnTo>
                    <a:pt x="5" y="26"/>
                  </a:lnTo>
                  <a:lnTo>
                    <a:pt x="2" y="23"/>
                  </a:lnTo>
                  <a:lnTo>
                    <a:pt x="1" y="20"/>
                  </a:lnTo>
                  <a:lnTo>
                    <a:pt x="0" y="18"/>
                  </a:lnTo>
                  <a:lnTo>
                    <a:pt x="0" y="15"/>
                  </a:lnTo>
                  <a:lnTo>
                    <a:pt x="0" y="12"/>
                  </a:lnTo>
                  <a:lnTo>
                    <a:pt x="1" y="10"/>
                  </a:lnTo>
                  <a:lnTo>
                    <a:pt x="2" y="7"/>
                  </a:lnTo>
                  <a:lnTo>
                    <a:pt x="5" y="5"/>
                  </a:lnTo>
                  <a:lnTo>
                    <a:pt x="7" y="3"/>
                  </a:lnTo>
                  <a:lnTo>
                    <a:pt x="9" y="1"/>
                  </a:lnTo>
                  <a:lnTo>
                    <a:pt x="12" y="0"/>
                  </a:lnTo>
                  <a:lnTo>
                    <a:pt x="15" y="0"/>
                  </a:lnTo>
                  <a:lnTo>
                    <a:pt x="17" y="0"/>
                  </a:lnTo>
                  <a:lnTo>
                    <a:pt x="21" y="1"/>
                  </a:lnTo>
                  <a:lnTo>
                    <a:pt x="23" y="3"/>
                  </a:lnTo>
                  <a:lnTo>
                    <a:pt x="25" y="5"/>
                  </a:lnTo>
                  <a:lnTo>
                    <a:pt x="27" y="7"/>
                  </a:lnTo>
                  <a:lnTo>
                    <a:pt x="29" y="10"/>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58" name="Freeform 310"/>
            <p:cNvSpPr>
              <a:spLocks/>
            </p:cNvSpPr>
            <p:nvPr/>
          </p:nvSpPr>
          <p:spPr bwMode="auto">
            <a:xfrm>
              <a:off x="3231" y="2715"/>
              <a:ext cx="30" cy="30"/>
            </a:xfrm>
            <a:custGeom>
              <a:avLst/>
              <a:gdLst>
                <a:gd name="T0" fmla="*/ 58 w 58"/>
                <a:gd name="T1" fmla="*/ 29 h 59"/>
                <a:gd name="T2" fmla="*/ 58 w 58"/>
                <a:gd name="T3" fmla="*/ 23 h 59"/>
                <a:gd name="T4" fmla="*/ 56 w 58"/>
                <a:gd name="T5" fmla="*/ 19 h 59"/>
                <a:gd name="T6" fmla="*/ 54 w 58"/>
                <a:gd name="T7" fmla="*/ 13 h 59"/>
                <a:gd name="T8" fmla="*/ 50 w 58"/>
                <a:gd name="T9" fmla="*/ 9 h 59"/>
                <a:gd name="T10" fmla="*/ 46 w 58"/>
                <a:gd name="T11" fmla="*/ 5 h 59"/>
                <a:gd name="T12" fmla="*/ 40 w 58"/>
                <a:gd name="T13" fmla="*/ 3 h 59"/>
                <a:gd name="T14" fmla="*/ 34 w 58"/>
                <a:gd name="T15" fmla="*/ 0 h 59"/>
                <a:gd name="T16" fmla="*/ 28 w 58"/>
                <a:gd name="T17" fmla="*/ 0 h 59"/>
                <a:gd name="T18" fmla="*/ 17 w 58"/>
                <a:gd name="T19" fmla="*/ 3 h 59"/>
                <a:gd name="T20" fmla="*/ 8 w 58"/>
                <a:gd name="T21" fmla="*/ 9 h 59"/>
                <a:gd name="T22" fmla="*/ 2 w 58"/>
                <a:gd name="T23" fmla="*/ 18 h 59"/>
                <a:gd name="T24" fmla="*/ 0 w 58"/>
                <a:gd name="T25" fmla="*/ 29 h 59"/>
                <a:gd name="T26" fmla="*/ 0 w 58"/>
                <a:gd name="T27" fmla="*/ 35 h 59"/>
                <a:gd name="T28" fmla="*/ 2 w 58"/>
                <a:gd name="T29" fmla="*/ 41 h 59"/>
                <a:gd name="T30" fmla="*/ 4 w 58"/>
                <a:gd name="T31" fmla="*/ 47 h 59"/>
                <a:gd name="T32" fmla="*/ 8 w 58"/>
                <a:gd name="T33" fmla="*/ 51 h 59"/>
                <a:gd name="T34" fmla="*/ 12 w 58"/>
                <a:gd name="T35" fmla="*/ 55 h 59"/>
                <a:gd name="T36" fmla="*/ 18 w 58"/>
                <a:gd name="T37" fmla="*/ 57 h 59"/>
                <a:gd name="T38" fmla="*/ 23 w 58"/>
                <a:gd name="T39" fmla="*/ 59 h 59"/>
                <a:gd name="T40" fmla="*/ 28 w 58"/>
                <a:gd name="T41" fmla="*/ 59 h 59"/>
                <a:gd name="T42" fmla="*/ 34 w 58"/>
                <a:gd name="T43" fmla="*/ 59 h 59"/>
                <a:gd name="T44" fmla="*/ 40 w 58"/>
                <a:gd name="T45" fmla="*/ 57 h 59"/>
                <a:gd name="T46" fmla="*/ 46 w 58"/>
                <a:gd name="T47" fmla="*/ 55 h 59"/>
                <a:gd name="T48" fmla="*/ 50 w 58"/>
                <a:gd name="T49" fmla="*/ 51 h 59"/>
                <a:gd name="T50" fmla="*/ 54 w 58"/>
                <a:gd name="T51" fmla="*/ 47 h 59"/>
                <a:gd name="T52" fmla="*/ 56 w 58"/>
                <a:gd name="T53" fmla="*/ 41 h 59"/>
                <a:gd name="T54" fmla="*/ 58 w 58"/>
                <a:gd name="T55" fmla="*/ 35 h 59"/>
                <a:gd name="T56" fmla="*/ 58 w 58"/>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59">
                  <a:moveTo>
                    <a:pt x="58" y="29"/>
                  </a:moveTo>
                  <a:lnTo>
                    <a:pt x="58" y="23"/>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8"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59" name="Freeform 311"/>
            <p:cNvSpPr>
              <a:spLocks/>
            </p:cNvSpPr>
            <p:nvPr/>
          </p:nvSpPr>
          <p:spPr bwMode="auto">
            <a:xfrm>
              <a:off x="3239" y="2723"/>
              <a:ext cx="14" cy="14"/>
            </a:xfrm>
            <a:custGeom>
              <a:avLst/>
              <a:gdLst>
                <a:gd name="T0" fmla="*/ 13 w 28"/>
                <a:gd name="T1" fmla="*/ 29 h 29"/>
                <a:gd name="T2" fmla="*/ 11 w 28"/>
                <a:gd name="T3" fmla="*/ 29 h 29"/>
                <a:gd name="T4" fmla="*/ 9 w 28"/>
                <a:gd name="T5" fmla="*/ 28 h 29"/>
                <a:gd name="T6" fmla="*/ 5 w 28"/>
                <a:gd name="T7" fmla="*/ 27 h 29"/>
                <a:gd name="T8" fmla="*/ 3 w 28"/>
                <a:gd name="T9" fmla="*/ 25 h 29"/>
                <a:gd name="T10" fmla="*/ 2 w 28"/>
                <a:gd name="T11" fmla="*/ 22 h 29"/>
                <a:gd name="T12" fmla="*/ 1 w 28"/>
                <a:gd name="T13" fmla="*/ 20 h 29"/>
                <a:gd name="T14" fmla="*/ 0 w 28"/>
                <a:gd name="T15" fmla="*/ 18 h 29"/>
                <a:gd name="T16" fmla="*/ 0 w 28"/>
                <a:gd name="T17" fmla="*/ 14 h 29"/>
                <a:gd name="T18" fmla="*/ 0 w 28"/>
                <a:gd name="T19" fmla="*/ 12 h 29"/>
                <a:gd name="T20" fmla="*/ 1 w 28"/>
                <a:gd name="T21" fmla="*/ 8 h 29"/>
                <a:gd name="T22" fmla="*/ 2 w 28"/>
                <a:gd name="T23" fmla="*/ 6 h 29"/>
                <a:gd name="T24" fmla="*/ 3 w 28"/>
                <a:gd name="T25" fmla="*/ 4 h 29"/>
                <a:gd name="T26" fmla="*/ 5 w 28"/>
                <a:gd name="T27" fmla="*/ 3 h 29"/>
                <a:gd name="T28" fmla="*/ 9 w 28"/>
                <a:gd name="T29" fmla="*/ 2 h 29"/>
                <a:gd name="T30" fmla="*/ 11 w 28"/>
                <a:gd name="T31" fmla="*/ 0 h 29"/>
                <a:gd name="T32" fmla="*/ 13 w 28"/>
                <a:gd name="T33" fmla="*/ 0 h 29"/>
                <a:gd name="T34" fmla="*/ 17 w 28"/>
                <a:gd name="T35" fmla="*/ 0 h 29"/>
                <a:gd name="T36" fmla="*/ 19 w 28"/>
                <a:gd name="T37" fmla="*/ 2 h 29"/>
                <a:gd name="T38" fmla="*/ 23 w 28"/>
                <a:gd name="T39" fmla="*/ 3 h 29"/>
                <a:gd name="T40" fmla="*/ 25 w 28"/>
                <a:gd name="T41" fmla="*/ 4 h 29"/>
                <a:gd name="T42" fmla="*/ 26 w 28"/>
                <a:gd name="T43" fmla="*/ 6 h 29"/>
                <a:gd name="T44" fmla="*/ 27 w 28"/>
                <a:gd name="T45" fmla="*/ 8 h 29"/>
                <a:gd name="T46" fmla="*/ 28 w 28"/>
                <a:gd name="T47" fmla="*/ 12 h 29"/>
                <a:gd name="T48" fmla="*/ 28 w 28"/>
                <a:gd name="T49" fmla="*/ 14 h 29"/>
                <a:gd name="T50" fmla="*/ 27 w 28"/>
                <a:gd name="T51" fmla="*/ 20 h 29"/>
                <a:gd name="T52" fmla="*/ 25 w 28"/>
                <a:gd name="T53" fmla="*/ 25 h 29"/>
                <a:gd name="T54" fmla="*/ 19 w 28"/>
                <a:gd name="T55" fmla="*/ 28 h 29"/>
                <a:gd name="T56" fmla="*/ 13 w 28"/>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 h="29">
                  <a:moveTo>
                    <a:pt x="13" y="29"/>
                  </a:moveTo>
                  <a:lnTo>
                    <a:pt x="11" y="29"/>
                  </a:lnTo>
                  <a:lnTo>
                    <a:pt x="9" y="28"/>
                  </a:lnTo>
                  <a:lnTo>
                    <a:pt x="5" y="27"/>
                  </a:lnTo>
                  <a:lnTo>
                    <a:pt x="3" y="25"/>
                  </a:lnTo>
                  <a:lnTo>
                    <a:pt x="2" y="22"/>
                  </a:lnTo>
                  <a:lnTo>
                    <a:pt x="1" y="20"/>
                  </a:lnTo>
                  <a:lnTo>
                    <a:pt x="0" y="18"/>
                  </a:lnTo>
                  <a:lnTo>
                    <a:pt x="0" y="14"/>
                  </a:lnTo>
                  <a:lnTo>
                    <a:pt x="0" y="12"/>
                  </a:lnTo>
                  <a:lnTo>
                    <a:pt x="1" y="8"/>
                  </a:lnTo>
                  <a:lnTo>
                    <a:pt x="2" y="6"/>
                  </a:lnTo>
                  <a:lnTo>
                    <a:pt x="3" y="4"/>
                  </a:lnTo>
                  <a:lnTo>
                    <a:pt x="5" y="3"/>
                  </a:lnTo>
                  <a:lnTo>
                    <a:pt x="9" y="2"/>
                  </a:lnTo>
                  <a:lnTo>
                    <a:pt x="11" y="0"/>
                  </a:lnTo>
                  <a:lnTo>
                    <a:pt x="13" y="0"/>
                  </a:lnTo>
                  <a:lnTo>
                    <a:pt x="17" y="0"/>
                  </a:lnTo>
                  <a:lnTo>
                    <a:pt x="19" y="2"/>
                  </a:lnTo>
                  <a:lnTo>
                    <a:pt x="23" y="3"/>
                  </a:lnTo>
                  <a:lnTo>
                    <a:pt x="25" y="4"/>
                  </a:lnTo>
                  <a:lnTo>
                    <a:pt x="26" y="6"/>
                  </a:lnTo>
                  <a:lnTo>
                    <a:pt x="27" y="8"/>
                  </a:lnTo>
                  <a:lnTo>
                    <a:pt x="28" y="12"/>
                  </a:lnTo>
                  <a:lnTo>
                    <a:pt x="28" y="14"/>
                  </a:lnTo>
                  <a:lnTo>
                    <a:pt x="27" y="20"/>
                  </a:lnTo>
                  <a:lnTo>
                    <a:pt x="25" y="25"/>
                  </a:lnTo>
                  <a:lnTo>
                    <a:pt x="19" y="28"/>
                  </a:lnTo>
                  <a:lnTo>
                    <a:pt x="13"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60" name="Freeform 312"/>
            <p:cNvSpPr>
              <a:spLocks/>
            </p:cNvSpPr>
            <p:nvPr/>
          </p:nvSpPr>
          <p:spPr bwMode="auto">
            <a:xfrm>
              <a:off x="3380" y="2742"/>
              <a:ext cx="30" cy="30"/>
            </a:xfrm>
            <a:custGeom>
              <a:avLst/>
              <a:gdLst>
                <a:gd name="T0" fmla="*/ 60 w 60"/>
                <a:gd name="T1" fmla="*/ 30 h 58"/>
                <a:gd name="T2" fmla="*/ 59 w 60"/>
                <a:gd name="T3" fmla="*/ 24 h 58"/>
                <a:gd name="T4" fmla="*/ 57 w 60"/>
                <a:gd name="T5" fmla="*/ 18 h 58"/>
                <a:gd name="T6" fmla="*/ 54 w 60"/>
                <a:gd name="T7" fmla="*/ 12 h 58"/>
                <a:gd name="T8" fmla="*/ 51 w 60"/>
                <a:gd name="T9" fmla="*/ 8 h 58"/>
                <a:gd name="T10" fmla="*/ 46 w 60"/>
                <a:gd name="T11" fmla="*/ 4 h 58"/>
                <a:gd name="T12" fmla="*/ 41 w 60"/>
                <a:gd name="T13" fmla="*/ 2 h 58"/>
                <a:gd name="T14" fmla="*/ 36 w 60"/>
                <a:gd name="T15" fmla="*/ 0 h 58"/>
                <a:gd name="T16" fmla="*/ 30 w 60"/>
                <a:gd name="T17" fmla="*/ 0 h 58"/>
                <a:gd name="T18" fmla="*/ 18 w 60"/>
                <a:gd name="T19" fmla="*/ 2 h 58"/>
                <a:gd name="T20" fmla="*/ 8 w 60"/>
                <a:gd name="T21" fmla="*/ 8 h 58"/>
                <a:gd name="T22" fmla="*/ 2 w 60"/>
                <a:gd name="T23" fmla="*/ 18 h 58"/>
                <a:gd name="T24" fmla="*/ 0 w 60"/>
                <a:gd name="T25" fmla="*/ 30 h 58"/>
                <a:gd name="T26" fmla="*/ 1 w 60"/>
                <a:gd name="T27" fmla="*/ 35 h 58"/>
                <a:gd name="T28" fmla="*/ 2 w 60"/>
                <a:gd name="T29" fmla="*/ 40 h 58"/>
                <a:gd name="T30" fmla="*/ 4 w 60"/>
                <a:gd name="T31" fmla="*/ 46 h 58"/>
                <a:gd name="T32" fmla="*/ 8 w 60"/>
                <a:gd name="T33" fmla="*/ 50 h 58"/>
                <a:gd name="T34" fmla="*/ 12 w 60"/>
                <a:gd name="T35" fmla="*/ 54 h 58"/>
                <a:gd name="T36" fmla="*/ 18 w 60"/>
                <a:gd name="T37" fmla="*/ 56 h 58"/>
                <a:gd name="T38" fmla="*/ 24 w 60"/>
                <a:gd name="T39" fmla="*/ 58 h 58"/>
                <a:gd name="T40" fmla="*/ 30 w 60"/>
                <a:gd name="T41" fmla="*/ 58 h 58"/>
                <a:gd name="T42" fmla="*/ 36 w 60"/>
                <a:gd name="T43" fmla="*/ 58 h 58"/>
                <a:gd name="T44" fmla="*/ 41 w 60"/>
                <a:gd name="T45" fmla="*/ 56 h 58"/>
                <a:gd name="T46" fmla="*/ 46 w 60"/>
                <a:gd name="T47" fmla="*/ 54 h 58"/>
                <a:gd name="T48" fmla="*/ 51 w 60"/>
                <a:gd name="T49" fmla="*/ 50 h 58"/>
                <a:gd name="T50" fmla="*/ 54 w 60"/>
                <a:gd name="T51" fmla="*/ 46 h 58"/>
                <a:gd name="T52" fmla="*/ 57 w 60"/>
                <a:gd name="T53" fmla="*/ 40 h 58"/>
                <a:gd name="T54" fmla="*/ 59 w 60"/>
                <a:gd name="T55" fmla="*/ 35 h 58"/>
                <a:gd name="T56" fmla="*/ 60 w 60"/>
                <a:gd name="T57"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8">
                  <a:moveTo>
                    <a:pt x="60" y="30"/>
                  </a:moveTo>
                  <a:lnTo>
                    <a:pt x="59" y="24"/>
                  </a:lnTo>
                  <a:lnTo>
                    <a:pt x="57" y="18"/>
                  </a:lnTo>
                  <a:lnTo>
                    <a:pt x="54" y="12"/>
                  </a:lnTo>
                  <a:lnTo>
                    <a:pt x="51" y="8"/>
                  </a:lnTo>
                  <a:lnTo>
                    <a:pt x="46" y="4"/>
                  </a:lnTo>
                  <a:lnTo>
                    <a:pt x="41" y="2"/>
                  </a:lnTo>
                  <a:lnTo>
                    <a:pt x="36" y="0"/>
                  </a:lnTo>
                  <a:lnTo>
                    <a:pt x="30" y="0"/>
                  </a:lnTo>
                  <a:lnTo>
                    <a:pt x="18" y="2"/>
                  </a:lnTo>
                  <a:lnTo>
                    <a:pt x="8" y="8"/>
                  </a:lnTo>
                  <a:lnTo>
                    <a:pt x="2" y="18"/>
                  </a:lnTo>
                  <a:lnTo>
                    <a:pt x="0" y="30"/>
                  </a:lnTo>
                  <a:lnTo>
                    <a:pt x="1" y="35"/>
                  </a:lnTo>
                  <a:lnTo>
                    <a:pt x="2" y="40"/>
                  </a:lnTo>
                  <a:lnTo>
                    <a:pt x="4" y="46"/>
                  </a:lnTo>
                  <a:lnTo>
                    <a:pt x="8" y="50"/>
                  </a:lnTo>
                  <a:lnTo>
                    <a:pt x="12" y="54"/>
                  </a:lnTo>
                  <a:lnTo>
                    <a:pt x="18" y="56"/>
                  </a:lnTo>
                  <a:lnTo>
                    <a:pt x="24" y="58"/>
                  </a:lnTo>
                  <a:lnTo>
                    <a:pt x="30" y="58"/>
                  </a:lnTo>
                  <a:lnTo>
                    <a:pt x="36" y="58"/>
                  </a:lnTo>
                  <a:lnTo>
                    <a:pt x="41" y="56"/>
                  </a:lnTo>
                  <a:lnTo>
                    <a:pt x="46" y="54"/>
                  </a:lnTo>
                  <a:lnTo>
                    <a:pt x="51" y="50"/>
                  </a:lnTo>
                  <a:lnTo>
                    <a:pt x="54" y="46"/>
                  </a:lnTo>
                  <a:lnTo>
                    <a:pt x="57" y="40"/>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61" name="Freeform 313"/>
            <p:cNvSpPr>
              <a:spLocks/>
            </p:cNvSpPr>
            <p:nvPr/>
          </p:nvSpPr>
          <p:spPr bwMode="auto">
            <a:xfrm>
              <a:off x="3388" y="2750"/>
              <a:ext cx="15" cy="14"/>
            </a:xfrm>
            <a:custGeom>
              <a:avLst/>
              <a:gdLst>
                <a:gd name="T0" fmla="*/ 15 w 30"/>
                <a:gd name="T1" fmla="*/ 28 h 28"/>
                <a:gd name="T2" fmla="*/ 11 w 30"/>
                <a:gd name="T3" fmla="*/ 28 h 28"/>
                <a:gd name="T4" fmla="*/ 9 w 30"/>
                <a:gd name="T5" fmla="*/ 27 h 28"/>
                <a:gd name="T6" fmla="*/ 7 w 30"/>
                <a:gd name="T7" fmla="*/ 26 h 28"/>
                <a:gd name="T8" fmla="*/ 4 w 30"/>
                <a:gd name="T9" fmla="*/ 25 h 28"/>
                <a:gd name="T10" fmla="*/ 2 w 30"/>
                <a:gd name="T11" fmla="*/ 23 h 28"/>
                <a:gd name="T12" fmla="*/ 1 w 30"/>
                <a:gd name="T13" fmla="*/ 19 h 28"/>
                <a:gd name="T14" fmla="*/ 0 w 30"/>
                <a:gd name="T15" fmla="*/ 17 h 28"/>
                <a:gd name="T16" fmla="*/ 0 w 30"/>
                <a:gd name="T17" fmla="*/ 15 h 28"/>
                <a:gd name="T18" fmla="*/ 0 w 30"/>
                <a:gd name="T19" fmla="*/ 11 h 28"/>
                <a:gd name="T20" fmla="*/ 1 w 30"/>
                <a:gd name="T21" fmla="*/ 9 h 28"/>
                <a:gd name="T22" fmla="*/ 2 w 30"/>
                <a:gd name="T23" fmla="*/ 5 h 28"/>
                <a:gd name="T24" fmla="*/ 4 w 30"/>
                <a:gd name="T25" fmla="*/ 3 h 28"/>
                <a:gd name="T26" fmla="*/ 7 w 30"/>
                <a:gd name="T27" fmla="*/ 2 h 28"/>
                <a:gd name="T28" fmla="*/ 9 w 30"/>
                <a:gd name="T29" fmla="*/ 1 h 28"/>
                <a:gd name="T30" fmla="*/ 11 w 30"/>
                <a:gd name="T31" fmla="*/ 0 h 28"/>
                <a:gd name="T32" fmla="*/ 15 w 30"/>
                <a:gd name="T33" fmla="*/ 0 h 28"/>
                <a:gd name="T34" fmla="*/ 17 w 30"/>
                <a:gd name="T35" fmla="*/ 0 h 28"/>
                <a:gd name="T36" fmla="*/ 21 w 30"/>
                <a:gd name="T37" fmla="*/ 1 h 28"/>
                <a:gd name="T38" fmla="*/ 23 w 30"/>
                <a:gd name="T39" fmla="*/ 2 h 28"/>
                <a:gd name="T40" fmla="*/ 25 w 30"/>
                <a:gd name="T41" fmla="*/ 3 h 28"/>
                <a:gd name="T42" fmla="*/ 26 w 30"/>
                <a:gd name="T43" fmla="*/ 5 h 28"/>
                <a:gd name="T44" fmla="*/ 29 w 30"/>
                <a:gd name="T45" fmla="*/ 9 h 28"/>
                <a:gd name="T46" fmla="*/ 30 w 30"/>
                <a:gd name="T47" fmla="*/ 11 h 28"/>
                <a:gd name="T48" fmla="*/ 30 w 30"/>
                <a:gd name="T49" fmla="*/ 15 h 28"/>
                <a:gd name="T50" fmla="*/ 29 w 30"/>
                <a:gd name="T51" fmla="*/ 20 h 28"/>
                <a:gd name="T52" fmla="*/ 25 w 30"/>
                <a:gd name="T53" fmla="*/ 25 h 28"/>
                <a:gd name="T54" fmla="*/ 21 w 30"/>
                <a:gd name="T55" fmla="*/ 27 h 28"/>
                <a:gd name="T56" fmla="*/ 15 w 30"/>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5"/>
                  </a:lnTo>
                  <a:lnTo>
                    <a:pt x="4" y="3"/>
                  </a:lnTo>
                  <a:lnTo>
                    <a:pt x="7" y="2"/>
                  </a:lnTo>
                  <a:lnTo>
                    <a:pt x="9" y="1"/>
                  </a:lnTo>
                  <a:lnTo>
                    <a:pt x="11" y="0"/>
                  </a:lnTo>
                  <a:lnTo>
                    <a:pt x="15" y="0"/>
                  </a:lnTo>
                  <a:lnTo>
                    <a:pt x="17" y="0"/>
                  </a:lnTo>
                  <a:lnTo>
                    <a:pt x="21" y="1"/>
                  </a:lnTo>
                  <a:lnTo>
                    <a:pt x="23" y="2"/>
                  </a:lnTo>
                  <a:lnTo>
                    <a:pt x="25" y="3"/>
                  </a:lnTo>
                  <a:lnTo>
                    <a:pt x="26" y="5"/>
                  </a:lnTo>
                  <a:lnTo>
                    <a:pt x="29" y="9"/>
                  </a:lnTo>
                  <a:lnTo>
                    <a:pt x="30" y="11"/>
                  </a:lnTo>
                  <a:lnTo>
                    <a:pt x="30" y="15"/>
                  </a:lnTo>
                  <a:lnTo>
                    <a:pt x="29" y="20"/>
                  </a:lnTo>
                  <a:lnTo>
                    <a:pt x="25" y="25"/>
                  </a:lnTo>
                  <a:lnTo>
                    <a:pt x="21" y="27"/>
                  </a:lnTo>
                  <a:lnTo>
                    <a:pt x="15"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62" name="Freeform 314"/>
            <p:cNvSpPr>
              <a:spLocks/>
            </p:cNvSpPr>
            <p:nvPr/>
          </p:nvSpPr>
          <p:spPr bwMode="auto">
            <a:xfrm>
              <a:off x="3407" y="2643"/>
              <a:ext cx="30" cy="30"/>
            </a:xfrm>
            <a:custGeom>
              <a:avLst/>
              <a:gdLst>
                <a:gd name="T0" fmla="*/ 60 w 60"/>
                <a:gd name="T1" fmla="*/ 29 h 59"/>
                <a:gd name="T2" fmla="*/ 59 w 60"/>
                <a:gd name="T3" fmla="*/ 24 h 59"/>
                <a:gd name="T4" fmla="*/ 57 w 60"/>
                <a:gd name="T5" fmla="*/ 19 h 59"/>
                <a:gd name="T6" fmla="*/ 54 w 60"/>
                <a:gd name="T7" fmla="*/ 13 h 59"/>
                <a:gd name="T8" fmla="*/ 50 w 60"/>
                <a:gd name="T9" fmla="*/ 9 h 59"/>
                <a:gd name="T10" fmla="*/ 46 w 60"/>
                <a:gd name="T11" fmla="*/ 5 h 59"/>
                <a:gd name="T12" fmla="*/ 41 w 60"/>
                <a:gd name="T13" fmla="*/ 3 h 59"/>
                <a:gd name="T14" fmla="*/ 36 w 60"/>
                <a:gd name="T15" fmla="*/ 0 h 59"/>
                <a:gd name="T16" fmla="*/ 30 w 60"/>
                <a:gd name="T17" fmla="*/ 0 h 59"/>
                <a:gd name="T18" fmla="*/ 18 w 60"/>
                <a:gd name="T19" fmla="*/ 3 h 59"/>
                <a:gd name="T20" fmla="*/ 9 w 60"/>
                <a:gd name="T21" fmla="*/ 9 h 59"/>
                <a:gd name="T22" fmla="*/ 2 w 60"/>
                <a:gd name="T23" fmla="*/ 18 h 59"/>
                <a:gd name="T24" fmla="*/ 0 w 60"/>
                <a:gd name="T25" fmla="*/ 29 h 59"/>
                <a:gd name="T26" fmla="*/ 1 w 60"/>
                <a:gd name="T27" fmla="*/ 35 h 59"/>
                <a:gd name="T28" fmla="*/ 2 w 60"/>
                <a:gd name="T29" fmla="*/ 41 h 59"/>
                <a:gd name="T30" fmla="*/ 6 w 60"/>
                <a:gd name="T31" fmla="*/ 47 h 59"/>
                <a:gd name="T32" fmla="*/ 9 w 60"/>
                <a:gd name="T33" fmla="*/ 51 h 59"/>
                <a:gd name="T34" fmla="*/ 14 w 60"/>
                <a:gd name="T35" fmla="*/ 55 h 59"/>
                <a:gd name="T36" fmla="*/ 18 w 60"/>
                <a:gd name="T37" fmla="*/ 57 h 59"/>
                <a:gd name="T38" fmla="*/ 24 w 60"/>
                <a:gd name="T39" fmla="*/ 59 h 59"/>
                <a:gd name="T40" fmla="*/ 30 w 60"/>
                <a:gd name="T41" fmla="*/ 59 h 59"/>
                <a:gd name="T42" fmla="*/ 36 w 60"/>
                <a:gd name="T43" fmla="*/ 59 h 59"/>
                <a:gd name="T44" fmla="*/ 41 w 60"/>
                <a:gd name="T45" fmla="*/ 57 h 59"/>
                <a:gd name="T46" fmla="*/ 46 w 60"/>
                <a:gd name="T47" fmla="*/ 55 h 59"/>
                <a:gd name="T48" fmla="*/ 50 w 60"/>
                <a:gd name="T49" fmla="*/ 51 h 59"/>
                <a:gd name="T50" fmla="*/ 54 w 60"/>
                <a:gd name="T51" fmla="*/ 47 h 59"/>
                <a:gd name="T52" fmla="*/ 57 w 60"/>
                <a:gd name="T53" fmla="*/ 41 h 59"/>
                <a:gd name="T54" fmla="*/ 59 w 60"/>
                <a:gd name="T55" fmla="*/ 35 h 59"/>
                <a:gd name="T56" fmla="*/ 60 w 60"/>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29"/>
                  </a:moveTo>
                  <a:lnTo>
                    <a:pt x="59" y="24"/>
                  </a:lnTo>
                  <a:lnTo>
                    <a:pt x="57" y="19"/>
                  </a:lnTo>
                  <a:lnTo>
                    <a:pt x="54" y="13"/>
                  </a:lnTo>
                  <a:lnTo>
                    <a:pt x="50" y="9"/>
                  </a:lnTo>
                  <a:lnTo>
                    <a:pt x="46" y="5"/>
                  </a:lnTo>
                  <a:lnTo>
                    <a:pt x="41" y="3"/>
                  </a:lnTo>
                  <a:lnTo>
                    <a:pt x="36" y="0"/>
                  </a:lnTo>
                  <a:lnTo>
                    <a:pt x="30" y="0"/>
                  </a:lnTo>
                  <a:lnTo>
                    <a:pt x="18" y="3"/>
                  </a:lnTo>
                  <a:lnTo>
                    <a:pt x="9" y="9"/>
                  </a:lnTo>
                  <a:lnTo>
                    <a:pt x="2" y="18"/>
                  </a:lnTo>
                  <a:lnTo>
                    <a:pt x="0" y="29"/>
                  </a:lnTo>
                  <a:lnTo>
                    <a:pt x="1" y="35"/>
                  </a:lnTo>
                  <a:lnTo>
                    <a:pt x="2" y="41"/>
                  </a:lnTo>
                  <a:lnTo>
                    <a:pt x="6" y="47"/>
                  </a:lnTo>
                  <a:lnTo>
                    <a:pt x="9" y="51"/>
                  </a:lnTo>
                  <a:lnTo>
                    <a:pt x="14" y="55"/>
                  </a:lnTo>
                  <a:lnTo>
                    <a:pt x="18" y="57"/>
                  </a:lnTo>
                  <a:lnTo>
                    <a:pt x="24" y="59"/>
                  </a:lnTo>
                  <a:lnTo>
                    <a:pt x="30" y="59"/>
                  </a:lnTo>
                  <a:lnTo>
                    <a:pt x="36" y="59"/>
                  </a:lnTo>
                  <a:lnTo>
                    <a:pt x="41" y="57"/>
                  </a:lnTo>
                  <a:lnTo>
                    <a:pt x="46" y="55"/>
                  </a:lnTo>
                  <a:lnTo>
                    <a:pt x="50" y="51"/>
                  </a:lnTo>
                  <a:lnTo>
                    <a:pt x="54" y="47"/>
                  </a:lnTo>
                  <a:lnTo>
                    <a:pt x="57" y="41"/>
                  </a:lnTo>
                  <a:lnTo>
                    <a:pt x="59" y="35"/>
                  </a:lnTo>
                  <a:lnTo>
                    <a:pt x="60"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63" name="Freeform 315"/>
            <p:cNvSpPr>
              <a:spLocks/>
            </p:cNvSpPr>
            <p:nvPr/>
          </p:nvSpPr>
          <p:spPr bwMode="auto">
            <a:xfrm>
              <a:off x="3414" y="2651"/>
              <a:ext cx="15" cy="14"/>
            </a:xfrm>
            <a:custGeom>
              <a:avLst/>
              <a:gdLst>
                <a:gd name="T0" fmla="*/ 15 w 30"/>
                <a:gd name="T1" fmla="*/ 29 h 29"/>
                <a:gd name="T2" fmla="*/ 12 w 30"/>
                <a:gd name="T3" fmla="*/ 29 h 29"/>
                <a:gd name="T4" fmla="*/ 9 w 30"/>
                <a:gd name="T5" fmla="*/ 28 h 29"/>
                <a:gd name="T6" fmla="*/ 7 w 30"/>
                <a:gd name="T7" fmla="*/ 27 h 29"/>
                <a:gd name="T8" fmla="*/ 4 w 30"/>
                <a:gd name="T9" fmla="*/ 25 h 29"/>
                <a:gd name="T10" fmla="*/ 3 w 30"/>
                <a:gd name="T11" fmla="*/ 22 h 29"/>
                <a:gd name="T12" fmla="*/ 1 w 30"/>
                <a:gd name="T13" fmla="*/ 20 h 29"/>
                <a:gd name="T14" fmla="*/ 0 w 30"/>
                <a:gd name="T15" fmla="*/ 18 h 29"/>
                <a:gd name="T16" fmla="*/ 0 w 30"/>
                <a:gd name="T17" fmla="*/ 14 h 29"/>
                <a:gd name="T18" fmla="*/ 0 w 30"/>
                <a:gd name="T19" fmla="*/ 12 h 29"/>
                <a:gd name="T20" fmla="*/ 1 w 30"/>
                <a:gd name="T21" fmla="*/ 9 h 29"/>
                <a:gd name="T22" fmla="*/ 3 w 30"/>
                <a:gd name="T23" fmla="*/ 6 h 29"/>
                <a:gd name="T24" fmla="*/ 4 w 30"/>
                <a:gd name="T25" fmla="*/ 4 h 29"/>
                <a:gd name="T26" fmla="*/ 7 w 30"/>
                <a:gd name="T27" fmla="*/ 3 h 29"/>
                <a:gd name="T28" fmla="*/ 9 w 30"/>
                <a:gd name="T29" fmla="*/ 2 h 29"/>
                <a:gd name="T30" fmla="*/ 12 w 30"/>
                <a:gd name="T31" fmla="*/ 0 h 29"/>
                <a:gd name="T32" fmla="*/ 15 w 30"/>
                <a:gd name="T33" fmla="*/ 0 h 29"/>
                <a:gd name="T34" fmla="*/ 17 w 30"/>
                <a:gd name="T35" fmla="*/ 0 h 29"/>
                <a:gd name="T36" fmla="*/ 21 w 30"/>
                <a:gd name="T37" fmla="*/ 2 h 29"/>
                <a:gd name="T38" fmla="*/ 23 w 30"/>
                <a:gd name="T39" fmla="*/ 3 h 29"/>
                <a:gd name="T40" fmla="*/ 25 w 30"/>
                <a:gd name="T41" fmla="*/ 4 h 29"/>
                <a:gd name="T42" fmla="*/ 26 w 30"/>
                <a:gd name="T43" fmla="*/ 6 h 29"/>
                <a:gd name="T44" fmla="*/ 29 w 30"/>
                <a:gd name="T45" fmla="*/ 9 h 29"/>
                <a:gd name="T46" fmla="*/ 30 w 30"/>
                <a:gd name="T47" fmla="*/ 12 h 29"/>
                <a:gd name="T48" fmla="*/ 30 w 30"/>
                <a:gd name="T49" fmla="*/ 14 h 29"/>
                <a:gd name="T50" fmla="*/ 29 w 30"/>
                <a:gd name="T51" fmla="*/ 20 h 29"/>
                <a:gd name="T52" fmla="*/ 25 w 30"/>
                <a:gd name="T53" fmla="*/ 25 h 29"/>
                <a:gd name="T54" fmla="*/ 21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2" y="29"/>
                  </a:lnTo>
                  <a:lnTo>
                    <a:pt x="9" y="28"/>
                  </a:lnTo>
                  <a:lnTo>
                    <a:pt x="7" y="27"/>
                  </a:lnTo>
                  <a:lnTo>
                    <a:pt x="4" y="25"/>
                  </a:lnTo>
                  <a:lnTo>
                    <a:pt x="3" y="22"/>
                  </a:lnTo>
                  <a:lnTo>
                    <a:pt x="1" y="20"/>
                  </a:lnTo>
                  <a:lnTo>
                    <a:pt x="0" y="18"/>
                  </a:lnTo>
                  <a:lnTo>
                    <a:pt x="0" y="14"/>
                  </a:lnTo>
                  <a:lnTo>
                    <a:pt x="0" y="12"/>
                  </a:lnTo>
                  <a:lnTo>
                    <a:pt x="1" y="9"/>
                  </a:lnTo>
                  <a:lnTo>
                    <a:pt x="3" y="6"/>
                  </a:lnTo>
                  <a:lnTo>
                    <a:pt x="4" y="4"/>
                  </a:lnTo>
                  <a:lnTo>
                    <a:pt x="7" y="3"/>
                  </a:lnTo>
                  <a:lnTo>
                    <a:pt x="9" y="2"/>
                  </a:lnTo>
                  <a:lnTo>
                    <a:pt x="12" y="0"/>
                  </a:lnTo>
                  <a:lnTo>
                    <a:pt x="15" y="0"/>
                  </a:lnTo>
                  <a:lnTo>
                    <a:pt x="17" y="0"/>
                  </a:lnTo>
                  <a:lnTo>
                    <a:pt x="21" y="2"/>
                  </a:lnTo>
                  <a:lnTo>
                    <a:pt x="23" y="3"/>
                  </a:lnTo>
                  <a:lnTo>
                    <a:pt x="25" y="4"/>
                  </a:lnTo>
                  <a:lnTo>
                    <a:pt x="26" y="6"/>
                  </a:lnTo>
                  <a:lnTo>
                    <a:pt x="29" y="9"/>
                  </a:lnTo>
                  <a:lnTo>
                    <a:pt x="30" y="12"/>
                  </a:lnTo>
                  <a:lnTo>
                    <a:pt x="30" y="14"/>
                  </a:lnTo>
                  <a:lnTo>
                    <a:pt x="29" y="20"/>
                  </a:lnTo>
                  <a:lnTo>
                    <a:pt x="25" y="25"/>
                  </a:lnTo>
                  <a:lnTo>
                    <a:pt x="21"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64" name="Freeform 316"/>
            <p:cNvSpPr>
              <a:spLocks/>
            </p:cNvSpPr>
            <p:nvPr/>
          </p:nvSpPr>
          <p:spPr bwMode="auto">
            <a:xfrm>
              <a:off x="3407" y="2515"/>
              <a:ext cx="30" cy="30"/>
            </a:xfrm>
            <a:custGeom>
              <a:avLst/>
              <a:gdLst>
                <a:gd name="T0" fmla="*/ 60 w 60"/>
                <a:gd name="T1" fmla="*/ 30 h 60"/>
                <a:gd name="T2" fmla="*/ 59 w 60"/>
                <a:gd name="T3" fmla="*/ 24 h 60"/>
                <a:gd name="T4" fmla="*/ 57 w 60"/>
                <a:gd name="T5" fmla="*/ 18 h 60"/>
                <a:gd name="T6" fmla="*/ 54 w 60"/>
                <a:gd name="T7" fmla="*/ 13 h 60"/>
                <a:gd name="T8" fmla="*/ 50 w 60"/>
                <a:gd name="T9" fmla="*/ 9 h 60"/>
                <a:gd name="T10" fmla="*/ 46 w 60"/>
                <a:gd name="T11" fmla="*/ 5 h 60"/>
                <a:gd name="T12" fmla="*/ 41 w 60"/>
                <a:gd name="T13" fmla="*/ 2 h 60"/>
                <a:gd name="T14" fmla="*/ 36 w 60"/>
                <a:gd name="T15" fmla="*/ 1 h 60"/>
                <a:gd name="T16" fmla="*/ 30 w 60"/>
                <a:gd name="T17" fmla="*/ 0 h 60"/>
                <a:gd name="T18" fmla="*/ 18 w 60"/>
                <a:gd name="T19" fmla="*/ 2 h 60"/>
                <a:gd name="T20" fmla="*/ 9 w 60"/>
                <a:gd name="T21" fmla="*/ 9 h 60"/>
                <a:gd name="T22" fmla="*/ 2 w 60"/>
                <a:gd name="T23" fmla="*/ 18 h 60"/>
                <a:gd name="T24" fmla="*/ 0 w 60"/>
                <a:gd name="T25" fmla="*/ 30 h 60"/>
                <a:gd name="T26" fmla="*/ 1 w 60"/>
                <a:gd name="T27" fmla="*/ 35 h 60"/>
                <a:gd name="T28" fmla="*/ 2 w 60"/>
                <a:gd name="T29" fmla="*/ 41 h 60"/>
                <a:gd name="T30" fmla="*/ 6 w 60"/>
                <a:gd name="T31" fmla="*/ 47 h 60"/>
                <a:gd name="T32" fmla="*/ 9 w 60"/>
                <a:gd name="T33" fmla="*/ 51 h 60"/>
                <a:gd name="T34" fmla="*/ 14 w 60"/>
                <a:gd name="T35" fmla="*/ 55 h 60"/>
                <a:gd name="T36" fmla="*/ 18 w 60"/>
                <a:gd name="T37" fmla="*/ 57 h 60"/>
                <a:gd name="T38" fmla="*/ 24 w 60"/>
                <a:gd name="T39" fmla="*/ 58 h 60"/>
                <a:gd name="T40" fmla="*/ 30 w 60"/>
                <a:gd name="T41" fmla="*/ 60 h 60"/>
                <a:gd name="T42" fmla="*/ 36 w 60"/>
                <a:gd name="T43" fmla="*/ 58 h 60"/>
                <a:gd name="T44" fmla="*/ 41 w 60"/>
                <a:gd name="T45" fmla="*/ 57 h 60"/>
                <a:gd name="T46" fmla="*/ 46 w 60"/>
                <a:gd name="T47" fmla="*/ 55 h 60"/>
                <a:gd name="T48" fmla="*/ 50 w 60"/>
                <a:gd name="T49" fmla="*/ 51 h 60"/>
                <a:gd name="T50" fmla="*/ 54 w 60"/>
                <a:gd name="T51" fmla="*/ 47 h 60"/>
                <a:gd name="T52" fmla="*/ 57 w 60"/>
                <a:gd name="T53" fmla="*/ 41 h 60"/>
                <a:gd name="T54" fmla="*/ 59 w 60"/>
                <a:gd name="T55" fmla="*/ 35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7" y="18"/>
                  </a:lnTo>
                  <a:lnTo>
                    <a:pt x="54" y="13"/>
                  </a:lnTo>
                  <a:lnTo>
                    <a:pt x="50" y="9"/>
                  </a:lnTo>
                  <a:lnTo>
                    <a:pt x="46" y="5"/>
                  </a:lnTo>
                  <a:lnTo>
                    <a:pt x="41" y="2"/>
                  </a:lnTo>
                  <a:lnTo>
                    <a:pt x="36" y="1"/>
                  </a:lnTo>
                  <a:lnTo>
                    <a:pt x="30" y="0"/>
                  </a:lnTo>
                  <a:lnTo>
                    <a:pt x="18" y="2"/>
                  </a:lnTo>
                  <a:lnTo>
                    <a:pt x="9" y="9"/>
                  </a:lnTo>
                  <a:lnTo>
                    <a:pt x="2" y="18"/>
                  </a:lnTo>
                  <a:lnTo>
                    <a:pt x="0" y="30"/>
                  </a:lnTo>
                  <a:lnTo>
                    <a:pt x="1" y="35"/>
                  </a:lnTo>
                  <a:lnTo>
                    <a:pt x="2" y="41"/>
                  </a:lnTo>
                  <a:lnTo>
                    <a:pt x="6" y="47"/>
                  </a:lnTo>
                  <a:lnTo>
                    <a:pt x="9" y="51"/>
                  </a:lnTo>
                  <a:lnTo>
                    <a:pt x="14" y="55"/>
                  </a:lnTo>
                  <a:lnTo>
                    <a:pt x="18" y="57"/>
                  </a:lnTo>
                  <a:lnTo>
                    <a:pt x="24" y="58"/>
                  </a:lnTo>
                  <a:lnTo>
                    <a:pt x="30" y="60"/>
                  </a:lnTo>
                  <a:lnTo>
                    <a:pt x="36" y="58"/>
                  </a:lnTo>
                  <a:lnTo>
                    <a:pt x="41" y="57"/>
                  </a:lnTo>
                  <a:lnTo>
                    <a:pt x="46" y="55"/>
                  </a:lnTo>
                  <a:lnTo>
                    <a:pt x="50" y="51"/>
                  </a:lnTo>
                  <a:lnTo>
                    <a:pt x="54" y="47"/>
                  </a:lnTo>
                  <a:lnTo>
                    <a:pt x="57" y="41"/>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65" name="Freeform 317"/>
            <p:cNvSpPr>
              <a:spLocks/>
            </p:cNvSpPr>
            <p:nvPr/>
          </p:nvSpPr>
          <p:spPr bwMode="auto">
            <a:xfrm>
              <a:off x="3414" y="2522"/>
              <a:ext cx="15" cy="15"/>
            </a:xfrm>
            <a:custGeom>
              <a:avLst/>
              <a:gdLst>
                <a:gd name="T0" fmla="*/ 15 w 30"/>
                <a:gd name="T1" fmla="*/ 30 h 30"/>
                <a:gd name="T2" fmla="*/ 12 w 30"/>
                <a:gd name="T3" fmla="*/ 30 h 30"/>
                <a:gd name="T4" fmla="*/ 9 w 30"/>
                <a:gd name="T5" fmla="*/ 28 h 30"/>
                <a:gd name="T6" fmla="*/ 7 w 30"/>
                <a:gd name="T7" fmla="*/ 27 h 30"/>
                <a:gd name="T8" fmla="*/ 4 w 30"/>
                <a:gd name="T9" fmla="*/ 25 h 30"/>
                <a:gd name="T10" fmla="*/ 3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3 w 30"/>
                <a:gd name="T23" fmla="*/ 7 h 30"/>
                <a:gd name="T24" fmla="*/ 4 w 30"/>
                <a:gd name="T25" fmla="*/ 4 h 30"/>
                <a:gd name="T26" fmla="*/ 7 w 30"/>
                <a:gd name="T27" fmla="*/ 3 h 30"/>
                <a:gd name="T28" fmla="*/ 9 w 30"/>
                <a:gd name="T29" fmla="*/ 1 h 30"/>
                <a:gd name="T30" fmla="*/ 12 w 30"/>
                <a:gd name="T31" fmla="*/ 0 h 30"/>
                <a:gd name="T32" fmla="*/ 15 w 30"/>
                <a:gd name="T33" fmla="*/ 0 h 30"/>
                <a:gd name="T34" fmla="*/ 17 w 30"/>
                <a:gd name="T35" fmla="*/ 0 h 30"/>
                <a:gd name="T36" fmla="*/ 21 w 30"/>
                <a:gd name="T37" fmla="*/ 1 h 30"/>
                <a:gd name="T38" fmla="*/ 23 w 30"/>
                <a:gd name="T39" fmla="*/ 3 h 30"/>
                <a:gd name="T40" fmla="*/ 25 w 30"/>
                <a:gd name="T41" fmla="*/ 4 h 30"/>
                <a:gd name="T42" fmla="*/ 26 w 30"/>
                <a:gd name="T43" fmla="*/ 7 h 30"/>
                <a:gd name="T44" fmla="*/ 29 w 30"/>
                <a:gd name="T45" fmla="*/ 9 h 30"/>
                <a:gd name="T46" fmla="*/ 30 w 30"/>
                <a:gd name="T47" fmla="*/ 12 h 30"/>
                <a:gd name="T48" fmla="*/ 30 w 30"/>
                <a:gd name="T49" fmla="*/ 15 h 30"/>
                <a:gd name="T50" fmla="*/ 29 w 30"/>
                <a:gd name="T51" fmla="*/ 20 h 30"/>
                <a:gd name="T52" fmla="*/ 25 w 30"/>
                <a:gd name="T53" fmla="*/ 25 h 30"/>
                <a:gd name="T54" fmla="*/ 21 w 30"/>
                <a:gd name="T55" fmla="*/ 28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8"/>
                  </a:lnTo>
                  <a:lnTo>
                    <a:pt x="7" y="27"/>
                  </a:lnTo>
                  <a:lnTo>
                    <a:pt x="4" y="25"/>
                  </a:lnTo>
                  <a:lnTo>
                    <a:pt x="3" y="23"/>
                  </a:lnTo>
                  <a:lnTo>
                    <a:pt x="1" y="20"/>
                  </a:lnTo>
                  <a:lnTo>
                    <a:pt x="0" y="18"/>
                  </a:lnTo>
                  <a:lnTo>
                    <a:pt x="0" y="15"/>
                  </a:lnTo>
                  <a:lnTo>
                    <a:pt x="0" y="12"/>
                  </a:lnTo>
                  <a:lnTo>
                    <a:pt x="1" y="9"/>
                  </a:lnTo>
                  <a:lnTo>
                    <a:pt x="3" y="7"/>
                  </a:lnTo>
                  <a:lnTo>
                    <a:pt x="4" y="4"/>
                  </a:lnTo>
                  <a:lnTo>
                    <a:pt x="7" y="3"/>
                  </a:lnTo>
                  <a:lnTo>
                    <a:pt x="9" y="1"/>
                  </a:lnTo>
                  <a:lnTo>
                    <a:pt x="12" y="0"/>
                  </a:lnTo>
                  <a:lnTo>
                    <a:pt x="15" y="0"/>
                  </a:lnTo>
                  <a:lnTo>
                    <a:pt x="17" y="0"/>
                  </a:lnTo>
                  <a:lnTo>
                    <a:pt x="21" y="1"/>
                  </a:lnTo>
                  <a:lnTo>
                    <a:pt x="23" y="3"/>
                  </a:lnTo>
                  <a:lnTo>
                    <a:pt x="25" y="4"/>
                  </a:lnTo>
                  <a:lnTo>
                    <a:pt x="26" y="7"/>
                  </a:lnTo>
                  <a:lnTo>
                    <a:pt x="29" y="9"/>
                  </a:lnTo>
                  <a:lnTo>
                    <a:pt x="30" y="12"/>
                  </a:lnTo>
                  <a:lnTo>
                    <a:pt x="30" y="15"/>
                  </a:lnTo>
                  <a:lnTo>
                    <a:pt x="29" y="20"/>
                  </a:lnTo>
                  <a:lnTo>
                    <a:pt x="25" y="25"/>
                  </a:lnTo>
                  <a:lnTo>
                    <a:pt x="21" y="28"/>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66" name="Freeform 318"/>
            <p:cNvSpPr>
              <a:spLocks/>
            </p:cNvSpPr>
            <p:nvPr/>
          </p:nvSpPr>
          <p:spPr bwMode="auto">
            <a:xfrm>
              <a:off x="2347" y="2643"/>
              <a:ext cx="29" cy="30"/>
            </a:xfrm>
            <a:custGeom>
              <a:avLst/>
              <a:gdLst>
                <a:gd name="T0" fmla="*/ 58 w 58"/>
                <a:gd name="T1" fmla="*/ 29 h 59"/>
                <a:gd name="T2" fmla="*/ 58 w 58"/>
                <a:gd name="T3" fmla="*/ 24 h 59"/>
                <a:gd name="T4" fmla="*/ 56 w 58"/>
                <a:gd name="T5" fmla="*/ 19 h 59"/>
                <a:gd name="T6" fmla="*/ 54 w 58"/>
                <a:gd name="T7" fmla="*/ 13 h 59"/>
                <a:gd name="T8" fmla="*/ 50 w 58"/>
                <a:gd name="T9" fmla="*/ 9 h 59"/>
                <a:gd name="T10" fmla="*/ 46 w 58"/>
                <a:gd name="T11" fmla="*/ 5 h 59"/>
                <a:gd name="T12" fmla="*/ 40 w 58"/>
                <a:gd name="T13" fmla="*/ 3 h 59"/>
                <a:gd name="T14" fmla="*/ 34 w 58"/>
                <a:gd name="T15" fmla="*/ 0 h 59"/>
                <a:gd name="T16" fmla="*/ 28 w 58"/>
                <a:gd name="T17" fmla="*/ 0 h 59"/>
                <a:gd name="T18" fmla="*/ 17 w 58"/>
                <a:gd name="T19" fmla="*/ 3 h 59"/>
                <a:gd name="T20" fmla="*/ 8 w 58"/>
                <a:gd name="T21" fmla="*/ 9 h 59"/>
                <a:gd name="T22" fmla="*/ 2 w 58"/>
                <a:gd name="T23" fmla="*/ 18 h 59"/>
                <a:gd name="T24" fmla="*/ 0 w 58"/>
                <a:gd name="T25" fmla="*/ 29 h 59"/>
                <a:gd name="T26" fmla="*/ 0 w 58"/>
                <a:gd name="T27" fmla="*/ 35 h 59"/>
                <a:gd name="T28" fmla="*/ 2 w 58"/>
                <a:gd name="T29" fmla="*/ 41 h 59"/>
                <a:gd name="T30" fmla="*/ 4 w 58"/>
                <a:gd name="T31" fmla="*/ 47 h 59"/>
                <a:gd name="T32" fmla="*/ 8 w 58"/>
                <a:gd name="T33" fmla="*/ 51 h 59"/>
                <a:gd name="T34" fmla="*/ 12 w 58"/>
                <a:gd name="T35" fmla="*/ 55 h 59"/>
                <a:gd name="T36" fmla="*/ 17 w 58"/>
                <a:gd name="T37" fmla="*/ 57 h 59"/>
                <a:gd name="T38" fmla="*/ 23 w 58"/>
                <a:gd name="T39" fmla="*/ 59 h 59"/>
                <a:gd name="T40" fmla="*/ 28 w 58"/>
                <a:gd name="T41" fmla="*/ 59 h 59"/>
                <a:gd name="T42" fmla="*/ 34 w 58"/>
                <a:gd name="T43" fmla="*/ 59 h 59"/>
                <a:gd name="T44" fmla="*/ 40 w 58"/>
                <a:gd name="T45" fmla="*/ 57 h 59"/>
                <a:gd name="T46" fmla="*/ 46 w 58"/>
                <a:gd name="T47" fmla="*/ 55 h 59"/>
                <a:gd name="T48" fmla="*/ 50 w 58"/>
                <a:gd name="T49" fmla="*/ 51 h 59"/>
                <a:gd name="T50" fmla="*/ 54 w 58"/>
                <a:gd name="T51" fmla="*/ 47 h 59"/>
                <a:gd name="T52" fmla="*/ 56 w 58"/>
                <a:gd name="T53" fmla="*/ 41 h 59"/>
                <a:gd name="T54" fmla="*/ 58 w 58"/>
                <a:gd name="T55" fmla="*/ 35 h 59"/>
                <a:gd name="T56" fmla="*/ 58 w 58"/>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59">
                  <a:moveTo>
                    <a:pt x="58" y="29"/>
                  </a:moveTo>
                  <a:lnTo>
                    <a:pt x="58" y="24"/>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7"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67" name="Freeform 319"/>
            <p:cNvSpPr>
              <a:spLocks/>
            </p:cNvSpPr>
            <p:nvPr/>
          </p:nvSpPr>
          <p:spPr bwMode="auto">
            <a:xfrm>
              <a:off x="2354" y="2651"/>
              <a:ext cx="15" cy="14"/>
            </a:xfrm>
            <a:custGeom>
              <a:avLst/>
              <a:gdLst>
                <a:gd name="T0" fmla="*/ 14 w 29"/>
                <a:gd name="T1" fmla="*/ 29 h 29"/>
                <a:gd name="T2" fmla="*/ 12 w 29"/>
                <a:gd name="T3" fmla="*/ 29 h 29"/>
                <a:gd name="T4" fmla="*/ 10 w 29"/>
                <a:gd name="T5" fmla="*/ 28 h 29"/>
                <a:gd name="T6" fmla="*/ 6 w 29"/>
                <a:gd name="T7" fmla="*/ 27 h 29"/>
                <a:gd name="T8" fmla="*/ 4 w 29"/>
                <a:gd name="T9" fmla="*/ 25 h 29"/>
                <a:gd name="T10" fmla="*/ 3 w 29"/>
                <a:gd name="T11" fmla="*/ 22 h 29"/>
                <a:gd name="T12" fmla="*/ 2 w 29"/>
                <a:gd name="T13" fmla="*/ 20 h 29"/>
                <a:gd name="T14" fmla="*/ 0 w 29"/>
                <a:gd name="T15" fmla="*/ 18 h 29"/>
                <a:gd name="T16" fmla="*/ 0 w 29"/>
                <a:gd name="T17" fmla="*/ 14 h 29"/>
                <a:gd name="T18" fmla="*/ 0 w 29"/>
                <a:gd name="T19" fmla="*/ 12 h 29"/>
                <a:gd name="T20" fmla="*/ 2 w 29"/>
                <a:gd name="T21" fmla="*/ 9 h 29"/>
                <a:gd name="T22" fmla="*/ 3 w 29"/>
                <a:gd name="T23" fmla="*/ 6 h 29"/>
                <a:gd name="T24" fmla="*/ 4 w 29"/>
                <a:gd name="T25" fmla="*/ 4 h 29"/>
                <a:gd name="T26" fmla="*/ 6 w 29"/>
                <a:gd name="T27" fmla="*/ 3 h 29"/>
                <a:gd name="T28" fmla="*/ 10 w 29"/>
                <a:gd name="T29" fmla="*/ 2 h 29"/>
                <a:gd name="T30" fmla="*/ 12 w 29"/>
                <a:gd name="T31" fmla="*/ 0 h 29"/>
                <a:gd name="T32" fmla="*/ 14 w 29"/>
                <a:gd name="T33" fmla="*/ 0 h 29"/>
                <a:gd name="T34" fmla="*/ 18 w 29"/>
                <a:gd name="T35" fmla="*/ 0 h 29"/>
                <a:gd name="T36" fmla="*/ 20 w 29"/>
                <a:gd name="T37" fmla="*/ 2 h 29"/>
                <a:gd name="T38" fmla="*/ 22 w 29"/>
                <a:gd name="T39" fmla="*/ 3 h 29"/>
                <a:gd name="T40" fmla="*/ 25 w 29"/>
                <a:gd name="T41" fmla="*/ 4 h 29"/>
                <a:gd name="T42" fmla="*/ 27 w 29"/>
                <a:gd name="T43" fmla="*/ 6 h 29"/>
                <a:gd name="T44" fmla="*/ 28 w 29"/>
                <a:gd name="T45" fmla="*/ 9 h 29"/>
                <a:gd name="T46" fmla="*/ 29 w 29"/>
                <a:gd name="T47" fmla="*/ 12 h 29"/>
                <a:gd name="T48" fmla="*/ 29 w 29"/>
                <a:gd name="T49" fmla="*/ 14 h 29"/>
                <a:gd name="T50" fmla="*/ 28 w 29"/>
                <a:gd name="T51" fmla="*/ 20 h 29"/>
                <a:gd name="T52" fmla="*/ 25 w 29"/>
                <a:gd name="T53" fmla="*/ 25 h 29"/>
                <a:gd name="T54" fmla="*/ 20 w 29"/>
                <a:gd name="T55" fmla="*/ 28 h 29"/>
                <a:gd name="T56" fmla="*/ 14 w 29"/>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9">
                  <a:moveTo>
                    <a:pt x="14" y="29"/>
                  </a:moveTo>
                  <a:lnTo>
                    <a:pt x="12" y="29"/>
                  </a:lnTo>
                  <a:lnTo>
                    <a:pt x="10" y="28"/>
                  </a:lnTo>
                  <a:lnTo>
                    <a:pt x="6" y="27"/>
                  </a:lnTo>
                  <a:lnTo>
                    <a:pt x="4" y="25"/>
                  </a:lnTo>
                  <a:lnTo>
                    <a:pt x="3" y="22"/>
                  </a:lnTo>
                  <a:lnTo>
                    <a:pt x="2" y="20"/>
                  </a:lnTo>
                  <a:lnTo>
                    <a:pt x="0" y="18"/>
                  </a:lnTo>
                  <a:lnTo>
                    <a:pt x="0" y="14"/>
                  </a:lnTo>
                  <a:lnTo>
                    <a:pt x="0" y="12"/>
                  </a:lnTo>
                  <a:lnTo>
                    <a:pt x="2" y="9"/>
                  </a:lnTo>
                  <a:lnTo>
                    <a:pt x="3" y="6"/>
                  </a:lnTo>
                  <a:lnTo>
                    <a:pt x="4" y="4"/>
                  </a:lnTo>
                  <a:lnTo>
                    <a:pt x="6" y="3"/>
                  </a:lnTo>
                  <a:lnTo>
                    <a:pt x="10" y="2"/>
                  </a:lnTo>
                  <a:lnTo>
                    <a:pt x="12" y="0"/>
                  </a:lnTo>
                  <a:lnTo>
                    <a:pt x="14" y="0"/>
                  </a:lnTo>
                  <a:lnTo>
                    <a:pt x="18" y="0"/>
                  </a:lnTo>
                  <a:lnTo>
                    <a:pt x="20" y="2"/>
                  </a:lnTo>
                  <a:lnTo>
                    <a:pt x="22" y="3"/>
                  </a:lnTo>
                  <a:lnTo>
                    <a:pt x="25" y="4"/>
                  </a:lnTo>
                  <a:lnTo>
                    <a:pt x="27" y="6"/>
                  </a:lnTo>
                  <a:lnTo>
                    <a:pt x="28" y="9"/>
                  </a:lnTo>
                  <a:lnTo>
                    <a:pt x="29" y="12"/>
                  </a:lnTo>
                  <a:lnTo>
                    <a:pt x="29" y="14"/>
                  </a:lnTo>
                  <a:lnTo>
                    <a:pt x="28" y="20"/>
                  </a:lnTo>
                  <a:lnTo>
                    <a:pt x="25" y="25"/>
                  </a:lnTo>
                  <a:lnTo>
                    <a:pt x="20" y="28"/>
                  </a:lnTo>
                  <a:lnTo>
                    <a:pt x="14"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68" name="Freeform 320"/>
            <p:cNvSpPr>
              <a:spLocks/>
            </p:cNvSpPr>
            <p:nvPr/>
          </p:nvSpPr>
          <p:spPr bwMode="auto">
            <a:xfrm>
              <a:off x="2485" y="1569"/>
              <a:ext cx="30" cy="30"/>
            </a:xfrm>
            <a:custGeom>
              <a:avLst/>
              <a:gdLst>
                <a:gd name="T0" fmla="*/ 60 w 60"/>
                <a:gd name="T1" fmla="*/ 30 h 60"/>
                <a:gd name="T2" fmla="*/ 59 w 60"/>
                <a:gd name="T3" fmla="*/ 25 h 60"/>
                <a:gd name="T4" fmla="*/ 58 w 60"/>
                <a:gd name="T5" fmla="*/ 19 h 60"/>
                <a:gd name="T6" fmla="*/ 54 w 60"/>
                <a:gd name="T7" fmla="*/ 13 h 60"/>
                <a:gd name="T8" fmla="*/ 51 w 60"/>
                <a:gd name="T9" fmla="*/ 8 h 60"/>
                <a:gd name="T10" fmla="*/ 46 w 60"/>
                <a:gd name="T11" fmla="*/ 5 h 60"/>
                <a:gd name="T12" fmla="*/ 41 w 60"/>
                <a:gd name="T13" fmla="*/ 3 h 60"/>
                <a:gd name="T14" fmla="*/ 36 w 60"/>
                <a:gd name="T15" fmla="*/ 0 h 60"/>
                <a:gd name="T16" fmla="*/ 30 w 60"/>
                <a:gd name="T17" fmla="*/ 0 h 60"/>
                <a:gd name="T18" fmla="*/ 18 w 60"/>
                <a:gd name="T19" fmla="*/ 3 h 60"/>
                <a:gd name="T20" fmla="*/ 9 w 60"/>
                <a:gd name="T21" fmla="*/ 8 h 60"/>
                <a:gd name="T22" fmla="*/ 2 w 60"/>
                <a:gd name="T23" fmla="*/ 19 h 60"/>
                <a:gd name="T24" fmla="*/ 0 w 60"/>
                <a:gd name="T25" fmla="*/ 30 h 60"/>
                <a:gd name="T26" fmla="*/ 1 w 60"/>
                <a:gd name="T27" fmla="*/ 36 h 60"/>
                <a:gd name="T28" fmla="*/ 2 w 60"/>
                <a:gd name="T29" fmla="*/ 42 h 60"/>
                <a:gd name="T30" fmla="*/ 6 w 60"/>
                <a:gd name="T31" fmla="*/ 47 h 60"/>
                <a:gd name="T32" fmla="*/ 9 w 60"/>
                <a:gd name="T33" fmla="*/ 51 h 60"/>
                <a:gd name="T34" fmla="*/ 14 w 60"/>
                <a:gd name="T35" fmla="*/ 55 h 60"/>
                <a:gd name="T36" fmla="*/ 18 w 60"/>
                <a:gd name="T37" fmla="*/ 58 h 60"/>
                <a:gd name="T38" fmla="*/ 24 w 60"/>
                <a:gd name="T39" fmla="*/ 59 h 60"/>
                <a:gd name="T40" fmla="*/ 30 w 60"/>
                <a:gd name="T41" fmla="*/ 60 h 60"/>
                <a:gd name="T42" fmla="*/ 36 w 60"/>
                <a:gd name="T43" fmla="*/ 59 h 60"/>
                <a:gd name="T44" fmla="*/ 41 w 60"/>
                <a:gd name="T45" fmla="*/ 58 h 60"/>
                <a:gd name="T46" fmla="*/ 46 w 60"/>
                <a:gd name="T47" fmla="*/ 55 h 60"/>
                <a:gd name="T48" fmla="*/ 51 w 60"/>
                <a:gd name="T49" fmla="*/ 51 h 60"/>
                <a:gd name="T50" fmla="*/ 54 w 60"/>
                <a:gd name="T51" fmla="*/ 47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5"/>
                  </a:lnTo>
                  <a:lnTo>
                    <a:pt x="58" y="19"/>
                  </a:lnTo>
                  <a:lnTo>
                    <a:pt x="54" y="13"/>
                  </a:lnTo>
                  <a:lnTo>
                    <a:pt x="51" y="8"/>
                  </a:lnTo>
                  <a:lnTo>
                    <a:pt x="46" y="5"/>
                  </a:lnTo>
                  <a:lnTo>
                    <a:pt x="41" y="3"/>
                  </a:lnTo>
                  <a:lnTo>
                    <a:pt x="36" y="0"/>
                  </a:lnTo>
                  <a:lnTo>
                    <a:pt x="30" y="0"/>
                  </a:lnTo>
                  <a:lnTo>
                    <a:pt x="18" y="3"/>
                  </a:lnTo>
                  <a:lnTo>
                    <a:pt x="9" y="8"/>
                  </a:lnTo>
                  <a:lnTo>
                    <a:pt x="2" y="19"/>
                  </a:lnTo>
                  <a:lnTo>
                    <a:pt x="0" y="30"/>
                  </a:lnTo>
                  <a:lnTo>
                    <a:pt x="1" y="36"/>
                  </a:lnTo>
                  <a:lnTo>
                    <a:pt x="2" y="42"/>
                  </a:lnTo>
                  <a:lnTo>
                    <a:pt x="6" y="47"/>
                  </a:lnTo>
                  <a:lnTo>
                    <a:pt x="9" y="51"/>
                  </a:lnTo>
                  <a:lnTo>
                    <a:pt x="14" y="55"/>
                  </a:lnTo>
                  <a:lnTo>
                    <a:pt x="18" y="58"/>
                  </a:lnTo>
                  <a:lnTo>
                    <a:pt x="24" y="59"/>
                  </a:lnTo>
                  <a:lnTo>
                    <a:pt x="30" y="60"/>
                  </a:lnTo>
                  <a:lnTo>
                    <a:pt x="36" y="59"/>
                  </a:lnTo>
                  <a:lnTo>
                    <a:pt x="41" y="58"/>
                  </a:lnTo>
                  <a:lnTo>
                    <a:pt x="46" y="55"/>
                  </a:lnTo>
                  <a:lnTo>
                    <a:pt x="51" y="51"/>
                  </a:lnTo>
                  <a:lnTo>
                    <a:pt x="54" y="47"/>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69" name="Freeform 321"/>
            <p:cNvSpPr>
              <a:spLocks/>
            </p:cNvSpPr>
            <p:nvPr/>
          </p:nvSpPr>
          <p:spPr bwMode="auto">
            <a:xfrm>
              <a:off x="2492" y="1577"/>
              <a:ext cx="15" cy="15"/>
            </a:xfrm>
            <a:custGeom>
              <a:avLst/>
              <a:gdLst>
                <a:gd name="T0" fmla="*/ 15 w 30"/>
                <a:gd name="T1" fmla="*/ 30 h 30"/>
                <a:gd name="T2" fmla="*/ 13 w 30"/>
                <a:gd name="T3" fmla="*/ 30 h 30"/>
                <a:gd name="T4" fmla="*/ 10 w 30"/>
                <a:gd name="T5" fmla="*/ 29 h 30"/>
                <a:gd name="T6" fmla="*/ 7 w 30"/>
                <a:gd name="T7" fmla="*/ 27 h 30"/>
                <a:gd name="T8" fmla="*/ 5 w 30"/>
                <a:gd name="T9" fmla="*/ 26 h 30"/>
                <a:gd name="T10" fmla="*/ 3 w 30"/>
                <a:gd name="T11" fmla="*/ 23 h 30"/>
                <a:gd name="T12" fmla="*/ 1 w 30"/>
                <a:gd name="T13" fmla="*/ 20 h 30"/>
                <a:gd name="T14" fmla="*/ 0 w 30"/>
                <a:gd name="T15" fmla="*/ 18 h 30"/>
                <a:gd name="T16" fmla="*/ 0 w 30"/>
                <a:gd name="T17" fmla="*/ 15 h 30"/>
                <a:gd name="T18" fmla="*/ 0 w 30"/>
                <a:gd name="T19" fmla="*/ 12 h 30"/>
                <a:gd name="T20" fmla="*/ 1 w 30"/>
                <a:gd name="T21" fmla="*/ 10 h 30"/>
                <a:gd name="T22" fmla="*/ 3 w 30"/>
                <a:gd name="T23" fmla="*/ 7 h 30"/>
                <a:gd name="T24" fmla="*/ 5 w 30"/>
                <a:gd name="T25" fmla="*/ 5 h 30"/>
                <a:gd name="T26" fmla="*/ 7 w 30"/>
                <a:gd name="T27" fmla="*/ 3 h 30"/>
                <a:gd name="T28" fmla="*/ 10 w 30"/>
                <a:gd name="T29" fmla="*/ 2 h 30"/>
                <a:gd name="T30" fmla="*/ 13 w 30"/>
                <a:gd name="T31" fmla="*/ 0 h 30"/>
                <a:gd name="T32" fmla="*/ 15 w 30"/>
                <a:gd name="T33" fmla="*/ 0 h 30"/>
                <a:gd name="T34" fmla="*/ 18 w 30"/>
                <a:gd name="T35" fmla="*/ 0 h 30"/>
                <a:gd name="T36" fmla="*/ 21 w 30"/>
                <a:gd name="T37" fmla="*/ 2 h 30"/>
                <a:gd name="T38" fmla="*/ 23 w 30"/>
                <a:gd name="T39" fmla="*/ 3 h 30"/>
                <a:gd name="T40" fmla="*/ 25 w 30"/>
                <a:gd name="T41" fmla="*/ 5 h 30"/>
                <a:gd name="T42" fmla="*/ 28 w 30"/>
                <a:gd name="T43" fmla="*/ 7 h 30"/>
                <a:gd name="T44" fmla="*/ 29 w 30"/>
                <a:gd name="T45" fmla="*/ 10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0" y="29"/>
                  </a:lnTo>
                  <a:lnTo>
                    <a:pt x="7" y="27"/>
                  </a:lnTo>
                  <a:lnTo>
                    <a:pt x="5" y="26"/>
                  </a:lnTo>
                  <a:lnTo>
                    <a:pt x="3" y="23"/>
                  </a:lnTo>
                  <a:lnTo>
                    <a:pt x="1" y="20"/>
                  </a:lnTo>
                  <a:lnTo>
                    <a:pt x="0" y="18"/>
                  </a:lnTo>
                  <a:lnTo>
                    <a:pt x="0" y="15"/>
                  </a:lnTo>
                  <a:lnTo>
                    <a:pt x="0" y="12"/>
                  </a:lnTo>
                  <a:lnTo>
                    <a:pt x="1" y="10"/>
                  </a:lnTo>
                  <a:lnTo>
                    <a:pt x="3" y="7"/>
                  </a:lnTo>
                  <a:lnTo>
                    <a:pt x="5" y="5"/>
                  </a:lnTo>
                  <a:lnTo>
                    <a:pt x="7" y="3"/>
                  </a:lnTo>
                  <a:lnTo>
                    <a:pt x="10" y="2"/>
                  </a:lnTo>
                  <a:lnTo>
                    <a:pt x="13" y="0"/>
                  </a:lnTo>
                  <a:lnTo>
                    <a:pt x="15" y="0"/>
                  </a:lnTo>
                  <a:lnTo>
                    <a:pt x="18"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370" name="Group 322"/>
          <p:cNvGrpSpPr>
            <a:grpSpLocks/>
          </p:cNvGrpSpPr>
          <p:nvPr/>
        </p:nvGrpSpPr>
        <p:grpSpPr bwMode="auto">
          <a:xfrm>
            <a:off x="0" y="5026027"/>
            <a:ext cx="1828800" cy="1831975"/>
            <a:chOff x="2332" y="1554"/>
            <a:chExt cx="1105" cy="1218"/>
          </a:xfrm>
        </p:grpSpPr>
        <p:sp>
          <p:nvSpPr>
            <p:cNvPr id="2371" name="Freeform 323"/>
            <p:cNvSpPr>
              <a:spLocks/>
            </p:cNvSpPr>
            <p:nvPr/>
          </p:nvSpPr>
          <p:spPr bwMode="auto">
            <a:xfrm>
              <a:off x="2450" y="2113"/>
              <a:ext cx="30" cy="30"/>
            </a:xfrm>
            <a:custGeom>
              <a:avLst/>
              <a:gdLst>
                <a:gd name="T0" fmla="*/ 31 w 61"/>
                <a:gd name="T1" fmla="*/ 60 h 60"/>
                <a:gd name="T2" fmla="*/ 18 w 61"/>
                <a:gd name="T3" fmla="*/ 57 h 60"/>
                <a:gd name="T4" fmla="*/ 9 w 61"/>
                <a:gd name="T5" fmla="*/ 50 h 60"/>
                <a:gd name="T6" fmla="*/ 2 w 61"/>
                <a:gd name="T7" fmla="*/ 41 h 60"/>
                <a:gd name="T8" fmla="*/ 0 w 61"/>
                <a:gd name="T9" fmla="*/ 30 h 60"/>
                <a:gd name="T10" fmla="*/ 2 w 61"/>
                <a:gd name="T11" fmla="*/ 18 h 60"/>
                <a:gd name="T12" fmla="*/ 9 w 61"/>
                <a:gd name="T13" fmla="*/ 8 h 60"/>
                <a:gd name="T14" fmla="*/ 18 w 61"/>
                <a:gd name="T15" fmla="*/ 2 h 60"/>
                <a:gd name="T16" fmla="*/ 31 w 61"/>
                <a:gd name="T17" fmla="*/ 0 h 60"/>
                <a:gd name="T18" fmla="*/ 42 w 61"/>
                <a:gd name="T19" fmla="*/ 2 h 60"/>
                <a:gd name="T20" fmla="*/ 52 w 61"/>
                <a:gd name="T21" fmla="*/ 8 h 60"/>
                <a:gd name="T22" fmla="*/ 58 w 61"/>
                <a:gd name="T23" fmla="*/ 18 h 60"/>
                <a:gd name="T24" fmla="*/ 61 w 61"/>
                <a:gd name="T25" fmla="*/ 30 h 60"/>
                <a:gd name="T26" fmla="*/ 58 w 61"/>
                <a:gd name="T27" fmla="*/ 41 h 60"/>
                <a:gd name="T28" fmla="*/ 52 w 61"/>
                <a:gd name="T29" fmla="*/ 50 h 60"/>
                <a:gd name="T30" fmla="*/ 42 w 61"/>
                <a:gd name="T31" fmla="*/ 57 h 60"/>
                <a:gd name="T32" fmla="*/ 31 w 61"/>
                <a:gd name="T33"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 h="60">
                  <a:moveTo>
                    <a:pt x="31" y="60"/>
                  </a:moveTo>
                  <a:lnTo>
                    <a:pt x="18" y="57"/>
                  </a:lnTo>
                  <a:lnTo>
                    <a:pt x="9" y="50"/>
                  </a:lnTo>
                  <a:lnTo>
                    <a:pt x="2" y="41"/>
                  </a:lnTo>
                  <a:lnTo>
                    <a:pt x="0" y="30"/>
                  </a:lnTo>
                  <a:lnTo>
                    <a:pt x="2" y="18"/>
                  </a:lnTo>
                  <a:lnTo>
                    <a:pt x="9" y="8"/>
                  </a:lnTo>
                  <a:lnTo>
                    <a:pt x="18" y="2"/>
                  </a:lnTo>
                  <a:lnTo>
                    <a:pt x="31" y="0"/>
                  </a:lnTo>
                  <a:lnTo>
                    <a:pt x="42" y="2"/>
                  </a:lnTo>
                  <a:lnTo>
                    <a:pt x="52" y="8"/>
                  </a:lnTo>
                  <a:lnTo>
                    <a:pt x="58" y="18"/>
                  </a:lnTo>
                  <a:lnTo>
                    <a:pt x="61" y="30"/>
                  </a:lnTo>
                  <a:lnTo>
                    <a:pt x="58" y="41"/>
                  </a:lnTo>
                  <a:lnTo>
                    <a:pt x="52" y="50"/>
                  </a:lnTo>
                  <a:lnTo>
                    <a:pt x="42" y="57"/>
                  </a:lnTo>
                  <a:lnTo>
                    <a:pt x="31" y="6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72" name="Freeform 324"/>
            <p:cNvSpPr>
              <a:spLocks/>
            </p:cNvSpPr>
            <p:nvPr/>
          </p:nvSpPr>
          <p:spPr bwMode="auto">
            <a:xfrm>
              <a:off x="2431" y="2013"/>
              <a:ext cx="67" cy="91"/>
            </a:xfrm>
            <a:custGeom>
              <a:avLst/>
              <a:gdLst>
                <a:gd name="T0" fmla="*/ 50 w 132"/>
                <a:gd name="T1" fmla="*/ 182 h 182"/>
                <a:gd name="T2" fmla="*/ 80 w 132"/>
                <a:gd name="T3" fmla="*/ 182 h 182"/>
                <a:gd name="T4" fmla="*/ 85 w 132"/>
                <a:gd name="T5" fmla="*/ 174 h 182"/>
                <a:gd name="T6" fmla="*/ 98 w 132"/>
                <a:gd name="T7" fmla="*/ 154 h 182"/>
                <a:gd name="T8" fmla="*/ 113 w 132"/>
                <a:gd name="T9" fmla="*/ 125 h 182"/>
                <a:gd name="T10" fmla="*/ 125 w 132"/>
                <a:gd name="T11" fmla="*/ 91 h 182"/>
                <a:gd name="T12" fmla="*/ 132 w 132"/>
                <a:gd name="T13" fmla="*/ 58 h 182"/>
                <a:gd name="T14" fmla="*/ 128 w 132"/>
                <a:gd name="T15" fmla="*/ 29 h 182"/>
                <a:gd name="T16" fmla="*/ 107 w 132"/>
                <a:gd name="T17" fmla="*/ 9 h 182"/>
                <a:gd name="T18" fmla="*/ 67 w 132"/>
                <a:gd name="T19" fmla="*/ 0 h 182"/>
                <a:gd name="T20" fmla="*/ 25 w 132"/>
                <a:gd name="T21" fmla="*/ 9 h 182"/>
                <a:gd name="T22" fmla="*/ 4 w 132"/>
                <a:gd name="T23" fmla="*/ 29 h 182"/>
                <a:gd name="T24" fmla="*/ 0 w 132"/>
                <a:gd name="T25" fmla="*/ 58 h 182"/>
                <a:gd name="T26" fmla="*/ 6 w 132"/>
                <a:gd name="T27" fmla="*/ 91 h 182"/>
                <a:gd name="T28" fmla="*/ 18 w 132"/>
                <a:gd name="T29" fmla="*/ 125 h 182"/>
                <a:gd name="T30" fmla="*/ 33 w 132"/>
                <a:gd name="T31" fmla="*/ 154 h 182"/>
                <a:gd name="T32" fmla="*/ 46 w 132"/>
                <a:gd name="T33" fmla="*/ 174 h 182"/>
                <a:gd name="T34" fmla="*/ 50 w 132"/>
                <a:gd name="T35"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73" name="Freeform 325"/>
            <p:cNvSpPr>
              <a:spLocks/>
            </p:cNvSpPr>
            <p:nvPr/>
          </p:nvSpPr>
          <p:spPr bwMode="auto">
            <a:xfrm>
              <a:off x="2431" y="2013"/>
              <a:ext cx="67" cy="91"/>
            </a:xfrm>
            <a:custGeom>
              <a:avLst/>
              <a:gdLst>
                <a:gd name="T0" fmla="*/ 50 w 132"/>
                <a:gd name="T1" fmla="*/ 182 h 182"/>
                <a:gd name="T2" fmla="*/ 80 w 132"/>
                <a:gd name="T3" fmla="*/ 182 h 182"/>
                <a:gd name="T4" fmla="*/ 85 w 132"/>
                <a:gd name="T5" fmla="*/ 174 h 182"/>
                <a:gd name="T6" fmla="*/ 98 w 132"/>
                <a:gd name="T7" fmla="*/ 154 h 182"/>
                <a:gd name="T8" fmla="*/ 113 w 132"/>
                <a:gd name="T9" fmla="*/ 125 h 182"/>
                <a:gd name="T10" fmla="*/ 125 w 132"/>
                <a:gd name="T11" fmla="*/ 91 h 182"/>
                <a:gd name="T12" fmla="*/ 132 w 132"/>
                <a:gd name="T13" fmla="*/ 58 h 182"/>
                <a:gd name="T14" fmla="*/ 128 w 132"/>
                <a:gd name="T15" fmla="*/ 29 h 182"/>
                <a:gd name="T16" fmla="*/ 107 w 132"/>
                <a:gd name="T17" fmla="*/ 9 h 182"/>
                <a:gd name="T18" fmla="*/ 67 w 132"/>
                <a:gd name="T19" fmla="*/ 0 h 182"/>
                <a:gd name="T20" fmla="*/ 25 w 132"/>
                <a:gd name="T21" fmla="*/ 9 h 182"/>
                <a:gd name="T22" fmla="*/ 4 w 132"/>
                <a:gd name="T23" fmla="*/ 29 h 182"/>
                <a:gd name="T24" fmla="*/ 0 w 132"/>
                <a:gd name="T25" fmla="*/ 58 h 182"/>
                <a:gd name="T26" fmla="*/ 6 w 132"/>
                <a:gd name="T27" fmla="*/ 91 h 182"/>
                <a:gd name="T28" fmla="*/ 18 w 132"/>
                <a:gd name="T29" fmla="*/ 125 h 182"/>
                <a:gd name="T30" fmla="*/ 33 w 132"/>
                <a:gd name="T31" fmla="*/ 154 h 182"/>
                <a:gd name="T32" fmla="*/ 46 w 132"/>
                <a:gd name="T33" fmla="*/ 174 h 182"/>
                <a:gd name="T34" fmla="*/ 50 w 132"/>
                <a:gd name="T35"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74" name="Freeform 326"/>
            <p:cNvSpPr>
              <a:spLocks/>
            </p:cNvSpPr>
            <p:nvPr/>
          </p:nvSpPr>
          <p:spPr bwMode="auto">
            <a:xfrm>
              <a:off x="2359" y="2051"/>
              <a:ext cx="89" cy="73"/>
            </a:xfrm>
            <a:custGeom>
              <a:avLst/>
              <a:gdLst>
                <a:gd name="T0" fmla="*/ 163 w 177"/>
                <a:gd name="T1" fmla="*/ 144 h 146"/>
                <a:gd name="T2" fmla="*/ 177 w 177"/>
                <a:gd name="T3" fmla="*/ 118 h 146"/>
                <a:gd name="T4" fmla="*/ 172 w 177"/>
                <a:gd name="T5" fmla="*/ 110 h 146"/>
                <a:gd name="T6" fmla="*/ 161 w 177"/>
                <a:gd name="T7" fmla="*/ 89 h 146"/>
                <a:gd name="T8" fmla="*/ 144 w 177"/>
                <a:gd name="T9" fmla="*/ 62 h 146"/>
                <a:gd name="T10" fmla="*/ 122 w 177"/>
                <a:gd name="T11" fmla="*/ 33 h 146"/>
                <a:gd name="T12" fmla="*/ 95 w 177"/>
                <a:gd name="T13" fmla="*/ 11 h 146"/>
                <a:gd name="T14" fmla="*/ 69 w 177"/>
                <a:gd name="T15" fmla="*/ 0 h 146"/>
                <a:gd name="T16" fmla="*/ 40 w 177"/>
                <a:gd name="T17" fmla="*/ 7 h 146"/>
                <a:gd name="T18" fmla="*/ 14 w 177"/>
                <a:gd name="T19" fmla="*/ 38 h 146"/>
                <a:gd name="T20" fmla="*/ 3 w 177"/>
                <a:gd name="T21" fmla="*/ 60 h 146"/>
                <a:gd name="T22" fmla="*/ 0 w 177"/>
                <a:gd name="T23" fmla="*/ 78 h 146"/>
                <a:gd name="T24" fmla="*/ 1 w 177"/>
                <a:gd name="T25" fmla="*/ 94 h 146"/>
                <a:gd name="T26" fmla="*/ 8 w 177"/>
                <a:gd name="T27" fmla="*/ 106 h 146"/>
                <a:gd name="T28" fmla="*/ 17 w 177"/>
                <a:gd name="T29" fmla="*/ 117 h 146"/>
                <a:gd name="T30" fmla="*/ 30 w 177"/>
                <a:gd name="T31" fmla="*/ 126 h 146"/>
                <a:gd name="T32" fmla="*/ 46 w 177"/>
                <a:gd name="T33" fmla="*/ 132 h 146"/>
                <a:gd name="T34" fmla="*/ 62 w 177"/>
                <a:gd name="T35" fmla="*/ 138 h 146"/>
                <a:gd name="T36" fmla="*/ 79 w 177"/>
                <a:gd name="T37" fmla="*/ 141 h 146"/>
                <a:gd name="T38" fmla="*/ 98 w 177"/>
                <a:gd name="T39" fmla="*/ 143 h 146"/>
                <a:gd name="T40" fmla="*/ 115 w 177"/>
                <a:gd name="T41" fmla="*/ 144 h 146"/>
                <a:gd name="T42" fmla="*/ 130 w 177"/>
                <a:gd name="T43" fmla="*/ 146 h 146"/>
                <a:gd name="T44" fmla="*/ 144 w 177"/>
                <a:gd name="T45" fmla="*/ 146 h 146"/>
                <a:gd name="T46" fmla="*/ 154 w 177"/>
                <a:gd name="T47" fmla="*/ 144 h 146"/>
                <a:gd name="T48" fmla="*/ 161 w 177"/>
                <a:gd name="T49" fmla="*/ 144 h 146"/>
                <a:gd name="T50" fmla="*/ 163 w 177"/>
                <a:gd name="T51" fmla="*/ 14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7" h="146">
                  <a:moveTo>
                    <a:pt x="163" y="144"/>
                  </a:moveTo>
                  <a:lnTo>
                    <a:pt x="177" y="118"/>
                  </a:lnTo>
                  <a:lnTo>
                    <a:pt x="172" y="110"/>
                  </a:lnTo>
                  <a:lnTo>
                    <a:pt x="161" y="89"/>
                  </a:lnTo>
                  <a:lnTo>
                    <a:pt x="144" y="62"/>
                  </a:lnTo>
                  <a:lnTo>
                    <a:pt x="122" y="33"/>
                  </a:lnTo>
                  <a:lnTo>
                    <a:pt x="95" y="11"/>
                  </a:lnTo>
                  <a:lnTo>
                    <a:pt x="69" y="0"/>
                  </a:lnTo>
                  <a:lnTo>
                    <a:pt x="40" y="7"/>
                  </a:lnTo>
                  <a:lnTo>
                    <a:pt x="14" y="38"/>
                  </a:lnTo>
                  <a:lnTo>
                    <a:pt x="3" y="60"/>
                  </a:lnTo>
                  <a:lnTo>
                    <a:pt x="0" y="78"/>
                  </a:lnTo>
                  <a:lnTo>
                    <a:pt x="1" y="94"/>
                  </a:lnTo>
                  <a:lnTo>
                    <a:pt x="8" y="106"/>
                  </a:lnTo>
                  <a:lnTo>
                    <a:pt x="17" y="117"/>
                  </a:lnTo>
                  <a:lnTo>
                    <a:pt x="30" y="126"/>
                  </a:lnTo>
                  <a:lnTo>
                    <a:pt x="46" y="132"/>
                  </a:lnTo>
                  <a:lnTo>
                    <a:pt x="62" y="138"/>
                  </a:lnTo>
                  <a:lnTo>
                    <a:pt x="79" y="141"/>
                  </a:lnTo>
                  <a:lnTo>
                    <a:pt x="98" y="143"/>
                  </a:lnTo>
                  <a:lnTo>
                    <a:pt x="115" y="144"/>
                  </a:lnTo>
                  <a:lnTo>
                    <a:pt x="130" y="146"/>
                  </a:lnTo>
                  <a:lnTo>
                    <a:pt x="144" y="146"/>
                  </a:lnTo>
                  <a:lnTo>
                    <a:pt x="154" y="144"/>
                  </a:lnTo>
                  <a:lnTo>
                    <a:pt x="161" y="144"/>
                  </a:lnTo>
                  <a:lnTo>
                    <a:pt x="163" y="14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75" name="Freeform 327"/>
            <p:cNvSpPr>
              <a:spLocks/>
            </p:cNvSpPr>
            <p:nvPr/>
          </p:nvSpPr>
          <p:spPr bwMode="auto">
            <a:xfrm>
              <a:off x="2359" y="2133"/>
              <a:ext cx="89" cy="71"/>
            </a:xfrm>
            <a:custGeom>
              <a:avLst/>
              <a:gdLst>
                <a:gd name="T0" fmla="*/ 178 w 178"/>
                <a:gd name="T1" fmla="*/ 27 h 143"/>
                <a:gd name="T2" fmla="*/ 164 w 178"/>
                <a:gd name="T3" fmla="*/ 1 h 143"/>
                <a:gd name="T4" fmla="*/ 162 w 178"/>
                <a:gd name="T5" fmla="*/ 1 h 143"/>
                <a:gd name="T6" fmla="*/ 155 w 178"/>
                <a:gd name="T7" fmla="*/ 1 h 143"/>
                <a:gd name="T8" fmla="*/ 145 w 178"/>
                <a:gd name="T9" fmla="*/ 0 h 143"/>
                <a:gd name="T10" fmla="*/ 131 w 178"/>
                <a:gd name="T11" fmla="*/ 0 h 143"/>
                <a:gd name="T12" fmla="*/ 116 w 178"/>
                <a:gd name="T13" fmla="*/ 1 h 143"/>
                <a:gd name="T14" fmla="*/ 99 w 178"/>
                <a:gd name="T15" fmla="*/ 2 h 143"/>
                <a:gd name="T16" fmla="*/ 80 w 178"/>
                <a:gd name="T17" fmla="*/ 5 h 143"/>
                <a:gd name="T18" fmla="*/ 63 w 178"/>
                <a:gd name="T19" fmla="*/ 7 h 143"/>
                <a:gd name="T20" fmla="*/ 46 w 178"/>
                <a:gd name="T21" fmla="*/ 13 h 143"/>
                <a:gd name="T22" fmla="*/ 31 w 178"/>
                <a:gd name="T23" fmla="*/ 18 h 143"/>
                <a:gd name="T24" fmla="*/ 18 w 178"/>
                <a:gd name="T25" fmla="*/ 27 h 143"/>
                <a:gd name="T26" fmla="*/ 8 w 178"/>
                <a:gd name="T27" fmla="*/ 37 h 143"/>
                <a:gd name="T28" fmla="*/ 2 w 178"/>
                <a:gd name="T29" fmla="*/ 50 h 143"/>
                <a:gd name="T30" fmla="*/ 0 w 178"/>
                <a:gd name="T31" fmla="*/ 65 h 143"/>
                <a:gd name="T32" fmla="*/ 4 w 178"/>
                <a:gd name="T33" fmla="*/ 83 h 143"/>
                <a:gd name="T34" fmla="*/ 14 w 178"/>
                <a:gd name="T35" fmla="*/ 104 h 143"/>
                <a:gd name="T36" fmla="*/ 41 w 178"/>
                <a:gd name="T37" fmla="*/ 135 h 143"/>
                <a:gd name="T38" fmla="*/ 69 w 178"/>
                <a:gd name="T39" fmla="*/ 143 h 143"/>
                <a:gd name="T40" fmla="*/ 96 w 178"/>
                <a:gd name="T41" fmla="*/ 132 h 143"/>
                <a:gd name="T42" fmla="*/ 122 w 178"/>
                <a:gd name="T43" fmla="*/ 111 h 143"/>
                <a:gd name="T44" fmla="*/ 145 w 178"/>
                <a:gd name="T45" fmla="*/ 83 h 143"/>
                <a:gd name="T46" fmla="*/ 162 w 178"/>
                <a:gd name="T47" fmla="*/ 55 h 143"/>
                <a:gd name="T48" fmla="*/ 174 w 178"/>
                <a:gd name="T49" fmla="*/ 35 h 143"/>
                <a:gd name="T50" fmla="*/ 178 w 178"/>
                <a:gd name="T51" fmla="*/ 2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8" h="143">
                  <a:moveTo>
                    <a:pt x="178" y="27"/>
                  </a:moveTo>
                  <a:lnTo>
                    <a:pt x="164" y="1"/>
                  </a:lnTo>
                  <a:lnTo>
                    <a:pt x="162" y="1"/>
                  </a:lnTo>
                  <a:lnTo>
                    <a:pt x="155" y="1"/>
                  </a:lnTo>
                  <a:lnTo>
                    <a:pt x="145" y="0"/>
                  </a:lnTo>
                  <a:lnTo>
                    <a:pt x="131" y="0"/>
                  </a:lnTo>
                  <a:lnTo>
                    <a:pt x="116" y="1"/>
                  </a:lnTo>
                  <a:lnTo>
                    <a:pt x="99" y="2"/>
                  </a:lnTo>
                  <a:lnTo>
                    <a:pt x="80" y="5"/>
                  </a:lnTo>
                  <a:lnTo>
                    <a:pt x="63" y="7"/>
                  </a:lnTo>
                  <a:lnTo>
                    <a:pt x="46" y="13"/>
                  </a:lnTo>
                  <a:lnTo>
                    <a:pt x="31" y="18"/>
                  </a:lnTo>
                  <a:lnTo>
                    <a:pt x="18" y="27"/>
                  </a:lnTo>
                  <a:lnTo>
                    <a:pt x="8" y="37"/>
                  </a:lnTo>
                  <a:lnTo>
                    <a:pt x="2" y="50"/>
                  </a:lnTo>
                  <a:lnTo>
                    <a:pt x="0" y="65"/>
                  </a:lnTo>
                  <a:lnTo>
                    <a:pt x="4" y="83"/>
                  </a:lnTo>
                  <a:lnTo>
                    <a:pt x="14" y="104"/>
                  </a:lnTo>
                  <a:lnTo>
                    <a:pt x="41" y="135"/>
                  </a:lnTo>
                  <a:lnTo>
                    <a:pt x="69" y="143"/>
                  </a:lnTo>
                  <a:lnTo>
                    <a:pt x="96" y="132"/>
                  </a:lnTo>
                  <a:lnTo>
                    <a:pt x="122" y="111"/>
                  </a:lnTo>
                  <a:lnTo>
                    <a:pt x="145" y="83"/>
                  </a:lnTo>
                  <a:lnTo>
                    <a:pt x="162" y="55"/>
                  </a:lnTo>
                  <a:lnTo>
                    <a:pt x="174" y="35"/>
                  </a:lnTo>
                  <a:lnTo>
                    <a:pt x="178" y="2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76" name="Freeform 328"/>
            <p:cNvSpPr>
              <a:spLocks/>
            </p:cNvSpPr>
            <p:nvPr/>
          </p:nvSpPr>
          <p:spPr bwMode="auto">
            <a:xfrm>
              <a:off x="2432" y="2151"/>
              <a:ext cx="66" cy="90"/>
            </a:xfrm>
            <a:custGeom>
              <a:avLst/>
              <a:gdLst>
                <a:gd name="T0" fmla="*/ 82 w 132"/>
                <a:gd name="T1" fmla="*/ 0 h 181"/>
                <a:gd name="T2" fmla="*/ 52 w 132"/>
                <a:gd name="T3" fmla="*/ 0 h 181"/>
                <a:gd name="T4" fmla="*/ 47 w 132"/>
                <a:gd name="T5" fmla="*/ 8 h 181"/>
                <a:gd name="T6" fmla="*/ 35 w 132"/>
                <a:gd name="T7" fmla="*/ 29 h 181"/>
                <a:gd name="T8" fmla="*/ 20 w 132"/>
                <a:gd name="T9" fmla="*/ 57 h 181"/>
                <a:gd name="T10" fmla="*/ 7 w 132"/>
                <a:gd name="T11" fmla="*/ 90 h 181"/>
                <a:gd name="T12" fmla="*/ 0 w 132"/>
                <a:gd name="T13" fmla="*/ 123 h 181"/>
                <a:gd name="T14" fmla="*/ 5 w 132"/>
                <a:gd name="T15" fmla="*/ 152 h 181"/>
                <a:gd name="T16" fmla="*/ 24 w 132"/>
                <a:gd name="T17" fmla="*/ 172 h 181"/>
                <a:gd name="T18" fmla="*/ 64 w 132"/>
                <a:gd name="T19" fmla="*/ 181 h 181"/>
                <a:gd name="T20" fmla="*/ 106 w 132"/>
                <a:gd name="T21" fmla="*/ 172 h 181"/>
                <a:gd name="T22" fmla="*/ 127 w 132"/>
                <a:gd name="T23" fmla="*/ 152 h 181"/>
                <a:gd name="T24" fmla="*/ 132 w 132"/>
                <a:gd name="T25" fmla="*/ 123 h 181"/>
                <a:gd name="T26" fmla="*/ 127 w 132"/>
                <a:gd name="T27" fmla="*/ 90 h 181"/>
                <a:gd name="T28" fmla="*/ 114 w 132"/>
                <a:gd name="T29" fmla="*/ 57 h 181"/>
                <a:gd name="T30" fmla="*/ 99 w 132"/>
                <a:gd name="T31" fmla="*/ 29 h 181"/>
                <a:gd name="T32" fmla="*/ 86 w 132"/>
                <a:gd name="T33" fmla="*/ 8 h 181"/>
                <a:gd name="T34" fmla="*/ 82 w 132"/>
                <a:gd name="T35"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81">
                  <a:moveTo>
                    <a:pt x="82" y="0"/>
                  </a:moveTo>
                  <a:lnTo>
                    <a:pt x="52" y="0"/>
                  </a:lnTo>
                  <a:lnTo>
                    <a:pt x="47" y="8"/>
                  </a:lnTo>
                  <a:lnTo>
                    <a:pt x="35" y="29"/>
                  </a:lnTo>
                  <a:lnTo>
                    <a:pt x="20" y="57"/>
                  </a:lnTo>
                  <a:lnTo>
                    <a:pt x="7" y="90"/>
                  </a:lnTo>
                  <a:lnTo>
                    <a:pt x="0" y="123"/>
                  </a:lnTo>
                  <a:lnTo>
                    <a:pt x="5" y="152"/>
                  </a:lnTo>
                  <a:lnTo>
                    <a:pt x="24" y="172"/>
                  </a:lnTo>
                  <a:lnTo>
                    <a:pt x="64" y="181"/>
                  </a:lnTo>
                  <a:lnTo>
                    <a:pt x="106" y="172"/>
                  </a:lnTo>
                  <a:lnTo>
                    <a:pt x="127" y="152"/>
                  </a:lnTo>
                  <a:lnTo>
                    <a:pt x="132" y="123"/>
                  </a:lnTo>
                  <a:lnTo>
                    <a:pt x="127" y="90"/>
                  </a:lnTo>
                  <a:lnTo>
                    <a:pt x="114" y="57"/>
                  </a:lnTo>
                  <a:lnTo>
                    <a:pt x="99" y="29"/>
                  </a:lnTo>
                  <a:lnTo>
                    <a:pt x="86" y="8"/>
                  </a:lnTo>
                  <a:lnTo>
                    <a:pt x="82"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77" name="Freeform 329"/>
            <p:cNvSpPr>
              <a:spLocks/>
            </p:cNvSpPr>
            <p:nvPr/>
          </p:nvSpPr>
          <p:spPr bwMode="auto">
            <a:xfrm>
              <a:off x="2482" y="2132"/>
              <a:ext cx="88" cy="72"/>
            </a:xfrm>
            <a:custGeom>
              <a:avLst/>
              <a:gdLst>
                <a:gd name="T0" fmla="*/ 15 w 177"/>
                <a:gd name="T1" fmla="*/ 1 h 144"/>
                <a:gd name="T2" fmla="*/ 0 w 177"/>
                <a:gd name="T3" fmla="*/ 26 h 144"/>
                <a:gd name="T4" fmla="*/ 5 w 177"/>
                <a:gd name="T5" fmla="*/ 34 h 144"/>
                <a:gd name="T6" fmla="*/ 16 w 177"/>
                <a:gd name="T7" fmla="*/ 55 h 144"/>
                <a:gd name="T8" fmla="*/ 33 w 177"/>
                <a:gd name="T9" fmla="*/ 83 h 144"/>
                <a:gd name="T10" fmla="*/ 56 w 177"/>
                <a:gd name="T11" fmla="*/ 110 h 144"/>
                <a:gd name="T12" fmla="*/ 82 w 177"/>
                <a:gd name="T13" fmla="*/ 132 h 144"/>
                <a:gd name="T14" fmla="*/ 109 w 177"/>
                <a:gd name="T15" fmla="*/ 144 h 144"/>
                <a:gd name="T16" fmla="*/ 137 w 177"/>
                <a:gd name="T17" fmla="*/ 137 h 144"/>
                <a:gd name="T18" fmla="*/ 164 w 177"/>
                <a:gd name="T19" fmla="*/ 106 h 144"/>
                <a:gd name="T20" fmla="*/ 174 w 177"/>
                <a:gd name="T21" fmla="*/ 85 h 144"/>
                <a:gd name="T22" fmla="*/ 177 w 177"/>
                <a:gd name="T23" fmla="*/ 67 h 144"/>
                <a:gd name="T24" fmla="*/ 176 w 177"/>
                <a:gd name="T25" fmla="*/ 50 h 144"/>
                <a:gd name="T26" fmla="*/ 170 w 177"/>
                <a:gd name="T27" fmla="*/ 38 h 144"/>
                <a:gd name="T28" fmla="*/ 161 w 177"/>
                <a:gd name="T29" fmla="*/ 27 h 144"/>
                <a:gd name="T30" fmla="*/ 147 w 177"/>
                <a:gd name="T31" fmla="*/ 19 h 144"/>
                <a:gd name="T32" fmla="*/ 132 w 177"/>
                <a:gd name="T33" fmla="*/ 12 h 144"/>
                <a:gd name="T34" fmla="*/ 116 w 177"/>
                <a:gd name="T35" fmla="*/ 8 h 144"/>
                <a:gd name="T36" fmla="*/ 98 w 177"/>
                <a:gd name="T37" fmla="*/ 4 h 144"/>
                <a:gd name="T38" fmla="*/ 81 w 177"/>
                <a:gd name="T39" fmla="*/ 2 h 144"/>
                <a:gd name="T40" fmla="*/ 63 w 177"/>
                <a:gd name="T41" fmla="*/ 1 h 144"/>
                <a:gd name="T42" fmla="*/ 48 w 177"/>
                <a:gd name="T43" fmla="*/ 0 h 144"/>
                <a:gd name="T44" fmla="*/ 35 w 177"/>
                <a:gd name="T45" fmla="*/ 0 h 144"/>
                <a:gd name="T46" fmla="*/ 24 w 177"/>
                <a:gd name="T47" fmla="*/ 1 h 144"/>
                <a:gd name="T48" fmla="*/ 17 w 177"/>
                <a:gd name="T49" fmla="*/ 1 h 144"/>
                <a:gd name="T50" fmla="*/ 15 w 177"/>
                <a:gd name="T51" fmla="*/ 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7" h="144">
                  <a:moveTo>
                    <a:pt x="15" y="1"/>
                  </a:moveTo>
                  <a:lnTo>
                    <a:pt x="0" y="26"/>
                  </a:lnTo>
                  <a:lnTo>
                    <a:pt x="5" y="34"/>
                  </a:lnTo>
                  <a:lnTo>
                    <a:pt x="16" y="55"/>
                  </a:lnTo>
                  <a:lnTo>
                    <a:pt x="33" y="83"/>
                  </a:lnTo>
                  <a:lnTo>
                    <a:pt x="56" y="110"/>
                  </a:lnTo>
                  <a:lnTo>
                    <a:pt x="82" y="132"/>
                  </a:lnTo>
                  <a:lnTo>
                    <a:pt x="109" y="144"/>
                  </a:lnTo>
                  <a:lnTo>
                    <a:pt x="137" y="137"/>
                  </a:lnTo>
                  <a:lnTo>
                    <a:pt x="164" y="106"/>
                  </a:lnTo>
                  <a:lnTo>
                    <a:pt x="174" y="85"/>
                  </a:lnTo>
                  <a:lnTo>
                    <a:pt x="177" y="67"/>
                  </a:lnTo>
                  <a:lnTo>
                    <a:pt x="176" y="50"/>
                  </a:lnTo>
                  <a:lnTo>
                    <a:pt x="170" y="38"/>
                  </a:lnTo>
                  <a:lnTo>
                    <a:pt x="161" y="27"/>
                  </a:lnTo>
                  <a:lnTo>
                    <a:pt x="147" y="19"/>
                  </a:lnTo>
                  <a:lnTo>
                    <a:pt x="132" y="12"/>
                  </a:lnTo>
                  <a:lnTo>
                    <a:pt x="116" y="8"/>
                  </a:lnTo>
                  <a:lnTo>
                    <a:pt x="98" y="4"/>
                  </a:lnTo>
                  <a:lnTo>
                    <a:pt x="81" y="2"/>
                  </a:lnTo>
                  <a:lnTo>
                    <a:pt x="63" y="1"/>
                  </a:lnTo>
                  <a:lnTo>
                    <a:pt x="48" y="0"/>
                  </a:lnTo>
                  <a:lnTo>
                    <a:pt x="35" y="0"/>
                  </a:lnTo>
                  <a:lnTo>
                    <a:pt x="24" y="1"/>
                  </a:lnTo>
                  <a:lnTo>
                    <a:pt x="17" y="1"/>
                  </a:lnTo>
                  <a:lnTo>
                    <a:pt x="15"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78" name="Freeform 330"/>
            <p:cNvSpPr>
              <a:spLocks/>
            </p:cNvSpPr>
            <p:nvPr/>
          </p:nvSpPr>
          <p:spPr bwMode="auto">
            <a:xfrm>
              <a:off x="2481" y="2051"/>
              <a:ext cx="90" cy="72"/>
            </a:xfrm>
            <a:custGeom>
              <a:avLst/>
              <a:gdLst>
                <a:gd name="T0" fmla="*/ 0 w 180"/>
                <a:gd name="T1" fmla="*/ 116 h 143"/>
                <a:gd name="T2" fmla="*/ 15 w 180"/>
                <a:gd name="T3" fmla="*/ 142 h 143"/>
                <a:gd name="T4" fmla="*/ 17 w 180"/>
                <a:gd name="T5" fmla="*/ 142 h 143"/>
                <a:gd name="T6" fmla="*/ 24 w 180"/>
                <a:gd name="T7" fmla="*/ 142 h 143"/>
                <a:gd name="T8" fmla="*/ 34 w 180"/>
                <a:gd name="T9" fmla="*/ 143 h 143"/>
                <a:gd name="T10" fmla="*/ 48 w 180"/>
                <a:gd name="T11" fmla="*/ 143 h 143"/>
                <a:gd name="T12" fmla="*/ 63 w 180"/>
                <a:gd name="T13" fmla="*/ 142 h 143"/>
                <a:gd name="T14" fmla="*/ 80 w 180"/>
                <a:gd name="T15" fmla="*/ 141 h 143"/>
                <a:gd name="T16" fmla="*/ 99 w 180"/>
                <a:gd name="T17" fmla="*/ 139 h 143"/>
                <a:gd name="T18" fmla="*/ 116 w 180"/>
                <a:gd name="T19" fmla="*/ 135 h 143"/>
                <a:gd name="T20" fmla="*/ 133 w 180"/>
                <a:gd name="T21" fmla="*/ 131 h 143"/>
                <a:gd name="T22" fmla="*/ 148 w 180"/>
                <a:gd name="T23" fmla="*/ 125 h 143"/>
                <a:gd name="T24" fmla="*/ 161 w 180"/>
                <a:gd name="T25" fmla="*/ 117 h 143"/>
                <a:gd name="T26" fmla="*/ 171 w 180"/>
                <a:gd name="T27" fmla="*/ 106 h 143"/>
                <a:gd name="T28" fmla="*/ 177 w 180"/>
                <a:gd name="T29" fmla="*/ 94 h 143"/>
                <a:gd name="T30" fmla="*/ 180 w 180"/>
                <a:gd name="T31" fmla="*/ 79 h 143"/>
                <a:gd name="T32" fmla="*/ 175 w 180"/>
                <a:gd name="T33" fmla="*/ 60 h 143"/>
                <a:gd name="T34" fmla="*/ 166 w 180"/>
                <a:gd name="T35" fmla="*/ 40 h 143"/>
                <a:gd name="T36" fmla="*/ 138 w 180"/>
                <a:gd name="T37" fmla="*/ 7 h 143"/>
                <a:gd name="T38" fmla="*/ 109 w 180"/>
                <a:gd name="T39" fmla="*/ 0 h 143"/>
                <a:gd name="T40" fmla="*/ 82 w 180"/>
                <a:gd name="T41" fmla="*/ 10 h 143"/>
                <a:gd name="T42" fmla="*/ 56 w 180"/>
                <a:gd name="T43" fmla="*/ 32 h 143"/>
                <a:gd name="T44" fmla="*/ 33 w 180"/>
                <a:gd name="T45" fmla="*/ 59 h 143"/>
                <a:gd name="T46" fmla="*/ 16 w 180"/>
                <a:gd name="T47" fmla="*/ 87 h 143"/>
                <a:gd name="T48" fmla="*/ 4 w 180"/>
                <a:gd name="T49" fmla="*/ 108 h 143"/>
                <a:gd name="T50" fmla="*/ 0 w 180"/>
                <a:gd name="T51" fmla="*/ 11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0" h="143">
                  <a:moveTo>
                    <a:pt x="0" y="116"/>
                  </a:moveTo>
                  <a:lnTo>
                    <a:pt x="15" y="142"/>
                  </a:lnTo>
                  <a:lnTo>
                    <a:pt x="17" y="142"/>
                  </a:lnTo>
                  <a:lnTo>
                    <a:pt x="24" y="142"/>
                  </a:lnTo>
                  <a:lnTo>
                    <a:pt x="34" y="143"/>
                  </a:lnTo>
                  <a:lnTo>
                    <a:pt x="48" y="143"/>
                  </a:lnTo>
                  <a:lnTo>
                    <a:pt x="63" y="142"/>
                  </a:lnTo>
                  <a:lnTo>
                    <a:pt x="80" y="141"/>
                  </a:lnTo>
                  <a:lnTo>
                    <a:pt x="99" y="139"/>
                  </a:lnTo>
                  <a:lnTo>
                    <a:pt x="116" y="135"/>
                  </a:lnTo>
                  <a:lnTo>
                    <a:pt x="133" y="131"/>
                  </a:lnTo>
                  <a:lnTo>
                    <a:pt x="148" y="125"/>
                  </a:lnTo>
                  <a:lnTo>
                    <a:pt x="161" y="117"/>
                  </a:lnTo>
                  <a:lnTo>
                    <a:pt x="171" y="106"/>
                  </a:lnTo>
                  <a:lnTo>
                    <a:pt x="177" y="94"/>
                  </a:lnTo>
                  <a:lnTo>
                    <a:pt x="180" y="79"/>
                  </a:lnTo>
                  <a:lnTo>
                    <a:pt x="175" y="60"/>
                  </a:lnTo>
                  <a:lnTo>
                    <a:pt x="166" y="40"/>
                  </a:lnTo>
                  <a:lnTo>
                    <a:pt x="138" y="7"/>
                  </a:lnTo>
                  <a:lnTo>
                    <a:pt x="109" y="0"/>
                  </a:lnTo>
                  <a:lnTo>
                    <a:pt x="82" y="10"/>
                  </a:lnTo>
                  <a:lnTo>
                    <a:pt x="56" y="32"/>
                  </a:lnTo>
                  <a:lnTo>
                    <a:pt x="33" y="59"/>
                  </a:lnTo>
                  <a:lnTo>
                    <a:pt x="16" y="87"/>
                  </a:lnTo>
                  <a:lnTo>
                    <a:pt x="4" y="108"/>
                  </a:lnTo>
                  <a:lnTo>
                    <a:pt x="0" y="11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79" name="Freeform 331"/>
            <p:cNvSpPr>
              <a:spLocks/>
            </p:cNvSpPr>
            <p:nvPr/>
          </p:nvSpPr>
          <p:spPr bwMode="auto">
            <a:xfrm>
              <a:off x="2654" y="1594"/>
              <a:ext cx="12" cy="12"/>
            </a:xfrm>
            <a:custGeom>
              <a:avLst/>
              <a:gdLst>
                <a:gd name="T0" fmla="*/ 12 w 24"/>
                <a:gd name="T1" fmla="*/ 24 h 24"/>
                <a:gd name="T2" fmla="*/ 8 w 24"/>
                <a:gd name="T3" fmla="*/ 23 h 24"/>
                <a:gd name="T4" fmla="*/ 3 w 24"/>
                <a:gd name="T5" fmla="*/ 21 h 24"/>
                <a:gd name="T6" fmla="*/ 1 w 24"/>
                <a:gd name="T7" fmla="*/ 16 h 24"/>
                <a:gd name="T8" fmla="*/ 0 w 24"/>
                <a:gd name="T9" fmla="*/ 11 h 24"/>
                <a:gd name="T10" fmla="*/ 1 w 24"/>
                <a:gd name="T11" fmla="*/ 7 h 24"/>
                <a:gd name="T12" fmla="*/ 3 w 24"/>
                <a:gd name="T13" fmla="*/ 3 h 24"/>
                <a:gd name="T14" fmla="*/ 8 w 24"/>
                <a:gd name="T15" fmla="*/ 1 h 24"/>
                <a:gd name="T16" fmla="*/ 12 w 24"/>
                <a:gd name="T17" fmla="*/ 0 h 24"/>
                <a:gd name="T18" fmla="*/ 17 w 24"/>
                <a:gd name="T19" fmla="*/ 1 h 24"/>
                <a:gd name="T20" fmla="*/ 20 w 24"/>
                <a:gd name="T21" fmla="*/ 3 h 24"/>
                <a:gd name="T22" fmla="*/ 23 w 24"/>
                <a:gd name="T23" fmla="*/ 7 h 24"/>
                <a:gd name="T24" fmla="*/ 24 w 24"/>
                <a:gd name="T25" fmla="*/ 11 h 24"/>
                <a:gd name="T26" fmla="*/ 23 w 24"/>
                <a:gd name="T27" fmla="*/ 16 h 24"/>
                <a:gd name="T28" fmla="*/ 20 w 24"/>
                <a:gd name="T29" fmla="*/ 21 h 24"/>
                <a:gd name="T30" fmla="*/ 17 w 24"/>
                <a:gd name="T31" fmla="*/ 23 h 24"/>
                <a:gd name="T32" fmla="*/ 12 w 24"/>
                <a:gd name="T3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lnTo>
                    <a:pt x="8" y="23"/>
                  </a:lnTo>
                  <a:lnTo>
                    <a:pt x="3" y="21"/>
                  </a:lnTo>
                  <a:lnTo>
                    <a:pt x="1" y="16"/>
                  </a:lnTo>
                  <a:lnTo>
                    <a:pt x="0" y="11"/>
                  </a:lnTo>
                  <a:lnTo>
                    <a:pt x="1" y="7"/>
                  </a:lnTo>
                  <a:lnTo>
                    <a:pt x="3" y="3"/>
                  </a:lnTo>
                  <a:lnTo>
                    <a:pt x="8" y="1"/>
                  </a:lnTo>
                  <a:lnTo>
                    <a:pt x="12" y="0"/>
                  </a:lnTo>
                  <a:lnTo>
                    <a:pt x="17" y="1"/>
                  </a:lnTo>
                  <a:lnTo>
                    <a:pt x="20" y="3"/>
                  </a:lnTo>
                  <a:lnTo>
                    <a:pt x="23" y="7"/>
                  </a:lnTo>
                  <a:lnTo>
                    <a:pt x="24" y="11"/>
                  </a:lnTo>
                  <a:lnTo>
                    <a:pt x="23" y="16"/>
                  </a:lnTo>
                  <a:lnTo>
                    <a:pt x="20" y="21"/>
                  </a:lnTo>
                  <a:lnTo>
                    <a:pt x="17" y="23"/>
                  </a:lnTo>
                  <a:lnTo>
                    <a:pt x="12" y="2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80" name="Freeform 332"/>
            <p:cNvSpPr>
              <a:spLocks/>
            </p:cNvSpPr>
            <p:nvPr/>
          </p:nvSpPr>
          <p:spPr bwMode="auto">
            <a:xfrm>
              <a:off x="2647" y="1554"/>
              <a:ext cx="26" cy="37"/>
            </a:xfrm>
            <a:custGeom>
              <a:avLst/>
              <a:gdLst>
                <a:gd name="T0" fmla="*/ 19 w 52"/>
                <a:gd name="T1" fmla="*/ 73 h 73"/>
                <a:gd name="T2" fmla="*/ 31 w 52"/>
                <a:gd name="T3" fmla="*/ 73 h 73"/>
                <a:gd name="T4" fmla="*/ 33 w 52"/>
                <a:gd name="T5" fmla="*/ 70 h 73"/>
                <a:gd name="T6" fmla="*/ 38 w 52"/>
                <a:gd name="T7" fmla="*/ 62 h 73"/>
                <a:gd name="T8" fmla="*/ 43 w 52"/>
                <a:gd name="T9" fmla="*/ 50 h 73"/>
                <a:gd name="T10" fmla="*/ 49 w 52"/>
                <a:gd name="T11" fmla="*/ 36 h 73"/>
                <a:gd name="T12" fmla="*/ 52 w 52"/>
                <a:gd name="T13" fmla="*/ 24 h 73"/>
                <a:gd name="T14" fmla="*/ 50 w 52"/>
                <a:gd name="T15" fmla="*/ 12 h 73"/>
                <a:gd name="T16" fmla="*/ 42 w 52"/>
                <a:gd name="T17" fmla="*/ 4 h 73"/>
                <a:gd name="T18" fmla="*/ 26 w 52"/>
                <a:gd name="T19" fmla="*/ 0 h 73"/>
                <a:gd name="T20" fmla="*/ 10 w 52"/>
                <a:gd name="T21" fmla="*/ 4 h 73"/>
                <a:gd name="T22" fmla="*/ 1 w 52"/>
                <a:gd name="T23" fmla="*/ 12 h 73"/>
                <a:gd name="T24" fmla="*/ 0 w 52"/>
                <a:gd name="T25" fmla="*/ 24 h 73"/>
                <a:gd name="T26" fmla="*/ 2 w 52"/>
                <a:gd name="T27" fmla="*/ 36 h 73"/>
                <a:gd name="T28" fmla="*/ 7 w 52"/>
                <a:gd name="T29" fmla="*/ 50 h 73"/>
                <a:gd name="T30" fmla="*/ 12 w 52"/>
                <a:gd name="T31" fmla="*/ 62 h 73"/>
                <a:gd name="T32" fmla="*/ 17 w 52"/>
                <a:gd name="T33" fmla="*/ 70 h 73"/>
                <a:gd name="T34" fmla="*/ 19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81" name="Freeform 333"/>
            <p:cNvSpPr>
              <a:spLocks/>
            </p:cNvSpPr>
            <p:nvPr/>
          </p:nvSpPr>
          <p:spPr bwMode="auto">
            <a:xfrm>
              <a:off x="2647" y="1554"/>
              <a:ext cx="26" cy="37"/>
            </a:xfrm>
            <a:custGeom>
              <a:avLst/>
              <a:gdLst>
                <a:gd name="T0" fmla="*/ 19 w 52"/>
                <a:gd name="T1" fmla="*/ 73 h 73"/>
                <a:gd name="T2" fmla="*/ 31 w 52"/>
                <a:gd name="T3" fmla="*/ 73 h 73"/>
                <a:gd name="T4" fmla="*/ 33 w 52"/>
                <a:gd name="T5" fmla="*/ 70 h 73"/>
                <a:gd name="T6" fmla="*/ 38 w 52"/>
                <a:gd name="T7" fmla="*/ 62 h 73"/>
                <a:gd name="T8" fmla="*/ 43 w 52"/>
                <a:gd name="T9" fmla="*/ 50 h 73"/>
                <a:gd name="T10" fmla="*/ 49 w 52"/>
                <a:gd name="T11" fmla="*/ 36 h 73"/>
                <a:gd name="T12" fmla="*/ 52 w 52"/>
                <a:gd name="T13" fmla="*/ 24 h 73"/>
                <a:gd name="T14" fmla="*/ 50 w 52"/>
                <a:gd name="T15" fmla="*/ 12 h 73"/>
                <a:gd name="T16" fmla="*/ 42 w 52"/>
                <a:gd name="T17" fmla="*/ 4 h 73"/>
                <a:gd name="T18" fmla="*/ 26 w 52"/>
                <a:gd name="T19" fmla="*/ 0 h 73"/>
                <a:gd name="T20" fmla="*/ 10 w 52"/>
                <a:gd name="T21" fmla="*/ 4 h 73"/>
                <a:gd name="T22" fmla="*/ 1 w 52"/>
                <a:gd name="T23" fmla="*/ 12 h 73"/>
                <a:gd name="T24" fmla="*/ 0 w 52"/>
                <a:gd name="T25" fmla="*/ 24 h 73"/>
                <a:gd name="T26" fmla="*/ 2 w 52"/>
                <a:gd name="T27" fmla="*/ 36 h 73"/>
                <a:gd name="T28" fmla="*/ 7 w 52"/>
                <a:gd name="T29" fmla="*/ 50 h 73"/>
                <a:gd name="T30" fmla="*/ 12 w 52"/>
                <a:gd name="T31" fmla="*/ 62 h 73"/>
                <a:gd name="T32" fmla="*/ 17 w 52"/>
                <a:gd name="T33" fmla="*/ 70 h 73"/>
                <a:gd name="T34" fmla="*/ 19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82" name="Freeform 334"/>
            <p:cNvSpPr>
              <a:spLocks/>
            </p:cNvSpPr>
            <p:nvPr/>
          </p:nvSpPr>
          <p:spPr bwMode="auto">
            <a:xfrm>
              <a:off x="2618" y="1569"/>
              <a:ext cx="36" cy="29"/>
            </a:xfrm>
            <a:custGeom>
              <a:avLst/>
              <a:gdLst>
                <a:gd name="T0" fmla="*/ 66 w 71"/>
                <a:gd name="T1" fmla="*/ 58 h 58"/>
                <a:gd name="T2" fmla="*/ 71 w 71"/>
                <a:gd name="T3" fmla="*/ 48 h 58"/>
                <a:gd name="T4" fmla="*/ 70 w 71"/>
                <a:gd name="T5" fmla="*/ 44 h 58"/>
                <a:gd name="T6" fmla="*/ 64 w 71"/>
                <a:gd name="T7" fmla="*/ 36 h 58"/>
                <a:gd name="T8" fmla="*/ 58 w 71"/>
                <a:gd name="T9" fmla="*/ 25 h 58"/>
                <a:gd name="T10" fmla="*/ 49 w 71"/>
                <a:gd name="T11" fmla="*/ 14 h 58"/>
                <a:gd name="T12" fmla="*/ 39 w 71"/>
                <a:gd name="T13" fmla="*/ 5 h 58"/>
                <a:gd name="T14" fmla="*/ 28 w 71"/>
                <a:gd name="T15" fmla="*/ 0 h 58"/>
                <a:gd name="T16" fmla="*/ 16 w 71"/>
                <a:gd name="T17" fmla="*/ 4 h 58"/>
                <a:gd name="T18" fmla="*/ 6 w 71"/>
                <a:gd name="T19" fmla="*/ 17 h 58"/>
                <a:gd name="T20" fmla="*/ 0 w 71"/>
                <a:gd name="T21" fmla="*/ 33 h 58"/>
                <a:gd name="T22" fmla="*/ 3 w 71"/>
                <a:gd name="T23" fmla="*/ 43 h 58"/>
                <a:gd name="T24" fmla="*/ 11 w 71"/>
                <a:gd name="T25" fmla="*/ 51 h 58"/>
                <a:gd name="T26" fmla="*/ 25 w 71"/>
                <a:gd name="T27" fmla="*/ 56 h 58"/>
                <a:gd name="T28" fmla="*/ 39 w 71"/>
                <a:gd name="T29" fmla="*/ 58 h 58"/>
                <a:gd name="T30" fmla="*/ 52 w 71"/>
                <a:gd name="T31" fmla="*/ 58 h 58"/>
                <a:gd name="T32" fmla="*/ 62 w 71"/>
                <a:gd name="T33" fmla="*/ 58 h 58"/>
                <a:gd name="T34" fmla="*/ 66 w 71"/>
                <a:gd name="T3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8">
                  <a:moveTo>
                    <a:pt x="66" y="58"/>
                  </a:moveTo>
                  <a:lnTo>
                    <a:pt x="71" y="48"/>
                  </a:lnTo>
                  <a:lnTo>
                    <a:pt x="70" y="44"/>
                  </a:lnTo>
                  <a:lnTo>
                    <a:pt x="64" y="36"/>
                  </a:lnTo>
                  <a:lnTo>
                    <a:pt x="58" y="25"/>
                  </a:lnTo>
                  <a:lnTo>
                    <a:pt x="49" y="14"/>
                  </a:lnTo>
                  <a:lnTo>
                    <a:pt x="39" y="5"/>
                  </a:lnTo>
                  <a:lnTo>
                    <a:pt x="28" y="0"/>
                  </a:lnTo>
                  <a:lnTo>
                    <a:pt x="16" y="4"/>
                  </a:lnTo>
                  <a:lnTo>
                    <a:pt x="6" y="17"/>
                  </a:lnTo>
                  <a:lnTo>
                    <a:pt x="0" y="33"/>
                  </a:lnTo>
                  <a:lnTo>
                    <a:pt x="3" y="43"/>
                  </a:lnTo>
                  <a:lnTo>
                    <a:pt x="11" y="51"/>
                  </a:lnTo>
                  <a:lnTo>
                    <a:pt x="25" y="56"/>
                  </a:lnTo>
                  <a:lnTo>
                    <a:pt x="39" y="58"/>
                  </a:lnTo>
                  <a:lnTo>
                    <a:pt x="52" y="58"/>
                  </a:lnTo>
                  <a:lnTo>
                    <a:pt x="62" y="58"/>
                  </a:lnTo>
                  <a:lnTo>
                    <a:pt x="66" y="5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83" name="Freeform 335"/>
            <p:cNvSpPr>
              <a:spLocks/>
            </p:cNvSpPr>
            <p:nvPr/>
          </p:nvSpPr>
          <p:spPr bwMode="auto">
            <a:xfrm>
              <a:off x="2618" y="1602"/>
              <a:ext cx="36" cy="28"/>
            </a:xfrm>
            <a:custGeom>
              <a:avLst/>
              <a:gdLst>
                <a:gd name="T0" fmla="*/ 71 w 71"/>
                <a:gd name="T1" fmla="*/ 10 h 57"/>
                <a:gd name="T2" fmla="*/ 66 w 71"/>
                <a:gd name="T3" fmla="*/ 0 h 57"/>
                <a:gd name="T4" fmla="*/ 62 w 71"/>
                <a:gd name="T5" fmla="*/ 0 h 57"/>
                <a:gd name="T6" fmla="*/ 53 w 71"/>
                <a:gd name="T7" fmla="*/ 0 h 57"/>
                <a:gd name="T8" fmla="*/ 39 w 71"/>
                <a:gd name="T9" fmla="*/ 0 h 57"/>
                <a:gd name="T10" fmla="*/ 25 w 71"/>
                <a:gd name="T11" fmla="*/ 2 h 57"/>
                <a:gd name="T12" fmla="*/ 13 w 71"/>
                <a:gd name="T13" fmla="*/ 7 h 57"/>
                <a:gd name="T14" fmla="*/ 3 w 71"/>
                <a:gd name="T15" fmla="*/ 15 h 57"/>
                <a:gd name="T16" fmla="*/ 0 w 71"/>
                <a:gd name="T17" fmla="*/ 25 h 57"/>
                <a:gd name="T18" fmla="*/ 6 w 71"/>
                <a:gd name="T19" fmla="*/ 42 h 57"/>
                <a:gd name="T20" fmla="*/ 16 w 71"/>
                <a:gd name="T21" fmla="*/ 54 h 57"/>
                <a:gd name="T22" fmla="*/ 28 w 71"/>
                <a:gd name="T23" fmla="*/ 57 h 57"/>
                <a:gd name="T24" fmla="*/ 39 w 71"/>
                <a:gd name="T25" fmla="*/ 53 h 57"/>
                <a:gd name="T26" fmla="*/ 49 w 71"/>
                <a:gd name="T27" fmla="*/ 44 h 57"/>
                <a:gd name="T28" fmla="*/ 58 w 71"/>
                <a:gd name="T29" fmla="*/ 33 h 57"/>
                <a:gd name="T30" fmla="*/ 64 w 71"/>
                <a:gd name="T31" fmla="*/ 22 h 57"/>
                <a:gd name="T32" fmla="*/ 70 w 71"/>
                <a:gd name="T33" fmla="*/ 14 h 57"/>
                <a:gd name="T34" fmla="*/ 71 w 71"/>
                <a:gd name="T35" fmla="*/ 1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7">
                  <a:moveTo>
                    <a:pt x="71" y="10"/>
                  </a:moveTo>
                  <a:lnTo>
                    <a:pt x="66" y="0"/>
                  </a:lnTo>
                  <a:lnTo>
                    <a:pt x="62" y="0"/>
                  </a:lnTo>
                  <a:lnTo>
                    <a:pt x="53" y="0"/>
                  </a:lnTo>
                  <a:lnTo>
                    <a:pt x="39" y="0"/>
                  </a:lnTo>
                  <a:lnTo>
                    <a:pt x="25" y="2"/>
                  </a:lnTo>
                  <a:lnTo>
                    <a:pt x="13" y="7"/>
                  </a:lnTo>
                  <a:lnTo>
                    <a:pt x="3" y="15"/>
                  </a:lnTo>
                  <a:lnTo>
                    <a:pt x="0" y="25"/>
                  </a:lnTo>
                  <a:lnTo>
                    <a:pt x="6" y="42"/>
                  </a:lnTo>
                  <a:lnTo>
                    <a:pt x="16" y="54"/>
                  </a:lnTo>
                  <a:lnTo>
                    <a:pt x="28" y="57"/>
                  </a:lnTo>
                  <a:lnTo>
                    <a:pt x="39" y="53"/>
                  </a:lnTo>
                  <a:lnTo>
                    <a:pt x="49" y="44"/>
                  </a:lnTo>
                  <a:lnTo>
                    <a:pt x="58" y="33"/>
                  </a:lnTo>
                  <a:lnTo>
                    <a:pt x="64" y="22"/>
                  </a:lnTo>
                  <a:lnTo>
                    <a:pt x="70" y="14"/>
                  </a:lnTo>
                  <a:lnTo>
                    <a:pt x="71" y="1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84" name="Freeform 336"/>
            <p:cNvSpPr>
              <a:spLocks/>
            </p:cNvSpPr>
            <p:nvPr/>
          </p:nvSpPr>
          <p:spPr bwMode="auto">
            <a:xfrm>
              <a:off x="2647" y="1610"/>
              <a:ext cx="26" cy="36"/>
            </a:xfrm>
            <a:custGeom>
              <a:avLst/>
              <a:gdLst>
                <a:gd name="T0" fmla="*/ 32 w 52"/>
                <a:gd name="T1" fmla="*/ 0 h 73"/>
                <a:gd name="T2" fmla="*/ 20 w 52"/>
                <a:gd name="T3" fmla="*/ 0 h 73"/>
                <a:gd name="T4" fmla="*/ 18 w 52"/>
                <a:gd name="T5" fmla="*/ 4 h 73"/>
                <a:gd name="T6" fmla="*/ 14 w 52"/>
                <a:gd name="T7" fmla="*/ 12 h 73"/>
                <a:gd name="T8" fmla="*/ 8 w 52"/>
                <a:gd name="T9" fmla="*/ 23 h 73"/>
                <a:gd name="T10" fmla="*/ 2 w 52"/>
                <a:gd name="T11" fmla="*/ 36 h 73"/>
                <a:gd name="T12" fmla="*/ 0 w 52"/>
                <a:gd name="T13" fmla="*/ 50 h 73"/>
                <a:gd name="T14" fmla="*/ 1 w 52"/>
                <a:gd name="T15" fmla="*/ 61 h 73"/>
                <a:gd name="T16" fmla="*/ 9 w 52"/>
                <a:gd name="T17" fmla="*/ 69 h 73"/>
                <a:gd name="T18" fmla="*/ 25 w 52"/>
                <a:gd name="T19" fmla="*/ 73 h 73"/>
                <a:gd name="T20" fmla="*/ 41 w 52"/>
                <a:gd name="T21" fmla="*/ 69 h 73"/>
                <a:gd name="T22" fmla="*/ 50 w 52"/>
                <a:gd name="T23" fmla="*/ 61 h 73"/>
                <a:gd name="T24" fmla="*/ 52 w 52"/>
                <a:gd name="T25" fmla="*/ 50 h 73"/>
                <a:gd name="T26" fmla="*/ 49 w 52"/>
                <a:gd name="T27" fmla="*/ 36 h 73"/>
                <a:gd name="T28" fmla="*/ 45 w 52"/>
                <a:gd name="T29" fmla="*/ 23 h 73"/>
                <a:gd name="T30" fmla="*/ 39 w 52"/>
                <a:gd name="T31" fmla="*/ 12 h 73"/>
                <a:gd name="T32" fmla="*/ 34 w 52"/>
                <a:gd name="T33" fmla="*/ 4 h 73"/>
                <a:gd name="T34" fmla="*/ 32 w 52"/>
                <a:gd name="T3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32" y="0"/>
                  </a:moveTo>
                  <a:lnTo>
                    <a:pt x="20" y="0"/>
                  </a:lnTo>
                  <a:lnTo>
                    <a:pt x="18" y="4"/>
                  </a:lnTo>
                  <a:lnTo>
                    <a:pt x="14" y="12"/>
                  </a:lnTo>
                  <a:lnTo>
                    <a:pt x="8" y="23"/>
                  </a:lnTo>
                  <a:lnTo>
                    <a:pt x="2" y="36"/>
                  </a:lnTo>
                  <a:lnTo>
                    <a:pt x="0" y="50"/>
                  </a:lnTo>
                  <a:lnTo>
                    <a:pt x="1" y="61"/>
                  </a:lnTo>
                  <a:lnTo>
                    <a:pt x="9" y="69"/>
                  </a:lnTo>
                  <a:lnTo>
                    <a:pt x="25" y="73"/>
                  </a:lnTo>
                  <a:lnTo>
                    <a:pt x="41" y="69"/>
                  </a:lnTo>
                  <a:lnTo>
                    <a:pt x="50" y="61"/>
                  </a:lnTo>
                  <a:lnTo>
                    <a:pt x="52" y="50"/>
                  </a:lnTo>
                  <a:lnTo>
                    <a:pt x="49" y="36"/>
                  </a:lnTo>
                  <a:lnTo>
                    <a:pt x="45" y="23"/>
                  </a:lnTo>
                  <a:lnTo>
                    <a:pt x="39" y="12"/>
                  </a:lnTo>
                  <a:lnTo>
                    <a:pt x="34" y="4"/>
                  </a:lnTo>
                  <a:lnTo>
                    <a:pt x="32"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85" name="Freeform 337"/>
            <p:cNvSpPr>
              <a:spLocks/>
            </p:cNvSpPr>
            <p:nvPr/>
          </p:nvSpPr>
          <p:spPr bwMode="auto">
            <a:xfrm>
              <a:off x="2667" y="1602"/>
              <a:ext cx="36" cy="28"/>
            </a:xfrm>
            <a:custGeom>
              <a:avLst/>
              <a:gdLst>
                <a:gd name="T0" fmla="*/ 6 w 71"/>
                <a:gd name="T1" fmla="*/ 0 h 57"/>
                <a:gd name="T2" fmla="*/ 0 w 71"/>
                <a:gd name="T3" fmla="*/ 10 h 57"/>
                <a:gd name="T4" fmla="*/ 1 w 71"/>
                <a:gd name="T5" fmla="*/ 14 h 57"/>
                <a:gd name="T6" fmla="*/ 7 w 71"/>
                <a:gd name="T7" fmla="*/ 22 h 57"/>
                <a:gd name="T8" fmla="*/ 14 w 71"/>
                <a:gd name="T9" fmla="*/ 33 h 57"/>
                <a:gd name="T10" fmla="*/ 23 w 71"/>
                <a:gd name="T11" fmla="*/ 44 h 57"/>
                <a:gd name="T12" fmla="*/ 32 w 71"/>
                <a:gd name="T13" fmla="*/ 53 h 57"/>
                <a:gd name="T14" fmla="*/ 44 w 71"/>
                <a:gd name="T15" fmla="*/ 57 h 57"/>
                <a:gd name="T16" fmla="*/ 55 w 71"/>
                <a:gd name="T17" fmla="*/ 54 h 57"/>
                <a:gd name="T18" fmla="*/ 66 w 71"/>
                <a:gd name="T19" fmla="*/ 42 h 57"/>
                <a:gd name="T20" fmla="*/ 71 w 71"/>
                <a:gd name="T21" fmla="*/ 25 h 57"/>
                <a:gd name="T22" fmla="*/ 68 w 71"/>
                <a:gd name="T23" fmla="*/ 15 h 57"/>
                <a:gd name="T24" fmla="*/ 60 w 71"/>
                <a:gd name="T25" fmla="*/ 7 h 57"/>
                <a:gd name="T26" fmla="*/ 46 w 71"/>
                <a:gd name="T27" fmla="*/ 2 h 57"/>
                <a:gd name="T28" fmla="*/ 32 w 71"/>
                <a:gd name="T29" fmla="*/ 0 h 57"/>
                <a:gd name="T30" fmla="*/ 19 w 71"/>
                <a:gd name="T31" fmla="*/ 0 h 57"/>
                <a:gd name="T32" fmla="*/ 9 w 71"/>
                <a:gd name="T33" fmla="*/ 0 h 57"/>
                <a:gd name="T34" fmla="*/ 6 w 71"/>
                <a:gd name="T3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7">
                  <a:moveTo>
                    <a:pt x="6" y="0"/>
                  </a:moveTo>
                  <a:lnTo>
                    <a:pt x="0" y="10"/>
                  </a:lnTo>
                  <a:lnTo>
                    <a:pt x="1" y="14"/>
                  </a:lnTo>
                  <a:lnTo>
                    <a:pt x="7" y="22"/>
                  </a:lnTo>
                  <a:lnTo>
                    <a:pt x="14" y="33"/>
                  </a:lnTo>
                  <a:lnTo>
                    <a:pt x="23" y="44"/>
                  </a:lnTo>
                  <a:lnTo>
                    <a:pt x="32" y="53"/>
                  </a:lnTo>
                  <a:lnTo>
                    <a:pt x="44" y="57"/>
                  </a:lnTo>
                  <a:lnTo>
                    <a:pt x="55" y="54"/>
                  </a:lnTo>
                  <a:lnTo>
                    <a:pt x="66" y="42"/>
                  </a:lnTo>
                  <a:lnTo>
                    <a:pt x="71" y="25"/>
                  </a:lnTo>
                  <a:lnTo>
                    <a:pt x="68" y="15"/>
                  </a:lnTo>
                  <a:lnTo>
                    <a:pt x="60" y="7"/>
                  </a:lnTo>
                  <a:lnTo>
                    <a:pt x="46" y="2"/>
                  </a:lnTo>
                  <a:lnTo>
                    <a:pt x="32" y="0"/>
                  </a:lnTo>
                  <a:lnTo>
                    <a:pt x="19" y="0"/>
                  </a:lnTo>
                  <a:lnTo>
                    <a:pt x="9" y="0"/>
                  </a:lnTo>
                  <a:lnTo>
                    <a:pt x="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86" name="Freeform 338"/>
            <p:cNvSpPr>
              <a:spLocks/>
            </p:cNvSpPr>
            <p:nvPr/>
          </p:nvSpPr>
          <p:spPr bwMode="auto">
            <a:xfrm>
              <a:off x="2667" y="1569"/>
              <a:ext cx="36" cy="28"/>
            </a:xfrm>
            <a:custGeom>
              <a:avLst/>
              <a:gdLst>
                <a:gd name="T0" fmla="*/ 0 w 71"/>
                <a:gd name="T1" fmla="*/ 47 h 57"/>
                <a:gd name="T2" fmla="*/ 6 w 71"/>
                <a:gd name="T3" fmla="*/ 57 h 57"/>
                <a:gd name="T4" fmla="*/ 9 w 71"/>
                <a:gd name="T5" fmla="*/ 57 h 57"/>
                <a:gd name="T6" fmla="*/ 19 w 71"/>
                <a:gd name="T7" fmla="*/ 57 h 57"/>
                <a:gd name="T8" fmla="*/ 32 w 71"/>
                <a:gd name="T9" fmla="*/ 57 h 57"/>
                <a:gd name="T10" fmla="*/ 46 w 71"/>
                <a:gd name="T11" fmla="*/ 55 h 57"/>
                <a:gd name="T12" fmla="*/ 59 w 71"/>
                <a:gd name="T13" fmla="*/ 50 h 57"/>
                <a:gd name="T14" fmla="*/ 68 w 71"/>
                <a:gd name="T15" fmla="*/ 43 h 57"/>
                <a:gd name="T16" fmla="*/ 71 w 71"/>
                <a:gd name="T17" fmla="*/ 32 h 57"/>
                <a:gd name="T18" fmla="*/ 66 w 71"/>
                <a:gd name="T19" fmla="*/ 17 h 57"/>
                <a:gd name="T20" fmla="*/ 55 w 71"/>
                <a:gd name="T21" fmla="*/ 4 h 57"/>
                <a:gd name="T22" fmla="*/ 44 w 71"/>
                <a:gd name="T23" fmla="*/ 0 h 57"/>
                <a:gd name="T24" fmla="*/ 32 w 71"/>
                <a:gd name="T25" fmla="*/ 4 h 57"/>
                <a:gd name="T26" fmla="*/ 23 w 71"/>
                <a:gd name="T27" fmla="*/ 13 h 57"/>
                <a:gd name="T28" fmla="*/ 14 w 71"/>
                <a:gd name="T29" fmla="*/ 23 h 57"/>
                <a:gd name="T30" fmla="*/ 7 w 71"/>
                <a:gd name="T31" fmla="*/ 35 h 57"/>
                <a:gd name="T32" fmla="*/ 1 w 71"/>
                <a:gd name="T33" fmla="*/ 43 h 57"/>
                <a:gd name="T34" fmla="*/ 0 w 71"/>
                <a:gd name="T35" fmla="*/ 4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7">
                  <a:moveTo>
                    <a:pt x="0" y="47"/>
                  </a:moveTo>
                  <a:lnTo>
                    <a:pt x="6" y="57"/>
                  </a:lnTo>
                  <a:lnTo>
                    <a:pt x="9" y="57"/>
                  </a:lnTo>
                  <a:lnTo>
                    <a:pt x="19" y="57"/>
                  </a:lnTo>
                  <a:lnTo>
                    <a:pt x="32" y="57"/>
                  </a:lnTo>
                  <a:lnTo>
                    <a:pt x="46" y="55"/>
                  </a:lnTo>
                  <a:lnTo>
                    <a:pt x="59" y="50"/>
                  </a:lnTo>
                  <a:lnTo>
                    <a:pt x="68" y="43"/>
                  </a:lnTo>
                  <a:lnTo>
                    <a:pt x="71" y="32"/>
                  </a:lnTo>
                  <a:lnTo>
                    <a:pt x="66" y="17"/>
                  </a:lnTo>
                  <a:lnTo>
                    <a:pt x="55" y="4"/>
                  </a:lnTo>
                  <a:lnTo>
                    <a:pt x="44" y="0"/>
                  </a:lnTo>
                  <a:lnTo>
                    <a:pt x="32" y="4"/>
                  </a:lnTo>
                  <a:lnTo>
                    <a:pt x="23" y="13"/>
                  </a:lnTo>
                  <a:lnTo>
                    <a:pt x="14" y="23"/>
                  </a:lnTo>
                  <a:lnTo>
                    <a:pt x="7" y="35"/>
                  </a:lnTo>
                  <a:lnTo>
                    <a:pt x="1" y="43"/>
                  </a:lnTo>
                  <a:lnTo>
                    <a:pt x="0" y="4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87" name="Freeform 339"/>
            <p:cNvSpPr>
              <a:spLocks/>
            </p:cNvSpPr>
            <p:nvPr/>
          </p:nvSpPr>
          <p:spPr bwMode="auto">
            <a:xfrm>
              <a:off x="3368" y="2439"/>
              <a:ext cx="12" cy="12"/>
            </a:xfrm>
            <a:custGeom>
              <a:avLst/>
              <a:gdLst>
                <a:gd name="T0" fmla="*/ 11 w 24"/>
                <a:gd name="T1" fmla="*/ 24 h 24"/>
                <a:gd name="T2" fmla="*/ 7 w 24"/>
                <a:gd name="T3" fmla="*/ 23 h 24"/>
                <a:gd name="T4" fmla="*/ 3 w 24"/>
                <a:gd name="T5" fmla="*/ 20 h 24"/>
                <a:gd name="T6" fmla="*/ 1 w 24"/>
                <a:gd name="T7" fmla="*/ 16 h 24"/>
                <a:gd name="T8" fmla="*/ 0 w 24"/>
                <a:gd name="T9" fmla="*/ 11 h 24"/>
                <a:gd name="T10" fmla="*/ 1 w 24"/>
                <a:gd name="T11" fmla="*/ 7 h 24"/>
                <a:gd name="T12" fmla="*/ 3 w 24"/>
                <a:gd name="T13" fmla="*/ 3 h 24"/>
                <a:gd name="T14" fmla="*/ 7 w 24"/>
                <a:gd name="T15" fmla="*/ 1 h 24"/>
                <a:gd name="T16" fmla="*/ 11 w 24"/>
                <a:gd name="T17" fmla="*/ 0 h 24"/>
                <a:gd name="T18" fmla="*/ 16 w 24"/>
                <a:gd name="T19" fmla="*/ 1 h 24"/>
                <a:gd name="T20" fmla="*/ 20 w 24"/>
                <a:gd name="T21" fmla="*/ 3 h 24"/>
                <a:gd name="T22" fmla="*/ 23 w 24"/>
                <a:gd name="T23" fmla="*/ 7 h 24"/>
                <a:gd name="T24" fmla="*/ 24 w 24"/>
                <a:gd name="T25" fmla="*/ 11 h 24"/>
                <a:gd name="T26" fmla="*/ 23 w 24"/>
                <a:gd name="T27" fmla="*/ 16 h 24"/>
                <a:gd name="T28" fmla="*/ 20 w 24"/>
                <a:gd name="T29" fmla="*/ 20 h 24"/>
                <a:gd name="T30" fmla="*/ 16 w 24"/>
                <a:gd name="T31" fmla="*/ 23 h 24"/>
                <a:gd name="T32" fmla="*/ 11 w 24"/>
                <a:gd name="T3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1" y="24"/>
                  </a:moveTo>
                  <a:lnTo>
                    <a:pt x="7" y="23"/>
                  </a:lnTo>
                  <a:lnTo>
                    <a:pt x="3" y="20"/>
                  </a:lnTo>
                  <a:lnTo>
                    <a:pt x="1" y="16"/>
                  </a:lnTo>
                  <a:lnTo>
                    <a:pt x="0" y="11"/>
                  </a:lnTo>
                  <a:lnTo>
                    <a:pt x="1" y="7"/>
                  </a:lnTo>
                  <a:lnTo>
                    <a:pt x="3" y="3"/>
                  </a:lnTo>
                  <a:lnTo>
                    <a:pt x="7" y="1"/>
                  </a:lnTo>
                  <a:lnTo>
                    <a:pt x="11" y="0"/>
                  </a:lnTo>
                  <a:lnTo>
                    <a:pt x="16" y="1"/>
                  </a:lnTo>
                  <a:lnTo>
                    <a:pt x="20" y="3"/>
                  </a:lnTo>
                  <a:lnTo>
                    <a:pt x="23" y="7"/>
                  </a:lnTo>
                  <a:lnTo>
                    <a:pt x="24" y="11"/>
                  </a:lnTo>
                  <a:lnTo>
                    <a:pt x="23" y="16"/>
                  </a:lnTo>
                  <a:lnTo>
                    <a:pt x="20" y="20"/>
                  </a:lnTo>
                  <a:lnTo>
                    <a:pt x="16" y="23"/>
                  </a:lnTo>
                  <a:lnTo>
                    <a:pt x="11" y="2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88" name="Freeform 340"/>
            <p:cNvSpPr>
              <a:spLocks/>
            </p:cNvSpPr>
            <p:nvPr/>
          </p:nvSpPr>
          <p:spPr bwMode="auto">
            <a:xfrm>
              <a:off x="3361" y="2399"/>
              <a:ext cx="26" cy="36"/>
            </a:xfrm>
            <a:custGeom>
              <a:avLst/>
              <a:gdLst>
                <a:gd name="T0" fmla="*/ 19 w 53"/>
                <a:gd name="T1" fmla="*/ 73 h 73"/>
                <a:gd name="T2" fmla="*/ 32 w 53"/>
                <a:gd name="T3" fmla="*/ 73 h 73"/>
                <a:gd name="T4" fmla="*/ 34 w 53"/>
                <a:gd name="T5" fmla="*/ 69 h 73"/>
                <a:gd name="T6" fmla="*/ 39 w 53"/>
                <a:gd name="T7" fmla="*/ 61 h 73"/>
                <a:gd name="T8" fmla="*/ 45 w 53"/>
                <a:gd name="T9" fmla="*/ 50 h 73"/>
                <a:gd name="T10" fmla="*/ 50 w 53"/>
                <a:gd name="T11" fmla="*/ 36 h 73"/>
                <a:gd name="T12" fmla="*/ 53 w 53"/>
                <a:gd name="T13" fmla="*/ 23 h 73"/>
                <a:gd name="T14" fmla="*/ 50 w 53"/>
                <a:gd name="T15" fmla="*/ 12 h 73"/>
                <a:gd name="T16" fmla="*/ 42 w 53"/>
                <a:gd name="T17" fmla="*/ 4 h 73"/>
                <a:gd name="T18" fmla="*/ 26 w 53"/>
                <a:gd name="T19" fmla="*/ 0 h 73"/>
                <a:gd name="T20" fmla="*/ 10 w 53"/>
                <a:gd name="T21" fmla="*/ 4 h 73"/>
                <a:gd name="T22" fmla="*/ 1 w 53"/>
                <a:gd name="T23" fmla="*/ 12 h 73"/>
                <a:gd name="T24" fmla="*/ 0 w 53"/>
                <a:gd name="T25" fmla="*/ 23 h 73"/>
                <a:gd name="T26" fmla="*/ 2 w 53"/>
                <a:gd name="T27" fmla="*/ 36 h 73"/>
                <a:gd name="T28" fmla="*/ 7 w 53"/>
                <a:gd name="T29" fmla="*/ 50 h 73"/>
                <a:gd name="T30" fmla="*/ 12 w 53"/>
                <a:gd name="T31" fmla="*/ 61 h 73"/>
                <a:gd name="T32" fmla="*/ 17 w 53"/>
                <a:gd name="T33" fmla="*/ 69 h 73"/>
                <a:gd name="T34" fmla="*/ 19 w 53"/>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89" name="Freeform 341"/>
            <p:cNvSpPr>
              <a:spLocks/>
            </p:cNvSpPr>
            <p:nvPr/>
          </p:nvSpPr>
          <p:spPr bwMode="auto">
            <a:xfrm>
              <a:off x="3361" y="2399"/>
              <a:ext cx="26" cy="36"/>
            </a:xfrm>
            <a:custGeom>
              <a:avLst/>
              <a:gdLst>
                <a:gd name="T0" fmla="*/ 19 w 53"/>
                <a:gd name="T1" fmla="*/ 73 h 73"/>
                <a:gd name="T2" fmla="*/ 32 w 53"/>
                <a:gd name="T3" fmla="*/ 73 h 73"/>
                <a:gd name="T4" fmla="*/ 34 w 53"/>
                <a:gd name="T5" fmla="*/ 69 h 73"/>
                <a:gd name="T6" fmla="*/ 39 w 53"/>
                <a:gd name="T7" fmla="*/ 61 h 73"/>
                <a:gd name="T8" fmla="*/ 45 w 53"/>
                <a:gd name="T9" fmla="*/ 50 h 73"/>
                <a:gd name="T10" fmla="*/ 50 w 53"/>
                <a:gd name="T11" fmla="*/ 36 h 73"/>
                <a:gd name="T12" fmla="*/ 53 w 53"/>
                <a:gd name="T13" fmla="*/ 23 h 73"/>
                <a:gd name="T14" fmla="*/ 50 w 53"/>
                <a:gd name="T15" fmla="*/ 12 h 73"/>
                <a:gd name="T16" fmla="*/ 42 w 53"/>
                <a:gd name="T17" fmla="*/ 4 h 73"/>
                <a:gd name="T18" fmla="*/ 26 w 53"/>
                <a:gd name="T19" fmla="*/ 0 h 73"/>
                <a:gd name="T20" fmla="*/ 10 w 53"/>
                <a:gd name="T21" fmla="*/ 4 h 73"/>
                <a:gd name="T22" fmla="*/ 1 w 53"/>
                <a:gd name="T23" fmla="*/ 12 h 73"/>
                <a:gd name="T24" fmla="*/ 0 w 53"/>
                <a:gd name="T25" fmla="*/ 23 h 73"/>
                <a:gd name="T26" fmla="*/ 2 w 53"/>
                <a:gd name="T27" fmla="*/ 36 h 73"/>
                <a:gd name="T28" fmla="*/ 7 w 53"/>
                <a:gd name="T29" fmla="*/ 50 h 73"/>
                <a:gd name="T30" fmla="*/ 12 w 53"/>
                <a:gd name="T31" fmla="*/ 61 h 73"/>
                <a:gd name="T32" fmla="*/ 17 w 53"/>
                <a:gd name="T33" fmla="*/ 69 h 73"/>
                <a:gd name="T34" fmla="*/ 19 w 53"/>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90" name="Freeform 342"/>
            <p:cNvSpPr>
              <a:spLocks/>
            </p:cNvSpPr>
            <p:nvPr/>
          </p:nvSpPr>
          <p:spPr bwMode="auto">
            <a:xfrm>
              <a:off x="3331" y="2414"/>
              <a:ext cx="36" cy="29"/>
            </a:xfrm>
            <a:custGeom>
              <a:avLst/>
              <a:gdLst>
                <a:gd name="T0" fmla="*/ 66 w 71"/>
                <a:gd name="T1" fmla="*/ 58 h 58"/>
                <a:gd name="T2" fmla="*/ 71 w 71"/>
                <a:gd name="T3" fmla="*/ 47 h 58"/>
                <a:gd name="T4" fmla="*/ 70 w 71"/>
                <a:gd name="T5" fmla="*/ 44 h 58"/>
                <a:gd name="T6" fmla="*/ 64 w 71"/>
                <a:gd name="T7" fmla="*/ 36 h 58"/>
                <a:gd name="T8" fmla="*/ 58 w 71"/>
                <a:gd name="T9" fmla="*/ 24 h 58"/>
                <a:gd name="T10" fmla="*/ 49 w 71"/>
                <a:gd name="T11" fmla="*/ 14 h 58"/>
                <a:gd name="T12" fmla="*/ 39 w 71"/>
                <a:gd name="T13" fmla="*/ 5 h 58"/>
                <a:gd name="T14" fmla="*/ 28 w 71"/>
                <a:gd name="T15" fmla="*/ 0 h 58"/>
                <a:gd name="T16" fmla="*/ 16 w 71"/>
                <a:gd name="T17" fmla="*/ 4 h 58"/>
                <a:gd name="T18" fmla="*/ 6 w 71"/>
                <a:gd name="T19" fmla="*/ 16 h 58"/>
                <a:gd name="T20" fmla="*/ 0 w 71"/>
                <a:gd name="T21" fmla="*/ 32 h 58"/>
                <a:gd name="T22" fmla="*/ 3 w 71"/>
                <a:gd name="T23" fmla="*/ 43 h 58"/>
                <a:gd name="T24" fmla="*/ 13 w 71"/>
                <a:gd name="T25" fmla="*/ 51 h 58"/>
                <a:gd name="T26" fmla="*/ 25 w 71"/>
                <a:gd name="T27" fmla="*/ 55 h 58"/>
                <a:gd name="T28" fmla="*/ 39 w 71"/>
                <a:gd name="T29" fmla="*/ 58 h 58"/>
                <a:gd name="T30" fmla="*/ 53 w 71"/>
                <a:gd name="T31" fmla="*/ 58 h 58"/>
                <a:gd name="T32" fmla="*/ 62 w 71"/>
                <a:gd name="T33" fmla="*/ 58 h 58"/>
                <a:gd name="T34" fmla="*/ 66 w 71"/>
                <a:gd name="T3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8">
                  <a:moveTo>
                    <a:pt x="66" y="58"/>
                  </a:moveTo>
                  <a:lnTo>
                    <a:pt x="71" y="47"/>
                  </a:lnTo>
                  <a:lnTo>
                    <a:pt x="70" y="44"/>
                  </a:lnTo>
                  <a:lnTo>
                    <a:pt x="64" y="36"/>
                  </a:lnTo>
                  <a:lnTo>
                    <a:pt x="58" y="24"/>
                  </a:lnTo>
                  <a:lnTo>
                    <a:pt x="49" y="14"/>
                  </a:lnTo>
                  <a:lnTo>
                    <a:pt x="39" y="5"/>
                  </a:lnTo>
                  <a:lnTo>
                    <a:pt x="28" y="0"/>
                  </a:lnTo>
                  <a:lnTo>
                    <a:pt x="16" y="4"/>
                  </a:lnTo>
                  <a:lnTo>
                    <a:pt x="6" y="16"/>
                  </a:lnTo>
                  <a:lnTo>
                    <a:pt x="0" y="32"/>
                  </a:lnTo>
                  <a:lnTo>
                    <a:pt x="3" y="43"/>
                  </a:lnTo>
                  <a:lnTo>
                    <a:pt x="13" y="51"/>
                  </a:lnTo>
                  <a:lnTo>
                    <a:pt x="25" y="55"/>
                  </a:lnTo>
                  <a:lnTo>
                    <a:pt x="39" y="58"/>
                  </a:lnTo>
                  <a:lnTo>
                    <a:pt x="53" y="58"/>
                  </a:lnTo>
                  <a:lnTo>
                    <a:pt x="62" y="58"/>
                  </a:lnTo>
                  <a:lnTo>
                    <a:pt x="66" y="5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91" name="Freeform 343"/>
            <p:cNvSpPr>
              <a:spLocks/>
            </p:cNvSpPr>
            <p:nvPr/>
          </p:nvSpPr>
          <p:spPr bwMode="auto">
            <a:xfrm>
              <a:off x="3331" y="2447"/>
              <a:ext cx="37" cy="28"/>
            </a:xfrm>
            <a:custGeom>
              <a:avLst/>
              <a:gdLst>
                <a:gd name="T0" fmla="*/ 72 w 72"/>
                <a:gd name="T1" fmla="*/ 10 h 56"/>
                <a:gd name="T2" fmla="*/ 67 w 72"/>
                <a:gd name="T3" fmla="*/ 0 h 56"/>
                <a:gd name="T4" fmla="*/ 63 w 72"/>
                <a:gd name="T5" fmla="*/ 0 h 56"/>
                <a:gd name="T6" fmla="*/ 53 w 72"/>
                <a:gd name="T7" fmla="*/ 0 h 56"/>
                <a:gd name="T8" fmla="*/ 40 w 72"/>
                <a:gd name="T9" fmla="*/ 0 h 56"/>
                <a:gd name="T10" fmla="*/ 26 w 72"/>
                <a:gd name="T11" fmla="*/ 2 h 56"/>
                <a:gd name="T12" fmla="*/ 13 w 72"/>
                <a:gd name="T13" fmla="*/ 7 h 56"/>
                <a:gd name="T14" fmla="*/ 3 w 72"/>
                <a:gd name="T15" fmla="*/ 15 h 56"/>
                <a:gd name="T16" fmla="*/ 0 w 72"/>
                <a:gd name="T17" fmla="*/ 25 h 56"/>
                <a:gd name="T18" fmla="*/ 6 w 72"/>
                <a:gd name="T19" fmla="*/ 41 h 56"/>
                <a:gd name="T20" fmla="*/ 17 w 72"/>
                <a:gd name="T21" fmla="*/ 54 h 56"/>
                <a:gd name="T22" fmla="*/ 29 w 72"/>
                <a:gd name="T23" fmla="*/ 56 h 56"/>
                <a:gd name="T24" fmla="*/ 39 w 72"/>
                <a:gd name="T25" fmla="*/ 53 h 56"/>
                <a:gd name="T26" fmla="*/ 49 w 72"/>
                <a:gd name="T27" fmla="*/ 44 h 56"/>
                <a:gd name="T28" fmla="*/ 59 w 72"/>
                <a:gd name="T29" fmla="*/ 33 h 56"/>
                <a:gd name="T30" fmla="*/ 66 w 72"/>
                <a:gd name="T31" fmla="*/ 22 h 56"/>
                <a:gd name="T32" fmla="*/ 71 w 72"/>
                <a:gd name="T33" fmla="*/ 14 h 56"/>
                <a:gd name="T34" fmla="*/ 72 w 72"/>
                <a:gd name="T35" fmla="*/ 1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6">
                  <a:moveTo>
                    <a:pt x="72" y="10"/>
                  </a:moveTo>
                  <a:lnTo>
                    <a:pt x="67" y="0"/>
                  </a:lnTo>
                  <a:lnTo>
                    <a:pt x="63" y="0"/>
                  </a:lnTo>
                  <a:lnTo>
                    <a:pt x="53" y="0"/>
                  </a:lnTo>
                  <a:lnTo>
                    <a:pt x="40" y="0"/>
                  </a:lnTo>
                  <a:lnTo>
                    <a:pt x="26" y="2"/>
                  </a:lnTo>
                  <a:lnTo>
                    <a:pt x="13" y="7"/>
                  </a:lnTo>
                  <a:lnTo>
                    <a:pt x="3" y="15"/>
                  </a:lnTo>
                  <a:lnTo>
                    <a:pt x="0" y="25"/>
                  </a:lnTo>
                  <a:lnTo>
                    <a:pt x="6" y="41"/>
                  </a:lnTo>
                  <a:lnTo>
                    <a:pt x="17" y="54"/>
                  </a:lnTo>
                  <a:lnTo>
                    <a:pt x="29" y="56"/>
                  </a:lnTo>
                  <a:lnTo>
                    <a:pt x="39" y="53"/>
                  </a:lnTo>
                  <a:lnTo>
                    <a:pt x="49" y="44"/>
                  </a:lnTo>
                  <a:lnTo>
                    <a:pt x="59" y="33"/>
                  </a:lnTo>
                  <a:lnTo>
                    <a:pt x="66" y="22"/>
                  </a:lnTo>
                  <a:lnTo>
                    <a:pt x="71" y="14"/>
                  </a:lnTo>
                  <a:lnTo>
                    <a:pt x="72" y="1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92" name="Freeform 344"/>
            <p:cNvSpPr>
              <a:spLocks/>
            </p:cNvSpPr>
            <p:nvPr/>
          </p:nvSpPr>
          <p:spPr bwMode="auto">
            <a:xfrm>
              <a:off x="3361" y="2454"/>
              <a:ext cx="26" cy="37"/>
            </a:xfrm>
            <a:custGeom>
              <a:avLst/>
              <a:gdLst>
                <a:gd name="T0" fmla="*/ 33 w 53"/>
                <a:gd name="T1" fmla="*/ 0 h 72"/>
                <a:gd name="T2" fmla="*/ 20 w 53"/>
                <a:gd name="T3" fmla="*/ 0 h 72"/>
                <a:gd name="T4" fmla="*/ 18 w 53"/>
                <a:gd name="T5" fmla="*/ 3 h 72"/>
                <a:gd name="T6" fmla="*/ 13 w 53"/>
                <a:gd name="T7" fmla="*/ 11 h 72"/>
                <a:gd name="T8" fmla="*/ 8 w 53"/>
                <a:gd name="T9" fmla="*/ 23 h 72"/>
                <a:gd name="T10" fmla="*/ 3 w 53"/>
                <a:gd name="T11" fmla="*/ 35 h 72"/>
                <a:gd name="T12" fmla="*/ 0 w 53"/>
                <a:gd name="T13" fmla="*/ 49 h 72"/>
                <a:gd name="T14" fmla="*/ 2 w 53"/>
                <a:gd name="T15" fmla="*/ 61 h 72"/>
                <a:gd name="T16" fmla="*/ 10 w 53"/>
                <a:gd name="T17" fmla="*/ 69 h 72"/>
                <a:gd name="T18" fmla="*/ 26 w 53"/>
                <a:gd name="T19" fmla="*/ 72 h 72"/>
                <a:gd name="T20" fmla="*/ 42 w 53"/>
                <a:gd name="T21" fmla="*/ 69 h 72"/>
                <a:gd name="T22" fmla="*/ 51 w 53"/>
                <a:gd name="T23" fmla="*/ 61 h 72"/>
                <a:gd name="T24" fmla="*/ 53 w 53"/>
                <a:gd name="T25" fmla="*/ 49 h 72"/>
                <a:gd name="T26" fmla="*/ 50 w 53"/>
                <a:gd name="T27" fmla="*/ 35 h 72"/>
                <a:gd name="T28" fmla="*/ 46 w 53"/>
                <a:gd name="T29" fmla="*/ 23 h 72"/>
                <a:gd name="T30" fmla="*/ 40 w 53"/>
                <a:gd name="T31" fmla="*/ 11 h 72"/>
                <a:gd name="T32" fmla="*/ 35 w 53"/>
                <a:gd name="T33" fmla="*/ 3 h 72"/>
                <a:gd name="T34" fmla="*/ 33 w 53"/>
                <a:gd name="T3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2">
                  <a:moveTo>
                    <a:pt x="33" y="0"/>
                  </a:moveTo>
                  <a:lnTo>
                    <a:pt x="20" y="0"/>
                  </a:lnTo>
                  <a:lnTo>
                    <a:pt x="18" y="3"/>
                  </a:lnTo>
                  <a:lnTo>
                    <a:pt x="13" y="11"/>
                  </a:lnTo>
                  <a:lnTo>
                    <a:pt x="8" y="23"/>
                  </a:lnTo>
                  <a:lnTo>
                    <a:pt x="3" y="35"/>
                  </a:lnTo>
                  <a:lnTo>
                    <a:pt x="0" y="49"/>
                  </a:lnTo>
                  <a:lnTo>
                    <a:pt x="2" y="61"/>
                  </a:lnTo>
                  <a:lnTo>
                    <a:pt x="10" y="69"/>
                  </a:lnTo>
                  <a:lnTo>
                    <a:pt x="26" y="72"/>
                  </a:lnTo>
                  <a:lnTo>
                    <a:pt x="42" y="69"/>
                  </a:lnTo>
                  <a:lnTo>
                    <a:pt x="51" y="61"/>
                  </a:lnTo>
                  <a:lnTo>
                    <a:pt x="53" y="49"/>
                  </a:lnTo>
                  <a:lnTo>
                    <a:pt x="50" y="35"/>
                  </a:lnTo>
                  <a:lnTo>
                    <a:pt x="46" y="23"/>
                  </a:lnTo>
                  <a:lnTo>
                    <a:pt x="40" y="11"/>
                  </a:lnTo>
                  <a:lnTo>
                    <a:pt x="35" y="3"/>
                  </a:lnTo>
                  <a:lnTo>
                    <a:pt x="3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93" name="Freeform 345"/>
            <p:cNvSpPr>
              <a:spLocks/>
            </p:cNvSpPr>
            <p:nvPr/>
          </p:nvSpPr>
          <p:spPr bwMode="auto">
            <a:xfrm>
              <a:off x="3381" y="2447"/>
              <a:ext cx="36" cy="28"/>
            </a:xfrm>
            <a:custGeom>
              <a:avLst/>
              <a:gdLst>
                <a:gd name="T0" fmla="*/ 6 w 71"/>
                <a:gd name="T1" fmla="*/ 0 h 56"/>
                <a:gd name="T2" fmla="*/ 0 w 71"/>
                <a:gd name="T3" fmla="*/ 10 h 56"/>
                <a:gd name="T4" fmla="*/ 1 w 71"/>
                <a:gd name="T5" fmla="*/ 14 h 56"/>
                <a:gd name="T6" fmla="*/ 7 w 71"/>
                <a:gd name="T7" fmla="*/ 22 h 56"/>
                <a:gd name="T8" fmla="*/ 14 w 71"/>
                <a:gd name="T9" fmla="*/ 33 h 56"/>
                <a:gd name="T10" fmla="*/ 23 w 71"/>
                <a:gd name="T11" fmla="*/ 44 h 56"/>
                <a:gd name="T12" fmla="*/ 32 w 71"/>
                <a:gd name="T13" fmla="*/ 53 h 56"/>
                <a:gd name="T14" fmla="*/ 44 w 71"/>
                <a:gd name="T15" fmla="*/ 56 h 56"/>
                <a:gd name="T16" fmla="*/ 55 w 71"/>
                <a:gd name="T17" fmla="*/ 54 h 56"/>
                <a:gd name="T18" fmla="*/ 66 w 71"/>
                <a:gd name="T19" fmla="*/ 41 h 56"/>
                <a:gd name="T20" fmla="*/ 71 w 71"/>
                <a:gd name="T21" fmla="*/ 25 h 56"/>
                <a:gd name="T22" fmla="*/ 68 w 71"/>
                <a:gd name="T23" fmla="*/ 15 h 56"/>
                <a:gd name="T24" fmla="*/ 59 w 71"/>
                <a:gd name="T25" fmla="*/ 7 h 56"/>
                <a:gd name="T26" fmla="*/ 46 w 71"/>
                <a:gd name="T27" fmla="*/ 2 h 56"/>
                <a:gd name="T28" fmla="*/ 32 w 71"/>
                <a:gd name="T29" fmla="*/ 0 h 56"/>
                <a:gd name="T30" fmla="*/ 20 w 71"/>
                <a:gd name="T31" fmla="*/ 0 h 56"/>
                <a:gd name="T32" fmla="*/ 9 w 71"/>
                <a:gd name="T33" fmla="*/ 0 h 56"/>
                <a:gd name="T34" fmla="*/ 6 w 71"/>
                <a:gd name="T3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6">
                  <a:moveTo>
                    <a:pt x="6" y="0"/>
                  </a:moveTo>
                  <a:lnTo>
                    <a:pt x="0" y="10"/>
                  </a:lnTo>
                  <a:lnTo>
                    <a:pt x="1" y="14"/>
                  </a:lnTo>
                  <a:lnTo>
                    <a:pt x="7" y="22"/>
                  </a:lnTo>
                  <a:lnTo>
                    <a:pt x="14" y="33"/>
                  </a:lnTo>
                  <a:lnTo>
                    <a:pt x="23" y="44"/>
                  </a:lnTo>
                  <a:lnTo>
                    <a:pt x="32" y="53"/>
                  </a:lnTo>
                  <a:lnTo>
                    <a:pt x="44" y="56"/>
                  </a:lnTo>
                  <a:lnTo>
                    <a:pt x="55" y="54"/>
                  </a:lnTo>
                  <a:lnTo>
                    <a:pt x="66" y="41"/>
                  </a:lnTo>
                  <a:lnTo>
                    <a:pt x="71" y="25"/>
                  </a:lnTo>
                  <a:lnTo>
                    <a:pt x="68" y="15"/>
                  </a:lnTo>
                  <a:lnTo>
                    <a:pt x="59" y="7"/>
                  </a:lnTo>
                  <a:lnTo>
                    <a:pt x="46" y="2"/>
                  </a:lnTo>
                  <a:lnTo>
                    <a:pt x="32" y="0"/>
                  </a:lnTo>
                  <a:lnTo>
                    <a:pt x="20" y="0"/>
                  </a:lnTo>
                  <a:lnTo>
                    <a:pt x="9" y="0"/>
                  </a:lnTo>
                  <a:lnTo>
                    <a:pt x="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94" name="Freeform 346"/>
            <p:cNvSpPr>
              <a:spLocks/>
            </p:cNvSpPr>
            <p:nvPr/>
          </p:nvSpPr>
          <p:spPr bwMode="auto">
            <a:xfrm>
              <a:off x="3380" y="2414"/>
              <a:ext cx="37" cy="28"/>
            </a:xfrm>
            <a:custGeom>
              <a:avLst/>
              <a:gdLst>
                <a:gd name="T0" fmla="*/ 0 w 72"/>
                <a:gd name="T1" fmla="*/ 46 h 57"/>
                <a:gd name="T2" fmla="*/ 6 w 72"/>
                <a:gd name="T3" fmla="*/ 57 h 57"/>
                <a:gd name="T4" fmla="*/ 9 w 72"/>
                <a:gd name="T5" fmla="*/ 57 h 57"/>
                <a:gd name="T6" fmla="*/ 19 w 72"/>
                <a:gd name="T7" fmla="*/ 57 h 57"/>
                <a:gd name="T8" fmla="*/ 32 w 72"/>
                <a:gd name="T9" fmla="*/ 57 h 57"/>
                <a:gd name="T10" fmla="*/ 47 w 72"/>
                <a:gd name="T11" fmla="*/ 54 h 57"/>
                <a:gd name="T12" fmla="*/ 60 w 72"/>
                <a:gd name="T13" fmla="*/ 50 h 57"/>
                <a:gd name="T14" fmla="*/ 69 w 72"/>
                <a:gd name="T15" fmla="*/ 43 h 57"/>
                <a:gd name="T16" fmla="*/ 72 w 72"/>
                <a:gd name="T17" fmla="*/ 31 h 57"/>
                <a:gd name="T18" fmla="*/ 67 w 72"/>
                <a:gd name="T19" fmla="*/ 16 h 57"/>
                <a:gd name="T20" fmla="*/ 55 w 72"/>
                <a:gd name="T21" fmla="*/ 4 h 57"/>
                <a:gd name="T22" fmla="*/ 44 w 72"/>
                <a:gd name="T23" fmla="*/ 0 h 57"/>
                <a:gd name="T24" fmla="*/ 33 w 72"/>
                <a:gd name="T25" fmla="*/ 4 h 57"/>
                <a:gd name="T26" fmla="*/ 23 w 72"/>
                <a:gd name="T27" fmla="*/ 13 h 57"/>
                <a:gd name="T28" fmla="*/ 14 w 72"/>
                <a:gd name="T29" fmla="*/ 23 h 57"/>
                <a:gd name="T30" fmla="*/ 7 w 72"/>
                <a:gd name="T31" fmla="*/ 35 h 57"/>
                <a:gd name="T32" fmla="*/ 1 w 72"/>
                <a:gd name="T33" fmla="*/ 43 h 57"/>
                <a:gd name="T34" fmla="*/ 0 w 72"/>
                <a:gd name="T35"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7">
                  <a:moveTo>
                    <a:pt x="0" y="46"/>
                  </a:moveTo>
                  <a:lnTo>
                    <a:pt x="6" y="57"/>
                  </a:lnTo>
                  <a:lnTo>
                    <a:pt x="9" y="57"/>
                  </a:lnTo>
                  <a:lnTo>
                    <a:pt x="19" y="57"/>
                  </a:lnTo>
                  <a:lnTo>
                    <a:pt x="32" y="57"/>
                  </a:lnTo>
                  <a:lnTo>
                    <a:pt x="47" y="54"/>
                  </a:lnTo>
                  <a:lnTo>
                    <a:pt x="60" y="50"/>
                  </a:lnTo>
                  <a:lnTo>
                    <a:pt x="69" y="43"/>
                  </a:lnTo>
                  <a:lnTo>
                    <a:pt x="72" y="31"/>
                  </a:lnTo>
                  <a:lnTo>
                    <a:pt x="67" y="16"/>
                  </a:lnTo>
                  <a:lnTo>
                    <a:pt x="55" y="4"/>
                  </a:lnTo>
                  <a:lnTo>
                    <a:pt x="44" y="0"/>
                  </a:lnTo>
                  <a:lnTo>
                    <a:pt x="33" y="4"/>
                  </a:lnTo>
                  <a:lnTo>
                    <a:pt x="23" y="13"/>
                  </a:lnTo>
                  <a:lnTo>
                    <a:pt x="14" y="23"/>
                  </a:lnTo>
                  <a:lnTo>
                    <a:pt x="7" y="35"/>
                  </a:lnTo>
                  <a:lnTo>
                    <a:pt x="1" y="43"/>
                  </a:lnTo>
                  <a:lnTo>
                    <a:pt x="0" y="4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95" name="Freeform 347"/>
            <p:cNvSpPr>
              <a:spLocks/>
            </p:cNvSpPr>
            <p:nvPr/>
          </p:nvSpPr>
          <p:spPr bwMode="auto">
            <a:xfrm>
              <a:off x="2672" y="2420"/>
              <a:ext cx="11" cy="12"/>
            </a:xfrm>
            <a:custGeom>
              <a:avLst/>
              <a:gdLst>
                <a:gd name="T0" fmla="*/ 12 w 23"/>
                <a:gd name="T1" fmla="*/ 24 h 24"/>
                <a:gd name="T2" fmla="*/ 7 w 23"/>
                <a:gd name="T3" fmla="*/ 23 h 24"/>
                <a:gd name="T4" fmla="*/ 4 w 23"/>
                <a:gd name="T5" fmla="*/ 20 h 24"/>
                <a:gd name="T6" fmla="*/ 1 w 23"/>
                <a:gd name="T7" fmla="*/ 17 h 24"/>
                <a:gd name="T8" fmla="*/ 0 w 23"/>
                <a:gd name="T9" fmla="*/ 12 h 24"/>
                <a:gd name="T10" fmla="*/ 1 w 23"/>
                <a:gd name="T11" fmla="*/ 8 h 24"/>
                <a:gd name="T12" fmla="*/ 4 w 23"/>
                <a:gd name="T13" fmla="*/ 3 h 24"/>
                <a:gd name="T14" fmla="*/ 7 w 23"/>
                <a:gd name="T15" fmla="*/ 1 h 24"/>
                <a:gd name="T16" fmla="*/ 12 w 23"/>
                <a:gd name="T17" fmla="*/ 0 h 24"/>
                <a:gd name="T18" fmla="*/ 16 w 23"/>
                <a:gd name="T19" fmla="*/ 1 h 24"/>
                <a:gd name="T20" fmla="*/ 20 w 23"/>
                <a:gd name="T21" fmla="*/ 3 h 24"/>
                <a:gd name="T22" fmla="*/ 22 w 23"/>
                <a:gd name="T23" fmla="*/ 8 h 24"/>
                <a:gd name="T24" fmla="*/ 23 w 23"/>
                <a:gd name="T25" fmla="*/ 12 h 24"/>
                <a:gd name="T26" fmla="*/ 22 w 23"/>
                <a:gd name="T27" fmla="*/ 17 h 24"/>
                <a:gd name="T28" fmla="*/ 20 w 23"/>
                <a:gd name="T29" fmla="*/ 20 h 24"/>
                <a:gd name="T30" fmla="*/ 16 w 23"/>
                <a:gd name="T31" fmla="*/ 23 h 24"/>
                <a:gd name="T32" fmla="*/ 12 w 23"/>
                <a:gd name="T3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24">
                  <a:moveTo>
                    <a:pt x="12" y="24"/>
                  </a:moveTo>
                  <a:lnTo>
                    <a:pt x="7" y="23"/>
                  </a:lnTo>
                  <a:lnTo>
                    <a:pt x="4" y="20"/>
                  </a:lnTo>
                  <a:lnTo>
                    <a:pt x="1" y="17"/>
                  </a:lnTo>
                  <a:lnTo>
                    <a:pt x="0" y="12"/>
                  </a:lnTo>
                  <a:lnTo>
                    <a:pt x="1" y="8"/>
                  </a:lnTo>
                  <a:lnTo>
                    <a:pt x="4" y="3"/>
                  </a:lnTo>
                  <a:lnTo>
                    <a:pt x="7" y="1"/>
                  </a:lnTo>
                  <a:lnTo>
                    <a:pt x="12" y="0"/>
                  </a:lnTo>
                  <a:lnTo>
                    <a:pt x="16" y="1"/>
                  </a:lnTo>
                  <a:lnTo>
                    <a:pt x="20" y="3"/>
                  </a:lnTo>
                  <a:lnTo>
                    <a:pt x="22" y="8"/>
                  </a:lnTo>
                  <a:lnTo>
                    <a:pt x="23" y="12"/>
                  </a:lnTo>
                  <a:lnTo>
                    <a:pt x="22" y="17"/>
                  </a:lnTo>
                  <a:lnTo>
                    <a:pt x="20" y="20"/>
                  </a:lnTo>
                  <a:lnTo>
                    <a:pt x="16" y="23"/>
                  </a:lnTo>
                  <a:lnTo>
                    <a:pt x="12" y="2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96" name="Freeform 348"/>
            <p:cNvSpPr>
              <a:spLocks/>
            </p:cNvSpPr>
            <p:nvPr/>
          </p:nvSpPr>
          <p:spPr bwMode="auto">
            <a:xfrm>
              <a:off x="2664" y="2381"/>
              <a:ext cx="26" cy="36"/>
            </a:xfrm>
            <a:custGeom>
              <a:avLst/>
              <a:gdLst>
                <a:gd name="T0" fmla="*/ 20 w 52"/>
                <a:gd name="T1" fmla="*/ 73 h 73"/>
                <a:gd name="T2" fmla="*/ 31 w 52"/>
                <a:gd name="T3" fmla="*/ 73 h 73"/>
                <a:gd name="T4" fmla="*/ 34 w 52"/>
                <a:gd name="T5" fmla="*/ 69 h 73"/>
                <a:gd name="T6" fmla="*/ 38 w 52"/>
                <a:gd name="T7" fmla="*/ 61 h 73"/>
                <a:gd name="T8" fmla="*/ 44 w 52"/>
                <a:gd name="T9" fmla="*/ 50 h 73"/>
                <a:gd name="T10" fmla="*/ 50 w 52"/>
                <a:gd name="T11" fmla="*/ 36 h 73"/>
                <a:gd name="T12" fmla="*/ 52 w 52"/>
                <a:gd name="T13" fmla="*/ 23 h 73"/>
                <a:gd name="T14" fmla="*/ 51 w 52"/>
                <a:gd name="T15" fmla="*/ 12 h 73"/>
                <a:gd name="T16" fmla="*/ 43 w 52"/>
                <a:gd name="T17" fmla="*/ 4 h 73"/>
                <a:gd name="T18" fmla="*/ 27 w 52"/>
                <a:gd name="T19" fmla="*/ 0 h 73"/>
                <a:gd name="T20" fmla="*/ 10 w 52"/>
                <a:gd name="T21" fmla="*/ 4 h 73"/>
                <a:gd name="T22" fmla="*/ 1 w 52"/>
                <a:gd name="T23" fmla="*/ 12 h 73"/>
                <a:gd name="T24" fmla="*/ 0 w 52"/>
                <a:gd name="T25" fmla="*/ 23 h 73"/>
                <a:gd name="T26" fmla="*/ 2 w 52"/>
                <a:gd name="T27" fmla="*/ 36 h 73"/>
                <a:gd name="T28" fmla="*/ 7 w 52"/>
                <a:gd name="T29" fmla="*/ 50 h 73"/>
                <a:gd name="T30" fmla="*/ 13 w 52"/>
                <a:gd name="T31" fmla="*/ 61 h 73"/>
                <a:gd name="T32" fmla="*/ 17 w 52"/>
                <a:gd name="T33" fmla="*/ 69 h 73"/>
                <a:gd name="T34" fmla="*/ 20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97" name="Freeform 349"/>
            <p:cNvSpPr>
              <a:spLocks/>
            </p:cNvSpPr>
            <p:nvPr/>
          </p:nvSpPr>
          <p:spPr bwMode="auto">
            <a:xfrm>
              <a:off x="2664" y="2381"/>
              <a:ext cx="26" cy="36"/>
            </a:xfrm>
            <a:custGeom>
              <a:avLst/>
              <a:gdLst>
                <a:gd name="T0" fmla="*/ 20 w 52"/>
                <a:gd name="T1" fmla="*/ 73 h 73"/>
                <a:gd name="T2" fmla="*/ 31 w 52"/>
                <a:gd name="T3" fmla="*/ 73 h 73"/>
                <a:gd name="T4" fmla="*/ 34 w 52"/>
                <a:gd name="T5" fmla="*/ 69 h 73"/>
                <a:gd name="T6" fmla="*/ 38 w 52"/>
                <a:gd name="T7" fmla="*/ 61 h 73"/>
                <a:gd name="T8" fmla="*/ 44 w 52"/>
                <a:gd name="T9" fmla="*/ 50 h 73"/>
                <a:gd name="T10" fmla="*/ 50 w 52"/>
                <a:gd name="T11" fmla="*/ 36 h 73"/>
                <a:gd name="T12" fmla="*/ 52 w 52"/>
                <a:gd name="T13" fmla="*/ 23 h 73"/>
                <a:gd name="T14" fmla="*/ 51 w 52"/>
                <a:gd name="T15" fmla="*/ 12 h 73"/>
                <a:gd name="T16" fmla="*/ 43 w 52"/>
                <a:gd name="T17" fmla="*/ 4 h 73"/>
                <a:gd name="T18" fmla="*/ 27 w 52"/>
                <a:gd name="T19" fmla="*/ 0 h 73"/>
                <a:gd name="T20" fmla="*/ 10 w 52"/>
                <a:gd name="T21" fmla="*/ 4 h 73"/>
                <a:gd name="T22" fmla="*/ 1 w 52"/>
                <a:gd name="T23" fmla="*/ 12 h 73"/>
                <a:gd name="T24" fmla="*/ 0 w 52"/>
                <a:gd name="T25" fmla="*/ 23 h 73"/>
                <a:gd name="T26" fmla="*/ 2 w 52"/>
                <a:gd name="T27" fmla="*/ 36 h 73"/>
                <a:gd name="T28" fmla="*/ 7 w 52"/>
                <a:gd name="T29" fmla="*/ 50 h 73"/>
                <a:gd name="T30" fmla="*/ 13 w 52"/>
                <a:gd name="T31" fmla="*/ 61 h 73"/>
                <a:gd name="T32" fmla="*/ 17 w 52"/>
                <a:gd name="T33" fmla="*/ 69 h 73"/>
                <a:gd name="T34" fmla="*/ 20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98" name="Freeform 350"/>
            <p:cNvSpPr>
              <a:spLocks/>
            </p:cNvSpPr>
            <p:nvPr/>
          </p:nvSpPr>
          <p:spPr bwMode="auto">
            <a:xfrm>
              <a:off x="2635" y="2396"/>
              <a:ext cx="35" cy="28"/>
            </a:xfrm>
            <a:custGeom>
              <a:avLst/>
              <a:gdLst>
                <a:gd name="T0" fmla="*/ 66 w 72"/>
                <a:gd name="T1" fmla="*/ 58 h 58"/>
                <a:gd name="T2" fmla="*/ 72 w 72"/>
                <a:gd name="T3" fmla="*/ 47 h 58"/>
                <a:gd name="T4" fmla="*/ 71 w 72"/>
                <a:gd name="T5" fmla="*/ 44 h 58"/>
                <a:gd name="T6" fmla="*/ 65 w 72"/>
                <a:gd name="T7" fmla="*/ 36 h 58"/>
                <a:gd name="T8" fmla="*/ 58 w 72"/>
                <a:gd name="T9" fmla="*/ 24 h 58"/>
                <a:gd name="T10" fmla="*/ 50 w 72"/>
                <a:gd name="T11" fmla="*/ 14 h 58"/>
                <a:gd name="T12" fmla="*/ 40 w 72"/>
                <a:gd name="T13" fmla="*/ 5 h 58"/>
                <a:gd name="T14" fmla="*/ 28 w 72"/>
                <a:gd name="T15" fmla="*/ 0 h 58"/>
                <a:gd name="T16" fmla="*/ 16 w 72"/>
                <a:gd name="T17" fmla="*/ 3 h 58"/>
                <a:gd name="T18" fmla="*/ 6 w 72"/>
                <a:gd name="T19" fmla="*/ 15 h 58"/>
                <a:gd name="T20" fmla="*/ 0 w 72"/>
                <a:gd name="T21" fmla="*/ 31 h 58"/>
                <a:gd name="T22" fmla="*/ 4 w 72"/>
                <a:gd name="T23" fmla="*/ 43 h 58"/>
                <a:gd name="T24" fmla="*/ 12 w 72"/>
                <a:gd name="T25" fmla="*/ 51 h 58"/>
                <a:gd name="T26" fmla="*/ 26 w 72"/>
                <a:gd name="T27" fmla="*/ 56 h 58"/>
                <a:gd name="T28" fmla="*/ 40 w 72"/>
                <a:gd name="T29" fmla="*/ 58 h 58"/>
                <a:gd name="T30" fmla="*/ 52 w 72"/>
                <a:gd name="T31" fmla="*/ 58 h 58"/>
                <a:gd name="T32" fmla="*/ 63 w 72"/>
                <a:gd name="T33" fmla="*/ 58 h 58"/>
                <a:gd name="T34" fmla="*/ 66 w 72"/>
                <a:gd name="T3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8">
                  <a:moveTo>
                    <a:pt x="66" y="58"/>
                  </a:moveTo>
                  <a:lnTo>
                    <a:pt x="72" y="47"/>
                  </a:lnTo>
                  <a:lnTo>
                    <a:pt x="71" y="44"/>
                  </a:lnTo>
                  <a:lnTo>
                    <a:pt x="65" y="36"/>
                  </a:lnTo>
                  <a:lnTo>
                    <a:pt x="58" y="24"/>
                  </a:lnTo>
                  <a:lnTo>
                    <a:pt x="50" y="14"/>
                  </a:lnTo>
                  <a:lnTo>
                    <a:pt x="40" y="5"/>
                  </a:lnTo>
                  <a:lnTo>
                    <a:pt x="28" y="0"/>
                  </a:lnTo>
                  <a:lnTo>
                    <a:pt x="16" y="3"/>
                  </a:lnTo>
                  <a:lnTo>
                    <a:pt x="6" y="15"/>
                  </a:lnTo>
                  <a:lnTo>
                    <a:pt x="0" y="31"/>
                  </a:lnTo>
                  <a:lnTo>
                    <a:pt x="4" y="43"/>
                  </a:lnTo>
                  <a:lnTo>
                    <a:pt x="12" y="51"/>
                  </a:lnTo>
                  <a:lnTo>
                    <a:pt x="26" y="56"/>
                  </a:lnTo>
                  <a:lnTo>
                    <a:pt x="40" y="58"/>
                  </a:lnTo>
                  <a:lnTo>
                    <a:pt x="52" y="58"/>
                  </a:lnTo>
                  <a:lnTo>
                    <a:pt x="63" y="58"/>
                  </a:lnTo>
                  <a:lnTo>
                    <a:pt x="66" y="5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99" name="Freeform 351"/>
            <p:cNvSpPr>
              <a:spLocks/>
            </p:cNvSpPr>
            <p:nvPr/>
          </p:nvSpPr>
          <p:spPr bwMode="auto">
            <a:xfrm>
              <a:off x="2635" y="2428"/>
              <a:ext cx="35" cy="29"/>
            </a:xfrm>
            <a:custGeom>
              <a:avLst/>
              <a:gdLst>
                <a:gd name="T0" fmla="*/ 72 w 72"/>
                <a:gd name="T1" fmla="*/ 10 h 56"/>
                <a:gd name="T2" fmla="*/ 66 w 72"/>
                <a:gd name="T3" fmla="*/ 0 h 56"/>
                <a:gd name="T4" fmla="*/ 63 w 72"/>
                <a:gd name="T5" fmla="*/ 0 h 56"/>
                <a:gd name="T6" fmla="*/ 53 w 72"/>
                <a:gd name="T7" fmla="*/ 0 h 56"/>
                <a:gd name="T8" fmla="*/ 40 w 72"/>
                <a:gd name="T9" fmla="*/ 0 h 56"/>
                <a:gd name="T10" fmla="*/ 26 w 72"/>
                <a:gd name="T11" fmla="*/ 2 h 56"/>
                <a:gd name="T12" fmla="*/ 13 w 72"/>
                <a:gd name="T13" fmla="*/ 7 h 56"/>
                <a:gd name="T14" fmla="*/ 4 w 72"/>
                <a:gd name="T15" fmla="*/ 14 h 56"/>
                <a:gd name="T16" fmla="*/ 0 w 72"/>
                <a:gd name="T17" fmla="*/ 25 h 56"/>
                <a:gd name="T18" fmla="*/ 6 w 72"/>
                <a:gd name="T19" fmla="*/ 40 h 56"/>
                <a:gd name="T20" fmla="*/ 16 w 72"/>
                <a:gd name="T21" fmla="*/ 53 h 56"/>
                <a:gd name="T22" fmla="*/ 28 w 72"/>
                <a:gd name="T23" fmla="*/ 56 h 56"/>
                <a:gd name="T24" fmla="*/ 40 w 72"/>
                <a:gd name="T25" fmla="*/ 53 h 56"/>
                <a:gd name="T26" fmla="*/ 50 w 72"/>
                <a:gd name="T27" fmla="*/ 44 h 56"/>
                <a:gd name="T28" fmla="*/ 58 w 72"/>
                <a:gd name="T29" fmla="*/ 33 h 56"/>
                <a:gd name="T30" fmla="*/ 65 w 72"/>
                <a:gd name="T31" fmla="*/ 22 h 56"/>
                <a:gd name="T32" fmla="*/ 71 w 72"/>
                <a:gd name="T33" fmla="*/ 14 h 56"/>
                <a:gd name="T34" fmla="*/ 72 w 72"/>
                <a:gd name="T35" fmla="*/ 1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6">
                  <a:moveTo>
                    <a:pt x="72" y="10"/>
                  </a:moveTo>
                  <a:lnTo>
                    <a:pt x="66" y="0"/>
                  </a:lnTo>
                  <a:lnTo>
                    <a:pt x="63" y="0"/>
                  </a:lnTo>
                  <a:lnTo>
                    <a:pt x="53" y="0"/>
                  </a:lnTo>
                  <a:lnTo>
                    <a:pt x="40" y="0"/>
                  </a:lnTo>
                  <a:lnTo>
                    <a:pt x="26" y="2"/>
                  </a:lnTo>
                  <a:lnTo>
                    <a:pt x="13" y="7"/>
                  </a:lnTo>
                  <a:lnTo>
                    <a:pt x="4" y="14"/>
                  </a:lnTo>
                  <a:lnTo>
                    <a:pt x="0" y="25"/>
                  </a:lnTo>
                  <a:lnTo>
                    <a:pt x="6" y="40"/>
                  </a:lnTo>
                  <a:lnTo>
                    <a:pt x="16" y="53"/>
                  </a:lnTo>
                  <a:lnTo>
                    <a:pt x="28" y="56"/>
                  </a:lnTo>
                  <a:lnTo>
                    <a:pt x="40" y="53"/>
                  </a:lnTo>
                  <a:lnTo>
                    <a:pt x="50" y="44"/>
                  </a:lnTo>
                  <a:lnTo>
                    <a:pt x="58" y="33"/>
                  </a:lnTo>
                  <a:lnTo>
                    <a:pt x="65" y="22"/>
                  </a:lnTo>
                  <a:lnTo>
                    <a:pt x="71" y="14"/>
                  </a:lnTo>
                  <a:lnTo>
                    <a:pt x="72" y="1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00" name="Freeform 352"/>
            <p:cNvSpPr>
              <a:spLocks/>
            </p:cNvSpPr>
            <p:nvPr/>
          </p:nvSpPr>
          <p:spPr bwMode="auto">
            <a:xfrm>
              <a:off x="2664" y="2435"/>
              <a:ext cx="27" cy="37"/>
            </a:xfrm>
            <a:custGeom>
              <a:avLst/>
              <a:gdLst>
                <a:gd name="T0" fmla="*/ 32 w 53"/>
                <a:gd name="T1" fmla="*/ 0 h 72"/>
                <a:gd name="T2" fmla="*/ 21 w 53"/>
                <a:gd name="T3" fmla="*/ 0 h 72"/>
                <a:gd name="T4" fmla="*/ 19 w 53"/>
                <a:gd name="T5" fmla="*/ 3 h 72"/>
                <a:gd name="T6" fmla="*/ 14 w 53"/>
                <a:gd name="T7" fmla="*/ 11 h 72"/>
                <a:gd name="T8" fmla="*/ 8 w 53"/>
                <a:gd name="T9" fmla="*/ 23 h 72"/>
                <a:gd name="T10" fmla="*/ 2 w 53"/>
                <a:gd name="T11" fmla="*/ 35 h 72"/>
                <a:gd name="T12" fmla="*/ 0 w 53"/>
                <a:gd name="T13" fmla="*/ 49 h 72"/>
                <a:gd name="T14" fmla="*/ 2 w 53"/>
                <a:gd name="T15" fmla="*/ 61 h 72"/>
                <a:gd name="T16" fmla="*/ 10 w 53"/>
                <a:gd name="T17" fmla="*/ 69 h 72"/>
                <a:gd name="T18" fmla="*/ 27 w 53"/>
                <a:gd name="T19" fmla="*/ 72 h 72"/>
                <a:gd name="T20" fmla="*/ 43 w 53"/>
                <a:gd name="T21" fmla="*/ 69 h 72"/>
                <a:gd name="T22" fmla="*/ 51 w 53"/>
                <a:gd name="T23" fmla="*/ 61 h 72"/>
                <a:gd name="T24" fmla="*/ 53 w 53"/>
                <a:gd name="T25" fmla="*/ 49 h 72"/>
                <a:gd name="T26" fmla="*/ 51 w 53"/>
                <a:gd name="T27" fmla="*/ 35 h 72"/>
                <a:gd name="T28" fmla="*/ 45 w 53"/>
                <a:gd name="T29" fmla="*/ 23 h 72"/>
                <a:gd name="T30" fmla="*/ 39 w 53"/>
                <a:gd name="T31" fmla="*/ 11 h 72"/>
                <a:gd name="T32" fmla="*/ 35 w 53"/>
                <a:gd name="T33" fmla="*/ 3 h 72"/>
                <a:gd name="T34" fmla="*/ 32 w 53"/>
                <a:gd name="T3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2">
                  <a:moveTo>
                    <a:pt x="32" y="0"/>
                  </a:moveTo>
                  <a:lnTo>
                    <a:pt x="21" y="0"/>
                  </a:lnTo>
                  <a:lnTo>
                    <a:pt x="19" y="3"/>
                  </a:lnTo>
                  <a:lnTo>
                    <a:pt x="14" y="11"/>
                  </a:lnTo>
                  <a:lnTo>
                    <a:pt x="8" y="23"/>
                  </a:lnTo>
                  <a:lnTo>
                    <a:pt x="2" y="35"/>
                  </a:lnTo>
                  <a:lnTo>
                    <a:pt x="0" y="49"/>
                  </a:lnTo>
                  <a:lnTo>
                    <a:pt x="2" y="61"/>
                  </a:lnTo>
                  <a:lnTo>
                    <a:pt x="10" y="69"/>
                  </a:lnTo>
                  <a:lnTo>
                    <a:pt x="27" y="72"/>
                  </a:lnTo>
                  <a:lnTo>
                    <a:pt x="43" y="69"/>
                  </a:lnTo>
                  <a:lnTo>
                    <a:pt x="51" y="61"/>
                  </a:lnTo>
                  <a:lnTo>
                    <a:pt x="53" y="49"/>
                  </a:lnTo>
                  <a:lnTo>
                    <a:pt x="51" y="35"/>
                  </a:lnTo>
                  <a:lnTo>
                    <a:pt x="45" y="23"/>
                  </a:lnTo>
                  <a:lnTo>
                    <a:pt x="39" y="11"/>
                  </a:lnTo>
                  <a:lnTo>
                    <a:pt x="35" y="3"/>
                  </a:lnTo>
                  <a:lnTo>
                    <a:pt x="32"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01" name="Freeform 353"/>
            <p:cNvSpPr>
              <a:spLocks/>
            </p:cNvSpPr>
            <p:nvPr/>
          </p:nvSpPr>
          <p:spPr bwMode="auto">
            <a:xfrm>
              <a:off x="2684" y="2428"/>
              <a:ext cx="35" cy="29"/>
            </a:xfrm>
            <a:custGeom>
              <a:avLst/>
              <a:gdLst>
                <a:gd name="T0" fmla="*/ 6 w 72"/>
                <a:gd name="T1" fmla="*/ 0 h 57"/>
                <a:gd name="T2" fmla="*/ 0 w 72"/>
                <a:gd name="T3" fmla="*/ 10 h 57"/>
                <a:gd name="T4" fmla="*/ 1 w 72"/>
                <a:gd name="T5" fmla="*/ 14 h 57"/>
                <a:gd name="T6" fmla="*/ 7 w 72"/>
                <a:gd name="T7" fmla="*/ 22 h 57"/>
                <a:gd name="T8" fmla="*/ 14 w 72"/>
                <a:gd name="T9" fmla="*/ 33 h 57"/>
                <a:gd name="T10" fmla="*/ 23 w 72"/>
                <a:gd name="T11" fmla="*/ 43 h 57"/>
                <a:gd name="T12" fmla="*/ 33 w 72"/>
                <a:gd name="T13" fmla="*/ 53 h 57"/>
                <a:gd name="T14" fmla="*/ 44 w 72"/>
                <a:gd name="T15" fmla="*/ 57 h 57"/>
                <a:gd name="T16" fmla="*/ 56 w 72"/>
                <a:gd name="T17" fmla="*/ 55 h 57"/>
                <a:gd name="T18" fmla="*/ 66 w 72"/>
                <a:gd name="T19" fmla="*/ 42 h 57"/>
                <a:gd name="T20" fmla="*/ 72 w 72"/>
                <a:gd name="T21" fmla="*/ 26 h 57"/>
                <a:gd name="T22" fmla="*/ 68 w 72"/>
                <a:gd name="T23" fmla="*/ 15 h 57"/>
                <a:gd name="T24" fmla="*/ 60 w 72"/>
                <a:gd name="T25" fmla="*/ 7 h 57"/>
                <a:gd name="T26" fmla="*/ 46 w 72"/>
                <a:gd name="T27" fmla="*/ 2 h 57"/>
                <a:gd name="T28" fmla="*/ 33 w 72"/>
                <a:gd name="T29" fmla="*/ 0 h 57"/>
                <a:gd name="T30" fmla="*/ 20 w 72"/>
                <a:gd name="T31" fmla="*/ 0 h 57"/>
                <a:gd name="T32" fmla="*/ 9 w 72"/>
                <a:gd name="T33" fmla="*/ 0 h 57"/>
                <a:gd name="T34" fmla="*/ 6 w 72"/>
                <a:gd name="T3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7">
                  <a:moveTo>
                    <a:pt x="6" y="0"/>
                  </a:moveTo>
                  <a:lnTo>
                    <a:pt x="0" y="10"/>
                  </a:lnTo>
                  <a:lnTo>
                    <a:pt x="1" y="14"/>
                  </a:lnTo>
                  <a:lnTo>
                    <a:pt x="7" y="22"/>
                  </a:lnTo>
                  <a:lnTo>
                    <a:pt x="14" y="33"/>
                  </a:lnTo>
                  <a:lnTo>
                    <a:pt x="23" y="43"/>
                  </a:lnTo>
                  <a:lnTo>
                    <a:pt x="33" y="53"/>
                  </a:lnTo>
                  <a:lnTo>
                    <a:pt x="44" y="57"/>
                  </a:lnTo>
                  <a:lnTo>
                    <a:pt x="56" y="55"/>
                  </a:lnTo>
                  <a:lnTo>
                    <a:pt x="66" y="42"/>
                  </a:lnTo>
                  <a:lnTo>
                    <a:pt x="72" y="26"/>
                  </a:lnTo>
                  <a:lnTo>
                    <a:pt x="68" y="15"/>
                  </a:lnTo>
                  <a:lnTo>
                    <a:pt x="60" y="7"/>
                  </a:lnTo>
                  <a:lnTo>
                    <a:pt x="46" y="2"/>
                  </a:lnTo>
                  <a:lnTo>
                    <a:pt x="33" y="0"/>
                  </a:lnTo>
                  <a:lnTo>
                    <a:pt x="20" y="0"/>
                  </a:lnTo>
                  <a:lnTo>
                    <a:pt x="9" y="0"/>
                  </a:lnTo>
                  <a:lnTo>
                    <a:pt x="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02" name="Freeform 354"/>
            <p:cNvSpPr>
              <a:spLocks/>
            </p:cNvSpPr>
            <p:nvPr/>
          </p:nvSpPr>
          <p:spPr bwMode="auto">
            <a:xfrm>
              <a:off x="2684" y="2395"/>
              <a:ext cx="35" cy="29"/>
            </a:xfrm>
            <a:custGeom>
              <a:avLst/>
              <a:gdLst>
                <a:gd name="T0" fmla="*/ 0 w 72"/>
                <a:gd name="T1" fmla="*/ 47 h 58"/>
                <a:gd name="T2" fmla="*/ 6 w 72"/>
                <a:gd name="T3" fmla="*/ 58 h 58"/>
                <a:gd name="T4" fmla="*/ 9 w 72"/>
                <a:gd name="T5" fmla="*/ 58 h 58"/>
                <a:gd name="T6" fmla="*/ 20 w 72"/>
                <a:gd name="T7" fmla="*/ 58 h 58"/>
                <a:gd name="T8" fmla="*/ 33 w 72"/>
                <a:gd name="T9" fmla="*/ 58 h 58"/>
                <a:gd name="T10" fmla="*/ 46 w 72"/>
                <a:gd name="T11" fmla="*/ 55 h 58"/>
                <a:gd name="T12" fmla="*/ 59 w 72"/>
                <a:gd name="T13" fmla="*/ 51 h 58"/>
                <a:gd name="T14" fmla="*/ 68 w 72"/>
                <a:gd name="T15" fmla="*/ 43 h 58"/>
                <a:gd name="T16" fmla="*/ 72 w 72"/>
                <a:gd name="T17" fmla="*/ 32 h 58"/>
                <a:gd name="T18" fmla="*/ 66 w 72"/>
                <a:gd name="T19" fmla="*/ 16 h 58"/>
                <a:gd name="T20" fmla="*/ 56 w 72"/>
                <a:gd name="T21" fmla="*/ 4 h 58"/>
                <a:gd name="T22" fmla="*/ 44 w 72"/>
                <a:gd name="T23" fmla="*/ 0 h 58"/>
                <a:gd name="T24" fmla="*/ 33 w 72"/>
                <a:gd name="T25" fmla="*/ 5 h 58"/>
                <a:gd name="T26" fmla="*/ 23 w 72"/>
                <a:gd name="T27" fmla="*/ 14 h 58"/>
                <a:gd name="T28" fmla="*/ 14 w 72"/>
                <a:gd name="T29" fmla="*/ 24 h 58"/>
                <a:gd name="T30" fmla="*/ 7 w 72"/>
                <a:gd name="T31" fmla="*/ 36 h 58"/>
                <a:gd name="T32" fmla="*/ 1 w 72"/>
                <a:gd name="T33" fmla="*/ 44 h 58"/>
                <a:gd name="T34" fmla="*/ 0 w 72"/>
                <a:gd name="T35" fmla="*/ 4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8">
                  <a:moveTo>
                    <a:pt x="0" y="47"/>
                  </a:moveTo>
                  <a:lnTo>
                    <a:pt x="6" y="58"/>
                  </a:lnTo>
                  <a:lnTo>
                    <a:pt x="9" y="58"/>
                  </a:lnTo>
                  <a:lnTo>
                    <a:pt x="20" y="58"/>
                  </a:lnTo>
                  <a:lnTo>
                    <a:pt x="33" y="58"/>
                  </a:lnTo>
                  <a:lnTo>
                    <a:pt x="46" y="55"/>
                  </a:lnTo>
                  <a:lnTo>
                    <a:pt x="59" y="51"/>
                  </a:lnTo>
                  <a:lnTo>
                    <a:pt x="68" y="43"/>
                  </a:lnTo>
                  <a:lnTo>
                    <a:pt x="72" y="32"/>
                  </a:lnTo>
                  <a:lnTo>
                    <a:pt x="66" y="16"/>
                  </a:lnTo>
                  <a:lnTo>
                    <a:pt x="56" y="4"/>
                  </a:lnTo>
                  <a:lnTo>
                    <a:pt x="44" y="0"/>
                  </a:lnTo>
                  <a:lnTo>
                    <a:pt x="33" y="5"/>
                  </a:lnTo>
                  <a:lnTo>
                    <a:pt x="23" y="14"/>
                  </a:lnTo>
                  <a:lnTo>
                    <a:pt x="14" y="24"/>
                  </a:lnTo>
                  <a:lnTo>
                    <a:pt x="7" y="36"/>
                  </a:lnTo>
                  <a:lnTo>
                    <a:pt x="1" y="44"/>
                  </a:lnTo>
                  <a:lnTo>
                    <a:pt x="0" y="4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03" name="Freeform 355"/>
            <p:cNvSpPr>
              <a:spLocks/>
            </p:cNvSpPr>
            <p:nvPr/>
          </p:nvSpPr>
          <p:spPr bwMode="auto">
            <a:xfrm>
              <a:off x="2471" y="1815"/>
              <a:ext cx="72" cy="84"/>
            </a:xfrm>
            <a:custGeom>
              <a:avLst/>
              <a:gdLst>
                <a:gd name="T0" fmla="*/ 144 w 144"/>
                <a:gd name="T1" fmla="*/ 0 h 167"/>
                <a:gd name="T2" fmla="*/ 143 w 144"/>
                <a:gd name="T3" fmla="*/ 28 h 167"/>
                <a:gd name="T4" fmla="*/ 138 w 144"/>
                <a:gd name="T5" fmla="*/ 57 h 167"/>
                <a:gd name="T6" fmla="*/ 129 w 144"/>
                <a:gd name="T7" fmla="*/ 84 h 167"/>
                <a:gd name="T8" fmla="*/ 116 w 144"/>
                <a:gd name="T9" fmla="*/ 111 h 167"/>
                <a:gd name="T10" fmla="*/ 100 w 144"/>
                <a:gd name="T11" fmla="*/ 135 h 167"/>
                <a:gd name="T12" fmla="*/ 82 w 144"/>
                <a:gd name="T13" fmla="*/ 152 h 167"/>
                <a:gd name="T14" fmla="*/ 60 w 144"/>
                <a:gd name="T15" fmla="*/ 164 h 167"/>
                <a:gd name="T16" fmla="*/ 36 w 144"/>
                <a:gd name="T17" fmla="*/ 167 h 167"/>
                <a:gd name="T18" fmla="*/ 16 w 144"/>
                <a:gd name="T19" fmla="*/ 163 h 167"/>
                <a:gd name="T20" fmla="*/ 5 w 144"/>
                <a:gd name="T21" fmla="*/ 152 h 167"/>
                <a:gd name="T22" fmla="*/ 0 w 144"/>
                <a:gd name="T23" fmla="*/ 140 h 167"/>
                <a:gd name="T24" fmla="*/ 2 w 144"/>
                <a:gd name="T25" fmla="*/ 123 h 167"/>
                <a:gd name="T26" fmla="*/ 12 w 144"/>
                <a:gd name="T27" fmla="*/ 109 h 167"/>
                <a:gd name="T28" fmla="*/ 24 w 144"/>
                <a:gd name="T29" fmla="*/ 96 h 167"/>
                <a:gd name="T30" fmla="*/ 42 w 144"/>
                <a:gd name="T31" fmla="*/ 85 h 167"/>
                <a:gd name="T32" fmla="*/ 62 w 144"/>
                <a:gd name="T33" fmla="*/ 82 h 167"/>
                <a:gd name="T34" fmla="*/ 80 w 144"/>
                <a:gd name="T35" fmla="*/ 79 h 167"/>
                <a:gd name="T36" fmla="*/ 95 w 144"/>
                <a:gd name="T37" fmla="*/ 69 h 167"/>
                <a:gd name="T38" fmla="*/ 108 w 144"/>
                <a:gd name="T39" fmla="*/ 57 h 167"/>
                <a:gd name="T40" fmla="*/ 121 w 144"/>
                <a:gd name="T41" fmla="*/ 41 h 167"/>
                <a:gd name="T42" fmla="*/ 130 w 144"/>
                <a:gd name="T43" fmla="*/ 26 h 167"/>
                <a:gd name="T44" fmla="*/ 138 w 144"/>
                <a:gd name="T45" fmla="*/ 13 h 167"/>
                <a:gd name="T46" fmla="*/ 143 w 144"/>
                <a:gd name="T47" fmla="*/ 4 h 167"/>
                <a:gd name="T48" fmla="*/ 144 w 144"/>
                <a:gd name="T49"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167">
                  <a:moveTo>
                    <a:pt x="144" y="0"/>
                  </a:moveTo>
                  <a:lnTo>
                    <a:pt x="143" y="28"/>
                  </a:lnTo>
                  <a:lnTo>
                    <a:pt x="138" y="57"/>
                  </a:lnTo>
                  <a:lnTo>
                    <a:pt x="129" y="84"/>
                  </a:lnTo>
                  <a:lnTo>
                    <a:pt x="116" y="111"/>
                  </a:lnTo>
                  <a:lnTo>
                    <a:pt x="100" y="135"/>
                  </a:lnTo>
                  <a:lnTo>
                    <a:pt x="82" y="152"/>
                  </a:lnTo>
                  <a:lnTo>
                    <a:pt x="60" y="164"/>
                  </a:lnTo>
                  <a:lnTo>
                    <a:pt x="36" y="167"/>
                  </a:lnTo>
                  <a:lnTo>
                    <a:pt x="16" y="163"/>
                  </a:lnTo>
                  <a:lnTo>
                    <a:pt x="5" y="152"/>
                  </a:lnTo>
                  <a:lnTo>
                    <a:pt x="0" y="140"/>
                  </a:lnTo>
                  <a:lnTo>
                    <a:pt x="2" y="123"/>
                  </a:lnTo>
                  <a:lnTo>
                    <a:pt x="12" y="109"/>
                  </a:lnTo>
                  <a:lnTo>
                    <a:pt x="24" y="96"/>
                  </a:lnTo>
                  <a:lnTo>
                    <a:pt x="42" y="85"/>
                  </a:lnTo>
                  <a:lnTo>
                    <a:pt x="62" y="82"/>
                  </a:lnTo>
                  <a:lnTo>
                    <a:pt x="80" y="79"/>
                  </a:lnTo>
                  <a:lnTo>
                    <a:pt x="95" y="69"/>
                  </a:lnTo>
                  <a:lnTo>
                    <a:pt x="108" y="57"/>
                  </a:lnTo>
                  <a:lnTo>
                    <a:pt x="121" y="41"/>
                  </a:lnTo>
                  <a:lnTo>
                    <a:pt x="130" y="26"/>
                  </a:lnTo>
                  <a:lnTo>
                    <a:pt x="138" y="13"/>
                  </a:lnTo>
                  <a:lnTo>
                    <a:pt x="143" y="4"/>
                  </a:lnTo>
                  <a:lnTo>
                    <a:pt x="144"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04" name="Freeform 356"/>
            <p:cNvSpPr>
              <a:spLocks/>
            </p:cNvSpPr>
            <p:nvPr/>
          </p:nvSpPr>
          <p:spPr bwMode="auto">
            <a:xfrm>
              <a:off x="2436" y="1811"/>
              <a:ext cx="102" cy="40"/>
            </a:xfrm>
            <a:custGeom>
              <a:avLst/>
              <a:gdLst>
                <a:gd name="T0" fmla="*/ 204 w 204"/>
                <a:gd name="T1" fmla="*/ 0 h 82"/>
                <a:gd name="T2" fmla="*/ 196 w 204"/>
                <a:gd name="T3" fmla="*/ 10 h 82"/>
                <a:gd name="T4" fmla="*/ 187 w 204"/>
                <a:gd name="T5" fmla="*/ 21 h 82"/>
                <a:gd name="T6" fmla="*/ 175 w 204"/>
                <a:gd name="T7" fmla="*/ 31 h 82"/>
                <a:gd name="T8" fmla="*/ 165 w 204"/>
                <a:gd name="T9" fmla="*/ 40 h 82"/>
                <a:gd name="T10" fmla="*/ 152 w 204"/>
                <a:gd name="T11" fmla="*/ 50 h 82"/>
                <a:gd name="T12" fmla="*/ 139 w 204"/>
                <a:gd name="T13" fmla="*/ 58 h 82"/>
                <a:gd name="T14" fmla="*/ 127 w 204"/>
                <a:gd name="T15" fmla="*/ 65 h 82"/>
                <a:gd name="T16" fmla="*/ 114 w 204"/>
                <a:gd name="T17" fmla="*/ 70 h 82"/>
                <a:gd name="T18" fmla="*/ 100 w 204"/>
                <a:gd name="T19" fmla="*/ 76 h 82"/>
                <a:gd name="T20" fmla="*/ 88 w 204"/>
                <a:gd name="T21" fmla="*/ 80 h 82"/>
                <a:gd name="T22" fmla="*/ 74 w 204"/>
                <a:gd name="T23" fmla="*/ 81 h 82"/>
                <a:gd name="T24" fmla="*/ 61 w 204"/>
                <a:gd name="T25" fmla="*/ 82 h 82"/>
                <a:gd name="T26" fmla="*/ 48 w 204"/>
                <a:gd name="T27" fmla="*/ 81 h 82"/>
                <a:gd name="T28" fmla="*/ 37 w 204"/>
                <a:gd name="T29" fmla="*/ 77 h 82"/>
                <a:gd name="T30" fmla="*/ 25 w 204"/>
                <a:gd name="T31" fmla="*/ 71 h 82"/>
                <a:gd name="T32" fmla="*/ 15 w 204"/>
                <a:gd name="T33" fmla="*/ 65 h 82"/>
                <a:gd name="T34" fmla="*/ 2 w 204"/>
                <a:gd name="T35" fmla="*/ 48 h 82"/>
                <a:gd name="T36" fmla="*/ 0 w 204"/>
                <a:gd name="T37" fmla="*/ 33 h 82"/>
                <a:gd name="T38" fmla="*/ 6 w 204"/>
                <a:gd name="T39" fmla="*/ 21 h 82"/>
                <a:gd name="T40" fmla="*/ 17 w 204"/>
                <a:gd name="T41" fmla="*/ 10 h 82"/>
                <a:gd name="T42" fmla="*/ 33 w 204"/>
                <a:gd name="T43" fmla="*/ 3 h 82"/>
                <a:gd name="T44" fmla="*/ 52 w 204"/>
                <a:gd name="T45" fmla="*/ 1 h 82"/>
                <a:gd name="T46" fmla="*/ 71 w 204"/>
                <a:gd name="T47" fmla="*/ 5 h 82"/>
                <a:gd name="T48" fmla="*/ 90 w 204"/>
                <a:gd name="T49" fmla="*/ 15 h 82"/>
                <a:gd name="T50" fmla="*/ 105 w 204"/>
                <a:gd name="T51" fmla="*/ 22 h 82"/>
                <a:gd name="T52" fmla="*/ 123 w 204"/>
                <a:gd name="T53" fmla="*/ 24 h 82"/>
                <a:gd name="T54" fmla="*/ 142 w 204"/>
                <a:gd name="T55" fmla="*/ 22 h 82"/>
                <a:gd name="T56" fmla="*/ 160 w 204"/>
                <a:gd name="T57" fmla="*/ 17 h 82"/>
                <a:gd name="T58" fmla="*/ 177 w 204"/>
                <a:gd name="T59" fmla="*/ 12 h 82"/>
                <a:gd name="T60" fmla="*/ 191 w 204"/>
                <a:gd name="T61" fmla="*/ 6 h 82"/>
                <a:gd name="T62" fmla="*/ 200 w 204"/>
                <a:gd name="T63" fmla="*/ 2 h 82"/>
                <a:gd name="T64" fmla="*/ 204 w 204"/>
                <a:gd name="T65"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4" h="82">
                  <a:moveTo>
                    <a:pt x="204" y="0"/>
                  </a:moveTo>
                  <a:lnTo>
                    <a:pt x="196" y="10"/>
                  </a:lnTo>
                  <a:lnTo>
                    <a:pt x="187" y="21"/>
                  </a:lnTo>
                  <a:lnTo>
                    <a:pt x="175" y="31"/>
                  </a:lnTo>
                  <a:lnTo>
                    <a:pt x="165" y="40"/>
                  </a:lnTo>
                  <a:lnTo>
                    <a:pt x="152" y="50"/>
                  </a:lnTo>
                  <a:lnTo>
                    <a:pt x="139" y="58"/>
                  </a:lnTo>
                  <a:lnTo>
                    <a:pt x="127" y="65"/>
                  </a:lnTo>
                  <a:lnTo>
                    <a:pt x="114" y="70"/>
                  </a:lnTo>
                  <a:lnTo>
                    <a:pt x="100" y="76"/>
                  </a:lnTo>
                  <a:lnTo>
                    <a:pt x="88" y="80"/>
                  </a:lnTo>
                  <a:lnTo>
                    <a:pt x="74" y="81"/>
                  </a:lnTo>
                  <a:lnTo>
                    <a:pt x="61" y="82"/>
                  </a:lnTo>
                  <a:lnTo>
                    <a:pt x="48" y="81"/>
                  </a:lnTo>
                  <a:lnTo>
                    <a:pt x="37" y="77"/>
                  </a:lnTo>
                  <a:lnTo>
                    <a:pt x="25" y="71"/>
                  </a:lnTo>
                  <a:lnTo>
                    <a:pt x="15" y="65"/>
                  </a:lnTo>
                  <a:lnTo>
                    <a:pt x="2" y="48"/>
                  </a:lnTo>
                  <a:lnTo>
                    <a:pt x="0" y="33"/>
                  </a:lnTo>
                  <a:lnTo>
                    <a:pt x="6" y="21"/>
                  </a:lnTo>
                  <a:lnTo>
                    <a:pt x="17" y="10"/>
                  </a:lnTo>
                  <a:lnTo>
                    <a:pt x="33" y="3"/>
                  </a:lnTo>
                  <a:lnTo>
                    <a:pt x="52" y="1"/>
                  </a:lnTo>
                  <a:lnTo>
                    <a:pt x="71" y="5"/>
                  </a:lnTo>
                  <a:lnTo>
                    <a:pt x="90" y="15"/>
                  </a:lnTo>
                  <a:lnTo>
                    <a:pt x="105" y="22"/>
                  </a:lnTo>
                  <a:lnTo>
                    <a:pt x="123" y="24"/>
                  </a:lnTo>
                  <a:lnTo>
                    <a:pt x="142" y="22"/>
                  </a:lnTo>
                  <a:lnTo>
                    <a:pt x="160" y="17"/>
                  </a:lnTo>
                  <a:lnTo>
                    <a:pt x="177" y="12"/>
                  </a:lnTo>
                  <a:lnTo>
                    <a:pt x="191" y="6"/>
                  </a:lnTo>
                  <a:lnTo>
                    <a:pt x="200" y="2"/>
                  </a:lnTo>
                  <a:lnTo>
                    <a:pt x="204"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05" name="Freeform 357"/>
            <p:cNvSpPr>
              <a:spLocks/>
            </p:cNvSpPr>
            <p:nvPr/>
          </p:nvSpPr>
          <p:spPr bwMode="auto">
            <a:xfrm>
              <a:off x="2534" y="1815"/>
              <a:ext cx="42" cy="104"/>
            </a:xfrm>
            <a:custGeom>
              <a:avLst/>
              <a:gdLst>
                <a:gd name="T0" fmla="*/ 24 w 84"/>
                <a:gd name="T1" fmla="*/ 0 h 208"/>
                <a:gd name="T2" fmla="*/ 42 w 84"/>
                <a:gd name="T3" fmla="*/ 21 h 208"/>
                <a:gd name="T4" fmla="*/ 59 w 84"/>
                <a:gd name="T5" fmla="*/ 45 h 208"/>
                <a:gd name="T6" fmla="*/ 71 w 84"/>
                <a:gd name="T7" fmla="*/ 73 h 208"/>
                <a:gd name="T8" fmla="*/ 79 w 84"/>
                <a:gd name="T9" fmla="*/ 100 h 208"/>
                <a:gd name="T10" fmla="*/ 84 w 84"/>
                <a:gd name="T11" fmla="*/ 128 h 208"/>
                <a:gd name="T12" fmla="*/ 82 w 84"/>
                <a:gd name="T13" fmla="*/ 155 h 208"/>
                <a:gd name="T14" fmla="*/ 74 w 84"/>
                <a:gd name="T15" fmla="*/ 178 h 208"/>
                <a:gd name="T16" fmla="*/ 57 w 84"/>
                <a:gd name="T17" fmla="*/ 197 h 208"/>
                <a:gd name="T18" fmla="*/ 40 w 84"/>
                <a:gd name="T19" fmla="*/ 208 h 208"/>
                <a:gd name="T20" fmla="*/ 25 w 84"/>
                <a:gd name="T21" fmla="*/ 208 h 208"/>
                <a:gd name="T22" fmla="*/ 12 w 84"/>
                <a:gd name="T23" fmla="*/ 201 h 208"/>
                <a:gd name="T24" fmla="*/ 4 w 84"/>
                <a:gd name="T25" fmla="*/ 187 h 208"/>
                <a:gd name="T26" fmla="*/ 0 w 84"/>
                <a:gd name="T27" fmla="*/ 170 h 208"/>
                <a:gd name="T28" fmla="*/ 1 w 84"/>
                <a:gd name="T29" fmla="*/ 151 h 208"/>
                <a:gd name="T30" fmla="*/ 7 w 84"/>
                <a:gd name="T31" fmla="*/ 133 h 208"/>
                <a:gd name="T32" fmla="*/ 19 w 84"/>
                <a:gd name="T33" fmla="*/ 115 h 208"/>
                <a:gd name="T34" fmla="*/ 34 w 84"/>
                <a:gd name="T35" fmla="*/ 84 h 208"/>
                <a:gd name="T36" fmla="*/ 34 w 84"/>
                <a:gd name="T37" fmla="*/ 46 h 208"/>
                <a:gd name="T38" fmla="*/ 27 w 84"/>
                <a:gd name="T39" fmla="*/ 14 h 208"/>
                <a:gd name="T40" fmla="*/ 24 w 84"/>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 h="208">
                  <a:moveTo>
                    <a:pt x="24" y="0"/>
                  </a:moveTo>
                  <a:lnTo>
                    <a:pt x="42" y="21"/>
                  </a:lnTo>
                  <a:lnTo>
                    <a:pt x="59" y="45"/>
                  </a:lnTo>
                  <a:lnTo>
                    <a:pt x="71" y="73"/>
                  </a:lnTo>
                  <a:lnTo>
                    <a:pt x="79" y="100"/>
                  </a:lnTo>
                  <a:lnTo>
                    <a:pt x="84" y="128"/>
                  </a:lnTo>
                  <a:lnTo>
                    <a:pt x="82" y="155"/>
                  </a:lnTo>
                  <a:lnTo>
                    <a:pt x="74" y="178"/>
                  </a:lnTo>
                  <a:lnTo>
                    <a:pt x="57" y="197"/>
                  </a:lnTo>
                  <a:lnTo>
                    <a:pt x="40" y="208"/>
                  </a:lnTo>
                  <a:lnTo>
                    <a:pt x="25" y="208"/>
                  </a:lnTo>
                  <a:lnTo>
                    <a:pt x="12" y="201"/>
                  </a:lnTo>
                  <a:lnTo>
                    <a:pt x="4" y="187"/>
                  </a:lnTo>
                  <a:lnTo>
                    <a:pt x="0" y="170"/>
                  </a:lnTo>
                  <a:lnTo>
                    <a:pt x="1" y="151"/>
                  </a:lnTo>
                  <a:lnTo>
                    <a:pt x="7" y="133"/>
                  </a:lnTo>
                  <a:lnTo>
                    <a:pt x="19" y="115"/>
                  </a:lnTo>
                  <a:lnTo>
                    <a:pt x="34" y="84"/>
                  </a:lnTo>
                  <a:lnTo>
                    <a:pt x="34" y="46"/>
                  </a:lnTo>
                  <a:lnTo>
                    <a:pt x="27" y="14"/>
                  </a:lnTo>
                  <a:lnTo>
                    <a:pt x="24"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06" name="Freeform 358"/>
            <p:cNvSpPr>
              <a:spLocks/>
            </p:cNvSpPr>
            <p:nvPr/>
          </p:nvSpPr>
          <p:spPr bwMode="auto">
            <a:xfrm>
              <a:off x="2551" y="1812"/>
              <a:ext cx="72" cy="84"/>
            </a:xfrm>
            <a:custGeom>
              <a:avLst/>
              <a:gdLst>
                <a:gd name="T0" fmla="*/ 0 w 144"/>
                <a:gd name="T1" fmla="*/ 0 h 170"/>
                <a:gd name="T2" fmla="*/ 27 w 144"/>
                <a:gd name="T3" fmla="*/ 7 h 170"/>
                <a:gd name="T4" fmla="*/ 54 w 144"/>
                <a:gd name="T5" fmla="*/ 18 h 170"/>
                <a:gd name="T6" fmla="*/ 81 w 144"/>
                <a:gd name="T7" fmla="*/ 33 h 170"/>
                <a:gd name="T8" fmla="*/ 104 w 144"/>
                <a:gd name="T9" fmla="*/ 50 h 170"/>
                <a:gd name="T10" fmla="*/ 123 w 144"/>
                <a:gd name="T11" fmla="*/ 71 h 170"/>
                <a:gd name="T12" fmla="*/ 137 w 144"/>
                <a:gd name="T13" fmla="*/ 92 h 170"/>
                <a:gd name="T14" fmla="*/ 144 w 144"/>
                <a:gd name="T15" fmla="*/ 117 h 170"/>
                <a:gd name="T16" fmla="*/ 142 w 144"/>
                <a:gd name="T17" fmla="*/ 141 h 170"/>
                <a:gd name="T18" fmla="*/ 134 w 144"/>
                <a:gd name="T19" fmla="*/ 159 h 170"/>
                <a:gd name="T20" fmla="*/ 121 w 144"/>
                <a:gd name="T21" fmla="*/ 168 h 170"/>
                <a:gd name="T22" fmla="*/ 107 w 144"/>
                <a:gd name="T23" fmla="*/ 170 h 170"/>
                <a:gd name="T24" fmla="*/ 94 w 144"/>
                <a:gd name="T25" fmla="*/ 164 h 170"/>
                <a:gd name="T26" fmla="*/ 80 w 144"/>
                <a:gd name="T27" fmla="*/ 152 h 170"/>
                <a:gd name="T28" fmla="*/ 69 w 144"/>
                <a:gd name="T29" fmla="*/ 136 h 170"/>
                <a:gd name="T30" fmla="*/ 64 w 144"/>
                <a:gd name="T31" fmla="*/ 118 h 170"/>
                <a:gd name="T32" fmla="*/ 65 w 144"/>
                <a:gd name="T33" fmla="*/ 97 h 170"/>
                <a:gd name="T34" fmla="*/ 65 w 144"/>
                <a:gd name="T35" fmla="*/ 80 h 170"/>
                <a:gd name="T36" fmla="*/ 59 w 144"/>
                <a:gd name="T37" fmla="*/ 63 h 170"/>
                <a:gd name="T38" fmla="*/ 49 w 144"/>
                <a:gd name="T39" fmla="*/ 46 h 170"/>
                <a:gd name="T40" fmla="*/ 36 w 144"/>
                <a:gd name="T41" fmla="*/ 31 h 170"/>
                <a:gd name="T42" fmla="*/ 23 w 144"/>
                <a:gd name="T43" fmla="*/ 19 h 170"/>
                <a:gd name="T44" fmla="*/ 12 w 144"/>
                <a:gd name="T45" fmla="*/ 10 h 170"/>
                <a:gd name="T46" fmla="*/ 4 w 144"/>
                <a:gd name="T47" fmla="*/ 3 h 170"/>
                <a:gd name="T48" fmla="*/ 0 w 144"/>
                <a:gd name="T49"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170">
                  <a:moveTo>
                    <a:pt x="0" y="0"/>
                  </a:moveTo>
                  <a:lnTo>
                    <a:pt x="27" y="7"/>
                  </a:lnTo>
                  <a:lnTo>
                    <a:pt x="54" y="18"/>
                  </a:lnTo>
                  <a:lnTo>
                    <a:pt x="81" y="33"/>
                  </a:lnTo>
                  <a:lnTo>
                    <a:pt x="104" y="50"/>
                  </a:lnTo>
                  <a:lnTo>
                    <a:pt x="123" y="71"/>
                  </a:lnTo>
                  <a:lnTo>
                    <a:pt x="137" y="92"/>
                  </a:lnTo>
                  <a:lnTo>
                    <a:pt x="144" y="117"/>
                  </a:lnTo>
                  <a:lnTo>
                    <a:pt x="142" y="141"/>
                  </a:lnTo>
                  <a:lnTo>
                    <a:pt x="134" y="159"/>
                  </a:lnTo>
                  <a:lnTo>
                    <a:pt x="121" y="168"/>
                  </a:lnTo>
                  <a:lnTo>
                    <a:pt x="107" y="170"/>
                  </a:lnTo>
                  <a:lnTo>
                    <a:pt x="94" y="164"/>
                  </a:lnTo>
                  <a:lnTo>
                    <a:pt x="80" y="152"/>
                  </a:lnTo>
                  <a:lnTo>
                    <a:pt x="69" y="136"/>
                  </a:lnTo>
                  <a:lnTo>
                    <a:pt x="64" y="118"/>
                  </a:lnTo>
                  <a:lnTo>
                    <a:pt x="65" y="97"/>
                  </a:lnTo>
                  <a:lnTo>
                    <a:pt x="65" y="80"/>
                  </a:lnTo>
                  <a:lnTo>
                    <a:pt x="59" y="63"/>
                  </a:lnTo>
                  <a:lnTo>
                    <a:pt x="49" y="46"/>
                  </a:lnTo>
                  <a:lnTo>
                    <a:pt x="36" y="31"/>
                  </a:lnTo>
                  <a:lnTo>
                    <a:pt x="23" y="19"/>
                  </a:lnTo>
                  <a:lnTo>
                    <a:pt x="12" y="10"/>
                  </a:lnTo>
                  <a:lnTo>
                    <a:pt x="4" y="3"/>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07" name="Freeform 359"/>
            <p:cNvSpPr>
              <a:spLocks/>
            </p:cNvSpPr>
            <p:nvPr/>
          </p:nvSpPr>
          <p:spPr bwMode="auto">
            <a:xfrm>
              <a:off x="2558" y="1793"/>
              <a:ext cx="99" cy="51"/>
            </a:xfrm>
            <a:custGeom>
              <a:avLst/>
              <a:gdLst>
                <a:gd name="T0" fmla="*/ 0 w 199"/>
                <a:gd name="T1" fmla="*/ 18 h 103"/>
                <a:gd name="T2" fmla="*/ 13 w 199"/>
                <a:gd name="T3" fmla="*/ 13 h 103"/>
                <a:gd name="T4" fmla="*/ 27 w 199"/>
                <a:gd name="T5" fmla="*/ 8 h 103"/>
                <a:gd name="T6" fmla="*/ 40 w 199"/>
                <a:gd name="T7" fmla="*/ 5 h 103"/>
                <a:gd name="T8" fmla="*/ 54 w 199"/>
                <a:gd name="T9" fmla="*/ 3 h 103"/>
                <a:gd name="T10" fmla="*/ 69 w 199"/>
                <a:gd name="T11" fmla="*/ 0 h 103"/>
                <a:gd name="T12" fmla="*/ 84 w 199"/>
                <a:gd name="T13" fmla="*/ 0 h 103"/>
                <a:gd name="T14" fmla="*/ 99 w 199"/>
                <a:gd name="T15" fmla="*/ 0 h 103"/>
                <a:gd name="T16" fmla="*/ 114 w 199"/>
                <a:gd name="T17" fmla="*/ 1 h 103"/>
                <a:gd name="T18" fmla="*/ 128 w 199"/>
                <a:gd name="T19" fmla="*/ 4 h 103"/>
                <a:gd name="T20" fmla="*/ 141 w 199"/>
                <a:gd name="T21" fmla="*/ 8 h 103"/>
                <a:gd name="T22" fmla="*/ 153 w 199"/>
                <a:gd name="T23" fmla="*/ 13 h 103"/>
                <a:gd name="T24" fmla="*/ 165 w 199"/>
                <a:gd name="T25" fmla="*/ 19 h 103"/>
                <a:gd name="T26" fmla="*/ 175 w 199"/>
                <a:gd name="T27" fmla="*/ 27 h 103"/>
                <a:gd name="T28" fmla="*/ 183 w 199"/>
                <a:gd name="T29" fmla="*/ 35 h 103"/>
                <a:gd name="T30" fmla="*/ 190 w 199"/>
                <a:gd name="T31" fmla="*/ 45 h 103"/>
                <a:gd name="T32" fmla="*/ 196 w 199"/>
                <a:gd name="T33" fmla="*/ 57 h 103"/>
                <a:gd name="T34" fmla="*/ 199 w 199"/>
                <a:gd name="T35" fmla="*/ 76 h 103"/>
                <a:gd name="T36" fmla="*/ 194 w 199"/>
                <a:gd name="T37" fmla="*/ 91 h 103"/>
                <a:gd name="T38" fmla="*/ 182 w 199"/>
                <a:gd name="T39" fmla="*/ 99 h 103"/>
                <a:gd name="T40" fmla="*/ 167 w 199"/>
                <a:gd name="T41" fmla="*/ 103 h 103"/>
                <a:gd name="T42" fmla="*/ 150 w 199"/>
                <a:gd name="T43" fmla="*/ 101 h 103"/>
                <a:gd name="T44" fmla="*/ 132 w 199"/>
                <a:gd name="T45" fmla="*/ 92 h 103"/>
                <a:gd name="T46" fmla="*/ 118 w 199"/>
                <a:gd name="T47" fmla="*/ 80 h 103"/>
                <a:gd name="T48" fmla="*/ 106 w 199"/>
                <a:gd name="T49" fmla="*/ 63 h 103"/>
                <a:gd name="T50" fmla="*/ 97 w 199"/>
                <a:gd name="T51" fmla="*/ 49 h 103"/>
                <a:gd name="T52" fmla="*/ 82 w 199"/>
                <a:gd name="T53" fmla="*/ 37 h 103"/>
                <a:gd name="T54" fmla="*/ 65 w 199"/>
                <a:gd name="T55" fmla="*/ 29 h 103"/>
                <a:gd name="T56" fmla="*/ 46 w 199"/>
                <a:gd name="T57" fmla="*/ 25 h 103"/>
                <a:gd name="T58" fmla="*/ 29 w 199"/>
                <a:gd name="T59" fmla="*/ 21 h 103"/>
                <a:gd name="T60" fmla="*/ 14 w 199"/>
                <a:gd name="T61" fmla="*/ 19 h 103"/>
                <a:gd name="T62" fmla="*/ 4 w 199"/>
                <a:gd name="T63" fmla="*/ 18 h 103"/>
                <a:gd name="T64" fmla="*/ 0 w 199"/>
                <a:gd name="T65" fmla="*/ 1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9" h="103">
                  <a:moveTo>
                    <a:pt x="0" y="18"/>
                  </a:moveTo>
                  <a:lnTo>
                    <a:pt x="13" y="13"/>
                  </a:lnTo>
                  <a:lnTo>
                    <a:pt x="27" y="8"/>
                  </a:lnTo>
                  <a:lnTo>
                    <a:pt x="40" y="5"/>
                  </a:lnTo>
                  <a:lnTo>
                    <a:pt x="54" y="3"/>
                  </a:lnTo>
                  <a:lnTo>
                    <a:pt x="69" y="0"/>
                  </a:lnTo>
                  <a:lnTo>
                    <a:pt x="84" y="0"/>
                  </a:lnTo>
                  <a:lnTo>
                    <a:pt x="99" y="0"/>
                  </a:lnTo>
                  <a:lnTo>
                    <a:pt x="114" y="1"/>
                  </a:lnTo>
                  <a:lnTo>
                    <a:pt x="128" y="4"/>
                  </a:lnTo>
                  <a:lnTo>
                    <a:pt x="141" y="8"/>
                  </a:lnTo>
                  <a:lnTo>
                    <a:pt x="153" y="13"/>
                  </a:lnTo>
                  <a:lnTo>
                    <a:pt x="165" y="19"/>
                  </a:lnTo>
                  <a:lnTo>
                    <a:pt x="175" y="27"/>
                  </a:lnTo>
                  <a:lnTo>
                    <a:pt x="183" y="35"/>
                  </a:lnTo>
                  <a:lnTo>
                    <a:pt x="190" y="45"/>
                  </a:lnTo>
                  <a:lnTo>
                    <a:pt x="196" y="57"/>
                  </a:lnTo>
                  <a:lnTo>
                    <a:pt x="199" y="76"/>
                  </a:lnTo>
                  <a:lnTo>
                    <a:pt x="194" y="91"/>
                  </a:lnTo>
                  <a:lnTo>
                    <a:pt x="182" y="99"/>
                  </a:lnTo>
                  <a:lnTo>
                    <a:pt x="167" y="103"/>
                  </a:lnTo>
                  <a:lnTo>
                    <a:pt x="150" y="101"/>
                  </a:lnTo>
                  <a:lnTo>
                    <a:pt x="132" y="92"/>
                  </a:lnTo>
                  <a:lnTo>
                    <a:pt x="118" y="80"/>
                  </a:lnTo>
                  <a:lnTo>
                    <a:pt x="106" y="63"/>
                  </a:lnTo>
                  <a:lnTo>
                    <a:pt x="97" y="49"/>
                  </a:lnTo>
                  <a:lnTo>
                    <a:pt x="82" y="37"/>
                  </a:lnTo>
                  <a:lnTo>
                    <a:pt x="65" y="29"/>
                  </a:lnTo>
                  <a:lnTo>
                    <a:pt x="46" y="25"/>
                  </a:lnTo>
                  <a:lnTo>
                    <a:pt x="29" y="21"/>
                  </a:lnTo>
                  <a:lnTo>
                    <a:pt x="14" y="19"/>
                  </a:lnTo>
                  <a:lnTo>
                    <a:pt x="4" y="18"/>
                  </a:lnTo>
                  <a:lnTo>
                    <a:pt x="0" y="1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08" name="Freeform 360"/>
            <p:cNvSpPr>
              <a:spLocks/>
            </p:cNvSpPr>
            <p:nvPr/>
          </p:nvSpPr>
          <p:spPr bwMode="auto">
            <a:xfrm>
              <a:off x="2631" y="2659"/>
              <a:ext cx="53" cy="98"/>
            </a:xfrm>
            <a:custGeom>
              <a:avLst/>
              <a:gdLst>
                <a:gd name="T0" fmla="*/ 95 w 107"/>
                <a:gd name="T1" fmla="*/ 0 h 195"/>
                <a:gd name="T2" fmla="*/ 103 w 107"/>
                <a:gd name="T3" fmla="*/ 26 h 195"/>
                <a:gd name="T4" fmla="*/ 107 w 107"/>
                <a:gd name="T5" fmla="*/ 55 h 195"/>
                <a:gd name="T6" fmla="*/ 107 w 107"/>
                <a:gd name="T7" fmla="*/ 85 h 195"/>
                <a:gd name="T8" fmla="*/ 104 w 107"/>
                <a:gd name="T9" fmla="*/ 114 h 195"/>
                <a:gd name="T10" fmla="*/ 96 w 107"/>
                <a:gd name="T11" fmla="*/ 141 h 195"/>
                <a:gd name="T12" fmla="*/ 83 w 107"/>
                <a:gd name="T13" fmla="*/ 164 h 195"/>
                <a:gd name="T14" fmla="*/ 66 w 107"/>
                <a:gd name="T15" fmla="*/ 183 h 195"/>
                <a:gd name="T16" fmla="*/ 44 w 107"/>
                <a:gd name="T17" fmla="*/ 193 h 195"/>
                <a:gd name="T18" fmla="*/ 24 w 107"/>
                <a:gd name="T19" fmla="*/ 195 h 195"/>
                <a:gd name="T20" fmla="*/ 10 w 107"/>
                <a:gd name="T21" fmla="*/ 190 h 195"/>
                <a:gd name="T22" fmla="*/ 3 w 107"/>
                <a:gd name="T23" fmla="*/ 177 h 195"/>
                <a:gd name="T24" fmla="*/ 0 w 107"/>
                <a:gd name="T25" fmla="*/ 162 h 195"/>
                <a:gd name="T26" fmla="*/ 3 w 107"/>
                <a:gd name="T27" fmla="*/ 145 h 195"/>
                <a:gd name="T28" fmla="*/ 12 w 107"/>
                <a:gd name="T29" fmla="*/ 127 h 195"/>
                <a:gd name="T30" fmla="*/ 24 w 107"/>
                <a:gd name="T31" fmla="*/ 114 h 195"/>
                <a:gd name="T32" fmla="*/ 43 w 107"/>
                <a:gd name="T33" fmla="*/ 103 h 195"/>
                <a:gd name="T34" fmla="*/ 58 w 107"/>
                <a:gd name="T35" fmla="*/ 94 h 195"/>
                <a:gd name="T36" fmla="*/ 69 w 107"/>
                <a:gd name="T37" fmla="*/ 80 h 195"/>
                <a:gd name="T38" fmla="*/ 79 w 107"/>
                <a:gd name="T39" fmla="*/ 64 h 195"/>
                <a:gd name="T40" fmla="*/ 86 w 107"/>
                <a:gd name="T41" fmla="*/ 46 h 195"/>
                <a:gd name="T42" fmla="*/ 90 w 107"/>
                <a:gd name="T43" fmla="*/ 28 h 195"/>
                <a:gd name="T44" fmla="*/ 92 w 107"/>
                <a:gd name="T45" fmla="*/ 13 h 195"/>
                <a:gd name="T46" fmla="*/ 95 w 107"/>
                <a:gd name="T47" fmla="*/ 3 h 195"/>
                <a:gd name="T48" fmla="*/ 95 w 107"/>
                <a:gd name="T49"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7" h="195">
                  <a:moveTo>
                    <a:pt x="95" y="0"/>
                  </a:moveTo>
                  <a:lnTo>
                    <a:pt x="103" y="26"/>
                  </a:lnTo>
                  <a:lnTo>
                    <a:pt x="107" y="55"/>
                  </a:lnTo>
                  <a:lnTo>
                    <a:pt x="107" y="85"/>
                  </a:lnTo>
                  <a:lnTo>
                    <a:pt x="104" y="114"/>
                  </a:lnTo>
                  <a:lnTo>
                    <a:pt x="96" y="141"/>
                  </a:lnTo>
                  <a:lnTo>
                    <a:pt x="83" y="164"/>
                  </a:lnTo>
                  <a:lnTo>
                    <a:pt x="66" y="183"/>
                  </a:lnTo>
                  <a:lnTo>
                    <a:pt x="44" y="193"/>
                  </a:lnTo>
                  <a:lnTo>
                    <a:pt x="24" y="195"/>
                  </a:lnTo>
                  <a:lnTo>
                    <a:pt x="10" y="190"/>
                  </a:lnTo>
                  <a:lnTo>
                    <a:pt x="3" y="177"/>
                  </a:lnTo>
                  <a:lnTo>
                    <a:pt x="0" y="162"/>
                  </a:lnTo>
                  <a:lnTo>
                    <a:pt x="3" y="145"/>
                  </a:lnTo>
                  <a:lnTo>
                    <a:pt x="12" y="127"/>
                  </a:lnTo>
                  <a:lnTo>
                    <a:pt x="24" y="114"/>
                  </a:lnTo>
                  <a:lnTo>
                    <a:pt x="43" y="103"/>
                  </a:lnTo>
                  <a:lnTo>
                    <a:pt x="58" y="94"/>
                  </a:lnTo>
                  <a:lnTo>
                    <a:pt x="69" y="80"/>
                  </a:lnTo>
                  <a:lnTo>
                    <a:pt x="79" y="64"/>
                  </a:lnTo>
                  <a:lnTo>
                    <a:pt x="86" y="46"/>
                  </a:lnTo>
                  <a:lnTo>
                    <a:pt x="90" y="28"/>
                  </a:lnTo>
                  <a:lnTo>
                    <a:pt x="92" y="13"/>
                  </a:lnTo>
                  <a:lnTo>
                    <a:pt x="95" y="3"/>
                  </a:lnTo>
                  <a:lnTo>
                    <a:pt x="95"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09" name="Freeform 361"/>
            <p:cNvSpPr>
              <a:spLocks/>
            </p:cNvSpPr>
            <p:nvPr/>
          </p:nvSpPr>
          <p:spPr bwMode="auto">
            <a:xfrm>
              <a:off x="2581" y="2656"/>
              <a:ext cx="91" cy="63"/>
            </a:xfrm>
            <a:custGeom>
              <a:avLst/>
              <a:gdLst>
                <a:gd name="T0" fmla="*/ 183 w 183"/>
                <a:gd name="T1" fmla="*/ 0 h 126"/>
                <a:gd name="T2" fmla="*/ 173 w 183"/>
                <a:gd name="T3" fmla="*/ 25 h 126"/>
                <a:gd name="T4" fmla="*/ 159 w 183"/>
                <a:gd name="T5" fmla="*/ 51 h 126"/>
                <a:gd name="T6" fmla="*/ 141 w 183"/>
                <a:gd name="T7" fmla="*/ 74 h 126"/>
                <a:gd name="T8" fmla="*/ 120 w 183"/>
                <a:gd name="T9" fmla="*/ 94 h 126"/>
                <a:gd name="T10" fmla="*/ 97 w 183"/>
                <a:gd name="T11" fmla="*/ 111 h 126"/>
                <a:gd name="T12" fmla="*/ 73 w 183"/>
                <a:gd name="T13" fmla="*/ 122 h 126"/>
                <a:gd name="T14" fmla="*/ 48 w 183"/>
                <a:gd name="T15" fmla="*/ 126 h 126"/>
                <a:gd name="T16" fmla="*/ 24 w 183"/>
                <a:gd name="T17" fmla="*/ 120 h 126"/>
                <a:gd name="T18" fmla="*/ 7 w 183"/>
                <a:gd name="T19" fmla="*/ 109 h 126"/>
                <a:gd name="T20" fmla="*/ 0 w 183"/>
                <a:gd name="T21" fmla="*/ 96 h 126"/>
                <a:gd name="T22" fmla="*/ 1 w 183"/>
                <a:gd name="T23" fmla="*/ 82 h 126"/>
                <a:gd name="T24" fmla="*/ 8 w 183"/>
                <a:gd name="T25" fmla="*/ 69 h 126"/>
                <a:gd name="T26" fmla="*/ 22 w 183"/>
                <a:gd name="T27" fmla="*/ 58 h 126"/>
                <a:gd name="T28" fmla="*/ 39 w 183"/>
                <a:gd name="T29" fmla="*/ 50 h 126"/>
                <a:gd name="T30" fmla="*/ 58 w 183"/>
                <a:gd name="T31" fmla="*/ 46 h 126"/>
                <a:gd name="T32" fmla="*/ 78 w 183"/>
                <a:gd name="T33" fmla="*/ 50 h 126"/>
                <a:gd name="T34" fmla="*/ 96 w 183"/>
                <a:gd name="T35" fmla="*/ 52 h 126"/>
                <a:gd name="T36" fmla="*/ 113 w 183"/>
                <a:gd name="T37" fmla="*/ 48 h 126"/>
                <a:gd name="T38" fmla="*/ 130 w 183"/>
                <a:gd name="T39" fmla="*/ 40 h 126"/>
                <a:gd name="T40" fmla="*/ 148 w 183"/>
                <a:gd name="T41" fmla="*/ 30 h 126"/>
                <a:gd name="T42" fmla="*/ 161 w 183"/>
                <a:gd name="T43" fmla="*/ 20 h 126"/>
                <a:gd name="T44" fmla="*/ 173 w 183"/>
                <a:gd name="T45" fmla="*/ 10 h 126"/>
                <a:gd name="T46" fmla="*/ 181 w 183"/>
                <a:gd name="T47" fmla="*/ 2 h 126"/>
                <a:gd name="T48" fmla="*/ 183 w 183"/>
                <a:gd name="T49"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3" h="126">
                  <a:moveTo>
                    <a:pt x="183" y="0"/>
                  </a:moveTo>
                  <a:lnTo>
                    <a:pt x="173" y="25"/>
                  </a:lnTo>
                  <a:lnTo>
                    <a:pt x="159" y="51"/>
                  </a:lnTo>
                  <a:lnTo>
                    <a:pt x="141" y="74"/>
                  </a:lnTo>
                  <a:lnTo>
                    <a:pt x="120" y="94"/>
                  </a:lnTo>
                  <a:lnTo>
                    <a:pt x="97" y="111"/>
                  </a:lnTo>
                  <a:lnTo>
                    <a:pt x="73" y="122"/>
                  </a:lnTo>
                  <a:lnTo>
                    <a:pt x="48" y="126"/>
                  </a:lnTo>
                  <a:lnTo>
                    <a:pt x="24" y="120"/>
                  </a:lnTo>
                  <a:lnTo>
                    <a:pt x="7" y="109"/>
                  </a:lnTo>
                  <a:lnTo>
                    <a:pt x="0" y="96"/>
                  </a:lnTo>
                  <a:lnTo>
                    <a:pt x="1" y="82"/>
                  </a:lnTo>
                  <a:lnTo>
                    <a:pt x="8" y="69"/>
                  </a:lnTo>
                  <a:lnTo>
                    <a:pt x="22" y="58"/>
                  </a:lnTo>
                  <a:lnTo>
                    <a:pt x="39" y="50"/>
                  </a:lnTo>
                  <a:lnTo>
                    <a:pt x="58" y="46"/>
                  </a:lnTo>
                  <a:lnTo>
                    <a:pt x="78" y="50"/>
                  </a:lnTo>
                  <a:lnTo>
                    <a:pt x="96" y="52"/>
                  </a:lnTo>
                  <a:lnTo>
                    <a:pt x="113" y="48"/>
                  </a:lnTo>
                  <a:lnTo>
                    <a:pt x="130" y="40"/>
                  </a:lnTo>
                  <a:lnTo>
                    <a:pt x="148" y="30"/>
                  </a:lnTo>
                  <a:lnTo>
                    <a:pt x="161" y="20"/>
                  </a:lnTo>
                  <a:lnTo>
                    <a:pt x="173" y="10"/>
                  </a:lnTo>
                  <a:lnTo>
                    <a:pt x="181" y="2"/>
                  </a:lnTo>
                  <a:lnTo>
                    <a:pt x="18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10" name="Freeform 362"/>
            <p:cNvSpPr>
              <a:spLocks/>
            </p:cNvSpPr>
            <p:nvPr/>
          </p:nvSpPr>
          <p:spPr bwMode="auto">
            <a:xfrm>
              <a:off x="2681" y="2658"/>
              <a:ext cx="52" cy="98"/>
            </a:xfrm>
            <a:custGeom>
              <a:avLst/>
              <a:gdLst>
                <a:gd name="T0" fmla="*/ 0 w 102"/>
                <a:gd name="T1" fmla="*/ 0 h 197"/>
                <a:gd name="T2" fmla="*/ 23 w 102"/>
                <a:gd name="T3" fmla="*/ 14 h 197"/>
                <a:gd name="T4" fmla="*/ 46 w 102"/>
                <a:gd name="T5" fmla="*/ 33 h 197"/>
                <a:gd name="T6" fmla="*/ 66 w 102"/>
                <a:gd name="T7" fmla="*/ 54 h 197"/>
                <a:gd name="T8" fmla="*/ 83 w 102"/>
                <a:gd name="T9" fmla="*/ 77 h 197"/>
                <a:gd name="T10" fmla="*/ 95 w 102"/>
                <a:gd name="T11" fmla="*/ 103 h 197"/>
                <a:gd name="T12" fmla="*/ 102 w 102"/>
                <a:gd name="T13" fmla="*/ 128 h 197"/>
                <a:gd name="T14" fmla="*/ 102 w 102"/>
                <a:gd name="T15" fmla="*/ 153 h 197"/>
                <a:gd name="T16" fmla="*/ 93 w 102"/>
                <a:gd name="T17" fmla="*/ 177 h 197"/>
                <a:gd name="T18" fmla="*/ 79 w 102"/>
                <a:gd name="T19" fmla="*/ 191 h 197"/>
                <a:gd name="T20" fmla="*/ 65 w 102"/>
                <a:gd name="T21" fmla="*/ 197 h 197"/>
                <a:gd name="T22" fmla="*/ 51 w 102"/>
                <a:gd name="T23" fmla="*/ 194 h 197"/>
                <a:gd name="T24" fmla="*/ 39 w 102"/>
                <a:gd name="T25" fmla="*/ 183 h 197"/>
                <a:gd name="T26" fmla="*/ 30 w 102"/>
                <a:gd name="T27" fmla="*/ 170 h 197"/>
                <a:gd name="T28" fmla="*/ 25 w 102"/>
                <a:gd name="T29" fmla="*/ 151 h 197"/>
                <a:gd name="T30" fmla="*/ 25 w 102"/>
                <a:gd name="T31" fmla="*/ 132 h 197"/>
                <a:gd name="T32" fmla="*/ 32 w 102"/>
                <a:gd name="T33" fmla="*/ 112 h 197"/>
                <a:gd name="T34" fmla="*/ 37 w 102"/>
                <a:gd name="T35" fmla="*/ 96 h 197"/>
                <a:gd name="T36" fmla="*/ 35 w 102"/>
                <a:gd name="T37" fmla="*/ 77 h 197"/>
                <a:gd name="T38" fmla="*/ 31 w 102"/>
                <a:gd name="T39" fmla="*/ 59 h 197"/>
                <a:gd name="T40" fmla="*/ 24 w 102"/>
                <a:gd name="T41" fmla="*/ 41 h 197"/>
                <a:gd name="T42" fmla="*/ 16 w 102"/>
                <a:gd name="T43" fmla="*/ 24 h 197"/>
                <a:gd name="T44" fmla="*/ 8 w 102"/>
                <a:gd name="T45" fmla="*/ 12 h 197"/>
                <a:gd name="T46" fmla="*/ 2 w 102"/>
                <a:gd name="T47" fmla="*/ 4 h 197"/>
                <a:gd name="T48" fmla="*/ 0 w 102"/>
                <a:gd name="T49"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 h="197">
                  <a:moveTo>
                    <a:pt x="0" y="0"/>
                  </a:moveTo>
                  <a:lnTo>
                    <a:pt x="23" y="14"/>
                  </a:lnTo>
                  <a:lnTo>
                    <a:pt x="46" y="33"/>
                  </a:lnTo>
                  <a:lnTo>
                    <a:pt x="66" y="54"/>
                  </a:lnTo>
                  <a:lnTo>
                    <a:pt x="83" y="77"/>
                  </a:lnTo>
                  <a:lnTo>
                    <a:pt x="95" y="103"/>
                  </a:lnTo>
                  <a:lnTo>
                    <a:pt x="102" y="128"/>
                  </a:lnTo>
                  <a:lnTo>
                    <a:pt x="102" y="153"/>
                  </a:lnTo>
                  <a:lnTo>
                    <a:pt x="93" y="177"/>
                  </a:lnTo>
                  <a:lnTo>
                    <a:pt x="79" y="191"/>
                  </a:lnTo>
                  <a:lnTo>
                    <a:pt x="65" y="197"/>
                  </a:lnTo>
                  <a:lnTo>
                    <a:pt x="51" y="194"/>
                  </a:lnTo>
                  <a:lnTo>
                    <a:pt x="39" y="183"/>
                  </a:lnTo>
                  <a:lnTo>
                    <a:pt x="30" y="170"/>
                  </a:lnTo>
                  <a:lnTo>
                    <a:pt x="25" y="151"/>
                  </a:lnTo>
                  <a:lnTo>
                    <a:pt x="25" y="132"/>
                  </a:lnTo>
                  <a:lnTo>
                    <a:pt x="32" y="112"/>
                  </a:lnTo>
                  <a:lnTo>
                    <a:pt x="37" y="96"/>
                  </a:lnTo>
                  <a:lnTo>
                    <a:pt x="35" y="77"/>
                  </a:lnTo>
                  <a:lnTo>
                    <a:pt x="31" y="59"/>
                  </a:lnTo>
                  <a:lnTo>
                    <a:pt x="24" y="41"/>
                  </a:lnTo>
                  <a:lnTo>
                    <a:pt x="16" y="24"/>
                  </a:lnTo>
                  <a:lnTo>
                    <a:pt x="8" y="12"/>
                  </a:lnTo>
                  <a:lnTo>
                    <a:pt x="2" y="4"/>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11" name="Freeform 363"/>
            <p:cNvSpPr>
              <a:spLocks/>
            </p:cNvSpPr>
            <p:nvPr/>
          </p:nvSpPr>
          <p:spPr bwMode="auto">
            <a:xfrm>
              <a:off x="2684" y="2652"/>
              <a:ext cx="90" cy="64"/>
            </a:xfrm>
            <a:custGeom>
              <a:avLst/>
              <a:gdLst>
                <a:gd name="T0" fmla="*/ 0 w 180"/>
                <a:gd name="T1" fmla="*/ 2 h 129"/>
                <a:gd name="T2" fmla="*/ 28 w 180"/>
                <a:gd name="T3" fmla="*/ 0 h 129"/>
                <a:gd name="T4" fmla="*/ 57 w 180"/>
                <a:gd name="T5" fmla="*/ 1 h 129"/>
                <a:gd name="T6" fmla="*/ 87 w 180"/>
                <a:gd name="T7" fmla="*/ 7 h 129"/>
                <a:gd name="T8" fmla="*/ 114 w 180"/>
                <a:gd name="T9" fmla="*/ 16 h 129"/>
                <a:gd name="T10" fmla="*/ 140 w 180"/>
                <a:gd name="T11" fmla="*/ 30 h 129"/>
                <a:gd name="T12" fmla="*/ 159 w 180"/>
                <a:gd name="T13" fmla="*/ 46 h 129"/>
                <a:gd name="T14" fmla="*/ 173 w 180"/>
                <a:gd name="T15" fmla="*/ 67 h 129"/>
                <a:gd name="T16" fmla="*/ 180 w 180"/>
                <a:gd name="T17" fmla="*/ 91 h 129"/>
                <a:gd name="T18" fmla="*/ 178 w 180"/>
                <a:gd name="T19" fmla="*/ 110 h 129"/>
                <a:gd name="T20" fmla="*/ 170 w 180"/>
                <a:gd name="T21" fmla="*/ 123 h 129"/>
                <a:gd name="T22" fmla="*/ 156 w 180"/>
                <a:gd name="T23" fmla="*/ 129 h 129"/>
                <a:gd name="T24" fmla="*/ 141 w 180"/>
                <a:gd name="T25" fmla="*/ 128 h 129"/>
                <a:gd name="T26" fmla="*/ 125 w 180"/>
                <a:gd name="T27" fmla="*/ 121 h 129"/>
                <a:gd name="T28" fmla="*/ 110 w 180"/>
                <a:gd name="T29" fmla="*/ 109 h 129"/>
                <a:gd name="T30" fmla="*/ 98 w 180"/>
                <a:gd name="T31" fmla="*/ 93 h 129"/>
                <a:gd name="T32" fmla="*/ 93 w 180"/>
                <a:gd name="T33" fmla="*/ 73 h 129"/>
                <a:gd name="T34" fmla="*/ 87 w 180"/>
                <a:gd name="T35" fmla="*/ 57 h 129"/>
                <a:gd name="T36" fmla="*/ 75 w 180"/>
                <a:gd name="T37" fmla="*/ 44 h 129"/>
                <a:gd name="T38" fmla="*/ 60 w 180"/>
                <a:gd name="T39" fmla="*/ 31 h 129"/>
                <a:gd name="T40" fmla="*/ 44 w 180"/>
                <a:gd name="T41" fmla="*/ 20 h 129"/>
                <a:gd name="T42" fmla="*/ 28 w 180"/>
                <a:gd name="T43" fmla="*/ 12 h 129"/>
                <a:gd name="T44" fmla="*/ 14 w 180"/>
                <a:gd name="T45" fmla="*/ 7 h 129"/>
                <a:gd name="T46" fmla="*/ 4 w 180"/>
                <a:gd name="T47" fmla="*/ 3 h 129"/>
                <a:gd name="T48" fmla="*/ 0 w 180"/>
                <a:gd name="T49" fmla="*/ 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0" h="129">
                  <a:moveTo>
                    <a:pt x="0" y="2"/>
                  </a:moveTo>
                  <a:lnTo>
                    <a:pt x="28" y="0"/>
                  </a:lnTo>
                  <a:lnTo>
                    <a:pt x="57" y="1"/>
                  </a:lnTo>
                  <a:lnTo>
                    <a:pt x="87" y="7"/>
                  </a:lnTo>
                  <a:lnTo>
                    <a:pt x="114" y="16"/>
                  </a:lnTo>
                  <a:lnTo>
                    <a:pt x="140" y="30"/>
                  </a:lnTo>
                  <a:lnTo>
                    <a:pt x="159" y="46"/>
                  </a:lnTo>
                  <a:lnTo>
                    <a:pt x="173" y="67"/>
                  </a:lnTo>
                  <a:lnTo>
                    <a:pt x="180" y="91"/>
                  </a:lnTo>
                  <a:lnTo>
                    <a:pt x="178" y="110"/>
                  </a:lnTo>
                  <a:lnTo>
                    <a:pt x="170" y="123"/>
                  </a:lnTo>
                  <a:lnTo>
                    <a:pt x="156" y="129"/>
                  </a:lnTo>
                  <a:lnTo>
                    <a:pt x="141" y="128"/>
                  </a:lnTo>
                  <a:lnTo>
                    <a:pt x="125" y="121"/>
                  </a:lnTo>
                  <a:lnTo>
                    <a:pt x="110" y="109"/>
                  </a:lnTo>
                  <a:lnTo>
                    <a:pt x="98" y="93"/>
                  </a:lnTo>
                  <a:lnTo>
                    <a:pt x="93" y="73"/>
                  </a:lnTo>
                  <a:lnTo>
                    <a:pt x="87" y="57"/>
                  </a:lnTo>
                  <a:lnTo>
                    <a:pt x="75" y="44"/>
                  </a:lnTo>
                  <a:lnTo>
                    <a:pt x="60" y="31"/>
                  </a:lnTo>
                  <a:lnTo>
                    <a:pt x="44" y="20"/>
                  </a:lnTo>
                  <a:lnTo>
                    <a:pt x="28" y="12"/>
                  </a:lnTo>
                  <a:lnTo>
                    <a:pt x="14" y="7"/>
                  </a:lnTo>
                  <a:lnTo>
                    <a:pt x="4" y="3"/>
                  </a:lnTo>
                  <a:lnTo>
                    <a:pt x="0" y="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12" name="Freeform 364"/>
            <p:cNvSpPr>
              <a:spLocks/>
            </p:cNvSpPr>
            <p:nvPr/>
          </p:nvSpPr>
          <p:spPr bwMode="auto">
            <a:xfrm>
              <a:off x="2688" y="2614"/>
              <a:ext cx="103" cy="42"/>
            </a:xfrm>
            <a:custGeom>
              <a:avLst/>
              <a:gdLst>
                <a:gd name="T0" fmla="*/ 0 w 206"/>
                <a:gd name="T1" fmla="*/ 54 h 85"/>
                <a:gd name="T2" fmla="*/ 11 w 206"/>
                <a:gd name="T3" fmla="*/ 45 h 85"/>
                <a:gd name="T4" fmla="*/ 22 w 206"/>
                <a:gd name="T5" fmla="*/ 37 h 85"/>
                <a:gd name="T6" fmla="*/ 34 w 206"/>
                <a:gd name="T7" fmla="*/ 30 h 85"/>
                <a:gd name="T8" fmla="*/ 46 w 206"/>
                <a:gd name="T9" fmla="*/ 23 h 85"/>
                <a:gd name="T10" fmla="*/ 60 w 206"/>
                <a:gd name="T11" fmla="*/ 16 h 85"/>
                <a:gd name="T12" fmla="*/ 74 w 206"/>
                <a:gd name="T13" fmla="*/ 11 h 85"/>
                <a:gd name="T14" fmla="*/ 88 w 206"/>
                <a:gd name="T15" fmla="*/ 7 h 85"/>
                <a:gd name="T16" fmla="*/ 103 w 206"/>
                <a:gd name="T17" fmla="*/ 3 h 85"/>
                <a:gd name="T18" fmla="*/ 117 w 206"/>
                <a:gd name="T19" fmla="*/ 1 h 85"/>
                <a:gd name="T20" fmla="*/ 130 w 206"/>
                <a:gd name="T21" fmla="*/ 0 h 85"/>
                <a:gd name="T22" fmla="*/ 143 w 206"/>
                <a:gd name="T23" fmla="*/ 1 h 85"/>
                <a:gd name="T24" fmla="*/ 156 w 206"/>
                <a:gd name="T25" fmla="*/ 3 h 85"/>
                <a:gd name="T26" fmla="*/ 168 w 206"/>
                <a:gd name="T27" fmla="*/ 7 h 85"/>
                <a:gd name="T28" fmla="*/ 179 w 206"/>
                <a:gd name="T29" fmla="*/ 12 h 85"/>
                <a:gd name="T30" fmla="*/ 189 w 206"/>
                <a:gd name="T31" fmla="*/ 19 h 85"/>
                <a:gd name="T32" fmla="*/ 197 w 206"/>
                <a:gd name="T33" fmla="*/ 29 h 85"/>
                <a:gd name="T34" fmla="*/ 206 w 206"/>
                <a:gd name="T35" fmla="*/ 47 h 85"/>
                <a:gd name="T36" fmla="*/ 206 w 206"/>
                <a:gd name="T37" fmla="*/ 62 h 85"/>
                <a:gd name="T38" fmla="*/ 198 w 206"/>
                <a:gd name="T39" fmla="*/ 73 h 85"/>
                <a:gd name="T40" fmla="*/ 185 w 206"/>
                <a:gd name="T41" fmla="*/ 82 h 85"/>
                <a:gd name="T42" fmla="*/ 167 w 206"/>
                <a:gd name="T43" fmla="*/ 85 h 85"/>
                <a:gd name="T44" fmla="*/ 149 w 206"/>
                <a:gd name="T45" fmla="*/ 84 h 85"/>
                <a:gd name="T46" fmla="*/ 132 w 206"/>
                <a:gd name="T47" fmla="*/ 76 h 85"/>
                <a:gd name="T48" fmla="*/ 116 w 206"/>
                <a:gd name="T49" fmla="*/ 63 h 85"/>
                <a:gd name="T50" fmla="*/ 102 w 206"/>
                <a:gd name="T51" fmla="*/ 53 h 85"/>
                <a:gd name="T52" fmla="*/ 84 w 206"/>
                <a:gd name="T53" fmla="*/ 47 h 85"/>
                <a:gd name="T54" fmla="*/ 66 w 206"/>
                <a:gd name="T55" fmla="*/ 45 h 85"/>
                <a:gd name="T56" fmla="*/ 46 w 206"/>
                <a:gd name="T57" fmla="*/ 46 h 85"/>
                <a:gd name="T58" fmla="*/ 29 w 206"/>
                <a:gd name="T59" fmla="*/ 48 h 85"/>
                <a:gd name="T60" fmla="*/ 14 w 206"/>
                <a:gd name="T61" fmla="*/ 50 h 85"/>
                <a:gd name="T62" fmla="*/ 4 w 206"/>
                <a:gd name="T63" fmla="*/ 53 h 85"/>
                <a:gd name="T64" fmla="*/ 0 w 206"/>
                <a:gd name="T65" fmla="*/ 5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6" h="85">
                  <a:moveTo>
                    <a:pt x="0" y="54"/>
                  </a:moveTo>
                  <a:lnTo>
                    <a:pt x="11" y="45"/>
                  </a:lnTo>
                  <a:lnTo>
                    <a:pt x="22" y="37"/>
                  </a:lnTo>
                  <a:lnTo>
                    <a:pt x="34" y="30"/>
                  </a:lnTo>
                  <a:lnTo>
                    <a:pt x="46" y="23"/>
                  </a:lnTo>
                  <a:lnTo>
                    <a:pt x="60" y="16"/>
                  </a:lnTo>
                  <a:lnTo>
                    <a:pt x="74" y="11"/>
                  </a:lnTo>
                  <a:lnTo>
                    <a:pt x="88" y="7"/>
                  </a:lnTo>
                  <a:lnTo>
                    <a:pt x="103" y="3"/>
                  </a:lnTo>
                  <a:lnTo>
                    <a:pt x="117" y="1"/>
                  </a:lnTo>
                  <a:lnTo>
                    <a:pt x="130" y="0"/>
                  </a:lnTo>
                  <a:lnTo>
                    <a:pt x="143" y="1"/>
                  </a:lnTo>
                  <a:lnTo>
                    <a:pt x="156" y="3"/>
                  </a:lnTo>
                  <a:lnTo>
                    <a:pt x="168" y="7"/>
                  </a:lnTo>
                  <a:lnTo>
                    <a:pt x="179" y="12"/>
                  </a:lnTo>
                  <a:lnTo>
                    <a:pt x="189" y="19"/>
                  </a:lnTo>
                  <a:lnTo>
                    <a:pt x="197" y="29"/>
                  </a:lnTo>
                  <a:lnTo>
                    <a:pt x="206" y="47"/>
                  </a:lnTo>
                  <a:lnTo>
                    <a:pt x="206" y="62"/>
                  </a:lnTo>
                  <a:lnTo>
                    <a:pt x="198" y="73"/>
                  </a:lnTo>
                  <a:lnTo>
                    <a:pt x="185" y="82"/>
                  </a:lnTo>
                  <a:lnTo>
                    <a:pt x="167" y="85"/>
                  </a:lnTo>
                  <a:lnTo>
                    <a:pt x="149" y="84"/>
                  </a:lnTo>
                  <a:lnTo>
                    <a:pt x="132" y="76"/>
                  </a:lnTo>
                  <a:lnTo>
                    <a:pt x="116" y="63"/>
                  </a:lnTo>
                  <a:lnTo>
                    <a:pt x="102" y="53"/>
                  </a:lnTo>
                  <a:lnTo>
                    <a:pt x="84" y="47"/>
                  </a:lnTo>
                  <a:lnTo>
                    <a:pt x="66" y="45"/>
                  </a:lnTo>
                  <a:lnTo>
                    <a:pt x="46" y="46"/>
                  </a:lnTo>
                  <a:lnTo>
                    <a:pt x="29" y="48"/>
                  </a:lnTo>
                  <a:lnTo>
                    <a:pt x="14" y="50"/>
                  </a:lnTo>
                  <a:lnTo>
                    <a:pt x="4" y="53"/>
                  </a:lnTo>
                  <a:lnTo>
                    <a:pt x="0" y="5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13" name="Freeform 365"/>
            <p:cNvSpPr>
              <a:spLocks/>
            </p:cNvSpPr>
            <p:nvPr/>
          </p:nvSpPr>
          <p:spPr bwMode="auto">
            <a:xfrm>
              <a:off x="2360" y="2408"/>
              <a:ext cx="74" cy="47"/>
            </a:xfrm>
            <a:custGeom>
              <a:avLst/>
              <a:gdLst>
                <a:gd name="T0" fmla="*/ 0 w 147"/>
                <a:gd name="T1" fmla="*/ 5 h 95"/>
                <a:gd name="T2" fmla="*/ 22 w 147"/>
                <a:gd name="T3" fmla="*/ 2 h 95"/>
                <a:gd name="T4" fmla="*/ 45 w 147"/>
                <a:gd name="T5" fmla="*/ 0 h 95"/>
                <a:gd name="T6" fmla="*/ 68 w 147"/>
                <a:gd name="T7" fmla="*/ 3 h 95"/>
                <a:gd name="T8" fmla="*/ 91 w 147"/>
                <a:gd name="T9" fmla="*/ 8 h 95"/>
                <a:gd name="T10" fmla="*/ 111 w 147"/>
                <a:gd name="T11" fmla="*/ 17 h 95"/>
                <a:gd name="T12" fmla="*/ 128 w 147"/>
                <a:gd name="T13" fmla="*/ 29 h 95"/>
                <a:gd name="T14" fmla="*/ 141 w 147"/>
                <a:gd name="T15" fmla="*/ 44 h 95"/>
                <a:gd name="T16" fmla="*/ 147 w 147"/>
                <a:gd name="T17" fmla="*/ 63 h 95"/>
                <a:gd name="T18" fmla="*/ 146 w 147"/>
                <a:gd name="T19" fmla="*/ 79 h 95"/>
                <a:gd name="T20" fmla="*/ 141 w 147"/>
                <a:gd name="T21" fmla="*/ 89 h 95"/>
                <a:gd name="T22" fmla="*/ 130 w 147"/>
                <a:gd name="T23" fmla="*/ 94 h 95"/>
                <a:gd name="T24" fmla="*/ 119 w 147"/>
                <a:gd name="T25" fmla="*/ 95 h 95"/>
                <a:gd name="T26" fmla="*/ 105 w 147"/>
                <a:gd name="T27" fmla="*/ 90 h 95"/>
                <a:gd name="T28" fmla="*/ 93 w 147"/>
                <a:gd name="T29" fmla="*/ 82 h 95"/>
                <a:gd name="T30" fmla="*/ 83 w 147"/>
                <a:gd name="T31" fmla="*/ 70 h 95"/>
                <a:gd name="T32" fmla="*/ 77 w 147"/>
                <a:gd name="T33" fmla="*/ 55 h 95"/>
                <a:gd name="T34" fmla="*/ 71 w 147"/>
                <a:gd name="T35" fmla="*/ 43 h 95"/>
                <a:gd name="T36" fmla="*/ 62 w 147"/>
                <a:gd name="T37" fmla="*/ 33 h 95"/>
                <a:gd name="T38" fmla="*/ 50 w 147"/>
                <a:gd name="T39" fmla="*/ 23 h 95"/>
                <a:gd name="T40" fmla="*/ 36 w 147"/>
                <a:gd name="T41" fmla="*/ 17 h 95"/>
                <a:gd name="T42" fmla="*/ 22 w 147"/>
                <a:gd name="T43" fmla="*/ 12 h 95"/>
                <a:gd name="T44" fmla="*/ 10 w 147"/>
                <a:gd name="T45" fmla="*/ 7 h 95"/>
                <a:gd name="T46" fmla="*/ 3 w 147"/>
                <a:gd name="T47" fmla="*/ 6 h 95"/>
                <a:gd name="T48" fmla="*/ 0 w 147"/>
                <a:gd name="T49" fmla="*/ 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7" h="95">
                  <a:moveTo>
                    <a:pt x="0" y="5"/>
                  </a:moveTo>
                  <a:lnTo>
                    <a:pt x="22" y="2"/>
                  </a:lnTo>
                  <a:lnTo>
                    <a:pt x="45" y="0"/>
                  </a:lnTo>
                  <a:lnTo>
                    <a:pt x="68" y="3"/>
                  </a:lnTo>
                  <a:lnTo>
                    <a:pt x="91" y="8"/>
                  </a:lnTo>
                  <a:lnTo>
                    <a:pt x="111" y="17"/>
                  </a:lnTo>
                  <a:lnTo>
                    <a:pt x="128" y="29"/>
                  </a:lnTo>
                  <a:lnTo>
                    <a:pt x="141" y="44"/>
                  </a:lnTo>
                  <a:lnTo>
                    <a:pt x="147" y="63"/>
                  </a:lnTo>
                  <a:lnTo>
                    <a:pt x="146" y="79"/>
                  </a:lnTo>
                  <a:lnTo>
                    <a:pt x="141" y="89"/>
                  </a:lnTo>
                  <a:lnTo>
                    <a:pt x="130" y="94"/>
                  </a:lnTo>
                  <a:lnTo>
                    <a:pt x="119" y="95"/>
                  </a:lnTo>
                  <a:lnTo>
                    <a:pt x="105" y="90"/>
                  </a:lnTo>
                  <a:lnTo>
                    <a:pt x="93" y="82"/>
                  </a:lnTo>
                  <a:lnTo>
                    <a:pt x="83" y="70"/>
                  </a:lnTo>
                  <a:lnTo>
                    <a:pt x="77" y="55"/>
                  </a:lnTo>
                  <a:lnTo>
                    <a:pt x="71" y="43"/>
                  </a:lnTo>
                  <a:lnTo>
                    <a:pt x="62" y="33"/>
                  </a:lnTo>
                  <a:lnTo>
                    <a:pt x="50" y="23"/>
                  </a:lnTo>
                  <a:lnTo>
                    <a:pt x="36" y="17"/>
                  </a:lnTo>
                  <a:lnTo>
                    <a:pt x="22" y="12"/>
                  </a:lnTo>
                  <a:lnTo>
                    <a:pt x="10" y="7"/>
                  </a:lnTo>
                  <a:lnTo>
                    <a:pt x="3" y="6"/>
                  </a:lnTo>
                  <a:lnTo>
                    <a:pt x="0" y="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14" name="Freeform 366"/>
            <p:cNvSpPr>
              <a:spLocks/>
            </p:cNvSpPr>
            <p:nvPr/>
          </p:nvSpPr>
          <p:spPr bwMode="auto">
            <a:xfrm>
              <a:off x="2357" y="2414"/>
              <a:ext cx="43" cy="77"/>
            </a:xfrm>
            <a:custGeom>
              <a:avLst/>
              <a:gdLst>
                <a:gd name="T0" fmla="*/ 0 w 87"/>
                <a:gd name="T1" fmla="*/ 0 h 154"/>
                <a:gd name="T2" fmla="*/ 20 w 87"/>
                <a:gd name="T3" fmla="*/ 10 h 154"/>
                <a:gd name="T4" fmla="*/ 38 w 87"/>
                <a:gd name="T5" fmla="*/ 24 h 154"/>
                <a:gd name="T6" fmla="*/ 56 w 87"/>
                <a:gd name="T7" fmla="*/ 40 h 154"/>
                <a:gd name="T8" fmla="*/ 69 w 87"/>
                <a:gd name="T9" fmla="*/ 59 h 154"/>
                <a:gd name="T10" fmla="*/ 81 w 87"/>
                <a:gd name="T11" fmla="*/ 78 h 154"/>
                <a:gd name="T12" fmla="*/ 87 w 87"/>
                <a:gd name="T13" fmla="*/ 98 h 154"/>
                <a:gd name="T14" fmla="*/ 87 w 87"/>
                <a:gd name="T15" fmla="*/ 119 h 154"/>
                <a:gd name="T16" fmla="*/ 81 w 87"/>
                <a:gd name="T17" fmla="*/ 137 h 154"/>
                <a:gd name="T18" fmla="*/ 71 w 87"/>
                <a:gd name="T19" fmla="*/ 150 h 154"/>
                <a:gd name="T20" fmla="*/ 59 w 87"/>
                <a:gd name="T21" fmla="*/ 154 h 154"/>
                <a:gd name="T22" fmla="*/ 49 w 87"/>
                <a:gd name="T23" fmla="*/ 152 h 154"/>
                <a:gd name="T24" fmla="*/ 38 w 87"/>
                <a:gd name="T25" fmla="*/ 144 h 154"/>
                <a:gd name="T26" fmla="*/ 30 w 87"/>
                <a:gd name="T27" fmla="*/ 133 h 154"/>
                <a:gd name="T28" fmla="*/ 26 w 87"/>
                <a:gd name="T29" fmla="*/ 119 h 154"/>
                <a:gd name="T30" fmla="*/ 26 w 87"/>
                <a:gd name="T31" fmla="*/ 103 h 154"/>
                <a:gd name="T32" fmla="*/ 30 w 87"/>
                <a:gd name="T33" fmla="*/ 88 h 154"/>
                <a:gd name="T34" fmla="*/ 34 w 87"/>
                <a:gd name="T35" fmla="*/ 74 h 154"/>
                <a:gd name="T36" fmla="*/ 31 w 87"/>
                <a:gd name="T37" fmla="*/ 60 h 154"/>
                <a:gd name="T38" fmla="*/ 27 w 87"/>
                <a:gd name="T39" fmla="*/ 45 h 154"/>
                <a:gd name="T40" fmla="*/ 21 w 87"/>
                <a:gd name="T41" fmla="*/ 31 h 154"/>
                <a:gd name="T42" fmla="*/ 14 w 87"/>
                <a:gd name="T43" fmla="*/ 19 h 154"/>
                <a:gd name="T44" fmla="*/ 7 w 87"/>
                <a:gd name="T45" fmla="*/ 9 h 154"/>
                <a:gd name="T46" fmla="*/ 3 w 87"/>
                <a:gd name="T47" fmla="*/ 2 h 154"/>
                <a:gd name="T48" fmla="*/ 0 w 87"/>
                <a:gd name="T4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7" h="154">
                  <a:moveTo>
                    <a:pt x="0" y="0"/>
                  </a:moveTo>
                  <a:lnTo>
                    <a:pt x="20" y="10"/>
                  </a:lnTo>
                  <a:lnTo>
                    <a:pt x="38" y="24"/>
                  </a:lnTo>
                  <a:lnTo>
                    <a:pt x="56" y="40"/>
                  </a:lnTo>
                  <a:lnTo>
                    <a:pt x="69" y="59"/>
                  </a:lnTo>
                  <a:lnTo>
                    <a:pt x="81" y="78"/>
                  </a:lnTo>
                  <a:lnTo>
                    <a:pt x="87" y="98"/>
                  </a:lnTo>
                  <a:lnTo>
                    <a:pt x="87" y="119"/>
                  </a:lnTo>
                  <a:lnTo>
                    <a:pt x="81" y="137"/>
                  </a:lnTo>
                  <a:lnTo>
                    <a:pt x="71" y="150"/>
                  </a:lnTo>
                  <a:lnTo>
                    <a:pt x="59" y="154"/>
                  </a:lnTo>
                  <a:lnTo>
                    <a:pt x="49" y="152"/>
                  </a:lnTo>
                  <a:lnTo>
                    <a:pt x="38" y="144"/>
                  </a:lnTo>
                  <a:lnTo>
                    <a:pt x="30" y="133"/>
                  </a:lnTo>
                  <a:lnTo>
                    <a:pt x="26" y="119"/>
                  </a:lnTo>
                  <a:lnTo>
                    <a:pt x="26" y="103"/>
                  </a:lnTo>
                  <a:lnTo>
                    <a:pt x="30" y="88"/>
                  </a:lnTo>
                  <a:lnTo>
                    <a:pt x="34" y="74"/>
                  </a:lnTo>
                  <a:lnTo>
                    <a:pt x="31" y="60"/>
                  </a:lnTo>
                  <a:lnTo>
                    <a:pt x="27" y="45"/>
                  </a:lnTo>
                  <a:lnTo>
                    <a:pt x="21" y="31"/>
                  </a:lnTo>
                  <a:lnTo>
                    <a:pt x="14" y="19"/>
                  </a:lnTo>
                  <a:lnTo>
                    <a:pt x="7" y="9"/>
                  </a:lnTo>
                  <a:lnTo>
                    <a:pt x="3" y="2"/>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15" name="Freeform 367"/>
            <p:cNvSpPr>
              <a:spLocks/>
            </p:cNvSpPr>
            <p:nvPr/>
          </p:nvSpPr>
          <p:spPr bwMode="auto">
            <a:xfrm>
              <a:off x="2359" y="2373"/>
              <a:ext cx="81" cy="34"/>
            </a:xfrm>
            <a:custGeom>
              <a:avLst/>
              <a:gdLst>
                <a:gd name="T0" fmla="*/ 0 w 161"/>
                <a:gd name="T1" fmla="*/ 69 h 69"/>
                <a:gd name="T2" fmla="*/ 14 w 161"/>
                <a:gd name="T3" fmla="*/ 52 h 69"/>
                <a:gd name="T4" fmla="*/ 30 w 161"/>
                <a:gd name="T5" fmla="*/ 36 h 69"/>
                <a:gd name="T6" fmla="*/ 49 w 161"/>
                <a:gd name="T7" fmla="*/ 22 h 69"/>
                <a:gd name="T8" fmla="*/ 69 w 161"/>
                <a:gd name="T9" fmla="*/ 11 h 69"/>
                <a:gd name="T10" fmla="*/ 90 w 161"/>
                <a:gd name="T11" fmla="*/ 4 h 69"/>
                <a:gd name="T12" fmla="*/ 110 w 161"/>
                <a:gd name="T13" fmla="*/ 0 h 69"/>
                <a:gd name="T14" fmla="*/ 130 w 161"/>
                <a:gd name="T15" fmla="*/ 4 h 69"/>
                <a:gd name="T16" fmla="*/ 147 w 161"/>
                <a:gd name="T17" fmla="*/ 13 h 69"/>
                <a:gd name="T18" fmla="*/ 158 w 161"/>
                <a:gd name="T19" fmla="*/ 25 h 69"/>
                <a:gd name="T20" fmla="*/ 161 w 161"/>
                <a:gd name="T21" fmla="*/ 37 h 69"/>
                <a:gd name="T22" fmla="*/ 156 w 161"/>
                <a:gd name="T23" fmla="*/ 47 h 69"/>
                <a:gd name="T24" fmla="*/ 148 w 161"/>
                <a:gd name="T25" fmla="*/ 55 h 69"/>
                <a:gd name="T26" fmla="*/ 136 w 161"/>
                <a:gd name="T27" fmla="*/ 61 h 69"/>
                <a:gd name="T28" fmla="*/ 121 w 161"/>
                <a:gd name="T29" fmla="*/ 64 h 69"/>
                <a:gd name="T30" fmla="*/ 105 w 161"/>
                <a:gd name="T31" fmla="*/ 61 h 69"/>
                <a:gd name="T32" fmla="*/ 90 w 161"/>
                <a:gd name="T33" fmla="*/ 54 h 69"/>
                <a:gd name="T34" fmla="*/ 77 w 161"/>
                <a:gd name="T35" fmla="*/ 49 h 69"/>
                <a:gd name="T36" fmla="*/ 63 w 161"/>
                <a:gd name="T37" fmla="*/ 47 h 69"/>
                <a:gd name="T38" fmla="*/ 48 w 161"/>
                <a:gd name="T39" fmla="*/ 50 h 69"/>
                <a:gd name="T40" fmla="*/ 34 w 161"/>
                <a:gd name="T41" fmla="*/ 54 h 69"/>
                <a:gd name="T42" fmla="*/ 21 w 161"/>
                <a:gd name="T43" fmla="*/ 59 h 69"/>
                <a:gd name="T44" fmla="*/ 10 w 161"/>
                <a:gd name="T45" fmla="*/ 64 h 69"/>
                <a:gd name="T46" fmla="*/ 2 w 161"/>
                <a:gd name="T47" fmla="*/ 68 h 69"/>
                <a:gd name="T48" fmla="*/ 0 w 161"/>
                <a:gd name="T4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1" h="69">
                  <a:moveTo>
                    <a:pt x="0" y="69"/>
                  </a:moveTo>
                  <a:lnTo>
                    <a:pt x="14" y="52"/>
                  </a:lnTo>
                  <a:lnTo>
                    <a:pt x="30" y="36"/>
                  </a:lnTo>
                  <a:lnTo>
                    <a:pt x="49" y="22"/>
                  </a:lnTo>
                  <a:lnTo>
                    <a:pt x="69" y="11"/>
                  </a:lnTo>
                  <a:lnTo>
                    <a:pt x="90" y="4"/>
                  </a:lnTo>
                  <a:lnTo>
                    <a:pt x="110" y="0"/>
                  </a:lnTo>
                  <a:lnTo>
                    <a:pt x="130" y="4"/>
                  </a:lnTo>
                  <a:lnTo>
                    <a:pt x="147" y="13"/>
                  </a:lnTo>
                  <a:lnTo>
                    <a:pt x="158" y="25"/>
                  </a:lnTo>
                  <a:lnTo>
                    <a:pt x="161" y="37"/>
                  </a:lnTo>
                  <a:lnTo>
                    <a:pt x="156" y="47"/>
                  </a:lnTo>
                  <a:lnTo>
                    <a:pt x="148" y="55"/>
                  </a:lnTo>
                  <a:lnTo>
                    <a:pt x="136" y="61"/>
                  </a:lnTo>
                  <a:lnTo>
                    <a:pt x="121" y="64"/>
                  </a:lnTo>
                  <a:lnTo>
                    <a:pt x="105" y="61"/>
                  </a:lnTo>
                  <a:lnTo>
                    <a:pt x="90" y="54"/>
                  </a:lnTo>
                  <a:lnTo>
                    <a:pt x="77" y="49"/>
                  </a:lnTo>
                  <a:lnTo>
                    <a:pt x="63" y="47"/>
                  </a:lnTo>
                  <a:lnTo>
                    <a:pt x="48" y="50"/>
                  </a:lnTo>
                  <a:lnTo>
                    <a:pt x="34" y="54"/>
                  </a:lnTo>
                  <a:lnTo>
                    <a:pt x="21" y="59"/>
                  </a:lnTo>
                  <a:lnTo>
                    <a:pt x="10" y="64"/>
                  </a:lnTo>
                  <a:lnTo>
                    <a:pt x="2" y="68"/>
                  </a:lnTo>
                  <a:lnTo>
                    <a:pt x="0" y="6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16" name="Freeform 368"/>
            <p:cNvSpPr>
              <a:spLocks/>
            </p:cNvSpPr>
            <p:nvPr/>
          </p:nvSpPr>
          <p:spPr bwMode="auto">
            <a:xfrm>
              <a:off x="2356" y="2338"/>
              <a:ext cx="57" cy="66"/>
            </a:xfrm>
            <a:custGeom>
              <a:avLst/>
              <a:gdLst>
                <a:gd name="T0" fmla="*/ 0 w 114"/>
                <a:gd name="T1" fmla="*/ 133 h 133"/>
                <a:gd name="T2" fmla="*/ 1 w 114"/>
                <a:gd name="T3" fmla="*/ 111 h 133"/>
                <a:gd name="T4" fmla="*/ 5 w 114"/>
                <a:gd name="T5" fmla="*/ 88 h 133"/>
                <a:gd name="T6" fmla="*/ 11 w 114"/>
                <a:gd name="T7" fmla="*/ 65 h 133"/>
                <a:gd name="T8" fmla="*/ 22 w 114"/>
                <a:gd name="T9" fmla="*/ 44 h 133"/>
                <a:gd name="T10" fmla="*/ 35 w 114"/>
                <a:gd name="T11" fmla="*/ 25 h 133"/>
                <a:gd name="T12" fmla="*/ 49 w 114"/>
                <a:gd name="T13" fmla="*/ 12 h 133"/>
                <a:gd name="T14" fmla="*/ 67 w 114"/>
                <a:gd name="T15" fmla="*/ 2 h 133"/>
                <a:gd name="T16" fmla="*/ 86 w 114"/>
                <a:gd name="T17" fmla="*/ 0 h 133"/>
                <a:gd name="T18" fmla="*/ 102 w 114"/>
                <a:gd name="T19" fmla="*/ 4 h 133"/>
                <a:gd name="T20" fmla="*/ 112 w 114"/>
                <a:gd name="T21" fmla="*/ 12 h 133"/>
                <a:gd name="T22" fmla="*/ 114 w 114"/>
                <a:gd name="T23" fmla="*/ 22 h 133"/>
                <a:gd name="T24" fmla="*/ 112 w 114"/>
                <a:gd name="T25" fmla="*/ 35 h 133"/>
                <a:gd name="T26" fmla="*/ 105 w 114"/>
                <a:gd name="T27" fmla="*/ 46 h 133"/>
                <a:gd name="T28" fmla="*/ 94 w 114"/>
                <a:gd name="T29" fmla="*/ 56 h 133"/>
                <a:gd name="T30" fmla="*/ 81 w 114"/>
                <a:gd name="T31" fmla="*/ 65 h 133"/>
                <a:gd name="T32" fmla="*/ 64 w 114"/>
                <a:gd name="T33" fmla="*/ 67 h 133"/>
                <a:gd name="T34" fmla="*/ 52 w 114"/>
                <a:gd name="T35" fmla="*/ 69 h 133"/>
                <a:gd name="T36" fmla="*/ 39 w 114"/>
                <a:gd name="T37" fmla="*/ 77 h 133"/>
                <a:gd name="T38" fmla="*/ 29 w 114"/>
                <a:gd name="T39" fmla="*/ 88 h 133"/>
                <a:gd name="T40" fmla="*/ 18 w 114"/>
                <a:gd name="T41" fmla="*/ 99 h 133"/>
                <a:gd name="T42" fmla="*/ 11 w 114"/>
                <a:gd name="T43" fmla="*/ 112 h 133"/>
                <a:gd name="T44" fmla="*/ 5 w 114"/>
                <a:gd name="T45" fmla="*/ 122 h 133"/>
                <a:gd name="T46" fmla="*/ 1 w 114"/>
                <a:gd name="T47" fmla="*/ 130 h 133"/>
                <a:gd name="T48" fmla="*/ 0 w 114"/>
                <a:gd name="T49"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4" h="133">
                  <a:moveTo>
                    <a:pt x="0" y="133"/>
                  </a:moveTo>
                  <a:lnTo>
                    <a:pt x="1" y="111"/>
                  </a:lnTo>
                  <a:lnTo>
                    <a:pt x="5" y="88"/>
                  </a:lnTo>
                  <a:lnTo>
                    <a:pt x="11" y="65"/>
                  </a:lnTo>
                  <a:lnTo>
                    <a:pt x="22" y="44"/>
                  </a:lnTo>
                  <a:lnTo>
                    <a:pt x="35" y="25"/>
                  </a:lnTo>
                  <a:lnTo>
                    <a:pt x="49" y="12"/>
                  </a:lnTo>
                  <a:lnTo>
                    <a:pt x="67" y="2"/>
                  </a:lnTo>
                  <a:lnTo>
                    <a:pt x="86" y="0"/>
                  </a:lnTo>
                  <a:lnTo>
                    <a:pt x="102" y="4"/>
                  </a:lnTo>
                  <a:lnTo>
                    <a:pt x="112" y="12"/>
                  </a:lnTo>
                  <a:lnTo>
                    <a:pt x="114" y="22"/>
                  </a:lnTo>
                  <a:lnTo>
                    <a:pt x="112" y="35"/>
                  </a:lnTo>
                  <a:lnTo>
                    <a:pt x="105" y="46"/>
                  </a:lnTo>
                  <a:lnTo>
                    <a:pt x="94" y="56"/>
                  </a:lnTo>
                  <a:lnTo>
                    <a:pt x="81" y="65"/>
                  </a:lnTo>
                  <a:lnTo>
                    <a:pt x="64" y="67"/>
                  </a:lnTo>
                  <a:lnTo>
                    <a:pt x="52" y="69"/>
                  </a:lnTo>
                  <a:lnTo>
                    <a:pt x="39" y="77"/>
                  </a:lnTo>
                  <a:lnTo>
                    <a:pt x="29" y="88"/>
                  </a:lnTo>
                  <a:lnTo>
                    <a:pt x="18" y="99"/>
                  </a:lnTo>
                  <a:lnTo>
                    <a:pt x="11" y="112"/>
                  </a:lnTo>
                  <a:lnTo>
                    <a:pt x="5" y="122"/>
                  </a:lnTo>
                  <a:lnTo>
                    <a:pt x="1" y="130"/>
                  </a:lnTo>
                  <a:lnTo>
                    <a:pt x="0" y="13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17" name="Freeform 369"/>
            <p:cNvSpPr>
              <a:spLocks/>
            </p:cNvSpPr>
            <p:nvPr/>
          </p:nvSpPr>
          <p:spPr bwMode="auto">
            <a:xfrm>
              <a:off x="2332" y="2318"/>
              <a:ext cx="35" cy="82"/>
            </a:xfrm>
            <a:custGeom>
              <a:avLst/>
              <a:gdLst>
                <a:gd name="T0" fmla="*/ 30 w 70"/>
                <a:gd name="T1" fmla="*/ 163 h 163"/>
                <a:gd name="T2" fmla="*/ 18 w 70"/>
                <a:gd name="T3" fmla="*/ 145 h 163"/>
                <a:gd name="T4" fmla="*/ 9 w 70"/>
                <a:gd name="T5" fmla="*/ 124 h 163"/>
                <a:gd name="T6" fmla="*/ 3 w 70"/>
                <a:gd name="T7" fmla="*/ 101 h 163"/>
                <a:gd name="T8" fmla="*/ 0 w 70"/>
                <a:gd name="T9" fmla="*/ 78 h 163"/>
                <a:gd name="T10" fmla="*/ 0 w 70"/>
                <a:gd name="T11" fmla="*/ 56 h 163"/>
                <a:gd name="T12" fmla="*/ 4 w 70"/>
                <a:gd name="T13" fmla="*/ 36 h 163"/>
                <a:gd name="T14" fmla="*/ 13 w 70"/>
                <a:gd name="T15" fmla="*/ 18 h 163"/>
                <a:gd name="T16" fmla="*/ 28 w 70"/>
                <a:gd name="T17" fmla="*/ 6 h 163"/>
                <a:gd name="T18" fmla="*/ 43 w 70"/>
                <a:gd name="T19" fmla="*/ 0 h 163"/>
                <a:gd name="T20" fmla="*/ 56 w 70"/>
                <a:gd name="T21" fmla="*/ 2 h 163"/>
                <a:gd name="T22" fmla="*/ 64 w 70"/>
                <a:gd name="T23" fmla="*/ 9 h 163"/>
                <a:gd name="T24" fmla="*/ 70 w 70"/>
                <a:gd name="T25" fmla="*/ 21 h 163"/>
                <a:gd name="T26" fmla="*/ 70 w 70"/>
                <a:gd name="T27" fmla="*/ 34 h 163"/>
                <a:gd name="T28" fmla="*/ 68 w 70"/>
                <a:gd name="T29" fmla="*/ 48 h 163"/>
                <a:gd name="T30" fmla="*/ 59 w 70"/>
                <a:gd name="T31" fmla="*/ 62 h 163"/>
                <a:gd name="T32" fmla="*/ 48 w 70"/>
                <a:gd name="T33" fmla="*/ 74 h 163"/>
                <a:gd name="T34" fmla="*/ 33 w 70"/>
                <a:gd name="T35" fmla="*/ 97 h 163"/>
                <a:gd name="T36" fmla="*/ 27 w 70"/>
                <a:gd name="T37" fmla="*/ 127 h 163"/>
                <a:gd name="T38" fmla="*/ 28 w 70"/>
                <a:gd name="T39" fmla="*/ 152 h 163"/>
                <a:gd name="T40" fmla="*/ 30 w 70"/>
                <a:gd name="T41"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 h="163">
                  <a:moveTo>
                    <a:pt x="30" y="163"/>
                  </a:moveTo>
                  <a:lnTo>
                    <a:pt x="18" y="145"/>
                  </a:lnTo>
                  <a:lnTo>
                    <a:pt x="9" y="124"/>
                  </a:lnTo>
                  <a:lnTo>
                    <a:pt x="3" y="101"/>
                  </a:lnTo>
                  <a:lnTo>
                    <a:pt x="0" y="78"/>
                  </a:lnTo>
                  <a:lnTo>
                    <a:pt x="0" y="56"/>
                  </a:lnTo>
                  <a:lnTo>
                    <a:pt x="4" y="36"/>
                  </a:lnTo>
                  <a:lnTo>
                    <a:pt x="13" y="18"/>
                  </a:lnTo>
                  <a:lnTo>
                    <a:pt x="28" y="6"/>
                  </a:lnTo>
                  <a:lnTo>
                    <a:pt x="43" y="0"/>
                  </a:lnTo>
                  <a:lnTo>
                    <a:pt x="56" y="2"/>
                  </a:lnTo>
                  <a:lnTo>
                    <a:pt x="64" y="9"/>
                  </a:lnTo>
                  <a:lnTo>
                    <a:pt x="70" y="21"/>
                  </a:lnTo>
                  <a:lnTo>
                    <a:pt x="70" y="34"/>
                  </a:lnTo>
                  <a:lnTo>
                    <a:pt x="68" y="48"/>
                  </a:lnTo>
                  <a:lnTo>
                    <a:pt x="59" y="62"/>
                  </a:lnTo>
                  <a:lnTo>
                    <a:pt x="48" y="74"/>
                  </a:lnTo>
                  <a:lnTo>
                    <a:pt x="33" y="97"/>
                  </a:lnTo>
                  <a:lnTo>
                    <a:pt x="27" y="127"/>
                  </a:lnTo>
                  <a:lnTo>
                    <a:pt x="28" y="152"/>
                  </a:lnTo>
                  <a:lnTo>
                    <a:pt x="30" y="16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18" name="Freeform 370"/>
            <p:cNvSpPr>
              <a:spLocks/>
            </p:cNvSpPr>
            <p:nvPr/>
          </p:nvSpPr>
          <p:spPr bwMode="auto">
            <a:xfrm>
              <a:off x="2376" y="1599"/>
              <a:ext cx="180" cy="174"/>
            </a:xfrm>
            <a:custGeom>
              <a:avLst/>
              <a:gdLst>
                <a:gd name="T0" fmla="*/ 8 w 361"/>
                <a:gd name="T1" fmla="*/ 6 h 348"/>
                <a:gd name="T2" fmla="*/ 0 w 361"/>
                <a:gd name="T3" fmla="*/ 1 h 348"/>
                <a:gd name="T4" fmla="*/ 0 w 361"/>
                <a:gd name="T5" fmla="*/ 0 h 348"/>
                <a:gd name="T6" fmla="*/ 8 w 361"/>
                <a:gd name="T7" fmla="*/ 0 h 348"/>
                <a:gd name="T8" fmla="*/ 23 w 361"/>
                <a:gd name="T9" fmla="*/ 4 h 348"/>
                <a:gd name="T10" fmla="*/ 44 w 361"/>
                <a:gd name="T11" fmla="*/ 8 h 348"/>
                <a:gd name="T12" fmla="*/ 69 w 361"/>
                <a:gd name="T13" fmla="*/ 16 h 348"/>
                <a:gd name="T14" fmla="*/ 98 w 361"/>
                <a:gd name="T15" fmla="*/ 27 h 348"/>
                <a:gd name="T16" fmla="*/ 129 w 361"/>
                <a:gd name="T17" fmla="*/ 39 h 348"/>
                <a:gd name="T18" fmla="*/ 162 w 361"/>
                <a:gd name="T19" fmla="*/ 55 h 348"/>
                <a:gd name="T20" fmla="*/ 196 w 361"/>
                <a:gd name="T21" fmla="*/ 74 h 348"/>
                <a:gd name="T22" fmla="*/ 229 w 361"/>
                <a:gd name="T23" fmla="*/ 96 h 348"/>
                <a:gd name="T24" fmla="*/ 262 w 361"/>
                <a:gd name="T25" fmla="*/ 120 h 348"/>
                <a:gd name="T26" fmla="*/ 291 w 361"/>
                <a:gd name="T27" fmla="*/ 146 h 348"/>
                <a:gd name="T28" fmla="*/ 317 w 361"/>
                <a:gd name="T29" fmla="*/ 178 h 348"/>
                <a:gd name="T30" fmla="*/ 340 w 361"/>
                <a:gd name="T31" fmla="*/ 210 h 348"/>
                <a:gd name="T32" fmla="*/ 356 w 361"/>
                <a:gd name="T33" fmla="*/ 247 h 348"/>
                <a:gd name="T34" fmla="*/ 361 w 361"/>
                <a:gd name="T35" fmla="*/ 267 h 348"/>
                <a:gd name="T36" fmla="*/ 358 w 361"/>
                <a:gd name="T37" fmla="*/ 287 h 348"/>
                <a:gd name="T38" fmla="*/ 354 w 361"/>
                <a:gd name="T39" fmla="*/ 304 h 348"/>
                <a:gd name="T40" fmla="*/ 346 w 361"/>
                <a:gd name="T41" fmla="*/ 319 h 348"/>
                <a:gd name="T42" fmla="*/ 336 w 361"/>
                <a:gd name="T43" fmla="*/ 331 h 348"/>
                <a:gd name="T44" fmla="*/ 328 w 361"/>
                <a:gd name="T45" fmla="*/ 340 h 348"/>
                <a:gd name="T46" fmla="*/ 323 w 361"/>
                <a:gd name="T47" fmla="*/ 346 h 348"/>
                <a:gd name="T48" fmla="*/ 320 w 361"/>
                <a:gd name="T49" fmla="*/ 348 h 348"/>
                <a:gd name="T50" fmla="*/ 321 w 361"/>
                <a:gd name="T51" fmla="*/ 346 h 348"/>
                <a:gd name="T52" fmla="*/ 326 w 361"/>
                <a:gd name="T53" fmla="*/ 341 h 348"/>
                <a:gd name="T54" fmla="*/ 331 w 361"/>
                <a:gd name="T55" fmla="*/ 332 h 348"/>
                <a:gd name="T56" fmla="*/ 336 w 361"/>
                <a:gd name="T57" fmla="*/ 320 h 348"/>
                <a:gd name="T58" fmla="*/ 340 w 361"/>
                <a:gd name="T59" fmla="*/ 305 h 348"/>
                <a:gd name="T60" fmla="*/ 342 w 361"/>
                <a:gd name="T61" fmla="*/ 287 h 348"/>
                <a:gd name="T62" fmla="*/ 341 w 361"/>
                <a:gd name="T63" fmla="*/ 267 h 348"/>
                <a:gd name="T64" fmla="*/ 336 w 361"/>
                <a:gd name="T65" fmla="*/ 244 h 348"/>
                <a:gd name="T66" fmla="*/ 326 w 361"/>
                <a:gd name="T67" fmla="*/ 220 h 348"/>
                <a:gd name="T68" fmla="*/ 309 w 361"/>
                <a:gd name="T69" fmla="*/ 194 h 348"/>
                <a:gd name="T70" fmla="*/ 283 w 361"/>
                <a:gd name="T71" fmla="*/ 165 h 348"/>
                <a:gd name="T72" fmla="*/ 250 w 361"/>
                <a:gd name="T73" fmla="*/ 136 h 348"/>
                <a:gd name="T74" fmla="*/ 207 w 361"/>
                <a:gd name="T75" fmla="*/ 105 h 348"/>
                <a:gd name="T76" fmla="*/ 153 w 361"/>
                <a:gd name="T77" fmla="*/ 73 h 348"/>
                <a:gd name="T78" fmla="*/ 88 w 361"/>
                <a:gd name="T79" fmla="*/ 39 h 348"/>
                <a:gd name="T80" fmla="*/ 8 w 361"/>
                <a:gd name="T81" fmla="*/ 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61" h="348">
                  <a:moveTo>
                    <a:pt x="8" y="6"/>
                  </a:moveTo>
                  <a:lnTo>
                    <a:pt x="0" y="1"/>
                  </a:lnTo>
                  <a:lnTo>
                    <a:pt x="0" y="0"/>
                  </a:lnTo>
                  <a:lnTo>
                    <a:pt x="8" y="0"/>
                  </a:lnTo>
                  <a:lnTo>
                    <a:pt x="23" y="4"/>
                  </a:lnTo>
                  <a:lnTo>
                    <a:pt x="44" y="8"/>
                  </a:lnTo>
                  <a:lnTo>
                    <a:pt x="69" y="16"/>
                  </a:lnTo>
                  <a:lnTo>
                    <a:pt x="98" y="27"/>
                  </a:lnTo>
                  <a:lnTo>
                    <a:pt x="129" y="39"/>
                  </a:lnTo>
                  <a:lnTo>
                    <a:pt x="162" y="55"/>
                  </a:lnTo>
                  <a:lnTo>
                    <a:pt x="196" y="74"/>
                  </a:lnTo>
                  <a:lnTo>
                    <a:pt x="229" y="96"/>
                  </a:lnTo>
                  <a:lnTo>
                    <a:pt x="262" y="120"/>
                  </a:lnTo>
                  <a:lnTo>
                    <a:pt x="291" y="146"/>
                  </a:lnTo>
                  <a:lnTo>
                    <a:pt x="317" y="178"/>
                  </a:lnTo>
                  <a:lnTo>
                    <a:pt x="340" y="210"/>
                  </a:lnTo>
                  <a:lnTo>
                    <a:pt x="356" y="247"/>
                  </a:lnTo>
                  <a:lnTo>
                    <a:pt x="361" y="267"/>
                  </a:lnTo>
                  <a:lnTo>
                    <a:pt x="358" y="287"/>
                  </a:lnTo>
                  <a:lnTo>
                    <a:pt x="354" y="304"/>
                  </a:lnTo>
                  <a:lnTo>
                    <a:pt x="346" y="319"/>
                  </a:lnTo>
                  <a:lnTo>
                    <a:pt x="336" y="331"/>
                  </a:lnTo>
                  <a:lnTo>
                    <a:pt x="328" y="340"/>
                  </a:lnTo>
                  <a:lnTo>
                    <a:pt x="323" y="346"/>
                  </a:lnTo>
                  <a:lnTo>
                    <a:pt x="320" y="348"/>
                  </a:lnTo>
                  <a:lnTo>
                    <a:pt x="321" y="346"/>
                  </a:lnTo>
                  <a:lnTo>
                    <a:pt x="326" y="341"/>
                  </a:lnTo>
                  <a:lnTo>
                    <a:pt x="331" y="332"/>
                  </a:lnTo>
                  <a:lnTo>
                    <a:pt x="336" y="320"/>
                  </a:lnTo>
                  <a:lnTo>
                    <a:pt x="340" y="305"/>
                  </a:lnTo>
                  <a:lnTo>
                    <a:pt x="342" y="287"/>
                  </a:lnTo>
                  <a:lnTo>
                    <a:pt x="341" y="267"/>
                  </a:lnTo>
                  <a:lnTo>
                    <a:pt x="336" y="244"/>
                  </a:lnTo>
                  <a:lnTo>
                    <a:pt x="326" y="220"/>
                  </a:lnTo>
                  <a:lnTo>
                    <a:pt x="309" y="194"/>
                  </a:lnTo>
                  <a:lnTo>
                    <a:pt x="283" y="165"/>
                  </a:lnTo>
                  <a:lnTo>
                    <a:pt x="250" y="136"/>
                  </a:lnTo>
                  <a:lnTo>
                    <a:pt x="207" y="105"/>
                  </a:lnTo>
                  <a:lnTo>
                    <a:pt x="153" y="73"/>
                  </a:lnTo>
                  <a:lnTo>
                    <a:pt x="88" y="39"/>
                  </a:lnTo>
                  <a:lnTo>
                    <a:pt x="8"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19" name="Freeform 371"/>
            <p:cNvSpPr>
              <a:spLocks/>
            </p:cNvSpPr>
            <p:nvPr/>
          </p:nvSpPr>
          <p:spPr bwMode="auto">
            <a:xfrm>
              <a:off x="2332" y="2439"/>
              <a:ext cx="63" cy="171"/>
            </a:xfrm>
            <a:custGeom>
              <a:avLst/>
              <a:gdLst>
                <a:gd name="T0" fmla="*/ 25 w 126"/>
                <a:gd name="T1" fmla="*/ 0 h 343"/>
                <a:gd name="T2" fmla="*/ 10 w 126"/>
                <a:gd name="T3" fmla="*/ 30 h 343"/>
                <a:gd name="T4" fmla="*/ 2 w 126"/>
                <a:gd name="T5" fmla="*/ 71 h 343"/>
                <a:gd name="T6" fmla="*/ 0 w 126"/>
                <a:gd name="T7" fmla="*/ 121 h 343"/>
                <a:gd name="T8" fmla="*/ 5 w 126"/>
                <a:gd name="T9" fmla="*/ 175 h 343"/>
                <a:gd name="T10" fmla="*/ 19 w 126"/>
                <a:gd name="T11" fmla="*/ 228 h 343"/>
                <a:gd name="T12" fmla="*/ 43 w 126"/>
                <a:gd name="T13" fmla="*/ 276 h 343"/>
                <a:gd name="T14" fmla="*/ 79 w 126"/>
                <a:gd name="T15" fmla="*/ 316 h 343"/>
                <a:gd name="T16" fmla="*/ 126 w 126"/>
                <a:gd name="T17" fmla="*/ 343 h 343"/>
                <a:gd name="T18" fmla="*/ 123 w 126"/>
                <a:gd name="T19" fmla="*/ 341 h 343"/>
                <a:gd name="T20" fmla="*/ 115 w 126"/>
                <a:gd name="T21" fmla="*/ 332 h 343"/>
                <a:gd name="T22" fmla="*/ 102 w 126"/>
                <a:gd name="T23" fmla="*/ 321 h 343"/>
                <a:gd name="T24" fmla="*/ 87 w 126"/>
                <a:gd name="T25" fmla="*/ 306 h 343"/>
                <a:gd name="T26" fmla="*/ 71 w 126"/>
                <a:gd name="T27" fmla="*/ 288 h 343"/>
                <a:gd name="T28" fmla="*/ 55 w 126"/>
                <a:gd name="T29" fmla="*/ 267 h 343"/>
                <a:gd name="T30" fmla="*/ 41 w 126"/>
                <a:gd name="T31" fmla="*/ 245 h 343"/>
                <a:gd name="T32" fmla="*/ 30 w 126"/>
                <a:gd name="T33" fmla="*/ 221 h 343"/>
                <a:gd name="T34" fmla="*/ 19 w 126"/>
                <a:gd name="T35" fmla="*/ 183 h 343"/>
                <a:gd name="T36" fmla="*/ 13 w 126"/>
                <a:gd name="T37" fmla="*/ 145 h 343"/>
                <a:gd name="T38" fmla="*/ 12 w 126"/>
                <a:gd name="T39" fmla="*/ 108 h 343"/>
                <a:gd name="T40" fmla="*/ 13 w 126"/>
                <a:gd name="T41" fmla="*/ 73 h 343"/>
                <a:gd name="T42" fmla="*/ 17 w 126"/>
                <a:gd name="T43" fmla="*/ 43 h 343"/>
                <a:gd name="T44" fmla="*/ 20 w 126"/>
                <a:gd name="T45" fmla="*/ 20 h 343"/>
                <a:gd name="T46" fmla="*/ 24 w 126"/>
                <a:gd name="T47" fmla="*/ 5 h 343"/>
                <a:gd name="T48" fmla="*/ 25 w 126"/>
                <a:gd name="T49"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6" h="343">
                  <a:moveTo>
                    <a:pt x="25" y="0"/>
                  </a:moveTo>
                  <a:lnTo>
                    <a:pt x="10" y="30"/>
                  </a:lnTo>
                  <a:lnTo>
                    <a:pt x="2" y="71"/>
                  </a:lnTo>
                  <a:lnTo>
                    <a:pt x="0" y="121"/>
                  </a:lnTo>
                  <a:lnTo>
                    <a:pt x="5" y="175"/>
                  </a:lnTo>
                  <a:lnTo>
                    <a:pt x="19" y="228"/>
                  </a:lnTo>
                  <a:lnTo>
                    <a:pt x="43" y="276"/>
                  </a:lnTo>
                  <a:lnTo>
                    <a:pt x="79" y="316"/>
                  </a:lnTo>
                  <a:lnTo>
                    <a:pt x="126" y="343"/>
                  </a:lnTo>
                  <a:lnTo>
                    <a:pt x="123" y="341"/>
                  </a:lnTo>
                  <a:lnTo>
                    <a:pt x="115" y="332"/>
                  </a:lnTo>
                  <a:lnTo>
                    <a:pt x="102" y="321"/>
                  </a:lnTo>
                  <a:lnTo>
                    <a:pt x="87" y="306"/>
                  </a:lnTo>
                  <a:lnTo>
                    <a:pt x="71" y="288"/>
                  </a:lnTo>
                  <a:lnTo>
                    <a:pt x="55" y="267"/>
                  </a:lnTo>
                  <a:lnTo>
                    <a:pt x="41" y="245"/>
                  </a:lnTo>
                  <a:lnTo>
                    <a:pt x="30" y="221"/>
                  </a:lnTo>
                  <a:lnTo>
                    <a:pt x="19" y="183"/>
                  </a:lnTo>
                  <a:lnTo>
                    <a:pt x="13" y="145"/>
                  </a:lnTo>
                  <a:lnTo>
                    <a:pt x="12" y="108"/>
                  </a:lnTo>
                  <a:lnTo>
                    <a:pt x="13" y="73"/>
                  </a:lnTo>
                  <a:lnTo>
                    <a:pt x="17" y="43"/>
                  </a:lnTo>
                  <a:lnTo>
                    <a:pt x="20" y="20"/>
                  </a:lnTo>
                  <a:lnTo>
                    <a:pt x="24" y="5"/>
                  </a:lnTo>
                  <a:lnTo>
                    <a:pt x="25"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20" name="Freeform 372"/>
            <p:cNvSpPr>
              <a:spLocks/>
            </p:cNvSpPr>
            <p:nvPr/>
          </p:nvSpPr>
          <p:spPr bwMode="auto">
            <a:xfrm>
              <a:off x="2684" y="2480"/>
              <a:ext cx="165" cy="80"/>
            </a:xfrm>
            <a:custGeom>
              <a:avLst/>
              <a:gdLst>
                <a:gd name="T0" fmla="*/ 332 w 332"/>
                <a:gd name="T1" fmla="*/ 160 h 160"/>
                <a:gd name="T2" fmla="*/ 326 w 332"/>
                <a:gd name="T3" fmla="*/ 146 h 160"/>
                <a:gd name="T4" fmla="*/ 318 w 332"/>
                <a:gd name="T5" fmla="*/ 130 h 160"/>
                <a:gd name="T6" fmla="*/ 305 w 332"/>
                <a:gd name="T7" fmla="*/ 114 h 160"/>
                <a:gd name="T8" fmla="*/ 290 w 332"/>
                <a:gd name="T9" fmla="*/ 96 h 160"/>
                <a:gd name="T10" fmla="*/ 273 w 332"/>
                <a:gd name="T11" fmla="*/ 79 h 160"/>
                <a:gd name="T12" fmla="*/ 254 w 332"/>
                <a:gd name="T13" fmla="*/ 63 h 160"/>
                <a:gd name="T14" fmla="*/ 232 w 332"/>
                <a:gd name="T15" fmla="*/ 48 h 160"/>
                <a:gd name="T16" fmla="*/ 208 w 332"/>
                <a:gd name="T17" fmla="*/ 34 h 160"/>
                <a:gd name="T18" fmla="*/ 183 w 332"/>
                <a:gd name="T19" fmla="*/ 21 h 160"/>
                <a:gd name="T20" fmla="*/ 158 w 332"/>
                <a:gd name="T21" fmla="*/ 11 h 160"/>
                <a:gd name="T22" fmla="*/ 132 w 332"/>
                <a:gd name="T23" fmla="*/ 4 h 160"/>
                <a:gd name="T24" fmla="*/ 104 w 332"/>
                <a:gd name="T25" fmla="*/ 0 h 160"/>
                <a:gd name="T26" fmla="*/ 77 w 332"/>
                <a:gd name="T27" fmla="*/ 0 h 160"/>
                <a:gd name="T28" fmla="*/ 51 w 332"/>
                <a:gd name="T29" fmla="*/ 2 h 160"/>
                <a:gd name="T30" fmla="*/ 26 w 332"/>
                <a:gd name="T31" fmla="*/ 10 h 160"/>
                <a:gd name="T32" fmla="*/ 0 w 332"/>
                <a:gd name="T33" fmla="*/ 23 h 160"/>
                <a:gd name="T34" fmla="*/ 5 w 332"/>
                <a:gd name="T35" fmla="*/ 21 h 160"/>
                <a:gd name="T36" fmla="*/ 15 w 332"/>
                <a:gd name="T37" fmla="*/ 19 h 160"/>
                <a:gd name="T38" fmla="*/ 33 w 332"/>
                <a:gd name="T39" fmla="*/ 17 h 160"/>
                <a:gd name="T40" fmla="*/ 54 w 332"/>
                <a:gd name="T41" fmla="*/ 15 h 160"/>
                <a:gd name="T42" fmla="*/ 79 w 332"/>
                <a:gd name="T43" fmla="*/ 13 h 160"/>
                <a:gd name="T44" fmla="*/ 105 w 332"/>
                <a:gd name="T45" fmla="*/ 15 h 160"/>
                <a:gd name="T46" fmla="*/ 132 w 332"/>
                <a:gd name="T47" fmla="*/ 18 h 160"/>
                <a:gd name="T48" fmla="*/ 157 w 332"/>
                <a:gd name="T49" fmla="*/ 24 h 160"/>
                <a:gd name="T50" fmla="*/ 194 w 332"/>
                <a:gd name="T51" fmla="*/ 39 h 160"/>
                <a:gd name="T52" fmla="*/ 226 w 332"/>
                <a:gd name="T53" fmla="*/ 59 h 160"/>
                <a:gd name="T54" fmla="*/ 256 w 332"/>
                <a:gd name="T55" fmla="*/ 81 h 160"/>
                <a:gd name="T56" fmla="*/ 282 w 332"/>
                <a:gd name="T57" fmla="*/ 104 h 160"/>
                <a:gd name="T58" fmla="*/ 303 w 332"/>
                <a:gd name="T59" fmla="*/ 125 h 160"/>
                <a:gd name="T60" fmla="*/ 318 w 332"/>
                <a:gd name="T61" fmla="*/ 144 h 160"/>
                <a:gd name="T62" fmla="*/ 329 w 332"/>
                <a:gd name="T63" fmla="*/ 155 h 160"/>
                <a:gd name="T64" fmla="*/ 332 w 332"/>
                <a:gd name="T65"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2" h="160">
                  <a:moveTo>
                    <a:pt x="332" y="160"/>
                  </a:moveTo>
                  <a:lnTo>
                    <a:pt x="326" y="146"/>
                  </a:lnTo>
                  <a:lnTo>
                    <a:pt x="318" y="130"/>
                  </a:lnTo>
                  <a:lnTo>
                    <a:pt x="305" y="114"/>
                  </a:lnTo>
                  <a:lnTo>
                    <a:pt x="290" y="96"/>
                  </a:lnTo>
                  <a:lnTo>
                    <a:pt x="273" y="79"/>
                  </a:lnTo>
                  <a:lnTo>
                    <a:pt x="254" y="63"/>
                  </a:lnTo>
                  <a:lnTo>
                    <a:pt x="232" y="48"/>
                  </a:lnTo>
                  <a:lnTo>
                    <a:pt x="208" y="34"/>
                  </a:lnTo>
                  <a:lnTo>
                    <a:pt x="183" y="21"/>
                  </a:lnTo>
                  <a:lnTo>
                    <a:pt x="158" y="11"/>
                  </a:lnTo>
                  <a:lnTo>
                    <a:pt x="132" y="4"/>
                  </a:lnTo>
                  <a:lnTo>
                    <a:pt x="104" y="0"/>
                  </a:lnTo>
                  <a:lnTo>
                    <a:pt x="77" y="0"/>
                  </a:lnTo>
                  <a:lnTo>
                    <a:pt x="51" y="2"/>
                  </a:lnTo>
                  <a:lnTo>
                    <a:pt x="26" y="10"/>
                  </a:lnTo>
                  <a:lnTo>
                    <a:pt x="0" y="23"/>
                  </a:lnTo>
                  <a:lnTo>
                    <a:pt x="5" y="21"/>
                  </a:lnTo>
                  <a:lnTo>
                    <a:pt x="15" y="19"/>
                  </a:lnTo>
                  <a:lnTo>
                    <a:pt x="33" y="17"/>
                  </a:lnTo>
                  <a:lnTo>
                    <a:pt x="54" y="15"/>
                  </a:lnTo>
                  <a:lnTo>
                    <a:pt x="79" y="13"/>
                  </a:lnTo>
                  <a:lnTo>
                    <a:pt x="105" y="15"/>
                  </a:lnTo>
                  <a:lnTo>
                    <a:pt x="132" y="18"/>
                  </a:lnTo>
                  <a:lnTo>
                    <a:pt x="157" y="24"/>
                  </a:lnTo>
                  <a:lnTo>
                    <a:pt x="194" y="39"/>
                  </a:lnTo>
                  <a:lnTo>
                    <a:pt x="226" y="59"/>
                  </a:lnTo>
                  <a:lnTo>
                    <a:pt x="256" y="81"/>
                  </a:lnTo>
                  <a:lnTo>
                    <a:pt x="282" y="104"/>
                  </a:lnTo>
                  <a:lnTo>
                    <a:pt x="303" y="125"/>
                  </a:lnTo>
                  <a:lnTo>
                    <a:pt x="318" y="144"/>
                  </a:lnTo>
                  <a:lnTo>
                    <a:pt x="329" y="155"/>
                  </a:lnTo>
                  <a:lnTo>
                    <a:pt x="332" y="16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21" name="Freeform 373"/>
            <p:cNvSpPr>
              <a:spLocks/>
            </p:cNvSpPr>
            <p:nvPr/>
          </p:nvSpPr>
          <p:spPr bwMode="auto">
            <a:xfrm>
              <a:off x="2464" y="1984"/>
              <a:ext cx="186" cy="670"/>
            </a:xfrm>
            <a:custGeom>
              <a:avLst/>
              <a:gdLst>
                <a:gd name="T0" fmla="*/ 330 w 373"/>
                <a:gd name="T1" fmla="*/ 1333 h 1340"/>
                <a:gd name="T2" fmla="*/ 242 w 373"/>
                <a:gd name="T3" fmla="*/ 1323 h 1340"/>
                <a:gd name="T4" fmla="*/ 162 w 373"/>
                <a:gd name="T5" fmla="*/ 1304 h 1340"/>
                <a:gd name="T6" fmla="*/ 96 w 373"/>
                <a:gd name="T7" fmla="*/ 1268 h 1340"/>
                <a:gd name="T8" fmla="*/ 53 w 373"/>
                <a:gd name="T9" fmla="*/ 1211 h 1340"/>
                <a:gd name="T10" fmla="*/ 42 w 373"/>
                <a:gd name="T11" fmla="*/ 1130 h 1340"/>
                <a:gd name="T12" fmla="*/ 68 w 373"/>
                <a:gd name="T13" fmla="*/ 1017 h 1340"/>
                <a:gd name="T14" fmla="*/ 142 w 373"/>
                <a:gd name="T15" fmla="*/ 867 h 1340"/>
                <a:gd name="T16" fmla="*/ 248 w 373"/>
                <a:gd name="T17" fmla="*/ 700 h 1340"/>
                <a:gd name="T18" fmla="*/ 318 w 373"/>
                <a:gd name="T19" fmla="*/ 556 h 1340"/>
                <a:gd name="T20" fmla="*/ 357 w 373"/>
                <a:gd name="T21" fmla="*/ 426 h 1340"/>
                <a:gd name="T22" fmla="*/ 368 w 373"/>
                <a:gd name="T23" fmla="*/ 310 h 1340"/>
                <a:gd name="T24" fmla="*/ 355 w 373"/>
                <a:gd name="T25" fmla="*/ 210 h 1340"/>
                <a:gd name="T26" fmla="*/ 323 w 373"/>
                <a:gd name="T27" fmla="*/ 129 h 1340"/>
                <a:gd name="T28" fmla="*/ 276 w 373"/>
                <a:gd name="T29" fmla="*/ 65 h 1340"/>
                <a:gd name="T30" fmla="*/ 218 w 373"/>
                <a:gd name="T31" fmla="*/ 22 h 1340"/>
                <a:gd name="T32" fmla="*/ 162 w 373"/>
                <a:gd name="T33" fmla="*/ 2 h 1340"/>
                <a:gd name="T34" fmla="*/ 119 w 373"/>
                <a:gd name="T35" fmla="*/ 2 h 1340"/>
                <a:gd name="T36" fmla="*/ 84 w 373"/>
                <a:gd name="T37" fmla="*/ 15 h 1340"/>
                <a:gd name="T38" fmla="*/ 56 w 373"/>
                <a:gd name="T39" fmla="*/ 35 h 1340"/>
                <a:gd name="T40" fmla="*/ 33 w 373"/>
                <a:gd name="T41" fmla="*/ 62 h 1340"/>
                <a:gd name="T42" fmla="*/ 16 w 373"/>
                <a:gd name="T43" fmla="*/ 87 h 1340"/>
                <a:gd name="T44" fmla="*/ 6 w 373"/>
                <a:gd name="T45" fmla="*/ 108 h 1340"/>
                <a:gd name="T46" fmla="*/ 1 w 373"/>
                <a:gd name="T47" fmla="*/ 121 h 1340"/>
                <a:gd name="T48" fmla="*/ 1 w 373"/>
                <a:gd name="T49" fmla="*/ 122 h 1340"/>
                <a:gd name="T50" fmla="*/ 8 w 373"/>
                <a:gd name="T51" fmla="*/ 111 h 1340"/>
                <a:gd name="T52" fmla="*/ 23 w 373"/>
                <a:gd name="T53" fmla="*/ 94 h 1340"/>
                <a:gd name="T54" fmla="*/ 44 w 373"/>
                <a:gd name="T55" fmla="*/ 75 h 1340"/>
                <a:gd name="T56" fmla="*/ 69 w 373"/>
                <a:gd name="T57" fmla="*/ 54 h 1340"/>
                <a:gd name="T58" fmla="*/ 99 w 373"/>
                <a:gd name="T59" fmla="*/ 37 h 1340"/>
                <a:gd name="T60" fmla="*/ 133 w 373"/>
                <a:gd name="T61" fmla="*/ 27 h 1340"/>
                <a:gd name="T62" fmla="*/ 170 w 373"/>
                <a:gd name="T63" fmla="*/ 27 h 1340"/>
                <a:gd name="T64" fmla="*/ 210 w 373"/>
                <a:gd name="T65" fmla="*/ 42 h 1340"/>
                <a:gd name="T66" fmla="*/ 253 w 373"/>
                <a:gd name="T67" fmla="*/ 72 h 1340"/>
                <a:gd name="T68" fmla="*/ 293 w 373"/>
                <a:gd name="T69" fmla="*/ 114 h 1340"/>
                <a:gd name="T70" fmla="*/ 327 w 373"/>
                <a:gd name="T71" fmla="*/ 169 h 1340"/>
                <a:gd name="T72" fmla="*/ 350 w 373"/>
                <a:gd name="T73" fmla="*/ 236 h 1340"/>
                <a:gd name="T74" fmla="*/ 361 w 373"/>
                <a:gd name="T75" fmla="*/ 313 h 1340"/>
                <a:gd name="T76" fmla="*/ 353 w 373"/>
                <a:gd name="T77" fmla="*/ 402 h 1340"/>
                <a:gd name="T78" fmla="*/ 322 w 373"/>
                <a:gd name="T79" fmla="*/ 501 h 1340"/>
                <a:gd name="T80" fmla="*/ 268 w 373"/>
                <a:gd name="T81" fmla="*/ 610 h 1340"/>
                <a:gd name="T82" fmla="*/ 205 w 373"/>
                <a:gd name="T83" fmla="*/ 715 h 1340"/>
                <a:gd name="T84" fmla="*/ 145 w 373"/>
                <a:gd name="T85" fmla="*/ 813 h 1340"/>
                <a:gd name="T86" fmla="*/ 92 w 373"/>
                <a:gd name="T87" fmla="*/ 902 h 1340"/>
                <a:gd name="T88" fmla="*/ 49 w 373"/>
                <a:gd name="T89" fmla="*/ 984 h 1340"/>
                <a:gd name="T90" fmla="*/ 19 w 373"/>
                <a:gd name="T91" fmla="*/ 1060 h 1340"/>
                <a:gd name="T92" fmla="*/ 7 w 373"/>
                <a:gd name="T93" fmla="*/ 1130 h 1340"/>
                <a:gd name="T94" fmla="*/ 19 w 373"/>
                <a:gd name="T95" fmla="*/ 1193 h 1340"/>
                <a:gd name="T96" fmla="*/ 56 w 373"/>
                <a:gd name="T97" fmla="*/ 1249 h 1340"/>
                <a:gd name="T98" fmla="*/ 104 w 373"/>
                <a:gd name="T99" fmla="*/ 1290 h 1340"/>
                <a:gd name="T100" fmla="*/ 158 w 373"/>
                <a:gd name="T101" fmla="*/ 1317 h 1340"/>
                <a:gd name="T102" fmla="*/ 215 w 373"/>
                <a:gd name="T103" fmla="*/ 1332 h 1340"/>
                <a:gd name="T104" fmla="*/ 269 w 373"/>
                <a:gd name="T105" fmla="*/ 1339 h 1340"/>
                <a:gd name="T106" fmla="*/ 316 w 373"/>
                <a:gd name="T107" fmla="*/ 1340 h 1340"/>
                <a:gd name="T108" fmla="*/ 350 w 373"/>
                <a:gd name="T109" fmla="*/ 1338 h 1340"/>
                <a:gd name="T110" fmla="*/ 371 w 373"/>
                <a:gd name="T111" fmla="*/ 1336 h 1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3" h="1340">
                  <a:moveTo>
                    <a:pt x="373" y="1336"/>
                  </a:moveTo>
                  <a:lnTo>
                    <a:pt x="330" y="1333"/>
                  </a:lnTo>
                  <a:lnTo>
                    <a:pt x="286" y="1329"/>
                  </a:lnTo>
                  <a:lnTo>
                    <a:pt x="242" y="1323"/>
                  </a:lnTo>
                  <a:lnTo>
                    <a:pt x="201" y="1315"/>
                  </a:lnTo>
                  <a:lnTo>
                    <a:pt x="162" y="1304"/>
                  </a:lnTo>
                  <a:lnTo>
                    <a:pt x="127" y="1287"/>
                  </a:lnTo>
                  <a:lnTo>
                    <a:pt x="96" y="1268"/>
                  </a:lnTo>
                  <a:lnTo>
                    <a:pt x="72" y="1242"/>
                  </a:lnTo>
                  <a:lnTo>
                    <a:pt x="53" y="1211"/>
                  </a:lnTo>
                  <a:lnTo>
                    <a:pt x="43" y="1175"/>
                  </a:lnTo>
                  <a:lnTo>
                    <a:pt x="42" y="1130"/>
                  </a:lnTo>
                  <a:lnTo>
                    <a:pt x="50" y="1077"/>
                  </a:lnTo>
                  <a:lnTo>
                    <a:pt x="68" y="1017"/>
                  </a:lnTo>
                  <a:lnTo>
                    <a:pt x="99" y="946"/>
                  </a:lnTo>
                  <a:lnTo>
                    <a:pt x="142" y="867"/>
                  </a:lnTo>
                  <a:lnTo>
                    <a:pt x="200" y="777"/>
                  </a:lnTo>
                  <a:lnTo>
                    <a:pt x="248" y="700"/>
                  </a:lnTo>
                  <a:lnTo>
                    <a:pt x="287" y="626"/>
                  </a:lnTo>
                  <a:lnTo>
                    <a:pt x="318" y="556"/>
                  </a:lnTo>
                  <a:lnTo>
                    <a:pt x="341" y="489"/>
                  </a:lnTo>
                  <a:lnTo>
                    <a:pt x="357" y="426"/>
                  </a:lnTo>
                  <a:lnTo>
                    <a:pt x="365" y="366"/>
                  </a:lnTo>
                  <a:lnTo>
                    <a:pt x="368" y="310"/>
                  </a:lnTo>
                  <a:lnTo>
                    <a:pt x="364" y="258"/>
                  </a:lnTo>
                  <a:lnTo>
                    <a:pt x="355" y="210"/>
                  </a:lnTo>
                  <a:lnTo>
                    <a:pt x="341" y="167"/>
                  </a:lnTo>
                  <a:lnTo>
                    <a:pt x="323" y="129"/>
                  </a:lnTo>
                  <a:lnTo>
                    <a:pt x="301" y="94"/>
                  </a:lnTo>
                  <a:lnTo>
                    <a:pt x="276" y="65"/>
                  </a:lnTo>
                  <a:lnTo>
                    <a:pt x="248" y="41"/>
                  </a:lnTo>
                  <a:lnTo>
                    <a:pt x="218" y="22"/>
                  </a:lnTo>
                  <a:lnTo>
                    <a:pt x="186" y="8"/>
                  </a:lnTo>
                  <a:lnTo>
                    <a:pt x="162" y="2"/>
                  </a:lnTo>
                  <a:lnTo>
                    <a:pt x="140" y="0"/>
                  </a:lnTo>
                  <a:lnTo>
                    <a:pt x="119" y="2"/>
                  </a:lnTo>
                  <a:lnTo>
                    <a:pt x="101" y="7"/>
                  </a:lnTo>
                  <a:lnTo>
                    <a:pt x="84" y="15"/>
                  </a:lnTo>
                  <a:lnTo>
                    <a:pt x="69" y="25"/>
                  </a:lnTo>
                  <a:lnTo>
                    <a:pt x="56" y="35"/>
                  </a:lnTo>
                  <a:lnTo>
                    <a:pt x="43" y="48"/>
                  </a:lnTo>
                  <a:lnTo>
                    <a:pt x="33" y="62"/>
                  </a:lnTo>
                  <a:lnTo>
                    <a:pt x="25" y="75"/>
                  </a:lnTo>
                  <a:lnTo>
                    <a:pt x="16" y="87"/>
                  </a:lnTo>
                  <a:lnTo>
                    <a:pt x="11" y="99"/>
                  </a:lnTo>
                  <a:lnTo>
                    <a:pt x="6" y="108"/>
                  </a:lnTo>
                  <a:lnTo>
                    <a:pt x="3" y="116"/>
                  </a:lnTo>
                  <a:lnTo>
                    <a:pt x="1" y="121"/>
                  </a:lnTo>
                  <a:lnTo>
                    <a:pt x="0" y="123"/>
                  </a:lnTo>
                  <a:lnTo>
                    <a:pt x="1" y="122"/>
                  </a:lnTo>
                  <a:lnTo>
                    <a:pt x="4" y="117"/>
                  </a:lnTo>
                  <a:lnTo>
                    <a:pt x="8" y="111"/>
                  </a:lnTo>
                  <a:lnTo>
                    <a:pt x="15" y="103"/>
                  </a:lnTo>
                  <a:lnTo>
                    <a:pt x="23" y="94"/>
                  </a:lnTo>
                  <a:lnTo>
                    <a:pt x="33" y="85"/>
                  </a:lnTo>
                  <a:lnTo>
                    <a:pt x="44" y="75"/>
                  </a:lnTo>
                  <a:lnTo>
                    <a:pt x="56" y="64"/>
                  </a:lnTo>
                  <a:lnTo>
                    <a:pt x="69" y="54"/>
                  </a:lnTo>
                  <a:lnTo>
                    <a:pt x="84" y="45"/>
                  </a:lnTo>
                  <a:lnTo>
                    <a:pt x="99" y="37"/>
                  </a:lnTo>
                  <a:lnTo>
                    <a:pt x="115" y="31"/>
                  </a:lnTo>
                  <a:lnTo>
                    <a:pt x="133" y="27"/>
                  </a:lnTo>
                  <a:lnTo>
                    <a:pt x="151" y="26"/>
                  </a:lnTo>
                  <a:lnTo>
                    <a:pt x="170" y="27"/>
                  </a:lnTo>
                  <a:lnTo>
                    <a:pt x="189" y="33"/>
                  </a:lnTo>
                  <a:lnTo>
                    <a:pt x="210" y="42"/>
                  </a:lnTo>
                  <a:lnTo>
                    <a:pt x="232" y="55"/>
                  </a:lnTo>
                  <a:lnTo>
                    <a:pt x="253" y="72"/>
                  </a:lnTo>
                  <a:lnTo>
                    <a:pt x="273" y="92"/>
                  </a:lnTo>
                  <a:lnTo>
                    <a:pt x="293" y="114"/>
                  </a:lnTo>
                  <a:lnTo>
                    <a:pt x="311" y="140"/>
                  </a:lnTo>
                  <a:lnTo>
                    <a:pt x="327" y="169"/>
                  </a:lnTo>
                  <a:lnTo>
                    <a:pt x="340" y="200"/>
                  </a:lnTo>
                  <a:lnTo>
                    <a:pt x="350" y="236"/>
                  </a:lnTo>
                  <a:lnTo>
                    <a:pt x="357" y="273"/>
                  </a:lnTo>
                  <a:lnTo>
                    <a:pt x="361" y="313"/>
                  </a:lnTo>
                  <a:lnTo>
                    <a:pt x="360" y="357"/>
                  </a:lnTo>
                  <a:lnTo>
                    <a:pt x="353" y="402"/>
                  </a:lnTo>
                  <a:lnTo>
                    <a:pt x="340" y="450"/>
                  </a:lnTo>
                  <a:lnTo>
                    <a:pt x="322" y="501"/>
                  </a:lnTo>
                  <a:lnTo>
                    <a:pt x="297" y="554"/>
                  </a:lnTo>
                  <a:lnTo>
                    <a:pt x="268" y="610"/>
                  </a:lnTo>
                  <a:lnTo>
                    <a:pt x="236" y="663"/>
                  </a:lnTo>
                  <a:lnTo>
                    <a:pt x="205" y="715"/>
                  </a:lnTo>
                  <a:lnTo>
                    <a:pt x="175" y="764"/>
                  </a:lnTo>
                  <a:lnTo>
                    <a:pt x="145" y="813"/>
                  </a:lnTo>
                  <a:lnTo>
                    <a:pt x="118" y="858"/>
                  </a:lnTo>
                  <a:lnTo>
                    <a:pt x="92" y="902"/>
                  </a:lnTo>
                  <a:lnTo>
                    <a:pt x="68" y="944"/>
                  </a:lnTo>
                  <a:lnTo>
                    <a:pt x="49" y="984"/>
                  </a:lnTo>
                  <a:lnTo>
                    <a:pt x="31" y="1022"/>
                  </a:lnTo>
                  <a:lnTo>
                    <a:pt x="19" y="1060"/>
                  </a:lnTo>
                  <a:lnTo>
                    <a:pt x="11" y="1095"/>
                  </a:lnTo>
                  <a:lnTo>
                    <a:pt x="7" y="1130"/>
                  </a:lnTo>
                  <a:lnTo>
                    <a:pt x="11" y="1162"/>
                  </a:lnTo>
                  <a:lnTo>
                    <a:pt x="19" y="1193"/>
                  </a:lnTo>
                  <a:lnTo>
                    <a:pt x="35" y="1223"/>
                  </a:lnTo>
                  <a:lnTo>
                    <a:pt x="56" y="1249"/>
                  </a:lnTo>
                  <a:lnTo>
                    <a:pt x="79" y="1271"/>
                  </a:lnTo>
                  <a:lnTo>
                    <a:pt x="104" y="1290"/>
                  </a:lnTo>
                  <a:lnTo>
                    <a:pt x="130" y="1305"/>
                  </a:lnTo>
                  <a:lnTo>
                    <a:pt x="158" y="1317"/>
                  </a:lnTo>
                  <a:lnTo>
                    <a:pt x="187" y="1325"/>
                  </a:lnTo>
                  <a:lnTo>
                    <a:pt x="215" y="1332"/>
                  </a:lnTo>
                  <a:lnTo>
                    <a:pt x="242" y="1337"/>
                  </a:lnTo>
                  <a:lnTo>
                    <a:pt x="269" y="1339"/>
                  </a:lnTo>
                  <a:lnTo>
                    <a:pt x="293" y="1340"/>
                  </a:lnTo>
                  <a:lnTo>
                    <a:pt x="316" y="1340"/>
                  </a:lnTo>
                  <a:lnTo>
                    <a:pt x="334" y="1339"/>
                  </a:lnTo>
                  <a:lnTo>
                    <a:pt x="350" y="1338"/>
                  </a:lnTo>
                  <a:lnTo>
                    <a:pt x="363" y="1337"/>
                  </a:lnTo>
                  <a:lnTo>
                    <a:pt x="371" y="1336"/>
                  </a:lnTo>
                  <a:lnTo>
                    <a:pt x="373" y="13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22" name="Freeform 374"/>
            <p:cNvSpPr>
              <a:spLocks/>
            </p:cNvSpPr>
            <p:nvPr/>
          </p:nvSpPr>
          <p:spPr bwMode="auto">
            <a:xfrm>
              <a:off x="2886" y="2685"/>
              <a:ext cx="55" cy="62"/>
            </a:xfrm>
            <a:custGeom>
              <a:avLst/>
              <a:gdLst>
                <a:gd name="T0" fmla="*/ 99 w 110"/>
                <a:gd name="T1" fmla="*/ 62 h 123"/>
                <a:gd name="T2" fmla="*/ 105 w 110"/>
                <a:gd name="T3" fmla="*/ 56 h 123"/>
                <a:gd name="T4" fmla="*/ 110 w 110"/>
                <a:gd name="T5" fmla="*/ 48 h 123"/>
                <a:gd name="T6" fmla="*/ 110 w 110"/>
                <a:gd name="T7" fmla="*/ 39 h 123"/>
                <a:gd name="T8" fmla="*/ 108 w 110"/>
                <a:gd name="T9" fmla="*/ 31 h 123"/>
                <a:gd name="T10" fmla="*/ 102 w 110"/>
                <a:gd name="T11" fmla="*/ 25 h 123"/>
                <a:gd name="T12" fmla="*/ 94 w 110"/>
                <a:gd name="T13" fmla="*/ 21 h 123"/>
                <a:gd name="T14" fmla="*/ 86 w 110"/>
                <a:gd name="T15" fmla="*/ 20 h 123"/>
                <a:gd name="T16" fmla="*/ 77 w 110"/>
                <a:gd name="T17" fmla="*/ 23 h 123"/>
                <a:gd name="T18" fmla="*/ 74 w 110"/>
                <a:gd name="T19" fmla="*/ 13 h 123"/>
                <a:gd name="T20" fmla="*/ 70 w 110"/>
                <a:gd name="T21" fmla="*/ 6 h 123"/>
                <a:gd name="T22" fmla="*/ 63 w 110"/>
                <a:gd name="T23" fmla="*/ 2 h 123"/>
                <a:gd name="T24" fmla="*/ 55 w 110"/>
                <a:gd name="T25" fmla="*/ 0 h 123"/>
                <a:gd name="T26" fmla="*/ 48 w 110"/>
                <a:gd name="T27" fmla="*/ 2 h 123"/>
                <a:gd name="T28" fmla="*/ 41 w 110"/>
                <a:gd name="T29" fmla="*/ 6 h 123"/>
                <a:gd name="T30" fmla="*/ 36 w 110"/>
                <a:gd name="T31" fmla="*/ 13 h 123"/>
                <a:gd name="T32" fmla="*/ 34 w 110"/>
                <a:gd name="T33" fmla="*/ 23 h 123"/>
                <a:gd name="T34" fmla="*/ 25 w 110"/>
                <a:gd name="T35" fmla="*/ 20 h 123"/>
                <a:gd name="T36" fmla="*/ 17 w 110"/>
                <a:gd name="T37" fmla="*/ 20 h 123"/>
                <a:gd name="T38" fmla="*/ 9 w 110"/>
                <a:gd name="T39" fmla="*/ 24 h 123"/>
                <a:gd name="T40" fmla="*/ 3 w 110"/>
                <a:gd name="T41" fmla="*/ 31 h 123"/>
                <a:gd name="T42" fmla="*/ 1 w 110"/>
                <a:gd name="T43" fmla="*/ 39 h 123"/>
                <a:gd name="T44" fmla="*/ 1 w 110"/>
                <a:gd name="T45" fmla="*/ 47 h 123"/>
                <a:gd name="T46" fmla="*/ 4 w 110"/>
                <a:gd name="T47" fmla="*/ 55 h 123"/>
                <a:gd name="T48" fmla="*/ 11 w 110"/>
                <a:gd name="T49" fmla="*/ 61 h 123"/>
                <a:gd name="T50" fmla="*/ 4 w 110"/>
                <a:gd name="T51" fmla="*/ 66 h 123"/>
                <a:gd name="T52" fmla="*/ 0 w 110"/>
                <a:gd name="T53" fmla="*/ 74 h 123"/>
                <a:gd name="T54" fmla="*/ 0 w 110"/>
                <a:gd name="T55" fmla="*/ 84 h 123"/>
                <a:gd name="T56" fmla="*/ 2 w 110"/>
                <a:gd name="T57" fmla="*/ 92 h 123"/>
                <a:gd name="T58" fmla="*/ 8 w 110"/>
                <a:gd name="T59" fmla="*/ 97 h 123"/>
                <a:gd name="T60" fmla="*/ 16 w 110"/>
                <a:gd name="T61" fmla="*/ 101 h 123"/>
                <a:gd name="T62" fmla="*/ 24 w 110"/>
                <a:gd name="T63" fmla="*/ 102 h 123"/>
                <a:gd name="T64" fmla="*/ 33 w 110"/>
                <a:gd name="T65" fmla="*/ 100 h 123"/>
                <a:gd name="T66" fmla="*/ 35 w 110"/>
                <a:gd name="T67" fmla="*/ 109 h 123"/>
                <a:gd name="T68" fmla="*/ 40 w 110"/>
                <a:gd name="T69" fmla="*/ 116 h 123"/>
                <a:gd name="T70" fmla="*/ 46 w 110"/>
                <a:gd name="T71" fmla="*/ 121 h 123"/>
                <a:gd name="T72" fmla="*/ 54 w 110"/>
                <a:gd name="T73" fmla="*/ 123 h 123"/>
                <a:gd name="T74" fmla="*/ 62 w 110"/>
                <a:gd name="T75" fmla="*/ 121 h 123"/>
                <a:gd name="T76" fmla="*/ 69 w 110"/>
                <a:gd name="T77" fmla="*/ 116 h 123"/>
                <a:gd name="T78" fmla="*/ 73 w 110"/>
                <a:gd name="T79" fmla="*/ 109 h 123"/>
                <a:gd name="T80" fmla="*/ 76 w 110"/>
                <a:gd name="T81" fmla="*/ 101 h 123"/>
                <a:gd name="T82" fmla="*/ 85 w 110"/>
                <a:gd name="T83" fmla="*/ 103 h 123"/>
                <a:gd name="T84" fmla="*/ 93 w 110"/>
                <a:gd name="T85" fmla="*/ 102 h 123"/>
                <a:gd name="T86" fmla="*/ 101 w 110"/>
                <a:gd name="T87" fmla="*/ 99 h 123"/>
                <a:gd name="T88" fmla="*/ 107 w 110"/>
                <a:gd name="T89" fmla="*/ 93 h 123"/>
                <a:gd name="T90" fmla="*/ 109 w 110"/>
                <a:gd name="T91" fmla="*/ 85 h 123"/>
                <a:gd name="T92" fmla="*/ 109 w 110"/>
                <a:gd name="T93" fmla="*/ 77 h 123"/>
                <a:gd name="T94" fmla="*/ 105 w 110"/>
                <a:gd name="T95" fmla="*/ 69 h 123"/>
                <a:gd name="T96" fmla="*/ 99 w 110"/>
                <a:gd name="T97" fmla="*/ 6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0" h="123">
                  <a:moveTo>
                    <a:pt x="99" y="62"/>
                  </a:moveTo>
                  <a:lnTo>
                    <a:pt x="105" y="56"/>
                  </a:lnTo>
                  <a:lnTo>
                    <a:pt x="110" y="48"/>
                  </a:lnTo>
                  <a:lnTo>
                    <a:pt x="110" y="39"/>
                  </a:lnTo>
                  <a:lnTo>
                    <a:pt x="108" y="31"/>
                  </a:lnTo>
                  <a:lnTo>
                    <a:pt x="102" y="25"/>
                  </a:lnTo>
                  <a:lnTo>
                    <a:pt x="94" y="21"/>
                  </a:lnTo>
                  <a:lnTo>
                    <a:pt x="86" y="20"/>
                  </a:lnTo>
                  <a:lnTo>
                    <a:pt x="77" y="23"/>
                  </a:lnTo>
                  <a:lnTo>
                    <a:pt x="74" y="13"/>
                  </a:lnTo>
                  <a:lnTo>
                    <a:pt x="70" y="6"/>
                  </a:lnTo>
                  <a:lnTo>
                    <a:pt x="63" y="2"/>
                  </a:lnTo>
                  <a:lnTo>
                    <a:pt x="55" y="0"/>
                  </a:lnTo>
                  <a:lnTo>
                    <a:pt x="48" y="2"/>
                  </a:lnTo>
                  <a:lnTo>
                    <a:pt x="41" y="6"/>
                  </a:lnTo>
                  <a:lnTo>
                    <a:pt x="36" y="13"/>
                  </a:lnTo>
                  <a:lnTo>
                    <a:pt x="34" y="23"/>
                  </a:lnTo>
                  <a:lnTo>
                    <a:pt x="25" y="20"/>
                  </a:lnTo>
                  <a:lnTo>
                    <a:pt x="17" y="20"/>
                  </a:lnTo>
                  <a:lnTo>
                    <a:pt x="9" y="24"/>
                  </a:lnTo>
                  <a:lnTo>
                    <a:pt x="3" y="31"/>
                  </a:lnTo>
                  <a:lnTo>
                    <a:pt x="1" y="39"/>
                  </a:lnTo>
                  <a:lnTo>
                    <a:pt x="1" y="47"/>
                  </a:lnTo>
                  <a:lnTo>
                    <a:pt x="4" y="55"/>
                  </a:lnTo>
                  <a:lnTo>
                    <a:pt x="11" y="61"/>
                  </a:lnTo>
                  <a:lnTo>
                    <a:pt x="4" y="66"/>
                  </a:lnTo>
                  <a:lnTo>
                    <a:pt x="0" y="74"/>
                  </a:lnTo>
                  <a:lnTo>
                    <a:pt x="0" y="84"/>
                  </a:lnTo>
                  <a:lnTo>
                    <a:pt x="2" y="92"/>
                  </a:lnTo>
                  <a:lnTo>
                    <a:pt x="8" y="97"/>
                  </a:lnTo>
                  <a:lnTo>
                    <a:pt x="16" y="101"/>
                  </a:lnTo>
                  <a:lnTo>
                    <a:pt x="24" y="102"/>
                  </a:lnTo>
                  <a:lnTo>
                    <a:pt x="33" y="100"/>
                  </a:lnTo>
                  <a:lnTo>
                    <a:pt x="35" y="109"/>
                  </a:lnTo>
                  <a:lnTo>
                    <a:pt x="40" y="116"/>
                  </a:lnTo>
                  <a:lnTo>
                    <a:pt x="46" y="121"/>
                  </a:lnTo>
                  <a:lnTo>
                    <a:pt x="54" y="123"/>
                  </a:lnTo>
                  <a:lnTo>
                    <a:pt x="62" y="121"/>
                  </a:lnTo>
                  <a:lnTo>
                    <a:pt x="69" y="116"/>
                  </a:lnTo>
                  <a:lnTo>
                    <a:pt x="73" y="109"/>
                  </a:lnTo>
                  <a:lnTo>
                    <a:pt x="76" y="101"/>
                  </a:lnTo>
                  <a:lnTo>
                    <a:pt x="85" y="103"/>
                  </a:lnTo>
                  <a:lnTo>
                    <a:pt x="93" y="102"/>
                  </a:lnTo>
                  <a:lnTo>
                    <a:pt x="101" y="99"/>
                  </a:lnTo>
                  <a:lnTo>
                    <a:pt x="107" y="93"/>
                  </a:lnTo>
                  <a:lnTo>
                    <a:pt x="109" y="85"/>
                  </a:lnTo>
                  <a:lnTo>
                    <a:pt x="109" y="77"/>
                  </a:lnTo>
                  <a:lnTo>
                    <a:pt x="105" y="69"/>
                  </a:lnTo>
                  <a:lnTo>
                    <a:pt x="99" y="6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23" name="Freeform 375"/>
            <p:cNvSpPr>
              <a:spLocks/>
            </p:cNvSpPr>
            <p:nvPr/>
          </p:nvSpPr>
          <p:spPr bwMode="auto">
            <a:xfrm>
              <a:off x="2905" y="2708"/>
              <a:ext cx="16" cy="16"/>
            </a:xfrm>
            <a:custGeom>
              <a:avLst/>
              <a:gdLst>
                <a:gd name="T0" fmla="*/ 15 w 31"/>
                <a:gd name="T1" fmla="*/ 33 h 33"/>
                <a:gd name="T2" fmla="*/ 9 w 31"/>
                <a:gd name="T3" fmla="*/ 32 h 33"/>
                <a:gd name="T4" fmla="*/ 4 w 31"/>
                <a:gd name="T5" fmla="*/ 28 h 33"/>
                <a:gd name="T6" fmla="*/ 1 w 31"/>
                <a:gd name="T7" fmla="*/ 24 h 33"/>
                <a:gd name="T8" fmla="*/ 0 w 31"/>
                <a:gd name="T9" fmla="*/ 17 h 33"/>
                <a:gd name="T10" fmla="*/ 1 w 31"/>
                <a:gd name="T11" fmla="*/ 10 h 33"/>
                <a:gd name="T12" fmla="*/ 4 w 31"/>
                <a:gd name="T13" fmla="*/ 5 h 33"/>
                <a:gd name="T14" fmla="*/ 9 w 31"/>
                <a:gd name="T15" fmla="*/ 2 h 33"/>
                <a:gd name="T16" fmla="*/ 15 w 31"/>
                <a:gd name="T17" fmla="*/ 0 h 33"/>
                <a:gd name="T18" fmla="*/ 22 w 31"/>
                <a:gd name="T19" fmla="*/ 2 h 33"/>
                <a:gd name="T20" fmla="*/ 26 w 31"/>
                <a:gd name="T21" fmla="*/ 5 h 33"/>
                <a:gd name="T22" fmla="*/ 30 w 31"/>
                <a:gd name="T23" fmla="*/ 10 h 33"/>
                <a:gd name="T24" fmla="*/ 31 w 31"/>
                <a:gd name="T25" fmla="*/ 17 h 33"/>
                <a:gd name="T26" fmla="*/ 30 w 31"/>
                <a:gd name="T27" fmla="*/ 24 h 33"/>
                <a:gd name="T28" fmla="*/ 26 w 31"/>
                <a:gd name="T29" fmla="*/ 28 h 33"/>
                <a:gd name="T30" fmla="*/ 22 w 31"/>
                <a:gd name="T31" fmla="*/ 32 h 33"/>
                <a:gd name="T32" fmla="*/ 15 w 31"/>
                <a:gd name="T33"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33">
                  <a:moveTo>
                    <a:pt x="15" y="33"/>
                  </a:moveTo>
                  <a:lnTo>
                    <a:pt x="9" y="32"/>
                  </a:lnTo>
                  <a:lnTo>
                    <a:pt x="4" y="28"/>
                  </a:lnTo>
                  <a:lnTo>
                    <a:pt x="1" y="24"/>
                  </a:lnTo>
                  <a:lnTo>
                    <a:pt x="0" y="17"/>
                  </a:lnTo>
                  <a:lnTo>
                    <a:pt x="1" y="10"/>
                  </a:lnTo>
                  <a:lnTo>
                    <a:pt x="4" y="5"/>
                  </a:lnTo>
                  <a:lnTo>
                    <a:pt x="9" y="2"/>
                  </a:lnTo>
                  <a:lnTo>
                    <a:pt x="15" y="0"/>
                  </a:lnTo>
                  <a:lnTo>
                    <a:pt x="22" y="2"/>
                  </a:lnTo>
                  <a:lnTo>
                    <a:pt x="26" y="5"/>
                  </a:lnTo>
                  <a:lnTo>
                    <a:pt x="30" y="10"/>
                  </a:lnTo>
                  <a:lnTo>
                    <a:pt x="31" y="17"/>
                  </a:lnTo>
                  <a:lnTo>
                    <a:pt x="30" y="24"/>
                  </a:lnTo>
                  <a:lnTo>
                    <a:pt x="26" y="28"/>
                  </a:lnTo>
                  <a:lnTo>
                    <a:pt x="22" y="32"/>
                  </a:lnTo>
                  <a:lnTo>
                    <a:pt x="15" y="3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24" name="Freeform 376"/>
            <p:cNvSpPr>
              <a:spLocks/>
            </p:cNvSpPr>
            <p:nvPr/>
          </p:nvSpPr>
          <p:spPr bwMode="auto">
            <a:xfrm>
              <a:off x="2366" y="2699"/>
              <a:ext cx="56" cy="61"/>
            </a:xfrm>
            <a:custGeom>
              <a:avLst/>
              <a:gdLst>
                <a:gd name="T0" fmla="*/ 101 w 111"/>
                <a:gd name="T1" fmla="*/ 61 h 122"/>
                <a:gd name="T2" fmla="*/ 108 w 111"/>
                <a:gd name="T3" fmla="*/ 55 h 122"/>
                <a:gd name="T4" fmla="*/ 111 w 111"/>
                <a:gd name="T5" fmla="*/ 47 h 122"/>
                <a:gd name="T6" fmla="*/ 111 w 111"/>
                <a:gd name="T7" fmla="*/ 39 h 122"/>
                <a:gd name="T8" fmla="*/ 109 w 111"/>
                <a:gd name="T9" fmla="*/ 31 h 122"/>
                <a:gd name="T10" fmla="*/ 103 w 111"/>
                <a:gd name="T11" fmla="*/ 24 h 122"/>
                <a:gd name="T12" fmla="*/ 96 w 111"/>
                <a:gd name="T13" fmla="*/ 21 h 122"/>
                <a:gd name="T14" fmla="*/ 88 w 111"/>
                <a:gd name="T15" fmla="*/ 20 h 122"/>
                <a:gd name="T16" fmla="*/ 79 w 111"/>
                <a:gd name="T17" fmla="*/ 22 h 122"/>
                <a:gd name="T18" fmla="*/ 77 w 111"/>
                <a:gd name="T19" fmla="*/ 13 h 122"/>
                <a:gd name="T20" fmla="*/ 71 w 111"/>
                <a:gd name="T21" fmla="*/ 6 h 122"/>
                <a:gd name="T22" fmla="*/ 64 w 111"/>
                <a:gd name="T23" fmla="*/ 1 h 122"/>
                <a:gd name="T24" fmla="*/ 56 w 111"/>
                <a:gd name="T25" fmla="*/ 0 h 122"/>
                <a:gd name="T26" fmla="*/ 48 w 111"/>
                <a:gd name="T27" fmla="*/ 1 h 122"/>
                <a:gd name="T28" fmla="*/ 41 w 111"/>
                <a:gd name="T29" fmla="*/ 6 h 122"/>
                <a:gd name="T30" fmla="*/ 36 w 111"/>
                <a:gd name="T31" fmla="*/ 13 h 122"/>
                <a:gd name="T32" fmla="*/ 34 w 111"/>
                <a:gd name="T33" fmla="*/ 22 h 122"/>
                <a:gd name="T34" fmla="*/ 25 w 111"/>
                <a:gd name="T35" fmla="*/ 20 h 122"/>
                <a:gd name="T36" fmla="*/ 17 w 111"/>
                <a:gd name="T37" fmla="*/ 20 h 122"/>
                <a:gd name="T38" fmla="*/ 9 w 111"/>
                <a:gd name="T39" fmla="*/ 23 h 122"/>
                <a:gd name="T40" fmla="*/ 3 w 111"/>
                <a:gd name="T41" fmla="*/ 30 h 122"/>
                <a:gd name="T42" fmla="*/ 1 w 111"/>
                <a:gd name="T43" fmla="*/ 38 h 122"/>
                <a:gd name="T44" fmla="*/ 1 w 111"/>
                <a:gd name="T45" fmla="*/ 46 h 122"/>
                <a:gd name="T46" fmla="*/ 4 w 111"/>
                <a:gd name="T47" fmla="*/ 54 h 122"/>
                <a:gd name="T48" fmla="*/ 11 w 111"/>
                <a:gd name="T49" fmla="*/ 60 h 122"/>
                <a:gd name="T50" fmla="*/ 4 w 111"/>
                <a:gd name="T51" fmla="*/ 66 h 122"/>
                <a:gd name="T52" fmla="*/ 1 w 111"/>
                <a:gd name="T53" fmla="*/ 74 h 122"/>
                <a:gd name="T54" fmla="*/ 0 w 111"/>
                <a:gd name="T55" fmla="*/ 83 h 122"/>
                <a:gd name="T56" fmla="*/ 2 w 111"/>
                <a:gd name="T57" fmla="*/ 91 h 122"/>
                <a:gd name="T58" fmla="*/ 8 w 111"/>
                <a:gd name="T59" fmla="*/ 98 h 122"/>
                <a:gd name="T60" fmla="*/ 16 w 111"/>
                <a:gd name="T61" fmla="*/ 102 h 122"/>
                <a:gd name="T62" fmla="*/ 24 w 111"/>
                <a:gd name="T63" fmla="*/ 102 h 122"/>
                <a:gd name="T64" fmla="*/ 33 w 111"/>
                <a:gd name="T65" fmla="*/ 99 h 122"/>
                <a:gd name="T66" fmla="*/ 35 w 111"/>
                <a:gd name="T67" fmla="*/ 108 h 122"/>
                <a:gd name="T68" fmla="*/ 40 w 111"/>
                <a:gd name="T69" fmla="*/ 115 h 122"/>
                <a:gd name="T70" fmla="*/ 47 w 111"/>
                <a:gd name="T71" fmla="*/ 120 h 122"/>
                <a:gd name="T72" fmla="*/ 55 w 111"/>
                <a:gd name="T73" fmla="*/ 122 h 122"/>
                <a:gd name="T74" fmla="*/ 63 w 111"/>
                <a:gd name="T75" fmla="*/ 120 h 122"/>
                <a:gd name="T76" fmla="*/ 70 w 111"/>
                <a:gd name="T77" fmla="*/ 115 h 122"/>
                <a:gd name="T78" fmla="*/ 76 w 111"/>
                <a:gd name="T79" fmla="*/ 108 h 122"/>
                <a:gd name="T80" fmla="*/ 78 w 111"/>
                <a:gd name="T81" fmla="*/ 100 h 122"/>
                <a:gd name="T82" fmla="*/ 87 w 111"/>
                <a:gd name="T83" fmla="*/ 103 h 122"/>
                <a:gd name="T84" fmla="*/ 95 w 111"/>
                <a:gd name="T85" fmla="*/ 102 h 122"/>
                <a:gd name="T86" fmla="*/ 103 w 111"/>
                <a:gd name="T87" fmla="*/ 98 h 122"/>
                <a:gd name="T88" fmla="*/ 109 w 111"/>
                <a:gd name="T89" fmla="*/ 92 h 122"/>
                <a:gd name="T90" fmla="*/ 111 w 111"/>
                <a:gd name="T91" fmla="*/ 84 h 122"/>
                <a:gd name="T92" fmla="*/ 110 w 111"/>
                <a:gd name="T93" fmla="*/ 76 h 122"/>
                <a:gd name="T94" fmla="*/ 107 w 111"/>
                <a:gd name="T95" fmla="*/ 68 h 122"/>
                <a:gd name="T96" fmla="*/ 101 w 111"/>
                <a:gd name="T97" fmla="*/ 6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122">
                  <a:moveTo>
                    <a:pt x="101" y="61"/>
                  </a:moveTo>
                  <a:lnTo>
                    <a:pt x="108" y="55"/>
                  </a:lnTo>
                  <a:lnTo>
                    <a:pt x="111" y="47"/>
                  </a:lnTo>
                  <a:lnTo>
                    <a:pt x="111" y="39"/>
                  </a:lnTo>
                  <a:lnTo>
                    <a:pt x="109" y="31"/>
                  </a:lnTo>
                  <a:lnTo>
                    <a:pt x="103" y="24"/>
                  </a:lnTo>
                  <a:lnTo>
                    <a:pt x="96" y="21"/>
                  </a:lnTo>
                  <a:lnTo>
                    <a:pt x="88" y="20"/>
                  </a:lnTo>
                  <a:lnTo>
                    <a:pt x="79" y="22"/>
                  </a:lnTo>
                  <a:lnTo>
                    <a:pt x="77" y="13"/>
                  </a:lnTo>
                  <a:lnTo>
                    <a:pt x="71" y="6"/>
                  </a:lnTo>
                  <a:lnTo>
                    <a:pt x="64" y="1"/>
                  </a:lnTo>
                  <a:lnTo>
                    <a:pt x="56" y="0"/>
                  </a:lnTo>
                  <a:lnTo>
                    <a:pt x="48" y="1"/>
                  </a:lnTo>
                  <a:lnTo>
                    <a:pt x="41" y="6"/>
                  </a:lnTo>
                  <a:lnTo>
                    <a:pt x="36" y="13"/>
                  </a:lnTo>
                  <a:lnTo>
                    <a:pt x="34" y="22"/>
                  </a:lnTo>
                  <a:lnTo>
                    <a:pt x="25" y="20"/>
                  </a:lnTo>
                  <a:lnTo>
                    <a:pt x="17" y="20"/>
                  </a:lnTo>
                  <a:lnTo>
                    <a:pt x="9" y="23"/>
                  </a:lnTo>
                  <a:lnTo>
                    <a:pt x="3" y="30"/>
                  </a:lnTo>
                  <a:lnTo>
                    <a:pt x="1" y="38"/>
                  </a:lnTo>
                  <a:lnTo>
                    <a:pt x="1" y="46"/>
                  </a:lnTo>
                  <a:lnTo>
                    <a:pt x="4" y="54"/>
                  </a:lnTo>
                  <a:lnTo>
                    <a:pt x="11" y="60"/>
                  </a:lnTo>
                  <a:lnTo>
                    <a:pt x="4" y="66"/>
                  </a:lnTo>
                  <a:lnTo>
                    <a:pt x="1" y="74"/>
                  </a:lnTo>
                  <a:lnTo>
                    <a:pt x="0" y="83"/>
                  </a:lnTo>
                  <a:lnTo>
                    <a:pt x="2" y="91"/>
                  </a:lnTo>
                  <a:lnTo>
                    <a:pt x="8" y="98"/>
                  </a:lnTo>
                  <a:lnTo>
                    <a:pt x="16" y="102"/>
                  </a:lnTo>
                  <a:lnTo>
                    <a:pt x="24" y="102"/>
                  </a:lnTo>
                  <a:lnTo>
                    <a:pt x="33" y="99"/>
                  </a:lnTo>
                  <a:lnTo>
                    <a:pt x="35" y="108"/>
                  </a:lnTo>
                  <a:lnTo>
                    <a:pt x="40" y="115"/>
                  </a:lnTo>
                  <a:lnTo>
                    <a:pt x="47" y="120"/>
                  </a:lnTo>
                  <a:lnTo>
                    <a:pt x="55" y="122"/>
                  </a:lnTo>
                  <a:lnTo>
                    <a:pt x="63" y="120"/>
                  </a:lnTo>
                  <a:lnTo>
                    <a:pt x="70" y="115"/>
                  </a:lnTo>
                  <a:lnTo>
                    <a:pt x="76" y="108"/>
                  </a:lnTo>
                  <a:lnTo>
                    <a:pt x="78" y="100"/>
                  </a:lnTo>
                  <a:lnTo>
                    <a:pt x="87" y="103"/>
                  </a:lnTo>
                  <a:lnTo>
                    <a:pt x="95" y="102"/>
                  </a:lnTo>
                  <a:lnTo>
                    <a:pt x="103" y="98"/>
                  </a:lnTo>
                  <a:lnTo>
                    <a:pt x="109" y="92"/>
                  </a:lnTo>
                  <a:lnTo>
                    <a:pt x="111" y="84"/>
                  </a:lnTo>
                  <a:lnTo>
                    <a:pt x="110" y="76"/>
                  </a:lnTo>
                  <a:lnTo>
                    <a:pt x="107" y="68"/>
                  </a:lnTo>
                  <a:lnTo>
                    <a:pt x="101" y="6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25" name="Freeform 377"/>
            <p:cNvSpPr>
              <a:spLocks/>
            </p:cNvSpPr>
            <p:nvPr/>
          </p:nvSpPr>
          <p:spPr bwMode="auto">
            <a:xfrm>
              <a:off x="2385" y="2721"/>
              <a:ext cx="16" cy="16"/>
            </a:xfrm>
            <a:custGeom>
              <a:avLst/>
              <a:gdLst>
                <a:gd name="T0" fmla="*/ 16 w 32"/>
                <a:gd name="T1" fmla="*/ 32 h 32"/>
                <a:gd name="T2" fmla="*/ 9 w 32"/>
                <a:gd name="T3" fmla="*/ 31 h 32"/>
                <a:gd name="T4" fmla="*/ 4 w 32"/>
                <a:gd name="T5" fmla="*/ 28 h 32"/>
                <a:gd name="T6" fmla="*/ 1 w 32"/>
                <a:gd name="T7" fmla="*/ 23 h 32"/>
                <a:gd name="T8" fmla="*/ 0 w 32"/>
                <a:gd name="T9" fmla="*/ 16 h 32"/>
                <a:gd name="T10" fmla="*/ 1 w 32"/>
                <a:gd name="T11" fmla="*/ 9 h 32"/>
                <a:gd name="T12" fmla="*/ 4 w 32"/>
                <a:gd name="T13" fmla="*/ 5 h 32"/>
                <a:gd name="T14" fmla="*/ 9 w 32"/>
                <a:gd name="T15" fmla="*/ 1 h 32"/>
                <a:gd name="T16" fmla="*/ 16 w 32"/>
                <a:gd name="T17" fmla="*/ 0 h 32"/>
                <a:gd name="T18" fmla="*/ 23 w 32"/>
                <a:gd name="T19" fmla="*/ 1 h 32"/>
                <a:gd name="T20" fmla="*/ 27 w 32"/>
                <a:gd name="T21" fmla="*/ 5 h 32"/>
                <a:gd name="T22" fmla="*/ 31 w 32"/>
                <a:gd name="T23" fmla="*/ 9 h 32"/>
                <a:gd name="T24" fmla="*/ 32 w 32"/>
                <a:gd name="T25" fmla="*/ 16 h 32"/>
                <a:gd name="T26" fmla="*/ 31 w 32"/>
                <a:gd name="T27" fmla="*/ 23 h 32"/>
                <a:gd name="T28" fmla="*/ 27 w 32"/>
                <a:gd name="T29" fmla="*/ 28 h 32"/>
                <a:gd name="T30" fmla="*/ 23 w 32"/>
                <a:gd name="T31" fmla="*/ 31 h 32"/>
                <a:gd name="T32" fmla="*/ 16 w 32"/>
                <a:gd name="T33"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2">
                  <a:moveTo>
                    <a:pt x="16" y="32"/>
                  </a:moveTo>
                  <a:lnTo>
                    <a:pt x="9" y="31"/>
                  </a:lnTo>
                  <a:lnTo>
                    <a:pt x="4" y="28"/>
                  </a:lnTo>
                  <a:lnTo>
                    <a:pt x="1" y="23"/>
                  </a:lnTo>
                  <a:lnTo>
                    <a:pt x="0" y="16"/>
                  </a:lnTo>
                  <a:lnTo>
                    <a:pt x="1" y="9"/>
                  </a:lnTo>
                  <a:lnTo>
                    <a:pt x="4" y="5"/>
                  </a:lnTo>
                  <a:lnTo>
                    <a:pt x="9" y="1"/>
                  </a:lnTo>
                  <a:lnTo>
                    <a:pt x="16" y="0"/>
                  </a:lnTo>
                  <a:lnTo>
                    <a:pt x="23" y="1"/>
                  </a:lnTo>
                  <a:lnTo>
                    <a:pt x="27" y="5"/>
                  </a:lnTo>
                  <a:lnTo>
                    <a:pt x="31" y="9"/>
                  </a:lnTo>
                  <a:lnTo>
                    <a:pt x="32" y="16"/>
                  </a:lnTo>
                  <a:lnTo>
                    <a:pt x="31" y="23"/>
                  </a:lnTo>
                  <a:lnTo>
                    <a:pt x="27" y="28"/>
                  </a:lnTo>
                  <a:lnTo>
                    <a:pt x="23" y="31"/>
                  </a:lnTo>
                  <a:lnTo>
                    <a:pt x="16" y="3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26" name="Freeform 378"/>
            <p:cNvSpPr>
              <a:spLocks/>
            </p:cNvSpPr>
            <p:nvPr/>
          </p:nvSpPr>
          <p:spPr bwMode="auto">
            <a:xfrm>
              <a:off x="2400" y="1686"/>
              <a:ext cx="68" cy="74"/>
            </a:xfrm>
            <a:custGeom>
              <a:avLst/>
              <a:gdLst>
                <a:gd name="T0" fmla="*/ 131 w 136"/>
                <a:gd name="T1" fmla="*/ 67 h 149"/>
                <a:gd name="T2" fmla="*/ 136 w 136"/>
                <a:gd name="T3" fmla="*/ 47 h 149"/>
                <a:gd name="T4" fmla="*/ 129 w 136"/>
                <a:gd name="T5" fmla="*/ 34 h 149"/>
                <a:gd name="T6" fmla="*/ 121 w 136"/>
                <a:gd name="T7" fmla="*/ 28 h 149"/>
                <a:gd name="T8" fmla="*/ 112 w 136"/>
                <a:gd name="T9" fmla="*/ 26 h 149"/>
                <a:gd name="T10" fmla="*/ 102 w 136"/>
                <a:gd name="T11" fmla="*/ 26 h 149"/>
                <a:gd name="T12" fmla="*/ 94 w 136"/>
                <a:gd name="T13" fmla="*/ 18 h 149"/>
                <a:gd name="T14" fmla="*/ 79 w 136"/>
                <a:gd name="T15" fmla="*/ 3 h 149"/>
                <a:gd name="T16" fmla="*/ 58 w 136"/>
                <a:gd name="T17" fmla="*/ 3 h 149"/>
                <a:gd name="T18" fmla="*/ 44 w 136"/>
                <a:gd name="T19" fmla="*/ 16 h 149"/>
                <a:gd name="T20" fmla="*/ 36 w 136"/>
                <a:gd name="T21" fmla="*/ 24 h 149"/>
                <a:gd name="T22" fmla="*/ 25 w 136"/>
                <a:gd name="T23" fmla="*/ 24 h 149"/>
                <a:gd name="T24" fmla="*/ 15 w 136"/>
                <a:gd name="T25" fmla="*/ 27 h 149"/>
                <a:gd name="T26" fmla="*/ 7 w 136"/>
                <a:gd name="T27" fmla="*/ 32 h 149"/>
                <a:gd name="T28" fmla="*/ 0 w 136"/>
                <a:gd name="T29" fmla="*/ 46 h 149"/>
                <a:gd name="T30" fmla="*/ 6 w 136"/>
                <a:gd name="T31" fmla="*/ 66 h 149"/>
                <a:gd name="T32" fmla="*/ 5 w 136"/>
                <a:gd name="T33" fmla="*/ 81 h 149"/>
                <a:gd name="T34" fmla="*/ 0 w 136"/>
                <a:gd name="T35" fmla="*/ 100 h 149"/>
                <a:gd name="T36" fmla="*/ 7 w 136"/>
                <a:gd name="T37" fmla="*/ 115 h 149"/>
                <a:gd name="T38" fmla="*/ 14 w 136"/>
                <a:gd name="T39" fmla="*/ 121 h 149"/>
                <a:gd name="T40" fmla="*/ 25 w 136"/>
                <a:gd name="T41" fmla="*/ 123 h 149"/>
                <a:gd name="T42" fmla="*/ 34 w 136"/>
                <a:gd name="T43" fmla="*/ 122 h 149"/>
                <a:gd name="T44" fmla="*/ 42 w 136"/>
                <a:gd name="T45" fmla="*/ 132 h 149"/>
                <a:gd name="T46" fmla="*/ 57 w 136"/>
                <a:gd name="T47" fmla="*/ 147 h 149"/>
                <a:gd name="T48" fmla="*/ 78 w 136"/>
                <a:gd name="T49" fmla="*/ 147 h 149"/>
                <a:gd name="T50" fmla="*/ 91 w 136"/>
                <a:gd name="T51" fmla="*/ 133 h 149"/>
                <a:gd name="T52" fmla="*/ 100 w 136"/>
                <a:gd name="T53" fmla="*/ 123 h 149"/>
                <a:gd name="T54" fmla="*/ 111 w 136"/>
                <a:gd name="T55" fmla="*/ 125 h 149"/>
                <a:gd name="T56" fmla="*/ 120 w 136"/>
                <a:gd name="T57" fmla="*/ 122 h 149"/>
                <a:gd name="T58" fmla="*/ 128 w 136"/>
                <a:gd name="T59" fmla="*/ 117 h 149"/>
                <a:gd name="T60" fmla="*/ 135 w 136"/>
                <a:gd name="T61" fmla="*/ 103 h 149"/>
                <a:gd name="T62" fmla="*/ 129 w 136"/>
                <a:gd name="T63" fmla="*/ 8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6" h="149">
                  <a:moveTo>
                    <a:pt x="123" y="75"/>
                  </a:moveTo>
                  <a:lnTo>
                    <a:pt x="131" y="67"/>
                  </a:lnTo>
                  <a:lnTo>
                    <a:pt x="135" y="58"/>
                  </a:lnTo>
                  <a:lnTo>
                    <a:pt x="136" y="47"/>
                  </a:lnTo>
                  <a:lnTo>
                    <a:pt x="133" y="38"/>
                  </a:lnTo>
                  <a:lnTo>
                    <a:pt x="129" y="34"/>
                  </a:lnTo>
                  <a:lnTo>
                    <a:pt x="126" y="30"/>
                  </a:lnTo>
                  <a:lnTo>
                    <a:pt x="121" y="28"/>
                  </a:lnTo>
                  <a:lnTo>
                    <a:pt x="117" y="26"/>
                  </a:lnTo>
                  <a:lnTo>
                    <a:pt x="112" y="26"/>
                  </a:lnTo>
                  <a:lnTo>
                    <a:pt x="106" y="26"/>
                  </a:lnTo>
                  <a:lnTo>
                    <a:pt x="102" y="26"/>
                  </a:lnTo>
                  <a:lnTo>
                    <a:pt x="96" y="28"/>
                  </a:lnTo>
                  <a:lnTo>
                    <a:pt x="94" y="18"/>
                  </a:lnTo>
                  <a:lnTo>
                    <a:pt x="88" y="8"/>
                  </a:lnTo>
                  <a:lnTo>
                    <a:pt x="79" y="3"/>
                  </a:lnTo>
                  <a:lnTo>
                    <a:pt x="68" y="0"/>
                  </a:lnTo>
                  <a:lnTo>
                    <a:pt x="58" y="3"/>
                  </a:lnTo>
                  <a:lnTo>
                    <a:pt x="50" y="8"/>
                  </a:lnTo>
                  <a:lnTo>
                    <a:pt x="44" y="16"/>
                  </a:lnTo>
                  <a:lnTo>
                    <a:pt x="42" y="27"/>
                  </a:lnTo>
                  <a:lnTo>
                    <a:pt x="36" y="24"/>
                  </a:lnTo>
                  <a:lnTo>
                    <a:pt x="30" y="24"/>
                  </a:lnTo>
                  <a:lnTo>
                    <a:pt x="25" y="24"/>
                  </a:lnTo>
                  <a:lnTo>
                    <a:pt x="20" y="24"/>
                  </a:lnTo>
                  <a:lnTo>
                    <a:pt x="15" y="27"/>
                  </a:lnTo>
                  <a:lnTo>
                    <a:pt x="11" y="29"/>
                  </a:lnTo>
                  <a:lnTo>
                    <a:pt x="7" y="32"/>
                  </a:lnTo>
                  <a:lnTo>
                    <a:pt x="4" y="37"/>
                  </a:lnTo>
                  <a:lnTo>
                    <a:pt x="0" y="46"/>
                  </a:lnTo>
                  <a:lnTo>
                    <a:pt x="2" y="57"/>
                  </a:lnTo>
                  <a:lnTo>
                    <a:pt x="6" y="66"/>
                  </a:lnTo>
                  <a:lnTo>
                    <a:pt x="13" y="74"/>
                  </a:lnTo>
                  <a:lnTo>
                    <a:pt x="5" y="81"/>
                  </a:lnTo>
                  <a:lnTo>
                    <a:pt x="0" y="90"/>
                  </a:lnTo>
                  <a:lnTo>
                    <a:pt x="0" y="100"/>
                  </a:lnTo>
                  <a:lnTo>
                    <a:pt x="4" y="111"/>
                  </a:lnTo>
                  <a:lnTo>
                    <a:pt x="7" y="115"/>
                  </a:lnTo>
                  <a:lnTo>
                    <a:pt x="11" y="119"/>
                  </a:lnTo>
                  <a:lnTo>
                    <a:pt x="14" y="121"/>
                  </a:lnTo>
                  <a:lnTo>
                    <a:pt x="19" y="122"/>
                  </a:lnTo>
                  <a:lnTo>
                    <a:pt x="25" y="123"/>
                  </a:lnTo>
                  <a:lnTo>
                    <a:pt x="29" y="123"/>
                  </a:lnTo>
                  <a:lnTo>
                    <a:pt x="34" y="122"/>
                  </a:lnTo>
                  <a:lnTo>
                    <a:pt x="40" y="121"/>
                  </a:lnTo>
                  <a:lnTo>
                    <a:pt x="42" y="132"/>
                  </a:lnTo>
                  <a:lnTo>
                    <a:pt x="49" y="141"/>
                  </a:lnTo>
                  <a:lnTo>
                    <a:pt x="57" y="147"/>
                  </a:lnTo>
                  <a:lnTo>
                    <a:pt x="67" y="149"/>
                  </a:lnTo>
                  <a:lnTo>
                    <a:pt x="78" y="147"/>
                  </a:lnTo>
                  <a:lnTo>
                    <a:pt x="86" y="141"/>
                  </a:lnTo>
                  <a:lnTo>
                    <a:pt x="91" y="133"/>
                  </a:lnTo>
                  <a:lnTo>
                    <a:pt x="94" y="122"/>
                  </a:lnTo>
                  <a:lnTo>
                    <a:pt x="100" y="123"/>
                  </a:lnTo>
                  <a:lnTo>
                    <a:pt x="105" y="125"/>
                  </a:lnTo>
                  <a:lnTo>
                    <a:pt x="111" y="125"/>
                  </a:lnTo>
                  <a:lnTo>
                    <a:pt x="116" y="123"/>
                  </a:lnTo>
                  <a:lnTo>
                    <a:pt x="120" y="122"/>
                  </a:lnTo>
                  <a:lnTo>
                    <a:pt x="125" y="120"/>
                  </a:lnTo>
                  <a:lnTo>
                    <a:pt x="128" y="117"/>
                  </a:lnTo>
                  <a:lnTo>
                    <a:pt x="132" y="112"/>
                  </a:lnTo>
                  <a:lnTo>
                    <a:pt x="135" y="103"/>
                  </a:lnTo>
                  <a:lnTo>
                    <a:pt x="134" y="92"/>
                  </a:lnTo>
                  <a:lnTo>
                    <a:pt x="129" y="83"/>
                  </a:lnTo>
                  <a:lnTo>
                    <a:pt x="123" y="7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27" name="Freeform 379"/>
            <p:cNvSpPr>
              <a:spLocks/>
            </p:cNvSpPr>
            <p:nvPr/>
          </p:nvSpPr>
          <p:spPr bwMode="auto">
            <a:xfrm>
              <a:off x="2423" y="1713"/>
              <a:ext cx="20" cy="20"/>
            </a:xfrm>
            <a:custGeom>
              <a:avLst/>
              <a:gdLst>
                <a:gd name="T0" fmla="*/ 19 w 39"/>
                <a:gd name="T1" fmla="*/ 40 h 40"/>
                <a:gd name="T2" fmla="*/ 11 w 39"/>
                <a:gd name="T3" fmla="*/ 38 h 40"/>
                <a:gd name="T4" fmla="*/ 5 w 39"/>
                <a:gd name="T5" fmla="*/ 34 h 40"/>
                <a:gd name="T6" fmla="*/ 1 w 39"/>
                <a:gd name="T7" fmla="*/ 27 h 40"/>
                <a:gd name="T8" fmla="*/ 0 w 39"/>
                <a:gd name="T9" fmla="*/ 20 h 40"/>
                <a:gd name="T10" fmla="*/ 1 w 39"/>
                <a:gd name="T11" fmla="*/ 12 h 40"/>
                <a:gd name="T12" fmla="*/ 5 w 39"/>
                <a:gd name="T13" fmla="*/ 6 h 40"/>
                <a:gd name="T14" fmla="*/ 11 w 39"/>
                <a:gd name="T15" fmla="*/ 2 h 40"/>
                <a:gd name="T16" fmla="*/ 19 w 39"/>
                <a:gd name="T17" fmla="*/ 0 h 40"/>
                <a:gd name="T18" fmla="*/ 26 w 39"/>
                <a:gd name="T19" fmla="*/ 2 h 40"/>
                <a:gd name="T20" fmla="*/ 33 w 39"/>
                <a:gd name="T21" fmla="*/ 6 h 40"/>
                <a:gd name="T22" fmla="*/ 38 w 39"/>
                <a:gd name="T23" fmla="*/ 12 h 40"/>
                <a:gd name="T24" fmla="*/ 39 w 39"/>
                <a:gd name="T25" fmla="*/ 20 h 40"/>
                <a:gd name="T26" fmla="*/ 38 w 39"/>
                <a:gd name="T27" fmla="*/ 27 h 40"/>
                <a:gd name="T28" fmla="*/ 33 w 39"/>
                <a:gd name="T29" fmla="*/ 34 h 40"/>
                <a:gd name="T30" fmla="*/ 26 w 39"/>
                <a:gd name="T31" fmla="*/ 38 h 40"/>
                <a:gd name="T32" fmla="*/ 19 w 39"/>
                <a:gd name="T33"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40">
                  <a:moveTo>
                    <a:pt x="19" y="40"/>
                  </a:moveTo>
                  <a:lnTo>
                    <a:pt x="11" y="38"/>
                  </a:lnTo>
                  <a:lnTo>
                    <a:pt x="5" y="34"/>
                  </a:lnTo>
                  <a:lnTo>
                    <a:pt x="1" y="27"/>
                  </a:lnTo>
                  <a:lnTo>
                    <a:pt x="0" y="20"/>
                  </a:lnTo>
                  <a:lnTo>
                    <a:pt x="1" y="12"/>
                  </a:lnTo>
                  <a:lnTo>
                    <a:pt x="5" y="6"/>
                  </a:lnTo>
                  <a:lnTo>
                    <a:pt x="11" y="2"/>
                  </a:lnTo>
                  <a:lnTo>
                    <a:pt x="19" y="0"/>
                  </a:lnTo>
                  <a:lnTo>
                    <a:pt x="26" y="2"/>
                  </a:lnTo>
                  <a:lnTo>
                    <a:pt x="33" y="6"/>
                  </a:lnTo>
                  <a:lnTo>
                    <a:pt x="38" y="12"/>
                  </a:lnTo>
                  <a:lnTo>
                    <a:pt x="39" y="20"/>
                  </a:lnTo>
                  <a:lnTo>
                    <a:pt x="38" y="27"/>
                  </a:lnTo>
                  <a:lnTo>
                    <a:pt x="33" y="34"/>
                  </a:lnTo>
                  <a:lnTo>
                    <a:pt x="26" y="38"/>
                  </a:lnTo>
                  <a:lnTo>
                    <a:pt x="19" y="4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28" name="Freeform 380"/>
            <p:cNvSpPr>
              <a:spLocks/>
            </p:cNvSpPr>
            <p:nvPr/>
          </p:nvSpPr>
          <p:spPr bwMode="auto">
            <a:xfrm>
              <a:off x="3282" y="2529"/>
              <a:ext cx="64" cy="90"/>
            </a:xfrm>
            <a:custGeom>
              <a:avLst/>
              <a:gdLst>
                <a:gd name="T0" fmla="*/ 0 w 129"/>
                <a:gd name="T1" fmla="*/ 181 h 181"/>
                <a:gd name="T2" fmla="*/ 25 w 129"/>
                <a:gd name="T3" fmla="*/ 172 h 181"/>
                <a:gd name="T4" fmla="*/ 52 w 129"/>
                <a:gd name="T5" fmla="*/ 158 h 181"/>
                <a:gd name="T6" fmla="*/ 76 w 129"/>
                <a:gd name="T7" fmla="*/ 141 h 181"/>
                <a:gd name="T8" fmla="*/ 97 w 129"/>
                <a:gd name="T9" fmla="*/ 120 h 181"/>
                <a:gd name="T10" fmla="*/ 114 w 129"/>
                <a:gd name="T11" fmla="*/ 98 h 181"/>
                <a:gd name="T12" fmla="*/ 124 w 129"/>
                <a:gd name="T13" fmla="*/ 74 h 181"/>
                <a:gd name="T14" fmla="*/ 129 w 129"/>
                <a:gd name="T15" fmla="*/ 50 h 181"/>
                <a:gd name="T16" fmla="*/ 124 w 129"/>
                <a:gd name="T17" fmla="*/ 26 h 181"/>
                <a:gd name="T18" fmla="*/ 114 w 129"/>
                <a:gd name="T19" fmla="*/ 8 h 181"/>
                <a:gd name="T20" fmla="*/ 100 w 129"/>
                <a:gd name="T21" fmla="*/ 0 h 181"/>
                <a:gd name="T22" fmla="*/ 86 w 129"/>
                <a:gd name="T23" fmla="*/ 1 h 181"/>
                <a:gd name="T24" fmla="*/ 72 w 129"/>
                <a:gd name="T25" fmla="*/ 8 h 181"/>
                <a:gd name="T26" fmla="*/ 61 w 129"/>
                <a:gd name="T27" fmla="*/ 21 h 181"/>
                <a:gd name="T28" fmla="*/ 53 w 129"/>
                <a:gd name="T29" fmla="*/ 38 h 181"/>
                <a:gd name="T30" fmla="*/ 49 w 129"/>
                <a:gd name="T31" fmla="*/ 58 h 181"/>
                <a:gd name="T32" fmla="*/ 52 w 129"/>
                <a:gd name="T33" fmla="*/ 79 h 181"/>
                <a:gd name="T34" fmla="*/ 54 w 129"/>
                <a:gd name="T35" fmla="*/ 95 h 181"/>
                <a:gd name="T36" fmla="*/ 49 w 129"/>
                <a:gd name="T37" fmla="*/ 113 h 181"/>
                <a:gd name="T38" fmla="*/ 41 w 129"/>
                <a:gd name="T39" fmla="*/ 129 h 181"/>
                <a:gd name="T40" fmla="*/ 31 w 129"/>
                <a:gd name="T41" fmla="*/ 145 h 181"/>
                <a:gd name="T42" fmla="*/ 19 w 129"/>
                <a:gd name="T43" fmla="*/ 160 h 181"/>
                <a:gd name="T44" fmla="*/ 10 w 129"/>
                <a:gd name="T45" fmla="*/ 171 h 181"/>
                <a:gd name="T46" fmla="*/ 2 w 129"/>
                <a:gd name="T47" fmla="*/ 179 h 181"/>
                <a:gd name="T48" fmla="*/ 0 w 129"/>
                <a:gd name="T49"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9" h="181">
                  <a:moveTo>
                    <a:pt x="0" y="181"/>
                  </a:moveTo>
                  <a:lnTo>
                    <a:pt x="25" y="172"/>
                  </a:lnTo>
                  <a:lnTo>
                    <a:pt x="52" y="158"/>
                  </a:lnTo>
                  <a:lnTo>
                    <a:pt x="76" y="141"/>
                  </a:lnTo>
                  <a:lnTo>
                    <a:pt x="97" y="120"/>
                  </a:lnTo>
                  <a:lnTo>
                    <a:pt x="114" y="98"/>
                  </a:lnTo>
                  <a:lnTo>
                    <a:pt x="124" y="74"/>
                  </a:lnTo>
                  <a:lnTo>
                    <a:pt x="129" y="50"/>
                  </a:lnTo>
                  <a:lnTo>
                    <a:pt x="124" y="26"/>
                  </a:lnTo>
                  <a:lnTo>
                    <a:pt x="114" y="8"/>
                  </a:lnTo>
                  <a:lnTo>
                    <a:pt x="100" y="0"/>
                  </a:lnTo>
                  <a:lnTo>
                    <a:pt x="86" y="1"/>
                  </a:lnTo>
                  <a:lnTo>
                    <a:pt x="72" y="8"/>
                  </a:lnTo>
                  <a:lnTo>
                    <a:pt x="61" y="21"/>
                  </a:lnTo>
                  <a:lnTo>
                    <a:pt x="53" y="38"/>
                  </a:lnTo>
                  <a:lnTo>
                    <a:pt x="49" y="58"/>
                  </a:lnTo>
                  <a:lnTo>
                    <a:pt x="52" y="79"/>
                  </a:lnTo>
                  <a:lnTo>
                    <a:pt x="54" y="95"/>
                  </a:lnTo>
                  <a:lnTo>
                    <a:pt x="49" y="113"/>
                  </a:lnTo>
                  <a:lnTo>
                    <a:pt x="41" y="129"/>
                  </a:lnTo>
                  <a:lnTo>
                    <a:pt x="31" y="145"/>
                  </a:lnTo>
                  <a:lnTo>
                    <a:pt x="19" y="160"/>
                  </a:lnTo>
                  <a:lnTo>
                    <a:pt x="10" y="171"/>
                  </a:lnTo>
                  <a:lnTo>
                    <a:pt x="2" y="179"/>
                  </a:lnTo>
                  <a:lnTo>
                    <a:pt x="0" y="18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29" name="Freeform 381"/>
            <p:cNvSpPr>
              <a:spLocks/>
            </p:cNvSpPr>
            <p:nvPr/>
          </p:nvSpPr>
          <p:spPr bwMode="auto">
            <a:xfrm>
              <a:off x="3251" y="2513"/>
              <a:ext cx="45" cy="103"/>
            </a:xfrm>
            <a:custGeom>
              <a:avLst/>
              <a:gdLst>
                <a:gd name="T0" fmla="*/ 50 w 90"/>
                <a:gd name="T1" fmla="*/ 206 h 206"/>
                <a:gd name="T2" fmla="*/ 65 w 90"/>
                <a:gd name="T3" fmla="*/ 183 h 206"/>
                <a:gd name="T4" fmla="*/ 77 w 90"/>
                <a:gd name="T5" fmla="*/ 157 h 206"/>
                <a:gd name="T6" fmla="*/ 85 w 90"/>
                <a:gd name="T7" fmla="*/ 128 h 206"/>
                <a:gd name="T8" fmla="*/ 90 w 90"/>
                <a:gd name="T9" fmla="*/ 99 h 206"/>
                <a:gd name="T10" fmla="*/ 88 w 90"/>
                <a:gd name="T11" fmla="*/ 70 h 206"/>
                <a:gd name="T12" fmla="*/ 83 w 90"/>
                <a:gd name="T13" fmla="*/ 45 h 206"/>
                <a:gd name="T14" fmla="*/ 70 w 90"/>
                <a:gd name="T15" fmla="*/ 23 h 206"/>
                <a:gd name="T16" fmla="*/ 52 w 90"/>
                <a:gd name="T17" fmla="*/ 7 h 206"/>
                <a:gd name="T18" fmla="*/ 33 w 90"/>
                <a:gd name="T19" fmla="*/ 0 h 206"/>
                <a:gd name="T20" fmla="*/ 18 w 90"/>
                <a:gd name="T21" fmla="*/ 2 h 206"/>
                <a:gd name="T22" fmla="*/ 7 w 90"/>
                <a:gd name="T23" fmla="*/ 12 h 206"/>
                <a:gd name="T24" fmla="*/ 1 w 90"/>
                <a:gd name="T25" fmla="*/ 26 h 206"/>
                <a:gd name="T26" fmla="*/ 0 w 90"/>
                <a:gd name="T27" fmla="*/ 43 h 206"/>
                <a:gd name="T28" fmla="*/ 3 w 90"/>
                <a:gd name="T29" fmla="*/ 61 h 206"/>
                <a:gd name="T30" fmla="*/ 12 w 90"/>
                <a:gd name="T31" fmla="*/ 80 h 206"/>
                <a:gd name="T32" fmla="*/ 27 w 90"/>
                <a:gd name="T33" fmla="*/ 93 h 206"/>
                <a:gd name="T34" fmla="*/ 39 w 90"/>
                <a:gd name="T35" fmla="*/ 106 h 206"/>
                <a:gd name="T36" fmla="*/ 47 w 90"/>
                <a:gd name="T37" fmla="*/ 122 h 206"/>
                <a:gd name="T38" fmla="*/ 52 w 90"/>
                <a:gd name="T39" fmla="*/ 141 h 206"/>
                <a:gd name="T40" fmla="*/ 53 w 90"/>
                <a:gd name="T41" fmla="*/ 159 h 206"/>
                <a:gd name="T42" fmla="*/ 53 w 90"/>
                <a:gd name="T43" fmla="*/ 178 h 206"/>
                <a:gd name="T44" fmla="*/ 53 w 90"/>
                <a:gd name="T45" fmla="*/ 193 h 206"/>
                <a:gd name="T46" fmla="*/ 50 w 90"/>
                <a:gd name="T47" fmla="*/ 203 h 206"/>
                <a:gd name="T48" fmla="*/ 50 w 90"/>
                <a:gd name="T49" fmla="*/ 20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0" h="206">
                  <a:moveTo>
                    <a:pt x="50" y="206"/>
                  </a:moveTo>
                  <a:lnTo>
                    <a:pt x="65" y="183"/>
                  </a:lnTo>
                  <a:lnTo>
                    <a:pt x="77" y="157"/>
                  </a:lnTo>
                  <a:lnTo>
                    <a:pt x="85" y="128"/>
                  </a:lnTo>
                  <a:lnTo>
                    <a:pt x="90" y="99"/>
                  </a:lnTo>
                  <a:lnTo>
                    <a:pt x="88" y="70"/>
                  </a:lnTo>
                  <a:lnTo>
                    <a:pt x="83" y="45"/>
                  </a:lnTo>
                  <a:lnTo>
                    <a:pt x="70" y="23"/>
                  </a:lnTo>
                  <a:lnTo>
                    <a:pt x="52" y="7"/>
                  </a:lnTo>
                  <a:lnTo>
                    <a:pt x="33" y="0"/>
                  </a:lnTo>
                  <a:lnTo>
                    <a:pt x="18" y="2"/>
                  </a:lnTo>
                  <a:lnTo>
                    <a:pt x="7" y="12"/>
                  </a:lnTo>
                  <a:lnTo>
                    <a:pt x="1" y="26"/>
                  </a:lnTo>
                  <a:lnTo>
                    <a:pt x="0" y="43"/>
                  </a:lnTo>
                  <a:lnTo>
                    <a:pt x="3" y="61"/>
                  </a:lnTo>
                  <a:lnTo>
                    <a:pt x="12" y="80"/>
                  </a:lnTo>
                  <a:lnTo>
                    <a:pt x="27" y="93"/>
                  </a:lnTo>
                  <a:lnTo>
                    <a:pt x="39" y="106"/>
                  </a:lnTo>
                  <a:lnTo>
                    <a:pt x="47" y="122"/>
                  </a:lnTo>
                  <a:lnTo>
                    <a:pt x="52" y="141"/>
                  </a:lnTo>
                  <a:lnTo>
                    <a:pt x="53" y="159"/>
                  </a:lnTo>
                  <a:lnTo>
                    <a:pt x="53" y="178"/>
                  </a:lnTo>
                  <a:lnTo>
                    <a:pt x="53" y="193"/>
                  </a:lnTo>
                  <a:lnTo>
                    <a:pt x="50" y="203"/>
                  </a:lnTo>
                  <a:lnTo>
                    <a:pt x="50" y="20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30" name="Freeform 382"/>
            <p:cNvSpPr>
              <a:spLocks/>
            </p:cNvSpPr>
            <p:nvPr/>
          </p:nvSpPr>
          <p:spPr bwMode="auto">
            <a:xfrm>
              <a:off x="3283" y="2583"/>
              <a:ext cx="100" cy="50"/>
            </a:xfrm>
            <a:custGeom>
              <a:avLst/>
              <a:gdLst>
                <a:gd name="T0" fmla="*/ 0 w 201"/>
                <a:gd name="T1" fmla="*/ 78 h 99"/>
                <a:gd name="T2" fmla="*/ 13 w 201"/>
                <a:gd name="T3" fmla="*/ 84 h 99"/>
                <a:gd name="T4" fmla="*/ 26 w 201"/>
                <a:gd name="T5" fmla="*/ 88 h 99"/>
                <a:gd name="T6" fmla="*/ 39 w 201"/>
                <a:gd name="T7" fmla="*/ 92 h 99"/>
                <a:gd name="T8" fmla="*/ 53 w 201"/>
                <a:gd name="T9" fmla="*/ 95 h 99"/>
                <a:gd name="T10" fmla="*/ 68 w 201"/>
                <a:gd name="T11" fmla="*/ 98 h 99"/>
                <a:gd name="T12" fmla="*/ 83 w 201"/>
                <a:gd name="T13" fmla="*/ 99 h 99"/>
                <a:gd name="T14" fmla="*/ 98 w 201"/>
                <a:gd name="T15" fmla="*/ 99 h 99"/>
                <a:gd name="T16" fmla="*/ 113 w 201"/>
                <a:gd name="T17" fmla="*/ 99 h 99"/>
                <a:gd name="T18" fmla="*/ 127 w 201"/>
                <a:gd name="T19" fmla="*/ 96 h 99"/>
                <a:gd name="T20" fmla="*/ 140 w 201"/>
                <a:gd name="T21" fmla="*/ 93 h 99"/>
                <a:gd name="T22" fmla="*/ 152 w 201"/>
                <a:gd name="T23" fmla="*/ 90 h 99"/>
                <a:gd name="T24" fmla="*/ 165 w 201"/>
                <a:gd name="T25" fmla="*/ 84 h 99"/>
                <a:gd name="T26" fmla="*/ 175 w 201"/>
                <a:gd name="T27" fmla="*/ 77 h 99"/>
                <a:gd name="T28" fmla="*/ 184 w 201"/>
                <a:gd name="T29" fmla="*/ 68 h 99"/>
                <a:gd name="T30" fmla="*/ 191 w 201"/>
                <a:gd name="T31" fmla="*/ 58 h 99"/>
                <a:gd name="T32" fmla="*/ 197 w 201"/>
                <a:gd name="T33" fmla="*/ 47 h 99"/>
                <a:gd name="T34" fmla="*/ 201 w 201"/>
                <a:gd name="T35" fmla="*/ 27 h 99"/>
                <a:gd name="T36" fmla="*/ 196 w 201"/>
                <a:gd name="T37" fmla="*/ 12 h 99"/>
                <a:gd name="T38" fmla="*/ 186 w 201"/>
                <a:gd name="T39" fmla="*/ 3 h 99"/>
                <a:gd name="T40" fmla="*/ 171 w 201"/>
                <a:gd name="T41" fmla="*/ 0 h 99"/>
                <a:gd name="T42" fmla="*/ 153 w 201"/>
                <a:gd name="T43" fmla="*/ 2 h 99"/>
                <a:gd name="T44" fmla="*/ 136 w 201"/>
                <a:gd name="T45" fmla="*/ 9 h 99"/>
                <a:gd name="T46" fmla="*/ 120 w 201"/>
                <a:gd name="T47" fmla="*/ 20 h 99"/>
                <a:gd name="T48" fmla="*/ 108 w 201"/>
                <a:gd name="T49" fmla="*/ 38 h 99"/>
                <a:gd name="T50" fmla="*/ 98 w 201"/>
                <a:gd name="T51" fmla="*/ 52 h 99"/>
                <a:gd name="T52" fmla="*/ 83 w 201"/>
                <a:gd name="T53" fmla="*/ 62 h 99"/>
                <a:gd name="T54" fmla="*/ 66 w 201"/>
                <a:gd name="T55" fmla="*/ 69 h 99"/>
                <a:gd name="T56" fmla="*/ 47 w 201"/>
                <a:gd name="T57" fmla="*/ 73 h 99"/>
                <a:gd name="T58" fmla="*/ 29 w 201"/>
                <a:gd name="T59" fmla="*/ 76 h 99"/>
                <a:gd name="T60" fmla="*/ 14 w 201"/>
                <a:gd name="T61" fmla="*/ 78 h 99"/>
                <a:gd name="T62" fmla="*/ 4 w 201"/>
                <a:gd name="T63" fmla="*/ 78 h 99"/>
                <a:gd name="T64" fmla="*/ 0 w 201"/>
                <a:gd name="T65" fmla="*/ 7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1" h="99">
                  <a:moveTo>
                    <a:pt x="0" y="78"/>
                  </a:moveTo>
                  <a:lnTo>
                    <a:pt x="13" y="84"/>
                  </a:lnTo>
                  <a:lnTo>
                    <a:pt x="26" y="88"/>
                  </a:lnTo>
                  <a:lnTo>
                    <a:pt x="39" y="92"/>
                  </a:lnTo>
                  <a:lnTo>
                    <a:pt x="53" y="95"/>
                  </a:lnTo>
                  <a:lnTo>
                    <a:pt x="68" y="98"/>
                  </a:lnTo>
                  <a:lnTo>
                    <a:pt x="83" y="99"/>
                  </a:lnTo>
                  <a:lnTo>
                    <a:pt x="98" y="99"/>
                  </a:lnTo>
                  <a:lnTo>
                    <a:pt x="113" y="99"/>
                  </a:lnTo>
                  <a:lnTo>
                    <a:pt x="127" y="96"/>
                  </a:lnTo>
                  <a:lnTo>
                    <a:pt x="140" y="93"/>
                  </a:lnTo>
                  <a:lnTo>
                    <a:pt x="152" y="90"/>
                  </a:lnTo>
                  <a:lnTo>
                    <a:pt x="165" y="84"/>
                  </a:lnTo>
                  <a:lnTo>
                    <a:pt x="175" y="77"/>
                  </a:lnTo>
                  <a:lnTo>
                    <a:pt x="184" y="68"/>
                  </a:lnTo>
                  <a:lnTo>
                    <a:pt x="191" y="58"/>
                  </a:lnTo>
                  <a:lnTo>
                    <a:pt x="197" y="47"/>
                  </a:lnTo>
                  <a:lnTo>
                    <a:pt x="201" y="27"/>
                  </a:lnTo>
                  <a:lnTo>
                    <a:pt x="196" y="12"/>
                  </a:lnTo>
                  <a:lnTo>
                    <a:pt x="186" y="3"/>
                  </a:lnTo>
                  <a:lnTo>
                    <a:pt x="171" y="0"/>
                  </a:lnTo>
                  <a:lnTo>
                    <a:pt x="153" y="2"/>
                  </a:lnTo>
                  <a:lnTo>
                    <a:pt x="136" y="9"/>
                  </a:lnTo>
                  <a:lnTo>
                    <a:pt x="120" y="20"/>
                  </a:lnTo>
                  <a:lnTo>
                    <a:pt x="108" y="38"/>
                  </a:lnTo>
                  <a:lnTo>
                    <a:pt x="98" y="52"/>
                  </a:lnTo>
                  <a:lnTo>
                    <a:pt x="83" y="62"/>
                  </a:lnTo>
                  <a:lnTo>
                    <a:pt x="66" y="69"/>
                  </a:lnTo>
                  <a:lnTo>
                    <a:pt x="47" y="73"/>
                  </a:lnTo>
                  <a:lnTo>
                    <a:pt x="29" y="76"/>
                  </a:lnTo>
                  <a:lnTo>
                    <a:pt x="14" y="78"/>
                  </a:lnTo>
                  <a:lnTo>
                    <a:pt x="4" y="78"/>
                  </a:lnTo>
                  <a:lnTo>
                    <a:pt x="0" y="7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31" name="Freeform 383"/>
            <p:cNvSpPr>
              <a:spLocks/>
            </p:cNvSpPr>
            <p:nvPr/>
          </p:nvSpPr>
          <p:spPr bwMode="auto">
            <a:xfrm>
              <a:off x="3281" y="2628"/>
              <a:ext cx="99" cy="50"/>
            </a:xfrm>
            <a:custGeom>
              <a:avLst/>
              <a:gdLst>
                <a:gd name="T0" fmla="*/ 0 w 198"/>
                <a:gd name="T1" fmla="*/ 0 h 100"/>
                <a:gd name="T2" fmla="*/ 15 w 198"/>
                <a:gd name="T3" fmla="*/ 23 h 100"/>
                <a:gd name="T4" fmla="*/ 33 w 198"/>
                <a:gd name="T5" fmla="*/ 44 h 100"/>
                <a:gd name="T6" fmla="*/ 55 w 198"/>
                <a:gd name="T7" fmla="*/ 65 h 100"/>
                <a:gd name="T8" fmla="*/ 79 w 198"/>
                <a:gd name="T9" fmla="*/ 81 h 100"/>
                <a:gd name="T10" fmla="*/ 105 w 198"/>
                <a:gd name="T11" fmla="*/ 94 h 100"/>
                <a:gd name="T12" fmla="*/ 130 w 198"/>
                <a:gd name="T13" fmla="*/ 100 h 100"/>
                <a:gd name="T14" fmla="*/ 154 w 198"/>
                <a:gd name="T15" fmla="*/ 99 h 100"/>
                <a:gd name="T16" fmla="*/ 177 w 198"/>
                <a:gd name="T17" fmla="*/ 89 h 100"/>
                <a:gd name="T18" fmla="*/ 192 w 198"/>
                <a:gd name="T19" fmla="*/ 76 h 100"/>
                <a:gd name="T20" fmla="*/ 198 w 198"/>
                <a:gd name="T21" fmla="*/ 61 h 100"/>
                <a:gd name="T22" fmla="*/ 194 w 198"/>
                <a:gd name="T23" fmla="*/ 47 h 100"/>
                <a:gd name="T24" fmla="*/ 184 w 198"/>
                <a:gd name="T25" fmla="*/ 35 h 100"/>
                <a:gd name="T26" fmla="*/ 169 w 198"/>
                <a:gd name="T27" fmla="*/ 26 h 100"/>
                <a:gd name="T28" fmla="*/ 151 w 198"/>
                <a:gd name="T29" fmla="*/ 21 h 100"/>
                <a:gd name="T30" fmla="*/ 131 w 198"/>
                <a:gd name="T31" fmla="*/ 23 h 100"/>
                <a:gd name="T32" fmla="*/ 111 w 198"/>
                <a:gd name="T33" fmla="*/ 29 h 100"/>
                <a:gd name="T34" fmla="*/ 95 w 198"/>
                <a:gd name="T35" fmla="*/ 34 h 100"/>
                <a:gd name="T36" fmla="*/ 78 w 198"/>
                <a:gd name="T37" fmla="*/ 34 h 100"/>
                <a:gd name="T38" fmla="*/ 58 w 198"/>
                <a:gd name="T39" fmla="*/ 29 h 100"/>
                <a:gd name="T40" fmla="*/ 41 w 198"/>
                <a:gd name="T41" fmla="*/ 23 h 100"/>
                <a:gd name="T42" fmla="*/ 25 w 198"/>
                <a:gd name="T43" fmla="*/ 15 h 100"/>
                <a:gd name="T44" fmla="*/ 11 w 198"/>
                <a:gd name="T45" fmla="*/ 8 h 100"/>
                <a:gd name="T46" fmla="*/ 3 w 198"/>
                <a:gd name="T47" fmla="*/ 2 h 100"/>
                <a:gd name="T48" fmla="*/ 0 w 198"/>
                <a:gd name="T49"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8" h="100">
                  <a:moveTo>
                    <a:pt x="0" y="0"/>
                  </a:moveTo>
                  <a:lnTo>
                    <a:pt x="15" y="23"/>
                  </a:lnTo>
                  <a:lnTo>
                    <a:pt x="33" y="44"/>
                  </a:lnTo>
                  <a:lnTo>
                    <a:pt x="55" y="65"/>
                  </a:lnTo>
                  <a:lnTo>
                    <a:pt x="79" y="81"/>
                  </a:lnTo>
                  <a:lnTo>
                    <a:pt x="105" y="94"/>
                  </a:lnTo>
                  <a:lnTo>
                    <a:pt x="130" y="100"/>
                  </a:lnTo>
                  <a:lnTo>
                    <a:pt x="154" y="99"/>
                  </a:lnTo>
                  <a:lnTo>
                    <a:pt x="177" y="89"/>
                  </a:lnTo>
                  <a:lnTo>
                    <a:pt x="192" y="76"/>
                  </a:lnTo>
                  <a:lnTo>
                    <a:pt x="198" y="61"/>
                  </a:lnTo>
                  <a:lnTo>
                    <a:pt x="194" y="47"/>
                  </a:lnTo>
                  <a:lnTo>
                    <a:pt x="184" y="35"/>
                  </a:lnTo>
                  <a:lnTo>
                    <a:pt x="169" y="26"/>
                  </a:lnTo>
                  <a:lnTo>
                    <a:pt x="151" y="21"/>
                  </a:lnTo>
                  <a:lnTo>
                    <a:pt x="131" y="23"/>
                  </a:lnTo>
                  <a:lnTo>
                    <a:pt x="111" y="29"/>
                  </a:lnTo>
                  <a:lnTo>
                    <a:pt x="95" y="34"/>
                  </a:lnTo>
                  <a:lnTo>
                    <a:pt x="78" y="34"/>
                  </a:lnTo>
                  <a:lnTo>
                    <a:pt x="58" y="29"/>
                  </a:lnTo>
                  <a:lnTo>
                    <a:pt x="41" y="23"/>
                  </a:lnTo>
                  <a:lnTo>
                    <a:pt x="25" y="15"/>
                  </a:lnTo>
                  <a:lnTo>
                    <a:pt x="11" y="8"/>
                  </a:lnTo>
                  <a:lnTo>
                    <a:pt x="3" y="2"/>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32" name="Freeform 384"/>
            <p:cNvSpPr>
              <a:spLocks/>
            </p:cNvSpPr>
            <p:nvPr/>
          </p:nvSpPr>
          <p:spPr bwMode="auto">
            <a:xfrm>
              <a:off x="3273" y="2637"/>
              <a:ext cx="68" cy="87"/>
            </a:xfrm>
            <a:custGeom>
              <a:avLst/>
              <a:gdLst>
                <a:gd name="T0" fmla="*/ 0 w 136"/>
                <a:gd name="T1" fmla="*/ 0 h 174"/>
                <a:gd name="T2" fmla="*/ 0 w 136"/>
                <a:gd name="T3" fmla="*/ 28 h 174"/>
                <a:gd name="T4" fmla="*/ 2 w 136"/>
                <a:gd name="T5" fmla="*/ 56 h 174"/>
                <a:gd name="T6" fmla="*/ 10 w 136"/>
                <a:gd name="T7" fmla="*/ 85 h 174"/>
                <a:gd name="T8" fmla="*/ 20 w 136"/>
                <a:gd name="T9" fmla="*/ 113 h 174"/>
                <a:gd name="T10" fmla="*/ 35 w 136"/>
                <a:gd name="T11" fmla="*/ 137 h 174"/>
                <a:gd name="T12" fmla="*/ 53 w 136"/>
                <a:gd name="T13" fmla="*/ 157 h 174"/>
                <a:gd name="T14" fmla="*/ 74 w 136"/>
                <a:gd name="T15" fmla="*/ 169 h 174"/>
                <a:gd name="T16" fmla="*/ 99 w 136"/>
                <a:gd name="T17" fmla="*/ 174 h 174"/>
                <a:gd name="T18" fmla="*/ 118 w 136"/>
                <a:gd name="T19" fmla="*/ 170 h 174"/>
                <a:gd name="T20" fmla="*/ 131 w 136"/>
                <a:gd name="T21" fmla="*/ 161 h 174"/>
                <a:gd name="T22" fmla="*/ 136 w 136"/>
                <a:gd name="T23" fmla="*/ 147 h 174"/>
                <a:gd name="T24" fmla="*/ 133 w 136"/>
                <a:gd name="T25" fmla="*/ 132 h 174"/>
                <a:gd name="T26" fmla="*/ 126 w 136"/>
                <a:gd name="T27" fmla="*/ 116 h 174"/>
                <a:gd name="T28" fmla="*/ 114 w 136"/>
                <a:gd name="T29" fmla="*/ 102 h 174"/>
                <a:gd name="T30" fmla="*/ 96 w 136"/>
                <a:gd name="T31" fmla="*/ 92 h 174"/>
                <a:gd name="T32" fmla="*/ 77 w 136"/>
                <a:gd name="T33" fmla="*/ 88 h 174"/>
                <a:gd name="T34" fmla="*/ 61 w 136"/>
                <a:gd name="T35" fmla="*/ 83 h 174"/>
                <a:gd name="T36" fmla="*/ 46 w 136"/>
                <a:gd name="T37" fmla="*/ 73 h 174"/>
                <a:gd name="T38" fmla="*/ 32 w 136"/>
                <a:gd name="T39" fmla="*/ 59 h 174"/>
                <a:gd name="T40" fmla="*/ 21 w 136"/>
                <a:gd name="T41" fmla="*/ 43 h 174"/>
                <a:gd name="T42" fmla="*/ 12 w 136"/>
                <a:gd name="T43" fmla="*/ 26 h 174"/>
                <a:gd name="T44" fmla="*/ 5 w 136"/>
                <a:gd name="T45" fmla="*/ 13 h 174"/>
                <a:gd name="T46" fmla="*/ 1 w 136"/>
                <a:gd name="T47" fmla="*/ 3 h 174"/>
                <a:gd name="T48" fmla="*/ 0 w 136"/>
                <a:gd name="T49"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6" h="174">
                  <a:moveTo>
                    <a:pt x="0" y="0"/>
                  </a:moveTo>
                  <a:lnTo>
                    <a:pt x="0" y="28"/>
                  </a:lnTo>
                  <a:lnTo>
                    <a:pt x="2" y="56"/>
                  </a:lnTo>
                  <a:lnTo>
                    <a:pt x="10" y="85"/>
                  </a:lnTo>
                  <a:lnTo>
                    <a:pt x="20" y="113"/>
                  </a:lnTo>
                  <a:lnTo>
                    <a:pt x="35" y="137"/>
                  </a:lnTo>
                  <a:lnTo>
                    <a:pt x="53" y="157"/>
                  </a:lnTo>
                  <a:lnTo>
                    <a:pt x="74" y="169"/>
                  </a:lnTo>
                  <a:lnTo>
                    <a:pt x="99" y="174"/>
                  </a:lnTo>
                  <a:lnTo>
                    <a:pt x="118" y="170"/>
                  </a:lnTo>
                  <a:lnTo>
                    <a:pt x="131" y="161"/>
                  </a:lnTo>
                  <a:lnTo>
                    <a:pt x="136" y="147"/>
                  </a:lnTo>
                  <a:lnTo>
                    <a:pt x="133" y="132"/>
                  </a:lnTo>
                  <a:lnTo>
                    <a:pt x="126" y="116"/>
                  </a:lnTo>
                  <a:lnTo>
                    <a:pt x="114" y="102"/>
                  </a:lnTo>
                  <a:lnTo>
                    <a:pt x="96" y="92"/>
                  </a:lnTo>
                  <a:lnTo>
                    <a:pt x="77" y="88"/>
                  </a:lnTo>
                  <a:lnTo>
                    <a:pt x="61" y="83"/>
                  </a:lnTo>
                  <a:lnTo>
                    <a:pt x="46" y="73"/>
                  </a:lnTo>
                  <a:lnTo>
                    <a:pt x="32" y="59"/>
                  </a:lnTo>
                  <a:lnTo>
                    <a:pt x="21" y="43"/>
                  </a:lnTo>
                  <a:lnTo>
                    <a:pt x="12" y="26"/>
                  </a:lnTo>
                  <a:lnTo>
                    <a:pt x="5" y="13"/>
                  </a:lnTo>
                  <a:lnTo>
                    <a:pt x="1" y="3"/>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33" name="Freeform 385"/>
            <p:cNvSpPr>
              <a:spLocks/>
            </p:cNvSpPr>
            <p:nvPr/>
          </p:nvSpPr>
          <p:spPr bwMode="auto">
            <a:xfrm>
              <a:off x="3028" y="2593"/>
              <a:ext cx="234" cy="81"/>
            </a:xfrm>
            <a:custGeom>
              <a:avLst/>
              <a:gdLst>
                <a:gd name="T0" fmla="*/ 9 w 469"/>
                <a:gd name="T1" fmla="*/ 5 h 163"/>
                <a:gd name="T2" fmla="*/ 1 w 469"/>
                <a:gd name="T3" fmla="*/ 0 h 163"/>
                <a:gd name="T4" fmla="*/ 0 w 469"/>
                <a:gd name="T5" fmla="*/ 2 h 163"/>
                <a:gd name="T6" fmla="*/ 6 w 469"/>
                <a:gd name="T7" fmla="*/ 8 h 163"/>
                <a:gd name="T8" fmla="*/ 16 w 469"/>
                <a:gd name="T9" fmla="*/ 19 h 163"/>
                <a:gd name="T10" fmla="*/ 32 w 469"/>
                <a:gd name="T11" fmla="*/ 34 h 163"/>
                <a:gd name="T12" fmla="*/ 53 w 469"/>
                <a:gd name="T13" fmla="*/ 50 h 163"/>
                <a:gd name="T14" fmla="*/ 78 w 469"/>
                <a:gd name="T15" fmla="*/ 67 h 163"/>
                <a:gd name="T16" fmla="*/ 107 w 469"/>
                <a:gd name="T17" fmla="*/ 85 h 163"/>
                <a:gd name="T18" fmla="*/ 138 w 469"/>
                <a:gd name="T19" fmla="*/ 104 h 163"/>
                <a:gd name="T20" fmla="*/ 173 w 469"/>
                <a:gd name="T21" fmla="*/ 121 h 163"/>
                <a:gd name="T22" fmla="*/ 210 w 469"/>
                <a:gd name="T23" fmla="*/ 137 h 163"/>
                <a:gd name="T24" fmla="*/ 248 w 469"/>
                <a:gd name="T25" fmla="*/ 149 h 163"/>
                <a:gd name="T26" fmla="*/ 287 w 469"/>
                <a:gd name="T27" fmla="*/ 158 h 163"/>
                <a:gd name="T28" fmla="*/ 326 w 469"/>
                <a:gd name="T29" fmla="*/ 163 h 163"/>
                <a:gd name="T30" fmla="*/ 366 w 469"/>
                <a:gd name="T31" fmla="*/ 161 h 163"/>
                <a:gd name="T32" fmla="*/ 405 w 469"/>
                <a:gd name="T33" fmla="*/ 154 h 163"/>
                <a:gd name="T34" fmla="*/ 425 w 469"/>
                <a:gd name="T35" fmla="*/ 146 h 163"/>
                <a:gd name="T36" fmla="*/ 440 w 469"/>
                <a:gd name="T37" fmla="*/ 135 h 163"/>
                <a:gd name="T38" fmla="*/ 451 w 469"/>
                <a:gd name="T39" fmla="*/ 121 h 163"/>
                <a:gd name="T40" fmla="*/ 460 w 469"/>
                <a:gd name="T41" fmla="*/ 106 h 163"/>
                <a:gd name="T42" fmla="*/ 464 w 469"/>
                <a:gd name="T43" fmla="*/ 91 h 163"/>
                <a:gd name="T44" fmla="*/ 468 w 469"/>
                <a:gd name="T45" fmla="*/ 80 h 163"/>
                <a:gd name="T46" fmla="*/ 469 w 469"/>
                <a:gd name="T47" fmla="*/ 72 h 163"/>
                <a:gd name="T48" fmla="*/ 469 w 469"/>
                <a:gd name="T49" fmla="*/ 68 h 163"/>
                <a:gd name="T50" fmla="*/ 468 w 469"/>
                <a:gd name="T51" fmla="*/ 70 h 163"/>
                <a:gd name="T52" fmla="*/ 465 w 469"/>
                <a:gd name="T53" fmla="*/ 76 h 163"/>
                <a:gd name="T54" fmla="*/ 462 w 469"/>
                <a:gd name="T55" fmla="*/ 85 h 163"/>
                <a:gd name="T56" fmla="*/ 455 w 469"/>
                <a:gd name="T57" fmla="*/ 97 h 163"/>
                <a:gd name="T58" fmla="*/ 445 w 469"/>
                <a:gd name="T59" fmla="*/ 108 h 163"/>
                <a:gd name="T60" fmla="*/ 432 w 469"/>
                <a:gd name="T61" fmla="*/ 121 h 163"/>
                <a:gd name="T62" fmla="*/ 415 w 469"/>
                <a:gd name="T63" fmla="*/ 131 h 163"/>
                <a:gd name="T64" fmla="*/ 393 w 469"/>
                <a:gd name="T65" fmla="*/ 139 h 163"/>
                <a:gd name="T66" fmla="*/ 366 w 469"/>
                <a:gd name="T67" fmla="*/ 145 h 163"/>
                <a:gd name="T68" fmla="*/ 335 w 469"/>
                <a:gd name="T69" fmla="*/ 145 h 163"/>
                <a:gd name="T70" fmla="*/ 297 w 469"/>
                <a:gd name="T71" fmla="*/ 142 h 163"/>
                <a:gd name="T72" fmla="*/ 255 w 469"/>
                <a:gd name="T73" fmla="*/ 130 h 163"/>
                <a:gd name="T74" fmla="*/ 204 w 469"/>
                <a:gd name="T75" fmla="*/ 113 h 163"/>
                <a:gd name="T76" fmla="*/ 146 w 469"/>
                <a:gd name="T77" fmla="*/ 87 h 163"/>
                <a:gd name="T78" fmla="*/ 82 w 469"/>
                <a:gd name="T79" fmla="*/ 51 h 163"/>
                <a:gd name="T80" fmla="*/ 9 w 469"/>
                <a:gd name="T81" fmla="*/ 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69" h="163">
                  <a:moveTo>
                    <a:pt x="9" y="5"/>
                  </a:moveTo>
                  <a:lnTo>
                    <a:pt x="1" y="0"/>
                  </a:lnTo>
                  <a:lnTo>
                    <a:pt x="0" y="2"/>
                  </a:lnTo>
                  <a:lnTo>
                    <a:pt x="6" y="8"/>
                  </a:lnTo>
                  <a:lnTo>
                    <a:pt x="16" y="19"/>
                  </a:lnTo>
                  <a:lnTo>
                    <a:pt x="32" y="34"/>
                  </a:lnTo>
                  <a:lnTo>
                    <a:pt x="53" y="50"/>
                  </a:lnTo>
                  <a:lnTo>
                    <a:pt x="78" y="67"/>
                  </a:lnTo>
                  <a:lnTo>
                    <a:pt x="107" y="85"/>
                  </a:lnTo>
                  <a:lnTo>
                    <a:pt x="138" y="104"/>
                  </a:lnTo>
                  <a:lnTo>
                    <a:pt x="173" y="121"/>
                  </a:lnTo>
                  <a:lnTo>
                    <a:pt x="210" y="137"/>
                  </a:lnTo>
                  <a:lnTo>
                    <a:pt x="248" y="149"/>
                  </a:lnTo>
                  <a:lnTo>
                    <a:pt x="287" y="158"/>
                  </a:lnTo>
                  <a:lnTo>
                    <a:pt x="326" y="163"/>
                  </a:lnTo>
                  <a:lnTo>
                    <a:pt x="366" y="161"/>
                  </a:lnTo>
                  <a:lnTo>
                    <a:pt x="405" y="154"/>
                  </a:lnTo>
                  <a:lnTo>
                    <a:pt x="425" y="146"/>
                  </a:lnTo>
                  <a:lnTo>
                    <a:pt x="440" y="135"/>
                  </a:lnTo>
                  <a:lnTo>
                    <a:pt x="451" y="121"/>
                  </a:lnTo>
                  <a:lnTo>
                    <a:pt x="460" y="106"/>
                  </a:lnTo>
                  <a:lnTo>
                    <a:pt x="464" y="91"/>
                  </a:lnTo>
                  <a:lnTo>
                    <a:pt x="468" y="80"/>
                  </a:lnTo>
                  <a:lnTo>
                    <a:pt x="469" y="72"/>
                  </a:lnTo>
                  <a:lnTo>
                    <a:pt x="469" y="68"/>
                  </a:lnTo>
                  <a:lnTo>
                    <a:pt x="468" y="70"/>
                  </a:lnTo>
                  <a:lnTo>
                    <a:pt x="465" y="76"/>
                  </a:lnTo>
                  <a:lnTo>
                    <a:pt x="462" y="85"/>
                  </a:lnTo>
                  <a:lnTo>
                    <a:pt x="455" y="97"/>
                  </a:lnTo>
                  <a:lnTo>
                    <a:pt x="445" y="108"/>
                  </a:lnTo>
                  <a:lnTo>
                    <a:pt x="432" y="121"/>
                  </a:lnTo>
                  <a:lnTo>
                    <a:pt x="415" y="131"/>
                  </a:lnTo>
                  <a:lnTo>
                    <a:pt x="393" y="139"/>
                  </a:lnTo>
                  <a:lnTo>
                    <a:pt x="366" y="145"/>
                  </a:lnTo>
                  <a:lnTo>
                    <a:pt x="335" y="145"/>
                  </a:lnTo>
                  <a:lnTo>
                    <a:pt x="297" y="142"/>
                  </a:lnTo>
                  <a:lnTo>
                    <a:pt x="255" y="130"/>
                  </a:lnTo>
                  <a:lnTo>
                    <a:pt x="204" y="113"/>
                  </a:lnTo>
                  <a:lnTo>
                    <a:pt x="146" y="87"/>
                  </a:lnTo>
                  <a:lnTo>
                    <a:pt x="82" y="51"/>
                  </a:lnTo>
                  <a:lnTo>
                    <a:pt x="9" y="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34" name="Freeform 386"/>
            <p:cNvSpPr>
              <a:spLocks/>
            </p:cNvSpPr>
            <p:nvPr/>
          </p:nvSpPr>
          <p:spPr bwMode="auto">
            <a:xfrm>
              <a:off x="3125" y="2508"/>
              <a:ext cx="71" cy="73"/>
            </a:xfrm>
            <a:custGeom>
              <a:avLst/>
              <a:gdLst>
                <a:gd name="T0" fmla="*/ 85 w 142"/>
                <a:gd name="T1" fmla="*/ 134 h 145"/>
                <a:gd name="T2" fmla="*/ 67 w 142"/>
                <a:gd name="T3" fmla="*/ 145 h 145"/>
                <a:gd name="T4" fmla="*/ 48 w 142"/>
                <a:gd name="T5" fmla="*/ 140 h 145"/>
                <a:gd name="T6" fmla="*/ 37 w 142"/>
                <a:gd name="T7" fmla="*/ 124 h 145"/>
                <a:gd name="T8" fmla="*/ 30 w 142"/>
                <a:gd name="T9" fmla="*/ 114 h 145"/>
                <a:gd name="T10" fmla="*/ 20 w 142"/>
                <a:gd name="T11" fmla="*/ 113 h 145"/>
                <a:gd name="T12" fmla="*/ 11 w 142"/>
                <a:gd name="T13" fmla="*/ 108 h 145"/>
                <a:gd name="T14" fmla="*/ 4 w 142"/>
                <a:gd name="T15" fmla="*/ 101 h 145"/>
                <a:gd name="T16" fmla="*/ 0 w 142"/>
                <a:gd name="T17" fmla="*/ 86 h 145"/>
                <a:gd name="T18" fmla="*/ 9 w 142"/>
                <a:gd name="T19" fmla="*/ 68 h 145"/>
                <a:gd name="T20" fmla="*/ 12 w 142"/>
                <a:gd name="T21" fmla="*/ 53 h 145"/>
                <a:gd name="T22" fmla="*/ 11 w 142"/>
                <a:gd name="T23" fmla="*/ 32 h 145"/>
                <a:gd name="T24" fmla="*/ 19 w 142"/>
                <a:gd name="T25" fmla="*/ 20 h 145"/>
                <a:gd name="T26" fmla="*/ 28 w 142"/>
                <a:gd name="T27" fmla="*/ 16 h 145"/>
                <a:gd name="T28" fmla="*/ 38 w 142"/>
                <a:gd name="T29" fmla="*/ 15 h 145"/>
                <a:gd name="T30" fmla="*/ 49 w 142"/>
                <a:gd name="T31" fmla="*/ 18 h 145"/>
                <a:gd name="T32" fmla="*/ 58 w 142"/>
                <a:gd name="T33" fmla="*/ 10 h 145"/>
                <a:gd name="T34" fmla="*/ 75 w 142"/>
                <a:gd name="T35" fmla="*/ 0 h 145"/>
                <a:gd name="T36" fmla="*/ 95 w 142"/>
                <a:gd name="T37" fmla="*/ 3 h 145"/>
                <a:gd name="T38" fmla="*/ 106 w 142"/>
                <a:gd name="T39" fmla="*/ 21 h 145"/>
                <a:gd name="T40" fmla="*/ 112 w 142"/>
                <a:gd name="T41" fmla="*/ 30 h 145"/>
                <a:gd name="T42" fmla="*/ 123 w 142"/>
                <a:gd name="T43" fmla="*/ 31 h 145"/>
                <a:gd name="T44" fmla="*/ 133 w 142"/>
                <a:gd name="T45" fmla="*/ 36 h 145"/>
                <a:gd name="T46" fmla="*/ 139 w 142"/>
                <a:gd name="T47" fmla="*/ 44 h 145"/>
                <a:gd name="T48" fmla="*/ 142 w 142"/>
                <a:gd name="T49" fmla="*/ 58 h 145"/>
                <a:gd name="T50" fmla="*/ 134 w 142"/>
                <a:gd name="T51" fmla="*/ 76 h 145"/>
                <a:gd name="T52" fmla="*/ 131 w 142"/>
                <a:gd name="T53" fmla="*/ 92 h 145"/>
                <a:gd name="T54" fmla="*/ 132 w 142"/>
                <a:gd name="T55" fmla="*/ 112 h 145"/>
                <a:gd name="T56" fmla="*/ 124 w 142"/>
                <a:gd name="T57" fmla="*/ 124 h 145"/>
                <a:gd name="T58" fmla="*/ 114 w 142"/>
                <a:gd name="T59" fmla="*/ 129 h 145"/>
                <a:gd name="T60" fmla="*/ 104 w 142"/>
                <a:gd name="T61" fmla="*/ 129 h 145"/>
                <a:gd name="T62" fmla="*/ 94 w 142"/>
                <a:gd name="T63" fmla="*/ 12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2" h="145">
                  <a:moveTo>
                    <a:pt x="89" y="123"/>
                  </a:moveTo>
                  <a:lnTo>
                    <a:pt x="85" y="134"/>
                  </a:lnTo>
                  <a:lnTo>
                    <a:pt x="76" y="140"/>
                  </a:lnTo>
                  <a:lnTo>
                    <a:pt x="67" y="145"/>
                  </a:lnTo>
                  <a:lnTo>
                    <a:pt x="57" y="145"/>
                  </a:lnTo>
                  <a:lnTo>
                    <a:pt x="48" y="140"/>
                  </a:lnTo>
                  <a:lnTo>
                    <a:pt x="41" y="134"/>
                  </a:lnTo>
                  <a:lnTo>
                    <a:pt x="37" y="124"/>
                  </a:lnTo>
                  <a:lnTo>
                    <a:pt x="36" y="113"/>
                  </a:lnTo>
                  <a:lnTo>
                    <a:pt x="30" y="114"/>
                  </a:lnTo>
                  <a:lnTo>
                    <a:pt x="25" y="114"/>
                  </a:lnTo>
                  <a:lnTo>
                    <a:pt x="20" y="113"/>
                  </a:lnTo>
                  <a:lnTo>
                    <a:pt x="15" y="112"/>
                  </a:lnTo>
                  <a:lnTo>
                    <a:pt x="11" y="108"/>
                  </a:lnTo>
                  <a:lnTo>
                    <a:pt x="7" y="105"/>
                  </a:lnTo>
                  <a:lnTo>
                    <a:pt x="4" y="101"/>
                  </a:lnTo>
                  <a:lnTo>
                    <a:pt x="2" y="97"/>
                  </a:lnTo>
                  <a:lnTo>
                    <a:pt x="0" y="86"/>
                  </a:lnTo>
                  <a:lnTo>
                    <a:pt x="3" y="76"/>
                  </a:lnTo>
                  <a:lnTo>
                    <a:pt x="9" y="68"/>
                  </a:lnTo>
                  <a:lnTo>
                    <a:pt x="18" y="62"/>
                  </a:lnTo>
                  <a:lnTo>
                    <a:pt x="12" y="53"/>
                  </a:lnTo>
                  <a:lnTo>
                    <a:pt x="10" y="43"/>
                  </a:lnTo>
                  <a:lnTo>
                    <a:pt x="11" y="32"/>
                  </a:lnTo>
                  <a:lnTo>
                    <a:pt x="15" y="23"/>
                  </a:lnTo>
                  <a:lnTo>
                    <a:pt x="19" y="20"/>
                  </a:lnTo>
                  <a:lnTo>
                    <a:pt x="24" y="17"/>
                  </a:lnTo>
                  <a:lnTo>
                    <a:pt x="28" y="16"/>
                  </a:lnTo>
                  <a:lnTo>
                    <a:pt x="33" y="15"/>
                  </a:lnTo>
                  <a:lnTo>
                    <a:pt x="38" y="15"/>
                  </a:lnTo>
                  <a:lnTo>
                    <a:pt x="43" y="16"/>
                  </a:lnTo>
                  <a:lnTo>
                    <a:pt x="49" y="18"/>
                  </a:lnTo>
                  <a:lnTo>
                    <a:pt x="53" y="21"/>
                  </a:lnTo>
                  <a:lnTo>
                    <a:pt x="58" y="10"/>
                  </a:lnTo>
                  <a:lnTo>
                    <a:pt x="66" y="3"/>
                  </a:lnTo>
                  <a:lnTo>
                    <a:pt x="75" y="0"/>
                  </a:lnTo>
                  <a:lnTo>
                    <a:pt x="86" y="0"/>
                  </a:lnTo>
                  <a:lnTo>
                    <a:pt x="95" y="3"/>
                  </a:lnTo>
                  <a:lnTo>
                    <a:pt x="102" y="10"/>
                  </a:lnTo>
                  <a:lnTo>
                    <a:pt x="106" y="21"/>
                  </a:lnTo>
                  <a:lnTo>
                    <a:pt x="106" y="31"/>
                  </a:lnTo>
                  <a:lnTo>
                    <a:pt x="112" y="30"/>
                  </a:lnTo>
                  <a:lnTo>
                    <a:pt x="118" y="30"/>
                  </a:lnTo>
                  <a:lnTo>
                    <a:pt x="123" y="31"/>
                  </a:lnTo>
                  <a:lnTo>
                    <a:pt x="128" y="33"/>
                  </a:lnTo>
                  <a:lnTo>
                    <a:pt x="133" y="36"/>
                  </a:lnTo>
                  <a:lnTo>
                    <a:pt x="136" y="39"/>
                  </a:lnTo>
                  <a:lnTo>
                    <a:pt x="139" y="44"/>
                  </a:lnTo>
                  <a:lnTo>
                    <a:pt x="141" y="48"/>
                  </a:lnTo>
                  <a:lnTo>
                    <a:pt x="142" y="58"/>
                  </a:lnTo>
                  <a:lnTo>
                    <a:pt x="140" y="68"/>
                  </a:lnTo>
                  <a:lnTo>
                    <a:pt x="134" y="76"/>
                  </a:lnTo>
                  <a:lnTo>
                    <a:pt x="125" y="83"/>
                  </a:lnTo>
                  <a:lnTo>
                    <a:pt x="131" y="92"/>
                  </a:lnTo>
                  <a:lnTo>
                    <a:pt x="133" y="101"/>
                  </a:lnTo>
                  <a:lnTo>
                    <a:pt x="132" y="112"/>
                  </a:lnTo>
                  <a:lnTo>
                    <a:pt x="127" y="121"/>
                  </a:lnTo>
                  <a:lnTo>
                    <a:pt x="124" y="124"/>
                  </a:lnTo>
                  <a:lnTo>
                    <a:pt x="119" y="127"/>
                  </a:lnTo>
                  <a:lnTo>
                    <a:pt x="114" y="129"/>
                  </a:lnTo>
                  <a:lnTo>
                    <a:pt x="110" y="129"/>
                  </a:lnTo>
                  <a:lnTo>
                    <a:pt x="104" y="129"/>
                  </a:lnTo>
                  <a:lnTo>
                    <a:pt x="100" y="128"/>
                  </a:lnTo>
                  <a:lnTo>
                    <a:pt x="94" y="127"/>
                  </a:lnTo>
                  <a:lnTo>
                    <a:pt x="89" y="12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35" name="Freeform 387"/>
            <p:cNvSpPr>
              <a:spLocks/>
            </p:cNvSpPr>
            <p:nvPr/>
          </p:nvSpPr>
          <p:spPr bwMode="auto">
            <a:xfrm>
              <a:off x="3149" y="2534"/>
              <a:ext cx="21" cy="20"/>
            </a:xfrm>
            <a:custGeom>
              <a:avLst/>
              <a:gdLst>
                <a:gd name="T0" fmla="*/ 39 w 40"/>
                <a:gd name="T1" fmla="*/ 14 h 39"/>
                <a:gd name="T2" fmla="*/ 36 w 40"/>
                <a:gd name="T3" fmla="*/ 7 h 39"/>
                <a:gd name="T4" fmla="*/ 29 w 40"/>
                <a:gd name="T5" fmla="*/ 2 h 39"/>
                <a:gd name="T6" fmla="*/ 22 w 40"/>
                <a:gd name="T7" fmla="*/ 0 h 39"/>
                <a:gd name="T8" fmla="*/ 14 w 40"/>
                <a:gd name="T9" fmla="*/ 1 h 39"/>
                <a:gd name="T10" fmla="*/ 7 w 40"/>
                <a:gd name="T11" fmla="*/ 4 h 39"/>
                <a:gd name="T12" fmla="*/ 2 w 40"/>
                <a:gd name="T13" fmla="*/ 11 h 39"/>
                <a:gd name="T14" fmla="*/ 0 w 40"/>
                <a:gd name="T15" fmla="*/ 18 h 39"/>
                <a:gd name="T16" fmla="*/ 1 w 40"/>
                <a:gd name="T17" fmla="*/ 26 h 39"/>
                <a:gd name="T18" fmla="*/ 5 w 40"/>
                <a:gd name="T19" fmla="*/ 32 h 39"/>
                <a:gd name="T20" fmla="*/ 12 w 40"/>
                <a:gd name="T21" fmla="*/ 37 h 39"/>
                <a:gd name="T22" fmla="*/ 18 w 40"/>
                <a:gd name="T23" fmla="*/ 39 h 39"/>
                <a:gd name="T24" fmla="*/ 26 w 40"/>
                <a:gd name="T25" fmla="*/ 38 h 39"/>
                <a:gd name="T26" fmla="*/ 33 w 40"/>
                <a:gd name="T27" fmla="*/ 34 h 39"/>
                <a:gd name="T28" fmla="*/ 38 w 40"/>
                <a:gd name="T29" fmla="*/ 29 h 39"/>
                <a:gd name="T30" fmla="*/ 40 w 40"/>
                <a:gd name="T31" fmla="*/ 22 h 39"/>
                <a:gd name="T32" fmla="*/ 39 w 40"/>
                <a:gd name="T33"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39">
                  <a:moveTo>
                    <a:pt x="39" y="14"/>
                  </a:moveTo>
                  <a:lnTo>
                    <a:pt x="36" y="7"/>
                  </a:lnTo>
                  <a:lnTo>
                    <a:pt x="29" y="2"/>
                  </a:lnTo>
                  <a:lnTo>
                    <a:pt x="22" y="0"/>
                  </a:lnTo>
                  <a:lnTo>
                    <a:pt x="14" y="1"/>
                  </a:lnTo>
                  <a:lnTo>
                    <a:pt x="7" y="4"/>
                  </a:lnTo>
                  <a:lnTo>
                    <a:pt x="2" y="11"/>
                  </a:lnTo>
                  <a:lnTo>
                    <a:pt x="0" y="18"/>
                  </a:lnTo>
                  <a:lnTo>
                    <a:pt x="1" y="26"/>
                  </a:lnTo>
                  <a:lnTo>
                    <a:pt x="5" y="32"/>
                  </a:lnTo>
                  <a:lnTo>
                    <a:pt x="12" y="37"/>
                  </a:lnTo>
                  <a:lnTo>
                    <a:pt x="18" y="39"/>
                  </a:lnTo>
                  <a:lnTo>
                    <a:pt x="26" y="38"/>
                  </a:lnTo>
                  <a:lnTo>
                    <a:pt x="33" y="34"/>
                  </a:lnTo>
                  <a:lnTo>
                    <a:pt x="38" y="29"/>
                  </a:lnTo>
                  <a:lnTo>
                    <a:pt x="40" y="22"/>
                  </a:lnTo>
                  <a:lnTo>
                    <a:pt x="39" y="1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36" name="Freeform 388"/>
            <p:cNvSpPr>
              <a:spLocks/>
            </p:cNvSpPr>
            <p:nvPr/>
          </p:nvSpPr>
          <p:spPr bwMode="auto">
            <a:xfrm>
              <a:off x="2944" y="2499"/>
              <a:ext cx="26" cy="26"/>
            </a:xfrm>
            <a:custGeom>
              <a:avLst/>
              <a:gdLst>
                <a:gd name="T0" fmla="*/ 26 w 52"/>
                <a:gd name="T1" fmla="*/ 50 h 50"/>
                <a:gd name="T2" fmla="*/ 37 w 52"/>
                <a:gd name="T3" fmla="*/ 48 h 50"/>
                <a:gd name="T4" fmla="*/ 45 w 52"/>
                <a:gd name="T5" fmla="*/ 42 h 50"/>
                <a:gd name="T6" fmla="*/ 49 w 52"/>
                <a:gd name="T7" fmla="*/ 34 h 50"/>
                <a:gd name="T8" fmla="*/ 52 w 52"/>
                <a:gd name="T9" fmla="*/ 25 h 50"/>
                <a:gd name="T10" fmla="*/ 49 w 52"/>
                <a:gd name="T11" fmla="*/ 15 h 50"/>
                <a:gd name="T12" fmla="*/ 45 w 52"/>
                <a:gd name="T13" fmla="*/ 6 h 50"/>
                <a:gd name="T14" fmla="*/ 37 w 52"/>
                <a:gd name="T15" fmla="*/ 2 h 50"/>
                <a:gd name="T16" fmla="*/ 26 w 52"/>
                <a:gd name="T17" fmla="*/ 0 h 50"/>
                <a:gd name="T18" fmla="*/ 16 w 52"/>
                <a:gd name="T19" fmla="*/ 2 h 50"/>
                <a:gd name="T20" fmla="*/ 8 w 52"/>
                <a:gd name="T21" fmla="*/ 6 h 50"/>
                <a:gd name="T22" fmla="*/ 2 w 52"/>
                <a:gd name="T23" fmla="*/ 15 h 50"/>
                <a:gd name="T24" fmla="*/ 0 w 52"/>
                <a:gd name="T25" fmla="*/ 25 h 50"/>
                <a:gd name="T26" fmla="*/ 2 w 52"/>
                <a:gd name="T27" fmla="*/ 34 h 50"/>
                <a:gd name="T28" fmla="*/ 8 w 52"/>
                <a:gd name="T29" fmla="*/ 42 h 50"/>
                <a:gd name="T30" fmla="*/ 16 w 52"/>
                <a:gd name="T31" fmla="*/ 48 h 50"/>
                <a:gd name="T32" fmla="*/ 26 w 52"/>
                <a:gd name="T33"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50">
                  <a:moveTo>
                    <a:pt x="26" y="50"/>
                  </a:moveTo>
                  <a:lnTo>
                    <a:pt x="37" y="48"/>
                  </a:lnTo>
                  <a:lnTo>
                    <a:pt x="45" y="42"/>
                  </a:lnTo>
                  <a:lnTo>
                    <a:pt x="49" y="34"/>
                  </a:lnTo>
                  <a:lnTo>
                    <a:pt x="52" y="25"/>
                  </a:lnTo>
                  <a:lnTo>
                    <a:pt x="49" y="15"/>
                  </a:lnTo>
                  <a:lnTo>
                    <a:pt x="45" y="6"/>
                  </a:lnTo>
                  <a:lnTo>
                    <a:pt x="37" y="2"/>
                  </a:lnTo>
                  <a:lnTo>
                    <a:pt x="26" y="0"/>
                  </a:lnTo>
                  <a:lnTo>
                    <a:pt x="16" y="2"/>
                  </a:lnTo>
                  <a:lnTo>
                    <a:pt x="8" y="6"/>
                  </a:lnTo>
                  <a:lnTo>
                    <a:pt x="2" y="15"/>
                  </a:lnTo>
                  <a:lnTo>
                    <a:pt x="0" y="25"/>
                  </a:lnTo>
                  <a:lnTo>
                    <a:pt x="2" y="34"/>
                  </a:lnTo>
                  <a:lnTo>
                    <a:pt x="8" y="42"/>
                  </a:lnTo>
                  <a:lnTo>
                    <a:pt x="16" y="48"/>
                  </a:lnTo>
                  <a:lnTo>
                    <a:pt x="26" y="5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37" name="Freeform 389"/>
            <p:cNvSpPr>
              <a:spLocks/>
            </p:cNvSpPr>
            <p:nvPr/>
          </p:nvSpPr>
          <p:spPr bwMode="auto">
            <a:xfrm>
              <a:off x="2930" y="2414"/>
              <a:ext cx="56" cy="78"/>
            </a:xfrm>
            <a:custGeom>
              <a:avLst/>
              <a:gdLst>
                <a:gd name="T0" fmla="*/ 69 w 113"/>
                <a:gd name="T1" fmla="*/ 156 h 156"/>
                <a:gd name="T2" fmla="*/ 44 w 113"/>
                <a:gd name="T3" fmla="*/ 156 h 156"/>
                <a:gd name="T4" fmla="*/ 39 w 113"/>
                <a:gd name="T5" fmla="*/ 149 h 156"/>
                <a:gd name="T6" fmla="*/ 29 w 113"/>
                <a:gd name="T7" fmla="*/ 131 h 156"/>
                <a:gd name="T8" fmla="*/ 17 w 113"/>
                <a:gd name="T9" fmla="*/ 106 h 156"/>
                <a:gd name="T10" fmla="*/ 6 w 113"/>
                <a:gd name="T11" fmla="*/ 77 h 156"/>
                <a:gd name="T12" fmla="*/ 0 w 113"/>
                <a:gd name="T13" fmla="*/ 50 h 156"/>
                <a:gd name="T14" fmla="*/ 5 w 113"/>
                <a:gd name="T15" fmla="*/ 24 h 156"/>
                <a:gd name="T16" fmla="*/ 22 w 113"/>
                <a:gd name="T17" fmla="*/ 7 h 156"/>
                <a:gd name="T18" fmla="*/ 55 w 113"/>
                <a:gd name="T19" fmla="*/ 0 h 156"/>
                <a:gd name="T20" fmla="*/ 91 w 113"/>
                <a:gd name="T21" fmla="*/ 7 h 156"/>
                <a:gd name="T22" fmla="*/ 108 w 113"/>
                <a:gd name="T23" fmla="*/ 24 h 156"/>
                <a:gd name="T24" fmla="*/ 113 w 113"/>
                <a:gd name="T25" fmla="*/ 50 h 156"/>
                <a:gd name="T26" fmla="*/ 107 w 113"/>
                <a:gd name="T27" fmla="*/ 77 h 156"/>
                <a:gd name="T28" fmla="*/ 97 w 113"/>
                <a:gd name="T29" fmla="*/ 106 h 156"/>
                <a:gd name="T30" fmla="*/ 84 w 113"/>
                <a:gd name="T31" fmla="*/ 131 h 156"/>
                <a:gd name="T32" fmla="*/ 74 w 113"/>
                <a:gd name="T33" fmla="*/ 149 h 156"/>
                <a:gd name="T34" fmla="*/ 69 w 113"/>
                <a:gd name="T35"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38" name="Freeform 390"/>
            <p:cNvSpPr>
              <a:spLocks/>
            </p:cNvSpPr>
            <p:nvPr/>
          </p:nvSpPr>
          <p:spPr bwMode="auto">
            <a:xfrm>
              <a:off x="2930" y="2414"/>
              <a:ext cx="56" cy="78"/>
            </a:xfrm>
            <a:custGeom>
              <a:avLst/>
              <a:gdLst>
                <a:gd name="T0" fmla="*/ 69 w 113"/>
                <a:gd name="T1" fmla="*/ 156 h 156"/>
                <a:gd name="T2" fmla="*/ 44 w 113"/>
                <a:gd name="T3" fmla="*/ 156 h 156"/>
                <a:gd name="T4" fmla="*/ 39 w 113"/>
                <a:gd name="T5" fmla="*/ 149 h 156"/>
                <a:gd name="T6" fmla="*/ 29 w 113"/>
                <a:gd name="T7" fmla="*/ 131 h 156"/>
                <a:gd name="T8" fmla="*/ 17 w 113"/>
                <a:gd name="T9" fmla="*/ 106 h 156"/>
                <a:gd name="T10" fmla="*/ 6 w 113"/>
                <a:gd name="T11" fmla="*/ 77 h 156"/>
                <a:gd name="T12" fmla="*/ 0 w 113"/>
                <a:gd name="T13" fmla="*/ 50 h 156"/>
                <a:gd name="T14" fmla="*/ 5 w 113"/>
                <a:gd name="T15" fmla="*/ 24 h 156"/>
                <a:gd name="T16" fmla="*/ 22 w 113"/>
                <a:gd name="T17" fmla="*/ 7 h 156"/>
                <a:gd name="T18" fmla="*/ 55 w 113"/>
                <a:gd name="T19" fmla="*/ 0 h 156"/>
                <a:gd name="T20" fmla="*/ 91 w 113"/>
                <a:gd name="T21" fmla="*/ 7 h 156"/>
                <a:gd name="T22" fmla="*/ 108 w 113"/>
                <a:gd name="T23" fmla="*/ 24 h 156"/>
                <a:gd name="T24" fmla="*/ 113 w 113"/>
                <a:gd name="T25" fmla="*/ 50 h 156"/>
                <a:gd name="T26" fmla="*/ 107 w 113"/>
                <a:gd name="T27" fmla="*/ 77 h 156"/>
                <a:gd name="T28" fmla="*/ 97 w 113"/>
                <a:gd name="T29" fmla="*/ 106 h 156"/>
                <a:gd name="T30" fmla="*/ 84 w 113"/>
                <a:gd name="T31" fmla="*/ 131 h 156"/>
                <a:gd name="T32" fmla="*/ 74 w 113"/>
                <a:gd name="T33" fmla="*/ 149 h 156"/>
                <a:gd name="T34" fmla="*/ 69 w 113"/>
                <a:gd name="T35"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39" name="Freeform 391"/>
            <p:cNvSpPr>
              <a:spLocks/>
            </p:cNvSpPr>
            <p:nvPr/>
          </p:nvSpPr>
          <p:spPr bwMode="auto">
            <a:xfrm>
              <a:off x="2972" y="2447"/>
              <a:ext cx="76" cy="61"/>
            </a:xfrm>
            <a:custGeom>
              <a:avLst/>
              <a:gdLst>
                <a:gd name="T0" fmla="*/ 13 w 152"/>
                <a:gd name="T1" fmla="*/ 122 h 123"/>
                <a:gd name="T2" fmla="*/ 0 w 152"/>
                <a:gd name="T3" fmla="*/ 100 h 123"/>
                <a:gd name="T4" fmla="*/ 4 w 152"/>
                <a:gd name="T5" fmla="*/ 93 h 123"/>
                <a:gd name="T6" fmla="*/ 14 w 152"/>
                <a:gd name="T7" fmla="*/ 75 h 123"/>
                <a:gd name="T8" fmla="*/ 29 w 152"/>
                <a:gd name="T9" fmla="*/ 52 h 123"/>
                <a:gd name="T10" fmla="*/ 48 w 152"/>
                <a:gd name="T11" fmla="*/ 27 h 123"/>
                <a:gd name="T12" fmla="*/ 70 w 152"/>
                <a:gd name="T13" fmla="*/ 9 h 123"/>
                <a:gd name="T14" fmla="*/ 93 w 152"/>
                <a:gd name="T15" fmla="*/ 0 h 123"/>
                <a:gd name="T16" fmla="*/ 118 w 152"/>
                <a:gd name="T17" fmla="*/ 5 h 123"/>
                <a:gd name="T18" fmla="*/ 141 w 152"/>
                <a:gd name="T19" fmla="*/ 32 h 123"/>
                <a:gd name="T20" fmla="*/ 149 w 152"/>
                <a:gd name="T21" fmla="*/ 50 h 123"/>
                <a:gd name="T22" fmla="*/ 152 w 152"/>
                <a:gd name="T23" fmla="*/ 65 h 123"/>
                <a:gd name="T24" fmla="*/ 151 w 152"/>
                <a:gd name="T25" fmla="*/ 79 h 123"/>
                <a:gd name="T26" fmla="*/ 146 w 152"/>
                <a:gd name="T27" fmla="*/ 91 h 123"/>
                <a:gd name="T28" fmla="*/ 138 w 152"/>
                <a:gd name="T29" fmla="*/ 99 h 123"/>
                <a:gd name="T30" fmla="*/ 127 w 152"/>
                <a:gd name="T31" fmla="*/ 107 h 123"/>
                <a:gd name="T32" fmla="*/ 114 w 152"/>
                <a:gd name="T33" fmla="*/ 113 h 123"/>
                <a:gd name="T34" fmla="*/ 99 w 152"/>
                <a:gd name="T35" fmla="*/ 116 h 123"/>
                <a:gd name="T36" fmla="*/ 84 w 152"/>
                <a:gd name="T37" fmla="*/ 120 h 123"/>
                <a:gd name="T38" fmla="*/ 69 w 152"/>
                <a:gd name="T39" fmla="*/ 121 h 123"/>
                <a:gd name="T40" fmla="*/ 54 w 152"/>
                <a:gd name="T41" fmla="*/ 122 h 123"/>
                <a:gd name="T42" fmla="*/ 42 w 152"/>
                <a:gd name="T43" fmla="*/ 123 h 123"/>
                <a:gd name="T44" fmla="*/ 30 w 152"/>
                <a:gd name="T45" fmla="*/ 123 h 123"/>
                <a:gd name="T46" fmla="*/ 21 w 152"/>
                <a:gd name="T47" fmla="*/ 122 h 123"/>
                <a:gd name="T48" fmla="*/ 15 w 152"/>
                <a:gd name="T49" fmla="*/ 122 h 123"/>
                <a:gd name="T50" fmla="*/ 13 w 152"/>
                <a:gd name="T51" fmla="*/ 12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2" h="123">
                  <a:moveTo>
                    <a:pt x="13" y="122"/>
                  </a:moveTo>
                  <a:lnTo>
                    <a:pt x="0" y="100"/>
                  </a:lnTo>
                  <a:lnTo>
                    <a:pt x="4" y="93"/>
                  </a:lnTo>
                  <a:lnTo>
                    <a:pt x="14" y="75"/>
                  </a:lnTo>
                  <a:lnTo>
                    <a:pt x="29" y="52"/>
                  </a:lnTo>
                  <a:lnTo>
                    <a:pt x="48" y="27"/>
                  </a:lnTo>
                  <a:lnTo>
                    <a:pt x="70" y="9"/>
                  </a:lnTo>
                  <a:lnTo>
                    <a:pt x="93" y="0"/>
                  </a:lnTo>
                  <a:lnTo>
                    <a:pt x="118" y="5"/>
                  </a:lnTo>
                  <a:lnTo>
                    <a:pt x="141" y="32"/>
                  </a:lnTo>
                  <a:lnTo>
                    <a:pt x="149" y="50"/>
                  </a:lnTo>
                  <a:lnTo>
                    <a:pt x="152" y="65"/>
                  </a:lnTo>
                  <a:lnTo>
                    <a:pt x="151" y="79"/>
                  </a:lnTo>
                  <a:lnTo>
                    <a:pt x="146" y="91"/>
                  </a:lnTo>
                  <a:lnTo>
                    <a:pt x="138" y="99"/>
                  </a:lnTo>
                  <a:lnTo>
                    <a:pt x="127" y="107"/>
                  </a:lnTo>
                  <a:lnTo>
                    <a:pt x="114" y="113"/>
                  </a:lnTo>
                  <a:lnTo>
                    <a:pt x="99" y="116"/>
                  </a:lnTo>
                  <a:lnTo>
                    <a:pt x="84" y="120"/>
                  </a:lnTo>
                  <a:lnTo>
                    <a:pt x="69" y="121"/>
                  </a:lnTo>
                  <a:lnTo>
                    <a:pt x="54" y="122"/>
                  </a:lnTo>
                  <a:lnTo>
                    <a:pt x="42" y="123"/>
                  </a:lnTo>
                  <a:lnTo>
                    <a:pt x="30" y="123"/>
                  </a:lnTo>
                  <a:lnTo>
                    <a:pt x="21" y="122"/>
                  </a:lnTo>
                  <a:lnTo>
                    <a:pt x="15" y="122"/>
                  </a:lnTo>
                  <a:lnTo>
                    <a:pt x="13" y="12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40" name="Freeform 392"/>
            <p:cNvSpPr>
              <a:spLocks/>
            </p:cNvSpPr>
            <p:nvPr/>
          </p:nvSpPr>
          <p:spPr bwMode="auto">
            <a:xfrm>
              <a:off x="2972" y="2517"/>
              <a:ext cx="76" cy="61"/>
            </a:xfrm>
            <a:custGeom>
              <a:avLst/>
              <a:gdLst>
                <a:gd name="T0" fmla="*/ 0 w 153"/>
                <a:gd name="T1" fmla="*/ 23 h 122"/>
                <a:gd name="T2" fmla="*/ 13 w 153"/>
                <a:gd name="T3" fmla="*/ 1 h 122"/>
                <a:gd name="T4" fmla="*/ 15 w 153"/>
                <a:gd name="T5" fmla="*/ 1 h 122"/>
                <a:gd name="T6" fmla="*/ 21 w 153"/>
                <a:gd name="T7" fmla="*/ 1 h 122"/>
                <a:gd name="T8" fmla="*/ 30 w 153"/>
                <a:gd name="T9" fmla="*/ 0 h 122"/>
                <a:gd name="T10" fmla="*/ 42 w 153"/>
                <a:gd name="T11" fmla="*/ 0 h 122"/>
                <a:gd name="T12" fmla="*/ 54 w 153"/>
                <a:gd name="T13" fmla="*/ 1 h 122"/>
                <a:gd name="T14" fmla="*/ 69 w 153"/>
                <a:gd name="T15" fmla="*/ 2 h 122"/>
                <a:gd name="T16" fmla="*/ 84 w 153"/>
                <a:gd name="T17" fmla="*/ 4 h 122"/>
                <a:gd name="T18" fmla="*/ 99 w 153"/>
                <a:gd name="T19" fmla="*/ 7 h 122"/>
                <a:gd name="T20" fmla="*/ 114 w 153"/>
                <a:gd name="T21" fmla="*/ 10 h 122"/>
                <a:gd name="T22" fmla="*/ 127 w 153"/>
                <a:gd name="T23" fmla="*/ 16 h 122"/>
                <a:gd name="T24" fmla="*/ 138 w 153"/>
                <a:gd name="T25" fmla="*/ 23 h 122"/>
                <a:gd name="T26" fmla="*/ 146 w 153"/>
                <a:gd name="T27" fmla="*/ 32 h 122"/>
                <a:gd name="T28" fmla="*/ 152 w 153"/>
                <a:gd name="T29" fmla="*/ 43 h 122"/>
                <a:gd name="T30" fmla="*/ 153 w 153"/>
                <a:gd name="T31" fmla="*/ 55 h 122"/>
                <a:gd name="T32" fmla="*/ 150 w 153"/>
                <a:gd name="T33" fmla="*/ 70 h 122"/>
                <a:gd name="T34" fmla="*/ 142 w 153"/>
                <a:gd name="T35" fmla="*/ 89 h 122"/>
                <a:gd name="T36" fmla="*/ 118 w 153"/>
                <a:gd name="T37" fmla="*/ 115 h 122"/>
                <a:gd name="T38" fmla="*/ 93 w 153"/>
                <a:gd name="T39" fmla="*/ 122 h 122"/>
                <a:gd name="T40" fmla="*/ 70 w 153"/>
                <a:gd name="T41" fmla="*/ 114 h 122"/>
                <a:gd name="T42" fmla="*/ 48 w 153"/>
                <a:gd name="T43" fmla="*/ 95 h 122"/>
                <a:gd name="T44" fmla="*/ 29 w 153"/>
                <a:gd name="T45" fmla="*/ 72 h 122"/>
                <a:gd name="T46" fmla="*/ 14 w 153"/>
                <a:gd name="T47" fmla="*/ 48 h 122"/>
                <a:gd name="T48" fmla="*/ 4 w 153"/>
                <a:gd name="T49" fmla="*/ 30 h 122"/>
                <a:gd name="T50" fmla="*/ 0 w 153"/>
                <a:gd name="T51" fmla="*/ 2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3" h="122">
                  <a:moveTo>
                    <a:pt x="0" y="23"/>
                  </a:moveTo>
                  <a:lnTo>
                    <a:pt x="13" y="1"/>
                  </a:lnTo>
                  <a:lnTo>
                    <a:pt x="15" y="1"/>
                  </a:lnTo>
                  <a:lnTo>
                    <a:pt x="21" y="1"/>
                  </a:lnTo>
                  <a:lnTo>
                    <a:pt x="30" y="0"/>
                  </a:lnTo>
                  <a:lnTo>
                    <a:pt x="42" y="0"/>
                  </a:lnTo>
                  <a:lnTo>
                    <a:pt x="54" y="1"/>
                  </a:lnTo>
                  <a:lnTo>
                    <a:pt x="69" y="2"/>
                  </a:lnTo>
                  <a:lnTo>
                    <a:pt x="84" y="4"/>
                  </a:lnTo>
                  <a:lnTo>
                    <a:pt x="99" y="7"/>
                  </a:lnTo>
                  <a:lnTo>
                    <a:pt x="114" y="10"/>
                  </a:lnTo>
                  <a:lnTo>
                    <a:pt x="127" y="16"/>
                  </a:lnTo>
                  <a:lnTo>
                    <a:pt x="138" y="23"/>
                  </a:lnTo>
                  <a:lnTo>
                    <a:pt x="146" y="32"/>
                  </a:lnTo>
                  <a:lnTo>
                    <a:pt x="152" y="43"/>
                  </a:lnTo>
                  <a:lnTo>
                    <a:pt x="153" y="55"/>
                  </a:lnTo>
                  <a:lnTo>
                    <a:pt x="150" y="70"/>
                  </a:lnTo>
                  <a:lnTo>
                    <a:pt x="142" y="89"/>
                  </a:lnTo>
                  <a:lnTo>
                    <a:pt x="118" y="115"/>
                  </a:lnTo>
                  <a:lnTo>
                    <a:pt x="93" y="122"/>
                  </a:lnTo>
                  <a:lnTo>
                    <a:pt x="70" y="114"/>
                  </a:lnTo>
                  <a:lnTo>
                    <a:pt x="48" y="95"/>
                  </a:lnTo>
                  <a:lnTo>
                    <a:pt x="29" y="72"/>
                  </a:lnTo>
                  <a:lnTo>
                    <a:pt x="14" y="48"/>
                  </a:lnTo>
                  <a:lnTo>
                    <a:pt x="4" y="30"/>
                  </a:lnTo>
                  <a:lnTo>
                    <a:pt x="0" y="2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41" name="Freeform 393"/>
            <p:cNvSpPr>
              <a:spLocks/>
            </p:cNvSpPr>
            <p:nvPr/>
          </p:nvSpPr>
          <p:spPr bwMode="auto">
            <a:xfrm>
              <a:off x="2930" y="2532"/>
              <a:ext cx="55" cy="78"/>
            </a:xfrm>
            <a:custGeom>
              <a:avLst/>
              <a:gdLst>
                <a:gd name="T0" fmla="*/ 43 w 112"/>
                <a:gd name="T1" fmla="*/ 0 h 156"/>
                <a:gd name="T2" fmla="*/ 68 w 112"/>
                <a:gd name="T3" fmla="*/ 0 h 156"/>
                <a:gd name="T4" fmla="*/ 73 w 112"/>
                <a:gd name="T5" fmla="*/ 7 h 156"/>
                <a:gd name="T6" fmla="*/ 83 w 112"/>
                <a:gd name="T7" fmla="*/ 24 h 156"/>
                <a:gd name="T8" fmla="*/ 96 w 112"/>
                <a:gd name="T9" fmla="*/ 50 h 156"/>
                <a:gd name="T10" fmla="*/ 106 w 112"/>
                <a:gd name="T11" fmla="*/ 77 h 156"/>
                <a:gd name="T12" fmla="*/ 112 w 112"/>
                <a:gd name="T13" fmla="*/ 106 h 156"/>
                <a:gd name="T14" fmla="*/ 108 w 112"/>
                <a:gd name="T15" fmla="*/ 131 h 156"/>
                <a:gd name="T16" fmla="*/ 91 w 112"/>
                <a:gd name="T17" fmla="*/ 149 h 156"/>
                <a:gd name="T18" fmla="*/ 56 w 112"/>
                <a:gd name="T19" fmla="*/ 156 h 156"/>
                <a:gd name="T20" fmla="*/ 22 w 112"/>
                <a:gd name="T21" fmla="*/ 149 h 156"/>
                <a:gd name="T22" fmla="*/ 4 w 112"/>
                <a:gd name="T23" fmla="*/ 131 h 156"/>
                <a:gd name="T24" fmla="*/ 0 w 112"/>
                <a:gd name="T25" fmla="*/ 106 h 156"/>
                <a:gd name="T26" fmla="*/ 5 w 112"/>
                <a:gd name="T27" fmla="*/ 77 h 156"/>
                <a:gd name="T28" fmla="*/ 15 w 112"/>
                <a:gd name="T29" fmla="*/ 50 h 156"/>
                <a:gd name="T30" fmla="*/ 28 w 112"/>
                <a:gd name="T31" fmla="*/ 24 h 156"/>
                <a:gd name="T32" fmla="*/ 38 w 112"/>
                <a:gd name="T33" fmla="*/ 7 h 156"/>
                <a:gd name="T34" fmla="*/ 43 w 112"/>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156">
                  <a:moveTo>
                    <a:pt x="43" y="0"/>
                  </a:moveTo>
                  <a:lnTo>
                    <a:pt x="68" y="0"/>
                  </a:lnTo>
                  <a:lnTo>
                    <a:pt x="73" y="7"/>
                  </a:lnTo>
                  <a:lnTo>
                    <a:pt x="83" y="24"/>
                  </a:lnTo>
                  <a:lnTo>
                    <a:pt x="96" y="50"/>
                  </a:lnTo>
                  <a:lnTo>
                    <a:pt x="106" y="77"/>
                  </a:lnTo>
                  <a:lnTo>
                    <a:pt x="112" y="106"/>
                  </a:lnTo>
                  <a:lnTo>
                    <a:pt x="108" y="131"/>
                  </a:lnTo>
                  <a:lnTo>
                    <a:pt x="91" y="149"/>
                  </a:lnTo>
                  <a:lnTo>
                    <a:pt x="56" y="156"/>
                  </a:lnTo>
                  <a:lnTo>
                    <a:pt x="22" y="149"/>
                  </a:lnTo>
                  <a:lnTo>
                    <a:pt x="4" y="131"/>
                  </a:lnTo>
                  <a:lnTo>
                    <a:pt x="0" y="106"/>
                  </a:lnTo>
                  <a:lnTo>
                    <a:pt x="5" y="77"/>
                  </a:lnTo>
                  <a:lnTo>
                    <a:pt x="15" y="50"/>
                  </a:lnTo>
                  <a:lnTo>
                    <a:pt x="28" y="24"/>
                  </a:lnTo>
                  <a:lnTo>
                    <a:pt x="38" y="7"/>
                  </a:lnTo>
                  <a:lnTo>
                    <a:pt x="4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42" name="Freeform 394"/>
            <p:cNvSpPr>
              <a:spLocks/>
            </p:cNvSpPr>
            <p:nvPr/>
          </p:nvSpPr>
          <p:spPr bwMode="auto">
            <a:xfrm>
              <a:off x="2868" y="2515"/>
              <a:ext cx="75" cy="62"/>
            </a:xfrm>
            <a:custGeom>
              <a:avLst/>
              <a:gdLst>
                <a:gd name="T0" fmla="*/ 138 w 151"/>
                <a:gd name="T1" fmla="*/ 1 h 123"/>
                <a:gd name="T2" fmla="*/ 151 w 151"/>
                <a:gd name="T3" fmla="*/ 23 h 123"/>
                <a:gd name="T4" fmla="*/ 147 w 151"/>
                <a:gd name="T5" fmla="*/ 30 h 123"/>
                <a:gd name="T6" fmla="*/ 137 w 151"/>
                <a:gd name="T7" fmla="*/ 48 h 123"/>
                <a:gd name="T8" fmla="*/ 122 w 151"/>
                <a:gd name="T9" fmla="*/ 71 h 123"/>
                <a:gd name="T10" fmla="*/ 103 w 151"/>
                <a:gd name="T11" fmla="*/ 95 h 123"/>
                <a:gd name="T12" fmla="*/ 82 w 151"/>
                <a:gd name="T13" fmla="*/ 114 h 123"/>
                <a:gd name="T14" fmla="*/ 57 w 151"/>
                <a:gd name="T15" fmla="*/ 123 h 123"/>
                <a:gd name="T16" fmla="*/ 34 w 151"/>
                <a:gd name="T17" fmla="*/ 117 h 123"/>
                <a:gd name="T18" fmla="*/ 11 w 151"/>
                <a:gd name="T19" fmla="*/ 91 h 123"/>
                <a:gd name="T20" fmla="*/ 3 w 151"/>
                <a:gd name="T21" fmla="*/ 72 h 123"/>
                <a:gd name="T22" fmla="*/ 0 w 151"/>
                <a:gd name="T23" fmla="*/ 57 h 123"/>
                <a:gd name="T24" fmla="*/ 0 w 151"/>
                <a:gd name="T25" fmla="*/ 44 h 123"/>
                <a:gd name="T26" fmla="*/ 6 w 151"/>
                <a:gd name="T27" fmla="*/ 32 h 123"/>
                <a:gd name="T28" fmla="*/ 14 w 151"/>
                <a:gd name="T29" fmla="*/ 24 h 123"/>
                <a:gd name="T30" fmla="*/ 25 w 151"/>
                <a:gd name="T31" fmla="*/ 16 h 123"/>
                <a:gd name="T32" fmla="*/ 38 w 151"/>
                <a:gd name="T33" fmla="*/ 10 h 123"/>
                <a:gd name="T34" fmla="*/ 52 w 151"/>
                <a:gd name="T35" fmla="*/ 7 h 123"/>
                <a:gd name="T36" fmla="*/ 67 w 151"/>
                <a:gd name="T37" fmla="*/ 3 h 123"/>
                <a:gd name="T38" fmla="*/ 82 w 151"/>
                <a:gd name="T39" fmla="*/ 2 h 123"/>
                <a:gd name="T40" fmla="*/ 97 w 151"/>
                <a:gd name="T41" fmla="*/ 1 h 123"/>
                <a:gd name="T42" fmla="*/ 109 w 151"/>
                <a:gd name="T43" fmla="*/ 0 h 123"/>
                <a:gd name="T44" fmla="*/ 121 w 151"/>
                <a:gd name="T45" fmla="*/ 0 h 123"/>
                <a:gd name="T46" fmla="*/ 130 w 151"/>
                <a:gd name="T47" fmla="*/ 1 h 123"/>
                <a:gd name="T48" fmla="*/ 136 w 151"/>
                <a:gd name="T49" fmla="*/ 1 h 123"/>
                <a:gd name="T50" fmla="*/ 138 w 151"/>
                <a:gd name="T51" fmla="*/ 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1" h="123">
                  <a:moveTo>
                    <a:pt x="138" y="1"/>
                  </a:moveTo>
                  <a:lnTo>
                    <a:pt x="151" y="23"/>
                  </a:lnTo>
                  <a:lnTo>
                    <a:pt x="147" y="30"/>
                  </a:lnTo>
                  <a:lnTo>
                    <a:pt x="137" y="48"/>
                  </a:lnTo>
                  <a:lnTo>
                    <a:pt x="122" y="71"/>
                  </a:lnTo>
                  <a:lnTo>
                    <a:pt x="103" y="95"/>
                  </a:lnTo>
                  <a:lnTo>
                    <a:pt x="82" y="114"/>
                  </a:lnTo>
                  <a:lnTo>
                    <a:pt x="57" y="123"/>
                  </a:lnTo>
                  <a:lnTo>
                    <a:pt x="34" y="117"/>
                  </a:lnTo>
                  <a:lnTo>
                    <a:pt x="11" y="91"/>
                  </a:lnTo>
                  <a:lnTo>
                    <a:pt x="3" y="72"/>
                  </a:lnTo>
                  <a:lnTo>
                    <a:pt x="0" y="57"/>
                  </a:lnTo>
                  <a:lnTo>
                    <a:pt x="0" y="44"/>
                  </a:lnTo>
                  <a:lnTo>
                    <a:pt x="6" y="32"/>
                  </a:lnTo>
                  <a:lnTo>
                    <a:pt x="14" y="24"/>
                  </a:lnTo>
                  <a:lnTo>
                    <a:pt x="25" y="16"/>
                  </a:lnTo>
                  <a:lnTo>
                    <a:pt x="38" y="10"/>
                  </a:lnTo>
                  <a:lnTo>
                    <a:pt x="52" y="7"/>
                  </a:lnTo>
                  <a:lnTo>
                    <a:pt x="67" y="3"/>
                  </a:lnTo>
                  <a:lnTo>
                    <a:pt x="82" y="2"/>
                  </a:lnTo>
                  <a:lnTo>
                    <a:pt x="97" y="1"/>
                  </a:lnTo>
                  <a:lnTo>
                    <a:pt x="109" y="0"/>
                  </a:lnTo>
                  <a:lnTo>
                    <a:pt x="121" y="0"/>
                  </a:lnTo>
                  <a:lnTo>
                    <a:pt x="130" y="1"/>
                  </a:lnTo>
                  <a:lnTo>
                    <a:pt x="136" y="1"/>
                  </a:lnTo>
                  <a:lnTo>
                    <a:pt x="138"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43" name="Freeform 395"/>
            <p:cNvSpPr>
              <a:spLocks/>
            </p:cNvSpPr>
            <p:nvPr/>
          </p:nvSpPr>
          <p:spPr bwMode="auto">
            <a:xfrm>
              <a:off x="2867" y="2446"/>
              <a:ext cx="76" cy="62"/>
            </a:xfrm>
            <a:custGeom>
              <a:avLst/>
              <a:gdLst>
                <a:gd name="T0" fmla="*/ 152 w 152"/>
                <a:gd name="T1" fmla="*/ 99 h 123"/>
                <a:gd name="T2" fmla="*/ 139 w 152"/>
                <a:gd name="T3" fmla="*/ 122 h 123"/>
                <a:gd name="T4" fmla="*/ 137 w 152"/>
                <a:gd name="T5" fmla="*/ 122 h 123"/>
                <a:gd name="T6" fmla="*/ 131 w 152"/>
                <a:gd name="T7" fmla="*/ 122 h 123"/>
                <a:gd name="T8" fmla="*/ 122 w 152"/>
                <a:gd name="T9" fmla="*/ 123 h 123"/>
                <a:gd name="T10" fmla="*/ 110 w 152"/>
                <a:gd name="T11" fmla="*/ 122 h 123"/>
                <a:gd name="T12" fmla="*/ 98 w 152"/>
                <a:gd name="T13" fmla="*/ 122 h 123"/>
                <a:gd name="T14" fmla="*/ 83 w 152"/>
                <a:gd name="T15" fmla="*/ 121 h 123"/>
                <a:gd name="T16" fmla="*/ 68 w 152"/>
                <a:gd name="T17" fmla="*/ 118 h 123"/>
                <a:gd name="T18" fmla="*/ 53 w 152"/>
                <a:gd name="T19" fmla="*/ 116 h 123"/>
                <a:gd name="T20" fmla="*/ 39 w 152"/>
                <a:gd name="T21" fmla="*/ 111 h 123"/>
                <a:gd name="T22" fmla="*/ 26 w 152"/>
                <a:gd name="T23" fmla="*/ 106 h 123"/>
                <a:gd name="T24" fmla="*/ 15 w 152"/>
                <a:gd name="T25" fmla="*/ 99 h 123"/>
                <a:gd name="T26" fmla="*/ 7 w 152"/>
                <a:gd name="T27" fmla="*/ 91 h 123"/>
                <a:gd name="T28" fmla="*/ 1 w 152"/>
                <a:gd name="T29" fmla="*/ 79 h 123"/>
                <a:gd name="T30" fmla="*/ 0 w 152"/>
                <a:gd name="T31" fmla="*/ 66 h 123"/>
                <a:gd name="T32" fmla="*/ 3 w 152"/>
                <a:gd name="T33" fmla="*/ 51 h 123"/>
                <a:gd name="T34" fmla="*/ 11 w 152"/>
                <a:gd name="T35" fmla="*/ 33 h 123"/>
                <a:gd name="T36" fmla="*/ 34 w 152"/>
                <a:gd name="T37" fmla="*/ 6 h 123"/>
                <a:gd name="T38" fmla="*/ 58 w 152"/>
                <a:gd name="T39" fmla="*/ 0 h 123"/>
                <a:gd name="T40" fmla="*/ 83 w 152"/>
                <a:gd name="T41" fmla="*/ 8 h 123"/>
                <a:gd name="T42" fmla="*/ 104 w 152"/>
                <a:gd name="T43" fmla="*/ 27 h 123"/>
                <a:gd name="T44" fmla="*/ 123 w 152"/>
                <a:gd name="T45" fmla="*/ 50 h 123"/>
                <a:gd name="T46" fmla="*/ 138 w 152"/>
                <a:gd name="T47" fmla="*/ 73 h 123"/>
                <a:gd name="T48" fmla="*/ 148 w 152"/>
                <a:gd name="T49" fmla="*/ 92 h 123"/>
                <a:gd name="T50" fmla="*/ 152 w 152"/>
                <a:gd name="T51" fmla="*/ 9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2" h="123">
                  <a:moveTo>
                    <a:pt x="152" y="99"/>
                  </a:moveTo>
                  <a:lnTo>
                    <a:pt x="139" y="122"/>
                  </a:lnTo>
                  <a:lnTo>
                    <a:pt x="137" y="122"/>
                  </a:lnTo>
                  <a:lnTo>
                    <a:pt x="131" y="122"/>
                  </a:lnTo>
                  <a:lnTo>
                    <a:pt x="122" y="123"/>
                  </a:lnTo>
                  <a:lnTo>
                    <a:pt x="110" y="122"/>
                  </a:lnTo>
                  <a:lnTo>
                    <a:pt x="98" y="122"/>
                  </a:lnTo>
                  <a:lnTo>
                    <a:pt x="83" y="121"/>
                  </a:lnTo>
                  <a:lnTo>
                    <a:pt x="68" y="118"/>
                  </a:lnTo>
                  <a:lnTo>
                    <a:pt x="53" y="116"/>
                  </a:lnTo>
                  <a:lnTo>
                    <a:pt x="39" y="111"/>
                  </a:lnTo>
                  <a:lnTo>
                    <a:pt x="26" y="106"/>
                  </a:lnTo>
                  <a:lnTo>
                    <a:pt x="15" y="99"/>
                  </a:lnTo>
                  <a:lnTo>
                    <a:pt x="7" y="91"/>
                  </a:lnTo>
                  <a:lnTo>
                    <a:pt x="1" y="79"/>
                  </a:lnTo>
                  <a:lnTo>
                    <a:pt x="0" y="66"/>
                  </a:lnTo>
                  <a:lnTo>
                    <a:pt x="3" y="51"/>
                  </a:lnTo>
                  <a:lnTo>
                    <a:pt x="11" y="33"/>
                  </a:lnTo>
                  <a:lnTo>
                    <a:pt x="34" y="6"/>
                  </a:lnTo>
                  <a:lnTo>
                    <a:pt x="58" y="0"/>
                  </a:lnTo>
                  <a:lnTo>
                    <a:pt x="83" y="8"/>
                  </a:lnTo>
                  <a:lnTo>
                    <a:pt x="104" y="27"/>
                  </a:lnTo>
                  <a:lnTo>
                    <a:pt x="123" y="50"/>
                  </a:lnTo>
                  <a:lnTo>
                    <a:pt x="138" y="73"/>
                  </a:lnTo>
                  <a:lnTo>
                    <a:pt x="148" y="92"/>
                  </a:lnTo>
                  <a:lnTo>
                    <a:pt x="152" y="9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44" name="Freeform 396"/>
            <p:cNvSpPr>
              <a:spLocks/>
            </p:cNvSpPr>
            <p:nvPr/>
          </p:nvSpPr>
          <p:spPr bwMode="auto">
            <a:xfrm>
              <a:off x="2555" y="2447"/>
              <a:ext cx="68" cy="74"/>
            </a:xfrm>
            <a:custGeom>
              <a:avLst/>
              <a:gdLst>
                <a:gd name="T0" fmla="*/ 6 w 136"/>
                <a:gd name="T1" fmla="*/ 67 h 148"/>
                <a:gd name="T2" fmla="*/ 0 w 136"/>
                <a:gd name="T3" fmla="*/ 47 h 148"/>
                <a:gd name="T4" fmla="*/ 7 w 136"/>
                <a:gd name="T5" fmla="*/ 33 h 148"/>
                <a:gd name="T6" fmla="*/ 15 w 136"/>
                <a:gd name="T7" fmla="*/ 27 h 148"/>
                <a:gd name="T8" fmla="*/ 24 w 136"/>
                <a:gd name="T9" fmla="*/ 25 h 148"/>
                <a:gd name="T10" fmla="*/ 35 w 136"/>
                <a:gd name="T11" fmla="*/ 25 h 148"/>
                <a:gd name="T12" fmla="*/ 43 w 136"/>
                <a:gd name="T13" fmla="*/ 16 h 148"/>
                <a:gd name="T14" fmla="*/ 58 w 136"/>
                <a:gd name="T15" fmla="*/ 2 h 148"/>
                <a:gd name="T16" fmla="*/ 79 w 136"/>
                <a:gd name="T17" fmla="*/ 2 h 148"/>
                <a:gd name="T18" fmla="*/ 92 w 136"/>
                <a:gd name="T19" fmla="*/ 16 h 148"/>
                <a:gd name="T20" fmla="*/ 100 w 136"/>
                <a:gd name="T21" fmla="*/ 24 h 148"/>
                <a:gd name="T22" fmla="*/ 111 w 136"/>
                <a:gd name="T23" fmla="*/ 23 h 148"/>
                <a:gd name="T24" fmla="*/ 121 w 136"/>
                <a:gd name="T25" fmla="*/ 26 h 148"/>
                <a:gd name="T26" fmla="*/ 129 w 136"/>
                <a:gd name="T27" fmla="*/ 32 h 148"/>
                <a:gd name="T28" fmla="*/ 136 w 136"/>
                <a:gd name="T29" fmla="*/ 46 h 148"/>
                <a:gd name="T30" fmla="*/ 130 w 136"/>
                <a:gd name="T31" fmla="*/ 65 h 148"/>
                <a:gd name="T32" fmla="*/ 130 w 136"/>
                <a:gd name="T33" fmla="*/ 80 h 148"/>
                <a:gd name="T34" fmla="*/ 136 w 136"/>
                <a:gd name="T35" fmla="*/ 100 h 148"/>
                <a:gd name="T36" fmla="*/ 129 w 136"/>
                <a:gd name="T37" fmla="*/ 115 h 148"/>
                <a:gd name="T38" fmla="*/ 121 w 136"/>
                <a:gd name="T39" fmla="*/ 121 h 148"/>
                <a:gd name="T40" fmla="*/ 112 w 136"/>
                <a:gd name="T41" fmla="*/ 123 h 148"/>
                <a:gd name="T42" fmla="*/ 102 w 136"/>
                <a:gd name="T43" fmla="*/ 122 h 148"/>
                <a:gd name="T44" fmla="*/ 94 w 136"/>
                <a:gd name="T45" fmla="*/ 131 h 148"/>
                <a:gd name="T46" fmla="*/ 80 w 136"/>
                <a:gd name="T47" fmla="*/ 146 h 148"/>
                <a:gd name="T48" fmla="*/ 59 w 136"/>
                <a:gd name="T49" fmla="*/ 146 h 148"/>
                <a:gd name="T50" fmla="*/ 45 w 136"/>
                <a:gd name="T51" fmla="*/ 131 h 148"/>
                <a:gd name="T52" fmla="*/ 36 w 136"/>
                <a:gd name="T53" fmla="*/ 123 h 148"/>
                <a:gd name="T54" fmla="*/ 26 w 136"/>
                <a:gd name="T55" fmla="*/ 124 h 148"/>
                <a:gd name="T56" fmla="*/ 16 w 136"/>
                <a:gd name="T57" fmla="*/ 122 h 148"/>
                <a:gd name="T58" fmla="*/ 8 w 136"/>
                <a:gd name="T59" fmla="*/ 116 h 148"/>
                <a:gd name="T60" fmla="*/ 1 w 136"/>
                <a:gd name="T61" fmla="*/ 101 h 148"/>
                <a:gd name="T62" fmla="*/ 7 w 136"/>
                <a:gd name="T63" fmla="*/ 83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6" h="148">
                  <a:moveTo>
                    <a:pt x="14" y="75"/>
                  </a:moveTo>
                  <a:lnTo>
                    <a:pt x="6" y="67"/>
                  </a:lnTo>
                  <a:lnTo>
                    <a:pt x="1" y="57"/>
                  </a:lnTo>
                  <a:lnTo>
                    <a:pt x="0" y="47"/>
                  </a:lnTo>
                  <a:lnTo>
                    <a:pt x="4" y="38"/>
                  </a:lnTo>
                  <a:lnTo>
                    <a:pt x="7" y="33"/>
                  </a:lnTo>
                  <a:lnTo>
                    <a:pt x="11" y="30"/>
                  </a:lnTo>
                  <a:lnTo>
                    <a:pt x="15" y="27"/>
                  </a:lnTo>
                  <a:lnTo>
                    <a:pt x="20" y="25"/>
                  </a:lnTo>
                  <a:lnTo>
                    <a:pt x="24" y="25"/>
                  </a:lnTo>
                  <a:lnTo>
                    <a:pt x="30" y="25"/>
                  </a:lnTo>
                  <a:lnTo>
                    <a:pt x="35" y="25"/>
                  </a:lnTo>
                  <a:lnTo>
                    <a:pt x="41" y="27"/>
                  </a:lnTo>
                  <a:lnTo>
                    <a:pt x="43" y="16"/>
                  </a:lnTo>
                  <a:lnTo>
                    <a:pt x="50" y="8"/>
                  </a:lnTo>
                  <a:lnTo>
                    <a:pt x="58" y="2"/>
                  </a:lnTo>
                  <a:lnTo>
                    <a:pt x="68" y="0"/>
                  </a:lnTo>
                  <a:lnTo>
                    <a:pt x="79" y="2"/>
                  </a:lnTo>
                  <a:lnTo>
                    <a:pt x="87" y="8"/>
                  </a:lnTo>
                  <a:lnTo>
                    <a:pt x="92" y="16"/>
                  </a:lnTo>
                  <a:lnTo>
                    <a:pt x="95" y="26"/>
                  </a:lnTo>
                  <a:lnTo>
                    <a:pt x="100" y="24"/>
                  </a:lnTo>
                  <a:lnTo>
                    <a:pt x="105" y="23"/>
                  </a:lnTo>
                  <a:lnTo>
                    <a:pt x="111" y="23"/>
                  </a:lnTo>
                  <a:lnTo>
                    <a:pt x="117" y="24"/>
                  </a:lnTo>
                  <a:lnTo>
                    <a:pt x="121" y="26"/>
                  </a:lnTo>
                  <a:lnTo>
                    <a:pt x="126" y="29"/>
                  </a:lnTo>
                  <a:lnTo>
                    <a:pt x="129" y="32"/>
                  </a:lnTo>
                  <a:lnTo>
                    <a:pt x="133" y="37"/>
                  </a:lnTo>
                  <a:lnTo>
                    <a:pt x="136" y="46"/>
                  </a:lnTo>
                  <a:lnTo>
                    <a:pt x="135" y="56"/>
                  </a:lnTo>
                  <a:lnTo>
                    <a:pt x="130" y="65"/>
                  </a:lnTo>
                  <a:lnTo>
                    <a:pt x="122" y="73"/>
                  </a:lnTo>
                  <a:lnTo>
                    <a:pt x="130" y="80"/>
                  </a:lnTo>
                  <a:lnTo>
                    <a:pt x="135" y="90"/>
                  </a:lnTo>
                  <a:lnTo>
                    <a:pt x="136" y="100"/>
                  </a:lnTo>
                  <a:lnTo>
                    <a:pt x="133" y="110"/>
                  </a:lnTo>
                  <a:lnTo>
                    <a:pt x="129" y="115"/>
                  </a:lnTo>
                  <a:lnTo>
                    <a:pt x="126" y="118"/>
                  </a:lnTo>
                  <a:lnTo>
                    <a:pt x="121" y="121"/>
                  </a:lnTo>
                  <a:lnTo>
                    <a:pt x="117" y="122"/>
                  </a:lnTo>
                  <a:lnTo>
                    <a:pt x="112" y="123"/>
                  </a:lnTo>
                  <a:lnTo>
                    <a:pt x="106" y="123"/>
                  </a:lnTo>
                  <a:lnTo>
                    <a:pt x="102" y="122"/>
                  </a:lnTo>
                  <a:lnTo>
                    <a:pt x="96" y="121"/>
                  </a:lnTo>
                  <a:lnTo>
                    <a:pt x="94" y="131"/>
                  </a:lnTo>
                  <a:lnTo>
                    <a:pt x="88" y="140"/>
                  </a:lnTo>
                  <a:lnTo>
                    <a:pt x="80" y="146"/>
                  </a:lnTo>
                  <a:lnTo>
                    <a:pt x="69" y="148"/>
                  </a:lnTo>
                  <a:lnTo>
                    <a:pt x="59" y="146"/>
                  </a:lnTo>
                  <a:lnTo>
                    <a:pt x="51" y="140"/>
                  </a:lnTo>
                  <a:lnTo>
                    <a:pt x="45" y="131"/>
                  </a:lnTo>
                  <a:lnTo>
                    <a:pt x="42" y="121"/>
                  </a:lnTo>
                  <a:lnTo>
                    <a:pt x="36" y="123"/>
                  </a:lnTo>
                  <a:lnTo>
                    <a:pt x="31" y="124"/>
                  </a:lnTo>
                  <a:lnTo>
                    <a:pt x="26" y="124"/>
                  </a:lnTo>
                  <a:lnTo>
                    <a:pt x="21" y="123"/>
                  </a:lnTo>
                  <a:lnTo>
                    <a:pt x="16" y="122"/>
                  </a:lnTo>
                  <a:lnTo>
                    <a:pt x="12" y="120"/>
                  </a:lnTo>
                  <a:lnTo>
                    <a:pt x="8" y="116"/>
                  </a:lnTo>
                  <a:lnTo>
                    <a:pt x="5" y="111"/>
                  </a:lnTo>
                  <a:lnTo>
                    <a:pt x="1" y="101"/>
                  </a:lnTo>
                  <a:lnTo>
                    <a:pt x="3" y="92"/>
                  </a:lnTo>
                  <a:lnTo>
                    <a:pt x="7" y="83"/>
                  </a:lnTo>
                  <a:lnTo>
                    <a:pt x="14" y="7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45" name="Freeform 397"/>
            <p:cNvSpPr>
              <a:spLocks/>
            </p:cNvSpPr>
            <p:nvPr/>
          </p:nvSpPr>
          <p:spPr bwMode="auto">
            <a:xfrm>
              <a:off x="2579" y="2473"/>
              <a:ext cx="20" cy="21"/>
            </a:xfrm>
            <a:custGeom>
              <a:avLst/>
              <a:gdLst>
                <a:gd name="T0" fmla="*/ 19 w 39"/>
                <a:gd name="T1" fmla="*/ 40 h 40"/>
                <a:gd name="T2" fmla="*/ 27 w 39"/>
                <a:gd name="T3" fmla="*/ 39 h 40"/>
                <a:gd name="T4" fmla="*/ 33 w 39"/>
                <a:gd name="T5" fmla="*/ 34 h 40"/>
                <a:gd name="T6" fmla="*/ 38 w 39"/>
                <a:gd name="T7" fmla="*/ 27 h 40"/>
                <a:gd name="T8" fmla="*/ 39 w 39"/>
                <a:gd name="T9" fmla="*/ 20 h 40"/>
                <a:gd name="T10" fmla="*/ 38 w 39"/>
                <a:gd name="T11" fmla="*/ 12 h 40"/>
                <a:gd name="T12" fmla="*/ 33 w 39"/>
                <a:gd name="T13" fmla="*/ 5 h 40"/>
                <a:gd name="T14" fmla="*/ 27 w 39"/>
                <a:gd name="T15" fmla="*/ 1 h 40"/>
                <a:gd name="T16" fmla="*/ 19 w 39"/>
                <a:gd name="T17" fmla="*/ 0 h 40"/>
                <a:gd name="T18" fmla="*/ 12 w 39"/>
                <a:gd name="T19" fmla="*/ 1 h 40"/>
                <a:gd name="T20" fmla="*/ 6 w 39"/>
                <a:gd name="T21" fmla="*/ 5 h 40"/>
                <a:gd name="T22" fmla="*/ 1 w 39"/>
                <a:gd name="T23" fmla="*/ 12 h 40"/>
                <a:gd name="T24" fmla="*/ 0 w 39"/>
                <a:gd name="T25" fmla="*/ 20 h 40"/>
                <a:gd name="T26" fmla="*/ 1 w 39"/>
                <a:gd name="T27" fmla="*/ 27 h 40"/>
                <a:gd name="T28" fmla="*/ 6 w 39"/>
                <a:gd name="T29" fmla="*/ 34 h 40"/>
                <a:gd name="T30" fmla="*/ 12 w 39"/>
                <a:gd name="T31" fmla="*/ 39 h 40"/>
                <a:gd name="T32" fmla="*/ 19 w 39"/>
                <a:gd name="T33"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40">
                  <a:moveTo>
                    <a:pt x="19" y="40"/>
                  </a:moveTo>
                  <a:lnTo>
                    <a:pt x="27" y="39"/>
                  </a:lnTo>
                  <a:lnTo>
                    <a:pt x="33" y="34"/>
                  </a:lnTo>
                  <a:lnTo>
                    <a:pt x="38" y="27"/>
                  </a:lnTo>
                  <a:lnTo>
                    <a:pt x="39" y="20"/>
                  </a:lnTo>
                  <a:lnTo>
                    <a:pt x="38" y="12"/>
                  </a:lnTo>
                  <a:lnTo>
                    <a:pt x="33" y="5"/>
                  </a:lnTo>
                  <a:lnTo>
                    <a:pt x="27" y="1"/>
                  </a:lnTo>
                  <a:lnTo>
                    <a:pt x="19" y="0"/>
                  </a:lnTo>
                  <a:lnTo>
                    <a:pt x="12" y="1"/>
                  </a:lnTo>
                  <a:lnTo>
                    <a:pt x="6" y="5"/>
                  </a:lnTo>
                  <a:lnTo>
                    <a:pt x="1" y="12"/>
                  </a:lnTo>
                  <a:lnTo>
                    <a:pt x="0" y="20"/>
                  </a:lnTo>
                  <a:lnTo>
                    <a:pt x="1" y="27"/>
                  </a:lnTo>
                  <a:lnTo>
                    <a:pt x="6" y="34"/>
                  </a:lnTo>
                  <a:lnTo>
                    <a:pt x="12" y="39"/>
                  </a:lnTo>
                  <a:lnTo>
                    <a:pt x="19" y="4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46" name="Freeform 398"/>
            <p:cNvSpPr>
              <a:spLocks/>
            </p:cNvSpPr>
            <p:nvPr/>
          </p:nvSpPr>
          <p:spPr bwMode="auto">
            <a:xfrm>
              <a:off x="2642" y="1923"/>
              <a:ext cx="68" cy="74"/>
            </a:xfrm>
            <a:custGeom>
              <a:avLst/>
              <a:gdLst>
                <a:gd name="T0" fmla="*/ 6 w 136"/>
                <a:gd name="T1" fmla="*/ 66 h 147"/>
                <a:gd name="T2" fmla="*/ 0 w 136"/>
                <a:gd name="T3" fmla="*/ 47 h 147"/>
                <a:gd name="T4" fmla="*/ 7 w 136"/>
                <a:gd name="T5" fmla="*/ 33 h 147"/>
                <a:gd name="T6" fmla="*/ 15 w 136"/>
                <a:gd name="T7" fmla="*/ 26 h 147"/>
                <a:gd name="T8" fmla="*/ 25 w 136"/>
                <a:gd name="T9" fmla="*/ 24 h 147"/>
                <a:gd name="T10" fmla="*/ 35 w 136"/>
                <a:gd name="T11" fmla="*/ 25 h 147"/>
                <a:gd name="T12" fmla="*/ 43 w 136"/>
                <a:gd name="T13" fmla="*/ 16 h 147"/>
                <a:gd name="T14" fmla="*/ 58 w 136"/>
                <a:gd name="T15" fmla="*/ 2 h 147"/>
                <a:gd name="T16" fmla="*/ 79 w 136"/>
                <a:gd name="T17" fmla="*/ 2 h 147"/>
                <a:gd name="T18" fmla="*/ 92 w 136"/>
                <a:gd name="T19" fmla="*/ 16 h 147"/>
                <a:gd name="T20" fmla="*/ 101 w 136"/>
                <a:gd name="T21" fmla="*/ 24 h 147"/>
                <a:gd name="T22" fmla="*/ 111 w 136"/>
                <a:gd name="T23" fmla="*/ 23 h 147"/>
                <a:gd name="T24" fmla="*/ 121 w 136"/>
                <a:gd name="T25" fmla="*/ 25 h 147"/>
                <a:gd name="T26" fmla="*/ 129 w 136"/>
                <a:gd name="T27" fmla="*/ 32 h 147"/>
                <a:gd name="T28" fmla="*/ 136 w 136"/>
                <a:gd name="T29" fmla="*/ 46 h 147"/>
                <a:gd name="T30" fmla="*/ 130 w 136"/>
                <a:gd name="T31" fmla="*/ 65 h 147"/>
                <a:gd name="T32" fmla="*/ 130 w 136"/>
                <a:gd name="T33" fmla="*/ 80 h 147"/>
                <a:gd name="T34" fmla="*/ 136 w 136"/>
                <a:gd name="T35" fmla="*/ 100 h 147"/>
                <a:gd name="T36" fmla="*/ 129 w 136"/>
                <a:gd name="T37" fmla="*/ 114 h 147"/>
                <a:gd name="T38" fmla="*/ 121 w 136"/>
                <a:gd name="T39" fmla="*/ 121 h 147"/>
                <a:gd name="T40" fmla="*/ 112 w 136"/>
                <a:gd name="T41" fmla="*/ 123 h 147"/>
                <a:gd name="T42" fmla="*/ 102 w 136"/>
                <a:gd name="T43" fmla="*/ 122 h 147"/>
                <a:gd name="T44" fmla="*/ 94 w 136"/>
                <a:gd name="T45" fmla="*/ 131 h 147"/>
                <a:gd name="T46" fmla="*/ 80 w 136"/>
                <a:gd name="T47" fmla="*/ 145 h 147"/>
                <a:gd name="T48" fmla="*/ 59 w 136"/>
                <a:gd name="T49" fmla="*/ 145 h 147"/>
                <a:gd name="T50" fmla="*/ 45 w 136"/>
                <a:gd name="T51" fmla="*/ 131 h 147"/>
                <a:gd name="T52" fmla="*/ 36 w 136"/>
                <a:gd name="T53" fmla="*/ 123 h 147"/>
                <a:gd name="T54" fmla="*/ 26 w 136"/>
                <a:gd name="T55" fmla="*/ 124 h 147"/>
                <a:gd name="T56" fmla="*/ 16 w 136"/>
                <a:gd name="T57" fmla="*/ 122 h 147"/>
                <a:gd name="T58" fmla="*/ 8 w 136"/>
                <a:gd name="T59" fmla="*/ 116 h 147"/>
                <a:gd name="T60" fmla="*/ 1 w 136"/>
                <a:gd name="T61" fmla="*/ 101 h 147"/>
                <a:gd name="T62" fmla="*/ 7 w 136"/>
                <a:gd name="T63" fmla="*/ 8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6" h="147">
                  <a:moveTo>
                    <a:pt x="14" y="74"/>
                  </a:moveTo>
                  <a:lnTo>
                    <a:pt x="6" y="66"/>
                  </a:lnTo>
                  <a:lnTo>
                    <a:pt x="1" y="57"/>
                  </a:lnTo>
                  <a:lnTo>
                    <a:pt x="0" y="47"/>
                  </a:lnTo>
                  <a:lnTo>
                    <a:pt x="4" y="36"/>
                  </a:lnTo>
                  <a:lnTo>
                    <a:pt x="7" y="33"/>
                  </a:lnTo>
                  <a:lnTo>
                    <a:pt x="11" y="30"/>
                  </a:lnTo>
                  <a:lnTo>
                    <a:pt x="15" y="26"/>
                  </a:lnTo>
                  <a:lnTo>
                    <a:pt x="20" y="25"/>
                  </a:lnTo>
                  <a:lnTo>
                    <a:pt x="25" y="24"/>
                  </a:lnTo>
                  <a:lnTo>
                    <a:pt x="30" y="24"/>
                  </a:lnTo>
                  <a:lnTo>
                    <a:pt x="35" y="25"/>
                  </a:lnTo>
                  <a:lnTo>
                    <a:pt x="41" y="27"/>
                  </a:lnTo>
                  <a:lnTo>
                    <a:pt x="43" y="16"/>
                  </a:lnTo>
                  <a:lnTo>
                    <a:pt x="50" y="8"/>
                  </a:lnTo>
                  <a:lnTo>
                    <a:pt x="58" y="2"/>
                  </a:lnTo>
                  <a:lnTo>
                    <a:pt x="68" y="0"/>
                  </a:lnTo>
                  <a:lnTo>
                    <a:pt x="79" y="2"/>
                  </a:lnTo>
                  <a:lnTo>
                    <a:pt x="87" y="8"/>
                  </a:lnTo>
                  <a:lnTo>
                    <a:pt x="92" y="16"/>
                  </a:lnTo>
                  <a:lnTo>
                    <a:pt x="95" y="26"/>
                  </a:lnTo>
                  <a:lnTo>
                    <a:pt x="101" y="24"/>
                  </a:lnTo>
                  <a:lnTo>
                    <a:pt x="105" y="23"/>
                  </a:lnTo>
                  <a:lnTo>
                    <a:pt x="111" y="23"/>
                  </a:lnTo>
                  <a:lnTo>
                    <a:pt x="116" y="24"/>
                  </a:lnTo>
                  <a:lnTo>
                    <a:pt x="121" y="25"/>
                  </a:lnTo>
                  <a:lnTo>
                    <a:pt x="126" y="28"/>
                  </a:lnTo>
                  <a:lnTo>
                    <a:pt x="129" y="32"/>
                  </a:lnTo>
                  <a:lnTo>
                    <a:pt x="133" y="35"/>
                  </a:lnTo>
                  <a:lnTo>
                    <a:pt x="136" y="46"/>
                  </a:lnTo>
                  <a:lnTo>
                    <a:pt x="135" y="55"/>
                  </a:lnTo>
                  <a:lnTo>
                    <a:pt x="130" y="65"/>
                  </a:lnTo>
                  <a:lnTo>
                    <a:pt x="122" y="72"/>
                  </a:lnTo>
                  <a:lnTo>
                    <a:pt x="130" y="80"/>
                  </a:lnTo>
                  <a:lnTo>
                    <a:pt x="135" y="89"/>
                  </a:lnTo>
                  <a:lnTo>
                    <a:pt x="136" y="100"/>
                  </a:lnTo>
                  <a:lnTo>
                    <a:pt x="133" y="110"/>
                  </a:lnTo>
                  <a:lnTo>
                    <a:pt x="129" y="114"/>
                  </a:lnTo>
                  <a:lnTo>
                    <a:pt x="126" y="117"/>
                  </a:lnTo>
                  <a:lnTo>
                    <a:pt x="121" y="121"/>
                  </a:lnTo>
                  <a:lnTo>
                    <a:pt x="117" y="122"/>
                  </a:lnTo>
                  <a:lnTo>
                    <a:pt x="112" y="123"/>
                  </a:lnTo>
                  <a:lnTo>
                    <a:pt x="106" y="123"/>
                  </a:lnTo>
                  <a:lnTo>
                    <a:pt x="102" y="122"/>
                  </a:lnTo>
                  <a:lnTo>
                    <a:pt x="96" y="121"/>
                  </a:lnTo>
                  <a:lnTo>
                    <a:pt x="94" y="131"/>
                  </a:lnTo>
                  <a:lnTo>
                    <a:pt x="88" y="139"/>
                  </a:lnTo>
                  <a:lnTo>
                    <a:pt x="80" y="145"/>
                  </a:lnTo>
                  <a:lnTo>
                    <a:pt x="69" y="147"/>
                  </a:lnTo>
                  <a:lnTo>
                    <a:pt x="59" y="145"/>
                  </a:lnTo>
                  <a:lnTo>
                    <a:pt x="51" y="139"/>
                  </a:lnTo>
                  <a:lnTo>
                    <a:pt x="45" y="131"/>
                  </a:lnTo>
                  <a:lnTo>
                    <a:pt x="42" y="121"/>
                  </a:lnTo>
                  <a:lnTo>
                    <a:pt x="36" y="123"/>
                  </a:lnTo>
                  <a:lnTo>
                    <a:pt x="31" y="124"/>
                  </a:lnTo>
                  <a:lnTo>
                    <a:pt x="26" y="124"/>
                  </a:lnTo>
                  <a:lnTo>
                    <a:pt x="21" y="123"/>
                  </a:lnTo>
                  <a:lnTo>
                    <a:pt x="16" y="122"/>
                  </a:lnTo>
                  <a:lnTo>
                    <a:pt x="12" y="119"/>
                  </a:lnTo>
                  <a:lnTo>
                    <a:pt x="8" y="116"/>
                  </a:lnTo>
                  <a:lnTo>
                    <a:pt x="5" y="111"/>
                  </a:lnTo>
                  <a:lnTo>
                    <a:pt x="1" y="101"/>
                  </a:lnTo>
                  <a:lnTo>
                    <a:pt x="3" y="92"/>
                  </a:lnTo>
                  <a:lnTo>
                    <a:pt x="7" y="83"/>
                  </a:lnTo>
                  <a:lnTo>
                    <a:pt x="14" y="7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47" name="Freeform 399"/>
            <p:cNvSpPr>
              <a:spLocks/>
            </p:cNvSpPr>
            <p:nvPr/>
          </p:nvSpPr>
          <p:spPr bwMode="auto">
            <a:xfrm>
              <a:off x="2667" y="1949"/>
              <a:ext cx="20" cy="20"/>
            </a:xfrm>
            <a:custGeom>
              <a:avLst/>
              <a:gdLst>
                <a:gd name="T0" fmla="*/ 19 w 39"/>
                <a:gd name="T1" fmla="*/ 39 h 39"/>
                <a:gd name="T2" fmla="*/ 28 w 39"/>
                <a:gd name="T3" fmla="*/ 38 h 39"/>
                <a:gd name="T4" fmla="*/ 33 w 39"/>
                <a:gd name="T5" fmla="*/ 33 h 39"/>
                <a:gd name="T6" fmla="*/ 38 w 39"/>
                <a:gd name="T7" fmla="*/ 27 h 39"/>
                <a:gd name="T8" fmla="*/ 39 w 39"/>
                <a:gd name="T9" fmla="*/ 19 h 39"/>
                <a:gd name="T10" fmla="*/ 38 w 39"/>
                <a:gd name="T11" fmla="*/ 12 h 39"/>
                <a:gd name="T12" fmla="*/ 33 w 39"/>
                <a:gd name="T13" fmla="*/ 5 h 39"/>
                <a:gd name="T14" fmla="*/ 28 w 39"/>
                <a:gd name="T15" fmla="*/ 1 h 39"/>
                <a:gd name="T16" fmla="*/ 19 w 39"/>
                <a:gd name="T17" fmla="*/ 0 h 39"/>
                <a:gd name="T18" fmla="*/ 13 w 39"/>
                <a:gd name="T19" fmla="*/ 1 h 39"/>
                <a:gd name="T20" fmla="*/ 6 w 39"/>
                <a:gd name="T21" fmla="*/ 5 h 39"/>
                <a:gd name="T22" fmla="*/ 1 w 39"/>
                <a:gd name="T23" fmla="*/ 12 h 39"/>
                <a:gd name="T24" fmla="*/ 0 w 39"/>
                <a:gd name="T25" fmla="*/ 19 h 39"/>
                <a:gd name="T26" fmla="*/ 1 w 39"/>
                <a:gd name="T27" fmla="*/ 27 h 39"/>
                <a:gd name="T28" fmla="*/ 6 w 39"/>
                <a:gd name="T29" fmla="*/ 33 h 39"/>
                <a:gd name="T30" fmla="*/ 13 w 39"/>
                <a:gd name="T31" fmla="*/ 38 h 39"/>
                <a:gd name="T32" fmla="*/ 19 w 39"/>
                <a:gd name="T33"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39">
                  <a:moveTo>
                    <a:pt x="19" y="39"/>
                  </a:moveTo>
                  <a:lnTo>
                    <a:pt x="28" y="38"/>
                  </a:lnTo>
                  <a:lnTo>
                    <a:pt x="33" y="33"/>
                  </a:lnTo>
                  <a:lnTo>
                    <a:pt x="38" y="27"/>
                  </a:lnTo>
                  <a:lnTo>
                    <a:pt x="39" y="19"/>
                  </a:lnTo>
                  <a:lnTo>
                    <a:pt x="38" y="12"/>
                  </a:lnTo>
                  <a:lnTo>
                    <a:pt x="33" y="5"/>
                  </a:lnTo>
                  <a:lnTo>
                    <a:pt x="28" y="1"/>
                  </a:lnTo>
                  <a:lnTo>
                    <a:pt x="19" y="0"/>
                  </a:lnTo>
                  <a:lnTo>
                    <a:pt x="13" y="1"/>
                  </a:lnTo>
                  <a:lnTo>
                    <a:pt x="6" y="5"/>
                  </a:lnTo>
                  <a:lnTo>
                    <a:pt x="1" y="12"/>
                  </a:lnTo>
                  <a:lnTo>
                    <a:pt x="0" y="19"/>
                  </a:lnTo>
                  <a:lnTo>
                    <a:pt x="1" y="27"/>
                  </a:lnTo>
                  <a:lnTo>
                    <a:pt x="6" y="33"/>
                  </a:lnTo>
                  <a:lnTo>
                    <a:pt x="13" y="38"/>
                  </a:lnTo>
                  <a:lnTo>
                    <a:pt x="19" y="3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48" name="Freeform 400"/>
            <p:cNvSpPr>
              <a:spLocks/>
            </p:cNvSpPr>
            <p:nvPr/>
          </p:nvSpPr>
          <p:spPr bwMode="auto">
            <a:xfrm>
              <a:off x="2593" y="1695"/>
              <a:ext cx="30" cy="30"/>
            </a:xfrm>
            <a:custGeom>
              <a:avLst/>
              <a:gdLst>
                <a:gd name="T0" fmla="*/ 60 w 60"/>
                <a:gd name="T1" fmla="*/ 29 h 59"/>
                <a:gd name="T2" fmla="*/ 59 w 60"/>
                <a:gd name="T3" fmla="*/ 24 h 59"/>
                <a:gd name="T4" fmla="*/ 58 w 60"/>
                <a:gd name="T5" fmla="*/ 18 h 59"/>
                <a:gd name="T6" fmla="*/ 55 w 60"/>
                <a:gd name="T7" fmla="*/ 13 h 59"/>
                <a:gd name="T8" fmla="*/ 51 w 60"/>
                <a:gd name="T9" fmla="*/ 9 h 59"/>
                <a:gd name="T10" fmla="*/ 47 w 60"/>
                <a:gd name="T11" fmla="*/ 5 h 59"/>
                <a:gd name="T12" fmla="*/ 42 w 60"/>
                <a:gd name="T13" fmla="*/ 2 h 59"/>
                <a:gd name="T14" fmla="*/ 36 w 60"/>
                <a:gd name="T15" fmla="*/ 1 h 59"/>
                <a:gd name="T16" fmla="*/ 30 w 60"/>
                <a:gd name="T17" fmla="*/ 0 h 59"/>
                <a:gd name="T18" fmla="*/ 19 w 60"/>
                <a:gd name="T19" fmla="*/ 2 h 59"/>
                <a:gd name="T20" fmla="*/ 10 w 60"/>
                <a:gd name="T21" fmla="*/ 9 h 59"/>
                <a:gd name="T22" fmla="*/ 3 w 60"/>
                <a:gd name="T23" fmla="*/ 18 h 59"/>
                <a:gd name="T24" fmla="*/ 0 w 60"/>
                <a:gd name="T25" fmla="*/ 29 h 59"/>
                <a:gd name="T26" fmla="*/ 2 w 60"/>
                <a:gd name="T27" fmla="*/ 35 h 59"/>
                <a:gd name="T28" fmla="*/ 3 w 60"/>
                <a:gd name="T29" fmla="*/ 41 h 59"/>
                <a:gd name="T30" fmla="*/ 6 w 60"/>
                <a:gd name="T31" fmla="*/ 46 h 59"/>
                <a:gd name="T32" fmla="*/ 10 w 60"/>
                <a:gd name="T33" fmla="*/ 50 h 59"/>
                <a:gd name="T34" fmla="*/ 14 w 60"/>
                <a:gd name="T35" fmla="*/ 54 h 59"/>
                <a:gd name="T36" fmla="*/ 19 w 60"/>
                <a:gd name="T37" fmla="*/ 57 h 59"/>
                <a:gd name="T38" fmla="*/ 25 w 60"/>
                <a:gd name="T39" fmla="*/ 58 h 59"/>
                <a:gd name="T40" fmla="*/ 30 w 60"/>
                <a:gd name="T41" fmla="*/ 59 h 59"/>
                <a:gd name="T42" fmla="*/ 36 w 60"/>
                <a:gd name="T43" fmla="*/ 58 h 59"/>
                <a:gd name="T44" fmla="*/ 42 w 60"/>
                <a:gd name="T45" fmla="*/ 57 h 59"/>
                <a:gd name="T46" fmla="*/ 47 w 60"/>
                <a:gd name="T47" fmla="*/ 54 h 59"/>
                <a:gd name="T48" fmla="*/ 51 w 60"/>
                <a:gd name="T49" fmla="*/ 50 h 59"/>
                <a:gd name="T50" fmla="*/ 55 w 60"/>
                <a:gd name="T51" fmla="*/ 46 h 59"/>
                <a:gd name="T52" fmla="*/ 58 w 60"/>
                <a:gd name="T53" fmla="*/ 41 h 59"/>
                <a:gd name="T54" fmla="*/ 59 w 60"/>
                <a:gd name="T55" fmla="*/ 35 h 59"/>
                <a:gd name="T56" fmla="*/ 60 w 60"/>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29"/>
                  </a:moveTo>
                  <a:lnTo>
                    <a:pt x="59" y="24"/>
                  </a:lnTo>
                  <a:lnTo>
                    <a:pt x="58" y="18"/>
                  </a:lnTo>
                  <a:lnTo>
                    <a:pt x="55" y="13"/>
                  </a:lnTo>
                  <a:lnTo>
                    <a:pt x="51" y="9"/>
                  </a:lnTo>
                  <a:lnTo>
                    <a:pt x="47" y="5"/>
                  </a:lnTo>
                  <a:lnTo>
                    <a:pt x="42" y="2"/>
                  </a:lnTo>
                  <a:lnTo>
                    <a:pt x="36" y="1"/>
                  </a:lnTo>
                  <a:lnTo>
                    <a:pt x="30" y="0"/>
                  </a:lnTo>
                  <a:lnTo>
                    <a:pt x="19" y="2"/>
                  </a:lnTo>
                  <a:lnTo>
                    <a:pt x="10" y="9"/>
                  </a:lnTo>
                  <a:lnTo>
                    <a:pt x="3" y="18"/>
                  </a:lnTo>
                  <a:lnTo>
                    <a:pt x="0" y="29"/>
                  </a:lnTo>
                  <a:lnTo>
                    <a:pt x="2" y="35"/>
                  </a:lnTo>
                  <a:lnTo>
                    <a:pt x="3" y="41"/>
                  </a:lnTo>
                  <a:lnTo>
                    <a:pt x="6" y="46"/>
                  </a:lnTo>
                  <a:lnTo>
                    <a:pt x="10" y="50"/>
                  </a:lnTo>
                  <a:lnTo>
                    <a:pt x="14" y="54"/>
                  </a:lnTo>
                  <a:lnTo>
                    <a:pt x="19" y="57"/>
                  </a:lnTo>
                  <a:lnTo>
                    <a:pt x="25" y="58"/>
                  </a:lnTo>
                  <a:lnTo>
                    <a:pt x="30" y="59"/>
                  </a:lnTo>
                  <a:lnTo>
                    <a:pt x="36" y="58"/>
                  </a:lnTo>
                  <a:lnTo>
                    <a:pt x="42" y="57"/>
                  </a:lnTo>
                  <a:lnTo>
                    <a:pt x="47" y="54"/>
                  </a:lnTo>
                  <a:lnTo>
                    <a:pt x="51" y="50"/>
                  </a:lnTo>
                  <a:lnTo>
                    <a:pt x="55" y="46"/>
                  </a:lnTo>
                  <a:lnTo>
                    <a:pt x="58" y="41"/>
                  </a:lnTo>
                  <a:lnTo>
                    <a:pt x="59" y="35"/>
                  </a:lnTo>
                  <a:lnTo>
                    <a:pt x="60"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49" name="Freeform 401"/>
            <p:cNvSpPr>
              <a:spLocks/>
            </p:cNvSpPr>
            <p:nvPr/>
          </p:nvSpPr>
          <p:spPr bwMode="auto">
            <a:xfrm>
              <a:off x="2601" y="1702"/>
              <a:ext cx="15" cy="15"/>
            </a:xfrm>
            <a:custGeom>
              <a:avLst/>
              <a:gdLst>
                <a:gd name="T0" fmla="*/ 15 w 30"/>
                <a:gd name="T1" fmla="*/ 30 h 30"/>
                <a:gd name="T2" fmla="*/ 13 w 30"/>
                <a:gd name="T3" fmla="*/ 30 h 30"/>
                <a:gd name="T4" fmla="*/ 11 w 30"/>
                <a:gd name="T5" fmla="*/ 29 h 30"/>
                <a:gd name="T6" fmla="*/ 7 w 30"/>
                <a:gd name="T7" fmla="*/ 27 h 30"/>
                <a:gd name="T8" fmla="*/ 5 w 30"/>
                <a:gd name="T9" fmla="*/ 26 h 30"/>
                <a:gd name="T10" fmla="*/ 4 w 30"/>
                <a:gd name="T11" fmla="*/ 24 h 30"/>
                <a:gd name="T12" fmla="*/ 2 w 30"/>
                <a:gd name="T13" fmla="*/ 20 h 30"/>
                <a:gd name="T14" fmla="*/ 0 w 30"/>
                <a:gd name="T15" fmla="*/ 18 h 30"/>
                <a:gd name="T16" fmla="*/ 0 w 30"/>
                <a:gd name="T17" fmla="*/ 15 h 30"/>
                <a:gd name="T18" fmla="*/ 0 w 30"/>
                <a:gd name="T19" fmla="*/ 12 h 30"/>
                <a:gd name="T20" fmla="*/ 2 w 30"/>
                <a:gd name="T21" fmla="*/ 10 h 30"/>
                <a:gd name="T22" fmla="*/ 4 w 30"/>
                <a:gd name="T23" fmla="*/ 7 h 30"/>
                <a:gd name="T24" fmla="*/ 5 w 30"/>
                <a:gd name="T25" fmla="*/ 5 h 30"/>
                <a:gd name="T26" fmla="*/ 7 w 30"/>
                <a:gd name="T27" fmla="*/ 3 h 30"/>
                <a:gd name="T28" fmla="*/ 11 w 30"/>
                <a:gd name="T29" fmla="*/ 2 h 30"/>
                <a:gd name="T30" fmla="*/ 13 w 30"/>
                <a:gd name="T31" fmla="*/ 0 h 30"/>
                <a:gd name="T32" fmla="*/ 15 w 30"/>
                <a:gd name="T33" fmla="*/ 0 h 30"/>
                <a:gd name="T34" fmla="*/ 19 w 30"/>
                <a:gd name="T35" fmla="*/ 0 h 30"/>
                <a:gd name="T36" fmla="*/ 21 w 30"/>
                <a:gd name="T37" fmla="*/ 2 h 30"/>
                <a:gd name="T38" fmla="*/ 23 w 30"/>
                <a:gd name="T39" fmla="*/ 3 h 30"/>
                <a:gd name="T40" fmla="*/ 26 w 30"/>
                <a:gd name="T41" fmla="*/ 5 h 30"/>
                <a:gd name="T42" fmla="*/ 28 w 30"/>
                <a:gd name="T43" fmla="*/ 7 h 30"/>
                <a:gd name="T44" fmla="*/ 29 w 30"/>
                <a:gd name="T45" fmla="*/ 10 h 30"/>
                <a:gd name="T46" fmla="*/ 30 w 30"/>
                <a:gd name="T47" fmla="*/ 12 h 30"/>
                <a:gd name="T48" fmla="*/ 30 w 30"/>
                <a:gd name="T49" fmla="*/ 15 h 30"/>
                <a:gd name="T50" fmla="*/ 29 w 30"/>
                <a:gd name="T51" fmla="*/ 21 h 30"/>
                <a:gd name="T52" fmla="*/ 26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1" y="29"/>
                  </a:lnTo>
                  <a:lnTo>
                    <a:pt x="7" y="27"/>
                  </a:lnTo>
                  <a:lnTo>
                    <a:pt x="5" y="26"/>
                  </a:lnTo>
                  <a:lnTo>
                    <a:pt x="4" y="24"/>
                  </a:lnTo>
                  <a:lnTo>
                    <a:pt x="2" y="20"/>
                  </a:lnTo>
                  <a:lnTo>
                    <a:pt x="0" y="18"/>
                  </a:lnTo>
                  <a:lnTo>
                    <a:pt x="0" y="15"/>
                  </a:lnTo>
                  <a:lnTo>
                    <a:pt x="0" y="12"/>
                  </a:lnTo>
                  <a:lnTo>
                    <a:pt x="2" y="10"/>
                  </a:lnTo>
                  <a:lnTo>
                    <a:pt x="4" y="7"/>
                  </a:lnTo>
                  <a:lnTo>
                    <a:pt x="5" y="5"/>
                  </a:lnTo>
                  <a:lnTo>
                    <a:pt x="7" y="3"/>
                  </a:lnTo>
                  <a:lnTo>
                    <a:pt x="11" y="2"/>
                  </a:lnTo>
                  <a:lnTo>
                    <a:pt x="13" y="0"/>
                  </a:lnTo>
                  <a:lnTo>
                    <a:pt x="15" y="0"/>
                  </a:lnTo>
                  <a:lnTo>
                    <a:pt x="19" y="0"/>
                  </a:lnTo>
                  <a:lnTo>
                    <a:pt x="21" y="2"/>
                  </a:lnTo>
                  <a:lnTo>
                    <a:pt x="23" y="3"/>
                  </a:lnTo>
                  <a:lnTo>
                    <a:pt x="26" y="5"/>
                  </a:lnTo>
                  <a:lnTo>
                    <a:pt x="28" y="7"/>
                  </a:lnTo>
                  <a:lnTo>
                    <a:pt x="29" y="10"/>
                  </a:lnTo>
                  <a:lnTo>
                    <a:pt x="30" y="12"/>
                  </a:lnTo>
                  <a:lnTo>
                    <a:pt x="30" y="15"/>
                  </a:lnTo>
                  <a:lnTo>
                    <a:pt x="29" y="21"/>
                  </a:lnTo>
                  <a:lnTo>
                    <a:pt x="26"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50" name="Freeform 402"/>
            <p:cNvSpPr>
              <a:spLocks/>
            </p:cNvSpPr>
            <p:nvPr/>
          </p:nvSpPr>
          <p:spPr bwMode="auto">
            <a:xfrm>
              <a:off x="2352" y="1812"/>
              <a:ext cx="30" cy="30"/>
            </a:xfrm>
            <a:custGeom>
              <a:avLst/>
              <a:gdLst>
                <a:gd name="T0" fmla="*/ 60 w 60"/>
                <a:gd name="T1" fmla="*/ 30 h 60"/>
                <a:gd name="T2" fmla="*/ 59 w 60"/>
                <a:gd name="T3" fmla="*/ 25 h 60"/>
                <a:gd name="T4" fmla="*/ 57 w 60"/>
                <a:gd name="T5" fmla="*/ 19 h 60"/>
                <a:gd name="T6" fmla="*/ 54 w 60"/>
                <a:gd name="T7" fmla="*/ 14 h 60"/>
                <a:gd name="T8" fmla="*/ 51 w 60"/>
                <a:gd name="T9" fmla="*/ 10 h 60"/>
                <a:gd name="T10" fmla="*/ 46 w 60"/>
                <a:gd name="T11" fmla="*/ 6 h 60"/>
                <a:gd name="T12" fmla="*/ 41 w 60"/>
                <a:gd name="T13" fmla="*/ 3 h 60"/>
                <a:gd name="T14" fmla="*/ 36 w 60"/>
                <a:gd name="T15" fmla="*/ 1 h 60"/>
                <a:gd name="T16" fmla="*/ 30 w 60"/>
                <a:gd name="T17" fmla="*/ 0 h 60"/>
                <a:gd name="T18" fmla="*/ 18 w 60"/>
                <a:gd name="T19" fmla="*/ 3 h 60"/>
                <a:gd name="T20" fmla="*/ 8 w 60"/>
                <a:gd name="T21" fmla="*/ 10 h 60"/>
                <a:gd name="T22" fmla="*/ 2 w 60"/>
                <a:gd name="T23" fmla="*/ 19 h 60"/>
                <a:gd name="T24" fmla="*/ 0 w 60"/>
                <a:gd name="T25" fmla="*/ 30 h 60"/>
                <a:gd name="T26" fmla="*/ 0 w 60"/>
                <a:gd name="T27" fmla="*/ 36 h 60"/>
                <a:gd name="T28" fmla="*/ 2 w 60"/>
                <a:gd name="T29" fmla="*/ 42 h 60"/>
                <a:gd name="T30" fmla="*/ 4 w 60"/>
                <a:gd name="T31" fmla="*/ 46 h 60"/>
                <a:gd name="T32" fmla="*/ 8 w 60"/>
                <a:gd name="T33" fmla="*/ 51 h 60"/>
                <a:gd name="T34" fmla="*/ 13 w 60"/>
                <a:gd name="T35" fmla="*/ 54 h 60"/>
                <a:gd name="T36" fmla="*/ 18 w 60"/>
                <a:gd name="T37" fmla="*/ 58 h 60"/>
                <a:gd name="T38" fmla="*/ 24 w 60"/>
                <a:gd name="T39" fmla="*/ 59 h 60"/>
                <a:gd name="T40" fmla="*/ 30 w 60"/>
                <a:gd name="T41" fmla="*/ 60 h 60"/>
                <a:gd name="T42" fmla="*/ 36 w 60"/>
                <a:gd name="T43" fmla="*/ 59 h 60"/>
                <a:gd name="T44" fmla="*/ 41 w 60"/>
                <a:gd name="T45" fmla="*/ 58 h 60"/>
                <a:gd name="T46" fmla="*/ 46 w 60"/>
                <a:gd name="T47" fmla="*/ 54 h 60"/>
                <a:gd name="T48" fmla="*/ 51 w 60"/>
                <a:gd name="T49" fmla="*/ 51 h 60"/>
                <a:gd name="T50" fmla="*/ 54 w 60"/>
                <a:gd name="T51" fmla="*/ 46 h 60"/>
                <a:gd name="T52" fmla="*/ 57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5"/>
                  </a:lnTo>
                  <a:lnTo>
                    <a:pt x="57" y="19"/>
                  </a:lnTo>
                  <a:lnTo>
                    <a:pt x="54" y="14"/>
                  </a:lnTo>
                  <a:lnTo>
                    <a:pt x="51" y="10"/>
                  </a:lnTo>
                  <a:lnTo>
                    <a:pt x="46" y="6"/>
                  </a:lnTo>
                  <a:lnTo>
                    <a:pt x="41" y="3"/>
                  </a:lnTo>
                  <a:lnTo>
                    <a:pt x="36" y="1"/>
                  </a:lnTo>
                  <a:lnTo>
                    <a:pt x="30" y="0"/>
                  </a:lnTo>
                  <a:lnTo>
                    <a:pt x="18" y="3"/>
                  </a:lnTo>
                  <a:lnTo>
                    <a:pt x="8" y="10"/>
                  </a:lnTo>
                  <a:lnTo>
                    <a:pt x="2" y="19"/>
                  </a:lnTo>
                  <a:lnTo>
                    <a:pt x="0" y="30"/>
                  </a:lnTo>
                  <a:lnTo>
                    <a:pt x="0" y="36"/>
                  </a:lnTo>
                  <a:lnTo>
                    <a:pt x="2" y="42"/>
                  </a:lnTo>
                  <a:lnTo>
                    <a:pt x="4" y="46"/>
                  </a:lnTo>
                  <a:lnTo>
                    <a:pt x="8" y="51"/>
                  </a:lnTo>
                  <a:lnTo>
                    <a:pt x="13" y="54"/>
                  </a:lnTo>
                  <a:lnTo>
                    <a:pt x="18" y="58"/>
                  </a:lnTo>
                  <a:lnTo>
                    <a:pt x="24" y="59"/>
                  </a:lnTo>
                  <a:lnTo>
                    <a:pt x="30" y="60"/>
                  </a:lnTo>
                  <a:lnTo>
                    <a:pt x="36" y="59"/>
                  </a:lnTo>
                  <a:lnTo>
                    <a:pt x="41" y="58"/>
                  </a:lnTo>
                  <a:lnTo>
                    <a:pt x="46" y="54"/>
                  </a:lnTo>
                  <a:lnTo>
                    <a:pt x="51" y="51"/>
                  </a:lnTo>
                  <a:lnTo>
                    <a:pt x="54" y="46"/>
                  </a:lnTo>
                  <a:lnTo>
                    <a:pt x="57"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51" name="Freeform 403"/>
            <p:cNvSpPr>
              <a:spLocks/>
            </p:cNvSpPr>
            <p:nvPr/>
          </p:nvSpPr>
          <p:spPr bwMode="auto">
            <a:xfrm>
              <a:off x="2359" y="1819"/>
              <a:ext cx="15" cy="15"/>
            </a:xfrm>
            <a:custGeom>
              <a:avLst/>
              <a:gdLst>
                <a:gd name="T0" fmla="*/ 15 w 29"/>
                <a:gd name="T1" fmla="*/ 30 h 30"/>
                <a:gd name="T2" fmla="*/ 11 w 29"/>
                <a:gd name="T3" fmla="*/ 30 h 30"/>
                <a:gd name="T4" fmla="*/ 9 w 29"/>
                <a:gd name="T5" fmla="*/ 29 h 30"/>
                <a:gd name="T6" fmla="*/ 7 w 29"/>
                <a:gd name="T7" fmla="*/ 27 h 30"/>
                <a:gd name="T8" fmla="*/ 4 w 29"/>
                <a:gd name="T9" fmla="*/ 26 h 30"/>
                <a:gd name="T10" fmla="*/ 2 w 29"/>
                <a:gd name="T11" fmla="*/ 23 h 30"/>
                <a:gd name="T12" fmla="*/ 1 w 29"/>
                <a:gd name="T13" fmla="*/ 21 h 30"/>
                <a:gd name="T14" fmla="*/ 0 w 29"/>
                <a:gd name="T15" fmla="*/ 18 h 30"/>
                <a:gd name="T16" fmla="*/ 0 w 29"/>
                <a:gd name="T17" fmla="*/ 15 h 30"/>
                <a:gd name="T18" fmla="*/ 0 w 29"/>
                <a:gd name="T19" fmla="*/ 13 h 30"/>
                <a:gd name="T20" fmla="*/ 1 w 29"/>
                <a:gd name="T21" fmla="*/ 10 h 30"/>
                <a:gd name="T22" fmla="*/ 2 w 29"/>
                <a:gd name="T23" fmla="*/ 7 h 30"/>
                <a:gd name="T24" fmla="*/ 4 w 29"/>
                <a:gd name="T25" fmla="*/ 5 h 30"/>
                <a:gd name="T26" fmla="*/ 7 w 29"/>
                <a:gd name="T27" fmla="*/ 3 h 30"/>
                <a:gd name="T28" fmla="*/ 9 w 29"/>
                <a:gd name="T29" fmla="*/ 1 h 30"/>
                <a:gd name="T30" fmla="*/ 11 w 29"/>
                <a:gd name="T31" fmla="*/ 0 h 30"/>
                <a:gd name="T32" fmla="*/ 15 w 29"/>
                <a:gd name="T33" fmla="*/ 0 h 30"/>
                <a:gd name="T34" fmla="*/ 17 w 29"/>
                <a:gd name="T35" fmla="*/ 0 h 30"/>
                <a:gd name="T36" fmla="*/ 21 w 29"/>
                <a:gd name="T37" fmla="*/ 1 h 30"/>
                <a:gd name="T38" fmla="*/ 23 w 29"/>
                <a:gd name="T39" fmla="*/ 3 h 30"/>
                <a:gd name="T40" fmla="*/ 25 w 29"/>
                <a:gd name="T41" fmla="*/ 5 h 30"/>
                <a:gd name="T42" fmla="*/ 26 w 29"/>
                <a:gd name="T43" fmla="*/ 7 h 30"/>
                <a:gd name="T44" fmla="*/ 28 w 29"/>
                <a:gd name="T45" fmla="*/ 10 h 30"/>
                <a:gd name="T46" fmla="*/ 29 w 29"/>
                <a:gd name="T47" fmla="*/ 13 h 30"/>
                <a:gd name="T48" fmla="*/ 29 w 29"/>
                <a:gd name="T49" fmla="*/ 15 h 30"/>
                <a:gd name="T50" fmla="*/ 28 w 29"/>
                <a:gd name="T51" fmla="*/ 21 h 30"/>
                <a:gd name="T52" fmla="*/ 25 w 29"/>
                <a:gd name="T53" fmla="*/ 26 h 30"/>
                <a:gd name="T54" fmla="*/ 21 w 29"/>
                <a:gd name="T55" fmla="*/ 29 h 30"/>
                <a:gd name="T56" fmla="*/ 15 w 29"/>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30">
                  <a:moveTo>
                    <a:pt x="15" y="30"/>
                  </a:moveTo>
                  <a:lnTo>
                    <a:pt x="11" y="30"/>
                  </a:lnTo>
                  <a:lnTo>
                    <a:pt x="9" y="29"/>
                  </a:lnTo>
                  <a:lnTo>
                    <a:pt x="7" y="27"/>
                  </a:lnTo>
                  <a:lnTo>
                    <a:pt x="4" y="26"/>
                  </a:lnTo>
                  <a:lnTo>
                    <a:pt x="2" y="23"/>
                  </a:lnTo>
                  <a:lnTo>
                    <a:pt x="1" y="21"/>
                  </a:lnTo>
                  <a:lnTo>
                    <a:pt x="0" y="18"/>
                  </a:lnTo>
                  <a:lnTo>
                    <a:pt x="0" y="15"/>
                  </a:lnTo>
                  <a:lnTo>
                    <a:pt x="0" y="13"/>
                  </a:lnTo>
                  <a:lnTo>
                    <a:pt x="1" y="10"/>
                  </a:lnTo>
                  <a:lnTo>
                    <a:pt x="2" y="7"/>
                  </a:lnTo>
                  <a:lnTo>
                    <a:pt x="4" y="5"/>
                  </a:lnTo>
                  <a:lnTo>
                    <a:pt x="7" y="3"/>
                  </a:lnTo>
                  <a:lnTo>
                    <a:pt x="9" y="1"/>
                  </a:lnTo>
                  <a:lnTo>
                    <a:pt x="11" y="0"/>
                  </a:lnTo>
                  <a:lnTo>
                    <a:pt x="15" y="0"/>
                  </a:lnTo>
                  <a:lnTo>
                    <a:pt x="17" y="0"/>
                  </a:lnTo>
                  <a:lnTo>
                    <a:pt x="21" y="1"/>
                  </a:lnTo>
                  <a:lnTo>
                    <a:pt x="23" y="3"/>
                  </a:lnTo>
                  <a:lnTo>
                    <a:pt x="25" y="5"/>
                  </a:lnTo>
                  <a:lnTo>
                    <a:pt x="26" y="7"/>
                  </a:lnTo>
                  <a:lnTo>
                    <a:pt x="28" y="10"/>
                  </a:lnTo>
                  <a:lnTo>
                    <a:pt x="29" y="13"/>
                  </a:lnTo>
                  <a:lnTo>
                    <a:pt x="29" y="15"/>
                  </a:lnTo>
                  <a:lnTo>
                    <a:pt x="28"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52" name="Freeform 404"/>
            <p:cNvSpPr>
              <a:spLocks/>
            </p:cNvSpPr>
            <p:nvPr/>
          </p:nvSpPr>
          <p:spPr bwMode="auto">
            <a:xfrm>
              <a:off x="2336" y="1607"/>
              <a:ext cx="30" cy="29"/>
            </a:xfrm>
            <a:custGeom>
              <a:avLst/>
              <a:gdLst>
                <a:gd name="T0" fmla="*/ 60 w 60"/>
                <a:gd name="T1" fmla="*/ 30 h 59"/>
                <a:gd name="T2" fmla="*/ 58 w 60"/>
                <a:gd name="T3" fmla="*/ 24 h 59"/>
                <a:gd name="T4" fmla="*/ 57 w 60"/>
                <a:gd name="T5" fmla="*/ 19 h 59"/>
                <a:gd name="T6" fmla="*/ 54 w 60"/>
                <a:gd name="T7" fmla="*/ 13 h 59"/>
                <a:gd name="T8" fmla="*/ 50 w 60"/>
                <a:gd name="T9" fmla="*/ 8 h 59"/>
                <a:gd name="T10" fmla="*/ 46 w 60"/>
                <a:gd name="T11" fmla="*/ 5 h 59"/>
                <a:gd name="T12" fmla="*/ 41 w 60"/>
                <a:gd name="T13" fmla="*/ 3 h 59"/>
                <a:gd name="T14" fmla="*/ 35 w 60"/>
                <a:gd name="T15" fmla="*/ 0 h 59"/>
                <a:gd name="T16" fmla="*/ 30 w 60"/>
                <a:gd name="T17" fmla="*/ 0 h 59"/>
                <a:gd name="T18" fmla="*/ 18 w 60"/>
                <a:gd name="T19" fmla="*/ 3 h 59"/>
                <a:gd name="T20" fmla="*/ 9 w 60"/>
                <a:gd name="T21" fmla="*/ 8 h 59"/>
                <a:gd name="T22" fmla="*/ 2 w 60"/>
                <a:gd name="T23" fmla="*/ 19 h 59"/>
                <a:gd name="T24" fmla="*/ 0 w 60"/>
                <a:gd name="T25" fmla="*/ 30 h 59"/>
                <a:gd name="T26" fmla="*/ 1 w 60"/>
                <a:gd name="T27" fmla="*/ 36 h 59"/>
                <a:gd name="T28" fmla="*/ 2 w 60"/>
                <a:gd name="T29" fmla="*/ 41 h 59"/>
                <a:gd name="T30" fmla="*/ 5 w 60"/>
                <a:gd name="T31" fmla="*/ 46 h 59"/>
                <a:gd name="T32" fmla="*/ 9 w 60"/>
                <a:gd name="T33" fmla="*/ 51 h 59"/>
                <a:gd name="T34" fmla="*/ 13 w 60"/>
                <a:gd name="T35" fmla="*/ 54 h 59"/>
                <a:gd name="T36" fmla="*/ 18 w 60"/>
                <a:gd name="T37" fmla="*/ 57 h 59"/>
                <a:gd name="T38" fmla="*/ 24 w 60"/>
                <a:gd name="T39" fmla="*/ 59 h 59"/>
                <a:gd name="T40" fmla="*/ 30 w 60"/>
                <a:gd name="T41" fmla="*/ 59 h 59"/>
                <a:gd name="T42" fmla="*/ 35 w 60"/>
                <a:gd name="T43" fmla="*/ 59 h 59"/>
                <a:gd name="T44" fmla="*/ 41 w 60"/>
                <a:gd name="T45" fmla="*/ 57 h 59"/>
                <a:gd name="T46" fmla="*/ 46 w 60"/>
                <a:gd name="T47" fmla="*/ 54 h 59"/>
                <a:gd name="T48" fmla="*/ 50 w 60"/>
                <a:gd name="T49" fmla="*/ 51 h 59"/>
                <a:gd name="T50" fmla="*/ 54 w 60"/>
                <a:gd name="T51" fmla="*/ 46 h 59"/>
                <a:gd name="T52" fmla="*/ 57 w 60"/>
                <a:gd name="T53" fmla="*/ 41 h 59"/>
                <a:gd name="T54" fmla="*/ 58 w 60"/>
                <a:gd name="T55" fmla="*/ 36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8" y="24"/>
                  </a:lnTo>
                  <a:lnTo>
                    <a:pt x="57" y="19"/>
                  </a:lnTo>
                  <a:lnTo>
                    <a:pt x="54" y="13"/>
                  </a:lnTo>
                  <a:lnTo>
                    <a:pt x="50" y="8"/>
                  </a:lnTo>
                  <a:lnTo>
                    <a:pt x="46" y="5"/>
                  </a:lnTo>
                  <a:lnTo>
                    <a:pt x="41" y="3"/>
                  </a:lnTo>
                  <a:lnTo>
                    <a:pt x="35" y="0"/>
                  </a:lnTo>
                  <a:lnTo>
                    <a:pt x="30" y="0"/>
                  </a:lnTo>
                  <a:lnTo>
                    <a:pt x="18" y="3"/>
                  </a:lnTo>
                  <a:lnTo>
                    <a:pt x="9" y="8"/>
                  </a:lnTo>
                  <a:lnTo>
                    <a:pt x="2" y="19"/>
                  </a:lnTo>
                  <a:lnTo>
                    <a:pt x="0" y="30"/>
                  </a:lnTo>
                  <a:lnTo>
                    <a:pt x="1" y="36"/>
                  </a:lnTo>
                  <a:lnTo>
                    <a:pt x="2" y="41"/>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1"/>
                  </a:lnTo>
                  <a:lnTo>
                    <a:pt x="58"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53" name="Freeform 405"/>
            <p:cNvSpPr>
              <a:spLocks/>
            </p:cNvSpPr>
            <p:nvPr/>
          </p:nvSpPr>
          <p:spPr bwMode="auto">
            <a:xfrm>
              <a:off x="2343" y="1614"/>
              <a:ext cx="15" cy="15"/>
            </a:xfrm>
            <a:custGeom>
              <a:avLst/>
              <a:gdLst>
                <a:gd name="T0" fmla="*/ 15 w 30"/>
                <a:gd name="T1" fmla="*/ 29 h 29"/>
                <a:gd name="T2" fmla="*/ 11 w 30"/>
                <a:gd name="T3" fmla="*/ 29 h 29"/>
                <a:gd name="T4" fmla="*/ 9 w 30"/>
                <a:gd name="T5" fmla="*/ 28 h 29"/>
                <a:gd name="T6" fmla="*/ 7 w 30"/>
                <a:gd name="T7" fmla="*/ 27 h 29"/>
                <a:gd name="T8" fmla="*/ 4 w 30"/>
                <a:gd name="T9" fmla="*/ 26 h 29"/>
                <a:gd name="T10" fmla="*/ 2 w 30"/>
                <a:gd name="T11" fmla="*/ 23 h 29"/>
                <a:gd name="T12" fmla="*/ 1 w 30"/>
                <a:gd name="T13" fmla="*/ 20 h 29"/>
                <a:gd name="T14" fmla="*/ 0 w 30"/>
                <a:gd name="T15" fmla="*/ 18 h 29"/>
                <a:gd name="T16" fmla="*/ 0 w 30"/>
                <a:gd name="T17" fmla="*/ 15 h 29"/>
                <a:gd name="T18" fmla="*/ 0 w 30"/>
                <a:gd name="T19" fmla="*/ 12 h 29"/>
                <a:gd name="T20" fmla="*/ 1 w 30"/>
                <a:gd name="T21" fmla="*/ 9 h 29"/>
                <a:gd name="T22" fmla="*/ 2 w 30"/>
                <a:gd name="T23" fmla="*/ 6 h 29"/>
                <a:gd name="T24" fmla="*/ 4 w 30"/>
                <a:gd name="T25" fmla="*/ 4 h 29"/>
                <a:gd name="T26" fmla="*/ 7 w 30"/>
                <a:gd name="T27" fmla="*/ 3 h 29"/>
                <a:gd name="T28" fmla="*/ 9 w 30"/>
                <a:gd name="T29" fmla="*/ 1 h 29"/>
                <a:gd name="T30" fmla="*/ 11 w 30"/>
                <a:gd name="T31" fmla="*/ 0 h 29"/>
                <a:gd name="T32" fmla="*/ 15 w 30"/>
                <a:gd name="T33" fmla="*/ 0 h 29"/>
                <a:gd name="T34" fmla="*/ 17 w 30"/>
                <a:gd name="T35" fmla="*/ 0 h 29"/>
                <a:gd name="T36" fmla="*/ 20 w 30"/>
                <a:gd name="T37" fmla="*/ 1 h 29"/>
                <a:gd name="T38" fmla="*/ 23 w 30"/>
                <a:gd name="T39" fmla="*/ 3 h 29"/>
                <a:gd name="T40" fmla="*/ 25 w 30"/>
                <a:gd name="T41" fmla="*/ 4 h 29"/>
                <a:gd name="T42" fmla="*/ 26 w 30"/>
                <a:gd name="T43" fmla="*/ 6 h 29"/>
                <a:gd name="T44" fmla="*/ 28 w 30"/>
                <a:gd name="T45" fmla="*/ 9 h 29"/>
                <a:gd name="T46" fmla="*/ 30 w 30"/>
                <a:gd name="T47" fmla="*/ 12 h 29"/>
                <a:gd name="T48" fmla="*/ 30 w 30"/>
                <a:gd name="T49" fmla="*/ 15 h 29"/>
                <a:gd name="T50" fmla="*/ 28 w 30"/>
                <a:gd name="T51" fmla="*/ 21 h 29"/>
                <a:gd name="T52" fmla="*/ 25 w 30"/>
                <a:gd name="T53" fmla="*/ 26 h 29"/>
                <a:gd name="T54" fmla="*/ 20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1" y="29"/>
                  </a:lnTo>
                  <a:lnTo>
                    <a:pt x="9" y="28"/>
                  </a:lnTo>
                  <a:lnTo>
                    <a:pt x="7" y="27"/>
                  </a:lnTo>
                  <a:lnTo>
                    <a:pt x="4" y="26"/>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1"/>
                  </a:lnTo>
                  <a:lnTo>
                    <a:pt x="25" y="26"/>
                  </a:lnTo>
                  <a:lnTo>
                    <a:pt x="20"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54" name="Freeform 406"/>
            <p:cNvSpPr>
              <a:spLocks/>
            </p:cNvSpPr>
            <p:nvPr/>
          </p:nvSpPr>
          <p:spPr bwMode="auto">
            <a:xfrm>
              <a:off x="2456" y="1929"/>
              <a:ext cx="30" cy="30"/>
            </a:xfrm>
            <a:custGeom>
              <a:avLst/>
              <a:gdLst>
                <a:gd name="T0" fmla="*/ 60 w 60"/>
                <a:gd name="T1" fmla="*/ 30 h 60"/>
                <a:gd name="T2" fmla="*/ 59 w 60"/>
                <a:gd name="T3" fmla="*/ 24 h 60"/>
                <a:gd name="T4" fmla="*/ 58 w 60"/>
                <a:gd name="T5" fmla="*/ 19 h 60"/>
                <a:gd name="T6" fmla="*/ 55 w 60"/>
                <a:gd name="T7" fmla="*/ 13 h 60"/>
                <a:gd name="T8" fmla="*/ 52 w 60"/>
                <a:gd name="T9" fmla="*/ 8 h 60"/>
                <a:gd name="T10" fmla="*/ 47 w 60"/>
                <a:gd name="T11" fmla="*/ 5 h 60"/>
                <a:gd name="T12" fmla="*/ 42 w 60"/>
                <a:gd name="T13" fmla="*/ 3 h 60"/>
                <a:gd name="T14" fmla="*/ 36 w 60"/>
                <a:gd name="T15" fmla="*/ 0 h 60"/>
                <a:gd name="T16" fmla="*/ 30 w 60"/>
                <a:gd name="T17" fmla="*/ 0 h 60"/>
                <a:gd name="T18" fmla="*/ 19 w 60"/>
                <a:gd name="T19" fmla="*/ 3 h 60"/>
                <a:gd name="T20" fmla="*/ 9 w 60"/>
                <a:gd name="T21" fmla="*/ 8 h 60"/>
                <a:gd name="T22" fmla="*/ 2 w 60"/>
                <a:gd name="T23" fmla="*/ 19 h 60"/>
                <a:gd name="T24" fmla="*/ 0 w 60"/>
                <a:gd name="T25" fmla="*/ 30 h 60"/>
                <a:gd name="T26" fmla="*/ 1 w 60"/>
                <a:gd name="T27" fmla="*/ 36 h 60"/>
                <a:gd name="T28" fmla="*/ 2 w 60"/>
                <a:gd name="T29" fmla="*/ 42 h 60"/>
                <a:gd name="T30" fmla="*/ 6 w 60"/>
                <a:gd name="T31" fmla="*/ 46 h 60"/>
                <a:gd name="T32" fmla="*/ 9 w 60"/>
                <a:gd name="T33" fmla="*/ 51 h 60"/>
                <a:gd name="T34" fmla="*/ 14 w 60"/>
                <a:gd name="T35" fmla="*/ 54 h 60"/>
                <a:gd name="T36" fmla="*/ 19 w 60"/>
                <a:gd name="T37" fmla="*/ 58 h 60"/>
                <a:gd name="T38" fmla="*/ 24 w 60"/>
                <a:gd name="T39" fmla="*/ 59 h 60"/>
                <a:gd name="T40" fmla="*/ 30 w 60"/>
                <a:gd name="T41" fmla="*/ 60 h 60"/>
                <a:gd name="T42" fmla="*/ 36 w 60"/>
                <a:gd name="T43" fmla="*/ 59 h 60"/>
                <a:gd name="T44" fmla="*/ 42 w 60"/>
                <a:gd name="T45" fmla="*/ 58 h 60"/>
                <a:gd name="T46" fmla="*/ 47 w 60"/>
                <a:gd name="T47" fmla="*/ 54 h 60"/>
                <a:gd name="T48" fmla="*/ 52 w 60"/>
                <a:gd name="T49" fmla="*/ 51 h 60"/>
                <a:gd name="T50" fmla="*/ 55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9"/>
                  </a:lnTo>
                  <a:lnTo>
                    <a:pt x="55" y="13"/>
                  </a:lnTo>
                  <a:lnTo>
                    <a:pt x="52" y="8"/>
                  </a:lnTo>
                  <a:lnTo>
                    <a:pt x="47" y="5"/>
                  </a:lnTo>
                  <a:lnTo>
                    <a:pt x="42" y="3"/>
                  </a:lnTo>
                  <a:lnTo>
                    <a:pt x="36" y="0"/>
                  </a:lnTo>
                  <a:lnTo>
                    <a:pt x="30" y="0"/>
                  </a:lnTo>
                  <a:lnTo>
                    <a:pt x="19" y="3"/>
                  </a:lnTo>
                  <a:lnTo>
                    <a:pt x="9" y="8"/>
                  </a:lnTo>
                  <a:lnTo>
                    <a:pt x="2" y="19"/>
                  </a:lnTo>
                  <a:lnTo>
                    <a:pt x="0" y="30"/>
                  </a:lnTo>
                  <a:lnTo>
                    <a:pt x="1" y="36"/>
                  </a:lnTo>
                  <a:lnTo>
                    <a:pt x="2" y="42"/>
                  </a:lnTo>
                  <a:lnTo>
                    <a:pt x="6" y="46"/>
                  </a:lnTo>
                  <a:lnTo>
                    <a:pt x="9" y="51"/>
                  </a:lnTo>
                  <a:lnTo>
                    <a:pt x="14" y="54"/>
                  </a:lnTo>
                  <a:lnTo>
                    <a:pt x="19" y="58"/>
                  </a:lnTo>
                  <a:lnTo>
                    <a:pt x="24" y="59"/>
                  </a:lnTo>
                  <a:lnTo>
                    <a:pt x="30" y="60"/>
                  </a:lnTo>
                  <a:lnTo>
                    <a:pt x="36" y="59"/>
                  </a:lnTo>
                  <a:lnTo>
                    <a:pt x="42" y="58"/>
                  </a:lnTo>
                  <a:lnTo>
                    <a:pt x="47" y="54"/>
                  </a:lnTo>
                  <a:lnTo>
                    <a:pt x="52" y="51"/>
                  </a:lnTo>
                  <a:lnTo>
                    <a:pt x="55" y="46"/>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55" name="Freeform 407"/>
            <p:cNvSpPr>
              <a:spLocks/>
            </p:cNvSpPr>
            <p:nvPr/>
          </p:nvSpPr>
          <p:spPr bwMode="auto">
            <a:xfrm>
              <a:off x="2463" y="1937"/>
              <a:ext cx="15" cy="15"/>
            </a:xfrm>
            <a:custGeom>
              <a:avLst/>
              <a:gdLst>
                <a:gd name="T0" fmla="*/ 15 w 30"/>
                <a:gd name="T1" fmla="*/ 30 h 30"/>
                <a:gd name="T2" fmla="*/ 13 w 30"/>
                <a:gd name="T3" fmla="*/ 30 h 30"/>
                <a:gd name="T4" fmla="*/ 11 w 30"/>
                <a:gd name="T5" fmla="*/ 29 h 30"/>
                <a:gd name="T6" fmla="*/ 7 w 30"/>
                <a:gd name="T7" fmla="*/ 27 h 30"/>
                <a:gd name="T8" fmla="*/ 5 w 30"/>
                <a:gd name="T9" fmla="*/ 26 h 30"/>
                <a:gd name="T10" fmla="*/ 4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4 w 30"/>
                <a:gd name="T23" fmla="*/ 7 h 30"/>
                <a:gd name="T24" fmla="*/ 5 w 30"/>
                <a:gd name="T25" fmla="*/ 5 h 30"/>
                <a:gd name="T26" fmla="*/ 7 w 30"/>
                <a:gd name="T27" fmla="*/ 3 h 30"/>
                <a:gd name="T28" fmla="*/ 11 w 30"/>
                <a:gd name="T29" fmla="*/ 1 h 30"/>
                <a:gd name="T30" fmla="*/ 13 w 30"/>
                <a:gd name="T31" fmla="*/ 0 h 30"/>
                <a:gd name="T32" fmla="*/ 15 w 30"/>
                <a:gd name="T33" fmla="*/ 0 h 30"/>
                <a:gd name="T34" fmla="*/ 19 w 30"/>
                <a:gd name="T35" fmla="*/ 0 h 30"/>
                <a:gd name="T36" fmla="*/ 21 w 30"/>
                <a:gd name="T37" fmla="*/ 1 h 30"/>
                <a:gd name="T38" fmla="*/ 23 w 30"/>
                <a:gd name="T39" fmla="*/ 3 h 30"/>
                <a:gd name="T40" fmla="*/ 26 w 30"/>
                <a:gd name="T41" fmla="*/ 5 h 30"/>
                <a:gd name="T42" fmla="*/ 28 w 30"/>
                <a:gd name="T43" fmla="*/ 7 h 30"/>
                <a:gd name="T44" fmla="*/ 29 w 30"/>
                <a:gd name="T45" fmla="*/ 9 h 30"/>
                <a:gd name="T46" fmla="*/ 30 w 30"/>
                <a:gd name="T47" fmla="*/ 12 h 30"/>
                <a:gd name="T48" fmla="*/ 30 w 30"/>
                <a:gd name="T49" fmla="*/ 15 h 30"/>
                <a:gd name="T50" fmla="*/ 29 w 30"/>
                <a:gd name="T51" fmla="*/ 21 h 30"/>
                <a:gd name="T52" fmla="*/ 26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1" y="29"/>
                  </a:lnTo>
                  <a:lnTo>
                    <a:pt x="7" y="27"/>
                  </a:lnTo>
                  <a:lnTo>
                    <a:pt x="5" y="26"/>
                  </a:lnTo>
                  <a:lnTo>
                    <a:pt x="4" y="23"/>
                  </a:lnTo>
                  <a:lnTo>
                    <a:pt x="1" y="20"/>
                  </a:lnTo>
                  <a:lnTo>
                    <a:pt x="0" y="18"/>
                  </a:lnTo>
                  <a:lnTo>
                    <a:pt x="0" y="15"/>
                  </a:lnTo>
                  <a:lnTo>
                    <a:pt x="0" y="12"/>
                  </a:lnTo>
                  <a:lnTo>
                    <a:pt x="1" y="9"/>
                  </a:lnTo>
                  <a:lnTo>
                    <a:pt x="4" y="7"/>
                  </a:lnTo>
                  <a:lnTo>
                    <a:pt x="5" y="5"/>
                  </a:lnTo>
                  <a:lnTo>
                    <a:pt x="7" y="3"/>
                  </a:lnTo>
                  <a:lnTo>
                    <a:pt x="11" y="1"/>
                  </a:lnTo>
                  <a:lnTo>
                    <a:pt x="13" y="0"/>
                  </a:lnTo>
                  <a:lnTo>
                    <a:pt x="15" y="0"/>
                  </a:lnTo>
                  <a:lnTo>
                    <a:pt x="19" y="0"/>
                  </a:lnTo>
                  <a:lnTo>
                    <a:pt x="21" y="1"/>
                  </a:lnTo>
                  <a:lnTo>
                    <a:pt x="23" y="3"/>
                  </a:lnTo>
                  <a:lnTo>
                    <a:pt x="26" y="5"/>
                  </a:lnTo>
                  <a:lnTo>
                    <a:pt x="28" y="7"/>
                  </a:lnTo>
                  <a:lnTo>
                    <a:pt x="29" y="9"/>
                  </a:lnTo>
                  <a:lnTo>
                    <a:pt x="30" y="12"/>
                  </a:lnTo>
                  <a:lnTo>
                    <a:pt x="30" y="15"/>
                  </a:lnTo>
                  <a:lnTo>
                    <a:pt x="29" y="21"/>
                  </a:lnTo>
                  <a:lnTo>
                    <a:pt x="26"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56" name="Freeform 408"/>
            <p:cNvSpPr>
              <a:spLocks/>
            </p:cNvSpPr>
            <p:nvPr/>
          </p:nvSpPr>
          <p:spPr bwMode="auto">
            <a:xfrm>
              <a:off x="2357" y="1988"/>
              <a:ext cx="30" cy="29"/>
            </a:xfrm>
            <a:custGeom>
              <a:avLst/>
              <a:gdLst>
                <a:gd name="T0" fmla="*/ 60 w 60"/>
                <a:gd name="T1" fmla="*/ 30 h 59"/>
                <a:gd name="T2" fmla="*/ 59 w 60"/>
                <a:gd name="T3" fmla="*/ 24 h 59"/>
                <a:gd name="T4" fmla="*/ 58 w 60"/>
                <a:gd name="T5" fmla="*/ 18 h 59"/>
                <a:gd name="T6" fmla="*/ 54 w 60"/>
                <a:gd name="T7" fmla="*/ 12 h 59"/>
                <a:gd name="T8" fmla="*/ 51 w 60"/>
                <a:gd name="T9" fmla="*/ 8 h 59"/>
                <a:gd name="T10" fmla="*/ 46 w 60"/>
                <a:gd name="T11" fmla="*/ 4 h 59"/>
                <a:gd name="T12" fmla="*/ 42 w 60"/>
                <a:gd name="T13" fmla="*/ 2 h 59"/>
                <a:gd name="T14" fmla="*/ 36 w 60"/>
                <a:gd name="T15" fmla="*/ 0 h 59"/>
                <a:gd name="T16" fmla="*/ 30 w 60"/>
                <a:gd name="T17" fmla="*/ 0 h 59"/>
                <a:gd name="T18" fmla="*/ 19 w 60"/>
                <a:gd name="T19" fmla="*/ 2 h 59"/>
                <a:gd name="T20" fmla="*/ 9 w 60"/>
                <a:gd name="T21" fmla="*/ 8 h 59"/>
                <a:gd name="T22" fmla="*/ 3 w 60"/>
                <a:gd name="T23" fmla="*/ 18 h 59"/>
                <a:gd name="T24" fmla="*/ 0 w 60"/>
                <a:gd name="T25" fmla="*/ 30 h 59"/>
                <a:gd name="T26" fmla="*/ 1 w 60"/>
                <a:gd name="T27" fmla="*/ 35 h 59"/>
                <a:gd name="T28" fmla="*/ 3 w 60"/>
                <a:gd name="T29" fmla="*/ 40 h 59"/>
                <a:gd name="T30" fmla="*/ 6 w 60"/>
                <a:gd name="T31" fmla="*/ 46 h 59"/>
                <a:gd name="T32" fmla="*/ 9 w 60"/>
                <a:gd name="T33" fmla="*/ 50 h 59"/>
                <a:gd name="T34" fmla="*/ 14 w 60"/>
                <a:gd name="T35" fmla="*/ 54 h 59"/>
                <a:gd name="T36" fmla="*/ 19 w 60"/>
                <a:gd name="T37" fmla="*/ 56 h 59"/>
                <a:gd name="T38" fmla="*/ 24 w 60"/>
                <a:gd name="T39" fmla="*/ 59 h 59"/>
                <a:gd name="T40" fmla="*/ 30 w 60"/>
                <a:gd name="T41" fmla="*/ 59 h 59"/>
                <a:gd name="T42" fmla="*/ 36 w 60"/>
                <a:gd name="T43" fmla="*/ 59 h 59"/>
                <a:gd name="T44" fmla="*/ 42 w 60"/>
                <a:gd name="T45" fmla="*/ 56 h 59"/>
                <a:gd name="T46" fmla="*/ 46 w 60"/>
                <a:gd name="T47" fmla="*/ 54 h 59"/>
                <a:gd name="T48" fmla="*/ 51 w 60"/>
                <a:gd name="T49" fmla="*/ 50 h 59"/>
                <a:gd name="T50" fmla="*/ 54 w 60"/>
                <a:gd name="T51" fmla="*/ 46 h 59"/>
                <a:gd name="T52" fmla="*/ 58 w 60"/>
                <a:gd name="T53" fmla="*/ 40 h 59"/>
                <a:gd name="T54" fmla="*/ 59 w 60"/>
                <a:gd name="T55" fmla="*/ 35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9" y="24"/>
                  </a:lnTo>
                  <a:lnTo>
                    <a:pt x="58" y="18"/>
                  </a:lnTo>
                  <a:lnTo>
                    <a:pt x="54" y="12"/>
                  </a:lnTo>
                  <a:lnTo>
                    <a:pt x="51" y="8"/>
                  </a:lnTo>
                  <a:lnTo>
                    <a:pt x="46" y="4"/>
                  </a:lnTo>
                  <a:lnTo>
                    <a:pt x="42" y="2"/>
                  </a:lnTo>
                  <a:lnTo>
                    <a:pt x="36" y="0"/>
                  </a:lnTo>
                  <a:lnTo>
                    <a:pt x="30" y="0"/>
                  </a:lnTo>
                  <a:lnTo>
                    <a:pt x="19" y="2"/>
                  </a:lnTo>
                  <a:lnTo>
                    <a:pt x="9" y="8"/>
                  </a:lnTo>
                  <a:lnTo>
                    <a:pt x="3" y="18"/>
                  </a:lnTo>
                  <a:lnTo>
                    <a:pt x="0" y="30"/>
                  </a:lnTo>
                  <a:lnTo>
                    <a:pt x="1" y="35"/>
                  </a:lnTo>
                  <a:lnTo>
                    <a:pt x="3" y="40"/>
                  </a:lnTo>
                  <a:lnTo>
                    <a:pt x="6" y="46"/>
                  </a:lnTo>
                  <a:lnTo>
                    <a:pt x="9" y="50"/>
                  </a:lnTo>
                  <a:lnTo>
                    <a:pt x="14" y="54"/>
                  </a:lnTo>
                  <a:lnTo>
                    <a:pt x="19" y="56"/>
                  </a:lnTo>
                  <a:lnTo>
                    <a:pt x="24" y="59"/>
                  </a:lnTo>
                  <a:lnTo>
                    <a:pt x="30" y="59"/>
                  </a:lnTo>
                  <a:lnTo>
                    <a:pt x="36" y="59"/>
                  </a:lnTo>
                  <a:lnTo>
                    <a:pt x="42" y="56"/>
                  </a:lnTo>
                  <a:lnTo>
                    <a:pt x="46" y="54"/>
                  </a:lnTo>
                  <a:lnTo>
                    <a:pt x="51" y="50"/>
                  </a:lnTo>
                  <a:lnTo>
                    <a:pt x="54" y="46"/>
                  </a:lnTo>
                  <a:lnTo>
                    <a:pt x="58" y="40"/>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57" name="Freeform 409"/>
            <p:cNvSpPr>
              <a:spLocks/>
            </p:cNvSpPr>
            <p:nvPr/>
          </p:nvSpPr>
          <p:spPr bwMode="auto">
            <a:xfrm>
              <a:off x="2365" y="1995"/>
              <a:ext cx="15" cy="15"/>
            </a:xfrm>
            <a:custGeom>
              <a:avLst/>
              <a:gdLst>
                <a:gd name="T0" fmla="*/ 15 w 30"/>
                <a:gd name="T1" fmla="*/ 29 h 29"/>
                <a:gd name="T2" fmla="*/ 13 w 30"/>
                <a:gd name="T3" fmla="*/ 29 h 29"/>
                <a:gd name="T4" fmla="*/ 9 w 30"/>
                <a:gd name="T5" fmla="*/ 27 h 29"/>
                <a:gd name="T6" fmla="*/ 7 w 30"/>
                <a:gd name="T7" fmla="*/ 26 h 29"/>
                <a:gd name="T8" fmla="*/ 5 w 30"/>
                <a:gd name="T9" fmla="*/ 25 h 29"/>
                <a:gd name="T10" fmla="*/ 3 w 30"/>
                <a:gd name="T11" fmla="*/ 23 h 29"/>
                <a:gd name="T12" fmla="*/ 1 w 30"/>
                <a:gd name="T13" fmla="*/ 19 h 29"/>
                <a:gd name="T14" fmla="*/ 0 w 30"/>
                <a:gd name="T15" fmla="*/ 17 h 29"/>
                <a:gd name="T16" fmla="*/ 0 w 30"/>
                <a:gd name="T17" fmla="*/ 15 h 29"/>
                <a:gd name="T18" fmla="*/ 0 w 30"/>
                <a:gd name="T19" fmla="*/ 11 h 29"/>
                <a:gd name="T20" fmla="*/ 1 w 30"/>
                <a:gd name="T21" fmla="*/ 9 h 29"/>
                <a:gd name="T22" fmla="*/ 3 w 30"/>
                <a:gd name="T23" fmla="*/ 6 h 29"/>
                <a:gd name="T24" fmla="*/ 5 w 30"/>
                <a:gd name="T25" fmla="*/ 3 h 29"/>
                <a:gd name="T26" fmla="*/ 7 w 30"/>
                <a:gd name="T27" fmla="*/ 2 h 29"/>
                <a:gd name="T28" fmla="*/ 9 w 30"/>
                <a:gd name="T29" fmla="*/ 1 h 29"/>
                <a:gd name="T30" fmla="*/ 13 w 30"/>
                <a:gd name="T31" fmla="*/ 0 h 29"/>
                <a:gd name="T32" fmla="*/ 15 w 30"/>
                <a:gd name="T33" fmla="*/ 0 h 29"/>
                <a:gd name="T34" fmla="*/ 18 w 30"/>
                <a:gd name="T35" fmla="*/ 0 h 29"/>
                <a:gd name="T36" fmla="*/ 21 w 30"/>
                <a:gd name="T37" fmla="*/ 1 h 29"/>
                <a:gd name="T38" fmla="*/ 23 w 30"/>
                <a:gd name="T39" fmla="*/ 2 h 29"/>
                <a:gd name="T40" fmla="*/ 26 w 30"/>
                <a:gd name="T41" fmla="*/ 3 h 29"/>
                <a:gd name="T42" fmla="*/ 27 w 30"/>
                <a:gd name="T43" fmla="*/ 6 h 29"/>
                <a:gd name="T44" fmla="*/ 29 w 30"/>
                <a:gd name="T45" fmla="*/ 9 h 29"/>
                <a:gd name="T46" fmla="*/ 30 w 30"/>
                <a:gd name="T47" fmla="*/ 11 h 29"/>
                <a:gd name="T48" fmla="*/ 30 w 30"/>
                <a:gd name="T49" fmla="*/ 15 h 29"/>
                <a:gd name="T50" fmla="*/ 29 w 30"/>
                <a:gd name="T51" fmla="*/ 20 h 29"/>
                <a:gd name="T52" fmla="*/ 26 w 30"/>
                <a:gd name="T53" fmla="*/ 25 h 29"/>
                <a:gd name="T54" fmla="*/ 21 w 30"/>
                <a:gd name="T55" fmla="*/ 27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3" y="29"/>
                  </a:lnTo>
                  <a:lnTo>
                    <a:pt x="9" y="27"/>
                  </a:lnTo>
                  <a:lnTo>
                    <a:pt x="7" y="26"/>
                  </a:lnTo>
                  <a:lnTo>
                    <a:pt x="5" y="25"/>
                  </a:lnTo>
                  <a:lnTo>
                    <a:pt x="3" y="23"/>
                  </a:lnTo>
                  <a:lnTo>
                    <a:pt x="1" y="19"/>
                  </a:lnTo>
                  <a:lnTo>
                    <a:pt x="0" y="17"/>
                  </a:lnTo>
                  <a:lnTo>
                    <a:pt x="0" y="15"/>
                  </a:lnTo>
                  <a:lnTo>
                    <a:pt x="0" y="11"/>
                  </a:lnTo>
                  <a:lnTo>
                    <a:pt x="1" y="9"/>
                  </a:lnTo>
                  <a:lnTo>
                    <a:pt x="3" y="6"/>
                  </a:lnTo>
                  <a:lnTo>
                    <a:pt x="5" y="3"/>
                  </a:lnTo>
                  <a:lnTo>
                    <a:pt x="7" y="2"/>
                  </a:lnTo>
                  <a:lnTo>
                    <a:pt x="9" y="1"/>
                  </a:lnTo>
                  <a:lnTo>
                    <a:pt x="13" y="0"/>
                  </a:lnTo>
                  <a:lnTo>
                    <a:pt x="15" y="0"/>
                  </a:lnTo>
                  <a:lnTo>
                    <a:pt x="18" y="0"/>
                  </a:lnTo>
                  <a:lnTo>
                    <a:pt x="21" y="1"/>
                  </a:lnTo>
                  <a:lnTo>
                    <a:pt x="23" y="2"/>
                  </a:lnTo>
                  <a:lnTo>
                    <a:pt x="26" y="3"/>
                  </a:lnTo>
                  <a:lnTo>
                    <a:pt x="27" y="6"/>
                  </a:lnTo>
                  <a:lnTo>
                    <a:pt x="29" y="9"/>
                  </a:lnTo>
                  <a:lnTo>
                    <a:pt x="30" y="11"/>
                  </a:lnTo>
                  <a:lnTo>
                    <a:pt x="30" y="15"/>
                  </a:lnTo>
                  <a:lnTo>
                    <a:pt x="29" y="20"/>
                  </a:lnTo>
                  <a:lnTo>
                    <a:pt x="26" y="25"/>
                  </a:lnTo>
                  <a:lnTo>
                    <a:pt x="21" y="27"/>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58" name="Freeform 410"/>
            <p:cNvSpPr>
              <a:spLocks/>
            </p:cNvSpPr>
            <p:nvPr/>
          </p:nvSpPr>
          <p:spPr bwMode="auto">
            <a:xfrm>
              <a:off x="2658" y="2044"/>
              <a:ext cx="30" cy="30"/>
            </a:xfrm>
            <a:custGeom>
              <a:avLst/>
              <a:gdLst>
                <a:gd name="T0" fmla="*/ 59 w 59"/>
                <a:gd name="T1" fmla="*/ 30 h 60"/>
                <a:gd name="T2" fmla="*/ 58 w 59"/>
                <a:gd name="T3" fmla="*/ 25 h 60"/>
                <a:gd name="T4" fmla="*/ 57 w 59"/>
                <a:gd name="T5" fmla="*/ 19 h 60"/>
                <a:gd name="T6" fmla="*/ 54 w 59"/>
                <a:gd name="T7" fmla="*/ 13 h 60"/>
                <a:gd name="T8" fmla="*/ 50 w 59"/>
                <a:gd name="T9" fmla="*/ 9 h 60"/>
                <a:gd name="T10" fmla="*/ 46 w 59"/>
                <a:gd name="T11" fmla="*/ 5 h 60"/>
                <a:gd name="T12" fmla="*/ 41 w 59"/>
                <a:gd name="T13" fmla="*/ 3 h 60"/>
                <a:gd name="T14" fmla="*/ 35 w 59"/>
                <a:gd name="T15" fmla="*/ 2 h 60"/>
                <a:gd name="T16" fmla="*/ 30 w 59"/>
                <a:gd name="T17" fmla="*/ 0 h 60"/>
                <a:gd name="T18" fmla="*/ 18 w 59"/>
                <a:gd name="T19" fmla="*/ 3 h 60"/>
                <a:gd name="T20" fmla="*/ 9 w 59"/>
                <a:gd name="T21" fmla="*/ 9 h 60"/>
                <a:gd name="T22" fmla="*/ 2 w 59"/>
                <a:gd name="T23" fmla="*/ 19 h 60"/>
                <a:gd name="T24" fmla="*/ 0 w 59"/>
                <a:gd name="T25" fmla="*/ 30 h 60"/>
                <a:gd name="T26" fmla="*/ 1 w 59"/>
                <a:gd name="T27" fmla="*/ 36 h 60"/>
                <a:gd name="T28" fmla="*/ 2 w 59"/>
                <a:gd name="T29" fmla="*/ 42 h 60"/>
                <a:gd name="T30" fmla="*/ 5 w 59"/>
                <a:gd name="T31" fmla="*/ 47 h 60"/>
                <a:gd name="T32" fmla="*/ 9 w 59"/>
                <a:gd name="T33" fmla="*/ 51 h 60"/>
                <a:gd name="T34" fmla="*/ 13 w 59"/>
                <a:gd name="T35" fmla="*/ 55 h 60"/>
                <a:gd name="T36" fmla="*/ 18 w 59"/>
                <a:gd name="T37" fmla="*/ 58 h 60"/>
                <a:gd name="T38" fmla="*/ 24 w 59"/>
                <a:gd name="T39" fmla="*/ 59 h 60"/>
                <a:gd name="T40" fmla="*/ 30 w 59"/>
                <a:gd name="T41" fmla="*/ 60 h 60"/>
                <a:gd name="T42" fmla="*/ 35 w 59"/>
                <a:gd name="T43" fmla="*/ 59 h 60"/>
                <a:gd name="T44" fmla="*/ 41 w 59"/>
                <a:gd name="T45" fmla="*/ 58 h 60"/>
                <a:gd name="T46" fmla="*/ 46 w 59"/>
                <a:gd name="T47" fmla="*/ 55 h 60"/>
                <a:gd name="T48" fmla="*/ 50 w 59"/>
                <a:gd name="T49" fmla="*/ 51 h 60"/>
                <a:gd name="T50" fmla="*/ 54 w 59"/>
                <a:gd name="T51" fmla="*/ 47 h 60"/>
                <a:gd name="T52" fmla="*/ 57 w 59"/>
                <a:gd name="T53" fmla="*/ 42 h 60"/>
                <a:gd name="T54" fmla="*/ 58 w 59"/>
                <a:gd name="T55" fmla="*/ 36 h 60"/>
                <a:gd name="T56" fmla="*/ 59 w 59"/>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60">
                  <a:moveTo>
                    <a:pt x="59" y="30"/>
                  </a:moveTo>
                  <a:lnTo>
                    <a:pt x="58" y="25"/>
                  </a:lnTo>
                  <a:lnTo>
                    <a:pt x="57" y="19"/>
                  </a:lnTo>
                  <a:lnTo>
                    <a:pt x="54" y="13"/>
                  </a:lnTo>
                  <a:lnTo>
                    <a:pt x="50" y="9"/>
                  </a:lnTo>
                  <a:lnTo>
                    <a:pt x="46" y="5"/>
                  </a:lnTo>
                  <a:lnTo>
                    <a:pt x="41" y="3"/>
                  </a:lnTo>
                  <a:lnTo>
                    <a:pt x="35" y="2"/>
                  </a:lnTo>
                  <a:lnTo>
                    <a:pt x="30" y="0"/>
                  </a:lnTo>
                  <a:lnTo>
                    <a:pt x="18" y="3"/>
                  </a:lnTo>
                  <a:lnTo>
                    <a:pt x="9" y="9"/>
                  </a:lnTo>
                  <a:lnTo>
                    <a:pt x="2" y="19"/>
                  </a:lnTo>
                  <a:lnTo>
                    <a:pt x="0" y="30"/>
                  </a:lnTo>
                  <a:lnTo>
                    <a:pt x="1" y="36"/>
                  </a:lnTo>
                  <a:lnTo>
                    <a:pt x="2" y="42"/>
                  </a:lnTo>
                  <a:lnTo>
                    <a:pt x="5" y="47"/>
                  </a:lnTo>
                  <a:lnTo>
                    <a:pt x="9" y="51"/>
                  </a:lnTo>
                  <a:lnTo>
                    <a:pt x="13" y="55"/>
                  </a:lnTo>
                  <a:lnTo>
                    <a:pt x="18" y="58"/>
                  </a:lnTo>
                  <a:lnTo>
                    <a:pt x="24" y="59"/>
                  </a:lnTo>
                  <a:lnTo>
                    <a:pt x="30" y="60"/>
                  </a:lnTo>
                  <a:lnTo>
                    <a:pt x="35" y="59"/>
                  </a:lnTo>
                  <a:lnTo>
                    <a:pt x="41" y="58"/>
                  </a:lnTo>
                  <a:lnTo>
                    <a:pt x="46" y="55"/>
                  </a:lnTo>
                  <a:lnTo>
                    <a:pt x="50" y="51"/>
                  </a:lnTo>
                  <a:lnTo>
                    <a:pt x="54" y="47"/>
                  </a:lnTo>
                  <a:lnTo>
                    <a:pt x="57" y="42"/>
                  </a:lnTo>
                  <a:lnTo>
                    <a:pt x="58" y="36"/>
                  </a:lnTo>
                  <a:lnTo>
                    <a:pt x="59"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59" name="Freeform 411"/>
            <p:cNvSpPr>
              <a:spLocks/>
            </p:cNvSpPr>
            <p:nvPr/>
          </p:nvSpPr>
          <p:spPr bwMode="auto">
            <a:xfrm>
              <a:off x="2666" y="2051"/>
              <a:ext cx="15" cy="15"/>
            </a:xfrm>
            <a:custGeom>
              <a:avLst/>
              <a:gdLst>
                <a:gd name="T0" fmla="*/ 15 w 30"/>
                <a:gd name="T1" fmla="*/ 30 h 30"/>
                <a:gd name="T2" fmla="*/ 12 w 30"/>
                <a:gd name="T3" fmla="*/ 30 h 30"/>
                <a:gd name="T4" fmla="*/ 9 w 30"/>
                <a:gd name="T5" fmla="*/ 29 h 30"/>
                <a:gd name="T6" fmla="*/ 6 w 30"/>
                <a:gd name="T7" fmla="*/ 27 h 30"/>
                <a:gd name="T8" fmla="*/ 4 w 30"/>
                <a:gd name="T9" fmla="*/ 26 h 30"/>
                <a:gd name="T10" fmla="*/ 3 w 30"/>
                <a:gd name="T11" fmla="*/ 24 h 30"/>
                <a:gd name="T12" fmla="*/ 1 w 30"/>
                <a:gd name="T13" fmla="*/ 20 h 30"/>
                <a:gd name="T14" fmla="*/ 0 w 30"/>
                <a:gd name="T15" fmla="*/ 18 h 30"/>
                <a:gd name="T16" fmla="*/ 0 w 30"/>
                <a:gd name="T17" fmla="*/ 15 h 30"/>
                <a:gd name="T18" fmla="*/ 0 w 30"/>
                <a:gd name="T19" fmla="*/ 12 h 30"/>
                <a:gd name="T20" fmla="*/ 1 w 30"/>
                <a:gd name="T21" fmla="*/ 10 h 30"/>
                <a:gd name="T22" fmla="*/ 3 w 30"/>
                <a:gd name="T23" fmla="*/ 7 h 30"/>
                <a:gd name="T24" fmla="*/ 4 w 30"/>
                <a:gd name="T25" fmla="*/ 5 h 30"/>
                <a:gd name="T26" fmla="*/ 6 w 30"/>
                <a:gd name="T27" fmla="*/ 3 h 30"/>
                <a:gd name="T28" fmla="*/ 9 w 30"/>
                <a:gd name="T29" fmla="*/ 2 h 30"/>
                <a:gd name="T30" fmla="*/ 12 w 30"/>
                <a:gd name="T31" fmla="*/ 0 h 30"/>
                <a:gd name="T32" fmla="*/ 15 w 30"/>
                <a:gd name="T33" fmla="*/ 0 h 30"/>
                <a:gd name="T34" fmla="*/ 18 w 30"/>
                <a:gd name="T35" fmla="*/ 0 h 30"/>
                <a:gd name="T36" fmla="*/ 20 w 30"/>
                <a:gd name="T37" fmla="*/ 2 h 30"/>
                <a:gd name="T38" fmla="*/ 23 w 30"/>
                <a:gd name="T39" fmla="*/ 3 h 30"/>
                <a:gd name="T40" fmla="*/ 25 w 30"/>
                <a:gd name="T41" fmla="*/ 5 h 30"/>
                <a:gd name="T42" fmla="*/ 27 w 30"/>
                <a:gd name="T43" fmla="*/ 7 h 30"/>
                <a:gd name="T44" fmla="*/ 28 w 30"/>
                <a:gd name="T45" fmla="*/ 10 h 30"/>
                <a:gd name="T46" fmla="*/ 30 w 30"/>
                <a:gd name="T47" fmla="*/ 12 h 30"/>
                <a:gd name="T48" fmla="*/ 30 w 30"/>
                <a:gd name="T49" fmla="*/ 15 h 30"/>
                <a:gd name="T50" fmla="*/ 28 w 30"/>
                <a:gd name="T51" fmla="*/ 21 h 30"/>
                <a:gd name="T52" fmla="*/ 25 w 30"/>
                <a:gd name="T53" fmla="*/ 26 h 30"/>
                <a:gd name="T54" fmla="*/ 20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9"/>
                  </a:lnTo>
                  <a:lnTo>
                    <a:pt x="6" y="27"/>
                  </a:lnTo>
                  <a:lnTo>
                    <a:pt x="4" y="26"/>
                  </a:lnTo>
                  <a:lnTo>
                    <a:pt x="3" y="24"/>
                  </a:lnTo>
                  <a:lnTo>
                    <a:pt x="1" y="20"/>
                  </a:lnTo>
                  <a:lnTo>
                    <a:pt x="0" y="18"/>
                  </a:lnTo>
                  <a:lnTo>
                    <a:pt x="0" y="15"/>
                  </a:lnTo>
                  <a:lnTo>
                    <a:pt x="0" y="12"/>
                  </a:lnTo>
                  <a:lnTo>
                    <a:pt x="1" y="10"/>
                  </a:lnTo>
                  <a:lnTo>
                    <a:pt x="3" y="7"/>
                  </a:lnTo>
                  <a:lnTo>
                    <a:pt x="4" y="5"/>
                  </a:lnTo>
                  <a:lnTo>
                    <a:pt x="6" y="3"/>
                  </a:lnTo>
                  <a:lnTo>
                    <a:pt x="9" y="2"/>
                  </a:lnTo>
                  <a:lnTo>
                    <a:pt x="12" y="0"/>
                  </a:lnTo>
                  <a:lnTo>
                    <a:pt x="15" y="0"/>
                  </a:lnTo>
                  <a:lnTo>
                    <a:pt x="18" y="0"/>
                  </a:lnTo>
                  <a:lnTo>
                    <a:pt x="20" y="2"/>
                  </a:lnTo>
                  <a:lnTo>
                    <a:pt x="23" y="3"/>
                  </a:lnTo>
                  <a:lnTo>
                    <a:pt x="25" y="5"/>
                  </a:lnTo>
                  <a:lnTo>
                    <a:pt x="27" y="7"/>
                  </a:lnTo>
                  <a:lnTo>
                    <a:pt x="28" y="10"/>
                  </a:lnTo>
                  <a:lnTo>
                    <a:pt x="30" y="12"/>
                  </a:lnTo>
                  <a:lnTo>
                    <a:pt x="30" y="15"/>
                  </a:lnTo>
                  <a:lnTo>
                    <a:pt x="28" y="21"/>
                  </a:lnTo>
                  <a:lnTo>
                    <a:pt x="25" y="26"/>
                  </a:lnTo>
                  <a:lnTo>
                    <a:pt x="20"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60" name="Freeform 412"/>
            <p:cNvSpPr>
              <a:spLocks/>
            </p:cNvSpPr>
            <p:nvPr/>
          </p:nvSpPr>
          <p:spPr bwMode="auto">
            <a:xfrm>
              <a:off x="2674" y="1787"/>
              <a:ext cx="30" cy="30"/>
            </a:xfrm>
            <a:custGeom>
              <a:avLst/>
              <a:gdLst>
                <a:gd name="T0" fmla="*/ 60 w 60"/>
                <a:gd name="T1" fmla="*/ 30 h 60"/>
                <a:gd name="T2" fmla="*/ 59 w 60"/>
                <a:gd name="T3" fmla="*/ 24 h 60"/>
                <a:gd name="T4" fmla="*/ 57 w 60"/>
                <a:gd name="T5" fmla="*/ 18 h 60"/>
                <a:gd name="T6" fmla="*/ 54 w 60"/>
                <a:gd name="T7" fmla="*/ 14 h 60"/>
                <a:gd name="T8" fmla="*/ 51 w 60"/>
                <a:gd name="T9" fmla="*/ 9 h 60"/>
                <a:gd name="T10" fmla="*/ 46 w 60"/>
                <a:gd name="T11" fmla="*/ 6 h 60"/>
                <a:gd name="T12" fmla="*/ 41 w 60"/>
                <a:gd name="T13" fmla="*/ 2 h 60"/>
                <a:gd name="T14" fmla="*/ 36 w 60"/>
                <a:gd name="T15" fmla="*/ 1 h 60"/>
                <a:gd name="T16" fmla="*/ 30 w 60"/>
                <a:gd name="T17" fmla="*/ 0 h 60"/>
                <a:gd name="T18" fmla="*/ 18 w 60"/>
                <a:gd name="T19" fmla="*/ 2 h 60"/>
                <a:gd name="T20" fmla="*/ 9 w 60"/>
                <a:gd name="T21" fmla="*/ 9 h 60"/>
                <a:gd name="T22" fmla="*/ 2 w 60"/>
                <a:gd name="T23" fmla="*/ 18 h 60"/>
                <a:gd name="T24" fmla="*/ 0 w 60"/>
                <a:gd name="T25" fmla="*/ 30 h 60"/>
                <a:gd name="T26" fmla="*/ 1 w 60"/>
                <a:gd name="T27" fmla="*/ 36 h 60"/>
                <a:gd name="T28" fmla="*/ 2 w 60"/>
                <a:gd name="T29" fmla="*/ 41 h 60"/>
                <a:gd name="T30" fmla="*/ 6 w 60"/>
                <a:gd name="T31" fmla="*/ 47 h 60"/>
                <a:gd name="T32" fmla="*/ 9 w 60"/>
                <a:gd name="T33" fmla="*/ 52 h 60"/>
                <a:gd name="T34" fmla="*/ 14 w 60"/>
                <a:gd name="T35" fmla="*/ 55 h 60"/>
                <a:gd name="T36" fmla="*/ 18 w 60"/>
                <a:gd name="T37" fmla="*/ 58 h 60"/>
                <a:gd name="T38" fmla="*/ 24 w 60"/>
                <a:gd name="T39" fmla="*/ 60 h 60"/>
                <a:gd name="T40" fmla="*/ 30 w 60"/>
                <a:gd name="T41" fmla="*/ 60 h 60"/>
                <a:gd name="T42" fmla="*/ 36 w 60"/>
                <a:gd name="T43" fmla="*/ 60 h 60"/>
                <a:gd name="T44" fmla="*/ 41 w 60"/>
                <a:gd name="T45" fmla="*/ 58 h 60"/>
                <a:gd name="T46" fmla="*/ 46 w 60"/>
                <a:gd name="T47" fmla="*/ 55 h 60"/>
                <a:gd name="T48" fmla="*/ 51 w 60"/>
                <a:gd name="T49" fmla="*/ 52 h 60"/>
                <a:gd name="T50" fmla="*/ 54 w 60"/>
                <a:gd name="T51" fmla="*/ 47 h 60"/>
                <a:gd name="T52" fmla="*/ 57 w 60"/>
                <a:gd name="T53" fmla="*/ 41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7" y="18"/>
                  </a:lnTo>
                  <a:lnTo>
                    <a:pt x="54" y="14"/>
                  </a:lnTo>
                  <a:lnTo>
                    <a:pt x="51" y="9"/>
                  </a:lnTo>
                  <a:lnTo>
                    <a:pt x="46" y="6"/>
                  </a:lnTo>
                  <a:lnTo>
                    <a:pt x="41" y="2"/>
                  </a:lnTo>
                  <a:lnTo>
                    <a:pt x="36" y="1"/>
                  </a:lnTo>
                  <a:lnTo>
                    <a:pt x="30" y="0"/>
                  </a:lnTo>
                  <a:lnTo>
                    <a:pt x="18" y="2"/>
                  </a:lnTo>
                  <a:lnTo>
                    <a:pt x="9" y="9"/>
                  </a:lnTo>
                  <a:lnTo>
                    <a:pt x="2" y="18"/>
                  </a:lnTo>
                  <a:lnTo>
                    <a:pt x="0" y="30"/>
                  </a:lnTo>
                  <a:lnTo>
                    <a:pt x="1" y="36"/>
                  </a:lnTo>
                  <a:lnTo>
                    <a:pt x="2" y="41"/>
                  </a:lnTo>
                  <a:lnTo>
                    <a:pt x="6" y="47"/>
                  </a:lnTo>
                  <a:lnTo>
                    <a:pt x="9" y="52"/>
                  </a:lnTo>
                  <a:lnTo>
                    <a:pt x="14" y="55"/>
                  </a:lnTo>
                  <a:lnTo>
                    <a:pt x="18" y="58"/>
                  </a:lnTo>
                  <a:lnTo>
                    <a:pt x="24" y="60"/>
                  </a:lnTo>
                  <a:lnTo>
                    <a:pt x="30" y="60"/>
                  </a:lnTo>
                  <a:lnTo>
                    <a:pt x="36" y="60"/>
                  </a:lnTo>
                  <a:lnTo>
                    <a:pt x="41" y="58"/>
                  </a:lnTo>
                  <a:lnTo>
                    <a:pt x="46" y="55"/>
                  </a:lnTo>
                  <a:lnTo>
                    <a:pt x="51" y="52"/>
                  </a:lnTo>
                  <a:lnTo>
                    <a:pt x="54" y="47"/>
                  </a:lnTo>
                  <a:lnTo>
                    <a:pt x="57" y="41"/>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61" name="Freeform 413"/>
            <p:cNvSpPr>
              <a:spLocks/>
            </p:cNvSpPr>
            <p:nvPr/>
          </p:nvSpPr>
          <p:spPr bwMode="auto">
            <a:xfrm>
              <a:off x="2682" y="1795"/>
              <a:ext cx="15" cy="15"/>
            </a:xfrm>
            <a:custGeom>
              <a:avLst/>
              <a:gdLst>
                <a:gd name="T0" fmla="*/ 15 w 30"/>
                <a:gd name="T1" fmla="*/ 30 h 30"/>
                <a:gd name="T2" fmla="*/ 11 w 30"/>
                <a:gd name="T3" fmla="*/ 30 h 30"/>
                <a:gd name="T4" fmla="*/ 9 w 30"/>
                <a:gd name="T5" fmla="*/ 29 h 30"/>
                <a:gd name="T6" fmla="*/ 7 w 30"/>
                <a:gd name="T7" fmla="*/ 28 h 30"/>
                <a:gd name="T8" fmla="*/ 4 w 30"/>
                <a:gd name="T9" fmla="*/ 25 h 30"/>
                <a:gd name="T10" fmla="*/ 2 w 30"/>
                <a:gd name="T11" fmla="*/ 23 h 30"/>
                <a:gd name="T12" fmla="*/ 1 w 30"/>
                <a:gd name="T13" fmla="*/ 21 h 30"/>
                <a:gd name="T14" fmla="*/ 0 w 30"/>
                <a:gd name="T15" fmla="*/ 18 h 30"/>
                <a:gd name="T16" fmla="*/ 0 w 30"/>
                <a:gd name="T17" fmla="*/ 15 h 30"/>
                <a:gd name="T18" fmla="*/ 0 w 30"/>
                <a:gd name="T19" fmla="*/ 13 h 30"/>
                <a:gd name="T20" fmla="*/ 1 w 30"/>
                <a:gd name="T21" fmla="*/ 9 h 30"/>
                <a:gd name="T22" fmla="*/ 2 w 30"/>
                <a:gd name="T23" fmla="*/ 7 h 30"/>
                <a:gd name="T24" fmla="*/ 4 w 30"/>
                <a:gd name="T25" fmla="*/ 5 h 30"/>
                <a:gd name="T26" fmla="*/ 7 w 30"/>
                <a:gd name="T27" fmla="*/ 3 h 30"/>
                <a:gd name="T28" fmla="*/ 9 w 30"/>
                <a:gd name="T29" fmla="*/ 1 h 30"/>
                <a:gd name="T30" fmla="*/ 11 w 30"/>
                <a:gd name="T31" fmla="*/ 0 h 30"/>
                <a:gd name="T32" fmla="*/ 15 w 30"/>
                <a:gd name="T33" fmla="*/ 0 h 30"/>
                <a:gd name="T34" fmla="*/ 17 w 30"/>
                <a:gd name="T35" fmla="*/ 0 h 30"/>
                <a:gd name="T36" fmla="*/ 21 w 30"/>
                <a:gd name="T37" fmla="*/ 1 h 30"/>
                <a:gd name="T38" fmla="*/ 23 w 30"/>
                <a:gd name="T39" fmla="*/ 3 h 30"/>
                <a:gd name="T40" fmla="*/ 25 w 30"/>
                <a:gd name="T41" fmla="*/ 5 h 30"/>
                <a:gd name="T42" fmla="*/ 26 w 30"/>
                <a:gd name="T43" fmla="*/ 7 h 30"/>
                <a:gd name="T44" fmla="*/ 29 w 30"/>
                <a:gd name="T45" fmla="*/ 9 h 30"/>
                <a:gd name="T46" fmla="*/ 30 w 30"/>
                <a:gd name="T47" fmla="*/ 13 h 30"/>
                <a:gd name="T48" fmla="*/ 30 w 30"/>
                <a:gd name="T49" fmla="*/ 15 h 30"/>
                <a:gd name="T50" fmla="*/ 29 w 30"/>
                <a:gd name="T51" fmla="*/ 21 h 30"/>
                <a:gd name="T52" fmla="*/ 25 w 30"/>
                <a:gd name="T53" fmla="*/ 25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1" y="30"/>
                  </a:lnTo>
                  <a:lnTo>
                    <a:pt x="9" y="29"/>
                  </a:lnTo>
                  <a:lnTo>
                    <a:pt x="7" y="28"/>
                  </a:lnTo>
                  <a:lnTo>
                    <a:pt x="4" y="25"/>
                  </a:lnTo>
                  <a:lnTo>
                    <a:pt x="2" y="23"/>
                  </a:lnTo>
                  <a:lnTo>
                    <a:pt x="1" y="21"/>
                  </a:lnTo>
                  <a:lnTo>
                    <a:pt x="0" y="18"/>
                  </a:lnTo>
                  <a:lnTo>
                    <a:pt x="0" y="15"/>
                  </a:lnTo>
                  <a:lnTo>
                    <a:pt x="0" y="13"/>
                  </a:lnTo>
                  <a:lnTo>
                    <a:pt x="1" y="9"/>
                  </a:lnTo>
                  <a:lnTo>
                    <a:pt x="2" y="7"/>
                  </a:lnTo>
                  <a:lnTo>
                    <a:pt x="4" y="5"/>
                  </a:lnTo>
                  <a:lnTo>
                    <a:pt x="7" y="3"/>
                  </a:lnTo>
                  <a:lnTo>
                    <a:pt x="9" y="1"/>
                  </a:lnTo>
                  <a:lnTo>
                    <a:pt x="11" y="0"/>
                  </a:lnTo>
                  <a:lnTo>
                    <a:pt x="15" y="0"/>
                  </a:lnTo>
                  <a:lnTo>
                    <a:pt x="17" y="0"/>
                  </a:lnTo>
                  <a:lnTo>
                    <a:pt x="21" y="1"/>
                  </a:lnTo>
                  <a:lnTo>
                    <a:pt x="23" y="3"/>
                  </a:lnTo>
                  <a:lnTo>
                    <a:pt x="25" y="5"/>
                  </a:lnTo>
                  <a:lnTo>
                    <a:pt x="26" y="7"/>
                  </a:lnTo>
                  <a:lnTo>
                    <a:pt x="29" y="9"/>
                  </a:lnTo>
                  <a:lnTo>
                    <a:pt x="30" y="13"/>
                  </a:lnTo>
                  <a:lnTo>
                    <a:pt x="30" y="15"/>
                  </a:lnTo>
                  <a:lnTo>
                    <a:pt x="29" y="21"/>
                  </a:lnTo>
                  <a:lnTo>
                    <a:pt x="25" y="25"/>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62" name="Freeform 414"/>
            <p:cNvSpPr>
              <a:spLocks/>
            </p:cNvSpPr>
            <p:nvPr/>
          </p:nvSpPr>
          <p:spPr bwMode="auto">
            <a:xfrm>
              <a:off x="2677" y="2164"/>
              <a:ext cx="30" cy="29"/>
            </a:xfrm>
            <a:custGeom>
              <a:avLst/>
              <a:gdLst>
                <a:gd name="T0" fmla="*/ 58 w 58"/>
                <a:gd name="T1" fmla="*/ 30 h 60"/>
                <a:gd name="T2" fmla="*/ 58 w 58"/>
                <a:gd name="T3" fmla="*/ 24 h 60"/>
                <a:gd name="T4" fmla="*/ 56 w 58"/>
                <a:gd name="T5" fmla="*/ 18 h 60"/>
                <a:gd name="T6" fmla="*/ 54 w 58"/>
                <a:gd name="T7" fmla="*/ 14 h 60"/>
                <a:gd name="T8" fmla="*/ 50 w 58"/>
                <a:gd name="T9" fmla="*/ 9 h 60"/>
                <a:gd name="T10" fmla="*/ 46 w 58"/>
                <a:gd name="T11" fmla="*/ 6 h 60"/>
                <a:gd name="T12" fmla="*/ 40 w 58"/>
                <a:gd name="T13" fmla="*/ 2 h 60"/>
                <a:gd name="T14" fmla="*/ 34 w 58"/>
                <a:gd name="T15" fmla="*/ 1 h 60"/>
                <a:gd name="T16" fmla="*/ 28 w 58"/>
                <a:gd name="T17" fmla="*/ 0 h 60"/>
                <a:gd name="T18" fmla="*/ 17 w 58"/>
                <a:gd name="T19" fmla="*/ 2 h 60"/>
                <a:gd name="T20" fmla="*/ 8 w 58"/>
                <a:gd name="T21" fmla="*/ 9 h 60"/>
                <a:gd name="T22" fmla="*/ 2 w 58"/>
                <a:gd name="T23" fmla="*/ 18 h 60"/>
                <a:gd name="T24" fmla="*/ 0 w 58"/>
                <a:gd name="T25" fmla="*/ 30 h 60"/>
                <a:gd name="T26" fmla="*/ 0 w 58"/>
                <a:gd name="T27" fmla="*/ 36 h 60"/>
                <a:gd name="T28" fmla="*/ 2 w 58"/>
                <a:gd name="T29" fmla="*/ 42 h 60"/>
                <a:gd name="T30" fmla="*/ 4 w 58"/>
                <a:gd name="T31" fmla="*/ 46 h 60"/>
                <a:gd name="T32" fmla="*/ 8 w 58"/>
                <a:gd name="T33" fmla="*/ 51 h 60"/>
                <a:gd name="T34" fmla="*/ 12 w 58"/>
                <a:gd name="T35" fmla="*/ 54 h 60"/>
                <a:gd name="T36" fmla="*/ 18 w 58"/>
                <a:gd name="T37" fmla="*/ 58 h 60"/>
                <a:gd name="T38" fmla="*/ 23 w 58"/>
                <a:gd name="T39" fmla="*/ 59 h 60"/>
                <a:gd name="T40" fmla="*/ 28 w 58"/>
                <a:gd name="T41" fmla="*/ 60 h 60"/>
                <a:gd name="T42" fmla="*/ 34 w 58"/>
                <a:gd name="T43" fmla="*/ 59 h 60"/>
                <a:gd name="T44" fmla="*/ 40 w 58"/>
                <a:gd name="T45" fmla="*/ 58 h 60"/>
                <a:gd name="T46" fmla="*/ 46 w 58"/>
                <a:gd name="T47" fmla="*/ 54 h 60"/>
                <a:gd name="T48" fmla="*/ 50 w 58"/>
                <a:gd name="T49" fmla="*/ 51 h 60"/>
                <a:gd name="T50" fmla="*/ 54 w 58"/>
                <a:gd name="T51" fmla="*/ 46 h 60"/>
                <a:gd name="T52" fmla="*/ 56 w 58"/>
                <a:gd name="T53" fmla="*/ 42 h 60"/>
                <a:gd name="T54" fmla="*/ 58 w 58"/>
                <a:gd name="T55" fmla="*/ 36 h 60"/>
                <a:gd name="T56" fmla="*/ 58 w 58"/>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60">
                  <a:moveTo>
                    <a:pt x="58" y="30"/>
                  </a:moveTo>
                  <a:lnTo>
                    <a:pt x="58" y="24"/>
                  </a:lnTo>
                  <a:lnTo>
                    <a:pt x="56" y="18"/>
                  </a:lnTo>
                  <a:lnTo>
                    <a:pt x="54" y="14"/>
                  </a:lnTo>
                  <a:lnTo>
                    <a:pt x="50" y="9"/>
                  </a:lnTo>
                  <a:lnTo>
                    <a:pt x="46" y="6"/>
                  </a:lnTo>
                  <a:lnTo>
                    <a:pt x="40" y="2"/>
                  </a:lnTo>
                  <a:lnTo>
                    <a:pt x="34" y="1"/>
                  </a:lnTo>
                  <a:lnTo>
                    <a:pt x="28" y="0"/>
                  </a:lnTo>
                  <a:lnTo>
                    <a:pt x="17" y="2"/>
                  </a:lnTo>
                  <a:lnTo>
                    <a:pt x="8" y="9"/>
                  </a:lnTo>
                  <a:lnTo>
                    <a:pt x="2" y="18"/>
                  </a:lnTo>
                  <a:lnTo>
                    <a:pt x="0" y="30"/>
                  </a:lnTo>
                  <a:lnTo>
                    <a:pt x="0" y="36"/>
                  </a:lnTo>
                  <a:lnTo>
                    <a:pt x="2" y="42"/>
                  </a:lnTo>
                  <a:lnTo>
                    <a:pt x="4" y="46"/>
                  </a:lnTo>
                  <a:lnTo>
                    <a:pt x="8" y="51"/>
                  </a:lnTo>
                  <a:lnTo>
                    <a:pt x="12" y="54"/>
                  </a:lnTo>
                  <a:lnTo>
                    <a:pt x="18" y="58"/>
                  </a:lnTo>
                  <a:lnTo>
                    <a:pt x="23" y="59"/>
                  </a:lnTo>
                  <a:lnTo>
                    <a:pt x="28" y="60"/>
                  </a:lnTo>
                  <a:lnTo>
                    <a:pt x="34" y="59"/>
                  </a:lnTo>
                  <a:lnTo>
                    <a:pt x="40" y="58"/>
                  </a:lnTo>
                  <a:lnTo>
                    <a:pt x="46" y="54"/>
                  </a:lnTo>
                  <a:lnTo>
                    <a:pt x="50" y="51"/>
                  </a:lnTo>
                  <a:lnTo>
                    <a:pt x="54" y="46"/>
                  </a:lnTo>
                  <a:lnTo>
                    <a:pt x="56" y="42"/>
                  </a:lnTo>
                  <a:lnTo>
                    <a:pt x="58" y="36"/>
                  </a:lnTo>
                  <a:lnTo>
                    <a:pt x="58"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63" name="Freeform 415"/>
            <p:cNvSpPr>
              <a:spLocks/>
            </p:cNvSpPr>
            <p:nvPr/>
          </p:nvSpPr>
          <p:spPr bwMode="auto">
            <a:xfrm>
              <a:off x="2685" y="2171"/>
              <a:ext cx="14" cy="15"/>
            </a:xfrm>
            <a:custGeom>
              <a:avLst/>
              <a:gdLst>
                <a:gd name="T0" fmla="*/ 13 w 28"/>
                <a:gd name="T1" fmla="*/ 30 h 30"/>
                <a:gd name="T2" fmla="*/ 11 w 28"/>
                <a:gd name="T3" fmla="*/ 30 h 30"/>
                <a:gd name="T4" fmla="*/ 9 w 28"/>
                <a:gd name="T5" fmla="*/ 29 h 30"/>
                <a:gd name="T6" fmla="*/ 5 w 28"/>
                <a:gd name="T7" fmla="*/ 28 h 30"/>
                <a:gd name="T8" fmla="*/ 3 w 28"/>
                <a:gd name="T9" fmla="*/ 25 h 30"/>
                <a:gd name="T10" fmla="*/ 2 w 28"/>
                <a:gd name="T11" fmla="*/ 23 h 30"/>
                <a:gd name="T12" fmla="*/ 1 w 28"/>
                <a:gd name="T13" fmla="*/ 21 h 30"/>
                <a:gd name="T14" fmla="*/ 0 w 28"/>
                <a:gd name="T15" fmla="*/ 18 h 30"/>
                <a:gd name="T16" fmla="*/ 0 w 28"/>
                <a:gd name="T17" fmla="*/ 15 h 30"/>
                <a:gd name="T18" fmla="*/ 0 w 28"/>
                <a:gd name="T19" fmla="*/ 13 h 30"/>
                <a:gd name="T20" fmla="*/ 1 w 28"/>
                <a:gd name="T21" fmla="*/ 9 h 30"/>
                <a:gd name="T22" fmla="*/ 2 w 28"/>
                <a:gd name="T23" fmla="*/ 7 h 30"/>
                <a:gd name="T24" fmla="*/ 3 w 28"/>
                <a:gd name="T25" fmla="*/ 5 h 30"/>
                <a:gd name="T26" fmla="*/ 5 w 28"/>
                <a:gd name="T27" fmla="*/ 3 h 30"/>
                <a:gd name="T28" fmla="*/ 9 w 28"/>
                <a:gd name="T29" fmla="*/ 1 h 30"/>
                <a:gd name="T30" fmla="*/ 11 w 28"/>
                <a:gd name="T31" fmla="*/ 0 h 30"/>
                <a:gd name="T32" fmla="*/ 13 w 28"/>
                <a:gd name="T33" fmla="*/ 0 h 30"/>
                <a:gd name="T34" fmla="*/ 17 w 28"/>
                <a:gd name="T35" fmla="*/ 0 h 30"/>
                <a:gd name="T36" fmla="*/ 19 w 28"/>
                <a:gd name="T37" fmla="*/ 1 h 30"/>
                <a:gd name="T38" fmla="*/ 23 w 28"/>
                <a:gd name="T39" fmla="*/ 3 h 30"/>
                <a:gd name="T40" fmla="*/ 25 w 28"/>
                <a:gd name="T41" fmla="*/ 5 h 30"/>
                <a:gd name="T42" fmla="*/ 26 w 28"/>
                <a:gd name="T43" fmla="*/ 7 h 30"/>
                <a:gd name="T44" fmla="*/ 27 w 28"/>
                <a:gd name="T45" fmla="*/ 9 h 30"/>
                <a:gd name="T46" fmla="*/ 28 w 28"/>
                <a:gd name="T47" fmla="*/ 13 h 30"/>
                <a:gd name="T48" fmla="*/ 28 w 28"/>
                <a:gd name="T49" fmla="*/ 15 h 30"/>
                <a:gd name="T50" fmla="*/ 27 w 28"/>
                <a:gd name="T51" fmla="*/ 21 h 30"/>
                <a:gd name="T52" fmla="*/ 25 w 28"/>
                <a:gd name="T53" fmla="*/ 25 h 30"/>
                <a:gd name="T54" fmla="*/ 19 w 28"/>
                <a:gd name="T55" fmla="*/ 29 h 30"/>
                <a:gd name="T56" fmla="*/ 13 w 28"/>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 h="30">
                  <a:moveTo>
                    <a:pt x="13" y="30"/>
                  </a:moveTo>
                  <a:lnTo>
                    <a:pt x="11" y="30"/>
                  </a:lnTo>
                  <a:lnTo>
                    <a:pt x="9" y="29"/>
                  </a:lnTo>
                  <a:lnTo>
                    <a:pt x="5" y="28"/>
                  </a:lnTo>
                  <a:lnTo>
                    <a:pt x="3" y="25"/>
                  </a:lnTo>
                  <a:lnTo>
                    <a:pt x="2" y="23"/>
                  </a:lnTo>
                  <a:lnTo>
                    <a:pt x="1" y="21"/>
                  </a:lnTo>
                  <a:lnTo>
                    <a:pt x="0" y="18"/>
                  </a:lnTo>
                  <a:lnTo>
                    <a:pt x="0" y="15"/>
                  </a:lnTo>
                  <a:lnTo>
                    <a:pt x="0" y="13"/>
                  </a:lnTo>
                  <a:lnTo>
                    <a:pt x="1" y="9"/>
                  </a:lnTo>
                  <a:lnTo>
                    <a:pt x="2" y="7"/>
                  </a:lnTo>
                  <a:lnTo>
                    <a:pt x="3" y="5"/>
                  </a:lnTo>
                  <a:lnTo>
                    <a:pt x="5" y="3"/>
                  </a:lnTo>
                  <a:lnTo>
                    <a:pt x="9" y="1"/>
                  </a:lnTo>
                  <a:lnTo>
                    <a:pt x="11" y="0"/>
                  </a:lnTo>
                  <a:lnTo>
                    <a:pt x="13" y="0"/>
                  </a:lnTo>
                  <a:lnTo>
                    <a:pt x="17" y="0"/>
                  </a:lnTo>
                  <a:lnTo>
                    <a:pt x="19" y="1"/>
                  </a:lnTo>
                  <a:lnTo>
                    <a:pt x="23" y="3"/>
                  </a:lnTo>
                  <a:lnTo>
                    <a:pt x="25" y="5"/>
                  </a:lnTo>
                  <a:lnTo>
                    <a:pt x="26" y="7"/>
                  </a:lnTo>
                  <a:lnTo>
                    <a:pt x="27" y="9"/>
                  </a:lnTo>
                  <a:lnTo>
                    <a:pt x="28" y="13"/>
                  </a:lnTo>
                  <a:lnTo>
                    <a:pt x="28" y="15"/>
                  </a:lnTo>
                  <a:lnTo>
                    <a:pt x="27" y="21"/>
                  </a:lnTo>
                  <a:lnTo>
                    <a:pt x="25" y="25"/>
                  </a:lnTo>
                  <a:lnTo>
                    <a:pt x="19" y="29"/>
                  </a:lnTo>
                  <a:lnTo>
                    <a:pt x="13"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64" name="Freeform 416"/>
            <p:cNvSpPr>
              <a:spLocks/>
            </p:cNvSpPr>
            <p:nvPr/>
          </p:nvSpPr>
          <p:spPr bwMode="auto">
            <a:xfrm>
              <a:off x="2539" y="2259"/>
              <a:ext cx="29" cy="30"/>
            </a:xfrm>
            <a:custGeom>
              <a:avLst/>
              <a:gdLst>
                <a:gd name="T0" fmla="*/ 60 w 60"/>
                <a:gd name="T1" fmla="*/ 30 h 60"/>
                <a:gd name="T2" fmla="*/ 59 w 60"/>
                <a:gd name="T3" fmla="*/ 24 h 60"/>
                <a:gd name="T4" fmla="*/ 58 w 60"/>
                <a:gd name="T5" fmla="*/ 19 h 60"/>
                <a:gd name="T6" fmla="*/ 54 w 60"/>
                <a:gd name="T7" fmla="*/ 13 h 60"/>
                <a:gd name="T8" fmla="*/ 51 w 60"/>
                <a:gd name="T9" fmla="*/ 8 h 60"/>
                <a:gd name="T10" fmla="*/ 46 w 60"/>
                <a:gd name="T11" fmla="*/ 5 h 60"/>
                <a:gd name="T12" fmla="*/ 42 w 60"/>
                <a:gd name="T13" fmla="*/ 3 h 60"/>
                <a:gd name="T14" fmla="*/ 36 w 60"/>
                <a:gd name="T15" fmla="*/ 1 h 60"/>
                <a:gd name="T16" fmla="*/ 30 w 60"/>
                <a:gd name="T17" fmla="*/ 0 h 60"/>
                <a:gd name="T18" fmla="*/ 18 w 60"/>
                <a:gd name="T19" fmla="*/ 3 h 60"/>
                <a:gd name="T20" fmla="*/ 8 w 60"/>
                <a:gd name="T21" fmla="*/ 8 h 60"/>
                <a:gd name="T22" fmla="*/ 2 w 60"/>
                <a:gd name="T23" fmla="*/ 19 h 60"/>
                <a:gd name="T24" fmla="*/ 0 w 60"/>
                <a:gd name="T25" fmla="*/ 30 h 60"/>
                <a:gd name="T26" fmla="*/ 1 w 60"/>
                <a:gd name="T27" fmla="*/ 36 h 60"/>
                <a:gd name="T28" fmla="*/ 2 w 60"/>
                <a:gd name="T29" fmla="*/ 42 h 60"/>
                <a:gd name="T30" fmla="*/ 5 w 60"/>
                <a:gd name="T31" fmla="*/ 46 h 60"/>
                <a:gd name="T32" fmla="*/ 8 w 60"/>
                <a:gd name="T33" fmla="*/ 51 h 60"/>
                <a:gd name="T34" fmla="*/ 13 w 60"/>
                <a:gd name="T35" fmla="*/ 54 h 60"/>
                <a:gd name="T36" fmla="*/ 18 w 60"/>
                <a:gd name="T37" fmla="*/ 58 h 60"/>
                <a:gd name="T38" fmla="*/ 24 w 60"/>
                <a:gd name="T39" fmla="*/ 59 h 60"/>
                <a:gd name="T40" fmla="*/ 30 w 60"/>
                <a:gd name="T41" fmla="*/ 60 h 60"/>
                <a:gd name="T42" fmla="*/ 36 w 60"/>
                <a:gd name="T43" fmla="*/ 59 h 60"/>
                <a:gd name="T44" fmla="*/ 42 w 60"/>
                <a:gd name="T45" fmla="*/ 58 h 60"/>
                <a:gd name="T46" fmla="*/ 46 w 60"/>
                <a:gd name="T47" fmla="*/ 54 h 60"/>
                <a:gd name="T48" fmla="*/ 51 w 60"/>
                <a:gd name="T49" fmla="*/ 51 h 60"/>
                <a:gd name="T50" fmla="*/ 54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9"/>
                  </a:lnTo>
                  <a:lnTo>
                    <a:pt x="54" y="13"/>
                  </a:lnTo>
                  <a:lnTo>
                    <a:pt x="51" y="8"/>
                  </a:lnTo>
                  <a:lnTo>
                    <a:pt x="46" y="5"/>
                  </a:lnTo>
                  <a:lnTo>
                    <a:pt x="42" y="3"/>
                  </a:lnTo>
                  <a:lnTo>
                    <a:pt x="36" y="1"/>
                  </a:lnTo>
                  <a:lnTo>
                    <a:pt x="30" y="0"/>
                  </a:lnTo>
                  <a:lnTo>
                    <a:pt x="18" y="3"/>
                  </a:lnTo>
                  <a:lnTo>
                    <a:pt x="8" y="8"/>
                  </a:lnTo>
                  <a:lnTo>
                    <a:pt x="2" y="19"/>
                  </a:lnTo>
                  <a:lnTo>
                    <a:pt x="0" y="30"/>
                  </a:lnTo>
                  <a:lnTo>
                    <a:pt x="1" y="36"/>
                  </a:lnTo>
                  <a:lnTo>
                    <a:pt x="2" y="42"/>
                  </a:lnTo>
                  <a:lnTo>
                    <a:pt x="5" y="46"/>
                  </a:lnTo>
                  <a:lnTo>
                    <a:pt x="8" y="51"/>
                  </a:lnTo>
                  <a:lnTo>
                    <a:pt x="13" y="54"/>
                  </a:lnTo>
                  <a:lnTo>
                    <a:pt x="18" y="58"/>
                  </a:lnTo>
                  <a:lnTo>
                    <a:pt x="24" y="59"/>
                  </a:lnTo>
                  <a:lnTo>
                    <a:pt x="30" y="60"/>
                  </a:lnTo>
                  <a:lnTo>
                    <a:pt x="36" y="59"/>
                  </a:lnTo>
                  <a:lnTo>
                    <a:pt x="42" y="58"/>
                  </a:lnTo>
                  <a:lnTo>
                    <a:pt x="46" y="54"/>
                  </a:lnTo>
                  <a:lnTo>
                    <a:pt x="51" y="51"/>
                  </a:lnTo>
                  <a:lnTo>
                    <a:pt x="54" y="46"/>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65" name="Freeform 417"/>
            <p:cNvSpPr>
              <a:spLocks/>
            </p:cNvSpPr>
            <p:nvPr/>
          </p:nvSpPr>
          <p:spPr bwMode="auto">
            <a:xfrm>
              <a:off x="2546" y="2267"/>
              <a:ext cx="15" cy="15"/>
            </a:xfrm>
            <a:custGeom>
              <a:avLst/>
              <a:gdLst>
                <a:gd name="T0" fmla="*/ 15 w 30"/>
                <a:gd name="T1" fmla="*/ 30 h 30"/>
                <a:gd name="T2" fmla="*/ 12 w 30"/>
                <a:gd name="T3" fmla="*/ 30 h 30"/>
                <a:gd name="T4" fmla="*/ 9 w 30"/>
                <a:gd name="T5" fmla="*/ 29 h 30"/>
                <a:gd name="T6" fmla="*/ 7 w 30"/>
                <a:gd name="T7" fmla="*/ 27 h 30"/>
                <a:gd name="T8" fmla="*/ 5 w 30"/>
                <a:gd name="T9" fmla="*/ 26 h 30"/>
                <a:gd name="T10" fmla="*/ 2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2 w 30"/>
                <a:gd name="T23" fmla="*/ 7 h 30"/>
                <a:gd name="T24" fmla="*/ 5 w 30"/>
                <a:gd name="T25" fmla="*/ 5 h 30"/>
                <a:gd name="T26" fmla="*/ 7 w 30"/>
                <a:gd name="T27" fmla="*/ 3 h 30"/>
                <a:gd name="T28" fmla="*/ 9 w 30"/>
                <a:gd name="T29" fmla="*/ 1 h 30"/>
                <a:gd name="T30" fmla="*/ 12 w 30"/>
                <a:gd name="T31" fmla="*/ 0 h 30"/>
                <a:gd name="T32" fmla="*/ 15 w 30"/>
                <a:gd name="T33" fmla="*/ 0 h 30"/>
                <a:gd name="T34" fmla="*/ 17 w 30"/>
                <a:gd name="T35" fmla="*/ 0 h 30"/>
                <a:gd name="T36" fmla="*/ 21 w 30"/>
                <a:gd name="T37" fmla="*/ 1 h 30"/>
                <a:gd name="T38" fmla="*/ 23 w 30"/>
                <a:gd name="T39" fmla="*/ 3 h 30"/>
                <a:gd name="T40" fmla="*/ 25 w 30"/>
                <a:gd name="T41" fmla="*/ 5 h 30"/>
                <a:gd name="T42" fmla="*/ 27 w 30"/>
                <a:gd name="T43" fmla="*/ 7 h 30"/>
                <a:gd name="T44" fmla="*/ 29 w 30"/>
                <a:gd name="T45" fmla="*/ 9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9"/>
                  </a:lnTo>
                  <a:lnTo>
                    <a:pt x="7" y="27"/>
                  </a:lnTo>
                  <a:lnTo>
                    <a:pt x="5" y="26"/>
                  </a:lnTo>
                  <a:lnTo>
                    <a:pt x="2" y="23"/>
                  </a:lnTo>
                  <a:lnTo>
                    <a:pt x="1" y="20"/>
                  </a:lnTo>
                  <a:lnTo>
                    <a:pt x="0" y="18"/>
                  </a:lnTo>
                  <a:lnTo>
                    <a:pt x="0" y="15"/>
                  </a:lnTo>
                  <a:lnTo>
                    <a:pt x="0" y="12"/>
                  </a:lnTo>
                  <a:lnTo>
                    <a:pt x="1" y="9"/>
                  </a:lnTo>
                  <a:lnTo>
                    <a:pt x="2" y="7"/>
                  </a:lnTo>
                  <a:lnTo>
                    <a:pt x="5" y="5"/>
                  </a:lnTo>
                  <a:lnTo>
                    <a:pt x="7" y="3"/>
                  </a:lnTo>
                  <a:lnTo>
                    <a:pt x="9" y="1"/>
                  </a:lnTo>
                  <a:lnTo>
                    <a:pt x="12" y="0"/>
                  </a:lnTo>
                  <a:lnTo>
                    <a:pt x="15" y="0"/>
                  </a:lnTo>
                  <a:lnTo>
                    <a:pt x="17" y="0"/>
                  </a:lnTo>
                  <a:lnTo>
                    <a:pt x="21" y="1"/>
                  </a:lnTo>
                  <a:lnTo>
                    <a:pt x="23" y="3"/>
                  </a:lnTo>
                  <a:lnTo>
                    <a:pt x="25" y="5"/>
                  </a:lnTo>
                  <a:lnTo>
                    <a:pt x="27" y="7"/>
                  </a:lnTo>
                  <a:lnTo>
                    <a:pt x="29" y="9"/>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66" name="Freeform 418"/>
            <p:cNvSpPr>
              <a:spLocks/>
            </p:cNvSpPr>
            <p:nvPr/>
          </p:nvSpPr>
          <p:spPr bwMode="auto">
            <a:xfrm>
              <a:off x="2416" y="2291"/>
              <a:ext cx="30" cy="30"/>
            </a:xfrm>
            <a:custGeom>
              <a:avLst/>
              <a:gdLst>
                <a:gd name="T0" fmla="*/ 60 w 60"/>
                <a:gd name="T1" fmla="*/ 30 h 59"/>
                <a:gd name="T2" fmla="*/ 58 w 60"/>
                <a:gd name="T3" fmla="*/ 24 h 59"/>
                <a:gd name="T4" fmla="*/ 57 w 60"/>
                <a:gd name="T5" fmla="*/ 18 h 59"/>
                <a:gd name="T6" fmla="*/ 54 w 60"/>
                <a:gd name="T7" fmla="*/ 13 h 59"/>
                <a:gd name="T8" fmla="*/ 50 w 60"/>
                <a:gd name="T9" fmla="*/ 9 h 59"/>
                <a:gd name="T10" fmla="*/ 46 w 60"/>
                <a:gd name="T11" fmla="*/ 5 h 59"/>
                <a:gd name="T12" fmla="*/ 41 w 60"/>
                <a:gd name="T13" fmla="*/ 2 h 59"/>
                <a:gd name="T14" fmla="*/ 35 w 60"/>
                <a:gd name="T15" fmla="*/ 1 h 59"/>
                <a:gd name="T16" fmla="*/ 30 w 60"/>
                <a:gd name="T17" fmla="*/ 0 h 59"/>
                <a:gd name="T18" fmla="*/ 18 w 60"/>
                <a:gd name="T19" fmla="*/ 2 h 59"/>
                <a:gd name="T20" fmla="*/ 9 w 60"/>
                <a:gd name="T21" fmla="*/ 9 h 59"/>
                <a:gd name="T22" fmla="*/ 2 w 60"/>
                <a:gd name="T23" fmla="*/ 18 h 59"/>
                <a:gd name="T24" fmla="*/ 0 w 60"/>
                <a:gd name="T25" fmla="*/ 30 h 59"/>
                <a:gd name="T26" fmla="*/ 1 w 60"/>
                <a:gd name="T27" fmla="*/ 35 h 59"/>
                <a:gd name="T28" fmla="*/ 2 w 60"/>
                <a:gd name="T29" fmla="*/ 41 h 59"/>
                <a:gd name="T30" fmla="*/ 4 w 60"/>
                <a:gd name="T31" fmla="*/ 47 h 59"/>
                <a:gd name="T32" fmla="*/ 8 w 60"/>
                <a:gd name="T33" fmla="*/ 51 h 59"/>
                <a:gd name="T34" fmla="*/ 12 w 60"/>
                <a:gd name="T35" fmla="*/ 55 h 59"/>
                <a:gd name="T36" fmla="*/ 18 w 60"/>
                <a:gd name="T37" fmla="*/ 57 h 59"/>
                <a:gd name="T38" fmla="*/ 24 w 60"/>
                <a:gd name="T39" fmla="*/ 59 h 59"/>
                <a:gd name="T40" fmla="*/ 30 w 60"/>
                <a:gd name="T41" fmla="*/ 59 h 59"/>
                <a:gd name="T42" fmla="*/ 35 w 60"/>
                <a:gd name="T43" fmla="*/ 59 h 59"/>
                <a:gd name="T44" fmla="*/ 41 w 60"/>
                <a:gd name="T45" fmla="*/ 57 h 59"/>
                <a:gd name="T46" fmla="*/ 46 w 60"/>
                <a:gd name="T47" fmla="*/ 55 h 59"/>
                <a:gd name="T48" fmla="*/ 50 w 60"/>
                <a:gd name="T49" fmla="*/ 51 h 59"/>
                <a:gd name="T50" fmla="*/ 54 w 60"/>
                <a:gd name="T51" fmla="*/ 47 h 59"/>
                <a:gd name="T52" fmla="*/ 57 w 60"/>
                <a:gd name="T53" fmla="*/ 41 h 59"/>
                <a:gd name="T54" fmla="*/ 58 w 60"/>
                <a:gd name="T55" fmla="*/ 35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8" y="24"/>
                  </a:lnTo>
                  <a:lnTo>
                    <a:pt x="57" y="18"/>
                  </a:lnTo>
                  <a:lnTo>
                    <a:pt x="54" y="13"/>
                  </a:lnTo>
                  <a:lnTo>
                    <a:pt x="50" y="9"/>
                  </a:lnTo>
                  <a:lnTo>
                    <a:pt x="46" y="5"/>
                  </a:lnTo>
                  <a:lnTo>
                    <a:pt x="41" y="2"/>
                  </a:lnTo>
                  <a:lnTo>
                    <a:pt x="35" y="1"/>
                  </a:lnTo>
                  <a:lnTo>
                    <a:pt x="30" y="0"/>
                  </a:lnTo>
                  <a:lnTo>
                    <a:pt x="18" y="2"/>
                  </a:lnTo>
                  <a:lnTo>
                    <a:pt x="9" y="9"/>
                  </a:lnTo>
                  <a:lnTo>
                    <a:pt x="2" y="18"/>
                  </a:lnTo>
                  <a:lnTo>
                    <a:pt x="0" y="30"/>
                  </a:lnTo>
                  <a:lnTo>
                    <a:pt x="1" y="35"/>
                  </a:lnTo>
                  <a:lnTo>
                    <a:pt x="2" y="41"/>
                  </a:lnTo>
                  <a:lnTo>
                    <a:pt x="4" y="47"/>
                  </a:lnTo>
                  <a:lnTo>
                    <a:pt x="8" y="51"/>
                  </a:lnTo>
                  <a:lnTo>
                    <a:pt x="12" y="55"/>
                  </a:lnTo>
                  <a:lnTo>
                    <a:pt x="18" y="57"/>
                  </a:lnTo>
                  <a:lnTo>
                    <a:pt x="24" y="59"/>
                  </a:lnTo>
                  <a:lnTo>
                    <a:pt x="30" y="59"/>
                  </a:lnTo>
                  <a:lnTo>
                    <a:pt x="35" y="59"/>
                  </a:lnTo>
                  <a:lnTo>
                    <a:pt x="41" y="57"/>
                  </a:lnTo>
                  <a:lnTo>
                    <a:pt x="46" y="55"/>
                  </a:lnTo>
                  <a:lnTo>
                    <a:pt x="50" y="51"/>
                  </a:lnTo>
                  <a:lnTo>
                    <a:pt x="54" y="47"/>
                  </a:lnTo>
                  <a:lnTo>
                    <a:pt x="57" y="41"/>
                  </a:lnTo>
                  <a:lnTo>
                    <a:pt x="58"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67" name="Freeform 419"/>
            <p:cNvSpPr>
              <a:spLocks/>
            </p:cNvSpPr>
            <p:nvPr/>
          </p:nvSpPr>
          <p:spPr bwMode="auto">
            <a:xfrm>
              <a:off x="2423" y="2298"/>
              <a:ext cx="15" cy="15"/>
            </a:xfrm>
            <a:custGeom>
              <a:avLst/>
              <a:gdLst>
                <a:gd name="T0" fmla="*/ 15 w 30"/>
                <a:gd name="T1" fmla="*/ 30 h 30"/>
                <a:gd name="T2" fmla="*/ 11 w 30"/>
                <a:gd name="T3" fmla="*/ 30 h 30"/>
                <a:gd name="T4" fmla="*/ 9 w 30"/>
                <a:gd name="T5" fmla="*/ 28 h 30"/>
                <a:gd name="T6" fmla="*/ 7 w 30"/>
                <a:gd name="T7" fmla="*/ 27 h 30"/>
                <a:gd name="T8" fmla="*/ 4 w 30"/>
                <a:gd name="T9" fmla="*/ 25 h 30"/>
                <a:gd name="T10" fmla="*/ 2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2 w 30"/>
                <a:gd name="T23" fmla="*/ 6 h 30"/>
                <a:gd name="T24" fmla="*/ 4 w 30"/>
                <a:gd name="T25" fmla="*/ 4 h 30"/>
                <a:gd name="T26" fmla="*/ 7 w 30"/>
                <a:gd name="T27" fmla="*/ 3 h 30"/>
                <a:gd name="T28" fmla="*/ 9 w 30"/>
                <a:gd name="T29" fmla="*/ 1 h 30"/>
                <a:gd name="T30" fmla="*/ 11 w 30"/>
                <a:gd name="T31" fmla="*/ 0 h 30"/>
                <a:gd name="T32" fmla="*/ 15 w 30"/>
                <a:gd name="T33" fmla="*/ 0 h 30"/>
                <a:gd name="T34" fmla="*/ 17 w 30"/>
                <a:gd name="T35" fmla="*/ 0 h 30"/>
                <a:gd name="T36" fmla="*/ 20 w 30"/>
                <a:gd name="T37" fmla="*/ 1 h 30"/>
                <a:gd name="T38" fmla="*/ 23 w 30"/>
                <a:gd name="T39" fmla="*/ 3 h 30"/>
                <a:gd name="T40" fmla="*/ 25 w 30"/>
                <a:gd name="T41" fmla="*/ 4 h 30"/>
                <a:gd name="T42" fmla="*/ 26 w 30"/>
                <a:gd name="T43" fmla="*/ 6 h 30"/>
                <a:gd name="T44" fmla="*/ 28 w 30"/>
                <a:gd name="T45" fmla="*/ 9 h 30"/>
                <a:gd name="T46" fmla="*/ 30 w 30"/>
                <a:gd name="T47" fmla="*/ 12 h 30"/>
                <a:gd name="T48" fmla="*/ 30 w 30"/>
                <a:gd name="T49" fmla="*/ 15 h 30"/>
                <a:gd name="T50" fmla="*/ 28 w 30"/>
                <a:gd name="T51" fmla="*/ 20 h 30"/>
                <a:gd name="T52" fmla="*/ 25 w 30"/>
                <a:gd name="T53" fmla="*/ 25 h 30"/>
                <a:gd name="T54" fmla="*/ 20 w 30"/>
                <a:gd name="T55" fmla="*/ 28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1" y="30"/>
                  </a:lnTo>
                  <a:lnTo>
                    <a:pt x="9" y="28"/>
                  </a:lnTo>
                  <a:lnTo>
                    <a:pt x="7" y="27"/>
                  </a:lnTo>
                  <a:lnTo>
                    <a:pt x="4" y="25"/>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0"/>
                  </a:lnTo>
                  <a:lnTo>
                    <a:pt x="25" y="25"/>
                  </a:lnTo>
                  <a:lnTo>
                    <a:pt x="20" y="28"/>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68" name="Freeform 420"/>
            <p:cNvSpPr>
              <a:spLocks/>
            </p:cNvSpPr>
            <p:nvPr/>
          </p:nvSpPr>
          <p:spPr bwMode="auto">
            <a:xfrm>
              <a:off x="2344" y="2212"/>
              <a:ext cx="30" cy="29"/>
            </a:xfrm>
            <a:custGeom>
              <a:avLst/>
              <a:gdLst>
                <a:gd name="T0" fmla="*/ 60 w 60"/>
                <a:gd name="T1" fmla="*/ 27 h 57"/>
                <a:gd name="T2" fmla="*/ 59 w 60"/>
                <a:gd name="T3" fmla="*/ 23 h 57"/>
                <a:gd name="T4" fmla="*/ 57 w 60"/>
                <a:gd name="T5" fmla="*/ 17 h 57"/>
                <a:gd name="T6" fmla="*/ 54 w 60"/>
                <a:gd name="T7" fmla="*/ 12 h 57"/>
                <a:gd name="T8" fmla="*/ 50 w 60"/>
                <a:gd name="T9" fmla="*/ 8 h 57"/>
                <a:gd name="T10" fmla="*/ 46 w 60"/>
                <a:gd name="T11" fmla="*/ 4 h 57"/>
                <a:gd name="T12" fmla="*/ 41 w 60"/>
                <a:gd name="T13" fmla="*/ 2 h 57"/>
                <a:gd name="T14" fmla="*/ 35 w 60"/>
                <a:gd name="T15" fmla="*/ 0 h 57"/>
                <a:gd name="T16" fmla="*/ 30 w 60"/>
                <a:gd name="T17" fmla="*/ 0 h 57"/>
                <a:gd name="T18" fmla="*/ 18 w 60"/>
                <a:gd name="T19" fmla="*/ 2 h 57"/>
                <a:gd name="T20" fmla="*/ 9 w 60"/>
                <a:gd name="T21" fmla="*/ 8 h 57"/>
                <a:gd name="T22" fmla="*/ 2 w 60"/>
                <a:gd name="T23" fmla="*/ 17 h 57"/>
                <a:gd name="T24" fmla="*/ 0 w 60"/>
                <a:gd name="T25" fmla="*/ 27 h 57"/>
                <a:gd name="T26" fmla="*/ 1 w 60"/>
                <a:gd name="T27" fmla="*/ 33 h 57"/>
                <a:gd name="T28" fmla="*/ 2 w 60"/>
                <a:gd name="T29" fmla="*/ 39 h 57"/>
                <a:gd name="T30" fmla="*/ 4 w 60"/>
                <a:gd name="T31" fmla="*/ 45 h 57"/>
                <a:gd name="T32" fmla="*/ 8 w 60"/>
                <a:gd name="T33" fmla="*/ 49 h 57"/>
                <a:gd name="T34" fmla="*/ 12 w 60"/>
                <a:gd name="T35" fmla="*/ 53 h 57"/>
                <a:gd name="T36" fmla="*/ 18 w 60"/>
                <a:gd name="T37" fmla="*/ 55 h 57"/>
                <a:gd name="T38" fmla="*/ 24 w 60"/>
                <a:gd name="T39" fmla="*/ 57 h 57"/>
                <a:gd name="T40" fmla="*/ 30 w 60"/>
                <a:gd name="T41" fmla="*/ 57 h 57"/>
                <a:gd name="T42" fmla="*/ 35 w 60"/>
                <a:gd name="T43" fmla="*/ 57 h 57"/>
                <a:gd name="T44" fmla="*/ 41 w 60"/>
                <a:gd name="T45" fmla="*/ 55 h 57"/>
                <a:gd name="T46" fmla="*/ 46 w 60"/>
                <a:gd name="T47" fmla="*/ 53 h 57"/>
                <a:gd name="T48" fmla="*/ 50 w 60"/>
                <a:gd name="T49" fmla="*/ 49 h 57"/>
                <a:gd name="T50" fmla="*/ 54 w 60"/>
                <a:gd name="T51" fmla="*/ 45 h 57"/>
                <a:gd name="T52" fmla="*/ 57 w 60"/>
                <a:gd name="T53" fmla="*/ 39 h 57"/>
                <a:gd name="T54" fmla="*/ 59 w 60"/>
                <a:gd name="T55" fmla="*/ 33 h 57"/>
                <a:gd name="T56" fmla="*/ 60 w 60"/>
                <a:gd name="T57" fmla="*/ 2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7">
                  <a:moveTo>
                    <a:pt x="60" y="27"/>
                  </a:moveTo>
                  <a:lnTo>
                    <a:pt x="59" y="23"/>
                  </a:lnTo>
                  <a:lnTo>
                    <a:pt x="57" y="17"/>
                  </a:lnTo>
                  <a:lnTo>
                    <a:pt x="54" y="12"/>
                  </a:lnTo>
                  <a:lnTo>
                    <a:pt x="50" y="8"/>
                  </a:lnTo>
                  <a:lnTo>
                    <a:pt x="46" y="4"/>
                  </a:lnTo>
                  <a:lnTo>
                    <a:pt x="41" y="2"/>
                  </a:lnTo>
                  <a:lnTo>
                    <a:pt x="35" y="0"/>
                  </a:lnTo>
                  <a:lnTo>
                    <a:pt x="30" y="0"/>
                  </a:lnTo>
                  <a:lnTo>
                    <a:pt x="18" y="2"/>
                  </a:lnTo>
                  <a:lnTo>
                    <a:pt x="9" y="8"/>
                  </a:lnTo>
                  <a:lnTo>
                    <a:pt x="2" y="17"/>
                  </a:lnTo>
                  <a:lnTo>
                    <a:pt x="0" y="27"/>
                  </a:lnTo>
                  <a:lnTo>
                    <a:pt x="1" y="33"/>
                  </a:lnTo>
                  <a:lnTo>
                    <a:pt x="2" y="39"/>
                  </a:lnTo>
                  <a:lnTo>
                    <a:pt x="4" y="45"/>
                  </a:lnTo>
                  <a:lnTo>
                    <a:pt x="8" y="49"/>
                  </a:lnTo>
                  <a:lnTo>
                    <a:pt x="12" y="53"/>
                  </a:lnTo>
                  <a:lnTo>
                    <a:pt x="18" y="55"/>
                  </a:lnTo>
                  <a:lnTo>
                    <a:pt x="24" y="57"/>
                  </a:lnTo>
                  <a:lnTo>
                    <a:pt x="30" y="57"/>
                  </a:lnTo>
                  <a:lnTo>
                    <a:pt x="35" y="57"/>
                  </a:lnTo>
                  <a:lnTo>
                    <a:pt x="41" y="55"/>
                  </a:lnTo>
                  <a:lnTo>
                    <a:pt x="46" y="53"/>
                  </a:lnTo>
                  <a:lnTo>
                    <a:pt x="50" y="49"/>
                  </a:lnTo>
                  <a:lnTo>
                    <a:pt x="54" y="45"/>
                  </a:lnTo>
                  <a:lnTo>
                    <a:pt x="57" y="39"/>
                  </a:lnTo>
                  <a:lnTo>
                    <a:pt x="59" y="33"/>
                  </a:lnTo>
                  <a:lnTo>
                    <a:pt x="60" y="2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69" name="Freeform 421"/>
            <p:cNvSpPr>
              <a:spLocks/>
            </p:cNvSpPr>
            <p:nvPr/>
          </p:nvSpPr>
          <p:spPr bwMode="auto">
            <a:xfrm>
              <a:off x="2351" y="2219"/>
              <a:ext cx="15" cy="14"/>
            </a:xfrm>
            <a:custGeom>
              <a:avLst/>
              <a:gdLst>
                <a:gd name="T0" fmla="*/ 15 w 30"/>
                <a:gd name="T1" fmla="*/ 27 h 27"/>
                <a:gd name="T2" fmla="*/ 11 w 30"/>
                <a:gd name="T3" fmla="*/ 27 h 27"/>
                <a:gd name="T4" fmla="*/ 9 w 30"/>
                <a:gd name="T5" fmla="*/ 26 h 27"/>
                <a:gd name="T6" fmla="*/ 7 w 30"/>
                <a:gd name="T7" fmla="*/ 25 h 27"/>
                <a:gd name="T8" fmla="*/ 4 w 30"/>
                <a:gd name="T9" fmla="*/ 23 h 27"/>
                <a:gd name="T10" fmla="*/ 2 w 30"/>
                <a:gd name="T11" fmla="*/ 21 h 27"/>
                <a:gd name="T12" fmla="*/ 1 w 30"/>
                <a:gd name="T13" fmla="*/ 18 h 27"/>
                <a:gd name="T14" fmla="*/ 0 w 30"/>
                <a:gd name="T15" fmla="*/ 16 h 27"/>
                <a:gd name="T16" fmla="*/ 0 w 30"/>
                <a:gd name="T17" fmla="*/ 12 h 27"/>
                <a:gd name="T18" fmla="*/ 0 w 30"/>
                <a:gd name="T19" fmla="*/ 10 h 27"/>
                <a:gd name="T20" fmla="*/ 1 w 30"/>
                <a:gd name="T21" fmla="*/ 7 h 27"/>
                <a:gd name="T22" fmla="*/ 2 w 30"/>
                <a:gd name="T23" fmla="*/ 4 h 27"/>
                <a:gd name="T24" fmla="*/ 4 w 30"/>
                <a:gd name="T25" fmla="*/ 2 h 27"/>
                <a:gd name="T26" fmla="*/ 7 w 30"/>
                <a:gd name="T27" fmla="*/ 1 h 27"/>
                <a:gd name="T28" fmla="*/ 9 w 30"/>
                <a:gd name="T29" fmla="*/ 0 h 27"/>
                <a:gd name="T30" fmla="*/ 11 w 30"/>
                <a:gd name="T31" fmla="*/ 0 h 27"/>
                <a:gd name="T32" fmla="*/ 15 w 30"/>
                <a:gd name="T33" fmla="*/ 0 h 27"/>
                <a:gd name="T34" fmla="*/ 17 w 30"/>
                <a:gd name="T35" fmla="*/ 0 h 27"/>
                <a:gd name="T36" fmla="*/ 20 w 30"/>
                <a:gd name="T37" fmla="*/ 0 h 27"/>
                <a:gd name="T38" fmla="*/ 23 w 30"/>
                <a:gd name="T39" fmla="*/ 1 h 27"/>
                <a:gd name="T40" fmla="*/ 25 w 30"/>
                <a:gd name="T41" fmla="*/ 2 h 27"/>
                <a:gd name="T42" fmla="*/ 26 w 30"/>
                <a:gd name="T43" fmla="*/ 4 h 27"/>
                <a:gd name="T44" fmla="*/ 29 w 30"/>
                <a:gd name="T45" fmla="*/ 7 h 27"/>
                <a:gd name="T46" fmla="*/ 30 w 30"/>
                <a:gd name="T47" fmla="*/ 10 h 27"/>
                <a:gd name="T48" fmla="*/ 30 w 30"/>
                <a:gd name="T49" fmla="*/ 12 h 27"/>
                <a:gd name="T50" fmla="*/ 29 w 30"/>
                <a:gd name="T51" fmla="*/ 18 h 27"/>
                <a:gd name="T52" fmla="*/ 25 w 30"/>
                <a:gd name="T53" fmla="*/ 23 h 27"/>
                <a:gd name="T54" fmla="*/ 20 w 30"/>
                <a:gd name="T55" fmla="*/ 26 h 27"/>
                <a:gd name="T56" fmla="*/ 15 w 30"/>
                <a:gd name="T5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7">
                  <a:moveTo>
                    <a:pt x="15" y="27"/>
                  </a:moveTo>
                  <a:lnTo>
                    <a:pt x="11" y="27"/>
                  </a:lnTo>
                  <a:lnTo>
                    <a:pt x="9" y="26"/>
                  </a:lnTo>
                  <a:lnTo>
                    <a:pt x="7" y="25"/>
                  </a:lnTo>
                  <a:lnTo>
                    <a:pt x="4" y="23"/>
                  </a:lnTo>
                  <a:lnTo>
                    <a:pt x="2" y="21"/>
                  </a:lnTo>
                  <a:lnTo>
                    <a:pt x="1" y="18"/>
                  </a:lnTo>
                  <a:lnTo>
                    <a:pt x="0" y="16"/>
                  </a:lnTo>
                  <a:lnTo>
                    <a:pt x="0" y="12"/>
                  </a:lnTo>
                  <a:lnTo>
                    <a:pt x="0" y="10"/>
                  </a:lnTo>
                  <a:lnTo>
                    <a:pt x="1" y="7"/>
                  </a:lnTo>
                  <a:lnTo>
                    <a:pt x="2" y="4"/>
                  </a:lnTo>
                  <a:lnTo>
                    <a:pt x="4" y="2"/>
                  </a:lnTo>
                  <a:lnTo>
                    <a:pt x="7" y="1"/>
                  </a:lnTo>
                  <a:lnTo>
                    <a:pt x="9" y="0"/>
                  </a:lnTo>
                  <a:lnTo>
                    <a:pt x="11" y="0"/>
                  </a:lnTo>
                  <a:lnTo>
                    <a:pt x="15" y="0"/>
                  </a:lnTo>
                  <a:lnTo>
                    <a:pt x="17" y="0"/>
                  </a:lnTo>
                  <a:lnTo>
                    <a:pt x="20" y="0"/>
                  </a:lnTo>
                  <a:lnTo>
                    <a:pt x="23" y="1"/>
                  </a:lnTo>
                  <a:lnTo>
                    <a:pt x="25" y="2"/>
                  </a:lnTo>
                  <a:lnTo>
                    <a:pt x="26" y="4"/>
                  </a:lnTo>
                  <a:lnTo>
                    <a:pt x="29" y="7"/>
                  </a:lnTo>
                  <a:lnTo>
                    <a:pt x="30" y="10"/>
                  </a:lnTo>
                  <a:lnTo>
                    <a:pt x="30" y="12"/>
                  </a:lnTo>
                  <a:lnTo>
                    <a:pt x="29" y="18"/>
                  </a:lnTo>
                  <a:lnTo>
                    <a:pt x="25" y="23"/>
                  </a:lnTo>
                  <a:lnTo>
                    <a:pt x="20" y="26"/>
                  </a:lnTo>
                  <a:lnTo>
                    <a:pt x="15" y="2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70" name="Freeform 422"/>
            <p:cNvSpPr>
              <a:spLocks/>
            </p:cNvSpPr>
            <p:nvPr/>
          </p:nvSpPr>
          <p:spPr bwMode="auto">
            <a:xfrm>
              <a:off x="2458" y="2403"/>
              <a:ext cx="30" cy="30"/>
            </a:xfrm>
            <a:custGeom>
              <a:avLst/>
              <a:gdLst>
                <a:gd name="T0" fmla="*/ 60 w 60"/>
                <a:gd name="T1" fmla="*/ 30 h 60"/>
                <a:gd name="T2" fmla="*/ 59 w 60"/>
                <a:gd name="T3" fmla="*/ 24 h 60"/>
                <a:gd name="T4" fmla="*/ 58 w 60"/>
                <a:gd name="T5" fmla="*/ 19 h 60"/>
                <a:gd name="T6" fmla="*/ 54 w 60"/>
                <a:gd name="T7" fmla="*/ 13 h 60"/>
                <a:gd name="T8" fmla="*/ 51 w 60"/>
                <a:gd name="T9" fmla="*/ 8 h 60"/>
                <a:gd name="T10" fmla="*/ 46 w 60"/>
                <a:gd name="T11" fmla="*/ 5 h 60"/>
                <a:gd name="T12" fmla="*/ 41 w 60"/>
                <a:gd name="T13" fmla="*/ 3 h 60"/>
                <a:gd name="T14" fmla="*/ 36 w 60"/>
                <a:gd name="T15" fmla="*/ 1 h 60"/>
                <a:gd name="T16" fmla="*/ 30 w 60"/>
                <a:gd name="T17" fmla="*/ 0 h 60"/>
                <a:gd name="T18" fmla="*/ 18 w 60"/>
                <a:gd name="T19" fmla="*/ 3 h 60"/>
                <a:gd name="T20" fmla="*/ 9 w 60"/>
                <a:gd name="T21" fmla="*/ 8 h 60"/>
                <a:gd name="T22" fmla="*/ 2 w 60"/>
                <a:gd name="T23" fmla="*/ 19 h 60"/>
                <a:gd name="T24" fmla="*/ 0 w 60"/>
                <a:gd name="T25" fmla="*/ 30 h 60"/>
                <a:gd name="T26" fmla="*/ 1 w 60"/>
                <a:gd name="T27" fmla="*/ 36 h 60"/>
                <a:gd name="T28" fmla="*/ 2 w 60"/>
                <a:gd name="T29" fmla="*/ 42 h 60"/>
                <a:gd name="T30" fmla="*/ 6 w 60"/>
                <a:gd name="T31" fmla="*/ 46 h 60"/>
                <a:gd name="T32" fmla="*/ 9 w 60"/>
                <a:gd name="T33" fmla="*/ 51 h 60"/>
                <a:gd name="T34" fmla="*/ 14 w 60"/>
                <a:gd name="T35" fmla="*/ 54 h 60"/>
                <a:gd name="T36" fmla="*/ 18 w 60"/>
                <a:gd name="T37" fmla="*/ 58 h 60"/>
                <a:gd name="T38" fmla="*/ 24 w 60"/>
                <a:gd name="T39" fmla="*/ 59 h 60"/>
                <a:gd name="T40" fmla="*/ 30 w 60"/>
                <a:gd name="T41" fmla="*/ 60 h 60"/>
                <a:gd name="T42" fmla="*/ 36 w 60"/>
                <a:gd name="T43" fmla="*/ 59 h 60"/>
                <a:gd name="T44" fmla="*/ 41 w 60"/>
                <a:gd name="T45" fmla="*/ 58 h 60"/>
                <a:gd name="T46" fmla="*/ 46 w 60"/>
                <a:gd name="T47" fmla="*/ 54 h 60"/>
                <a:gd name="T48" fmla="*/ 51 w 60"/>
                <a:gd name="T49" fmla="*/ 51 h 60"/>
                <a:gd name="T50" fmla="*/ 54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9"/>
                  </a:lnTo>
                  <a:lnTo>
                    <a:pt x="54" y="13"/>
                  </a:lnTo>
                  <a:lnTo>
                    <a:pt x="51" y="8"/>
                  </a:lnTo>
                  <a:lnTo>
                    <a:pt x="46" y="5"/>
                  </a:lnTo>
                  <a:lnTo>
                    <a:pt x="41" y="3"/>
                  </a:lnTo>
                  <a:lnTo>
                    <a:pt x="36" y="1"/>
                  </a:lnTo>
                  <a:lnTo>
                    <a:pt x="30" y="0"/>
                  </a:lnTo>
                  <a:lnTo>
                    <a:pt x="18" y="3"/>
                  </a:lnTo>
                  <a:lnTo>
                    <a:pt x="9" y="8"/>
                  </a:lnTo>
                  <a:lnTo>
                    <a:pt x="2" y="19"/>
                  </a:lnTo>
                  <a:lnTo>
                    <a:pt x="0" y="30"/>
                  </a:lnTo>
                  <a:lnTo>
                    <a:pt x="1" y="36"/>
                  </a:lnTo>
                  <a:lnTo>
                    <a:pt x="2" y="42"/>
                  </a:lnTo>
                  <a:lnTo>
                    <a:pt x="6" y="46"/>
                  </a:lnTo>
                  <a:lnTo>
                    <a:pt x="9" y="51"/>
                  </a:lnTo>
                  <a:lnTo>
                    <a:pt x="14" y="54"/>
                  </a:lnTo>
                  <a:lnTo>
                    <a:pt x="18" y="58"/>
                  </a:lnTo>
                  <a:lnTo>
                    <a:pt x="24" y="59"/>
                  </a:lnTo>
                  <a:lnTo>
                    <a:pt x="30" y="60"/>
                  </a:lnTo>
                  <a:lnTo>
                    <a:pt x="36" y="59"/>
                  </a:lnTo>
                  <a:lnTo>
                    <a:pt x="41" y="58"/>
                  </a:lnTo>
                  <a:lnTo>
                    <a:pt x="46" y="54"/>
                  </a:lnTo>
                  <a:lnTo>
                    <a:pt x="51" y="51"/>
                  </a:lnTo>
                  <a:lnTo>
                    <a:pt x="54" y="46"/>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71" name="Freeform 423"/>
            <p:cNvSpPr>
              <a:spLocks/>
            </p:cNvSpPr>
            <p:nvPr/>
          </p:nvSpPr>
          <p:spPr bwMode="auto">
            <a:xfrm>
              <a:off x="2466" y="2411"/>
              <a:ext cx="15" cy="15"/>
            </a:xfrm>
            <a:custGeom>
              <a:avLst/>
              <a:gdLst>
                <a:gd name="T0" fmla="*/ 15 w 30"/>
                <a:gd name="T1" fmla="*/ 30 h 30"/>
                <a:gd name="T2" fmla="*/ 11 w 30"/>
                <a:gd name="T3" fmla="*/ 30 h 30"/>
                <a:gd name="T4" fmla="*/ 9 w 30"/>
                <a:gd name="T5" fmla="*/ 29 h 30"/>
                <a:gd name="T6" fmla="*/ 7 w 30"/>
                <a:gd name="T7" fmla="*/ 27 h 30"/>
                <a:gd name="T8" fmla="*/ 5 w 30"/>
                <a:gd name="T9" fmla="*/ 26 h 30"/>
                <a:gd name="T10" fmla="*/ 2 w 30"/>
                <a:gd name="T11" fmla="*/ 23 h 30"/>
                <a:gd name="T12" fmla="*/ 1 w 30"/>
                <a:gd name="T13" fmla="*/ 20 h 30"/>
                <a:gd name="T14" fmla="*/ 0 w 30"/>
                <a:gd name="T15" fmla="*/ 17 h 30"/>
                <a:gd name="T16" fmla="*/ 0 w 30"/>
                <a:gd name="T17" fmla="*/ 15 h 30"/>
                <a:gd name="T18" fmla="*/ 0 w 30"/>
                <a:gd name="T19" fmla="*/ 12 h 30"/>
                <a:gd name="T20" fmla="*/ 1 w 30"/>
                <a:gd name="T21" fmla="*/ 9 h 30"/>
                <a:gd name="T22" fmla="*/ 2 w 30"/>
                <a:gd name="T23" fmla="*/ 7 h 30"/>
                <a:gd name="T24" fmla="*/ 5 w 30"/>
                <a:gd name="T25" fmla="*/ 5 h 30"/>
                <a:gd name="T26" fmla="*/ 7 w 30"/>
                <a:gd name="T27" fmla="*/ 2 h 30"/>
                <a:gd name="T28" fmla="*/ 9 w 30"/>
                <a:gd name="T29" fmla="*/ 1 h 30"/>
                <a:gd name="T30" fmla="*/ 11 w 30"/>
                <a:gd name="T31" fmla="*/ 0 h 30"/>
                <a:gd name="T32" fmla="*/ 15 w 30"/>
                <a:gd name="T33" fmla="*/ 0 h 30"/>
                <a:gd name="T34" fmla="*/ 17 w 30"/>
                <a:gd name="T35" fmla="*/ 0 h 30"/>
                <a:gd name="T36" fmla="*/ 21 w 30"/>
                <a:gd name="T37" fmla="*/ 1 h 30"/>
                <a:gd name="T38" fmla="*/ 23 w 30"/>
                <a:gd name="T39" fmla="*/ 2 h 30"/>
                <a:gd name="T40" fmla="*/ 25 w 30"/>
                <a:gd name="T41" fmla="*/ 5 h 30"/>
                <a:gd name="T42" fmla="*/ 26 w 30"/>
                <a:gd name="T43" fmla="*/ 7 h 30"/>
                <a:gd name="T44" fmla="*/ 29 w 30"/>
                <a:gd name="T45" fmla="*/ 9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1" y="30"/>
                  </a:lnTo>
                  <a:lnTo>
                    <a:pt x="9" y="29"/>
                  </a:lnTo>
                  <a:lnTo>
                    <a:pt x="7" y="27"/>
                  </a:lnTo>
                  <a:lnTo>
                    <a:pt x="5" y="26"/>
                  </a:lnTo>
                  <a:lnTo>
                    <a:pt x="2" y="23"/>
                  </a:lnTo>
                  <a:lnTo>
                    <a:pt x="1" y="20"/>
                  </a:lnTo>
                  <a:lnTo>
                    <a:pt x="0" y="17"/>
                  </a:lnTo>
                  <a:lnTo>
                    <a:pt x="0" y="15"/>
                  </a:lnTo>
                  <a:lnTo>
                    <a:pt x="0" y="12"/>
                  </a:lnTo>
                  <a:lnTo>
                    <a:pt x="1" y="9"/>
                  </a:lnTo>
                  <a:lnTo>
                    <a:pt x="2" y="7"/>
                  </a:lnTo>
                  <a:lnTo>
                    <a:pt x="5" y="5"/>
                  </a:lnTo>
                  <a:lnTo>
                    <a:pt x="7" y="2"/>
                  </a:lnTo>
                  <a:lnTo>
                    <a:pt x="9" y="1"/>
                  </a:lnTo>
                  <a:lnTo>
                    <a:pt x="11" y="0"/>
                  </a:lnTo>
                  <a:lnTo>
                    <a:pt x="15" y="0"/>
                  </a:lnTo>
                  <a:lnTo>
                    <a:pt x="17" y="0"/>
                  </a:lnTo>
                  <a:lnTo>
                    <a:pt x="21" y="1"/>
                  </a:lnTo>
                  <a:lnTo>
                    <a:pt x="23" y="2"/>
                  </a:lnTo>
                  <a:lnTo>
                    <a:pt x="25" y="5"/>
                  </a:lnTo>
                  <a:lnTo>
                    <a:pt x="26" y="7"/>
                  </a:lnTo>
                  <a:lnTo>
                    <a:pt x="29" y="9"/>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72" name="Freeform 424"/>
            <p:cNvSpPr>
              <a:spLocks/>
            </p:cNvSpPr>
            <p:nvPr/>
          </p:nvSpPr>
          <p:spPr bwMode="auto">
            <a:xfrm>
              <a:off x="2403" y="2539"/>
              <a:ext cx="30" cy="30"/>
            </a:xfrm>
            <a:custGeom>
              <a:avLst/>
              <a:gdLst>
                <a:gd name="T0" fmla="*/ 60 w 60"/>
                <a:gd name="T1" fmla="*/ 30 h 60"/>
                <a:gd name="T2" fmla="*/ 59 w 60"/>
                <a:gd name="T3" fmla="*/ 24 h 60"/>
                <a:gd name="T4" fmla="*/ 58 w 60"/>
                <a:gd name="T5" fmla="*/ 18 h 60"/>
                <a:gd name="T6" fmla="*/ 54 w 60"/>
                <a:gd name="T7" fmla="*/ 14 h 60"/>
                <a:gd name="T8" fmla="*/ 51 w 60"/>
                <a:gd name="T9" fmla="*/ 9 h 60"/>
                <a:gd name="T10" fmla="*/ 46 w 60"/>
                <a:gd name="T11" fmla="*/ 6 h 60"/>
                <a:gd name="T12" fmla="*/ 42 w 60"/>
                <a:gd name="T13" fmla="*/ 2 h 60"/>
                <a:gd name="T14" fmla="*/ 36 w 60"/>
                <a:gd name="T15" fmla="*/ 1 h 60"/>
                <a:gd name="T16" fmla="*/ 30 w 60"/>
                <a:gd name="T17" fmla="*/ 0 h 60"/>
                <a:gd name="T18" fmla="*/ 19 w 60"/>
                <a:gd name="T19" fmla="*/ 2 h 60"/>
                <a:gd name="T20" fmla="*/ 8 w 60"/>
                <a:gd name="T21" fmla="*/ 9 h 60"/>
                <a:gd name="T22" fmla="*/ 3 w 60"/>
                <a:gd name="T23" fmla="*/ 18 h 60"/>
                <a:gd name="T24" fmla="*/ 0 w 60"/>
                <a:gd name="T25" fmla="*/ 30 h 60"/>
                <a:gd name="T26" fmla="*/ 0 w 60"/>
                <a:gd name="T27" fmla="*/ 36 h 60"/>
                <a:gd name="T28" fmla="*/ 3 w 60"/>
                <a:gd name="T29" fmla="*/ 41 h 60"/>
                <a:gd name="T30" fmla="*/ 5 w 60"/>
                <a:gd name="T31" fmla="*/ 46 h 60"/>
                <a:gd name="T32" fmla="*/ 8 w 60"/>
                <a:gd name="T33" fmla="*/ 51 h 60"/>
                <a:gd name="T34" fmla="*/ 13 w 60"/>
                <a:gd name="T35" fmla="*/ 54 h 60"/>
                <a:gd name="T36" fmla="*/ 19 w 60"/>
                <a:gd name="T37" fmla="*/ 58 h 60"/>
                <a:gd name="T38" fmla="*/ 24 w 60"/>
                <a:gd name="T39" fmla="*/ 59 h 60"/>
                <a:gd name="T40" fmla="*/ 30 w 60"/>
                <a:gd name="T41" fmla="*/ 60 h 60"/>
                <a:gd name="T42" fmla="*/ 36 w 60"/>
                <a:gd name="T43" fmla="*/ 59 h 60"/>
                <a:gd name="T44" fmla="*/ 42 w 60"/>
                <a:gd name="T45" fmla="*/ 58 h 60"/>
                <a:gd name="T46" fmla="*/ 46 w 60"/>
                <a:gd name="T47" fmla="*/ 54 h 60"/>
                <a:gd name="T48" fmla="*/ 51 w 60"/>
                <a:gd name="T49" fmla="*/ 51 h 60"/>
                <a:gd name="T50" fmla="*/ 54 w 60"/>
                <a:gd name="T51" fmla="*/ 46 h 60"/>
                <a:gd name="T52" fmla="*/ 58 w 60"/>
                <a:gd name="T53" fmla="*/ 41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8"/>
                  </a:lnTo>
                  <a:lnTo>
                    <a:pt x="54" y="14"/>
                  </a:lnTo>
                  <a:lnTo>
                    <a:pt x="51" y="9"/>
                  </a:lnTo>
                  <a:lnTo>
                    <a:pt x="46" y="6"/>
                  </a:lnTo>
                  <a:lnTo>
                    <a:pt x="42" y="2"/>
                  </a:lnTo>
                  <a:lnTo>
                    <a:pt x="36" y="1"/>
                  </a:lnTo>
                  <a:lnTo>
                    <a:pt x="30" y="0"/>
                  </a:lnTo>
                  <a:lnTo>
                    <a:pt x="19" y="2"/>
                  </a:lnTo>
                  <a:lnTo>
                    <a:pt x="8" y="9"/>
                  </a:lnTo>
                  <a:lnTo>
                    <a:pt x="3" y="18"/>
                  </a:lnTo>
                  <a:lnTo>
                    <a:pt x="0" y="30"/>
                  </a:lnTo>
                  <a:lnTo>
                    <a:pt x="0" y="36"/>
                  </a:lnTo>
                  <a:lnTo>
                    <a:pt x="3" y="41"/>
                  </a:lnTo>
                  <a:lnTo>
                    <a:pt x="5" y="46"/>
                  </a:lnTo>
                  <a:lnTo>
                    <a:pt x="8" y="51"/>
                  </a:lnTo>
                  <a:lnTo>
                    <a:pt x="13"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73" name="Freeform 425"/>
            <p:cNvSpPr>
              <a:spLocks/>
            </p:cNvSpPr>
            <p:nvPr/>
          </p:nvSpPr>
          <p:spPr bwMode="auto">
            <a:xfrm>
              <a:off x="2410" y="2546"/>
              <a:ext cx="15" cy="15"/>
            </a:xfrm>
            <a:custGeom>
              <a:avLst/>
              <a:gdLst>
                <a:gd name="T0" fmla="*/ 15 w 29"/>
                <a:gd name="T1" fmla="*/ 30 h 30"/>
                <a:gd name="T2" fmla="*/ 12 w 29"/>
                <a:gd name="T3" fmla="*/ 30 h 30"/>
                <a:gd name="T4" fmla="*/ 9 w 29"/>
                <a:gd name="T5" fmla="*/ 29 h 30"/>
                <a:gd name="T6" fmla="*/ 7 w 29"/>
                <a:gd name="T7" fmla="*/ 26 h 30"/>
                <a:gd name="T8" fmla="*/ 5 w 29"/>
                <a:gd name="T9" fmla="*/ 25 h 30"/>
                <a:gd name="T10" fmla="*/ 3 w 29"/>
                <a:gd name="T11" fmla="*/ 23 h 30"/>
                <a:gd name="T12" fmla="*/ 1 w 29"/>
                <a:gd name="T13" fmla="*/ 21 h 30"/>
                <a:gd name="T14" fmla="*/ 0 w 29"/>
                <a:gd name="T15" fmla="*/ 17 h 30"/>
                <a:gd name="T16" fmla="*/ 0 w 29"/>
                <a:gd name="T17" fmla="*/ 15 h 30"/>
                <a:gd name="T18" fmla="*/ 0 w 29"/>
                <a:gd name="T19" fmla="*/ 12 h 30"/>
                <a:gd name="T20" fmla="*/ 1 w 29"/>
                <a:gd name="T21" fmla="*/ 9 h 30"/>
                <a:gd name="T22" fmla="*/ 3 w 29"/>
                <a:gd name="T23" fmla="*/ 7 h 30"/>
                <a:gd name="T24" fmla="*/ 5 w 29"/>
                <a:gd name="T25" fmla="*/ 5 h 30"/>
                <a:gd name="T26" fmla="*/ 7 w 29"/>
                <a:gd name="T27" fmla="*/ 2 h 30"/>
                <a:gd name="T28" fmla="*/ 9 w 29"/>
                <a:gd name="T29" fmla="*/ 1 h 30"/>
                <a:gd name="T30" fmla="*/ 12 w 29"/>
                <a:gd name="T31" fmla="*/ 0 h 30"/>
                <a:gd name="T32" fmla="*/ 15 w 29"/>
                <a:gd name="T33" fmla="*/ 0 h 30"/>
                <a:gd name="T34" fmla="*/ 17 w 29"/>
                <a:gd name="T35" fmla="*/ 0 h 30"/>
                <a:gd name="T36" fmla="*/ 21 w 29"/>
                <a:gd name="T37" fmla="*/ 1 h 30"/>
                <a:gd name="T38" fmla="*/ 23 w 29"/>
                <a:gd name="T39" fmla="*/ 2 h 30"/>
                <a:gd name="T40" fmla="*/ 26 w 29"/>
                <a:gd name="T41" fmla="*/ 5 h 30"/>
                <a:gd name="T42" fmla="*/ 27 w 29"/>
                <a:gd name="T43" fmla="*/ 7 h 30"/>
                <a:gd name="T44" fmla="*/ 28 w 29"/>
                <a:gd name="T45" fmla="*/ 9 h 30"/>
                <a:gd name="T46" fmla="*/ 29 w 29"/>
                <a:gd name="T47" fmla="*/ 12 h 30"/>
                <a:gd name="T48" fmla="*/ 29 w 29"/>
                <a:gd name="T49" fmla="*/ 15 h 30"/>
                <a:gd name="T50" fmla="*/ 28 w 29"/>
                <a:gd name="T51" fmla="*/ 21 h 30"/>
                <a:gd name="T52" fmla="*/ 26 w 29"/>
                <a:gd name="T53" fmla="*/ 25 h 30"/>
                <a:gd name="T54" fmla="*/ 21 w 29"/>
                <a:gd name="T55" fmla="*/ 29 h 30"/>
                <a:gd name="T56" fmla="*/ 15 w 29"/>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30">
                  <a:moveTo>
                    <a:pt x="15" y="30"/>
                  </a:moveTo>
                  <a:lnTo>
                    <a:pt x="12" y="30"/>
                  </a:lnTo>
                  <a:lnTo>
                    <a:pt x="9" y="29"/>
                  </a:lnTo>
                  <a:lnTo>
                    <a:pt x="7" y="26"/>
                  </a:lnTo>
                  <a:lnTo>
                    <a:pt x="5" y="25"/>
                  </a:lnTo>
                  <a:lnTo>
                    <a:pt x="3" y="23"/>
                  </a:lnTo>
                  <a:lnTo>
                    <a:pt x="1" y="21"/>
                  </a:lnTo>
                  <a:lnTo>
                    <a:pt x="0" y="17"/>
                  </a:lnTo>
                  <a:lnTo>
                    <a:pt x="0" y="15"/>
                  </a:lnTo>
                  <a:lnTo>
                    <a:pt x="0" y="12"/>
                  </a:lnTo>
                  <a:lnTo>
                    <a:pt x="1" y="9"/>
                  </a:lnTo>
                  <a:lnTo>
                    <a:pt x="3" y="7"/>
                  </a:lnTo>
                  <a:lnTo>
                    <a:pt x="5" y="5"/>
                  </a:lnTo>
                  <a:lnTo>
                    <a:pt x="7" y="2"/>
                  </a:lnTo>
                  <a:lnTo>
                    <a:pt x="9" y="1"/>
                  </a:lnTo>
                  <a:lnTo>
                    <a:pt x="12" y="0"/>
                  </a:lnTo>
                  <a:lnTo>
                    <a:pt x="15" y="0"/>
                  </a:lnTo>
                  <a:lnTo>
                    <a:pt x="17" y="0"/>
                  </a:lnTo>
                  <a:lnTo>
                    <a:pt x="21" y="1"/>
                  </a:lnTo>
                  <a:lnTo>
                    <a:pt x="23" y="2"/>
                  </a:lnTo>
                  <a:lnTo>
                    <a:pt x="26" y="5"/>
                  </a:lnTo>
                  <a:lnTo>
                    <a:pt x="27" y="7"/>
                  </a:lnTo>
                  <a:lnTo>
                    <a:pt x="28" y="9"/>
                  </a:lnTo>
                  <a:lnTo>
                    <a:pt x="29" y="12"/>
                  </a:lnTo>
                  <a:lnTo>
                    <a:pt x="29" y="15"/>
                  </a:lnTo>
                  <a:lnTo>
                    <a:pt x="28" y="21"/>
                  </a:lnTo>
                  <a:lnTo>
                    <a:pt x="26" y="25"/>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74" name="Freeform 426"/>
            <p:cNvSpPr>
              <a:spLocks/>
            </p:cNvSpPr>
            <p:nvPr/>
          </p:nvSpPr>
          <p:spPr bwMode="auto">
            <a:xfrm>
              <a:off x="2480" y="2665"/>
              <a:ext cx="30" cy="29"/>
            </a:xfrm>
            <a:custGeom>
              <a:avLst/>
              <a:gdLst>
                <a:gd name="T0" fmla="*/ 59 w 59"/>
                <a:gd name="T1" fmla="*/ 29 h 59"/>
                <a:gd name="T2" fmla="*/ 58 w 59"/>
                <a:gd name="T3" fmla="*/ 23 h 59"/>
                <a:gd name="T4" fmla="*/ 57 w 59"/>
                <a:gd name="T5" fmla="*/ 19 h 59"/>
                <a:gd name="T6" fmla="*/ 54 w 59"/>
                <a:gd name="T7" fmla="*/ 13 h 59"/>
                <a:gd name="T8" fmla="*/ 50 w 59"/>
                <a:gd name="T9" fmla="*/ 8 h 59"/>
                <a:gd name="T10" fmla="*/ 46 w 59"/>
                <a:gd name="T11" fmla="*/ 5 h 59"/>
                <a:gd name="T12" fmla="*/ 41 w 59"/>
                <a:gd name="T13" fmla="*/ 2 h 59"/>
                <a:gd name="T14" fmla="*/ 35 w 59"/>
                <a:gd name="T15" fmla="*/ 0 h 59"/>
                <a:gd name="T16" fmla="*/ 30 w 59"/>
                <a:gd name="T17" fmla="*/ 0 h 59"/>
                <a:gd name="T18" fmla="*/ 18 w 59"/>
                <a:gd name="T19" fmla="*/ 2 h 59"/>
                <a:gd name="T20" fmla="*/ 9 w 59"/>
                <a:gd name="T21" fmla="*/ 8 h 59"/>
                <a:gd name="T22" fmla="*/ 2 w 59"/>
                <a:gd name="T23" fmla="*/ 17 h 59"/>
                <a:gd name="T24" fmla="*/ 0 w 59"/>
                <a:gd name="T25" fmla="*/ 29 h 59"/>
                <a:gd name="T26" fmla="*/ 1 w 59"/>
                <a:gd name="T27" fmla="*/ 35 h 59"/>
                <a:gd name="T28" fmla="*/ 2 w 59"/>
                <a:gd name="T29" fmla="*/ 40 h 59"/>
                <a:gd name="T30" fmla="*/ 5 w 59"/>
                <a:gd name="T31" fmla="*/ 46 h 59"/>
                <a:gd name="T32" fmla="*/ 9 w 59"/>
                <a:gd name="T33" fmla="*/ 51 h 59"/>
                <a:gd name="T34" fmla="*/ 13 w 59"/>
                <a:gd name="T35" fmla="*/ 54 h 59"/>
                <a:gd name="T36" fmla="*/ 18 w 59"/>
                <a:gd name="T37" fmla="*/ 57 h 59"/>
                <a:gd name="T38" fmla="*/ 24 w 59"/>
                <a:gd name="T39" fmla="*/ 59 h 59"/>
                <a:gd name="T40" fmla="*/ 30 w 59"/>
                <a:gd name="T41" fmla="*/ 59 h 59"/>
                <a:gd name="T42" fmla="*/ 35 w 59"/>
                <a:gd name="T43" fmla="*/ 59 h 59"/>
                <a:gd name="T44" fmla="*/ 41 w 59"/>
                <a:gd name="T45" fmla="*/ 57 h 59"/>
                <a:gd name="T46" fmla="*/ 46 w 59"/>
                <a:gd name="T47" fmla="*/ 54 h 59"/>
                <a:gd name="T48" fmla="*/ 50 w 59"/>
                <a:gd name="T49" fmla="*/ 51 h 59"/>
                <a:gd name="T50" fmla="*/ 54 w 59"/>
                <a:gd name="T51" fmla="*/ 46 h 59"/>
                <a:gd name="T52" fmla="*/ 57 w 59"/>
                <a:gd name="T53" fmla="*/ 40 h 59"/>
                <a:gd name="T54" fmla="*/ 58 w 59"/>
                <a:gd name="T55" fmla="*/ 35 h 59"/>
                <a:gd name="T56" fmla="*/ 59 w 59"/>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59">
                  <a:moveTo>
                    <a:pt x="59" y="29"/>
                  </a:moveTo>
                  <a:lnTo>
                    <a:pt x="58" y="23"/>
                  </a:lnTo>
                  <a:lnTo>
                    <a:pt x="57" y="19"/>
                  </a:lnTo>
                  <a:lnTo>
                    <a:pt x="54" y="13"/>
                  </a:lnTo>
                  <a:lnTo>
                    <a:pt x="50" y="8"/>
                  </a:lnTo>
                  <a:lnTo>
                    <a:pt x="46" y="5"/>
                  </a:lnTo>
                  <a:lnTo>
                    <a:pt x="41" y="2"/>
                  </a:lnTo>
                  <a:lnTo>
                    <a:pt x="35" y="0"/>
                  </a:lnTo>
                  <a:lnTo>
                    <a:pt x="30" y="0"/>
                  </a:lnTo>
                  <a:lnTo>
                    <a:pt x="18" y="2"/>
                  </a:lnTo>
                  <a:lnTo>
                    <a:pt x="9" y="8"/>
                  </a:lnTo>
                  <a:lnTo>
                    <a:pt x="2" y="17"/>
                  </a:lnTo>
                  <a:lnTo>
                    <a:pt x="0" y="29"/>
                  </a:lnTo>
                  <a:lnTo>
                    <a:pt x="1" y="35"/>
                  </a:lnTo>
                  <a:lnTo>
                    <a:pt x="2" y="40"/>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0"/>
                  </a:lnTo>
                  <a:lnTo>
                    <a:pt x="58" y="35"/>
                  </a:lnTo>
                  <a:lnTo>
                    <a:pt x="59"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75" name="Freeform 427"/>
            <p:cNvSpPr>
              <a:spLocks/>
            </p:cNvSpPr>
            <p:nvPr/>
          </p:nvSpPr>
          <p:spPr bwMode="auto">
            <a:xfrm>
              <a:off x="2487" y="2672"/>
              <a:ext cx="15" cy="14"/>
            </a:xfrm>
            <a:custGeom>
              <a:avLst/>
              <a:gdLst>
                <a:gd name="T0" fmla="*/ 15 w 29"/>
                <a:gd name="T1" fmla="*/ 29 h 29"/>
                <a:gd name="T2" fmla="*/ 11 w 29"/>
                <a:gd name="T3" fmla="*/ 29 h 29"/>
                <a:gd name="T4" fmla="*/ 9 w 29"/>
                <a:gd name="T5" fmla="*/ 28 h 29"/>
                <a:gd name="T6" fmla="*/ 6 w 29"/>
                <a:gd name="T7" fmla="*/ 27 h 29"/>
                <a:gd name="T8" fmla="*/ 4 w 29"/>
                <a:gd name="T9" fmla="*/ 25 h 29"/>
                <a:gd name="T10" fmla="*/ 2 w 29"/>
                <a:gd name="T11" fmla="*/ 23 h 29"/>
                <a:gd name="T12" fmla="*/ 1 w 29"/>
                <a:gd name="T13" fmla="*/ 20 h 29"/>
                <a:gd name="T14" fmla="*/ 0 w 29"/>
                <a:gd name="T15" fmla="*/ 17 h 29"/>
                <a:gd name="T16" fmla="*/ 0 w 29"/>
                <a:gd name="T17" fmla="*/ 14 h 29"/>
                <a:gd name="T18" fmla="*/ 0 w 29"/>
                <a:gd name="T19" fmla="*/ 12 h 29"/>
                <a:gd name="T20" fmla="*/ 1 w 29"/>
                <a:gd name="T21" fmla="*/ 8 h 29"/>
                <a:gd name="T22" fmla="*/ 2 w 29"/>
                <a:gd name="T23" fmla="*/ 6 h 29"/>
                <a:gd name="T24" fmla="*/ 4 w 29"/>
                <a:gd name="T25" fmla="*/ 4 h 29"/>
                <a:gd name="T26" fmla="*/ 6 w 29"/>
                <a:gd name="T27" fmla="*/ 2 h 29"/>
                <a:gd name="T28" fmla="*/ 9 w 29"/>
                <a:gd name="T29" fmla="*/ 1 h 29"/>
                <a:gd name="T30" fmla="*/ 11 w 29"/>
                <a:gd name="T31" fmla="*/ 0 h 29"/>
                <a:gd name="T32" fmla="*/ 15 w 29"/>
                <a:gd name="T33" fmla="*/ 0 h 29"/>
                <a:gd name="T34" fmla="*/ 17 w 29"/>
                <a:gd name="T35" fmla="*/ 0 h 29"/>
                <a:gd name="T36" fmla="*/ 20 w 29"/>
                <a:gd name="T37" fmla="*/ 1 h 29"/>
                <a:gd name="T38" fmla="*/ 23 w 29"/>
                <a:gd name="T39" fmla="*/ 2 h 29"/>
                <a:gd name="T40" fmla="*/ 25 w 29"/>
                <a:gd name="T41" fmla="*/ 4 h 29"/>
                <a:gd name="T42" fmla="*/ 26 w 29"/>
                <a:gd name="T43" fmla="*/ 6 h 29"/>
                <a:gd name="T44" fmla="*/ 28 w 29"/>
                <a:gd name="T45" fmla="*/ 8 h 29"/>
                <a:gd name="T46" fmla="*/ 29 w 29"/>
                <a:gd name="T47" fmla="*/ 12 h 29"/>
                <a:gd name="T48" fmla="*/ 29 w 29"/>
                <a:gd name="T49" fmla="*/ 14 h 29"/>
                <a:gd name="T50" fmla="*/ 28 w 29"/>
                <a:gd name="T51" fmla="*/ 20 h 29"/>
                <a:gd name="T52" fmla="*/ 25 w 29"/>
                <a:gd name="T53" fmla="*/ 24 h 29"/>
                <a:gd name="T54" fmla="*/ 20 w 29"/>
                <a:gd name="T55" fmla="*/ 28 h 29"/>
                <a:gd name="T56" fmla="*/ 15 w 29"/>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9">
                  <a:moveTo>
                    <a:pt x="15" y="29"/>
                  </a:moveTo>
                  <a:lnTo>
                    <a:pt x="11" y="29"/>
                  </a:lnTo>
                  <a:lnTo>
                    <a:pt x="9" y="28"/>
                  </a:lnTo>
                  <a:lnTo>
                    <a:pt x="6" y="27"/>
                  </a:lnTo>
                  <a:lnTo>
                    <a:pt x="4" y="25"/>
                  </a:lnTo>
                  <a:lnTo>
                    <a:pt x="2" y="23"/>
                  </a:lnTo>
                  <a:lnTo>
                    <a:pt x="1" y="20"/>
                  </a:lnTo>
                  <a:lnTo>
                    <a:pt x="0" y="17"/>
                  </a:lnTo>
                  <a:lnTo>
                    <a:pt x="0" y="14"/>
                  </a:lnTo>
                  <a:lnTo>
                    <a:pt x="0" y="12"/>
                  </a:lnTo>
                  <a:lnTo>
                    <a:pt x="1" y="8"/>
                  </a:lnTo>
                  <a:lnTo>
                    <a:pt x="2" y="6"/>
                  </a:lnTo>
                  <a:lnTo>
                    <a:pt x="4" y="4"/>
                  </a:lnTo>
                  <a:lnTo>
                    <a:pt x="6" y="2"/>
                  </a:lnTo>
                  <a:lnTo>
                    <a:pt x="9" y="1"/>
                  </a:lnTo>
                  <a:lnTo>
                    <a:pt x="11" y="0"/>
                  </a:lnTo>
                  <a:lnTo>
                    <a:pt x="15" y="0"/>
                  </a:lnTo>
                  <a:lnTo>
                    <a:pt x="17" y="0"/>
                  </a:lnTo>
                  <a:lnTo>
                    <a:pt x="20" y="1"/>
                  </a:lnTo>
                  <a:lnTo>
                    <a:pt x="23" y="2"/>
                  </a:lnTo>
                  <a:lnTo>
                    <a:pt x="25" y="4"/>
                  </a:lnTo>
                  <a:lnTo>
                    <a:pt x="26" y="6"/>
                  </a:lnTo>
                  <a:lnTo>
                    <a:pt x="28" y="8"/>
                  </a:lnTo>
                  <a:lnTo>
                    <a:pt x="29" y="12"/>
                  </a:lnTo>
                  <a:lnTo>
                    <a:pt x="29" y="14"/>
                  </a:lnTo>
                  <a:lnTo>
                    <a:pt x="28" y="20"/>
                  </a:lnTo>
                  <a:lnTo>
                    <a:pt x="25" y="24"/>
                  </a:lnTo>
                  <a:lnTo>
                    <a:pt x="20"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76" name="Freeform 428"/>
            <p:cNvSpPr>
              <a:spLocks/>
            </p:cNvSpPr>
            <p:nvPr/>
          </p:nvSpPr>
          <p:spPr bwMode="auto">
            <a:xfrm>
              <a:off x="2624" y="2585"/>
              <a:ext cx="30" cy="29"/>
            </a:xfrm>
            <a:custGeom>
              <a:avLst/>
              <a:gdLst>
                <a:gd name="T0" fmla="*/ 60 w 60"/>
                <a:gd name="T1" fmla="*/ 30 h 59"/>
                <a:gd name="T2" fmla="*/ 59 w 60"/>
                <a:gd name="T3" fmla="*/ 24 h 59"/>
                <a:gd name="T4" fmla="*/ 58 w 60"/>
                <a:gd name="T5" fmla="*/ 18 h 59"/>
                <a:gd name="T6" fmla="*/ 55 w 60"/>
                <a:gd name="T7" fmla="*/ 13 h 59"/>
                <a:gd name="T8" fmla="*/ 51 w 60"/>
                <a:gd name="T9" fmla="*/ 8 h 59"/>
                <a:gd name="T10" fmla="*/ 47 w 60"/>
                <a:gd name="T11" fmla="*/ 5 h 59"/>
                <a:gd name="T12" fmla="*/ 42 w 60"/>
                <a:gd name="T13" fmla="*/ 2 h 59"/>
                <a:gd name="T14" fmla="*/ 36 w 60"/>
                <a:gd name="T15" fmla="*/ 0 h 59"/>
                <a:gd name="T16" fmla="*/ 30 w 60"/>
                <a:gd name="T17" fmla="*/ 0 h 59"/>
                <a:gd name="T18" fmla="*/ 19 w 60"/>
                <a:gd name="T19" fmla="*/ 2 h 59"/>
                <a:gd name="T20" fmla="*/ 10 w 60"/>
                <a:gd name="T21" fmla="*/ 8 h 59"/>
                <a:gd name="T22" fmla="*/ 3 w 60"/>
                <a:gd name="T23" fmla="*/ 18 h 59"/>
                <a:gd name="T24" fmla="*/ 0 w 60"/>
                <a:gd name="T25" fmla="*/ 30 h 59"/>
                <a:gd name="T26" fmla="*/ 2 w 60"/>
                <a:gd name="T27" fmla="*/ 36 h 59"/>
                <a:gd name="T28" fmla="*/ 3 w 60"/>
                <a:gd name="T29" fmla="*/ 40 h 59"/>
                <a:gd name="T30" fmla="*/ 6 w 60"/>
                <a:gd name="T31" fmla="*/ 46 h 59"/>
                <a:gd name="T32" fmla="*/ 10 w 60"/>
                <a:gd name="T33" fmla="*/ 51 h 59"/>
                <a:gd name="T34" fmla="*/ 14 w 60"/>
                <a:gd name="T35" fmla="*/ 54 h 59"/>
                <a:gd name="T36" fmla="*/ 19 w 60"/>
                <a:gd name="T37" fmla="*/ 56 h 59"/>
                <a:gd name="T38" fmla="*/ 25 w 60"/>
                <a:gd name="T39" fmla="*/ 59 h 59"/>
                <a:gd name="T40" fmla="*/ 30 w 60"/>
                <a:gd name="T41" fmla="*/ 59 h 59"/>
                <a:gd name="T42" fmla="*/ 36 w 60"/>
                <a:gd name="T43" fmla="*/ 59 h 59"/>
                <a:gd name="T44" fmla="*/ 42 w 60"/>
                <a:gd name="T45" fmla="*/ 56 h 59"/>
                <a:gd name="T46" fmla="*/ 47 w 60"/>
                <a:gd name="T47" fmla="*/ 54 h 59"/>
                <a:gd name="T48" fmla="*/ 51 w 60"/>
                <a:gd name="T49" fmla="*/ 51 h 59"/>
                <a:gd name="T50" fmla="*/ 55 w 60"/>
                <a:gd name="T51" fmla="*/ 46 h 59"/>
                <a:gd name="T52" fmla="*/ 58 w 60"/>
                <a:gd name="T53" fmla="*/ 40 h 59"/>
                <a:gd name="T54" fmla="*/ 59 w 60"/>
                <a:gd name="T55" fmla="*/ 36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9" y="24"/>
                  </a:lnTo>
                  <a:lnTo>
                    <a:pt x="58" y="18"/>
                  </a:lnTo>
                  <a:lnTo>
                    <a:pt x="55" y="13"/>
                  </a:lnTo>
                  <a:lnTo>
                    <a:pt x="51" y="8"/>
                  </a:lnTo>
                  <a:lnTo>
                    <a:pt x="47" y="5"/>
                  </a:lnTo>
                  <a:lnTo>
                    <a:pt x="42" y="2"/>
                  </a:lnTo>
                  <a:lnTo>
                    <a:pt x="36" y="0"/>
                  </a:lnTo>
                  <a:lnTo>
                    <a:pt x="30" y="0"/>
                  </a:lnTo>
                  <a:lnTo>
                    <a:pt x="19" y="2"/>
                  </a:lnTo>
                  <a:lnTo>
                    <a:pt x="10" y="8"/>
                  </a:lnTo>
                  <a:lnTo>
                    <a:pt x="3" y="18"/>
                  </a:lnTo>
                  <a:lnTo>
                    <a:pt x="0" y="30"/>
                  </a:lnTo>
                  <a:lnTo>
                    <a:pt x="2" y="36"/>
                  </a:lnTo>
                  <a:lnTo>
                    <a:pt x="3" y="40"/>
                  </a:lnTo>
                  <a:lnTo>
                    <a:pt x="6" y="46"/>
                  </a:lnTo>
                  <a:lnTo>
                    <a:pt x="10" y="51"/>
                  </a:lnTo>
                  <a:lnTo>
                    <a:pt x="14" y="54"/>
                  </a:lnTo>
                  <a:lnTo>
                    <a:pt x="19" y="56"/>
                  </a:lnTo>
                  <a:lnTo>
                    <a:pt x="25" y="59"/>
                  </a:lnTo>
                  <a:lnTo>
                    <a:pt x="30" y="59"/>
                  </a:lnTo>
                  <a:lnTo>
                    <a:pt x="36" y="59"/>
                  </a:lnTo>
                  <a:lnTo>
                    <a:pt x="42" y="56"/>
                  </a:lnTo>
                  <a:lnTo>
                    <a:pt x="47" y="54"/>
                  </a:lnTo>
                  <a:lnTo>
                    <a:pt x="51" y="51"/>
                  </a:lnTo>
                  <a:lnTo>
                    <a:pt x="55" y="46"/>
                  </a:lnTo>
                  <a:lnTo>
                    <a:pt x="58" y="40"/>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77" name="Freeform 429"/>
            <p:cNvSpPr>
              <a:spLocks/>
            </p:cNvSpPr>
            <p:nvPr/>
          </p:nvSpPr>
          <p:spPr bwMode="auto">
            <a:xfrm>
              <a:off x="2631" y="2592"/>
              <a:ext cx="15" cy="14"/>
            </a:xfrm>
            <a:custGeom>
              <a:avLst/>
              <a:gdLst>
                <a:gd name="T0" fmla="*/ 15 w 30"/>
                <a:gd name="T1" fmla="*/ 29 h 29"/>
                <a:gd name="T2" fmla="*/ 12 w 30"/>
                <a:gd name="T3" fmla="*/ 29 h 29"/>
                <a:gd name="T4" fmla="*/ 10 w 30"/>
                <a:gd name="T5" fmla="*/ 28 h 29"/>
                <a:gd name="T6" fmla="*/ 7 w 30"/>
                <a:gd name="T7" fmla="*/ 26 h 29"/>
                <a:gd name="T8" fmla="*/ 5 w 30"/>
                <a:gd name="T9" fmla="*/ 25 h 29"/>
                <a:gd name="T10" fmla="*/ 3 w 30"/>
                <a:gd name="T11" fmla="*/ 23 h 29"/>
                <a:gd name="T12" fmla="*/ 2 w 30"/>
                <a:gd name="T13" fmla="*/ 20 h 29"/>
                <a:gd name="T14" fmla="*/ 0 w 30"/>
                <a:gd name="T15" fmla="*/ 17 h 29"/>
                <a:gd name="T16" fmla="*/ 0 w 30"/>
                <a:gd name="T17" fmla="*/ 15 h 29"/>
                <a:gd name="T18" fmla="*/ 0 w 30"/>
                <a:gd name="T19" fmla="*/ 11 h 29"/>
                <a:gd name="T20" fmla="*/ 2 w 30"/>
                <a:gd name="T21" fmla="*/ 9 h 29"/>
                <a:gd name="T22" fmla="*/ 3 w 30"/>
                <a:gd name="T23" fmla="*/ 7 h 29"/>
                <a:gd name="T24" fmla="*/ 5 w 30"/>
                <a:gd name="T25" fmla="*/ 5 h 29"/>
                <a:gd name="T26" fmla="*/ 7 w 30"/>
                <a:gd name="T27" fmla="*/ 2 h 29"/>
                <a:gd name="T28" fmla="*/ 10 w 30"/>
                <a:gd name="T29" fmla="*/ 1 h 29"/>
                <a:gd name="T30" fmla="*/ 12 w 30"/>
                <a:gd name="T31" fmla="*/ 0 h 29"/>
                <a:gd name="T32" fmla="*/ 15 w 30"/>
                <a:gd name="T33" fmla="*/ 0 h 29"/>
                <a:gd name="T34" fmla="*/ 18 w 30"/>
                <a:gd name="T35" fmla="*/ 0 h 29"/>
                <a:gd name="T36" fmla="*/ 21 w 30"/>
                <a:gd name="T37" fmla="*/ 1 h 29"/>
                <a:gd name="T38" fmla="*/ 23 w 30"/>
                <a:gd name="T39" fmla="*/ 2 h 29"/>
                <a:gd name="T40" fmla="*/ 26 w 30"/>
                <a:gd name="T41" fmla="*/ 5 h 29"/>
                <a:gd name="T42" fmla="*/ 27 w 30"/>
                <a:gd name="T43" fmla="*/ 7 h 29"/>
                <a:gd name="T44" fmla="*/ 29 w 30"/>
                <a:gd name="T45" fmla="*/ 9 h 29"/>
                <a:gd name="T46" fmla="*/ 30 w 30"/>
                <a:gd name="T47" fmla="*/ 11 h 29"/>
                <a:gd name="T48" fmla="*/ 30 w 30"/>
                <a:gd name="T49" fmla="*/ 15 h 29"/>
                <a:gd name="T50" fmla="*/ 29 w 30"/>
                <a:gd name="T51" fmla="*/ 21 h 29"/>
                <a:gd name="T52" fmla="*/ 26 w 30"/>
                <a:gd name="T53" fmla="*/ 25 h 29"/>
                <a:gd name="T54" fmla="*/ 21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2" y="29"/>
                  </a:lnTo>
                  <a:lnTo>
                    <a:pt x="10" y="28"/>
                  </a:lnTo>
                  <a:lnTo>
                    <a:pt x="7" y="26"/>
                  </a:lnTo>
                  <a:lnTo>
                    <a:pt x="5" y="25"/>
                  </a:lnTo>
                  <a:lnTo>
                    <a:pt x="3" y="23"/>
                  </a:lnTo>
                  <a:lnTo>
                    <a:pt x="2" y="20"/>
                  </a:lnTo>
                  <a:lnTo>
                    <a:pt x="0" y="17"/>
                  </a:lnTo>
                  <a:lnTo>
                    <a:pt x="0" y="15"/>
                  </a:lnTo>
                  <a:lnTo>
                    <a:pt x="0" y="11"/>
                  </a:lnTo>
                  <a:lnTo>
                    <a:pt x="2" y="9"/>
                  </a:lnTo>
                  <a:lnTo>
                    <a:pt x="3" y="7"/>
                  </a:lnTo>
                  <a:lnTo>
                    <a:pt x="5" y="5"/>
                  </a:lnTo>
                  <a:lnTo>
                    <a:pt x="7" y="2"/>
                  </a:lnTo>
                  <a:lnTo>
                    <a:pt x="10" y="1"/>
                  </a:lnTo>
                  <a:lnTo>
                    <a:pt x="12" y="0"/>
                  </a:lnTo>
                  <a:lnTo>
                    <a:pt x="15" y="0"/>
                  </a:lnTo>
                  <a:lnTo>
                    <a:pt x="18" y="0"/>
                  </a:lnTo>
                  <a:lnTo>
                    <a:pt x="21" y="1"/>
                  </a:lnTo>
                  <a:lnTo>
                    <a:pt x="23" y="2"/>
                  </a:lnTo>
                  <a:lnTo>
                    <a:pt x="26" y="5"/>
                  </a:lnTo>
                  <a:lnTo>
                    <a:pt x="27" y="7"/>
                  </a:lnTo>
                  <a:lnTo>
                    <a:pt x="29" y="9"/>
                  </a:lnTo>
                  <a:lnTo>
                    <a:pt x="30" y="11"/>
                  </a:lnTo>
                  <a:lnTo>
                    <a:pt x="30" y="15"/>
                  </a:lnTo>
                  <a:lnTo>
                    <a:pt x="29" y="21"/>
                  </a:lnTo>
                  <a:lnTo>
                    <a:pt x="26" y="25"/>
                  </a:lnTo>
                  <a:lnTo>
                    <a:pt x="21"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78" name="Freeform 430"/>
            <p:cNvSpPr>
              <a:spLocks/>
            </p:cNvSpPr>
            <p:nvPr/>
          </p:nvSpPr>
          <p:spPr bwMode="auto">
            <a:xfrm>
              <a:off x="2621" y="2333"/>
              <a:ext cx="30" cy="30"/>
            </a:xfrm>
            <a:custGeom>
              <a:avLst/>
              <a:gdLst>
                <a:gd name="T0" fmla="*/ 60 w 60"/>
                <a:gd name="T1" fmla="*/ 30 h 60"/>
                <a:gd name="T2" fmla="*/ 58 w 60"/>
                <a:gd name="T3" fmla="*/ 24 h 60"/>
                <a:gd name="T4" fmla="*/ 57 w 60"/>
                <a:gd name="T5" fmla="*/ 18 h 60"/>
                <a:gd name="T6" fmla="*/ 55 w 60"/>
                <a:gd name="T7" fmla="*/ 14 h 60"/>
                <a:gd name="T8" fmla="*/ 52 w 60"/>
                <a:gd name="T9" fmla="*/ 9 h 60"/>
                <a:gd name="T10" fmla="*/ 47 w 60"/>
                <a:gd name="T11" fmla="*/ 6 h 60"/>
                <a:gd name="T12" fmla="*/ 41 w 60"/>
                <a:gd name="T13" fmla="*/ 2 h 60"/>
                <a:gd name="T14" fmla="*/ 35 w 60"/>
                <a:gd name="T15" fmla="*/ 1 h 60"/>
                <a:gd name="T16" fmla="*/ 30 w 60"/>
                <a:gd name="T17" fmla="*/ 0 h 60"/>
                <a:gd name="T18" fmla="*/ 18 w 60"/>
                <a:gd name="T19" fmla="*/ 2 h 60"/>
                <a:gd name="T20" fmla="*/ 9 w 60"/>
                <a:gd name="T21" fmla="*/ 9 h 60"/>
                <a:gd name="T22" fmla="*/ 2 w 60"/>
                <a:gd name="T23" fmla="*/ 18 h 60"/>
                <a:gd name="T24" fmla="*/ 0 w 60"/>
                <a:gd name="T25" fmla="*/ 30 h 60"/>
                <a:gd name="T26" fmla="*/ 1 w 60"/>
                <a:gd name="T27" fmla="*/ 36 h 60"/>
                <a:gd name="T28" fmla="*/ 2 w 60"/>
                <a:gd name="T29" fmla="*/ 41 h 60"/>
                <a:gd name="T30" fmla="*/ 5 w 60"/>
                <a:gd name="T31" fmla="*/ 47 h 60"/>
                <a:gd name="T32" fmla="*/ 9 w 60"/>
                <a:gd name="T33" fmla="*/ 52 h 60"/>
                <a:gd name="T34" fmla="*/ 14 w 60"/>
                <a:gd name="T35" fmla="*/ 55 h 60"/>
                <a:gd name="T36" fmla="*/ 18 w 60"/>
                <a:gd name="T37" fmla="*/ 57 h 60"/>
                <a:gd name="T38" fmla="*/ 24 w 60"/>
                <a:gd name="T39" fmla="*/ 60 h 60"/>
                <a:gd name="T40" fmla="*/ 30 w 60"/>
                <a:gd name="T41" fmla="*/ 60 h 60"/>
                <a:gd name="T42" fmla="*/ 35 w 60"/>
                <a:gd name="T43" fmla="*/ 60 h 60"/>
                <a:gd name="T44" fmla="*/ 41 w 60"/>
                <a:gd name="T45" fmla="*/ 57 h 60"/>
                <a:gd name="T46" fmla="*/ 47 w 60"/>
                <a:gd name="T47" fmla="*/ 55 h 60"/>
                <a:gd name="T48" fmla="*/ 52 w 60"/>
                <a:gd name="T49" fmla="*/ 52 h 60"/>
                <a:gd name="T50" fmla="*/ 55 w 60"/>
                <a:gd name="T51" fmla="*/ 47 h 60"/>
                <a:gd name="T52" fmla="*/ 57 w 60"/>
                <a:gd name="T53" fmla="*/ 41 h 60"/>
                <a:gd name="T54" fmla="*/ 58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8" y="24"/>
                  </a:lnTo>
                  <a:lnTo>
                    <a:pt x="57" y="18"/>
                  </a:lnTo>
                  <a:lnTo>
                    <a:pt x="55" y="14"/>
                  </a:lnTo>
                  <a:lnTo>
                    <a:pt x="52" y="9"/>
                  </a:lnTo>
                  <a:lnTo>
                    <a:pt x="47" y="6"/>
                  </a:lnTo>
                  <a:lnTo>
                    <a:pt x="41" y="2"/>
                  </a:lnTo>
                  <a:lnTo>
                    <a:pt x="35" y="1"/>
                  </a:lnTo>
                  <a:lnTo>
                    <a:pt x="30" y="0"/>
                  </a:lnTo>
                  <a:lnTo>
                    <a:pt x="18" y="2"/>
                  </a:lnTo>
                  <a:lnTo>
                    <a:pt x="9" y="9"/>
                  </a:lnTo>
                  <a:lnTo>
                    <a:pt x="2" y="18"/>
                  </a:lnTo>
                  <a:lnTo>
                    <a:pt x="0" y="30"/>
                  </a:lnTo>
                  <a:lnTo>
                    <a:pt x="1" y="36"/>
                  </a:lnTo>
                  <a:lnTo>
                    <a:pt x="2" y="41"/>
                  </a:lnTo>
                  <a:lnTo>
                    <a:pt x="5" y="47"/>
                  </a:lnTo>
                  <a:lnTo>
                    <a:pt x="9" y="52"/>
                  </a:lnTo>
                  <a:lnTo>
                    <a:pt x="14" y="55"/>
                  </a:lnTo>
                  <a:lnTo>
                    <a:pt x="18" y="57"/>
                  </a:lnTo>
                  <a:lnTo>
                    <a:pt x="24" y="60"/>
                  </a:lnTo>
                  <a:lnTo>
                    <a:pt x="30" y="60"/>
                  </a:lnTo>
                  <a:lnTo>
                    <a:pt x="35" y="60"/>
                  </a:lnTo>
                  <a:lnTo>
                    <a:pt x="41" y="57"/>
                  </a:lnTo>
                  <a:lnTo>
                    <a:pt x="47" y="55"/>
                  </a:lnTo>
                  <a:lnTo>
                    <a:pt x="52" y="52"/>
                  </a:lnTo>
                  <a:lnTo>
                    <a:pt x="55" y="47"/>
                  </a:lnTo>
                  <a:lnTo>
                    <a:pt x="57" y="41"/>
                  </a:lnTo>
                  <a:lnTo>
                    <a:pt x="58"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79" name="Freeform 431"/>
            <p:cNvSpPr>
              <a:spLocks/>
            </p:cNvSpPr>
            <p:nvPr/>
          </p:nvSpPr>
          <p:spPr bwMode="auto">
            <a:xfrm>
              <a:off x="2628" y="2341"/>
              <a:ext cx="15" cy="15"/>
            </a:xfrm>
            <a:custGeom>
              <a:avLst/>
              <a:gdLst>
                <a:gd name="T0" fmla="*/ 15 w 30"/>
                <a:gd name="T1" fmla="*/ 29 h 29"/>
                <a:gd name="T2" fmla="*/ 12 w 30"/>
                <a:gd name="T3" fmla="*/ 29 h 29"/>
                <a:gd name="T4" fmla="*/ 10 w 30"/>
                <a:gd name="T5" fmla="*/ 28 h 29"/>
                <a:gd name="T6" fmla="*/ 7 w 30"/>
                <a:gd name="T7" fmla="*/ 26 h 29"/>
                <a:gd name="T8" fmla="*/ 4 w 30"/>
                <a:gd name="T9" fmla="*/ 24 h 29"/>
                <a:gd name="T10" fmla="*/ 3 w 30"/>
                <a:gd name="T11" fmla="*/ 22 h 29"/>
                <a:gd name="T12" fmla="*/ 1 w 30"/>
                <a:gd name="T13" fmla="*/ 20 h 29"/>
                <a:gd name="T14" fmla="*/ 0 w 30"/>
                <a:gd name="T15" fmla="*/ 17 h 29"/>
                <a:gd name="T16" fmla="*/ 0 w 30"/>
                <a:gd name="T17" fmla="*/ 14 h 29"/>
                <a:gd name="T18" fmla="*/ 0 w 30"/>
                <a:gd name="T19" fmla="*/ 11 h 29"/>
                <a:gd name="T20" fmla="*/ 1 w 30"/>
                <a:gd name="T21" fmla="*/ 8 h 29"/>
                <a:gd name="T22" fmla="*/ 3 w 30"/>
                <a:gd name="T23" fmla="*/ 6 h 29"/>
                <a:gd name="T24" fmla="*/ 4 w 30"/>
                <a:gd name="T25" fmla="*/ 3 h 29"/>
                <a:gd name="T26" fmla="*/ 7 w 30"/>
                <a:gd name="T27" fmla="*/ 2 h 29"/>
                <a:gd name="T28" fmla="*/ 10 w 30"/>
                <a:gd name="T29" fmla="*/ 1 h 29"/>
                <a:gd name="T30" fmla="*/ 12 w 30"/>
                <a:gd name="T31" fmla="*/ 0 h 29"/>
                <a:gd name="T32" fmla="*/ 15 w 30"/>
                <a:gd name="T33" fmla="*/ 0 h 29"/>
                <a:gd name="T34" fmla="*/ 18 w 30"/>
                <a:gd name="T35" fmla="*/ 0 h 29"/>
                <a:gd name="T36" fmla="*/ 20 w 30"/>
                <a:gd name="T37" fmla="*/ 1 h 29"/>
                <a:gd name="T38" fmla="*/ 23 w 30"/>
                <a:gd name="T39" fmla="*/ 2 h 29"/>
                <a:gd name="T40" fmla="*/ 25 w 30"/>
                <a:gd name="T41" fmla="*/ 3 h 29"/>
                <a:gd name="T42" fmla="*/ 27 w 30"/>
                <a:gd name="T43" fmla="*/ 6 h 29"/>
                <a:gd name="T44" fmla="*/ 28 w 30"/>
                <a:gd name="T45" fmla="*/ 8 h 29"/>
                <a:gd name="T46" fmla="*/ 30 w 30"/>
                <a:gd name="T47" fmla="*/ 11 h 29"/>
                <a:gd name="T48" fmla="*/ 30 w 30"/>
                <a:gd name="T49" fmla="*/ 14 h 29"/>
                <a:gd name="T50" fmla="*/ 28 w 30"/>
                <a:gd name="T51" fmla="*/ 20 h 29"/>
                <a:gd name="T52" fmla="*/ 25 w 30"/>
                <a:gd name="T53" fmla="*/ 24 h 29"/>
                <a:gd name="T54" fmla="*/ 20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2" y="29"/>
                  </a:lnTo>
                  <a:lnTo>
                    <a:pt x="10" y="28"/>
                  </a:lnTo>
                  <a:lnTo>
                    <a:pt x="7" y="26"/>
                  </a:lnTo>
                  <a:lnTo>
                    <a:pt x="4" y="24"/>
                  </a:lnTo>
                  <a:lnTo>
                    <a:pt x="3" y="22"/>
                  </a:lnTo>
                  <a:lnTo>
                    <a:pt x="1" y="20"/>
                  </a:lnTo>
                  <a:lnTo>
                    <a:pt x="0" y="17"/>
                  </a:lnTo>
                  <a:lnTo>
                    <a:pt x="0" y="14"/>
                  </a:lnTo>
                  <a:lnTo>
                    <a:pt x="0" y="11"/>
                  </a:lnTo>
                  <a:lnTo>
                    <a:pt x="1" y="8"/>
                  </a:lnTo>
                  <a:lnTo>
                    <a:pt x="3" y="6"/>
                  </a:lnTo>
                  <a:lnTo>
                    <a:pt x="4" y="3"/>
                  </a:lnTo>
                  <a:lnTo>
                    <a:pt x="7" y="2"/>
                  </a:lnTo>
                  <a:lnTo>
                    <a:pt x="10" y="1"/>
                  </a:lnTo>
                  <a:lnTo>
                    <a:pt x="12" y="0"/>
                  </a:lnTo>
                  <a:lnTo>
                    <a:pt x="15" y="0"/>
                  </a:lnTo>
                  <a:lnTo>
                    <a:pt x="18" y="0"/>
                  </a:lnTo>
                  <a:lnTo>
                    <a:pt x="20" y="1"/>
                  </a:lnTo>
                  <a:lnTo>
                    <a:pt x="23" y="2"/>
                  </a:lnTo>
                  <a:lnTo>
                    <a:pt x="25" y="3"/>
                  </a:lnTo>
                  <a:lnTo>
                    <a:pt x="27" y="6"/>
                  </a:lnTo>
                  <a:lnTo>
                    <a:pt x="28" y="8"/>
                  </a:lnTo>
                  <a:lnTo>
                    <a:pt x="30" y="11"/>
                  </a:lnTo>
                  <a:lnTo>
                    <a:pt x="30" y="14"/>
                  </a:lnTo>
                  <a:lnTo>
                    <a:pt x="28" y="20"/>
                  </a:lnTo>
                  <a:lnTo>
                    <a:pt x="25" y="24"/>
                  </a:lnTo>
                  <a:lnTo>
                    <a:pt x="20"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80" name="Freeform 432"/>
            <p:cNvSpPr>
              <a:spLocks/>
            </p:cNvSpPr>
            <p:nvPr/>
          </p:nvSpPr>
          <p:spPr bwMode="auto">
            <a:xfrm>
              <a:off x="2709" y="2526"/>
              <a:ext cx="30" cy="30"/>
            </a:xfrm>
            <a:custGeom>
              <a:avLst/>
              <a:gdLst>
                <a:gd name="T0" fmla="*/ 60 w 60"/>
                <a:gd name="T1" fmla="*/ 29 h 59"/>
                <a:gd name="T2" fmla="*/ 59 w 60"/>
                <a:gd name="T3" fmla="*/ 24 h 59"/>
                <a:gd name="T4" fmla="*/ 58 w 60"/>
                <a:gd name="T5" fmla="*/ 18 h 59"/>
                <a:gd name="T6" fmla="*/ 54 w 60"/>
                <a:gd name="T7" fmla="*/ 12 h 59"/>
                <a:gd name="T8" fmla="*/ 51 w 60"/>
                <a:gd name="T9" fmla="*/ 8 h 59"/>
                <a:gd name="T10" fmla="*/ 46 w 60"/>
                <a:gd name="T11" fmla="*/ 4 h 59"/>
                <a:gd name="T12" fmla="*/ 41 w 60"/>
                <a:gd name="T13" fmla="*/ 2 h 59"/>
                <a:gd name="T14" fmla="*/ 36 w 60"/>
                <a:gd name="T15" fmla="*/ 1 h 59"/>
                <a:gd name="T16" fmla="*/ 30 w 60"/>
                <a:gd name="T17" fmla="*/ 0 h 59"/>
                <a:gd name="T18" fmla="*/ 18 w 60"/>
                <a:gd name="T19" fmla="*/ 2 h 59"/>
                <a:gd name="T20" fmla="*/ 9 w 60"/>
                <a:gd name="T21" fmla="*/ 8 h 59"/>
                <a:gd name="T22" fmla="*/ 2 w 60"/>
                <a:gd name="T23" fmla="*/ 18 h 59"/>
                <a:gd name="T24" fmla="*/ 0 w 60"/>
                <a:gd name="T25" fmla="*/ 29 h 59"/>
                <a:gd name="T26" fmla="*/ 1 w 60"/>
                <a:gd name="T27" fmla="*/ 35 h 59"/>
                <a:gd name="T28" fmla="*/ 2 w 60"/>
                <a:gd name="T29" fmla="*/ 41 h 59"/>
                <a:gd name="T30" fmla="*/ 6 w 60"/>
                <a:gd name="T31" fmla="*/ 46 h 59"/>
                <a:gd name="T32" fmla="*/ 9 w 60"/>
                <a:gd name="T33" fmla="*/ 50 h 59"/>
                <a:gd name="T34" fmla="*/ 14 w 60"/>
                <a:gd name="T35" fmla="*/ 54 h 59"/>
                <a:gd name="T36" fmla="*/ 18 w 60"/>
                <a:gd name="T37" fmla="*/ 57 h 59"/>
                <a:gd name="T38" fmla="*/ 24 w 60"/>
                <a:gd name="T39" fmla="*/ 58 h 59"/>
                <a:gd name="T40" fmla="*/ 30 w 60"/>
                <a:gd name="T41" fmla="*/ 59 h 59"/>
                <a:gd name="T42" fmla="*/ 36 w 60"/>
                <a:gd name="T43" fmla="*/ 58 h 59"/>
                <a:gd name="T44" fmla="*/ 41 w 60"/>
                <a:gd name="T45" fmla="*/ 57 h 59"/>
                <a:gd name="T46" fmla="*/ 46 w 60"/>
                <a:gd name="T47" fmla="*/ 54 h 59"/>
                <a:gd name="T48" fmla="*/ 51 w 60"/>
                <a:gd name="T49" fmla="*/ 50 h 59"/>
                <a:gd name="T50" fmla="*/ 54 w 60"/>
                <a:gd name="T51" fmla="*/ 46 h 59"/>
                <a:gd name="T52" fmla="*/ 58 w 60"/>
                <a:gd name="T53" fmla="*/ 41 h 59"/>
                <a:gd name="T54" fmla="*/ 59 w 60"/>
                <a:gd name="T55" fmla="*/ 35 h 59"/>
                <a:gd name="T56" fmla="*/ 60 w 60"/>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29"/>
                  </a:moveTo>
                  <a:lnTo>
                    <a:pt x="59" y="24"/>
                  </a:lnTo>
                  <a:lnTo>
                    <a:pt x="58" y="18"/>
                  </a:lnTo>
                  <a:lnTo>
                    <a:pt x="54" y="12"/>
                  </a:lnTo>
                  <a:lnTo>
                    <a:pt x="51" y="8"/>
                  </a:lnTo>
                  <a:lnTo>
                    <a:pt x="46" y="4"/>
                  </a:lnTo>
                  <a:lnTo>
                    <a:pt x="41" y="2"/>
                  </a:lnTo>
                  <a:lnTo>
                    <a:pt x="36" y="1"/>
                  </a:lnTo>
                  <a:lnTo>
                    <a:pt x="30" y="0"/>
                  </a:lnTo>
                  <a:lnTo>
                    <a:pt x="18" y="2"/>
                  </a:lnTo>
                  <a:lnTo>
                    <a:pt x="9" y="8"/>
                  </a:lnTo>
                  <a:lnTo>
                    <a:pt x="2" y="18"/>
                  </a:lnTo>
                  <a:lnTo>
                    <a:pt x="0" y="29"/>
                  </a:lnTo>
                  <a:lnTo>
                    <a:pt x="1" y="35"/>
                  </a:lnTo>
                  <a:lnTo>
                    <a:pt x="2" y="41"/>
                  </a:lnTo>
                  <a:lnTo>
                    <a:pt x="6" y="46"/>
                  </a:lnTo>
                  <a:lnTo>
                    <a:pt x="9" y="50"/>
                  </a:lnTo>
                  <a:lnTo>
                    <a:pt x="14" y="54"/>
                  </a:lnTo>
                  <a:lnTo>
                    <a:pt x="18" y="57"/>
                  </a:lnTo>
                  <a:lnTo>
                    <a:pt x="24" y="58"/>
                  </a:lnTo>
                  <a:lnTo>
                    <a:pt x="30" y="59"/>
                  </a:lnTo>
                  <a:lnTo>
                    <a:pt x="36" y="58"/>
                  </a:lnTo>
                  <a:lnTo>
                    <a:pt x="41" y="57"/>
                  </a:lnTo>
                  <a:lnTo>
                    <a:pt x="46" y="54"/>
                  </a:lnTo>
                  <a:lnTo>
                    <a:pt x="51" y="50"/>
                  </a:lnTo>
                  <a:lnTo>
                    <a:pt x="54" y="46"/>
                  </a:lnTo>
                  <a:lnTo>
                    <a:pt x="58" y="41"/>
                  </a:lnTo>
                  <a:lnTo>
                    <a:pt x="59" y="35"/>
                  </a:lnTo>
                  <a:lnTo>
                    <a:pt x="60"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81" name="Freeform 433"/>
            <p:cNvSpPr>
              <a:spLocks/>
            </p:cNvSpPr>
            <p:nvPr/>
          </p:nvSpPr>
          <p:spPr bwMode="auto">
            <a:xfrm>
              <a:off x="2716" y="2533"/>
              <a:ext cx="15" cy="15"/>
            </a:xfrm>
            <a:custGeom>
              <a:avLst/>
              <a:gdLst>
                <a:gd name="T0" fmla="*/ 15 w 30"/>
                <a:gd name="T1" fmla="*/ 30 h 30"/>
                <a:gd name="T2" fmla="*/ 13 w 30"/>
                <a:gd name="T3" fmla="*/ 30 h 30"/>
                <a:gd name="T4" fmla="*/ 9 w 30"/>
                <a:gd name="T5" fmla="*/ 29 h 30"/>
                <a:gd name="T6" fmla="*/ 7 w 30"/>
                <a:gd name="T7" fmla="*/ 27 h 30"/>
                <a:gd name="T8" fmla="*/ 5 w 30"/>
                <a:gd name="T9" fmla="*/ 26 h 30"/>
                <a:gd name="T10" fmla="*/ 3 w 30"/>
                <a:gd name="T11" fmla="*/ 24 h 30"/>
                <a:gd name="T12" fmla="*/ 1 w 30"/>
                <a:gd name="T13" fmla="*/ 20 h 30"/>
                <a:gd name="T14" fmla="*/ 0 w 30"/>
                <a:gd name="T15" fmla="*/ 18 h 30"/>
                <a:gd name="T16" fmla="*/ 0 w 30"/>
                <a:gd name="T17" fmla="*/ 15 h 30"/>
                <a:gd name="T18" fmla="*/ 0 w 30"/>
                <a:gd name="T19" fmla="*/ 12 h 30"/>
                <a:gd name="T20" fmla="*/ 1 w 30"/>
                <a:gd name="T21" fmla="*/ 10 h 30"/>
                <a:gd name="T22" fmla="*/ 3 w 30"/>
                <a:gd name="T23" fmla="*/ 7 h 30"/>
                <a:gd name="T24" fmla="*/ 5 w 30"/>
                <a:gd name="T25" fmla="*/ 5 h 30"/>
                <a:gd name="T26" fmla="*/ 7 w 30"/>
                <a:gd name="T27" fmla="*/ 3 h 30"/>
                <a:gd name="T28" fmla="*/ 9 w 30"/>
                <a:gd name="T29" fmla="*/ 2 h 30"/>
                <a:gd name="T30" fmla="*/ 13 w 30"/>
                <a:gd name="T31" fmla="*/ 0 h 30"/>
                <a:gd name="T32" fmla="*/ 15 w 30"/>
                <a:gd name="T33" fmla="*/ 0 h 30"/>
                <a:gd name="T34" fmla="*/ 17 w 30"/>
                <a:gd name="T35" fmla="*/ 0 h 30"/>
                <a:gd name="T36" fmla="*/ 21 w 30"/>
                <a:gd name="T37" fmla="*/ 2 h 30"/>
                <a:gd name="T38" fmla="*/ 23 w 30"/>
                <a:gd name="T39" fmla="*/ 3 h 30"/>
                <a:gd name="T40" fmla="*/ 25 w 30"/>
                <a:gd name="T41" fmla="*/ 5 h 30"/>
                <a:gd name="T42" fmla="*/ 28 w 30"/>
                <a:gd name="T43" fmla="*/ 7 h 30"/>
                <a:gd name="T44" fmla="*/ 29 w 30"/>
                <a:gd name="T45" fmla="*/ 10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9" y="29"/>
                  </a:lnTo>
                  <a:lnTo>
                    <a:pt x="7" y="27"/>
                  </a:lnTo>
                  <a:lnTo>
                    <a:pt x="5" y="26"/>
                  </a:lnTo>
                  <a:lnTo>
                    <a:pt x="3" y="24"/>
                  </a:lnTo>
                  <a:lnTo>
                    <a:pt x="1" y="20"/>
                  </a:lnTo>
                  <a:lnTo>
                    <a:pt x="0" y="18"/>
                  </a:lnTo>
                  <a:lnTo>
                    <a:pt x="0" y="15"/>
                  </a:lnTo>
                  <a:lnTo>
                    <a:pt x="0" y="12"/>
                  </a:lnTo>
                  <a:lnTo>
                    <a:pt x="1" y="10"/>
                  </a:lnTo>
                  <a:lnTo>
                    <a:pt x="3" y="7"/>
                  </a:lnTo>
                  <a:lnTo>
                    <a:pt x="5" y="5"/>
                  </a:lnTo>
                  <a:lnTo>
                    <a:pt x="7" y="3"/>
                  </a:lnTo>
                  <a:lnTo>
                    <a:pt x="9" y="2"/>
                  </a:lnTo>
                  <a:lnTo>
                    <a:pt x="13" y="0"/>
                  </a:lnTo>
                  <a:lnTo>
                    <a:pt x="15" y="0"/>
                  </a:lnTo>
                  <a:lnTo>
                    <a:pt x="17"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82" name="Freeform 434"/>
            <p:cNvSpPr>
              <a:spLocks/>
            </p:cNvSpPr>
            <p:nvPr/>
          </p:nvSpPr>
          <p:spPr bwMode="auto">
            <a:xfrm>
              <a:off x="2821" y="2427"/>
              <a:ext cx="30" cy="30"/>
            </a:xfrm>
            <a:custGeom>
              <a:avLst/>
              <a:gdLst>
                <a:gd name="T0" fmla="*/ 58 w 58"/>
                <a:gd name="T1" fmla="*/ 28 h 58"/>
                <a:gd name="T2" fmla="*/ 58 w 58"/>
                <a:gd name="T3" fmla="*/ 23 h 58"/>
                <a:gd name="T4" fmla="*/ 56 w 58"/>
                <a:gd name="T5" fmla="*/ 18 h 58"/>
                <a:gd name="T6" fmla="*/ 54 w 58"/>
                <a:gd name="T7" fmla="*/ 12 h 58"/>
                <a:gd name="T8" fmla="*/ 50 w 58"/>
                <a:gd name="T9" fmla="*/ 8 h 58"/>
                <a:gd name="T10" fmla="*/ 46 w 58"/>
                <a:gd name="T11" fmla="*/ 4 h 58"/>
                <a:gd name="T12" fmla="*/ 40 w 58"/>
                <a:gd name="T13" fmla="*/ 2 h 58"/>
                <a:gd name="T14" fmla="*/ 34 w 58"/>
                <a:gd name="T15" fmla="*/ 0 h 58"/>
                <a:gd name="T16" fmla="*/ 28 w 58"/>
                <a:gd name="T17" fmla="*/ 0 h 58"/>
                <a:gd name="T18" fmla="*/ 17 w 58"/>
                <a:gd name="T19" fmla="*/ 2 h 58"/>
                <a:gd name="T20" fmla="*/ 8 w 58"/>
                <a:gd name="T21" fmla="*/ 8 h 58"/>
                <a:gd name="T22" fmla="*/ 2 w 58"/>
                <a:gd name="T23" fmla="*/ 17 h 58"/>
                <a:gd name="T24" fmla="*/ 0 w 58"/>
                <a:gd name="T25" fmla="*/ 28 h 58"/>
                <a:gd name="T26" fmla="*/ 0 w 58"/>
                <a:gd name="T27" fmla="*/ 34 h 58"/>
                <a:gd name="T28" fmla="*/ 2 w 58"/>
                <a:gd name="T29" fmla="*/ 40 h 58"/>
                <a:gd name="T30" fmla="*/ 4 w 58"/>
                <a:gd name="T31" fmla="*/ 46 h 58"/>
                <a:gd name="T32" fmla="*/ 8 w 58"/>
                <a:gd name="T33" fmla="*/ 50 h 58"/>
                <a:gd name="T34" fmla="*/ 12 w 58"/>
                <a:gd name="T35" fmla="*/ 54 h 58"/>
                <a:gd name="T36" fmla="*/ 18 w 58"/>
                <a:gd name="T37" fmla="*/ 56 h 58"/>
                <a:gd name="T38" fmla="*/ 23 w 58"/>
                <a:gd name="T39" fmla="*/ 58 h 58"/>
                <a:gd name="T40" fmla="*/ 28 w 58"/>
                <a:gd name="T41" fmla="*/ 58 h 58"/>
                <a:gd name="T42" fmla="*/ 34 w 58"/>
                <a:gd name="T43" fmla="*/ 58 h 58"/>
                <a:gd name="T44" fmla="*/ 40 w 58"/>
                <a:gd name="T45" fmla="*/ 56 h 58"/>
                <a:gd name="T46" fmla="*/ 46 w 58"/>
                <a:gd name="T47" fmla="*/ 54 h 58"/>
                <a:gd name="T48" fmla="*/ 50 w 58"/>
                <a:gd name="T49" fmla="*/ 50 h 58"/>
                <a:gd name="T50" fmla="*/ 54 w 58"/>
                <a:gd name="T51" fmla="*/ 46 h 58"/>
                <a:gd name="T52" fmla="*/ 56 w 58"/>
                <a:gd name="T53" fmla="*/ 40 h 58"/>
                <a:gd name="T54" fmla="*/ 58 w 58"/>
                <a:gd name="T55" fmla="*/ 34 h 58"/>
                <a:gd name="T56" fmla="*/ 58 w 58"/>
                <a:gd name="T57"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58">
                  <a:moveTo>
                    <a:pt x="58" y="28"/>
                  </a:moveTo>
                  <a:lnTo>
                    <a:pt x="58" y="23"/>
                  </a:lnTo>
                  <a:lnTo>
                    <a:pt x="56" y="18"/>
                  </a:lnTo>
                  <a:lnTo>
                    <a:pt x="54" y="12"/>
                  </a:lnTo>
                  <a:lnTo>
                    <a:pt x="50" y="8"/>
                  </a:lnTo>
                  <a:lnTo>
                    <a:pt x="46" y="4"/>
                  </a:lnTo>
                  <a:lnTo>
                    <a:pt x="40" y="2"/>
                  </a:lnTo>
                  <a:lnTo>
                    <a:pt x="34" y="0"/>
                  </a:lnTo>
                  <a:lnTo>
                    <a:pt x="28" y="0"/>
                  </a:lnTo>
                  <a:lnTo>
                    <a:pt x="17" y="2"/>
                  </a:lnTo>
                  <a:lnTo>
                    <a:pt x="8" y="8"/>
                  </a:lnTo>
                  <a:lnTo>
                    <a:pt x="2" y="17"/>
                  </a:lnTo>
                  <a:lnTo>
                    <a:pt x="0" y="28"/>
                  </a:lnTo>
                  <a:lnTo>
                    <a:pt x="0" y="34"/>
                  </a:lnTo>
                  <a:lnTo>
                    <a:pt x="2" y="40"/>
                  </a:lnTo>
                  <a:lnTo>
                    <a:pt x="4" y="46"/>
                  </a:lnTo>
                  <a:lnTo>
                    <a:pt x="8" y="50"/>
                  </a:lnTo>
                  <a:lnTo>
                    <a:pt x="12" y="54"/>
                  </a:lnTo>
                  <a:lnTo>
                    <a:pt x="18" y="56"/>
                  </a:lnTo>
                  <a:lnTo>
                    <a:pt x="23" y="58"/>
                  </a:lnTo>
                  <a:lnTo>
                    <a:pt x="28" y="58"/>
                  </a:lnTo>
                  <a:lnTo>
                    <a:pt x="34" y="58"/>
                  </a:lnTo>
                  <a:lnTo>
                    <a:pt x="40" y="56"/>
                  </a:lnTo>
                  <a:lnTo>
                    <a:pt x="46" y="54"/>
                  </a:lnTo>
                  <a:lnTo>
                    <a:pt x="50" y="50"/>
                  </a:lnTo>
                  <a:lnTo>
                    <a:pt x="54" y="46"/>
                  </a:lnTo>
                  <a:lnTo>
                    <a:pt x="56" y="40"/>
                  </a:lnTo>
                  <a:lnTo>
                    <a:pt x="58" y="34"/>
                  </a:lnTo>
                  <a:lnTo>
                    <a:pt x="58"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83" name="Freeform 435"/>
            <p:cNvSpPr>
              <a:spLocks/>
            </p:cNvSpPr>
            <p:nvPr/>
          </p:nvSpPr>
          <p:spPr bwMode="auto">
            <a:xfrm>
              <a:off x="2829" y="2435"/>
              <a:ext cx="14" cy="14"/>
            </a:xfrm>
            <a:custGeom>
              <a:avLst/>
              <a:gdLst>
                <a:gd name="T0" fmla="*/ 14 w 29"/>
                <a:gd name="T1" fmla="*/ 28 h 28"/>
                <a:gd name="T2" fmla="*/ 12 w 29"/>
                <a:gd name="T3" fmla="*/ 28 h 28"/>
                <a:gd name="T4" fmla="*/ 10 w 29"/>
                <a:gd name="T5" fmla="*/ 27 h 28"/>
                <a:gd name="T6" fmla="*/ 6 w 29"/>
                <a:gd name="T7" fmla="*/ 26 h 28"/>
                <a:gd name="T8" fmla="*/ 4 w 29"/>
                <a:gd name="T9" fmla="*/ 24 h 28"/>
                <a:gd name="T10" fmla="*/ 3 w 29"/>
                <a:gd name="T11" fmla="*/ 21 h 28"/>
                <a:gd name="T12" fmla="*/ 2 w 29"/>
                <a:gd name="T13" fmla="*/ 19 h 28"/>
                <a:gd name="T14" fmla="*/ 0 w 29"/>
                <a:gd name="T15" fmla="*/ 17 h 28"/>
                <a:gd name="T16" fmla="*/ 0 w 29"/>
                <a:gd name="T17" fmla="*/ 13 h 28"/>
                <a:gd name="T18" fmla="*/ 0 w 29"/>
                <a:gd name="T19" fmla="*/ 11 h 28"/>
                <a:gd name="T20" fmla="*/ 2 w 29"/>
                <a:gd name="T21" fmla="*/ 8 h 28"/>
                <a:gd name="T22" fmla="*/ 3 w 29"/>
                <a:gd name="T23" fmla="*/ 5 h 28"/>
                <a:gd name="T24" fmla="*/ 4 w 29"/>
                <a:gd name="T25" fmla="*/ 3 h 28"/>
                <a:gd name="T26" fmla="*/ 6 w 29"/>
                <a:gd name="T27" fmla="*/ 2 h 28"/>
                <a:gd name="T28" fmla="*/ 10 w 29"/>
                <a:gd name="T29" fmla="*/ 1 h 28"/>
                <a:gd name="T30" fmla="*/ 12 w 29"/>
                <a:gd name="T31" fmla="*/ 0 h 28"/>
                <a:gd name="T32" fmla="*/ 14 w 29"/>
                <a:gd name="T33" fmla="*/ 0 h 28"/>
                <a:gd name="T34" fmla="*/ 18 w 29"/>
                <a:gd name="T35" fmla="*/ 0 h 28"/>
                <a:gd name="T36" fmla="*/ 20 w 29"/>
                <a:gd name="T37" fmla="*/ 1 h 28"/>
                <a:gd name="T38" fmla="*/ 24 w 29"/>
                <a:gd name="T39" fmla="*/ 2 h 28"/>
                <a:gd name="T40" fmla="*/ 26 w 29"/>
                <a:gd name="T41" fmla="*/ 3 h 28"/>
                <a:gd name="T42" fmla="*/ 27 w 29"/>
                <a:gd name="T43" fmla="*/ 5 h 28"/>
                <a:gd name="T44" fmla="*/ 28 w 29"/>
                <a:gd name="T45" fmla="*/ 8 h 28"/>
                <a:gd name="T46" fmla="*/ 29 w 29"/>
                <a:gd name="T47" fmla="*/ 11 h 28"/>
                <a:gd name="T48" fmla="*/ 29 w 29"/>
                <a:gd name="T49" fmla="*/ 13 h 28"/>
                <a:gd name="T50" fmla="*/ 28 w 29"/>
                <a:gd name="T51" fmla="*/ 19 h 28"/>
                <a:gd name="T52" fmla="*/ 26 w 29"/>
                <a:gd name="T53" fmla="*/ 24 h 28"/>
                <a:gd name="T54" fmla="*/ 20 w 29"/>
                <a:gd name="T55" fmla="*/ 27 h 28"/>
                <a:gd name="T56" fmla="*/ 14 w 29"/>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8">
                  <a:moveTo>
                    <a:pt x="14" y="28"/>
                  </a:moveTo>
                  <a:lnTo>
                    <a:pt x="12" y="28"/>
                  </a:lnTo>
                  <a:lnTo>
                    <a:pt x="10" y="27"/>
                  </a:lnTo>
                  <a:lnTo>
                    <a:pt x="6" y="26"/>
                  </a:lnTo>
                  <a:lnTo>
                    <a:pt x="4" y="24"/>
                  </a:lnTo>
                  <a:lnTo>
                    <a:pt x="3" y="21"/>
                  </a:lnTo>
                  <a:lnTo>
                    <a:pt x="2" y="19"/>
                  </a:lnTo>
                  <a:lnTo>
                    <a:pt x="0" y="17"/>
                  </a:lnTo>
                  <a:lnTo>
                    <a:pt x="0" y="13"/>
                  </a:lnTo>
                  <a:lnTo>
                    <a:pt x="0" y="11"/>
                  </a:lnTo>
                  <a:lnTo>
                    <a:pt x="2" y="8"/>
                  </a:lnTo>
                  <a:lnTo>
                    <a:pt x="3" y="5"/>
                  </a:lnTo>
                  <a:lnTo>
                    <a:pt x="4" y="3"/>
                  </a:lnTo>
                  <a:lnTo>
                    <a:pt x="6" y="2"/>
                  </a:lnTo>
                  <a:lnTo>
                    <a:pt x="10" y="1"/>
                  </a:lnTo>
                  <a:lnTo>
                    <a:pt x="12" y="0"/>
                  </a:lnTo>
                  <a:lnTo>
                    <a:pt x="14" y="0"/>
                  </a:lnTo>
                  <a:lnTo>
                    <a:pt x="18" y="0"/>
                  </a:lnTo>
                  <a:lnTo>
                    <a:pt x="20" y="1"/>
                  </a:lnTo>
                  <a:lnTo>
                    <a:pt x="24" y="2"/>
                  </a:lnTo>
                  <a:lnTo>
                    <a:pt x="26" y="3"/>
                  </a:lnTo>
                  <a:lnTo>
                    <a:pt x="27" y="5"/>
                  </a:lnTo>
                  <a:lnTo>
                    <a:pt x="28" y="8"/>
                  </a:lnTo>
                  <a:lnTo>
                    <a:pt x="29" y="11"/>
                  </a:lnTo>
                  <a:lnTo>
                    <a:pt x="29" y="13"/>
                  </a:lnTo>
                  <a:lnTo>
                    <a:pt x="28" y="19"/>
                  </a:lnTo>
                  <a:lnTo>
                    <a:pt x="26" y="24"/>
                  </a:lnTo>
                  <a:lnTo>
                    <a:pt x="20" y="27"/>
                  </a:lnTo>
                  <a:lnTo>
                    <a:pt x="14"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84" name="Freeform 436"/>
            <p:cNvSpPr>
              <a:spLocks/>
            </p:cNvSpPr>
            <p:nvPr/>
          </p:nvSpPr>
          <p:spPr bwMode="auto">
            <a:xfrm>
              <a:off x="2818" y="2606"/>
              <a:ext cx="30" cy="30"/>
            </a:xfrm>
            <a:custGeom>
              <a:avLst/>
              <a:gdLst>
                <a:gd name="T0" fmla="*/ 60 w 60"/>
                <a:gd name="T1" fmla="*/ 30 h 60"/>
                <a:gd name="T2" fmla="*/ 59 w 60"/>
                <a:gd name="T3" fmla="*/ 24 h 60"/>
                <a:gd name="T4" fmla="*/ 57 w 60"/>
                <a:gd name="T5" fmla="*/ 18 h 60"/>
                <a:gd name="T6" fmla="*/ 54 w 60"/>
                <a:gd name="T7" fmla="*/ 12 h 60"/>
                <a:gd name="T8" fmla="*/ 50 w 60"/>
                <a:gd name="T9" fmla="*/ 8 h 60"/>
                <a:gd name="T10" fmla="*/ 46 w 60"/>
                <a:gd name="T11" fmla="*/ 4 h 60"/>
                <a:gd name="T12" fmla="*/ 41 w 60"/>
                <a:gd name="T13" fmla="*/ 2 h 60"/>
                <a:gd name="T14" fmla="*/ 35 w 60"/>
                <a:gd name="T15" fmla="*/ 0 h 60"/>
                <a:gd name="T16" fmla="*/ 30 w 60"/>
                <a:gd name="T17" fmla="*/ 0 h 60"/>
                <a:gd name="T18" fmla="*/ 18 w 60"/>
                <a:gd name="T19" fmla="*/ 2 h 60"/>
                <a:gd name="T20" fmla="*/ 9 w 60"/>
                <a:gd name="T21" fmla="*/ 8 h 60"/>
                <a:gd name="T22" fmla="*/ 2 w 60"/>
                <a:gd name="T23" fmla="*/ 18 h 60"/>
                <a:gd name="T24" fmla="*/ 0 w 60"/>
                <a:gd name="T25" fmla="*/ 30 h 60"/>
                <a:gd name="T26" fmla="*/ 1 w 60"/>
                <a:gd name="T27" fmla="*/ 35 h 60"/>
                <a:gd name="T28" fmla="*/ 2 w 60"/>
                <a:gd name="T29" fmla="*/ 41 h 60"/>
                <a:gd name="T30" fmla="*/ 6 w 60"/>
                <a:gd name="T31" fmla="*/ 46 h 60"/>
                <a:gd name="T32" fmla="*/ 9 w 60"/>
                <a:gd name="T33" fmla="*/ 50 h 60"/>
                <a:gd name="T34" fmla="*/ 14 w 60"/>
                <a:gd name="T35" fmla="*/ 54 h 60"/>
                <a:gd name="T36" fmla="*/ 18 w 60"/>
                <a:gd name="T37" fmla="*/ 57 h 60"/>
                <a:gd name="T38" fmla="*/ 24 w 60"/>
                <a:gd name="T39" fmla="*/ 58 h 60"/>
                <a:gd name="T40" fmla="*/ 30 w 60"/>
                <a:gd name="T41" fmla="*/ 60 h 60"/>
                <a:gd name="T42" fmla="*/ 35 w 60"/>
                <a:gd name="T43" fmla="*/ 58 h 60"/>
                <a:gd name="T44" fmla="*/ 41 w 60"/>
                <a:gd name="T45" fmla="*/ 57 h 60"/>
                <a:gd name="T46" fmla="*/ 46 w 60"/>
                <a:gd name="T47" fmla="*/ 54 h 60"/>
                <a:gd name="T48" fmla="*/ 50 w 60"/>
                <a:gd name="T49" fmla="*/ 50 h 60"/>
                <a:gd name="T50" fmla="*/ 54 w 60"/>
                <a:gd name="T51" fmla="*/ 46 h 60"/>
                <a:gd name="T52" fmla="*/ 57 w 60"/>
                <a:gd name="T53" fmla="*/ 41 h 60"/>
                <a:gd name="T54" fmla="*/ 59 w 60"/>
                <a:gd name="T55" fmla="*/ 35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7" y="18"/>
                  </a:lnTo>
                  <a:lnTo>
                    <a:pt x="54" y="12"/>
                  </a:lnTo>
                  <a:lnTo>
                    <a:pt x="50" y="8"/>
                  </a:lnTo>
                  <a:lnTo>
                    <a:pt x="46" y="4"/>
                  </a:lnTo>
                  <a:lnTo>
                    <a:pt x="41" y="2"/>
                  </a:lnTo>
                  <a:lnTo>
                    <a:pt x="35" y="0"/>
                  </a:lnTo>
                  <a:lnTo>
                    <a:pt x="30" y="0"/>
                  </a:lnTo>
                  <a:lnTo>
                    <a:pt x="18" y="2"/>
                  </a:lnTo>
                  <a:lnTo>
                    <a:pt x="9" y="8"/>
                  </a:lnTo>
                  <a:lnTo>
                    <a:pt x="2" y="18"/>
                  </a:lnTo>
                  <a:lnTo>
                    <a:pt x="0" y="30"/>
                  </a:lnTo>
                  <a:lnTo>
                    <a:pt x="1" y="35"/>
                  </a:lnTo>
                  <a:lnTo>
                    <a:pt x="2" y="41"/>
                  </a:lnTo>
                  <a:lnTo>
                    <a:pt x="6" y="46"/>
                  </a:lnTo>
                  <a:lnTo>
                    <a:pt x="9" y="50"/>
                  </a:lnTo>
                  <a:lnTo>
                    <a:pt x="14" y="54"/>
                  </a:lnTo>
                  <a:lnTo>
                    <a:pt x="18" y="57"/>
                  </a:lnTo>
                  <a:lnTo>
                    <a:pt x="24" y="58"/>
                  </a:lnTo>
                  <a:lnTo>
                    <a:pt x="30" y="60"/>
                  </a:lnTo>
                  <a:lnTo>
                    <a:pt x="35" y="58"/>
                  </a:lnTo>
                  <a:lnTo>
                    <a:pt x="41" y="57"/>
                  </a:lnTo>
                  <a:lnTo>
                    <a:pt x="46" y="54"/>
                  </a:lnTo>
                  <a:lnTo>
                    <a:pt x="50" y="50"/>
                  </a:lnTo>
                  <a:lnTo>
                    <a:pt x="54" y="46"/>
                  </a:lnTo>
                  <a:lnTo>
                    <a:pt x="57" y="41"/>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85" name="Freeform 437"/>
            <p:cNvSpPr>
              <a:spLocks/>
            </p:cNvSpPr>
            <p:nvPr/>
          </p:nvSpPr>
          <p:spPr bwMode="auto">
            <a:xfrm>
              <a:off x="2826" y="2613"/>
              <a:ext cx="15" cy="15"/>
            </a:xfrm>
            <a:custGeom>
              <a:avLst/>
              <a:gdLst>
                <a:gd name="T0" fmla="*/ 15 w 30"/>
                <a:gd name="T1" fmla="*/ 28 h 28"/>
                <a:gd name="T2" fmla="*/ 11 w 30"/>
                <a:gd name="T3" fmla="*/ 28 h 28"/>
                <a:gd name="T4" fmla="*/ 9 w 30"/>
                <a:gd name="T5" fmla="*/ 27 h 28"/>
                <a:gd name="T6" fmla="*/ 7 w 30"/>
                <a:gd name="T7" fmla="*/ 26 h 28"/>
                <a:gd name="T8" fmla="*/ 4 w 30"/>
                <a:gd name="T9" fmla="*/ 25 h 28"/>
                <a:gd name="T10" fmla="*/ 2 w 30"/>
                <a:gd name="T11" fmla="*/ 23 h 28"/>
                <a:gd name="T12" fmla="*/ 1 w 30"/>
                <a:gd name="T13" fmla="*/ 19 h 28"/>
                <a:gd name="T14" fmla="*/ 0 w 30"/>
                <a:gd name="T15" fmla="*/ 17 h 28"/>
                <a:gd name="T16" fmla="*/ 0 w 30"/>
                <a:gd name="T17" fmla="*/ 15 h 28"/>
                <a:gd name="T18" fmla="*/ 0 w 30"/>
                <a:gd name="T19" fmla="*/ 11 h 28"/>
                <a:gd name="T20" fmla="*/ 1 w 30"/>
                <a:gd name="T21" fmla="*/ 9 h 28"/>
                <a:gd name="T22" fmla="*/ 2 w 30"/>
                <a:gd name="T23" fmla="*/ 7 h 28"/>
                <a:gd name="T24" fmla="*/ 4 w 30"/>
                <a:gd name="T25" fmla="*/ 4 h 28"/>
                <a:gd name="T26" fmla="*/ 7 w 30"/>
                <a:gd name="T27" fmla="*/ 2 h 28"/>
                <a:gd name="T28" fmla="*/ 9 w 30"/>
                <a:gd name="T29" fmla="*/ 1 h 28"/>
                <a:gd name="T30" fmla="*/ 11 w 30"/>
                <a:gd name="T31" fmla="*/ 0 h 28"/>
                <a:gd name="T32" fmla="*/ 15 w 30"/>
                <a:gd name="T33" fmla="*/ 0 h 28"/>
                <a:gd name="T34" fmla="*/ 17 w 30"/>
                <a:gd name="T35" fmla="*/ 0 h 28"/>
                <a:gd name="T36" fmla="*/ 20 w 30"/>
                <a:gd name="T37" fmla="*/ 1 h 28"/>
                <a:gd name="T38" fmla="*/ 23 w 30"/>
                <a:gd name="T39" fmla="*/ 2 h 28"/>
                <a:gd name="T40" fmla="*/ 25 w 30"/>
                <a:gd name="T41" fmla="*/ 4 h 28"/>
                <a:gd name="T42" fmla="*/ 26 w 30"/>
                <a:gd name="T43" fmla="*/ 7 h 28"/>
                <a:gd name="T44" fmla="*/ 29 w 30"/>
                <a:gd name="T45" fmla="*/ 9 h 28"/>
                <a:gd name="T46" fmla="*/ 30 w 30"/>
                <a:gd name="T47" fmla="*/ 11 h 28"/>
                <a:gd name="T48" fmla="*/ 30 w 30"/>
                <a:gd name="T49" fmla="*/ 15 h 28"/>
                <a:gd name="T50" fmla="*/ 29 w 30"/>
                <a:gd name="T51" fmla="*/ 20 h 28"/>
                <a:gd name="T52" fmla="*/ 25 w 30"/>
                <a:gd name="T53" fmla="*/ 25 h 28"/>
                <a:gd name="T54" fmla="*/ 20 w 30"/>
                <a:gd name="T55" fmla="*/ 27 h 28"/>
                <a:gd name="T56" fmla="*/ 15 w 30"/>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7"/>
                  </a:lnTo>
                  <a:lnTo>
                    <a:pt x="4" y="4"/>
                  </a:lnTo>
                  <a:lnTo>
                    <a:pt x="7" y="2"/>
                  </a:lnTo>
                  <a:lnTo>
                    <a:pt x="9" y="1"/>
                  </a:lnTo>
                  <a:lnTo>
                    <a:pt x="11" y="0"/>
                  </a:lnTo>
                  <a:lnTo>
                    <a:pt x="15" y="0"/>
                  </a:lnTo>
                  <a:lnTo>
                    <a:pt x="17" y="0"/>
                  </a:lnTo>
                  <a:lnTo>
                    <a:pt x="20" y="1"/>
                  </a:lnTo>
                  <a:lnTo>
                    <a:pt x="23" y="2"/>
                  </a:lnTo>
                  <a:lnTo>
                    <a:pt x="25" y="4"/>
                  </a:lnTo>
                  <a:lnTo>
                    <a:pt x="26" y="7"/>
                  </a:lnTo>
                  <a:lnTo>
                    <a:pt x="29" y="9"/>
                  </a:lnTo>
                  <a:lnTo>
                    <a:pt x="30" y="11"/>
                  </a:lnTo>
                  <a:lnTo>
                    <a:pt x="30" y="15"/>
                  </a:lnTo>
                  <a:lnTo>
                    <a:pt x="29" y="20"/>
                  </a:lnTo>
                  <a:lnTo>
                    <a:pt x="25" y="25"/>
                  </a:lnTo>
                  <a:lnTo>
                    <a:pt x="20" y="27"/>
                  </a:lnTo>
                  <a:lnTo>
                    <a:pt x="15"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86" name="Freeform 438"/>
            <p:cNvSpPr>
              <a:spLocks/>
            </p:cNvSpPr>
            <p:nvPr/>
          </p:nvSpPr>
          <p:spPr bwMode="auto">
            <a:xfrm>
              <a:off x="2802" y="2723"/>
              <a:ext cx="30" cy="30"/>
            </a:xfrm>
            <a:custGeom>
              <a:avLst/>
              <a:gdLst>
                <a:gd name="T0" fmla="*/ 59 w 59"/>
                <a:gd name="T1" fmla="*/ 30 h 60"/>
                <a:gd name="T2" fmla="*/ 58 w 59"/>
                <a:gd name="T3" fmla="*/ 25 h 60"/>
                <a:gd name="T4" fmla="*/ 57 w 59"/>
                <a:gd name="T5" fmla="*/ 19 h 60"/>
                <a:gd name="T6" fmla="*/ 54 w 59"/>
                <a:gd name="T7" fmla="*/ 14 h 60"/>
                <a:gd name="T8" fmla="*/ 50 w 59"/>
                <a:gd name="T9" fmla="*/ 10 h 60"/>
                <a:gd name="T10" fmla="*/ 46 w 59"/>
                <a:gd name="T11" fmla="*/ 6 h 60"/>
                <a:gd name="T12" fmla="*/ 41 w 59"/>
                <a:gd name="T13" fmla="*/ 3 h 60"/>
                <a:gd name="T14" fmla="*/ 35 w 59"/>
                <a:gd name="T15" fmla="*/ 2 h 60"/>
                <a:gd name="T16" fmla="*/ 29 w 59"/>
                <a:gd name="T17" fmla="*/ 0 h 60"/>
                <a:gd name="T18" fmla="*/ 18 w 59"/>
                <a:gd name="T19" fmla="*/ 3 h 60"/>
                <a:gd name="T20" fmla="*/ 9 w 59"/>
                <a:gd name="T21" fmla="*/ 10 h 60"/>
                <a:gd name="T22" fmla="*/ 2 w 59"/>
                <a:gd name="T23" fmla="*/ 19 h 60"/>
                <a:gd name="T24" fmla="*/ 0 w 59"/>
                <a:gd name="T25" fmla="*/ 30 h 60"/>
                <a:gd name="T26" fmla="*/ 1 w 59"/>
                <a:gd name="T27" fmla="*/ 36 h 60"/>
                <a:gd name="T28" fmla="*/ 2 w 59"/>
                <a:gd name="T29" fmla="*/ 42 h 60"/>
                <a:gd name="T30" fmla="*/ 5 w 59"/>
                <a:gd name="T31" fmla="*/ 48 h 60"/>
                <a:gd name="T32" fmla="*/ 9 w 59"/>
                <a:gd name="T33" fmla="*/ 52 h 60"/>
                <a:gd name="T34" fmla="*/ 13 w 59"/>
                <a:gd name="T35" fmla="*/ 56 h 60"/>
                <a:gd name="T36" fmla="*/ 18 w 59"/>
                <a:gd name="T37" fmla="*/ 58 h 60"/>
                <a:gd name="T38" fmla="*/ 24 w 59"/>
                <a:gd name="T39" fmla="*/ 60 h 60"/>
                <a:gd name="T40" fmla="*/ 29 w 59"/>
                <a:gd name="T41" fmla="*/ 60 h 60"/>
                <a:gd name="T42" fmla="*/ 35 w 59"/>
                <a:gd name="T43" fmla="*/ 60 h 60"/>
                <a:gd name="T44" fmla="*/ 41 w 59"/>
                <a:gd name="T45" fmla="*/ 58 h 60"/>
                <a:gd name="T46" fmla="*/ 46 w 59"/>
                <a:gd name="T47" fmla="*/ 56 h 60"/>
                <a:gd name="T48" fmla="*/ 50 w 59"/>
                <a:gd name="T49" fmla="*/ 52 h 60"/>
                <a:gd name="T50" fmla="*/ 54 w 59"/>
                <a:gd name="T51" fmla="*/ 48 h 60"/>
                <a:gd name="T52" fmla="*/ 57 w 59"/>
                <a:gd name="T53" fmla="*/ 42 h 60"/>
                <a:gd name="T54" fmla="*/ 58 w 59"/>
                <a:gd name="T55" fmla="*/ 36 h 60"/>
                <a:gd name="T56" fmla="*/ 59 w 59"/>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60">
                  <a:moveTo>
                    <a:pt x="59" y="30"/>
                  </a:moveTo>
                  <a:lnTo>
                    <a:pt x="58" y="25"/>
                  </a:lnTo>
                  <a:lnTo>
                    <a:pt x="57" y="19"/>
                  </a:lnTo>
                  <a:lnTo>
                    <a:pt x="54" y="14"/>
                  </a:lnTo>
                  <a:lnTo>
                    <a:pt x="50" y="10"/>
                  </a:lnTo>
                  <a:lnTo>
                    <a:pt x="46" y="6"/>
                  </a:lnTo>
                  <a:lnTo>
                    <a:pt x="41" y="3"/>
                  </a:lnTo>
                  <a:lnTo>
                    <a:pt x="35" y="2"/>
                  </a:lnTo>
                  <a:lnTo>
                    <a:pt x="29" y="0"/>
                  </a:lnTo>
                  <a:lnTo>
                    <a:pt x="18" y="3"/>
                  </a:lnTo>
                  <a:lnTo>
                    <a:pt x="9" y="10"/>
                  </a:lnTo>
                  <a:lnTo>
                    <a:pt x="2" y="19"/>
                  </a:lnTo>
                  <a:lnTo>
                    <a:pt x="0" y="30"/>
                  </a:lnTo>
                  <a:lnTo>
                    <a:pt x="1" y="36"/>
                  </a:lnTo>
                  <a:lnTo>
                    <a:pt x="2" y="42"/>
                  </a:lnTo>
                  <a:lnTo>
                    <a:pt x="5" y="48"/>
                  </a:lnTo>
                  <a:lnTo>
                    <a:pt x="9" y="52"/>
                  </a:lnTo>
                  <a:lnTo>
                    <a:pt x="13" y="56"/>
                  </a:lnTo>
                  <a:lnTo>
                    <a:pt x="18" y="58"/>
                  </a:lnTo>
                  <a:lnTo>
                    <a:pt x="24" y="60"/>
                  </a:lnTo>
                  <a:lnTo>
                    <a:pt x="29" y="60"/>
                  </a:lnTo>
                  <a:lnTo>
                    <a:pt x="35" y="60"/>
                  </a:lnTo>
                  <a:lnTo>
                    <a:pt x="41" y="58"/>
                  </a:lnTo>
                  <a:lnTo>
                    <a:pt x="46" y="56"/>
                  </a:lnTo>
                  <a:lnTo>
                    <a:pt x="50" y="52"/>
                  </a:lnTo>
                  <a:lnTo>
                    <a:pt x="54" y="48"/>
                  </a:lnTo>
                  <a:lnTo>
                    <a:pt x="57" y="42"/>
                  </a:lnTo>
                  <a:lnTo>
                    <a:pt x="58" y="36"/>
                  </a:lnTo>
                  <a:lnTo>
                    <a:pt x="59"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87" name="Freeform 439"/>
            <p:cNvSpPr>
              <a:spLocks/>
            </p:cNvSpPr>
            <p:nvPr/>
          </p:nvSpPr>
          <p:spPr bwMode="auto">
            <a:xfrm>
              <a:off x="2810" y="2730"/>
              <a:ext cx="15" cy="15"/>
            </a:xfrm>
            <a:custGeom>
              <a:avLst/>
              <a:gdLst>
                <a:gd name="T0" fmla="*/ 15 w 30"/>
                <a:gd name="T1" fmla="*/ 30 h 30"/>
                <a:gd name="T2" fmla="*/ 13 w 30"/>
                <a:gd name="T3" fmla="*/ 30 h 30"/>
                <a:gd name="T4" fmla="*/ 10 w 30"/>
                <a:gd name="T5" fmla="*/ 29 h 30"/>
                <a:gd name="T6" fmla="*/ 7 w 30"/>
                <a:gd name="T7" fmla="*/ 28 h 30"/>
                <a:gd name="T8" fmla="*/ 5 w 30"/>
                <a:gd name="T9" fmla="*/ 26 h 30"/>
                <a:gd name="T10" fmla="*/ 4 w 30"/>
                <a:gd name="T11" fmla="*/ 23 h 30"/>
                <a:gd name="T12" fmla="*/ 2 w 30"/>
                <a:gd name="T13" fmla="*/ 21 h 30"/>
                <a:gd name="T14" fmla="*/ 0 w 30"/>
                <a:gd name="T15" fmla="*/ 19 h 30"/>
                <a:gd name="T16" fmla="*/ 0 w 30"/>
                <a:gd name="T17" fmla="*/ 15 h 30"/>
                <a:gd name="T18" fmla="*/ 0 w 30"/>
                <a:gd name="T19" fmla="*/ 13 h 30"/>
                <a:gd name="T20" fmla="*/ 2 w 30"/>
                <a:gd name="T21" fmla="*/ 10 h 30"/>
                <a:gd name="T22" fmla="*/ 4 w 30"/>
                <a:gd name="T23" fmla="*/ 7 h 30"/>
                <a:gd name="T24" fmla="*/ 5 w 30"/>
                <a:gd name="T25" fmla="*/ 5 h 30"/>
                <a:gd name="T26" fmla="*/ 7 w 30"/>
                <a:gd name="T27" fmla="*/ 4 h 30"/>
                <a:gd name="T28" fmla="*/ 10 w 30"/>
                <a:gd name="T29" fmla="*/ 2 h 30"/>
                <a:gd name="T30" fmla="*/ 13 w 30"/>
                <a:gd name="T31" fmla="*/ 0 h 30"/>
                <a:gd name="T32" fmla="*/ 15 w 30"/>
                <a:gd name="T33" fmla="*/ 0 h 30"/>
                <a:gd name="T34" fmla="*/ 19 w 30"/>
                <a:gd name="T35" fmla="*/ 0 h 30"/>
                <a:gd name="T36" fmla="*/ 21 w 30"/>
                <a:gd name="T37" fmla="*/ 2 h 30"/>
                <a:gd name="T38" fmla="*/ 24 w 30"/>
                <a:gd name="T39" fmla="*/ 4 h 30"/>
                <a:gd name="T40" fmla="*/ 26 w 30"/>
                <a:gd name="T41" fmla="*/ 5 h 30"/>
                <a:gd name="T42" fmla="*/ 28 w 30"/>
                <a:gd name="T43" fmla="*/ 7 h 30"/>
                <a:gd name="T44" fmla="*/ 29 w 30"/>
                <a:gd name="T45" fmla="*/ 10 h 30"/>
                <a:gd name="T46" fmla="*/ 30 w 30"/>
                <a:gd name="T47" fmla="*/ 13 h 30"/>
                <a:gd name="T48" fmla="*/ 30 w 30"/>
                <a:gd name="T49" fmla="*/ 15 h 30"/>
                <a:gd name="T50" fmla="*/ 29 w 30"/>
                <a:gd name="T51" fmla="*/ 21 h 30"/>
                <a:gd name="T52" fmla="*/ 26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0" y="29"/>
                  </a:lnTo>
                  <a:lnTo>
                    <a:pt x="7" y="28"/>
                  </a:lnTo>
                  <a:lnTo>
                    <a:pt x="5" y="26"/>
                  </a:lnTo>
                  <a:lnTo>
                    <a:pt x="4" y="23"/>
                  </a:lnTo>
                  <a:lnTo>
                    <a:pt x="2" y="21"/>
                  </a:lnTo>
                  <a:lnTo>
                    <a:pt x="0" y="19"/>
                  </a:lnTo>
                  <a:lnTo>
                    <a:pt x="0" y="15"/>
                  </a:lnTo>
                  <a:lnTo>
                    <a:pt x="0" y="13"/>
                  </a:lnTo>
                  <a:lnTo>
                    <a:pt x="2" y="10"/>
                  </a:lnTo>
                  <a:lnTo>
                    <a:pt x="4" y="7"/>
                  </a:lnTo>
                  <a:lnTo>
                    <a:pt x="5" y="5"/>
                  </a:lnTo>
                  <a:lnTo>
                    <a:pt x="7" y="4"/>
                  </a:lnTo>
                  <a:lnTo>
                    <a:pt x="10" y="2"/>
                  </a:lnTo>
                  <a:lnTo>
                    <a:pt x="13" y="0"/>
                  </a:lnTo>
                  <a:lnTo>
                    <a:pt x="15" y="0"/>
                  </a:lnTo>
                  <a:lnTo>
                    <a:pt x="19" y="0"/>
                  </a:lnTo>
                  <a:lnTo>
                    <a:pt x="21" y="2"/>
                  </a:lnTo>
                  <a:lnTo>
                    <a:pt x="24" y="4"/>
                  </a:lnTo>
                  <a:lnTo>
                    <a:pt x="26" y="5"/>
                  </a:lnTo>
                  <a:lnTo>
                    <a:pt x="28" y="7"/>
                  </a:lnTo>
                  <a:lnTo>
                    <a:pt x="29" y="10"/>
                  </a:lnTo>
                  <a:lnTo>
                    <a:pt x="30" y="13"/>
                  </a:lnTo>
                  <a:lnTo>
                    <a:pt x="30" y="15"/>
                  </a:lnTo>
                  <a:lnTo>
                    <a:pt x="29" y="21"/>
                  </a:lnTo>
                  <a:lnTo>
                    <a:pt x="26"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88" name="Freeform 440"/>
            <p:cNvSpPr>
              <a:spLocks/>
            </p:cNvSpPr>
            <p:nvPr/>
          </p:nvSpPr>
          <p:spPr bwMode="auto">
            <a:xfrm>
              <a:off x="3018" y="2652"/>
              <a:ext cx="30" cy="30"/>
            </a:xfrm>
            <a:custGeom>
              <a:avLst/>
              <a:gdLst>
                <a:gd name="T0" fmla="*/ 60 w 60"/>
                <a:gd name="T1" fmla="*/ 30 h 60"/>
                <a:gd name="T2" fmla="*/ 59 w 60"/>
                <a:gd name="T3" fmla="*/ 24 h 60"/>
                <a:gd name="T4" fmla="*/ 58 w 60"/>
                <a:gd name="T5" fmla="*/ 18 h 60"/>
                <a:gd name="T6" fmla="*/ 54 w 60"/>
                <a:gd name="T7" fmla="*/ 14 h 60"/>
                <a:gd name="T8" fmla="*/ 51 w 60"/>
                <a:gd name="T9" fmla="*/ 9 h 60"/>
                <a:gd name="T10" fmla="*/ 46 w 60"/>
                <a:gd name="T11" fmla="*/ 6 h 60"/>
                <a:gd name="T12" fmla="*/ 42 w 60"/>
                <a:gd name="T13" fmla="*/ 2 h 60"/>
                <a:gd name="T14" fmla="*/ 36 w 60"/>
                <a:gd name="T15" fmla="*/ 1 h 60"/>
                <a:gd name="T16" fmla="*/ 30 w 60"/>
                <a:gd name="T17" fmla="*/ 0 h 60"/>
                <a:gd name="T18" fmla="*/ 19 w 60"/>
                <a:gd name="T19" fmla="*/ 2 h 60"/>
                <a:gd name="T20" fmla="*/ 9 w 60"/>
                <a:gd name="T21" fmla="*/ 9 h 60"/>
                <a:gd name="T22" fmla="*/ 3 w 60"/>
                <a:gd name="T23" fmla="*/ 18 h 60"/>
                <a:gd name="T24" fmla="*/ 0 w 60"/>
                <a:gd name="T25" fmla="*/ 30 h 60"/>
                <a:gd name="T26" fmla="*/ 1 w 60"/>
                <a:gd name="T27" fmla="*/ 36 h 60"/>
                <a:gd name="T28" fmla="*/ 3 w 60"/>
                <a:gd name="T29" fmla="*/ 41 h 60"/>
                <a:gd name="T30" fmla="*/ 6 w 60"/>
                <a:gd name="T31" fmla="*/ 46 h 60"/>
                <a:gd name="T32" fmla="*/ 9 w 60"/>
                <a:gd name="T33" fmla="*/ 51 h 60"/>
                <a:gd name="T34" fmla="*/ 14 w 60"/>
                <a:gd name="T35" fmla="*/ 54 h 60"/>
                <a:gd name="T36" fmla="*/ 19 w 60"/>
                <a:gd name="T37" fmla="*/ 58 h 60"/>
                <a:gd name="T38" fmla="*/ 24 w 60"/>
                <a:gd name="T39" fmla="*/ 59 h 60"/>
                <a:gd name="T40" fmla="*/ 30 w 60"/>
                <a:gd name="T41" fmla="*/ 60 h 60"/>
                <a:gd name="T42" fmla="*/ 36 w 60"/>
                <a:gd name="T43" fmla="*/ 59 h 60"/>
                <a:gd name="T44" fmla="*/ 42 w 60"/>
                <a:gd name="T45" fmla="*/ 58 h 60"/>
                <a:gd name="T46" fmla="*/ 46 w 60"/>
                <a:gd name="T47" fmla="*/ 54 h 60"/>
                <a:gd name="T48" fmla="*/ 51 w 60"/>
                <a:gd name="T49" fmla="*/ 51 h 60"/>
                <a:gd name="T50" fmla="*/ 54 w 60"/>
                <a:gd name="T51" fmla="*/ 46 h 60"/>
                <a:gd name="T52" fmla="*/ 58 w 60"/>
                <a:gd name="T53" fmla="*/ 41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8"/>
                  </a:lnTo>
                  <a:lnTo>
                    <a:pt x="54" y="14"/>
                  </a:lnTo>
                  <a:lnTo>
                    <a:pt x="51" y="9"/>
                  </a:lnTo>
                  <a:lnTo>
                    <a:pt x="46" y="6"/>
                  </a:lnTo>
                  <a:lnTo>
                    <a:pt x="42" y="2"/>
                  </a:lnTo>
                  <a:lnTo>
                    <a:pt x="36" y="1"/>
                  </a:lnTo>
                  <a:lnTo>
                    <a:pt x="30" y="0"/>
                  </a:lnTo>
                  <a:lnTo>
                    <a:pt x="19" y="2"/>
                  </a:lnTo>
                  <a:lnTo>
                    <a:pt x="9" y="9"/>
                  </a:lnTo>
                  <a:lnTo>
                    <a:pt x="3" y="18"/>
                  </a:lnTo>
                  <a:lnTo>
                    <a:pt x="0" y="30"/>
                  </a:lnTo>
                  <a:lnTo>
                    <a:pt x="1" y="36"/>
                  </a:lnTo>
                  <a:lnTo>
                    <a:pt x="3" y="41"/>
                  </a:lnTo>
                  <a:lnTo>
                    <a:pt x="6" y="46"/>
                  </a:lnTo>
                  <a:lnTo>
                    <a:pt x="9" y="51"/>
                  </a:lnTo>
                  <a:lnTo>
                    <a:pt x="14"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89" name="Freeform 441"/>
            <p:cNvSpPr>
              <a:spLocks/>
            </p:cNvSpPr>
            <p:nvPr/>
          </p:nvSpPr>
          <p:spPr bwMode="auto">
            <a:xfrm>
              <a:off x="3025" y="2660"/>
              <a:ext cx="15" cy="15"/>
            </a:xfrm>
            <a:custGeom>
              <a:avLst/>
              <a:gdLst>
                <a:gd name="T0" fmla="*/ 15 w 30"/>
                <a:gd name="T1" fmla="*/ 30 h 30"/>
                <a:gd name="T2" fmla="*/ 13 w 30"/>
                <a:gd name="T3" fmla="*/ 30 h 30"/>
                <a:gd name="T4" fmla="*/ 9 w 30"/>
                <a:gd name="T5" fmla="*/ 29 h 30"/>
                <a:gd name="T6" fmla="*/ 7 w 30"/>
                <a:gd name="T7" fmla="*/ 26 h 30"/>
                <a:gd name="T8" fmla="*/ 5 w 30"/>
                <a:gd name="T9" fmla="*/ 25 h 30"/>
                <a:gd name="T10" fmla="*/ 4 w 30"/>
                <a:gd name="T11" fmla="*/ 23 h 30"/>
                <a:gd name="T12" fmla="*/ 1 w 30"/>
                <a:gd name="T13" fmla="*/ 19 h 30"/>
                <a:gd name="T14" fmla="*/ 0 w 30"/>
                <a:gd name="T15" fmla="*/ 17 h 30"/>
                <a:gd name="T16" fmla="*/ 0 w 30"/>
                <a:gd name="T17" fmla="*/ 15 h 30"/>
                <a:gd name="T18" fmla="*/ 0 w 30"/>
                <a:gd name="T19" fmla="*/ 11 h 30"/>
                <a:gd name="T20" fmla="*/ 1 w 30"/>
                <a:gd name="T21" fmla="*/ 9 h 30"/>
                <a:gd name="T22" fmla="*/ 4 w 30"/>
                <a:gd name="T23" fmla="*/ 7 h 30"/>
                <a:gd name="T24" fmla="*/ 5 w 30"/>
                <a:gd name="T25" fmla="*/ 4 h 30"/>
                <a:gd name="T26" fmla="*/ 7 w 30"/>
                <a:gd name="T27" fmla="*/ 2 h 30"/>
                <a:gd name="T28" fmla="*/ 9 w 30"/>
                <a:gd name="T29" fmla="*/ 1 h 30"/>
                <a:gd name="T30" fmla="*/ 13 w 30"/>
                <a:gd name="T31" fmla="*/ 0 h 30"/>
                <a:gd name="T32" fmla="*/ 15 w 30"/>
                <a:gd name="T33" fmla="*/ 0 h 30"/>
                <a:gd name="T34" fmla="*/ 19 w 30"/>
                <a:gd name="T35" fmla="*/ 0 h 30"/>
                <a:gd name="T36" fmla="*/ 21 w 30"/>
                <a:gd name="T37" fmla="*/ 1 h 30"/>
                <a:gd name="T38" fmla="*/ 23 w 30"/>
                <a:gd name="T39" fmla="*/ 2 h 30"/>
                <a:gd name="T40" fmla="*/ 26 w 30"/>
                <a:gd name="T41" fmla="*/ 4 h 30"/>
                <a:gd name="T42" fmla="*/ 28 w 30"/>
                <a:gd name="T43" fmla="*/ 7 h 30"/>
                <a:gd name="T44" fmla="*/ 29 w 30"/>
                <a:gd name="T45" fmla="*/ 9 h 30"/>
                <a:gd name="T46" fmla="*/ 30 w 30"/>
                <a:gd name="T47" fmla="*/ 11 h 30"/>
                <a:gd name="T48" fmla="*/ 30 w 30"/>
                <a:gd name="T49" fmla="*/ 15 h 30"/>
                <a:gd name="T50" fmla="*/ 29 w 30"/>
                <a:gd name="T51" fmla="*/ 21 h 30"/>
                <a:gd name="T52" fmla="*/ 26 w 30"/>
                <a:gd name="T53" fmla="*/ 25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9" y="29"/>
                  </a:lnTo>
                  <a:lnTo>
                    <a:pt x="7" y="26"/>
                  </a:lnTo>
                  <a:lnTo>
                    <a:pt x="5" y="25"/>
                  </a:lnTo>
                  <a:lnTo>
                    <a:pt x="4" y="23"/>
                  </a:lnTo>
                  <a:lnTo>
                    <a:pt x="1" y="19"/>
                  </a:lnTo>
                  <a:lnTo>
                    <a:pt x="0" y="17"/>
                  </a:lnTo>
                  <a:lnTo>
                    <a:pt x="0" y="15"/>
                  </a:lnTo>
                  <a:lnTo>
                    <a:pt x="0" y="11"/>
                  </a:lnTo>
                  <a:lnTo>
                    <a:pt x="1" y="9"/>
                  </a:lnTo>
                  <a:lnTo>
                    <a:pt x="4" y="7"/>
                  </a:lnTo>
                  <a:lnTo>
                    <a:pt x="5" y="4"/>
                  </a:lnTo>
                  <a:lnTo>
                    <a:pt x="7" y="2"/>
                  </a:lnTo>
                  <a:lnTo>
                    <a:pt x="9" y="1"/>
                  </a:lnTo>
                  <a:lnTo>
                    <a:pt x="13" y="0"/>
                  </a:lnTo>
                  <a:lnTo>
                    <a:pt x="15" y="0"/>
                  </a:lnTo>
                  <a:lnTo>
                    <a:pt x="19" y="0"/>
                  </a:lnTo>
                  <a:lnTo>
                    <a:pt x="21" y="1"/>
                  </a:lnTo>
                  <a:lnTo>
                    <a:pt x="23" y="2"/>
                  </a:lnTo>
                  <a:lnTo>
                    <a:pt x="26" y="4"/>
                  </a:lnTo>
                  <a:lnTo>
                    <a:pt x="28" y="7"/>
                  </a:lnTo>
                  <a:lnTo>
                    <a:pt x="29" y="9"/>
                  </a:lnTo>
                  <a:lnTo>
                    <a:pt x="30" y="11"/>
                  </a:lnTo>
                  <a:lnTo>
                    <a:pt x="30" y="15"/>
                  </a:lnTo>
                  <a:lnTo>
                    <a:pt x="29" y="21"/>
                  </a:lnTo>
                  <a:lnTo>
                    <a:pt x="26" y="25"/>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90" name="Freeform 442"/>
            <p:cNvSpPr>
              <a:spLocks/>
            </p:cNvSpPr>
            <p:nvPr/>
          </p:nvSpPr>
          <p:spPr bwMode="auto">
            <a:xfrm>
              <a:off x="3124" y="2731"/>
              <a:ext cx="30" cy="30"/>
            </a:xfrm>
            <a:custGeom>
              <a:avLst/>
              <a:gdLst>
                <a:gd name="T0" fmla="*/ 60 w 60"/>
                <a:gd name="T1" fmla="*/ 30 h 59"/>
                <a:gd name="T2" fmla="*/ 59 w 60"/>
                <a:gd name="T3" fmla="*/ 24 h 59"/>
                <a:gd name="T4" fmla="*/ 58 w 60"/>
                <a:gd name="T5" fmla="*/ 18 h 59"/>
                <a:gd name="T6" fmla="*/ 56 w 60"/>
                <a:gd name="T7" fmla="*/ 13 h 59"/>
                <a:gd name="T8" fmla="*/ 52 w 60"/>
                <a:gd name="T9" fmla="*/ 9 h 59"/>
                <a:gd name="T10" fmla="*/ 48 w 60"/>
                <a:gd name="T11" fmla="*/ 5 h 59"/>
                <a:gd name="T12" fmla="*/ 42 w 60"/>
                <a:gd name="T13" fmla="*/ 2 h 59"/>
                <a:gd name="T14" fmla="*/ 36 w 60"/>
                <a:gd name="T15" fmla="*/ 1 h 59"/>
                <a:gd name="T16" fmla="*/ 30 w 60"/>
                <a:gd name="T17" fmla="*/ 0 h 59"/>
                <a:gd name="T18" fmla="*/ 19 w 60"/>
                <a:gd name="T19" fmla="*/ 2 h 59"/>
                <a:gd name="T20" fmla="*/ 10 w 60"/>
                <a:gd name="T21" fmla="*/ 9 h 59"/>
                <a:gd name="T22" fmla="*/ 3 w 60"/>
                <a:gd name="T23" fmla="*/ 18 h 59"/>
                <a:gd name="T24" fmla="*/ 0 w 60"/>
                <a:gd name="T25" fmla="*/ 30 h 59"/>
                <a:gd name="T26" fmla="*/ 1 w 60"/>
                <a:gd name="T27" fmla="*/ 35 h 59"/>
                <a:gd name="T28" fmla="*/ 3 w 60"/>
                <a:gd name="T29" fmla="*/ 41 h 59"/>
                <a:gd name="T30" fmla="*/ 6 w 60"/>
                <a:gd name="T31" fmla="*/ 47 h 59"/>
                <a:gd name="T32" fmla="*/ 10 w 60"/>
                <a:gd name="T33" fmla="*/ 51 h 59"/>
                <a:gd name="T34" fmla="*/ 14 w 60"/>
                <a:gd name="T35" fmla="*/ 55 h 59"/>
                <a:gd name="T36" fmla="*/ 19 w 60"/>
                <a:gd name="T37" fmla="*/ 57 h 59"/>
                <a:gd name="T38" fmla="*/ 25 w 60"/>
                <a:gd name="T39" fmla="*/ 58 h 59"/>
                <a:gd name="T40" fmla="*/ 30 w 60"/>
                <a:gd name="T41" fmla="*/ 59 h 59"/>
                <a:gd name="T42" fmla="*/ 36 w 60"/>
                <a:gd name="T43" fmla="*/ 58 h 59"/>
                <a:gd name="T44" fmla="*/ 42 w 60"/>
                <a:gd name="T45" fmla="*/ 57 h 59"/>
                <a:gd name="T46" fmla="*/ 48 w 60"/>
                <a:gd name="T47" fmla="*/ 55 h 59"/>
                <a:gd name="T48" fmla="*/ 52 w 60"/>
                <a:gd name="T49" fmla="*/ 51 h 59"/>
                <a:gd name="T50" fmla="*/ 56 w 60"/>
                <a:gd name="T51" fmla="*/ 47 h 59"/>
                <a:gd name="T52" fmla="*/ 58 w 60"/>
                <a:gd name="T53" fmla="*/ 41 h 59"/>
                <a:gd name="T54" fmla="*/ 59 w 60"/>
                <a:gd name="T55" fmla="*/ 35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9" y="24"/>
                  </a:lnTo>
                  <a:lnTo>
                    <a:pt x="58" y="18"/>
                  </a:lnTo>
                  <a:lnTo>
                    <a:pt x="56" y="13"/>
                  </a:lnTo>
                  <a:lnTo>
                    <a:pt x="52" y="9"/>
                  </a:lnTo>
                  <a:lnTo>
                    <a:pt x="48" y="5"/>
                  </a:lnTo>
                  <a:lnTo>
                    <a:pt x="42" y="2"/>
                  </a:lnTo>
                  <a:lnTo>
                    <a:pt x="36" y="1"/>
                  </a:lnTo>
                  <a:lnTo>
                    <a:pt x="30" y="0"/>
                  </a:lnTo>
                  <a:lnTo>
                    <a:pt x="19" y="2"/>
                  </a:lnTo>
                  <a:lnTo>
                    <a:pt x="10" y="9"/>
                  </a:lnTo>
                  <a:lnTo>
                    <a:pt x="3" y="18"/>
                  </a:lnTo>
                  <a:lnTo>
                    <a:pt x="0" y="30"/>
                  </a:lnTo>
                  <a:lnTo>
                    <a:pt x="1" y="35"/>
                  </a:lnTo>
                  <a:lnTo>
                    <a:pt x="3" y="41"/>
                  </a:lnTo>
                  <a:lnTo>
                    <a:pt x="6" y="47"/>
                  </a:lnTo>
                  <a:lnTo>
                    <a:pt x="10" y="51"/>
                  </a:lnTo>
                  <a:lnTo>
                    <a:pt x="14" y="55"/>
                  </a:lnTo>
                  <a:lnTo>
                    <a:pt x="19" y="57"/>
                  </a:lnTo>
                  <a:lnTo>
                    <a:pt x="25" y="58"/>
                  </a:lnTo>
                  <a:lnTo>
                    <a:pt x="30" y="59"/>
                  </a:lnTo>
                  <a:lnTo>
                    <a:pt x="36" y="58"/>
                  </a:lnTo>
                  <a:lnTo>
                    <a:pt x="42" y="57"/>
                  </a:lnTo>
                  <a:lnTo>
                    <a:pt x="48" y="55"/>
                  </a:lnTo>
                  <a:lnTo>
                    <a:pt x="52" y="51"/>
                  </a:lnTo>
                  <a:lnTo>
                    <a:pt x="56" y="47"/>
                  </a:lnTo>
                  <a:lnTo>
                    <a:pt x="58" y="41"/>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91" name="Freeform 443"/>
            <p:cNvSpPr>
              <a:spLocks/>
            </p:cNvSpPr>
            <p:nvPr/>
          </p:nvSpPr>
          <p:spPr bwMode="auto">
            <a:xfrm>
              <a:off x="3132" y="2738"/>
              <a:ext cx="15" cy="15"/>
            </a:xfrm>
            <a:custGeom>
              <a:avLst/>
              <a:gdLst>
                <a:gd name="T0" fmla="*/ 15 w 30"/>
                <a:gd name="T1" fmla="*/ 29 h 29"/>
                <a:gd name="T2" fmla="*/ 13 w 30"/>
                <a:gd name="T3" fmla="*/ 29 h 29"/>
                <a:gd name="T4" fmla="*/ 11 w 30"/>
                <a:gd name="T5" fmla="*/ 28 h 29"/>
                <a:gd name="T6" fmla="*/ 7 w 30"/>
                <a:gd name="T7" fmla="*/ 27 h 29"/>
                <a:gd name="T8" fmla="*/ 5 w 30"/>
                <a:gd name="T9" fmla="*/ 25 h 29"/>
                <a:gd name="T10" fmla="*/ 4 w 30"/>
                <a:gd name="T11" fmla="*/ 23 h 29"/>
                <a:gd name="T12" fmla="*/ 1 w 30"/>
                <a:gd name="T13" fmla="*/ 20 h 29"/>
                <a:gd name="T14" fmla="*/ 0 w 30"/>
                <a:gd name="T15" fmla="*/ 18 h 29"/>
                <a:gd name="T16" fmla="*/ 0 w 30"/>
                <a:gd name="T17" fmla="*/ 15 h 29"/>
                <a:gd name="T18" fmla="*/ 0 w 30"/>
                <a:gd name="T19" fmla="*/ 12 h 29"/>
                <a:gd name="T20" fmla="*/ 1 w 30"/>
                <a:gd name="T21" fmla="*/ 9 h 29"/>
                <a:gd name="T22" fmla="*/ 4 w 30"/>
                <a:gd name="T23" fmla="*/ 6 h 29"/>
                <a:gd name="T24" fmla="*/ 5 w 30"/>
                <a:gd name="T25" fmla="*/ 4 h 29"/>
                <a:gd name="T26" fmla="*/ 7 w 30"/>
                <a:gd name="T27" fmla="*/ 3 h 29"/>
                <a:gd name="T28" fmla="*/ 11 w 30"/>
                <a:gd name="T29" fmla="*/ 1 h 29"/>
                <a:gd name="T30" fmla="*/ 13 w 30"/>
                <a:gd name="T31" fmla="*/ 0 h 29"/>
                <a:gd name="T32" fmla="*/ 15 w 30"/>
                <a:gd name="T33" fmla="*/ 0 h 29"/>
                <a:gd name="T34" fmla="*/ 19 w 30"/>
                <a:gd name="T35" fmla="*/ 0 h 29"/>
                <a:gd name="T36" fmla="*/ 21 w 30"/>
                <a:gd name="T37" fmla="*/ 1 h 29"/>
                <a:gd name="T38" fmla="*/ 23 w 30"/>
                <a:gd name="T39" fmla="*/ 3 h 29"/>
                <a:gd name="T40" fmla="*/ 26 w 30"/>
                <a:gd name="T41" fmla="*/ 4 h 29"/>
                <a:gd name="T42" fmla="*/ 28 w 30"/>
                <a:gd name="T43" fmla="*/ 6 h 29"/>
                <a:gd name="T44" fmla="*/ 29 w 30"/>
                <a:gd name="T45" fmla="*/ 9 h 29"/>
                <a:gd name="T46" fmla="*/ 30 w 30"/>
                <a:gd name="T47" fmla="*/ 12 h 29"/>
                <a:gd name="T48" fmla="*/ 30 w 30"/>
                <a:gd name="T49" fmla="*/ 15 h 29"/>
                <a:gd name="T50" fmla="*/ 29 w 30"/>
                <a:gd name="T51" fmla="*/ 20 h 29"/>
                <a:gd name="T52" fmla="*/ 26 w 30"/>
                <a:gd name="T53" fmla="*/ 25 h 29"/>
                <a:gd name="T54" fmla="*/ 21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3" y="29"/>
                  </a:lnTo>
                  <a:lnTo>
                    <a:pt x="11" y="28"/>
                  </a:lnTo>
                  <a:lnTo>
                    <a:pt x="7" y="27"/>
                  </a:lnTo>
                  <a:lnTo>
                    <a:pt x="5" y="25"/>
                  </a:lnTo>
                  <a:lnTo>
                    <a:pt x="4" y="23"/>
                  </a:lnTo>
                  <a:lnTo>
                    <a:pt x="1" y="20"/>
                  </a:lnTo>
                  <a:lnTo>
                    <a:pt x="0" y="18"/>
                  </a:lnTo>
                  <a:lnTo>
                    <a:pt x="0" y="15"/>
                  </a:lnTo>
                  <a:lnTo>
                    <a:pt x="0" y="12"/>
                  </a:lnTo>
                  <a:lnTo>
                    <a:pt x="1" y="9"/>
                  </a:lnTo>
                  <a:lnTo>
                    <a:pt x="4" y="6"/>
                  </a:lnTo>
                  <a:lnTo>
                    <a:pt x="5" y="4"/>
                  </a:lnTo>
                  <a:lnTo>
                    <a:pt x="7" y="3"/>
                  </a:lnTo>
                  <a:lnTo>
                    <a:pt x="11" y="1"/>
                  </a:lnTo>
                  <a:lnTo>
                    <a:pt x="13" y="0"/>
                  </a:lnTo>
                  <a:lnTo>
                    <a:pt x="15" y="0"/>
                  </a:lnTo>
                  <a:lnTo>
                    <a:pt x="19" y="0"/>
                  </a:lnTo>
                  <a:lnTo>
                    <a:pt x="21" y="1"/>
                  </a:lnTo>
                  <a:lnTo>
                    <a:pt x="23" y="3"/>
                  </a:lnTo>
                  <a:lnTo>
                    <a:pt x="26" y="4"/>
                  </a:lnTo>
                  <a:lnTo>
                    <a:pt x="28" y="6"/>
                  </a:lnTo>
                  <a:lnTo>
                    <a:pt x="29" y="9"/>
                  </a:lnTo>
                  <a:lnTo>
                    <a:pt x="30" y="12"/>
                  </a:lnTo>
                  <a:lnTo>
                    <a:pt x="30" y="15"/>
                  </a:lnTo>
                  <a:lnTo>
                    <a:pt x="29" y="20"/>
                  </a:lnTo>
                  <a:lnTo>
                    <a:pt x="26" y="25"/>
                  </a:lnTo>
                  <a:lnTo>
                    <a:pt x="21"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92" name="Freeform 444"/>
            <p:cNvSpPr>
              <a:spLocks/>
            </p:cNvSpPr>
            <p:nvPr/>
          </p:nvSpPr>
          <p:spPr bwMode="auto">
            <a:xfrm>
              <a:off x="3079" y="2462"/>
              <a:ext cx="30" cy="30"/>
            </a:xfrm>
            <a:custGeom>
              <a:avLst/>
              <a:gdLst>
                <a:gd name="T0" fmla="*/ 59 w 59"/>
                <a:gd name="T1" fmla="*/ 30 h 60"/>
                <a:gd name="T2" fmla="*/ 59 w 59"/>
                <a:gd name="T3" fmla="*/ 24 h 60"/>
                <a:gd name="T4" fmla="*/ 57 w 59"/>
                <a:gd name="T5" fmla="*/ 18 h 60"/>
                <a:gd name="T6" fmla="*/ 55 w 59"/>
                <a:gd name="T7" fmla="*/ 12 h 60"/>
                <a:gd name="T8" fmla="*/ 51 w 59"/>
                <a:gd name="T9" fmla="*/ 8 h 60"/>
                <a:gd name="T10" fmla="*/ 47 w 59"/>
                <a:gd name="T11" fmla="*/ 4 h 60"/>
                <a:gd name="T12" fmla="*/ 41 w 59"/>
                <a:gd name="T13" fmla="*/ 2 h 60"/>
                <a:gd name="T14" fmla="*/ 36 w 59"/>
                <a:gd name="T15" fmla="*/ 0 h 60"/>
                <a:gd name="T16" fmla="*/ 30 w 59"/>
                <a:gd name="T17" fmla="*/ 0 h 60"/>
                <a:gd name="T18" fmla="*/ 19 w 59"/>
                <a:gd name="T19" fmla="*/ 2 h 60"/>
                <a:gd name="T20" fmla="*/ 9 w 59"/>
                <a:gd name="T21" fmla="*/ 8 h 60"/>
                <a:gd name="T22" fmla="*/ 3 w 59"/>
                <a:gd name="T23" fmla="*/ 18 h 60"/>
                <a:gd name="T24" fmla="*/ 0 w 59"/>
                <a:gd name="T25" fmla="*/ 30 h 60"/>
                <a:gd name="T26" fmla="*/ 0 w 59"/>
                <a:gd name="T27" fmla="*/ 35 h 60"/>
                <a:gd name="T28" fmla="*/ 3 w 59"/>
                <a:gd name="T29" fmla="*/ 41 h 60"/>
                <a:gd name="T30" fmla="*/ 5 w 59"/>
                <a:gd name="T31" fmla="*/ 46 h 60"/>
                <a:gd name="T32" fmla="*/ 9 w 59"/>
                <a:gd name="T33" fmla="*/ 50 h 60"/>
                <a:gd name="T34" fmla="*/ 13 w 59"/>
                <a:gd name="T35" fmla="*/ 54 h 60"/>
                <a:gd name="T36" fmla="*/ 19 w 59"/>
                <a:gd name="T37" fmla="*/ 57 h 60"/>
                <a:gd name="T38" fmla="*/ 25 w 59"/>
                <a:gd name="T39" fmla="*/ 58 h 60"/>
                <a:gd name="T40" fmla="*/ 30 w 59"/>
                <a:gd name="T41" fmla="*/ 60 h 60"/>
                <a:gd name="T42" fmla="*/ 36 w 59"/>
                <a:gd name="T43" fmla="*/ 58 h 60"/>
                <a:gd name="T44" fmla="*/ 41 w 59"/>
                <a:gd name="T45" fmla="*/ 57 h 60"/>
                <a:gd name="T46" fmla="*/ 47 w 59"/>
                <a:gd name="T47" fmla="*/ 54 h 60"/>
                <a:gd name="T48" fmla="*/ 51 w 59"/>
                <a:gd name="T49" fmla="*/ 50 h 60"/>
                <a:gd name="T50" fmla="*/ 55 w 59"/>
                <a:gd name="T51" fmla="*/ 46 h 60"/>
                <a:gd name="T52" fmla="*/ 57 w 59"/>
                <a:gd name="T53" fmla="*/ 41 h 60"/>
                <a:gd name="T54" fmla="*/ 59 w 59"/>
                <a:gd name="T55" fmla="*/ 35 h 60"/>
                <a:gd name="T56" fmla="*/ 59 w 59"/>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60">
                  <a:moveTo>
                    <a:pt x="59" y="30"/>
                  </a:moveTo>
                  <a:lnTo>
                    <a:pt x="59" y="24"/>
                  </a:lnTo>
                  <a:lnTo>
                    <a:pt x="57" y="18"/>
                  </a:lnTo>
                  <a:lnTo>
                    <a:pt x="55" y="12"/>
                  </a:lnTo>
                  <a:lnTo>
                    <a:pt x="51" y="8"/>
                  </a:lnTo>
                  <a:lnTo>
                    <a:pt x="47" y="4"/>
                  </a:lnTo>
                  <a:lnTo>
                    <a:pt x="41" y="2"/>
                  </a:lnTo>
                  <a:lnTo>
                    <a:pt x="36" y="0"/>
                  </a:lnTo>
                  <a:lnTo>
                    <a:pt x="30" y="0"/>
                  </a:lnTo>
                  <a:lnTo>
                    <a:pt x="19" y="2"/>
                  </a:lnTo>
                  <a:lnTo>
                    <a:pt x="9" y="8"/>
                  </a:lnTo>
                  <a:lnTo>
                    <a:pt x="3" y="18"/>
                  </a:lnTo>
                  <a:lnTo>
                    <a:pt x="0" y="30"/>
                  </a:lnTo>
                  <a:lnTo>
                    <a:pt x="0" y="35"/>
                  </a:lnTo>
                  <a:lnTo>
                    <a:pt x="3" y="41"/>
                  </a:lnTo>
                  <a:lnTo>
                    <a:pt x="5" y="46"/>
                  </a:lnTo>
                  <a:lnTo>
                    <a:pt x="9" y="50"/>
                  </a:lnTo>
                  <a:lnTo>
                    <a:pt x="13" y="54"/>
                  </a:lnTo>
                  <a:lnTo>
                    <a:pt x="19" y="57"/>
                  </a:lnTo>
                  <a:lnTo>
                    <a:pt x="25" y="58"/>
                  </a:lnTo>
                  <a:lnTo>
                    <a:pt x="30" y="60"/>
                  </a:lnTo>
                  <a:lnTo>
                    <a:pt x="36" y="58"/>
                  </a:lnTo>
                  <a:lnTo>
                    <a:pt x="41" y="57"/>
                  </a:lnTo>
                  <a:lnTo>
                    <a:pt x="47" y="54"/>
                  </a:lnTo>
                  <a:lnTo>
                    <a:pt x="51" y="50"/>
                  </a:lnTo>
                  <a:lnTo>
                    <a:pt x="55" y="46"/>
                  </a:lnTo>
                  <a:lnTo>
                    <a:pt x="57" y="41"/>
                  </a:lnTo>
                  <a:lnTo>
                    <a:pt x="59" y="35"/>
                  </a:lnTo>
                  <a:lnTo>
                    <a:pt x="59"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93" name="Freeform 445"/>
            <p:cNvSpPr>
              <a:spLocks/>
            </p:cNvSpPr>
            <p:nvPr/>
          </p:nvSpPr>
          <p:spPr bwMode="auto">
            <a:xfrm>
              <a:off x="3087" y="2469"/>
              <a:ext cx="14" cy="15"/>
            </a:xfrm>
            <a:custGeom>
              <a:avLst/>
              <a:gdLst>
                <a:gd name="T0" fmla="*/ 15 w 29"/>
                <a:gd name="T1" fmla="*/ 28 h 28"/>
                <a:gd name="T2" fmla="*/ 12 w 29"/>
                <a:gd name="T3" fmla="*/ 28 h 28"/>
                <a:gd name="T4" fmla="*/ 10 w 29"/>
                <a:gd name="T5" fmla="*/ 27 h 28"/>
                <a:gd name="T6" fmla="*/ 6 w 29"/>
                <a:gd name="T7" fmla="*/ 26 h 28"/>
                <a:gd name="T8" fmla="*/ 4 w 29"/>
                <a:gd name="T9" fmla="*/ 25 h 28"/>
                <a:gd name="T10" fmla="*/ 3 w 29"/>
                <a:gd name="T11" fmla="*/ 23 h 28"/>
                <a:gd name="T12" fmla="*/ 2 w 29"/>
                <a:gd name="T13" fmla="*/ 19 h 28"/>
                <a:gd name="T14" fmla="*/ 0 w 29"/>
                <a:gd name="T15" fmla="*/ 17 h 28"/>
                <a:gd name="T16" fmla="*/ 0 w 29"/>
                <a:gd name="T17" fmla="*/ 15 h 28"/>
                <a:gd name="T18" fmla="*/ 0 w 29"/>
                <a:gd name="T19" fmla="*/ 11 h 28"/>
                <a:gd name="T20" fmla="*/ 2 w 29"/>
                <a:gd name="T21" fmla="*/ 9 h 28"/>
                <a:gd name="T22" fmla="*/ 3 w 29"/>
                <a:gd name="T23" fmla="*/ 7 h 28"/>
                <a:gd name="T24" fmla="*/ 4 w 29"/>
                <a:gd name="T25" fmla="*/ 4 h 28"/>
                <a:gd name="T26" fmla="*/ 6 w 29"/>
                <a:gd name="T27" fmla="*/ 2 h 28"/>
                <a:gd name="T28" fmla="*/ 10 w 29"/>
                <a:gd name="T29" fmla="*/ 1 h 28"/>
                <a:gd name="T30" fmla="*/ 12 w 29"/>
                <a:gd name="T31" fmla="*/ 0 h 28"/>
                <a:gd name="T32" fmla="*/ 15 w 29"/>
                <a:gd name="T33" fmla="*/ 0 h 28"/>
                <a:gd name="T34" fmla="*/ 18 w 29"/>
                <a:gd name="T35" fmla="*/ 0 h 28"/>
                <a:gd name="T36" fmla="*/ 21 w 29"/>
                <a:gd name="T37" fmla="*/ 1 h 28"/>
                <a:gd name="T38" fmla="*/ 23 w 29"/>
                <a:gd name="T39" fmla="*/ 2 h 28"/>
                <a:gd name="T40" fmla="*/ 26 w 29"/>
                <a:gd name="T41" fmla="*/ 4 h 28"/>
                <a:gd name="T42" fmla="*/ 27 w 29"/>
                <a:gd name="T43" fmla="*/ 7 h 28"/>
                <a:gd name="T44" fmla="*/ 28 w 29"/>
                <a:gd name="T45" fmla="*/ 9 h 28"/>
                <a:gd name="T46" fmla="*/ 29 w 29"/>
                <a:gd name="T47" fmla="*/ 11 h 28"/>
                <a:gd name="T48" fmla="*/ 29 w 29"/>
                <a:gd name="T49" fmla="*/ 15 h 28"/>
                <a:gd name="T50" fmla="*/ 28 w 29"/>
                <a:gd name="T51" fmla="*/ 20 h 28"/>
                <a:gd name="T52" fmla="*/ 26 w 29"/>
                <a:gd name="T53" fmla="*/ 25 h 28"/>
                <a:gd name="T54" fmla="*/ 21 w 29"/>
                <a:gd name="T55" fmla="*/ 27 h 28"/>
                <a:gd name="T56" fmla="*/ 15 w 29"/>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8">
                  <a:moveTo>
                    <a:pt x="15" y="28"/>
                  </a:moveTo>
                  <a:lnTo>
                    <a:pt x="12" y="28"/>
                  </a:lnTo>
                  <a:lnTo>
                    <a:pt x="10" y="27"/>
                  </a:lnTo>
                  <a:lnTo>
                    <a:pt x="6" y="26"/>
                  </a:lnTo>
                  <a:lnTo>
                    <a:pt x="4" y="25"/>
                  </a:lnTo>
                  <a:lnTo>
                    <a:pt x="3" y="23"/>
                  </a:lnTo>
                  <a:lnTo>
                    <a:pt x="2" y="19"/>
                  </a:lnTo>
                  <a:lnTo>
                    <a:pt x="0" y="17"/>
                  </a:lnTo>
                  <a:lnTo>
                    <a:pt x="0" y="15"/>
                  </a:lnTo>
                  <a:lnTo>
                    <a:pt x="0" y="11"/>
                  </a:lnTo>
                  <a:lnTo>
                    <a:pt x="2" y="9"/>
                  </a:lnTo>
                  <a:lnTo>
                    <a:pt x="3" y="7"/>
                  </a:lnTo>
                  <a:lnTo>
                    <a:pt x="4" y="4"/>
                  </a:lnTo>
                  <a:lnTo>
                    <a:pt x="6" y="2"/>
                  </a:lnTo>
                  <a:lnTo>
                    <a:pt x="10" y="1"/>
                  </a:lnTo>
                  <a:lnTo>
                    <a:pt x="12" y="0"/>
                  </a:lnTo>
                  <a:lnTo>
                    <a:pt x="15" y="0"/>
                  </a:lnTo>
                  <a:lnTo>
                    <a:pt x="18" y="0"/>
                  </a:lnTo>
                  <a:lnTo>
                    <a:pt x="21" y="1"/>
                  </a:lnTo>
                  <a:lnTo>
                    <a:pt x="23" y="2"/>
                  </a:lnTo>
                  <a:lnTo>
                    <a:pt x="26" y="4"/>
                  </a:lnTo>
                  <a:lnTo>
                    <a:pt x="27" y="7"/>
                  </a:lnTo>
                  <a:lnTo>
                    <a:pt x="28" y="9"/>
                  </a:lnTo>
                  <a:lnTo>
                    <a:pt x="29" y="11"/>
                  </a:lnTo>
                  <a:lnTo>
                    <a:pt x="29" y="15"/>
                  </a:lnTo>
                  <a:lnTo>
                    <a:pt x="28" y="20"/>
                  </a:lnTo>
                  <a:lnTo>
                    <a:pt x="26" y="25"/>
                  </a:lnTo>
                  <a:lnTo>
                    <a:pt x="21" y="27"/>
                  </a:lnTo>
                  <a:lnTo>
                    <a:pt x="15"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94" name="Freeform 446"/>
            <p:cNvSpPr>
              <a:spLocks/>
            </p:cNvSpPr>
            <p:nvPr/>
          </p:nvSpPr>
          <p:spPr bwMode="auto">
            <a:xfrm>
              <a:off x="3234" y="2443"/>
              <a:ext cx="30" cy="30"/>
            </a:xfrm>
            <a:custGeom>
              <a:avLst/>
              <a:gdLst>
                <a:gd name="T0" fmla="*/ 60 w 60"/>
                <a:gd name="T1" fmla="*/ 30 h 60"/>
                <a:gd name="T2" fmla="*/ 59 w 60"/>
                <a:gd name="T3" fmla="*/ 24 h 60"/>
                <a:gd name="T4" fmla="*/ 58 w 60"/>
                <a:gd name="T5" fmla="*/ 18 h 60"/>
                <a:gd name="T6" fmla="*/ 54 w 60"/>
                <a:gd name="T7" fmla="*/ 13 h 60"/>
                <a:gd name="T8" fmla="*/ 51 w 60"/>
                <a:gd name="T9" fmla="*/ 9 h 60"/>
                <a:gd name="T10" fmla="*/ 46 w 60"/>
                <a:gd name="T11" fmla="*/ 5 h 60"/>
                <a:gd name="T12" fmla="*/ 42 w 60"/>
                <a:gd name="T13" fmla="*/ 2 h 60"/>
                <a:gd name="T14" fmla="*/ 36 w 60"/>
                <a:gd name="T15" fmla="*/ 1 h 60"/>
                <a:gd name="T16" fmla="*/ 30 w 60"/>
                <a:gd name="T17" fmla="*/ 0 h 60"/>
                <a:gd name="T18" fmla="*/ 19 w 60"/>
                <a:gd name="T19" fmla="*/ 2 h 60"/>
                <a:gd name="T20" fmla="*/ 9 w 60"/>
                <a:gd name="T21" fmla="*/ 9 h 60"/>
                <a:gd name="T22" fmla="*/ 2 w 60"/>
                <a:gd name="T23" fmla="*/ 18 h 60"/>
                <a:gd name="T24" fmla="*/ 0 w 60"/>
                <a:gd name="T25" fmla="*/ 30 h 60"/>
                <a:gd name="T26" fmla="*/ 1 w 60"/>
                <a:gd name="T27" fmla="*/ 35 h 60"/>
                <a:gd name="T28" fmla="*/ 2 w 60"/>
                <a:gd name="T29" fmla="*/ 41 h 60"/>
                <a:gd name="T30" fmla="*/ 6 w 60"/>
                <a:gd name="T31" fmla="*/ 47 h 60"/>
                <a:gd name="T32" fmla="*/ 9 w 60"/>
                <a:gd name="T33" fmla="*/ 52 h 60"/>
                <a:gd name="T34" fmla="*/ 14 w 60"/>
                <a:gd name="T35" fmla="*/ 55 h 60"/>
                <a:gd name="T36" fmla="*/ 19 w 60"/>
                <a:gd name="T37" fmla="*/ 57 h 60"/>
                <a:gd name="T38" fmla="*/ 24 w 60"/>
                <a:gd name="T39" fmla="*/ 58 h 60"/>
                <a:gd name="T40" fmla="*/ 30 w 60"/>
                <a:gd name="T41" fmla="*/ 60 h 60"/>
                <a:gd name="T42" fmla="*/ 36 w 60"/>
                <a:gd name="T43" fmla="*/ 58 h 60"/>
                <a:gd name="T44" fmla="*/ 42 w 60"/>
                <a:gd name="T45" fmla="*/ 57 h 60"/>
                <a:gd name="T46" fmla="*/ 46 w 60"/>
                <a:gd name="T47" fmla="*/ 55 h 60"/>
                <a:gd name="T48" fmla="*/ 51 w 60"/>
                <a:gd name="T49" fmla="*/ 52 h 60"/>
                <a:gd name="T50" fmla="*/ 54 w 60"/>
                <a:gd name="T51" fmla="*/ 47 h 60"/>
                <a:gd name="T52" fmla="*/ 58 w 60"/>
                <a:gd name="T53" fmla="*/ 41 h 60"/>
                <a:gd name="T54" fmla="*/ 59 w 60"/>
                <a:gd name="T55" fmla="*/ 35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8"/>
                  </a:lnTo>
                  <a:lnTo>
                    <a:pt x="54" y="13"/>
                  </a:lnTo>
                  <a:lnTo>
                    <a:pt x="51" y="9"/>
                  </a:lnTo>
                  <a:lnTo>
                    <a:pt x="46" y="5"/>
                  </a:lnTo>
                  <a:lnTo>
                    <a:pt x="42" y="2"/>
                  </a:lnTo>
                  <a:lnTo>
                    <a:pt x="36" y="1"/>
                  </a:lnTo>
                  <a:lnTo>
                    <a:pt x="30" y="0"/>
                  </a:lnTo>
                  <a:lnTo>
                    <a:pt x="19" y="2"/>
                  </a:lnTo>
                  <a:lnTo>
                    <a:pt x="9" y="9"/>
                  </a:lnTo>
                  <a:lnTo>
                    <a:pt x="2" y="18"/>
                  </a:lnTo>
                  <a:lnTo>
                    <a:pt x="0" y="30"/>
                  </a:lnTo>
                  <a:lnTo>
                    <a:pt x="1" y="35"/>
                  </a:lnTo>
                  <a:lnTo>
                    <a:pt x="2" y="41"/>
                  </a:lnTo>
                  <a:lnTo>
                    <a:pt x="6" y="47"/>
                  </a:lnTo>
                  <a:lnTo>
                    <a:pt x="9" y="52"/>
                  </a:lnTo>
                  <a:lnTo>
                    <a:pt x="14" y="55"/>
                  </a:lnTo>
                  <a:lnTo>
                    <a:pt x="19" y="57"/>
                  </a:lnTo>
                  <a:lnTo>
                    <a:pt x="24" y="58"/>
                  </a:lnTo>
                  <a:lnTo>
                    <a:pt x="30" y="60"/>
                  </a:lnTo>
                  <a:lnTo>
                    <a:pt x="36" y="58"/>
                  </a:lnTo>
                  <a:lnTo>
                    <a:pt x="42" y="57"/>
                  </a:lnTo>
                  <a:lnTo>
                    <a:pt x="46" y="55"/>
                  </a:lnTo>
                  <a:lnTo>
                    <a:pt x="51" y="52"/>
                  </a:lnTo>
                  <a:lnTo>
                    <a:pt x="54" y="47"/>
                  </a:lnTo>
                  <a:lnTo>
                    <a:pt x="58" y="41"/>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95" name="Freeform 447"/>
            <p:cNvSpPr>
              <a:spLocks/>
            </p:cNvSpPr>
            <p:nvPr/>
          </p:nvSpPr>
          <p:spPr bwMode="auto">
            <a:xfrm>
              <a:off x="3241" y="2450"/>
              <a:ext cx="15" cy="15"/>
            </a:xfrm>
            <a:custGeom>
              <a:avLst/>
              <a:gdLst>
                <a:gd name="T0" fmla="*/ 15 w 30"/>
                <a:gd name="T1" fmla="*/ 30 h 30"/>
                <a:gd name="T2" fmla="*/ 13 w 30"/>
                <a:gd name="T3" fmla="*/ 30 h 30"/>
                <a:gd name="T4" fmla="*/ 9 w 30"/>
                <a:gd name="T5" fmla="*/ 28 h 30"/>
                <a:gd name="T6" fmla="*/ 7 w 30"/>
                <a:gd name="T7" fmla="*/ 27 h 30"/>
                <a:gd name="T8" fmla="*/ 5 w 30"/>
                <a:gd name="T9" fmla="*/ 25 h 30"/>
                <a:gd name="T10" fmla="*/ 4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4 w 30"/>
                <a:gd name="T23" fmla="*/ 7 h 30"/>
                <a:gd name="T24" fmla="*/ 5 w 30"/>
                <a:gd name="T25" fmla="*/ 4 h 30"/>
                <a:gd name="T26" fmla="*/ 7 w 30"/>
                <a:gd name="T27" fmla="*/ 3 h 30"/>
                <a:gd name="T28" fmla="*/ 9 w 30"/>
                <a:gd name="T29" fmla="*/ 1 h 30"/>
                <a:gd name="T30" fmla="*/ 13 w 30"/>
                <a:gd name="T31" fmla="*/ 0 h 30"/>
                <a:gd name="T32" fmla="*/ 15 w 30"/>
                <a:gd name="T33" fmla="*/ 0 h 30"/>
                <a:gd name="T34" fmla="*/ 19 w 30"/>
                <a:gd name="T35" fmla="*/ 0 h 30"/>
                <a:gd name="T36" fmla="*/ 21 w 30"/>
                <a:gd name="T37" fmla="*/ 1 h 30"/>
                <a:gd name="T38" fmla="*/ 23 w 30"/>
                <a:gd name="T39" fmla="*/ 3 h 30"/>
                <a:gd name="T40" fmla="*/ 25 w 30"/>
                <a:gd name="T41" fmla="*/ 4 h 30"/>
                <a:gd name="T42" fmla="*/ 28 w 30"/>
                <a:gd name="T43" fmla="*/ 7 h 30"/>
                <a:gd name="T44" fmla="*/ 29 w 30"/>
                <a:gd name="T45" fmla="*/ 9 h 30"/>
                <a:gd name="T46" fmla="*/ 30 w 30"/>
                <a:gd name="T47" fmla="*/ 12 h 30"/>
                <a:gd name="T48" fmla="*/ 30 w 30"/>
                <a:gd name="T49" fmla="*/ 15 h 30"/>
                <a:gd name="T50" fmla="*/ 29 w 30"/>
                <a:gd name="T51" fmla="*/ 20 h 30"/>
                <a:gd name="T52" fmla="*/ 25 w 30"/>
                <a:gd name="T53" fmla="*/ 25 h 30"/>
                <a:gd name="T54" fmla="*/ 21 w 30"/>
                <a:gd name="T55" fmla="*/ 28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9" y="28"/>
                  </a:lnTo>
                  <a:lnTo>
                    <a:pt x="7" y="27"/>
                  </a:lnTo>
                  <a:lnTo>
                    <a:pt x="5" y="25"/>
                  </a:lnTo>
                  <a:lnTo>
                    <a:pt x="4" y="23"/>
                  </a:lnTo>
                  <a:lnTo>
                    <a:pt x="1" y="20"/>
                  </a:lnTo>
                  <a:lnTo>
                    <a:pt x="0" y="18"/>
                  </a:lnTo>
                  <a:lnTo>
                    <a:pt x="0" y="15"/>
                  </a:lnTo>
                  <a:lnTo>
                    <a:pt x="0" y="12"/>
                  </a:lnTo>
                  <a:lnTo>
                    <a:pt x="1" y="9"/>
                  </a:lnTo>
                  <a:lnTo>
                    <a:pt x="4" y="7"/>
                  </a:lnTo>
                  <a:lnTo>
                    <a:pt x="5" y="4"/>
                  </a:lnTo>
                  <a:lnTo>
                    <a:pt x="7" y="3"/>
                  </a:lnTo>
                  <a:lnTo>
                    <a:pt x="9" y="1"/>
                  </a:lnTo>
                  <a:lnTo>
                    <a:pt x="13" y="0"/>
                  </a:lnTo>
                  <a:lnTo>
                    <a:pt x="15" y="0"/>
                  </a:lnTo>
                  <a:lnTo>
                    <a:pt x="19" y="0"/>
                  </a:lnTo>
                  <a:lnTo>
                    <a:pt x="21" y="1"/>
                  </a:lnTo>
                  <a:lnTo>
                    <a:pt x="23" y="3"/>
                  </a:lnTo>
                  <a:lnTo>
                    <a:pt x="25" y="4"/>
                  </a:lnTo>
                  <a:lnTo>
                    <a:pt x="28" y="7"/>
                  </a:lnTo>
                  <a:lnTo>
                    <a:pt x="29" y="9"/>
                  </a:lnTo>
                  <a:lnTo>
                    <a:pt x="30" y="12"/>
                  </a:lnTo>
                  <a:lnTo>
                    <a:pt x="30" y="15"/>
                  </a:lnTo>
                  <a:lnTo>
                    <a:pt x="29" y="20"/>
                  </a:lnTo>
                  <a:lnTo>
                    <a:pt x="25" y="25"/>
                  </a:lnTo>
                  <a:lnTo>
                    <a:pt x="21" y="28"/>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96" name="Freeform 448"/>
            <p:cNvSpPr>
              <a:spLocks/>
            </p:cNvSpPr>
            <p:nvPr/>
          </p:nvSpPr>
          <p:spPr bwMode="auto">
            <a:xfrm>
              <a:off x="3207" y="2590"/>
              <a:ext cx="30" cy="30"/>
            </a:xfrm>
            <a:custGeom>
              <a:avLst/>
              <a:gdLst>
                <a:gd name="T0" fmla="*/ 60 w 60"/>
                <a:gd name="T1" fmla="*/ 30 h 60"/>
                <a:gd name="T2" fmla="*/ 59 w 60"/>
                <a:gd name="T3" fmla="*/ 25 h 60"/>
                <a:gd name="T4" fmla="*/ 58 w 60"/>
                <a:gd name="T5" fmla="*/ 19 h 60"/>
                <a:gd name="T6" fmla="*/ 54 w 60"/>
                <a:gd name="T7" fmla="*/ 14 h 60"/>
                <a:gd name="T8" fmla="*/ 51 w 60"/>
                <a:gd name="T9" fmla="*/ 10 h 60"/>
                <a:gd name="T10" fmla="*/ 46 w 60"/>
                <a:gd name="T11" fmla="*/ 6 h 60"/>
                <a:gd name="T12" fmla="*/ 42 w 60"/>
                <a:gd name="T13" fmla="*/ 3 h 60"/>
                <a:gd name="T14" fmla="*/ 36 w 60"/>
                <a:gd name="T15" fmla="*/ 2 h 60"/>
                <a:gd name="T16" fmla="*/ 30 w 60"/>
                <a:gd name="T17" fmla="*/ 0 h 60"/>
                <a:gd name="T18" fmla="*/ 19 w 60"/>
                <a:gd name="T19" fmla="*/ 3 h 60"/>
                <a:gd name="T20" fmla="*/ 9 w 60"/>
                <a:gd name="T21" fmla="*/ 10 h 60"/>
                <a:gd name="T22" fmla="*/ 2 w 60"/>
                <a:gd name="T23" fmla="*/ 19 h 60"/>
                <a:gd name="T24" fmla="*/ 0 w 60"/>
                <a:gd name="T25" fmla="*/ 30 h 60"/>
                <a:gd name="T26" fmla="*/ 1 w 60"/>
                <a:gd name="T27" fmla="*/ 36 h 60"/>
                <a:gd name="T28" fmla="*/ 2 w 60"/>
                <a:gd name="T29" fmla="*/ 42 h 60"/>
                <a:gd name="T30" fmla="*/ 5 w 60"/>
                <a:gd name="T31" fmla="*/ 46 h 60"/>
                <a:gd name="T32" fmla="*/ 8 w 60"/>
                <a:gd name="T33" fmla="*/ 51 h 60"/>
                <a:gd name="T34" fmla="*/ 13 w 60"/>
                <a:gd name="T35" fmla="*/ 55 h 60"/>
                <a:gd name="T36" fmla="*/ 19 w 60"/>
                <a:gd name="T37" fmla="*/ 58 h 60"/>
                <a:gd name="T38" fmla="*/ 24 w 60"/>
                <a:gd name="T39" fmla="*/ 59 h 60"/>
                <a:gd name="T40" fmla="*/ 30 w 60"/>
                <a:gd name="T41" fmla="*/ 60 h 60"/>
                <a:gd name="T42" fmla="*/ 36 w 60"/>
                <a:gd name="T43" fmla="*/ 59 h 60"/>
                <a:gd name="T44" fmla="*/ 42 w 60"/>
                <a:gd name="T45" fmla="*/ 58 h 60"/>
                <a:gd name="T46" fmla="*/ 46 w 60"/>
                <a:gd name="T47" fmla="*/ 55 h 60"/>
                <a:gd name="T48" fmla="*/ 51 w 60"/>
                <a:gd name="T49" fmla="*/ 51 h 60"/>
                <a:gd name="T50" fmla="*/ 54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5"/>
                  </a:lnTo>
                  <a:lnTo>
                    <a:pt x="58" y="19"/>
                  </a:lnTo>
                  <a:lnTo>
                    <a:pt x="54" y="14"/>
                  </a:lnTo>
                  <a:lnTo>
                    <a:pt x="51" y="10"/>
                  </a:lnTo>
                  <a:lnTo>
                    <a:pt x="46" y="6"/>
                  </a:lnTo>
                  <a:lnTo>
                    <a:pt x="42" y="3"/>
                  </a:lnTo>
                  <a:lnTo>
                    <a:pt x="36" y="2"/>
                  </a:lnTo>
                  <a:lnTo>
                    <a:pt x="30" y="0"/>
                  </a:lnTo>
                  <a:lnTo>
                    <a:pt x="19" y="3"/>
                  </a:lnTo>
                  <a:lnTo>
                    <a:pt x="9" y="10"/>
                  </a:lnTo>
                  <a:lnTo>
                    <a:pt x="2" y="19"/>
                  </a:lnTo>
                  <a:lnTo>
                    <a:pt x="0" y="30"/>
                  </a:lnTo>
                  <a:lnTo>
                    <a:pt x="1" y="36"/>
                  </a:lnTo>
                  <a:lnTo>
                    <a:pt x="2" y="42"/>
                  </a:lnTo>
                  <a:lnTo>
                    <a:pt x="5" y="46"/>
                  </a:lnTo>
                  <a:lnTo>
                    <a:pt x="8" y="51"/>
                  </a:lnTo>
                  <a:lnTo>
                    <a:pt x="13" y="55"/>
                  </a:lnTo>
                  <a:lnTo>
                    <a:pt x="19" y="58"/>
                  </a:lnTo>
                  <a:lnTo>
                    <a:pt x="24" y="59"/>
                  </a:lnTo>
                  <a:lnTo>
                    <a:pt x="30" y="60"/>
                  </a:lnTo>
                  <a:lnTo>
                    <a:pt x="36" y="59"/>
                  </a:lnTo>
                  <a:lnTo>
                    <a:pt x="42" y="58"/>
                  </a:lnTo>
                  <a:lnTo>
                    <a:pt x="46" y="55"/>
                  </a:lnTo>
                  <a:lnTo>
                    <a:pt x="51" y="51"/>
                  </a:lnTo>
                  <a:lnTo>
                    <a:pt x="54" y="46"/>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97" name="Freeform 449"/>
            <p:cNvSpPr>
              <a:spLocks/>
            </p:cNvSpPr>
            <p:nvPr/>
          </p:nvSpPr>
          <p:spPr bwMode="auto">
            <a:xfrm>
              <a:off x="3215" y="2597"/>
              <a:ext cx="15" cy="15"/>
            </a:xfrm>
            <a:custGeom>
              <a:avLst/>
              <a:gdLst>
                <a:gd name="T0" fmla="*/ 15 w 30"/>
                <a:gd name="T1" fmla="*/ 30 h 30"/>
                <a:gd name="T2" fmla="*/ 12 w 30"/>
                <a:gd name="T3" fmla="*/ 30 h 30"/>
                <a:gd name="T4" fmla="*/ 9 w 30"/>
                <a:gd name="T5" fmla="*/ 29 h 30"/>
                <a:gd name="T6" fmla="*/ 7 w 30"/>
                <a:gd name="T7" fmla="*/ 27 h 30"/>
                <a:gd name="T8" fmla="*/ 5 w 30"/>
                <a:gd name="T9" fmla="*/ 26 h 30"/>
                <a:gd name="T10" fmla="*/ 2 w 30"/>
                <a:gd name="T11" fmla="*/ 23 h 30"/>
                <a:gd name="T12" fmla="*/ 1 w 30"/>
                <a:gd name="T13" fmla="*/ 20 h 30"/>
                <a:gd name="T14" fmla="*/ 0 w 30"/>
                <a:gd name="T15" fmla="*/ 18 h 30"/>
                <a:gd name="T16" fmla="*/ 0 w 30"/>
                <a:gd name="T17" fmla="*/ 15 h 30"/>
                <a:gd name="T18" fmla="*/ 0 w 30"/>
                <a:gd name="T19" fmla="*/ 12 h 30"/>
                <a:gd name="T20" fmla="*/ 1 w 30"/>
                <a:gd name="T21" fmla="*/ 10 h 30"/>
                <a:gd name="T22" fmla="*/ 2 w 30"/>
                <a:gd name="T23" fmla="*/ 7 h 30"/>
                <a:gd name="T24" fmla="*/ 5 w 30"/>
                <a:gd name="T25" fmla="*/ 5 h 30"/>
                <a:gd name="T26" fmla="*/ 7 w 30"/>
                <a:gd name="T27" fmla="*/ 3 h 30"/>
                <a:gd name="T28" fmla="*/ 9 w 30"/>
                <a:gd name="T29" fmla="*/ 1 h 30"/>
                <a:gd name="T30" fmla="*/ 12 w 30"/>
                <a:gd name="T31" fmla="*/ 0 h 30"/>
                <a:gd name="T32" fmla="*/ 15 w 30"/>
                <a:gd name="T33" fmla="*/ 0 h 30"/>
                <a:gd name="T34" fmla="*/ 17 w 30"/>
                <a:gd name="T35" fmla="*/ 0 h 30"/>
                <a:gd name="T36" fmla="*/ 21 w 30"/>
                <a:gd name="T37" fmla="*/ 1 h 30"/>
                <a:gd name="T38" fmla="*/ 23 w 30"/>
                <a:gd name="T39" fmla="*/ 3 h 30"/>
                <a:gd name="T40" fmla="*/ 25 w 30"/>
                <a:gd name="T41" fmla="*/ 5 h 30"/>
                <a:gd name="T42" fmla="*/ 27 w 30"/>
                <a:gd name="T43" fmla="*/ 7 h 30"/>
                <a:gd name="T44" fmla="*/ 29 w 30"/>
                <a:gd name="T45" fmla="*/ 10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9"/>
                  </a:lnTo>
                  <a:lnTo>
                    <a:pt x="7" y="27"/>
                  </a:lnTo>
                  <a:lnTo>
                    <a:pt x="5" y="26"/>
                  </a:lnTo>
                  <a:lnTo>
                    <a:pt x="2" y="23"/>
                  </a:lnTo>
                  <a:lnTo>
                    <a:pt x="1" y="20"/>
                  </a:lnTo>
                  <a:lnTo>
                    <a:pt x="0" y="18"/>
                  </a:lnTo>
                  <a:lnTo>
                    <a:pt x="0" y="15"/>
                  </a:lnTo>
                  <a:lnTo>
                    <a:pt x="0" y="12"/>
                  </a:lnTo>
                  <a:lnTo>
                    <a:pt x="1" y="10"/>
                  </a:lnTo>
                  <a:lnTo>
                    <a:pt x="2" y="7"/>
                  </a:lnTo>
                  <a:lnTo>
                    <a:pt x="5" y="5"/>
                  </a:lnTo>
                  <a:lnTo>
                    <a:pt x="7" y="3"/>
                  </a:lnTo>
                  <a:lnTo>
                    <a:pt x="9" y="1"/>
                  </a:lnTo>
                  <a:lnTo>
                    <a:pt x="12" y="0"/>
                  </a:lnTo>
                  <a:lnTo>
                    <a:pt x="15" y="0"/>
                  </a:lnTo>
                  <a:lnTo>
                    <a:pt x="17" y="0"/>
                  </a:lnTo>
                  <a:lnTo>
                    <a:pt x="21" y="1"/>
                  </a:lnTo>
                  <a:lnTo>
                    <a:pt x="23" y="3"/>
                  </a:lnTo>
                  <a:lnTo>
                    <a:pt x="25" y="5"/>
                  </a:lnTo>
                  <a:lnTo>
                    <a:pt x="27" y="7"/>
                  </a:lnTo>
                  <a:lnTo>
                    <a:pt x="29" y="10"/>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98" name="Freeform 450"/>
            <p:cNvSpPr>
              <a:spLocks/>
            </p:cNvSpPr>
            <p:nvPr/>
          </p:nvSpPr>
          <p:spPr bwMode="auto">
            <a:xfrm>
              <a:off x="3231" y="2715"/>
              <a:ext cx="30" cy="30"/>
            </a:xfrm>
            <a:custGeom>
              <a:avLst/>
              <a:gdLst>
                <a:gd name="T0" fmla="*/ 58 w 58"/>
                <a:gd name="T1" fmla="*/ 29 h 59"/>
                <a:gd name="T2" fmla="*/ 58 w 58"/>
                <a:gd name="T3" fmla="*/ 23 h 59"/>
                <a:gd name="T4" fmla="*/ 56 w 58"/>
                <a:gd name="T5" fmla="*/ 19 h 59"/>
                <a:gd name="T6" fmla="*/ 54 w 58"/>
                <a:gd name="T7" fmla="*/ 13 h 59"/>
                <a:gd name="T8" fmla="*/ 50 w 58"/>
                <a:gd name="T9" fmla="*/ 9 h 59"/>
                <a:gd name="T10" fmla="*/ 46 w 58"/>
                <a:gd name="T11" fmla="*/ 5 h 59"/>
                <a:gd name="T12" fmla="*/ 40 w 58"/>
                <a:gd name="T13" fmla="*/ 3 h 59"/>
                <a:gd name="T14" fmla="*/ 34 w 58"/>
                <a:gd name="T15" fmla="*/ 0 h 59"/>
                <a:gd name="T16" fmla="*/ 28 w 58"/>
                <a:gd name="T17" fmla="*/ 0 h 59"/>
                <a:gd name="T18" fmla="*/ 17 w 58"/>
                <a:gd name="T19" fmla="*/ 3 h 59"/>
                <a:gd name="T20" fmla="*/ 8 w 58"/>
                <a:gd name="T21" fmla="*/ 9 h 59"/>
                <a:gd name="T22" fmla="*/ 2 w 58"/>
                <a:gd name="T23" fmla="*/ 18 h 59"/>
                <a:gd name="T24" fmla="*/ 0 w 58"/>
                <a:gd name="T25" fmla="*/ 29 h 59"/>
                <a:gd name="T26" fmla="*/ 0 w 58"/>
                <a:gd name="T27" fmla="*/ 35 h 59"/>
                <a:gd name="T28" fmla="*/ 2 w 58"/>
                <a:gd name="T29" fmla="*/ 41 h 59"/>
                <a:gd name="T30" fmla="*/ 4 w 58"/>
                <a:gd name="T31" fmla="*/ 47 h 59"/>
                <a:gd name="T32" fmla="*/ 8 w 58"/>
                <a:gd name="T33" fmla="*/ 51 h 59"/>
                <a:gd name="T34" fmla="*/ 12 w 58"/>
                <a:gd name="T35" fmla="*/ 55 h 59"/>
                <a:gd name="T36" fmla="*/ 18 w 58"/>
                <a:gd name="T37" fmla="*/ 57 h 59"/>
                <a:gd name="T38" fmla="*/ 23 w 58"/>
                <a:gd name="T39" fmla="*/ 59 h 59"/>
                <a:gd name="T40" fmla="*/ 28 w 58"/>
                <a:gd name="T41" fmla="*/ 59 h 59"/>
                <a:gd name="T42" fmla="*/ 34 w 58"/>
                <a:gd name="T43" fmla="*/ 59 h 59"/>
                <a:gd name="T44" fmla="*/ 40 w 58"/>
                <a:gd name="T45" fmla="*/ 57 h 59"/>
                <a:gd name="T46" fmla="*/ 46 w 58"/>
                <a:gd name="T47" fmla="*/ 55 h 59"/>
                <a:gd name="T48" fmla="*/ 50 w 58"/>
                <a:gd name="T49" fmla="*/ 51 h 59"/>
                <a:gd name="T50" fmla="*/ 54 w 58"/>
                <a:gd name="T51" fmla="*/ 47 h 59"/>
                <a:gd name="T52" fmla="*/ 56 w 58"/>
                <a:gd name="T53" fmla="*/ 41 h 59"/>
                <a:gd name="T54" fmla="*/ 58 w 58"/>
                <a:gd name="T55" fmla="*/ 35 h 59"/>
                <a:gd name="T56" fmla="*/ 58 w 58"/>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59">
                  <a:moveTo>
                    <a:pt x="58" y="29"/>
                  </a:moveTo>
                  <a:lnTo>
                    <a:pt x="58" y="23"/>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8"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99" name="Freeform 451"/>
            <p:cNvSpPr>
              <a:spLocks/>
            </p:cNvSpPr>
            <p:nvPr/>
          </p:nvSpPr>
          <p:spPr bwMode="auto">
            <a:xfrm>
              <a:off x="3239" y="2723"/>
              <a:ext cx="14" cy="14"/>
            </a:xfrm>
            <a:custGeom>
              <a:avLst/>
              <a:gdLst>
                <a:gd name="T0" fmla="*/ 13 w 28"/>
                <a:gd name="T1" fmla="*/ 29 h 29"/>
                <a:gd name="T2" fmla="*/ 11 w 28"/>
                <a:gd name="T3" fmla="*/ 29 h 29"/>
                <a:gd name="T4" fmla="*/ 9 w 28"/>
                <a:gd name="T5" fmla="*/ 28 h 29"/>
                <a:gd name="T6" fmla="*/ 5 w 28"/>
                <a:gd name="T7" fmla="*/ 27 h 29"/>
                <a:gd name="T8" fmla="*/ 3 w 28"/>
                <a:gd name="T9" fmla="*/ 25 h 29"/>
                <a:gd name="T10" fmla="*/ 2 w 28"/>
                <a:gd name="T11" fmla="*/ 22 h 29"/>
                <a:gd name="T12" fmla="*/ 1 w 28"/>
                <a:gd name="T13" fmla="*/ 20 h 29"/>
                <a:gd name="T14" fmla="*/ 0 w 28"/>
                <a:gd name="T15" fmla="*/ 18 h 29"/>
                <a:gd name="T16" fmla="*/ 0 w 28"/>
                <a:gd name="T17" fmla="*/ 14 h 29"/>
                <a:gd name="T18" fmla="*/ 0 w 28"/>
                <a:gd name="T19" fmla="*/ 12 h 29"/>
                <a:gd name="T20" fmla="*/ 1 w 28"/>
                <a:gd name="T21" fmla="*/ 8 h 29"/>
                <a:gd name="T22" fmla="*/ 2 w 28"/>
                <a:gd name="T23" fmla="*/ 6 h 29"/>
                <a:gd name="T24" fmla="*/ 3 w 28"/>
                <a:gd name="T25" fmla="*/ 4 h 29"/>
                <a:gd name="T26" fmla="*/ 5 w 28"/>
                <a:gd name="T27" fmla="*/ 3 h 29"/>
                <a:gd name="T28" fmla="*/ 9 w 28"/>
                <a:gd name="T29" fmla="*/ 2 h 29"/>
                <a:gd name="T30" fmla="*/ 11 w 28"/>
                <a:gd name="T31" fmla="*/ 0 h 29"/>
                <a:gd name="T32" fmla="*/ 13 w 28"/>
                <a:gd name="T33" fmla="*/ 0 h 29"/>
                <a:gd name="T34" fmla="*/ 17 w 28"/>
                <a:gd name="T35" fmla="*/ 0 h 29"/>
                <a:gd name="T36" fmla="*/ 19 w 28"/>
                <a:gd name="T37" fmla="*/ 2 h 29"/>
                <a:gd name="T38" fmla="*/ 23 w 28"/>
                <a:gd name="T39" fmla="*/ 3 h 29"/>
                <a:gd name="T40" fmla="*/ 25 w 28"/>
                <a:gd name="T41" fmla="*/ 4 h 29"/>
                <a:gd name="T42" fmla="*/ 26 w 28"/>
                <a:gd name="T43" fmla="*/ 6 h 29"/>
                <a:gd name="T44" fmla="*/ 27 w 28"/>
                <a:gd name="T45" fmla="*/ 8 h 29"/>
                <a:gd name="T46" fmla="*/ 28 w 28"/>
                <a:gd name="T47" fmla="*/ 12 h 29"/>
                <a:gd name="T48" fmla="*/ 28 w 28"/>
                <a:gd name="T49" fmla="*/ 14 h 29"/>
                <a:gd name="T50" fmla="*/ 27 w 28"/>
                <a:gd name="T51" fmla="*/ 20 h 29"/>
                <a:gd name="T52" fmla="*/ 25 w 28"/>
                <a:gd name="T53" fmla="*/ 25 h 29"/>
                <a:gd name="T54" fmla="*/ 19 w 28"/>
                <a:gd name="T55" fmla="*/ 28 h 29"/>
                <a:gd name="T56" fmla="*/ 13 w 28"/>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 h="29">
                  <a:moveTo>
                    <a:pt x="13" y="29"/>
                  </a:moveTo>
                  <a:lnTo>
                    <a:pt x="11" y="29"/>
                  </a:lnTo>
                  <a:lnTo>
                    <a:pt x="9" y="28"/>
                  </a:lnTo>
                  <a:lnTo>
                    <a:pt x="5" y="27"/>
                  </a:lnTo>
                  <a:lnTo>
                    <a:pt x="3" y="25"/>
                  </a:lnTo>
                  <a:lnTo>
                    <a:pt x="2" y="22"/>
                  </a:lnTo>
                  <a:lnTo>
                    <a:pt x="1" y="20"/>
                  </a:lnTo>
                  <a:lnTo>
                    <a:pt x="0" y="18"/>
                  </a:lnTo>
                  <a:lnTo>
                    <a:pt x="0" y="14"/>
                  </a:lnTo>
                  <a:lnTo>
                    <a:pt x="0" y="12"/>
                  </a:lnTo>
                  <a:lnTo>
                    <a:pt x="1" y="8"/>
                  </a:lnTo>
                  <a:lnTo>
                    <a:pt x="2" y="6"/>
                  </a:lnTo>
                  <a:lnTo>
                    <a:pt x="3" y="4"/>
                  </a:lnTo>
                  <a:lnTo>
                    <a:pt x="5" y="3"/>
                  </a:lnTo>
                  <a:lnTo>
                    <a:pt x="9" y="2"/>
                  </a:lnTo>
                  <a:lnTo>
                    <a:pt x="11" y="0"/>
                  </a:lnTo>
                  <a:lnTo>
                    <a:pt x="13" y="0"/>
                  </a:lnTo>
                  <a:lnTo>
                    <a:pt x="17" y="0"/>
                  </a:lnTo>
                  <a:lnTo>
                    <a:pt x="19" y="2"/>
                  </a:lnTo>
                  <a:lnTo>
                    <a:pt x="23" y="3"/>
                  </a:lnTo>
                  <a:lnTo>
                    <a:pt x="25" y="4"/>
                  </a:lnTo>
                  <a:lnTo>
                    <a:pt x="26" y="6"/>
                  </a:lnTo>
                  <a:lnTo>
                    <a:pt x="27" y="8"/>
                  </a:lnTo>
                  <a:lnTo>
                    <a:pt x="28" y="12"/>
                  </a:lnTo>
                  <a:lnTo>
                    <a:pt x="28" y="14"/>
                  </a:lnTo>
                  <a:lnTo>
                    <a:pt x="27" y="20"/>
                  </a:lnTo>
                  <a:lnTo>
                    <a:pt x="25" y="25"/>
                  </a:lnTo>
                  <a:lnTo>
                    <a:pt x="19" y="28"/>
                  </a:lnTo>
                  <a:lnTo>
                    <a:pt x="13"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00" name="Freeform 452"/>
            <p:cNvSpPr>
              <a:spLocks/>
            </p:cNvSpPr>
            <p:nvPr/>
          </p:nvSpPr>
          <p:spPr bwMode="auto">
            <a:xfrm>
              <a:off x="3380" y="2742"/>
              <a:ext cx="30" cy="30"/>
            </a:xfrm>
            <a:custGeom>
              <a:avLst/>
              <a:gdLst>
                <a:gd name="T0" fmla="*/ 60 w 60"/>
                <a:gd name="T1" fmla="*/ 30 h 58"/>
                <a:gd name="T2" fmla="*/ 59 w 60"/>
                <a:gd name="T3" fmla="*/ 24 h 58"/>
                <a:gd name="T4" fmla="*/ 57 w 60"/>
                <a:gd name="T5" fmla="*/ 18 h 58"/>
                <a:gd name="T6" fmla="*/ 54 w 60"/>
                <a:gd name="T7" fmla="*/ 12 h 58"/>
                <a:gd name="T8" fmla="*/ 51 w 60"/>
                <a:gd name="T9" fmla="*/ 8 h 58"/>
                <a:gd name="T10" fmla="*/ 46 w 60"/>
                <a:gd name="T11" fmla="*/ 4 h 58"/>
                <a:gd name="T12" fmla="*/ 41 w 60"/>
                <a:gd name="T13" fmla="*/ 2 h 58"/>
                <a:gd name="T14" fmla="*/ 36 w 60"/>
                <a:gd name="T15" fmla="*/ 0 h 58"/>
                <a:gd name="T16" fmla="*/ 30 w 60"/>
                <a:gd name="T17" fmla="*/ 0 h 58"/>
                <a:gd name="T18" fmla="*/ 18 w 60"/>
                <a:gd name="T19" fmla="*/ 2 h 58"/>
                <a:gd name="T20" fmla="*/ 8 w 60"/>
                <a:gd name="T21" fmla="*/ 8 h 58"/>
                <a:gd name="T22" fmla="*/ 2 w 60"/>
                <a:gd name="T23" fmla="*/ 18 h 58"/>
                <a:gd name="T24" fmla="*/ 0 w 60"/>
                <a:gd name="T25" fmla="*/ 30 h 58"/>
                <a:gd name="T26" fmla="*/ 1 w 60"/>
                <a:gd name="T27" fmla="*/ 35 h 58"/>
                <a:gd name="T28" fmla="*/ 2 w 60"/>
                <a:gd name="T29" fmla="*/ 40 h 58"/>
                <a:gd name="T30" fmla="*/ 4 w 60"/>
                <a:gd name="T31" fmla="*/ 46 h 58"/>
                <a:gd name="T32" fmla="*/ 8 w 60"/>
                <a:gd name="T33" fmla="*/ 50 h 58"/>
                <a:gd name="T34" fmla="*/ 12 w 60"/>
                <a:gd name="T35" fmla="*/ 54 h 58"/>
                <a:gd name="T36" fmla="*/ 18 w 60"/>
                <a:gd name="T37" fmla="*/ 56 h 58"/>
                <a:gd name="T38" fmla="*/ 24 w 60"/>
                <a:gd name="T39" fmla="*/ 58 h 58"/>
                <a:gd name="T40" fmla="*/ 30 w 60"/>
                <a:gd name="T41" fmla="*/ 58 h 58"/>
                <a:gd name="T42" fmla="*/ 36 w 60"/>
                <a:gd name="T43" fmla="*/ 58 h 58"/>
                <a:gd name="T44" fmla="*/ 41 w 60"/>
                <a:gd name="T45" fmla="*/ 56 h 58"/>
                <a:gd name="T46" fmla="*/ 46 w 60"/>
                <a:gd name="T47" fmla="*/ 54 h 58"/>
                <a:gd name="T48" fmla="*/ 51 w 60"/>
                <a:gd name="T49" fmla="*/ 50 h 58"/>
                <a:gd name="T50" fmla="*/ 54 w 60"/>
                <a:gd name="T51" fmla="*/ 46 h 58"/>
                <a:gd name="T52" fmla="*/ 57 w 60"/>
                <a:gd name="T53" fmla="*/ 40 h 58"/>
                <a:gd name="T54" fmla="*/ 59 w 60"/>
                <a:gd name="T55" fmla="*/ 35 h 58"/>
                <a:gd name="T56" fmla="*/ 60 w 60"/>
                <a:gd name="T57"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8">
                  <a:moveTo>
                    <a:pt x="60" y="30"/>
                  </a:moveTo>
                  <a:lnTo>
                    <a:pt x="59" y="24"/>
                  </a:lnTo>
                  <a:lnTo>
                    <a:pt x="57" y="18"/>
                  </a:lnTo>
                  <a:lnTo>
                    <a:pt x="54" y="12"/>
                  </a:lnTo>
                  <a:lnTo>
                    <a:pt x="51" y="8"/>
                  </a:lnTo>
                  <a:lnTo>
                    <a:pt x="46" y="4"/>
                  </a:lnTo>
                  <a:lnTo>
                    <a:pt x="41" y="2"/>
                  </a:lnTo>
                  <a:lnTo>
                    <a:pt x="36" y="0"/>
                  </a:lnTo>
                  <a:lnTo>
                    <a:pt x="30" y="0"/>
                  </a:lnTo>
                  <a:lnTo>
                    <a:pt x="18" y="2"/>
                  </a:lnTo>
                  <a:lnTo>
                    <a:pt x="8" y="8"/>
                  </a:lnTo>
                  <a:lnTo>
                    <a:pt x="2" y="18"/>
                  </a:lnTo>
                  <a:lnTo>
                    <a:pt x="0" y="30"/>
                  </a:lnTo>
                  <a:lnTo>
                    <a:pt x="1" y="35"/>
                  </a:lnTo>
                  <a:lnTo>
                    <a:pt x="2" y="40"/>
                  </a:lnTo>
                  <a:lnTo>
                    <a:pt x="4" y="46"/>
                  </a:lnTo>
                  <a:lnTo>
                    <a:pt x="8" y="50"/>
                  </a:lnTo>
                  <a:lnTo>
                    <a:pt x="12" y="54"/>
                  </a:lnTo>
                  <a:lnTo>
                    <a:pt x="18" y="56"/>
                  </a:lnTo>
                  <a:lnTo>
                    <a:pt x="24" y="58"/>
                  </a:lnTo>
                  <a:lnTo>
                    <a:pt x="30" y="58"/>
                  </a:lnTo>
                  <a:lnTo>
                    <a:pt x="36" y="58"/>
                  </a:lnTo>
                  <a:lnTo>
                    <a:pt x="41" y="56"/>
                  </a:lnTo>
                  <a:lnTo>
                    <a:pt x="46" y="54"/>
                  </a:lnTo>
                  <a:lnTo>
                    <a:pt x="51" y="50"/>
                  </a:lnTo>
                  <a:lnTo>
                    <a:pt x="54" y="46"/>
                  </a:lnTo>
                  <a:lnTo>
                    <a:pt x="57" y="40"/>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01" name="Freeform 453"/>
            <p:cNvSpPr>
              <a:spLocks/>
            </p:cNvSpPr>
            <p:nvPr/>
          </p:nvSpPr>
          <p:spPr bwMode="auto">
            <a:xfrm>
              <a:off x="3388" y="2750"/>
              <a:ext cx="15" cy="14"/>
            </a:xfrm>
            <a:custGeom>
              <a:avLst/>
              <a:gdLst>
                <a:gd name="T0" fmla="*/ 15 w 30"/>
                <a:gd name="T1" fmla="*/ 28 h 28"/>
                <a:gd name="T2" fmla="*/ 11 w 30"/>
                <a:gd name="T3" fmla="*/ 28 h 28"/>
                <a:gd name="T4" fmla="*/ 9 w 30"/>
                <a:gd name="T5" fmla="*/ 27 h 28"/>
                <a:gd name="T6" fmla="*/ 7 w 30"/>
                <a:gd name="T7" fmla="*/ 26 h 28"/>
                <a:gd name="T8" fmla="*/ 4 w 30"/>
                <a:gd name="T9" fmla="*/ 25 h 28"/>
                <a:gd name="T10" fmla="*/ 2 w 30"/>
                <a:gd name="T11" fmla="*/ 23 h 28"/>
                <a:gd name="T12" fmla="*/ 1 w 30"/>
                <a:gd name="T13" fmla="*/ 19 h 28"/>
                <a:gd name="T14" fmla="*/ 0 w 30"/>
                <a:gd name="T15" fmla="*/ 17 h 28"/>
                <a:gd name="T16" fmla="*/ 0 w 30"/>
                <a:gd name="T17" fmla="*/ 15 h 28"/>
                <a:gd name="T18" fmla="*/ 0 w 30"/>
                <a:gd name="T19" fmla="*/ 11 h 28"/>
                <a:gd name="T20" fmla="*/ 1 w 30"/>
                <a:gd name="T21" fmla="*/ 9 h 28"/>
                <a:gd name="T22" fmla="*/ 2 w 30"/>
                <a:gd name="T23" fmla="*/ 5 h 28"/>
                <a:gd name="T24" fmla="*/ 4 w 30"/>
                <a:gd name="T25" fmla="*/ 3 h 28"/>
                <a:gd name="T26" fmla="*/ 7 w 30"/>
                <a:gd name="T27" fmla="*/ 2 h 28"/>
                <a:gd name="T28" fmla="*/ 9 w 30"/>
                <a:gd name="T29" fmla="*/ 1 h 28"/>
                <a:gd name="T30" fmla="*/ 11 w 30"/>
                <a:gd name="T31" fmla="*/ 0 h 28"/>
                <a:gd name="T32" fmla="*/ 15 w 30"/>
                <a:gd name="T33" fmla="*/ 0 h 28"/>
                <a:gd name="T34" fmla="*/ 17 w 30"/>
                <a:gd name="T35" fmla="*/ 0 h 28"/>
                <a:gd name="T36" fmla="*/ 21 w 30"/>
                <a:gd name="T37" fmla="*/ 1 h 28"/>
                <a:gd name="T38" fmla="*/ 23 w 30"/>
                <a:gd name="T39" fmla="*/ 2 h 28"/>
                <a:gd name="T40" fmla="*/ 25 w 30"/>
                <a:gd name="T41" fmla="*/ 3 h 28"/>
                <a:gd name="T42" fmla="*/ 26 w 30"/>
                <a:gd name="T43" fmla="*/ 5 h 28"/>
                <a:gd name="T44" fmla="*/ 29 w 30"/>
                <a:gd name="T45" fmla="*/ 9 h 28"/>
                <a:gd name="T46" fmla="*/ 30 w 30"/>
                <a:gd name="T47" fmla="*/ 11 h 28"/>
                <a:gd name="T48" fmla="*/ 30 w 30"/>
                <a:gd name="T49" fmla="*/ 15 h 28"/>
                <a:gd name="T50" fmla="*/ 29 w 30"/>
                <a:gd name="T51" fmla="*/ 20 h 28"/>
                <a:gd name="T52" fmla="*/ 25 w 30"/>
                <a:gd name="T53" fmla="*/ 25 h 28"/>
                <a:gd name="T54" fmla="*/ 21 w 30"/>
                <a:gd name="T55" fmla="*/ 27 h 28"/>
                <a:gd name="T56" fmla="*/ 15 w 30"/>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5"/>
                  </a:lnTo>
                  <a:lnTo>
                    <a:pt x="4" y="3"/>
                  </a:lnTo>
                  <a:lnTo>
                    <a:pt x="7" y="2"/>
                  </a:lnTo>
                  <a:lnTo>
                    <a:pt x="9" y="1"/>
                  </a:lnTo>
                  <a:lnTo>
                    <a:pt x="11" y="0"/>
                  </a:lnTo>
                  <a:lnTo>
                    <a:pt x="15" y="0"/>
                  </a:lnTo>
                  <a:lnTo>
                    <a:pt x="17" y="0"/>
                  </a:lnTo>
                  <a:lnTo>
                    <a:pt x="21" y="1"/>
                  </a:lnTo>
                  <a:lnTo>
                    <a:pt x="23" y="2"/>
                  </a:lnTo>
                  <a:lnTo>
                    <a:pt x="25" y="3"/>
                  </a:lnTo>
                  <a:lnTo>
                    <a:pt x="26" y="5"/>
                  </a:lnTo>
                  <a:lnTo>
                    <a:pt x="29" y="9"/>
                  </a:lnTo>
                  <a:lnTo>
                    <a:pt x="30" y="11"/>
                  </a:lnTo>
                  <a:lnTo>
                    <a:pt x="30" y="15"/>
                  </a:lnTo>
                  <a:lnTo>
                    <a:pt x="29" y="20"/>
                  </a:lnTo>
                  <a:lnTo>
                    <a:pt x="25" y="25"/>
                  </a:lnTo>
                  <a:lnTo>
                    <a:pt x="21" y="27"/>
                  </a:lnTo>
                  <a:lnTo>
                    <a:pt x="15"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02" name="Freeform 454"/>
            <p:cNvSpPr>
              <a:spLocks/>
            </p:cNvSpPr>
            <p:nvPr/>
          </p:nvSpPr>
          <p:spPr bwMode="auto">
            <a:xfrm>
              <a:off x="3407" y="2643"/>
              <a:ext cx="30" cy="30"/>
            </a:xfrm>
            <a:custGeom>
              <a:avLst/>
              <a:gdLst>
                <a:gd name="T0" fmla="*/ 60 w 60"/>
                <a:gd name="T1" fmla="*/ 29 h 59"/>
                <a:gd name="T2" fmla="*/ 59 w 60"/>
                <a:gd name="T3" fmla="*/ 24 h 59"/>
                <a:gd name="T4" fmla="*/ 57 w 60"/>
                <a:gd name="T5" fmla="*/ 19 h 59"/>
                <a:gd name="T6" fmla="*/ 54 w 60"/>
                <a:gd name="T7" fmla="*/ 13 h 59"/>
                <a:gd name="T8" fmla="*/ 50 w 60"/>
                <a:gd name="T9" fmla="*/ 9 h 59"/>
                <a:gd name="T10" fmla="*/ 46 w 60"/>
                <a:gd name="T11" fmla="*/ 5 h 59"/>
                <a:gd name="T12" fmla="*/ 41 w 60"/>
                <a:gd name="T13" fmla="*/ 3 h 59"/>
                <a:gd name="T14" fmla="*/ 36 w 60"/>
                <a:gd name="T15" fmla="*/ 0 h 59"/>
                <a:gd name="T16" fmla="*/ 30 w 60"/>
                <a:gd name="T17" fmla="*/ 0 h 59"/>
                <a:gd name="T18" fmla="*/ 18 w 60"/>
                <a:gd name="T19" fmla="*/ 3 h 59"/>
                <a:gd name="T20" fmla="*/ 9 w 60"/>
                <a:gd name="T21" fmla="*/ 9 h 59"/>
                <a:gd name="T22" fmla="*/ 2 w 60"/>
                <a:gd name="T23" fmla="*/ 18 h 59"/>
                <a:gd name="T24" fmla="*/ 0 w 60"/>
                <a:gd name="T25" fmla="*/ 29 h 59"/>
                <a:gd name="T26" fmla="*/ 1 w 60"/>
                <a:gd name="T27" fmla="*/ 35 h 59"/>
                <a:gd name="T28" fmla="*/ 2 w 60"/>
                <a:gd name="T29" fmla="*/ 41 h 59"/>
                <a:gd name="T30" fmla="*/ 6 w 60"/>
                <a:gd name="T31" fmla="*/ 47 h 59"/>
                <a:gd name="T32" fmla="*/ 9 w 60"/>
                <a:gd name="T33" fmla="*/ 51 h 59"/>
                <a:gd name="T34" fmla="*/ 14 w 60"/>
                <a:gd name="T35" fmla="*/ 55 h 59"/>
                <a:gd name="T36" fmla="*/ 18 w 60"/>
                <a:gd name="T37" fmla="*/ 57 h 59"/>
                <a:gd name="T38" fmla="*/ 24 w 60"/>
                <a:gd name="T39" fmla="*/ 59 h 59"/>
                <a:gd name="T40" fmla="*/ 30 w 60"/>
                <a:gd name="T41" fmla="*/ 59 h 59"/>
                <a:gd name="T42" fmla="*/ 36 w 60"/>
                <a:gd name="T43" fmla="*/ 59 h 59"/>
                <a:gd name="T44" fmla="*/ 41 w 60"/>
                <a:gd name="T45" fmla="*/ 57 h 59"/>
                <a:gd name="T46" fmla="*/ 46 w 60"/>
                <a:gd name="T47" fmla="*/ 55 h 59"/>
                <a:gd name="T48" fmla="*/ 50 w 60"/>
                <a:gd name="T49" fmla="*/ 51 h 59"/>
                <a:gd name="T50" fmla="*/ 54 w 60"/>
                <a:gd name="T51" fmla="*/ 47 h 59"/>
                <a:gd name="T52" fmla="*/ 57 w 60"/>
                <a:gd name="T53" fmla="*/ 41 h 59"/>
                <a:gd name="T54" fmla="*/ 59 w 60"/>
                <a:gd name="T55" fmla="*/ 35 h 59"/>
                <a:gd name="T56" fmla="*/ 60 w 60"/>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29"/>
                  </a:moveTo>
                  <a:lnTo>
                    <a:pt x="59" y="24"/>
                  </a:lnTo>
                  <a:lnTo>
                    <a:pt x="57" y="19"/>
                  </a:lnTo>
                  <a:lnTo>
                    <a:pt x="54" y="13"/>
                  </a:lnTo>
                  <a:lnTo>
                    <a:pt x="50" y="9"/>
                  </a:lnTo>
                  <a:lnTo>
                    <a:pt x="46" y="5"/>
                  </a:lnTo>
                  <a:lnTo>
                    <a:pt x="41" y="3"/>
                  </a:lnTo>
                  <a:lnTo>
                    <a:pt x="36" y="0"/>
                  </a:lnTo>
                  <a:lnTo>
                    <a:pt x="30" y="0"/>
                  </a:lnTo>
                  <a:lnTo>
                    <a:pt x="18" y="3"/>
                  </a:lnTo>
                  <a:lnTo>
                    <a:pt x="9" y="9"/>
                  </a:lnTo>
                  <a:lnTo>
                    <a:pt x="2" y="18"/>
                  </a:lnTo>
                  <a:lnTo>
                    <a:pt x="0" y="29"/>
                  </a:lnTo>
                  <a:lnTo>
                    <a:pt x="1" y="35"/>
                  </a:lnTo>
                  <a:lnTo>
                    <a:pt x="2" y="41"/>
                  </a:lnTo>
                  <a:lnTo>
                    <a:pt x="6" y="47"/>
                  </a:lnTo>
                  <a:lnTo>
                    <a:pt x="9" y="51"/>
                  </a:lnTo>
                  <a:lnTo>
                    <a:pt x="14" y="55"/>
                  </a:lnTo>
                  <a:lnTo>
                    <a:pt x="18" y="57"/>
                  </a:lnTo>
                  <a:lnTo>
                    <a:pt x="24" y="59"/>
                  </a:lnTo>
                  <a:lnTo>
                    <a:pt x="30" y="59"/>
                  </a:lnTo>
                  <a:lnTo>
                    <a:pt x="36" y="59"/>
                  </a:lnTo>
                  <a:lnTo>
                    <a:pt x="41" y="57"/>
                  </a:lnTo>
                  <a:lnTo>
                    <a:pt x="46" y="55"/>
                  </a:lnTo>
                  <a:lnTo>
                    <a:pt x="50" y="51"/>
                  </a:lnTo>
                  <a:lnTo>
                    <a:pt x="54" y="47"/>
                  </a:lnTo>
                  <a:lnTo>
                    <a:pt x="57" y="41"/>
                  </a:lnTo>
                  <a:lnTo>
                    <a:pt x="59" y="35"/>
                  </a:lnTo>
                  <a:lnTo>
                    <a:pt x="60"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03" name="Freeform 455"/>
            <p:cNvSpPr>
              <a:spLocks/>
            </p:cNvSpPr>
            <p:nvPr/>
          </p:nvSpPr>
          <p:spPr bwMode="auto">
            <a:xfrm>
              <a:off x="3414" y="2651"/>
              <a:ext cx="15" cy="14"/>
            </a:xfrm>
            <a:custGeom>
              <a:avLst/>
              <a:gdLst>
                <a:gd name="T0" fmla="*/ 15 w 30"/>
                <a:gd name="T1" fmla="*/ 29 h 29"/>
                <a:gd name="T2" fmla="*/ 12 w 30"/>
                <a:gd name="T3" fmla="*/ 29 h 29"/>
                <a:gd name="T4" fmla="*/ 9 w 30"/>
                <a:gd name="T5" fmla="*/ 28 h 29"/>
                <a:gd name="T6" fmla="*/ 7 w 30"/>
                <a:gd name="T7" fmla="*/ 27 h 29"/>
                <a:gd name="T8" fmla="*/ 4 w 30"/>
                <a:gd name="T9" fmla="*/ 25 h 29"/>
                <a:gd name="T10" fmla="*/ 3 w 30"/>
                <a:gd name="T11" fmla="*/ 22 h 29"/>
                <a:gd name="T12" fmla="*/ 1 w 30"/>
                <a:gd name="T13" fmla="*/ 20 h 29"/>
                <a:gd name="T14" fmla="*/ 0 w 30"/>
                <a:gd name="T15" fmla="*/ 18 h 29"/>
                <a:gd name="T16" fmla="*/ 0 w 30"/>
                <a:gd name="T17" fmla="*/ 14 h 29"/>
                <a:gd name="T18" fmla="*/ 0 w 30"/>
                <a:gd name="T19" fmla="*/ 12 h 29"/>
                <a:gd name="T20" fmla="*/ 1 w 30"/>
                <a:gd name="T21" fmla="*/ 9 h 29"/>
                <a:gd name="T22" fmla="*/ 3 w 30"/>
                <a:gd name="T23" fmla="*/ 6 h 29"/>
                <a:gd name="T24" fmla="*/ 4 w 30"/>
                <a:gd name="T25" fmla="*/ 4 h 29"/>
                <a:gd name="T26" fmla="*/ 7 w 30"/>
                <a:gd name="T27" fmla="*/ 3 h 29"/>
                <a:gd name="T28" fmla="*/ 9 w 30"/>
                <a:gd name="T29" fmla="*/ 2 h 29"/>
                <a:gd name="T30" fmla="*/ 12 w 30"/>
                <a:gd name="T31" fmla="*/ 0 h 29"/>
                <a:gd name="T32" fmla="*/ 15 w 30"/>
                <a:gd name="T33" fmla="*/ 0 h 29"/>
                <a:gd name="T34" fmla="*/ 17 w 30"/>
                <a:gd name="T35" fmla="*/ 0 h 29"/>
                <a:gd name="T36" fmla="*/ 21 w 30"/>
                <a:gd name="T37" fmla="*/ 2 h 29"/>
                <a:gd name="T38" fmla="*/ 23 w 30"/>
                <a:gd name="T39" fmla="*/ 3 h 29"/>
                <a:gd name="T40" fmla="*/ 25 w 30"/>
                <a:gd name="T41" fmla="*/ 4 h 29"/>
                <a:gd name="T42" fmla="*/ 26 w 30"/>
                <a:gd name="T43" fmla="*/ 6 h 29"/>
                <a:gd name="T44" fmla="*/ 29 w 30"/>
                <a:gd name="T45" fmla="*/ 9 h 29"/>
                <a:gd name="T46" fmla="*/ 30 w 30"/>
                <a:gd name="T47" fmla="*/ 12 h 29"/>
                <a:gd name="T48" fmla="*/ 30 w 30"/>
                <a:gd name="T49" fmla="*/ 14 h 29"/>
                <a:gd name="T50" fmla="*/ 29 w 30"/>
                <a:gd name="T51" fmla="*/ 20 h 29"/>
                <a:gd name="T52" fmla="*/ 25 w 30"/>
                <a:gd name="T53" fmla="*/ 25 h 29"/>
                <a:gd name="T54" fmla="*/ 21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2" y="29"/>
                  </a:lnTo>
                  <a:lnTo>
                    <a:pt x="9" y="28"/>
                  </a:lnTo>
                  <a:lnTo>
                    <a:pt x="7" y="27"/>
                  </a:lnTo>
                  <a:lnTo>
                    <a:pt x="4" y="25"/>
                  </a:lnTo>
                  <a:lnTo>
                    <a:pt x="3" y="22"/>
                  </a:lnTo>
                  <a:lnTo>
                    <a:pt x="1" y="20"/>
                  </a:lnTo>
                  <a:lnTo>
                    <a:pt x="0" y="18"/>
                  </a:lnTo>
                  <a:lnTo>
                    <a:pt x="0" y="14"/>
                  </a:lnTo>
                  <a:lnTo>
                    <a:pt x="0" y="12"/>
                  </a:lnTo>
                  <a:lnTo>
                    <a:pt x="1" y="9"/>
                  </a:lnTo>
                  <a:lnTo>
                    <a:pt x="3" y="6"/>
                  </a:lnTo>
                  <a:lnTo>
                    <a:pt x="4" y="4"/>
                  </a:lnTo>
                  <a:lnTo>
                    <a:pt x="7" y="3"/>
                  </a:lnTo>
                  <a:lnTo>
                    <a:pt x="9" y="2"/>
                  </a:lnTo>
                  <a:lnTo>
                    <a:pt x="12" y="0"/>
                  </a:lnTo>
                  <a:lnTo>
                    <a:pt x="15" y="0"/>
                  </a:lnTo>
                  <a:lnTo>
                    <a:pt x="17" y="0"/>
                  </a:lnTo>
                  <a:lnTo>
                    <a:pt x="21" y="2"/>
                  </a:lnTo>
                  <a:lnTo>
                    <a:pt x="23" y="3"/>
                  </a:lnTo>
                  <a:lnTo>
                    <a:pt x="25" y="4"/>
                  </a:lnTo>
                  <a:lnTo>
                    <a:pt x="26" y="6"/>
                  </a:lnTo>
                  <a:lnTo>
                    <a:pt x="29" y="9"/>
                  </a:lnTo>
                  <a:lnTo>
                    <a:pt x="30" y="12"/>
                  </a:lnTo>
                  <a:lnTo>
                    <a:pt x="30" y="14"/>
                  </a:lnTo>
                  <a:lnTo>
                    <a:pt x="29" y="20"/>
                  </a:lnTo>
                  <a:lnTo>
                    <a:pt x="25" y="25"/>
                  </a:lnTo>
                  <a:lnTo>
                    <a:pt x="21"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04" name="Freeform 456"/>
            <p:cNvSpPr>
              <a:spLocks/>
            </p:cNvSpPr>
            <p:nvPr/>
          </p:nvSpPr>
          <p:spPr bwMode="auto">
            <a:xfrm>
              <a:off x="3407" y="2515"/>
              <a:ext cx="30" cy="30"/>
            </a:xfrm>
            <a:custGeom>
              <a:avLst/>
              <a:gdLst>
                <a:gd name="T0" fmla="*/ 60 w 60"/>
                <a:gd name="T1" fmla="*/ 30 h 60"/>
                <a:gd name="T2" fmla="*/ 59 w 60"/>
                <a:gd name="T3" fmla="*/ 24 h 60"/>
                <a:gd name="T4" fmla="*/ 57 w 60"/>
                <a:gd name="T5" fmla="*/ 18 h 60"/>
                <a:gd name="T6" fmla="*/ 54 w 60"/>
                <a:gd name="T7" fmla="*/ 13 h 60"/>
                <a:gd name="T8" fmla="*/ 50 w 60"/>
                <a:gd name="T9" fmla="*/ 9 h 60"/>
                <a:gd name="T10" fmla="*/ 46 w 60"/>
                <a:gd name="T11" fmla="*/ 5 h 60"/>
                <a:gd name="T12" fmla="*/ 41 w 60"/>
                <a:gd name="T13" fmla="*/ 2 h 60"/>
                <a:gd name="T14" fmla="*/ 36 w 60"/>
                <a:gd name="T15" fmla="*/ 1 h 60"/>
                <a:gd name="T16" fmla="*/ 30 w 60"/>
                <a:gd name="T17" fmla="*/ 0 h 60"/>
                <a:gd name="T18" fmla="*/ 18 w 60"/>
                <a:gd name="T19" fmla="*/ 2 h 60"/>
                <a:gd name="T20" fmla="*/ 9 w 60"/>
                <a:gd name="T21" fmla="*/ 9 h 60"/>
                <a:gd name="T22" fmla="*/ 2 w 60"/>
                <a:gd name="T23" fmla="*/ 18 h 60"/>
                <a:gd name="T24" fmla="*/ 0 w 60"/>
                <a:gd name="T25" fmla="*/ 30 h 60"/>
                <a:gd name="T26" fmla="*/ 1 w 60"/>
                <a:gd name="T27" fmla="*/ 35 h 60"/>
                <a:gd name="T28" fmla="*/ 2 w 60"/>
                <a:gd name="T29" fmla="*/ 41 h 60"/>
                <a:gd name="T30" fmla="*/ 6 w 60"/>
                <a:gd name="T31" fmla="*/ 47 h 60"/>
                <a:gd name="T32" fmla="*/ 9 w 60"/>
                <a:gd name="T33" fmla="*/ 51 h 60"/>
                <a:gd name="T34" fmla="*/ 14 w 60"/>
                <a:gd name="T35" fmla="*/ 55 h 60"/>
                <a:gd name="T36" fmla="*/ 18 w 60"/>
                <a:gd name="T37" fmla="*/ 57 h 60"/>
                <a:gd name="T38" fmla="*/ 24 w 60"/>
                <a:gd name="T39" fmla="*/ 58 h 60"/>
                <a:gd name="T40" fmla="*/ 30 w 60"/>
                <a:gd name="T41" fmla="*/ 60 h 60"/>
                <a:gd name="T42" fmla="*/ 36 w 60"/>
                <a:gd name="T43" fmla="*/ 58 h 60"/>
                <a:gd name="T44" fmla="*/ 41 w 60"/>
                <a:gd name="T45" fmla="*/ 57 h 60"/>
                <a:gd name="T46" fmla="*/ 46 w 60"/>
                <a:gd name="T47" fmla="*/ 55 h 60"/>
                <a:gd name="T48" fmla="*/ 50 w 60"/>
                <a:gd name="T49" fmla="*/ 51 h 60"/>
                <a:gd name="T50" fmla="*/ 54 w 60"/>
                <a:gd name="T51" fmla="*/ 47 h 60"/>
                <a:gd name="T52" fmla="*/ 57 w 60"/>
                <a:gd name="T53" fmla="*/ 41 h 60"/>
                <a:gd name="T54" fmla="*/ 59 w 60"/>
                <a:gd name="T55" fmla="*/ 35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7" y="18"/>
                  </a:lnTo>
                  <a:lnTo>
                    <a:pt x="54" y="13"/>
                  </a:lnTo>
                  <a:lnTo>
                    <a:pt x="50" y="9"/>
                  </a:lnTo>
                  <a:lnTo>
                    <a:pt x="46" y="5"/>
                  </a:lnTo>
                  <a:lnTo>
                    <a:pt x="41" y="2"/>
                  </a:lnTo>
                  <a:lnTo>
                    <a:pt x="36" y="1"/>
                  </a:lnTo>
                  <a:lnTo>
                    <a:pt x="30" y="0"/>
                  </a:lnTo>
                  <a:lnTo>
                    <a:pt x="18" y="2"/>
                  </a:lnTo>
                  <a:lnTo>
                    <a:pt x="9" y="9"/>
                  </a:lnTo>
                  <a:lnTo>
                    <a:pt x="2" y="18"/>
                  </a:lnTo>
                  <a:lnTo>
                    <a:pt x="0" y="30"/>
                  </a:lnTo>
                  <a:lnTo>
                    <a:pt x="1" y="35"/>
                  </a:lnTo>
                  <a:lnTo>
                    <a:pt x="2" y="41"/>
                  </a:lnTo>
                  <a:lnTo>
                    <a:pt x="6" y="47"/>
                  </a:lnTo>
                  <a:lnTo>
                    <a:pt x="9" y="51"/>
                  </a:lnTo>
                  <a:lnTo>
                    <a:pt x="14" y="55"/>
                  </a:lnTo>
                  <a:lnTo>
                    <a:pt x="18" y="57"/>
                  </a:lnTo>
                  <a:lnTo>
                    <a:pt x="24" y="58"/>
                  </a:lnTo>
                  <a:lnTo>
                    <a:pt x="30" y="60"/>
                  </a:lnTo>
                  <a:lnTo>
                    <a:pt x="36" y="58"/>
                  </a:lnTo>
                  <a:lnTo>
                    <a:pt x="41" y="57"/>
                  </a:lnTo>
                  <a:lnTo>
                    <a:pt x="46" y="55"/>
                  </a:lnTo>
                  <a:lnTo>
                    <a:pt x="50" y="51"/>
                  </a:lnTo>
                  <a:lnTo>
                    <a:pt x="54" y="47"/>
                  </a:lnTo>
                  <a:lnTo>
                    <a:pt x="57" y="41"/>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05" name="Freeform 457"/>
            <p:cNvSpPr>
              <a:spLocks/>
            </p:cNvSpPr>
            <p:nvPr/>
          </p:nvSpPr>
          <p:spPr bwMode="auto">
            <a:xfrm>
              <a:off x="3414" y="2522"/>
              <a:ext cx="15" cy="15"/>
            </a:xfrm>
            <a:custGeom>
              <a:avLst/>
              <a:gdLst>
                <a:gd name="T0" fmla="*/ 15 w 30"/>
                <a:gd name="T1" fmla="*/ 30 h 30"/>
                <a:gd name="T2" fmla="*/ 12 w 30"/>
                <a:gd name="T3" fmla="*/ 30 h 30"/>
                <a:gd name="T4" fmla="*/ 9 w 30"/>
                <a:gd name="T5" fmla="*/ 28 h 30"/>
                <a:gd name="T6" fmla="*/ 7 w 30"/>
                <a:gd name="T7" fmla="*/ 27 h 30"/>
                <a:gd name="T8" fmla="*/ 4 w 30"/>
                <a:gd name="T9" fmla="*/ 25 h 30"/>
                <a:gd name="T10" fmla="*/ 3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3 w 30"/>
                <a:gd name="T23" fmla="*/ 7 h 30"/>
                <a:gd name="T24" fmla="*/ 4 w 30"/>
                <a:gd name="T25" fmla="*/ 4 h 30"/>
                <a:gd name="T26" fmla="*/ 7 w 30"/>
                <a:gd name="T27" fmla="*/ 3 h 30"/>
                <a:gd name="T28" fmla="*/ 9 w 30"/>
                <a:gd name="T29" fmla="*/ 1 h 30"/>
                <a:gd name="T30" fmla="*/ 12 w 30"/>
                <a:gd name="T31" fmla="*/ 0 h 30"/>
                <a:gd name="T32" fmla="*/ 15 w 30"/>
                <a:gd name="T33" fmla="*/ 0 h 30"/>
                <a:gd name="T34" fmla="*/ 17 w 30"/>
                <a:gd name="T35" fmla="*/ 0 h 30"/>
                <a:gd name="T36" fmla="*/ 21 w 30"/>
                <a:gd name="T37" fmla="*/ 1 h 30"/>
                <a:gd name="T38" fmla="*/ 23 w 30"/>
                <a:gd name="T39" fmla="*/ 3 h 30"/>
                <a:gd name="T40" fmla="*/ 25 w 30"/>
                <a:gd name="T41" fmla="*/ 4 h 30"/>
                <a:gd name="T42" fmla="*/ 26 w 30"/>
                <a:gd name="T43" fmla="*/ 7 h 30"/>
                <a:gd name="T44" fmla="*/ 29 w 30"/>
                <a:gd name="T45" fmla="*/ 9 h 30"/>
                <a:gd name="T46" fmla="*/ 30 w 30"/>
                <a:gd name="T47" fmla="*/ 12 h 30"/>
                <a:gd name="T48" fmla="*/ 30 w 30"/>
                <a:gd name="T49" fmla="*/ 15 h 30"/>
                <a:gd name="T50" fmla="*/ 29 w 30"/>
                <a:gd name="T51" fmla="*/ 20 h 30"/>
                <a:gd name="T52" fmla="*/ 25 w 30"/>
                <a:gd name="T53" fmla="*/ 25 h 30"/>
                <a:gd name="T54" fmla="*/ 21 w 30"/>
                <a:gd name="T55" fmla="*/ 28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8"/>
                  </a:lnTo>
                  <a:lnTo>
                    <a:pt x="7" y="27"/>
                  </a:lnTo>
                  <a:lnTo>
                    <a:pt x="4" y="25"/>
                  </a:lnTo>
                  <a:lnTo>
                    <a:pt x="3" y="23"/>
                  </a:lnTo>
                  <a:lnTo>
                    <a:pt x="1" y="20"/>
                  </a:lnTo>
                  <a:lnTo>
                    <a:pt x="0" y="18"/>
                  </a:lnTo>
                  <a:lnTo>
                    <a:pt x="0" y="15"/>
                  </a:lnTo>
                  <a:lnTo>
                    <a:pt x="0" y="12"/>
                  </a:lnTo>
                  <a:lnTo>
                    <a:pt x="1" y="9"/>
                  </a:lnTo>
                  <a:lnTo>
                    <a:pt x="3" y="7"/>
                  </a:lnTo>
                  <a:lnTo>
                    <a:pt x="4" y="4"/>
                  </a:lnTo>
                  <a:lnTo>
                    <a:pt x="7" y="3"/>
                  </a:lnTo>
                  <a:lnTo>
                    <a:pt x="9" y="1"/>
                  </a:lnTo>
                  <a:lnTo>
                    <a:pt x="12" y="0"/>
                  </a:lnTo>
                  <a:lnTo>
                    <a:pt x="15" y="0"/>
                  </a:lnTo>
                  <a:lnTo>
                    <a:pt x="17" y="0"/>
                  </a:lnTo>
                  <a:lnTo>
                    <a:pt x="21" y="1"/>
                  </a:lnTo>
                  <a:lnTo>
                    <a:pt x="23" y="3"/>
                  </a:lnTo>
                  <a:lnTo>
                    <a:pt x="25" y="4"/>
                  </a:lnTo>
                  <a:lnTo>
                    <a:pt x="26" y="7"/>
                  </a:lnTo>
                  <a:lnTo>
                    <a:pt x="29" y="9"/>
                  </a:lnTo>
                  <a:lnTo>
                    <a:pt x="30" y="12"/>
                  </a:lnTo>
                  <a:lnTo>
                    <a:pt x="30" y="15"/>
                  </a:lnTo>
                  <a:lnTo>
                    <a:pt x="29" y="20"/>
                  </a:lnTo>
                  <a:lnTo>
                    <a:pt x="25" y="25"/>
                  </a:lnTo>
                  <a:lnTo>
                    <a:pt x="21" y="28"/>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06" name="Freeform 458"/>
            <p:cNvSpPr>
              <a:spLocks/>
            </p:cNvSpPr>
            <p:nvPr/>
          </p:nvSpPr>
          <p:spPr bwMode="auto">
            <a:xfrm>
              <a:off x="2347" y="2643"/>
              <a:ext cx="29" cy="30"/>
            </a:xfrm>
            <a:custGeom>
              <a:avLst/>
              <a:gdLst>
                <a:gd name="T0" fmla="*/ 58 w 58"/>
                <a:gd name="T1" fmla="*/ 29 h 59"/>
                <a:gd name="T2" fmla="*/ 58 w 58"/>
                <a:gd name="T3" fmla="*/ 24 h 59"/>
                <a:gd name="T4" fmla="*/ 56 w 58"/>
                <a:gd name="T5" fmla="*/ 19 h 59"/>
                <a:gd name="T6" fmla="*/ 54 w 58"/>
                <a:gd name="T7" fmla="*/ 13 h 59"/>
                <a:gd name="T8" fmla="*/ 50 w 58"/>
                <a:gd name="T9" fmla="*/ 9 h 59"/>
                <a:gd name="T10" fmla="*/ 46 w 58"/>
                <a:gd name="T11" fmla="*/ 5 h 59"/>
                <a:gd name="T12" fmla="*/ 40 w 58"/>
                <a:gd name="T13" fmla="*/ 3 h 59"/>
                <a:gd name="T14" fmla="*/ 34 w 58"/>
                <a:gd name="T15" fmla="*/ 0 h 59"/>
                <a:gd name="T16" fmla="*/ 28 w 58"/>
                <a:gd name="T17" fmla="*/ 0 h 59"/>
                <a:gd name="T18" fmla="*/ 17 w 58"/>
                <a:gd name="T19" fmla="*/ 3 h 59"/>
                <a:gd name="T20" fmla="*/ 8 w 58"/>
                <a:gd name="T21" fmla="*/ 9 h 59"/>
                <a:gd name="T22" fmla="*/ 2 w 58"/>
                <a:gd name="T23" fmla="*/ 18 h 59"/>
                <a:gd name="T24" fmla="*/ 0 w 58"/>
                <a:gd name="T25" fmla="*/ 29 h 59"/>
                <a:gd name="T26" fmla="*/ 0 w 58"/>
                <a:gd name="T27" fmla="*/ 35 h 59"/>
                <a:gd name="T28" fmla="*/ 2 w 58"/>
                <a:gd name="T29" fmla="*/ 41 h 59"/>
                <a:gd name="T30" fmla="*/ 4 w 58"/>
                <a:gd name="T31" fmla="*/ 47 h 59"/>
                <a:gd name="T32" fmla="*/ 8 w 58"/>
                <a:gd name="T33" fmla="*/ 51 h 59"/>
                <a:gd name="T34" fmla="*/ 12 w 58"/>
                <a:gd name="T35" fmla="*/ 55 h 59"/>
                <a:gd name="T36" fmla="*/ 17 w 58"/>
                <a:gd name="T37" fmla="*/ 57 h 59"/>
                <a:gd name="T38" fmla="*/ 23 w 58"/>
                <a:gd name="T39" fmla="*/ 59 h 59"/>
                <a:gd name="T40" fmla="*/ 28 w 58"/>
                <a:gd name="T41" fmla="*/ 59 h 59"/>
                <a:gd name="T42" fmla="*/ 34 w 58"/>
                <a:gd name="T43" fmla="*/ 59 h 59"/>
                <a:gd name="T44" fmla="*/ 40 w 58"/>
                <a:gd name="T45" fmla="*/ 57 h 59"/>
                <a:gd name="T46" fmla="*/ 46 w 58"/>
                <a:gd name="T47" fmla="*/ 55 h 59"/>
                <a:gd name="T48" fmla="*/ 50 w 58"/>
                <a:gd name="T49" fmla="*/ 51 h 59"/>
                <a:gd name="T50" fmla="*/ 54 w 58"/>
                <a:gd name="T51" fmla="*/ 47 h 59"/>
                <a:gd name="T52" fmla="*/ 56 w 58"/>
                <a:gd name="T53" fmla="*/ 41 h 59"/>
                <a:gd name="T54" fmla="*/ 58 w 58"/>
                <a:gd name="T55" fmla="*/ 35 h 59"/>
                <a:gd name="T56" fmla="*/ 58 w 58"/>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59">
                  <a:moveTo>
                    <a:pt x="58" y="29"/>
                  </a:moveTo>
                  <a:lnTo>
                    <a:pt x="58" y="24"/>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7"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07" name="Freeform 459"/>
            <p:cNvSpPr>
              <a:spLocks/>
            </p:cNvSpPr>
            <p:nvPr/>
          </p:nvSpPr>
          <p:spPr bwMode="auto">
            <a:xfrm>
              <a:off x="2354" y="2651"/>
              <a:ext cx="15" cy="14"/>
            </a:xfrm>
            <a:custGeom>
              <a:avLst/>
              <a:gdLst>
                <a:gd name="T0" fmla="*/ 14 w 29"/>
                <a:gd name="T1" fmla="*/ 29 h 29"/>
                <a:gd name="T2" fmla="*/ 12 w 29"/>
                <a:gd name="T3" fmla="*/ 29 h 29"/>
                <a:gd name="T4" fmla="*/ 10 w 29"/>
                <a:gd name="T5" fmla="*/ 28 h 29"/>
                <a:gd name="T6" fmla="*/ 6 w 29"/>
                <a:gd name="T7" fmla="*/ 27 h 29"/>
                <a:gd name="T8" fmla="*/ 4 w 29"/>
                <a:gd name="T9" fmla="*/ 25 h 29"/>
                <a:gd name="T10" fmla="*/ 3 w 29"/>
                <a:gd name="T11" fmla="*/ 22 h 29"/>
                <a:gd name="T12" fmla="*/ 2 w 29"/>
                <a:gd name="T13" fmla="*/ 20 h 29"/>
                <a:gd name="T14" fmla="*/ 0 w 29"/>
                <a:gd name="T15" fmla="*/ 18 h 29"/>
                <a:gd name="T16" fmla="*/ 0 w 29"/>
                <a:gd name="T17" fmla="*/ 14 h 29"/>
                <a:gd name="T18" fmla="*/ 0 w 29"/>
                <a:gd name="T19" fmla="*/ 12 h 29"/>
                <a:gd name="T20" fmla="*/ 2 w 29"/>
                <a:gd name="T21" fmla="*/ 9 h 29"/>
                <a:gd name="T22" fmla="*/ 3 w 29"/>
                <a:gd name="T23" fmla="*/ 6 h 29"/>
                <a:gd name="T24" fmla="*/ 4 w 29"/>
                <a:gd name="T25" fmla="*/ 4 h 29"/>
                <a:gd name="T26" fmla="*/ 6 w 29"/>
                <a:gd name="T27" fmla="*/ 3 h 29"/>
                <a:gd name="T28" fmla="*/ 10 w 29"/>
                <a:gd name="T29" fmla="*/ 2 h 29"/>
                <a:gd name="T30" fmla="*/ 12 w 29"/>
                <a:gd name="T31" fmla="*/ 0 h 29"/>
                <a:gd name="T32" fmla="*/ 14 w 29"/>
                <a:gd name="T33" fmla="*/ 0 h 29"/>
                <a:gd name="T34" fmla="*/ 18 w 29"/>
                <a:gd name="T35" fmla="*/ 0 h 29"/>
                <a:gd name="T36" fmla="*/ 20 w 29"/>
                <a:gd name="T37" fmla="*/ 2 h 29"/>
                <a:gd name="T38" fmla="*/ 22 w 29"/>
                <a:gd name="T39" fmla="*/ 3 h 29"/>
                <a:gd name="T40" fmla="*/ 25 w 29"/>
                <a:gd name="T41" fmla="*/ 4 h 29"/>
                <a:gd name="T42" fmla="*/ 27 w 29"/>
                <a:gd name="T43" fmla="*/ 6 h 29"/>
                <a:gd name="T44" fmla="*/ 28 w 29"/>
                <a:gd name="T45" fmla="*/ 9 h 29"/>
                <a:gd name="T46" fmla="*/ 29 w 29"/>
                <a:gd name="T47" fmla="*/ 12 h 29"/>
                <a:gd name="T48" fmla="*/ 29 w 29"/>
                <a:gd name="T49" fmla="*/ 14 h 29"/>
                <a:gd name="T50" fmla="*/ 28 w 29"/>
                <a:gd name="T51" fmla="*/ 20 h 29"/>
                <a:gd name="T52" fmla="*/ 25 w 29"/>
                <a:gd name="T53" fmla="*/ 25 h 29"/>
                <a:gd name="T54" fmla="*/ 20 w 29"/>
                <a:gd name="T55" fmla="*/ 28 h 29"/>
                <a:gd name="T56" fmla="*/ 14 w 29"/>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9">
                  <a:moveTo>
                    <a:pt x="14" y="29"/>
                  </a:moveTo>
                  <a:lnTo>
                    <a:pt x="12" y="29"/>
                  </a:lnTo>
                  <a:lnTo>
                    <a:pt x="10" y="28"/>
                  </a:lnTo>
                  <a:lnTo>
                    <a:pt x="6" y="27"/>
                  </a:lnTo>
                  <a:lnTo>
                    <a:pt x="4" y="25"/>
                  </a:lnTo>
                  <a:lnTo>
                    <a:pt x="3" y="22"/>
                  </a:lnTo>
                  <a:lnTo>
                    <a:pt x="2" y="20"/>
                  </a:lnTo>
                  <a:lnTo>
                    <a:pt x="0" y="18"/>
                  </a:lnTo>
                  <a:lnTo>
                    <a:pt x="0" y="14"/>
                  </a:lnTo>
                  <a:lnTo>
                    <a:pt x="0" y="12"/>
                  </a:lnTo>
                  <a:lnTo>
                    <a:pt x="2" y="9"/>
                  </a:lnTo>
                  <a:lnTo>
                    <a:pt x="3" y="6"/>
                  </a:lnTo>
                  <a:lnTo>
                    <a:pt x="4" y="4"/>
                  </a:lnTo>
                  <a:lnTo>
                    <a:pt x="6" y="3"/>
                  </a:lnTo>
                  <a:lnTo>
                    <a:pt x="10" y="2"/>
                  </a:lnTo>
                  <a:lnTo>
                    <a:pt x="12" y="0"/>
                  </a:lnTo>
                  <a:lnTo>
                    <a:pt x="14" y="0"/>
                  </a:lnTo>
                  <a:lnTo>
                    <a:pt x="18" y="0"/>
                  </a:lnTo>
                  <a:lnTo>
                    <a:pt x="20" y="2"/>
                  </a:lnTo>
                  <a:lnTo>
                    <a:pt x="22" y="3"/>
                  </a:lnTo>
                  <a:lnTo>
                    <a:pt x="25" y="4"/>
                  </a:lnTo>
                  <a:lnTo>
                    <a:pt x="27" y="6"/>
                  </a:lnTo>
                  <a:lnTo>
                    <a:pt x="28" y="9"/>
                  </a:lnTo>
                  <a:lnTo>
                    <a:pt x="29" y="12"/>
                  </a:lnTo>
                  <a:lnTo>
                    <a:pt x="29" y="14"/>
                  </a:lnTo>
                  <a:lnTo>
                    <a:pt x="28" y="20"/>
                  </a:lnTo>
                  <a:lnTo>
                    <a:pt x="25" y="25"/>
                  </a:lnTo>
                  <a:lnTo>
                    <a:pt x="20" y="28"/>
                  </a:lnTo>
                  <a:lnTo>
                    <a:pt x="14"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08" name="Freeform 460"/>
            <p:cNvSpPr>
              <a:spLocks/>
            </p:cNvSpPr>
            <p:nvPr/>
          </p:nvSpPr>
          <p:spPr bwMode="auto">
            <a:xfrm>
              <a:off x="2485" y="1569"/>
              <a:ext cx="30" cy="30"/>
            </a:xfrm>
            <a:custGeom>
              <a:avLst/>
              <a:gdLst>
                <a:gd name="T0" fmla="*/ 60 w 60"/>
                <a:gd name="T1" fmla="*/ 30 h 60"/>
                <a:gd name="T2" fmla="*/ 59 w 60"/>
                <a:gd name="T3" fmla="*/ 25 h 60"/>
                <a:gd name="T4" fmla="*/ 58 w 60"/>
                <a:gd name="T5" fmla="*/ 19 h 60"/>
                <a:gd name="T6" fmla="*/ 54 w 60"/>
                <a:gd name="T7" fmla="*/ 13 h 60"/>
                <a:gd name="T8" fmla="*/ 51 w 60"/>
                <a:gd name="T9" fmla="*/ 8 h 60"/>
                <a:gd name="T10" fmla="*/ 46 w 60"/>
                <a:gd name="T11" fmla="*/ 5 h 60"/>
                <a:gd name="T12" fmla="*/ 41 w 60"/>
                <a:gd name="T13" fmla="*/ 3 h 60"/>
                <a:gd name="T14" fmla="*/ 36 w 60"/>
                <a:gd name="T15" fmla="*/ 0 h 60"/>
                <a:gd name="T16" fmla="*/ 30 w 60"/>
                <a:gd name="T17" fmla="*/ 0 h 60"/>
                <a:gd name="T18" fmla="*/ 18 w 60"/>
                <a:gd name="T19" fmla="*/ 3 h 60"/>
                <a:gd name="T20" fmla="*/ 9 w 60"/>
                <a:gd name="T21" fmla="*/ 8 h 60"/>
                <a:gd name="T22" fmla="*/ 2 w 60"/>
                <a:gd name="T23" fmla="*/ 19 h 60"/>
                <a:gd name="T24" fmla="*/ 0 w 60"/>
                <a:gd name="T25" fmla="*/ 30 h 60"/>
                <a:gd name="T26" fmla="*/ 1 w 60"/>
                <a:gd name="T27" fmla="*/ 36 h 60"/>
                <a:gd name="T28" fmla="*/ 2 w 60"/>
                <a:gd name="T29" fmla="*/ 42 h 60"/>
                <a:gd name="T30" fmla="*/ 6 w 60"/>
                <a:gd name="T31" fmla="*/ 47 h 60"/>
                <a:gd name="T32" fmla="*/ 9 w 60"/>
                <a:gd name="T33" fmla="*/ 51 h 60"/>
                <a:gd name="T34" fmla="*/ 14 w 60"/>
                <a:gd name="T35" fmla="*/ 55 h 60"/>
                <a:gd name="T36" fmla="*/ 18 w 60"/>
                <a:gd name="T37" fmla="*/ 58 h 60"/>
                <a:gd name="T38" fmla="*/ 24 w 60"/>
                <a:gd name="T39" fmla="*/ 59 h 60"/>
                <a:gd name="T40" fmla="*/ 30 w 60"/>
                <a:gd name="T41" fmla="*/ 60 h 60"/>
                <a:gd name="T42" fmla="*/ 36 w 60"/>
                <a:gd name="T43" fmla="*/ 59 h 60"/>
                <a:gd name="T44" fmla="*/ 41 w 60"/>
                <a:gd name="T45" fmla="*/ 58 h 60"/>
                <a:gd name="T46" fmla="*/ 46 w 60"/>
                <a:gd name="T47" fmla="*/ 55 h 60"/>
                <a:gd name="T48" fmla="*/ 51 w 60"/>
                <a:gd name="T49" fmla="*/ 51 h 60"/>
                <a:gd name="T50" fmla="*/ 54 w 60"/>
                <a:gd name="T51" fmla="*/ 47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5"/>
                  </a:lnTo>
                  <a:lnTo>
                    <a:pt x="58" y="19"/>
                  </a:lnTo>
                  <a:lnTo>
                    <a:pt x="54" y="13"/>
                  </a:lnTo>
                  <a:lnTo>
                    <a:pt x="51" y="8"/>
                  </a:lnTo>
                  <a:lnTo>
                    <a:pt x="46" y="5"/>
                  </a:lnTo>
                  <a:lnTo>
                    <a:pt x="41" y="3"/>
                  </a:lnTo>
                  <a:lnTo>
                    <a:pt x="36" y="0"/>
                  </a:lnTo>
                  <a:lnTo>
                    <a:pt x="30" y="0"/>
                  </a:lnTo>
                  <a:lnTo>
                    <a:pt x="18" y="3"/>
                  </a:lnTo>
                  <a:lnTo>
                    <a:pt x="9" y="8"/>
                  </a:lnTo>
                  <a:lnTo>
                    <a:pt x="2" y="19"/>
                  </a:lnTo>
                  <a:lnTo>
                    <a:pt x="0" y="30"/>
                  </a:lnTo>
                  <a:lnTo>
                    <a:pt x="1" y="36"/>
                  </a:lnTo>
                  <a:lnTo>
                    <a:pt x="2" y="42"/>
                  </a:lnTo>
                  <a:lnTo>
                    <a:pt x="6" y="47"/>
                  </a:lnTo>
                  <a:lnTo>
                    <a:pt x="9" y="51"/>
                  </a:lnTo>
                  <a:lnTo>
                    <a:pt x="14" y="55"/>
                  </a:lnTo>
                  <a:lnTo>
                    <a:pt x="18" y="58"/>
                  </a:lnTo>
                  <a:lnTo>
                    <a:pt x="24" y="59"/>
                  </a:lnTo>
                  <a:lnTo>
                    <a:pt x="30" y="60"/>
                  </a:lnTo>
                  <a:lnTo>
                    <a:pt x="36" y="59"/>
                  </a:lnTo>
                  <a:lnTo>
                    <a:pt x="41" y="58"/>
                  </a:lnTo>
                  <a:lnTo>
                    <a:pt x="46" y="55"/>
                  </a:lnTo>
                  <a:lnTo>
                    <a:pt x="51" y="51"/>
                  </a:lnTo>
                  <a:lnTo>
                    <a:pt x="54" y="47"/>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09" name="Freeform 461"/>
            <p:cNvSpPr>
              <a:spLocks/>
            </p:cNvSpPr>
            <p:nvPr/>
          </p:nvSpPr>
          <p:spPr bwMode="auto">
            <a:xfrm>
              <a:off x="2492" y="1577"/>
              <a:ext cx="15" cy="15"/>
            </a:xfrm>
            <a:custGeom>
              <a:avLst/>
              <a:gdLst>
                <a:gd name="T0" fmla="*/ 15 w 30"/>
                <a:gd name="T1" fmla="*/ 30 h 30"/>
                <a:gd name="T2" fmla="*/ 13 w 30"/>
                <a:gd name="T3" fmla="*/ 30 h 30"/>
                <a:gd name="T4" fmla="*/ 10 w 30"/>
                <a:gd name="T5" fmla="*/ 29 h 30"/>
                <a:gd name="T6" fmla="*/ 7 w 30"/>
                <a:gd name="T7" fmla="*/ 27 h 30"/>
                <a:gd name="T8" fmla="*/ 5 w 30"/>
                <a:gd name="T9" fmla="*/ 26 h 30"/>
                <a:gd name="T10" fmla="*/ 3 w 30"/>
                <a:gd name="T11" fmla="*/ 23 h 30"/>
                <a:gd name="T12" fmla="*/ 1 w 30"/>
                <a:gd name="T13" fmla="*/ 20 h 30"/>
                <a:gd name="T14" fmla="*/ 0 w 30"/>
                <a:gd name="T15" fmla="*/ 18 h 30"/>
                <a:gd name="T16" fmla="*/ 0 w 30"/>
                <a:gd name="T17" fmla="*/ 15 h 30"/>
                <a:gd name="T18" fmla="*/ 0 w 30"/>
                <a:gd name="T19" fmla="*/ 12 h 30"/>
                <a:gd name="T20" fmla="*/ 1 w 30"/>
                <a:gd name="T21" fmla="*/ 10 h 30"/>
                <a:gd name="T22" fmla="*/ 3 w 30"/>
                <a:gd name="T23" fmla="*/ 7 h 30"/>
                <a:gd name="T24" fmla="*/ 5 w 30"/>
                <a:gd name="T25" fmla="*/ 5 h 30"/>
                <a:gd name="T26" fmla="*/ 7 w 30"/>
                <a:gd name="T27" fmla="*/ 3 h 30"/>
                <a:gd name="T28" fmla="*/ 10 w 30"/>
                <a:gd name="T29" fmla="*/ 2 h 30"/>
                <a:gd name="T30" fmla="*/ 13 w 30"/>
                <a:gd name="T31" fmla="*/ 0 h 30"/>
                <a:gd name="T32" fmla="*/ 15 w 30"/>
                <a:gd name="T33" fmla="*/ 0 h 30"/>
                <a:gd name="T34" fmla="*/ 18 w 30"/>
                <a:gd name="T35" fmla="*/ 0 h 30"/>
                <a:gd name="T36" fmla="*/ 21 w 30"/>
                <a:gd name="T37" fmla="*/ 2 h 30"/>
                <a:gd name="T38" fmla="*/ 23 w 30"/>
                <a:gd name="T39" fmla="*/ 3 h 30"/>
                <a:gd name="T40" fmla="*/ 25 w 30"/>
                <a:gd name="T41" fmla="*/ 5 h 30"/>
                <a:gd name="T42" fmla="*/ 28 w 30"/>
                <a:gd name="T43" fmla="*/ 7 h 30"/>
                <a:gd name="T44" fmla="*/ 29 w 30"/>
                <a:gd name="T45" fmla="*/ 10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0" y="29"/>
                  </a:lnTo>
                  <a:lnTo>
                    <a:pt x="7" y="27"/>
                  </a:lnTo>
                  <a:lnTo>
                    <a:pt x="5" y="26"/>
                  </a:lnTo>
                  <a:lnTo>
                    <a:pt x="3" y="23"/>
                  </a:lnTo>
                  <a:lnTo>
                    <a:pt x="1" y="20"/>
                  </a:lnTo>
                  <a:lnTo>
                    <a:pt x="0" y="18"/>
                  </a:lnTo>
                  <a:lnTo>
                    <a:pt x="0" y="15"/>
                  </a:lnTo>
                  <a:lnTo>
                    <a:pt x="0" y="12"/>
                  </a:lnTo>
                  <a:lnTo>
                    <a:pt x="1" y="10"/>
                  </a:lnTo>
                  <a:lnTo>
                    <a:pt x="3" y="7"/>
                  </a:lnTo>
                  <a:lnTo>
                    <a:pt x="5" y="5"/>
                  </a:lnTo>
                  <a:lnTo>
                    <a:pt x="7" y="3"/>
                  </a:lnTo>
                  <a:lnTo>
                    <a:pt x="10" y="2"/>
                  </a:lnTo>
                  <a:lnTo>
                    <a:pt x="13" y="0"/>
                  </a:lnTo>
                  <a:lnTo>
                    <a:pt x="15" y="0"/>
                  </a:lnTo>
                  <a:lnTo>
                    <a:pt x="18"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510" name="Group 462"/>
          <p:cNvGrpSpPr>
            <a:grpSpLocks/>
          </p:cNvGrpSpPr>
          <p:nvPr/>
        </p:nvGrpSpPr>
        <p:grpSpPr bwMode="auto">
          <a:xfrm rot="10800000">
            <a:off x="7315200" y="2"/>
            <a:ext cx="1828800" cy="1831975"/>
            <a:chOff x="2332" y="1554"/>
            <a:chExt cx="1105" cy="1218"/>
          </a:xfrm>
        </p:grpSpPr>
        <p:sp>
          <p:nvSpPr>
            <p:cNvPr id="2511" name="Freeform 463"/>
            <p:cNvSpPr>
              <a:spLocks/>
            </p:cNvSpPr>
            <p:nvPr/>
          </p:nvSpPr>
          <p:spPr bwMode="auto">
            <a:xfrm>
              <a:off x="2450" y="2113"/>
              <a:ext cx="30" cy="30"/>
            </a:xfrm>
            <a:custGeom>
              <a:avLst/>
              <a:gdLst>
                <a:gd name="T0" fmla="*/ 31 w 61"/>
                <a:gd name="T1" fmla="*/ 60 h 60"/>
                <a:gd name="T2" fmla="*/ 18 w 61"/>
                <a:gd name="T3" fmla="*/ 57 h 60"/>
                <a:gd name="T4" fmla="*/ 9 w 61"/>
                <a:gd name="T5" fmla="*/ 50 h 60"/>
                <a:gd name="T6" fmla="*/ 2 w 61"/>
                <a:gd name="T7" fmla="*/ 41 h 60"/>
                <a:gd name="T8" fmla="*/ 0 w 61"/>
                <a:gd name="T9" fmla="*/ 30 h 60"/>
                <a:gd name="T10" fmla="*/ 2 w 61"/>
                <a:gd name="T11" fmla="*/ 18 h 60"/>
                <a:gd name="T12" fmla="*/ 9 w 61"/>
                <a:gd name="T13" fmla="*/ 8 h 60"/>
                <a:gd name="T14" fmla="*/ 18 w 61"/>
                <a:gd name="T15" fmla="*/ 2 h 60"/>
                <a:gd name="T16" fmla="*/ 31 w 61"/>
                <a:gd name="T17" fmla="*/ 0 h 60"/>
                <a:gd name="T18" fmla="*/ 42 w 61"/>
                <a:gd name="T19" fmla="*/ 2 h 60"/>
                <a:gd name="T20" fmla="*/ 52 w 61"/>
                <a:gd name="T21" fmla="*/ 8 h 60"/>
                <a:gd name="T22" fmla="*/ 58 w 61"/>
                <a:gd name="T23" fmla="*/ 18 h 60"/>
                <a:gd name="T24" fmla="*/ 61 w 61"/>
                <a:gd name="T25" fmla="*/ 30 h 60"/>
                <a:gd name="T26" fmla="*/ 58 w 61"/>
                <a:gd name="T27" fmla="*/ 41 h 60"/>
                <a:gd name="T28" fmla="*/ 52 w 61"/>
                <a:gd name="T29" fmla="*/ 50 h 60"/>
                <a:gd name="T30" fmla="*/ 42 w 61"/>
                <a:gd name="T31" fmla="*/ 57 h 60"/>
                <a:gd name="T32" fmla="*/ 31 w 61"/>
                <a:gd name="T33"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 h="60">
                  <a:moveTo>
                    <a:pt x="31" y="60"/>
                  </a:moveTo>
                  <a:lnTo>
                    <a:pt x="18" y="57"/>
                  </a:lnTo>
                  <a:lnTo>
                    <a:pt x="9" y="50"/>
                  </a:lnTo>
                  <a:lnTo>
                    <a:pt x="2" y="41"/>
                  </a:lnTo>
                  <a:lnTo>
                    <a:pt x="0" y="30"/>
                  </a:lnTo>
                  <a:lnTo>
                    <a:pt x="2" y="18"/>
                  </a:lnTo>
                  <a:lnTo>
                    <a:pt x="9" y="8"/>
                  </a:lnTo>
                  <a:lnTo>
                    <a:pt x="18" y="2"/>
                  </a:lnTo>
                  <a:lnTo>
                    <a:pt x="31" y="0"/>
                  </a:lnTo>
                  <a:lnTo>
                    <a:pt x="42" y="2"/>
                  </a:lnTo>
                  <a:lnTo>
                    <a:pt x="52" y="8"/>
                  </a:lnTo>
                  <a:lnTo>
                    <a:pt x="58" y="18"/>
                  </a:lnTo>
                  <a:lnTo>
                    <a:pt x="61" y="30"/>
                  </a:lnTo>
                  <a:lnTo>
                    <a:pt x="58" y="41"/>
                  </a:lnTo>
                  <a:lnTo>
                    <a:pt x="52" y="50"/>
                  </a:lnTo>
                  <a:lnTo>
                    <a:pt x="42" y="57"/>
                  </a:lnTo>
                  <a:lnTo>
                    <a:pt x="31" y="6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12" name="Freeform 464"/>
            <p:cNvSpPr>
              <a:spLocks/>
            </p:cNvSpPr>
            <p:nvPr/>
          </p:nvSpPr>
          <p:spPr bwMode="auto">
            <a:xfrm>
              <a:off x="2431" y="2013"/>
              <a:ext cx="67" cy="91"/>
            </a:xfrm>
            <a:custGeom>
              <a:avLst/>
              <a:gdLst>
                <a:gd name="T0" fmla="*/ 50 w 132"/>
                <a:gd name="T1" fmla="*/ 182 h 182"/>
                <a:gd name="T2" fmla="*/ 80 w 132"/>
                <a:gd name="T3" fmla="*/ 182 h 182"/>
                <a:gd name="T4" fmla="*/ 85 w 132"/>
                <a:gd name="T5" fmla="*/ 174 h 182"/>
                <a:gd name="T6" fmla="*/ 98 w 132"/>
                <a:gd name="T7" fmla="*/ 154 h 182"/>
                <a:gd name="T8" fmla="*/ 113 w 132"/>
                <a:gd name="T9" fmla="*/ 125 h 182"/>
                <a:gd name="T10" fmla="*/ 125 w 132"/>
                <a:gd name="T11" fmla="*/ 91 h 182"/>
                <a:gd name="T12" fmla="*/ 132 w 132"/>
                <a:gd name="T13" fmla="*/ 58 h 182"/>
                <a:gd name="T14" fmla="*/ 128 w 132"/>
                <a:gd name="T15" fmla="*/ 29 h 182"/>
                <a:gd name="T16" fmla="*/ 107 w 132"/>
                <a:gd name="T17" fmla="*/ 9 h 182"/>
                <a:gd name="T18" fmla="*/ 67 w 132"/>
                <a:gd name="T19" fmla="*/ 0 h 182"/>
                <a:gd name="T20" fmla="*/ 25 w 132"/>
                <a:gd name="T21" fmla="*/ 9 h 182"/>
                <a:gd name="T22" fmla="*/ 4 w 132"/>
                <a:gd name="T23" fmla="*/ 29 h 182"/>
                <a:gd name="T24" fmla="*/ 0 w 132"/>
                <a:gd name="T25" fmla="*/ 58 h 182"/>
                <a:gd name="T26" fmla="*/ 6 w 132"/>
                <a:gd name="T27" fmla="*/ 91 h 182"/>
                <a:gd name="T28" fmla="*/ 18 w 132"/>
                <a:gd name="T29" fmla="*/ 125 h 182"/>
                <a:gd name="T30" fmla="*/ 33 w 132"/>
                <a:gd name="T31" fmla="*/ 154 h 182"/>
                <a:gd name="T32" fmla="*/ 46 w 132"/>
                <a:gd name="T33" fmla="*/ 174 h 182"/>
                <a:gd name="T34" fmla="*/ 50 w 132"/>
                <a:gd name="T35"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13" name="Freeform 465"/>
            <p:cNvSpPr>
              <a:spLocks/>
            </p:cNvSpPr>
            <p:nvPr/>
          </p:nvSpPr>
          <p:spPr bwMode="auto">
            <a:xfrm>
              <a:off x="2431" y="2013"/>
              <a:ext cx="67" cy="91"/>
            </a:xfrm>
            <a:custGeom>
              <a:avLst/>
              <a:gdLst>
                <a:gd name="T0" fmla="*/ 50 w 132"/>
                <a:gd name="T1" fmla="*/ 182 h 182"/>
                <a:gd name="T2" fmla="*/ 80 w 132"/>
                <a:gd name="T3" fmla="*/ 182 h 182"/>
                <a:gd name="T4" fmla="*/ 85 w 132"/>
                <a:gd name="T5" fmla="*/ 174 h 182"/>
                <a:gd name="T6" fmla="*/ 98 w 132"/>
                <a:gd name="T7" fmla="*/ 154 h 182"/>
                <a:gd name="T8" fmla="*/ 113 w 132"/>
                <a:gd name="T9" fmla="*/ 125 h 182"/>
                <a:gd name="T10" fmla="*/ 125 w 132"/>
                <a:gd name="T11" fmla="*/ 91 h 182"/>
                <a:gd name="T12" fmla="*/ 132 w 132"/>
                <a:gd name="T13" fmla="*/ 58 h 182"/>
                <a:gd name="T14" fmla="*/ 128 w 132"/>
                <a:gd name="T15" fmla="*/ 29 h 182"/>
                <a:gd name="T16" fmla="*/ 107 w 132"/>
                <a:gd name="T17" fmla="*/ 9 h 182"/>
                <a:gd name="T18" fmla="*/ 67 w 132"/>
                <a:gd name="T19" fmla="*/ 0 h 182"/>
                <a:gd name="T20" fmla="*/ 25 w 132"/>
                <a:gd name="T21" fmla="*/ 9 h 182"/>
                <a:gd name="T22" fmla="*/ 4 w 132"/>
                <a:gd name="T23" fmla="*/ 29 h 182"/>
                <a:gd name="T24" fmla="*/ 0 w 132"/>
                <a:gd name="T25" fmla="*/ 58 h 182"/>
                <a:gd name="T26" fmla="*/ 6 w 132"/>
                <a:gd name="T27" fmla="*/ 91 h 182"/>
                <a:gd name="T28" fmla="*/ 18 w 132"/>
                <a:gd name="T29" fmla="*/ 125 h 182"/>
                <a:gd name="T30" fmla="*/ 33 w 132"/>
                <a:gd name="T31" fmla="*/ 154 h 182"/>
                <a:gd name="T32" fmla="*/ 46 w 132"/>
                <a:gd name="T33" fmla="*/ 174 h 182"/>
                <a:gd name="T34" fmla="*/ 50 w 132"/>
                <a:gd name="T35"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14" name="Freeform 466"/>
            <p:cNvSpPr>
              <a:spLocks/>
            </p:cNvSpPr>
            <p:nvPr/>
          </p:nvSpPr>
          <p:spPr bwMode="auto">
            <a:xfrm>
              <a:off x="2359" y="2051"/>
              <a:ext cx="89" cy="73"/>
            </a:xfrm>
            <a:custGeom>
              <a:avLst/>
              <a:gdLst>
                <a:gd name="T0" fmla="*/ 163 w 177"/>
                <a:gd name="T1" fmla="*/ 144 h 146"/>
                <a:gd name="T2" fmla="*/ 177 w 177"/>
                <a:gd name="T3" fmla="*/ 118 h 146"/>
                <a:gd name="T4" fmla="*/ 172 w 177"/>
                <a:gd name="T5" fmla="*/ 110 h 146"/>
                <a:gd name="T6" fmla="*/ 161 w 177"/>
                <a:gd name="T7" fmla="*/ 89 h 146"/>
                <a:gd name="T8" fmla="*/ 144 w 177"/>
                <a:gd name="T9" fmla="*/ 62 h 146"/>
                <a:gd name="T10" fmla="*/ 122 w 177"/>
                <a:gd name="T11" fmla="*/ 33 h 146"/>
                <a:gd name="T12" fmla="*/ 95 w 177"/>
                <a:gd name="T13" fmla="*/ 11 h 146"/>
                <a:gd name="T14" fmla="*/ 69 w 177"/>
                <a:gd name="T15" fmla="*/ 0 h 146"/>
                <a:gd name="T16" fmla="*/ 40 w 177"/>
                <a:gd name="T17" fmla="*/ 7 h 146"/>
                <a:gd name="T18" fmla="*/ 14 w 177"/>
                <a:gd name="T19" fmla="*/ 38 h 146"/>
                <a:gd name="T20" fmla="*/ 3 w 177"/>
                <a:gd name="T21" fmla="*/ 60 h 146"/>
                <a:gd name="T22" fmla="*/ 0 w 177"/>
                <a:gd name="T23" fmla="*/ 78 h 146"/>
                <a:gd name="T24" fmla="*/ 1 w 177"/>
                <a:gd name="T25" fmla="*/ 94 h 146"/>
                <a:gd name="T26" fmla="*/ 8 w 177"/>
                <a:gd name="T27" fmla="*/ 106 h 146"/>
                <a:gd name="T28" fmla="*/ 17 w 177"/>
                <a:gd name="T29" fmla="*/ 117 h 146"/>
                <a:gd name="T30" fmla="*/ 30 w 177"/>
                <a:gd name="T31" fmla="*/ 126 h 146"/>
                <a:gd name="T32" fmla="*/ 46 w 177"/>
                <a:gd name="T33" fmla="*/ 132 h 146"/>
                <a:gd name="T34" fmla="*/ 62 w 177"/>
                <a:gd name="T35" fmla="*/ 138 h 146"/>
                <a:gd name="T36" fmla="*/ 79 w 177"/>
                <a:gd name="T37" fmla="*/ 141 h 146"/>
                <a:gd name="T38" fmla="*/ 98 w 177"/>
                <a:gd name="T39" fmla="*/ 143 h 146"/>
                <a:gd name="T40" fmla="*/ 115 w 177"/>
                <a:gd name="T41" fmla="*/ 144 h 146"/>
                <a:gd name="T42" fmla="*/ 130 w 177"/>
                <a:gd name="T43" fmla="*/ 146 h 146"/>
                <a:gd name="T44" fmla="*/ 144 w 177"/>
                <a:gd name="T45" fmla="*/ 146 h 146"/>
                <a:gd name="T46" fmla="*/ 154 w 177"/>
                <a:gd name="T47" fmla="*/ 144 h 146"/>
                <a:gd name="T48" fmla="*/ 161 w 177"/>
                <a:gd name="T49" fmla="*/ 144 h 146"/>
                <a:gd name="T50" fmla="*/ 163 w 177"/>
                <a:gd name="T51" fmla="*/ 14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7" h="146">
                  <a:moveTo>
                    <a:pt x="163" y="144"/>
                  </a:moveTo>
                  <a:lnTo>
                    <a:pt x="177" y="118"/>
                  </a:lnTo>
                  <a:lnTo>
                    <a:pt x="172" y="110"/>
                  </a:lnTo>
                  <a:lnTo>
                    <a:pt x="161" y="89"/>
                  </a:lnTo>
                  <a:lnTo>
                    <a:pt x="144" y="62"/>
                  </a:lnTo>
                  <a:lnTo>
                    <a:pt x="122" y="33"/>
                  </a:lnTo>
                  <a:lnTo>
                    <a:pt x="95" y="11"/>
                  </a:lnTo>
                  <a:lnTo>
                    <a:pt x="69" y="0"/>
                  </a:lnTo>
                  <a:lnTo>
                    <a:pt x="40" y="7"/>
                  </a:lnTo>
                  <a:lnTo>
                    <a:pt x="14" y="38"/>
                  </a:lnTo>
                  <a:lnTo>
                    <a:pt x="3" y="60"/>
                  </a:lnTo>
                  <a:lnTo>
                    <a:pt x="0" y="78"/>
                  </a:lnTo>
                  <a:lnTo>
                    <a:pt x="1" y="94"/>
                  </a:lnTo>
                  <a:lnTo>
                    <a:pt x="8" y="106"/>
                  </a:lnTo>
                  <a:lnTo>
                    <a:pt x="17" y="117"/>
                  </a:lnTo>
                  <a:lnTo>
                    <a:pt x="30" y="126"/>
                  </a:lnTo>
                  <a:lnTo>
                    <a:pt x="46" y="132"/>
                  </a:lnTo>
                  <a:lnTo>
                    <a:pt x="62" y="138"/>
                  </a:lnTo>
                  <a:lnTo>
                    <a:pt x="79" y="141"/>
                  </a:lnTo>
                  <a:lnTo>
                    <a:pt x="98" y="143"/>
                  </a:lnTo>
                  <a:lnTo>
                    <a:pt x="115" y="144"/>
                  </a:lnTo>
                  <a:lnTo>
                    <a:pt x="130" y="146"/>
                  </a:lnTo>
                  <a:lnTo>
                    <a:pt x="144" y="146"/>
                  </a:lnTo>
                  <a:lnTo>
                    <a:pt x="154" y="144"/>
                  </a:lnTo>
                  <a:lnTo>
                    <a:pt x="161" y="144"/>
                  </a:lnTo>
                  <a:lnTo>
                    <a:pt x="163" y="14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15" name="Freeform 467"/>
            <p:cNvSpPr>
              <a:spLocks/>
            </p:cNvSpPr>
            <p:nvPr/>
          </p:nvSpPr>
          <p:spPr bwMode="auto">
            <a:xfrm>
              <a:off x="2359" y="2133"/>
              <a:ext cx="89" cy="71"/>
            </a:xfrm>
            <a:custGeom>
              <a:avLst/>
              <a:gdLst>
                <a:gd name="T0" fmla="*/ 178 w 178"/>
                <a:gd name="T1" fmla="*/ 27 h 143"/>
                <a:gd name="T2" fmla="*/ 164 w 178"/>
                <a:gd name="T3" fmla="*/ 1 h 143"/>
                <a:gd name="T4" fmla="*/ 162 w 178"/>
                <a:gd name="T5" fmla="*/ 1 h 143"/>
                <a:gd name="T6" fmla="*/ 155 w 178"/>
                <a:gd name="T7" fmla="*/ 1 h 143"/>
                <a:gd name="T8" fmla="*/ 145 w 178"/>
                <a:gd name="T9" fmla="*/ 0 h 143"/>
                <a:gd name="T10" fmla="*/ 131 w 178"/>
                <a:gd name="T11" fmla="*/ 0 h 143"/>
                <a:gd name="T12" fmla="*/ 116 w 178"/>
                <a:gd name="T13" fmla="*/ 1 h 143"/>
                <a:gd name="T14" fmla="*/ 99 w 178"/>
                <a:gd name="T15" fmla="*/ 2 h 143"/>
                <a:gd name="T16" fmla="*/ 80 w 178"/>
                <a:gd name="T17" fmla="*/ 5 h 143"/>
                <a:gd name="T18" fmla="*/ 63 w 178"/>
                <a:gd name="T19" fmla="*/ 7 h 143"/>
                <a:gd name="T20" fmla="*/ 46 w 178"/>
                <a:gd name="T21" fmla="*/ 13 h 143"/>
                <a:gd name="T22" fmla="*/ 31 w 178"/>
                <a:gd name="T23" fmla="*/ 18 h 143"/>
                <a:gd name="T24" fmla="*/ 18 w 178"/>
                <a:gd name="T25" fmla="*/ 27 h 143"/>
                <a:gd name="T26" fmla="*/ 8 w 178"/>
                <a:gd name="T27" fmla="*/ 37 h 143"/>
                <a:gd name="T28" fmla="*/ 2 w 178"/>
                <a:gd name="T29" fmla="*/ 50 h 143"/>
                <a:gd name="T30" fmla="*/ 0 w 178"/>
                <a:gd name="T31" fmla="*/ 65 h 143"/>
                <a:gd name="T32" fmla="*/ 4 w 178"/>
                <a:gd name="T33" fmla="*/ 83 h 143"/>
                <a:gd name="T34" fmla="*/ 14 w 178"/>
                <a:gd name="T35" fmla="*/ 104 h 143"/>
                <a:gd name="T36" fmla="*/ 41 w 178"/>
                <a:gd name="T37" fmla="*/ 135 h 143"/>
                <a:gd name="T38" fmla="*/ 69 w 178"/>
                <a:gd name="T39" fmla="*/ 143 h 143"/>
                <a:gd name="T40" fmla="*/ 96 w 178"/>
                <a:gd name="T41" fmla="*/ 132 h 143"/>
                <a:gd name="T42" fmla="*/ 122 w 178"/>
                <a:gd name="T43" fmla="*/ 111 h 143"/>
                <a:gd name="T44" fmla="*/ 145 w 178"/>
                <a:gd name="T45" fmla="*/ 83 h 143"/>
                <a:gd name="T46" fmla="*/ 162 w 178"/>
                <a:gd name="T47" fmla="*/ 55 h 143"/>
                <a:gd name="T48" fmla="*/ 174 w 178"/>
                <a:gd name="T49" fmla="*/ 35 h 143"/>
                <a:gd name="T50" fmla="*/ 178 w 178"/>
                <a:gd name="T51" fmla="*/ 2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8" h="143">
                  <a:moveTo>
                    <a:pt x="178" y="27"/>
                  </a:moveTo>
                  <a:lnTo>
                    <a:pt x="164" y="1"/>
                  </a:lnTo>
                  <a:lnTo>
                    <a:pt x="162" y="1"/>
                  </a:lnTo>
                  <a:lnTo>
                    <a:pt x="155" y="1"/>
                  </a:lnTo>
                  <a:lnTo>
                    <a:pt x="145" y="0"/>
                  </a:lnTo>
                  <a:lnTo>
                    <a:pt x="131" y="0"/>
                  </a:lnTo>
                  <a:lnTo>
                    <a:pt x="116" y="1"/>
                  </a:lnTo>
                  <a:lnTo>
                    <a:pt x="99" y="2"/>
                  </a:lnTo>
                  <a:lnTo>
                    <a:pt x="80" y="5"/>
                  </a:lnTo>
                  <a:lnTo>
                    <a:pt x="63" y="7"/>
                  </a:lnTo>
                  <a:lnTo>
                    <a:pt x="46" y="13"/>
                  </a:lnTo>
                  <a:lnTo>
                    <a:pt x="31" y="18"/>
                  </a:lnTo>
                  <a:lnTo>
                    <a:pt x="18" y="27"/>
                  </a:lnTo>
                  <a:lnTo>
                    <a:pt x="8" y="37"/>
                  </a:lnTo>
                  <a:lnTo>
                    <a:pt x="2" y="50"/>
                  </a:lnTo>
                  <a:lnTo>
                    <a:pt x="0" y="65"/>
                  </a:lnTo>
                  <a:lnTo>
                    <a:pt x="4" y="83"/>
                  </a:lnTo>
                  <a:lnTo>
                    <a:pt x="14" y="104"/>
                  </a:lnTo>
                  <a:lnTo>
                    <a:pt x="41" y="135"/>
                  </a:lnTo>
                  <a:lnTo>
                    <a:pt x="69" y="143"/>
                  </a:lnTo>
                  <a:lnTo>
                    <a:pt x="96" y="132"/>
                  </a:lnTo>
                  <a:lnTo>
                    <a:pt x="122" y="111"/>
                  </a:lnTo>
                  <a:lnTo>
                    <a:pt x="145" y="83"/>
                  </a:lnTo>
                  <a:lnTo>
                    <a:pt x="162" y="55"/>
                  </a:lnTo>
                  <a:lnTo>
                    <a:pt x="174" y="35"/>
                  </a:lnTo>
                  <a:lnTo>
                    <a:pt x="178" y="2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16" name="Freeform 468"/>
            <p:cNvSpPr>
              <a:spLocks/>
            </p:cNvSpPr>
            <p:nvPr/>
          </p:nvSpPr>
          <p:spPr bwMode="auto">
            <a:xfrm>
              <a:off x="2432" y="2151"/>
              <a:ext cx="66" cy="90"/>
            </a:xfrm>
            <a:custGeom>
              <a:avLst/>
              <a:gdLst>
                <a:gd name="T0" fmla="*/ 82 w 132"/>
                <a:gd name="T1" fmla="*/ 0 h 181"/>
                <a:gd name="T2" fmla="*/ 52 w 132"/>
                <a:gd name="T3" fmla="*/ 0 h 181"/>
                <a:gd name="T4" fmla="*/ 47 w 132"/>
                <a:gd name="T5" fmla="*/ 8 h 181"/>
                <a:gd name="T6" fmla="*/ 35 w 132"/>
                <a:gd name="T7" fmla="*/ 29 h 181"/>
                <a:gd name="T8" fmla="*/ 20 w 132"/>
                <a:gd name="T9" fmla="*/ 57 h 181"/>
                <a:gd name="T10" fmla="*/ 7 w 132"/>
                <a:gd name="T11" fmla="*/ 90 h 181"/>
                <a:gd name="T12" fmla="*/ 0 w 132"/>
                <a:gd name="T13" fmla="*/ 123 h 181"/>
                <a:gd name="T14" fmla="*/ 5 w 132"/>
                <a:gd name="T15" fmla="*/ 152 h 181"/>
                <a:gd name="T16" fmla="*/ 24 w 132"/>
                <a:gd name="T17" fmla="*/ 172 h 181"/>
                <a:gd name="T18" fmla="*/ 64 w 132"/>
                <a:gd name="T19" fmla="*/ 181 h 181"/>
                <a:gd name="T20" fmla="*/ 106 w 132"/>
                <a:gd name="T21" fmla="*/ 172 h 181"/>
                <a:gd name="T22" fmla="*/ 127 w 132"/>
                <a:gd name="T23" fmla="*/ 152 h 181"/>
                <a:gd name="T24" fmla="*/ 132 w 132"/>
                <a:gd name="T25" fmla="*/ 123 h 181"/>
                <a:gd name="T26" fmla="*/ 127 w 132"/>
                <a:gd name="T27" fmla="*/ 90 h 181"/>
                <a:gd name="T28" fmla="*/ 114 w 132"/>
                <a:gd name="T29" fmla="*/ 57 h 181"/>
                <a:gd name="T30" fmla="*/ 99 w 132"/>
                <a:gd name="T31" fmla="*/ 29 h 181"/>
                <a:gd name="T32" fmla="*/ 86 w 132"/>
                <a:gd name="T33" fmla="*/ 8 h 181"/>
                <a:gd name="T34" fmla="*/ 82 w 132"/>
                <a:gd name="T35"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81">
                  <a:moveTo>
                    <a:pt x="82" y="0"/>
                  </a:moveTo>
                  <a:lnTo>
                    <a:pt x="52" y="0"/>
                  </a:lnTo>
                  <a:lnTo>
                    <a:pt x="47" y="8"/>
                  </a:lnTo>
                  <a:lnTo>
                    <a:pt x="35" y="29"/>
                  </a:lnTo>
                  <a:lnTo>
                    <a:pt x="20" y="57"/>
                  </a:lnTo>
                  <a:lnTo>
                    <a:pt x="7" y="90"/>
                  </a:lnTo>
                  <a:lnTo>
                    <a:pt x="0" y="123"/>
                  </a:lnTo>
                  <a:lnTo>
                    <a:pt x="5" y="152"/>
                  </a:lnTo>
                  <a:lnTo>
                    <a:pt x="24" y="172"/>
                  </a:lnTo>
                  <a:lnTo>
                    <a:pt x="64" y="181"/>
                  </a:lnTo>
                  <a:lnTo>
                    <a:pt x="106" y="172"/>
                  </a:lnTo>
                  <a:lnTo>
                    <a:pt x="127" y="152"/>
                  </a:lnTo>
                  <a:lnTo>
                    <a:pt x="132" y="123"/>
                  </a:lnTo>
                  <a:lnTo>
                    <a:pt x="127" y="90"/>
                  </a:lnTo>
                  <a:lnTo>
                    <a:pt x="114" y="57"/>
                  </a:lnTo>
                  <a:lnTo>
                    <a:pt x="99" y="29"/>
                  </a:lnTo>
                  <a:lnTo>
                    <a:pt x="86" y="8"/>
                  </a:lnTo>
                  <a:lnTo>
                    <a:pt x="82"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17" name="Freeform 469"/>
            <p:cNvSpPr>
              <a:spLocks/>
            </p:cNvSpPr>
            <p:nvPr/>
          </p:nvSpPr>
          <p:spPr bwMode="auto">
            <a:xfrm>
              <a:off x="2482" y="2132"/>
              <a:ext cx="88" cy="72"/>
            </a:xfrm>
            <a:custGeom>
              <a:avLst/>
              <a:gdLst>
                <a:gd name="T0" fmla="*/ 15 w 177"/>
                <a:gd name="T1" fmla="*/ 1 h 144"/>
                <a:gd name="T2" fmla="*/ 0 w 177"/>
                <a:gd name="T3" fmla="*/ 26 h 144"/>
                <a:gd name="T4" fmla="*/ 5 w 177"/>
                <a:gd name="T5" fmla="*/ 34 h 144"/>
                <a:gd name="T6" fmla="*/ 16 w 177"/>
                <a:gd name="T7" fmla="*/ 55 h 144"/>
                <a:gd name="T8" fmla="*/ 33 w 177"/>
                <a:gd name="T9" fmla="*/ 83 h 144"/>
                <a:gd name="T10" fmla="*/ 56 w 177"/>
                <a:gd name="T11" fmla="*/ 110 h 144"/>
                <a:gd name="T12" fmla="*/ 82 w 177"/>
                <a:gd name="T13" fmla="*/ 132 h 144"/>
                <a:gd name="T14" fmla="*/ 109 w 177"/>
                <a:gd name="T15" fmla="*/ 144 h 144"/>
                <a:gd name="T16" fmla="*/ 137 w 177"/>
                <a:gd name="T17" fmla="*/ 137 h 144"/>
                <a:gd name="T18" fmla="*/ 164 w 177"/>
                <a:gd name="T19" fmla="*/ 106 h 144"/>
                <a:gd name="T20" fmla="*/ 174 w 177"/>
                <a:gd name="T21" fmla="*/ 85 h 144"/>
                <a:gd name="T22" fmla="*/ 177 w 177"/>
                <a:gd name="T23" fmla="*/ 67 h 144"/>
                <a:gd name="T24" fmla="*/ 176 w 177"/>
                <a:gd name="T25" fmla="*/ 50 h 144"/>
                <a:gd name="T26" fmla="*/ 170 w 177"/>
                <a:gd name="T27" fmla="*/ 38 h 144"/>
                <a:gd name="T28" fmla="*/ 161 w 177"/>
                <a:gd name="T29" fmla="*/ 27 h 144"/>
                <a:gd name="T30" fmla="*/ 147 w 177"/>
                <a:gd name="T31" fmla="*/ 19 h 144"/>
                <a:gd name="T32" fmla="*/ 132 w 177"/>
                <a:gd name="T33" fmla="*/ 12 h 144"/>
                <a:gd name="T34" fmla="*/ 116 w 177"/>
                <a:gd name="T35" fmla="*/ 8 h 144"/>
                <a:gd name="T36" fmla="*/ 98 w 177"/>
                <a:gd name="T37" fmla="*/ 4 h 144"/>
                <a:gd name="T38" fmla="*/ 81 w 177"/>
                <a:gd name="T39" fmla="*/ 2 h 144"/>
                <a:gd name="T40" fmla="*/ 63 w 177"/>
                <a:gd name="T41" fmla="*/ 1 h 144"/>
                <a:gd name="T42" fmla="*/ 48 w 177"/>
                <a:gd name="T43" fmla="*/ 0 h 144"/>
                <a:gd name="T44" fmla="*/ 35 w 177"/>
                <a:gd name="T45" fmla="*/ 0 h 144"/>
                <a:gd name="T46" fmla="*/ 24 w 177"/>
                <a:gd name="T47" fmla="*/ 1 h 144"/>
                <a:gd name="T48" fmla="*/ 17 w 177"/>
                <a:gd name="T49" fmla="*/ 1 h 144"/>
                <a:gd name="T50" fmla="*/ 15 w 177"/>
                <a:gd name="T51" fmla="*/ 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7" h="144">
                  <a:moveTo>
                    <a:pt x="15" y="1"/>
                  </a:moveTo>
                  <a:lnTo>
                    <a:pt x="0" y="26"/>
                  </a:lnTo>
                  <a:lnTo>
                    <a:pt x="5" y="34"/>
                  </a:lnTo>
                  <a:lnTo>
                    <a:pt x="16" y="55"/>
                  </a:lnTo>
                  <a:lnTo>
                    <a:pt x="33" y="83"/>
                  </a:lnTo>
                  <a:lnTo>
                    <a:pt x="56" y="110"/>
                  </a:lnTo>
                  <a:lnTo>
                    <a:pt x="82" y="132"/>
                  </a:lnTo>
                  <a:lnTo>
                    <a:pt x="109" y="144"/>
                  </a:lnTo>
                  <a:lnTo>
                    <a:pt x="137" y="137"/>
                  </a:lnTo>
                  <a:lnTo>
                    <a:pt x="164" y="106"/>
                  </a:lnTo>
                  <a:lnTo>
                    <a:pt x="174" y="85"/>
                  </a:lnTo>
                  <a:lnTo>
                    <a:pt x="177" y="67"/>
                  </a:lnTo>
                  <a:lnTo>
                    <a:pt x="176" y="50"/>
                  </a:lnTo>
                  <a:lnTo>
                    <a:pt x="170" y="38"/>
                  </a:lnTo>
                  <a:lnTo>
                    <a:pt x="161" y="27"/>
                  </a:lnTo>
                  <a:lnTo>
                    <a:pt x="147" y="19"/>
                  </a:lnTo>
                  <a:lnTo>
                    <a:pt x="132" y="12"/>
                  </a:lnTo>
                  <a:lnTo>
                    <a:pt x="116" y="8"/>
                  </a:lnTo>
                  <a:lnTo>
                    <a:pt x="98" y="4"/>
                  </a:lnTo>
                  <a:lnTo>
                    <a:pt x="81" y="2"/>
                  </a:lnTo>
                  <a:lnTo>
                    <a:pt x="63" y="1"/>
                  </a:lnTo>
                  <a:lnTo>
                    <a:pt x="48" y="0"/>
                  </a:lnTo>
                  <a:lnTo>
                    <a:pt x="35" y="0"/>
                  </a:lnTo>
                  <a:lnTo>
                    <a:pt x="24" y="1"/>
                  </a:lnTo>
                  <a:lnTo>
                    <a:pt x="17" y="1"/>
                  </a:lnTo>
                  <a:lnTo>
                    <a:pt x="15"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18" name="Freeform 470"/>
            <p:cNvSpPr>
              <a:spLocks/>
            </p:cNvSpPr>
            <p:nvPr/>
          </p:nvSpPr>
          <p:spPr bwMode="auto">
            <a:xfrm>
              <a:off x="2481" y="2051"/>
              <a:ext cx="90" cy="72"/>
            </a:xfrm>
            <a:custGeom>
              <a:avLst/>
              <a:gdLst>
                <a:gd name="T0" fmla="*/ 0 w 180"/>
                <a:gd name="T1" fmla="*/ 116 h 143"/>
                <a:gd name="T2" fmla="*/ 15 w 180"/>
                <a:gd name="T3" fmla="*/ 142 h 143"/>
                <a:gd name="T4" fmla="*/ 17 w 180"/>
                <a:gd name="T5" fmla="*/ 142 h 143"/>
                <a:gd name="T6" fmla="*/ 24 w 180"/>
                <a:gd name="T7" fmla="*/ 142 h 143"/>
                <a:gd name="T8" fmla="*/ 34 w 180"/>
                <a:gd name="T9" fmla="*/ 143 h 143"/>
                <a:gd name="T10" fmla="*/ 48 w 180"/>
                <a:gd name="T11" fmla="*/ 143 h 143"/>
                <a:gd name="T12" fmla="*/ 63 w 180"/>
                <a:gd name="T13" fmla="*/ 142 h 143"/>
                <a:gd name="T14" fmla="*/ 80 w 180"/>
                <a:gd name="T15" fmla="*/ 141 h 143"/>
                <a:gd name="T16" fmla="*/ 99 w 180"/>
                <a:gd name="T17" fmla="*/ 139 h 143"/>
                <a:gd name="T18" fmla="*/ 116 w 180"/>
                <a:gd name="T19" fmla="*/ 135 h 143"/>
                <a:gd name="T20" fmla="*/ 133 w 180"/>
                <a:gd name="T21" fmla="*/ 131 h 143"/>
                <a:gd name="T22" fmla="*/ 148 w 180"/>
                <a:gd name="T23" fmla="*/ 125 h 143"/>
                <a:gd name="T24" fmla="*/ 161 w 180"/>
                <a:gd name="T25" fmla="*/ 117 h 143"/>
                <a:gd name="T26" fmla="*/ 171 w 180"/>
                <a:gd name="T27" fmla="*/ 106 h 143"/>
                <a:gd name="T28" fmla="*/ 177 w 180"/>
                <a:gd name="T29" fmla="*/ 94 h 143"/>
                <a:gd name="T30" fmla="*/ 180 w 180"/>
                <a:gd name="T31" fmla="*/ 79 h 143"/>
                <a:gd name="T32" fmla="*/ 175 w 180"/>
                <a:gd name="T33" fmla="*/ 60 h 143"/>
                <a:gd name="T34" fmla="*/ 166 w 180"/>
                <a:gd name="T35" fmla="*/ 40 h 143"/>
                <a:gd name="T36" fmla="*/ 138 w 180"/>
                <a:gd name="T37" fmla="*/ 7 h 143"/>
                <a:gd name="T38" fmla="*/ 109 w 180"/>
                <a:gd name="T39" fmla="*/ 0 h 143"/>
                <a:gd name="T40" fmla="*/ 82 w 180"/>
                <a:gd name="T41" fmla="*/ 10 h 143"/>
                <a:gd name="T42" fmla="*/ 56 w 180"/>
                <a:gd name="T43" fmla="*/ 32 h 143"/>
                <a:gd name="T44" fmla="*/ 33 w 180"/>
                <a:gd name="T45" fmla="*/ 59 h 143"/>
                <a:gd name="T46" fmla="*/ 16 w 180"/>
                <a:gd name="T47" fmla="*/ 87 h 143"/>
                <a:gd name="T48" fmla="*/ 4 w 180"/>
                <a:gd name="T49" fmla="*/ 108 h 143"/>
                <a:gd name="T50" fmla="*/ 0 w 180"/>
                <a:gd name="T51" fmla="*/ 11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0" h="143">
                  <a:moveTo>
                    <a:pt x="0" y="116"/>
                  </a:moveTo>
                  <a:lnTo>
                    <a:pt x="15" y="142"/>
                  </a:lnTo>
                  <a:lnTo>
                    <a:pt x="17" y="142"/>
                  </a:lnTo>
                  <a:lnTo>
                    <a:pt x="24" y="142"/>
                  </a:lnTo>
                  <a:lnTo>
                    <a:pt x="34" y="143"/>
                  </a:lnTo>
                  <a:lnTo>
                    <a:pt x="48" y="143"/>
                  </a:lnTo>
                  <a:lnTo>
                    <a:pt x="63" y="142"/>
                  </a:lnTo>
                  <a:lnTo>
                    <a:pt x="80" y="141"/>
                  </a:lnTo>
                  <a:lnTo>
                    <a:pt x="99" y="139"/>
                  </a:lnTo>
                  <a:lnTo>
                    <a:pt x="116" y="135"/>
                  </a:lnTo>
                  <a:lnTo>
                    <a:pt x="133" y="131"/>
                  </a:lnTo>
                  <a:lnTo>
                    <a:pt x="148" y="125"/>
                  </a:lnTo>
                  <a:lnTo>
                    <a:pt x="161" y="117"/>
                  </a:lnTo>
                  <a:lnTo>
                    <a:pt x="171" y="106"/>
                  </a:lnTo>
                  <a:lnTo>
                    <a:pt x="177" y="94"/>
                  </a:lnTo>
                  <a:lnTo>
                    <a:pt x="180" y="79"/>
                  </a:lnTo>
                  <a:lnTo>
                    <a:pt x="175" y="60"/>
                  </a:lnTo>
                  <a:lnTo>
                    <a:pt x="166" y="40"/>
                  </a:lnTo>
                  <a:lnTo>
                    <a:pt x="138" y="7"/>
                  </a:lnTo>
                  <a:lnTo>
                    <a:pt x="109" y="0"/>
                  </a:lnTo>
                  <a:lnTo>
                    <a:pt x="82" y="10"/>
                  </a:lnTo>
                  <a:lnTo>
                    <a:pt x="56" y="32"/>
                  </a:lnTo>
                  <a:lnTo>
                    <a:pt x="33" y="59"/>
                  </a:lnTo>
                  <a:lnTo>
                    <a:pt x="16" y="87"/>
                  </a:lnTo>
                  <a:lnTo>
                    <a:pt x="4" y="108"/>
                  </a:lnTo>
                  <a:lnTo>
                    <a:pt x="0" y="11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19" name="Freeform 471"/>
            <p:cNvSpPr>
              <a:spLocks/>
            </p:cNvSpPr>
            <p:nvPr/>
          </p:nvSpPr>
          <p:spPr bwMode="auto">
            <a:xfrm>
              <a:off x="2654" y="1594"/>
              <a:ext cx="12" cy="12"/>
            </a:xfrm>
            <a:custGeom>
              <a:avLst/>
              <a:gdLst>
                <a:gd name="T0" fmla="*/ 12 w 24"/>
                <a:gd name="T1" fmla="*/ 24 h 24"/>
                <a:gd name="T2" fmla="*/ 8 w 24"/>
                <a:gd name="T3" fmla="*/ 23 h 24"/>
                <a:gd name="T4" fmla="*/ 3 w 24"/>
                <a:gd name="T5" fmla="*/ 21 h 24"/>
                <a:gd name="T6" fmla="*/ 1 w 24"/>
                <a:gd name="T7" fmla="*/ 16 h 24"/>
                <a:gd name="T8" fmla="*/ 0 w 24"/>
                <a:gd name="T9" fmla="*/ 11 h 24"/>
                <a:gd name="T10" fmla="*/ 1 w 24"/>
                <a:gd name="T11" fmla="*/ 7 h 24"/>
                <a:gd name="T12" fmla="*/ 3 w 24"/>
                <a:gd name="T13" fmla="*/ 3 h 24"/>
                <a:gd name="T14" fmla="*/ 8 w 24"/>
                <a:gd name="T15" fmla="*/ 1 h 24"/>
                <a:gd name="T16" fmla="*/ 12 w 24"/>
                <a:gd name="T17" fmla="*/ 0 h 24"/>
                <a:gd name="T18" fmla="*/ 17 w 24"/>
                <a:gd name="T19" fmla="*/ 1 h 24"/>
                <a:gd name="T20" fmla="*/ 20 w 24"/>
                <a:gd name="T21" fmla="*/ 3 h 24"/>
                <a:gd name="T22" fmla="*/ 23 w 24"/>
                <a:gd name="T23" fmla="*/ 7 h 24"/>
                <a:gd name="T24" fmla="*/ 24 w 24"/>
                <a:gd name="T25" fmla="*/ 11 h 24"/>
                <a:gd name="T26" fmla="*/ 23 w 24"/>
                <a:gd name="T27" fmla="*/ 16 h 24"/>
                <a:gd name="T28" fmla="*/ 20 w 24"/>
                <a:gd name="T29" fmla="*/ 21 h 24"/>
                <a:gd name="T30" fmla="*/ 17 w 24"/>
                <a:gd name="T31" fmla="*/ 23 h 24"/>
                <a:gd name="T32" fmla="*/ 12 w 24"/>
                <a:gd name="T3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lnTo>
                    <a:pt x="8" y="23"/>
                  </a:lnTo>
                  <a:lnTo>
                    <a:pt x="3" y="21"/>
                  </a:lnTo>
                  <a:lnTo>
                    <a:pt x="1" y="16"/>
                  </a:lnTo>
                  <a:lnTo>
                    <a:pt x="0" y="11"/>
                  </a:lnTo>
                  <a:lnTo>
                    <a:pt x="1" y="7"/>
                  </a:lnTo>
                  <a:lnTo>
                    <a:pt x="3" y="3"/>
                  </a:lnTo>
                  <a:lnTo>
                    <a:pt x="8" y="1"/>
                  </a:lnTo>
                  <a:lnTo>
                    <a:pt x="12" y="0"/>
                  </a:lnTo>
                  <a:lnTo>
                    <a:pt x="17" y="1"/>
                  </a:lnTo>
                  <a:lnTo>
                    <a:pt x="20" y="3"/>
                  </a:lnTo>
                  <a:lnTo>
                    <a:pt x="23" y="7"/>
                  </a:lnTo>
                  <a:lnTo>
                    <a:pt x="24" y="11"/>
                  </a:lnTo>
                  <a:lnTo>
                    <a:pt x="23" y="16"/>
                  </a:lnTo>
                  <a:lnTo>
                    <a:pt x="20" y="21"/>
                  </a:lnTo>
                  <a:lnTo>
                    <a:pt x="17" y="23"/>
                  </a:lnTo>
                  <a:lnTo>
                    <a:pt x="12" y="2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20" name="Freeform 472"/>
            <p:cNvSpPr>
              <a:spLocks/>
            </p:cNvSpPr>
            <p:nvPr/>
          </p:nvSpPr>
          <p:spPr bwMode="auto">
            <a:xfrm>
              <a:off x="2647" y="1554"/>
              <a:ext cx="26" cy="37"/>
            </a:xfrm>
            <a:custGeom>
              <a:avLst/>
              <a:gdLst>
                <a:gd name="T0" fmla="*/ 19 w 52"/>
                <a:gd name="T1" fmla="*/ 73 h 73"/>
                <a:gd name="T2" fmla="*/ 31 w 52"/>
                <a:gd name="T3" fmla="*/ 73 h 73"/>
                <a:gd name="T4" fmla="*/ 33 w 52"/>
                <a:gd name="T5" fmla="*/ 70 h 73"/>
                <a:gd name="T6" fmla="*/ 38 w 52"/>
                <a:gd name="T7" fmla="*/ 62 h 73"/>
                <a:gd name="T8" fmla="*/ 43 w 52"/>
                <a:gd name="T9" fmla="*/ 50 h 73"/>
                <a:gd name="T10" fmla="*/ 49 w 52"/>
                <a:gd name="T11" fmla="*/ 36 h 73"/>
                <a:gd name="T12" fmla="*/ 52 w 52"/>
                <a:gd name="T13" fmla="*/ 24 h 73"/>
                <a:gd name="T14" fmla="*/ 50 w 52"/>
                <a:gd name="T15" fmla="*/ 12 h 73"/>
                <a:gd name="T16" fmla="*/ 42 w 52"/>
                <a:gd name="T17" fmla="*/ 4 h 73"/>
                <a:gd name="T18" fmla="*/ 26 w 52"/>
                <a:gd name="T19" fmla="*/ 0 h 73"/>
                <a:gd name="T20" fmla="*/ 10 w 52"/>
                <a:gd name="T21" fmla="*/ 4 h 73"/>
                <a:gd name="T22" fmla="*/ 1 w 52"/>
                <a:gd name="T23" fmla="*/ 12 h 73"/>
                <a:gd name="T24" fmla="*/ 0 w 52"/>
                <a:gd name="T25" fmla="*/ 24 h 73"/>
                <a:gd name="T26" fmla="*/ 2 w 52"/>
                <a:gd name="T27" fmla="*/ 36 h 73"/>
                <a:gd name="T28" fmla="*/ 7 w 52"/>
                <a:gd name="T29" fmla="*/ 50 h 73"/>
                <a:gd name="T30" fmla="*/ 12 w 52"/>
                <a:gd name="T31" fmla="*/ 62 h 73"/>
                <a:gd name="T32" fmla="*/ 17 w 52"/>
                <a:gd name="T33" fmla="*/ 70 h 73"/>
                <a:gd name="T34" fmla="*/ 19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21" name="Freeform 473"/>
            <p:cNvSpPr>
              <a:spLocks/>
            </p:cNvSpPr>
            <p:nvPr/>
          </p:nvSpPr>
          <p:spPr bwMode="auto">
            <a:xfrm>
              <a:off x="2647" y="1554"/>
              <a:ext cx="26" cy="37"/>
            </a:xfrm>
            <a:custGeom>
              <a:avLst/>
              <a:gdLst>
                <a:gd name="T0" fmla="*/ 19 w 52"/>
                <a:gd name="T1" fmla="*/ 73 h 73"/>
                <a:gd name="T2" fmla="*/ 31 w 52"/>
                <a:gd name="T3" fmla="*/ 73 h 73"/>
                <a:gd name="T4" fmla="*/ 33 w 52"/>
                <a:gd name="T5" fmla="*/ 70 h 73"/>
                <a:gd name="T6" fmla="*/ 38 w 52"/>
                <a:gd name="T7" fmla="*/ 62 h 73"/>
                <a:gd name="T8" fmla="*/ 43 w 52"/>
                <a:gd name="T9" fmla="*/ 50 h 73"/>
                <a:gd name="T10" fmla="*/ 49 w 52"/>
                <a:gd name="T11" fmla="*/ 36 h 73"/>
                <a:gd name="T12" fmla="*/ 52 w 52"/>
                <a:gd name="T13" fmla="*/ 24 h 73"/>
                <a:gd name="T14" fmla="*/ 50 w 52"/>
                <a:gd name="T15" fmla="*/ 12 h 73"/>
                <a:gd name="T16" fmla="*/ 42 w 52"/>
                <a:gd name="T17" fmla="*/ 4 h 73"/>
                <a:gd name="T18" fmla="*/ 26 w 52"/>
                <a:gd name="T19" fmla="*/ 0 h 73"/>
                <a:gd name="T20" fmla="*/ 10 w 52"/>
                <a:gd name="T21" fmla="*/ 4 h 73"/>
                <a:gd name="T22" fmla="*/ 1 w 52"/>
                <a:gd name="T23" fmla="*/ 12 h 73"/>
                <a:gd name="T24" fmla="*/ 0 w 52"/>
                <a:gd name="T25" fmla="*/ 24 h 73"/>
                <a:gd name="T26" fmla="*/ 2 w 52"/>
                <a:gd name="T27" fmla="*/ 36 h 73"/>
                <a:gd name="T28" fmla="*/ 7 w 52"/>
                <a:gd name="T29" fmla="*/ 50 h 73"/>
                <a:gd name="T30" fmla="*/ 12 w 52"/>
                <a:gd name="T31" fmla="*/ 62 h 73"/>
                <a:gd name="T32" fmla="*/ 17 w 52"/>
                <a:gd name="T33" fmla="*/ 70 h 73"/>
                <a:gd name="T34" fmla="*/ 19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22" name="Freeform 474"/>
            <p:cNvSpPr>
              <a:spLocks/>
            </p:cNvSpPr>
            <p:nvPr/>
          </p:nvSpPr>
          <p:spPr bwMode="auto">
            <a:xfrm>
              <a:off x="2618" y="1569"/>
              <a:ext cx="36" cy="29"/>
            </a:xfrm>
            <a:custGeom>
              <a:avLst/>
              <a:gdLst>
                <a:gd name="T0" fmla="*/ 66 w 71"/>
                <a:gd name="T1" fmla="*/ 58 h 58"/>
                <a:gd name="T2" fmla="*/ 71 w 71"/>
                <a:gd name="T3" fmla="*/ 48 h 58"/>
                <a:gd name="T4" fmla="*/ 70 w 71"/>
                <a:gd name="T5" fmla="*/ 44 h 58"/>
                <a:gd name="T6" fmla="*/ 64 w 71"/>
                <a:gd name="T7" fmla="*/ 36 h 58"/>
                <a:gd name="T8" fmla="*/ 58 w 71"/>
                <a:gd name="T9" fmla="*/ 25 h 58"/>
                <a:gd name="T10" fmla="*/ 49 w 71"/>
                <a:gd name="T11" fmla="*/ 14 h 58"/>
                <a:gd name="T12" fmla="*/ 39 w 71"/>
                <a:gd name="T13" fmla="*/ 5 h 58"/>
                <a:gd name="T14" fmla="*/ 28 w 71"/>
                <a:gd name="T15" fmla="*/ 0 h 58"/>
                <a:gd name="T16" fmla="*/ 16 w 71"/>
                <a:gd name="T17" fmla="*/ 4 h 58"/>
                <a:gd name="T18" fmla="*/ 6 w 71"/>
                <a:gd name="T19" fmla="*/ 17 h 58"/>
                <a:gd name="T20" fmla="*/ 0 w 71"/>
                <a:gd name="T21" fmla="*/ 33 h 58"/>
                <a:gd name="T22" fmla="*/ 3 w 71"/>
                <a:gd name="T23" fmla="*/ 43 h 58"/>
                <a:gd name="T24" fmla="*/ 11 w 71"/>
                <a:gd name="T25" fmla="*/ 51 h 58"/>
                <a:gd name="T26" fmla="*/ 25 w 71"/>
                <a:gd name="T27" fmla="*/ 56 h 58"/>
                <a:gd name="T28" fmla="*/ 39 w 71"/>
                <a:gd name="T29" fmla="*/ 58 h 58"/>
                <a:gd name="T30" fmla="*/ 52 w 71"/>
                <a:gd name="T31" fmla="*/ 58 h 58"/>
                <a:gd name="T32" fmla="*/ 62 w 71"/>
                <a:gd name="T33" fmla="*/ 58 h 58"/>
                <a:gd name="T34" fmla="*/ 66 w 71"/>
                <a:gd name="T3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8">
                  <a:moveTo>
                    <a:pt x="66" y="58"/>
                  </a:moveTo>
                  <a:lnTo>
                    <a:pt x="71" y="48"/>
                  </a:lnTo>
                  <a:lnTo>
                    <a:pt x="70" y="44"/>
                  </a:lnTo>
                  <a:lnTo>
                    <a:pt x="64" y="36"/>
                  </a:lnTo>
                  <a:lnTo>
                    <a:pt x="58" y="25"/>
                  </a:lnTo>
                  <a:lnTo>
                    <a:pt x="49" y="14"/>
                  </a:lnTo>
                  <a:lnTo>
                    <a:pt x="39" y="5"/>
                  </a:lnTo>
                  <a:lnTo>
                    <a:pt x="28" y="0"/>
                  </a:lnTo>
                  <a:lnTo>
                    <a:pt x="16" y="4"/>
                  </a:lnTo>
                  <a:lnTo>
                    <a:pt x="6" y="17"/>
                  </a:lnTo>
                  <a:lnTo>
                    <a:pt x="0" y="33"/>
                  </a:lnTo>
                  <a:lnTo>
                    <a:pt x="3" y="43"/>
                  </a:lnTo>
                  <a:lnTo>
                    <a:pt x="11" y="51"/>
                  </a:lnTo>
                  <a:lnTo>
                    <a:pt x="25" y="56"/>
                  </a:lnTo>
                  <a:lnTo>
                    <a:pt x="39" y="58"/>
                  </a:lnTo>
                  <a:lnTo>
                    <a:pt x="52" y="58"/>
                  </a:lnTo>
                  <a:lnTo>
                    <a:pt x="62" y="58"/>
                  </a:lnTo>
                  <a:lnTo>
                    <a:pt x="66" y="5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23" name="Freeform 475"/>
            <p:cNvSpPr>
              <a:spLocks/>
            </p:cNvSpPr>
            <p:nvPr/>
          </p:nvSpPr>
          <p:spPr bwMode="auto">
            <a:xfrm>
              <a:off x="2618" y="1602"/>
              <a:ext cx="36" cy="28"/>
            </a:xfrm>
            <a:custGeom>
              <a:avLst/>
              <a:gdLst>
                <a:gd name="T0" fmla="*/ 71 w 71"/>
                <a:gd name="T1" fmla="*/ 10 h 57"/>
                <a:gd name="T2" fmla="*/ 66 w 71"/>
                <a:gd name="T3" fmla="*/ 0 h 57"/>
                <a:gd name="T4" fmla="*/ 62 w 71"/>
                <a:gd name="T5" fmla="*/ 0 h 57"/>
                <a:gd name="T6" fmla="*/ 53 w 71"/>
                <a:gd name="T7" fmla="*/ 0 h 57"/>
                <a:gd name="T8" fmla="*/ 39 w 71"/>
                <a:gd name="T9" fmla="*/ 0 h 57"/>
                <a:gd name="T10" fmla="*/ 25 w 71"/>
                <a:gd name="T11" fmla="*/ 2 h 57"/>
                <a:gd name="T12" fmla="*/ 13 w 71"/>
                <a:gd name="T13" fmla="*/ 7 h 57"/>
                <a:gd name="T14" fmla="*/ 3 w 71"/>
                <a:gd name="T15" fmla="*/ 15 h 57"/>
                <a:gd name="T16" fmla="*/ 0 w 71"/>
                <a:gd name="T17" fmla="*/ 25 h 57"/>
                <a:gd name="T18" fmla="*/ 6 w 71"/>
                <a:gd name="T19" fmla="*/ 42 h 57"/>
                <a:gd name="T20" fmla="*/ 16 w 71"/>
                <a:gd name="T21" fmla="*/ 54 h 57"/>
                <a:gd name="T22" fmla="*/ 28 w 71"/>
                <a:gd name="T23" fmla="*/ 57 h 57"/>
                <a:gd name="T24" fmla="*/ 39 w 71"/>
                <a:gd name="T25" fmla="*/ 53 h 57"/>
                <a:gd name="T26" fmla="*/ 49 w 71"/>
                <a:gd name="T27" fmla="*/ 44 h 57"/>
                <a:gd name="T28" fmla="*/ 58 w 71"/>
                <a:gd name="T29" fmla="*/ 33 h 57"/>
                <a:gd name="T30" fmla="*/ 64 w 71"/>
                <a:gd name="T31" fmla="*/ 22 h 57"/>
                <a:gd name="T32" fmla="*/ 70 w 71"/>
                <a:gd name="T33" fmla="*/ 14 h 57"/>
                <a:gd name="T34" fmla="*/ 71 w 71"/>
                <a:gd name="T35" fmla="*/ 1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7">
                  <a:moveTo>
                    <a:pt x="71" y="10"/>
                  </a:moveTo>
                  <a:lnTo>
                    <a:pt x="66" y="0"/>
                  </a:lnTo>
                  <a:lnTo>
                    <a:pt x="62" y="0"/>
                  </a:lnTo>
                  <a:lnTo>
                    <a:pt x="53" y="0"/>
                  </a:lnTo>
                  <a:lnTo>
                    <a:pt x="39" y="0"/>
                  </a:lnTo>
                  <a:lnTo>
                    <a:pt x="25" y="2"/>
                  </a:lnTo>
                  <a:lnTo>
                    <a:pt x="13" y="7"/>
                  </a:lnTo>
                  <a:lnTo>
                    <a:pt x="3" y="15"/>
                  </a:lnTo>
                  <a:lnTo>
                    <a:pt x="0" y="25"/>
                  </a:lnTo>
                  <a:lnTo>
                    <a:pt x="6" y="42"/>
                  </a:lnTo>
                  <a:lnTo>
                    <a:pt x="16" y="54"/>
                  </a:lnTo>
                  <a:lnTo>
                    <a:pt x="28" y="57"/>
                  </a:lnTo>
                  <a:lnTo>
                    <a:pt x="39" y="53"/>
                  </a:lnTo>
                  <a:lnTo>
                    <a:pt x="49" y="44"/>
                  </a:lnTo>
                  <a:lnTo>
                    <a:pt x="58" y="33"/>
                  </a:lnTo>
                  <a:lnTo>
                    <a:pt x="64" y="22"/>
                  </a:lnTo>
                  <a:lnTo>
                    <a:pt x="70" y="14"/>
                  </a:lnTo>
                  <a:lnTo>
                    <a:pt x="71" y="1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24" name="Freeform 476"/>
            <p:cNvSpPr>
              <a:spLocks/>
            </p:cNvSpPr>
            <p:nvPr/>
          </p:nvSpPr>
          <p:spPr bwMode="auto">
            <a:xfrm>
              <a:off x="2647" y="1610"/>
              <a:ext cx="26" cy="36"/>
            </a:xfrm>
            <a:custGeom>
              <a:avLst/>
              <a:gdLst>
                <a:gd name="T0" fmla="*/ 32 w 52"/>
                <a:gd name="T1" fmla="*/ 0 h 73"/>
                <a:gd name="T2" fmla="*/ 20 w 52"/>
                <a:gd name="T3" fmla="*/ 0 h 73"/>
                <a:gd name="T4" fmla="*/ 18 w 52"/>
                <a:gd name="T5" fmla="*/ 4 h 73"/>
                <a:gd name="T6" fmla="*/ 14 w 52"/>
                <a:gd name="T7" fmla="*/ 12 h 73"/>
                <a:gd name="T8" fmla="*/ 8 w 52"/>
                <a:gd name="T9" fmla="*/ 23 h 73"/>
                <a:gd name="T10" fmla="*/ 2 w 52"/>
                <a:gd name="T11" fmla="*/ 36 h 73"/>
                <a:gd name="T12" fmla="*/ 0 w 52"/>
                <a:gd name="T13" fmla="*/ 50 h 73"/>
                <a:gd name="T14" fmla="*/ 1 w 52"/>
                <a:gd name="T15" fmla="*/ 61 h 73"/>
                <a:gd name="T16" fmla="*/ 9 w 52"/>
                <a:gd name="T17" fmla="*/ 69 h 73"/>
                <a:gd name="T18" fmla="*/ 25 w 52"/>
                <a:gd name="T19" fmla="*/ 73 h 73"/>
                <a:gd name="T20" fmla="*/ 41 w 52"/>
                <a:gd name="T21" fmla="*/ 69 h 73"/>
                <a:gd name="T22" fmla="*/ 50 w 52"/>
                <a:gd name="T23" fmla="*/ 61 h 73"/>
                <a:gd name="T24" fmla="*/ 52 w 52"/>
                <a:gd name="T25" fmla="*/ 50 h 73"/>
                <a:gd name="T26" fmla="*/ 49 w 52"/>
                <a:gd name="T27" fmla="*/ 36 h 73"/>
                <a:gd name="T28" fmla="*/ 45 w 52"/>
                <a:gd name="T29" fmla="*/ 23 h 73"/>
                <a:gd name="T30" fmla="*/ 39 w 52"/>
                <a:gd name="T31" fmla="*/ 12 h 73"/>
                <a:gd name="T32" fmla="*/ 34 w 52"/>
                <a:gd name="T33" fmla="*/ 4 h 73"/>
                <a:gd name="T34" fmla="*/ 32 w 52"/>
                <a:gd name="T3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32" y="0"/>
                  </a:moveTo>
                  <a:lnTo>
                    <a:pt x="20" y="0"/>
                  </a:lnTo>
                  <a:lnTo>
                    <a:pt x="18" y="4"/>
                  </a:lnTo>
                  <a:lnTo>
                    <a:pt x="14" y="12"/>
                  </a:lnTo>
                  <a:lnTo>
                    <a:pt x="8" y="23"/>
                  </a:lnTo>
                  <a:lnTo>
                    <a:pt x="2" y="36"/>
                  </a:lnTo>
                  <a:lnTo>
                    <a:pt x="0" y="50"/>
                  </a:lnTo>
                  <a:lnTo>
                    <a:pt x="1" y="61"/>
                  </a:lnTo>
                  <a:lnTo>
                    <a:pt x="9" y="69"/>
                  </a:lnTo>
                  <a:lnTo>
                    <a:pt x="25" y="73"/>
                  </a:lnTo>
                  <a:lnTo>
                    <a:pt x="41" y="69"/>
                  </a:lnTo>
                  <a:lnTo>
                    <a:pt x="50" y="61"/>
                  </a:lnTo>
                  <a:lnTo>
                    <a:pt x="52" y="50"/>
                  </a:lnTo>
                  <a:lnTo>
                    <a:pt x="49" y="36"/>
                  </a:lnTo>
                  <a:lnTo>
                    <a:pt x="45" y="23"/>
                  </a:lnTo>
                  <a:lnTo>
                    <a:pt x="39" y="12"/>
                  </a:lnTo>
                  <a:lnTo>
                    <a:pt x="34" y="4"/>
                  </a:lnTo>
                  <a:lnTo>
                    <a:pt x="32"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25" name="Freeform 477"/>
            <p:cNvSpPr>
              <a:spLocks/>
            </p:cNvSpPr>
            <p:nvPr/>
          </p:nvSpPr>
          <p:spPr bwMode="auto">
            <a:xfrm>
              <a:off x="2667" y="1602"/>
              <a:ext cx="36" cy="28"/>
            </a:xfrm>
            <a:custGeom>
              <a:avLst/>
              <a:gdLst>
                <a:gd name="T0" fmla="*/ 6 w 71"/>
                <a:gd name="T1" fmla="*/ 0 h 57"/>
                <a:gd name="T2" fmla="*/ 0 w 71"/>
                <a:gd name="T3" fmla="*/ 10 h 57"/>
                <a:gd name="T4" fmla="*/ 1 w 71"/>
                <a:gd name="T5" fmla="*/ 14 h 57"/>
                <a:gd name="T6" fmla="*/ 7 w 71"/>
                <a:gd name="T7" fmla="*/ 22 h 57"/>
                <a:gd name="T8" fmla="*/ 14 w 71"/>
                <a:gd name="T9" fmla="*/ 33 h 57"/>
                <a:gd name="T10" fmla="*/ 23 w 71"/>
                <a:gd name="T11" fmla="*/ 44 h 57"/>
                <a:gd name="T12" fmla="*/ 32 w 71"/>
                <a:gd name="T13" fmla="*/ 53 h 57"/>
                <a:gd name="T14" fmla="*/ 44 w 71"/>
                <a:gd name="T15" fmla="*/ 57 h 57"/>
                <a:gd name="T16" fmla="*/ 55 w 71"/>
                <a:gd name="T17" fmla="*/ 54 h 57"/>
                <a:gd name="T18" fmla="*/ 66 w 71"/>
                <a:gd name="T19" fmla="*/ 42 h 57"/>
                <a:gd name="T20" fmla="*/ 71 w 71"/>
                <a:gd name="T21" fmla="*/ 25 h 57"/>
                <a:gd name="T22" fmla="*/ 68 w 71"/>
                <a:gd name="T23" fmla="*/ 15 h 57"/>
                <a:gd name="T24" fmla="*/ 60 w 71"/>
                <a:gd name="T25" fmla="*/ 7 h 57"/>
                <a:gd name="T26" fmla="*/ 46 w 71"/>
                <a:gd name="T27" fmla="*/ 2 h 57"/>
                <a:gd name="T28" fmla="*/ 32 w 71"/>
                <a:gd name="T29" fmla="*/ 0 h 57"/>
                <a:gd name="T30" fmla="*/ 19 w 71"/>
                <a:gd name="T31" fmla="*/ 0 h 57"/>
                <a:gd name="T32" fmla="*/ 9 w 71"/>
                <a:gd name="T33" fmla="*/ 0 h 57"/>
                <a:gd name="T34" fmla="*/ 6 w 71"/>
                <a:gd name="T3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7">
                  <a:moveTo>
                    <a:pt x="6" y="0"/>
                  </a:moveTo>
                  <a:lnTo>
                    <a:pt x="0" y="10"/>
                  </a:lnTo>
                  <a:lnTo>
                    <a:pt x="1" y="14"/>
                  </a:lnTo>
                  <a:lnTo>
                    <a:pt x="7" y="22"/>
                  </a:lnTo>
                  <a:lnTo>
                    <a:pt x="14" y="33"/>
                  </a:lnTo>
                  <a:lnTo>
                    <a:pt x="23" y="44"/>
                  </a:lnTo>
                  <a:lnTo>
                    <a:pt x="32" y="53"/>
                  </a:lnTo>
                  <a:lnTo>
                    <a:pt x="44" y="57"/>
                  </a:lnTo>
                  <a:lnTo>
                    <a:pt x="55" y="54"/>
                  </a:lnTo>
                  <a:lnTo>
                    <a:pt x="66" y="42"/>
                  </a:lnTo>
                  <a:lnTo>
                    <a:pt x="71" y="25"/>
                  </a:lnTo>
                  <a:lnTo>
                    <a:pt x="68" y="15"/>
                  </a:lnTo>
                  <a:lnTo>
                    <a:pt x="60" y="7"/>
                  </a:lnTo>
                  <a:lnTo>
                    <a:pt x="46" y="2"/>
                  </a:lnTo>
                  <a:lnTo>
                    <a:pt x="32" y="0"/>
                  </a:lnTo>
                  <a:lnTo>
                    <a:pt x="19" y="0"/>
                  </a:lnTo>
                  <a:lnTo>
                    <a:pt x="9" y="0"/>
                  </a:lnTo>
                  <a:lnTo>
                    <a:pt x="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26" name="Freeform 478"/>
            <p:cNvSpPr>
              <a:spLocks/>
            </p:cNvSpPr>
            <p:nvPr/>
          </p:nvSpPr>
          <p:spPr bwMode="auto">
            <a:xfrm>
              <a:off x="2667" y="1569"/>
              <a:ext cx="36" cy="28"/>
            </a:xfrm>
            <a:custGeom>
              <a:avLst/>
              <a:gdLst>
                <a:gd name="T0" fmla="*/ 0 w 71"/>
                <a:gd name="T1" fmla="*/ 47 h 57"/>
                <a:gd name="T2" fmla="*/ 6 w 71"/>
                <a:gd name="T3" fmla="*/ 57 h 57"/>
                <a:gd name="T4" fmla="*/ 9 w 71"/>
                <a:gd name="T5" fmla="*/ 57 h 57"/>
                <a:gd name="T6" fmla="*/ 19 w 71"/>
                <a:gd name="T7" fmla="*/ 57 h 57"/>
                <a:gd name="T8" fmla="*/ 32 w 71"/>
                <a:gd name="T9" fmla="*/ 57 h 57"/>
                <a:gd name="T10" fmla="*/ 46 w 71"/>
                <a:gd name="T11" fmla="*/ 55 h 57"/>
                <a:gd name="T12" fmla="*/ 59 w 71"/>
                <a:gd name="T13" fmla="*/ 50 h 57"/>
                <a:gd name="T14" fmla="*/ 68 w 71"/>
                <a:gd name="T15" fmla="*/ 43 h 57"/>
                <a:gd name="T16" fmla="*/ 71 w 71"/>
                <a:gd name="T17" fmla="*/ 32 h 57"/>
                <a:gd name="T18" fmla="*/ 66 w 71"/>
                <a:gd name="T19" fmla="*/ 17 h 57"/>
                <a:gd name="T20" fmla="*/ 55 w 71"/>
                <a:gd name="T21" fmla="*/ 4 h 57"/>
                <a:gd name="T22" fmla="*/ 44 w 71"/>
                <a:gd name="T23" fmla="*/ 0 h 57"/>
                <a:gd name="T24" fmla="*/ 32 w 71"/>
                <a:gd name="T25" fmla="*/ 4 h 57"/>
                <a:gd name="T26" fmla="*/ 23 w 71"/>
                <a:gd name="T27" fmla="*/ 13 h 57"/>
                <a:gd name="T28" fmla="*/ 14 w 71"/>
                <a:gd name="T29" fmla="*/ 23 h 57"/>
                <a:gd name="T30" fmla="*/ 7 w 71"/>
                <a:gd name="T31" fmla="*/ 35 h 57"/>
                <a:gd name="T32" fmla="*/ 1 w 71"/>
                <a:gd name="T33" fmla="*/ 43 h 57"/>
                <a:gd name="T34" fmla="*/ 0 w 71"/>
                <a:gd name="T35" fmla="*/ 4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7">
                  <a:moveTo>
                    <a:pt x="0" y="47"/>
                  </a:moveTo>
                  <a:lnTo>
                    <a:pt x="6" y="57"/>
                  </a:lnTo>
                  <a:lnTo>
                    <a:pt x="9" y="57"/>
                  </a:lnTo>
                  <a:lnTo>
                    <a:pt x="19" y="57"/>
                  </a:lnTo>
                  <a:lnTo>
                    <a:pt x="32" y="57"/>
                  </a:lnTo>
                  <a:lnTo>
                    <a:pt x="46" y="55"/>
                  </a:lnTo>
                  <a:lnTo>
                    <a:pt x="59" y="50"/>
                  </a:lnTo>
                  <a:lnTo>
                    <a:pt x="68" y="43"/>
                  </a:lnTo>
                  <a:lnTo>
                    <a:pt x="71" y="32"/>
                  </a:lnTo>
                  <a:lnTo>
                    <a:pt x="66" y="17"/>
                  </a:lnTo>
                  <a:lnTo>
                    <a:pt x="55" y="4"/>
                  </a:lnTo>
                  <a:lnTo>
                    <a:pt x="44" y="0"/>
                  </a:lnTo>
                  <a:lnTo>
                    <a:pt x="32" y="4"/>
                  </a:lnTo>
                  <a:lnTo>
                    <a:pt x="23" y="13"/>
                  </a:lnTo>
                  <a:lnTo>
                    <a:pt x="14" y="23"/>
                  </a:lnTo>
                  <a:lnTo>
                    <a:pt x="7" y="35"/>
                  </a:lnTo>
                  <a:lnTo>
                    <a:pt x="1" y="43"/>
                  </a:lnTo>
                  <a:lnTo>
                    <a:pt x="0" y="4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27" name="Freeform 479"/>
            <p:cNvSpPr>
              <a:spLocks/>
            </p:cNvSpPr>
            <p:nvPr/>
          </p:nvSpPr>
          <p:spPr bwMode="auto">
            <a:xfrm>
              <a:off x="3368" y="2439"/>
              <a:ext cx="12" cy="12"/>
            </a:xfrm>
            <a:custGeom>
              <a:avLst/>
              <a:gdLst>
                <a:gd name="T0" fmla="*/ 11 w 24"/>
                <a:gd name="T1" fmla="*/ 24 h 24"/>
                <a:gd name="T2" fmla="*/ 7 w 24"/>
                <a:gd name="T3" fmla="*/ 23 h 24"/>
                <a:gd name="T4" fmla="*/ 3 w 24"/>
                <a:gd name="T5" fmla="*/ 20 h 24"/>
                <a:gd name="T6" fmla="*/ 1 w 24"/>
                <a:gd name="T7" fmla="*/ 16 h 24"/>
                <a:gd name="T8" fmla="*/ 0 w 24"/>
                <a:gd name="T9" fmla="*/ 11 h 24"/>
                <a:gd name="T10" fmla="*/ 1 w 24"/>
                <a:gd name="T11" fmla="*/ 7 h 24"/>
                <a:gd name="T12" fmla="*/ 3 w 24"/>
                <a:gd name="T13" fmla="*/ 3 h 24"/>
                <a:gd name="T14" fmla="*/ 7 w 24"/>
                <a:gd name="T15" fmla="*/ 1 h 24"/>
                <a:gd name="T16" fmla="*/ 11 w 24"/>
                <a:gd name="T17" fmla="*/ 0 h 24"/>
                <a:gd name="T18" fmla="*/ 16 w 24"/>
                <a:gd name="T19" fmla="*/ 1 h 24"/>
                <a:gd name="T20" fmla="*/ 20 w 24"/>
                <a:gd name="T21" fmla="*/ 3 h 24"/>
                <a:gd name="T22" fmla="*/ 23 w 24"/>
                <a:gd name="T23" fmla="*/ 7 h 24"/>
                <a:gd name="T24" fmla="*/ 24 w 24"/>
                <a:gd name="T25" fmla="*/ 11 h 24"/>
                <a:gd name="T26" fmla="*/ 23 w 24"/>
                <a:gd name="T27" fmla="*/ 16 h 24"/>
                <a:gd name="T28" fmla="*/ 20 w 24"/>
                <a:gd name="T29" fmla="*/ 20 h 24"/>
                <a:gd name="T30" fmla="*/ 16 w 24"/>
                <a:gd name="T31" fmla="*/ 23 h 24"/>
                <a:gd name="T32" fmla="*/ 11 w 24"/>
                <a:gd name="T3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1" y="24"/>
                  </a:moveTo>
                  <a:lnTo>
                    <a:pt x="7" y="23"/>
                  </a:lnTo>
                  <a:lnTo>
                    <a:pt x="3" y="20"/>
                  </a:lnTo>
                  <a:lnTo>
                    <a:pt x="1" y="16"/>
                  </a:lnTo>
                  <a:lnTo>
                    <a:pt x="0" y="11"/>
                  </a:lnTo>
                  <a:lnTo>
                    <a:pt x="1" y="7"/>
                  </a:lnTo>
                  <a:lnTo>
                    <a:pt x="3" y="3"/>
                  </a:lnTo>
                  <a:lnTo>
                    <a:pt x="7" y="1"/>
                  </a:lnTo>
                  <a:lnTo>
                    <a:pt x="11" y="0"/>
                  </a:lnTo>
                  <a:lnTo>
                    <a:pt x="16" y="1"/>
                  </a:lnTo>
                  <a:lnTo>
                    <a:pt x="20" y="3"/>
                  </a:lnTo>
                  <a:lnTo>
                    <a:pt x="23" y="7"/>
                  </a:lnTo>
                  <a:lnTo>
                    <a:pt x="24" y="11"/>
                  </a:lnTo>
                  <a:lnTo>
                    <a:pt x="23" y="16"/>
                  </a:lnTo>
                  <a:lnTo>
                    <a:pt x="20" y="20"/>
                  </a:lnTo>
                  <a:lnTo>
                    <a:pt x="16" y="23"/>
                  </a:lnTo>
                  <a:lnTo>
                    <a:pt x="11" y="2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28" name="Freeform 480"/>
            <p:cNvSpPr>
              <a:spLocks/>
            </p:cNvSpPr>
            <p:nvPr/>
          </p:nvSpPr>
          <p:spPr bwMode="auto">
            <a:xfrm>
              <a:off x="3361" y="2399"/>
              <a:ext cx="26" cy="36"/>
            </a:xfrm>
            <a:custGeom>
              <a:avLst/>
              <a:gdLst>
                <a:gd name="T0" fmla="*/ 19 w 53"/>
                <a:gd name="T1" fmla="*/ 73 h 73"/>
                <a:gd name="T2" fmla="*/ 32 w 53"/>
                <a:gd name="T3" fmla="*/ 73 h 73"/>
                <a:gd name="T4" fmla="*/ 34 w 53"/>
                <a:gd name="T5" fmla="*/ 69 h 73"/>
                <a:gd name="T6" fmla="*/ 39 w 53"/>
                <a:gd name="T7" fmla="*/ 61 h 73"/>
                <a:gd name="T8" fmla="*/ 45 w 53"/>
                <a:gd name="T9" fmla="*/ 50 h 73"/>
                <a:gd name="T10" fmla="*/ 50 w 53"/>
                <a:gd name="T11" fmla="*/ 36 h 73"/>
                <a:gd name="T12" fmla="*/ 53 w 53"/>
                <a:gd name="T13" fmla="*/ 23 h 73"/>
                <a:gd name="T14" fmla="*/ 50 w 53"/>
                <a:gd name="T15" fmla="*/ 12 h 73"/>
                <a:gd name="T16" fmla="*/ 42 w 53"/>
                <a:gd name="T17" fmla="*/ 4 h 73"/>
                <a:gd name="T18" fmla="*/ 26 w 53"/>
                <a:gd name="T19" fmla="*/ 0 h 73"/>
                <a:gd name="T20" fmla="*/ 10 w 53"/>
                <a:gd name="T21" fmla="*/ 4 h 73"/>
                <a:gd name="T22" fmla="*/ 1 w 53"/>
                <a:gd name="T23" fmla="*/ 12 h 73"/>
                <a:gd name="T24" fmla="*/ 0 w 53"/>
                <a:gd name="T25" fmla="*/ 23 h 73"/>
                <a:gd name="T26" fmla="*/ 2 w 53"/>
                <a:gd name="T27" fmla="*/ 36 h 73"/>
                <a:gd name="T28" fmla="*/ 7 w 53"/>
                <a:gd name="T29" fmla="*/ 50 h 73"/>
                <a:gd name="T30" fmla="*/ 12 w 53"/>
                <a:gd name="T31" fmla="*/ 61 h 73"/>
                <a:gd name="T32" fmla="*/ 17 w 53"/>
                <a:gd name="T33" fmla="*/ 69 h 73"/>
                <a:gd name="T34" fmla="*/ 19 w 53"/>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29" name="Freeform 481"/>
            <p:cNvSpPr>
              <a:spLocks/>
            </p:cNvSpPr>
            <p:nvPr/>
          </p:nvSpPr>
          <p:spPr bwMode="auto">
            <a:xfrm>
              <a:off x="3361" y="2399"/>
              <a:ext cx="26" cy="36"/>
            </a:xfrm>
            <a:custGeom>
              <a:avLst/>
              <a:gdLst>
                <a:gd name="T0" fmla="*/ 19 w 53"/>
                <a:gd name="T1" fmla="*/ 73 h 73"/>
                <a:gd name="T2" fmla="*/ 32 w 53"/>
                <a:gd name="T3" fmla="*/ 73 h 73"/>
                <a:gd name="T4" fmla="*/ 34 w 53"/>
                <a:gd name="T5" fmla="*/ 69 h 73"/>
                <a:gd name="T6" fmla="*/ 39 w 53"/>
                <a:gd name="T7" fmla="*/ 61 h 73"/>
                <a:gd name="T8" fmla="*/ 45 w 53"/>
                <a:gd name="T9" fmla="*/ 50 h 73"/>
                <a:gd name="T10" fmla="*/ 50 w 53"/>
                <a:gd name="T11" fmla="*/ 36 h 73"/>
                <a:gd name="T12" fmla="*/ 53 w 53"/>
                <a:gd name="T13" fmla="*/ 23 h 73"/>
                <a:gd name="T14" fmla="*/ 50 w 53"/>
                <a:gd name="T15" fmla="*/ 12 h 73"/>
                <a:gd name="T16" fmla="*/ 42 w 53"/>
                <a:gd name="T17" fmla="*/ 4 h 73"/>
                <a:gd name="T18" fmla="*/ 26 w 53"/>
                <a:gd name="T19" fmla="*/ 0 h 73"/>
                <a:gd name="T20" fmla="*/ 10 w 53"/>
                <a:gd name="T21" fmla="*/ 4 h 73"/>
                <a:gd name="T22" fmla="*/ 1 w 53"/>
                <a:gd name="T23" fmla="*/ 12 h 73"/>
                <a:gd name="T24" fmla="*/ 0 w 53"/>
                <a:gd name="T25" fmla="*/ 23 h 73"/>
                <a:gd name="T26" fmla="*/ 2 w 53"/>
                <a:gd name="T27" fmla="*/ 36 h 73"/>
                <a:gd name="T28" fmla="*/ 7 w 53"/>
                <a:gd name="T29" fmla="*/ 50 h 73"/>
                <a:gd name="T30" fmla="*/ 12 w 53"/>
                <a:gd name="T31" fmla="*/ 61 h 73"/>
                <a:gd name="T32" fmla="*/ 17 w 53"/>
                <a:gd name="T33" fmla="*/ 69 h 73"/>
                <a:gd name="T34" fmla="*/ 19 w 53"/>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30" name="Freeform 482"/>
            <p:cNvSpPr>
              <a:spLocks/>
            </p:cNvSpPr>
            <p:nvPr/>
          </p:nvSpPr>
          <p:spPr bwMode="auto">
            <a:xfrm>
              <a:off x="3331" y="2414"/>
              <a:ext cx="36" cy="29"/>
            </a:xfrm>
            <a:custGeom>
              <a:avLst/>
              <a:gdLst>
                <a:gd name="T0" fmla="*/ 66 w 71"/>
                <a:gd name="T1" fmla="*/ 58 h 58"/>
                <a:gd name="T2" fmla="*/ 71 w 71"/>
                <a:gd name="T3" fmla="*/ 47 h 58"/>
                <a:gd name="T4" fmla="*/ 70 w 71"/>
                <a:gd name="T5" fmla="*/ 44 h 58"/>
                <a:gd name="T6" fmla="*/ 64 w 71"/>
                <a:gd name="T7" fmla="*/ 36 h 58"/>
                <a:gd name="T8" fmla="*/ 58 w 71"/>
                <a:gd name="T9" fmla="*/ 24 h 58"/>
                <a:gd name="T10" fmla="*/ 49 w 71"/>
                <a:gd name="T11" fmla="*/ 14 h 58"/>
                <a:gd name="T12" fmla="*/ 39 w 71"/>
                <a:gd name="T13" fmla="*/ 5 h 58"/>
                <a:gd name="T14" fmla="*/ 28 w 71"/>
                <a:gd name="T15" fmla="*/ 0 h 58"/>
                <a:gd name="T16" fmla="*/ 16 w 71"/>
                <a:gd name="T17" fmla="*/ 4 h 58"/>
                <a:gd name="T18" fmla="*/ 6 w 71"/>
                <a:gd name="T19" fmla="*/ 16 h 58"/>
                <a:gd name="T20" fmla="*/ 0 w 71"/>
                <a:gd name="T21" fmla="*/ 32 h 58"/>
                <a:gd name="T22" fmla="*/ 3 w 71"/>
                <a:gd name="T23" fmla="*/ 43 h 58"/>
                <a:gd name="T24" fmla="*/ 13 w 71"/>
                <a:gd name="T25" fmla="*/ 51 h 58"/>
                <a:gd name="T26" fmla="*/ 25 w 71"/>
                <a:gd name="T27" fmla="*/ 55 h 58"/>
                <a:gd name="T28" fmla="*/ 39 w 71"/>
                <a:gd name="T29" fmla="*/ 58 h 58"/>
                <a:gd name="T30" fmla="*/ 53 w 71"/>
                <a:gd name="T31" fmla="*/ 58 h 58"/>
                <a:gd name="T32" fmla="*/ 62 w 71"/>
                <a:gd name="T33" fmla="*/ 58 h 58"/>
                <a:gd name="T34" fmla="*/ 66 w 71"/>
                <a:gd name="T3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8">
                  <a:moveTo>
                    <a:pt x="66" y="58"/>
                  </a:moveTo>
                  <a:lnTo>
                    <a:pt x="71" y="47"/>
                  </a:lnTo>
                  <a:lnTo>
                    <a:pt x="70" y="44"/>
                  </a:lnTo>
                  <a:lnTo>
                    <a:pt x="64" y="36"/>
                  </a:lnTo>
                  <a:lnTo>
                    <a:pt x="58" y="24"/>
                  </a:lnTo>
                  <a:lnTo>
                    <a:pt x="49" y="14"/>
                  </a:lnTo>
                  <a:lnTo>
                    <a:pt x="39" y="5"/>
                  </a:lnTo>
                  <a:lnTo>
                    <a:pt x="28" y="0"/>
                  </a:lnTo>
                  <a:lnTo>
                    <a:pt x="16" y="4"/>
                  </a:lnTo>
                  <a:lnTo>
                    <a:pt x="6" y="16"/>
                  </a:lnTo>
                  <a:lnTo>
                    <a:pt x="0" y="32"/>
                  </a:lnTo>
                  <a:lnTo>
                    <a:pt x="3" y="43"/>
                  </a:lnTo>
                  <a:lnTo>
                    <a:pt x="13" y="51"/>
                  </a:lnTo>
                  <a:lnTo>
                    <a:pt x="25" y="55"/>
                  </a:lnTo>
                  <a:lnTo>
                    <a:pt x="39" y="58"/>
                  </a:lnTo>
                  <a:lnTo>
                    <a:pt x="53" y="58"/>
                  </a:lnTo>
                  <a:lnTo>
                    <a:pt x="62" y="58"/>
                  </a:lnTo>
                  <a:lnTo>
                    <a:pt x="66" y="5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31" name="Freeform 483"/>
            <p:cNvSpPr>
              <a:spLocks/>
            </p:cNvSpPr>
            <p:nvPr/>
          </p:nvSpPr>
          <p:spPr bwMode="auto">
            <a:xfrm>
              <a:off x="3331" y="2447"/>
              <a:ext cx="37" cy="28"/>
            </a:xfrm>
            <a:custGeom>
              <a:avLst/>
              <a:gdLst>
                <a:gd name="T0" fmla="*/ 72 w 72"/>
                <a:gd name="T1" fmla="*/ 10 h 56"/>
                <a:gd name="T2" fmla="*/ 67 w 72"/>
                <a:gd name="T3" fmla="*/ 0 h 56"/>
                <a:gd name="T4" fmla="*/ 63 w 72"/>
                <a:gd name="T5" fmla="*/ 0 h 56"/>
                <a:gd name="T6" fmla="*/ 53 w 72"/>
                <a:gd name="T7" fmla="*/ 0 h 56"/>
                <a:gd name="T8" fmla="*/ 40 w 72"/>
                <a:gd name="T9" fmla="*/ 0 h 56"/>
                <a:gd name="T10" fmla="*/ 26 w 72"/>
                <a:gd name="T11" fmla="*/ 2 h 56"/>
                <a:gd name="T12" fmla="*/ 13 w 72"/>
                <a:gd name="T13" fmla="*/ 7 h 56"/>
                <a:gd name="T14" fmla="*/ 3 w 72"/>
                <a:gd name="T15" fmla="*/ 15 h 56"/>
                <a:gd name="T16" fmla="*/ 0 w 72"/>
                <a:gd name="T17" fmla="*/ 25 h 56"/>
                <a:gd name="T18" fmla="*/ 6 w 72"/>
                <a:gd name="T19" fmla="*/ 41 h 56"/>
                <a:gd name="T20" fmla="*/ 17 w 72"/>
                <a:gd name="T21" fmla="*/ 54 h 56"/>
                <a:gd name="T22" fmla="*/ 29 w 72"/>
                <a:gd name="T23" fmla="*/ 56 h 56"/>
                <a:gd name="T24" fmla="*/ 39 w 72"/>
                <a:gd name="T25" fmla="*/ 53 h 56"/>
                <a:gd name="T26" fmla="*/ 49 w 72"/>
                <a:gd name="T27" fmla="*/ 44 h 56"/>
                <a:gd name="T28" fmla="*/ 59 w 72"/>
                <a:gd name="T29" fmla="*/ 33 h 56"/>
                <a:gd name="T30" fmla="*/ 66 w 72"/>
                <a:gd name="T31" fmla="*/ 22 h 56"/>
                <a:gd name="T32" fmla="*/ 71 w 72"/>
                <a:gd name="T33" fmla="*/ 14 h 56"/>
                <a:gd name="T34" fmla="*/ 72 w 72"/>
                <a:gd name="T35" fmla="*/ 1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6">
                  <a:moveTo>
                    <a:pt x="72" y="10"/>
                  </a:moveTo>
                  <a:lnTo>
                    <a:pt x="67" y="0"/>
                  </a:lnTo>
                  <a:lnTo>
                    <a:pt x="63" y="0"/>
                  </a:lnTo>
                  <a:lnTo>
                    <a:pt x="53" y="0"/>
                  </a:lnTo>
                  <a:lnTo>
                    <a:pt x="40" y="0"/>
                  </a:lnTo>
                  <a:lnTo>
                    <a:pt x="26" y="2"/>
                  </a:lnTo>
                  <a:lnTo>
                    <a:pt x="13" y="7"/>
                  </a:lnTo>
                  <a:lnTo>
                    <a:pt x="3" y="15"/>
                  </a:lnTo>
                  <a:lnTo>
                    <a:pt x="0" y="25"/>
                  </a:lnTo>
                  <a:lnTo>
                    <a:pt x="6" y="41"/>
                  </a:lnTo>
                  <a:lnTo>
                    <a:pt x="17" y="54"/>
                  </a:lnTo>
                  <a:lnTo>
                    <a:pt x="29" y="56"/>
                  </a:lnTo>
                  <a:lnTo>
                    <a:pt x="39" y="53"/>
                  </a:lnTo>
                  <a:lnTo>
                    <a:pt x="49" y="44"/>
                  </a:lnTo>
                  <a:lnTo>
                    <a:pt x="59" y="33"/>
                  </a:lnTo>
                  <a:lnTo>
                    <a:pt x="66" y="22"/>
                  </a:lnTo>
                  <a:lnTo>
                    <a:pt x="71" y="14"/>
                  </a:lnTo>
                  <a:lnTo>
                    <a:pt x="72" y="1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32" name="Freeform 484"/>
            <p:cNvSpPr>
              <a:spLocks/>
            </p:cNvSpPr>
            <p:nvPr/>
          </p:nvSpPr>
          <p:spPr bwMode="auto">
            <a:xfrm>
              <a:off x="3361" y="2454"/>
              <a:ext cx="26" cy="37"/>
            </a:xfrm>
            <a:custGeom>
              <a:avLst/>
              <a:gdLst>
                <a:gd name="T0" fmla="*/ 33 w 53"/>
                <a:gd name="T1" fmla="*/ 0 h 72"/>
                <a:gd name="T2" fmla="*/ 20 w 53"/>
                <a:gd name="T3" fmla="*/ 0 h 72"/>
                <a:gd name="T4" fmla="*/ 18 w 53"/>
                <a:gd name="T5" fmla="*/ 3 h 72"/>
                <a:gd name="T6" fmla="*/ 13 w 53"/>
                <a:gd name="T7" fmla="*/ 11 h 72"/>
                <a:gd name="T8" fmla="*/ 8 w 53"/>
                <a:gd name="T9" fmla="*/ 23 h 72"/>
                <a:gd name="T10" fmla="*/ 3 w 53"/>
                <a:gd name="T11" fmla="*/ 35 h 72"/>
                <a:gd name="T12" fmla="*/ 0 w 53"/>
                <a:gd name="T13" fmla="*/ 49 h 72"/>
                <a:gd name="T14" fmla="*/ 2 w 53"/>
                <a:gd name="T15" fmla="*/ 61 h 72"/>
                <a:gd name="T16" fmla="*/ 10 w 53"/>
                <a:gd name="T17" fmla="*/ 69 h 72"/>
                <a:gd name="T18" fmla="*/ 26 w 53"/>
                <a:gd name="T19" fmla="*/ 72 h 72"/>
                <a:gd name="T20" fmla="*/ 42 w 53"/>
                <a:gd name="T21" fmla="*/ 69 h 72"/>
                <a:gd name="T22" fmla="*/ 51 w 53"/>
                <a:gd name="T23" fmla="*/ 61 h 72"/>
                <a:gd name="T24" fmla="*/ 53 w 53"/>
                <a:gd name="T25" fmla="*/ 49 h 72"/>
                <a:gd name="T26" fmla="*/ 50 w 53"/>
                <a:gd name="T27" fmla="*/ 35 h 72"/>
                <a:gd name="T28" fmla="*/ 46 w 53"/>
                <a:gd name="T29" fmla="*/ 23 h 72"/>
                <a:gd name="T30" fmla="*/ 40 w 53"/>
                <a:gd name="T31" fmla="*/ 11 h 72"/>
                <a:gd name="T32" fmla="*/ 35 w 53"/>
                <a:gd name="T33" fmla="*/ 3 h 72"/>
                <a:gd name="T34" fmla="*/ 33 w 53"/>
                <a:gd name="T3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2">
                  <a:moveTo>
                    <a:pt x="33" y="0"/>
                  </a:moveTo>
                  <a:lnTo>
                    <a:pt x="20" y="0"/>
                  </a:lnTo>
                  <a:lnTo>
                    <a:pt x="18" y="3"/>
                  </a:lnTo>
                  <a:lnTo>
                    <a:pt x="13" y="11"/>
                  </a:lnTo>
                  <a:lnTo>
                    <a:pt x="8" y="23"/>
                  </a:lnTo>
                  <a:lnTo>
                    <a:pt x="3" y="35"/>
                  </a:lnTo>
                  <a:lnTo>
                    <a:pt x="0" y="49"/>
                  </a:lnTo>
                  <a:lnTo>
                    <a:pt x="2" y="61"/>
                  </a:lnTo>
                  <a:lnTo>
                    <a:pt x="10" y="69"/>
                  </a:lnTo>
                  <a:lnTo>
                    <a:pt x="26" y="72"/>
                  </a:lnTo>
                  <a:lnTo>
                    <a:pt x="42" y="69"/>
                  </a:lnTo>
                  <a:lnTo>
                    <a:pt x="51" y="61"/>
                  </a:lnTo>
                  <a:lnTo>
                    <a:pt x="53" y="49"/>
                  </a:lnTo>
                  <a:lnTo>
                    <a:pt x="50" y="35"/>
                  </a:lnTo>
                  <a:lnTo>
                    <a:pt x="46" y="23"/>
                  </a:lnTo>
                  <a:lnTo>
                    <a:pt x="40" y="11"/>
                  </a:lnTo>
                  <a:lnTo>
                    <a:pt x="35" y="3"/>
                  </a:lnTo>
                  <a:lnTo>
                    <a:pt x="3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33" name="Freeform 485"/>
            <p:cNvSpPr>
              <a:spLocks/>
            </p:cNvSpPr>
            <p:nvPr/>
          </p:nvSpPr>
          <p:spPr bwMode="auto">
            <a:xfrm>
              <a:off x="3381" y="2447"/>
              <a:ext cx="36" cy="28"/>
            </a:xfrm>
            <a:custGeom>
              <a:avLst/>
              <a:gdLst>
                <a:gd name="T0" fmla="*/ 6 w 71"/>
                <a:gd name="T1" fmla="*/ 0 h 56"/>
                <a:gd name="T2" fmla="*/ 0 w 71"/>
                <a:gd name="T3" fmla="*/ 10 h 56"/>
                <a:gd name="T4" fmla="*/ 1 w 71"/>
                <a:gd name="T5" fmla="*/ 14 h 56"/>
                <a:gd name="T6" fmla="*/ 7 w 71"/>
                <a:gd name="T7" fmla="*/ 22 h 56"/>
                <a:gd name="T8" fmla="*/ 14 w 71"/>
                <a:gd name="T9" fmla="*/ 33 h 56"/>
                <a:gd name="T10" fmla="*/ 23 w 71"/>
                <a:gd name="T11" fmla="*/ 44 h 56"/>
                <a:gd name="T12" fmla="*/ 32 w 71"/>
                <a:gd name="T13" fmla="*/ 53 h 56"/>
                <a:gd name="T14" fmla="*/ 44 w 71"/>
                <a:gd name="T15" fmla="*/ 56 h 56"/>
                <a:gd name="T16" fmla="*/ 55 w 71"/>
                <a:gd name="T17" fmla="*/ 54 h 56"/>
                <a:gd name="T18" fmla="*/ 66 w 71"/>
                <a:gd name="T19" fmla="*/ 41 h 56"/>
                <a:gd name="T20" fmla="*/ 71 w 71"/>
                <a:gd name="T21" fmla="*/ 25 h 56"/>
                <a:gd name="T22" fmla="*/ 68 w 71"/>
                <a:gd name="T23" fmla="*/ 15 h 56"/>
                <a:gd name="T24" fmla="*/ 59 w 71"/>
                <a:gd name="T25" fmla="*/ 7 h 56"/>
                <a:gd name="T26" fmla="*/ 46 w 71"/>
                <a:gd name="T27" fmla="*/ 2 h 56"/>
                <a:gd name="T28" fmla="*/ 32 w 71"/>
                <a:gd name="T29" fmla="*/ 0 h 56"/>
                <a:gd name="T30" fmla="*/ 20 w 71"/>
                <a:gd name="T31" fmla="*/ 0 h 56"/>
                <a:gd name="T32" fmla="*/ 9 w 71"/>
                <a:gd name="T33" fmla="*/ 0 h 56"/>
                <a:gd name="T34" fmla="*/ 6 w 71"/>
                <a:gd name="T3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6">
                  <a:moveTo>
                    <a:pt x="6" y="0"/>
                  </a:moveTo>
                  <a:lnTo>
                    <a:pt x="0" y="10"/>
                  </a:lnTo>
                  <a:lnTo>
                    <a:pt x="1" y="14"/>
                  </a:lnTo>
                  <a:lnTo>
                    <a:pt x="7" y="22"/>
                  </a:lnTo>
                  <a:lnTo>
                    <a:pt x="14" y="33"/>
                  </a:lnTo>
                  <a:lnTo>
                    <a:pt x="23" y="44"/>
                  </a:lnTo>
                  <a:lnTo>
                    <a:pt x="32" y="53"/>
                  </a:lnTo>
                  <a:lnTo>
                    <a:pt x="44" y="56"/>
                  </a:lnTo>
                  <a:lnTo>
                    <a:pt x="55" y="54"/>
                  </a:lnTo>
                  <a:lnTo>
                    <a:pt x="66" y="41"/>
                  </a:lnTo>
                  <a:lnTo>
                    <a:pt x="71" y="25"/>
                  </a:lnTo>
                  <a:lnTo>
                    <a:pt x="68" y="15"/>
                  </a:lnTo>
                  <a:lnTo>
                    <a:pt x="59" y="7"/>
                  </a:lnTo>
                  <a:lnTo>
                    <a:pt x="46" y="2"/>
                  </a:lnTo>
                  <a:lnTo>
                    <a:pt x="32" y="0"/>
                  </a:lnTo>
                  <a:lnTo>
                    <a:pt x="20" y="0"/>
                  </a:lnTo>
                  <a:lnTo>
                    <a:pt x="9" y="0"/>
                  </a:lnTo>
                  <a:lnTo>
                    <a:pt x="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34" name="Freeform 486"/>
            <p:cNvSpPr>
              <a:spLocks/>
            </p:cNvSpPr>
            <p:nvPr/>
          </p:nvSpPr>
          <p:spPr bwMode="auto">
            <a:xfrm>
              <a:off x="3380" y="2414"/>
              <a:ext cx="37" cy="28"/>
            </a:xfrm>
            <a:custGeom>
              <a:avLst/>
              <a:gdLst>
                <a:gd name="T0" fmla="*/ 0 w 72"/>
                <a:gd name="T1" fmla="*/ 46 h 57"/>
                <a:gd name="T2" fmla="*/ 6 w 72"/>
                <a:gd name="T3" fmla="*/ 57 h 57"/>
                <a:gd name="T4" fmla="*/ 9 w 72"/>
                <a:gd name="T5" fmla="*/ 57 h 57"/>
                <a:gd name="T6" fmla="*/ 19 w 72"/>
                <a:gd name="T7" fmla="*/ 57 h 57"/>
                <a:gd name="T8" fmla="*/ 32 w 72"/>
                <a:gd name="T9" fmla="*/ 57 h 57"/>
                <a:gd name="T10" fmla="*/ 47 w 72"/>
                <a:gd name="T11" fmla="*/ 54 h 57"/>
                <a:gd name="T12" fmla="*/ 60 w 72"/>
                <a:gd name="T13" fmla="*/ 50 h 57"/>
                <a:gd name="T14" fmla="*/ 69 w 72"/>
                <a:gd name="T15" fmla="*/ 43 h 57"/>
                <a:gd name="T16" fmla="*/ 72 w 72"/>
                <a:gd name="T17" fmla="*/ 31 h 57"/>
                <a:gd name="T18" fmla="*/ 67 w 72"/>
                <a:gd name="T19" fmla="*/ 16 h 57"/>
                <a:gd name="T20" fmla="*/ 55 w 72"/>
                <a:gd name="T21" fmla="*/ 4 h 57"/>
                <a:gd name="T22" fmla="*/ 44 w 72"/>
                <a:gd name="T23" fmla="*/ 0 h 57"/>
                <a:gd name="T24" fmla="*/ 33 w 72"/>
                <a:gd name="T25" fmla="*/ 4 h 57"/>
                <a:gd name="T26" fmla="*/ 23 w 72"/>
                <a:gd name="T27" fmla="*/ 13 h 57"/>
                <a:gd name="T28" fmla="*/ 14 w 72"/>
                <a:gd name="T29" fmla="*/ 23 h 57"/>
                <a:gd name="T30" fmla="*/ 7 w 72"/>
                <a:gd name="T31" fmla="*/ 35 h 57"/>
                <a:gd name="T32" fmla="*/ 1 w 72"/>
                <a:gd name="T33" fmla="*/ 43 h 57"/>
                <a:gd name="T34" fmla="*/ 0 w 72"/>
                <a:gd name="T35"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7">
                  <a:moveTo>
                    <a:pt x="0" y="46"/>
                  </a:moveTo>
                  <a:lnTo>
                    <a:pt x="6" y="57"/>
                  </a:lnTo>
                  <a:lnTo>
                    <a:pt x="9" y="57"/>
                  </a:lnTo>
                  <a:lnTo>
                    <a:pt x="19" y="57"/>
                  </a:lnTo>
                  <a:lnTo>
                    <a:pt x="32" y="57"/>
                  </a:lnTo>
                  <a:lnTo>
                    <a:pt x="47" y="54"/>
                  </a:lnTo>
                  <a:lnTo>
                    <a:pt x="60" y="50"/>
                  </a:lnTo>
                  <a:lnTo>
                    <a:pt x="69" y="43"/>
                  </a:lnTo>
                  <a:lnTo>
                    <a:pt x="72" y="31"/>
                  </a:lnTo>
                  <a:lnTo>
                    <a:pt x="67" y="16"/>
                  </a:lnTo>
                  <a:lnTo>
                    <a:pt x="55" y="4"/>
                  </a:lnTo>
                  <a:lnTo>
                    <a:pt x="44" y="0"/>
                  </a:lnTo>
                  <a:lnTo>
                    <a:pt x="33" y="4"/>
                  </a:lnTo>
                  <a:lnTo>
                    <a:pt x="23" y="13"/>
                  </a:lnTo>
                  <a:lnTo>
                    <a:pt x="14" y="23"/>
                  </a:lnTo>
                  <a:lnTo>
                    <a:pt x="7" y="35"/>
                  </a:lnTo>
                  <a:lnTo>
                    <a:pt x="1" y="43"/>
                  </a:lnTo>
                  <a:lnTo>
                    <a:pt x="0" y="4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35" name="Freeform 487"/>
            <p:cNvSpPr>
              <a:spLocks/>
            </p:cNvSpPr>
            <p:nvPr/>
          </p:nvSpPr>
          <p:spPr bwMode="auto">
            <a:xfrm>
              <a:off x="2672" y="2420"/>
              <a:ext cx="11" cy="12"/>
            </a:xfrm>
            <a:custGeom>
              <a:avLst/>
              <a:gdLst>
                <a:gd name="T0" fmla="*/ 12 w 23"/>
                <a:gd name="T1" fmla="*/ 24 h 24"/>
                <a:gd name="T2" fmla="*/ 7 w 23"/>
                <a:gd name="T3" fmla="*/ 23 h 24"/>
                <a:gd name="T4" fmla="*/ 4 w 23"/>
                <a:gd name="T5" fmla="*/ 20 h 24"/>
                <a:gd name="T6" fmla="*/ 1 w 23"/>
                <a:gd name="T7" fmla="*/ 17 h 24"/>
                <a:gd name="T8" fmla="*/ 0 w 23"/>
                <a:gd name="T9" fmla="*/ 12 h 24"/>
                <a:gd name="T10" fmla="*/ 1 w 23"/>
                <a:gd name="T11" fmla="*/ 8 h 24"/>
                <a:gd name="T12" fmla="*/ 4 w 23"/>
                <a:gd name="T13" fmla="*/ 3 h 24"/>
                <a:gd name="T14" fmla="*/ 7 w 23"/>
                <a:gd name="T15" fmla="*/ 1 h 24"/>
                <a:gd name="T16" fmla="*/ 12 w 23"/>
                <a:gd name="T17" fmla="*/ 0 h 24"/>
                <a:gd name="T18" fmla="*/ 16 w 23"/>
                <a:gd name="T19" fmla="*/ 1 h 24"/>
                <a:gd name="T20" fmla="*/ 20 w 23"/>
                <a:gd name="T21" fmla="*/ 3 h 24"/>
                <a:gd name="T22" fmla="*/ 22 w 23"/>
                <a:gd name="T23" fmla="*/ 8 h 24"/>
                <a:gd name="T24" fmla="*/ 23 w 23"/>
                <a:gd name="T25" fmla="*/ 12 h 24"/>
                <a:gd name="T26" fmla="*/ 22 w 23"/>
                <a:gd name="T27" fmla="*/ 17 h 24"/>
                <a:gd name="T28" fmla="*/ 20 w 23"/>
                <a:gd name="T29" fmla="*/ 20 h 24"/>
                <a:gd name="T30" fmla="*/ 16 w 23"/>
                <a:gd name="T31" fmla="*/ 23 h 24"/>
                <a:gd name="T32" fmla="*/ 12 w 23"/>
                <a:gd name="T3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24">
                  <a:moveTo>
                    <a:pt x="12" y="24"/>
                  </a:moveTo>
                  <a:lnTo>
                    <a:pt x="7" y="23"/>
                  </a:lnTo>
                  <a:lnTo>
                    <a:pt x="4" y="20"/>
                  </a:lnTo>
                  <a:lnTo>
                    <a:pt x="1" y="17"/>
                  </a:lnTo>
                  <a:lnTo>
                    <a:pt x="0" y="12"/>
                  </a:lnTo>
                  <a:lnTo>
                    <a:pt x="1" y="8"/>
                  </a:lnTo>
                  <a:lnTo>
                    <a:pt x="4" y="3"/>
                  </a:lnTo>
                  <a:lnTo>
                    <a:pt x="7" y="1"/>
                  </a:lnTo>
                  <a:lnTo>
                    <a:pt x="12" y="0"/>
                  </a:lnTo>
                  <a:lnTo>
                    <a:pt x="16" y="1"/>
                  </a:lnTo>
                  <a:lnTo>
                    <a:pt x="20" y="3"/>
                  </a:lnTo>
                  <a:lnTo>
                    <a:pt x="22" y="8"/>
                  </a:lnTo>
                  <a:lnTo>
                    <a:pt x="23" y="12"/>
                  </a:lnTo>
                  <a:lnTo>
                    <a:pt x="22" y="17"/>
                  </a:lnTo>
                  <a:lnTo>
                    <a:pt x="20" y="20"/>
                  </a:lnTo>
                  <a:lnTo>
                    <a:pt x="16" y="23"/>
                  </a:lnTo>
                  <a:lnTo>
                    <a:pt x="12" y="2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36" name="Freeform 488"/>
            <p:cNvSpPr>
              <a:spLocks/>
            </p:cNvSpPr>
            <p:nvPr/>
          </p:nvSpPr>
          <p:spPr bwMode="auto">
            <a:xfrm>
              <a:off x="2664" y="2381"/>
              <a:ext cx="26" cy="36"/>
            </a:xfrm>
            <a:custGeom>
              <a:avLst/>
              <a:gdLst>
                <a:gd name="T0" fmla="*/ 20 w 52"/>
                <a:gd name="T1" fmla="*/ 73 h 73"/>
                <a:gd name="T2" fmla="*/ 31 w 52"/>
                <a:gd name="T3" fmla="*/ 73 h 73"/>
                <a:gd name="T4" fmla="*/ 34 w 52"/>
                <a:gd name="T5" fmla="*/ 69 h 73"/>
                <a:gd name="T6" fmla="*/ 38 w 52"/>
                <a:gd name="T7" fmla="*/ 61 h 73"/>
                <a:gd name="T8" fmla="*/ 44 w 52"/>
                <a:gd name="T9" fmla="*/ 50 h 73"/>
                <a:gd name="T10" fmla="*/ 50 w 52"/>
                <a:gd name="T11" fmla="*/ 36 h 73"/>
                <a:gd name="T12" fmla="*/ 52 w 52"/>
                <a:gd name="T13" fmla="*/ 23 h 73"/>
                <a:gd name="T14" fmla="*/ 51 w 52"/>
                <a:gd name="T15" fmla="*/ 12 h 73"/>
                <a:gd name="T16" fmla="*/ 43 w 52"/>
                <a:gd name="T17" fmla="*/ 4 h 73"/>
                <a:gd name="T18" fmla="*/ 27 w 52"/>
                <a:gd name="T19" fmla="*/ 0 h 73"/>
                <a:gd name="T20" fmla="*/ 10 w 52"/>
                <a:gd name="T21" fmla="*/ 4 h 73"/>
                <a:gd name="T22" fmla="*/ 1 w 52"/>
                <a:gd name="T23" fmla="*/ 12 h 73"/>
                <a:gd name="T24" fmla="*/ 0 w 52"/>
                <a:gd name="T25" fmla="*/ 23 h 73"/>
                <a:gd name="T26" fmla="*/ 2 w 52"/>
                <a:gd name="T27" fmla="*/ 36 h 73"/>
                <a:gd name="T28" fmla="*/ 7 w 52"/>
                <a:gd name="T29" fmla="*/ 50 h 73"/>
                <a:gd name="T30" fmla="*/ 13 w 52"/>
                <a:gd name="T31" fmla="*/ 61 h 73"/>
                <a:gd name="T32" fmla="*/ 17 w 52"/>
                <a:gd name="T33" fmla="*/ 69 h 73"/>
                <a:gd name="T34" fmla="*/ 20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37" name="Freeform 489"/>
            <p:cNvSpPr>
              <a:spLocks/>
            </p:cNvSpPr>
            <p:nvPr/>
          </p:nvSpPr>
          <p:spPr bwMode="auto">
            <a:xfrm>
              <a:off x="2664" y="2381"/>
              <a:ext cx="26" cy="36"/>
            </a:xfrm>
            <a:custGeom>
              <a:avLst/>
              <a:gdLst>
                <a:gd name="T0" fmla="*/ 20 w 52"/>
                <a:gd name="T1" fmla="*/ 73 h 73"/>
                <a:gd name="T2" fmla="*/ 31 w 52"/>
                <a:gd name="T3" fmla="*/ 73 h 73"/>
                <a:gd name="T4" fmla="*/ 34 w 52"/>
                <a:gd name="T5" fmla="*/ 69 h 73"/>
                <a:gd name="T6" fmla="*/ 38 w 52"/>
                <a:gd name="T7" fmla="*/ 61 h 73"/>
                <a:gd name="T8" fmla="*/ 44 w 52"/>
                <a:gd name="T9" fmla="*/ 50 h 73"/>
                <a:gd name="T10" fmla="*/ 50 w 52"/>
                <a:gd name="T11" fmla="*/ 36 h 73"/>
                <a:gd name="T12" fmla="*/ 52 w 52"/>
                <a:gd name="T13" fmla="*/ 23 h 73"/>
                <a:gd name="T14" fmla="*/ 51 w 52"/>
                <a:gd name="T15" fmla="*/ 12 h 73"/>
                <a:gd name="T16" fmla="*/ 43 w 52"/>
                <a:gd name="T17" fmla="*/ 4 h 73"/>
                <a:gd name="T18" fmla="*/ 27 w 52"/>
                <a:gd name="T19" fmla="*/ 0 h 73"/>
                <a:gd name="T20" fmla="*/ 10 w 52"/>
                <a:gd name="T21" fmla="*/ 4 h 73"/>
                <a:gd name="T22" fmla="*/ 1 w 52"/>
                <a:gd name="T23" fmla="*/ 12 h 73"/>
                <a:gd name="T24" fmla="*/ 0 w 52"/>
                <a:gd name="T25" fmla="*/ 23 h 73"/>
                <a:gd name="T26" fmla="*/ 2 w 52"/>
                <a:gd name="T27" fmla="*/ 36 h 73"/>
                <a:gd name="T28" fmla="*/ 7 w 52"/>
                <a:gd name="T29" fmla="*/ 50 h 73"/>
                <a:gd name="T30" fmla="*/ 13 w 52"/>
                <a:gd name="T31" fmla="*/ 61 h 73"/>
                <a:gd name="T32" fmla="*/ 17 w 52"/>
                <a:gd name="T33" fmla="*/ 69 h 73"/>
                <a:gd name="T34" fmla="*/ 20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38" name="Freeform 490"/>
            <p:cNvSpPr>
              <a:spLocks/>
            </p:cNvSpPr>
            <p:nvPr/>
          </p:nvSpPr>
          <p:spPr bwMode="auto">
            <a:xfrm>
              <a:off x="2635" y="2396"/>
              <a:ext cx="35" cy="28"/>
            </a:xfrm>
            <a:custGeom>
              <a:avLst/>
              <a:gdLst>
                <a:gd name="T0" fmla="*/ 66 w 72"/>
                <a:gd name="T1" fmla="*/ 58 h 58"/>
                <a:gd name="T2" fmla="*/ 72 w 72"/>
                <a:gd name="T3" fmla="*/ 47 h 58"/>
                <a:gd name="T4" fmla="*/ 71 w 72"/>
                <a:gd name="T5" fmla="*/ 44 h 58"/>
                <a:gd name="T6" fmla="*/ 65 w 72"/>
                <a:gd name="T7" fmla="*/ 36 h 58"/>
                <a:gd name="T8" fmla="*/ 58 w 72"/>
                <a:gd name="T9" fmla="*/ 24 h 58"/>
                <a:gd name="T10" fmla="*/ 50 w 72"/>
                <a:gd name="T11" fmla="*/ 14 h 58"/>
                <a:gd name="T12" fmla="*/ 40 w 72"/>
                <a:gd name="T13" fmla="*/ 5 h 58"/>
                <a:gd name="T14" fmla="*/ 28 w 72"/>
                <a:gd name="T15" fmla="*/ 0 h 58"/>
                <a:gd name="T16" fmla="*/ 16 w 72"/>
                <a:gd name="T17" fmla="*/ 3 h 58"/>
                <a:gd name="T18" fmla="*/ 6 w 72"/>
                <a:gd name="T19" fmla="*/ 15 h 58"/>
                <a:gd name="T20" fmla="*/ 0 w 72"/>
                <a:gd name="T21" fmla="*/ 31 h 58"/>
                <a:gd name="T22" fmla="*/ 4 w 72"/>
                <a:gd name="T23" fmla="*/ 43 h 58"/>
                <a:gd name="T24" fmla="*/ 12 w 72"/>
                <a:gd name="T25" fmla="*/ 51 h 58"/>
                <a:gd name="T26" fmla="*/ 26 w 72"/>
                <a:gd name="T27" fmla="*/ 56 h 58"/>
                <a:gd name="T28" fmla="*/ 40 w 72"/>
                <a:gd name="T29" fmla="*/ 58 h 58"/>
                <a:gd name="T30" fmla="*/ 52 w 72"/>
                <a:gd name="T31" fmla="*/ 58 h 58"/>
                <a:gd name="T32" fmla="*/ 63 w 72"/>
                <a:gd name="T33" fmla="*/ 58 h 58"/>
                <a:gd name="T34" fmla="*/ 66 w 72"/>
                <a:gd name="T3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8">
                  <a:moveTo>
                    <a:pt x="66" y="58"/>
                  </a:moveTo>
                  <a:lnTo>
                    <a:pt x="72" y="47"/>
                  </a:lnTo>
                  <a:lnTo>
                    <a:pt x="71" y="44"/>
                  </a:lnTo>
                  <a:lnTo>
                    <a:pt x="65" y="36"/>
                  </a:lnTo>
                  <a:lnTo>
                    <a:pt x="58" y="24"/>
                  </a:lnTo>
                  <a:lnTo>
                    <a:pt x="50" y="14"/>
                  </a:lnTo>
                  <a:lnTo>
                    <a:pt x="40" y="5"/>
                  </a:lnTo>
                  <a:lnTo>
                    <a:pt x="28" y="0"/>
                  </a:lnTo>
                  <a:lnTo>
                    <a:pt x="16" y="3"/>
                  </a:lnTo>
                  <a:lnTo>
                    <a:pt x="6" y="15"/>
                  </a:lnTo>
                  <a:lnTo>
                    <a:pt x="0" y="31"/>
                  </a:lnTo>
                  <a:lnTo>
                    <a:pt x="4" y="43"/>
                  </a:lnTo>
                  <a:lnTo>
                    <a:pt x="12" y="51"/>
                  </a:lnTo>
                  <a:lnTo>
                    <a:pt x="26" y="56"/>
                  </a:lnTo>
                  <a:lnTo>
                    <a:pt x="40" y="58"/>
                  </a:lnTo>
                  <a:lnTo>
                    <a:pt x="52" y="58"/>
                  </a:lnTo>
                  <a:lnTo>
                    <a:pt x="63" y="58"/>
                  </a:lnTo>
                  <a:lnTo>
                    <a:pt x="66" y="5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39" name="Freeform 491"/>
            <p:cNvSpPr>
              <a:spLocks/>
            </p:cNvSpPr>
            <p:nvPr/>
          </p:nvSpPr>
          <p:spPr bwMode="auto">
            <a:xfrm>
              <a:off x="2635" y="2428"/>
              <a:ext cx="35" cy="29"/>
            </a:xfrm>
            <a:custGeom>
              <a:avLst/>
              <a:gdLst>
                <a:gd name="T0" fmla="*/ 72 w 72"/>
                <a:gd name="T1" fmla="*/ 10 h 56"/>
                <a:gd name="T2" fmla="*/ 66 w 72"/>
                <a:gd name="T3" fmla="*/ 0 h 56"/>
                <a:gd name="T4" fmla="*/ 63 w 72"/>
                <a:gd name="T5" fmla="*/ 0 h 56"/>
                <a:gd name="T6" fmla="*/ 53 w 72"/>
                <a:gd name="T7" fmla="*/ 0 h 56"/>
                <a:gd name="T8" fmla="*/ 40 w 72"/>
                <a:gd name="T9" fmla="*/ 0 h 56"/>
                <a:gd name="T10" fmla="*/ 26 w 72"/>
                <a:gd name="T11" fmla="*/ 2 h 56"/>
                <a:gd name="T12" fmla="*/ 13 w 72"/>
                <a:gd name="T13" fmla="*/ 7 h 56"/>
                <a:gd name="T14" fmla="*/ 4 w 72"/>
                <a:gd name="T15" fmla="*/ 14 h 56"/>
                <a:gd name="T16" fmla="*/ 0 w 72"/>
                <a:gd name="T17" fmla="*/ 25 h 56"/>
                <a:gd name="T18" fmla="*/ 6 w 72"/>
                <a:gd name="T19" fmla="*/ 40 h 56"/>
                <a:gd name="T20" fmla="*/ 16 w 72"/>
                <a:gd name="T21" fmla="*/ 53 h 56"/>
                <a:gd name="T22" fmla="*/ 28 w 72"/>
                <a:gd name="T23" fmla="*/ 56 h 56"/>
                <a:gd name="T24" fmla="*/ 40 w 72"/>
                <a:gd name="T25" fmla="*/ 53 h 56"/>
                <a:gd name="T26" fmla="*/ 50 w 72"/>
                <a:gd name="T27" fmla="*/ 44 h 56"/>
                <a:gd name="T28" fmla="*/ 58 w 72"/>
                <a:gd name="T29" fmla="*/ 33 h 56"/>
                <a:gd name="T30" fmla="*/ 65 w 72"/>
                <a:gd name="T31" fmla="*/ 22 h 56"/>
                <a:gd name="T32" fmla="*/ 71 w 72"/>
                <a:gd name="T33" fmla="*/ 14 h 56"/>
                <a:gd name="T34" fmla="*/ 72 w 72"/>
                <a:gd name="T35" fmla="*/ 1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6">
                  <a:moveTo>
                    <a:pt x="72" y="10"/>
                  </a:moveTo>
                  <a:lnTo>
                    <a:pt x="66" y="0"/>
                  </a:lnTo>
                  <a:lnTo>
                    <a:pt x="63" y="0"/>
                  </a:lnTo>
                  <a:lnTo>
                    <a:pt x="53" y="0"/>
                  </a:lnTo>
                  <a:lnTo>
                    <a:pt x="40" y="0"/>
                  </a:lnTo>
                  <a:lnTo>
                    <a:pt x="26" y="2"/>
                  </a:lnTo>
                  <a:lnTo>
                    <a:pt x="13" y="7"/>
                  </a:lnTo>
                  <a:lnTo>
                    <a:pt x="4" y="14"/>
                  </a:lnTo>
                  <a:lnTo>
                    <a:pt x="0" y="25"/>
                  </a:lnTo>
                  <a:lnTo>
                    <a:pt x="6" y="40"/>
                  </a:lnTo>
                  <a:lnTo>
                    <a:pt x="16" y="53"/>
                  </a:lnTo>
                  <a:lnTo>
                    <a:pt x="28" y="56"/>
                  </a:lnTo>
                  <a:lnTo>
                    <a:pt x="40" y="53"/>
                  </a:lnTo>
                  <a:lnTo>
                    <a:pt x="50" y="44"/>
                  </a:lnTo>
                  <a:lnTo>
                    <a:pt x="58" y="33"/>
                  </a:lnTo>
                  <a:lnTo>
                    <a:pt x="65" y="22"/>
                  </a:lnTo>
                  <a:lnTo>
                    <a:pt x="71" y="14"/>
                  </a:lnTo>
                  <a:lnTo>
                    <a:pt x="72" y="1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40" name="Freeform 492"/>
            <p:cNvSpPr>
              <a:spLocks/>
            </p:cNvSpPr>
            <p:nvPr/>
          </p:nvSpPr>
          <p:spPr bwMode="auto">
            <a:xfrm>
              <a:off x="2664" y="2435"/>
              <a:ext cx="27" cy="37"/>
            </a:xfrm>
            <a:custGeom>
              <a:avLst/>
              <a:gdLst>
                <a:gd name="T0" fmla="*/ 32 w 53"/>
                <a:gd name="T1" fmla="*/ 0 h 72"/>
                <a:gd name="T2" fmla="*/ 21 w 53"/>
                <a:gd name="T3" fmla="*/ 0 h 72"/>
                <a:gd name="T4" fmla="*/ 19 w 53"/>
                <a:gd name="T5" fmla="*/ 3 h 72"/>
                <a:gd name="T6" fmla="*/ 14 w 53"/>
                <a:gd name="T7" fmla="*/ 11 h 72"/>
                <a:gd name="T8" fmla="*/ 8 w 53"/>
                <a:gd name="T9" fmla="*/ 23 h 72"/>
                <a:gd name="T10" fmla="*/ 2 w 53"/>
                <a:gd name="T11" fmla="*/ 35 h 72"/>
                <a:gd name="T12" fmla="*/ 0 w 53"/>
                <a:gd name="T13" fmla="*/ 49 h 72"/>
                <a:gd name="T14" fmla="*/ 2 w 53"/>
                <a:gd name="T15" fmla="*/ 61 h 72"/>
                <a:gd name="T16" fmla="*/ 10 w 53"/>
                <a:gd name="T17" fmla="*/ 69 h 72"/>
                <a:gd name="T18" fmla="*/ 27 w 53"/>
                <a:gd name="T19" fmla="*/ 72 h 72"/>
                <a:gd name="T20" fmla="*/ 43 w 53"/>
                <a:gd name="T21" fmla="*/ 69 h 72"/>
                <a:gd name="T22" fmla="*/ 51 w 53"/>
                <a:gd name="T23" fmla="*/ 61 h 72"/>
                <a:gd name="T24" fmla="*/ 53 w 53"/>
                <a:gd name="T25" fmla="*/ 49 h 72"/>
                <a:gd name="T26" fmla="*/ 51 w 53"/>
                <a:gd name="T27" fmla="*/ 35 h 72"/>
                <a:gd name="T28" fmla="*/ 45 w 53"/>
                <a:gd name="T29" fmla="*/ 23 h 72"/>
                <a:gd name="T30" fmla="*/ 39 w 53"/>
                <a:gd name="T31" fmla="*/ 11 h 72"/>
                <a:gd name="T32" fmla="*/ 35 w 53"/>
                <a:gd name="T33" fmla="*/ 3 h 72"/>
                <a:gd name="T34" fmla="*/ 32 w 53"/>
                <a:gd name="T3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2">
                  <a:moveTo>
                    <a:pt x="32" y="0"/>
                  </a:moveTo>
                  <a:lnTo>
                    <a:pt x="21" y="0"/>
                  </a:lnTo>
                  <a:lnTo>
                    <a:pt x="19" y="3"/>
                  </a:lnTo>
                  <a:lnTo>
                    <a:pt x="14" y="11"/>
                  </a:lnTo>
                  <a:lnTo>
                    <a:pt x="8" y="23"/>
                  </a:lnTo>
                  <a:lnTo>
                    <a:pt x="2" y="35"/>
                  </a:lnTo>
                  <a:lnTo>
                    <a:pt x="0" y="49"/>
                  </a:lnTo>
                  <a:lnTo>
                    <a:pt x="2" y="61"/>
                  </a:lnTo>
                  <a:lnTo>
                    <a:pt x="10" y="69"/>
                  </a:lnTo>
                  <a:lnTo>
                    <a:pt x="27" y="72"/>
                  </a:lnTo>
                  <a:lnTo>
                    <a:pt x="43" y="69"/>
                  </a:lnTo>
                  <a:lnTo>
                    <a:pt x="51" y="61"/>
                  </a:lnTo>
                  <a:lnTo>
                    <a:pt x="53" y="49"/>
                  </a:lnTo>
                  <a:lnTo>
                    <a:pt x="51" y="35"/>
                  </a:lnTo>
                  <a:lnTo>
                    <a:pt x="45" y="23"/>
                  </a:lnTo>
                  <a:lnTo>
                    <a:pt x="39" y="11"/>
                  </a:lnTo>
                  <a:lnTo>
                    <a:pt x="35" y="3"/>
                  </a:lnTo>
                  <a:lnTo>
                    <a:pt x="32"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41" name="Freeform 493"/>
            <p:cNvSpPr>
              <a:spLocks/>
            </p:cNvSpPr>
            <p:nvPr/>
          </p:nvSpPr>
          <p:spPr bwMode="auto">
            <a:xfrm>
              <a:off x="2684" y="2428"/>
              <a:ext cx="35" cy="29"/>
            </a:xfrm>
            <a:custGeom>
              <a:avLst/>
              <a:gdLst>
                <a:gd name="T0" fmla="*/ 6 w 72"/>
                <a:gd name="T1" fmla="*/ 0 h 57"/>
                <a:gd name="T2" fmla="*/ 0 w 72"/>
                <a:gd name="T3" fmla="*/ 10 h 57"/>
                <a:gd name="T4" fmla="*/ 1 w 72"/>
                <a:gd name="T5" fmla="*/ 14 h 57"/>
                <a:gd name="T6" fmla="*/ 7 w 72"/>
                <a:gd name="T7" fmla="*/ 22 h 57"/>
                <a:gd name="T8" fmla="*/ 14 w 72"/>
                <a:gd name="T9" fmla="*/ 33 h 57"/>
                <a:gd name="T10" fmla="*/ 23 w 72"/>
                <a:gd name="T11" fmla="*/ 43 h 57"/>
                <a:gd name="T12" fmla="*/ 33 w 72"/>
                <a:gd name="T13" fmla="*/ 53 h 57"/>
                <a:gd name="T14" fmla="*/ 44 w 72"/>
                <a:gd name="T15" fmla="*/ 57 h 57"/>
                <a:gd name="T16" fmla="*/ 56 w 72"/>
                <a:gd name="T17" fmla="*/ 55 h 57"/>
                <a:gd name="T18" fmla="*/ 66 w 72"/>
                <a:gd name="T19" fmla="*/ 42 h 57"/>
                <a:gd name="T20" fmla="*/ 72 w 72"/>
                <a:gd name="T21" fmla="*/ 26 h 57"/>
                <a:gd name="T22" fmla="*/ 68 w 72"/>
                <a:gd name="T23" fmla="*/ 15 h 57"/>
                <a:gd name="T24" fmla="*/ 60 w 72"/>
                <a:gd name="T25" fmla="*/ 7 h 57"/>
                <a:gd name="T26" fmla="*/ 46 w 72"/>
                <a:gd name="T27" fmla="*/ 2 h 57"/>
                <a:gd name="T28" fmla="*/ 33 w 72"/>
                <a:gd name="T29" fmla="*/ 0 h 57"/>
                <a:gd name="T30" fmla="*/ 20 w 72"/>
                <a:gd name="T31" fmla="*/ 0 h 57"/>
                <a:gd name="T32" fmla="*/ 9 w 72"/>
                <a:gd name="T33" fmla="*/ 0 h 57"/>
                <a:gd name="T34" fmla="*/ 6 w 72"/>
                <a:gd name="T3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7">
                  <a:moveTo>
                    <a:pt x="6" y="0"/>
                  </a:moveTo>
                  <a:lnTo>
                    <a:pt x="0" y="10"/>
                  </a:lnTo>
                  <a:lnTo>
                    <a:pt x="1" y="14"/>
                  </a:lnTo>
                  <a:lnTo>
                    <a:pt x="7" y="22"/>
                  </a:lnTo>
                  <a:lnTo>
                    <a:pt x="14" y="33"/>
                  </a:lnTo>
                  <a:lnTo>
                    <a:pt x="23" y="43"/>
                  </a:lnTo>
                  <a:lnTo>
                    <a:pt x="33" y="53"/>
                  </a:lnTo>
                  <a:lnTo>
                    <a:pt x="44" y="57"/>
                  </a:lnTo>
                  <a:lnTo>
                    <a:pt x="56" y="55"/>
                  </a:lnTo>
                  <a:lnTo>
                    <a:pt x="66" y="42"/>
                  </a:lnTo>
                  <a:lnTo>
                    <a:pt x="72" y="26"/>
                  </a:lnTo>
                  <a:lnTo>
                    <a:pt x="68" y="15"/>
                  </a:lnTo>
                  <a:lnTo>
                    <a:pt x="60" y="7"/>
                  </a:lnTo>
                  <a:lnTo>
                    <a:pt x="46" y="2"/>
                  </a:lnTo>
                  <a:lnTo>
                    <a:pt x="33" y="0"/>
                  </a:lnTo>
                  <a:lnTo>
                    <a:pt x="20" y="0"/>
                  </a:lnTo>
                  <a:lnTo>
                    <a:pt x="9" y="0"/>
                  </a:lnTo>
                  <a:lnTo>
                    <a:pt x="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42" name="Freeform 494"/>
            <p:cNvSpPr>
              <a:spLocks/>
            </p:cNvSpPr>
            <p:nvPr/>
          </p:nvSpPr>
          <p:spPr bwMode="auto">
            <a:xfrm>
              <a:off x="2684" y="2395"/>
              <a:ext cx="35" cy="29"/>
            </a:xfrm>
            <a:custGeom>
              <a:avLst/>
              <a:gdLst>
                <a:gd name="T0" fmla="*/ 0 w 72"/>
                <a:gd name="T1" fmla="*/ 47 h 58"/>
                <a:gd name="T2" fmla="*/ 6 w 72"/>
                <a:gd name="T3" fmla="*/ 58 h 58"/>
                <a:gd name="T4" fmla="*/ 9 w 72"/>
                <a:gd name="T5" fmla="*/ 58 h 58"/>
                <a:gd name="T6" fmla="*/ 20 w 72"/>
                <a:gd name="T7" fmla="*/ 58 h 58"/>
                <a:gd name="T8" fmla="*/ 33 w 72"/>
                <a:gd name="T9" fmla="*/ 58 h 58"/>
                <a:gd name="T10" fmla="*/ 46 w 72"/>
                <a:gd name="T11" fmla="*/ 55 h 58"/>
                <a:gd name="T12" fmla="*/ 59 w 72"/>
                <a:gd name="T13" fmla="*/ 51 h 58"/>
                <a:gd name="T14" fmla="*/ 68 w 72"/>
                <a:gd name="T15" fmla="*/ 43 h 58"/>
                <a:gd name="T16" fmla="*/ 72 w 72"/>
                <a:gd name="T17" fmla="*/ 32 h 58"/>
                <a:gd name="T18" fmla="*/ 66 w 72"/>
                <a:gd name="T19" fmla="*/ 16 h 58"/>
                <a:gd name="T20" fmla="*/ 56 w 72"/>
                <a:gd name="T21" fmla="*/ 4 h 58"/>
                <a:gd name="T22" fmla="*/ 44 w 72"/>
                <a:gd name="T23" fmla="*/ 0 h 58"/>
                <a:gd name="T24" fmla="*/ 33 w 72"/>
                <a:gd name="T25" fmla="*/ 5 h 58"/>
                <a:gd name="T26" fmla="*/ 23 w 72"/>
                <a:gd name="T27" fmla="*/ 14 h 58"/>
                <a:gd name="T28" fmla="*/ 14 w 72"/>
                <a:gd name="T29" fmla="*/ 24 h 58"/>
                <a:gd name="T30" fmla="*/ 7 w 72"/>
                <a:gd name="T31" fmla="*/ 36 h 58"/>
                <a:gd name="T32" fmla="*/ 1 w 72"/>
                <a:gd name="T33" fmla="*/ 44 h 58"/>
                <a:gd name="T34" fmla="*/ 0 w 72"/>
                <a:gd name="T35" fmla="*/ 4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8">
                  <a:moveTo>
                    <a:pt x="0" y="47"/>
                  </a:moveTo>
                  <a:lnTo>
                    <a:pt x="6" y="58"/>
                  </a:lnTo>
                  <a:lnTo>
                    <a:pt x="9" y="58"/>
                  </a:lnTo>
                  <a:lnTo>
                    <a:pt x="20" y="58"/>
                  </a:lnTo>
                  <a:lnTo>
                    <a:pt x="33" y="58"/>
                  </a:lnTo>
                  <a:lnTo>
                    <a:pt x="46" y="55"/>
                  </a:lnTo>
                  <a:lnTo>
                    <a:pt x="59" y="51"/>
                  </a:lnTo>
                  <a:lnTo>
                    <a:pt x="68" y="43"/>
                  </a:lnTo>
                  <a:lnTo>
                    <a:pt x="72" y="32"/>
                  </a:lnTo>
                  <a:lnTo>
                    <a:pt x="66" y="16"/>
                  </a:lnTo>
                  <a:lnTo>
                    <a:pt x="56" y="4"/>
                  </a:lnTo>
                  <a:lnTo>
                    <a:pt x="44" y="0"/>
                  </a:lnTo>
                  <a:lnTo>
                    <a:pt x="33" y="5"/>
                  </a:lnTo>
                  <a:lnTo>
                    <a:pt x="23" y="14"/>
                  </a:lnTo>
                  <a:lnTo>
                    <a:pt x="14" y="24"/>
                  </a:lnTo>
                  <a:lnTo>
                    <a:pt x="7" y="36"/>
                  </a:lnTo>
                  <a:lnTo>
                    <a:pt x="1" y="44"/>
                  </a:lnTo>
                  <a:lnTo>
                    <a:pt x="0" y="4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43" name="Freeform 495"/>
            <p:cNvSpPr>
              <a:spLocks/>
            </p:cNvSpPr>
            <p:nvPr/>
          </p:nvSpPr>
          <p:spPr bwMode="auto">
            <a:xfrm>
              <a:off x="2471" y="1815"/>
              <a:ext cx="72" cy="84"/>
            </a:xfrm>
            <a:custGeom>
              <a:avLst/>
              <a:gdLst>
                <a:gd name="T0" fmla="*/ 144 w 144"/>
                <a:gd name="T1" fmla="*/ 0 h 167"/>
                <a:gd name="T2" fmla="*/ 143 w 144"/>
                <a:gd name="T3" fmla="*/ 28 h 167"/>
                <a:gd name="T4" fmla="*/ 138 w 144"/>
                <a:gd name="T5" fmla="*/ 57 h 167"/>
                <a:gd name="T6" fmla="*/ 129 w 144"/>
                <a:gd name="T7" fmla="*/ 84 h 167"/>
                <a:gd name="T8" fmla="*/ 116 w 144"/>
                <a:gd name="T9" fmla="*/ 111 h 167"/>
                <a:gd name="T10" fmla="*/ 100 w 144"/>
                <a:gd name="T11" fmla="*/ 135 h 167"/>
                <a:gd name="T12" fmla="*/ 82 w 144"/>
                <a:gd name="T13" fmla="*/ 152 h 167"/>
                <a:gd name="T14" fmla="*/ 60 w 144"/>
                <a:gd name="T15" fmla="*/ 164 h 167"/>
                <a:gd name="T16" fmla="*/ 36 w 144"/>
                <a:gd name="T17" fmla="*/ 167 h 167"/>
                <a:gd name="T18" fmla="*/ 16 w 144"/>
                <a:gd name="T19" fmla="*/ 163 h 167"/>
                <a:gd name="T20" fmla="*/ 5 w 144"/>
                <a:gd name="T21" fmla="*/ 152 h 167"/>
                <a:gd name="T22" fmla="*/ 0 w 144"/>
                <a:gd name="T23" fmla="*/ 140 h 167"/>
                <a:gd name="T24" fmla="*/ 2 w 144"/>
                <a:gd name="T25" fmla="*/ 123 h 167"/>
                <a:gd name="T26" fmla="*/ 12 w 144"/>
                <a:gd name="T27" fmla="*/ 109 h 167"/>
                <a:gd name="T28" fmla="*/ 24 w 144"/>
                <a:gd name="T29" fmla="*/ 96 h 167"/>
                <a:gd name="T30" fmla="*/ 42 w 144"/>
                <a:gd name="T31" fmla="*/ 85 h 167"/>
                <a:gd name="T32" fmla="*/ 62 w 144"/>
                <a:gd name="T33" fmla="*/ 82 h 167"/>
                <a:gd name="T34" fmla="*/ 80 w 144"/>
                <a:gd name="T35" fmla="*/ 79 h 167"/>
                <a:gd name="T36" fmla="*/ 95 w 144"/>
                <a:gd name="T37" fmla="*/ 69 h 167"/>
                <a:gd name="T38" fmla="*/ 108 w 144"/>
                <a:gd name="T39" fmla="*/ 57 h 167"/>
                <a:gd name="T40" fmla="*/ 121 w 144"/>
                <a:gd name="T41" fmla="*/ 41 h 167"/>
                <a:gd name="T42" fmla="*/ 130 w 144"/>
                <a:gd name="T43" fmla="*/ 26 h 167"/>
                <a:gd name="T44" fmla="*/ 138 w 144"/>
                <a:gd name="T45" fmla="*/ 13 h 167"/>
                <a:gd name="T46" fmla="*/ 143 w 144"/>
                <a:gd name="T47" fmla="*/ 4 h 167"/>
                <a:gd name="T48" fmla="*/ 144 w 144"/>
                <a:gd name="T49"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167">
                  <a:moveTo>
                    <a:pt x="144" y="0"/>
                  </a:moveTo>
                  <a:lnTo>
                    <a:pt x="143" y="28"/>
                  </a:lnTo>
                  <a:lnTo>
                    <a:pt x="138" y="57"/>
                  </a:lnTo>
                  <a:lnTo>
                    <a:pt x="129" y="84"/>
                  </a:lnTo>
                  <a:lnTo>
                    <a:pt x="116" y="111"/>
                  </a:lnTo>
                  <a:lnTo>
                    <a:pt x="100" y="135"/>
                  </a:lnTo>
                  <a:lnTo>
                    <a:pt x="82" y="152"/>
                  </a:lnTo>
                  <a:lnTo>
                    <a:pt x="60" y="164"/>
                  </a:lnTo>
                  <a:lnTo>
                    <a:pt x="36" y="167"/>
                  </a:lnTo>
                  <a:lnTo>
                    <a:pt x="16" y="163"/>
                  </a:lnTo>
                  <a:lnTo>
                    <a:pt x="5" y="152"/>
                  </a:lnTo>
                  <a:lnTo>
                    <a:pt x="0" y="140"/>
                  </a:lnTo>
                  <a:lnTo>
                    <a:pt x="2" y="123"/>
                  </a:lnTo>
                  <a:lnTo>
                    <a:pt x="12" y="109"/>
                  </a:lnTo>
                  <a:lnTo>
                    <a:pt x="24" y="96"/>
                  </a:lnTo>
                  <a:lnTo>
                    <a:pt x="42" y="85"/>
                  </a:lnTo>
                  <a:lnTo>
                    <a:pt x="62" y="82"/>
                  </a:lnTo>
                  <a:lnTo>
                    <a:pt x="80" y="79"/>
                  </a:lnTo>
                  <a:lnTo>
                    <a:pt x="95" y="69"/>
                  </a:lnTo>
                  <a:lnTo>
                    <a:pt x="108" y="57"/>
                  </a:lnTo>
                  <a:lnTo>
                    <a:pt x="121" y="41"/>
                  </a:lnTo>
                  <a:lnTo>
                    <a:pt x="130" y="26"/>
                  </a:lnTo>
                  <a:lnTo>
                    <a:pt x="138" y="13"/>
                  </a:lnTo>
                  <a:lnTo>
                    <a:pt x="143" y="4"/>
                  </a:lnTo>
                  <a:lnTo>
                    <a:pt x="144"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44" name="Freeform 496"/>
            <p:cNvSpPr>
              <a:spLocks/>
            </p:cNvSpPr>
            <p:nvPr/>
          </p:nvSpPr>
          <p:spPr bwMode="auto">
            <a:xfrm>
              <a:off x="2436" y="1811"/>
              <a:ext cx="102" cy="40"/>
            </a:xfrm>
            <a:custGeom>
              <a:avLst/>
              <a:gdLst>
                <a:gd name="T0" fmla="*/ 204 w 204"/>
                <a:gd name="T1" fmla="*/ 0 h 82"/>
                <a:gd name="T2" fmla="*/ 196 w 204"/>
                <a:gd name="T3" fmla="*/ 10 h 82"/>
                <a:gd name="T4" fmla="*/ 187 w 204"/>
                <a:gd name="T5" fmla="*/ 21 h 82"/>
                <a:gd name="T6" fmla="*/ 175 w 204"/>
                <a:gd name="T7" fmla="*/ 31 h 82"/>
                <a:gd name="T8" fmla="*/ 165 w 204"/>
                <a:gd name="T9" fmla="*/ 40 h 82"/>
                <a:gd name="T10" fmla="*/ 152 w 204"/>
                <a:gd name="T11" fmla="*/ 50 h 82"/>
                <a:gd name="T12" fmla="*/ 139 w 204"/>
                <a:gd name="T13" fmla="*/ 58 h 82"/>
                <a:gd name="T14" fmla="*/ 127 w 204"/>
                <a:gd name="T15" fmla="*/ 65 h 82"/>
                <a:gd name="T16" fmla="*/ 114 w 204"/>
                <a:gd name="T17" fmla="*/ 70 h 82"/>
                <a:gd name="T18" fmla="*/ 100 w 204"/>
                <a:gd name="T19" fmla="*/ 76 h 82"/>
                <a:gd name="T20" fmla="*/ 88 w 204"/>
                <a:gd name="T21" fmla="*/ 80 h 82"/>
                <a:gd name="T22" fmla="*/ 74 w 204"/>
                <a:gd name="T23" fmla="*/ 81 h 82"/>
                <a:gd name="T24" fmla="*/ 61 w 204"/>
                <a:gd name="T25" fmla="*/ 82 h 82"/>
                <a:gd name="T26" fmla="*/ 48 w 204"/>
                <a:gd name="T27" fmla="*/ 81 h 82"/>
                <a:gd name="T28" fmla="*/ 37 w 204"/>
                <a:gd name="T29" fmla="*/ 77 h 82"/>
                <a:gd name="T30" fmla="*/ 25 w 204"/>
                <a:gd name="T31" fmla="*/ 71 h 82"/>
                <a:gd name="T32" fmla="*/ 15 w 204"/>
                <a:gd name="T33" fmla="*/ 65 h 82"/>
                <a:gd name="T34" fmla="*/ 2 w 204"/>
                <a:gd name="T35" fmla="*/ 48 h 82"/>
                <a:gd name="T36" fmla="*/ 0 w 204"/>
                <a:gd name="T37" fmla="*/ 33 h 82"/>
                <a:gd name="T38" fmla="*/ 6 w 204"/>
                <a:gd name="T39" fmla="*/ 21 h 82"/>
                <a:gd name="T40" fmla="*/ 17 w 204"/>
                <a:gd name="T41" fmla="*/ 10 h 82"/>
                <a:gd name="T42" fmla="*/ 33 w 204"/>
                <a:gd name="T43" fmla="*/ 3 h 82"/>
                <a:gd name="T44" fmla="*/ 52 w 204"/>
                <a:gd name="T45" fmla="*/ 1 h 82"/>
                <a:gd name="T46" fmla="*/ 71 w 204"/>
                <a:gd name="T47" fmla="*/ 5 h 82"/>
                <a:gd name="T48" fmla="*/ 90 w 204"/>
                <a:gd name="T49" fmla="*/ 15 h 82"/>
                <a:gd name="T50" fmla="*/ 105 w 204"/>
                <a:gd name="T51" fmla="*/ 22 h 82"/>
                <a:gd name="T52" fmla="*/ 123 w 204"/>
                <a:gd name="T53" fmla="*/ 24 h 82"/>
                <a:gd name="T54" fmla="*/ 142 w 204"/>
                <a:gd name="T55" fmla="*/ 22 h 82"/>
                <a:gd name="T56" fmla="*/ 160 w 204"/>
                <a:gd name="T57" fmla="*/ 17 h 82"/>
                <a:gd name="T58" fmla="*/ 177 w 204"/>
                <a:gd name="T59" fmla="*/ 12 h 82"/>
                <a:gd name="T60" fmla="*/ 191 w 204"/>
                <a:gd name="T61" fmla="*/ 6 h 82"/>
                <a:gd name="T62" fmla="*/ 200 w 204"/>
                <a:gd name="T63" fmla="*/ 2 h 82"/>
                <a:gd name="T64" fmla="*/ 204 w 204"/>
                <a:gd name="T65"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4" h="82">
                  <a:moveTo>
                    <a:pt x="204" y="0"/>
                  </a:moveTo>
                  <a:lnTo>
                    <a:pt x="196" y="10"/>
                  </a:lnTo>
                  <a:lnTo>
                    <a:pt x="187" y="21"/>
                  </a:lnTo>
                  <a:lnTo>
                    <a:pt x="175" y="31"/>
                  </a:lnTo>
                  <a:lnTo>
                    <a:pt x="165" y="40"/>
                  </a:lnTo>
                  <a:lnTo>
                    <a:pt x="152" y="50"/>
                  </a:lnTo>
                  <a:lnTo>
                    <a:pt x="139" y="58"/>
                  </a:lnTo>
                  <a:lnTo>
                    <a:pt x="127" y="65"/>
                  </a:lnTo>
                  <a:lnTo>
                    <a:pt x="114" y="70"/>
                  </a:lnTo>
                  <a:lnTo>
                    <a:pt x="100" y="76"/>
                  </a:lnTo>
                  <a:lnTo>
                    <a:pt x="88" y="80"/>
                  </a:lnTo>
                  <a:lnTo>
                    <a:pt x="74" y="81"/>
                  </a:lnTo>
                  <a:lnTo>
                    <a:pt x="61" y="82"/>
                  </a:lnTo>
                  <a:lnTo>
                    <a:pt x="48" y="81"/>
                  </a:lnTo>
                  <a:lnTo>
                    <a:pt x="37" y="77"/>
                  </a:lnTo>
                  <a:lnTo>
                    <a:pt x="25" y="71"/>
                  </a:lnTo>
                  <a:lnTo>
                    <a:pt x="15" y="65"/>
                  </a:lnTo>
                  <a:lnTo>
                    <a:pt x="2" y="48"/>
                  </a:lnTo>
                  <a:lnTo>
                    <a:pt x="0" y="33"/>
                  </a:lnTo>
                  <a:lnTo>
                    <a:pt x="6" y="21"/>
                  </a:lnTo>
                  <a:lnTo>
                    <a:pt x="17" y="10"/>
                  </a:lnTo>
                  <a:lnTo>
                    <a:pt x="33" y="3"/>
                  </a:lnTo>
                  <a:lnTo>
                    <a:pt x="52" y="1"/>
                  </a:lnTo>
                  <a:lnTo>
                    <a:pt x="71" y="5"/>
                  </a:lnTo>
                  <a:lnTo>
                    <a:pt x="90" y="15"/>
                  </a:lnTo>
                  <a:lnTo>
                    <a:pt x="105" y="22"/>
                  </a:lnTo>
                  <a:lnTo>
                    <a:pt x="123" y="24"/>
                  </a:lnTo>
                  <a:lnTo>
                    <a:pt x="142" y="22"/>
                  </a:lnTo>
                  <a:lnTo>
                    <a:pt x="160" y="17"/>
                  </a:lnTo>
                  <a:lnTo>
                    <a:pt x="177" y="12"/>
                  </a:lnTo>
                  <a:lnTo>
                    <a:pt x="191" y="6"/>
                  </a:lnTo>
                  <a:lnTo>
                    <a:pt x="200" y="2"/>
                  </a:lnTo>
                  <a:lnTo>
                    <a:pt x="204"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45" name="Freeform 497"/>
            <p:cNvSpPr>
              <a:spLocks/>
            </p:cNvSpPr>
            <p:nvPr/>
          </p:nvSpPr>
          <p:spPr bwMode="auto">
            <a:xfrm>
              <a:off x="2534" y="1815"/>
              <a:ext cx="42" cy="104"/>
            </a:xfrm>
            <a:custGeom>
              <a:avLst/>
              <a:gdLst>
                <a:gd name="T0" fmla="*/ 24 w 84"/>
                <a:gd name="T1" fmla="*/ 0 h 208"/>
                <a:gd name="T2" fmla="*/ 42 w 84"/>
                <a:gd name="T3" fmla="*/ 21 h 208"/>
                <a:gd name="T4" fmla="*/ 59 w 84"/>
                <a:gd name="T5" fmla="*/ 45 h 208"/>
                <a:gd name="T6" fmla="*/ 71 w 84"/>
                <a:gd name="T7" fmla="*/ 73 h 208"/>
                <a:gd name="T8" fmla="*/ 79 w 84"/>
                <a:gd name="T9" fmla="*/ 100 h 208"/>
                <a:gd name="T10" fmla="*/ 84 w 84"/>
                <a:gd name="T11" fmla="*/ 128 h 208"/>
                <a:gd name="T12" fmla="*/ 82 w 84"/>
                <a:gd name="T13" fmla="*/ 155 h 208"/>
                <a:gd name="T14" fmla="*/ 74 w 84"/>
                <a:gd name="T15" fmla="*/ 178 h 208"/>
                <a:gd name="T16" fmla="*/ 57 w 84"/>
                <a:gd name="T17" fmla="*/ 197 h 208"/>
                <a:gd name="T18" fmla="*/ 40 w 84"/>
                <a:gd name="T19" fmla="*/ 208 h 208"/>
                <a:gd name="T20" fmla="*/ 25 w 84"/>
                <a:gd name="T21" fmla="*/ 208 h 208"/>
                <a:gd name="T22" fmla="*/ 12 w 84"/>
                <a:gd name="T23" fmla="*/ 201 h 208"/>
                <a:gd name="T24" fmla="*/ 4 w 84"/>
                <a:gd name="T25" fmla="*/ 187 h 208"/>
                <a:gd name="T26" fmla="*/ 0 w 84"/>
                <a:gd name="T27" fmla="*/ 170 h 208"/>
                <a:gd name="T28" fmla="*/ 1 w 84"/>
                <a:gd name="T29" fmla="*/ 151 h 208"/>
                <a:gd name="T30" fmla="*/ 7 w 84"/>
                <a:gd name="T31" fmla="*/ 133 h 208"/>
                <a:gd name="T32" fmla="*/ 19 w 84"/>
                <a:gd name="T33" fmla="*/ 115 h 208"/>
                <a:gd name="T34" fmla="*/ 34 w 84"/>
                <a:gd name="T35" fmla="*/ 84 h 208"/>
                <a:gd name="T36" fmla="*/ 34 w 84"/>
                <a:gd name="T37" fmla="*/ 46 h 208"/>
                <a:gd name="T38" fmla="*/ 27 w 84"/>
                <a:gd name="T39" fmla="*/ 14 h 208"/>
                <a:gd name="T40" fmla="*/ 24 w 84"/>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 h="208">
                  <a:moveTo>
                    <a:pt x="24" y="0"/>
                  </a:moveTo>
                  <a:lnTo>
                    <a:pt x="42" y="21"/>
                  </a:lnTo>
                  <a:lnTo>
                    <a:pt x="59" y="45"/>
                  </a:lnTo>
                  <a:lnTo>
                    <a:pt x="71" y="73"/>
                  </a:lnTo>
                  <a:lnTo>
                    <a:pt x="79" y="100"/>
                  </a:lnTo>
                  <a:lnTo>
                    <a:pt x="84" y="128"/>
                  </a:lnTo>
                  <a:lnTo>
                    <a:pt x="82" y="155"/>
                  </a:lnTo>
                  <a:lnTo>
                    <a:pt x="74" y="178"/>
                  </a:lnTo>
                  <a:lnTo>
                    <a:pt x="57" y="197"/>
                  </a:lnTo>
                  <a:lnTo>
                    <a:pt x="40" y="208"/>
                  </a:lnTo>
                  <a:lnTo>
                    <a:pt x="25" y="208"/>
                  </a:lnTo>
                  <a:lnTo>
                    <a:pt x="12" y="201"/>
                  </a:lnTo>
                  <a:lnTo>
                    <a:pt x="4" y="187"/>
                  </a:lnTo>
                  <a:lnTo>
                    <a:pt x="0" y="170"/>
                  </a:lnTo>
                  <a:lnTo>
                    <a:pt x="1" y="151"/>
                  </a:lnTo>
                  <a:lnTo>
                    <a:pt x="7" y="133"/>
                  </a:lnTo>
                  <a:lnTo>
                    <a:pt x="19" y="115"/>
                  </a:lnTo>
                  <a:lnTo>
                    <a:pt x="34" y="84"/>
                  </a:lnTo>
                  <a:lnTo>
                    <a:pt x="34" y="46"/>
                  </a:lnTo>
                  <a:lnTo>
                    <a:pt x="27" y="14"/>
                  </a:lnTo>
                  <a:lnTo>
                    <a:pt x="24"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46" name="Freeform 498"/>
            <p:cNvSpPr>
              <a:spLocks/>
            </p:cNvSpPr>
            <p:nvPr/>
          </p:nvSpPr>
          <p:spPr bwMode="auto">
            <a:xfrm>
              <a:off x="2551" y="1812"/>
              <a:ext cx="72" cy="84"/>
            </a:xfrm>
            <a:custGeom>
              <a:avLst/>
              <a:gdLst>
                <a:gd name="T0" fmla="*/ 0 w 144"/>
                <a:gd name="T1" fmla="*/ 0 h 170"/>
                <a:gd name="T2" fmla="*/ 27 w 144"/>
                <a:gd name="T3" fmla="*/ 7 h 170"/>
                <a:gd name="T4" fmla="*/ 54 w 144"/>
                <a:gd name="T5" fmla="*/ 18 h 170"/>
                <a:gd name="T6" fmla="*/ 81 w 144"/>
                <a:gd name="T7" fmla="*/ 33 h 170"/>
                <a:gd name="T8" fmla="*/ 104 w 144"/>
                <a:gd name="T9" fmla="*/ 50 h 170"/>
                <a:gd name="T10" fmla="*/ 123 w 144"/>
                <a:gd name="T11" fmla="*/ 71 h 170"/>
                <a:gd name="T12" fmla="*/ 137 w 144"/>
                <a:gd name="T13" fmla="*/ 92 h 170"/>
                <a:gd name="T14" fmla="*/ 144 w 144"/>
                <a:gd name="T15" fmla="*/ 117 h 170"/>
                <a:gd name="T16" fmla="*/ 142 w 144"/>
                <a:gd name="T17" fmla="*/ 141 h 170"/>
                <a:gd name="T18" fmla="*/ 134 w 144"/>
                <a:gd name="T19" fmla="*/ 159 h 170"/>
                <a:gd name="T20" fmla="*/ 121 w 144"/>
                <a:gd name="T21" fmla="*/ 168 h 170"/>
                <a:gd name="T22" fmla="*/ 107 w 144"/>
                <a:gd name="T23" fmla="*/ 170 h 170"/>
                <a:gd name="T24" fmla="*/ 94 w 144"/>
                <a:gd name="T25" fmla="*/ 164 h 170"/>
                <a:gd name="T26" fmla="*/ 80 w 144"/>
                <a:gd name="T27" fmla="*/ 152 h 170"/>
                <a:gd name="T28" fmla="*/ 69 w 144"/>
                <a:gd name="T29" fmla="*/ 136 h 170"/>
                <a:gd name="T30" fmla="*/ 64 w 144"/>
                <a:gd name="T31" fmla="*/ 118 h 170"/>
                <a:gd name="T32" fmla="*/ 65 w 144"/>
                <a:gd name="T33" fmla="*/ 97 h 170"/>
                <a:gd name="T34" fmla="*/ 65 w 144"/>
                <a:gd name="T35" fmla="*/ 80 h 170"/>
                <a:gd name="T36" fmla="*/ 59 w 144"/>
                <a:gd name="T37" fmla="*/ 63 h 170"/>
                <a:gd name="T38" fmla="*/ 49 w 144"/>
                <a:gd name="T39" fmla="*/ 46 h 170"/>
                <a:gd name="T40" fmla="*/ 36 w 144"/>
                <a:gd name="T41" fmla="*/ 31 h 170"/>
                <a:gd name="T42" fmla="*/ 23 w 144"/>
                <a:gd name="T43" fmla="*/ 19 h 170"/>
                <a:gd name="T44" fmla="*/ 12 w 144"/>
                <a:gd name="T45" fmla="*/ 10 h 170"/>
                <a:gd name="T46" fmla="*/ 4 w 144"/>
                <a:gd name="T47" fmla="*/ 3 h 170"/>
                <a:gd name="T48" fmla="*/ 0 w 144"/>
                <a:gd name="T49"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170">
                  <a:moveTo>
                    <a:pt x="0" y="0"/>
                  </a:moveTo>
                  <a:lnTo>
                    <a:pt x="27" y="7"/>
                  </a:lnTo>
                  <a:lnTo>
                    <a:pt x="54" y="18"/>
                  </a:lnTo>
                  <a:lnTo>
                    <a:pt x="81" y="33"/>
                  </a:lnTo>
                  <a:lnTo>
                    <a:pt x="104" y="50"/>
                  </a:lnTo>
                  <a:lnTo>
                    <a:pt x="123" y="71"/>
                  </a:lnTo>
                  <a:lnTo>
                    <a:pt x="137" y="92"/>
                  </a:lnTo>
                  <a:lnTo>
                    <a:pt x="144" y="117"/>
                  </a:lnTo>
                  <a:lnTo>
                    <a:pt x="142" y="141"/>
                  </a:lnTo>
                  <a:lnTo>
                    <a:pt x="134" y="159"/>
                  </a:lnTo>
                  <a:lnTo>
                    <a:pt x="121" y="168"/>
                  </a:lnTo>
                  <a:lnTo>
                    <a:pt x="107" y="170"/>
                  </a:lnTo>
                  <a:lnTo>
                    <a:pt x="94" y="164"/>
                  </a:lnTo>
                  <a:lnTo>
                    <a:pt x="80" y="152"/>
                  </a:lnTo>
                  <a:lnTo>
                    <a:pt x="69" y="136"/>
                  </a:lnTo>
                  <a:lnTo>
                    <a:pt x="64" y="118"/>
                  </a:lnTo>
                  <a:lnTo>
                    <a:pt x="65" y="97"/>
                  </a:lnTo>
                  <a:lnTo>
                    <a:pt x="65" y="80"/>
                  </a:lnTo>
                  <a:lnTo>
                    <a:pt x="59" y="63"/>
                  </a:lnTo>
                  <a:lnTo>
                    <a:pt x="49" y="46"/>
                  </a:lnTo>
                  <a:lnTo>
                    <a:pt x="36" y="31"/>
                  </a:lnTo>
                  <a:lnTo>
                    <a:pt x="23" y="19"/>
                  </a:lnTo>
                  <a:lnTo>
                    <a:pt x="12" y="10"/>
                  </a:lnTo>
                  <a:lnTo>
                    <a:pt x="4" y="3"/>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47" name="Freeform 499"/>
            <p:cNvSpPr>
              <a:spLocks/>
            </p:cNvSpPr>
            <p:nvPr/>
          </p:nvSpPr>
          <p:spPr bwMode="auto">
            <a:xfrm>
              <a:off x="2558" y="1793"/>
              <a:ext cx="99" cy="51"/>
            </a:xfrm>
            <a:custGeom>
              <a:avLst/>
              <a:gdLst>
                <a:gd name="T0" fmla="*/ 0 w 199"/>
                <a:gd name="T1" fmla="*/ 18 h 103"/>
                <a:gd name="T2" fmla="*/ 13 w 199"/>
                <a:gd name="T3" fmla="*/ 13 h 103"/>
                <a:gd name="T4" fmla="*/ 27 w 199"/>
                <a:gd name="T5" fmla="*/ 8 h 103"/>
                <a:gd name="T6" fmla="*/ 40 w 199"/>
                <a:gd name="T7" fmla="*/ 5 h 103"/>
                <a:gd name="T8" fmla="*/ 54 w 199"/>
                <a:gd name="T9" fmla="*/ 3 h 103"/>
                <a:gd name="T10" fmla="*/ 69 w 199"/>
                <a:gd name="T11" fmla="*/ 0 h 103"/>
                <a:gd name="T12" fmla="*/ 84 w 199"/>
                <a:gd name="T13" fmla="*/ 0 h 103"/>
                <a:gd name="T14" fmla="*/ 99 w 199"/>
                <a:gd name="T15" fmla="*/ 0 h 103"/>
                <a:gd name="T16" fmla="*/ 114 w 199"/>
                <a:gd name="T17" fmla="*/ 1 h 103"/>
                <a:gd name="T18" fmla="*/ 128 w 199"/>
                <a:gd name="T19" fmla="*/ 4 h 103"/>
                <a:gd name="T20" fmla="*/ 141 w 199"/>
                <a:gd name="T21" fmla="*/ 8 h 103"/>
                <a:gd name="T22" fmla="*/ 153 w 199"/>
                <a:gd name="T23" fmla="*/ 13 h 103"/>
                <a:gd name="T24" fmla="*/ 165 w 199"/>
                <a:gd name="T25" fmla="*/ 19 h 103"/>
                <a:gd name="T26" fmla="*/ 175 w 199"/>
                <a:gd name="T27" fmla="*/ 27 h 103"/>
                <a:gd name="T28" fmla="*/ 183 w 199"/>
                <a:gd name="T29" fmla="*/ 35 h 103"/>
                <a:gd name="T30" fmla="*/ 190 w 199"/>
                <a:gd name="T31" fmla="*/ 45 h 103"/>
                <a:gd name="T32" fmla="*/ 196 w 199"/>
                <a:gd name="T33" fmla="*/ 57 h 103"/>
                <a:gd name="T34" fmla="*/ 199 w 199"/>
                <a:gd name="T35" fmla="*/ 76 h 103"/>
                <a:gd name="T36" fmla="*/ 194 w 199"/>
                <a:gd name="T37" fmla="*/ 91 h 103"/>
                <a:gd name="T38" fmla="*/ 182 w 199"/>
                <a:gd name="T39" fmla="*/ 99 h 103"/>
                <a:gd name="T40" fmla="*/ 167 w 199"/>
                <a:gd name="T41" fmla="*/ 103 h 103"/>
                <a:gd name="T42" fmla="*/ 150 w 199"/>
                <a:gd name="T43" fmla="*/ 101 h 103"/>
                <a:gd name="T44" fmla="*/ 132 w 199"/>
                <a:gd name="T45" fmla="*/ 92 h 103"/>
                <a:gd name="T46" fmla="*/ 118 w 199"/>
                <a:gd name="T47" fmla="*/ 80 h 103"/>
                <a:gd name="T48" fmla="*/ 106 w 199"/>
                <a:gd name="T49" fmla="*/ 63 h 103"/>
                <a:gd name="T50" fmla="*/ 97 w 199"/>
                <a:gd name="T51" fmla="*/ 49 h 103"/>
                <a:gd name="T52" fmla="*/ 82 w 199"/>
                <a:gd name="T53" fmla="*/ 37 h 103"/>
                <a:gd name="T54" fmla="*/ 65 w 199"/>
                <a:gd name="T55" fmla="*/ 29 h 103"/>
                <a:gd name="T56" fmla="*/ 46 w 199"/>
                <a:gd name="T57" fmla="*/ 25 h 103"/>
                <a:gd name="T58" fmla="*/ 29 w 199"/>
                <a:gd name="T59" fmla="*/ 21 h 103"/>
                <a:gd name="T60" fmla="*/ 14 w 199"/>
                <a:gd name="T61" fmla="*/ 19 h 103"/>
                <a:gd name="T62" fmla="*/ 4 w 199"/>
                <a:gd name="T63" fmla="*/ 18 h 103"/>
                <a:gd name="T64" fmla="*/ 0 w 199"/>
                <a:gd name="T65" fmla="*/ 1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9" h="103">
                  <a:moveTo>
                    <a:pt x="0" y="18"/>
                  </a:moveTo>
                  <a:lnTo>
                    <a:pt x="13" y="13"/>
                  </a:lnTo>
                  <a:lnTo>
                    <a:pt x="27" y="8"/>
                  </a:lnTo>
                  <a:lnTo>
                    <a:pt x="40" y="5"/>
                  </a:lnTo>
                  <a:lnTo>
                    <a:pt x="54" y="3"/>
                  </a:lnTo>
                  <a:lnTo>
                    <a:pt x="69" y="0"/>
                  </a:lnTo>
                  <a:lnTo>
                    <a:pt x="84" y="0"/>
                  </a:lnTo>
                  <a:lnTo>
                    <a:pt x="99" y="0"/>
                  </a:lnTo>
                  <a:lnTo>
                    <a:pt x="114" y="1"/>
                  </a:lnTo>
                  <a:lnTo>
                    <a:pt x="128" y="4"/>
                  </a:lnTo>
                  <a:lnTo>
                    <a:pt x="141" y="8"/>
                  </a:lnTo>
                  <a:lnTo>
                    <a:pt x="153" y="13"/>
                  </a:lnTo>
                  <a:lnTo>
                    <a:pt x="165" y="19"/>
                  </a:lnTo>
                  <a:lnTo>
                    <a:pt x="175" y="27"/>
                  </a:lnTo>
                  <a:lnTo>
                    <a:pt x="183" y="35"/>
                  </a:lnTo>
                  <a:lnTo>
                    <a:pt x="190" y="45"/>
                  </a:lnTo>
                  <a:lnTo>
                    <a:pt x="196" y="57"/>
                  </a:lnTo>
                  <a:lnTo>
                    <a:pt x="199" y="76"/>
                  </a:lnTo>
                  <a:lnTo>
                    <a:pt x="194" y="91"/>
                  </a:lnTo>
                  <a:lnTo>
                    <a:pt x="182" y="99"/>
                  </a:lnTo>
                  <a:lnTo>
                    <a:pt x="167" y="103"/>
                  </a:lnTo>
                  <a:lnTo>
                    <a:pt x="150" y="101"/>
                  </a:lnTo>
                  <a:lnTo>
                    <a:pt x="132" y="92"/>
                  </a:lnTo>
                  <a:lnTo>
                    <a:pt x="118" y="80"/>
                  </a:lnTo>
                  <a:lnTo>
                    <a:pt x="106" y="63"/>
                  </a:lnTo>
                  <a:lnTo>
                    <a:pt x="97" y="49"/>
                  </a:lnTo>
                  <a:lnTo>
                    <a:pt x="82" y="37"/>
                  </a:lnTo>
                  <a:lnTo>
                    <a:pt x="65" y="29"/>
                  </a:lnTo>
                  <a:lnTo>
                    <a:pt x="46" y="25"/>
                  </a:lnTo>
                  <a:lnTo>
                    <a:pt x="29" y="21"/>
                  </a:lnTo>
                  <a:lnTo>
                    <a:pt x="14" y="19"/>
                  </a:lnTo>
                  <a:lnTo>
                    <a:pt x="4" y="18"/>
                  </a:lnTo>
                  <a:lnTo>
                    <a:pt x="0" y="1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48" name="Freeform 500"/>
            <p:cNvSpPr>
              <a:spLocks/>
            </p:cNvSpPr>
            <p:nvPr/>
          </p:nvSpPr>
          <p:spPr bwMode="auto">
            <a:xfrm>
              <a:off x="2631" y="2659"/>
              <a:ext cx="53" cy="98"/>
            </a:xfrm>
            <a:custGeom>
              <a:avLst/>
              <a:gdLst>
                <a:gd name="T0" fmla="*/ 95 w 107"/>
                <a:gd name="T1" fmla="*/ 0 h 195"/>
                <a:gd name="T2" fmla="*/ 103 w 107"/>
                <a:gd name="T3" fmla="*/ 26 h 195"/>
                <a:gd name="T4" fmla="*/ 107 w 107"/>
                <a:gd name="T5" fmla="*/ 55 h 195"/>
                <a:gd name="T6" fmla="*/ 107 w 107"/>
                <a:gd name="T7" fmla="*/ 85 h 195"/>
                <a:gd name="T8" fmla="*/ 104 w 107"/>
                <a:gd name="T9" fmla="*/ 114 h 195"/>
                <a:gd name="T10" fmla="*/ 96 w 107"/>
                <a:gd name="T11" fmla="*/ 141 h 195"/>
                <a:gd name="T12" fmla="*/ 83 w 107"/>
                <a:gd name="T13" fmla="*/ 164 h 195"/>
                <a:gd name="T14" fmla="*/ 66 w 107"/>
                <a:gd name="T15" fmla="*/ 183 h 195"/>
                <a:gd name="T16" fmla="*/ 44 w 107"/>
                <a:gd name="T17" fmla="*/ 193 h 195"/>
                <a:gd name="T18" fmla="*/ 24 w 107"/>
                <a:gd name="T19" fmla="*/ 195 h 195"/>
                <a:gd name="T20" fmla="*/ 10 w 107"/>
                <a:gd name="T21" fmla="*/ 190 h 195"/>
                <a:gd name="T22" fmla="*/ 3 w 107"/>
                <a:gd name="T23" fmla="*/ 177 h 195"/>
                <a:gd name="T24" fmla="*/ 0 w 107"/>
                <a:gd name="T25" fmla="*/ 162 h 195"/>
                <a:gd name="T26" fmla="*/ 3 w 107"/>
                <a:gd name="T27" fmla="*/ 145 h 195"/>
                <a:gd name="T28" fmla="*/ 12 w 107"/>
                <a:gd name="T29" fmla="*/ 127 h 195"/>
                <a:gd name="T30" fmla="*/ 24 w 107"/>
                <a:gd name="T31" fmla="*/ 114 h 195"/>
                <a:gd name="T32" fmla="*/ 43 w 107"/>
                <a:gd name="T33" fmla="*/ 103 h 195"/>
                <a:gd name="T34" fmla="*/ 58 w 107"/>
                <a:gd name="T35" fmla="*/ 94 h 195"/>
                <a:gd name="T36" fmla="*/ 69 w 107"/>
                <a:gd name="T37" fmla="*/ 80 h 195"/>
                <a:gd name="T38" fmla="*/ 79 w 107"/>
                <a:gd name="T39" fmla="*/ 64 h 195"/>
                <a:gd name="T40" fmla="*/ 86 w 107"/>
                <a:gd name="T41" fmla="*/ 46 h 195"/>
                <a:gd name="T42" fmla="*/ 90 w 107"/>
                <a:gd name="T43" fmla="*/ 28 h 195"/>
                <a:gd name="T44" fmla="*/ 92 w 107"/>
                <a:gd name="T45" fmla="*/ 13 h 195"/>
                <a:gd name="T46" fmla="*/ 95 w 107"/>
                <a:gd name="T47" fmla="*/ 3 h 195"/>
                <a:gd name="T48" fmla="*/ 95 w 107"/>
                <a:gd name="T49"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7" h="195">
                  <a:moveTo>
                    <a:pt x="95" y="0"/>
                  </a:moveTo>
                  <a:lnTo>
                    <a:pt x="103" y="26"/>
                  </a:lnTo>
                  <a:lnTo>
                    <a:pt x="107" y="55"/>
                  </a:lnTo>
                  <a:lnTo>
                    <a:pt x="107" y="85"/>
                  </a:lnTo>
                  <a:lnTo>
                    <a:pt x="104" y="114"/>
                  </a:lnTo>
                  <a:lnTo>
                    <a:pt x="96" y="141"/>
                  </a:lnTo>
                  <a:lnTo>
                    <a:pt x="83" y="164"/>
                  </a:lnTo>
                  <a:lnTo>
                    <a:pt x="66" y="183"/>
                  </a:lnTo>
                  <a:lnTo>
                    <a:pt x="44" y="193"/>
                  </a:lnTo>
                  <a:lnTo>
                    <a:pt x="24" y="195"/>
                  </a:lnTo>
                  <a:lnTo>
                    <a:pt x="10" y="190"/>
                  </a:lnTo>
                  <a:lnTo>
                    <a:pt x="3" y="177"/>
                  </a:lnTo>
                  <a:lnTo>
                    <a:pt x="0" y="162"/>
                  </a:lnTo>
                  <a:lnTo>
                    <a:pt x="3" y="145"/>
                  </a:lnTo>
                  <a:lnTo>
                    <a:pt x="12" y="127"/>
                  </a:lnTo>
                  <a:lnTo>
                    <a:pt x="24" y="114"/>
                  </a:lnTo>
                  <a:lnTo>
                    <a:pt x="43" y="103"/>
                  </a:lnTo>
                  <a:lnTo>
                    <a:pt x="58" y="94"/>
                  </a:lnTo>
                  <a:lnTo>
                    <a:pt x="69" y="80"/>
                  </a:lnTo>
                  <a:lnTo>
                    <a:pt x="79" y="64"/>
                  </a:lnTo>
                  <a:lnTo>
                    <a:pt x="86" y="46"/>
                  </a:lnTo>
                  <a:lnTo>
                    <a:pt x="90" y="28"/>
                  </a:lnTo>
                  <a:lnTo>
                    <a:pt x="92" y="13"/>
                  </a:lnTo>
                  <a:lnTo>
                    <a:pt x="95" y="3"/>
                  </a:lnTo>
                  <a:lnTo>
                    <a:pt x="95"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49" name="Freeform 501"/>
            <p:cNvSpPr>
              <a:spLocks/>
            </p:cNvSpPr>
            <p:nvPr/>
          </p:nvSpPr>
          <p:spPr bwMode="auto">
            <a:xfrm>
              <a:off x="2581" y="2656"/>
              <a:ext cx="91" cy="63"/>
            </a:xfrm>
            <a:custGeom>
              <a:avLst/>
              <a:gdLst>
                <a:gd name="T0" fmla="*/ 183 w 183"/>
                <a:gd name="T1" fmla="*/ 0 h 126"/>
                <a:gd name="T2" fmla="*/ 173 w 183"/>
                <a:gd name="T3" fmla="*/ 25 h 126"/>
                <a:gd name="T4" fmla="*/ 159 w 183"/>
                <a:gd name="T5" fmla="*/ 51 h 126"/>
                <a:gd name="T6" fmla="*/ 141 w 183"/>
                <a:gd name="T7" fmla="*/ 74 h 126"/>
                <a:gd name="T8" fmla="*/ 120 w 183"/>
                <a:gd name="T9" fmla="*/ 94 h 126"/>
                <a:gd name="T10" fmla="*/ 97 w 183"/>
                <a:gd name="T11" fmla="*/ 111 h 126"/>
                <a:gd name="T12" fmla="*/ 73 w 183"/>
                <a:gd name="T13" fmla="*/ 122 h 126"/>
                <a:gd name="T14" fmla="*/ 48 w 183"/>
                <a:gd name="T15" fmla="*/ 126 h 126"/>
                <a:gd name="T16" fmla="*/ 24 w 183"/>
                <a:gd name="T17" fmla="*/ 120 h 126"/>
                <a:gd name="T18" fmla="*/ 7 w 183"/>
                <a:gd name="T19" fmla="*/ 109 h 126"/>
                <a:gd name="T20" fmla="*/ 0 w 183"/>
                <a:gd name="T21" fmla="*/ 96 h 126"/>
                <a:gd name="T22" fmla="*/ 1 w 183"/>
                <a:gd name="T23" fmla="*/ 82 h 126"/>
                <a:gd name="T24" fmla="*/ 8 w 183"/>
                <a:gd name="T25" fmla="*/ 69 h 126"/>
                <a:gd name="T26" fmla="*/ 22 w 183"/>
                <a:gd name="T27" fmla="*/ 58 h 126"/>
                <a:gd name="T28" fmla="*/ 39 w 183"/>
                <a:gd name="T29" fmla="*/ 50 h 126"/>
                <a:gd name="T30" fmla="*/ 58 w 183"/>
                <a:gd name="T31" fmla="*/ 46 h 126"/>
                <a:gd name="T32" fmla="*/ 78 w 183"/>
                <a:gd name="T33" fmla="*/ 50 h 126"/>
                <a:gd name="T34" fmla="*/ 96 w 183"/>
                <a:gd name="T35" fmla="*/ 52 h 126"/>
                <a:gd name="T36" fmla="*/ 113 w 183"/>
                <a:gd name="T37" fmla="*/ 48 h 126"/>
                <a:gd name="T38" fmla="*/ 130 w 183"/>
                <a:gd name="T39" fmla="*/ 40 h 126"/>
                <a:gd name="T40" fmla="*/ 148 w 183"/>
                <a:gd name="T41" fmla="*/ 30 h 126"/>
                <a:gd name="T42" fmla="*/ 161 w 183"/>
                <a:gd name="T43" fmla="*/ 20 h 126"/>
                <a:gd name="T44" fmla="*/ 173 w 183"/>
                <a:gd name="T45" fmla="*/ 10 h 126"/>
                <a:gd name="T46" fmla="*/ 181 w 183"/>
                <a:gd name="T47" fmla="*/ 2 h 126"/>
                <a:gd name="T48" fmla="*/ 183 w 183"/>
                <a:gd name="T49"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3" h="126">
                  <a:moveTo>
                    <a:pt x="183" y="0"/>
                  </a:moveTo>
                  <a:lnTo>
                    <a:pt x="173" y="25"/>
                  </a:lnTo>
                  <a:lnTo>
                    <a:pt x="159" y="51"/>
                  </a:lnTo>
                  <a:lnTo>
                    <a:pt x="141" y="74"/>
                  </a:lnTo>
                  <a:lnTo>
                    <a:pt x="120" y="94"/>
                  </a:lnTo>
                  <a:lnTo>
                    <a:pt x="97" y="111"/>
                  </a:lnTo>
                  <a:lnTo>
                    <a:pt x="73" y="122"/>
                  </a:lnTo>
                  <a:lnTo>
                    <a:pt x="48" y="126"/>
                  </a:lnTo>
                  <a:lnTo>
                    <a:pt x="24" y="120"/>
                  </a:lnTo>
                  <a:lnTo>
                    <a:pt x="7" y="109"/>
                  </a:lnTo>
                  <a:lnTo>
                    <a:pt x="0" y="96"/>
                  </a:lnTo>
                  <a:lnTo>
                    <a:pt x="1" y="82"/>
                  </a:lnTo>
                  <a:lnTo>
                    <a:pt x="8" y="69"/>
                  </a:lnTo>
                  <a:lnTo>
                    <a:pt x="22" y="58"/>
                  </a:lnTo>
                  <a:lnTo>
                    <a:pt x="39" y="50"/>
                  </a:lnTo>
                  <a:lnTo>
                    <a:pt x="58" y="46"/>
                  </a:lnTo>
                  <a:lnTo>
                    <a:pt x="78" y="50"/>
                  </a:lnTo>
                  <a:lnTo>
                    <a:pt x="96" y="52"/>
                  </a:lnTo>
                  <a:lnTo>
                    <a:pt x="113" y="48"/>
                  </a:lnTo>
                  <a:lnTo>
                    <a:pt x="130" y="40"/>
                  </a:lnTo>
                  <a:lnTo>
                    <a:pt x="148" y="30"/>
                  </a:lnTo>
                  <a:lnTo>
                    <a:pt x="161" y="20"/>
                  </a:lnTo>
                  <a:lnTo>
                    <a:pt x="173" y="10"/>
                  </a:lnTo>
                  <a:lnTo>
                    <a:pt x="181" y="2"/>
                  </a:lnTo>
                  <a:lnTo>
                    <a:pt x="18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50" name="Freeform 502"/>
            <p:cNvSpPr>
              <a:spLocks/>
            </p:cNvSpPr>
            <p:nvPr/>
          </p:nvSpPr>
          <p:spPr bwMode="auto">
            <a:xfrm>
              <a:off x="2681" y="2658"/>
              <a:ext cx="52" cy="98"/>
            </a:xfrm>
            <a:custGeom>
              <a:avLst/>
              <a:gdLst>
                <a:gd name="T0" fmla="*/ 0 w 102"/>
                <a:gd name="T1" fmla="*/ 0 h 197"/>
                <a:gd name="T2" fmla="*/ 23 w 102"/>
                <a:gd name="T3" fmla="*/ 14 h 197"/>
                <a:gd name="T4" fmla="*/ 46 w 102"/>
                <a:gd name="T5" fmla="*/ 33 h 197"/>
                <a:gd name="T6" fmla="*/ 66 w 102"/>
                <a:gd name="T7" fmla="*/ 54 h 197"/>
                <a:gd name="T8" fmla="*/ 83 w 102"/>
                <a:gd name="T9" fmla="*/ 77 h 197"/>
                <a:gd name="T10" fmla="*/ 95 w 102"/>
                <a:gd name="T11" fmla="*/ 103 h 197"/>
                <a:gd name="T12" fmla="*/ 102 w 102"/>
                <a:gd name="T13" fmla="*/ 128 h 197"/>
                <a:gd name="T14" fmla="*/ 102 w 102"/>
                <a:gd name="T15" fmla="*/ 153 h 197"/>
                <a:gd name="T16" fmla="*/ 93 w 102"/>
                <a:gd name="T17" fmla="*/ 177 h 197"/>
                <a:gd name="T18" fmla="*/ 79 w 102"/>
                <a:gd name="T19" fmla="*/ 191 h 197"/>
                <a:gd name="T20" fmla="*/ 65 w 102"/>
                <a:gd name="T21" fmla="*/ 197 h 197"/>
                <a:gd name="T22" fmla="*/ 51 w 102"/>
                <a:gd name="T23" fmla="*/ 194 h 197"/>
                <a:gd name="T24" fmla="*/ 39 w 102"/>
                <a:gd name="T25" fmla="*/ 183 h 197"/>
                <a:gd name="T26" fmla="*/ 30 w 102"/>
                <a:gd name="T27" fmla="*/ 170 h 197"/>
                <a:gd name="T28" fmla="*/ 25 w 102"/>
                <a:gd name="T29" fmla="*/ 151 h 197"/>
                <a:gd name="T30" fmla="*/ 25 w 102"/>
                <a:gd name="T31" fmla="*/ 132 h 197"/>
                <a:gd name="T32" fmla="*/ 32 w 102"/>
                <a:gd name="T33" fmla="*/ 112 h 197"/>
                <a:gd name="T34" fmla="*/ 37 w 102"/>
                <a:gd name="T35" fmla="*/ 96 h 197"/>
                <a:gd name="T36" fmla="*/ 35 w 102"/>
                <a:gd name="T37" fmla="*/ 77 h 197"/>
                <a:gd name="T38" fmla="*/ 31 w 102"/>
                <a:gd name="T39" fmla="*/ 59 h 197"/>
                <a:gd name="T40" fmla="*/ 24 w 102"/>
                <a:gd name="T41" fmla="*/ 41 h 197"/>
                <a:gd name="T42" fmla="*/ 16 w 102"/>
                <a:gd name="T43" fmla="*/ 24 h 197"/>
                <a:gd name="T44" fmla="*/ 8 w 102"/>
                <a:gd name="T45" fmla="*/ 12 h 197"/>
                <a:gd name="T46" fmla="*/ 2 w 102"/>
                <a:gd name="T47" fmla="*/ 4 h 197"/>
                <a:gd name="T48" fmla="*/ 0 w 102"/>
                <a:gd name="T49"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 h="197">
                  <a:moveTo>
                    <a:pt x="0" y="0"/>
                  </a:moveTo>
                  <a:lnTo>
                    <a:pt x="23" y="14"/>
                  </a:lnTo>
                  <a:lnTo>
                    <a:pt x="46" y="33"/>
                  </a:lnTo>
                  <a:lnTo>
                    <a:pt x="66" y="54"/>
                  </a:lnTo>
                  <a:lnTo>
                    <a:pt x="83" y="77"/>
                  </a:lnTo>
                  <a:lnTo>
                    <a:pt x="95" y="103"/>
                  </a:lnTo>
                  <a:lnTo>
                    <a:pt x="102" y="128"/>
                  </a:lnTo>
                  <a:lnTo>
                    <a:pt x="102" y="153"/>
                  </a:lnTo>
                  <a:lnTo>
                    <a:pt x="93" y="177"/>
                  </a:lnTo>
                  <a:lnTo>
                    <a:pt x="79" y="191"/>
                  </a:lnTo>
                  <a:lnTo>
                    <a:pt x="65" y="197"/>
                  </a:lnTo>
                  <a:lnTo>
                    <a:pt x="51" y="194"/>
                  </a:lnTo>
                  <a:lnTo>
                    <a:pt x="39" y="183"/>
                  </a:lnTo>
                  <a:lnTo>
                    <a:pt x="30" y="170"/>
                  </a:lnTo>
                  <a:lnTo>
                    <a:pt x="25" y="151"/>
                  </a:lnTo>
                  <a:lnTo>
                    <a:pt x="25" y="132"/>
                  </a:lnTo>
                  <a:lnTo>
                    <a:pt x="32" y="112"/>
                  </a:lnTo>
                  <a:lnTo>
                    <a:pt x="37" y="96"/>
                  </a:lnTo>
                  <a:lnTo>
                    <a:pt x="35" y="77"/>
                  </a:lnTo>
                  <a:lnTo>
                    <a:pt x="31" y="59"/>
                  </a:lnTo>
                  <a:lnTo>
                    <a:pt x="24" y="41"/>
                  </a:lnTo>
                  <a:lnTo>
                    <a:pt x="16" y="24"/>
                  </a:lnTo>
                  <a:lnTo>
                    <a:pt x="8" y="12"/>
                  </a:lnTo>
                  <a:lnTo>
                    <a:pt x="2" y="4"/>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51" name="Freeform 503"/>
            <p:cNvSpPr>
              <a:spLocks/>
            </p:cNvSpPr>
            <p:nvPr/>
          </p:nvSpPr>
          <p:spPr bwMode="auto">
            <a:xfrm>
              <a:off x="2684" y="2652"/>
              <a:ext cx="90" cy="64"/>
            </a:xfrm>
            <a:custGeom>
              <a:avLst/>
              <a:gdLst>
                <a:gd name="T0" fmla="*/ 0 w 180"/>
                <a:gd name="T1" fmla="*/ 2 h 129"/>
                <a:gd name="T2" fmla="*/ 28 w 180"/>
                <a:gd name="T3" fmla="*/ 0 h 129"/>
                <a:gd name="T4" fmla="*/ 57 w 180"/>
                <a:gd name="T5" fmla="*/ 1 h 129"/>
                <a:gd name="T6" fmla="*/ 87 w 180"/>
                <a:gd name="T7" fmla="*/ 7 h 129"/>
                <a:gd name="T8" fmla="*/ 114 w 180"/>
                <a:gd name="T9" fmla="*/ 16 h 129"/>
                <a:gd name="T10" fmla="*/ 140 w 180"/>
                <a:gd name="T11" fmla="*/ 30 h 129"/>
                <a:gd name="T12" fmla="*/ 159 w 180"/>
                <a:gd name="T13" fmla="*/ 46 h 129"/>
                <a:gd name="T14" fmla="*/ 173 w 180"/>
                <a:gd name="T15" fmla="*/ 67 h 129"/>
                <a:gd name="T16" fmla="*/ 180 w 180"/>
                <a:gd name="T17" fmla="*/ 91 h 129"/>
                <a:gd name="T18" fmla="*/ 178 w 180"/>
                <a:gd name="T19" fmla="*/ 110 h 129"/>
                <a:gd name="T20" fmla="*/ 170 w 180"/>
                <a:gd name="T21" fmla="*/ 123 h 129"/>
                <a:gd name="T22" fmla="*/ 156 w 180"/>
                <a:gd name="T23" fmla="*/ 129 h 129"/>
                <a:gd name="T24" fmla="*/ 141 w 180"/>
                <a:gd name="T25" fmla="*/ 128 h 129"/>
                <a:gd name="T26" fmla="*/ 125 w 180"/>
                <a:gd name="T27" fmla="*/ 121 h 129"/>
                <a:gd name="T28" fmla="*/ 110 w 180"/>
                <a:gd name="T29" fmla="*/ 109 h 129"/>
                <a:gd name="T30" fmla="*/ 98 w 180"/>
                <a:gd name="T31" fmla="*/ 93 h 129"/>
                <a:gd name="T32" fmla="*/ 93 w 180"/>
                <a:gd name="T33" fmla="*/ 73 h 129"/>
                <a:gd name="T34" fmla="*/ 87 w 180"/>
                <a:gd name="T35" fmla="*/ 57 h 129"/>
                <a:gd name="T36" fmla="*/ 75 w 180"/>
                <a:gd name="T37" fmla="*/ 44 h 129"/>
                <a:gd name="T38" fmla="*/ 60 w 180"/>
                <a:gd name="T39" fmla="*/ 31 h 129"/>
                <a:gd name="T40" fmla="*/ 44 w 180"/>
                <a:gd name="T41" fmla="*/ 20 h 129"/>
                <a:gd name="T42" fmla="*/ 28 w 180"/>
                <a:gd name="T43" fmla="*/ 12 h 129"/>
                <a:gd name="T44" fmla="*/ 14 w 180"/>
                <a:gd name="T45" fmla="*/ 7 h 129"/>
                <a:gd name="T46" fmla="*/ 4 w 180"/>
                <a:gd name="T47" fmla="*/ 3 h 129"/>
                <a:gd name="T48" fmla="*/ 0 w 180"/>
                <a:gd name="T49" fmla="*/ 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0" h="129">
                  <a:moveTo>
                    <a:pt x="0" y="2"/>
                  </a:moveTo>
                  <a:lnTo>
                    <a:pt x="28" y="0"/>
                  </a:lnTo>
                  <a:lnTo>
                    <a:pt x="57" y="1"/>
                  </a:lnTo>
                  <a:lnTo>
                    <a:pt x="87" y="7"/>
                  </a:lnTo>
                  <a:lnTo>
                    <a:pt x="114" y="16"/>
                  </a:lnTo>
                  <a:lnTo>
                    <a:pt x="140" y="30"/>
                  </a:lnTo>
                  <a:lnTo>
                    <a:pt x="159" y="46"/>
                  </a:lnTo>
                  <a:lnTo>
                    <a:pt x="173" y="67"/>
                  </a:lnTo>
                  <a:lnTo>
                    <a:pt x="180" y="91"/>
                  </a:lnTo>
                  <a:lnTo>
                    <a:pt x="178" y="110"/>
                  </a:lnTo>
                  <a:lnTo>
                    <a:pt x="170" y="123"/>
                  </a:lnTo>
                  <a:lnTo>
                    <a:pt x="156" y="129"/>
                  </a:lnTo>
                  <a:lnTo>
                    <a:pt x="141" y="128"/>
                  </a:lnTo>
                  <a:lnTo>
                    <a:pt x="125" y="121"/>
                  </a:lnTo>
                  <a:lnTo>
                    <a:pt x="110" y="109"/>
                  </a:lnTo>
                  <a:lnTo>
                    <a:pt x="98" y="93"/>
                  </a:lnTo>
                  <a:lnTo>
                    <a:pt x="93" y="73"/>
                  </a:lnTo>
                  <a:lnTo>
                    <a:pt x="87" y="57"/>
                  </a:lnTo>
                  <a:lnTo>
                    <a:pt x="75" y="44"/>
                  </a:lnTo>
                  <a:lnTo>
                    <a:pt x="60" y="31"/>
                  </a:lnTo>
                  <a:lnTo>
                    <a:pt x="44" y="20"/>
                  </a:lnTo>
                  <a:lnTo>
                    <a:pt x="28" y="12"/>
                  </a:lnTo>
                  <a:lnTo>
                    <a:pt x="14" y="7"/>
                  </a:lnTo>
                  <a:lnTo>
                    <a:pt x="4" y="3"/>
                  </a:lnTo>
                  <a:lnTo>
                    <a:pt x="0" y="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52" name="Freeform 504"/>
            <p:cNvSpPr>
              <a:spLocks/>
            </p:cNvSpPr>
            <p:nvPr/>
          </p:nvSpPr>
          <p:spPr bwMode="auto">
            <a:xfrm>
              <a:off x="2688" y="2614"/>
              <a:ext cx="103" cy="42"/>
            </a:xfrm>
            <a:custGeom>
              <a:avLst/>
              <a:gdLst>
                <a:gd name="T0" fmla="*/ 0 w 206"/>
                <a:gd name="T1" fmla="*/ 54 h 85"/>
                <a:gd name="T2" fmla="*/ 11 w 206"/>
                <a:gd name="T3" fmla="*/ 45 h 85"/>
                <a:gd name="T4" fmla="*/ 22 w 206"/>
                <a:gd name="T5" fmla="*/ 37 h 85"/>
                <a:gd name="T6" fmla="*/ 34 w 206"/>
                <a:gd name="T7" fmla="*/ 30 h 85"/>
                <a:gd name="T8" fmla="*/ 46 w 206"/>
                <a:gd name="T9" fmla="*/ 23 h 85"/>
                <a:gd name="T10" fmla="*/ 60 w 206"/>
                <a:gd name="T11" fmla="*/ 16 h 85"/>
                <a:gd name="T12" fmla="*/ 74 w 206"/>
                <a:gd name="T13" fmla="*/ 11 h 85"/>
                <a:gd name="T14" fmla="*/ 88 w 206"/>
                <a:gd name="T15" fmla="*/ 7 h 85"/>
                <a:gd name="T16" fmla="*/ 103 w 206"/>
                <a:gd name="T17" fmla="*/ 3 h 85"/>
                <a:gd name="T18" fmla="*/ 117 w 206"/>
                <a:gd name="T19" fmla="*/ 1 h 85"/>
                <a:gd name="T20" fmla="*/ 130 w 206"/>
                <a:gd name="T21" fmla="*/ 0 h 85"/>
                <a:gd name="T22" fmla="*/ 143 w 206"/>
                <a:gd name="T23" fmla="*/ 1 h 85"/>
                <a:gd name="T24" fmla="*/ 156 w 206"/>
                <a:gd name="T25" fmla="*/ 3 h 85"/>
                <a:gd name="T26" fmla="*/ 168 w 206"/>
                <a:gd name="T27" fmla="*/ 7 h 85"/>
                <a:gd name="T28" fmla="*/ 179 w 206"/>
                <a:gd name="T29" fmla="*/ 12 h 85"/>
                <a:gd name="T30" fmla="*/ 189 w 206"/>
                <a:gd name="T31" fmla="*/ 19 h 85"/>
                <a:gd name="T32" fmla="*/ 197 w 206"/>
                <a:gd name="T33" fmla="*/ 29 h 85"/>
                <a:gd name="T34" fmla="*/ 206 w 206"/>
                <a:gd name="T35" fmla="*/ 47 h 85"/>
                <a:gd name="T36" fmla="*/ 206 w 206"/>
                <a:gd name="T37" fmla="*/ 62 h 85"/>
                <a:gd name="T38" fmla="*/ 198 w 206"/>
                <a:gd name="T39" fmla="*/ 73 h 85"/>
                <a:gd name="T40" fmla="*/ 185 w 206"/>
                <a:gd name="T41" fmla="*/ 82 h 85"/>
                <a:gd name="T42" fmla="*/ 167 w 206"/>
                <a:gd name="T43" fmla="*/ 85 h 85"/>
                <a:gd name="T44" fmla="*/ 149 w 206"/>
                <a:gd name="T45" fmla="*/ 84 h 85"/>
                <a:gd name="T46" fmla="*/ 132 w 206"/>
                <a:gd name="T47" fmla="*/ 76 h 85"/>
                <a:gd name="T48" fmla="*/ 116 w 206"/>
                <a:gd name="T49" fmla="*/ 63 h 85"/>
                <a:gd name="T50" fmla="*/ 102 w 206"/>
                <a:gd name="T51" fmla="*/ 53 h 85"/>
                <a:gd name="T52" fmla="*/ 84 w 206"/>
                <a:gd name="T53" fmla="*/ 47 h 85"/>
                <a:gd name="T54" fmla="*/ 66 w 206"/>
                <a:gd name="T55" fmla="*/ 45 h 85"/>
                <a:gd name="T56" fmla="*/ 46 w 206"/>
                <a:gd name="T57" fmla="*/ 46 h 85"/>
                <a:gd name="T58" fmla="*/ 29 w 206"/>
                <a:gd name="T59" fmla="*/ 48 h 85"/>
                <a:gd name="T60" fmla="*/ 14 w 206"/>
                <a:gd name="T61" fmla="*/ 50 h 85"/>
                <a:gd name="T62" fmla="*/ 4 w 206"/>
                <a:gd name="T63" fmla="*/ 53 h 85"/>
                <a:gd name="T64" fmla="*/ 0 w 206"/>
                <a:gd name="T65" fmla="*/ 5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6" h="85">
                  <a:moveTo>
                    <a:pt x="0" y="54"/>
                  </a:moveTo>
                  <a:lnTo>
                    <a:pt x="11" y="45"/>
                  </a:lnTo>
                  <a:lnTo>
                    <a:pt x="22" y="37"/>
                  </a:lnTo>
                  <a:lnTo>
                    <a:pt x="34" y="30"/>
                  </a:lnTo>
                  <a:lnTo>
                    <a:pt x="46" y="23"/>
                  </a:lnTo>
                  <a:lnTo>
                    <a:pt x="60" y="16"/>
                  </a:lnTo>
                  <a:lnTo>
                    <a:pt x="74" y="11"/>
                  </a:lnTo>
                  <a:lnTo>
                    <a:pt x="88" y="7"/>
                  </a:lnTo>
                  <a:lnTo>
                    <a:pt x="103" y="3"/>
                  </a:lnTo>
                  <a:lnTo>
                    <a:pt x="117" y="1"/>
                  </a:lnTo>
                  <a:lnTo>
                    <a:pt x="130" y="0"/>
                  </a:lnTo>
                  <a:lnTo>
                    <a:pt x="143" y="1"/>
                  </a:lnTo>
                  <a:lnTo>
                    <a:pt x="156" y="3"/>
                  </a:lnTo>
                  <a:lnTo>
                    <a:pt x="168" y="7"/>
                  </a:lnTo>
                  <a:lnTo>
                    <a:pt x="179" y="12"/>
                  </a:lnTo>
                  <a:lnTo>
                    <a:pt x="189" y="19"/>
                  </a:lnTo>
                  <a:lnTo>
                    <a:pt x="197" y="29"/>
                  </a:lnTo>
                  <a:lnTo>
                    <a:pt x="206" y="47"/>
                  </a:lnTo>
                  <a:lnTo>
                    <a:pt x="206" y="62"/>
                  </a:lnTo>
                  <a:lnTo>
                    <a:pt x="198" y="73"/>
                  </a:lnTo>
                  <a:lnTo>
                    <a:pt x="185" y="82"/>
                  </a:lnTo>
                  <a:lnTo>
                    <a:pt x="167" y="85"/>
                  </a:lnTo>
                  <a:lnTo>
                    <a:pt x="149" y="84"/>
                  </a:lnTo>
                  <a:lnTo>
                    <a:pt x="132" y="76"/>
                  </a:lnTo>
                  <a:lnTo>
                    <a:pt x="116" y="63"/>
                  </a:lnTo>
                  <a:lnTo>
                    <a:pt x="102" y="53"/>
                  </a:lnTo>
                  <a:lnTo>
                    <a:pt x="84" y="47"/>
                  </a:lnTo>
                  <a:lnTo>
                    <a:pt x="66" y="45"/>
                  </a:lnTo>
                  <a:lnTo>
                    <a:pt x="46" y="46"/>
                  </a:lnTo>
                  <a:lnTo>
                    <a:pt x="29" y="48"/>
                  </a:lnTo>
                  <a:lnTo>
                    <a:pt x="14" y="50"/>
                  </a:lnTo>
                  <a:lnTo>
                    <a:pt x="4" y="53"/>
                  </a:lnTo>
                  <a:lnTo>
                    <a:pt x="0" y="5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53" name="Freeform 505"/>
            <p:cNvSpPr>
              <a:spLocks/>
            </p:cNvSpPr>
            <p:nvPr/>
          </p:nvSpPr>
          <p:spPr bwMode="auto">
            <a:xfrm>
              <a:off x="2360" y="2408"/>
              <a:ext cx="74" cy="47"/>
            </a:xfrm>
            <a:custGeom>
              <a:avLst/>
              <a:gdLst>
                <a:gd name="T0" fmla="*/ 0 w 147"/>
                <a:gd name="T1" fmla="*/ 5 h 95"/>
                <a:gd name="T2" fmla="*/ 22 w 147"/>
                <a:gd name="T3" fmla="*/ 2 h 95"/>
                <a:gd name="T4" fmla="*/ 45 w 147"/>
                <a:gd name="T5" fmla="*/ 0 h 95"/>
                <a:gd name="T6" fmla="*/ 68 w 147"/>
                <a:gd name="T7" fmla="*/ 3 h 95"/>
                <a:gd name="T8" fmla="*/ 91 w 147"/>
                <a:gd name="T9" fmla="*/ 8 h 95"/>
                <a:gd name="T10" fmla="*/ 111 w 147"/>
                <a:gd name="T11" fmla="*/ 17 h 95"/>
                <a:gd name="T12" fmla="*/ 128 w 147"/>
                <a:gd name="T13" fmla="*/ 29 h 95"/>
                <a:gd name="T14" fmla="*/ 141 w 147"/>
                <a:gd name="T15" fmla="*/ 44 h 95"/>
                <a:gd name="T16" fmla="*/ 147 w 147"/>
                <a:gd name="T17" fmla="*/ 63 h 95"/>
                <a:gd name="T18" fmla="*/ 146 w 147"/>
                <a:gd name="T19" fmla="*/ 79 h 95"/>
                <a:gd name="T20" fmla="*/ 141 w 147"/>
                <a:gd name="T21" fmla="*/ 89 h 95"/>
                <a:gd name="T22" fmla="*/ 130 w 147"/>
                <a:gd name="T23" fmla="*/ 94 h 95"/>
                <a:gd name="T24" fmla="*/ 119 w 147"/>
                <a:gd name="T25" fmla="*/ 95 h 95"/>
                <a:gd name="T26" fmla="*/ 105 w 147"/>
                <a:gd name="T27" fmla="*/ 90 h 95"/>
                <a:gd name="T28" fmla="*/ 93 w 147"/>
                <a:gd name="T29" fmla="*/ 82 h 95"/>
                <a:gd name="T30" fmla="*/ 83 w 147"/>
                <a:gd name="T31" fmla="*/ 70 h 95"/>
                <a:gd name="T32" fmla="*/ 77 w 147"/>
                <a:gd name="T33" fmla="*/ 55 h 95"/>
                <a:gd name="T34" fmla="*/ 71 w 147"/>
                <a:gd name="T35" fmla="*/ 43 h 95"/>
                <a:gd name="T36" fmla="*/ 62 w 147"/>
                <a:gd name="T37" fmla="*/ 33 h 95"/>
                <a:gd name="T38" fmla="*/ 50 w 147"/>
                <a:gd name="T39" fmla="*/ 23 h 95"/>
                <a:gd name="T40" fmla="*/ 36 w 147"/>
                <a:gd name="T41" fmla="*/ 17 h 95"/>
                <a:gd name="T42" fmla="*/ 22 w 147"/>
                <a:gd name="T43" fmla="*/ 12 h 95"/>
                <a:gd name="T44" fmla="*/ 10 w 147"/>
                <a:gd name="T45" fmla="*/ 7 h 95"/>
                <a:gd name="T46" fmla="*/ 3 w 147"/>
                <a:gd name="T47" fmla="*/ 6 h 95"/>
                <a:gd name="T48" fmla="*/ 0 w 147"/>
                <a:gd name="T49" fmla="*/ 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7" h="95">
                  <a:moveTo>
                    <a:pt x="0" y="5"/>
                  </a:moveTo>
                  <a:lnTo>
                    <a:pt x="22" y="2"/>
                  </a:lnTo>
                  <a:lnTo>
                    <a:pt x="45" y="0"/>
                  </a:lnTo>
                  <a:lnTo>
                    <a:pt x="68" y="3"/>
                  </a:lnTo>
                  <a:lnTo>
                    <a:pt x="91" y="8"/>
                  </a:lnTo>
                  <a:lnTo>
                    <a:pt x="111" y="17"/>
                  </a:lnTo>
                  <a:lnTo>
                    <a:pt x="128" y="29"/>
                  </a:lnTo>
                  <a:lnTo>
                    <a:pt x="141" y="44"/>
                  </a:lnTo>
                  <a:lnTo>
                    <a:pt x="147" y="63"/>
                  </a:lnTo>
                  <a:lnTo>
                    <a:pt x="146" y="79"/>
                  </a:lnTo>
                  <a:lnTo>
                    <a:pt x="141" y="89"/>
                  </a:lnTo>
                  <a:lnTo>
                    <a:pt x="130" y="94"/>
                  </a:lnTo>
                  <a:lnTo>
                    <a:pt x="119" y="95"/>
                  </a:lnTo>
                  <a:lnTo>
                    <a:pt x="105" y="90"/>
                  </a:lnTo>
                  <a:lnTo>
                    <a:pt x="93" y="82"/>
                  </a:lnTo>
                  <a:lnTo>
                    <a:pt x="83" y="70"/>
                  </a:lnTo>
                  <a:lnTo>
                    <a:pt x="77" y="55"/>
                  </a:lnTo>
                  <a:lnTo>
                    <a:pt x="71" y="43"/>
                  </a:lnTo>
                  <a:lnTo>
                    <a:pt x="62" y="33"/>
                  </a:lnTo>
                  <a:lnTo>
                    <a:pt x="50" y="23"/>
                  </a:lnTo>
                  <a:lnTo>
                    <a:pt x="36" y="17"/>
                  </a:lnTo>
                  <a:lnTo>
                    <a:pt x="22" y="12"/>
                  </a:lnTo>
                  <a:lnTo>
                    <a:pt x="10" y="7"/>
                  </a:lnTo>
                  <a:lnTo>
                    <a:pt x="3" y="6"/>
                  </a:lnTo>
                  <a:lnTo>
                    <a:pt x="0" y="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54" name="Freeform 506"/>
            <p:cNvSpPr>
              <a:spLocks/>
            </p:cNvSpPr>
            <p:nvPr/>
          </p:nvSpPr>
          <p:spPr bwMode="auto">
            <a:xfrm>
              <a:off x="2357" y="2414"/>
              <a:ext cx="43" cy="77"/>
            </a:xfrm>
            <a:custGeom>
              <a:avLst/>
              <a:gdLst>
                <a:gd name="T0" fmla="*/ 0 w 87"/>
                <a:gd name="T1" fmla="*/ 0 h 154"/>
                <a:gd name="T2" fmla="*/ 20 w 87"/>
                <a:gd name="T3" fmla="*/ 10 h 154"/>
                <a:gd name="T4" fmla="*/ 38 w 87"/>
                <a:gd name="T5" fmla="*/ 24 h 154"/>
                <a:gd name="T6" fmla="*/ 56 w 87"/>
                <a:gd name="T7" fmla="*/ 40 h 154"/>
                <a:gd name="T8" fmla="*/ 69 w 87"/>
                <a:gd name="T9" fmla="*/ 59 h 154"/>
                <a:gd name="T10" fmla="*/ 81 w 87"/>
                <a:gd name="T11" fmla="*/ 78 h 154"/>
                <a:gd name="T12" fmla="*/ 87 w 87"/>
                <a:gd name="T13" fmla="*/ 98 h 154"/>
                <a:gd name="T14" fmla="*/ 87 w 87"/>
                <a:gd name="T15" fmla="*/ 119 h 154"/>
                <a:gd name="T16" fmla="*/ 81 w 87"/>
                <a:gd name="T17" fmla="*/ 137 h 154"/>
                <a:gd name="T18" fmla="*/ 71 w 87"/>
                <a:gd name="T19" fmla="*/ 150 h 154"/>
                <a:gd name="T20" fmla="*/ 59 w 87"/>
                <a:gd name="T21" fmla="*/ 154 h 154"/>
                <a:gd name="T22" fmla="*/ 49 w 87"/>
                <a:gd name="T23" fmla="*/ 152 h 154"/>
                <a:gd name="T24" fmla="*/ 38 w 87"/>
                <a:gd name="T25" fmla="*/ 144 h 154"/>
                <a:gd name="T26" fmla="*/ 30 w 87"/>
                <a:gd name="T27" fmla="*/ 133 h 154"/>
                <a:gd name="T28" fmla="*/ 26 w 87"/>
                <a:gd name="T29" fmla="*/ 119 h 154"/>
                <a:gd name="T30" fmla="*/ 26 w 87"/>
                <a:gd name="T31" fmla="*/ 103 h 154"/>
                <a:gd name="T32" fmla="*/ 30 w 87"/>
                <a:gd name="T33" fmla="*/ 88 h 154"/>
                <a:gd name="T34" fmla="*/ 34 w 87"/>
                <a:gd name="T35" fmla="*/ 74 h 154"/>
                <a:gd name="T36" fmla="*/ 31 w 87"/>
                <a:gd name="T37" fmla="*/ 60 h 154"/>
                <a:gd name="T38" fmla="*/ 27 w 87"/>
                <a:gd name="T39" fmla="*/ 45 h 154"/>
                <a:gd name="T40" fmla="*/ 21 w 87"/>
                <a:gd name="T41" fmla="*/ 31 h 154"/>
                <a:gd name="T42" fmla="*/ 14 w 87"/>
                <a:gd name="T43" fmla="*/ 19 h 154"/>
                <a:gd name="T44" fmla="*/ 7 w 87"/>
                <a:gd name="T45" fmla="*/ 9 h 154"/>
                <a:gd name="T46" fmla="*/ 3 w 87"/>
                <a:gd name="T47" fmla="*/ 2 h 154"/>
                <a:gd name="T48" fmla="*/ 0 w 87"/>
                <a:gd name="T4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7" h="154">
                  <a:moveTo>
                    <a:pt x="0" y="0"/>
                  </a:moveTo>
                  <a:lnTo>
                    <a:pt x="20" y="10"/>
                  </a:lnTo>
                  <a:lnTo>
                    <a:pt x="38" y="24"/>
                  </a:lnTo>
                  <a:lnTo>
                    <a:pt x="56" y="40"/>
                  </a:lnTo>
                  <a:lnTo>
                    <a:pt x="69" y="59"/>
                  </a:lnTo>
                  <a:lnTo>
                    <a:pt x="81" y="78"/>
                  </a:lnTo>
                  <a:lnTo>
                    <a:pt x="87" y="98"/>
                  </a:lnTo>
                  <a:lnTo>
                    <a:pt x="87" y="119"/>
                  </a:lnTo>
                  <a:lnTo>
                    <a:pt x="81" y="137"/>
                  </a:lnTo>
                  <a:lnTo>
                    <a:pt x="71" y="150"/>
                  </a:lnTo>
                  <a:lnTo>
                    <a:pt x="59" y="154"/>
                  </a:lnTo>
                  <a:lnTo>
                    <a:pt x="49" y="152"/>
                  </a:lnTo>
                  <a:lnTo>
                    <a:pt x="38" y="144"/>
                  </a:lnTo>
                  <a:lnTo>
                    <a:pt x="30" y="133"/>
                  </a:lnTo>
                  <a:lnTo>
                    <a:pt x="26" y="119"/>
                  </a:lnTo>
                  <a:lnTo>
                    <a:pt x="26" y="103"/>
                  </a:lnTo>
                  <a:lnTo>
                    <a:pt x="30" y="88"/>
                  </a:lnTo>
                  <a:lnTo>
                    <a:pt x="34" y="74"/>
                  </a:lnTo>
                  <a:lnTo>
                    <a:pt x="31" y="60"/>
                  </a:lnTo>
                  <a:lnTo>
                    <a:pt x="27" y="45"/>
                  </a:lnTo>
                  <a:lnTo>
                    <a:pt x="21" y="31"/>
                  </a:lnTo>
                  <a:lnTo>
                    <a:pt x="14" y="19"/>
                  </a:lnTo>
                  <a:lnTo>
                    <a:pt x="7" y="9"/>
                  </a:lnTo>
                  <a:lnTo>
                    <a:pt x="3" y="2"/>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55" name="Freeform 507"/>
            <p:cNvSpPr>
              <a:spLocks/>
            </p:cNvSpPr>
            <p:nvPr/>
          </p:nvSpPr>
          <p:spPr bwMode="auto">
            <a:xfrm>
              <a:off x="2359" y="2373"/>
              <a:ext cx="81" cy="34"/>
            </a:xfrm>
            <a:custGeom>
              <a:avLst/>
              <a:gdLst>
                <a:gd name="T0" fmla="*/ 0 w 161"/>
                <a:gd name="T1" fmla="*/ 69 h 69"/>
                <a:gd name="T2" fmla="*/ 14 w 161"/>
                <a:gd name="T3" fmla="*/ 52 h 69"/>
                <a:gd name="T4" fmla="*/ 30 w 161"/>
                <a:gd name="T5" fmla="*/ 36 h 69"/>
                <a:gd name="T6" fmla="*/ 49 w 161"/>
                <a:gd name="T7" fmla="*/ 22 h 69"/>
                <a:gd name="T8" fmla="*/ 69 w 161"/>
                <a:gd name="T9" fmla="*/ 11 h 69"/>
                <a:gd name="T10" fmla="*/ 90 w 161"/>
                <a:gd name="T11" fmla="*/ 4 h 69"/>
                <a:gd name="T12" fmla="*/ 110 w 161"/>
                <a:gd name="T13" fmla="*/ 0 h 69"/>
                <a:gd name="T14" fmla="*/ 130 w 161"/>
                <a:gd name="T15" fmla="*/ 4 h 69"/>
                <a:gd name="T16" fmla="*/ 147 w 161"/>
                <a:gd name="T17" fmla="*/ 13 h 69"/>
                <a:gd name="T18" fmla="*/ 158 w 161"/>
                <a:gd name="T19" fmla="*/ 25 h 69"/>
                <a:gd name="T20" fmla="*/ 161 w 161"/>
                <a:gd name="T21" fmla="*/ 37 h 69"/>
                <a:gd name="T22" fmla="*/ 156 w 161"/>
                <a:gd name="T23" fmla="*/ 47 h 69"/>
                <a:gd name="T24" fmla="*/ 148 w 161"/>
                <a:gd name="T25" fmla="*/ 55 h 69"/>
                <a:gd name="T26" fmla="*/ 136 w 161"/>
                <a:gd name="T27" fmla="*/ 61 h 69"/>
                <a:gd name="T28" fmla="*/ 121 w 161"/>
                <a:gd name="T29" fmla="*/ 64 h 69"/>
                <a:gd name="T30" fmla="*/ 105 w 161"/>
                <a:gd name="T31" fmla="*/ 61 h 69"/>
                <a:gd name="T32" fmla="*/ 90 w 161"/>
                <a:gd name="T33" fmla="*/ 54 h 69"/>
                <a:gd name="T34" fmla="*/ 77 w 161"/>
                <a:gd name="T35" fmla="*/ 49 h 69"/>
                <a:gd name="T36" fmla="*/ 63 w 161"/>
                <a:gd name="T37" fmla="*/ 47 h 69"/>
                <a:gd name="T38" fmla="*/ 48 w 161"/>
                <a:gd name="T39" fmla="*/ 50 h 69"/>
                <a:gd name="T40" fmla="*/ 34 w 161"/>
                <a:gd name="T41" fmla="*/ 54 h 69"/>
                <a:gd name="T42" fmla="*/ 21 w 161"/>
                <a:gd name="T43" fmla="*/ 59 h 69"/>
                <a:gd name="T44" fmla="*/ 10 w 161"/>
                <a:gd name="T45" fmla="*/ 64 h 69"/>
                <a:gd name="T46" fmla="*/ 2 w 161"/>
                <a:gd name="T47" fmla="*/ 68 h 69"/>
                <a:gd name="T48" fmla="*/ 0 w 161"/>
                <a:gd name="T4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1" h="69">
                  <a:moveTo>
                    <a:pt x="0" y="69"/>
                  </a:moveTo>
                  <a:lnTo>
                    <a:pt x="14" y="52"/>
                  </a:lnTo>
                  <a:lnTo>
                    <a:pt x="30" y="36"/>
                  </a:lnTo>
                  <a:lnTo>
                    <a:pt x="49" y="22"/>
                  </a:lnTo>
                  <a:lnTo>
                    <a:pt x="69" y="11"/>
                  </a:lnTo>
                  <a:lnTo>
                    <a:pt x="90" y="4"/>
                  </a:lnTo>
                  <a:lnTo>
                    <a:pt x="110" y="0"/>
                  </a:lnTo>
                  <a:lnTo>
                    <a:pt x="130" y="4"/>
                  </a:lnTo>
                  <a:lnTo>
                    <a:pt x="147" y="13"/>
                  </a:lnTo>
                  <a:lnTo>
                    <a:pt x="158" y="25"/>
                  </a:lnTo>
                  <a:lnTo>
                    <a:pt x="161" y="37"/>
                  </a:lnTo>
                  <a:lnTo>
                    <a:pt x="156" y="47"/>
                  </a:lnTo>
                  <a:lnTo>
                    <a:pt x="148" y="55"/>
                  </a:lnTo>
                  <a:lnTo>
                    <a:pt x="136" y="61"/>
                  </a:lnTo>
                  <a:lnTo>
                    <a:pt x="121" y="64"/>
                  </a:lnTo>
                  <a:lnTo>
                    <a:pt x="105" y="61"/>
                  </a:lnTo>
                  <a:lnTo>
                    <a:pt x="90" y="54"/>
                  </a:lnTo>
                  <a:lnTo>
                    <a:pt x="77" y="49"/>
                  </a:lnTo>
                  <a:lnTo>
                    <a:pt x="63" y="47"/>
                  </a:lnTo>
                  <a:lnTo>
                    <a:pt x="48" y="50"/>
                  </a:lnTo>
                  <a:lnTo>
                    <a:pt x="34" y="54"/>
                  </a:lnTo>
                  <a:lnTo>
                    <a:pt x="21" y="59"/>
                  </a:lnTo>
                  <a:lnTo>
                    <a:pt x="10" y="64"/>
                  </a:lnTo>
                  <a:lnTo>
                    <a:pt x="2" y="68"/>
                  </a:lnTo>
                  <a:lnTo>
                    <a:pt x="0" y="6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56" name="Freeform 508"/>
            <p:cNvSpPr>
              <a:spLocks/>
            </p:cNvSpPr>
            <p:nvPr/>
          </p:nvSpPr>
          <p:spPr bwMode="auto">
            <a:xfrm>
              <a:off x="2356" y="2338"/>
              <a:ext cx="57" cy="66"/>
            </a:xfrm>
            <a:custGeom>
              <a:avLst/>
              <a:gdLst>
                <a:gd name="T0" fmla="*/ 0 w 114"/>
                <a:gd name="T1" fmla="*/ 133 h 133"/>
                <a:gd name="T2" fmla="*/ 1 w 114"/>
                <a:gd name="T3" fmla="*/ 111 h 133"/>
                <a:gd name="T4" fmla="*/ 5 w 114"/>
                <a:gd name="T5" fmla="*/ 88 h 133"/>
                <a:gd name="T6" fmla="*/ 11 w 114"/>
                <a:gd name="T7" fmla="*/ 65 h 133"/>
                <a:gd name="T8" fmla="*/ 22 w 114"/>
                <a:gd name="T9" fmla="*/ 44 h 133"/>
                <a:gd name="T10" fmla="*/ 35 w 114"/>
                <a:gd name="T11" fmla="*/ 25 h 133"/>
                <a:gd name="T12" fmla="*/ 49 w 114"/>
                <a:gd name="T13" fmla="*/ 12 h 133"/>
                <a:gd name="T14" fmla="*/ 67 w 114"/>
                <a:gd name="T15" fmla="*/ 2 h 133"/>
                <a:gd name="T16" fmla="*/ 86 w 114"/>
                <a:gd name="T17" fmla="*/ 0 h 133"/>
                <a:gd name="T18" fmla="*/ 102 w 114"/>
                <a:gd name="T19" fmla="*/ 4 h 133"/>
                <a:gd name="T20" fmla="*/ 112 w 114"/>
                <a:gd name="T21" fmla="*/ 12 h 133"/>
                <a:gd name="T22" fmla="*/ 114 w 114"/>
                <a:gd name="T23" fmla="*/ 22 h 133"/>
                <a:gd name="T24" fmla="*/ 112 w 114"/>
                <a:gd name="T25" fmla="*/ 35 h 133"/>
                <a:gd name="T26" fmla="*/ 105 w 114"/>
                <a:gd name="T27" fmla="*/ 46 h 133"/>
                <a:gd name="T28" fmla="*/ 94 w 114"/>
                <a:gd name="T29" fmla="*/ 56 h 133"/>
                <a:gd name="T30" fmla="*/ 81 w 114"/>
                <a:gd name="T31" fmla="*/ 65 h 133"/>
                <a:gd name="T32" fmla="*/ 64 w 114"/>
                <a:gd name="T33" fmla="*/ 67 h 133"/>
                <a:gd name="T34" fmla="*/ 52 w 114"/>
                <a:gd name="T35" fmla="*/ 69 h 133"/>
                <a:gd name="T36" fmla="*/ 39 w 114"/>
                <a:gd name="T37" fmla="*/ 77 h 133"/>
                <a:gd name="T38" fmla="*/ 29 w 114"/>
                <a:gd name="T39" fmla="*/ 88 h 133"/>
                <a:gd name="T40" fmla="*/ 18 w 114"/>
                <a:gd name="T41" fmla="*/ 99 h 133"/>
                <a:gd name="T42" fmla="*/ 11 w 114"/>
                <a:gd name="T43" fmla="*/ 112 h 133"/>
                <a:gd name="T44" fmla="*/ 5 w 114"/>
                <a:gd name="T45" fmla="*/ 122 h 133"/>
                <a:gd name="T46" fmla="*/ 1 w 114"/>
                <a:gd name="T47" fmla="*/ 130 h 133"/>
                <a:gd name="T48" fmla="*/ 0 w 114"/>
                <a:gd name="T49"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4" h="133">
                  <a:moveTo>
                    <a:pt x="0" y="133"/>
                  </a:moveTo>
                  <a:lnTo>
                    <a:pt x="1" y="111"/>
                  </a:lnTo>
                  <a:lnTo>
                    <a:pt x="5" y="88"/>
                  </a:lnTo>
                  <a:lnTo>
                    <a:pt x="11" y="65"/>
                  </a:lnTo>
                  <a:lnTo>
                    <a:pt x="22" y="44"/>
                  </a:lnTo>
                  <a:lnTo>
                    <a:pt x="35" y="25"/>
                  </a:lnTo>
                  <a:lnTo>
                    <a:pt x="49" y="12"/>
                  </a:lnTo>
                  <a:lnTo>
                    <a:pt x="67" y="2"/>
                  </a:lnTo>
                  <a:lnTo>
                    <a:pt x="86" y="0"/>
                  </a:lnTo>
                  <a:lnTo>
                    <a:pt x="102" y="4"/>
                  </a:lnTo>
                  <a:lnTo>
                    <a:pt x="112" y="12"/>
                  </a:lnTo>
                  <a:lnTo>
                    <a:pt x="114" y="22"/>
                  </a:lnTo>
                  <a:lnTo>
                    <a:pt x="112" y="35"/>
                  </a:lnTo>
                  <a:lnTo>
                    <a:pt x="105" y="46"/>
                  </a:lnTo>
                  <a:lnTo>
                    <a:pt x="94" y="56"/>
                  </a:lnTo>
                  <a:lnTo>
                    <a:pt x="81" y="65"/>
                  </a:lnTo>
                  <a:lnTo>
                    <a:pt x="64" y="67"/>
                  </a:lnTo>
                  <a:lnTo>
                    <a:pt x="52" y="69"/>
                  </a:lnTo>
                  <a:lnTo>
                    <a:pt x="39" y="77"/>
                  </a:lnTo>
                  <a:lnTo>
                    <a:pt x="29" y="88"/>
                  </a:lnTo>
                  <a:lnTo>
                    <a:pt x="18" y="99"/>
                  </a:lnTo>
                  <a:lnTo>
                    <a:pt x="11" y="112"/>
                  </a:lnTo>
                  <a:lnTo>
                    <a:pt x="5" y="122"/>
                  </a:lnTo>
                  <a:lnTo>
                    <a:pt x="1" y="130"/>
                  </a:lnTo>
                  <a:lnTo>
                    <a:pt x="0" y="13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57" name="Freeform 509"/>
            <p:cNvSpPr>
              <a:spLocks/>
            </p:cNvSpPr>
            <p:nvPr/>
          </p:nvSpPr>
          <p:spPr bwMode="auto">
            <a:xfrm>
              <a:off x="2332" y="2318"/>
              <a:ext cx="35" cy="82"/>
            </a:xfrm>
            <a:custGeom>
              <a:avLst/>
              <a:gdLst>
                <a:gd name="T0" fmla="*/ 30 w 70"/>
                <a:gd name="T1" fmla="*/ 163 h 163"/>
                <a:gd name="T2" fmla="*/ 18 w 70"/>
                <a:gd name="T3" fmla="*/ 145 h 163"/>
                <a:gd name="T4" fmla="*/ 9 w 70"/>
                <a:gd name="T5" fmla="*/ 124 h 163"/>
                <a:gd name="T6" fmla="*/ 3 w 70"/>
                <a:gd name="T7" fmla="*/ 101 h 163"/>
                <a:gd name="T8" fmla="*/ 0 w 70"/>
                <a:gd name="T9" fmla="*/ 78 h 163"/>
                <a:gd name="T10" fmla="*/ 0 w 70"/>
                <a:gd name="T11" fmla="*/ 56 h 163"/>
                <a:gd name="T12" fmla="*/ 4 w 70"/>
                <a:gd name="T13" fmla="*/ 36 h 163"/>
                <a:gd name="T14" fmla="*/ 13 w 70"/>
                <a:gd name="T15" fmla="*/ 18 h 163"/>
                <a:gd name="T16" fmla="*/ 28 w 70"/>
                <a:gd name="T17" fmla="*/ 6 h 163"/>
                <a:gd name="T18" fmla="*/ 43 w 70"/>
                <a:gd name="T19" fmla="*/ 0 h 163"/>
                <a:gd name="T20" fmla="*/ 56 w 70"/>
                <a:gd name="T21" fmla="*/ 2 h 163"/>
                <a:gd name="T22" fmla="*/ 64 w 70"/>
                <a:gd name="T23" fmla="*/ 9 h 163"/>
                <a:gd name="T24" fmla="*/ 70 w 70"/>
                <a:gd name="T25" fmla="*/ 21 h 163"/>
                <a:gd name="T26" fmla="*/ 70 w 70"/>
                <a:gd name="T27" fmla="*/ 34 h 163"/>
                <a:gd name="T28" fmla="*/ 68 w 70"/>
                <a:gd name="T29" fmla="*/ 48 h 163"/>
                <a:gd name="T30" fmla="*/ 59 w 70"/>
                <a:gd name="T31" fmla="*/ 62 h 163"/>
                <a:gd name="T32" fmla="*/ 48 w 70"/>
                <a:gd name="T33" fmla="*/ 74 h 163"/>
                <a:gd name="T34" fmla="*/ 33 w 70"/>
                <a:gd name="T35" fmla="*/ 97 h 163"/>
                <a:gd name="T36" fmla="*/ 27 w 70"/>
                <a:gd name="T37" fmla="*/ 127 h 163"/>
                <a:gd name="T38" fmla="*/ 28 w 70"/>
                <a:gd name="T39" fmla="*/ 152 h 163"/>
                <a:gd name="T40" fmla="*/ 30 w 70"/>
                <a:gd name="T41"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 h="163">
                  <a:moveTo>
                    <a:pt x="30" y="163"/>
                  </a:moveTo>
                  <a:lnTo>
                    <a:pt x="18" y="145"/>
                  </a:lnTo>
                  <a:lnTo>
                    <a:pt x="9" y="124"/>
                  </a:lnTo>
                  <a:lnTo>
                    <a:pt x="3" y="101"/>
                  </a:lnTo>
                  <a:lnTo>
                    <a:pt x="0" y="78"/>
                  </a:lnTo>
                  <a:lnTo>
                    <a:pt x="0" y="56"/>
                  </a:lnTo>
                  <a:lnTo>
                    <a:pt x="4" y="36"/>
                  </a:lnTo>
                  <a:lnTo>
                    <a:pt x="13" y="18"/>
                  </a:lnTo>
                  <a:lnTo>
                    <a:pt x="28" y="6"/>
                  </a:lnTo>
                  <a:lnTo>
                    <a:pt x="43" y="0"/>
                  </a:lnTo>
                  <a:lnTo>
                    <a:pt x="56" y="2"/>
                  </a:lnTo>
                  <a:lnTo>
                    <a:pt x="64" y="9"/>
                  </a:lnTo>
                  <a:lnTo>
                    <a:pt x="70" y="21"/>
                  </a:lnTo>
                  <a:lnTo>
                    <a:pt x="70" y="34"/>
                  </a:lnTo>
                  <a:lnTo>
                    <a:pt x="68" y="48"/>
                  </a:lnTo>
                  <a:lnTo>
                    <a:pt x="59" y="62"/>
                  </a:lnTo>
                  <a:lnTo>
                    <a:pt x="48" y="74"/>
                  </a:lnTo>
                  <a:lnTo>
                    <a:pt x="33" y="97"/>
                  </a:lnTo>
                  <a:lnTo>
                    <a:pt x="27" y="127"/>
                  </a:lnTo>
                  <a:lnTo>
                    <a:pt x="28" y="152"/>
                  </a:lnTo>
                  <a:lnTo>
                    <a:pt x="30" y="16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58" name="Freeform 510"/>
            <p:cNvSpPr>
              <a:spLocks/>
            </p:cNvSpPr>
            <p:nvPr/>
          </p:nvSpPr>
          <p:spPr bwMode="auto">
            <a:xfrm>
              <a:off x="2376" y="1599"/>
              <a:ext cx="180" cy="174"/>
            </a:xfrm>
            <a:custGeom>
              <a:avLst/>
              <a:gdLst>
                <a:gd name="T0" fmla="*/ 8 w 361"/>
                <a:gd name="T1" fmla="*/ 6 h 348"/>
                <a:gd name="T2" fmla="*/ 0 w 361"/>
                <a:gd name="T3" fmla="*/ 1 h 348"/>
                <a:gd name="T4" fmla="*/ 0 w 361"/>
                <a:gd name="T5" fmla="*/ 0 h 348"/>
                <a:gd name="T6" fmla="*/ 8 w 361"/>
                <a:gd name="T7" fmla="*/ 0 h 348"/>
                <a:gd name="T8" fmla="*/ 23 w 361"/>
                <a:gd name="T9" fmla="*/ 4 h 348"/>
                <a:gd name="T10" fmla="*/ 44 w 361"/>
                <a:gd name="T11" fmla="*/ 8 h 348"/>
                <a:gd name="T12" fmla="*/ 69 w 361"/>
                <a:gd name="T13" fmla="*/ 16 h 348"/>
                <a:gd name="T14" fmla="*/ 98 w 361"/>
                <a:gd name="T15" fmla="*/ 27 h 348"/>
                <a:gd name="T16" fmla="*/ 129 w 361"/>
                <a:gd name="T17" fmla="*/ 39 h 348"/>
                <a:gd name="T18" fmla="*/ 162 w 361"/>
                <a:gd name="T19" fmla="*/ 55 h 348"/>
                <a:gd name="T20" fmla="*/ 196 w 361"/>
                <a:gd name="T21" fmla="*/ 74 h 348"/>
                <a:gd name="T22" fmla="*/ 229 w 361"/>
                <a:gd name="T23" fmla="*/ 96 h 348"/>
                <a:gd name="T24" fmla="*/ 262 w 361"/>
                <a:gd name="T25" fmla="*/ 120 h 348"/>
                <a:gd name="T26" fmla="*/ 291 w 361"/>
                <a:gd name="T27" fmla="*/ 146 h 348"/>
                <a:gd name="T28" fmla="*/ 317 w 361"/>
                <a:gd name="T29" fmla="*/ 178 h 348"/>
                <a:gd name="T30" fmla="*/ 340 w 361"/>
                <a:gd name="T31" fmla="*/ 210 h 348"/>
                <a:gd name="T32" fmla="*/ 356 w 361"/>
                <a:gd name="T33" fmla="*/ 247 h 348"/>
                <a:gd name="T34" fmla="*/ 361 w 361"/>
                <a:gd name="T35" fmla="*/ 267 h 348"/>
                <a:gd name="T36" fmla="*/ 358 w 361"/>
                <a:gd name="T37" fmla="*/ 287 h 348"/>
                <a:gd name="T38" fmla="*/ 354 w 361"/>
                <a:gd name="T39" fmla="*/ 304 h 348"/>
                <a:gd name="T40" fmla="*/ 346 w 361"/>
                <a:gd name="T41" fmla="*/ 319 h 348"/>
                <a:gd name="T42" fmla="*/ 336 w 361"/>
                <a:gd name="T43" fmla="*/ 331 h 348"/>
                <a:gd name="T44" fmla="*/ 328 w 361"/>
                <a:gd name="T45" fmla="*/ 340 h 348"/>
                <a:gd name="T46" fmla="*/ 323 w 361"/>
                <a:gd name="T47" fmla="*/ 346 h 348"/>
                <a:gd name="T48" fmla="*/ 320 w 361"/>
                <a:gd name="T49" fmla="*/ 348 h 348"/>
                <a:gd name="T50" fmla="*/ 321 w 361"/>
                <a:gd name="T51" fmla="*/ 346 h 348"/>
                <a:gd name="T52" fmla="*/ 326 w 361"/>
                <a:gd name="T53" fmla="*/ 341 h 348"/>
                <a:gd name="T54" fmla="*/ 331 w 361"/>
                <a:gd name="T55" fmla="*/ 332 h 348"/>
                <a:gd name="T56" fmla="*/ 336 w 361"/>
                <a:gd name="T57" fmla="*/ 320 h 348"/>
                <a:gd name="T58" fmla="*/ 340 w 361"/>
                <a:gd name="T59" fmla="*/ 305 h 348"/>
                <a:gd name="T60" fmla="*/ 342 w 361"/>
                <a:gd name="T61" fmla="*/ 287 h 348"/>
                <a:gd name="T62" fmla="*/ 341 w 361"/>
                <a:gd name="T63" fmla="*/ 267 h 348"/>
                <a:gd name="T64" fmla="*/ 336 w 361"/>
                <a:gd name="T65" fmla="*/ 244 h 348"/>
                <a:gd name="T66" fmla="*/ 326 w 361"/>
                <a:gd name="T67" fmla="*/ 220 h 348"/>
                <a:gd name="T68" fmla="*/ 309 w 361"/>
                <a:gd name="T69" fmla="*/ 194 h 348"/>
                <a:gd name="T70" fmla="*/ 283 w 361"/>
                <a:gd name="T71" fmla="*/ 165 h 348"/>
                <a:gd name="T72" fmla="*/ 250 w 361"/>
                <a:gd name="T73" fmla="*/ 136 h 348"/>
                <a:gd name="T74" fmla="*/ 207 w 361"/>
                <a:gd name="T75" fmla="*/ 105 h 348"/>
                <a:gd name="T76" fmla="*/ 153 w 361"/>
                <a:gd name="T77" fmla="*/ 73 h 348"/>
                <a:gd name="T78" fmla="*/ 88 w 361"/>
                <a:gd name="T79" fmla="*/ 39 h 348"/>
                <a:gd name="T80" fmla="*/ 8 w 361"/>
                <a:gd name="T81" fmla="*/ 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61" h="348">
                  <a:moveTo>
                    <a:pt x="8" y="6"/>
                  </a:moveTo>
                  <a:lnTo>
                    <a:pt x="0" y="1"/>
                  </a:lnTo>
                  <a:lnTo>
                    <a:pt x="0" y="0"/>
                  </a:lnTo>
                  <a:lnTo>
                    <a:pt x="8" y="0"/>
                  </a:lnTo>
                  <a:lnTo>
                    <a:pt x="23" y="4"/>
                  </a:lnTo>
                  <a:lnTo>
                    <a:pt x="44" y="8"/>
                  </a:lnTo>
                  <a:lnTo>
                    <a:pt x="69" y="16"/>
                  </a:lnTo>
                  <a:lnTo>
                    <a:pt x="98" y="27"/>
                  </a:lnTo>
                  <a:lnTo>
                    <a:pt x="129" y="39"/>
                  </a:lnTo>
                  <a:lnTo>
                    <a:pt x="162" y="55"/>
                  </a:lnTo>
                  <a:lnTo>
                    <a:pt x="196" y="74"/>
                  </a:lnTo>
                  <a:lnTo>
                    <a:pt x="229" y="96"/>
                  </a:lnTo>
                  <a:lnTo>
                    <a:pt x="262" y="120"/>
                  </a:lnTo>
                  <a:lnTo>
                    <a:pt x="291" y="146"/>
                  </a:lnTo>
                  <a:lnTo>
                    <a:pt x="317" y="178"/>
                  </a:lnTo>
                  <a:lnTo>
                    <a:pt x="340" y="210"/>
                  </a:lnTo>
                  <a:lnTo>
                    <a:pt x="356" y="247"/>
                  </a:lnTo>
                  <a:lnTo>
                    <a:pt x="361" y="267"/>
                  </a:lnTo>
                  <a:lnTo>
                    <a:pt x="358" y="287"/>
                  </a:lnTo>
                  <a:lnTo>
                    <a:pt x="354" y="304"/>
                  </a:lnTo>
                  <a:lnTo>
                    <a:pt x="346" y="319"/>
                  </a:lnTo>
                  <a:lnTo>
                    <a:pt x="336" y="331"/>
                  </a:lnTo>
                  <a:lnTo>
                    <a:pt x="328" y="340"/>
                  </a:lnTo>
                  <a:lnTo>
                    <a:pt x="323" y="346"/>
                  </a:lnTo>
                  <a:lnTo>
                    <a:pt x="320" y="348"/>
                  </a:lnTo>
                  <a:lnTo>
                    <a:pt x="321" y="346"/>
                  </a:lnTo>
                  <a:lnTo>
                    <a:pt x="326" y="341"/>
                  </a:lnTo>
                  <a:lnTo>
                    <a:pt x="331" y="332"/>
                  </a:lnTo>
                  <a:lnTo>
                    <a:pt x="336" y="320"/>
                  </a:lnTo>
                  <a:lnTo>
                    <a:pt x="340" y="305"/>
                  </a:lnTo>
                  <a:lnTo>
                    <a:pt x="342" y="287"/>
                  </a:lnTo>
                  <a:lnTo>
                    <a:pt x="341" y="267"/>
                  </a:lnTo>
                  <a:lnTo>
                    <a:pt x="336" y="244"/>
                  </a:lnTo>
                  <a:lnTo>
                    <a:pt x="326" y="220"/>
                  </a:lnTo>
                  <a:lnTo>
                    <a:pt x="309" y="194"/>
                  </a:lnTo>
                  <a:lnTo>
                    <a:pt x="283" y="165"/>
                  </a:lnTo>
                  <a:lnTo>
                    <a:pt x="250" y="136"/>
                  </a:lnTo>
                  <a:lnTo>
                    <a:pt x="207" y="105"/>
                  </a:lnTo>
                  <a:lnTo>
                    <a:pt x="153" y="73"/>
                  </a:lnTo>
                  <a:lnTo>
                    <a:pt x="88" y="39"/>
                  </a:lnTo>
                  <a:lnTo>
                    <a:pt x="8"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59" name="Freeform 511"/>
            <p:cNvSpPr>
              <a:spLocks/>
            </p:cNvSpPr>
            <p:nvPr/>
          </p:nvSpPr>
          <p:spPr bwMode="auto">
            <a:xfrm>
              <a:off x="2332" y="2439"/>
              <a:ext cx="63" cy="171"/>
            </a:xfrm>
            <a:custGeom>
              <a:avLst/>
              <a:gdLst>
                <a:gd name="T0" fmla="*/ 25 w 126"/>
                <a:gd name="T1" fmla="*/ 0 h 343"/>
                <a:gd name="T2" fmla="*/ 10 w 126"/>
                <a:gd name="T3" fmla="*/ 30 h 343"/>
                <a:gd name="T4" fmla="*/ 2 w 126"/>
                <a:gd name="T5" fmla="*/ 71 h 343"/>
                <a:gd name="T6" fmla="*/ 0 w 126"/>
                <a:gd name="T7" fmla="*/ 121 h 343"/>
                <a:gd name="T8" fmla="*/ 5 w 126"/>
                <a:gd name="T9" fmla="*/ 175 h 343"/>
                <a:gd name="T10" fmla="*/ 19 w 126"/>
                <a:gd name="T11" fmla="*/ 228 h 343"/>
                <a:gd name="T12" fmla="*/ 43 w 126"/>
                <a:gd name="T13" fmla="*/ 276 h 343"/>
                <a:gd name="T14" fmla="*/ 79 w 126"/>
                <a:gd name="T15" fmla="*/ 316 h 343"/>
                <a:gd name="T16" fmla="*/ 126 w 126"/>
                <a:gd name="T17" fmla="*/ 343 h 343"/>
                <a:gd name="T18" fmla="*/ 123 w 126"/>
                <a:gd name="T19" fmla="*/ 341 h 343"/>
                <a:gd name="T20" fmla="*/ 115 w 126"/>
                <a:gd name="T21" fmla="*/ 332 h 343"/>
                <a:gd name="T22" fmla="*/ 102 w 126"/>
                <a:gd name="T23" fmla="*/ 321 h 343"/>
                <a:gd name="T24" fmla="*/ 87 w 126"/>
                <a:gd name="T25" fmla="*/ 306 h 343"/>
                <a:gd name="T26" fmla="*/ 71 w 126"/>
                <a:gd name="T27" fmla="*/ 288 h 343"/>
                <a:gd name="T28" fmla="*/ 55 w 126"/>
                <a:gd name="T29" fmla="*/ 267 h 343"/>
                <a:gd name="T30" fmla="*/ 41 w 126"/>
                <a:gd name="T31" fmla="*/ 245 h 343"/>
                <a:gd name="T32" fmla="*/ 30 w 126"/>
                <a:gd name="T33" fmla="*/ 221 h 343"/>
                <a:gd name="T34" fmla="*/ 19 w 126"/>
                <a:gd name="T35" fmla="*/ 183 h 343"/>
                <a:gd name="T36" fmla="*/ 13 w 126"/>
                <a:gd name="T37" fmla="*/ 145 h 343"/>
                <a:gd name="T38" fmla="*/ 12 w 126"/>
                <a:gd name="T39" fmla="*/ 108 h 343"/>
                <a:gd name="T40" fmla="*/ 13 w 126"/>
                <a:gd name="T41" fmla="*/ 73 h 343"/>
                <a:gd name="T42" fmla="*/ 17 w 126"/>
                <a:gd name="T43" fmla="*/ 43 h 343"/>
                <a:gd name="T44" fmla="*/ 20 w 126"/>
                <a:gd name="T45" fmla="*/ 20 h 343"/>
                <a:gd name="T46" fmla="*/ 24 w 126"/>
                <a:gd name="T47" fmla="*/ 5 h 343"/>
                <a:gd name="T48" fmla="*/ 25 w 126"/>
                <a:gd name="T49"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6" h="343">
                  <a:moveTo>
                    <a:pt x="25" y="0"/>
                  </a:moveTo>
                  <a:lnTo>
                    <a:pt x="10" y="30"/>
                  </a:lnTo>
                  <a:lnTo>
                    <a:pt x="2" y="71"/>
                  </a:lnTo>
                  <a:lnTo>
                    <a:pt x="0" y="121"/>
                  </a:lnTo>
                  <a:lnTo>
                    <a:pt x="5" y="175"/>
                  </a:lnTo>
                  <a:lnTo>
                    <a:pt x="19" y="228"/>
                  </a:lnTo>
                  <a:lnTo>
                    <a:pt x="43" y="276"/>
                  </a:lnTo>
                  <a:lnTo>
                    <a:pt x="79" y="316"/>
                  </a:lnTo>
                  <a:lnTo>
                    <a:pt x="126" y="343"/>
                  </a:lnTo>
                  <a:lnTo>
                    <a:pt x="123" y="341"/>
                  </a:lnTo>
                  <a:lnTo>
                    <a:pt x="115" y="332"/>
                  </a:lnTo>
                  <a:lnTo>
                    <a:pt x="102" y="321"/>
                  </a:lnTo>
                  <a:lnTo>
                    <a:pt x="87" y="306"/>
                  </a:lnTo>
                  <a:lnTo>
                    <a:pt x="71" y="288"/>
                  </a:lnTo>
                  <a:lnTo>
                    <a:pt x="55" y="267"/>
                  </a:lnTo>
                  <a:lnTo>
                    <a:pt x="41" y="245"/>
                  </a:lnTo>
                  <a:lnTo>
                    <a:pt x="30" y="221"/>
                  </a:lnTo>
                  <a:lnTo>
                    <a:pt x="19" y="183"/>
                  </a:lnTo>
                  <a:lnTo>
                    <a:pt x="13" y="145"/>
                  </a:lnTo>
                  <a:lnTo>
                    <a:pt x="12" y="108"/>
                  </a:lnTo>
                  <a:lnTo>
                    <a:pt x="13" y="73"/>
                  </a:lnTo>
                  <a:lnTo>
                    <a:pt x="17" y="43"/>
                  </a:lnTo>
                  <a:lnTo>
                    <a:pt x="20" y="20"/>
                  </a:lnTo>
                  <a:lnTo>
                    <a:pt x="24" y="5"/>
                  </a:lnTo>
                  <a:lnTo>
                    <a:pt x="25"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60" name="Freeform 512"/>
            <p:cNvSpPr>
              <a:spLocks/>
            </p:cNvSpPr>
            <p:nvPr/>
          </p:nvSpPr>
          <p:spPr bwMode="auto">
            <a:xfrm>
              <a:off x="2684" y="2480"/>
              <a:ext cx="165" cy="80"/>
            </a:xfrm>
            <a:custGeom>
              <a:avLst/>
              <a:gdLst>
                <a:gd name="T0" fmla="*/ 332 w 332"/>
                <a:gd name="T1" fmla="*/ 160 h 160"/>
                <a:gd name="T2" fmla="*/ 326 w 332"/>
                <a:gd name="T3" fmla="*/ 146 h 160"/>
                <a:gd name="T4" fmla="*/ 318 w 332"/>
                <a:gd name="T5" fmla="*/ 130 h 160"/>
                <a:gd name="T6" fmla="*/ 305 w 332"/>
                <a:gd name="T7" fmla="*/ 114 h 160"/>
                <a:gd name="T8" fmla="*/ 290 w 332"/>
                <a:gd name="T9" fmla="*/ 96 h 160"/>
                <a:gd name="T10" fmla="*/ 273 w 332"/>
                <a:gd name="T11" fmla="*/ 79 h 160"/>
                <a:gd name="T12" fmla="*/ 254 w 332"/>
                <a:gd name="T13" fmla="*/ 63 h 160"/>
                <a:gd name="T14" fmla="*/ 232 w 332"/>
                <a:gd name="T15" fmla="*/ 48 h 160"/>
                <a:gd name="T16" fmla="*/ 208 w 332"/>
                <a:gd name="T17" fmla="*/ 34 h 160"/>
                <a:gd name="T18" fmla="*/ 183 w 332"/>
                <a:gd name="T19" fmla="*/ 21 h 160"/>
                <a:gd name="T20" fmla="*/ 158 w 332"/>
                <a:gd name="T21" fmla="*/ 11 h 160"/>
                <a:gd name="T22" fmla="*/ 132 w 332"/>
                <a:gd name="T23" fmla="*/ 4 h 160"/>
                <a:gd name="T24" fmla="*/ 104 w 332"/>
                <a:gd name="T25" fmla="*/ 0 h 160"/>
                <a:gd name="T26" fmla="*/ 77 w 332"/>
                <a:gd name="T27" fmla="*/ 0 h 160"/>
                <a:gd name="T28" fmla="*/ 51 w 332"/>
                <a:gd name="T29" fmla="*/ 2 h 160"/>
                <a:gd name="T30" fmla="*/ 26 w 332"/>
                <a:gd name="T31" fmla="*/ 10 h 160"/>
                <a:gd name="T32" fmla="*/ 0 w 332"/>
                <a:gd name="T33" fmla="*/ 23 h 160"/>
                <a:gd name="T34" fmla="*/ 5 w 332"/>
                <a:gd name="T35" fmla="*/ 21 h 160"/>
                <a:gd name="T36" fmla="*/ 15 w 332"/>
                <a:gd name="T37" fmla="*/ 19 h 160"/>
                <a:gd name="T38" fmla="*/ 33 w 332"/>
                <a:gd name="T39" fmla="*/ 17 h 160"/>
                <a:gd name="T40" fmla="*/ 54 w 332"/>
                <a:gd name="T41" fmla="*/ 15 h 160"/>
                <a:gd name="T42" fmla="*/ 79 w 332"/>
                <a:gd name="T43" fmla="*/ 13 h 160"/>
                <a:gd name="T44" fmla="*/ 105 w 332"/>
                <a:gd name="T45" fmla="*/ 15 h 160"/>
                <a:gd name="T46" fmla="*/ 132 w 332"/>
                <a:gd name="T47" fmla="*/ 18 h 160"/>
                <a:gd name="T48" fmla="*/ 157 w 332"/>
                <a:gd name="T49" fmla="*/ 24 h 160"/>
                <a:gd name="T50" fmla="*/ 194 w 332"/>
                <a:gd name="T51" fmla="*/ 39 h 160"/>
                <a:gd name="T52" fmla="*/ 226 w 332"/>
                <a:gd name="T53" fmla="*/ 59 h 160"/>
                <a:gd name="T54" fmla="*/ 256 w 332"/>
                <a:gd name="T55" fmla="*/ 81 h 160"/>
                <a:gd name="T56" fmla="*/ 282 w 332"/>
                <a:gd name="T57" fmla="*/ 104 h 160"/>
                <a:gd name="T58" fmla="*/ 303 w 332"/>
                <a:gd name="T59" fmla="*/ 125 h 160"/>
                <a:gd name="T60" fmla="*/ 318 w 332"/>
                <a:gd name="T61" fmla="*/ 144 h 160"/>
                <a:gd name="T62" fmla="*/ 329 w 332"/>
                <a:gd name="T63" fmla="*/ 155 h 160"/>
                <a:gd name="T64" fmla="*/ 332 w 332"/>
                <a:gd name="T65"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2" h="160">
                  <a:moveTo>
                    <a:pt x="332" y="160"/>
                  </a:moveTo>
                  <a:lnTo>
                    <a:pt x="326" y="146"/>
                  </a:lnTo>
                  <a:lnTo>
                    <a:pt x="318" y="130"/>
                  </a:lnTo>
                  <a:lnTo>
                    <a:pt x="305" y="114"/>
                  </a:lnTo>
                  <a:lnTo>
                    <a:pt x="290" y="96"/>
                  </a:lnTo>
                  <a:lnTo>
                    <a:pt x="273" y="79"/>
                  </a:lnTo>
                  <a:lnTo>
                    <a:pt x="254" y="63"/>
                  </a:lnTo>
                  <a:lnTo>
                    <a:pt x="232" y="48"/>
                  </a:lnTo>
                  <a:lnTo>
                    <a:pt x="208" y="34"/>
                  </a:lnTo>
                  <a:lnTo>
                    <a:pt x="183" y="21"/>
                  </a:lnTo>
                  <a:lnTo>
                    <a:pt x="158" y="11"/>
                  </a:lnTo>
                  <a:lnTo>
                    <a:pt x="132" y="4"/>
                  </a:lnTo>
                  <a:lnTo>
                    <a:pt x="104" y="0"/>
                  </a:lnTo>
                  <a:lnTo>
                    <a:pt x="77" y="0"/>
                  </a:lnTo>
                  <a:lnTo>
                    <a:pt x="51" y="2"/>
                  </a:lnTo>
                  <a:lnTo>
                    <a:pt x="26" y="10"/>
                  </a:lnTo>
                  <a:lnTo>
                    <a:pt x="0" y="23"/>
                  </a:lnTo>
                  <a:lnTo>
                    <a:pt x="5" y="21"/>
                  </a:lnTo>
                  <a:lnTo>
                    <a:pt x="15" y="19"/>
                  </a:lnTo>
                  <a:lnTo>
                    <a:pt x="33" y="17"/>
                  </a:lnTo>
                  <a:lnTo>
                    <a:pt x="54" y="15"/>
                  </a:lnTo>
                  <a:lnTo>
                    <a:pt x="79" y="13"/>
                  </a:lnTo>
                  <a:lnTo>
                    <a:pt x="105" y="15"/>
                  </a:lnTo>
                  <a:lnTo>
                    <a:pt x="132" y="18"/>
                  </a:lnTo>
                  <a:lnTo>
                    <a:pt x="157" y="24"/>
                  </a:lnTo>
                  <a:lnTo>
                    <a:pt x="194" y="39"/>
                  </a:lnTo>
                  <a:lnTo>
                    <a:pt x="226" y="59"/>
                  </a:lnTo>
                  <a:lnTo>
                    <a:pt x="256" y="81"/>
                  </a:lnTo>
                  <a:lnTo>
                    <a:pt x="282" y="104"/>
                  </a:lnTo>
                  <a:lnTo>
                    <a:pt x="303" y="125"/>
                  </a:lnTo>
                  <a:lnTo>
                    <a:pt x="318" y="144"/>
                  </a:lnTo>
                  <a:lnTo>
                    <a:pt x="329" y="155"/>
                  </a:lnTo>
                  <a:lnTo>
                    <a:pt x="332" y="16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61" name="Freeform 513"/>
            <p:cNvSpPr>
              <a:spLocks/>
            </p:cNvSpPr>
            <p:nvPr/>
          </p:nvSpPr>
          <p:spPr bwMode="auto">
            <a:xfrm>
              <a:off x="2464" y="1984"/>
              <a:ext cx="186" cy="670"/>
            </a:xfrm>
            <a:custGeom>
              <a:avLst/>
              <a:gdLst>
                <a:gd name="T0" fmla="*/ 330 w 373"/>
                <a:gd name="T1" fmla="*/ 1333 h 1340"/>
                <a:gd name="T2" fmla="*/ 242 w 373"/>
                <a:gd name="T3" fmla="*/ 1323 h 1340"/>
                <a:gd name="T4" fmla="*/ 162 w 373"/>
                <a:gd name="T5" fmla="*/ 1304 h 1340"/>
                <a:gd name="T6" fmla="*/ 96 w 373"/>
                <a:gd name="T7" fmla="*/ 1268 h 1340"/>
                <a:gd name="T8" fmla="*/ 53 w 373"/>
                <a:gd name="T9" fmla="*/ 1211 h 1340"/>
                <a:gd name="T10" fmla="*/ 42 w 373"/>
                <a:gd name="T11" fmla="*/ 1130 h 1340"/>
                <a:gd name="T12" fmla="*/ 68 w 373"/>
                <a:gd name="T13" fmla="*/ 1017 h 1340"/>
                <a:gd name="T14" fmla="*/ 142 w 373"/>
                <a:gd name="T15" fmla="*/ 867 h 1340"/>
                <a:gd name="T16" fmla="*/ 248 w 373"/>
                <a:gd name="T17" fmla="*/ 700 h 1340"/>
                <a:gd name="T18" fmla="*/ 318 w 373"/>
                <a:gd name="T19" fmla="*/ 556 h 1340"/>
                <a:gd name="T20" fmla="*/ 357 w 373"/>
                <a:gd name="T21" fmla="*/ 426 h 1340"/>
                <a:gd name="T22" fmla="*/ 368 w 373"/>
                <a:gd name="T23" fmla="*/ 310 h 1340"/>
                <a:gd name="T24" fmla="*/ 355 w 373"/>
                <a:gd name="T25" fmla="*/ 210 h 1340"/>
                <a:gd name="T26" fmla="*/ 323 w 373"/>
                <a:gd name="T27" fmla="*/ 129 h 1340"/>
                <a:gd name="T28" fmla="*/ 276 w 373"/>
                <a:gd name="T29" fmla="*/ 65 h 1340"/>
                <a:gd name="T30" fmla="*/ 218 w 373"/>
                <a:gd name="T31" fmla="*/ 22 h 1340"/>
                <a:gd name="T32" fmla="*/ 162 w 373"/>
                <a:gd name="T33" fmla="*/ 2 h 1340"/>
                <a:gd name="T34" fmla="*/ 119 w 373"/>
                <a:gd name="T35" fmla="*/ 2 h 1340"/>
                <a:gd name="T36" fmla="*/ 84 w 373"/>
                <a:gd name="T37" fmla="*/ 15 h 1340"/>
                <a:gd name="T38" fmla="*/ 56 w 373"/>
                <a:gd name="T39" fmla="*/ 35 h 1340"/>
                <a:gd name="T40" fmla="*/ 33 w 373"/>
                <a:gd name="T41" fmla="*/ 62 h 1340"/>
                <a:gd name="T42" fmla="*/ 16 w 373"/>
                <a:gd name="T43" fmla="*/ 87 h 1340"/>
                <a:gd name="T44" fmla="*/ 6 w 373"/>
                <a:gd name="T45" fmla="*/ 108 h 1340"/>
                <a:gd name="T46" fmla="*/ 1 w 373"/>
                <a:gd name="T47" fmla="*/ 121 h 1340"/>
                <a:gd name="T48" fmla="*/ 1 w 373"/>
                <a:gd name="T49" fmla="*/ 122 h 1340"/>
                <a:gd name="T50" fmla="*/ 8 w 373"/>
                <a:gd name="T51" fmla="*/ 111 h 1340"/>
                <a:gd name="T52" fmla="*/ 23 w 373"/>
                <a:gd name="T53" fmla="*/ 94 h 1340"/>
                <a:gd name="T54" fmla="*/ 44 w 373"/>
                <a:gd name="T55" fmla="*/ 75 h 1340"/>
                <a:gd name="T56" fmla="*/ 69 w 373"/>
                <a:gd name="T57" fmla="*/ 54 h 1340"/>
                <a:gd name="T58" fmla="*/ 99 w 373"/>
                <a:gd name="T59" fmla="*/ 37 h 1340"/>
                <a:gd name="T60" fmla="*/ 133 w 373"/>
                <a:gd name="T61" fmla="*/ 27 h 1340"/>
                <a:gd name="T62" fmla="*/ 170 w 373"/>
                <a:gd name="T63" fmla="*/ 27 h 1340"/>
                <a:gd name="T64" fmla="*/ 210 w 373"/>
                <a:gd name="T65" fmla="*/ 42 h 1340"/>
                <a:gd name="T66" fmla="*/ 253 w 373"/>
                <a:gd name="T67" fmla="*/ 72 h 1340"/>
                <a:gd name="T68" fmla="*/ 293 w 373"/>
                <a:gd name="T69" fmla="*/ 114 h 1340"/>
                <a:gd name="T70" fmla="*/ 327 w 373"/>
                <a:gd name="T71" fmla="*/ 169 h 1340"/>
                <a:gd name="T72" fmla="*/ 350 w 373"/>
                <a:gd name="T73" fmla="*/ 236 h 1340"/>
                <a:gd name="T74" fmla="*/ 361 w 373"/>
                <a:gd name="T75" fmla="*/ 313 h 1340"/>
                <a:gd name="T76" fmla="*/ 353 w 373"/>
                <a:gd name="T77" fmla="*/ 402 h 1340"/>
                <a:gd name="T78" fmla="*/ 322 w 373"/>
                <a:gd name="T79" fmla="*/ 501 h 1340"/>
                <a:gd name="T80" fmla="*/ 268 w 373"/>
                <a:gd name="T81" fmla="*/ 610 h 1340"/>
                <a:gd name="T82" fmla="*/ 205 w 373"/>
                <a:gd name="T83" fmla="*/ 715 h 1340"/>
                <a:gd name="T84" fmla="*/ 145 w 373"/>
                <a:gd name="T85" fmla="*/ 813 h 1340"/>
                <a:gd name="T86" fmla="*/ 92 w 373"/>
                <a:gd name="T87" fmla="*/ 902 h 1340"/>
                <a:gd name="T88" fmla="*/ 49 w 373"/>
                <a:gd name="T89" fmla="*/ 984 h 1340"/>
                <a:gd name="T90" fmla="*/ 19 w 373"/>
                <a:gd name="T91" fmla="*/ 1060 h 1340"/>
                <a:gd name="T92" fmla="*/ 7 w 373"/>
                <a:gd name="T93" fmla="*/ 1130 h 1340"/>
                <a:gd name="T94" fmla="*/ 19 w 373"/>
                <a:gd name="T95" fmla="*/ 1193 h 1340"/>
                <a:gd name="T96" fmla="*/ 56 w 373"/>
                <a:gd name="T97" fmla="*/ 1249 h 1340"/>
                <a:gd name="T98" fmla="*/ 104 w 373"/>
                <a:gd name="T99" fmla="*/ 1290 h 1340"/>
                <a:gd name="T100" fmla="*/ 158 w 373"/>
                <a:gd name="T101" fmla="*/ 1317 h 1340"/>
                <a:gd name="T102" fmla="*/ 215 w 373"/>
                <a:gd name="T103" fmla="*/ 1332 h 1340"/>
                <a:gd name="T104" fmla="*/ 269 w 373"/>
                <a:gd name="T105" fmla="*/ 1339 h 1340"/>
                <a:gd name="T106" fmla="*/ 316 w 373"/>
                <a:gd name="T107" fmla="*/ 1340 h 1340"/>
                <a:gd name="T108" fmla="*/ 350 w 373"/>
                <a:gd name="T109" fmla="*/ 1338 h 1340"/>
                <a:gd name="T110" fmla="*/ 371 w 373"/>
                <a:gd name="T111" fmla="*/ 1336 h 1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3" h="1340">
                  <a:moveTo>
                    <a:pt x="373" y="1336"/>
                  </a:moveTo>
                  <a:lnTo>
                    <a:pt x="330" y="1333"/>
                  </a:lnTo>
                  <a:lnTo>
                    <a:pt x="286" y="1329"/>
                  </a:lnTo>
                  <a:lnTo>
                    <a:pt x="242" y="1323"/>
                  </a:lnTo>
                  <a:lnTo>
                    <a:pt x="201" y="1315"/>
                  </a:lnTo>
                  <a:lnTo>
                    <a:pt x="162" y="1304"/>
                  </a:lnTo>
                  <a:lnTo>
                    <a:pt x="127" y="1287"/>
                  </a:lnTo>
                  <a:lnTo>
                    <a:pt x="96" y="1268"/>
                  </a:lnTo>
                  <a:lnTo>
                    <a:pt x="72" y="1242"/>
                  </a:lnTo>
                  <a:lnTo>
                    <a:pt x="53" y="1211"/>
                  </a:lnTo>
                  <a:lnTo>
                    <a:pt x="43" y="1175"/>
                  </a:lnTo>
                  <a:lnTo>
                    <a:pt x="42" y="1130"/>
                  </a:lnTo>
                  <a:lnTo>
                    <a:pt x="50" y="1077"/>
                  </a:lnTo>
                  <a:lnTo>
                    <a:pt x="68" y="1017"/>
                  </a:lnTo>
                  <a:lnTo>
                    <a:pt x="99" y="946"/>
                  </a:lnTo>
                  <a:lnTo>
                    <a:pt x="142" y="867"/>
                  </a:lnTo>
                  <a:lnTo>
                    <a:pt x="200" y="777"/>
                  </a:lnTo>
                  <a:lnTo>
                    <a:pt x="248" y="700"/>
                  </a:lnTo>
                  <a:lnTo>
                    <a:pt x="287" y="626"/>
                  </a:lnTo>
                  <a:lnTo>
                    <a:pt x="318" y="556"/>
                  </a:lnTo>
                  <a:lnTo>
                    <a:pt x="341" y="489"/>
                  </a:lnTo>
                  <a:lnTo>
                    <a:pt x="357" y="426"/>
                  </a:lnTo>
                  <a:lnTo>
                    <a:pt x="365" y="366"/>
                  </a:lnTo>
                  <a:lnTo>
                    <a:pt x="368" y="310"/>
                  </a:lnTo>
                  <a:lnTo>
                    <a:pt x="364" y="258"/>
                  </a:lnTo>
                  <a:lnTo>
                    <a:pt x="355" y="210"/>
                  </a:lnTo>
                  <a:lnTo>
                    <a:pt x="341" y="167"/>
                  </a:lnTo>
                  <a:lnTo>
                    <a:pt x="323" y="129"/>
                  </a:lnTo>
                  <a:lnTo>
                    <a:pt x="301" y="94"/>
                  </a:lnTo>
                  <a:lnTo>
                    <a:pt x="276" y="65"/>
                  </a:lnTo>
                  <a:lnTo>
                    <a:pt x="248" y="41"/>
                  </a:lnTo>
                  <a:lnTo>
                    <a:pt x="218" y="22"/>
                  </a:lnTo>
                  <a:lnTo>
                    <a:pt x="186" y="8"/>
                  </a:lnTo>
                  <a:lnTo>
                    <a:pt x="162" y="2"/>
                  </a:lnTo>
                  <a:lnTo>
                    <a:pt x="140" y="0"/>
                  </a:lnTo>
                  <a:lnTo>
                    <a:pt x="119" y="2"/>
                  </a:lnTo>
                  <a:lnTo>
                    <a:pt x="101" y="7"/>
                  </a:lnTo>
                  <a:lnTo>
                    <a:pt x="84" y="15"/>
                  </a:lnTo>
                  <a:lnTo>
                    <a:pt x="69" y="25"/>
                  </a:lnTo>
                  <a:lnTo>
                    <a:pt x="56" y="35"/>
                  </a:lnTo>
                  <a:lnTo>
                    <a:pt x="43" y="48"/>
                  </a:lnTo>
                  <a:lnTo>
                    <a:pt x="33" y="62"/>
                  </a:lnTo>
                  <a:lnTo>
                    <a:pt x="25" y="75"/>
                  </a:lnTo>
                  <a:lnTo>
                    <a:pt x="16" y="87"/>
                  </a:lnTo>
                  <a:lnTo>
                    <a:pt x="11" y="99"/>
                  </a:lnTo>
                  <a:lnTo>
                    <a:pt x="6" y="108"/>
                  </a:lnTo>
                  <a:lnTo>
                    <a:pt x="3" y="116"/>
                  </a:lnTo>
                  <a:lnTo>
                    <a:pt x="1" y="121"/>
                  </a:lnTo>
                  <a:lnTo>
                    <a:pt x="0" y="123"/>
                  </a:lnTo>
                  <a:lnTo>
                    <a:pt x="1" y="122"/>
                  </a:lnTo>
                  <a:lnTo>
                    <a:pt x="4" y="117"/>
                  </a:lnTo>
                  <a:lnTo>
                    <a:pt x="8" y="111"/>
                  </a:lnTo>
                  <a:lnTo>
                    <a:pt x="15" y="103"/>
                  </a:lnTo>
                  <a:lnTo>
                    <a:pt x="23" y="94"/>
                  </a:lnTo>
                  <a:lnTo>
                    <a:pt x="33" y="85"/>
                  </a:lnTo>
                  <a:lnTo>
                    <a:pt x="44" y="75"/>
                  </a:lnTo>
                  <a:lnTo>
                    <a:pt x="56" y="64"/>
                  </a:lnTo>
                  <a:lnTo>
                    <a:pt x="69" y="54"/>
                  </a:lnTo>
                  <a:lnTo>
                    <a:pt x="84" y="45"/>
                  </a:lnTo>
                  <a:lnTo>
                    <a:pt x="99" y="37"/>
                  </a:lnTo>
                  <a:lnTo>
                    <a:pt x="115" y="31"/>
                  </a:lnTo>
                  <a:lnTo>
                    <a:pt x="133" y="27"/>
                  </a:lnTo>
                  <a:lnTo>
                    <a:pt x="151" y="26"/>
                  </a:lnTo>
                  <a:lnTo>
                    <a:pt x="170" y="27"/>
                  </a:lnTo>
                  <a:lnTo>
                    <a:pt x="189" y="33"/>
                  </a:lnTo>
                  <a:lnTo>
                    <a:pt x="210" y="42"/>
                  </a:lnTo>
                  <a:lnTo>
                    <a:pt x="232" y="55"/>
                  </a:lnTo>
                  <a:lnTo>
                    <a:pt x="253" y="72"/>
                  </a:lnTo>
                  <a:lnTo>
                    <a:pt x="273" y="92"/>
                  </a:lnTo>
                  <a:lnTo>
                    <a:pt x="293" y="114"/>
                  </a:lnTo>
                  <a:lnTo>
                    <a:pt x="311" y="140"/>
                  </a:lnTo>
                  <a:lnTo>
                    <a:pt x="327" y="169"/>
                  </a:lnTo>
                  <a:lnTo>
                    <a:pt x="340" y="200"/>
                  </a:lnTo>
                  <a:lnTo>
                    <a:pt x="350" y="236"/>
                  </a:lnTo>
                  <a:lnTo>
                    <a:pt x="357" y="273"/>
                  </a:lnTo>
                  <a:lnTo>
                    <a:pt x="361" y="313"/>
                  </a:lnTo>
                  <a:lnTo>
                    <a:pt x="360" y="357"/>
                  </a:lnTo>
                  <a:lnTo>
                    <a:pt x="353" y="402"/>
                  </a:lnTo>
                  <a:lnTo>
                    <a:pt x="340" y="450"/>
                  </a:lnTo>
                  <a:lnTo>
                    <a:pt x="322" y="501"/>
                  </a:lnTo>
                  <a:lnTo>
                    <a:pt x="297" y="554"/>
                  </a:lnTo>
                  <a:lnTo>
                    <a:pt x="268" y="610"/>
                  </a:lnTo>
                  <a:lnTo>
                    <a:pt x="236" y="663"/>
                  </a:lnTo>
                  <a:lnTo>
                    <a:pt x="205" y="715"/>
                  </a:lnTo>
                  <a:lnTo>
                    <a:pt x="175" y="764"/>
                  </a:lnTo>
                  <a:lnTo>
                    <a:pt x="145" y="813"/>
                  </a:lnTo>
                  <a:lnTo>
                    <a:pt x="118" y="858"/>
                  </a:lnTo>
                  <a:lnTo>
                    <a:pt x="92" y="902"/>
                  </a:lnTo>
                  <a:lnTo>
                    <a:pt x="68" y="944"/>
                  </a:lnTo>
                  <a:lnTo>
                    <a:pt x="49" y="984"/>
                  </a:lnTo>
                  <a:lnTo>
                    <a:pt x="31" y="1022"/>
                  </a:lnTo>
                  <a:lnTo>
                    <a:pt x="19" y="1060"/>
                  </a:lnTo>
                  <a:lnTo>
                    <a:pt x="11" y="1095"/>
                  </a:lnTo>
                  <a:lnTo>
                    <a:pt x="7" y="1130"/>
                  </a:lnTo>
                  <a:lnTo>
                    <a:pt x="11" y="1162"/>
                  </a:lnTo>
                  <a:lnTo>
                    <a:pt x="19" y="1193"/>
                  </a:lnTo>
                  <a:lnTo>
                    <a:pt x="35" y="1223"/>
                  </a:lnTo>
                  <a:lnTo>
                    <a:pt x="56" y="1249"/>
                  </a:lnTo>
                  <a:lnTo>
                    <a:pt x="79" y="1271"/>
                  </a:lnTo>
                  <a:lnTo>
                    <a:pt x="104" y="1290"/>
                  </a:lnTo>
                  <a:lnTo>
                    <a:pt x="130" y="1305"/>
                  </a:lnTo>
                  <a:lnTo>
                    <a:pt x="158" y="1317"/>
                  </a:lnTo>
                  <a:lnTo>
                    <a:pt x="187" y="1325"/>
                  </a:lnTo>
                  <a:lnTo>
                    <a:pt x="215" y="1332"/>
                  </a:lnTo>
                  <a:lnTo>
                    <a:pt x="242" y="1337"/>
                  </a:lnTo>
                  <a:lnTo>
                    <a:pt x="269" y="1339"/>
                  </a:lnTo>
                  <a:lnTo>
                    <a:pt x="293" y="1340"/>
                  </a:lnTo>
                  <a:lnTo>
                    <a:pt x="316" y="1340"/>
                  </a:lnTo>
                  <a:lnTo>
                    <a:pt x="334" y="1339"/>
                  </a:lnTo>
                  <a:lnTo>
                    <a:pt x="350" y="1338"/>
                  </a:lnTo>
                  <a:lnTo>
                    <a:pt x="363" y="1337"/>
                  </a:lnTo>
                  <a:lnTo>
                    <a:pt x="371" y="1336"/>
                  </a:lnTo>
                  <a:lnTo>
                    <a:pt x="373" y="13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62" name="Freeform 514"/>
            <p:cNvSpPr>
              <a:spLocks/>
            </p:cNvSpPr>
            <p:nvPr/>
          </p:nvSpPr>
          <p:spPr bwMode="auto">
            <a:xfrm>
              <a:off x="2886" y="2685"/>
              <a:ext cx="55" cy="62"/>
            </a:xfrm>
            <a:custGeom>
              <a:avLst/>
              <a:gdLst>
                <a:gd name="T0" fmla="*/ 99 w 110"/>
                <a:gd name="T1" fmla="*/ 62 h 123"/>
                <a:gd name="T2" fmla="*/ 105 w 110"/>
                <a:gd name="T3" fmla="*/ 56 h 123"/>
                <a:gd name="T4" fmla="*/ 110 w 110"/>
                <a:gd name="T5" fmla="*/ 48 h 123"/>
                <a:gd name="T6" fmla="*/ 110 w 110"/>
                <a:gd name="T7" fmla="*/ 39 h 123"/>
                <a:gd name="T8" fmla="*/ 108 w 110"/>
                <a:gd name="T9" fmla="*/ 31 h 123"/>
                <a:gd name="T10" fmla="*/ 102 w 110"/>
                <a:gd name="T11" fmla="*/ 25 h 123"/>
                <a:gd name="T12" fmla="*/ 94 w 110"/>
                <a:gd name="T13" fmla="*/ 21 h 123"/>
                <a:gd name="T14" fmla="*/ 86 w 110"/>
                <a:gd name="T15" fmla="*/ 20 h 123"/>
                <a:gd name="T16" fmla="*/ 77 w 110"/>
                <a:gd name="T17" fmla="*/ 23 h 123"/>
                <a:gd name="T18" fmla="*/ 74 w 110"/>
                <a:gd name="T19" fmla="*/ 13 h 123"/>
                <a:gd name="T20" fmla="*/ 70 w 110"/>
                <a:gd name="T21" fmla="*/ 6 h 123"/>
                <a:gd name="T22" fmla="*/ 63 w 110"/>
                <a:gd name="T23" fmla="*/ 2 h 123"/>
                <a:gd name="T24" fmla="*/ 55 w 110"/>
                <a:gd name="T25" fmla="*/ 0 h 123"/>
                <a:gd name="T26" fmla="*/ 48 w 110"/>
                <a:gd name="T27" fmla="*/ 2 h 123"/>
                <a:gd name="T28" fmla="*/ 41 w 110"/>
                <a:gd name="T29" fmla="*/ 6 h 123"/>
                <a:gd name="T30" fmla="*/ 36 w 110"/>
                <a:gd name="T31" fmla="*/ 13 h 123"/>
                <a:gd name="T32" fmla="*/ 34 w 110"/>
                <a:gd name="T33" fmla="*/ 23 h 123"/>
                <a:gd name="T34" fmla="*/ 25 w 110"/>
                <a:gd name="T35" fmla="*/ 20 h 123"/>
                <a:gd name="T36" fmla="*/ 17 w 110"/>
                <a:gd name="T37" fmla="*/ 20 h 123"/>
                <a:gd name="T38" fmla="*/ 9 w 110"/>
                <a:gd name="T39" fmla="*/ 24 h 123"/>
                <a:gd name="T40" fmla="*/ 3 w 110"/>
                <a:gd name="T41" fmla="*/ 31 h 123"/>
                <a:gd name="T42" fmla="*/ 1 w 110"/>
                <a:gd name="T43" fmla="*/ 39 h 123"/>
                <a:gd name="T44" fmla="*/ 1 w 110"/>
                <a:gd name="T45" fmla="*/ 47 h 123"/>
                <a:gd name="T46" fmla="*/ 4 w 110"/>
                <a:gd name="T47" fmla="*/ 55 h 123"/>
                <a:gd name="T48" fmla="*/ 11 w 110"/>
                <a:gd name="T49" fmla="*/ 61 h 123"/>
                <a:gd name="T50" fmla="*/ 4 w 110"/>
                <a:gd name="T51" fmla="*/ 66 h 123"/>
                <a:gd name="T52" fmla="*/ 0 w 110"/>
                <a:gd name="T53" fmla="*/ 74 h 123"/>
                <a:gd name="T54" fmla="*/ 0 w 110"/>
                <a:gd name="T55" fmla="*/ 84 h 123"/>
                <a:gd name="T56" fmla="*/ 2 w 110"/>
                <a:gd name="T57" fmla="*/ 92 h 123"/>
                <a:gd name="T58" fmla="*/ 8 w 110"/>
                <a:gd name="T59" fmla="*/ 97 h 123"/>
                <a:gd name="T60" fmla="*/ 16 w 110"/>
                <a:gd name="T61" fmla="*/ 101 h 123"/>
                <a:gd name="T62" fmla="*/ 24 w 110"/>
                <a:gd name="T63" fmla="*/ 102 h 123"/>
                <a:gd name="T64" fmla="*/ 33 w 110"/>
                <a:gd name="T65" fmla="*/ 100 h 123"/>
                <a:gd name="T66" fmla="*/ 35 w 110"/>
                <a:gd name="T67" fmla="*/ 109 h 123"/>
                <a:gd name="T68" fmla="*/ 40 w 110"/>
                <a:gd name="T69" fmla="*/ 116 h 123"/>
                <a:gd name="T70" fmla="*/ 46 w 110"/>
                <a:gd name="T71" fmla="*/ 121 h 123"/>
                <a:gd name="T72" fmla="*/ 54 w 110"/>
                <a:gd name="T73" fmla="*/ 123 h 123"/>
                <a:gd name="T74" fmla="*/ 62 w 110"/>
                <a:gd name="T75" fmla="*/ 121 h 123"/>
                <a:gd name="T76" fmla="*/ 69 w 110"/>
                <a:gd name="T77" fmla="*/ 116 h 123"/>
                <a:gd name="T78" fmla="*/ 73 w 110"/>
                <a:gd name="T79" fmla="*/ 109 h 123"/>
                <a:gd name="T80" fmla="*/ 76 w 110"/>
                <a:gd name="T81" fmla="*/ 101 h 123"/>
                <a:gd name="T82" fmla="*/ 85 w 110"/>
                <a:gd name="T83" fmla="*/ 103 h 123"/>
                <a:gd name="T84" fmla="*/ 93 w 110"/>
                <a:gd name="T85" fmla="*/ 102 h 123"/>
                <a:gd name="T86" fmla="*/ 101 w 110"/>
                <a:gd name="T87" fmla="*/ 99 h 123"/>
                <a:gd name="T88" fmla="*/ 107 w 110"/>
                <a:gd name="T89" fmla="*/ 93 h 123"/>
                <a:gd name="T90" fmla="*/ 109 w 110"/>
                <a:gd name="T91" fmla="*/ 85 h 123"/>
                <a:gd name="T92" fmla="*/ 109 w 110"/>
                <a:gd name="T93" fmla="*/ 77 h 123"/>
                <a:gd name="T94" fmla="*/ 105 w 110"/>
                <a:gd name="T95" fmla="*/ 69 h 123"/>
                <a:gd name="T96" fmla="*/ 99 w 110"/>
                <a:gd name="T97" fmla="*/ 6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0" h="123">
                  <a:moveTo>
                    <a:pt x="99" y="62"/>
                  </a:moveTo>
                  <a:lnTo>
                    <a:pt x="105" y="56"/>
                  </a:lnTo>
                  <a:lnTo>
                    <a:pt x="110" y="48"/>
                  </a:lnTo>
                  <a:lnTo>
                    <a:pt x="110" y="39"/>
                  </a:lnTo>
                  <a:lnTo>
                    <a:pt x="108" y="31"/>
                  </a:lnTo>
                  <a:lnTo>
                    <a:pt x="102" y="25"/>
                  </a:lnTo>
                  <a:lnTo>
                    <a:pt x="94" y="21"/>
                  </a:lnTo>
                  <a:lnTo>
                    <a:pt x="86" y="20"/>
                  </a:lnTo>
                  <a:lnTo>
                    <a:pt x="77" y="23"/>
                  </a:lnTo>
                  <a:lnTo>
                    <a:pt x="74" y="13"/>
                  </a:lnTo>
                  <a:lnTo>
                    <a:pt x="70" y="6"/>
                  </a:lnTo>
                  <a:lnTo>
                    <a:pt x="63" y="2"/>
                  </a:lnTo>
                  <a:lnTo>
                    <a:pt x="55" y="0"/>
                  </a:lnTo>
                  <a:lnTo>
                    <a:pt x="48" y="2"/>
                  </a:lnTo>
                  <a:lnTo>
                    <a:pt x="41" y="6"/>
                  </a:lnTo>
                  <a:lnTo>
                    <a:pt x="36" y="13"/>
                  </a:lnTo>
                  <a:lnTo>
                    <a:pt x="34" y="23"/>
                  </a:lnTo>
                  <a:lnTo>
                    <a:pt x="25" y="20"/>
                  </a:lnTo>
                  <a:lnTo>
                    <a:pt x="17" y="20"/>
                  </a:lnTo>
                  <a:lnTo>
                    <a:pt x="9" y="24"/>
                  </a:lnTo>
                  <a:lnTo>
                    <a:pt x="3" y="31"/>
                  </a:lnTo>
                  <a:lnTo>
                    <a:pt x="1" y="39"/>
                  </a:lnTo>
                  <a:lnTo>
                    <a:pt x="1" y="47"/>
                  </a:lnTo>
                  <a:lnTo>
                    <a:pt x="4" y="55"/>
                  </a:lnTo>
                  <a:lnTo>
                    <a:pt x="11" y="61"/>
                  </a:lnTo>
                  <a:lnTo>
                    <a:pt x="4" y="66"/>
                  </a:lnTo>
                  <a:lnTo>
                    <a:pt x="0" y="74"/>
                  </a:lnTo>
                  <a:lnTo>
                    <a:pt x="0" y="84"/>
                  </a:lnTo>
                  <a:lnTo>
                    <a:pt x="2" y="92"/>
                  </a:lnTo>
                  <a:lnTo>
                    <a:pt x="8" y="97"/>
                  </a:lnTo>
                  <a:lnTo>
                    <a:pt x="16" y="101"/>
                  </a:lnTo>
                  <a:lnTo>
                    <a:pt x="24" y="102"/>
                  </a:lnTo>
                  <a:lnTo>
                    <a:pt x="33" y="100"/>
                  </a:lnTo>
                  <a:lnTo>
                    <a:pt x="35" y="109"/>
                  </a:lnTo>
                  <a:lnTo>
                    <a:pt x="40" y="116"/>
                  </a:lnTo>
                  <a:lnTo>
                    <a:pt x="46" y="121"/>
                  </a:lnTo>
                  <a:lnTo>
                    <a:pt x="54" y="123"/>
                  </a:lnTo>
                  <a:lnTo>
                    <a:pt x="62" y="121"/>
                  </a:lnTo>
                  <a:lnTo>
                    <a:pt x="69" y="116"/>
                  </a:lnTo>
                  <a:lnTo>
                    <a:pt x="73" y="109"/>
                  </a:lnTo>
                  <a:lnTo>
                    <a:pt x="76" y="101"/>
                  </a:lnTo>
                  <a:lnTo>
                    <a:pt x="85" y="103"/>
                  </a:lnTo>
                  <a:lnTo>
                    <a:pt x="93" y="102"/>
                  </a:lnTo>
                  <a:lnTo>
                    <a:pt x="101" y="99"/>
                  </a:lnTo>
                  <a:lnTo>
                    <a:pt x="107" y="93"/>
                  </a:lnTo>
                  <a:lnTo>
                    <a:pt x="109" y="85"/>
                  </a:lnTo>
                  <a:lnTo>
                    <a:pt x="109" y="77"/>
                  </a:lnTo>
                  <a:lnTo>
                    <a:pt x="105" y="69"/>
                  </a:lnTo>
                  <a:lnTo>
                    <a:pt x="99" y="6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63" name="Freeform 515"/>
            <p:cNvSpPr>
              <a:spLocks/>
            </p:cNvSpPr>
            <p:nvPr/>
          </p:nvSpPr>
          <p:spPr bwMode="auto">
            <a:xfrm>
              <a:off x="2905" y="2708"/>
              <a:ext cx="16" cy="16"/>
            </a:xfrm>
            <a:custGeom>
              <a:avLst/>
              <a:gdLst>
                <a:gd name="T0" fmla="*/ 15 w 31"/>
                <a:gd name="T1" fmla="*/ 33 h 33"/>
                <a:gd name="T2" fmla="*/ 9 w 31"/>
                <a:gd name="T3" fmla="*/ 32 h 33"/>
                <a:gd name="T4" fmla="*/ 4 w 31"/>
                <a:gd name="T5" fmla="*/ 28 h 33"/>
                <a:gd name="T6" fmla="*/ 1 w 31"/>
                <a:gd name="T7" fmla="*/ 24 h 33"/>
                <a:gd name="T8" fmla="*/ 0 w 31"/>
                <a:gd name="T9" fmla="*/ 17 h 33"/>
                <a:gd name="T10" fmla="*/ 1 w 31"/>
                <a:gd name="T11" fmla="*/ 10 h 33"/>
                <a:gd name="T12" fmla="*/ 4 w 31"/>
                <a:gd name="T13" fmla="*/ 5 h 33"/>
                <a:gd name="T14" fmla="*/ 9 w 31"/>
                <a:gd name="T15" fmla="*/ 2 h 33"/>
                <a:gd name="T16" fmla="*/ 15 w 31"/>
                <a:gd name="T17" fmla="*/ 0 h 33"/>
                <a:gd name="T18" fmla="*/ 22 w 31"/>
                <a:gd name="T19" fmla="*/ 2 h 33"/>
                <a:gd name="T20" fmla="*/ 26 w 31"/>
                <a:gd name="T21" fmla="*/ 5 h 33"/>
                <a:gd name="T22" fmla="*/ 30 w 31"/>
                <a:gd name="T23" fmla="*/ 10 h 33"/>
                <a:gd name="T24" fmla="*/ 31 w 31"/>
                <a:gd name="T25" fmla="*/ 17 h 33"/>
                <a:gd name="T26" fmla="*/ 30 w 31"/>
                <a:gd name="T27" fmla="*/ 24 h 33"/>
                <a:gd name="T28" fmla="*/ 26 w 31"/>
                <a:gd name="T29" fmla="*/ 28 h 33"/>
                <a:gd name="T30" fmla="*/ 22 w 31"/>
                <a:gd name="T31" fmla="*/ 32 h 33"/>
                <a:gd name="T32" fmla="*/ 15 w 31"/>
                <a:gd name="T33"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33">
                  <a:moveTo>
                    <a:pt x="15" y="33"/>
                  </a:moveTo>
                  <a:lnTo>
                    <a:pt x="9" y="32"/>
                  </a:lnTo>
                  <a:lnTo>
                    <a:pt x="4" y="28"/>
                  </a:lnTo>
                  <a:lnTo>
                    <a:pt x="1" y="24"/>
                  </a:lnTo>
                  <a:lnTo>
                    <a:pt x="0" y="17"/>
                  </a:lnTo>
                  <a:lnTo>
                    <a:pt x="1" y="10"/>
                  </a:lnTo>
                  <a:lnTo>
                    <a:pt x="4" y="5"/>
                  </a:lnTo>
                  <a:lnTo>
                    <a:pt x="9" y="2"/>
                  </a:lnTo>
                  <a:lnTo>
                    <a:pt x="15" y="0"/>
                  </a:lnTo>
                  <a:lnTo>
                    <a:pt x="22" y="2"/>
                  </a:lnTo>
                  <a:lnTo>
                    <a:pt x="26" y="5"/>
                  </a:lnTo>
                  <a:lnTo>
                    <a:pt x="30" y="10"/>
                  </a:lnTo>
                  <a:lnTo>
                    <a:pt x="31" y="17"/>
                  </a:lnTo>
                  <a:lnTo>
                    <a:pt x="30" y="24"/>
                  </a:lnTo>
                  <a:lnTo>
                    <a:pt x="26" y="28"/>
                  </a:lnTo>
                  <a:lnTo>
                    <a:pt x="22" y="32"/>
                  </a:lnTo>
                  <a:lnTo>
                    <a:pt x="15" y="3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64" name="Freeform 516"/>
            <p:cNvSpPr>
              <a:spLocks/>
            </p:cNvSpPr>
            <p:nvPr/>
          </p:nvSpPr>
          <p:spPr bwMode="auto">
            <a:xfrm>
              <a:off x="2366" y="2699"/>
              <a:ext cx="56" cy="61"/>
            </a:xfrm>
            <a:custGeom>
              <a:avLst/>
              <a:gdLst>
                <a:gd name="T0" fmla="*/ 101 w 111"/>
                <a:gd name="T1" fmla="*/ 61 h 122"/>
                <a:gd name="T2" fmla="*/ 108 w 111"/>
                <a:gd name="T3" fmla="*/ 55 h 122"/>
                <a:gd name="T4" fmla="*/ 111 w 111"/>
                <a:gd name="T5" fmla="*/ 47 h 122"/>
                <a:gd name="T6" fmla="*/ 111 w 111"/>
                <a:gd name="T7" fmla="*/ 39 h 122"/>
                <a:gd name="T8" fmla="*/ 109 w 111"/>
                <a:gd name="T9" fmla="*/ 31 h 122"/>
                <a:gd name="T10" fmla="*/ 103 w 111"/>
                <a:gd name="T11" fmla="*/ 24 h 122"/>
                <a:gd name="T12" fmla="*/ 96 w 111"/>
                <a:gd name="T13" fmla="*/ 21 h 122"/>
                <a:gd name="T14" fmla="*/ 88 w 111"/>
                <a:gd name="T15" fmla="*/ 20 h 122"/>
                <a:gd name="T16" fmla="*/ 79 w 111"/>
                <a:gd name="T17" fmla="*/ 22 h 122"/>
                <a:gd name="T18" fmla="*/ 77 w 111"/>
                <a:gd name="T19" fmla="*/ 13 h 122"/>
                <a:gd name="T20" fmla="*/ 71 w 111"/>
                <a:gd name="T21" fmla="*/ 6 h 122"/>
                <a:gd name="T22" fmla="*/ 64 w 111"/>
                <a:gd name="T23" fmla="*/ 1 h 122"/>
                <a:gd name="T24" fmla="*/ 56 w 111"/>
                <a:gd name="T25" fmla="*/ 0 h 122"/>
                <a:gd name="T26" fmla="*/ 48 w 111"/>
                <a:gd name="T27" fmla="*/ 1 h 122"/>
                <a:gd name="T28" fmla="*/ 41 w 111"/>
                <a:gd name="T29" fmla="*/ 6 h 122"/>
                <a:gd name="T30" fmla="*/ 36 w 111"/>
                <a:gd name="T31" fmla="*/ 13 h 122"/>
                <a:gd name="T32" fmla="*/ 34 w 111"/>
                <a:gd name="T33" fmla="*/ 22 h 122"/>
                <a:gd name="T34" fmla="*/ 25 w 111"/>
                <a:gd name="T35" fmla="*/ 20 h 122"/>
                <a:gd name="T36" fmla="*/ 17 w 111"/>
                <a:gd name="T37" fmla="*/ 20 h 122"/>
                <a:gd name="T38" fmla="*/ 9 w 111"/>
                <a:gd name="T39" fmla="*/ 23 h 122"/>
                <a:gd name="T40" fmla="*/ 3 w 111"/>
                <a:gd name="T41" fmla="*/ 30 h 122"/>
                <a:gd name="T42" fmla="*/ 1 w 111"/>
                <a:gd name="T43" fmla="*/ 38 h 122"/>
                <a:gd name="T44" fmla="*/ 1 w 111"/>
                <a:gd name="T45" fmla="*/ 46 h 122"/>
                <a:gd name="T46" fmla="*/ 4 w 111"/>
                <a:gd name="T47" fmla="*/ 54 h 122"/>
                <a:gd name="T48" fmla="*/ 11 w 111"/>
                <a:gd name="T49" fmla="*/ 60 h 122"/>
                <a:gd name="T50" fmla="*/ 4 w 111"/>
                <a:gd name="T51" fmla="*/ 66 h 122"/>
                <a:gd name="T52" fmla="*/ 1 w 111"/>
                <a:gd name="T53" fmla="*/ 74 h 122"/>
                <a:gd name="T54" fmla="*/ 0 w 111"/>
                <a:gd name="T55" fmla="*/ 83 h 122"/>
                <a:gd name="T56" fmla="*/ 2 w 111"/>
                <a:gd name="T57" fmla="*/ 91 h 122"/>
                <a:gd name="T58" fmla="*/ 8 w 111"/>
                <a:gd name="T59" fmla="*/ 98 h 122"/>
                <a:gd name="T60" fmla="*/ 16 w 111"/>
                <a:gd name="T61" fmla="*/ 102 h 122"/>
                <a:gd name="T62" fmla="*/ 24 w 111"/>
                <a:gd name="T63" fmla="*/ 102 h 122"/>
                <a:gd name="T64" fmla="*/ 33 w 111"/>
                <a:gd name="T65" fmla="*/ 99 h 122"/>
                <a:gd name="T66" fmla="*/ 35 w 111"/>
                <a:gd name="T67" fmla="*/ 108 h 122"/>
                <a:gd name="T68" fmla="*/ 40 w 111"/>
                <a:gd name="T69" fmla="*/ 115 h 122"/>
                <a:gd name="T70" fmla="*/ 47 w 111"/>
                <a:gd name="T71" fmla="*/ 120 h 122"/>
                <a:gd name="T72" fmla="*/ 55 w 111"/>
                <a:gd name="T73" fmla="*/ 122 h 122"/>
                <a:gd name="T74" fmla="*/ 63 w 111"/>
                <a:gd name="T75" fmla="*/ 120 h 122"/>
                <a:gd name="T76" fmla="*/ 70 w 111"/>
                <a:gd name="T77" fmla="*/ 115 h 122"/>
                <a:gd name="T78" fmla="*/ 76 w 111"/>
                <a:gd name="T79" fmla="*/ 108 h 122"/>
                <a:gd name="T80" fmla="*/ 78 w 111"/>
                <a:gd name="T81" fmla="*/ 100 h 122"/>
                <a:gd name="T82" fmla="*/ 87 w 111"/>
                <a:gd name="T83" fmla="*/ 103 h 122"/>
                <a:gd name="T84" fmla="*/ 95 w 111"/>
                <a:gd name="T85" fmla="*/ 102 h 122"/>
                <a:gd name="T86" fmla="*/ 103 w 111"/>
                <a:gd name="T87" fmla="*/ 98 h 122"/>
                <a:gd name="T88" fmla="*/ 109 w 111"/>
                <a:gd name="T89" fmla="*/ 92 h 122"/>
                <a:gd name="T90" fmla="*/ 111 w 111"/>
                <a:gd name="T91" fmla="*/ 84 h 122"/>
                <a:gd name="T92" fmla="*/ 110 w 111"/>
                <a:gd name="T93" fmla="*/ 76 h 122"/>
                <a:gd name="T94" fmla="*/ 107 w 111"/>
                <a:gd name="T95" fmla="*/ 68 h 122"/>
                <a:gd name="T96" fmla="*/ 101 w 111"/>
                <a:gd name="T97" fmla="*/ 6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122">
                  <a:moveTo>
                    <a:pt x="101" y="61"/>
                  </a:moveTo>
                  <a:lnTo>
                    <a:pt x="108" y="55"/>
                  </a:lnTo>
                  <a:lnTo>
                    <a:pt x="111" y="47"/>
                  </a:lnTo>
                  <a:lnTo>
                    <a:pt x="111" y="39"/>
                  </a:lnTo>
                  <a:lnTo>
                    <a:pt x="109" y="31"/>
                  </a:lnTo>
                  <a:lnTo>
                    <a:pt x="103" y="24"/>
                  </a:lnTo>
                  <a:lnTo>
                    <a:pt x="96" y="21"/>
                  </a:lnTo>
                  <a:lnTo>
                    <a:pt x="88" y="20"/>
                  </a:lnTo>
                  <a:lnTo>
                    <a:pt x="79" y="22"/>
                  </a:lnTo>
                  <a:lnTo>
                    <a:pt x="77" y="13"/>
                  </a:lnTo>
                  <a:lnTo>
                    <a:pt x="71" y="6"/>
                  </a:lnTo>
                  <a:lnTo>
                    <a:pt x="64" y="1"/>
                  </a:lnTo>
                  <a:lnTo>
                    <a:pt x="56" y="0"/>
                  </a:lnTo>
                  <a:lnTo>
                    <a:pt x="48" y="1"/>
                  </a:lnTo>
                  <a:lnTo>
                    <a:pt x="41" y="6"/>
                  </a:lnTo>
                  <a:lnTo>
                    <a:pt x="36" y="13"/>
                  </a:lnTo>
                  <a:lnTo>
                    <a:pt x="34" y="22"/>
                  </a:lnTo>
                  <a:lnTo>
                    <a:pt x="25" y="20"/>
                  </a:lnTo>
                  <a:lnTo>
                    <a:pt x="17" y="20"/>
                  </a:lnTo>
                  <a:lnTo>
                    <a:pt x="9" y="23"/>
                  </a:lnTo>
                  <a:lnTo>
                    <a:pt x="3" y="30"/>
                  </a:lnTo>
                  <a:lnTo>
                    <a:pt x="1" y="38"/>
                  </a:lnTo>
                  <a:lnTo>
                    <a:pt x="1" y="46"/>
                  </a:lnTo>
                  <a:lnTo>
                    <a:pt x="4" y="54"/>
                  </a:lnTo>
                  <a:lnTo>
                    <a:pt x="11" y="60"/>
                  </a:lnTo>
                  <a:lnTo>
                    <a:pt x="4" y="66"/>
                  </a:lnTo>
                  <a:lnTo>
                    <a:pt x="1" y="74"/>
                  </a:lnTo>
                  <a:lnTo>
                    <a:pt x="0" y="83"/>
                  </a:lnTo>
                  <a:lnTo>
                    <a:pt x="2" y="91"/>
                  </a:lnTo>
                  <a:lnTo>
                    <a:pt x="8" y="98"/>
                  </a:lnTo>
                  <a:lnTo>
                    <a:pt x="16" y="102"/>
                  </a:lnTo>
                  <a:lnTo>
                    <a:pt x="24" y="102"/>
                  </a:lnTo>
                  <a:lnTo>
                    <a:pt x="33" y="99"/>
                  </a:lnTo>
                  <a:lnTo>
                    <a:pt x="35" y="108"/>
                  </a:lnTo>
                  <a:lnTo>
                    <a:pt x="40" y="115"/>
                  </a:lnTo>
                  <a:lnTo>
                    <a:pt x="47" y="120"/>
                  </a:lnTo>
                  <a:lnTo>
                    <a:pt x="55" y="122"/>
                  </a:lnTo>
                  <a:lnTo>
                    <a:pt x="63" y="120"/>
                  </a:lnTo>
                  <a:lnTo>
                    <a:pt x="70" y="115"/>
                  </a:lnTo>
                  <a:lnTo>
                    <a:pt x="76" y="108"/>
                  </a:lnTo>
                  <a:lnTo>
                    <a:pt x="78" y="100"/>
                  </a:lnTo>
                  <a:lnTo>
                    <a:pt x="87" y="103"/>
                  </a:lnTo>
                  <a:lnTo>
                    <a:pt x="95" y="102"/>
                  </a:lnTo>
                  <a:lnTo>
                    <a:pt x="103" y="98"/>
                  </a:lnTo>
                  <a:lnTo>
                    <a:pt x="109" y="92"/>
                  </a:lnTo>
                  <a:lnTo>
                    <a:pt x="111" y="84"/>
                  </a:lnTo>
                  <a:lnTo>
                    <a:pt x="110" y="76"/>
                  </a:lnTo>
                  <a:lnTo>
                    <a:pt x="107" y="68"/>
                  </a:lnTo>
                  <a:lnTo>
                    <a:pt x="101" y="6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65" name="Freeform 517"/>
            <p:cNvSpPr>
              <a:spLocks/>
            </p:cNvSpPr>
            <p:nvPr/>
          </p:nvSpPr>
          <p:spPr bwMode="auto">
            <a:xfrm>
              <a:off x="2385" y="2721"/>
              <a:ext cx="16" cy="16"/>
            </a:xfrm>
            <a:custGeom>
              <a:avLst/>
              <a:gdLst>
                <a:gd name="T0" fmla="*/ 16 w 32"/>
                <a:gd name="T1" fmla="*/ 32 h 32"/>
                <a:gd name="T2" fmla="*/ 9 w 32"/>
                <a:gd name="T3" fmla="*/ 31 h 32"/>
                <a:gd name="T4" fmla="*/ 4 w 32"/>
                <a:gd name="T5" fmla="*/ 28 h 32"/>
                <a:gd name="T6" fmla="*/ 1 w 32"/>
                <a:gd name="T7" fmla="*/ 23 h 32"/>
                <a:gd name="T8" fmla="*/ 0 w 32"/>
                <a:gd name="T9" fmla="*/ 16 h 32"/>
                <a:gd name="T10" fmla="*/ 1 w 32"/>
                <a:gd name="T11" fmla="*/ 9 h 32"/>
                <a:gd name="T12" fmla="*/ 4 w 32"/>
                <a:gd name="T13" fmla="*/ 5 h 32"/>
                <a:gd name="T14" fmla="*/ 9 w 32"/>
                <a:gd name="T15" fmla="*/ 1 h 32"/>
                <a:gd name="T16" fmla="*/ 16 w 32"/>
                <a:gd name="T17" fmla="*/ 0 h 32"/>
                <a:gd name="T18" fmla="*/ 23 w 32"/>
                <a:gd name="T19" fmla="*/ 1 h 32"/>
                <a:gd name="T20" fmla="*/ 27 w 32"/>
                <a:gd name="T21" fmla="*/ 5 h 32"/>
                <a:gd name="T22" fmla="*/ 31 w 32"/>
                <a:gd name="T23" fmla="*/ 9 h 32"/>
                <a:gd name="T24" fmla="*/ 32 w 32"/>
                <a:gd name="T25" fmla="*/ 16 h 32"/>
                <a:gd name="T26" fmla="*/ 31 w 32"/>
                <a:gd name="T27" fmla="*/ 23 h 32"/>
                <a:gd name="T28" fmla="*/ 27 w 32"/>
                <a:gd name="T29" fmla="*/ 28 h 32"/>
                <a:gd name="T30" fmla="*/ 23 w 32"/>
                <a:gd name="T31" fmla="*/ 31 h 32"/>
                <a:gd name="T32" fmla="*/ 16 w 32"/>
                <a:gd name="T33"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2">
                  <a:moveTo>
                    <a:pt x="16" y="32"/>
                  </a:moveTo>
                  <a:lnTo>
                    <a:pt x="9" y="31"/>
                  </a:lnTo>
                  <a:lnTo>
                    <a:pt x="4" y="28"/>
                  </a:lnTo>
                  <a:lnTo>
                    <a:pt x="1" y="23"/>
                  </a:lnTo>
                  <a:lnTo>
                    <a:pt x="0" y="16"/>
                  </a:lnTo>
                  <a:lnTo>
                    <a:pt x="1" y="9"/>
                  </a:lnTo>
                  <a:lnTo>
                    <a:pt x="4" y="5"/>
                  </a:lnTo>
                  <a:lnTo>
                    <a:pt x="9" y="1"/>
                  </a:lnTo>
                  <a:lnTo>
                    <a:pt x="16" y="0"/>
                  </a:lnTo>
                  <a:lnTo>
                    <a:pt x="23" y="1"/>
                  </a:lnTo>
                  <a:lnTo>
                    <a:pt x="27" y="5"/>
                  </a:lnTo>
                  <a:lnTo>
                    <a:pt x="31" y="9"/>
                  </a:lnTo>
                  <a:lnTo>
                    <a:pt x="32" y="16"/>
                  </a:lnTo>
                  <a:lnTo>
                    <a:pt x="31" y="23"/>
                  </a:lnTo>
                  <a:lnTo>
                    <a:pt x="27" y="28"/>
                  </a:lnTo>
                  <a:lnTo>
                    <a:pt x="23" y="31"/>
                  </a:lnTo>
                  <a:lnTo>
                    <a:pt x="16" y="3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66" name="Freeform 518"/>
            <p:cNvSpPr>
              <a:spLocks/>
            </p:cNvSpPr>
            <p:nvPr/>
          </p:nvSpPr>
          <p:spPr bwMode="auto">
            <a:xfrm>
              <a:off x="2400" y="1686"/>
              <a:ext cx="68" cy="74"/>
            </a:xfrm>
            <a:custGeom>
              <a:avLst/>
              <a:gdLst>
                <a:gd name="T0" fmla="*/ 131 w 136"/>
                <a:gd name="T1" fmla="*/ 67 h 149"/>
                <a:gd name="T2" fmla="*/ 136 w 136"/>
                <a:gd name="T3" fmla="*/ 47 h 149"/>
                <a:gd name="T4" fmla="*/ 129 w 136"/>
                <a:gd name="T5" fmla="*/ 34 h 149"/>
                <a:gd name="T6" fmla="*/ 121 w 136"/>
                <a:gd name="T7" fmla="*/ 28 h 149"/>
                <a:gd name="T8" fmla="*/ 112 w 136"/>
                <a:gd name="T9" fmla="*/ 26 h 149"/>
                <a:gd name="T10" fmla="*/ 102 w 136"/>
                <a:gd name="T11" fmla="*/ 26 h 149"/>
                <a:gd name="T12" fmla="*/ 94 w 136"/>
                <a:gd name="T13" fmla="*/ 18 h 149"/>
                <a:gd name="T14" fmla="*/ 79 w 136"/>
                <a:gd name="T15" fmla="*/ 3 h 149"/>
                <a:gd name="T16" fmla="*/ 58 w 136"/>
                <a:gd name="T17" fmla="*/ 3 h 149"/>
                <a:gd name="T18" fmla="*/ 44 w 136"/>
                <a:gd name="T19" fmla="*/ 16 h 149"/>
                <a:gd name="T20" fmla="*/ 36 w 136"/>
                <a:gd name="T21" fmla="*/ 24 h 149"/>
                <a:gd name="T22" fmla="*/ 25 w 136"/>
                <a:gd name="T23" fmla="*/ 24 h 149"/>
                <a:gd name="T24" fmla="*/ 15 w 136"/>
                <a:gd name="T25" fmla="*/ 27 h 149"/>
                <a:gd name="T26" fmla="*/ 7 w 136"/>
                <a:gd name="T27" fmla="*/ 32 h 149"/>
                <a:gd name="T28" fmla="*/ 0 w 136"/>
                <a:gd name="T29" fmla="*/ 46 h 149"/>
                <a:gd name="T30" fmla="*/ 6 w 136"/>
                <a:gd name="T31" fmla="*/ 66 h 149"/>
                <a:gd name="T32" fmla="*/ 5 w 136"/>
                <a:gd name="T33" fmla="*/ 81 h 149"/>
                <a:gd name="T34" fmla="*/ 0 w 136"/>
                <a:gd name="T35" fmla="*/ 100 h 149"/>
                <a:gd name="T36" fmla="*/ 7 w 136"/>
                <a:gd name="T37" fmla="*/ 115 h 149"/>
                <a:gd name="T38" fmla="*/ 14 w 136"/>
                <a:gd name="T39" fmla="*/ 121 h 149"/>
                <a:gd name="T40" fmla="*/ 25 w 136"/>
                <a:gd name="T41" fmla="*/ 123 h 149"/>
                <a:gd name="T42" fmla="*/ 34 w 136"/>
                <a:gd name="T43" fmla="*/ 122 h 149"/>
                <a:gd name="T44" fmla="*/ 42 w 136"/>
                <a:gd name="T45" fmla="*/ 132 h 149"/>
                <a:gd name="T46" fmla="*/ 57 w 136"/>
                <a:gd name="T47" fmla="*/ 147 h 149"/>
                <a:gd name="T48" fmla="*/ 78 w 136"/>
                <a:gd name="T49" fmla="*/ 147 h 149"/>
                <a:gd name="T50" fmla="*/ 91 w 136"/>
                <a:gd name="T51" fmla="*/ 133 h 149"/>
                <a:gd name="T52" fmla="*/ 100 w 136"/>
                <a:gd name="T53" fmla="*/ 123 h 149"/>
                <a:gd name="T54" fmla="*/ 111 w 136"/>
                <a:gd name="T55" fmla="*/ 125 h 149"/>
                <a:gd name="T56" fmla="*/ 120 w 136"/>
                <a:gd name="T57" fmla="*/ 122 h 149"/>
                <a:gd name="T58" fmla="*/ 128 w 136"/>
                <a:gd name="T59" fmla="*/ 117 h 149"/>
                <a:gd name="T60" fmla="*/ 135 w 136"/>
                <a:gd name="T61" fmla="*/ 103 h 149"/>
                <a:gd name="T62" fmla="*/ 129 w 136"/>
                <a:gd name="T63" fmla="*/ 8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6" h="149">
                  <a:moveTo>
                    <a:pt x="123" y="75"/>
                  </a:moveTo>
                  <a:lnTo>
                    <a:pt x="131" y="67"/>
                  </a:lnTo>
                  <a:lnTo>
                    <a:pt x="135" y="58"/>
                  </a:lnTo>
                  <a:lnTo>
                    <a:pt x="136" y="47"/>
                  </a:lnTo>
                  <a:lnTo>
                    <a:pt x="133" y="38"/>
                  </a:lnTo>
                  <a:lnTo>
                    <a:pt x="129" y="34"/>
                  </a:lnTo>
                  <a:lnTo>
                    <a:pt x="126" y="30"/>
                  </a:lnTo>
                  <a:lnTo>
                    <a:pt x="121" y="28"/>
                  </a:lnTo>
                  <a:lnTo>
                    <a:pt x="117" y="26"/>
                  </a:lnTo>
                  <a:lnTo>
                    <a:pt x="112" y="26"/>
                  </a:lnTo>
                  <a:lnTo>
                    <a:pt x="106" y="26"/>
                  </a:lnTo>
                  <a:lnTo>
                    <a:pt x="102" y="26"/>
                  </a:lnTo>
                  <a:lnTo>
                    <a:pt x="96" y="28"/>
                  </a:lnTo>
                  <a:lnTo>
                    <a:pt x="94" y="18"/>
                  </a:lnTo>
                  <a:lnTo>
                    <a:pt x="88" y="8"/>
                  </a:lnTo>
                  <a:lnTo>
                    <a:pt x="79" y="3"/>
                  </a:lnTo>
                  <a:lnTo>
                    <a:pt x="68" y="0"/>
                  </a:lnTo>
                  <a:lnTo>
                    <a:pt x="58" y="3"/>
                  </a:lnTo>
                  <a:lnTo>
                    <a:pt x="50" y="8"/>
                  </a:lnTo>
                  <a:lnTo>
                    <a:pt x="44" y="16"/>
                  </a:lnTo>
                  <a:lnTo>
                    <a:pt x="42" y="27"/>
                  </a:lnTo>
                  <a:lnTo>
                    <a:pt x="36" y="24"/>
                  </a:lnTo>
                  <a:lnTo>
                    <a:pt x="30" y="24"/>
                  </a:lnTo>
                  <a:lnTo>
                    <a:pt x="25" y="24"/>
                  </a:lnTo>
                  <a:lnTo>
                    <a:pt x="20" y="24"/>
                  </a:lnTo>
                  <a:lnTo>
                    <a:pt x="15" y="27"/>
                  </a:lnTo>
                  <a:lnTo>
                    <a:pt x="11" y="29"/>
                  </a:lnTo>
                  <a:lnTo>
                    <a:pt x="7" y="32"/>
                  </a:lnTo>
                  <a:lnTo>
                    <a:pt x="4" y="37"/>
                  </a:lnTo>
                  <a:lnTo>
                    <a:pt x="0" y="46"/>
                  </a:lnTo>
                  <a:lnTo>
                    <a:pt x="2" y="57"/>
                  </a:lnTo>
                  <a:lnTo>
                    <a:pt x="6" y="66"/>
                  </a:lnTo>
                  <a:lnTo>
                    <a:pt x="13" y="74"/>
                  </a:lnTo>
                  <a:lnTo>
                    <a:pt x="5" y="81"/>
                  </a:lnTo>
                  <a:lnTo>
                    <a:pt x="0" y="90"/>
                  </a:lnTo>
                  <a:lnTo>
                    <a:pt x="0" y="100"/>
                  </a:lnTo>
                  <a:lnTo>
                    <a:pt x="4" y="111"/>
                  </a:lnTo>
                  <a:lnTo>
                    <a:pt x="7" y="115"/>
                  </a:lnTo>
                  <a:lnTo>
                    <a:pt x="11" y="119"/>
                  </a:lnTo>
                  <a:lnTo>
                    <a:pt x="14" y="121"/>
                  </a:lnTo>
                  <a:lnTo>
                    <a:pt x="19" y="122"/>
                  </a:lnTo>
                  <a:lnTo>
                    <a:pt x="25" y="123"/>
                  </a:lnTo>
                  <a:lnTo>
                    <a:pt x="29" y="123"/>
                  </a:lnTo>
                  <a:lnTo>
                    <a:pt x="34" y="122"/>
                  </a:lnTo>
                  <a:lnTo>
                    <a:pt x="40" y="121"/>
                  </a:lnTo>
                  <a:lnTo>
                    <a:pt x="42" y="132"/>
                  </a:lnTo>
                  <a:lnTo>
                    <a:pt x="49" y="141"/>
                  </a:lnTo>
                  <a:lnTo>
                    <a:pt x="57" y="147"/>
                  </a:lnTo>
                  <a:lnTo>
                    <a:pt x="67" y="149"/>
                  </a:lnTo>
                  <a:lnTo>
                    <a:pt x="78" y="147"/>
                  </a:lnTo>
                  <a:lnTo>
                    <a:pt x="86" y="141"/>
                  </a:lnTo>
                  <a:lnTo>
                    <a:pt x="91" y="133"/>
                  </a:lnTo>
                  <a:lnTo>
                    <a:pt x="94" y="122"/>
                  </a:lnTo>
                  <a:lnTo>
                    <a:pt x="100" y="123"/>
                  </a:lnTo>
                  <a:lnTo>
                    <a:pt x="105" y="125"/>
                  </a:lnTo>
                  <a:lnTo>
                    <a:pt x="111" y="125"/>
                  </a:lnTo>
                  <a:lnTo>
                    <a:pt x="116" y="123"/>
                  </a:lnTo>
                  <a:lnTo>
                    <a:pt x="120" y="122"/>
                  </a:lnTo>
                  <a:lnTo>
                    <a:pt x="125" y="120"/>
                  </a:lnTo>
                  <a:lnTo>
                    <a:pt x="128" y="117"/>
                  </a:lnTo>
                  <a:lnTo>
                    <a:pt x="132" y="112"/>
                  </a:lnTo>
                  <a:lnTo>
                    <a:pt x="135" y="103"/>
                  </a:lnTo>
                  <a:lnTo>
                    <a:pt x="134" y="92"/>
                  </a:lnTo>
                  <a:lnTo>
                    <a:pt x="129" y="83"/>
                  </a:lnTo>
                  <a:lnTo>
                    <a:pt x="123" y="7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67" name="Freeform 519"/>
            <p:cNvSpPr>
              <a:spLocks/>
            </p:cNvSpPr>
            <p:nvPr/>
          </p:nvSpPr>
          <p:spPr bwMode="auto">
            <a:xfrm>
              <a:off x="2423" y="1713"/>
              <a:ext cx="20" cy="20"/>
            </a:xfrm>
            <a:custGeom>
              <a:avLst/>
              <a:gdLst>
                <a:gd name="T0" fmla="*/ 19 w 39"/>
                <a:gd name="T1" fmla="*/ 40 h 40"/>
                <a:gd name="T2" fmla="*/ 11 w 39"/>
                <a:gd name="T3" fmla="*/ 38 h 40"/>
                <a:gd name="T4" fmla="*/ 5 w 39"/>
                <a:gd name="T5" fmla="*/ 34 h 40"/>
                <a:gd name="T6" fmla="*/ 1 w 39"/>
                <a:gd name="T7" fmla="*/ 27 h 40"/>
                <a:gd name="T8" fmla="*/ 0 w 39"/>
                <a:gd name="T9" fmla="*/ 20 h 40"/>
                <a:gd name="T10" fmla="*/ 1 w 39"/>
                <a:gd name="T11" fmla="*/ 12 h 40"/>
                <a:gd name="T12" fmla="*/ 5 w 39"/>
                <a:gd name="T13" fmla="*/ 6 h 40"/>
                <a:gd name="T14" fmla="*/ 11 w 39"/>
                <a:gd name="T15" fmla="*/ 2 h 40"/>
                <a:gd name="T16" fmla="*/ 19 w 39"/>
                <a:gd name="T17" fmla="*/ 0 h 40"/>
                <a:gd name="T18" fmla="*/ 26 w 39"/>
                <a:gd name="T19" fmla="*/ 2 h 40"/>
                <a:gd name="T20" fmla="*/ 33 w 39"/>
                <a:gd name="T21" fmla="*/ 6 h 40"/>
                <a:gd name="T22" fmla="*/ 38 w 39"/>
                <a:gd name="T23" fmla="*/ 12 h 40"/>
                <a:gd name="T24" fmla="*/ 39 w 39"/>
                <a:gd name="T25" fmla="*/ 20 h 40"/>
                <a:gd name="T26" fmla="*/ 38 w 39"/>
                <a:gd name="T27" fmla="*/ 27 h 40"/>
                <a:gd name="T28" fmla="*/ 33 w 39"/>
                <a:gd name="T29" fmla="*/ 34 h 40"/>
                <a:gd name="T30" fmla="*/ 26 w 39"/>
                <a:gd name="T31" fmla="*/ 38 h 40"/>
                <a:gd name="T32" fmla="*/ 19 w 39"/>
                <a:gd name="T33"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40">
                  <a:moveTo>
                    <a:pt x="19" y="40"/>
                  </a:moveTo>
                  <a:lnTo>
                    <a:pt x="11" y="38"/>
                  </a:lnTo>
                  <a:lnTo>
                    <a:pt x="5" y="34"/>
                  </a:lnTo>
                  <a:lnTo>
                    <a:pt x="1" y="27"/>
                  </a:lnTo>
                  <a:lnTo>
                    <a:pt x="0" y="20"/>
                  </a:lnTo>
                  <a:lnTo>
                    <a:pt x="1" y="12"/>
                  </a:lnTo>
                  <a:lnTo>
                    <a:pt x="5" y="6"/>
                  </a:lnTo>
                  <a:lnTo>
                    <a:pt x="11" y="2"/>
                  </a:lnTo>
                  <a:lnTo>
                    <a:pt x="19" y="0"/>
                  </a:lnTo>
                  <a:lnTo>
                    <a:pt x="26" y="2"/>
                  </a:lnTo>
                  <a:lnTo>
                    <a:pt x="33" y="6"/>
                  </a:lnTo>
                  <a:lnTo>
                    <a:pt x="38" y="12"/>
                  </a:lnTo>
                  <a:lnTo>
                    <a:pt x="39" y="20"/>
                  </a:lnTo>
                  <a:lnTo>
                    <a:pt x="38" y="27"/>
                  </a:lnTo>
                  <a:lnTo>
                    <a:pt x="33" y="34"/>
                  </a:lnTo>
                  <a:lnTo>
                    <a:pt x="26" y="38"/>
                  </a:lnTo>
                  <a:lnTo>
                    <a:pt x="19" y="4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68" name="Freeform 520"/>
            <p:cNvSpPr>
              <a:spLocks/>
            </p:cNvSpPr>
            <p:nvPr/>
          </p:nvSpPr>
          <p:spPr bwMode="auto">
            <a:xfrm>
              <a:off x="3282" y="2529"/>
              <a:ext cx="64" cy="90"/>
            </a:xfrm>
            <a:custGeom>
              <a:avLst/>
              <a:gdLst>
                <a:gd name="T0" fmla="*/ 0 w 129"/>
                <a:gd name="T1" fmla="*/ 181 h 181"/>
                <a:gd name="T2" fmla="*/ 25 w 129"/>
                <a:gd name="T3" fmla="*/ 172 h 181"/>
                <a:gd name="T4" fmla="*/ 52 w 129"/>
                <a:gd name="T5" fmla="*/ 158 h 181"/>
                <a:gd name="T6" fmla="*/ 76 w 129"/>
                <a:gd name="T7" fmla="*/ 141 h 181"/>
                <a:gd name="T8" fmla="*/ 97 w 129"/>
                <a:gd name="T9" fmla="*/ 120 h 181"/>
                <a:gd name="T10" fmla="*/ 114 w 129"/>
                <a:gd name="T11" fmla="*/ 98 h 181"/>
                <a:gd name="T12" fmla="*/ 124 w 129"/>
                <a:gd name="T13" fmla="*/ 74 h 181"/>
                <a:gd name="T14" fmla="*/ 129 w 129"/>
                <a:gd name="T15" fmla="*/ 50 h 181"/>
                <a:gd name="T16" fmla="*/ 124 w 129"/>
                <a:gd name="T17" fmla="*/ 26 h 181"/>
                <a:gd name="T18" fmla="*/ 114 w 129"/>
                <a:gd name="T19" fmla="*/ 8 h 181"/>
                <a:gd name="T20" fmla="*/ 100 w 129"/>
                <a:gd name="T21" fmla="*/ 0 h 181"/>
                <a:gd name="T22" fmla="*/ 86 w 129"/>
                <a:gd name="T23" fmla="*/ 1 h 181"/>
                <a:gd name="T24" fmla="*/ 72 w 129"/>
                <a:gd name="T25" fmla="*/ 8 h 181"/>
                <a:gd name="T26" fmla="*/ 61 w 129"/>
                <a:gd name="T27" fmla="*/ 21 h 181"/>
                <a:gd name="T28" fmla="*/ 53 w 129"/>
                <a:gd name="T29" fmla="*/ 38 h 181"/>
                <a:gd name="T30" fmla="*/ 49 w 129"/>
                <a:gd name="T31" fmla="*/ 58 h 181"/>
                <a:gd name="T32" fmla="*/ 52 w 129"/>
                <a:gd name="T33" fmla="*/ 79 h 181"/>
                <a:gd name="T34" fmla="*/ 54 w 129"/>
                <a:gd name="T35" fmla="*/ 95 h 181"/>
                <a:gd name="T36" fmla="*/ 49 w 129"/>
                <a:gd name="T37" fmla="*/ 113 h 181"/>
                <a:gd name="T38" fmla="*/ 41 w 129"/>
                <a:gd name="T39" fmla="*/ 129 h 181"/>
                <a:gd name="T40" fmla="*/ 31 w 129"/>
                <a:gd name="T41" fmla="*/ 145 h 181"/>
                <a:gd name="T42" fmla="*/ 19 w 129"/>
                <a:gd name="T43" fmla="*/ 160 h 181"/>
                <a:gd name="T44" fmla="*/ 10 w 129"/>
                <a:gd name="T45" fmla="*/ 171 h 181"/>
                <a:gd name="T46" fmla="*/ 2 w 129"/>
                <a:gd name="T47" fmla="*/ 179 h 181"/>
                <a:gd name="T48" fmla="*/ 0 w 129"/>
                <a:gd name="T49"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9" h="181">
                  <a:moveTo>
                    <a:pt x="0" y="181"/>
                  </a:moveTo>
                  <a:lnTo>
                    <a:pt x="25" y="172"/>
                  </a:lnTo>
                  <a:lnTo>
                    <a:pt x="52" y="158"/>
                  </a:lnTo>
                  <a:lnTo>
                    <a:pt x="76" y="141"/>
                  </a:lnTo>
                  <a:lnTo>
                    <a:pt x="97" y="120"/>
                  </a:lnTo>
                  <a:lnTo>
                    <a:pt x="114" y="98"/>
                  </a:lnTo>
                  <a:lnTo>
                    <a:pt x="124" y="74"/>
                  </a:lnTo>
                  <a:lnTo>
                    <a:pt x="129" y="50"/>
                  </a:lnTo>
                  <a:lnTo>
                    <a:pt x="124" y="26"/>
                  </a:lnTo>
                  <a:lnTo>
                    <a:pt x="114" y="8"/>
                  </a:lnTo>
                  <a:lnTo>
                    <a:pt x="100" y="0"/>
                  </a:lnTo>
                  <a:lnTo>
                    <a:pt x="86" y="1"/>
                  </a:lnTo>
                  <a:lnTo>
                    <a:pt x="72" y="8"/>
                  </a:lnTo>
                  <a:lnTo>
                    <a:pt x="61" y="21"/>
                  </a:lnTo>
                  <a:lnTo>
                    <a:pt x="53" y="38"/>
                  </a:lnTo>
                  <a:lnTo>
                    <a:pt x="49" y="58"/>
                  </a:lnTo>
                  <a:lnTo>
                    <a:pt x="52" y="79"/>
                  </a:lnTo>
                  <a:lnTo>
                    <a:pt x="54" y="95"/>
                  </a:lnTo>
                  <a:lnTo>
                    <a:pt x="49" y="113"/>
                  </a:lnTo>
                  <a:lnTo>
                    <a:pt x="41" y="129"/>
                  </a:lnTo>
                  <a:lnTo>
                    <a:pt x="31" y="145"/>
                  </a:lnTo>
                  <a:lnTo>
                    <a:pt x="19" y="160"/>
                  </a:lnTo>
                  <a:lnTo>
                    <a:pt x="10" y="171"/>
                  </a:lnTo>
                  <a:lnTo>
                    <a:pt x="2" y="179"/>
                  </a:lnTo>
                  <a:lnTo>
                    <a:pt x="0" y="18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69" name="Freeform 521"/>
            <p:cNvSpPr>
              <a:spLocks/>
            </p:cNvSpPr>
            <p:nvPr/>
          </p:nvSpPr>
          <p:spPr bwMode="auto">
            <a:xfrm>
              <a:off x="3251" y="2513"/>
              <a:ext cx="45" cy="103"/>
            </a:xfrm>
            <a:custGeom>
              <a:avLst/>
              <a:gdLst>
                <a:gd name="T0" fmla="*/ 50 w 90"/>
                <a:gd name="T1" fmla="*/ 206 h 206"/>
                <a:gd name="T2" fmla="*/ 65 w 90"/>
                <a:gd name="T3" fmla="*/ 183 h 206"/>
                <a:gd name="T4" fmla="*/ 77 w 90"/>
                <a:gd name="T5" fmla="*/ 157 h 206"/>
                <a:gd name="T6" fmla="*/ 85 w 90"/>
                <a:gd name="T7" fmla="*/ 128 h 206"/>
                <a:gd name="T8" fmla="*/ 90 w 90"/>
                <a:gd name="T9" fmla="*/ 99 h 206"/>
                <a:gd name="T10" fmla="*/ 88 w 90"/>
                <a:gd name="T11" fmla="*/ 70 h 206"/>
                <a:gd name="T12" fmla="*/ 83 w 90"/>
                <a:gd name="T13" fmla="*/ 45 h 206"/>
                <a:gd name="T14" fmla="*/ 70 w 90"/>
                <a:gd name="T15" fmla="*/ 23 h 206"/>
                <a:gd name="T16" fmla="*/ 52 w 90"/>
                <a:gd name="T17" fmla="*/ 7 h 206"/>
                <a:gd name="T18" fmla="*/ 33 w 90"/>
                <a:gd name="T19" fmla="*/ 0 h 206"/>
                <a:gd name="T20" fmla="*/ 18 w 90"/>
                <a:gd name="T21" fmla="*/ 2 h 206"/>
                <a:gd name="T22" fmla="*/ 7 w 90"/>
                <a:gd name="T23" fmla="*/ 12 h 206"/>
                <a:gd name="T24" fmla="*/ 1 w 90"/>
                <a:gd name="T25" fmla="*/ 26 h 206"/>
                <a:gd name="T26" fmla="*/ 0 w 90"/>
                <a:gd name="T27" fmla="*/ 43 h 206"/>
                <a:gd name="T28" fmla="*/ 3 w 90"/>
                <a:gd name="T29" fmla="*/ 61 h 206"/>
                <a:gd name="T30" fmla="*/ 12 w 90"/>
                <a:gd name="T31" fmla="*/ 80 h 206"/>
                <a:gd name="T32" fmla="*/ 27 w 90"/>
                <a:gd name="T33" fmla="*/ 93 h 206"/>
                <a:gd name="T34" fmla="*/ 39 w 90"/>
                <a:gd name="T35" fmla="*/ 106 h 206"/>
                <a:gd name="T36" fmla="*/ 47 w 90"/>
                <a:gd name="T37" fmla="*/ 122 h 206"/>
                <a:gd name="T38" fmla="*/ 52 w 90"/>
                <a:gd name="T39" fmla="*/ 141 h 206"/>
                <a:gd name="T40" fmla="*/ 53 w 90"/>
                <a:gd name="T41" fmla="*/ 159 h 206"/>
                <a:gd name="T42" fmla="*/ 53 w 90"/>
                <a:gd name="T43" fmla="*/ 178 h 206"/>
                <a:gd name="T44" fmla="*/ 53 w 90"/>
                <a:gd name="T45" fmla="*/ 193 h 206"/>
                <a:gd name="T46" fmla="*/ 50 w 90"/>
                <a:gd name="T47" fmla="*/ 203 h 206"/>
                <a:gd name="T48" fmla="*/ 50 w 90"/>
                <a:gd name="T49" fmla="*/ 20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0" h="206">
                  <a:moveTo>
                    <a:pt x="50" y="206"/>
                  </a:moveTo>
                  <a:lnTo>
                    <a:pt x="65" y="183"/>
                  </a:lnTo>
                  <a:lnTo>
                    <a:pt x="77" y="157"/>
                  </a:lnTo>
                  <a:lnTo>
                    <a:pt x="85" y="128"/>
                  </a:lnTo>
                  <a:lnTo>
                    <a:pt x="90" y="99"/>
                  </a:lnTo>
                  <a:lnTo>
                    <a:pt x="88" y="70"/>
                  </a:lnTo>
                  <a:lnTo>
                    <a:pt x="83" y="45"/>
                  </a:lnTo>
                  <a:lnTo>
                    <a:pt x="70" y="23"/>
                  </a:lnTo>
                  <a:lnTo>
                    <a:pt x="52" y="7"/>
                  </a:lnTo>
                  <a:lnTo>
                    <a:pt x="33" y="0"/>
                  </a:lnTo>
                  <a:lnTo>
                    <a:pt x="18" y="2"/>
                  </a:lnTo>
                  <a:lnTo>
                    <a:pt x="7" y="12"/>
                  </a:lnTo>
                  <a:lnTo>
                    <a:pt x="1" y="26"/>
                  </a:lnTo>
                  <a:lnTo>
                    <a:pt x="0" y="43"/>
                  </a:lnTo>
                  <a:lnTo>
                    <a:pt x="3" y="61"/>
                  </a:lnTo>
                  <a:lnTo>
                    <a:pt x="12" y="80"/>
                  </a:lnTo>
                  <a:lnTo>
                    <a:pt x="27" y="93"/>
                  </a:lnTo>
                  <a:lnTo>
                    <a:pt x="39" y="106"/>
                  </a:lnTo>
                  <a:lnTo>
                    <a:pt x="47" y="122"/>
                  </a:lnTo>
                  <a:lnTo>
                    <a:pt x="52" y="141"/>
                  </a:lnTo>
                  <a:lnTo>
                    <a:pt x="53" y="159"/>
                  </a:lnTo>
                  <a:lnTo>
                    <a:pt x="53" y="178"/>
                  </a:lnTo>
                  <a:lnTo>
                    <a:pt x="53" y="193"/>
                  </a:lnTo>
                  <a:lnTo>
                    <a:pt x="50" y="203"/>
                  </a:lnTo>
                  <a:lnTo>
                    <a:pt x="50" y="20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70" name="Freeform 522"/>
            <p:cNvSpPr>
              <a:spLocks/>
            </p:cNvSpPr>
            <p:nvPr/>
          </p:nvSpPr>
          <p:spPr bwMode="auto">
            <a:xfrm>
              <a:off x="3283" y="2583"/>
              <a:ext cx="100" cy="50"/>
            </a:xfrm>
            <a:custGeom>
              <a:avLst/>
              <a:gdLst>
                <a:gd name="T0" fmla="*/ 0 w 201"/>
                <a:gd name="T1" fmla="*/ 78 h 99"/>
                <a:gd name="T2" fmla="*/ 13 w 201"/>
                <a:gd name="T3" fmla="*/ 84 h 99"/>
                <a:gd name="T4" fmla="*/ 26 w 201"/>
                <a:gd name="T5" fmla="*/ 88 h 99"/>
                <a:gd name="T6" fmla="*/ 39 w 201"/>
                <a:gd name="T7" fmla="*/ 92 h 99"/>
                <a:gd name="T8" fmla="*/ 53 w 201"/>
                <a:gd name="T9" fmla="*/ 95 h 99"/>
                <a:gd name="T10" fmla="*/ 68 w 201"/>
                <a:gd name="T11" fmla="*/ 98 h 99"/>
                <a:gd name="T12" fmla="*/ 83 w 201"/>
                <a:gd name="T13" fmla="*/ 99 h 99"/>
                <a:gd name="T14" fmla="*/ 98 w 201"/>
                <a:gd name="T15" fmla="*/ 99 h 99"/>
                <a:gd name="T16" fmla="*/ 113 w 201"/>
                <a:gd name="T17" fmla="*/ 99 h 99"/>
                <a:gd name="T18" fmla="*/ 127 w 201"/>
                <a:gd name="T19" fmla="*/ 96 h 99"/>
                <a:gd name="T20" fmla="*/ 140 w 201"/>
                <a:gd name="T21" fmla="*/ 93 h 99"/>
                <a:gd name="T22" fmla="*/ 152 w 201"/>
                <a:gd name="T23" fmla="*/ 90 h 99"/>
                <a:gd name="T24" fmla="*/ 165 w 201"/>
                <a:gd name="T25" fmla="*/ 84 h 99"/>
                <a:gd name="T26" fmla="*/ 175 w 201"/>
                <a:gd name="T27" fmla="*/ 77 h 99"/>
                <a:gd name="T28" fmla="*/ 184 w 201"/>
                <a:gd name="T29" fmla="*/ 68 h 99"/>
                <a:gd name="T30" fmla="*/ 191 w 201"/>
                <a:gd name="T31" fmla="*/ 58 h 99"/>
                <a:gd name="T32" fmla="*/ 197 w 201"/>
                <a:gd name="T33" fmla="*/ 47 h 99"/>
                <a:gd name="T34" fmla="*/ 201 w 201"/>
                <a:gd name="T35" fmla="*/ 27 h 99"/>
                <a:gd name="T36" fmla="*/ 196 w 201"/>
                <a:gd name="T37" fmla="*/ 12 h 99"/>
                <a:gd name="T38" fmla="*/ 186 w 201"/>
                <a:gd name="T39" fmla="*/ 3 h 99"/>
                <a:gd name="T40" fmla="*/ 171 w 201"/>
                <a:gd name="T41" fmla="*/ 0 h 99"/>
                <a:gd name="T42" fmla="*/ 153 w 201"/>
                <a:gd name="T43" fmla="*/ 2 h 99"/>
                <a:gd name="T44" fmla="*/ 136 w 201"/>
                <a:gd name="T45" fmla="*/ 9 h 99"/>
                <a:gd name="T46" fmla="*/ 120 w 201"/>
                <a:gd name="T47" fmla="*/ 20 h 99"/>
                <a:gd name="T48" fmla="*/ 108 w 201"/>
                <a:gd name="T49" fmla="*/ 38 h 99"/>
                <a:gd name="T50" fmla="*/ 98 w 201"/>
                <a:gd name="T51" fmla="*/ 52 h 99"/>
                <a:gd name="T52" fmla="*/ 83 w 201"/>
                <a:gd name="T53" fmla="*/ 62 h 99"/>
                <a:gd name="T54" fmla="*/ 66 w 201"/>
                <a:gd name="T55" fmla="*/ 69 h 99"/>
                <a:gd name="T56" fmla="*/ 47 w 201"/>
                <a:gd name="T57" fmla="*/ 73 h 99"/>
                <a:gd name="T58" fmla="*/ 29 w 201"/>
                <a:gd name="T59" fmla="*/ 76 h 99"/>
                <a:gd name="T60" fmla="*/ 14 w 201"/>
                <a:gd name="T61" fmla="*/ 78 h 99"/>
                <a:gd name="T62" fmla="*/ 4 w 201"/>
                <a:gd name="T63" fmla="*/ 78 h 99"/>
                <a:gd name="T64" fmla="*/ 0 w 201"/>
                <a:gd name="T65" fmla="*/ 7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1" h="99">
                  <a:moveTo>
                    <a:pt x="0" y="78"/>
                  </a:moveTo>
                  <a:lnTo>
                    <a:pt x="13" y="84"/>
                  </a:lnTo>
                  <a:lnTo>
                    <a:pt x="26" y="88"/>
                  </a:lnTo>
                  <a:lnTo>
                    <a:pt x="39" y="92"/>
                  </a:lnTo>
                  <a:lnTo>
                    <a:pt x="53" y="95"/>
                  </a:lnTo>
                  <a:lnTo>
                    <a:pt x="68" y="98"/>
                  </a:lnTo>
                  <a:lnTo>
                    <a:pt x="83" y="99"/>
                  </a:lnTo>
                  <a:lnTo>
                    <a:pt x="98" y="99"/>
                  </a:lnTo>
                  <a:lnTo>
                    <a:pt x="113" y="99"/>
                  </a:lnTo>
                  <a:lnTo>
                    <a:pt x="127" y="96"/>
                  </a:lnTo>
                  <a:lnTo>
                    <a:pt x="140" y="93"/>
                  </a:lnTo>
                  <a:lnTo>
                    <a:pt x="152" y="90"/>
                  </a:lnTo>
                  <a:lnTo>
                    <a:pt x="165" y="84"/>
                  </a:lnTo>
                  <a:lnTo>
                    <a:pt x="175" y="77"/>
                  </a:lnTo>
                  <a:lnTo>
                    <a:pt x="184" y="68"/>
                  </a:lnTo>
                  <a:lnTo>
                    <a:pt x="191" y="58"/>
                  </a:lnTo>
                  <a:lnTo>
                    <a:pt x="197" y="47"/>
                  </a:lnTo>
                  <a:lnTo>
                    <a:pt x="201" y="27"/>
                  </a:lnTo>
                  <a:lnTo>
                    <a:pt x="196" y="12"/>
                  </a:lnTo>
                  <a:lnTo>
                    <a:pt x="186" y="3"/>
                  </a:lnTo>
                  <a:lnTo>
                    <a:pt x="171" y="0"/>
                  </a:lnTo>
                  <a:lnTo>
                    <a:pt x="153" y="2"/>
                  </a:lnTo>
                  <a:lnTo>
                    <a:pt x="136" y="9"/>
                  </a:lnTo>
                  <a:lnTo>
                    <a:pt x="120" y="20"/>
                  </a:lnTo>
                  <a:lnTo>
                    <a:pt x="108" y="38"/>
                  </a:lnTo>
                  <a:lnTo>
                    <a:pt x="98" y="52"/>
                  </a:lnTo>
                  <a:lnTo>
                    <a:pt x="83" y="62"/>
                  </a:lnTo>
                  <a:lnTo>
                    <a:pt x="66" y="69"/>
                  </a:lnTo>
                  <a:lnTo>
                    <a:pt x="47" y="73"/>
                  </a:lnTo>
                  <a:lnTo>
                    <a:pt x="29" y="76"/>
                  </a:lnTo>
                  <a:lnTo>
                    <a:pt x="14" y="78"/>
                  </a:lnTo>
                  <a:lnTo>
                    <a:pt x="4" y="78"/>
                  </a:lnTo>
                  <a:lnTo>
                    <a:pt x="0" y="7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71" name="Freeform 523"/>
            <p:cNvSpPr>
              <a:spLocks/>
            </p:cNvSpPr>
            <p:nvPr/>
          </p:nvSpPr>
          <p:spPr bwMode="auto">
            <a:xfrm>
              <a:off x="3281" y="2628"/>
              <a:ext cx="99" cy="50"/>
            </a:xfrm>
            <a:custGeom>
              <a:avLst/>
              <a:gdLst>
                <a:gd name="T0" fmla="*/ 0 w 198"/>
                <a:gd name="T1" fmla="*/ 0 h 100"/>
                <a:gd name="T2" fmla="*/ 15 w 198"/>
                <a:gd name="T3" fmla="*/ 23 h 100"/>
                <a:gd name="T4" fmla="*/ 33 w 198"/>
                <a:gd name="T5" fmla="*/ 44 h 100"/>
                <a:gd name="T6" fmla="*/ 55 w 198"/>
                <a:gd name="T7" fmla="*/ 65 h 100"/>
                <a:gd name="T8" fmla="*/ 79 w 198"/>
                <a:gd name="T9" fmla="*/ 81 h 100"/>
                <a:gd name="T10" fmla="*/ 105 w 198"/>
                <a:gd name="T11" fmla="*/ 94 h 100"/>
                <a:gd name="T12" fmla="*/ 130 w 198"/>
                <a:gd name="T13" fmla="*/ 100 h 100"/>
                <a:gd name="T14" fmla="*/ 154 w 198"/>
                <a:gd name="T15" fmla="*/ 99 h 100"/>
                <a:gd name="T16" fmla="*/ 177 w 198"/>
                <a:gd name="T17" fmla="*/ 89 h 100"/>
                <a:gd name="T18" fmla="*/ 192 w 198"/>
                <a:gd name="T19" fmla="*/ 76 h 100"/>
                <a:gd name="T20" fmla="*/ 198 w 198"/>
                <a:gd name="T21" fmla="*/ 61 h 100"/>
                <a:gd name="T22" fmla="*/ 194 w 198"/>
                <a:gd name="T23" fmla="*/ 47 h 100"/>
                <a:gd name="T24" fmla="*/ 184 w 198"/>
                <a:gd name="T25" fmla="*/ 35 h 100"/>
                <a:gd name="T26" fmla="*/ 169 w 198"/>
                <a:gd name="T27" fmla="*/ 26 h 100"/>
                <a:gd name="T28" fmla="*/ 151 w 198"/>
                <a:gd name="T29" fmla="*/ 21 h 100"/>
                <a:gd name="T30" fmla="*/ 131 w 198"/>
                <a:gd name="T31" fmla="*/ 23 h 100"/>
                <a:gd name="T32" fmla="*/ 111 w 198"/>
                <a:gd name="T33" fmla="*/ 29 h 100"/>
                <a:gd name="T34" fmla="*/ 95 w 198"/>
                <a:gd name="T35" fmla="*/ 34 h 100"/>
                <a:gd name="T36" fmla="*/ 78 w 198"/>
                <a:gd name="T37" fmla="*/ 34 h 100"/>
                <a:gd name="T38" fmla="*/ 58 w 198"/>
                <a:gd name="T39" fmla="*/ 29 h 100"/>
                <a:gd name="T40" fmla="*/ 41 w 198"/>
                <a:gd name="T41" fmla="*/ 23 h 100"/>
                <a:gd name="T42" fmla="*/ 25 w 198"/>
                <a:gd name="T43" fmla="*/ 15 h 100"/>
                <a:gd name="T44" fmla="*/ 11 w 198"/>
                <a:gd name="T45" fmla="*/ 8 h 100"/>
                <a:gd name="T46" fmla="*/ 3 w 198"/>
                <a:gd name="T47" fmla="*/ 2 h 100"/>
                <a:gd name="T48" fmla="*/ 0 w 198"/>
                <a:gd name="T49"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8" h="100">
                  <a:moveTo>
                    <a:pt x="0" y="0"/>
                  </a:moveTo>
                  <a:lnTo>
                    <a:pt x="15" y="23"/>
                  </a:lnTo>
                  <a:lnTo>
                    <a:pt x="33" y="44"/>
                  </a:lnTo>
                  <a:lnTo>
                    <a:pt x="55" y="65"/>
                  </a:lnTo>
                  <a:lnTo>
                    <a:pt x="79" y="81"/>
                  </a:lnTo>
                  <a:lnTo>
                    <a:pt x="105" y="94"/>
                  </a:lnTo>
                  <a:lnTo>
                    <a:pt x="130" y="100"/>
                  </a:lnTo>
                  <a:lnTo>
                    <a:pt x="154" y="99"/>
                  </a:lnTo>
                  <a:lnTo>
                    <a:pt x="177" y="89"/>
                  </a:lnTo>
                  <a:lnTo>
                    <a:pt x="192" y="76"/>
                  </a:lnTo>
                  <a:lnTo>
                    <a:pt x="198" y="61"/>
                  </a:lnTo>
                  <a:lnTo>
                    <a:pt x="194" y="47"/>
                  </a:lnTo>
                  <a:lnTo>
                    <a:pt x="184" y="35"/>
                  </a:lnTo>
                  <a:lnTo>
                    <a:pt x="169" y="26"/>
                  </a:lnTo>
                  <a:lnTo>
                    <a:pt x="151" y="21"/>
                  </a:lnTo>
                  <a:lnTo>
                    <a:pt x="131" y="23"/>
                  </a:lnTo>
                  <a:lnTo>
                    <a:pt x="111" y="29"/>
                  </a:lnTo>
                  <a:lnTo>
                    <a:pt x="95" y="34"/>
                  </a:lnTo>
                  <a:lnTo>
                    <a:pt x="78" y="34"/>
                  </a:lnTo>
                  <a:lnTo>
                    <a:pt x="58" y="29"/>
                  </a:lnTo>
                  <a:lnTo>
                    <a:pt x="41" y="23"/>
                  </a:lnTo>
                  <a:lnTo>
                    <a:pt x="25" y="15"/>
                  </a:lnTo>
                  <a:lnTo>
                    <a:pt x="11" y="8"/>
                  </a:lnTo>
                  <a:lnTo>
                    <a:pt x="3" y="2"/>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72" name="Freeform 524"/>
            <p:cNvSpPr>
              <a:spLocks/>
            </p:cNvSpPr>
            <p:nvPr/>
          </p:nvSpPr>
          <p:spPr bwMode="auto">
            <a:xfrm>
              <a:off x="3273" y="2637"/>
              <a:ext cx="68" cy="87"/>
            </a:xfrm>
            <a:custGeom>
              <a:avLst/>
              <a:gdLst>
                <a:gd name="T0" fmla="*/ 0 w 136"/>
                <a:gd name="T1" fmla="*/ 0 h 174"/>
                <a:gd name="T2" fmla="*/ 0 w 136"/>
                <a:gd name="T3" fmla="*/ 28 h 174"/>
                <a:gd name="T4" fmla="*/ 2 w 136"/>
                <a:gd name="T5" fmla="*/ 56 h 174"/>
                <a:gd name="T6" fmla="*/ 10 w 136"/>
                <a:gd name="T7" fmla="*/ 85 h 174"/>
                <a:gd name="T8" fmla="*/ 20 w 136"/>
                <a:gd name="T9" fmla="*/ 113 h 174"/>
                <a:gd name="T10" fmla="*/ 35 w 136"/>
                <a:gd name="T11" fmla="*/ 137 h 174"/>
                <a:gd name="T12" fmla="*/ 53 w 136"/>
                <a:gd name="T13" fmla="*/ 157 h 174"/>
                <a:gd name="T14" fmla="*/ 74 w 136"/>
                <a:gd name="T15" fmla="*/ 169 h 174"/>
                <a:gd name="T16" fmla="*/ 99 w 136"/>
                <a:gd name="T17" fmla="*/ 174 h 174"/>
                <a:gd name="T18" fmla="*/ 118 w 136"/>
                <a:gd name="T19" fmla="*/ 170 h 174"/>
                <a:gd name="T20" fmla="*/ 131 w 136"/>
                <a:gd name="T21" fmla="*/ 161 h 174"/>
                <a:gd name="T22" fmla="*/ 136 w 136"/>
                <a:gd name="T23" fmla="*/ 147 h 174"/>
                <a:gd name="T24" fmla="*/ 133 w 136"/>
                <a:gd name="T25" fmla="*/ 132 h 174"/>
                <a:gd name="T26" fmla="*/ 126 w 136"/>
                <a:gd name="T27" fmla="*/ 116 h 174"/>
                <a:gd name="T28" fmla="*/ 114 w 136"/>
                <a:gd name="T29" fmla="*/ 102 h 174"/>
                <a:gd name="T30" fmla="*/ 96 w 136"/>
                <a:gd name="T31" fmla="*/ 92 h 174"/>
                <a:gd name="T32" fmla="*/ 77 w 136"/>
                <a:gd name="T33" fmla="*/ 88 h 174"/>
                <a:gd name="T34" fmla="*/ 61 w 136"/>
                <a:gd name="T35" fmla="*/ 83 h 174"/>
                <a:gd name="T36" fmla="*/ 46 w 136"/>
                <a:gd name="T37" fmla="*/ 73 h 174"/>
                <a:gd name="T38" fmla="*/ 32 w 136"/>
                <a:gd name="T39" fmla="*/ 59 h 174"/>
                <a:gd name="T40" fmla="*/ 21 w 136"/>
                <a:gd name="T41" fmla="*/ 43 h 174"/>
                <a:gd name="T42" fmla="*/ 12 w 136"/>
                <a:gd name="T43" fmla="*/ 26 h 174"/>
                <a:gd name="T44" fmla="*/ 5 w 136"/>
                <a:gd name="T45" fmla="*/ 13 h 174"/>
                <a:gd name="T46" fmla="*/ 1 w 136"/>
                <a:gd name="T47" fmla="*/ 3 h 174"/>
                <a:gd name="T48" fmla="*/ 0 w 136"/>
                <a:gd name="T49"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6" h="174">
                  <a:moveTo>
                    <a:pt x="0" y="0"/>
                  </a:moveTo>
                  <a:lnTo>
                    <a:pt x="0" y="28"/>
                  </a:lnTo>
                  <a:lnTo>
                    <a:pt x="2" y="56"/>
                  </a:lnTo>
                  <a:lnTo>
                    <a:pt x="10" y="85"/>
                  </a:lnTo>
                  <a:lnTo>
                    <a:pt x="20" y="113"/>
                  </a:lnTo>
                  <a:lnTo>
                    <a:pt x="35" y="137"/>
                  </a:lnTo>
                  <a:lnTo>
                    <a:pt x="53" y="157"/>
                  </a:lnTo>
                  <a:lnTo>
                    <a:pt x="74" y="169"/>
                  </a:lnTo>
                  <a:lnTo>
                    <a:pt x="99" y="174"/>
                  </a:lnTo>
                  <a:lnTo>
                    <a:pt x="118" y="170"/>
                  </a:lnTo>
                  <a:lnTo>
                    <a:pt x="131" y="161"/>
                  </a:lnTo>
                  <a:lnTo>
                    <a:pt x="136" y="147"/>
                  </a:lnTo>
                  <a:lnTo>
                    <a:pt x="133" y="132"/>
                  </a:lnTo>
                  <a:lnTo>
                    <a:pt x="126" y="116"/>
                  </a:lnTo>
                  <a:lnTo>
                    <a:pt x="114" y="102"/>
                  </a:lnTo>
                  <a:lnTo>
                    <a:pt x="96" y="92"/>
                  </a:lnTo>
                  <a:lnTo>
                    <a:pt x="77" y="88"/>
                  </a:lnTo>
                  <a:lnTo>
                    <a:pt x="61" y="83"/>
                  </a:lnTo>
                  <a:lnTo>
                    <a:pt x="46" y="73"/>
                  </a:lnTo>
                  <a:lnTo>
                    <a:pt x="32" y="59"/>
                  </a:lnTo>
                  <a:lnTo>
                    <a:pt x="21" y="43"/>
                  </a:lnTo>
                  <a:lnTo>
                    <a:pt x="12" y="26"/>
                  </a:lnTo>
                  <a:lnTo>
                    <a:pt x="5" y="13"/>
                  </a:lnTo>
                  <a:lnTo>
                    <a:pt x="1" y="3"/>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73" name="Freeform 525"/>
            <p:cNvSpPr>
              <a:spLocks/>
            </p:cNvSpPr>
            <p:nvPr/>
          </p:nvSpPr>
          <p:spPr bwMode="auto">
            <a:xfrm>
              <a:off x="3028" y="2593"/>
              <a:ext cx="234" cy="81"/>
            </a:xfrm>
            <a:custGeom>
              <a:avLst/>
              <a:gdLst>
                <a:gd name="T0" fmla="*/ 9 w 469"/>
                <a:gd name="T1" fmla="*/ 5 h 163"/>
                <a:gd name="T2" fmla="*/ 1 w 469"/>
                <a:gd name="T3" fmla="*/ 0 h 163"/>
                <a:gd name="T4" fmla="*/ 0 w 469"/>
                <a:gd name="T5" fmla="*/ 2 h 163"/>
                <a:gd name="T6" fmla="*/ 6 w 469"/>
                <a:gd name="T7" fmla="*/ 8 h 163"/>
                <a:gd name="T8" fmla="*/ 16 w 469"/>
                <a:gd name="T9" fmla="*/ 19 h 163"/>
                <a:gd name="T10" fmla="*/ 32 w 469"/>
                <a:gd name="T11" fmla="*/ 34 h 163"/>
                <a:gd name="T12" fmla="*/ 53 w 469"/>
                <a:gd name="T13" fmla="*/ 50 h 163"/>
                <a:gd name="T14" fmla="*/ 78 w 469"/>
                <a:gd name="T15" fmla="*/ 67 h 163"/>
                <a:gd name="T16" fmla="*/ 107 w 469"/>
                <a:gd name="T17" fmla="*/ 85 h 163"/>
                <a:gd name="T18" fmla="*/ 138 w 469"/>
                <a:gd name="T19" fmla="*/ 104 h 163"/>
                <a:gd name="T20" fmla="*/ 173 w 469"/>
                <a:gd name="T21" fmla="*/ 121 h 163"/>
                <a:gd name="T22" fmla="*/ 210 w 469"/>
                <a:gd name="T23" fmla="*/ 137 h 163"/>
                <a:gd name="T24" fmla="*/ 248 w 469"/>
                <a:gd name="T25" fmla="*/ 149 h 163"/>
                <a:gd name="T26" fmla="*/ 287 w 469"/>
                <a:gd name="T27" fmla="*/ 158 h 163"/>
                <a:gd name="T28" fmla="*/ 326 w 469"/>
                <a:gd name="T29" fmla="*/ 163 h 163"/>
                <a:gd name="T30" fmla="*/ 366 w 469"/>
                <a:gd name="T31" fmla="*/ 161 h 163"/>
                <a:gd name="T32" fmla="*/ 405 w 469"/>
                <a:gd name="T33" fmla="*/ 154 h 163"/>
                <a:gd name="T34" fmla="*/ 425 w 469"/>
                <a:gd name="T35" fmla="*/ 146 h 163"/>
                <a:gd name="T36" fmla="*/ 440 w 469"/>
                <a:gd name="T37" fmla="*/ 135 h 163"/>
                <a:gd name="T38" fmla="*/ 451 w 469"/>
                <a:gd name="T39" fmla="*/ 121 h 163"/>
                <a:gd name="T40" fmla="*/ 460 w 469"/>
                <a:gd name="T41" fmla="*/ 106 h 163"/>
                <a:gd name="T42" fmla="*/ 464 w 469"/>
                <a:gd name="T43" fmla="*/ 91 h 163"/>
                <a:gd name="T44" fmla="*/ 468 w 469"/>
                <a:gd name="T45" fmla="*/ 80 h 163"/>
                <a:gd name="T46" fmla="*/ 469 w 469"/>
                <a:gd name="T47" fmla="*/ 72 h 163"/>
                <a:gd name="T48" fmla="*/ 469 w 469"/>
                <a:gd name="T49" fmla="*/ 68 h 163"/>
                <a:gd name="T50" fmla="*/ 468 w 469"/>
                <a:gd name="T51" fmla="*/ 70 h 163"/>
                <a:gd name="T52" fmla="*/ 465 w 469"/>
                <a:gd name="T53" fmla="*/ 76 h 163"/>
                <a:gd name="T54" fmla="*/ 462 w 469"/>
                <a:gd name="T55" fmla="*/ 85 h 163"/>
                <a:gd name="T56" fmla="*/ 455 w 469"/>
                <a:gd name="T57" fmla="*/ 97 h 163"/>
                <a:gd name="T58" fmla="*/ 445 w 469"/>
                <a:gd name="T59" fmla="*/ 108 h 163"/>
                <a:gd name="T60" fmla="*/ 432 w 469"/>
                <a:gd name="T61" fmla="*/ 121 h 163"/>
                <a:gd name="T62" fmla="*/ 415 w 469"/>
                <a:gd name="T63" fmla="*/ 131 h 163"/>
                <a:gd name="T64" fmla="*/ 393 w 469"/>
                <a:gd name="T65" fmla="*/ 139 h 163"/>
                <a:gd name="T66" fmla="*/ 366 w 469"/>
                <a:gd name="T67" fmla="*/ 145 h 163"/>
                <a:gd name="T68" fmla="*/ 335 w 469"/>
                <a:gd name="T69" fmla="*/ 145 h 163"/>
                <a:gd name="T70" fmla="*/ 297 w 469"/>
                <a:gd name="T71" fmla="*/ 142 h 163"/>
                <a:gd name="T72" fmla="*/ 255 w 469"/>
                <a:gd name="T73" fmla="*/ 130 h 163"/>
                <a:gd name="T74" fmla="*/ 204 w 469"/>
                <a:gd name="T75" fmla="*/ 113 h 163"/>
                <a:gd name="T76" fmla="*/ 146 w 469"/>
                <a:gd name="T77" fmla="*/ 87 h 163"/>
                <a:gd name="T78" fmla="*/ 82 w 469"/>
                <a:gd name="T79" fmla="*/ 51 h 163"/>
                <a:gd name="T80" fmla="*/ 9 w 469"/>
                <a:gd name="T81" fmla="*/ 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69" h="163">
                  <a:moveTo>
                    <a:pt x="9" y="5"/>
                  </a:moveTo>
                  <a:lnTo>
                    <a:pt x="1" y="0"/>
                  </a:lnTo>
                  <a:lnTo>
                    <a:pt x="0" y="2"/>
                  </a:lnTo>
                  <a:lnTo>
                    <a:pt x="6" y="8"/>
                  </a:lnTo>
                  <a:lnTo>
                    <a:pt x="16" y="19"/>
                  </a:lnTo>
                  <a:lnTo>
                    <a:pt x="32" y="34"/>
                  </a:lnTo>
                  <a:lnTo>
                    <a:pt x="53" y="50"/>
                  </a:lnTo>
                  <a:lnTo>
                    <a:pt x="78" y="67"/>
                  </a:lnTo>
                  <a:lnTo>
                    <a:pt x="107" y="85"/>
                  </a:lnTo>
                  <a:lnTo>
                    <a:pt x="138" y="104"/>
                  </a:lnTo>
                  <a:lnTo>
                    <a:pt x="173" y="121"/>
                  </a:lnTo>
                  <a:lnTo>
                    <a:pt x="210" y="137"/>
                  </a:lnTo>
                  <a:lnTo>
                    <a:pt x="248" y="149"/>
                  </a:lnTo>
                  <a:lnTo>
                    <a:pt x="287" y="158"/>
                  </a:lnTo>
                  <a:lnTo>
                    <a:pt x="326" y="163"/>
                  </a:lnTo>
                  <a:lnTo>
                    <a:pt x="366" y="161"/>
                  </a:lnTo>
                  <a:lnTo>
                    <a:pt x="405" y="154"/>
                  </a:lnTo>
                  <a:lnTo>
                    <a:pt x="425" y="146"/>
                  </a:lnTo>
                  <a:lnTo>
                    <a:pt x="440" y="135"/>
                  </a:lnTo>
                  <a:lnTo>
                    <a:pt x="451" y="121"/>
                  </a:lnTo>
                  <a:lnTo>
                    <a:pt x="460" y="106"/>
                  </a:lnTo>
                  <a:lnTo>
                    <a:pt x="464" y="91"/>
                  </a:lnTo>
                  <a:lnTo>
                    <a:pt x="468" y="80"/>
                  </a:lnTo>
                  <a:lnTo>
                    <a:pt x="469" y="72"/>
                  </a:lnTo>
                  <a:lnTo>
                    <a:pt x="469" y="68"/>
                  </a:lnTo>
                  <a:lnTo>
                    <a:pt x="468" y="70"/>
                  </a:lnTo>
                  <a:lnTo>
                    <a:pt x="465" y="76"/>
                  </a:lnTo>
                  <a:lnTo>
                    <a:pt x="462" y="85"/>
                  </a:lnTo>
                  <a:lnTo>
                    <a:pt x="455" y="97"/>
                  </a:lnTo>
                  <a:lnTo>
                    <a:pt x="445" y="108"/>
                  </a:lnTo>
                  <a:lnTo>
                    <a:pt x="432" y="121"/>
                  </a:lnTo>
                  <a:lnTo>
                    <a:pt x="415" y="131"/>
                  </a:lnTo>
                  <a:lnTo>
                    <a:pt x="393" y="139"/>
                  </a:lnTo>
                  <a:lnTo>
                    <a:pt x="366" y="145"/>
                  </a:lnTo>
                  <a:lnTo>
                    <a:pt x="335" y="145"/>
                  </a:lnTo>
                  <a:lnTo>
                    <a:pt x="297" y="142"/>
                  </a:lnTo>
                  <a:lnTo>
                    <a:pt x="255" y="130"/>
                  </a:lnTo>
                  <a:lnTo>
                    <a:pt x="204" y="113"/>
                  </a:lnTo>
                  <a:lnTo>
                    <a:pt x="146" y="87"/>
                  </a:lnTo>
                  <a:lnTo>
                    <a:pt x="82" y="51"/>
                  </a:lnTo>
                  <a:lnTo>
                    <a:pt x="9" y="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74" name="Freeform 526"/>
            <p:cNvSpPr>
              <a:spLocks/>
            </p:cNvSpPr>
            <p:nvPr/>
          </p:nvSpPr>
          <p:spPr bwMode="auto">
            <a:xfrm>
              <a:off x="3125" y="2508"/>
              <a:ext cx="71" cy="73"/>
            </a:xfrm>
            <a:custGeom>
              <a:avLst/>
              <a:gdLst>
                <a:gd name="T0" fmla="*/ 85 w 142"/>
                <a:gd name="T1" fmla="*/ 134 h 145"/>
                <a:gd name="T2" fmla="*/ 67 w 142"/>
                <a:gd name="T3" fmla="*/ 145 h 145"/>
                <a:gd name="T4" fmla="*/ 48 w 142"/>
                <a:gd name="T5" fmla="*/ 140 h 145"/>
                <a:gd name="T6" fmla="*/ 37 w 142"/>
                <a:gd name="T7" fmla="*/ 124 h 145"/>
                <a:gd name="T8" fmla="*/ 30 w 142"/>
                <a:gd name="T9" fmla="*/ 114 h 145"/>
                <a:gd name="T10" fmla="*/ 20 w 142"/>
                <a:gd name="T11" fmla="*/ 113 h 145"/>
                <a:gd name="T12" fmla="*/ 11 w 142"/>
                <a:gd name="T13" fmla="*/ 108 h 145"/>
                <a:gd name="T14" fmla="*/ 4 w 142"/>
                <a:gd name="T15" fmla="*/ 101 h 145"/>
                <a:gd name="T16" fmla="*/ 0 w 142"/>
                <a:gd name="T17" fmla="*/ 86 h 145"/>
                <a:gd name="T18" fmla="*/ 9 w 142"/>
                <a:gd name="T19" fmla="*/ 68 h 145"/>
                <a:gd name="T20" fmla="*/ 12 w 142"/>
                <a:gd name="T21" fmla="*/ 53 h 145"/>
                <a:gd name="T22" fmla="*/ 11 w 142"/>
                <a:gd name="T23" fmla="*/ 32 h 145"/>
                <a:gd name="T24" fmla="*/ 19 w 142"/>
                <a:gd name="T25" fmla="*/ 20 h 145"/>
                <a:gd name="T26" fmla="*/ 28 w 142"/>
                <a:gd name="T27" fmla="*/ 16 h 145"/>
                <a:gd name="T28" fmla="*/ 38 w 142"/>
                <a:gd name="T29" fmla="*/ 15 h 145"/>
                <a:gd name="T30" fmla="*/ 49 w 142"/>
                <a:gd name="T31" fmla="*/ 18 h 145"/>
                <a:gd name="T32" fmla="*/ 58 w 142"/>
                <a:gd name="T33" fmla="*/ 10 h 145"/>
                <a:gd name="T34" fmla="*/ 75 w 142"/>
                <a:gd name="T35" fmla="*/ 0 h 145"/>
                <a:gd name="T36" fmla="*/ 95 w 142"/>
                <a:gd name="T37" fmla="*/ 3 h 145"/>
                <a:gd name="T38" fmla="*/ 106 w 142"/>
                <a:gd name="T39" fmla="*/ 21 h 145"/>
                <a:gd name="T40" fmla="*/ 112 w 142"/>
                <a:gd name="T41" fmla="*/ 30 h 145"/>
                <a:gd name="T42" fmla="*/ 123 w 142"/>
                <a:gd name="T43" fmla="*/ 31 h 145"/>
                <a:gd name="T44" fmla="*/ 133 w 142"/>
                <a:gd name="T45" fmla="*/ 36 h 145"/>
                <a:gd name="T46" fmla="*/ 139 w 142"/>
                <a:gd name="T47" fmla="*/ 44 h 145"/>
                <a:gd name="T48" fmla="*/ 142 w 142"/>
                <a:gd name="T49" fmla="*/ 58 h 145"/>
                <a:gd name="T50" fmla="*/ 134 w 142"/>
                <a:gd name="T51" fmla="*/ 76 h 145"/>
                <a:gd name="T52" fmla="*/ 131 w 142"/>
                <a:gd name="T53" fmla="*/ 92 h 145"/>
                <a:gd name="T54" fmla="*/ 132 w 142"/>
                <a:gd name="T55" fmla="*/ 112 h 145"/>
                <a:gd name="T56" fmla="*/ 124 w 142"/>
                <a:gd name="T57" fmla="*/ 124 h 145"/>
                <a:gd name="T58" fmla="*/ 114 w 142"/>
                <a:gd name="T59" fmla="*/ 129 h 145"/>
                <a:gd name="T60" fmla="*/ 104 w 142"/>
                <a:gd name="T61" fmla="*/ 129 h 145"/>
                <a:gd name="T62" fmla="*/ 94 w 142"/>
                <a:gd name="T63" fmla="*/ 12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2" h="145">
                  <a:moveTo>
                    <a:pt x="89" y="123"/>
                  </a:moveTo>
                  <a:lnTo>
                    <a:pt x="85" y="134"/>
                  </a:lnTo>
                  <a:lnTo>
                    <a:pt x="76" y="140"/>
                  </a:lnTo>
                  <a:lnTo>
                    <a:pt x="67" y="145"/>
                  </a:lnTo>
                  <a:lnTo>
                    <a:pt x="57" y="145"/>
                  </a:lnTo>
                  <a:lnTo>
                    <a:pt x="48" y="140"/>
                  </a:lnTo>
                  <a:lnTo>
                    <a:pt x="41" y="134"/>
                  </a:lnTo>
                  <a:lnTo>
                    <a:pt x="37" y="124"/>
                  </a:lnTo>
                  <a:lnTo>
                    <a:pt x="36" y="113"/>
                  </a:lnTo>
                  <a:lnTo>
                    <a:pt x="30" y="114"/>
                  </a:lnTo>
                  <a:lnTo>
                    <a:pt x="25" y="114"/>
                  </a:lnTo>
                  <a:lnTo>
                    <a:pt x="20" y="113"/>
                  </a:lnTo>
                  <a:lnTo>
                    <a:pt x="15" y="112"/>
                  </a:lnTo>
                  <a:lnTo>
                    <a:pt x="11" y="108"/>
                  </a:lnTo>
                  <a:lnTo>
                    <a:pt x="7" y="105"/>
                  </a:lnTo>
                  <a:lnTo>
                    <a:pt x="4" y="101"/>
                  </a:lnTo>
                  <a:lnTo>
                    <a:pt x="2" y="97"/>
                  </a:lnTo>
                  <a:lnTo>
                    <a:pt x="0" y="86"/>
                  </a:lnTo>
                  <a:lnTo>
                    <a:pt x="3" y="76"/>
                  </a:lnTo>
                  <a:lnTo>
                    <a:pt x="9" y="68"/>
                  </a:lnTo>
                  <a:lnTo>
                    <a:pt x="18" y="62"/>
                  </a:lnTo>
                  <a:lnTo>
                    <a:pt x="12" y="53"/>
                  </a:lnTo>
                  <a:lnTo>
                    <a:pt x="10" y="43"/>
                  </a:lnTo>
                  <a:lnTo>
                    <a:pt x="11" y="32"/>
                  </a:lnTo>
                  <a:lnTo>
                    <a:pt x="15" y="23"/>
                  </a:lnTo>
                  <a:lnTo>
                    <a:pt x="19" y="20"/>
                  </a:lnTo>
                  <a:lnTo>
                    <a:pt x="24" y="17"/>
                  </a:lnTo>
                  <a:lnTo>
                    <a:pt x="28" y="16"/>
                  </a:lnTo>
                  <a:lnTo>
                    <a:pt x="33" y="15"/>
                  </a:lnTo>
                  <a:lnTo>
                    <a:pt x="38" y="15"/>
                  </a:lnTo>
                  <a:lnTo>
                    <a:pt x="43" y="16"/>
                  </a:lnTo>
                  <a:lnTo>
                    <a:pt x="49" y="18"/>
                  </a:lnTo>
                  <a:lnTo>
                    <a:pt x="53" y="21"/>
                  </a:lnTo>
                  <a:lnTo>
                    <a:pt x="58" y="10"/>
                  </a:lnTo>
                  <a:lnTo>
                    <a:pt x="66" y="3"/>
                  </a:lnTo>
                  <a:lnTo>
                    <a:pt x="75" y="0"/>
                  </a:lnTo>
                  <a:lnTo>
                    <a:pt x="86" y="0"/>
                  </a:lnTo>
                  <a:lnTo>
                    <a:pt x="95" y="3"/>
                  </a:lnTo>
                  <a:lnTo>
                    <a:pt x="102" y="10"/>
                  </a:lnTo>
                  <a:lnTo>
                    <a:pt x="106" y="21"/>
                  </a:lnTo>
                  <a:lnTo>
                    <a:pt x="106" y="31"/>
                  </a:lnTo>
                  <a:lnTo>
                    <a:pt x="112" y="30"/>
                  </a:lnTo>
                  <a:lnTo>
                    <a:pt x="118" y="30"/>
                  </a:lnTo>
                  <a:lnTo>
                    <a:pt x="123" y="31"/>
                  </a:lnTo>
                  <a:lnTo>
                    <a:pt x="128" y="33"/>
                  </a:lnTo>
                  <a:lnTo>
                    <a:pt x="133" y="36"/>
                  </a:lnTo>
                  <a:lnTo>
                    <a:pt x="136" y="39"/>
                  </a:lnTo>
                  <a:lnTo>
                    <a:pt x="139" y="44"/>
                  </a:lnTo>
                  <a:lnTo>
                    <a:pt x="141" y="48"/>
                  </a:lnTo>
                  <a:lnTo>
                    <a:pt x="142" y="58"/>
                  </a:lnTo>
                  <a:lnTo>
                    <a:pt x="140" y="68"/>
                  </a:lnTo>
                  <a:lnTo>
                    <a:pt x="134" y="76"/>
                  </a:lnTo>
                  <a:lnTo>
                    <a:pt x="125" y="83"/>
                  </a:lnTo>
                  <a:lnTo>
                    <a:pt x="131" y="92"/>
                  </a:lnTo>
                  <a:lnTo>
                    <a:pt x="133" y="101"/>
                  </a:lnTo>
                  <a:lnTo>
                    <a:pt x="132" y="112"/>
                  </a:lnTo>
                  <a:lnTo>
                    <a:pt x="127" y="121"/>
                  </a:lnTo>
                  <a:lnTo>
                    <a:pt x="124" y="124"/>
                  </a:lnTo>
                  <a:lnTo>
                    <a:pt x="119" y="127"/>
                  </a:lnTo>
                  <a:lnTo>
                    <a:pt x="114" y="129"/>
                  </a:lnTo>
                  <a:lnTo>
                    <a:pt x="110" y="129"/>
                  </a:lnTo>
                  <a:lnTo>
                    <a:pt x="104" y="129"/>
                  </a:lnTo>
                  <a:lnTo>
                    <a:pt x="100" y="128"/>
                  </a:lnTo>
                  <a:lnTo>
                    <a:pt x="94" y="127"/>
                  </a:lnTo>
                  <a:lnTo>
                    <a:pt x="89" y="12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75" name="Freeform 527"/>
            <p:cNvSpPr>
              <a:spLocks/>
            </p:cNvSpPr>
            <p:nvPr/>
          </p:nvSpPr>
          <p:spPr bwMode="auto">
            <a:xfrm>
              <a:off x="3149" y="2534"/>
              <a:ext cx="21" cy="20"/>
            </a:xfrm>
            <a:custGeom>
              <a:avLst/>
              <a:gdLst>
                <a:gd name="T0" fmla="*/ 39 w 40"/>
                <a:gd name="T1" fmla="*/ 14 h 39"/>
                <a:gd name="T2" fmla="*/ 36 w 40"/>
                <a:gd name="T3" fmla="*/ 7 h 39"/>
                <a:gd name="T4" fmla="*/ 29 w 40"/>
                <a:gd name="T5" fmla="*/ 2 h 39"/>
                <a:gd name="T6" fmla="*/ 22 w 40"/>
                <a:gd name="T7" fmla="*/ 0 h 39"/>
                <a:gd name="T8" fmla="*/ 14 w 40"/>
                <a:gd name="T9" fmla="*/ 1 h 39"/>
                <a:gd name="T10" fmla="*/ 7 w 40"/>
                <a:gd name="T11" fmla="*/ 4 h 39"/>
                <a:gd name="T12" fmla="*/ 2 w 40"/>
                <a:gd name="T13" fmla="*/ 11 h 39"/>
                <a:gd name="T14" fmla="*/ 0 w 40"/>
                <a:gd name="T15" fmla="*/ 18 h 39"/>
                <a:gd name="T16" fmla="*/ 1 w 40"/>
                <a:gd name="T17" fmla="*/ 26 h 39"/>
                <a:gd name="T18" fmla="*/ 5 w 40"/>
                <a:gd name="T19" fmla="*/ 32 h 39"/>
                <a:gd name="T20" fmla="*/ 12 w 40"/>
                <a:gd name="T21" fmla="*/ 37 h 39"/>
                <a:gd name="T22" fmla="*/ 18 w 40"/>
                <a:gd name="T23" fmla="*/ 39 h 39"/>
                <a:gd name="T24" fmla="*/ 26 w 40"/>
                <a:gd name="T25" fmla="*/ 38 h 39"/>
                <a:gd name="T26" fmla="*/ 33 w 40"/>
                <a:gd name="T27" fmla="*/ 34 h 39"/>
                <a:gd name="T28" fmla="*/ 38 w 40"/>
                <a:gd name="T29" fmla="*/ 29 h 39"/>
                <a:gd name="T30" fmla="*/ 40 w 40"/>
                <a:gd name="T31" fmla="*/ 22 h 39"/>
                <a:gd name="T32" fmla="*/ 39 w 40"/>
                <a:gd name="T33"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39">
                  <a:moveTo>
                    <a:pt x="39" y="14"/>
                  </a:moveTo>
                  <a:lnTo>
                    <a:pt x="36" y="7"/>
                  </a:lnTo>
                  <a:lnTo>
                    <a:pt x="29" y="2"/>
                  </a:lnTo>
                  <a:lnTo>
                    <a:pt x="22" y="0"/>
                  </a:lnTo>
                  <a:lnTo>
                    <a:pt x="14" y="1"/>
                  </a:lnTo>
                  <a:lnTo>
                    <a:pt x="7" y="4"/>
                  </a:lnTo>
                  <a:lnTo>
                    <a:pt x="2" y="11"/>
                  </a:lnTo>
                  <a:lnTo>
                    <a:pt x="0" y="18"/>
                  </a:lnTo>
                  <a:lnTo>
                    <a:pt x="1" y="26"/>
                  </a:lnTo>
                  <a:lnTo>
                    <a:pt x="5" y="32"/>
                  </a:lnTo>
                  <a:lnTo>
                    <a:pt x="12" y="37"/>
                  </a:lnTo>
                  <a:lnTo>
                    <a:pt x="18" y="39"/>
                  </a:lnTo>
                  <a:lnTo>
                    <a:pt x="26" y="38"/>
                  </a:lnTo>
                  <a:lnTo>
                    <a:pt x="33" y="34"/>
                  </a:lnTo>
                  <a:lnTo>
                    <a:pt x="38" y="29"/>
                  </a:lnTo>
                  <a:lnTo>
                    <a:pt x="40" y="22"/>
                  </a:lnTo>
                  <a:lnTo>
                    <a:pt x="39" y="1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76" name="Freeform 528"/>
            <p:cNvSpPr>
              <a:spLocks/>
            </p:cNvSpPr>
            <p:nvPr/>
          </p:nvSpPr>
          <p:spPr bwMode="auto">
            <a:xfrm>
              <a:off x="2944" y="2499"/>
              <a:ext cx="26" cy="26"/>
            </a:xfrm>
            <a:custGeom>
              <a:avLst/>
              <a:gdLst>
                <a:gd name="T0" fmla="*/ 26 w 52"/>
                <a:gd name="T1" fmla="*/ 50 h 50"/>
                <a:gd name="T2" fmla="*/ 37 w 52"/>
                <a:gd name="T3" fmla="*/ 48 h 50"/>
                <a:gd name="T4" fmla="*/ 45 w 52"/>
                <a:gd name="T5" fmla="*/ 42 h 50"/>
                <a:gd name="T6" fmla="*/ 49 w 52"/>
                <a:gd name="T7" fmla="*/ 34 h 50"/>
                <a:gd name="T8" fmla="*/ 52 w 52"/>
                <a:gd name="T9" fmla="*/ 25 h 50"/>
                <a:gd name="T10" fmla="*/ 49 w 52"/>
                <a:gd name="T11" fmla="*/ 15 h 50"/>
                <a:gd name="T12" fmla="*/ 45 w 52"/>
                <a:gd name="T13" fmla="*/ 6 h 50"/>
                <a:gd name="T14" fmla="*/ 37 w 52"/>
                <a:gd name="T15" fmla="*/ 2 h 50"/>
                <a:gd name="T16" fmla="*/ 26 w 52"/>
                <a:gd name="T17" fmla="*/ 0 h 50"/>
                <a:gd name="T18" fmla="*/ 16 w 52"/>
                <a:gd name="T19" fmla="*/ 2 h 50"/>
                <a:gd name="T20" fmla="*/ 8 w 52"/>
                <a:gd name="T21" fmla="*/ 6 h 50"/>
                <a:gd name="T22" fmla="*/ 2 w 52"/>
                <a:gd name="T23" fmla="*/ 15 h 50"/>
                <a:gd name="T24" fmla="*/ 0 w 52"/>
                <a:gd name="T25" fmla="*/ 25 h 50"/>
                <a:gd name="T26" fmla="*/ 2 w 52"/>
                <a:gd name="T27" fmla="*/ 34 h 50"/>
                <a:gd name="T28" fmla="*/ 8 w 52"/>
                <a:gd name="T29" fmla="*/ 42 h 50"/>
                <a:gd name="T30" fmla="*/ 16 w 52"/>
                <a:gd name="T31" fmla="*/ 48 h 50"/>
                <a:gd name="T32" fmla="*/ 26 w 52"/>
                <a:gd name="T33"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50">
                  <a:moveTo>
                    <a:pt x="26" y="50"/>
                  </a:moveTo>
                  <a:lnTo>
                    <a:pt x="37" y="48"/>
                  </a:lnTo>
                  <a:lnTo>
                    <a:pt x="45" y="42"/>
                  </a:lnTo>
                  <a:lnTo>
                    <a:pt x="49" y="34"/>
                  </a:lnTo>
                  <a:lnTo>
                    <a:pt x="52" y="25"/>
                  </a:lnTo>
                  <a:lnTo>
                    <a:pt x="49" y="15"/>
                  </a:lnTo>
                  <a:lnTo>
                    <a:pt x="45" y="6"/>
                  </a:lnTo>
                  <a:lnTo>
                    <a:pt x="37" y="2"/>
                  </a:lnTo>
                  <a:lnTo>
                    <a:pt x="26" y="0"/>
                  </a:lnTo>
                  <a:lnTo>
                    <a:pt x="16" y="2"/>
                  </a:lnTo>
                  <a:lnTo>
                    <a:pt x="8" y="6"/>
                  </a:lnTo>
                  <a:lnTo>
                    <a:pt x="2" y="15"/>
                  </a:lnTo>
                  <a:lnTo>
                    <a:pt x="0" y="25"/>
                  </a:lnTo>
                  <a:lnTo>
                    <a:pt x="2" y="34"/>
                  </a:lnTo>
                  <a:lnTo>
                    <a:pt x="8" y="42"/>
                  </a:lnTo>
                  <a:lnTo>
                    <a:pt x="16" y="48"/>
                  </a:lnTo>
                  <a:lnTo>
                    <a:pt x="26" y="5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77" name="Freeform 529"/>
            <p:cNvSpPr>
              <a:spLocks/>
            </p:cNvSpPr>
            <p:nvPr/>
          </p:nvSpPr>
          <p:spPr bwMode="auto">
            <a:xfrm>
              <a:off x="2930" y="2414"/>
              <a:ext cx="56" cy="78"/>
            </a:xfrm>
            <a:custGeom>
              <a:avLst/>
              <a:gdLst>
                <a:gd name="T0" fmla="*/ 69 w 113"/>
                <a:gd name="T1" fmla="*/ 156 h 156"/>
                <a:gd name="T2" fmla="*/ 44 w 113"/>
                <a:gd name="T3" fmla="*/ 156 h 156"/>
                <a:gd name="T4" fmla="*/ 39 w 113"/>
                <a:gd name="T5" fmla="*/ 149 h 156"/>
                <a:gd name="T6" fmla="*/ 29 w 113"/>
                <a:gd name="T7" fmla="*/ 131 h 156"/>
                <a:gd name="T8" fmla="*/ 17 w 113"/>
                <a:gd name="T9" fmla="*/ 106 h 156"/>
                <a:gd name="T10" fmla="*/ 6 w 113"/>
                <a:gd name="T11" fmla="*/ 77 h 156"/>
                <a:gd name="T12" fmla="*/ 0 w 113"/>
                <a:gd name="T13" fmla="*/ 50 h 156"/>
                <a:gd name="T14" fmla="*/ 5 w 113"/>
                <a:gd name="T15" fmla="*/ 24 h 156"/>
                <a:gd name="T16" fmla="*/ 22 w 113"/>
                <a:gd name="T17" fmla="*/ 7 h 156"/>
                <a:gd name="T18" fmla="*/ 55 w 113"/>
                <a:gd name="T19" fmla="*/ 0 h 156"/>
                <a:gd name="T20" fmla="*/ 91 w 113"/>
                <a:gd name="T21" fmla="*/ 7 h 156"/>
                <a:gd name="T22" fmla="*/ 108 w 113"/>
                <a:gd name="T23" fmla="*/ 24 h 156"/>
                <a:gd name="T24" fmla="*/ 113 w 113"/>
                <a:gd name="T25" fmla="*/ 50 h 156"/>
                <a:gd name="T26" fmla="*/ 107 w 113"/>
                <a:gd name="T27" fmla="*/ 77 h 156"/>
                <a:gd name="T28" fmla="*/ 97 w 113"/>
                <a:gd name="T29" fmla="*/ 106 h 156"/>
                <a:gd name="T30" fmla="*/ 84 w 113"/>
                <a:gd name="T31" fmla="*/ 131 h 156"/>
                <a:gd name="T32" fmla="*/ 74 w 113"/>
                <a:gd name="T33" fmla="*/ 149 h 156"/>
                <a:gd name="T34" fmla="*/ 69 w 113"/>
                <a:gd name="T35"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78" name="Freeform 530"/>
            <p:cNvSpPr>
              <a:spLocks/>
            </p:cNvSpPr>
            <p:nvPr/>
          </p:nvSpPr>
          <p:spPr bwMode="auto">
            <a:xfrm>
              <a:off x="2930" y="2414"/>
              <a:ext cx="56" cy="78"/>
            </a:xfrm>
            <a:custGeom>
              <a:avLst/>
              <a:gdLst>
                <a:gd name="T0" fmla="*/ 69 w 113"/>
                <a:gd name="T1" fmla="*/ 156 h 156"/>
                <a:gd name="T2" fmla="*/ 44 w 113"/>
                <a:gd name="T3" fmla="*/ 156 h 156"/>
                <a:gd name="T4" fmla="*/ 39 w 113"/>
                <a:gd name="T5" fmla="*/ 149 h 156"/>
                <a:gd name="T6" fmla="*/ 29 w 113"/>
                <a:gd name="T7" fmla="*/ 131 h 156"/>
                <a:gd name="T8" fmla="*/ 17 w 113"/>
                <a:gd name="T9" fmla="*/ 106 h 156"/>
                <a:gd name="T10" fmla="*/ 6 w 113"/>
                <a:gd name="T11" fmla="*/ 77 h 156"/>
                <a:gd name="T12" fmla="*/ 0 w 113"/>
                <a:gd name="T13" fmla="*/ 50 h 156"/>
                <a:gd name="T14" fmla="*/ 5 w 113"/>
                <a:gd name="T15" fmla="*/ 24 h 156"/>
                <a:gd name="T16" fmla="*/ 22 w 113"/>
                <a:gd name="T17" fmla="*/ 7 h 156"/>
                <a:gd name="T18" fmla="*/ 55 w 113"/>
                <a:gd name="T19" fmla="*/ 0 h 156"/>
                <a:gd name="T20" fmla="*/ 91 w 113"/>
                <a:gd name="T21" fmla="*/ 7 h 156"/>
                <a:gd name="T22" fmla="*/ 108 w 113"/>
                <a:gd name="T23" fmla="*/ 24 h 156"/>
                <a:gd name="T24" fmla="*/ 113 w 113"/>
                <a:gd name="T25" fmla="*/ 50 h 156"/>
                <a:gd name="T26" fmla="*/ 107 w 113"/>
                <a:gd name="T27" fmla="*/ 77 h 156"/>
                <a:gd name="T28" fmla="*/ 97 w 113"/>
                <a:gd name="T29" fmla="*/ 106 h 156"/>
                <a:gd name="T30" fmla="*/ 84 w 113"/>
                <a:gd name="T31" fmla="*/ 131 h 156"/>
                <a:gd name="T32" fmla="*/ 74 w 113"/>
                <a:gd name="T33" fmla="*/ 149 h 156"/>
                <a:gd name="T34" fmla="*/ 69 w 113"/>
                <a:gd name="T35"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79" name="Freeform 531"/>
            <p:cNvSpPr>
              <a:spLocks/>
            </p:cNvSpPr>
            <p:nvPr/>
          </p:nvSpPr>
          <p:spPr bwMode="auto">
            <a:xfrm>
              <a:off x="2972" y="2447"/>
              <a:ext cx="76" cy="61"/>
            </a:xfrm>
            <a:custGeom>
              <a:avLst/>
              <a:gdLst>
                <a:gd name="T0" fmla="*/ 13 w 152"/>
                <a:gd name="T1" fmla="*/ 122 h 123"/>
                <a:gd name="T2" fmla="*/ 0 w 152"/>
                <a:gd name="T3" fmla="*/ 100 h 123"/>
                <a:gd name="T4" fmla="*/ 4 w 152"/>
                <a:gd name="T5" fmla="*/ 93 h 123"/>
                <a:gd name="T6" fmla="*/ 14 w 152"/>
                <a:gd name="T7" fmla="*/ 75 h 123"/>
                <a:gd name="T8" fmla="*/ 29 w 152"/>
                <a:gd name="T9" fmla="*/ 52 h 123"/>
                <a:gd name="T10" fmla="*/ 48 w 152"/>
                <a:gd name="T11" fmla="*/ 27 h 123"/>
                <a:gd name="T12" fmla="*/ 70 w 152"/>
                <a:gd name="T13" fmla="*/ 9 h 123"/>
                <a:gd name="T14" fmla="*/ 93 w 152"/>
                <a:gd name="T15" fmla="*/ 0 h 123"/>
                <a:gd name="T16" fmla="*/ 118 w 152"/>
                <a:gd name="T17" fmla="*/ 5 h 123"/>
                <a:gd name="T18" fmla="*/ 141 w 152"/>
                <a:gd name="T19" fmla="*/ 32 h 123"/>
                <a:gd name="T20" fmla="*/ 149 w 152"/>
                <a:gd name="T21" fmla="*/ 50 h 123"/>
                <a:gd name="T22" fmla="*/ 152 w 152"/>
                <a:gd name="T23" fmla="*/ 65 h 123"/>
                <a:gd name="T24" fmla="*/ 151 w 152"/>
                <a:gd name="T25" fmla="*/ 79 h 123"/>
                <a:gd name="T26" fmla="*/ 146 w 152"/>
                <a:gd name="T27" fmla="*/ 91 h 123"/>
                <a:gd name="T28" fmla="*/ 138 w 152"/>
                <a:gd name="T29" fmla="*/ 99 h 123"/>
                <a:gd name="T30" fmla="*/ 127 w 152"/>
                <a:gd name="T31" fmla="*/ 107 h 123"/>
                <a:gd name="T32" fmla="*/ 114 w 152"/>
                <a:gd name="T33" fmla="*/ 113 h 123"/>
                <a:gd name="T34" fmla="*/ 99 w 152"/>
                <a:gd name="T35" fmla="*/ 116 h 123"/>
                <a:gd name="T36" fmla="*/ 84 w 152"/>
                <a:gd name="T37" fmla="*/ 120 h 123"/>
                <a:gd name="T38" fmla="*/ 69 w 152"/>
                <a:gd name="T39" fmla="*/ 121 h 123"/>
                <a:gd name="T40" fmla="*/ 54 w 152"/>
                <a:gd name="T41" fmla="*/ 122 h 123"/>
                <a:gd name="T42" fmla="*/ 42 w 152"/>
                <a:gd name="T43" fmla="*/ 123 h 123"/>
                <a:gd name="T44" fmla="*/ 30 w 152"/>
                <a:gd name="T45" fmla="*/ 123 h 123"/>
                <a:gd name="T46" fmla="*/ 21 w 152"/>
                <a:gd name="T47" fmla="*/ 122 h 123"/>
                <a:gd name="T48" fmla="*/ 15 w 152"/>
                <a:gd name="T49" fmla="*/ 122 h 123"/>
                <a:gd name="T50" fmla="*/ 13 w 152"/>
                <a:gd name="T51" fmla="*/ 12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2" h="123">
                  <a:moveTo>
                    <a:pt x="13" y="122"/>
                  </a:moveTo>
                  <a:lnTo>
                    <a:pt x="0" y="100"/>
                  </a:lnTo>
                  <a:lnTo>
                    <a:pt x="4" y="93"/>
                  </a:lnTo>
                  <a:lnTo>
                    <a:pt x="14" y="75"/>
                  </a:lnTo>
                  <a:lnTo>
                    <a:pt x="29" y="52"/>
                  </a:lnTo>
                  <a:lnTo>
                    <a:pt x="48" y="27"/>
                  </a:lnTo>
                  <a:lnTo>
                    <a:pt x="70" y="9"/>
                  </a:lnTo>
                  <a:lnTo>
                    <a:pt x="93" y="0"/>
                  </a:lnTo>
                  <a:lnTo>
                    <a:pt x="118" y="5"/>
                  </a:lnTo>
                  <a:lnTo>
                    <a:pt x="141" y="32"/>
                  </a:lnTo>
                  <a:lnTo>
                    <a:pt x="149" y="50"/>
                  </a:lnTo>
                  <a:lnTo>
                    <a:pt x="152" y="65"/>
                  </a:lnTo>
                  <a:lnTo>
                    <a:pt x="151" y="79"/>
                  </a:lnTo>
                  <a:lnTo>
                    <a:pt x="146" y="91"/>
                  </a:lnTo>
                  <a:lnTo>
                    <a:pt x="138" y="99"/>
                  </a:lnTo>
                  <a:lnTo>
                    <a:pt x="127" y="107"/>
                  </a:lnTo>
                  <a:lnTo>
                    <a:pt x="114" y="113"/>
                  </a:lnTo>
                  <a:lnTo>
                    <a:pt x="99" y="116"/>
                  </a:lnTo>
                  <a:lnTo>
                    <a:pt x="84" y="120"/>
                  </a:lnTo>
                  <a:lnTo>
                    <a:pt x="69" y="121"/>
                  </a:lnTo>
                  <a:lnTo>
                    <a:pt x="54" y="122"/>
                  </a:lnTo>
                  <a:lnTo>
                    <a:pt x="42" y="123"/>
                  </a:lnTo>
                  <a:lnTo>
                    <a:pt x="30" y="123"/>
                  </a:lnTo>
                  <a:lnTo>
                    <a:pt x="21" y="122"/>
                  </a:lnTo>
                  <a:lnTo>
                    <a:pt x="15" y="122"/>
                  </a:lnTo>
                  <a:lnTo>
                    <a:pt x="13" y="12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80" name="Freeform 532"/>
            <p:cNvSpPr>
              <a:spLocks/>
            </p:cNvSpPr>
            <p:nvPr/>
          </p:nvSpPr>
          <p:spPr bwMode="auto">
            <a:xfrm>
              <a:off x="2972" y="2517"/>
              <a:ext cx="76" cy="61"/>
            </a:xfrm>
            <a:custGeom>
              <a:avLst/>
              <a:gdLst>
                <a:gd name="T0" fmla="*/ 0 w 153"/>
                <a:gd name="T1" fmla="*/ 23 h 122"/>
                <a:gd name="T2" fmla="*/ 13 w 153"/>
                <a:gd name="T3" fmla="*/ 1 h 122"/>
                <a:gd name="T4" fmla="*/ 15 w 153"/>
                <a:gd name="T5" fmla="*/ 1 h 122"/>
                <a:gd name="T6" fmla="*/ 21 w 153"/>
                <a:gd name="T7" fmla="*/ 1 h 122"/>
                <a:gd name="T8" fmla="*/ 30 w 153"/>
                <a:gd name="T9" fmla="*/ 0 h 122"/>
                <a:gd name="T10" fmla="*/ 42 w 153"/>
                <a:gd name="T11" fmla="*/ 0 h 122"/>
                <a:gd name="T12" fmla="*/ 54 w 153"/>
                <a:gd name="T13" fmla="*/ 1 h 122"/>
                <a:gd name="T14" fmla="*/ 69 w 153"/>
                <a:gd name="T15" fmla="*/ 2 h 122"/>
                <a:gd name="T16" fmla="*/ 84 w 153"/>
                <a:gd name="T17" fmla="*/ 4 h 122"/>
                <a:gd name="T18" fmla="*/ 99 w 153"/>
                <a:gd name="T19" fmla="*/ 7 h 122"/>
                <a:gd name="T20" fmla="*/ 114 w 153"/>
                <a:gd name="T21" fmla="*/ 10 h 122"/>
                <a:gd name="T22" fmla="*/ 127 w 153"/>
                <a:gd name="T23" fmla="*/ 16 h 122"/>
                <a:gd name="T24" fmla="*/ 138 w 153"/>
                <a:gd name="T25" fmla="*/ 23 h 122"/>
                <a:gd name="T26" fmla="*/ 146 w 153"/>
                <a:gd name="T27" fmla="*/ 32 h 122"/>
                <a:gd name="T28" fmla="*/ 152 w 153"/>
                <a:gd name="T29" fmla="*/ 43 h 122"/>
                <a:gd name="T30" fmla="*/ 153 w 153"/>
                <a:gd name="T31" fmla="*/ 55 h 122"/>
                <a:gd name="T32" fmla="*/ 150 w 153"/>
                <a:gd name="T33" fmla="*/ 70 h 122"/>
                <a:gd name="T34" fmla="*/ 142 w 153"/>
                <a:gd name="T35" fmla="*/ 89 h 122"/>
                <a:gd name="T36" fmla="*/ 118 w 153"/>
                <a:gd name="T37" fmla="*/ 115 h 122"/>
                <a:gd name="T38" fmla="*/ 93 w 153"/>
                <a:gd name="T39" fmla="*/ 122 h 122"/>
                <a:gd name="T40" fmla="*/ 70 w 153"/>
                <a:gd name="T41" fmla="*/ 114 h 122"/>
                <a:gd name="T42" fmla="*/ 48 w 153"/>
                <a:gd name="T43" fmla="*/ 95 h 122"/>
                <a:gd name="T44" fmla="*/ 29 w 153"/>
                <a:gd name="T45" fmla="*/ 72 h 122"/>
                <a:gd name="T46" fmla="*/ 14 w 153"/>
                <a:gd name="T47" fmla="*/ 48 h 122"/>
                <a:gd name="T48" fmla="*/ 4 w 153"/>
                <a:gd name="T49" fmla="*/ 30 h 122"/>
                <a:gd name="T50" fmla="*/ 0 w 153"/>
                <a:gd name="T51" fmla="*/ 2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3" h="122">
                  <a:moveTo>
                    <a:pt x="0" y="23"/>
                  </a:moveTo>
                  <a:lnTo>
                    <a:pt x="13" y="1"/>
                  </a:lnTo>
                  <a:lnTo>
                    <a:pt x="15" y="1"/>
                  </a:lnTo>
                  <a:lnTo>
                    <a:pt x="21" y="1"/>
                  </a:lnTo>
                  <a:lnTo>
                    <a:pt x="30" y="0"/>
                  </a:lnTo>
                  <a:lnTo>
                    <a:pt x="42" y="0"/>
                  </a:lnTo>
                  <a:lnTo>
                    <a:pt x="54" y="1"/>
                  </a:lnTo>
                  <a:lnTo>
                    <a:pt x="69" y="2"/>
                  </a:lnTo>
                  <a:lnTo>
                    <a:pt x="84" y="4"/>
                  </a:lnTo>
                  <a:lnTo>
                    <a:pt x="99" y="7"/>
                  </a:lnTo>
                  <a:lnTo>
                    <a:pt x="114" y="10"/>
                  </a:lnTo>
                  <a:lnTo>
                    <a:pt x="127" y="16"/>
                  </a:lnTo>
                  <a:lnTo>
                    <a:pt x="138" y="23"/>
                  </a:lnTo>
                  <a:lnTo>
                    <a:pt x="146" y="32"/>
                  </a:lnTo>
                  <a:lnTo>
                    <a:pt x="152" y="43"/>
                  </a:lnTo>
                  <a:lnTo>
                    <a:pt x="153" y="55"/>
                  </a:lnTo>
                  <a:lnTo>
                    <a:pt x="150" y="70"/>
                  </a:lnTo>
                  <a:lnTo>
                    <a:pt x="142" y="89"/>
                  </a:lnTo>
                  <a:lnTo>
                    <a:pt x="118" y="115"/>
                  </a:lnTo>
                  <a:lnTo>
                    <a:pt x="93" y="122"/>
                  </a:lnTo>
                  <a:lnTo>
                    <a:pt x="70" y="114"/>
                  </a:lnTo>
                  <a:lnTo>
                    <a:pt x="48" y="95"/>
                  </a:lnTo>
                  <a:lnTo>
                    <a:pt x="29" y="72"/>
                  </a:lnTo>
                  <a:lnTo>
                    <a:pt x="14" y="48"/>
                  </a:lnTo>
                  <a:lnTo>
                    <a:pt x="4" y="30"/>
                  </a:lnTo>
                  <a:lnTo>
                    <a:pt x="0" y="2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81" name="Freeform 533"/>
            <p:cNvSpPr>
              <a:spLocks/>
            </p:cNvSpPr>
            <p:nvPr/>
          </p:nvSpPr>
          <p:spPr bwMode="auto">
            <a:xfrm>
              <a:off x="2930" y="2532"/>
              <a:ext cx="55" cy="78"/>
            </a:xfrm>
            <a:custGeom>
              <a:avLst/>
              <a:gdLst>
                <a:gd name="T0" fmla="*/ 43 w 112"/>
                <a:gd name="T1" fmla="*/ 0 h 156"/>
                <a:gd name="T2" fmla="*/ 68 w 112"/>
                <a:gd name="T3" fmla="*/ 0 h 156"/>
                <a:gd name="T4" fmla="*/ 73 w 112"/>
                <a:gd name="T5" fmla="*/ 7 h 156"/>
                <a:gd name="T6" fmla="*/ 83 w 112"/>
                <a:gd name="T7" fmla="*/ 24 h 156"/>
                <a:gd name="T8" fmla="*/ 96 w 112"/>
                <a:gd name="T9" fmla="*/ 50 h 156"/>
                <a:gd name="T10" fmla="*/ 106 w 112"/>
                <a:gd name="T11" fmla="*/ 77 h 156"/>
                <a:gd name="T12" fmla="*/ 112 w 112"/>
                <a:gd name="T13" fmla="*/ 106 h 156"/>
                <a:gd name="T14" fmla="*/ 108 w 112"/>
                <a:gd name="T15" fmla="*/ 131 h 156"/>
                <a:gd name="T16" fmla="*/ 91 w 112"/>
                <a:gd name="T17" fmla="*/ 149 h 156"/>
                <a:gd name="T18" fmla="*/ 56 w 112"/>
                <a:gd name="T19" fmla="*/ 156 h 156"/>
                <a:gd name="T20" fmla="*/ 22 w 112"/>
                <a:gd name="T21" fmla="*/ 149 h 156"/>
                <a:gd name="T22" fmla="*/ 4 w 112"/>
                <a:gd name="T23" fmla="*/ 131 h 156"/>
                <a:gd name="T24" fmla="*/ 0 w 112"/>
                <a:gd name="T25" fmla="*/ 106 h 156"/>
                <a:gd name="T26" fmla="*/ 5 w 112"/>
                <a:gd name="T27" fmla="*/ 77 h 156"/>
                <a:gd name="T28" fmla="*/ 15 w 112"/>
                <a:gd name="T29" fmla="*/ 50 h 156"/>
                <a:gd name="T30" fmla="*/ 28 w 112"/>
                <a:gd name="T31" fmla="*/ 24 h 156"/>
                <a:gd name="T32" fmla="*/ 38 w 112"/>
                <a:gd name="T33" fmla="*/ 7 h 156"/>
                <a:gd name="T34" fmla="*/ 43 w 112"/>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156">
                  <a:moveTo>
                    <a:pt x="43" y="0"/>
                  </a:moveTo>
                  <a:lnTo>
                    <a:pt x="68" y="0"/>
                  </a:lnTo>
                  <a:lnTo>
                    <a:pt x="73" y="7"/>
                  </a:lnTo>
                  <a:lnTo>
                    <a:pt x="83" y="24"/>
                  </a:lnTo>
                  <a:lnTo>
                    <a:pt x="96" y="50"/>
                  </a:lnTo>
                  <a:lnTo>
                    <a:pt x="106" y="77"/>
                  </a:lnTo>
                  <a:lnTo>
                    <a:pt x="112" y="106"/>
                  </a:lnTo>
                  <a:lnTo>
                    <a:pt x="108" y="131"/>
                  </a:lnTo>
                  <a:lnTo>
                    <a:pt x="91" y="149"/>
                  </a:lnTo>
                  <a:lnTo>
                    <a:pt x="56" y="156"/>
                  </a:lnTo>
                  <a:lnTo>
                    <a:pt x="22" y="149"/>
                  </a:lnTo>
                  <a:lnTo>
                    <a:pt x="4" y="131"/>
                  </a:lnTo>
                  <a:lnTo>
                    <a:pt x="0" y="106"/>
                  </a:lnTo>
                  <a:lnTo>
                    <a:pt x="5" y="77"/>
                  </a:lnTo>
                  <a:lnTo>
                    <a:pt x="15" y="50"/>
                  </a:lnTo>
                  <a:lnTo>
                    <a:pt x="28" y="24"/>
                  </a:lnTo>
                  <a:lnTo>
                    <a:pt x="38" y="7"/>
                  </a:lnTo>
                  <a:lnTo>
                    <a:pt x="4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82" name="Freeform 534"/>
            <p:cNvSpPr>
              <a:spLocks/>
            </p:cNvSpPr>
            <p:nvPr/>
          </p:nvSpPr>
          <p:spPr bwMode="auto">
            <a:xfrm>
              <a:off x="2868" y="2515"/>
              <a:ext cx="75" cy="62"/>
            </a:xfrm>
            <a:custGeom>
              <a:avLst/>
              <a:gdLst>
                <a:gd name="T0" fmla="*/ 138 w 151"/>
                <a:gd name="T1" fmla="*/ 1 h 123"/>
                <a:gd name="T2" fmla="*/ 151 w 151"/>
                <a:gd name="T3" fmla="*/ 23 h 123"/>
                <a:gd name="T4" fmla="*/ 147 w 151"/>
                <a:gd name="T5" fmla="*/ 30 h 123"/>
                <a:gd name="T6" fmla="*/ 137 w 151"/>
                <a:gd name="T7" fmla="*/ 48 h 123"/>
                <a:gd name="T8" fmla="*/ 122 w 151"/>
                <a:gd name="T9" fmla="*/ 71 h 123"/>
                <a:gd name="T10" fmla="*/ 103 w 151"/>
                <a:gd name="T11" fmla="*/ 95 h 123"/>
                <a:gd name="T12" fmla="*/ 82 w 151"/>
                <a:gd name="T13" fmla="*/ 114 h 123"/>
                <a:gd name="T14" fmla="*/ 57 w 151"/>
                <a:gd name="T15" fmla="*/ 123 h 123"/>
                <a:gd name="T16" fmla="*/ 34 w 151"/>
                <a:gd name="T17" fmla="*/ 117 h 123"/>
                <a:gd name="T18" fmla="*/ 11 w 151"/>
                <a:gd name="T19" fmla="*/ 91 h 123"/>
                <a:gd name="T20" fmla="*/ 3 w 151"/>
                <a:gd name="T21" fmla="*/ 72 h 123"/>
                <a:gd name="T22" fmla="*/ 0 w 151"/>
                <a:gd name="T23" fmla="*/ 57 h 123"/>
                <a:gd name="T24" fmla="*/ 0 w 151"/>
                <a:gd name="T25" fmla="*/ 44 h 123"/>
                <a:gd name="T26" fmla="*/ 6 w 151"/>
                <a:gd name="T27" fmla="*/ 32 h 123"/>
                <a:gd name="T28" fmla="*/ 14 w 151"/>
                <a:gd name="T29" fmla="*/ 24 h 123"/>
                <a:gd name="T30" fmla="*/ 25 w 151"/>
                <a:gd name="T31" fmla="*/ 16 h 123"/>
                <a:gd name="T32" fmla="*/ 38 w 151"/>
                <a:gd name="T33" fmla="*/ 10 h 123"/>
                <a:gd name="T34" fmla="*/ 52 w 151"/>
                <a:gd name="T35" fmla="*/ 7 h 123"/>
                <a:gd name="T36" fmla="*/ 67 w 151"/>
                <a:gd name="T37" fmla="*/ 3 h 123"/>
                <a:gd name="T38" fmla="*/ 82 w 151"/>
                <a:gd name="T39" fmla="*/ 2 h 123"/>
                <a:gd name="T40" fmla="*/ 97 w 151"/>
                <a:gd name="T41" fmla="*/ 1 h 123"/>
                <a:gd name="T42" fmla="*/ 109 w 151"/>
                <a:gd name="T43" fmla="*/ 0 h 123"/>
                <a:gd name="T44" fmla="*/ 121 w 151"/>
                <a:gd name="T45" fmla="*/ 0 h 123"/>
                <a:gd name="T46" fmla="*/ 130 w 151"/>
                <a:gd name="T47" fmla="*/ 1 h 123"/>
                <a:gd name="T48" fmla="*/ 136 w 151"/>
                <a:gd name="T49" fmla="*/ 1 h 123"/>
                <a:gd name="T50" fmla="*/ 138 w 151"/>
                <a:gd name="T51" fmla="*/ 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1" h="123">
                  <a:moveTo>
                    <a:pt x="138" y="1"/>
                  </a:moveTo>
                  <a:lnTo>
                    <a:pt x="151" y="23"/>
                  </a:lnTo>
                  <a:lnTo>
                    <a:pt x="147" y="30"/>
                  </a:lnTo>
                  <a:lnTo>
                    <a:pt x="137" y="48"/>
                  </a:lnTo>
                  <a:lnTo>
                    <a:pt x="122" y="71"/>
                  </a:lnTo>
                  <a:lnTo>
                    <a:pt x="103" y="95"/>
                  </a:lnTo>
                  <a:lnTo>
                    <a:pt x="82" y="114"/>
                  </a:lnTo>
                  <a:lnTo>
                    <a:pt x="57" y="123"/>
                  </a:lnTo>
                  <a:lnTo>
                    <a:pt x="34" y="117"/>
                  </a:lnTo>
                  <a:lnTo>
                    <a:pt x="11" y="91"/>
                  </a:lnTo>
                  <a:lnTo>
                    <a:pt x="3" y="72"/>
                  </a:lnTo>
                  <a:lnTo>
                    <a:pt x="0" y="57"/>
                  </a:lnTo>
                  <a:lnTo>
                    <a:pt x="0" y="44"/>
                  </a:lnTo>
                  <a:lnTo>
                    <a:pt x="6" y="32"/>
                  </a:lnTo>
                  <a:lnTo>
                    <a:pt x="14" y="24"/>
                  </a:lnTo>
                  <a:lnTo>
                    <a:pt x="25" y="16"/>
                  </a:lnTo>
                  <a:lnTo>
                    <a:pt x="38" y="10"/>
                  </a:lnTo>
                  <a:lnTo>
                    <a:pt x="52" y="7"/>
                  </a:lnTo>
                  <a:lnTo>
                    <a:pt x="67" y="3"/>
                  </a:lnTo>
                  <a:lnTo>
                    <a:pt x="82" y="2"/>
                  </a:lnTo>
                  <a:lnTo>
                    <a:pt x="97" y="1"/>
                  </a:lnTo>
                  <a:lnTo>
                    <a:pt x="109" y="0"/>
                  </a:lnTo>
                  <a:lnTo>
                    <a:pt x="121" y="0"/>
                  </a:lnTo>
                  <a:lnTo>
                    <a:pt x="130" y="1"/>
                  </a:lnTo>
                  <a:lnTo>
                    <a:pt x="136" y="1"/>
                  </a:lnTo>
                  <a:lnTo>
                    <a:pt x="138"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83" name="Freeform 535"/>
            <p:cNvSpPr>
              <a:spLocks/>
            </p:cNvSpPr>
            <p:nvPr/>
          </p:nvSpPr>
          <p:spPr bwMode="auto">
            <a:xfrm>
              <a:off x="2867" y="2446"/>
              <a:ext cx="76" cy="62"/>
            </a:xfrm>
            <a:custGeom>
              <a:avLst/>
              <a:gdLst>
                <a:gd name="T0" fmla="*/ 152 w 152"/>
                <a:gd name="T1" fmla="*/ 99 h 123"/>
                <a:gd name="T2" fmla="*/ 139 w 152"/>
                <a:gd name="T3" fmla="*/ 122 h 123"/>
                <a:gd name="T4" fmla="*/ 137 w 152"/>
                <a:gd name="T5" fmla="*/ 122 h 123"/>
                <a:gd name="T6" fmla="*/ 131 w 152"/>
                <a:gd name="T7" fmla="*/ 122 h 123"/>
                <a:gd name="T8" fmla="*/ 122 w 152"/>
                <a:gd name="T9" fmla="*/ 123 h 123"/>
                <a:gd name="T10" fmla="*/ 110 w 152"/>
                <a:gd name="T11" fmla="*/ 122 h 123"/>
                <a:gd name="T12" fmla="*/ 98 w 152"/>
                <a:gd name="T13" fmla="*/ 122 h 123"/>
                <a:gd name="T14" fmla="*/ 83 w 152"/>
                <a:gd name="T15" fmla="*/ 121 h 123"/>
                <a:gd name="T16" fmla="*/ 68 w 152"/>
                <a:gd name="T17" fmla="*/ 118 h 123"/>
                <a:gd name="T18" fmla="*/ 53 w 152"/>
                <a:gd name="T19" fmla="*/ 116 h 123"/>
                <a:gd name="T20" fmla="*/ 39 w 152"/>
                <a:gd name="T21" fmla="*/ 111 h 123"/>
                <a:gd name="T22" fmla="*/ 26 w 152"/>
                <a:gd name="T23" fmla="*/ 106 h 123"/>
                <a:gd name="T24" fmla="*/ 15 w 152"/>
                <a:gd name="T25" fmla="*/ 99 h 123"/>
                <a:gd name="T26" fmla="*/ 7 w 152"/>
                <a:gd name="T27" fmla="*/ 91 h 123"/>
                <a:gd name="T28" fmla="*/ 1 w 152"/>
                <a:gd name="T29" fmla="*/ 79 h 123"/>
                <a:gd name="T30" fmla="*/ 0 w 152"/>
                <a:gd name="T31" fmla="*/ 66 h 123"/>
                <a:gd name="T32" fmla="*/ 3 w 152"/>
                <a:gd name="T33" fmla="*/ 51 h 123"/>
                <a:gd name="T34" fmla="*/ 11 w 152"/>
                <a:gd name="T35" fmla="*/ 33 h 123"/>
                <a:gd name="T36" fmla="*/ 34 w 152"/>
                <a:gd name="T37" fmla="*/ 6 h 123"/>
                <a:gd name="T38" fmla="*/ 58 w 152"/>
                <a:gd name="T39" fmla="*/ 0 h 123"/>
                <a:gd name="T40" fmla="*/ 83 w 152"/>
                <a:gd name="T41" fmla="*/ 8 h 123"/>
                <a:gd name="T42" fmla="*/ 104 w 152"/>
                <a:gd name="T43" fmla="*/ 27 h 123"/>
                <a:gd name="T44" fmla="*/ 123 w 152"/>
                <a:gd name="T45" fmla="*/ 50 h 123"/>
                <a:gd name="T46" fmla="*/ 138 w 152"/>
                <a:gd name="T47" fmla="*/ 73 h 123"/>
                <a:gd name="T48" fmla="*/ 148 w 152"/>
                <a:gd name="T49" fmla="*/ 92 h 123"/>
                <a:gd name="T50" fmla="*/ 152 w 152"/>
                <a:gd name="T51" fmla="*/ 9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2" h="123">
                  <a:moveTo>
                    <a:pt x="152" y="99"/>
                  </a:moveTo>
                  <a:lnTo>
                    <a:pt x="139" y="122"/>
                  </a:lnTo>
                  <a:lnTo>
                    <a:pt x="137" y="122"/>
                  </a:lnTo>
                  <a:lnTo>
                    <a:pt x="131" y="122"/>
                  </a:lnTo>
                  <a:lnTo>
                    <a:pt x="122" y="123"/>
                  </a:lnTo>
                  <a:lnTo>
                    <a:pt x="110" y="122"/>
                  </a:lnTo>
                  <a:lnTo>
                    <a:pt x="98" y="122"/>
                  </a:lnTo>
                  <a:lnTo>
                    <a:pt x="83" y="121"/>
                  </a:lnTo>
                  <a:lnTo>
                    <a:pt x="68" y="118"/>
                  </a:lnTo>
                  <a:lnTo>
                    <a:pt x="53" y="116"/>
                  </a:lnTo>
                  <a:lnTo>
                    <a:pt x="39" y="111"/>
                  </a:lnTo>
                  <a:lnTo>
                    <a:pt x="26" y="106"/>
                  </a:lnTo>
                  <a:lnTo>
                    <a:pt x="15" y="99"/>
                  </a:lnTo>
                  <a:lnTo>
                    <a:pt x="7" y="91"/>
                  </a:lnTo>
                  <a:lnTo>
                    <a:pt x="1" y="79"/>
                  </a:lnTo>
                  <a:lnTo>
                    <a:pt x="0" y="66"/>
                  </a:lnTo>
                  <a:lnTo>
                    <a:pt x="3" y="51"/>
                  </a:lnTo>
                  <a:lnTo>
                    <a:pt x="11" y="33"/>
                  </a:lnTo>
                  <a:lnTo>
                    <a:pt x="34" y="6"/>
                  </a:lnTo>
                  <a:lnTo>
                    <a:pt x="58" y="0"/>
                  </a:lnTo>
                  <a:lnTo>
                    <a:pt x="83" y="8"/>
                  </a:lnTo>
                  <a:lnTo>
                    <a:pt x="104" y="27"/>
                  </a:lnTo>
                  <a:lnTo>
                    <a:pt x="123" y="50"/>
                  </a:lnTo>
                  <a:lnTo>
                    <a:pt x="138" y="73"/>
                  </a:lnTo>
                  <a:lnTo>
                    <a:pt x="148" y="92"/>
                  </a:lnTo>
                  <a:lnTo>
                    <a:pt x="152" y="9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84" name="Freeform 536"/>
            <p:cNvSpPr>
              <a:spLocks/>
            </p:cNvSpPr>
            <p:nvPr/>
          </p:nvSpPr>
          <p:spPr bwMode="auto">
            <a:xfrm>
              <a:off x="2555" y="2447"/>
              <a:ext cx="68" cy="74"/>
            </a:xfrm>
            <a:custGeom>
              <a:avLst/>
              <a:gdLst>
                <a:gd name="T0" fmla="*/ 6 w 136"/>
                <a:gd name="T1" fmla="*/ 67 h 148"/>
                <a:gd name="T2" fmla="*/ 0 w 136"/>
                <a:gd name="T3" fmla="*/ 47 h 148"/>
                <a:gd name="T4" fmla="*/ 7 w 136"/>
                <a:gd name="T5" fmla="*/ 33 h 148"/>
                <a:gd name="T6" fmla="*/ 15 w 136"/>
                <a:gd name="T7" fmla="*/ 27 h 148"/>
                <a:gd name="T8" fmla="*/ 24 w 136"/>
                <a:gd name="T9" fmla="*/ 25 h 148"/>
                <a:gd name="T10" fmla="*/ 35 w 136"/>
                <a:gd name="T11" fmla="*/ 25 h 148"/>
                <a:gd name="T12" fmla="*/ 43 w 136"/>
                <a:gd name="T13" fmla="*/ 16 h 148"/>
                <a:gd name="T14" fmla="*/ 58 w 136"/>
                <a:gd name="T15" fmla="*/ 2 h 148"/>
                <a:gd name="T16" fmla="*/ 79 w 136"/>
                <a:gd name="T17" fmla="*/ 2 h 148"/>
                <a:gd name="T18" fmla="*/ 92 w 136"/>
                <a:gd name="T19" fmla="*/ 16 h 148"/>
                <a:gd name="T20" fmla="*/ 100 w 136"/>
                <a:gd name="T21" fmla="*/ 24 h 148"/>
                <a:gd name="T22" fmla="*/ 111 w 136"/>
                <a:gd name="T23" fmla="*/ 23 h 148"/>
                <a:gd name="T24" fmla="*/ 121 w 136"/>
                <a:gd name="T25" fmla="*/ 26 h 148"/>
                <a:gd name="T26" fmla="*/ 129 w 136"/>
                <a:gd name="T27" fmla="*/ 32 h 148"/>
                <a:gd name="T28" fmla="*/ 136 w 136"/>
                <a:gd name="T29" fmla="*/ 46 h 148"/>
                <a:gd name="T30" fmla="*/ 130 w 136"/>
                <a:gd name="T31" fmla="*/ 65 h 148"/>
                <a:gd name="T32" fmla="*/ 130 w 136"/>
                <a:gd name="T33" fmla="*/ 80 h 148"/>
                <a:gd name="T34" fmla="*/ 136 w 136"/>
                <a:gd name="T35" fmla="*/ 100 h 148"/>
                <a:gd name="T36" fmla="*/ 129 w 136"/>
                <a:gd name="T37" fmla="*/ 115 h 148"/>
                <a:gd name="T38" fmla="*/ 121 w 136"/>
                <a:gd name="T39" fmla="*/ 121 h 148"/>
                <a:gd name="T40" fmla="*/ 112 w 136"/>
                <a:gd name="T41" fmla="*/ 123 h 148"/>
                <a:gd name="T42" fmla="*/ 102 w 136"/>
                <a:gd name="T43" fmla="*/ 122 h 148"/>
                <a:gd name="T44" fmla="*/ 94 w 136"/>
                <a:gd name="T45" fmla="*/ 131 h 148"/>
                <a:gd name="T46" fmla="*/ 80 w 136"/>
                <a:gd name="T47" fmla="*/ 146 h 148"/>
                <a:gd name="T48" fmla="*/ 59 w 136"/>
                <a:gd name="T49" fmla="*/ 146 h 148"/>
                <a:gd name="T50" fmla="*/ 45 w 136"/>
                <a:gd name="T51" fmla="*/ 131 h 148"/>
                <a:gd name="T52" fmla="*/ 36 w 136"/>
                <a:gd name="T53" fmla="*/ 123 h 148"/>
                <a:gd name="T54" fmla="*/ 26 w 136"/>
                <a:gd name="T55" fmla="*/ 124 h 148"/>
                <a:gd name="T56" fmla="*/ 16 w 136"/>
                <a:gd name="T57" fmla="*/ 122 h 148"/>
                <a:gd name="T58" fmla="*/ 8 w 136"/>
                <a:gd name="T59" fmla="*/ 116 h 148"/>
                <a:gd name="T60" fmla="*/ 1 w 136"/>
                <a:gd name="T61" fmla="*/ 101 h 148"/>
                <a:gd name="T62" fmla="*/ 7 w 136"/>
                <a:gd name="T63" fmla="*/ 83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6" h="148">
                  <a:moveTo>
                    <a:pt x="14" y="75"/>
                  </a:moveTo>
                  <a:lnTo>
                    <a:pt x="6" y="67"/>
                  </a:lnTo>
                  <a:lnTo>
                    <a:pt x="1" y="57"/>
                  </a:lnTo>
                  <a:lnTo>
                    <a:pt x="0" y="47"/>
                  </a:lnTo>
                  <a:lnTo>
                    <a:pt x="4" y="38"/>
                  </a:lnTo>
                  <a:lnTo>
                    <a:pt x="7" y="33"/>
                  </a:lnTo>
                  <a:lnTo>
                    <a:pt x="11" y="30"/>
                  </a:lnTo>
                  <a:lnTo>
                    <a:pt x="15" y="27"/>
                  </a:lnTo>
                  <a:lnTo>
                    <a:pt x="20" y="25"/>
                  </a:lnTo>
                  <a:lnTo>
                    <a:pt x="24" y="25"/>
                  </a:lnTo>
                  <a:lnTo>
                    <a:pt x="30" y="25"/>
                  </a:lnTo>
                  <a:lnTo>
                    <a:pt x="35" y="25"/>
                  </a:lnTo>
                  <a:lnTo>
                    <a:pt x="41" y="27"/>
                  </a:lnTo>
                  <a:lnTo>
                    <a:pt x="43" y="16"/>
                  </a:lnTo>
                  <a:lnTo>
                    <a:pt x="50" y="8"/>
                  </a:lnTo>
                  <a:lnTo>
                    <a:pt x="58" y="2"/>
                  </a:lnTo>
                  <a:lnTo>
                    <a:pt x="68" y="0"/>
                  </a:lnTo>
                  <a:lnTo>
                    <a:pt x="79" y="2"/>
                  </a:lnTo>
                  <a:lnTo>
                    <a:pt x="87" y="8"/>
                  </a:lnTo>
                  <a:lnTo>
                    <a:pt x="92" y="16"/>
                  </a:lnTo>
                  <a:lnTo>
                    <a:pt x="95" y="26"/>
                  </a:lnTo>
                  <a:lnTo>
                    <a:pt x="100" y="24"/>
                  </a:lnTo>
                  <a:lnTo>
                    <a:pt x="105" y="23"/>
                  </a:lnTo>
                  <a:lnTo>
                    <a:pt x="111" y="23"/>
                  </a:lnTo>
                  <a:lnTo>
                    <a:pt x="117" y="24"/>
                  </a:lnTo>
                  <a:lnTo>
                    <a:pt x="121" y="26"/>
                  </a:lnTo>
                  <a:lnTo>
                    <a:pt x="126" y="29"/>
                  </a:lnTo>
                  <a:lnTo>
                    <a:pt x="129" y="32"/>
                  </a:lnTo>
                  <a:lnTo>
                    <a:pt x="133" y="37"/>
                  </a:lnTo>
                  <a:lnTo>
                    <a:pt x="136" y="46"/>
                  </a:lnTo>
                  <a:lnTo>
                    <a:pt x="135" y="56"/>
                  </a:lnTo>
                  <a:lnTo>
                    <a:pt x="130" y="65"/>
                  </a:lnTo>
                  <a:lnTo>
                    <a:pt x="122" y="73"/>
                  </a:lnTo>
                  <a:lnTo>
                    <a:pt x="130" y="80"/>
                  </a:lnTo>
                  <a:lnTo>
                    <a:pt x="135" y="90"/>
                  </a:lnTo>
                  <a:lnTo>
                    <a:pt x="136" y="100"/>
                  </a:lnTo>
                  <a:lnTo>
                    <a:pt x="133" y="110"/>
                  </a:lnTo>
                  <a:lnTo>
                    <a:pt x="129" y="115"/>
                  </a:lnTo>
                  <a:lnTo>
                    <a:pt x="126" y="118"/>
                  </a:lnTo>
                  <a:lnTo>
                    <a:pt x="121" y="121"/>
                  </a:lnTo>
                  <a:lnTo>
                    <a:pt x="117" y="122"/>
                  </a:lnTo>
                  <a:lnTo>
                    <a:pt x="112" y="123"/>
                  </a:lnTo>
                  <a:lnTo>
                    <a:pt x="106" y="123"/>
                  </a:lnTo>
                  <a:lnTo>
                    <a:pt x="102" y="122"/>
                  </a:lnTo>
                  <a:lnTo>
                    <a:pt x="96" y="121"/>
                  </a:lnTo>
                  <a:lnTo>
                    <a:pt x="94" y="131"/>
                  </a:lnTo>
                  <a:lnTo>
                    <a:pt x="88" y="140"/>
                  </a:lnTo>
                  <a:lnTo>
                    <a:pt x="80" y="146"/>
                  </a:lnTo>
                  <a:lnTo>
                    <a:pt x="69" y="148"/>
                  </a:lnTo>
                  <a:lnTo>
                    <a:pt x="59" y="146"/>
                  </a:lnTo>
                  <a:lnTo>
                    <a:pt x="51" y="140"/>
                  </a:lnTo>
                  <a:lnTo>
                    <a:pt x="45" y="131"/>
                  </a:lnTo>
                  <a:lnTo>
                    <a:pt x="42" y="121"/>
                  </a:lnTo>
                  <a:lnTo>
                    <a:pt x="36" y="123"/>
                  </a:lnTo>
                  <a:lnTo>
                    <a:pt x="31" y="124"/>
                  </a:lnTo>
                  <a:lnTo>
                    <a:pt x="26" y="124"/>
                  </a:lnTo>
                  <a:lnTo>
                    <a:pt x="21" y="123"/>
                  </a:lnTo>
                  <a:lnTo>
                    <a:pt x="16" y="122"/>
                  </a:lnTo>
                  <a:lnTo>
                    <a:pt x="12" y="120"/>
                  </a:lnTo>
                  <a:lnTo>
                    <a:pt x="8" y="116"/>
                  </a:lnTo>
                  <a:lnTo>
                    <a:pt x="5" y="111"/>
                  </a:lnTo>
                  <a:lnTo>
                    <a:pt x="1" y="101"/>
                  </a:lnTo>
                  <a:lnTo>
                    <a:pt x="3" y="92"/>
                  </a:lnTo>
                  <a:lnTo>
                    <a:pt x="7" y="83"/>
                  </a:lnTo>
                  <a:lnTo>
                    <a:pt x="14" y="7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85" name="Freeform 537"/>
            <p:cNvSpPr>
              <a:spLocks/>
            </p:cNvSpPr>
            <p:nvPr/>
          </p:nvSpPr>
          <p:spPr bwMode="auto">
            <a:xfrm>
              <a:off x="2579" y="2473"/>
              <a:ext cx="20" cy="21"/>
            </a:xfrm>
            <a:custGeom>
              <a:avLst/>
              <a:gdLst>
                <a:gd name="T0" fmla="*/ 19 w 39"/>
                <a:gd name="T1" fmla="*/ 40 h 40"/>
                <a:gd name="T2" fmla="*/ 27 w 39"/>
                <a:gd name="T3" fmla="*/ 39 h 40"/>
                <a:gd name="T4" fmla="*/ 33 w 39"/>
                <a:gd name="T5" fmla="*/ 34 h 40"/>
                <a:gd name="T6" fmla="*/ 38 w 39"/>
                <a:gd name="T7" fmla="*/ 27 h 40"/>
                <a:gd name="T8" fmla="*/ 39 w 39"/>
                <a:gd name="T9" fmla="*/ 20 h 40"/>
                <a:gd name="T10" fmla="*/ 38 w 39"/>
                <a:gd name="T11" fmla="*/ 12 h 40"/>
                <a:gd name="T12" fmla="*/ 33 w 39"/>
                <a:gd name="T13" fmla="*/ 5 h 40"/>
                <a:gd name="T14" fmla="*/ 27 w 39"/>
                <a:gd name="T15" fmla="*/ 1 h 40"/>
                <a:gd name="T16" fmla="*/ 19 w 39"/>
                <a:gd name="T17" fmla="*/ 0 h 40"/>
                <a:gd name="T18" fmla="*/ 12 w 39"/>
                <a:gd name="T19" fmla="*/ 1 h 40"/>
                <a:gd name="T20" fmla="*/ 6 w 39"/>
                <a:gd name="T21" fmla="*/ 5 h 40"/>
                <a:gd name="T22" fmla="*/ 1 w 39"/>
                <a:gd name="T23" fmla="*/ 12 h 40"/>
                <a:gd name="T24" fmla="*/ 0 w 39"/>
                <a:gd name="T25" fmla="*/ 20 h 40"/>
                <a:gd name="T26" fmla="*/ 1 w 39"/>
                <a:gd name="T27" fmla="*/ 27 h 40"/>
                <a:gd name="T28" fmla="*/ 6 w 39"/>
                <a:gd name="T29" fmla="*/ 34 h 40"/>
                <a:gd name="T30" fmla="*/ 12 w 39"/>
                <a:gd name="T31" fmla="*/ 39 h 40"/>
                <a:gd name="T32" fmla="*/ 19 w 39"/>
                <a:gd name="T33"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40">
                  <a:moveTo>
                    <a:pt x="19" y="40"/>
                  </a:moveTo>
                  <a:lnTo>
                    <a:pt x="27" y="39"/>
                  </a:lnTo>
                  <a:lnTo>
                    <a:pt x="33" y="34"/>
                  </a:lnTo>
                  <a:lnTo>
                    <a:pt x="38" y="27"/>
                  </a:lnTo>
                  <a:lnTo>
                    <a:pt x="39" y="20"/>
                  </a:lnTo>
                  <a:lnTo>
                    <a:pt x="38" y="12"/>
                  </a:lnTo>
                  <a:lnTo>
                    <a:pt x="33" y="5"/>
                  </a:lnTo>
                  <a:lnTo>
                    <a:pt x="27" y="1"/>
                  </a:lnTo>
                  <a:lnTo>
                    <a:pt x="19" y="0"/>
                  </a:lnTo>
                  <a:lnTo>
                    <a:pt x="12" y="1"/>
                  </a:lnTo>
                  <a:lnTo>
                    <a:pt x="6" y="5"/>
                  </a:lnTo>
                  <a:lnTo>
                    <a:pt x="1" y="12"/>
                  </a:lnTo>
                  <a:lnTo>
                    <a:pt x="0" y="20"/>
                  </a:lnTo>
                  <a:lnTo>
                    <a:pt x="1" y="27"/>
                  </a:lnTo>
                  <a:lnTo>
                    <a:pt x="6" y="34"/>
                  </a:lnTo>
                  <a:lnTo>
                    <a:pt x="12" y="39"/>
                  </a:lnTo>
                  <a:lnTo>
                    <a:pt x="19" y="4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86" name="Freeform 538"/>
            <p:cNvSpPr>
              <a:spLocks/>
            </p:cNvSpPr>
            <p:nvPr/>
          </p:nvSpPr>
          <p:spPr bwMode="auto">
            <a:xfrm>
              <a:off x="2642" y="1923"/>
              <a:ext cx="68" cy="74"/>
            </a:xfrm>
            <a:custGeom>
              <a:avLst/>
              <a:gdLst>
                <a:gd name="T0" fmla="*/ 6 w 136"/>
                <a:gd name="T1" fmla="*/ 66 h 147"/>
                <a:gd name="T2" fmla="*/ 0 w 136"/>
                <a:gd name="T3" fmla="*/ 47 h 147"/>
                <a:gd name="T4" fmla="*/ 7 w 136"/>
                <a:gd name="T5" fmla="*/ 33 h 147"/>
                <a:gd name="T6" fmla="*/ 15 w 136"/>
                <a:gd name="T7" fmla="*/ 26 h 147"/>
                <a:gd name="T8" fmla="*/ 25 w 136"/>
                <a:gd name="T9" fmla="*/ 24 h 147"/>
                <a:gd name="T10" fmla="*/ 35 w 136"/>
                <a:gd name="T11" fmla="*/ 25 h 147"/>
                <a:gd name="T12" fmla="*/ 43 w 136"/>
                <a:gd name="T13" fmla="*/ 16 h 147"/>
                <a:gd name="T14" fmla="*/ 58 w 136"/>
                <a:gd name="T15" fmla="*/ 2 h 147"/>
                <a:gd name="T16" fmla="*/ 79 w 136"/>
                <a:gd name="T17" fmla="*/ 2 h 147"/>
                <a:gd name="T18" fmla="*/ 92 w 136"/>
                <a:gd name="T19" fmla="*/ 16 h 147"/>
                <a:gd name="T20" fmla="*/ 101 w 136"/>
                <a:gd name="T21" fmla="*/ 24 h 147"/>
                <a:gd name="T22" fmla="*/ 111 w 136"/>
                <a:gd name="T23" fmla="*/ 23 h 147"/>
                <a:gd name="T24" fmla="*/ 121 w 136"/>
                <a:gd name="T25" fmla="*/ 25 h 147"/>
                <a:gd name="T26" fmla="*/ 129 w 136"/>
                <a:gd name="T27" fmla="*/ 32 h 147"/>
                <a:gd name="T28" fmla="*/ 136 w 136"/>
                <a:gd name="T29" fmla="*/ 46 h 147"/>
                <a:gd name="T30" fmla="*/ 130 w 136"/>
                <a:gd name="T31" fmla="*/ 65 h 147"/>
                <a:gd name="T32" fmla="*/ 130 w 136"/>
                <a:gd name="T33" fmla="*/ 80 h 147"/>
                <a:gd name="T34" fmla="*/ 136 w 136"/>
                <a:gd name="T35" fmla="*/ 100 h 147"/>
                <a:gd name="T36" fmla="*/ 129 w 136"/>
                <a:gd name="T37" fmla="*/ 114 h 147"/>
                <a:gd name="T38" fmla="*/ 121 w 136"/>
                <a:gd name="T39" fmla="*/ 121 h 147"/>
                <a:gd name="T40" fmla="*/ 112 w 136"/>
                <a:gd name="T41" fmla="*/ 123 h 147"/>
                <a:gd name="T42" fmla="*/ 102 w 136"/>
                <a:gd name="T43" fmla="*/ 122 h 147"/>
                <a:gd name="T44" fmla="*/ 94 w 136"/>
                <a:gd name="T45" fmla="*/ 131 h 147"/>
                <a:gd name="T46" fmla="*/ 80 w 136"/>
                <a:gd name="T47" fmla="*/ 145 h 147"/>
                <a:gd name="T48" fmla="*/ 59 w 136"/>
                <a:gd name="T49" fmla="*/ 145 h 147"/>
                <a:gd name="T50" fmla="*/ 45 w 136"/>
                <a:gd name="T51" fmla="*/ 131 h 147"/>
                <a:gd name="T52" fmla="*/ 36 w 136"/>
                <a:gd name="T53" fmla="*/ 123 h 147"/>
                <a:gd name="T54" fmla="*/ 26 w 136"/>
                <a:gd name="T55" fmla="*/ 124 h 147"/>
                <a:gd name="T56" fmla="*/ 16 w 136"/>
                <a:gd name="T57" fmla="*/ 122 h 147"/>
                <a:gd name="T58" fmla="*/ 8 w 136"/>
                <a:gd name="T59" fmla="*/ 116 h 147"/>
                <a:gd name="T60" fmla="*/ 1 w 136"/>
                <a:gd name="T61" fmla="*/ 101 h 147"/>
                <a:gd name="T62" fmla="*/ 7 w 136"/>
                <a:gd name="T63" fmla="*/ 8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6" h="147">
                  <a:moveTo>
                    <a:pt x="14" y="74"/>
                  </a:moveTo>
                  <a:lnTo>
                    <a:pt x="6" y="66"/>
                  </a:lnTo>
                  <a:lnTo>
                    <a:pt x="1" y="57"/>
                  </a:lnTo>
                  <a:lnTo>
                    <a:pt x="0" y="47"/>
                  </a:lnTo>
                  <a:lnTo>
                    <a:pt x="4" y="36"/>
                  </a:lnTo>
                  <a:lnTo>
                    <a:pt x="7" y="33"/>
                  </a:lnTo>
                  <a:lnTo>
                    <a:pt x="11" y="30"/>
                  </a:lnTo>
                  <a:lnTo>
                    <a:pt x="15" y="26"/>
                  </a:lnTo>
                  <a:lnTo>
                    <a:pt x="20" y="25"/>
                  </a:lnTo>
                  <a:lnTo>
                    <a:pt x="25" y="24"/>
                  </a:lnTo>
                  <a:lnTo>
                    <a:pt x="30" y="24"/>
                  </a:lnTo>
                  <a:lnTo>
                    <a:pt x="35" y="25"/>
                  </a:lnTo>
                  <a:lnTo>
                    <a:pt x="41" y="27"/>
                  </a:lnTo>
                  <a:lnTo>
                    <a:pt x="43" y="16"/>
                  </a:lnTo>
                  <a:lnTo>
                    <a:pt x="50" y="8"/>
                  </a:lnTo>
                  <a:lnTo>
                    <a:pt x="58" y="2"/>
                  </a:lnTo>
                  <a:lnTo>
                    <a:pt x="68" y="0"/>
                  </a:lnTo>
                  <a:lnTo>
                    <a:pt x="79" y="2"/>
                  </a:lnTo>
                  <a:lnTo>
                    <a:pt x="87" y="8"/>
                  </a:lnTo>
                  <a:lnTo>
                    <a:pt x="92" y="16"/>
                  </a:lnTo>
                  <a:lnTo>
                    <a:pt x="95" y="26"/>
                  </a:lnTo>
                  <a:lnTo>
                    <a:pt x="101" y="24"/>
                  </a:lnTo>
                  <a:lnTo>
                    <a:pt x="105" y="23"/>
                  </a:lnTo>
                  <a:lnTo>
                    <a:pt x="111" y="23"/>
                  </a:lnTo>
                  <a:lnTo>
                    <a:pt x="116" y="24"/>
                  </a:lnTo>
                  <a:lnTo>
                    <a:pt x="121" y="25"/>
                  </a:lnTo>
                  <a:lnTo>
                    <a:pt x="126" y="28"/>
                  </a:lnTo>
                  <a:lnTo>
                    <a:pt x="129" y="32"/>
                  </a:lnTo>
                  <a:lnTo>
                    <a:pt x="133" y="35"/>
                  </a:lnTo>
                  <a:lnTo>
                    <a:pt x="136" y="46"/>
                  </a:lnTo>
                  <a:lnTo>
                    <a:pt x="135" y="55"/>
                  </a:lnTo>
                  <a:lnTo>
                    <a:pt x="130" y="65"/>
                  </a:lnTo>
                  <a:lnTo>
                    <a:pt x="122" y="72"/>
                  </a:lnTo>
                  <a:lnTo>
                    <a:pt x="130" y="80"/>
                  </a:lnTo>
                  <a:lnTo>
                    <a:pt x="135" y="89"/>
                  </a:lnTo>
                  <a:lnTo>
                    <a:pt x="136" y="100"/>
                  </a:lnTo>
                  <a:lnTo>
                    <a:pt x="133" y="110"/>
                  </a:lnTo>
                  <a:lnTo>
                    <a:pt x="129" y="114"/>
                  </a:lnTo>
                  <a:lnTo>
                    <a:pt x="126" y="117"/>
                  </a:lnTo>
                  <a:lnTo>
                    <a:pt x="121" y="121"/>
                  </a:lnTo>
                  <a:lnTo>
                    <a:pt x="117" y="122"/>
                  </a:lnTo>
                  <a:lnTo>
                    <a:pt x="112" y="123"/>
                  </a:lnTo>
                  <a:lnTo>
                    <a:pt x="106" y="123"/>
                  </a:lnTo>
                  <a:lnTo>
                    <a:pt x="102" y="122"/>
                  </a:lnTo>
                  <a:lnTo>
                    <a:pt x="96" y="121"/>
                  </a:lnTo>
                  <a:lnTo>
                    <a:pt x="94" y="131"/>
                  </a:lnTo>
                  <a:lnTo>
                    <a:pt x="88" y="139"/>
                  </a:lnTo>
                  <a:lnTo>
                    <a:pt x="80" y="145"/>
                  </a:lnTo>
                  <a:lnTo>
                    <a:pt x="69" y="147"/>
                  </a:lnTo>
                  <a:lnTo>
                    <a:pt x="59" y="145"/>
                  </a:lnTo>
                  <a:lnTo>
                    <a:pt x="51" y="139"/>
                  </a:lnTo>
                  <a:lnTo>
                    <a:pt x="45" y="131"/>
                  </a:lnTo>
                  <a:lnTo>
                    <a:pt x="42" y="121"/>
                  </a:lnTo>
                  <a:lnTo>
                    <a:pt x="36" y="123"/>
                  </a:lnTo>
                  <a:lnTo>
                    <a:pt x="31" y="124"/>
                  </a:lnTo>
                  <a:lnTo>
                    <a:pt x="26" y="124"/>
                  </a:lnTo>
                  <a:lnTo>
                    <a:pt x="21" y="123"/>
                  </a:lnTo>
                  <a:lnTo>
                    <a:pt x="16" y="122"/>
                  </a:lnTo>
                  <a:lnTo>
                    <a:pt x="12" y="119"/>
                  </a:lnTo>
                  <a:lnTo>
                    <a:pt x="8" y="116"/>
                  </a:lnTo>
                  <a:lnTo>
                    <a:pt x="5" y="111"/>
                  </a:lnTo>
                  <a:lnTo>
                    <a:pt x="1" y="101"/>
                  </a:lnTo>
                  <a:lnTo>
                    <a:pt x="3" y="92"/>
                  </a:lnTo>
                  <a:lnTo>
                    <a:pt x="7" y="83"/>
                  </a:lnTo>
                  <a:lnTo>
                    <a:pt x="14" y="7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87" name="Freeform 539"/>
            <p:cNvSpPr>
              <a:spLocks/>
            </p:cNvSpPr>
            <p:nvPr/>
          </p:nvSpPr>
          <p:spPr bwMode="auto">
            <a:xfrm>
              <a:off x="2667" y="1949"/>
              <a:ext cx="20" cy="20"/>
            </a:xfrm>
            <a:custGeom>
              <a:avLst/>
              <a:gdLst>
                <a:gd name="T0" fmla="*/ 19 w 39"/>
                <a:gd name="T1" fmla="*/ 39 h 39"/>
                <a:gd name="T2" fmla="*/ 28 w 39"/>
                <a:gd name="T3" fmla="*/ 38 h 39"/>
                <a:gd name="T4" fmla="*/ 33 w 39"/>
                <a:gd name="T5" fmla="*/ 33 h 39"/>
                <a:gd name="T6" fmla="*/ 38 w 39"/>
                <a:gd name="T7" fmla="*/ 27 h 39"/>
                <a:gd name="T8" fmla="*/ 39 w 39"/>
                <a:gd name="T9" fmla="*/ 19 h 39"/>
                <a:gd name="T10" fmla="*/ 38 w 39"/>
                <a:gd name="T11" fmla="*/ 12 h 39"/>
                <a:gd name="T12" fmla="*/ 33 w 39"/>
                <a:gd name="T13" fmla="*/ 5 h 39"/>
                <a:gd name="T14" fmla="*/ 28 w 39"/>
                <a:gd name="T15" fmla="*/ 1 h 39"/>
                <a:gd name="T16" fmla="*/ 19 w 39"/>
                <a:gd name="T17" fmla="*/ 0 h 39"/>
                <a:gd name="T18" fmla="*/ 13 w 39"/>
                <a:gd name="T19" fmla="*/ 1 h 39"/>
                <a:gd name="T20" fmla="*/ 6 w 39"/>
                <a:gd name="T21" fmla="*/ 5 h 39"/>
                <a:gd name="T22" fmla="*/ 1 w 39"/>
                <a:gd name="T23" fmla="*/ 12 h 39"/>
                <a:gd name="T24" fmla="*/ 0 w 39"/>
                <a:gd name="T25" fmla="*/ 19 h 39"/>
                <a:gd name="T26" fmla="*/ 1 w 39"/>
                <a:gd name="T27" fmla="*/ 27 h 39"/>
                <a:gd name="T28" fmla="*/ 6 w 39"/>
                <a:gd name="T29" fmla="*/ 33 h 39"/>
                <a:gd name="T30" fmla="*/ 13 w 39"/>
                <a:gd name="T31" fmla="*/ 38 h 39"/>
                <a:gd name="T32" fmla="*/ 19 w 39"/>
                <a:gd name="T33"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39">
                  <a:moveTo>
                    <a:pt x="19" y="39"/>
                  </a:moveTo>
                  <a:lnTo>
                    <a:pt x="28" y="38"/>
                  </a:lnTo>
                  <a:lnTo>
                    <a:pt x="33" y="33"/>
                  </a:lnTo>
                  <a:lnTo>
                    <a:pt x="38" y="27"/>
                  </a:lnTo>
                  <a:lnTo>
                    <a:pt x="39" y="19"/>
                  </a:lnTo>
                  <a:lnTo>
                    <a:pt x="38" y="12"/>
                  </a:lnTo>
                  <a:lnTo>
                    <a:pt x="33" y="5"/>
                  </a:lnTo>
                  <a:lnTo>
                    <a:pt x="28" y="1"/>
                  </a:lnTo>
                  <a:lnTo>
                    <a:pt x="19" y="0"/>
                  </a:lnTo>
                  <a:lnTo>
                    <a:pt x="13" y="1"/>
                  </a:lnTo>
                  <a:lnTo>
                    <a:pt x="6" y="5"/>
                  </a:lnTo>
                  <a:lnTo>
                    <a:pt x="1" y="12"/>
                  </a:lnTo>
                  <a:lnTo>
                    <a:pt x="0" y="19"/>
                  </a:lnTo>
                  <a:lnTo>
                    <a:pt x="1" y="27"/>
                  </a:lnTo>
                  <a:lnTo>
                    <a:pt x="6" y="33"/>
                  </a:lnTo>
                  <a:lnTo>
                    <a:pt x="13" y="38"/>
                  </a:lnTo>
                  <a:lnTo>
                    <a:pt x="19" y="3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88" name="Freeform 540"/>
            <p:cNvSpPr>
              <a:spLocks/>
            </p:cNvSpPr>
            <p:nvPr/>
          </p:nvSpPr>
          <p:spPr bwMode="auto">
            <a:xfrm>
              <a:off x="2593" y="1695"/>
              <a:ext cx="30" cy="30"/>
            </a:xfrm>
            <a:custGeom>
              <a:avLst/>
              <a:gdLst>
                <a:gd name="T0" fmla="*/ 60 w 60"/>
                <a:gd name="T1" fmla="*/ 29 h 59"/>
                <a:gd name="T2" fmla="*/ 59 w 60"/>
                <a:gd name="T3" fmla="*/ 24 h 59"/>
                <a:gd name="T4" fmla="*/ 58 w 60"/>
                <a:gd name="T5" fmla="*/ 18 h 59"/>
                <a:gd name="T6" fmla="*/ 55 w 60"/>
                <a:gd name="T7" fmla="*/ 13 h 59"/>
                <a:gd name="T8" fmla="*/ 51 w 60"/>
                <a:gd name="T9" fmla="*/ 9 h 59"/>
                <a:gd name="T10" fmla="*/ 47 w 60"/>
                <a:gd name="T11" fmla="*/ 5 h 59"/>
                <a:gd name="T12" fmla="*/ 42 w 60"/>
                <a:gd name="T13" fmla="*/ 2 h 59"/>
                <a:gd name="T14" fmla="*/ 36 w 60"/>
                <a:gd name="T15" fmla="*/ 1 h 59"/>
                <a:gd name="T16" fmla="*/ 30 w 60"/>
                <a:gd name="T17" fmla="*/ 0 h 59"/>
                <a:gd name="T18" fmla="*/ 19 w 60"/>
                <a:gd name="T19" fmla="*/ 2 h 59"/>
                <a:gd name="T20" fmla="*/ 10 w 60"/>
                <a:gd name="T21" fmla="*/ 9 h 59"/>
                <a:gd name="T22" fmla="*/ 3 w 60"/>
                <a:gd name="T23" fmla="*/ 18 h 59"/>
                <a:gd name="T24" fmla="*/ 0 w 60"/>
                <a:gd name="T25" fmla="*/ 29 h 59"/>
                <a:gd name="T26" fmla="*/ 2 w 60"/>
                <a:gd name="T27" fmla="*/ 35 h 59"/>
                <a:gd name="T28" fmla="*/ 3 w 60"/>
                <a:gd name="T29" fmla="*/ 41 h 59"/>
                <a:gd name="T30" fmla="*/ 6 w 60"/>
                <a:gd name="T31" fmla="*/ 46 h 59"/>
                <a:gd name="T32" fmla="*/ 10 w 60"/>
                <a:gd name="T33" fmla="*/ 50 h 59"/>
                <a:gd name="T34" fmla="*/ 14 w 60"/>
                <a:gd name="T35" fmla="*/ 54 h 59"/>
                <a:gd name="T36" fmla="*/ 19 w 60"/>
                <a:gd name="T37" fmla="*/ 57 h 59"/>
                <a:gd name="T38" fmla="*/ 25 w 60"/>
                <a:gd name="T39" fmla="*/ 58 h 59"/>
                <a:gd name="T40" fmla="*/ 30 w 60"/>
                <a:gd name="T41" fmla="*/ 59 h 59"/>
                <a:gd name="T42" fmla="*/ 36 w 60"/>
                <a:gd name="T43" fmla="*/ 58 h 59"/>
                <a:gd name="T44" fmla="*/ 42 w 60"/>
                <a:gd name="T45" fmla="*/ 57 h 59"/>
                <a:gd name="T46" fmla="*/ 47 w 60"/>
                <a:gd name="T47" fmla="*/ 54 h 59"/>
                <a:gd name="T48" fmla="*/ 51 w 60"/>
                <a:gd name="T49" fmla="*/ 50 h 59"/>
                <a:gd name="T50" fmla="*/ 55 w 60"/>
                <a:gd name="T51" fmla="*/ 46 h 59"/>
                <a:gd name="T52" fmla="*/ 58 w 60"/>
                <a:gd name="T53" fmla="*/ 41 h 59"/>
                <a:gd name="T54" fmla="*/ 59 w 60"/>
                <a:gd name="T55" fmla="*/ 35 h 59"/>
                <a:gd name="T56" fmla="*/ 60 w 60"/>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29"/>
                  </a:moveTo>
                  <a:lnTo>
                    <a:pt x="59" y="24"/>
                  </a:lnTo>
                  <a:lnTo>
                    <a:pt x="58" y="18"/>
                  </a:lnTo>
                  <a:lnTo>
                    <a:pt x="55" y="13"/>
                  </a:lnTo>
                  <a:lnTo>
                    <a:pt x="51" y="9"/>
                  </a:lnTo>
                  <a:lnTo>
                    <a:pt x="47" y="5"/>
                  </a:lnTo>
                  <a:lnTo>
                    <a:pt x="42" y="2"/>
                  </a:lnTo>
                  <a:lnTo>
                    <a:pt x="36" y="1"/>
                  </a:lnTo>
                  <a:lnTo>
                    <a:pt x="30" y="0"/>
                  </a:lnTo>
                  <a:lnTo>
                    <a:pt x="19" y="2"/>
                  </a:lnTo>
                  <a:lnTo>
                    <a:pt x="10" y="9"/>
                  </a:lnTo>
                  <a:lnTo>
                    <a:pt x="3" y="18"/>
                  </a:lnTo>
                  <a:lnTo>
                    <a:pt x="0" y="29"/>
                  </a:lnTo>
                  <a:lnTo>
                    <a:pt x="2" y="35"/>
                  </a:lnTo>
                  <a:lnTo>
                    <a:pt x="3" y="41"/>
                  </a:lnTo>
                  <a:lnTo>
                    <a:pt x="6" y="46"/>
                  </a:lnTo>
                  <a:lnTo>
                    <a:pt x="10" y="50"/>
                  </a:lnTo>
                  <a:lnTo>
                    <a:pt x="14" y="54"/>
                  </a:lnTo>
                  <a:lnTo>
                    <a:pt x="19" y="57"/>
                  </a:lnTo>
                  <a:lnTo>
                    <a:pt x="25" y="58"/>
                  </a:lnTo>
                  <a:lnTo>
                    <a:pt x="30" y="59"/>
                  </a:lnTo>
                  <a:lnTo>
                    <a:pt x="36" y="58"/>
                  </a:lnTo>
                  <a:lnTo>
                    <a:pt x="42" y="57"/>
                  </a:lnTo>
                  <a:lnTo>
                    <a:pt x="47" y="54"/>
                  </a:lnTo>
                  <a:lnTo>
                    <a:pt x="51" y="50"/>
                  </a:lnTo>
                  <a:lnTo>
                    <a:pt x="55" y="46"/>
                  </a:lnTo>
                  <a:lnTo>
                    <a:pt x="58" y="41"/>
                  </a:lnTo>
                  <a:lnTo>
                    <a:pt x="59" y="35"/>
                  </a:lnTo>
                  <a:lnTo>
                    <a:pt x="60"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89" name="Freeform 541"/>
            <p:cNvSpPr>
              <a:spLocks/>
            </p:cNvSpPr>
            <p:nvPr/>
          </p:nvSpPr>
          <p:spPr bwMode="auto">
            <a:xfrm>
              <a:off x="2601" y="1702"/>
              <a:ext cx="15" cy="15"/>
            </a:xfrm>
            <a:custGeom>
              <a:avLst/>
              <a:gdLst>
                <a:gd name="T0" fmla="*/ 15 w 30"/>
                <a:gd name="T1" fmla="*/ 30 h 30"/>
                <a:gd name="T2" fmla="*/ 13 w 30"/>
                <a:gd name="T3" fmla="*/ 30 h 30"/>
                <a:gd name="T4" fmla="*/ 11 w 30"/>
                <a:gd name="T5" fmla="*/ 29 h 30"/>
                <a:gd name="T6" fmla="*/ 7 w 30"/>
                <a:gd name="T7" fmla="*/ 27 h 30"/>
                <a:gd name="T8" fmla="*/ 5 w 30"/>
                <a:gd name="T9" fmla="*/ 26 h 30"/>
                <a:gd name="T10" fmla="*/ 4 w 30"/>
                <a:gd name="T11" fmla="*/ 24 h 30"/>
                <a:gd name="T12" fmla="*/ 2 w 30"/>
                <a:gd name="T13" fmla="*/ 20 h 30"/>
                <a:gd name="T14" fmla="*/ 0 w 30"/>
                <a:gd name="T15" fmla="*/ 18 h 30"/>
                <a:gd name="T16" fmla="*/ 0 w 30"/>
                <a:gd name="T17" fmla="*/ 15 h 30"/>
                <a:gd name="T18" fmla="*/ 0 w 30"/>
                <a:gd name="T19" fmla="*/ 12 h 30"/>
                <a:gd name="T20" fmla="*/ 2 w 30"/>
                <a:gd name="T21" fmla="*/ 10 h 30"/>
                <a:gd name="T22" fmla="*/ 4 w 30"/>
                <a:gd name="T23" fmla="*/ 7 h 30"/>
                <a:gd name="T24" fmla="*/ 5 w 30"/>
                <a:gd name="T25" fmla="*/ 5 h 30"/>
                <a:gd name="T26" fmla="*/ 7 w 30"/>
                <a:gd name="T27" fmla="*/ 3 h 30"/>
                <a:gd name="T28" fmla="*/ 11 w 30"/>
                <a:gd name="T29" fmla="*/ 2 h 30"/>
                <a:gd name="T30" fmla="*/ 13 w 30"/>
                <a:gd name="T31" fmla="*/ 0 h 30"/>
                <a:gd name="T32" fmla="*/ 15 w 30"/>
                <a:gd name="T33" fmla="*/ 0 h 30"/>
                <a:gd name="T34" fmla="*/ 19 w 30"/>
                <a:gd name="T35" fmla="*/ 0 h 30"/>
                <a:gd name="T36" fmla="*/ 21 w 30"/>
                <a:gd name="T37" fmla="*/ 2 h 30"/>
                <a:gd name="T38" fmla="*/ 23 w 30"/>
                <a:gd name="T39" fmla="*/ 3 h 30"/>
                <a:gd name="T40" fmla="*/ 26 w 30"/>
                <a:gd name="T41" fmla="*/ 5 h 30"/>
                <a:gd name="T42" fmla="*/ 28 w 30"/>
                <a:gd name="T43" fmla="*/ 7 h 30"/>
                <a:gd name="T44" fmla="*/ 29 w 30"/>
                <a:gd name="T45" fmla="*/ 10 h 30"/>
                <a:gd name="T46" fmla="*/ 30 w 30"/>
                <a:gd name="T47" fmla="*/ 12 h 30"/>
                <a:gd name="T48" fmla="*/ 30 w 30"/>
                <a:gd name="T49" fmla="*/ 15 h 30"/>
                <a:gd name="T50" fmla="*/ 29 w 30"/>
                <a:gd name="T51" fmla="*/ 21 h 30"/>
                <a:gd name="T52" fmla="*/ 26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1" y="29"/>
                  </a:lnTo>
                  <a:lnTo>
                    <a:pt x="7" y="27"/>
                  </a:lnTo>
                  <a:lnTo>
                    <a:pt x="5" y="26"/>
                  </a:lnTo>
                  <a:lnTo>
                    <a:pt x="4" y="24"/>
                  </a:lnTo>
                  <a:lnTo>
                    <a:pt x="2" y="20"/>
                  </a:lnTo>
                  <a:lnTo>
                    <a:pt x="0" y="18"/>
                  </a:lnTo>
                  <a:lnTo>
                    <a:pt x="0" y="15"/>
                  </a:lnTo>
                  <a:lnTo>
                    <a:pt x="0" y="12"/>
                  </a:lnTo>
                  <a:lnTo>
                    <a:pt x="2" y="10"/>
                  </a:lnTo>
                  <a:lnTo>
                    <a:pt x="4" y="7"/>
                  </a:lnTo>
                  <a:lnTo>
                    <a:pt x="5" y="5"/>
                  </a:lnTo>
                  <a:lnTo>
                    <a:pt x="7" y="3"/>
                  </a:lnTo>
                  <a:lnTo>
                    <a:pt x="11" y="2"/>
                  </a:lnTo>
                  <a:lnTo>
                    <a:pt x="13" y="0"/>
                  </a:lnTo>
                  <a:lnTo>
                    <a:pt x="15" y="0"/>
                  </a:lnTo>
                  <a:lnTo>
                    <a:pt x="19" y="0"/>
                  </a:lnTo>
                  <a:lnTo>
                    <a:pt x="21" y="2"/>
                  </a:lnTo>
                  <a:lnTo>
                    <a:pt x="23" y="3"/>
                  </a:lnTo>
                  <a:lnTo>
                    <a:pt x="26" y="5"/>
                  </a:lnTo>
                  <a:lnTo>
                    <a:pt x="28" y="7"/>
                  </a:lnTo>
                  <a:lnTo>
                    <a:pt x="29" y="10"/>
                  </a:lnTo>
                  <a:lnTo>
                    <a:pt x="30" y="12"/>
                  </a:lnTo>
                  <a:lnTo>
                    <a:pt x="30" y="15"/>
                  </a:lnTo>
                  <a:lnTo>
                    <a:pt x="29" y="21"/>
                  </a:lnTo>
                  <a:lnTo>
                    <a:pt x="26"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90" name="Freeform 542"/>
            <p:cNvSpPr>
              <a:spLocks/>
            </p:cNvSpPr>
            <p:nvPr/>
          </p:nvSpPr>
          <p:spPr bwMode="auto">
            <a:xfrm>
              <a:off x="2352" y="1812"/>
              <a:ext cx="30" cy="30"/>
            </a:xfrm>
            <a:custGeom>
              <a:avLst/>
              <a:gdLst>
                <a:gd name="T0" fmla="*/ 60 w 60"/>
                <a:gd name="T1" fmla="*/ 30 h 60"/>
                <a:gd name="T2" fmla="*/ 59 w 60"/>
                <a:gd name="T3" fmla="*/ 25 h 60"/>
                <a:gd name="T4" fmla="*/ 57 w 60"/>
                <a:gd name="T5" fmla="*/ 19 h 60"/>
                <a:gd name="T6" fmla="*/ 54 w 60"/>
                <a:gd name="T7" fmla="*/ 14 h 60"/>
                <a:gd name="T8" fmla="*/ 51 w 60"/>
                <a:gd name="T9" fmla="*/ 10 h 60"/>
                <a:gd name="T10" fmla="*/ 46 w 60"/>
                <a:gd name="T11" fmla="*/ 6 h 60"/>
                <a:gd name="T12" fmla="*/ 41 w 60"/>
                <a:gd name="T13" fmla="*/ 3 h 60"/>
                <a:gd name="T14" fmla="*/ 36 w 60"/>
                <a:gd name="T15" fmla="*/ 1 h 60"/>
                <a:gd name="T16" fmla="*/ 30 w 60"/>
                <a:gd name="T17" fmla="*/ 0 h 60"/>
                <a:gd name="T18" fmla="*/ 18 w 60"/>
                <a:gd name="T19" fmla="*/ 3 h 60"/>
                <a:gd name="T20" fmla="*/ 8 w 60"/>
                <a:gd name="T21" fmla="*/ 10 h 60"/>
                <a:gd name="T22" fmla="*/ 2 w 60"/>
                <a:gd name="T23" fmla="*/ 19 h 60"/>
                <a:gd name="T24" fmla="*/ 0 w 60"/>
                <a:gd name="T25" fmla="*/ 30 h 60"/>
                <a:gd name="T26" fmla="*/ 0 w 60"/>
                <a:gd name="T27" fmla="*/ 36 h 60"/>
                <a:gd name="T28" fmla="*/ 2 w 60"/>
                <a:gd name="T29" fmla="*/ 42 h 60"/>
                <a:gd name="T30" fmla="*/ 4 w 60"/>
                <a:gd name="T31" fmla="*/ 46 h 60"/>
                <a:gd name="T32" fmla="*/ 8 w 60"/>
                <a:gd name="T33" fmla="*/ 51 h 60"/>
                <a:gd name="T34" fmla="*/ 13 w 60"/>
                <a:gd name="T35" fmla="*/ 54 h 60"/>
                <a:gd name="T36" fmla="*/ 18 w 60"/>
                <a:gd name="T37" fmla="*/ 58 h 60"/>
                <a:gd name="T38" fmla="*/ 24 w 60"/>
                <a:gd name="T39" fmla="*/ 59 h 60"/>
                <a:gd name="T40" fmla="*/ 30 w 60"/>
                <a:gd name="T41" fmla="*/ 60 h 60"/>
                <a:gd name="T42" fmla="*/ 36 w 60"/>
                <a:gd name="T43" fmla="*/ 59 h 60"/>
                <a:gd name="T44" fmla="*/ 41 w 60"/>
                <a:gd name="T45" fmla="*/ 58 h 60"/>
                <a:gd name="T46" fmla="*/ 46 w 60"/>
                <a:gd name="T47" fmla="*/ 54 h 60"/>
                <a:gd name="T48" fmla="*/ 51 w 60"/>
                <a:gd name="T49" fmla="*/ 51 h 60"/>
                <a:gd name="T50" fmla="*/ 54 w 60"/>
                <a:gd name="T51" fmla="*/ 46 h 60"/>
                <a:gd name="T52" fmla="*/ 57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5"/>
                  </a:lnTo>
                  <a:lnTo>
                    <a:pt x="57" y="19"/>
                  </a:lnTo>
                  <a:lnTo>
                    <a:pt x="54" y="14"/>
                  </a:lnTo>
                  <a:lnTo>
                    <a:pt x="51" y="10"/>
                  </a:lnTo>
                  <a:lnTo>
                    <a:pt x="46" y="6"/>
                  </a:lnTo>
                  <a:lnTo>
                    <a:pt x="41" y="3"/>
                  </a:lnTo>
                  <a:lnTo>
                    <a:pt x="36" y="1"/>
                  </a:lnTo>
                  <a:lnTo>
                    <a:pt x="30" y="0"/>
                  </a:lnTo>
                  <a:lnTo>
                    <a:pt x="18" y="3"/>
                  </a:lnTo>
                  <a:lnTo>
                    <a:pt x="8" y="10"/>
                  </a:lnTo>
                  <a:lnTo>
                    <a:pt x="2" y="19"/>
                  </a:lnTo>
                  <a:lnTo>
                    <a:pt x="0" y="30"/>
                  </a:lnTo>
                  <a:lnTo>
                    <a:pt x="0" y="36"/>
                  </a:lnTo>
                  <a:lnTo>
                    <a:pt x="2" y="42"/>
                  </a:lnTo>
                  <a:lnTo>
                    <a:pt x="4" y="46"/>
                  </a:lnTo>
                  <a:lnTo>
                    <a:pt x="8" y="51"/>
                  </a:lnTo>
                  <a:lnTo>
                    <a:pt x="13" y="54"/>
                  </a:lnTo>
                  <a:lnTo>
                    <a:pt x="18" y="58"/>
                  </a:lnTo>
                  <a:lnTo>
                    <a:pt x="24" y="59"/>
                  </a:lnTo>
                  <a:lnTo>
                    <a:pt x="30" y="60"/>
                  </a:lnTo>
                  <a:lnTo>
                    <a:pt x="36" y="59"/>
                  </a:lnTo>
                  <a:lnTo>
                    <a:pt x="41" y="58"/>
                  </a:lnTo>
                  <a:lnTo>
                    <a:pt x="46" y="54"/>
                  </a:lnTo>
                  <a:lnTo>
                    <a:pt x="51" y="51"/>
                  </a:lnTo>
                  <a:lnTo>
                    <a:pt x="54" y="46"/>
                  </a:lnTo>
                  <a:lnTo>
                    <a:pt x="57"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91" name="Freeform 543"/>
            <p:cNvSpPr>
              <a:spLocks/>
            </p:cNvSpPr>
            <p:nvPr/>
          </p:nvSpPr>
          <p:spPr bwMode="auto">
            <a:xfrm>
              <a:off x="2359" y="1819"/>
              <a:ext cx="15" cy="15"/>
            </a:xfrm>
            <a:custGeom>
              <a:avLst/>
              <a:gdLst>
                <a:gd name="T0" fmla="*/ 15 w 29"/>
                <a:gd name="T1" fmla="*/ 30 h 30"/>
                <a:gd name="T2" fmla="*/ 11 w 29"/>
                <a:gd name="T3" fmla="*/ 30 h 30"/>
                <a:gd name="T4" fmla="*/ 9 w 29"/>
                <a:gd name="T5" fmla="*/ 29 h 30"/>
                <a:gd name="T6" fmla="*/ 7 w 29"/>
                <a:gd name="T7" fmla="*/ 27 h 30"/>
                <a:gd name="T8" fmla="*/ 4 w 29"/>
                <a:gd name="T9" fmla="*/ 26 h 30"/>
                <a:gd name="T10" fmla="*/ 2 w 29"/>
                <a:gd name="T11" fmla="*/ 23 h 30"/>
                <a:gd name="T12" fmla="*/ 1 w 29"/>
                <a:gd name="T13" fmla="*/ 21 h 30"/>
                <a:gd name="T14" fmla="*/ 0 w 29"/>
                <a:gd name="T15" fmla="*/ 18 h 30"/>
                <a:gd name="T16" fmla="*/ 0 w 29"/>
                <a:gd name="T17" fmla="*/ 15 h 30"/>
                <a:gd name="T18" fmla="*/ 0 w 29"/>
                <a:gd name="T19" fmla="*/ 13 h 30"/>
                <a:gd name="T20" fmla="*/ 1 w 29"/>
                <a:gd name="T21" fmla="*/ 10 h 30"/>
                <a:gd name="T22" fmla="*/ 2 w 29"/>
                <a:gd name="T23" fmla="*/ 7 h 30"/>
                <a:gd name="T24" fmla="*/ 4 w 29"/>
                <a:gd name="T25" fmla="*/ 5 h 30"/>
                <a:gd name="T26" fmla="*/ 7 w 29"/>
                <a:gd name="T27" fmla="*/ 3 h 30"/>
                <a:gd name="T28" fmla="*/ 9 w 29"/>
                <a:gd name="T29" fmla="*/ 1 h 30"/>
                <a:gd name="T30" fmla="*/ 11 w 29"/>
                <a:gd name="T31" fmla="*/ 0 h 30"/>
                <a:gd name="T32" fmla="*/ 15 w 29"/>
                <a:gd name="T33" fmla="*/ 0 h 30"/>
                <a:gd name="T34" fmla="*/ 17 w 29"/>
                <a:gd name="T35" fmla="*/ 0 h 30"/>
                <a:gd name="T36" fmla="*/ 21 w 29"/>
                <a:gd name="T37" fmla="*/ 1 h 30"/>
                <a:gd name="T38" fmla="*/ 23 w 29"/>
                <a:gd name="T39" fmla="*/ 3 h 30"/>
                <a:gd name="T40" fmla="*/ 25 w 29"/>
                <a:gd name="T41" fmla="*/ 5 h 30"/>
                <a:gd name="T42" fmla="*/ 26 w 29"/>
                <a:gd name="T43" fmla="*/ 7 h 30"/>
                <a:gd name="T44" fmla="*/ 28 w 29"/>
                <a:gd name="T45" fmla="*/ 10 h 30"/>
                <a:gd name="T46" fmla="*/ 29 w 29"/>
                <a:gd name="T47" fmla="*/ 13 h 30"/>
                <a:gd name="T48" fmla="*/ 29 w 29"/>
                <a:gd name="T49" fmla="*/ 15 h 30"/>
                <a:gd name="T50" fmla="*/ 28 w 29"/>
                <a:gd name="T51" fmla="*/ 21 h 30"/>
                <a:gd name="T52" fmla="*/ 25 w 29"/>
                <a:gd name="T53" fmla="*/ 26 h 30"/>
                <a:gd name="T54" fmla="*/ 21 w 29"/>
                <a:gd name="T55" fmla="*/ 29 h 30"/>
                <a:gd name="T56" fmla="*/ 15 w 29"/>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30">
                  <a:moveTo>
                    <a:pt x="15" y="30"/>
                  </a:moveTo>
                  <a:lnTo>
                    <a:pt x="11" y="30"/>
                  </a:lnTo>
                  <a:lnTo>
                    <a:pt x="9" y="29"/>
                  </a:lnTo>
                  <a:lnTo>
                    <a:pt x="7" y="27"/>
                  </a:lnTo>
                  <a:lnTo>
                    <a:pt x="4" y="26"/>
                  </a:lnTo>
                  <a:lnTo>
                    <a:pt x="2" y="23"/>
                  </a:lnTo>
                  <a:lnTo>
                    <a:pt x="1" y="21"/>
                  </a:lnTo>
                  <a:lnTo>
                    <a:pt x="0" y="18"/>
                  </a:lnTo>
                  <a:lnTo>
                    <a:pt x="0" y="15"/>
                  </a:lnTo>
                  <a:lnTo>
                    <a:pt x="0" y="13"/>
                  </a:lnTo>
                  <a:lnTo>
                    <a:pt x="1" y="10"/>
                  </a:lnTo>
                  <a:lnTo>
                    <a:pt x="2" y="7"/>
                  </a:lnTo>
                  <a:lnTo>
                    <a:pt x="4" y="5"/>
                  </a:lnTo>
                  <a:lnTo>
                    <a:pt x="7" y="3"/>
                  </a:lnTo>
                  <a:lnTo>
                    <a:pt x="9" y="1"/>
                  </a:lnTo>
                  <a:lnTo>
                    <a:pt x="11" y="0"/>
                  </a:lnTo>
                  <a:lnTo>
                    <a:pt x="15" y="0"/>
                  </a:lnTo>
                  <a:lnTo>
                    <a:pt x="17" y="0"/>
                  </a:lnTo>
                  <a:lnTo>
                    <a:pt x="21" y="1"/>
                  </a:lnTo>
                  <a:lnTo>
                    <a:pt x="23" y="3"/>
                  </a:lnTo>
                  <a:lnTo>
                    <a:pt x="25" y="5"/>
                  </a:lnTo>
                  <a:lnTo>
                    <a:pt x="26" y="7"/>
                  </a:lnTo>
                  <a:lnTo>
                    <a:pt x="28" y="10"/>
                  </a:lnTo>
                  <a:lnTo>
                    <a:pt x="29" y="13"/>
                  </a:lnTo>
                  <a:lnTo>
                    <a:pt x="29" y="15"/>
                  </a:lnTo>
                  <a:lnTo>
                    <a:pt x="28"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92" name="Freeform 544"/>
            <p:cNvSpPr>
              <a:spLocks/>
            </p:cNvSpPr>
            <p:nvPr/>
          </p:nvSpPr>
          <p:spPr bwMode="auto">
            <a:xfrm>
              <a:off x="2336" y="1607"/>
              <a:ext cx="30" cy="29"/>
            </a:xfrm>
            <a:custGeom>
              <a:avLst/>
              <a:gdLst>
                <a:gd name="T0" fmla="*/ 60 w 60"/>
                <a:gd name="T1" fmla="*/ 30 h 59"/>
                <a:gd name="T2" fmla="*/ 58 w 60"/>
                <a:gd name="T3" fmla="*/ 24 h 59"/>
                <a:gd name="T4" fmla="*/ 57 w 60"/>
                <a:gd name="T5" fmla="*/ 19 h 59"/>
                <a:gd name="T6" fmla="*/ 54 w 60"/>
                <a:gd name="T7" fmla="*/ 13 h 59"/>
                <a:gd name="T8" fmla="*/ 50 w 60"/>
                <a:gd name="T9" fmla="*/ 8 h 59"/>
                <a:gd name="T10" fmla="*/ 46 w 60"/>
                <a:gd name="T11" fmla="*/ 5 h 59"/>
                <a:gd name="T12" fmla="*/ 41 w 60"/>
                <a:gd name="T13" fmla="*/ 3 h 59"/>
                <a:gd name="T14" fmla="*/ 35 w 60"/>
                <a:gd name="T15" fmla="*/ 0 h 59"/>
                <a:gd name="T16" fmla="*/ 30 w 60"/>
                <a:gd name="T17" fmla="*/ 0 h 59"/>
                <a:gd name="T18" fmla="*/ 18 w 60"/>
                <a:gd name="T19" fmla="*/ 3 h 59"/>
                <a:gd name="T20" fmla="*/ 9 w 60"/>
                <a:gd name="T21" fmla="*/ 8 h 59"/>
                <a:gd name="T22" fmla="*/ 2 w 60"/>
                <a:gd name="T23" fmla="*/ 19 h 59"/>
                <a:gd name="T24" fmla="*/ 0 w 60"/>
                <a:gd name="T25" fmla="*/ 30 h 59"/>
                <a:gd name="T26" fmla="*/ 1 w 60"/>
                <a:gd name="T27" fmla="*/ 36 h 59"/>
                <a:gd name="T28" fmla="*/ 2 w 60"/>
                <a:gd name="T29" fmla="*/ 41 h 59"/>
                <a:gd name="T30" fmla="*/ 5 w 60"/>
                <a:gd name="T31" fmla="*/ 46 h 59"/>
                <a:gd name="T32" fmla="*/ 9 w 60"/>
                <a:gd name="T33" fmla="*/ 51 h 59"/>
                <a:gd name="T34" fmla="*/ 13 w 60"/>
                <a:gd name="T35" fmla="*/ 54 h 59"/>
                <a:gd name="T36" fmla="*/ 18 w 60"/>
                <a:gd name="T37" fmla="*/ 57 h 59"/>
                <a:gd name="T38" fmla="*/ 24 w 60"/>
                <a:gd name="T39" fmla="*/ 59 h 59"/>
                <a:gd name="T40" fmla="*/ 30 w 60"/>
                <a:gd name="T41" fmla="*/ 59 h 59"/>
                <a:gd name="T42" fmla="*/ 35 w 60"/>
                <a:gd name="T43" fmla="*/ 59 h 59"/>
                <a:gd name="T44" fmla="*/ 41 w 60"/>
                <a:gd name="T45" fmla="*/ 57 h 59"/>
                <a:gd name="T46" fmla="*/ 46 w 60"/>
                <a:gd name="T47" fmla="*/ 54 h 59"/>
                <a:gd name="T48" fmla="*/ 50 w 60"/>
                <a:gd name="T49" fmla="*/ 51 h 59"/>
                <a:gd name="T50" fmla="*/ 54 w 60"/>
                <a:gd name="T51" fmla="*/ 46 h 59"/>
                <a:gd name="T52" fmla="*/ 57 w 60"/>
                <a:gd name="T53" fmla="*/ 41 h 59"/>
                <a:gd name="T54" fmla="*/ 58 w 60"/>
                <a:gd name="T55" fmla="*/ 36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8" y="24"/>
                  </a:lnTo>
                  <a:lnTo>
                    <a:pt x="57" y="19"/>
                  </a:lnTo>
                  <a:lnTo>
                    <a:pt x="54" y="13"/>
                  </a:lnTo>
                  <a:lnTo>
                    <a:pt x="50" y="8"/>
                  </a:lnTo>
                  <a:lnTo>
                    <a:pt x="46" y="5"/>
                  </a:lnTo>
                  <a:lnTo>
                    <a:pt x="41" y="3"/>
                  </a:lnTo>
                  <a:lnTo>
                    <a:pt x="35" y="0"/>
                  </a:lnTo>
                  <a:lnTo>
                    <a:pt x="30" y="0"/>
                  </a:lnTo>
                  <a:lnTo>
                    <a:pt x="18" y="3"/>
                  </a:lnTo>
                  <a:lnTo>
                    <a:pt x="9" y="8"/>
                  </a:lnTo>
                  <a:lnTo>
                    <a:pt x="2" y="19"/>
                  </a:lnTo>
                  <a:lnTo>
                    <a:pt x="0" y="30"/>
                  </a:lnTo>
                  <a:lnTo>
                    <a:pt x="1" y="36"/>
                  </a:lnTo>
                  <a:lnTo>
                    <a:pt x="2" y="41"/>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1"/>
                  </a:lnTo>
                  <a:lnTo>
                    <a:pt x="58"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93" name="Freeform 545"/>
            <p:cNvSpPr>
              <a:spLocks/>
            </p:cNvSpPr>
            <p:nvPr/>
          </p:nvSpPr>
          <p:spPr bwMode="auto">
            <a:xfrm>
              <a:off x="2343" y="1614"/>
              <a:ext cx="15" cy="15"/>
            </a:xfrm>
            <a:custGeom>
              <a:avLst/>
              <a:gdLst>
                <a:gd name="T0" fmla="*/ 15 w 30"/>
                <a:gd name="T1" fmla="*/ 29 h 29"/>
                <a:gd name="T2" fmla="*/ 11 w 30"/>
                <a:gd name="T3" fmla="*/ 29 h 29"/>
                <a:gd name="T4" fmla="*/ 9 w 30"/>
                <a:gd name="T5" fmla="*/ 28 h 29"/>
                <a:gd name="T6" fmla="*/ 7 w 30"/>
                <a:gd name="T7" fmla="*/ 27 h 29"/>
                <a:gd name="T8" fmla="*/ 4 w 30"/>
                <a:gd name="T9" fmla="*/ 26 h 29"/>
                <a:gd name="T10" fmla="*/ 2 w 30"/>
                <a:gd name="T11" fmla="*/ 23 h 29"/>
                <a:gd name="T12" fmla="*/ 1 w 30"/>
                <a:gd name="T13" fmla="*/ 20 h 29"/>
                <a:gd name="T14" fmla="*/ 0 w 30"/>
                <a:gd name="T15" fmla="*/ 18 h 29"/>
                <a:gd name="T16" fmla="*/ 0 w 30"/>
                <a:gd name="T17" fmla="*/ 15 h 29"/>
                <a:gd name="T18" fmla="*/ 0 w 30"/>
                <a:gd name="T19" fmla="*/ 12 h 29"/>
                <a:gd name="T20" fmla="*/ 1 w 30"/>
                <a:gd name="T21" fmla="*/ 9 h 29"/>
                <a:gd name="T22" fmla="*/ 2 w 30"/>
                <a:gd name="T23" fmla="*/ 6 h 29"/>
                <a:gd name="T24" fmla="*/ 4 w 30"/>
                <a:gd name="T25" fmla="*/ 4 h 29"/>
                <a:gd name="T26" fmla="*/ 7 w 30"/>
                <a:gd name="T27" fmla="*/ 3 h 29"/>
                <a:gd name="T28" fmla="*/ 9 w 30"/>
                <a:gd name="T29" fmla="*/ 1 h 29"/>
                <a:gd name="T30" fmla="*/ 11 w 30"/>
                <a:gd name="T31" fmla="*/ 0 h 29"/>
                <a:gd name="T32" fmla="*/ 15 w 30"/>
                <a:gd name="T33" fmla="*/ 0 h 29"/>
                <a:gd name="T34" fmla="*/ 17 w 30"/>
                <a:gd name="T35" fmla="*/ 0 h 29"/>
                <a:gd name="T36" fmla="*/ 20 w 30"/>
                <a:gd name="T37" fmla="*/ 1 h 29"/>
                <a:gd name="T38" fmla="*/ 23 w 30"/>
                <a:gd name="T39" fmla="*/ 3 h 29"/>
                <a:gd name="T40" fmla="*/ 25 w 30"/>
                <a:gd name="T41" fmla="*/ 4 h 29"/>
                <a:gd name="T42" fmla="*/ 26 w 30"/>
                <a:gd name="T43" fmla="*/ 6 h 29"/>
                <a:gd name="T44" fmla="*/ 28 w 30"/>
                <a:gd name="T45" fmla="*/ 9 h 29"/>
                <a:gd name="T46" fmla="*/ 30 w 30"/>
                <a:gd name="T47" fmla="*/ 12 h 29"/>
                <a:gd name="T48" fmla="*/ 30 w 30"/>
                <a:gd name="T49" fmla="*/ 15 h 29"/>
                <a:gd name="T50" fmla="*/ 28 w 30"/>
                <a:gd name="T51" fmla="*/ 21 h 29"/>
                <a:gd name="T52" fmla="*/ 25 w 30"/>
                <a:gd name="T53" fmla="*/ 26 h 29"/>
                <a:gd name="T54" fmla="*/ 20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1" y="29"/>
                  </a:lnTo>
                  <a:lnTo>
                    <a:pt x="9" y="28"/>
                  </a:lnTo>
                  <a:lnTo>
                    <a:pt x="7" y="27"/>
                  </a:lnTo>
                  <a:lnTo>
                    <a:pt x="4" y="26"/>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1"/>
                  </a:lnTo>
                  <a:lnTo>
                    <a:pt x="25" y="26"/>
                  </a:lnTo>
                  <a:lnTo>
                    <a:pt x="20"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94" name="Freeform 546"/>
            <p:cNvSpPr>
              <a:spLocks/>
            </p:cNvSpPr>
            <p:nvPr/>
          </p:nvSpPr>
          <p:spPr bwMode="auto">
            <a:xfrm>
              <a:off x="2456" y="1929"/>
              <a:ext cx="30" cy="30"/>
            </a:xfrm>
            <a:custGeom>
              <a:avLst/>
              <a:gdLst>
                <a:gd name="T0" fmla="*/ 60 w 60"/>
                <a:gd name="T1" fmla="*/ 30 h 60"/>
                <a:gd name="T2" fmla="*/ 59 w 60"/>
                <a:gd name="T3" fmla="*/ 24 h 60"/>
                <a:gd name="T4" fmla="*/ 58 w 60"/>
                <a:gd name="T5" fmla="*/ 19 h 60"/>
                <a:gd name="T6" fmla="*/ 55 w 60"/>
                <a:gd name="T7" fmla="*/ 13 h 60"/>
                <a:gd name="T8" fmla="*/ 52 w 60"/>
                <a:gd name="T9" fmla="*/ 8 h 60"/>
                <a:gd name="T10" fmla="*/ 47 w 60"/>
                <a:gd name="T11" fmla="*/ 5 h 60"/>
                <a:gd name="T12" fmla="*/ 42 w 60"/>
                <a:gd name="T13" fmla="*/ 3 h 60"/>
                <a:gd name="T14" fmla="*/ 36 w 60"/>
                <a:gd name="T15" fmla="*/ 0 h 60"/>
                <a:gd name="T16" fmla="*/ 30 w 60"/>
                <a:gd name="T17" fmla="*/ 0 h 60"/>
                <a:gd name="T18" fmla="*/ 19 w 60"/>
                <a:gd name="T19" fmla="*/ 3 h 60"/>
                <a:gd name="T20" fmla="*/ 9 w 60"/>
                <a:gd name="T21" fmla="*/ 8 h 60"/>
                <a:gd name="T22" fmla="*/ 2 w 60"/>
                <a:gd name="T23" fmla="*/ 19 h 60"/>
                <a:gd name="T24" fmla="*/ 0 w 60"/>
                <a:gd name="T25" fmla="*/ 30 h 60"/>
                <a:gd name="T26" fmla="*/ 1 w 60"/>
                <a:gd name="T27" fmla="*/ 36 h 60"/>
                <a:gd name="T28" fmla="*/ 2 w 60"/>
                <a:gd name="T29" fmla="*/ 42 h 60"/>
                <a:gd name="T30" fmla="*/ 6 w 60"/>
                <a:gd name="T31" fmla="*/ 46 h 60"/>
                <a:gd name="T32" fmla="*/ 9 w 60"/>
                <a:gd name="T33" fmla="*/ 51 h 60"/>
                <a:gd name="T34" fmla="*/ 14 w 60"/>
                <a:gd name="T35" fmla="*/ 54 h 60"/>
                <a:gd name="T36" fmla="*/ 19 w 60"/>
                <a:gd name="T37" fmla="*/ 58 h 60"/>
                <a:gd name="T38" fmla="*/ 24 w 60"/>
                <a:gd name="T39" fmla="*/ 59 h 60"/>
                <a:gd name="T40" fmla="*/ 30 w 60"/>
                <a:gd name="T41" fmla="*/ 60 h 60"/>
                <a:gd name="T42" fmla="*/ 36 w 60"/>
                <a:gd name="T43" fmla="*/ 59 h 60"/>
                <a:gd name="T44" fmla="*/ 42 w 60"/>
                <a:gd name="T45" fmla="*/ 58 h 60"/>
                <a:gd name="T46" fmla="*/ 47 w 60"/>
                <a:gd name="T47" fmla="*/ 54 h 60"/>
                <a:gd name="T48" fmla="*/ 52 w 60"/>
                <a:gd name="T49" fmla="*/ 51 h 60"/>
                <a:gd name="T50" fmla="*/ 55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9"/>
                  </a:lnTo>
                  <a:lnTo>
                    <a:pt x="55" y="13"/>
                  </a:lnTo>
                  <a:lnTo>
                    <a:pt x="52" y="8"/>
                  </a:lnTo>
                  <a:lnTo>
                    <a:pt x="47" y="5"/>
                  </a:lnTo>
                  <a:lnTo>
                    <a:pt x="42" y="3"/>
                  </a:lnTo>
                  <a:lnTo>
                    <a:pt x="36" y="0"/>
                  </a:lnTo>
                  <a:lnTo>
                    <a:pt x="30" y="0"/>
                  </a:lnTo>
                  <a:lnTo>
                    <a:pt x="19" y="3"/>
                  </a:lnTo>
                  <a:lnTo>
                    <a:pt x="9" y="8"/>
                  </a:lnTo>
                  <a:lnTo>
                    <a:pt x="2" y="19"/>
                  </a:lnTo>
                  <a:lnTo>
                    <a:pt x="0" y="30"/>
                  </a:lnTo>
                  <a:lnTo>
                    <a:pt x="1" y="36"/>
                  </a:lnTo>
                  <a:lnTo>
                    <a:pt x="2" y="42"/>
                  </a:lnTo>
                  <a:lnTo>
                    <a:pt x="6" y="46"/>
                  </a:lnTo>
                  <a:lnTo>
                    <a:pt x="9" y="51"/>
                  </a:lnTo>
                  <a:lnTo>
                    <a:pt x="14" y="54"/>
                  </a:lnTo>
                  <a:lnTo>
                    <a:pt x="19" y="58"/>
                  </a:lnTo>
                  <a:lnTo>
                    <a:pt x="24" y="59"/>
                  </a:lnTo>
                  <a:lnTo>
                    <a:pt x="30" y="60"/>
                  </a:lnTo>
                  <a:lnTo>
                    <a:pt x="36" y="59"/>
                  </a:lnTo>
                  <a:lnTo>
                    <a:pt x="42" y="58"/>
                  </a:lnTo>
                  <a:lnTo>
                    <a:pt x="47" y="54"/>
                  </a:lnTo>
                  <a:lnTo>
                    <a:pt x="52" y="51"/>
                  </a:lnTo>
                  <a:lnTo>
                    <a:pt x="55" y="46"/>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95" name="Freeform 547"/>
            <p:cNvSpPr>
              <a:spLocks/>
            </p:cNvSpPr>
            <p:nvPr/>
          </p:nvSpPr>
          <p:spPr bwMode="auto">
            <a:xfrm>
              <a:off x="2463" y="1937"/>
              <a:ext cx="15" cy="15"/>
            </a:xfrm>
            <a:custGeom>
              <a:avLst/>
              <a:gdLst>
                <a:gd name="T0" fmla="*/ 15 w 30"/>
                <a:gd name="T1" fmla="*/ 30 h 30"/>
                <a:gd name="T2" fmla="*/ 13 w 30"/>
                <a:gd name="T3" fmla="*/ 30 h 30"/>
                <a:gd name="T4" fmla="*/ 11 w 30"/>
                <a:gd name="T5" fmla="*/ 29 h 30"/>
                <a:gd name="T6" fmla="*/ 7 w 30"/>
                <a:gd name="T7" fmla="*/ 27 h 30"/>
                <a:gd name="T8" fmla="*/ 5 w 30"/>
                <a:gd name="T9" fmla="*/ 26 h 30"/>
                <a:gd name="T10" fmla="*/ 4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4 w 30"/>
                <a:gd name="T23" fmla="*/ 7 h 30"/>
                <a:gd name="T24" fmla="*/ 5 w 30"/>
                <a:gd name="T25" fmla="*/ 5 h 30"/>
                <a:gd name="T26" fmla="*/ 7 w 30"/>
                <a:gd name="T27" fmla="*/ 3 h 30"/>
                <a:gd name="T28" fmla="*/ 11 w 30"/>
                <a:gd name="T29" fmla="*/ 1 h 30"/>
                <a:gd name="T30" fmla="*/ 13 w 30"/>
                <a:gd name="T31" fmla="*/ 0 h 30"/>
                <a:gd name="T32" fmla="*/ 15 w 30"/>
                <a:gd name="T33" fmla="*/ 0 h 30"/>
                <a:gd name="T34" fmla="*/ 19 w 30"/>
                <a:gd name="T35" fmla="*/ 0 h 30"/>
                <a:gd name="T36" fmla="*/ 21 w 30"/>
                <a:gd name="T37" fmla="*/ 1 h 30"/>
                <a:gd name="T38" fmla="*/ 23 w 30"/>
                <a:gd name="T39" fmla="*/ 3 h 30"/>
                <a:gd name="T40" fmla="*/ 26 w 30"/>
                <a:gd name="T41" fmla="*/ 5 h 30"/>
                <a:gd name="T42" fmla="*/ 28 w 30"/>
                <a:gd name="T43" fmla="*/ 7 h 30"/>
                <a:gd name="T44" fmla="*/ 29 w 30"/>
                <a:gd name="T45" fmla="*/ 9 h 30"/>
                <a:gd name="T46" fmla="*/ 30 w 30"/>
                <a:gd name="T47" fmla="*/ 12 h 30"/>
                <a:gd name="T48" fmla="*/ 30 w 30"/>
                <a:gd name="T49" fmla="*/ 15 h 30"/>
                <a:gd name="T50" fmla="*/ 29 w 30"/>
                <a:gd name="T51" fmla="*/ 21 h 30"/>
                <a:gd name="T52" fmla="*/ 26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1" y="29"/>
                  </a:lnTo>
                  <a:lnTo>
                    <a:pt x="7" y="27"/>
                  </a:lnTo>
                  <a:lnTo>
                    <a:pt x="5" y="26"/>
                  </a:lnTo>
                  <a:lnTo>
                    <a:pt x="4" y="23"/>
                  </a:lnTo>
                  <a:lnTo>
                    <a:pt x="1" y="20"/>
                  </a:lnTo>
                  <a:lnTo>
                    <a:pt x="0" y="18"/>
                  </a:lnTo>
                  <a:lnTo>
                    <a:pt x="0" y="15"/>
                  </a:lnTo>
                  <a:lnTo>
                    <a:pt x="0" y="12"/>
                  </a:lnTo>
                  <a:lnTo>
                    <a:pt x="1" y="9"/>
                  </a:lnTo>
                  <a:lnTo>
                    <a:pt x="4" y="7"/>
                  </a:lnTo>
                  <a:lnTo>
                    <a:pt x="5" y="5"/>
                  </a:lnTo>
                  <a:lnTo>
                    <a:pt x="7" y="3"/>
                  </a:lnTo>
                  <a:lnTo>
                    <a:pt x="11" y="1"/>
                  </a:lnTo>
                  <a:lnTo>
                    <a:pt x="13" y="0"/>
                  </a:lnTo>
                  <a:lnTo>
                    <a:pt x="15" y="0"/>
                  </a:lnTo>
                  <a:lnTo>
                    <a:pt x="19" y="0"/>
                  </a:lnTo>
                  <a:lnTo>
                    <a:pt x="21" y="1"/>
                  </a:lnTo>
                  <a:lnTo>
                    <a:pt x="23" y="3"/>
                  </a:lnTo>
                  <a:lnTo>
                    <a:pt x="26" y="5"/>
                  </a:lnTo>
                  <a:lnTo>
                    <a:pt x="28" y="7"/>
                  </a:lnTo>
                  <a:lnTo>
                    <a:pt x="29" y="9"/>
                  </a:lnTo>
                  <a:lnTo>
                    <a:pt x="30" y="12"/>
                  </a:lnTo>
                  <a:lnTo>
                    <a:pt x="30" y="15"/>
                  </a:lnTo>
                  <a:lnTo>
                    <a:pt x="29" y="21"/>
                  </a:lnTo>
                  <a:lnTo>
                    <a:pt x="26"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96" name="Freeform 548"/>
            <p:cNvSpPr>
              <a:spLocks/>
            </p:cNvSpPr>
            <p:nvPr/>
          </p:nvSpPr>
          <p:spPr bwMode="auto">
            <a:xfrm>
              <a:off x="2357" y="1988"/>
              <a:ext cx="30" cy="29"/>
            </a:xfrm>
            <a:custGeom>
              <a:avLst/>
              <a:gdLst>
                <a:gd name="T0" fmla="*/ 60 w 60"/>
                <a:gd name="T1" fmla="*/ 30 h 59"/>
                <a:gd name="T2" fmla="*/ 59 w 60"/>
                <a:gd name="T3" fmla="*/ 24 h 59"/>
                <a:gd name="T4" fmla="*/ 58 w 60"/>
                <a:gd name="T5" fmla="*/ 18 h 59"/>
                <a:gd name="T6" fmla="*/ 54 w 60"/>
                <a:gd name="T7" fmla="*/ 12 h 59"/>
                <a:gd name="T8" fmla="*/ 51 w 60"/>
                <a:gd name="T9" fmla="*/ 8 h 59"/>
                <a:gd name="T10" fmla="*/ 46 w 60"/>
                <a:gd name="T11" fmla="*/ 4 h 59"/>
                <a:gd name="T12" fmla="*/ 42 w 60"/>
                <a:gd name="T13" fmla="*/ 2 h 59"/>
                <a:gd name="T14" fmla="*/ 36 w 60"/>
                <a:gd name="T15" fmla="*/ 0 h 59"/>
                <a:gd name="T16" fmla="*/ 30 w 60"/>
                <a:gd name="T17" fmla="*/ 0 h 59"/>
                <a:gd name="T18" fmla="*/ 19 w 60"/>
                <a:gd name="T19" fmla="*/ 2 h 59"/>
                <a:gd name="T20" fmla="*/ 9 w 60"/>
                <a:gd name="T21" fmla="*/ 8 h 59"/>
                <a:gd name="T22" fmla="*/ 3 w 60"/>
                <a:gd name="T23" fmla="*/ 18 h 59"/>
                <a:gd name="T24" fmla="*/ 0 w 60"/>
                <a:gd name="T25" fmla="*/ 30 h 59"/>
                <a:gd name="T26" fmla="*/ 1 w 60"/>
                <a:gd name="T27" fmla="*/ 35 h 59"/>
                <a:gd name="T28" fmla="*/ 3 w 60"/>
                <a:gd name="T29" fmla="*/ 40 h 59"/>
                <a:gd name="T30" fmla="*/ 6 w 60"/>
                <a:gd name="T31" fmla="*/ 46 h 59"/>
                <a:gd name="T32" fmla="*/ 9 w 60"/>
                <a:gd name="T33" fmla="*/ 50 h 59"/>
                <a:gd name="T34" fmla="*/ 14 w 60"/>
                <a:gd name="T35" fmla="*/ 54 h 59"/>
                <a:gd name="T36" fmla="*/ 19 w 60"/>
                <a:gd name="T37" fmla="*/ 56 h 59"/>
                <a:gd name="T38" fmla="*/ 24 w 60"/>
                <a:gd name="T39" fmla="*/ 59 h 59"/>
                <a:gd name="T40" fmla="*/ 30 w 60"/>
                <a:gd name="T41" fmla="*/ 59 h 59"/>
                <a:gd name="T42" fmla="*/ 36 w 60"/>
                <a:gd name="T43" fmla="*/ 59 h 59"/>
                <a:gd name="T44" fmla="*/ 42 w 60"/>
                <a:gd name="T45" fmla="*/ 56 h 59"/>
                <a:gd name="T46" fmla="*/ 46 w 60"/>
                <a:gd name="T47" fmla="*/ 54 h 59"/>
                <a:gd name="T48" fmla="*/ 51 w 60"/>
                <a:gd name="T49" fmla="*/ 50 h 59"/>
                <a:gd name="T50" fmla="*/ 54 w 60"/>
                <a:gd name="T51" fmla="*/ 46 h 59"/>
                <a:gd name="T52" fmla="*/ 58 w 60"/>
                <a:gd name="T53" fmla="*/ 40 h 59"/>
                <a:gd name="T54" fmla="*/ 59 w 60"/>
                <a:gd name="T55" fmla="*/ 35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9" y="24"/>
                  </a:lnTo>
                  <a:lnTo>
                    <a:pt x="58" y="18"/>
                  </a:lnTo>
                  <a:lnTo>
                    <a:pt x="54" y="12"/>
                  </a:lnTo>
                  <a:lnTo>
                    <a:pt x="51" y="8"/>
                  </a:lnTo>
                  <a:lnTo>
                    <a:pt x="46" y="4"/>
                  </a:lnTo>
                  <a:lnTo>
                    <a:pt x="42" y="2"/>
                  </a:lnTo>
                  <a:lnTo>
                    <a:pt x="36" y="0"/>
                  </a:lnTo>
                  <a:lnTo>
                    <a:pt x="30" y="0"/>
                  </a:lnTo>
                  <a:lnTo>
                    <a:pt x="19" y="2"/>
                  </a:lnTo>
                  <a:lnTo>
                    <a:pt x="9" y="8"/>
                  </a:lnTo>
                  <a:lnTo>
                    <a:pt x="3" y="18"/>
                  </a:lnTo>
                  <a:lnTo>
                    <a:pt x="0" y="30"/>
                  </a:lnTo>
                  <a:lnTo>
                    <a:pt x="1" y="35"/>
                  </a:lnTo>
                  <a:lnTo>
                    <a:pt x="3" y="40"/>
                  </a:lnTo>
                  <a:lnTo>
                    <a:pt x="6" y="46"/>
                  </a:lnTo>
                  <a:lnTo>
                    <a:pt x="9" y="50"/>
                  </a:lnTo>
                  <a:lnTo>
                    <a:pt x="14" y="54"/>
                  </a:lnTo>
                  <a:lnTo>
                    <a:pt x="19" y="56"/>
                  </a:lnTo>
                  <a:lnTo>
                    <a:pt x="24" y="59"/>
                  </a:lnTo>
                  <a:lnTo>
                    <a:pt x="30" y="59"/>
                  </a:lnTo>
                  <a:lnTo>
                    <a:pt x="36" y="59"/>
                  </a:lnTo>
                  <a:lnTo>
                    <a:pt x="42" y="56"/>
                  </a:lnTo>
                  <a:lnTo>
                    <a:pt x="46" y="54"/>
                  </a:lnTo>
                  <a:lnTo>
                    <a:pt x="51" y="50"/>
                  </a:lnTo>
                  <a:lnTo>
                    <a:pt x="54" y="46"/>
                  </a:lnTo>
                  <a:lnTo>
                    <a:pt x="58" y="40"/>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97" name="Freeform 549"/>
            <p:cNvSpPr>
              <a:spLocks/>
            </p:cNvSpPr>
            <p:nvPr/>
          </p:nvSpPr>
          <p:spPr bwMode="auto">
            <a:xfrm>
              <a:off x="2365" y="1995"/>
              <a:ext cx="15" cy="15"/>
            </a:xfrm>
            <a:custGeom>
              <a:avLst/>
              <a:gdLst>
                <a:gd name="T0" fmla="*/ 15 w 30"/>
                <a:gd name="T1" fmla="*/ 29 h 29"/>
                <a:gd name="T2" fmla="*/ 13 w 30"/>
                <a:gd name="T3" fmla="*/ 29 h 29"/>
                <a:gd name="T4" fmla="*/ 9 w 30"/>
                <a:gd name="T5" fmla="*/ 27 h 29"/>
                <a:gd name="T6" fmla="*/ 7 w 30"/>
                <a:gd name="T7" fmla="*/ 26 h 29"/>
                <a:gd name="T8" fmla="*/ 5 w 30"/>
                <a:gd name="T9" fmla="*/ 25 h 29"/>
                <a:gd name="T10" fmla="*/ 3 w 30"/>
                <a:gd name="T11" fmla="*/ 23 h 29"/>
                <a:gd name="T12" fmla="*/ 1 w 30"/>
                <a:gd name="T13" fmla="*/ 19 h 29"/>
                <a:gd name="T14" fmla="*/ 0 w 30"/>
                <a:gd name="T15" fmla="*/ 17 h 29"/>
                <a:gd name="T16" fmla="*/ 0 w 30"/>
                <a:gd name="T17" fmla="*/ 15 h 29"/>
                <a:gd name="T18" fmla="*/ 0 w 30"/>
                <a:gd name="T19" fmla="*/ 11 h 29"/>
                <a:gd name="T20" fmla="*/ 1 w 30"/>
                <a:gd name="T21" fmla="*/ 9 h 29"/>
                <a:gd name="T22" fmla="*/ 3 w 30"/>
                <a:gd name="T23" fmla="*/ 6 h 29"/>
                <a:gd name="T24" fmla="*/ 5 w 30"/>
                <a:gd name="T25" fmla="*/ 3 h 29"/>
                <a:gd name="T26" fmla="*/ 7 w 30"/>
                <a:gd name="T27" fmla="*/ 2 h 29"/>
                <a:gd name="T28" fmla="*/ 9 w 30"/>
                <a:gd name="T29" fmla="*/ 1 h 29"/>
                <a:gd name="T30" fmla="*/ 13 w 30"/>
                <a:gd name="T31" fmla="*/ 0 h 29"/>
                <a:gd name="T32" fmla="*/ 15 w 30"/>
                <a:gd name="T33" fmla="*/ 0 h 29"/>
                <a:gd name="T34" fmla="*/ 18 w 30"/>
                <a:gd name="T35" fmla="*/ 0 h 29"/>
                <a:gd name="T36" fmla="*/ 21 w 30"/>
                <a:gd name="T37" fmla="*/ 1 h 29"/>
                <a:gd name="T38" fmla="*/ 23 w 30"/>
                <a:gd name="T39" fmla="*/ 2 h 29"/>
                <a:gd name="T40" fmla="*/ 26 w 30"/>
                <a:gd name="T41" fmla="*/ 3 h 29"/>
                <a:gd name="T42" fmla="*/ 27 w 30"/>
                <a:gd name="T43" fmla="*/ 6 h 29"/>
                <a:gd name="T44" fmla="*/ 29 w 30"/>
                <a:gd name="T45" fmla="*/ 9 h 29"/>
                <a:gd name="T46" fmla="*/ 30 w 30"/>
                <a:gd name="T47" fmla="*/ 11 h 29"/>
                <a:gd name="T48" fmla="*/ 30 w 30"/>
                <a:gd name="T49" fmla="*/ 15 h 29"/>
                <a:gd name="T50" fmla="*/ 29 w 30"/>
                <a:gd name="T51" fmla="*/ 20 h 29"/>
                <a:gd name="T52" fmla="*/ 26 w 30"/>
                <a:gd name="T53" fmla="*/ 25 h 29"/>
                <a:gd name="T54" fmla="*/ 21 w 30"/>
                <a:gd name="T55" fmla="*/ 27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3" y="29"/>
                  </a:lnTo>
                  <a:lnTo>
                    <a:pt x="9" y="27"/>
                  </a:lnTo>
                  <a:lnTo>
                    <a:pt x="7" y="26"/>
                  </a:lnTo>
                  <a:lnTo>
                    <a:pt x="5" y="25"/>
                  </a:lnTo>
                  <a:lnTo>
                    <a:pt x="3" y="23"/>
                  </a:lnTo>
                  <a:lnTo>
                    <a:pt x="1" y="19"/>
                  </a:lnTo>
                  <a:lnTo>
                    <a:pt x="0" y="17"/>
                  </a:lnTo>
                  <a:lnTo>
                    <a:pt x="0" y="15"/>
                  </a:lnTo>
                  <a:lnTo>
                    <a:pt x="0" y="11"/>
                  </a:lnTo>
                  <a:lnTo>
                    <a:pt x="1" y="9"/>
                  </a:lnTo>
                  <a:lnTo>
                    <a:pt x="3" y="6"/>
                  </a:lnTo>
                  <a:lnTo>
                    <a:pt x="5" y="3"/>
                  </a:lnTo>
                  <a:lnTo>
                    <a:pt x="7" y="2"/>
                  </a:lnTo>
                  <a:lnTo>
                    <a:pt x="9" y="1"/>
                  </a:lnTo>
                  <a:lnTo>
                    <a:pt x="13" y="0"/>
                  </a:lnTo>
                  <a:lnTo>
                    <a:pt x="15" y="0"/>
                  </a:lnTo>
                  <a:lnTo>
                    <a:pt x="18" y="0"/>
                  </a:lnTo>
                  <a:lnTo>
                    <a:pt x="21" y="1"/>
                  </a:lnTo>
                  <a:lnTo>
                    <a:pt x="23" y="2"/>
                  </a:lnTo>
                  <a:lnTo>
                    <a:pt x="26" y="3"/>
                  </a:lnTo>
                  <a:lnTo>
                    <a:pt x="27" y="6"/>
                  </a:lnTo>
                  <a:lnTo>
                    <a:pt x="29" y="9"/>
                  </a:lnTo>
                  <a:lnTo>
                    <a:pt x="30" y="11"/>
                  </a:lnTo>
                  <a:lnTo>
                    <a:pt x="30" y="15"/>
                  </a:lnTo>
                  <a:lnTo>
                    <a:pt x="29" y="20"/>
                  </a:lnTo>
                  <a:lnTo>
                    <a:pt x="26" y="25"/>
                  </a:lnTo>
                  <a:lnTo>
                    <a:pt x="21" y="27"/>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98" name="Freeform 550"/>
            <p:cNvSpPr>
              <a:spLocks/>
            </p:cNvSpPr>
            <p:nvPr/>
          </p:nvSpPr>
          <p:spPr bwMode="auto">
            <a:xfrm>
              <a:off x="2658" y="2044"/>
              <a:ext cx="30" cy="30"/>
            </a:xfrm>
            <a:custGeom>
              <a:avLst/>
              <a:gdLst>
                <a:gd name="T0" fmla="*/ 59 w 59"/>
                <a:gd name="T1" fmla="*/ 30 h 60"/>
                <a:gd name="T2" fmla="*/ 58 w 59"/>
                <a:gd name="T3" fmla="*/ 25 h 60"/>
                <a:gd name="T4" fmla="*/ 57 w 59"/>
                <a:gd name="T5" fmla="*/ 19 h 60"/>
                <a:gd name="T6" fmla="*/ 54 w 59"/>
                <a:gd name="T7" fmla="*/ 13 h 60"/>
                <a:gd name="T8" fmla="*/ 50 w 59"/>
                <a:gd name="T9" fmla="*/ 9 h 60"/>
                <a:gd name="T10" fmla="*/ 46 w 59"/>
                <a:gd name="T11" fmla="*/ 5 h 60"/>
                <a:gd name="T12" fmla="*/ 41 w 59"/>
                <a:gd name="T13" fmla="*/ 3 h 60"/>
                <a:gd name="T14" fmla="*/ 35 w 59"/>
                <a:gd name="T15" fmla="*/ 2 h 60"/>
                <a:gd name="T16" fmla="*/ 30 w 59"/>
                <a:gd name="T17" fmla="*/ 0 h 60"/>
                <a:gd name="T18" fmla="*/ 18 w 59"/>
                <a:gd name="T19" fmla="*/ 3 h 60"/>
                <a:gd name="T20" fmla="*/ 9 w 59"/>
                <a:gd name="T21" fmla="*/ 9 h 60"/>
                <a:gd name="T22" fmla="*/ 2 w 59"/>
                <a:gd name="T23" fmla="*/ 19 h 60"/>
                <a:gd name="T24" fmla="*/ 0 w 59"/>
                <a:gd name="T25" fmla="*/ 30 h 60"/>
                <a:gd name="T26" fmla="*/ 1 w 59"/>
                <a:gd name="T27" fmla="*/ 36 h 60"/>
                <a:gd name="T28" fmla="*/ 2 w 59"/>
                <a:gd name="T29" fmla="*/ 42 h 60"/>
                <a:gd name="T30" fmla="*/ 5 w 59"/>
                <a:gd name="T31" fmla="*/ 47 h 60"/>
                <a:gd name="T32" fmla="*/ 9 w 59"/>
                <a:gd name="T33" fmla="*/ 51 h 60"/>
                <a:gd name="T34" fmla="*/ 13 w 59"/>
                <a:gd name="T35" fmla="*/ 55 h 60"/>
                <a:gd name="T36" fmla="*/ 18 w 59"/>
                <a:gd name="T37" fmla="*/ 58 h 60"/>
                <a:gd name="T38" fmla="*/ 24 w 59"/>
                <a:gd name="T39" fmla="*/ 59 h 60"/>
                <a:gd name="T40" fmla="*/ 30 w 59"/>
                <a:gd name="T41" fmla="*/ 60 h 60"/>
                <a:gd name="T42" fmla="*/ 35 w 59"/>
                <a:gd name="T43" fmla="*/ 59 h 60"/>
                <a:gd name="T44" fmla="*/ 41 w 59"/>
                <a:gd name="T45" fmla="*/ 58 h 60"/>
                <a:gd name="T46" fmla="*/ 46 w 59"/>
                <a:gd name="T47" fmla="*/ 55 h 60"/>
                <a:gd name="T48" fmla="*/ 50 w 59"/>
                <a:gd name="T49" fmla="*/ 51 h 60"/>
                <a:gd name="T50" fmla="*/ 54 w 59"/>
                <a:gd name="T51" fmla="*/ 47 h 60"/>
                <a:gd name="T52" fmla="*/ 57 w 59"/>
                <a:gd name="T53" fmla="*/ 42 h 60"/>
                <a:gd name="T54" fmla="*/ 58 w 59"/>
                <a:gd name="T55" fmla="*/ 36 h 60"/>
                <a:gd name="T56" fmla="*/ 59 w 59"/>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60">
                  <a:moveTo>
                    <a:pt x="59" y="30"/>
                  </a:moveTo>
                  <a:lnTo>
                    <a:pt x="58" y="25"/>
                  </a:lnTo>
                  <a:lnTo>
                    <a:pt x="57" y="19"/>
                  </a:lnTo>
                  <a:lnTo>
                    <a:pt x="54" y="13"/>
                  </a:lnTo>
                  <a:lnTo>
                    <a:pt x="50" y="9"/>
                  </a:lnTo>
                  <a:lnTo>
                    <a:pt x="46" y="5"/>
                  </a:lnTo>
                  <a:lnTo>
                    <a:pt x="41" y="3"/>
                  </a:lnTo>
                  <a:lnTo>
                    <a:pt x="35" y="2"/>
                  </a:lnTo>
                  <a:lnTo>
                    <a:pt x="30" y="0"/>
                  </a:lnTo>
                  <a:lnTo>
                    <a:pt x="18" y="3"/>
                  </a:lnTo>
                  <a:lnTo>
                    <a:pt x="9" y="9"/>
                  </a:lnTo>
                  <a:lnTo>
                    <a:pt x="2" y="19"/>
                  </a:lnTo>
                  <a:lnTo>
                    <a:pt x="0" y="30"/>
                  </a:lnTo>
                  <a:lnTo>
                    <a:pt x="1" y="36"/>
                  </a:lnTo>
                  <a:lnTo>
                    <a:pt x="2" y="42"/>
                  </a:lnTo>
                  <a:lnTo>
                    <a:pt x="5" y="47"/>
                  </a:lnTo>
                  <a:lnTo>
                    <a:pt x="9" y="51"/>
                  </a:lnTo>
                  <a:lnTo>
                    <a:pt x="13" y="55"/>
                  </a:lnTo>
                  <a:lnTo>
                    <a:pt x="18" y="58"/>
                  </a:lnTo>
                  <a:lnTo>
                    <a:pt x="24" y="59"/>
                  </a:lnTo>
                  <a:lnTo>
                    <a:pt x="30" y="60"/>
                  </a:lnTo>
                  <a:lnTo>
                    <a:pt x="35" y="59"/>
                  </a:lnTo>
                  <a:lnTo>
                    <a:pt x="41" y="58"/>
                  </a:lnTo>
                  <a:lnTo>
                    <a:pt x="46" y="55"/>
                  </a:lnTo>
                  <a:lnTo>
                    <a:pt x="50" y="51"/>
                  </a:lnTo>
                  <a:lnTo>
                    <a:pt x="54" y="47"/>
                  </a:lnTo>
                  <a:lnTo>
                    <a:pt x="57" y="42"/>
                  </a:lnTo>
                  <a:lnTo>
                    <a:pt x="58" y="36"/>
                  </a:lnTo>
                  <a:lnTo>
                    <a:pt x="59"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99" name="Freeform 551"/>
            <p:cNvSpPr>
              <a:spLocks/>
            </p:cNvSpPr>
            <p:nvPr/>
          </p:nvSpPr>
          <p:spPr bwMode="auto">
            <a:xfrm>
              <a:off x="2666" y="2051"/>
              <a:ext cx="15" cy="15"/>
            </a:xfrm>
            <a:custGeom>
              <a:avLst/>
              <a:gdLst>
                <a:gd name="T0" fmla="*/ 15 w 30"/>
                <a:gd name="T1" fmla="*/ 30 h 30"/>
                <a:gd name="T2" fmla="*/ 12 w 30"/>
                <a:gd name="T3" fmla="*/ 30 h 30"/>
                <a:gd name="T4" fmla="*/ 9 w 30"/>
                <a:gd name="T5" fmla="*/ 29 h 30"/>
                <a:gd name="T6" fmla="*/ 6 w 30"/>
                <a:gd name="T7" fmla="*/ 27 h 30"/>
                <a:gd name="T8" fmla="*/ 4 w 30"/>
                <a:gd name="T9" fmla="*/ 26 h 30"/>
                <a:gd name="T10" fmla="*/ 3 w 30"/>
                <a:gd name="T11" fmla="*/ 24 h 30"/>
                <a:gd name="T12" fmla="*/ 1 w 30"/>
                <a:gd name="T13" fmla="*/ 20 h 30"/>
                <a:gd name="T14" fmla="*/ 0 w 30"/>
                <a:gd name="T15" fmla="*/ 18 h 30"/>
                <a:gd name="T16" fmla="*/ 0 w 30"/>
                <a:gd name="T17" fmla="*/ 15 h 30"/>
                <a:gd name="T18" fmla="*/ 0 w 30"/>
                <a:gd name="T19" fmla="*/ 12 h 30"/>
                <a:gd name="T20" fmla="*/ 1 w 30"/>
                <a:gd name="T21" fmla="*/ 10 h 30"/>
                <a:gd name="T22" fmla="*/ 3 w 30"/>
                <a:gd name="T23" fmla="*/ 7 h 30"/>
                <a:gd name="T24" fmla="*/ 4 w 30"/>
                <a:gd name="T25" fmla="*/ 5 h 30"/>
                <a:gd name="T26" fmla="*/ 6 w 30"/>
                <a:gd name="T27" fmla="*/ 3 h 30"/>
                <a:gd name="T28" fmla="*/ 9 w 30"/>
                <a:gd name="T29" fmla="*/ 2 h 30"/>
                <a:gd name="T30" fmla="*/ 12 w 30"/>
                <a:gd name="T31" fmla="*/ 0 h 30"/>
                <a:gd name="T32" fmla="*/ 15 w 30"/>
                <a:gd name="T33" fmla="*/ 0 h 30"/>
                <a:gd name="T34" fmla="*/ 18 w 30"/>
                <a:gd name="T35" fmla="*/ 0 h 30"/>
                <a:gd name="T36" fmla="*/ 20 w 30"/>
                <a:gd name="T37" fmla="*/ 2 h 30"/>
                <a:gd name="T38" fmla="*/ 23 w 30"/>
                <a:gd name="T39" fmla="*/ 3 h 30"/>
                <a:gd name="T40" fmla="*/ 25 w 30"/>
                <a:gd name="T41" fmla="*/ 5 h 30"/>
                <a:gd name="T42" fmla="*/ 27 w 30"/>
                <a:gd name="T43" fmla="*/ 7 h 30"/>
                <a:gd name="T44" fmla="*/ 28 w 30"/>
                <a:gd name="T45" fmla="*/ 10 h 30"/>
                <a:gd name="T46" fmla="*/ 30 w 30"/>
                <a:gd name="T47" fmla="*/ 12 h 30"/>
                <a:gd name="T48" fmla="*/ 30 w 30"/>
                <a:gd name="T49" fmla="*/ 15 h 30"/>
                <a:gd name="T50" fmla="*/ 28 w 30"/>
                <a:gd name="T51" fmla="*/ 21 h 30"/>
                <a:gd name="T52" fmla="*/ 25 w 30"/>
                <a:gd name="T53" fmla="*/ 26 h 30"/>
                <a:gd name="T54" fmla="*/ 20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9"/>
                  </a:lnTo>
                  <a:lnTo>
                    <a:pt x="6" y="27"/>
                  </a:lnTo>
                  <a:lnTo>
                    <a:pt x="4" y="26"/>
                  </a:lnTo>
                  <a:lnTo>
                    <a:pt x="3" y="24"/>
                  </a:lnTo>
                  <a:lnTo>
                    <a:pt x="1" y="20"/>
                  </a:lnTo>
                  <a:lnTo>
                    <a:pt x="0" y="18"/>
                  </a:lnTo>
                  <a:lnTo>
                    <a:pt x="0" y="15"/>
                  </a:lnTo>
                  <a:lnTo>
                    <a:pt x="0" y="12"/>
                  </a:lnTo>
                  <a:lnTo>
                    <a:pt x="1" y="10"/>
                  </a:lnTo>
                  <a:lnTo>
                    <a:pt x="3" y="7"/>
                  </a:lnTo>
                  <a:lnTo>
                    <a:pt x="4" y="5"/>
                  </a:lnTo>
                  <a:lnTo>
                    <a:pt x="6" y="3"/>
                  </a:lnTo>
                  <a:lnTo>
                    <a:pt x="9" y="2"/>
                  </a:lnTo>
                  <a:lnTo>
                    <a:pt x="12" y="0"/>
                  </a:lnTo>
                  <a:lnTo>
                    <a:pt x="15" y="0"/>
                  </a:lnTo>
                  <a:lnTo>
                    <a:pt x="18" y="0"/>
                  </a:lnTo>
                  <a:lnTo>
                    <a:pt x="20" y="2"/>
                  </a:lnTo>
                  <a:lnTo>
                    <a:pt x="23" y="3"/>
                  </a:lnTo>
                  <a:lnTo>
                    <a:pt x="25" y="5"/>
                  </a:lnTo>
                  <a:lnTo>
                    <a:pt x="27" y="7"/>
                  </a:lnTo>
                  <a:lnTo>
                    <a:pt x="28" y="10"/>
                  </a:lnTo>
                  <a:lnTo>
                    <a:pt x="30" y="12"/>
                  </a:lnTo>
                  <a:lnTo>
                    <a:pt x="30" y="15"/>
                  </a:lnTo>
                  <a:lnTo>
                    <a:pt x="28" y="21"/>
                  </a:lnTo>
                  <a:lnTo>
                    <a:pt x="25" y="26"/>
                  </a:lnTo>
                  <a:lnTo>
                    <a:pt x="20"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00" name="Freeform 552"/>
            <p:cNvSpPr>
              <a:spLocks/>
            </p:cNvSpPr>
            <p:nvPr/>
          </p:nvSpPr>
          <p:spPr bwMode="auto">
            <a:xfrm>
              <a:off x="2674" y="1787"/>
              <a:ext cx="30" cy="30"/>
            </a:xfrm>
            <a:custGeom>
              <a:avLst/>
              <a:gdLst>
                <a:gd name="T0" fmla="*/ 60 w 60"/>
                <a:gd name="T1" fmla="*/ 30 h 60"/>
                <a:gd name="T2" fmla="*/ 59 w 60"/>
                <a:gd name="T3" fmla="*/ 24 h 60"/>
                <a:gd name="T4" fmla="*/ 57 w 60"/>
                <a:gd name="T5" fmla="*/ 18 h 60"/>
                <a:gd name="T6" fmla="*/ 54 w 60"/>
                <a:gd name="T7" fmla="*/ 14 h 60"/>
                <a:gd name="T8" fmla="*/ 51 w 60"/>
                <a:gd name="T9" fmla="*/ 9 h 60"/>
                <a:gd name="T10" fmla="*/ 46 w 60"/>
                <a:gd name="T11" fmla="*/ 6 h 60"/>
                <a:gd name="T12" fmla="*/ 41 w 60"/>
                <a:gd name="T13" fmla="*/ 2 h 60"/>
                <a:gd name="T14" fmla="*/ 36 w 60"/>
                <a:gd name="T15" fmla="*/ 1 h 60"/>
                <a:gd name="T16" fmla="*/ 30 w 60"/>
                <a:gd name="T17" fmla="*/ 0 h 60"/>
                <a:gd name="T18" fmla="*/ 18 w 60"/>
                <a:gd name="T19" fmla="*/ 2 h 60"/>
                <a:gd name="T20" fmla="*/ 9 w 60"/>
                <a:gd name="T21" fmla="*/ 9 h 60"/>
                <a:gd name="T22" fmla="*/ 2 w 60"/>
                <a:gd name="T23" fmla="*/ 18 h 60"/>
                <a:gd name="T24" fmla="*/ 0 w 60"/>
                <a:gd name="T25" fmla="*/ 30 h 60"/>
                <a:gd name="T26" fmla="*/ 1 w 60"/>
                <a:gd name="T27" fmla="*/ 36 h 60"/>
                <a:gd name="T28" fmla="*/ 2 w 60"/>
                <a:gd name="T29" fmla="*/ 41 h 60"/>
                <a:gd name="T30" fmla="*/ 6 w 60"/>
                <a:gd name="T31" fmla="*/ 47 h 60"/>
                <a:gd name="T32" fmla="*/ 9 w 60"/>
                <a:gd name="T33" fmla="*/ 52 h 60"/>
                <a:gd name="T34" fmla="*/ 14 w 60"/>
                <a:gd name="T35" fmla="*/ 55 h 60"/>
                <a:gd name="T36" fmla="*/ 18 w 60"/>
                <a:gd name="T37" fmla="*/ 58 h 60"/>
                <a:gd name="T38" fmla="*/ 24 w 60"/>
                <a:gd name="T39" fmla="*/ 60 h 60"/>
                <a:gd name="T40" fmla="*/ 30 w 60"/>
                <a:gd name="T41" fmla="*/ 60 h 60"/>
                <a:gd name="T42" fmla="*/ 36 w 60"/>
                <a:gd name="T43" fmla="*/ 60 h 60"/>
                <a:gd name="T44" fmla="*/ 41 w 60"/>
                <a:gd name="T45" fmla="*/ 58 h 60"/>
                <a:gd name="T46" fmla="*/ 46 w 60"/>
                <a:gd name="T47" fmla="*/ 55 h 60"/>
                <a:gd name="T48" fmla="*/ 51 w 60"/>
                <a:gd name="T49" fmla="*/ 52 h 60"/>
                <a:gd name="T50" fmla="*/ 54 w 60"/>
                <a:gd name="T51" fmla="*/ 47 h 60"/>
                <a:gd name="T52" fmla="*/ 57 w 60"/>
                <a:gd name="T53" fmla="*/ 41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7" y="18"/>
                  </a:lnTo>
                  <a:lnTo>
                    <a:pt x="54" y="14"/>
                  </a:lnTo>
                  <a:lnTo>
                    <a:pt x="51" y="9"/>
                  </a:lnTo>
                  <a:lnTo>
                    <a:pt x="46" y="6"/>
                  </a:lnTo>
                  <a:lnTo>
                    <a:pt x="41" y="2"/>
                  </a:lnTo>
                  <a:lnTo>
                    <a:pt x="36" y="1"/>
                  </a:lnTo>
                  <a:lnTo>
                    <a:pt x="30" y="0"/>
                  </a:lnTo>
                  <a:lnTo>
                    <a:pt x="18" y="2"/>
                  </a:lnTo>
                  <a:lnTo>
                    <a:pt x="9" y="9"/>
                  </a:lnTo>
                  <a:lnTo>
                    <a:pt x="2" y="18"/>
                  </a:lnTo>
                  <a:lnTo>
                    <a:pt x="0" y="30"/>
                  </a:lnTo>
                  <a:lnTo>
                    <a:pt x="1" y="36"/>
                  </a:lnTo>
                  <a:lnTo>
                    <a:pt x="2" y="41"/>
                  </a:lnTo>
                  <a:lnTo>
                    <a:pt x="6" y="47"/>
                  </a:lnTo>
                  <a:lnTo>
                    <a:pt x="9" y="52"/>
                  </a:lnTo>
                  <a:lnTo>
                    <a:pt x="14" y="55"/>
                  </a:lnTo>
                  <a:lnTo>
                    <a:pt x="18" y="58"/>
                  </a:lnTo>
                  <a:lnTo>
                    <a:pt x="24" y="60"/>
                  </a:lnTo>
                  <a:lnTo>
                    <a:pt x="30" y="60"/>
                  </a:lnTo>
                  <a:lnTo>
                    <a:pt x="36" y="60"/>
                  </a:lnTo>
                  <a:lnTo>
                    <a:pt x="41" y="58"/>
                  </a:lnTo>
                  <a:lnTo>
                    <a:pt x="46" y="55"/>
                  </a:lnTo>
                  <a:lnTo>
                    <a:pt x="51" y="52"/>
                  </a:lnTo>
                  <a:lnTo>
                    <a:pt x="54" y="47"/>
                  </a:lnTo>
                  <a:lnTo>
                    <a:pt x="57" y="41"/>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01" name="Freeform 553"/>
            <p:cNvSpPr>
              <a:spLocks/>
            </p:cNvSpPr>
            <p:nvPr/>
          </p:nvSpPr>
          <p:spPr bwMode="auto">
            <a:xfrm>
              <a:off x="2682" y="1795"/>
              <a:ext cx="15" cy="15"/>
            </a:xfrm>
            <a:custGeom>
              <a:avLst/>
              <a:gdLst>
                <a:gd name="T0" fmla="*/ 15 w 30"/>
                <a:gd name="T1" fmla="*/ 30 h 30"/>
                <a:gd name="T2" fmla="*/ 11 w 30"/>
                <a:gd name="T3" fmla="*/ 30 h 30"/>
                <a:gd name="T4" fmla="*/ 9 w 30"/>
                <a:gd name="T5" fmla="*/ 29 h 30"/>
                <a:gd name="T6" fmla="*/ 7 w 30"/>
                <a:gd name="T7" fmla="*/ 28 h 30"/>
                <a:gd name="T8" fmla="*/ 4 w 30"/>
                <a:gd name="T9" fmla="*/ 25 h 30"/>
                <a:gd name="T10" fmla="*/ 2 w 30"/>
                <a:gd name="T11" fmla="*/ 23 h 30"/>
                <a:gd name="T12" fmla="*/ 1 w 30"/>
                <a:gd name="T13" fmla="*/ 21 h 30"/>
                <a:gd name="T14" fmla="*/ 0 w 30"/>
                <a:gd name="T15" fmla="*/ 18 h 30"/>
                <a:gd name="T16" fmla="*/ 0 w 30"/>
                <a:gd name="T17" fmla="*/ 15 h 30"/>
                <a:gd name="T18" fmla="*/ 0 w 30"/>
                <a:gd name="T19" fmla="*/ 13 h 30"/>
                <a:gd name="T20" fmla="*/ 1 w 30"/>
                <a:gd name="T21" fmla="*/ 9 h 30"/>
                <a:gd name="T22" fmla="*/ 2 w 30"/>
                <a:gd name="T23" fmla="*/ 7 h 30"/>
                <a:gd name="T24" fmla="*/ 4 w 30"/>
                <a:gd name="T25" fmla="*/ 5 h 30"/>
                <a:gd name="T26" fmla="*/ 7 w 30"/>
                <a:gd name="T27" fmla="*/ 3 h 30"/>
                <a:gd name="T28" fmla="*/ 9 w 30"/>
                <a:gd name="T29" fmla="*/ 1 h 30"/>
                <a:gd name="T30" fmla="*/ 11 w 30"/>
                <a:gd name="T31" fmla="*/ 0 h 30"/>
                <a:gd name="T32" fmla="*/ 15 w 30"/>
                <a:gd name="T33" fmla="*/ 0 h 30"/>
                <a:gd name="T34" fmla="*/ 17 w 30"/>
                <a:gd name="T35" fmla="*/ 0 h 30"/>
                <a:gd name="T36" fmla="*/ 21 w 30"/>
                <a:gd name="T37" fmla="*/ 1 h 30"/>
                <a:gd name="T38" fmla="*/ 23 w 30"/>
                <a:gd name="T39" fmla="*/ 3 h 30"/>
                <a:gd name="T40" fmla="*/ 25 w 30"/>
                <a:gd name="T41" fmla="*/ 5 h 30"/>
                <a:gd name="T42" fmla="*/ 26 w 30"/>
                <a:gd name="T43" fmla="*/ 7 h 30"/>
                <a:gd name="T44" fmla="*/ 29 w 30"/>
                <a:gd name="T45" fmla="*/ 9 h 30"/>
                <a:gd name="T46" fmla="*/ 30 w 30"/>
                <a:gd name="T47" fmla="*/ 13 h 30"/>
                <a:gd name="T48" fmla="*/ 30 w 30"/>
                <a:gd name="T49" fmla="*/ 15 h 30"/>
                <a:gd name="T50" fmla="*/ 29 w 30"/>
                <a:gd name="T51" fmla="*/ 21 h 30"/>
                <a:gd name="T52" fmla="*/ 25 w 30"/>
                <a:gd name="T53" fmla="*/ 25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1" y="30"/>
                  </a:lnTo>
                  <a:lnTo>
                    <a:pt x="9" y="29"/>
                  </a:lnTo>
                  <a:lnTo>
                    <a:pt x="7" y="28"/>
                  </a:lnTo>
                  <a:lnTo>
                    <a:pt x="4" y="25"/>
                  </a:lnTo>
                  <a:lnTo>
                    <a:pt x="2" y="23"/>
                  </a:lnTo>
                  <a:lnTo>
                    <a:pt x="1" y="21"/>
                  </a:lnTo>
                  <a:lnTo>
                    <a:pt x="0" y="18"/>
                  </a:lnTo>
                  <a:lnTo>
                    <a:pt x="0" y="15"/>
                  </a:lnTo>
                  <a:lnTo>
                    <a:pt x="0" y="13"/>
                  </a:lnTo>
                  <a:lnTo>
                    <a:pt x="1" y="9"/>
                  </a:lnTo>
                  <a:lnTo>
                    <a:pt x="2" y="7"/>
                  </a:lnTo>
                  <a:lnTo>
                    <a:pt x="4" y="5"/>
                  </a:lnTo>
                  <a:lnTo>
                    <a:pt x="7" y="3"/>
                  </a:lnTo>
                  <a:lnTo>
                    <a:pt x="9" y="1"/>
                  </a:lnTo>
                  <a:lnTo>
                    <a:pt x="11" y="0"/>
                  </a:lnTo>
                  <a:lnTo>
                    <a:pt x="15" y="0"/>
                  </a:lnTo>
                  <a:lnTo>
                    <a:pt x="17" y="0"/>
                  </a:lnTo>
                  <a:lnTo>
                    <a:pt x="21" y="1"/>
                  </a:lnTo>
                  <a:lnTo>
                    <a:pt x="23" y="3"/>
                  </a:lnTo>
                  <a:lnTo>
                    <a:pt x="25" y="5"/>
                  </a:lnTo>
                  <a:lnTo>
                    <a:pt x="26" y="7"/>
                  </a:lnTo>
                  <a:lnTo>
                    <a:pt x="29" y="9"/>
                  </a:lnTo>
                  <a:lnTo>
                    <a:pt x="30" y="13"/>
                  </a:lnTo>
                  <a:lnTo>
                    <a:pt x="30" y="15"/>
                  </a:lnTo>
                  <a:lnTo>
                    <a:pt x="29" y="21"/>
                  </a:lnTo>
                  <a:lnTo>
                    <a:pt x="25" y="25"/>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02" name="Freeform 554"/>
            <p:cNvSpPr>
              <a:spLocks/>
            </p:cNvSpPr>
            <p:nvPr/>
          </p:nvSpPr>
          <p:spPr bwMode="auto">
            <a:xfrm>
              <a:off x="2677" y="2164"/>
              <a:ext cx="30" cy="29"/>
            </a:xfrm>
            <a:custGeom>
              <a:avLst/>
              <a:gdLst>
                <a:gd name="T0" fmla="*/ 58 w 58"/>
                <a:gd name="T1" fmla="*/ 30 h 60"/>
                <a:gd name="T2" fmla="*/ 58 w 58"/>
                <a:gd name="T3" fmla="*/ 24 h 60"/>
                <a:gd name="T4" fmla="*/ 56 w 58"/>
                <a:gd name="T5" fmla="*/ 18 h 60"/>
                <a:gd name="T6" fmla="*/ 54 w 58"/>
                <a:gd name="T7" fmla="*/ 14 h 60"/>
                <a:gd name="T8" fmla="*/ 50 w 58"/>
                <a:gd name="T9" fmla="*/ 9 h 60"/>
                <a:gd name="T10" fmla="*/ 46 w 58"/>
                <a:gd name="T11" fmla="*/ 6 h 60"/>
                <a:gd name="T12" fmla="*/ 40 w 58"/>
                <a:gd name="T13" fmla="*/ 2 h 60"/>
                <a:gd name="T14" fmla="*/ 34 w 58"/>
                <a:gd name="T15" fmla="*/ 1 h 60"/>
                <a:gd name="T16" fmla="*/ 28 w 58"/>
                <a:gd name="T17" fmla="*/ 0 h 60"/>
                <a:gd name="T18" fmla="*/ 17 w 58"/>
                <a:gd name="T19" fmla="*/ 2 h 60"/>
                <a:gd name="T20" fmla="*/ 8 w 58"/>
                <a:gd name="T21" fmla="*/ 9 h 60"/>
                <a:gd name="T22" fmla="*/ 2 w 58"/>
                <a:gd name="T23" fmla="*/ 18 h 60"/>
                <a:gd name="T24" fmla="*/ 0 w 58"/>
                <a:gd name="T25" fmla="*/ 30 h 60"/>
                <a:gd name="T26" fmla="*/ 0 w 58"/>
                <a:gd name="T27" fmla="*/ 36 h 60"/>
                <a:gd name="T28" fmla="*/ 2 w 58"/>
                <a:gd name="T29" fmla="*/ 42 h 60"/>
                <a:gd name="T30" fmla="*/ 4 w 58"/>
                <a:gd name="T31" fmla="*/ 46 h 60"/>
                <a:gd name="T32" fmla="*/ 8 w 58"/>
                <a:gd name="T33" fmla="*/ 51 h 60"/>
                <a:gd name="T34" fmla="*/ 12 w 58"/>
                <a:gd name="T35" fmla="*/ 54 h 60"/>
                <a:gd name="T36" fmla="*/ 18 w 58"/>
                <a:gd name="T37" fmla="*/ 58 h 60"/>
                <a:gd name="T38" fmla="*/ 23 w 58"/>
                <a:gd name="T39" fmla="*/ 59 h 60"/>
                <a:gd name="T40" fmla="*/ 28 w 58"/>
                <a:gd name="T41" fmla="*/ 60 h 60"/>
                <a:gd name="T42" fmla="*/ 34 w 58"/>
                <a:gd name="T43" fmla="*/ 59 h 60"/>
                <a:gd name="T44" fmla="*/ 40 w 58"/>
                <a:gd name="T45" fmla="*/ 58 h 60"/>
                <a:gd name="T46" fmla="*/ 46 w 58"/>
                <a:gd name="T47" fmla="*/ 54 h 60"/>
                <a:gd name="T48" fmla="*/ 50 w 58"/>
                <a:gd name="T49" fmla="*/ 51 h 60"/>
                <a:gd name="T50" fmla="*/ 54 w 58"/>
                <a:gd name="T51" fmla="*/ 46 h 60"/>
                <a:gd name="T52" fmla="*/ 56 w 58"/>
                <a:gd name="T53" fmla="*/ 42 h 60"/>
                <a:gd name="T54" fmla="*/ 58 w 58"/>
                <a:gd name="T55" fmla="*/ 36 h 60"/>
                <a:gd name="T56" fmla="*/ 58 w 58"/>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60">
                  <a:moveTo>
                    <a:pt x="58" y="30"/>
                  </a:moveTo>
                  <a:lnTo>
                    <a:pt x="58" y="24"/>
                  </a:lnTo>
                  <a:lnTo>
                    <a:pt x="56" y="18"/>
                  </a:lnTo>
                  <a:lnTo>
                    <a:pt x="54" y="14"/>
                  </a:lnTo>
                  <a:lnTo>
                    <a:pt x="50" y="9"/>
                  </a:lnTo>
                  <a:lnTo>
                    <a:pt x="46" y="6"/>
                  </a:lnTo>
                  <a:lnTo>
                    <a:pt x="40" y="2"/>
                  </a:lnTo>
                  <a:lnTo>
                    <a:pt x="34" y="1"/>
                  </a:lnTo>
                  <a:lnTo>
                    <a:pt x="28" y="0"/>
                  </a:lnTo>
                  <a:lnTo>
                    <a:pt x="17" y="2"/>
                  </a:lnTo>
                  <a:lnTo>
                    <a:pt x="8" y="9"/>
                  </a:lnTo>
                  <a:lnTo>
                    <a:pt x="2" y="18"/>
                  </a:lnTo>
                  <a:lnTo>
                    <a:pt x="0" y="30"/>
                  </a:lnTo>
                  <a:lnTo>
                    <a:pt x="0" y="36"/>
                  </a:lnTo>
                  <a:lnTo>
                    <a:pt x="2" y="42"/>
                  </a:lnTo>
                  <a:lnTo>
                    <a:pt x="4" y="46"/>
                  </a:lnTo>
                  <a:lnTo>
                    <a:pt x="8" y="51"/>
                  </a:lnTo>
                  <a:lnTo>
                    <a:pt x="12" y="54"/>
                  </a:lnTo>
                  <a:lnTo>
                    <a:pt x="18" y="58"/>
                  </a:lnTo>
                  <a:lnTo>
                    <a:pt x="23" y="59"/>
                  </a:lnTo>
                  <a:lnTo>
                    <a:pt x="28" y="60"/>
                  </a:lnTo>
                  <a:lnTo>
                    <a:pt x="34" y="59"/>
                  </a:lnTo>
                  <a:lnTo>
                    <a:pt x="40" y="58"/>
                  </a:lnTo>
                  <a:lnTo>
                    <a:pt x="46" y="54"/>
                  </a:lnTo>
                  <a:lnTo>
                    <a:pt x="50" y="51"/>
                  </a:lnTo>
                  <a:lnTo>
                    <a:pt x="54" y="46"/>
                  </a:lnTo>
                  <a:lnTo>
                    <a:pt x="56" y="42"/>
                  </a:lnTo>
                  <a:lnTo>
                    <a:pt x="58" y="36"/>
                  </a:lnTo>
                  <a:lnTo>
                    <a:pt x="58"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03" name="Freeform 555"/>
            <p:cNvSpPr>
              <a:spLocks/>
            </p:cNvSpPr>
            <p:nvPr/>
          </p:nvSpPr>
          <p:spPr bwMode="auto">
            <a:xfrm>
              <a:off x="2685" y="2171"/>
              <a:ext cx="14" cy="15"/>
            </a:xfrm>
            <a:custGeom>
              <a:avLst/>
              <a:gdLst>
                <a:gd name="T0" fmla="*/ 13 w 28"/>
                <a:gd name="T1" fmla="*/ 30 h 30"/>
                <a:gd name="T2" fmla="*/ 11 w 28"/>
                <a:gd name="T3" fmla="*/ 30 h 30"/>
                <a:gd name="T4" fmla="*/ 9 w 28"/>
                <a:gd name="T5" fmla="*/ 29 h 30"/>
                <a:gd name="T6" fmla="*/ 5 w 28"/>
                <a:gd name="T7" fmla="*/ 28 h 30"/>
                <a:gd name="T8" fmla="*/ 3 w 28"/>
                <a:gd name="T9" fmla="*/ 25 h 30"/>
                <a:gd name="T10" fmla="*/ 2 w 28"/>
                <a:gd name="T11" fmla="*/ 23 h 30"/>
                <a:gd name="T12" fmla="*/ 1 w 28"/>
                <a:gd name="T13" fmla="*/ 21 h 30"/>
                <a:gd name="T14" fmla="*/ 0 w 28"/>
                <a:gd name="T15" fmla="*/ 18 h 30"/>
                <a:gd name="T16" fmla="*/ 0 w 28"/>
                <a:gd name="T17" fmla="*/ 15 h 30"/>
                <a:gd name="T18" fmla="*/ 0 w 28"/>
                <a:gd name="T19" fmla="*/ 13 h 30"/>
                <a:gd name="T20" fmla="*/ 1 w 28"/>
                <a:gd name="T21" fmla="*/ 9 h 30"/>
                <a:gd name="T22" fmla="*/ 2 w 28"/>
                <a:gd name="T23" fmla="*/ 7 h 30"/>
                <a:gd name="T24" fmla="*/ 3 w 28"/>
                <a:gd name="T25" fmla="*/ 5 h 30"/>
                <a:gd name="T26" fmla="*/ 5 w 28"/>
                <a:gd name="T27" fmla="*/ 3 h 30"/>
                <a:gd name="T28" fmla="*/ 9 w 28"/>
                <a:gd name="T29" fmla="*/ 1 h 30"/>
                <a:gd name="T30" fmla="*/ 11 w 28"/>
                <a:gd name="T31" fmla="*/ 0 h 30"/>
                <a:gd name="T32" fmla="*/ 13 w 28"/>
                <a:gd name="T33" fmla="*/ 0 h 30"/>
                <a:gd name="T34" fmla="*/ 17 w 28"/>
                <a:gd name="T35" fmla="*/ 0 h 30"/>
                <a:gd name="T36" fmla="*/ 19 w 28"/>
                <a:gd name="T37" fmla="*/ 1 h 30"/>
                <a:gd name="T38" fmla="*/ 23 w 28"/>
                <a:gd name="T39" fmla="*/ 3 h 30"/>
                <a:gd name="T40" fmla="*/ 25 w 28"/>
                <a:gd name="T41" fmla="*/ 5 h 30"/>
                <a:gd name="T42" fmla="*/ 26 w 28"/>
                <a:gd name="T43" fmla="*/ 7 h 30"/>
                <a:gd name="T44" fmla="*/ 27 w 28"/>
                <a:gd name="T45" fmla="*/ 9 h 30"/>
                <a:gd name="T46" fmla="*/ 28 w 28"/>
                <a:gd name="T47" fmla="*/ 13 h 30"/>
                <a:gd name="T48" fmla="*/ 28 w 28"/>
                <a:gd name="T49" fmla="*/ 15 h 30"/>
                <a:gd name="T50" fmla="*/ 27 w 28"/>
                <a:gd name="T51" fmla="*/ 21 h 30"/>
                <a:gd name="T52" fmla="*/ 25 w 28"/>
                <a:gd name="T53" fmla="*/ 25 h 30"/>
                <a:gd name="T54" fmla="*/ 19 w 28"/>
                <a:gd name="T55" fmla="*/ 29 h 30"/>
                <a:gd name="T56" fmla="*/ 13 w 28"/>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 h="30">
                  <a:moveTo>
                    <a:pt x="13" y="30"/>
                  </a:moveTo>
                  <a:lnTo>
                    <a:pt x="11" y="30"/>
                  </a:lnTo>
                  <a:lnTo>
                    <a:pt x="9" y="29"/>
                  </a:lnTo>
                  <a:lnTo>
                    <a:pt x="5" y="28"/>
                  </a:lnTo>
                  <a:lnTo>
                    <a:pt x="3" y="25"/>
                  </a:lnTo>
                  <a:lnTo>
                    <a:pt x="2" y="23"/>
                  </a:lnTo>
                  <a:lnTo>
                    <a:pt x="1" y="21"/>
                  </a:lnTo>
                  <a:lnTo>
                    <a:pt x="0" y="18"/>
                  </a:lnTo>
                  <a:lnTo>
                    <a:pt x="0" y="15"/>
                  </a:lnTo>
                  <a:lnTo>
                    <a:pt x="0" y="13"/>
                  </a:lnTo>
                  <a:lnTo>
                    <a:pt x="1" y="9"/>
                  </a:lnTo>
                  <a:lnTo>
                    <a:pt x="2" y="7"/>
                  </a:lnTo>
                  <a:lnTo>
                    <a:pt x="3" y="5"/>
                  </a:lnTo>
                  <a:lnTo>
                    <a:pt x="5" y="3"/>
                  </a:lnTo>
                  <a:lnTo>
                    <a:pt x="9" y="1"/>
                  </a:lnTo>
                  <a:lnTo>
                    <a:pt x="11" y="0"/>
                  </a:lnTo>
                  <a:lnTo>
                    <a:pt x="13" y="0"/>
                  </a:lnTo>
                  <a:lnTo>
                    <a:pt x="17" y="0"/>
                  </a:lnTo>
                  <a:lnTo>
                    <a:pt x="19" y="1"/>
                  </a:lnTo>
                  <a:lnTo>
                    <a:pt x="23" y="3"/>
                  </a:lnTo>
                  <a:lnTo>
                    <a:pt x="25" y="5"/>
                  </a:lnTo>
                  <a:lnTo>
                    <a:pt x="26" y="7"/>
                  </a:lnTo>
                  <a:lnTo>
                    <a:pt x="27" y="9"/>
                  </a:lnTo>
                  <a:lnTo>
                    <a:pt x="28" y="13"/>
                  </a:lnTo>
                  <a:lnTo>
                    <a:pt x="28" y="15"/>
                  </a:lnTo>
                  <a:lnTo>
                    <a:pt x="27" y="21"/>
                  </a:lnTo>
                  <a:lnTo>
                    <a:pt x="25" y="25"/>
                  </a:lnTo>
                  <a:lnTo>
                    <a:pt x="19" y="29"/>
                  </a:lnTo>
                  <a:lnTo>
                    <a:pt x="13"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04" name="Freeform 556"/>
            <p:cNvSpPr>
              <a:spLocks/>
            </p:cNvSpPr>
            <p:nvPr/>
          </p:nvSpPr>
          <p:spPr bwMode="auto">
            <a:xfrm>
              <a:off x="2539" y="2259"/>
              <a:ext cx="29" cy="30"/>
            </a:xfrm>
            <a:custGeom>
              <a:avLst/>
              <a:gdLst>
                <a:gd name="T0" fmla="*/ 60 w 60"/>
                <a:gd name="T1" fmla="*/ 30 h 60"/>
                <a:gd name="T2" fmla="*/ 59 w 60"/>
                <a:gd name="T3" fmla="*/ 24 h 60"/>
                <a:gd name="T4" fmla="*/ 58 w 60"/>
                <a:gd name="T5" fmla="*/ 19 h 60"/>
                <a:gd name="T6" fmla="*/ 54 w 60"/>
                <a:gd name="T7" fmla="*/ 13 h 60"/>
                <a:gd name="T8" fmla="*/ 51 w 60"/>
                <a:gd name="T9" fmla="*/ 8 h 60"/>
                <a:gd name="T10" fmla="*/ 46 w 60"/>
                <a:gd name="T11" fmla="*/ 5 h 60"/>
                <a:gd name="T12" fmla="*/ 42 w 60"/>
                <a:gd name="T13" fmla="*/ 3 h 60"/>
                <a:gd name="T14" fmla="*/ 36 w 60"/>
                <a:gd name="T15" fmla="*/ 1 h 60"/>
                <a:gd name="T16" fmla="*/ 30 w 60"/>
                <a:gd name="T17" fmla="*/ 0 h 60"/>
                <a:gd name="T18" fmla="*/ 18 w 60"/>
                <a:gd name="T19" fmla="*/ 3 h 60"/>
                <a:gd name="T20" fmla="*/ 8 w 60"/>
                <a:gd name="T21" fmla="*/ 8 h 60"/>
                <a:gd name="T22" fmla="*/ 2 w 60"/>
                <a:gd name="T23" fmla="*/ 19 h 60"/>
                <a:gd name="T24" fmla="*/ 0 w 60"/>
                <a:gd name="T25" fmla="*/ 30 h 60"/>
                <a:gd name="T26" fmla="*/ 1 w 60"/>
                <a:gd name="T27" fmla="*/ 36 h 60"/>
                <a:gd name="T28" fmla="*/ 2 w 60"/>
                <a:gd name="T29" fmla="*/ 42 h 60"/>
                <a:gd name="T30" fmla="*/ 5 w 60"/>
                <a:gd name="T31" fmla="*/ 46 h 60"/>
                <a:gd name="T32" fmla="*/ 8 w 60"/>
                <a:gd name="T33" fmla="*/ 51 h 60"/>
                <a:gd name="T34" fmla="*/ 13 w 60"/>
                <a:gd name="T35" fmla="*/ 54 h 60"/>
                <a:gd name="T36" fmla="*/ 18 w 60"/>
                <a:gd name="T37" fmla="*/ 58 h 60"/>
                <a:gd name="T38" fmla="*/ 24 w 60"/>
                <a:gd name="T39" fmla="*/ 59 h 60"/>
                <a:gd name="T40" fmla="*/ 30 w 60"/>
                <a:gd name="T41" fmla="*/ 60 h 60"/>
                <a:gd name="T42" fmla="*/ 36 w 60"/>
                <a:gd name="T43" fmla="*/ 59 h 60"/>
                <a:gd name="T44" fmla="*/ 42 w 60"/>
                <a:gd name="T45" fmla="*/ 58 h 60"/>
                <a:gd name="T46" fmla="*/ 46 w 60"/>
                <a:gd name="T47" fmla="*/ 54 h 60"/>
                <a:gd name="T48" fmla="*/ 51 w 60"/>
                <a:gd name="T49" fmla="*/ 51 h 60"/>
                <a:gd name="T50" fmla="*/ 54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9"/>
                  </a:lnTo>
                  <a:lnTo>
                    <a:pt x="54" y="13"/>
                  </a:lnTo>
                  <a:lnTo>
                    <a:pt x="51" y="8"/>
                  </a:lnTo>
                  <a:lnTo>
                    <a:pt x="46" y="5"/>
                  </a:lnTo>
                  <a:lnTo>
                    <a:pt x="42" y="3"/>
                  </a:lnTo>
                  <a:lnTo>
                    <a:pt x="36" y="1"/>
                  </a:lnTo>
                  <a:lnTo>
                    <a:pt x="30" y="0"/>
                  </a:lnTo>
                  <a:lnTo>
                    <a:pt x="18" y="3"/>
                  </a:lnTo>
                  <a:lnTo>
                    <a:pt x="8" y="8"/>
                  </a:lnTo>
                  <a:lnTo>
                    <a:pt x="2" y="19"/>
                  </a:lnTo>
                  <a:lnTo>
                    <a:pt x="0" y="30"/>
                  </a:lnTo>
                  <a:lnTo>
                    <a:pt x="1" y="36"/>
                  </a:lnTo>
                  <a:lnTo>
                    <a:pt x="2" y="42"/>
                  </a:lnTo>
                  <a:lnTo>
                    <a:pt x="5" y="46"/>
                  </a:lnTo>
                  <a:lnTo>
                    <a:pt x="8" y="51"/>
                  </a:lnTo>
                  <a:lnTo>
                    <a:pt x="13" y="54"/>
                  </a:lnTo>
                  <a:lnTo>
                    <a:pt x="18" y="58"/>
                  </a:lnTo>
                  <a:lnTo>
                    <a:pt x="24" y="59"/>
                  </a:lnTo>
                  <a:lnTo>
                    <a:pt x="30" y="60"/>
                  </a:lnTo>
                  <a:lnTo>
                    <a:pt x="36" y="59"/>
                  </a:lnTo>
                  <a:lnTo>
                    <a:pt x="42" y="58"/>
                  </a:lnTo>
                  <a:lnTo>
                    <a:pt x="46" y="54"/>
                  </a:lnTo>
                  <a:lnTo>
                    <a:pt x="51" y="51"/>
                  </a:lnTo>
                  <a:lnTo>
                    <a:pt x="54" y="46"/>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05" name="Freeform 557"/>
            <p:cNvSpPr>
              <a:spLocks/>
            </p:cNvSpPr>
            <p:nvPr/>
          </p:nvSpPr>
          <p:spPr bwMode="auto">
            <a:xfrm>
              <a:off x="2546" y="2267"/>
              <a:ext cx="15" cy="15"/>
            </a:xfrm>
            <a:custGeom>
              <a:avLst/>
              <a:gdLst>
                <a:gd name="T0" fmla="*/ 15 w 30"/>
                <a:gd name="T1" fmla="*/ 30 h 30"/>
                <a:gd name="T2" fmla="*/ 12 w 30"/>
                <a:gd name="T3" fmla="*/ 30 h 30"/>
                <a:gd name="T4" fmla="*/ 9 w 30"/>
                <a:gd name="T5" fmla="*/ 29 h 30"/>
                <a:gd name="T6" fmla="*/ 7 w 30"/>
                <a:gd name="T7" fmla="*/ 27 h 30"/>
                <a:gd name="T8" fmla="*/ 5 w 30"/>
                <a:gd name="T9" fmla="*/ 26 h 30"/>
                <a:gd name="T10" fmla="*/ 2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2 w 30"/>
                <a:gd name="T23" fmla="*/ 7 h 30"/>
                <a:gd name="T24" fmla="*/ 5 w 30"/>
                <a:gd name="T25" fmla="*/ 5 h 30"/>
                <a:gd name="T26" fmla="*/ 7 w 30"/>
                <a:gd name="T27" fmla="*/ 3 h 30"/>
                <a:gd name="T28" fmla="*/ 9 w 30"/>
                <a:gd name="T29" fmla="*/ 1 h 30"/>
                <a:gd name="T30" fmla="*/ 12 w 30"/>
                <a:gd name="T31" fmla="*/ 0 h 30"/>
                <a:gd name="T32" fmla="*/ 15 w 30"/>
                <a:gd name="T33" fmla="*/ 0 h 30"/>
                <a:gd name="T34" fmla="*/ 17 w 30"/>
                <a:gd name="T35" fmla="*/ 0 h 30"/>
                <a:gd name="T36" fmla="*/ 21 w 30"/>
                <a:gd name="T37" fmla="*/ 1 h 30"/>
                <a:gd name="T38" fmla="*/ 23 w 30"/>
                <a:gd name="T39" fmla="*/ 3 h 30"/>
                <a:gd name="T40" fmla="*/ 25 w 30"/>
                <a:gd name="T41" fmla="*/ 5 h 30"/>
                <a:gd name="T42" fmla="*/ 27 w 30"/>
                <a:gd name="T43" fmla="*/ 7 h 30"/>
                <a:gd name="T44" fmla="*/ 29 w 30"/>
                <a:gd name="T45" fmla="*/ 9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9"/>
                  </a:lnTo>
                  <a:lnTo>
                    <a:pt x="7" y="27"/>
                  </a:lnTo>
                  <a:lnTo>
                    <a:pt x="5" y="26"/>
                  </a:lnTo>
                  <a:lnTo>
                    <a:pt x="2" y="23"/>
                  </a:lnTo>
                  <a:lnTo>
                    <a:pt x="1" y="20"/>
                  </a:lnTo>
                  <a:lnTo>
                    <a:pt x="0" y="18"/>
                  </a:lnTo>
                  <a:lnTo>
                    <a:pt x="0" y="15"/>
                  </a:lnTo>
                  <a:lnTo>
                    <a:pt x="0" y="12"/>
                  </a:lnTo>
                  <a:lnTo>
                    <a:pt x="1" y="9"/>
                  </a:lnTo>
                  <a:lnTo>
                    <a:pt x="2" y="7"/>
                  </a:lnTo>
                  <a:lnTo>
                    <a:pt x="5" y="5"/>
                  </a:lnTo>
                  <a:lnTo>
                    <a:pt x="7" y="3"/>
                  </a:lnTo>
                  <a:lnTo>
                    <a:pt x="9" y="1"/>
                  </a:lnTo>
                  <a:lnTo>
                    <a:pt x="12" y="0"/>
                  </a:lnTo>
                  <a:lnTo>
                    <a:pt x="15" y="0"/>
                  </a:lnTo>
                  <a:lnTo>
                    <a:pt x="17" y="0"/>
                  </a:lnTo>
                  <a:lnTo>
                    <a:pt x="21" y="1"/>
                  </a:lnTo>
                  <a:lnTo>
                    <a:pt x="23" y="3"/>
                  </a:lnTo>
                  <a:lnTo>
                    <a:pt x="25" y="5"/>
                  </a:lnTo>
                  <a:lnTo>
                    <a:pt x="27" y="7"/>
                  </a:lnTo>
                  <a:lnTo>
                    <a:pt x="29" y="9"/>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06" name="Freeform 558"/>
            <p:cNvSpPr>
              <a:spLocks/>
            </p:cNvSpPr>
            <p:nvPr/>
          </p:nvSpPr>
          <p:spPr bwMode="auto">
            <a:xfrm>
              <a:off x="2416" y="2291"/>
              <a:ext cx="30" cy="30"/>
            </a:xfrm>
            <a:custGeom>
              <a:avLst/>
              <a:gdLst>
                <a:gd name="T0" fmla="*/ 60 w 60"/>
                <a:gd name="T1" fmla="*/ 30 h 59"/>
                <a:gd name="T2" fmla="*/ 58 w 60"/>
                <a:gd name="T3" fmla="*/ 24 h 59"/>
                <a:gd name="T4" fmla="*/ 57 w 60"/>
                <a:gd name="T5" fmla="*/ 18 h 59"/>
                <a:gd name="T6" fmla="*/ 54 w 60"/>
                <a:gd name="T7" fmla="*/ 13 h 59"/>
                <a:gd name="T8" fmla="*/ 50 w 60"/>
                <a:gd name="T9" fmla="*/ 9 h 59"/>
                <a:gd name="T10" fmla="*/ 46 w 60"/>
                <a:gd name="T11" fmla="*/ 5 h 59"/>
                <a:gd name="T12" fmla="*/ 41 w 60"/>
                <a:gd name="T13" fmla="*/ 2 h 59"/>
                <a:gd name="T14" fmla="*/ 35 w 60"/>
                <a:gd name="T15" fmla="*/ 1 h 59"/>
                <a:gd name="T16" fmla="*/ 30 w 60"/>
                <a:gd name="T17" fmla="*/ 0 h 59"/>
                <a:gd name="T18" fmla="*/ 18 w 60"/>
                <a:gd name="T19" fmla="*/ 2 h 59"/>
                <a:gd name="T20" fmla="*/ 9 w 60"/>
                <a:gd name="T21" fmla="*/ 9 h 59"/>
                <a:gd name="T22" fmla="*/ 2 w 60"/>
                <a:gd name="T23" fmla="*/ 18 h 59"/>
                <a:gd name="T24" fmla="*/ 0 w 60"/>
                <a:gd name="T25" fmla="*/ 30 h 59"/>
                <a:gd name="T26" fmla="*/ 1 w 60"/>
                <a:gd name="T27" fmla="*/ 35 h 59"/>
                <a:gd name="T28" fmla="*/ 2 w 60"/>
                <a:gd name="T29" fmla="*/ 41 h 59"/>
                <a:gd name="T30" fmla="*/ 4 w 60"/>
                <a:gd name="T31" fmla="*/ 47 h 59"/>
                <a:gd name="T32" fmla="*/ 8 w 60"/>
                <a:gd name="T33" fmla="*/ 51 h 59"/>
                <a:gd name="T34" fmla="*/ 12 w 60"/>
                <a:gd name="T35" fmla="*/ 55 h 59"/>
                <a:gd name="T36" fmla="*/ 18 w 60"/>
                <a:gd name="T37" fmla="*/ 57 h 59"/>
                <a:gd name="T38" fmla="*/ 24 w 60"/>
                <a:gd name="T39" fmla="*/ 59 h 59"/>
                <a:gd name="T40" fmla="*/ 30 w 60"/>
                <a:gd name="T41" fmla="*/ 59 h 59"/>
                <a:gd name="T42" fmla="*/ 35 w 60"/>
                <a:gd name="T43" fmla="*/ 59 h 59"/>
                <a:gd name="T44" fmla="*/ 41 w 60"/>
                <a:gd name="T45" fmla="*/ 57 h 59"/>
                <a:gd name="T46" fmla="*/ 46 w 60"/>
                <a:gd name="T47" fmla="*/ 55 h 59"/>
                <a:gd name="T48" fmla="*/ 50 w 60"/>
                <a:gd name="T49" fmla="*/ 51 h 59"/>
                <a:gd name="T50" fmla="*/ 54 w 60"/>
                <a:gd name="T51" fmla="*/ 47 h 59"/>
                <a:gd name="T52" fmla="*/ 57 w 60"/>
                <a:gd name="T53" fmla="*/ 41 h 59"/>
                <a:gd name="T54" fmla="*/ 58 w 60"/>
                <a:gd name="T55" fmla="*/ 35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8" y="24"/>
                  </a:lnTo>
                  <a:lnTo>
                    <a:pt x="57" y="18"/>
                  </a:lnTo>
                  <a:lnTo>
                    <a:pt x="54" y="13"/>
                  </a:lnTo>
                  <a:lnTo>
                    <a:pt x="50" y="9"/>
                  </a:lnTo>
                  <a:lnTo>
                    <a:pt x="46" y="5"/>
                  </a:lnTo>
                  <a:lnTo>
                    <a:pt x="41" y="2"/>
                  </a:lnTo>
                  <a:lnTo>
                    <a:pt x="35" y="1"/>
                  </a:lnTo>
                  <a:lnTo>
                    <a:pt x="30" y="0"/>
                  </a:lnTo>
                  <a:lnTo>
                    <a:pt x="18" y="2"/>
                  </a:lnTo>
                  <a:lnTo>
                    <a:pt x="9" y="9"/>
                  </a:lnTo>
                  <a:lnTo>
                    <a:pt x="2" y="18"/>
                  </a:lnTo>
                  <a:lnTo>
                    <a:pt x="0" y="30"/>
                  </a:lnTo>
                  <a:lnTo>
                    <a:pt x="1" y="35"/>
                  </a:lnTo>
                  <a:lnTo>
                    <a:pt x="2" y="41"/>
                  </a:lnTo>
                  <a:lnTo>
                    <a:pt x="4" y="47"/>
                  </a:lnTo>
                  <a:lnTo>
                    <a:pt x="8" y="51"/>
                  </a:lnTo>
                  <a:lnTo>
                    <a:pt x="12" y="55"/>
                  </a:lnTo>
                  <a:lnTo>
                    <a:pt x="18" y="57"/>
                  </a:lnTo>
                  <a:lnTo>
                    <a:pt x="24" y="59"/>
                  </a:lnTo>
                  <a:lnTo>
                    <a:pt x="30" y="59"/>
                  </a:lnTo>
                  <a:lnTo>
                    <a:pt x="35" y="59"/>
                  </a:lnTo>
                  <a:lnTo>
                    <a:pt x="41" y="57"/>
                  </a:lnTo>
                  <a:lnTo>
                    <a:pt x="46" y="55"/>
                  </a:lnTo>
                  <a:lnTo>
                    <a:pt x="50" y="51"/>
                  </a:lnTo>
                  <a:lnTo>
                    <a:pt x="54" y="47"/>
                  </a:lnTo>
                  <a:lnTo>
                    <a:pt x="57" y="41"/>
                  </a:lnTo>
                  <a:lnTo>
                    <a:pt x="58"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07" name="Freeform 559"/>
            <p:cNvSpPr>
              <a:spLocks/>
            </p:cNvSpPr>
            <p:nvPr/>
          </p:nvSpPr>
          <p:spPr bwMode="auto">
            <a:xfrm>
              <a:off x="2423" y="2298"/>
              <a:ext cx="15" cy="15"/>
            </a:xfrm>
            <a:custGeom>
              <a:avLst/>
              <a:gdLst>
                <a:gd name="T0" fmla="*/ 15 w 30"/>
                <a:gd name="T1" fmla="*/ 30 h 30"/>
                <a:gd name="T2" fmla="*/ 11 w 30"/>
                <a:gd name="T3" fmla="*/ 30 h 30"/>
                <a:gd name="T4" fmla="*/ 9 w 30"/>
                <a:gd name="T5" fmla="*/ 28 h 30"/>
                <a:gd name="T6" fmla="*/ 7 w 30"/>
                <a:gd name="T7" fmla="*/ 27 h 30"/>
                <a:gd name="T8" fmla="*/ 4 w 30"/>
                <a:gd name="T9" fmla="*/ 25 h 30"/>
                <a:gd name="T10" fmla="*/ 2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2 w 30"/>
                <a:gd name="T23" fmla="*/ 6 h 30"/>
                <a:gd name="T24" fmla="*/ 4 w 30"/>
                <a:gd name="T25" fmla="*/ 4 h 30"/>
                <a:gd name="T26" fmla="*/ 7 w 30"/>
                <a:gd name="T27" fmla="*/ 3 h 30"/>
                <a:gd name="T28" fmla="*/ 9 w 30"/>
                <a:gd name="T29" fmla="*/ 1 h 30"/>
                <a:gd name="T30" fmla="*/ 11 w 30"/>
                <a:gd name="T31" fmla="*/ 0 h 30"/>
                <a:gd name="T32" fmla="*/ 15 w 30"/>
                <a:gd name="T33" fmla="*/ 0 h 30"/>
                <a:gd name="T34" fmla="*/ 17 w 30"/>
                <a:gd name="T35" fmla="*/ 0 h 30"/>
                <a:gd name="T36" fmla="*/ 20 w 30"/>
                <a:gd name="T37" fmla="*/ 1 h 30"/>
                <a:gd name="T38" fmla="*/ 23 w 30"/>
                <a:gd name="T39" fmla="*/ 3 h 30"/>
                <a:gd name="T40" fmla="*/ 25 w 30"/>
                <a:gd name="T41" fmla="*/ 4 h 30"/>
                <a:gd name="T42" fmla="*/ 26 w 30"/>
                <a:gd name="T43" fmla="*/ 6 h 30"/>
                <a:gd name="T44" fmla="*/ 28 w 30"/>
                <a:gd name="T45" fmla="*/ 9 h 30"/>
                <a:gd name="T46" fmla="*/ 30 w 30"/>
                <a:gd name="T47" fmla="*/ 12 h 30"/>
                <a:gd name="T48" fmla="*/ 30 w 30"/>
                <a:gd name="T49" fmla="*/ 15 h 30"/>
                <a:gd name="T50" fmla="*/ 28 w 30"/>
                <a:gd name="T51" fmla="*/ 20 h 30"/>
                <a:gd name="T52" fmla="*/ 25 w 30"/>
                <a:gd name="T53" fmla="*/ 25 h 30"/>
                <a:gd name="T54" fmla="*/ 20 w 30"/>
                <a:gd name="T55" fmla="*/ 28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1" y="30"/>
                  </a:lnTo>
                  <a:lnTo>
                    <a:pt x="9" y="28"/>
                  </a:lnTo>
                  <a:lnTo>
                    <a:pt x="7" y="27"/>
                  </a:lnTo>
                  <a:lnTo>
                    <a:pt x="4" y="25"/>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0"/>
                  </a:lnTo>
                  <a:lnTo>
                    <a:pt x="25" y="25"/>
                  </a:lnTo>
                  <a:lnTo>
                    <a:pt x="20" y="28"/>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08" name="Freeform 560"/>
            <p:cNvSpPr>
              <a:spLocks/>
            </p:cNvSpPr>
            <p:nvPr/>
          </p:nvSpPr>
          <p:spPr bwMode="auto">
            <a:xfrm>
              <a:off x="2344" y="2212"/>
              <a:ext cx="30" cy="29"/>
            </a:xfrm>
            <a:custGeom>
              <a:avLst/>
              <a:gdLst>
                <a:gd name="T0" fmla="*/ 60 w 60"/>
                <a:gd name="T1" fmla="*/ 27 h 57"/>
                <a:gd name="T2" fmla="*/ 59 w 60"/>
                <a:gd name="T3" fmla="*/ 23 h 57"/>
                <a:gd name="T4" fmla="*/ 57 w 60"/>
                <a:gd name="T5" fmla="*/ 17 h 57"/>
                <a:gd name="T6" fmla="*/ 54 w 60"/>
                <a:gd name="T7" fmla="*/ 12 h 57"/>
                <a:gd name="T8" fmla="*/ 50 w 60"/>
                <a:gd name="T9" fmla="*/ 8 h 57"/>
                <a:gd name="T10" fmla="*/ 46 w 60"/>
                <a:gd name="T11" fmla="*/ 4 h 57"/>
                <a:gd name="T12" fmla="*/ 41 w 60"/>
                <a:gd name="T13" fmla="*/ 2 h 57"/>
                <a:gd name="T14" fmla="*/ 35 w 60"/>
                <a:gd name="T15" fmla="*/ 0 h 57"/>
                <a:gd name="T16" fmla="*/ 30 w 60"/>
                <a:gd name="T17" fmla="*/ 0 h 57"/>
                <a:gd name="T18" fmla="*/ 18 w 60"/>
                <a:gd name="T19" fmla="*/ 2 h 57"/>
                <a:gd name="T20" fmla="*/ 9 w 60"/>
                <a:gd name="T21" fmla="*/ 8 h 57"/>
                <a:gd name="T22" fmla="*/ 2 w 60"/>
                <a:gd name="T23" fmla="*/ 17 h 57"/>
                <a:gd name="T24" fmla="*/ 0 w 60"/>
                <a:gd name="T25" fmla="*/ 27 h 57"/>
                <a:gd name="T26" fmla="*/ 1 w 60"/>
                <a:gd name="T27" fmla="*/ 33 h 57"/>
                <a:gd name="T28" fmla="*/ 2 w 60"/>
                <a:gd name="T29" fmla="*/ 39 h 57"/>
                <a:gd name="T30" fmla="*/ 4 w 60"/>
                <a:gd name="T31" fmla="*/ 45 h 57"/>
                <a:gd name="T32" fmla="*/ 8 w 60"/>
                <a:gd name="T33" fmla="*/ 49 h 57"/>
                <a:gd name="T34" fmla="*/ 12 w 60"/>
                <a:gd name="T35" fmla="*/ 53 h 57"/>
                <a:gd name="T36" fmla="*/ 18 w 60"/>
                <a:gd name="T37" fmla="*/ 55 h 57"/>
                <a:gd name="T38" fmla="*/ 24 w 60"/>
                <a:gd name="T39" fmla="*/ 57 h 57"/>
                <a:gd name="T40" fmla="*/ 30 w 60"/>
                <a:gd name="T41" fmla="*/ 57 h 57"/>
                <a:gd name="T42" fmla="*/ 35 w 60"/>
                <a:gd name="T43" fmla="*/ 57 h 57"/>
                <a:gd name="T44" fmla="*/ 41 w 60"/>
                <a:gd name="T45" fmla="*/ 55 h 57"/>
                <a:gd name="T46" fmla="*/ 46 w 60"/>
                <a:gd name="T47" fmla="*/ 53 h 57"/>
                <a:gd name="T48" fmla="*/ 50 w 60"/>
                <a:gd name="T49" fmla="*/ 49 h 57"/>
                <a:gd name="T50" fmla="*/ 54 w 60"/>
                <a:gd name="T51" fmla="*/ 45 h 57"/>
                <a:gd name="T52" fmla="*/ 57 w 60"/>
                <a:gd name="T53" fmla="*/ 39 h 57"/>
                <a:gd name="T54" fmla="*/ 59 w 60"/>
                <a:gd name="T55" fmla="*/ 33 h 57"/>
                <a:gd name="T56" fmla="*/ 60 w 60"/>
                <a:gd name="T57" fmla="*/ 2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7">
                  <a:moveTo>
                    <a:pt x="60" y="27"/>
                  </a:moveTo>
                  <a:lnTo>
                    <a:pt x="59" y="23"/>
                  </a:lnTo>
                  <a:lnTo>
                    <a:pt x="57" y="17"/>
                  </a:lnTo>
                  <a:lnTo>
                    <a:pt x="54" y="12"/>
                  </a:lnTo>
                  <a:lnTo>
                    <a:pt x="50" y="8"/>
                  </a:lnTo>
                  <a:lnTo>
                    <a:pt x="46" y="4"/>
                  </a:lnTo>
                  <a:lnTo>
                    <a:pt x="41" y="2"/>
                  </a:lnTo>
                  <a:lnTo>
                    <a:pt x="35" y="0"/>
                  </a:lnTo>
                  <a:lnTo>
                    <a:pt x="30" y="0"/>
                  </a:lnTo>
                  <a:lnTo>
                    <a:pt x="18" y="2"/>
                  </a:lnTo>
                  <a:lnTo>
                    <a:pt x="9" y="8"/>
                  </a:lnTo>
                  <a:lnTo>
                    <a:pt x="2" y="17"/>
                  </a:lnTo>
                  <a:lnTo>
                    <a:pt x="0" y="27"/>
                  </a:lnTo>
                  <a:lnTo>
                    <a:pt x="1" y="33"/>
                  </a:lnTo>
                  <a:lnTo>
                    <a:pt x="2" y="39"/>
                  </a:lnTo>
                  <a:lnTo>
                    <a:pt x="4" y="45"/>
                  </a:lnTo>
                  <a:lnTo>
                    <a:pt x="8" y="49"/>
                  </a:lnTo>
                  <a:lnTo>
                    <a:pt x="12" y="53"/>
                  </a:lnTo>
                  <a:lnTo>
                    <a:pt x="18" y="55"/>
                  </a:lnTo>
                  <a:lnTo>
                    <a:pt x="24" y="57"/>
                  </a:lnTo>
                  <a:lnTo>
                    <a:pt x="30" y="57"/>
                  </a:lnTo>
                  <a:lnTo>
                    <a:pt x="35" y="57"/>
                  </a:lnTo>
                  <a:lnTo>
                    <a:pt x="41" y="55"/>
                  </a:lnTo>
                  <a:lnTo>
                    <a:pt x="46" y="53"/>
                  </a:lnTo>
                  <a:lnTo>
                    <a:pt x="50" y="49"/>
                  </a:lnTo>
                  <a:lnTo>
                    <a:pt x="54" y="45"/>
                  </a:lnTo>
                  <a:lnTo>
                    <a:pt x="57" y="39"/>
                  </a:lnTo>
                  <a:lnTo>
                    <a:pt x="59" y="33"/>
                  </a:lnTo>
                  <a:lnTo>
                    <a:pt x="60" y="2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09" name="Freeform 561"/>
            <p:cNvSpPr>
              <a:spLocks/>
            </p:cNvSpPr>
            <p:nvPr/>
          </p:nvSpPr>
          <p:spPr bwMode="auto">
            <a:xfrm>
              <a:off x="2351" y="2219"/>
              <a:ext cx="15" cy="14"/>
            </a:xfrm>
            <a:custGeom>
              <a:avLst/>
              <a:gdLst>
                <a:gd name="T0" fmla="*/ 15 w 30"/>
                <a:gd name="T1" fmla="*/ 27 h 27"/>
                <a:gd name="T2" fmla="*/ 11 w 30"/>
                <a:gd name="T3" fmla="*/ 27 h 27"/>
                <a:gd name="T4" fmla="*/ 9 w 30"/>
                <a:gd name="T5" fmla="*/ 26 h 27"/>
                <a:gd name="T6" fmla="*/ 7 w 30"/>
                <a:gd name="T7" fmla="*/ 25 h 27"/>
                <a:gd name="T8" fmla="*/ 4 w 30"/>
                <a:gd name="T9" fmla="*/ 23 h 27"/>
                <a:gd name="T10" fmla="*/ 2 w 30"/>
                <a:gd name="T11" fmla="*/ 21 h 27"/>
                <a:gd name="T12" fmla="*/ 1 w 30"/>
                <a:gd name="T13" fmla="*/ 18 h 27"/>
                <a:gd name="T14" fmla="*/ 0 w 30"/>
                <a:gd name="T15" fmla="*/ 16 h 27"/>
                <a:gd name="T16" fmla="*/ 0 w 30"/>
                <a:gd name="T17" fmla="*/ 12 h 27"/>
                <a:gd name="T18" fmla="*/ 0 w 30"/>
                <a:gd name="T19" fmla="*/ 10 h 27"/>
                <a:gd name="T20" fmla="*/ 1 w 30"/>
                <a:gd name="T21" fmla="*/ 7 h 27"/>
                <a:gd name="T22" fmla="*/ 2 w 30"/>
                <a:gd name="T23" fmla="*/ 4 h 27"/>
                <a:gd name="T24" fmla="*/ 4 w 30"/>
                <a:gd name="T25" fmla="*/ 2 h 27"/>
                <a:gd name="T26" fmla="*/ 7 w 30"/>
                <a:gd name="T27" fmla="*/ 1 h 27"/>
                <a:gd name="T28" fmla="*/ 9 w 30"/>
                <a:gd name="T29" fmla="*/ 0 h 27"/>
                <a:gd name="T30" fmla="*/ 11 w 30"/>
                <a:gd name="T31" fmla="*/ 0 h 27"/>
                <a:gd name="T32" fmla="*/ 15 w 30"/>
                <a:gd name="T33" fmla="*/ 0 h 27"/>
                <a:gd name="T34" fmla="*/ 17 w 30"/>
                <a:gd name="T35" fmla="*/ 0 h 27"/>
                <a:gd name="T36" fmla="*/ 20 w 30"/>
                <a:gd name="T37" fmla="*/ 0 h 27"/>
                <a:gd name="T38" fmla="*/ 23 w 30"/>
                <a:gd name="T39" fmla="*/ 1 h 27"/>
                <a:gd name="T40" fmla="*/ 25 w 30"/>
                <a:gd name="T41" fmla="*/ 2 h 27"/>
                <a:gd name="T42" fmla="*/ 26 w 30"/>
                <a:gd name="T43" fmla="*/ 4 h 27"/>
                <a:gd name="T44" fmla="*/ 29 w 30"/>
                <a:gd name="T45" fmla="*/ 7 h 27"/>
                <a:gd name="T46" fmla="*/ 30 w 30"/>
                <a:gd name="T47" fmla="*/ 10 h 27"/>
                <a:gd name="T48" fmla="*/ 30 w 30"/>
                <a:gd name="T49" fmla="*/ 12 h 27"/>
                <a:gd name="T50" fmla="*/ 29 w 30"/>
                <a:gd name="T51" fmla="*/ 18 h 27"/>
                <a:gd name="T52" fmla="*/ 25 w 30"/>
                <a:gd name="T53" fmla="*/ 23 h 27"/>
                <a:gd name="T54" fmla="*/ 20 w 30"/>
                <a:gd name="T55" fmla="*/ 26 h 27"/>
                <a:gd name="T56" fmla="*/ 15 w 30"/>
                <a:gd name="T5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7">
                  <a:moveTo>
                    <a:pt x="15" y="27"/>
                  </a:moveTo>
                  <a:lnTo>
                    <a:pt x="11" y="27"/>
                  </a:lnTo>
                  <a:lnTo>
                    <a:pt x="9" y="26"/>
                  </a:lnTo>
                  <a:lnTo>
                    <a:pt x="7" y="25"/>
                  </a:lnTo>
                  <a:lnTo>
                    <a:pt x="4" y="23"/>
                  </a:lnTo>
                  <a:lnTo>
                    <a:pt x="2" y="21"/>
                  </a:lnTo>
                  <a:lnTo>
                    <a:pt x="1" y="18"/>
                  </a:lnTo>
                  <a:lnTo>
                    <a:pt x="0" y="16"/>
                  </a:lnTo>
                  <a:lnTo>
                    <a:pt x="0" y="12"/>
                  </a:lnTo>
                  <a:lnTo>
                    <a:pt x="0" y="10"/>
                  </a:lnTo>
                  <a:lnTo>
                    <a:pt x="1" y="7"/>
                  </a:lnTo>
                  <a:lnTo>
                    <a:pt x="2" y="4"/>
                  </a:lnTo>
                  <a:lnTo>
                    <a:pt x="4" y="2"/>
                  </a:lnTo>
                  <a:lnTo>
                    <a:pt x="7" y="1"/>
                  </a:lnTo>
                  <a:lnTo>
                    <a:pt x="9" y="0"/>
                  </a:lnTo>
                  <a:lnTo>
                    <a:pt x="11" y="0"/>
                  </a:lnTo>
                  <a:lnTo>
                    <a:pt x="15" y="0"/>
                  </a:lnTo>
                  <a:lnTo>
                    <a:pt x="17" y="0"/>
                  </a:lnTo>
                  <a:lnTo>
                    <a:pt x="20" y="0"/>
                  </a:lnTo>
                  <a:lnTo>
                    <a:pt x="23" y="1"/>
                  </a:lnTo>
                  <a:lnTo>
                    <a:pt x="25" y="2"/>
                  </a:lnTo>
                  <a:lnTo>
                    <a:pt x="26" y="4"/>
                  </a:lnTo>
                  <a:lnTo>
                    <a:pt x="29" y="7"/>
                  </a:lnTo>
                  <a:lnTo>
                    <a:pt x="30" y="10"/>
                  </a:lnTo>
                  <a:lnTo>
                    <a:pt x="30" y="12"/>
                  </a:lnTo>
                  <a:lnTo>
                    <a:pt x="29" y="18"/>
                  </a:lnTo>
                  <a:lnTo>
                    <a:pt x="25" y="23"/>
                  </a:lnTo>
                  <a:lnTo>
                    <a:pt x="20" y="26"/>
                  </a:lnTo>
                  <a:lnTo>
                    <a:pt x="15" y="2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10" name="Freeform 562"/>
            <p:cNvSpPr>
              <a:spLocks/>
            </p:cNvSpPr>
            <p:nvPr/>
          </p:nvSpPr>
          <p:spPr bwMode="auto">
            <a:xfrm>
              <a:off x="2458" y="2403"/>
              <a:ext cx="30" cy="30"/>
            </a:xfrm>
            <a:custGeom>
              <a:avLst/>
              <a:gdLst>
                <a:gd name="T0" fmla="*/ 60 w 60"/>
                <a:gd name="T1" fmla="*/ 30 h 60"/>
                <a:gd name="T2" fmla="*/ 59 w 60"/>
                <a:gd name="T3" fmla="*/ 24 h 60"/>
                <a:gd name="T4" fmla="*/ 58 w 60"/>
                <a:gd name="T5" fmla="*/ 19 h 60"/>
                <a:gd name="T6" fmla="*/ 54 w 60"/>
                <a:gd name="T7" fmla="*/ 13 h 60"/>
                <a:gd name="T8" fmla="*/ 51 w 60"/>
                <a:gd name="T9" fmla="*/ 8 h 60"/>
                <a:gd name="T10" fmla="*/ 46 w 60"/>
                <a:gd name="T11" fmla="*/ 5 h 60"/>
                <a:gd name="T12" fmla="*/ 41 w 60"/>
                <a:gd name="T13" fmla="*/ 3 h 60"/>
                <a:gd name="T14" fmla="*/ 36 w 60"/>
                <a:gd name="T15" fmla="*/ 1 h 60"/>
                <a:gd name="T16" fmla="*/ 30 w 60"/>
                <a:gd name="T17" fmla="*/ 0 h 60"/>
                <a:gd name="T18" fmla="*/ 18 w 60"/>
                <a:gd name="T19" fmla="*/ 3 h 60"/>
                <a:gd name="T20" fmla="*/ 9 w 60"/>
                <a:gd name="T21" fmla="*/ 8 h 60"/>
                <a:gd name="T22" fmla="*/ 2 w 60"/>
                <a:gd name="T23" fmla="*/ 19 h 60"/>
                <a:gd name="T24" fmla="*/ 0 w 60"/>
                <a:gd name="T25" fmla="*/ 30 h 60"/>
                <a:gd name="T26" fmla="*/ 1 w 60"/>
                <a:gd name="T27" fmla="*/ 36 h 60"/>
                <a:gd name="T28" fmla="*/ 2 w 60"/>
                <a:gd name="T29" fmla="*/ 42 h 60"/>
                <a:gd name="T30" fmla="*/ 6 w 60"/>
                <a:gd name="T31" fmla="*/ 46 h 60"/>
                <a:gd name="T32" fmla="*/ 9 w 60"/>
                <a:gd name="T33" fmla="*/ 51 h 60"/>
                <a:gd name="T34" fmla="*/ 14 w 60"/>
                <a:gd name="T35" fmla="*/ 54 h 60"/>
                <a:gd name="T36" fmla="*/ 18 w 60"/>
                <a:gd name="T37" fmla="*/ 58 h 60"/>
                <a:gd name="T38" fmla="*/ 24 w 60"/>
                <a:gd name="T39" fmla="*/ 59 h 60"/>
                <a:gd name="T40" fmla="*/ 30 w 60"/>
                <a:gd name="T41" fmla="*/ 60 h 60"/>
                <a:gd name="T42" fmla="*/ 36 w 60"/>
                <a:gd name="T43" fmla="*/ 59 h 60"/>
                <a:gd name="T44" fmla="*/ 41 w 60"/>
                <a:gd name="T45" fmla="*/ 58 h 60"/>
                <a:gd name="T46" fmla="*/ 46 w 60"/>
                <a:gd name="T47" fmla="*/ 54 h 60"/>
                <a:gd name="T48" fmla="*/ 51 w 60"/>
                <a:gd name="T49" fmla="*/ 51 h 60"/>
                <a:gd name="T50" fmla="*/ 54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9"/>
                  </a:lnTo>
                  <a:lnTo>
                    <a:pt x="54" y="13"/>
                  </a:lnTo>
                  <a:lnTo>
                    <a:pt x="51" y="8"/>
                  </a:lnTo>
                  <a:lnTo>
                    <a:pt x="46" y="5"/>
                  </a:lnTo>
                  <a:lnTo>
                    <a:pt x="41" y="3"/>
                  </a:lnTo>
                  <a:lnTo>
                    <a:pt x="36" y="1"/>
                  </a:lnTo>
                  <a:lnTo>
                    <a:pt x="30" y="0"/>
                  </a:lnTo>
                  <a:lnTo>
                    <a:pt x="18" y="3"/>
                  </a:lnTo>
                  <a:lnTo>
                    <a:pt x="9" y="8"/>
                  </a:lnTo>
                  <a:lnTo>
                    <a:pt x="2" y="19"/>
                  </a:lnTo>
                  <a:lnTo>
                    <a:pt x="0" y="30"/>
                  </a:lnTo>
                  <a:lnTo>
                    <a:pt x="1" y="36"/>
                  </a:lnTo>
                  <a:lnTo>
                    <a:pt x="2" y="42"/>
                  </a:lnTo>
                  <a:lnTo>
                    <a:pt x="6" y="46"/>
                  </a:lnTo>
                  <a:lnTo>
                    <a:pt x="9" y="51"/>
                  </a:lnTo>
                  <a:lnTo>
                    <a:pt x="14" y="54"/>
                  </a:lnTo>
                  <a:lnTo>
                    <a:pt x="18" y="58"/>
                  </a:lnTo>
                  <a:lnTo>
                    <a:pt x="24" y="59"/>
                  </a:lnTo>
                  <a:lnTo>
                    <a:pt x="30" y="60"/>
                  </a:lnTo>
                  <a:lnTo>
                    <a:pt x="36" y="59"/>
                  </a:lnTo>
                  <a:lnTo>
                    <a:pt x="41" y="58"/>
                  </a:lnTo>
                  <a:lnTo>
                    <a:pt x="46" y="54"/>
                  </a:lnTo>
                  <a:lnTo>
                    <a:pt x="51" y="51"/>
                  </a:lnTo>
                  <a:lnTo>
                    <a:pt x="54" y="46"/>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11" name="Freeform 563"/>
            <p:cNvSpPr>
              <a:spLocks/>
            </p:cNvSpPr>
            <p:nvPr/>
          </p:nvSpPr>
          <p:spPr bwMode="auto">
            <a:xfrm>
              <a:off x="2466" y="2411"/>
              <a:ext cx="15" cy="15"/>
            </a:xfrm>
            <a:custGeom>
              <a:avLst/>
              <a:gdLst>
                <a:gd name="T0" fmla="*/ 15 w 30"/>
                <a:gd name="T1" fmla="*/ 30 h 30"/>
                <a:gd name="T2" fmla="*/ 11 w 30"/>
                <a:gd name="T3" fmla="*/ 30 h 30"/>
                <a:gd name="T4" fmla="*/ 9 w 30"/>
                <a:gd name="T5" fmla="*/ 29 h 30"/>
                <a:gd name="T6" fmla="*/ 7 w 30"/>
                <a:gd name="T7" fmla="*/ 27 h 30"/>
                <a:gd name="T8" fmla="*/ 5 w 30"/>
                <a:gd name="T9" fmla="*/ 26 h 30"/>
                <a:gd name="T10" fmla="*/ 2 w 30"/>
                <a:gd name="T11" fmla="*/ 23 h 30"/>
                <a:gd name="T12" fmla="*/ 1 w 30"/>
                <a:gd name="T13" fmla="*/ 20 h 30"/>
                <a:gd name="T14" fmla="*/ 0 w 30"/>
                <a:gd name="T15" fmla="*/ 17 h 30"/>
                <a:gd name="T16" fmla="*/ 0 w 30"/>
                <a:gd name="T17" fmla="*/ 15 h 30"/>
                <a:gd name="T18" fmla="*/ 0 w 30"/>
                <a:gd name="T19" fmla="*/ 12 h 30"/>
                <a:gd name="T20" fmla="*/ 1 w 30"/>
                <a:gd name="T21" fmla="*/ 9 h 30"/>
                <a:gd name="T22" fmla="*/ 2 w 30"/>
                <a:gd name="T23" fmla="*/ 7 h 30"/>
                <a:gd name="T24" fmla="*/ 5 w 30"/>
                <a:gd name="T25" fmla="*/ 5 h 30"/>
                <a:gd name="T26" fmla="*/ 7 w 30"/>
                <a:gd name="T27" fmla="*/ 2 h 30"/>
                <a:gd name="T28" fmla="*/ 9 w 30"/>
                <a:gd name="T29" fmla="*/ 1 h 30"/>
                <a:gd name="T30" fmla="*/ 11 w 30"/>
                <a:gd name="T31" fmla="*/ 0 h 30"/>
                <a:gd name="T32" fmla="*/ 15 w 30"/>
                <a:gd name="T33" fmla="*/ 0 h 30"/>
                <a:gd name="T34" fmla="*/ 17 w 30"/>
                <a:gd name="T35" fmla="*/ 0 h 30"/>
                <a:gd name="T36" fmla="*/ 21 w 30"/>
                <a:gd name="T37" fmla="*/ 1 h 30"/>
                <a:gd name="T38" fmla="*/ 23 w 30"/>
                <a:gd name="T39" fmla="*/ 2 h 30"/>
                <a:gd name="T40" fmla="*/ 25 w 30"/>
                <a:gd name="T41" fmla="*/ 5 h 30"/>
                <a:gd name="T42" fmla="*/ 26 w 30"/>
                <a:gd name="T43" fmla="*/ 7 h 30"/>
                <a:gd name="T44" fmla="*/ 29 w 30"/>
                <a:gd name="T45" fmla="*/ 9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1" y="30"/>
                  </a:lnTo>
                  <a:lnTo>
                    <a:pt x="9" y="29"/>
                  </a:lnTo>
                  <a:lnTo>
                    <a:pt x="7" y="27"/>
                  </a:lnTo>
                  <a:lnTo>
                    <a:pt x="5" y="26"/>
                  </a:lnTo>
                  <a:lnTo>
                    <a:pt x="2" y="23"/>
                  </a:lnTo>
                  <a:lnTo>
                    <a:pt x="1" y="20"/>
                  </a:lnTo>
                  <a:lnTo>
                    <a:pt x="0" y="17"/>
                  </a:lnTo>
                  <a:lnTo>
                    <a:pt x="0" y="15"/>
                  </a:lnTo>
                  <a:lnTo>
                    <a:pt x="0" y="12"/>
                  </a:lnTo>
                  <a:lnTo>
                    <a:pt x="1" y="9"/>
                  </a:lnTo>
                  <a:lnTo>
                    <a:pt x="2" y="7"/>
                  </a:lnTo>
                  <a:lnTo>
                    <a:pt x="5" y="5"/>
                  </a:lnTo>
                  <a:lnTo>
                    <a:pt x="7" y="2"/>
                  </a:lnTo>
                  <a:lnTo>
                    <a:pt x="9" y="1"/>
                  </a:lnTo>
                  <a:lnTo>
                    <a:pt x="11" y="0"/>
                  </a:lnTo>
                  <a:lnTo>
                    <a:pt x="15" y="0"/>
                  </a:lnTo>
                  <a:lnTo>
                    <a:pt x="17" y="0"/>
                  </a:lnTo>
                  <a:lnTo>
                    <a:pt x="21" y="1"/>
                  </a:lnTo>
                  <a:lnTo>
                    <a:pt x="23" y="2"/>
                  </a:lnTo>
                  <a:lnTo>
                    <a:pt x="25" y="5"/>
                  </a:lnTo>
                  <a:lnTo>
                    <a:pt x="26" y="7"/>
                  </a:lnTo>
                  <a:lnTo>
                    <a:pt x="29" y="9"/>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12" name="Freeform 564"/>
            <p:cNvSpPr>
              <a:spLocks/>
            </p:cNvSpPr>
            <p:nvPr/>
          </p:nvSpPr>
          <p:spPr bwMode="auto">
            <a:xfrm>
              <a:off x="2403" y="2539"/>
              <a:ext cx="30" cy="30"/>
            </a:xfrm>
            <a:custGeom>
              <a:avLst/>
              <a:gdLst>
                <a:gd name="T0" fmla="*/ 60 w 60"/>
                <a:gd name="T1" fmla="*/ 30 h 60"/>
                <a:gd name="T2" fmla="*/ 59 w 60"/>
                <a:gd name="T3" fmla="*/ 24 h 60"/>
                <a:gd name="T4" fmla="*/ 58 w 60"/>
                <a:gd name="T5" fmla="*/ 18 h 60"/>
                <a:gd name="T6" fmla="*/ 54 w 60"/>
                <a:gd name="T7" fmla="*/ 14 h 60"/>
                <a:gd name="T8" fmla="*/ 51 w 60"/>
                <a:gd name="T9" fmla="*/ 9 h 60"/>
                <a:gd name="T10" fmla="*/ 46 w 60"/>
                <a:gd name="T11" fmla="*/ 6 h 60"/>
                <a:gd name="T12" fmla="*/ 42 w 60"/>
                <a:gd name="T13" fmla="*/ 2 h 60"/>
                <a:gd name="T14" fmla="*/ 36 w 60"/>
                <a:gd name="T15" fmla="*/ 1 h 60"/>
                <a:gd name="T16" fmla="*/ 30 w 60"/>
                <a:gd name="T17" fmla="*/ 0 h 60"/>
                <a:gd name="T18" fmla="*/ 19 w 60"/>
                <a:gd name="T19" fmla="*/ 2 h 60"/>
                <a:gd name="T20" fmla="*/ 8 w 60"/>
                <a:gd name="T21" fmla="*/ 9 h 60"/>
                <a:gd name="T22" fmla="*/ 3 w 60"/>
                <a:gd name="T23" fmla="*/ 18 h 60"/>
                <a:gd name="T24" fmla="*/ 0 w 60"/>
                <a:gd name="T25" fmla="*/ 30 h 60"/>
                <a:gd name="T26" fmla="*/ 0 w 60"/>
                <a:gd name="T27" fmla="*/ 36 h 60"/>
                <a:gd name="T28" fmla="*/ 3 w 60"/>
                <a:gd name="T29" fmla="*/ 41 h 60"/>
                <a:gd name="T30" fmla="*/ 5 w 60"/>
                <a:gd name="T31" fmla="*/ 46 h 60"/>
                <a:gd name="T32" fmla="*/ 8 w 60"/>
                <a:gd name="T33" fmla="*/ 51 h 60"/>
                <a:gd name="T34" fmla="*/ 13 w 60"/>
                <a:gd name="T35" fmla="*/ 54 h 60"/>
                <a:gd name="T36" fmla="*/ 19 w 60"/>
                <a:gd name="T37" fmla="*/ 58 h 60"/>
                <a:gd name="T38" fmla="*/ 24 w 60"/>
                <a:gd name="T39" fmla="*/ 59 h 60"/>
                <a:gd name="T40" fmla="*/ 30 w 60"/>
                <a:gd name="T41" fmla="*/ 60 h 60"/>
                <a:gd name="T42" fmla="*/ 36 w 60"/>
                <a:gd name="T43" fmla="*/ 59 h 60"/>
                <a:gd name="T44" fmla="*/ 42 w 60"/>
                <a:gd name="T45" fmla="*/ 58 h 60"/>
                <a:gd name="T46" fmla="*/ 46 w 60"/>
                <a:gd name="T47" fmla="*/ 54 h 60"/>
                <a:gd name="T48" fmla="*/ 51 w 60"/>
                <a:gd name="T49" fmla="*/ 51 h 60"/>
                <a:gd name="T50" fmla="*/ 54 w 60"/>
                <a:gd name="T51" fmla="*/ 46 h 60"/>
                <a:gd name="T52" fmla="*/ 58 w 60"/>
                <a:gd name="T53" fmla="*/ 41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8"/>
                  </a:lnTo>
                  <a:lnTo>
                    <a:pt x="54" y="14"/>
                  </a:lnTo>
                  <a:lnTo>
                    <a:pt x="51" y="9"/>
                  </a:lnTo>
                  <a:lnTo>
                    <a:pt x="46" y="6"/>
                  </a:lnTo>
                  <a:lnTo>
                    <a:pt x="42" y="2"/>
                  </a:lnTo>
                  <a:lnTo>
                    <a:pt x="36" y="1"/>
                  </a:lnTo>
                  <a:lnTo>
                    <a:pt x="30" y="0"/>
                  </a:lnTo>
                  <a:lnTo>
                    <a:pt x="19" y="2"/>
                  </a:lnTo>
                  <a:lnTo>
                    <a:pt x="8" y="9"/>
                  </a:lnTo>
                  <a:lnTo>
                    <a:pt x="3" y="18"/>
                  </a:lnTo>
                  <a:lnTo>
                    <a:pt x="0" y="30"/>
                  </a:lnTo>
                  <a:lnTo>
                    <a:pt x="0" y="36"/>
                  </a:lnTo>
                  <a:lnTo>
                    <a:pt x="3" y="41"/>
                  </a:lnTo>
                  <a:lnTo>
                    <a:pt x="5" y="46"/>
                  </a:lnTo>
                  <a:lnTo>
                    <a:pt x="8" y="51"/>
                  </a:lnTo>
                  <a:lnTo>
                    <a:pt x="13"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13" name="Freeform 565"/>
            <p:cNvSpPr>
              <a:spLocks/>
            </p:cNvSpPr>
            <p:nvPr/>
          </p:nvSpPr>
          <p:spPr bwMode="auto">
            <a:xfrm>
              <a:off x="2410" y="2546"/>
              <a:ext cx="15" cy="15"/>
            </a:xfrm>
            <a:custGeom>
              <a:avLst/>
              <a:gdLst>
                <a:gd name="T0" fmla="*/ 15 w 29"/>
                <a:gd name="T1" fmla="*/ 30 h 30"/>
                <a:gd name="T2" fmla="*/ 12 w 29"/>
                <a:gd name="T3" fmla="*/ 30 h 30"/>
                <a:gd name="T4" fmla="*/ 9 w 29"/>
                <a:gd name="T5" fmla="*/ 29 h 30"/>
                <a:gd name="T6" fmla="*/ 7 w 29"/>
                <a:gd name="T7" fmla="*/ 26 h 30"/>
                <a:gd name="T8" fmla="*/ 5 w 29"/>
                <a:gd name="T9" fmla="*/ 25 h 30"/>
                <a:gd name="T10" fmla="*/ 3 w 29"/>
                <a:gd name="T11" fmla="*/ 23 h 30"/>
                <a:gd name="T12" fmla="*/ 1 w 29"/>
                <a:gd name="T13" fmla="*/ 21 h 30"/>
                <a:gd name="T14" fmla="*/ 0 w 29"/>
                <a:gd name="T15" fmla="*/ 17 h 30"/>
                <a:gd name="T16" fmla="*/ 0 w 29"/>
                <a:gd name="T17" fmla="*/ 15 h 30"/>
                <a:gd name="T18" fmla="*/ 0 w 29"/>
                <a:gd name="T19" fmla="*/ 12 h 30"/>
                <a:gd name="T20" fmla="*/ 1 w 29"/>
                <a:gd name="T21" fmla="*/ 9 h 30"/>
                <a:gd name="T22" fmla="*/ 3 w 29"/>
                <a:gd name="T23" fmla="*/ 7 h 30"/>
                <a:gd name="T24" fmla="*/ 5 w 29"/>
                <a:gd name="T25" fmla="*/ 5 h 30"/>
                <a:gd name="T26" fmla="*/ 7 w 29"/>
                <a:gd name="T27" fmla="*/ 2 h 30"/>
                <a:gd name="T28" fmla="*/ 9 w 29"/>
                <a:gd name="T29" fmla="*/ 1 h 30"/>
                <a:gd name="T30" fmla="*/ 12 w 29"/>
                <a:gd name="T31" fmla="*/ 0 h 30"/>
                <a:gd name="T32" fmla="*/ 15 w 29"/>
                <a:gd name="T33" fmla="*/ 0 h 30"/>
                <a:gd name="T34" fmla="*/ 17 w 29"/>
                <a:gd name="T35" fmla="*/ 0 h 30"/>
                <a:gd name="T36" fmla="*/ 21 w 29"/>
                <a:gd name="T37" fmla="*/ 1 h 30"/>
                <a:gd name="T38" fmla="*/ 23 w 29"/>
                <a:gd name="T39" fmla="*/ 2 h 30"/>
                <a:gd name="T40" fmla="*/ 26 w 29"/>
                <a:gd name="T41" fmla="*/ 5 h 30"/>
                <a:gd name="T42" fmla="*/ 27 w 29"/>
                <a:gd name="T43" fmla="*/ 7 h 30"/>
                <a:gd name="T44" fmla="*/ 28 w 29"/>
                <a:gd name="T45" fmla="*/ 9 h 30"/>
                <a:gd name="T46" fmla="*/ 29 w 29"/>
                <a:gd name="T47" fmla="*/ 12 h 30"/>
                <a:gd name="T48" fmla="*/ 29 w 29"/>
                <a:gd name="T49" fmla="*/ 15 h 30"/>
                <a:gd name="T50" fmla="*/ 28 w 29"/>
                <a:gd name="T51" fmla="*/ 21 h 30"/>
                <a:gd name="T52" fmla="*/ 26 w 29"/>
                <a:gd name="T53" fmla="*/ 25 h 30"/>
                <a:gd name="T54" fmla="*/ 21 w 29"/>
                <a:gd name="T55" fmla="*/ 29 h 30"/>
                <a:gd name="T56" fmla="*/ 15 w 29"/>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30">
                  <a:moveTo>
                    <a:pt x="15" y="30"/>
                  </a:moveTo>
                  <a:lnTo>
                    <a:pt x="12" y="30"/>
                  </a:lnTo>
                  <a:lnTo>
                    <a:pt x="9" y="29"/>
                  </a:lnTo>
                  <a:lnTo>
                    <a:pt x="7" y="26"/>
                  </a:lnTo>
                  <a:lnTo>
                    <a:pt x="5" y="25"/>
                  </a:lnTo>
                  <a:lnTo>
                    <a:pt x="3" y="23"/>
                  </a:lnTo>
                  <a:lnTo>
                    <a:pt x="1" y="21"/>
                  </a:lnTo>
                  <a:lnTo>
                    <a:pt x="0" y="17"/>
                  </a:lnTo>
                  <a:lnTo>
                    <a:pt x="0" y="15"/>
                  </a:lnTo>
                  <a:lnTo>
                    <a:pt x="0" y="12"/>
                  </a:lnTo>
                  <a:lnTo>
                    <a:pt x="1" y="9"/>
                  </a:lnTo>
                  <a:lnTo>
                    <a:pt x="3" y="7"/>
                  </a:lnTo>
                  <a:lnTo>
                    <a:pt x="5" y="5"/>
                  </a:lnTo>
                  <a:lnTo>
                    <a:pt x="7" y="2"/>
                  </a:lnTo>
                  <a:lnTo>
                    <a:pt x="9" y="1"/>
                  </a:lnTo>
                  <a:lnTo>
                    <a:pt x="12" y="0"/>
                  </a:lnTo>
                  <a:lnTo>
                    <a:pt x="15" y="0"/>
                  </a:lnTo>
                  <a:lnTo>
                    <a:pt x="17" y="0"/>
                  </a:lnTo>
                  <a:lnTo>
                    <a:pt x="21" y="1"/>
                  </a:lnTo>
                  <a:lnTo>
                    <a:pt x="23" y="2"/>
                  </a:lnTo>
                  <a:lnTo>
                    <a:pt x="26" y="5"/>
                  </a:lnTo>
                  <a:lnTo>
                    <a:pt x="27" y="7"/>
                  </a:lnTo>
                  <a:lnTo>
                    <a:pt x="28" y="9"/>
                  </a:lnTo>
                  <a:lnTo>
                    <a:pt x="29" y="12"/>
                  </a:lnTo>
                  <a:lnTo>
                    <a:pt x="29" y="15"/>
                  </a:lnTo>
                  <a:lnTo>
                    <a:pt x="28" y="21"/>
                  </a:lnTo>
                  <a:lnTo>
                    <a:pt x="26" y="25"/>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14" name="Freeform 566"/>
            <p:cNvSpPr>
              <a:spLocks/>
            </p:cNvSpPr>
            <p:nvPr/>
          </p:nvSpPr>
          <p:spPr bwMode="auto">
            <a:xfrm>
              <a:off x="2480" y="2665"/>
              <a:ext cx="30" cy="29"/>
            </a:xfrm>
            <a:custGeom>
              <a:avLst/>
              <a:gdLst>
                <a:gd name="T0" fmla="*/ 59 w 59"/>
                <a:gd name="T1" fmla="*/ 29 h 59"/>
                <a:gd name="T2" fmla="*/ 58 w 59"/>
                <a:gd name="T3" fmla="*/ 23 h 59"/>
                <a:gd name="T4" fmla="*/ 57 w 59"/>
                <a:gd name="T5" fmla="*/ 19 h 59"/>
                <a:gd name="T6" fmla="*/ 54 w 59"/>
                <a:gd name="T7" fmla="*/ 13 h 59"/>
                <a:gd name="T8" fmla="*/ 50 w 59"/>
                <a:gd name="T9" fmla="*/ 8 h 59"/>
                <a:gd name="T10" fmla="*/ 46 w 59"/>
                <a:gd name="T11" fmla="*/ 5 h 59"/>
                <a:gd name="T12" fmla="*/ 41 w 59"/>
                <a:gd name="T13" fmla="*/ 2 h 59"/>
                <a:gd name="T14" fmla="*/ 35 w 59"/>
                <a:gd name="T15" fmla="*/ 0 h 59"/>
                <a:gd name="T16" fmla="*/ 30 w 59"/>
                <a:gd name="T17" fmla="*/ 0 h 59"/>
                <a:gd name="T18" fmla="*/ 18 w 59"/>
                <a:gd name="T19" fmla="*/ 2 h 59"/>
                <a:gd name="T20" fmla="*/ 9 w 59"/>
                <a:gd name="T21" fmla="*/ 8 h 59"/>
                <a:gd name="T22" fmla="*/ 2 w 59"/>
                <a:gd name="T23" fmla="*/ 17 h 59"/>
                <a:gd name="T24" fmla="*/ 0 w 59"/>
                <a:gd name="T25" fmla="*/ 29 h 59"/>
                <a:gd name="T26" fmla="*/ 1 w 59"/>
                <a:gd name="T27" fmla="*/ 35 h 59"/>
                <a:gd name="T28" fmla="*/ 2 w 59"/>
                <a:gd name="T29" fmla="*/ 40 h 59"/>
                <a:gd name="T30" fmla="*/ 5 w 59"/>
                <a:gd name="T31" fmla="*/ 46 h 59"/>
                <a:gd name="T32" fmla="*/ 9 w 59"/>
                <a:gd name="T33" fmla="*/ 51 h 59"/>
                <a:gd name="T34" fmla="*/ 13 w 59"/>
                <a:gd name="T35" fmla="*/ 54 h 59"/>
                <a:gd name="T36" fmla="*/ 18 w 59"/>
                <a:gd name="T37" fmla="*/ 57 h 59"/>
                <a:gd name="T38" fmla="*/ 24 w 59"/>
                <a:gd name="T39" fmla="*/ 59 h 59"/>
                <a:gd name="T40" fmla="*/ 30 w 59"/>
                <a:gd name="T41" fmla="*/ 59 h 59"/>
                <a:gd name="T42" fmla="*/ 35 w 59"/>
                <a:gd name="T43" fmla="*/ 59 h 59"/>
                <a:gd name="T44" fmla="*/ 41 w 59"/>
                <a:gd name="T45" fmla="*/ 57 h 59"/>
                <a:gd name="T46" fmla="*/ 46 w 59"/>
                <a:gd name="T47" fmla="*/ 54 h 59"/>
                <a:gd name="T48" fmla="*/ 50 w 59"/>
                <a:gd name="T49" fmla="*/ 51 h 59"/>
                <a:gd name="T50" fmla="*/ 54 w 59"/>
                <a:gd name="T51" fmla="*/ 46 h 59"/>
                <a:gd name="T52" fmla="*/ 57 w 59"/>
                <a:gd name="T53" fmla="*/ 40 h 59"/>
                <a:gd name="T54" fmla="*/ 58 w 59"/>
                <a:gd name="T55" fmla="*/ 35 h 59"/>
                <a:gd name="T56" fmla="*/ 59 w 59"/>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59">
                  <a:moveTo>
                    <a:pt x="59" y="29"/>
                  </a:moveTo>
                  <a:lnTo>
                    <a:pt x="58" y="23"/>
                  </a:lnTo>
                  <a:lnTo>
                    <a:pt x="57" y="19"/>
                  </a:lnTo>
                  <a:lnTo>
                    <a:pt x="54" y="13"/>
                  </a:lnTo>
                  <a:lnTo>
                    <a:pt x="50" y="8"/>
                  </a:lnTo>
                  <a:lnTo>
                    <a:pt x="46" y="5"/>
                  </a:lnTo>
                  <a:lnTo>
                    <a:pt x="41" y="2"/>
                  </a:lnTo>
                  <a:lnTo>
                    <a:pt x="35" y="0"/>
                  </a:lnTo>
                  <a:lnTo>
                    <a:pt x="30" y="0"/>
                  </a:lnTo>
                  <a:lnTo>
                    <a:pt x="18" y="2"/>
                  </a:lnTo>
                  <a:lnTo>
                    <a:pt x="9" y="8"/>
                  </a:lnTo>
                  <a:lnTo>
                    <a:pt x="2" y="17"/>
                  </a:lnTo>
                  <a:lnTo>
                    <a:pt x="0" y="29"/>
                  </a:lnTo>
                  <a:lnTo>
                    <a:pt x="1" y="35"/>
                  </a:lnTo>
                  <a:lnTo>
                    <a:pt x="2" y="40"/>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0"/>
                  </a:lnTo>
                  <a:lnTo>
                    <a:pt x="58" y="35"/>
                  </a:lnTo>
                  <a:lnTo>
                    <a:pt x="59"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15" name="Freeform 567"/>
            <p:cNvSpPr>
              <a:spLocks/>
            </p:cNvSpPr>
            <p:nvPr/>
          </p:nvSpPr>
          <p:spPr bwMode="auto">
            <a:xfrm>
              <a:off x="2487" y="2672"/>
              <a:ext cx="15" cy="14"/>
            </a:xfrm>
            <a:custGeom>
              <a:avLst/>
              <a:gdLst>
                <a:gd name="T0" fmla="*/ 15 w 29"/>
                <a:gd name="T1" fmla="*/ 29 h 29"/>
                <a:gd name="T2" fmla="*/ 11 w 29"/>
                <a:gd name="T3" fmla="*/ 29 h 29"/>
                <a:gd name="T4" fmla="*/ 9 w 29"/>
                <a:gd name="T5" fmla="*/ 28 h 29"/>
                <a:gd name="T6" fmla="*/ 6 w 29"/>
                <a:gd name="T7" fmla="*/ 27 h 29"/>
                <a:gd name="T8" fmla="*/ 4 w 29"/>
                <a:gd name="T9" fmla="*/ 25 h 29"/>
                <a:gd name="T10" fmla="*/ 2 w 29"/>
                <a:gd name="T11" fmla="*/ 23 h 29"/>
                <a:gd name="T12" fmla="*/ 1 w 29"/>
                <a:gd name="T13" fmla="*/ 20 h 29"/>
                <a:gd name="T14" fmla="*/ 0 w 29"/>
                <a:gd name="T15" fmla="*/ 17 h 29"/>
                <a:gd name="T16" fmla="*/ 0 w 29"/>
                <a:gd name="T17" fmla="*/ 14 h 29"/>
                <a:gd name="T18" fmla="*/ 0 w 29"/>
                <a:gd name="T19" fmla="*/ 12 h 29"/>
                <a:gd name="T20" fmla="*/ 1 w 29"/>
                <a:gd name="T21" fmla="*/ 8 h 29"/>
                <a:gd name="T22" fmla="*/ 2 w 29"/>
                <a:gd name="T23" fmla="*/ 6 h 29"/>
                <a:gd name="T24" fmla="*/ 4 w 29"/>
                <a:gd name="T25" fmla="*/ 4 h 29"/>
                <a:gd name="T26" fmla="*/ 6 w 29"/>
                <a:gd name="T27" fmla="*/ 2 h 29"/>
                <a:gd name="T28" fmla="*/ 9 w 29"/>
                <a:gd name="T29" fmla="*/ 1 h 29"/>
                <a:gd name="T30" fmla="*/ 11 w 29"/>
                <a:gd name="T31" fmla="*/ 0 h 29"/>
                <a:gd name="T32" fmla="*/ 15 w 29"/>
                <a:gd name="T33" fmla="*/ 0 h 29"/>
                <a:gd name="T34" fmla="*/ 17 w 29"/>
                <a:gd name="T35" fmla="*/ 0 h 29"/>
                <a:gd name="T36" fmla="*/ 20 w 29"/>
                <a:gd name="T37" fmla="*/ 1 h 29"/>
                <a:gd name="T38" fmla="*/ 23 w 29"/>
                <a:gd name="T39" fmla="*/ 2 h 29"/>
                <a:gd name="T40" fmla="*/ 25 w 29"/>
                <a:gd name="T41" fmla="*/ 4 h 29"/>
                <a:gd name="T42" fmla="*/ 26 w 29"/>
                <a:gd name="T43" fmla="*/ 6 h 29"/>
                <a:gd name="T44" fmla="*/ 28 w 29"/>
                <a:gd name="T45" fmla="*/ 8 h 29"/>
                <a:gd name="T46" fmla="*/ 29 w 29"/>
                <a:gd name="T47" fmla="*/ 12 h 29"/>
                <a:gd name="T48" fmla="*/ 29 w 29"/>
                <a:gd name="T49" fmla="*/ 14 h 29"/>
                <a:gd name="T50" fmla="*/ 28 w 29"/>
                <a:gd name="T51" fmla="*/ 20 h 29"/>
                <a:gd name="T52" fmla="*/ 25 w 29"/>
                <a:gd name="T53" fmla="*/ 24 h 29"/>
                <a:gd name="T54" fmla="*/ 20 w 29"/>
                <a:gd name="T55" fmla="*/ 28 h 29"/>
                <a:gd name="T56" fmla="*/ 15 w 29"/>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9">
                  <a:moveTo>
                    <a:pt x="15" y="29"/>
                  </a:moveTo>
                  <a:lnTo>
                    <a:pt x="11" y="29"/>
                  </a:lnTo>
                  <a:lnTo>
                    <a:pt x="9" y="28"/>
                  </a:lnTo>
                  <a:lnTo>
                    <a:pt x="6" y="27"/>
                  </a:lnTo>
                  <a:lnTo>
                    <a:pt x="4" y="25"/>
                  </a:lnTo>
                  <a:lnTo>
                    <a:pt x="2" y="23"/>
                  </a:lnTo>
                  <a:lnTo>
                    <a:pt x="1" y="20"/>
                  </a:lnTo>
                  <a:lnTo>
                    <a:pt x="0" y="17"/>
                  </a:lnTo>
                  <a:lnTo>
                    <a:pt x="0" y="14"/>
                  </a:lnTo>
                  <a:lnTo>
                    <a:pt x="0" y="12"/>
                  </a:lnTo>
                  <a:lnTo>
                    <a:pt x="1" y="8"/>
                  </a:lnTo>
                  <a:lnTo>
                    <a:pt x="2" y="6"/>
                  </a:lnTo>
                  <a:lnTo>
                    <a:pt x="4" y="4"/>
                  </a:lnTo>
                  <a:lnTo>
                    <a:pt x="6" y="2"/>
                  </a:lnTo>
                  <a:lnTo>
                    <a:pt x="9" y="1"/>
                  </a:lnTo>
                  <a:lnTo>
                    <a:pt x="11" y="0"/>
                  </a:lnTo>
                  <a:lnTo>
                    <a:pt x="15" y="0"/>
                  </a:lnTo>
                  <a:lnTo>
                    <a:pt x="17" y="0"/>
                  </a:lnTo>
                  <a:lnTo>
                    <a:pt x="20" y="1"/>
                  </a:lnTo>
                  <a:lnTo>
                    <a:pt x="23" y="2"/>
                  </a:lnTo>
                  <a:lnTo>
                    <a:pt x="25" y="4"/>
                  </a:lnTo>
                  <a:lnTo>
                    <a:pt x="26" y="6"/>
                  </a:lnTo>
                  <a:lnTo>
                    <a:pt x="28" y="8"/>
                  </a:lnTo>
                  <a:lnTo>
                    <a:pt x="29" y="12"/>
                  </a:lnTo>
                  <a:lnTo>
                    <a:pt x="29" y="14"/>
                  </a:lnTo>
                  <a:lnTo>
                    <a:pt x="28" y="20"/>
                  </a:lnTo>
                  <a:lnTo>
                    <a:pt x="25" y="24"/>
                  </a:lnTo>
                  <a:lnTo>
                    <a:pt x="20"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16" name="Freeform 568"/>
            <p:cNvSpPr>
              <a:spLocks/>
            </p:cNvSpPr>
            <p:nvPr/>
          </p:nvSpPr>
          <p:spPr bwMode="auto">
            <a:xfrm>
              <a:off x="2624" y="2585"/>
              <a:ext cx="30" cy="29"/>
            </a:xfrm>
            <a:custGeom>
              <a:avLst/>
              <a:gdLst>
                <a:gd name="T0" fmla="*/ 60 w 60"/>
                <a:gd name="T1" fmla="*/ 30 h 59"/>
                <a:gd name="T2" fmla="*/ 59 w 60"/>
                <a:gd name="T3" fmla="*/ 24 h 59"/>
                <a:gd name="T4" fmla="*/ 58 w 60"/>
                <a:gd name="T5" fmla="*/ 18 h 59"/>
                <a:gd name="T6" fmla="*/ 55 w 60"/>
                <a:gd name="T7" fmla="*/ 13 h 59"/>
                <a:gd name="T8" fmla="*/ 51 w 60"/>
                <a:gd name="T9" fmla="*/ 8 h 59"/>
                <a:gd name="T10" fmla="*/ 47 w 60"/>
                <a:gd name="T11" fmla="*/ 5 h 59"/>
                <a:gd name="T12" fmla="*/ 42 w 60"/>
                <a:gd name="T13" fmla="*/ 2 h 59"/>
                <a:gd name="T14" fmla="*/ 36 w 60"/>
                <a:gd name="T15" fmla="*/ 0 h 59"/>
                <a:gd name="T16" fmla="*/ 30 w 60"/>
                <a:gd name="T17" fmla="*/ 0 h 59"/>
                <a:gd name="T18" fmla="*/ 19 w 60"/>
                <a:gd name="T19" fmla="*/ 2 h 59"/>
                <a:gd name="T20" fmla="*/ 10 w 60"/>
                <a:gd name="T21" fmla="*/ 8 h 59"/>
                <a:gd name="T22" fmla="*/ 3 w 60"/>
                <a:gd name="T23" fmla="*/ 18 h 59"/>
                <a:gd name="T24" fmla="*/ 0 w 60"/>
                <a:gd name="T25" fmla="*/ 30 h 59"/>
                <a:gd name="T26" fmla="*/ 2 w 60"/>
                <a:gd name="T27" fmla="*/ 36 h 59"/>
                <a:gd name="T28" fmla="*/ 3 w 60"/>
                <a:gd name="T29" fmla="*/ 40 h 59"/>
                <a:gd name="T30" fmla="*/ 6 w 60"/>
                <a:gd name="T31" fmla="*/ 46 h 59"/>
                <a:gd name="T32" fmla="*/ 10 w 60"/>
                <a:gd name="T33" fmla="*/ 51 h 59"/>
                <a:gd name="T34" fmla="*/ 14 w 60"/>
                <a:gd name="T35" fmla="*/ 54 h 59"/>
                <a:gd name="T36" fmla="*/ 19 w 60"/>
                <a:gd name="T37" fmla="*/ 56 h 59"/>
                <a:gd name="T38" fmla="*/ 25 w 60"/>
                <a:gd name="T39" fmla="*/ 59 h 59"/>
                <a:gd name="T40" fmla="*/ 30 w 60"/>
                <a:gd name="T41" fmla="*/ 59 h 59"/>
                <a:gd name="T42" fmla="*/ 36 w 60"/>
                <a:gd name="T43" fmla="*/ 59 h 59"/>
                <a:gd name="T44" fmla="*/ 42 w 60"/>
                <a:gd name="T45" fmla="*/ 56 h 59"/>
                <a:gd name="T46" fmla="*/ 47 w 60"/>
                <a:gd name="T47" fmla="*/ 54 h 59"/>
                <a:gd name="T48" fmla="*/ 51 w 60"/>
                <a:gd name="T49" fmla="*/ 51 h 59"/>
                <a:gd name="T50" fmla="*/ 55 w 60"/>
                <a:gd name="T51" fmla="*/ 46 h 59"/>
                <a:gd name="T52" fmla="*/ 58 w 60"/>
                <a:gd name="T53" fmla="*/ 40 h 59"/>
                <a:gd name="T54" fmla="*/ 59 w 60"/>
                <a:gd name="T55" fmla="*/ 36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9" y="24"/>
                  </a:lnTo>
                  <a:lnTo>
                    <a:pt x="58" y="18"/>
                  </a:lnTo>
                  <a:lnTo>
                    <a:pt x="55" y="13"/>
                  </a:lnTo>
                  <a:lnTo>
                    <a:pt x="51" y="8"/>
                  </a:lnTo>
                  <a:lnTo>
                    <a:pt x="47" y="5"/>
                  </a:lnTo>
                  <a:lnTo>
                    <a:pt x="42" y="2"/>
                  </a:lnTo>
                  <a:lnTo>
                    <a:pt x="36" y="0"/>
                  </a:lnTo>
                  <a:lnTo>
                    <a:pt x="30" y="0"/>
                  </a:lnTo>
                  <a:lnTo>
                    <a:pt x="19" y="2"/>
                  </a:lnTo>
                  <a:lnTo>
                    <a:pt x="10" y="8"/>
                  </a:lnTo>
                  <a:lnTo>
                    <a:pt x="3" y="18"/>
                  </a:lnTo>
                  <a:lnTo>
                    <a:pt x="0" y="30"/>
                  </a:lnTo>
                  <a:lnTo>
                    <a:pt x="2" y="36"/>
                  </a:lnTo>
                  <a:lnTo>
                    <a:pt x="3" y="40"/>
                  </a:lnTo>
                  <a:lnTo>
                    <a:pt x="6" y="46"/>
                  </a:lnTo>
                  <a:lnTo>
                    <a:pt x="10" y="51"/>
                  </a:lnTo>
                  <a:lnTo>
                    <a:pt x="14" y="54"/>
                  </a:lnTo>
                  <a:lnTo>
                    <a:pt x="19" y="56"/>
                  </a:lnTo>
                  <a:lnTo>
                    <a:pt x="25" y="59"/>
                  </a:lnTo>
                  <a:lnTo>
                    <a:pt x="30" y="59"/>
                  </a:lnTo>
                  <a:lnTo>
                    <a:pt x="36" y="59"/>
                  </a:lnTo>
                  <a:lnTo>
                    <a:pt x="42" y="56"/>
                  </a:lnTo>
                  <a:lnTo>
                    <a:pt x="47" y="54"/>
                  </a:lnTo>
                  <a:lnTo>
                    <a:pt x="51" y="51"/>
                  </a:lnTo>
                  <a:lnTo>
                    <a:pt x="55" y="46"/>
                  </a:lnTo>
                  <a:lnTo>
                    <a:pt x="58" y="40"/>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17" name="Freeform 569"/>
            <p:cNvSpPr>
              <a:spLocks/>
            </p:cNvSpPr>
            <p:nvPr/>
          </p:nvSpPr>
          <p:spPr bwMode="auto">
            <a:xfrm>
              <a:off x="2631" y="2592"/>
              <a:ext cx="15" cy="14"/>
            </a:xfrm>
            <a:custGeom>
              <a:avLst/>
              <a:gdLst>
                <a:gd name="T0" fmla="*/ 15 w 30"/>
                <a:gd name="T1" fmla="*/ 29 h 29"/>
                <a:gd name="T2" fmla="*/ 12 w 30"/>
                <a:gd name="T3" fmla="*/ 29 h 29"/>
                <a:gd name="T4" fmla="*/ 10 w 30"/>
                <a:gd name="T5" fmla="*/ 28 h 29"/>
                <a:gd name="T6" fmla="*/ 7 w 30"/>
                <a:gd name="T7" fmla="*/ 26 h 29"/>
                <a:gd name="T8" fmla="*/ 5 w 30"/>
                <a:gd name="T9" fmla="*/ 25 h 29"/>
                <a:gd name="T10" fmla="*/ 3 w 30"/>
                <a:gd name="T11" fmla="*/ 23 h 29"/>
                <a:gd name="T12" fmla="*/ 2 w 30"/>
                <a:gd name="T13" fmla="*/ 20 h 29"/>
                <a:gd name="T14" fmla="*/ 0 w 30"/>
                <a:gd name="T15" fmla="*/ 17 h 29"/>
                <a:gd name="T16" fmla="*/ 0 w 30"/>
                <a:gd name="T17" fmla="*/ 15 h 29"/>
                <a:gd name="T18" fmla="*/ 0 w 30"/>
                <a:gd name="T19" fmla="*/ 11 h 29"/>
                <a:gd name="T20" fmla="*/ 2 w 30"/>
                <a:gd name="T21" fmla="*/ 9 h 29"/>
                <a:gd name="T22" fmla="*/ 3 w 30"/>
                <a:gd name="T23" fmla="*/ 7 h 29"/>
                <a:gd name="T24" fmla="*/ 5 w 30"/>
                <a:gd name="T25" fmla="*/ 5 h 29"/>
                <a:gd name="T26" fmla="*/ 7 w 30"/>
                <a:gd name="T27" fmla="*/ 2 h 29"/>
                <a:gd name="T28" fmla="*/ 10 w 30"/>
                <a:gd name="T29" fmla="*/ 1 h 29"/>
                <a:gd name="T30" fmla="*/ 12 w 30"/>
                <a:gd name="T31" fmla="*/ 0 h 29"/>
                <a:gd name="T32" fmla="*/ 15 w 30"/>
                <a:gd name="T33" fmla="*/ 0 h 29"/>
                <a:gd name="T34" fmla="*/ 18 w 30"/>
                <a:gd name="T35" fmla="*/ 0 h 29"/>
                <a:gd name="T36" fmla="*/ 21 w 30"/>
                <a:gd name="T37" fmla="*/ 1 h 29"/>
                <a:gd name="T38" fmla="*/ 23 w 30"/>
                <a:gd name="T39" fmla="*/ 2 h 29"/>
                <a:gd name="T40" fmla="*/ 26 w 30"/>
                <a:gd name="T41" fmla="*/ 5 h 29"/>
                <a:gd name="T42" fmla="*/ 27 w 30"/>
                <a:gd name="T43" fmla="*/ 7 h 29"/>
                <a:gd name="T44" fmla="*/ 29 w 30"/>
                <a:gd name="T45" fmla="*/ 9 h 29"/>
                <a:gd name="T46" fmla="*/ 30 w 30"/>
                <a:gd name="T47" fmla="*/ 11 h 29"/>
                <a:gd name="T48" fmla="*/ 30 w 30"/>
                <a:gd name="T49" fmla="*/ 15 h 29"/>
                <a:gd name="T50" fmla="*/ 29 w 30"/>
                <a:gd name="T51" fmla="*/ 21 h 29"/>
                <a:gd name="T52" fmla="*/ 26 w 30"/>
                <a:gd name="T53" fmla="*/ 25 h 29"/>
                <a:gd name="T54" fmla="*/ 21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2" y="29"/>
                  </a:lnTo>
                  <a:lnTo>
                    <a:pt x="10" y="28"/>
                  </a:lnTo>
                  <a:lnTo>
                    <a:pt x="7" y="26"/>
                  </a:lnTo>
                  <a:lnTo>
                    <a:pt x="5" y="25"/>
                  </a:lnTo>
                  <a:lnTo>
                    <a:pt x="3" y="23"/>
                  </a:lnTo>
                  <a:lnTo>
                    <a:pt x="2" y="20"/>
                  </a:lnTo>
                  <a:lnTo>
                    <a:pt x="0" y="17"/>
                  </a:lnTo>
                  <a:lnTo>
                    <a:pt x="0" y="15"/>
                  </a:lnTo>
                  <a:lnTo>
                    <a:pt x="0" y="11"/>
                  </a:lnTo>
                  <a:lnTo>
                    <a:pt x="2" y="9"/>
                  </a:lnTo>
                  <a:lnTo>
                    <a:pt x="3" y="7"/>
                  </a:lnTo>
                  <a:lnTo>
                    <a:pt x="5" y="5"/>
                  </a:lnTo>
                  <a:lnTo>
                    <a:pt x="7" y="2"/>
                  </a:lnTo>
                  <a:lnTo>
                    <a:pt x="10" y="1"/>
                  </a:lnTo>
                  <a:lnTo>
                    <a:pt x="12" y="0"/>
                  </a:lnTo>
                  <a:lnTo>
                    <a:pt x="15" y="0"/>
                  </a:lnTo>
                  <a:lnTo>
                    <a:pt x="18" y="0"/>
                  </a:lnTo>
                  <a:lnTo>
                    <a:pt x="21" y="1"/>
                  </a:lnTo>
                  <a:lnTo>
                    <a:pt x="23" y="2"/>
                  </a:lnTo>
                  <a:lnTo>
                    <a:pt x="26" y="5"/>
                  </a:lnTo>
                  <a:lnTo>
                    <a:pt x="27" y="7"/>
                  </a:lnTo>
                  <a:lnTo>
                    <a:pt x="29" y="9"/>
                  </a:lnTo>
                  <a:lnTo>
                    <a:pt x="30" y="11"/>
                  </a:lnTo>
                  <a:lnTo>
                    <a:pt x="30" y="15"/>
                  </a:lnTo>
                  <a:lnTo>
                    <a:pt x="29" y="21"/>
                  </a:lnTo>
                  <a:lnTo>
                    <a:pt x="26" y="25"/>
                  </a:lnTo>
                  <a:lnTo>
                    <a:pt x="21"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18" name="Freeform 570"/>
            <p:cNvSpPr>
              <a:spLocks/>
            </p:cNvSpPr>
            <p:nvPr/>
          </p:nvSpPr>
          <p:spPr bwMode="auto">
            <a:xfrm>
              <a:off x="2621" y="2333"/>
              <a:ext cx="30" cy="30"/>
            </a:xfrm>
            <a:custGeom>
              <a:avLst/>
              <a:gdLst>
                <a:gd name="T0" fmla="*/ 60 w 60"/>
                <a:gd name="T1" fmla="*/ 30 h 60"/>
                <a:gd name="T2" fmla="*/ 58 w 60"/>
                <a:gd name="T3" fmla="*/ 24 h 60"/>
                <a:gd name="T4" fmla="*/ 57 w 60"/>
                <a:gd name="T5" fmla="*/ 18 h 60"/>
                <a:gd name="T6" fmla="*/ 55 w 60"/>
                <a:gd name="T7" fmla="*/ 14 h 60"/>
                <a:gd name="T8" fmla="*/ 52 w 60"/>
                <a:gd name="T9" fmla="*/ 9 h 60"/>
                <a:gd name="T10" fmla="*/ 47 w 60"/>
                <a:gd name="T11" fmla="*/ 6 h 60"/>
                <a:gd name="T12" fmla="*/ 41 w 60"/>
                <a:gd name="T13" fmla="*/ 2 h 60"/>
                <a:gd name="T14" fmla="*/ 35 w 60"/>
                <a:gd name="T15" fmla="*/ 1 h 60"/>
                <a:gd name="T16" fmla="*/ 30 w 60"/>
                <a:gd name="T17" fmla="*/ 0 h 60"/>
                <a:gd name="T18" fmla="*/ 18 w 60"/>
                <a:gd name="T19" fmla="*/ 2 h 60"/>
                <a:gd name="T20" fmla="*/ 9 w 60"/>
                <a:gd name="T21" fmla="*/ 9 h 60"/>
                <a:gd name="T22" fmla="*/ 2 w 60"/>
                <a:gd name="T23" fmla="*/ 18 h 60"/>
                <a:gd name="T24" fmla="*/ 0 w 60"/>
                <a:gd name="T25" fmla="*/ 30 h 60"/>
                <a:gd name="T26" fmla="*/ 1 w 60"/>
                <a:gd name="T27" fmla="*/ 36 h 60"/>
                <a:gd name="T28" fmla="*/ 2 w 60"/>
                <a:gd name="T29" fmla="*/ 41 h 60"/>
                <a:gd name="T30" fmla="*/ 5 w 60"/>
                <a:gd name="T31" fmla="*/ 47 h 60"/>
                <a:gd name="T32" fmla="*/ 9 w 60"/>
                <a:gd name="T33" fmla="*/ 52 h 60"/>
                <a:gd name="T34" fmla="*/ 14 w 60"/>
                <a:gd name="T35" fmla="*/ 55 h 60"/>
                <a:gd name="T36" fmla="*/ 18 w 60"/>
                <a:gd name="T37" fmla="*/ 57 h 60"/>
                <a:gd name="T38" fmla="*/ 24 w 60"/>
                <a:gd name="T39" fmla="*/ 60 h 60"/>
                <a:gd name="T40" fmla="*/ 30 w 60"/>
                <a:gd name="T41" fmla="*/ 60 h 60"/>
                <a:gd name="T42" fmla="*/ 35 w 60"/>
                <a:gd name="T43" fmla="*/ 60 h 60"/>
                <a:gd name="T44" fmla="*/ 41 w 60"/>
                <a:gd name="T45" fmla="*/ 57 h 60"/>
                <a:gd name="T46" fmla="*/ 47 w 60"/>
                <a:gd name="T47" fmla="*/ 55 h 60"/>
                <a:gd name="T48" fmla="*/ 52 w 60"/>
                <a:gd name="T49" fmla="*/ 52 h 60"/>
                <a:gd name="T50" fmla="*/ 55 w 60"/>
                <a:gd name="T51" fmla="*/ 47 h 60"/>
                <a:gd name="T52" fmla="*/ 57 w 60"/>
                <a:gd name="T53" fmla="*/ 41 h 60"/>
                <a:gd name="T54" fmla="*/ 58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8" y="24"/>
                  </a:lnTo>
                  <a:lnTo>
                    <a:pt x="57" y="18"/>
                  </a:lnTo>
                  <a:lnTo>
                    <a:pt x="55" y="14"/>
                  </a:lnTo>
                  <a:lnTo>
                    <a:pt x="52" y="9"/>
                  </a:lnTo>
                  <a:lnTo>
                    <a:pt x="47" y="6"/>
                  </a:lnTo>
                  <a:lnTo>
                    <a:pt x="41" y="2"/>
                  </a:lnTo>
                  <a:lnTo>
                    <a:pt x="35" y="1"/>
                  </a:lnTo>
                  <a:lnTo>
                    <a:pt x="30" y="0"/>
                  </a:lnTo>
                  <a:lnTo>
                    <a:pt x="18" y="2"/>
                  </a:lnTo>
                  <a:lnTo>
                    <a:pt x="9" y="9"/>
                  </a:lnTo>
                  <a:lnTo>
                    <a:pt x="2" y="18"/>
                  </a:lnTo>
                  <a:lnTo>
                    <a:pt x="0" y="30"/>
                  </a:lnTo>
                  <a:lnTo>
                    <a:pt x="1" y="36"/>
                  </a:lnTo>
                  <a:lnTo>
                    <a:pt x="2" y="41"/>
                  </a:lnTo>
                  <a:lnTo>
                    <a:pt x="5" y="47"/>
                  </a:lnTo>
                  <a:lnTo>
                    <a:pt x="9" y="52"/>
                  </a:lnTo>
                  <a:lnTo>
                    <a:pt x="14" y="55"/>
                  </a:lnTo>
                  <a:lnTo>
                    <a:pt x="18" y="57"/>
                  </a:lnTo>
                  <a:lnTo>
                    <a:pt x="24" y="60"/>
                  </a:lnTo>
                  <a:lnTo>
                    <a:pt x="30" y="60"/>
                  </a:lnTo>
                  <a:lnTo>
                    <a:pt x="35" y="60"/>
                  </a:lnTo>
                  <a:lnTo>
                    <a:pt x="41" y="57"/>
                  </a:lnTo>
                  <a:lnTo>
                    <a:pt x="47" y="55"/>
                  </a:lnTo>
                  <a:lnTo>
                    <a:pt x="52" y="52"/>
                  </a:lnTo>
                  <a:lnTo>
                    <a:pt x="55" y="47"/>
                  </a:lnTo>
                  <a:lnTo>
                    <a:pt x="57" y="41"/>
                  </a:lnTo>
                  <a:lnTo>
                    <a:pt x="58"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19" name="Freeform 571"/>
            <p:cNvSpPr>
              <a:spLocks/>
            </p:cNvSpPr>
            <p:nvPr/>
          </p:nvSpPr>
          <p:spPr bwMode="auto">
            <a:xfrm>
              <a:off x="2628" y="2341"/>
              <a:ext cx="15" cy="15"/>
            </a:xfrm>
            <a:custGeom>
              <a:avLst/>
              <a:gdLst>
                <a:gd name="T0" fmla="*/ 15 w 30"/>
                <a:gd name="T1" fmla="*/ 29 h 29"/>
                <a:gd name="T2" fmla="*/ 12 w 30"/>
                <a:gd name="T3" fmla="*/ 29 h 29"/>
                <a:gd name="T4" fmla="*/ 10 w 30"/>
                <a:gd name="T5" fmla="*/ 28 h 29"/>
                <a:gd name="T6" fmla="*/ 7 w 30"/>
                <a:gd name="T7" fmla="*/ 26 h 29"/>
                <a:gd name="T8" fmla="*/ 4 w 30"/>
                <a:gd name="T9" fmla="*/ 24 h 29"/>
                <a:gd name="T10" fmla="*/ 3 w 30"/>
                <a:gd name="T11" fmla="*/ 22 h 29"/>
                <a:gd name="T12" fmla="*/ 1 w 30"/>
                <a:gd name="T13" fmla="*/ 20 h 29"/>
                <a:gd name="T14" fmla="*/ 0 w 30"/>
                <a:gd name="T15" fmla="*/ 17 h 29"/>
                <a:gd name="T16" fmla="*/ 0 w 30"/>
                <a:gd name="T17" fmla="*/ 14 h 29"/>
                <a:gd name="T18" fmla="*/ 0 w 30"/>
                <a:gd name="T19" fmla="*/ 11 h 29"/>
                <a:gd name="T20" fmla="*/ 1 w 30"/>
                <a:gd name="T21" fmla="*/ 8 h 29"/>
                <a:gd name="T22" fmla="*/ 3 w 30"/>
                <a:gd name="T23" fmla="*/ 6 h 29"/>
                <a:gd name="T24" fmla="*/ 4 w 30"/>
                <a:gd name="T25" fmla="*/ 3 h 29"/>
                <a:gd name="T26" fmla="*/ 7 w 30"/>
                <a:gd name="T27" fmla="*/ 2 h 29"/>
                <a:gd name="T28" fmla="*/ 10 w 30"/>
                <a:gd name="T29" fmla="*/ 1 h 29"/>
                <a:gd name="T30" fmla="*/ 12 w 30"/>
                <a:gd name="T31" fmla="*/ 0 h 29"/>
                <a:gd name="T32" fmla="*/ 15 w 30"/>
                <a:gd name="T33" fmla="*/ 0 h 29"/>
                <a:gd name="T34" fmla="*/ 18 w 30"/>
                <a:gd name="T35" fmla="*/ 0 h 29"/>
                <a:gd name="T36" fmla="*/ 20 w 30"/>
                <a:gd name="T37" fmla="*/ 1 h 29"/>
                <a:gd name="T38" fmla="*/ 23 w 30"/>
                <a:gd name="T39" fmla="*/ 2 h 29"/>
                <a:gd name="T40" fmla="*/ 25 w 30"/>
                <a:gd name="T41" fmla="*/ 3 h 29"/>
                <a:gd name="T42" fmla="*/ 27 w 30"/>
                <a:gd name="T43" fmla="*/ 6 h 29"/>
                <a:gd name="T44" fmla="*/ 28 w 30"/>
                <a:gd name="T45" fmla="*/ 8 h 29"/>
                <a:gd name="T46" fmla="*/ 30 w 30"/>
                <a:gd name="T47" fmla="*/ 11 h 29"/>
                <a:gd name="T48" fmla="*/ 30 w 30"/>
                <a:gd name="T49" fmla="*/ 14 h 29"/>
                <a:gd name="T50" fmla="*/ 28 w 30"/>
                <a:gd name="T51" fmla="*/ 20 h 29"/>
                <a:gd name="T52" fmla="*/ 25 w 30"/>
                <a:gd name="T53" fmla="*/ 24 h 29"/>
                <a:gd name="T54" fmla="*/ 20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2" y="29"/>
                  </a:lnTo>
                  <a:lnTo>
                    <a:pt x="10" y="28"/>
                  </a:lnTo>
                  <a:lnTo>
                    <a:pt x="7" y="26"/>
                  </a:lnTo>
                  <a:lnTo>
                    <a:pt x="4" y="24"/>
                  </a:lnTo>
                  <a:lnTo>
                    <a:pt x="3" y="22"/>
                  </a:lnTo>
                  <a:lnTo>
                    <a:pt x="1" y="20"/>
                  </a:lnTo>
                  <a:lnTo>
                    <a:pt x="0" y="17"/>
                  </a:lnTo>
                  <a:lnTo>
                    <a:pt x="0" y="14"/>
                  </a:lnTo>
                  <a:lnTo>
                    <a:pt x="0" y="11"/>
                  </a:lnTo>
                  <a:lnTo>
                    <a:pt x="1" y="8"/>
                  </a:lnTo>
                  <a:lnTo>
                    <a:pt x="3" y="6"/>
                  </a:lnTo>
                  <a:lnTo>
                    <a:pt x="4" y="3"/>
                  </a:lnTo>
                  <a:lnTo>
                    <a:pt x="7" y="2"/>
                  </a:lnTo>
                  <a:lnTo>
                    <a:pt x="10" y="1"/>
                  </a:lnTo>
                  <a:lnTo>
                    <a:pt x="12" y="0"/>
                  </a:lnTo>
                  <a:lnTo>
                    <a:pt x="15" y="0"/>
                  </a:lnTo>
                  <a:lnTo>
                    <a:pt x="18" y="0"/>
                  </a:lnTo>
                  <a:lnTo>
                    <a:pt x="20" y="1"/>
                  </a:lnTo>
                  <a:lnTo>
                    <a:pt x="23" y="2"/>
                  </a:lnTo>
                  <a:lnTo>
                    <a:pt x="25" y="3"/>
                  </a:lnTo>
                  <a:lnTo>
                    <a:pt x="27" y="6"/>
                  </a:lnTo>
                  <a:lnTo>
                    <a:pt x="28" y="8"/>
                  </a:lnTo>
                  <a:lnTo>
                    <a:pt x="30" y="11"/>
                  </a:lnTo>
                  <a:lnTo>
                    <a:pt x="30" y="14"/>
                  </a:lnTo>
                  <a:lnTo>
                    <a:pt x="28" y="20"/>
                  </a:lnTo>
                  <a:lnTo>
                    <a:pt x="25" y="24"/>
                  </a:lnTo>
                  <a:lnTo>
                    <a:pt x="20"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20" name="Freeform 572"/>
            <p:cNvSpPr>
              <a:spLocks/>
            </p:cNvSpPr>
            <p:nvPr/>
          </p:nvSpPr>
          <p:spPr bwMode="auto">
            <a:xfrm>
              <a:off x="2709" y="2526"/>
              <a:ext cx="30" cy="30"/>
            </a:xfrm>
            <a:custGeom>
              <a:avLst/>
              <a:gdLst>
                <a:gd name="T0" fmla="*/ 60 w 60"/>
                <a:gd name="T1" fmla="*/ 29 h 59"/>
                <a:gd name="T2" fmla="*/ 59 w 60"/>
                <a:gd name="T3" fmla="*/ 24 h 59"/>
                <a:gd name="T4" fmla="*/ 58 w 60"/>
                <a:gd name="T5" fmla="*/ 18 h 59"/>
                <a:gd name="T6" fmla="*/ 54 w 60"/>
                <a:gd name="T7" fmla="*/ 12 h 59"/>
                <a:gd name="T8" fmla="*/ 51 w 60"/>
                <a:gd name="T9" fmla="*/ 8 h 59"/>
                <a:gd name="T10" fmla="*/ 46 w 60"/>
                <a:gd name="T11" fmla="*/ 4 h 59"/>
                <a:gd name="T12" fmla="*/ 41 w 60"/>
                <a:gd name="T13" fmla="*/ 2 h 59"/>
                <a:gd name="T14" fmla="*/ 36 w 60"/>
                <a:gd name="T15" fmla="*/ 1 h 59"/>
                <a:gd name="T16" fmla="*/ 30 w 60"/>
                <a:gd name="T17" fmla="*/ 0 h 59"/>
                <a:gd name="T18" fmla="*/ 18 w 60"/>
                <a:gd name="T19" fmla="*/ 2 h 59"/>
                <a:gd name="T20" fmla="*/ 9 w 60"/>
                <a:gd name="T21" fmla="*/ 8 h 59"/>
                <a:gd name="T22" fmla="*/ 2 w 60"/>
                <a:gd name="T23" fmla="*/ 18 h 59"/>
                <a:gd name="T24" fmla="*/ 0 w 60"/>
                <a:gd name="T25" fmla="*/ 29 h 59"/>
                <a:gd name="T26" fmla="*/ 1 w 60"/>
                <a:gd name="T27" fmla="*/ 35 h 59"/>
                <a:gd name="T28" fmla="*/ 2 w 60"/>
                <a:gd name="T29" fmla="*/ 41 h 59"/>
                <a:gd name="T30" fmla="*/ 6 w 60"/>
                <a:gd name="T31" fmla="*/ 46 h 59"/>
                <a:gd name="T32" fmla="*/ 9 w 60"/>
                <a:gd name="T33" fmla="*/ 50 h 59"/>
                <a:gd name="T34" fmla="*/ 14 w 60"/>
                <a:gd name="T35" fmla="*/ 54 h 59"/>
                <a:gd name="T36" fmla="*/ 18 w 60"/>
                <a:gd name="T37" fmla="*/ 57 h 59"/>
                <a:gd name="T38" fmla="*/ 24 w 60"/>
                <a:gd name="T39" fmla="*/ 58 h 59"/>
                <a:gd name="T40" fmla="*/ 30 w 60"/>
                <a:gd name="T41" fmla="*/ 59 h 59"/>
                <a:gd name="T42" fmla="*/ 36 w 60"/>
                <a:gd name="T43" fmla="*/ 58 h 59"/>
                <a:gd name="T44" fmla="*/ 41 w 60"/>
                <a:gd name="T45" fmla="*/ 57 h 59"/>
                <a:gd name="T46" fmla="*/ 46 w 60"/>
                <a:gd name="T47" fmla="*/ 54 h 59"/>
                <a:gd name="T48" fmla="*/ 51 w 60"/>
                <a:gd name="T49" fmla="*/ 50 h 59"/>
                <a:gd name="T50" fmla="*/ 54 w 60"/>
                <a:gd name="T51" fmla="*/ 46 h 59"/>
                <a:gd name="T52" fmla="*/ 58 w 60"/>
                <a:gd name="T53" fmla="*/ 41 h 59"/>
                <a:gd name="T54" fmla="*/ 59 w 60"/>
                <a:gd name="T55" fmla="*/ 35 h 59"/>
                <a:gd name="T56" fmla="*/ 60 w 60"/>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29"/>
                  </a:moveTo>
                  <a:lnTo>
                    <a:pt x="59" y="24"/>
                  </a:lnTo>
                  <a:lnTo>
                    <a:pt x="58" y="18"/>
                  </a:lnTo>
                  <a:lnTo>
                    <a:pt x="54" y="12"/>
                  </a:lnTo>
                  <a:lnTo>
                    <a:pt x="51" y="8"/>
                  </a:lnTo>
                  <a:lnTo>
                    <a:pt x="46" y="4"/>
                  </a:lnTo>
                  <a:lnTo>
                    <a:pt x="41" y="2"/>
                  </a:lnTo>
                  <a:lnTo>
                    <a:pt x="36" y="1"/>
                  </a:lnTo>
                  <a:lnTo>
                    <a:pt x="30" y="0"/>
                  </a:lnTo>
                  <a:lnTo>
                    <a:pt x="18" y="2"/>
                  </a:lnTo>
                  <a:lnTo>
                    <a:pt x="9" y="8"/>
                  </a:lnTo>
                  <a:lnTo>
                    <a:pt x="2" y="18"/>
                  </a:lnTo>
                  <a:lnTo>
                    <a:pt x="0" y="29"/>
                  </a:lnTo>
                  <a:lnTo>
                    <a:pt x="1" y="35"/>
                  </a:lnTo>
                  <a:lnTo>
                    <a:pt x="2" y="41"/>
                  </a:lnTo>
                  <a:lnTo>
                    <a:pt x="6" y="46"/>
                  </a:lnTo>
                  <a:lnTo>
                    <a:pt x="9" y="50"/>
                  </a:lnTo>
                  <a:lnTo>
                    <a:pt x="14" y="54"/>
                  </a:lnTo>
                  <a:lnTo>
                    <a:pt x="18" y="57"/>
                  </a:lnTo>
                  <a:lnTo>
                    <a:pt x="24" y="58"/>
                  </a:lnTo>
                  <a:lnTo>
                    <a:pt x="30" y="59"/>
                  </a:lnTo>
                  <a:lnTo>
                    <a:pt x="36" y="58"/>
                  </a:lnTo>
                  <a:lnTo>
                    <a:pt x="41" y="57"/>
                  </a:lnTo>
                  <a:lnTo>
                    <a:pt x="46" y="54"/>
                  </a:lnTo>
                  <a:lnTo>
                    <a:pt x="51" y="50"/>
                  </a:lnTo>
                  <a:lnTo>
                    <a:pt x="54" y="46"/>
                  </a:lnTo>
                  <a:lnTo>
                    <a:pt x="58" y="41"/>
                  </a:lnTo>
                  <a:lnTo>
                    <a:pt x="59" y="35"/>
                  </a:lnTo>
                  <a:lnTo>
                    <a:pt x="60"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21" name="Freeform 573"/>
            <p:cNvSpPr>
              <a:spLocks/>
            </p:cNvSpPr>
            <p:nvPr/>
          </p:nvSpPr>
          <p:spPr bwMode="auto">
            <a:xfrm>
              <a:off x="2716" y="2533"/>
              <a:ext cx="15" cy="15"/>
            </a:xfrm>
            <a:custGeom>
              <a:avLst/>
              <a:gdLst>
                <a:gd name="T0" fmla="*/ 15 w 30"/>
                <a:gd name="T1" fmla="*/ 30 h 30"/>
                <a:gd name="T2" fmla="*/ 13 w 30"/>
                <a:gd name="T3" fmla="*/ 30 h 30"/>
                <a:gd name="T4" fmla="*/ 9 w 30"/>
                <a:gd name="T5" fmla="*/ 29 h 30"/>
                <a:gd name="T6" fmla="*/ 7 w 30"/>
                <a:gd name="T7" fmla="*/ 27 h 30"/>
                <a:gd name="T8" fmla="*/ 5 w 30"/>
                <a:gd name="T9" fmla="*/ 26 h 30"/>
                <a:gd name="T10" fmla="*/ 3 w 30"/>
                <a:gd name="T11" fmla="*/ 24 h 30"/>
                <a:gd name="T12" fmla="*/ 1 w 30"/>
                <a:gd name="T13" fmla="*/ 20 h 30"/>
                <a:gd name="T14" fmla="*/ 0 w 30"/>
                <a:gd name="T15" fmla="*/ 18 h 30"/>
                <a:gd name="T16" fmla="*/ 0 w 30"/>
                <a:gd name="T17" fmla="*/ 15 h 30"/>
                <a:gd name="T18" fmla="*/ 0 w 30"/>
                <a:gd name="T19" fmla="*/ 12 h 30"/>
                <a:gd name="T20" fmla="*/ 1 w 30"/>
                <a:gd name="T21" fmla="*/ 10 h 30"/>
                <a:gd name="T22" fmla="*/ 3 w 30"/>
                <a:gd name="T23" fmla="*/ 7 h 30"/>
                <a:gd name="T24" fmla="*/ 5 w 30"/>
                <a:gd name="T25" fmla="*/ 5 h 30"/>
                <a:gd name="T26" fmla="*/ 7 w 30"/>
                <a:gd name="T27" fmla="*/ 3 h 30"/>
                <a:gd name="T28" fmla="*/ 9 w 30"/>
                <a:gd name="T29" fmla="*/ 2 h 30"/>
                <a:gd name="T30" fmla="*/ 13 w 30"/>
                <a:gd name="T31" fmla="*/ 0 h 30"/>
                <a:gd name="T32" fmla="*/ 15 w 30"/>
                <a:gd name="T33" fmla="*/ 0 h 30"/>
                <a:gd name="T34" fmla="*/ 17 w 30"/>
                <a:gd name="T35" fmla="*/ 0 h 30"/>
                <a:gd name="T36" fmla="*/ 21 w 30"/>
                <a:gd name="T37" fmla="*/ 2 h 30"/>
                <a:gd name="T38" fmla="*/ 23 w 30"/>
                <a:gd name="T39" fmla="*/ 3 h 30"/>
                <a:gd name="T40" fmla="*/ 25 w 30"/>
                <a:gd name="T41" fmla="*/ 5 h 30"/>
                <a:gd name="T42" fmla="*/ 28 w 30"/>
                <a:gd name="T43" fmla="*/ 7 h 30"/>
                <a:gd name="T44" fmla="*/ 29 w 30"/>
                <a:gd name="T45" fmla="*/ 10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9" y="29"/>
                  </a:lnTo>
                  <a:lnTo>
                    <a:pt x="7" y="27"/>
                  </a:lnTo>
                  <a:lnTo>
                    <a:pt x="5" y="26"/>
                  </a:lnTo>
                  <a:lnTo>
                    <a:pt x="3" y="24"/>
                  </a:lnTo>
                  <a:lnTo>
                    <a:pt x="1" y="20"/>
                  </a:lnTo>
                  <a:lnTo>
                    <a:pt x="0" y="18"/>
                  </a:lnTo>
                  <a:lnTo>
                    <a:pt x="0" y="15"/>
                  </a:lnTo>
                  <a:lnTo>
                    <a:pt x="0" y="12"/>
                  </a:lnTo>
                  <a:lnTo>
                    <a:pt x="1" y="10"/>
                  </a:lnTo>
                  <a:lnTo>
                    <a:pt x="3" y="7"/>
                  </a:lnTo>
                  <a:lnTo>
                    <a:pt x="5" y="5"/>
                  </a:lnTo>
                  <a:lnTo>
                    <a:pt x="7" y="3"/>
                  </a:lnTo>
                  <a:lnTo>
                    <a:pt x="9" y="2"/>
                  </a:lnTo>
                  <a:lnTo>
                    <a:pt x="13" y="0"/>
                  </a:lnTo>
                  <a:lnTo>
                    <a:pt x="15" y="0"/>
                  </a:lnTo>
                  <a:lnTo>
                    <a:pt x="17"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22" name="Freeform 574"/>
            <p:cNvSpPr>
              <a:spLocks/>
            </p:cNvSpPr>
            <p:nvPr/>
          </p:nvSpPr>
          <p:spPr bwMode="auto">
            <a:xfrm>
              <a:off x="2821" y="2427"/>
              <a:ext cx="30" cy="30"/>
            </a:xfrm>
            <a:custGeom>
              <a:avLst/>
              <a:gdLst>
                <a:gd name="T0" fmla="*/ 58 w 58"/>
                <a:gd name="T1" fmla="*/ 28 h 58"/>
                <a:gd name="T2" fmla="*/ 58 w 58"/>
                <a:gd name="T3" fmla="*/ 23 h 58"/>
                <a:gd name="T4" fmla="*/ 56 w 58"/>
                <a:gd name="T5" fmla="*/ 18 h 58"/>
                <a:gd name="T6" fmla="*/ 54 w 58"/>
                <a:gd name="T7" fmla="*/ 12 h 58"/>
                <a:gd name="T8" fmla="*/ 50 w 58"/>
                <a:gd name="T9" fmla="*/ 8 h 58"/>
                <a:gd name="T10" fmla="*/ 46 w 58"/>
                <a:gd name="T11" fmla="*/ 4 h 58"/>
                <a:gd name="T12" fmla="*/ 40 w 58"/>
                <a:gd name="T13" fmla="*/ 2 h 58"/>
                <a:gd name="T14" fmla="*/ 34 w 58"/>
                <a:gd name="T15" fmla="*/ 0 h 58"/>
                <a:gd name="T16" fmla="*/ 28 w 58"/>
                <a:gd name="T17" fmla="*/ 0 h 58"/>
                <a:gd name="T18" fmla="*/ 17 w 58"/>
                <a:gd name="T19" fmla="*/ 2 h 58"/>
                <a:gd name="T20" fmla="*/ 8 w 58"/>
                <a:gd name="T21" fmla="*/ 8 h 58"/>
                <a:gd name="T22" fmla="*/ 2 w 58"/>
                <a:gd name="T23" fmla="*/ 17 h 58"/>
                <a:gd name="T24" fmla="*/ 0 w 58"/>
                <a:gd name="T25" fmla="*/ 28 h 58"/>
                <a:gd name="T26" fmla="*/ 0 w 58"/>
                <a:gd name="T27" fmla="*/ 34 h 58"/>
                <a:gd name="T28" fmla="*/ 2 w 58"/>
                <a:gd name="T29" fmla="*/ 40 h 58"/>
                <a:gd name="T30" fmla="*/ 4 w 58"/>
                <a:gd name="T31" fmla="*/ 46 h 58"/>
                <a:gd name="T32" fmla="*/ 8 w 58"/>
                <a:gd name="T33" fmla="*/ 50 h 58"/>
                <a:gd name="T34" fmla="*/ 12 w 58"/>
                <a:gd name="T35" fmla="*/ 54 h 58"/>
                <a:gd name="T36" fmla="*/ 18 w 58"/>
                <a:gd name="T37" fmla="*/ 56 h 58"/>
                <a:gd name="T38" fmla="*/ 23 w 58"/>
                <a:gd name="T39" fmla="*/ 58 h 58"/>
                <a:gd name="T40" fmla="*/ 28 w 58"/>
                <a:gd name="T41" fmla="*/ 58 h 58"/>
                <a:gd name="T42" fmla="*/ 34 w 58"/>
                <a:gd name="T43" fmla="*/ 58 h 58"/>
                <a:gd name="T44" fmla="*/ 40 w 58"/>
                <a:gd name="T45" fmla="*/ 56 h 58"/>
                <a:gd name="T46" fmla="*/ 46 w 58"/>
                <a:gd name="T47" fmla="*/ 54 h 58"/>
                <a:gd name="T48" fmla="*/ 50 w 58"/>
                <a:gd name="T49" fmla="*/ 50 h 58"/>
                <a:gd name="T50" fmla="*/ 54 w 58"/>
                <a:gd name="T51" fmla="*/ 46 h 58"/>
                <a:gd name="T52" fmla="*/ 56 w 58"/>
                <a:gd name="T53" fmla="*/ 40 h 58"/>
                <a:gd name="T54" fmla="*/ 58 w 58"/>
                <a:gd name="T55" fmla="*/ 34 h 58"/>
                <a:gd name="T56" fmla="*/ 58 w 58"/>
                <a:gd name="T57"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58">
                  <a:moveTo>
                    <a:pt x="58" y="28"/>
                  </a:moveTo>
                  <a:lnTo>
                    <a:pt x="58" y="23"/>
                  </a:lnTo>
                  <a:lnTo>
                    <a:pt x="56" y="18"/>
                  </a:lnTo>
                  <a:lnTo>
                    <a:pt x="54" y="12"/>
                  </a:lnTo>
                  <a:lnTo>
                    <a:pt x="50" y="8"/>
                  </a:lnTo>
                  <a:lnTo>
                    <a:pt x="46" y="4"/>
                  </a:lnTo>
                  <a:lnTo>
                    <a:pt x="40" y="2"/>
                  </a:lnTo>
                  <a:lnTo>
                    <a:pt x="34" y="0"/>
                  </a:lnTo>
                  <a:lnTo>
                    <a:pt x="28" y="0"/>
                  </a:lnTo>
                  <a:lnTo>
                    <a:pt x="17" y="2"/>
                  </a:lnTo>
                  <a:lnTo>
                    <a:pt x="8" y="8"/>
                  </a:lnTo>
                  <a:lnTo>
                    <a:pt x="2" y="17"/>
                  </a:lnTo>
                  <a:lnTo>
                    <a:pt x="0" y="28"/>
                  </a:lnTo>
                  <a:lnTo>
                    <a:pt x="0" y="34"/>
                  </a:lnTo>
                  <a:lnTo>
                    <a:pt x="2" y="40"/>
                  </a:lnTo>
                  <a:lnTo>
                    <a:pt x="4" y="46"/>
                  </a:lnTo>
                  <a:lnTo>
                    <a:pt x="8" y="50"/>
                  </a:lnTo>
                  <a:lnTo>
                    <a:pt x="12" y="54"/>
                  </a:lnTo>
                  <a:lnTo>
                    <a:pt x="18" y="56"/>
                  </a:lnTo>
                  <a:lnTo>
                    <a:pt x="23" y="58"/>
                  </a:lnTo>
                  <a:lnTo>
                    <a:pt x="28" y="58"/>
                  </a:lnTo>
                  <a:lnTo>
                    <a:pt x="34" y="58"/>
                  </a:lnTo>
                  <a:lnTo>
                    <a:pt x="40" y="56"/>
                  </a:lnTo>
                  <a:lnTo>
                    <a:pt x="46" y="54"/>
                  </a:lnTo>
                  <a:lnTo>
                    <a:pt x="50" y="50"/>
                  </a:lnTo>
                  <a:lnTo>
                    <a:pt x="54" y="46"/>
                  </a:lnTo>
                  <a:lnTo>
                    <a:pt x="56" y="40"/>
                  </a:lnTo>
                  <a:lnTo>
                    <a:pt x="58" y="34"/>
                  </a:lnTo>
                  <a:lnTo>
                    <a:pt x="58"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23" name="Freeform 575"/>
            <p:cNvSpPr>
              <a:spLocks/>
            </p:cNvSpPr>
            <p:nvPr/>
          </p:nvSpPr>
          <p:spPr bwMode="auto">
            <a:xfrm>
              <a:off x="2829" y="2435"/>
              <a:ext cx="14" cy="14"/>
            </a:xfrm>
            <a:custGeom>
              <a:avLst/>
              <a:gdLst>
                <a:gd name="T0" fmla="*/ 14 w 29"/>
                <a:gd name="T1" fmla="*/ 28 h 28"/>
                <a:gd name="T2" fmla="*/ 12 w 29"/>
                <a:gd name="T3" fmla="*/ 28 h 28"/>
                <a:gd name="T4" fmla="*/ 10 w 29"/>
                <a:gd name="T5" fmla="*/ 27 h 28"/>
                <a:gd name="T6" fmla="*/ 6 w 29"/>
                <a:gd name="T7" fmla="*/ 26 h 28"/>
                <a:gd name="T8" fmla="*/ 4 w 29"/>
                <a:gd name="T9" fmla="*/ 24 h 28"/>
                <a:gd name="T10" fmla="*/ 3 w 29"/>
                <a:gd name="T11" fmla="*/ 21 h 28"/>
                <a:gd name="T12" fmla="*/ 2 w 29"/>
                <a:gd name="T13" fmla="*/ 19 h 28"/>
                <a:gd name="T14" fmla="*/ 0 w 29"/>
                <a:gd name="T15" fmla="*/ 17 h 28"/>
                <a:gd name="T16" fmla="*/ 0 w 29"/>
                <a:gd name="T17" fmla="*/ 13 h 28"/>
                <a:gd name="T18" fmla="*/ 0 w 29"/>
                <a:gd name="T19" fmla="*/ 11 h 28"/>
                <a:gd name="T20" fmla="*/ 2 w 29"/>
                <a:gd name="T21" fmla="*/ 8 h 28"/>
                <a:gd name="T22" fmla="*/ 3 w 29"/>
                <a:gd name="T23" fmla="*/ 5 h 28"/>
                <a:gd name="T24" fmla="*/ 4 w 29"/>
                <a:gd name="T25" fmla="*/ 3 h 28"/>
                <a:gd name="T26" fmla="*/ 6 w 29"/>
                <a:gd name="T27" fmla="*/ 2 h 28"/>
                <a:gd name="T28" fmla="*/ 10 w 29"/>
                <a:gd name="T29" fmla="*/ 1 h 28"/>
                <a:gd name="T30" fmla="*/ 12 w 29"/>
                <a:gd name="T31" fmla="*/ 0 h 28"/>
                <a:gd name="T32" fmla="*/ 14 w 29"/>
                <a:gd name="T33" fmla="*/ 0 h 28"/>
                <a:gd name="T34" fmla="*/ 18 w 29"/>
                <a:gd name="T35" fmla="*/ 0 h 28"/>
                <a:gd name="T36" fmla="*/ 20 w 29"/>
                <a:gd name="T37" fmla="*/ 1 h 28"/>
                <a:gd name="T38" fmla="*/ 24 w 29"/>
                <a:gd name="T39" fmla="*/ 2 h 28"/>
                <a:gd name="T40" fmla="*/ 26 w 29"/>
                <a:gd name="T41" fmla="*/ 3 h 28"/>
                <a:gd name="T42" fmla="*/ 27 w 29"/>
                <a:gd name="T43" fmla="*/ 5 h 28"/>
                <a:gd name="T44" fmla="*/ 28 w 29"/>
                <a:gd name="T45" fmla="*/ 8 h 28"/>
                <a:gd name="T46" fmla="*/ 29 w 29"/>
                <a:gd name="T47" fmla="*/ 11 h 28"/>
                <a:gd name="T48" fmla="*/ 29 w 29"/>
                <a:gd name="T49" fmla="*/ 13 h 28"/>
                <a:gd name="T50" fmla="*/ 28 w 29"/>
                <a:gd name="T51" fmla="*/ 19 h 28"/>
                <a:gd name="T52" fmla="*/ 26 w 29"/>
                <a:gd name="T53" fmla="*/ 24 h 28"/>
                <a:gd name="T54" fmla="*/ 20 w 29"/>
                <a:gd name="T55" fmla="*/ 27 h 28"/>
                <a:gd name="T56" fmla="*/ 14 w 29"/>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8">
                  <a:moveTo>
                    <a:pt x="14" y="28"/>
                  </a:moveTo>
                  <a:lnTo>
                    <a:pt x="12" y="28"/>
                  </a:lnTo>
                  <a:lnTo>
                    <a:pt x="10" y="27"/>
                  </a:lnTo>
                  <a:lnTo>
                    <a:pt x="6" y="26"/>
                  </a:lnTo>
                  <a:lnTo>
                    <a:pt x="4" y="24"/>
                  </a:lnTo>
                  <a:lnTo>
                    <a:pt x="3" y="21"/>
                  </a:lnTo>
                  <a:lnTo>
                    <a:pt x="2" y="19"/>
                  </a:lnTo>
                  <a:lnTo>
                    <a:pt x="0" y="17"/>
                  </a:lnTo>
                  <a:lnTo>
                    <a:pt x="0" y="13"/>
                  </a:lnTo>
                  <a:lnTo>
                    <a:pt x="0" y="11"/>
                  </a:lnTo>
                  <a:lnTo>
                    <a:pt x="2" y="8"/>
                  </a:lnTo>
                  <a:lnTo>
                    <a:pt x="3" y="5"/>
                  </a:lnTo>
                  <a:lnTo>
                    <a:pt x="4" y="3"/>
                  </a:lnTo>
                  <a:lnTo>
                    <a:pt x="6" y="2"/>
                  </a:lnTo>
                  <a:lnTo>
                    <a:pt x="10" y="1"/>
                  </a:lnTo>
                  <a:lnTo>
                    <a:pt x="12" y="0"/>
                  </a:lnTo>
                  <a:lnTo>
                    <a:pt x="14" y="0"/>
                  </a:lnTo>
                  <a:lnTo>
                    <a:pt x="18" y="0"/>
                  </a:lnTo>
                  <a:lnTo>
                    <a:pt x="20" y="1"/>
                  </a:lnTo>
                  <a:lnTo>
                    <a:pt x="24" y="2"/>
                  </a:lnTo>
                  <a:lnTo>
                    <a:pt x="26" y="3"/>
                  </a:lnTo>
                  <a:lnTo>
                    <a:pt x="27" y="5"/>
                  </a:lnTo>
                  <a:lnTo>
                    <a:pt x="28" y="8"/>
                  </a:lnTo>
                  <a:lnTo>
                    <a:pt x="29" y="11"/>
                  </a:lnTo>
                  <a:lnTo>
                    <a:pt x="29" y="13"/>
                  </a:lnTo>
                  <a:lnTo>
                    <a:pt x="28" y="19"/>
                  </a:lnTo>
                  <a:lnTo>
                    <a:pt x="26" y="24"/>
                  </a:lnTo>
                  <a:lnTo>
                    <a:pt x="20" y="27"/>
                  </a:lnTo>
                  <a:lnTo>
                    <a:pt x="14"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24" name="Freeform 576"/>
            <p:cNvSpPr>
              <a:spLocks/>
            </p:cNvSpPr>
            <p:nvPr/>
          </p:nvSpPr>
          <p:spPr bwMode="auto">
            <a:xfrm>
              <a:off x="2818" y="2606"/>
              <a:ext cx="30" cy="30"/>
            </a:xfrm>
            <a:custGeom>
              <a:avLst/>
              <a:gdLst>
                <a:gd name="T0" fmla="*/ 60 w 60"/>
                <a:gd name="T1" fmla="*/ 30 h 60"/>
                <a:gd name="T2" fmla="*/ 59 w 60"/>
                <a:gd name="T3" fmla="*/ 24 h 60"/>
                <a:gd name="T4" fmla="*/ 57 w 60"/>
                <a:gd name="T5" fmla="*/ 18 h 60"/>
                <a:gd name="T6" fmla="*/ 54 w 60"/>
                <a:gd name="T7" fmla="*/ 12 h 60"/>
                <a:gd name="T8" fmla="*/ 50 w 60"/>
                <a:gd name="T9" fmla="*/ 8 h 60"/>
                <a:gd name="T10" fmla="*/ 46 w 60"/>
                <a:gd name="T11" fmla="*/ 4 h 60"/>
                <a:gd name="T12" fmla="*/ 41 w 60"/>
                <a:gd name="T13" fmla="*/ 2 h 60"/>
                <a:gd name="T14" fmla="*/ 35 w 60"/>
                <a:gd name="T15" fmla="*/ 0 h 60"/>
                <a:gd name="T16" fmla="*/ 30 w 60"/>
                <a:gd name="T17" fmla="*/ 0 h 60"/>
                <a:gd name="T18" fmla="*/ 18 w 60"/>
                <a:gd name="T19" fmla="*/ 2 h 60"/>
                <a:gd name="T20" fmla="*/ 9 w 60"/>
                <a:gd name="T21" fmla="*/ 8 h 60"/>
                <a:gd name="T22" fmla="*/ 2 w 60"/>
                <a:gd name="T23" fmla="*/ 18 h 60"/>
                <a:gd name="T24" fmla="*/ 0 w 60"/>
                <a:gd name="T25" fmla="*/ 30 h 60"/>
                <a:gd name="T26" fmla="*/ 1 w 60"/>
                <a:gd name="T27" fmla="*/ 35 h 60"/>
                <a:gd name="T28" fmla="*/ 2 w 60"/>
                <a:gd name="T29" fmla="*/ 41 h 60"/>
                <a:gd name="T30" fmla="*/ 6 w 60"/>
                <a:gd name="T31" fmla="*/ 46 h 60"/>
                <a:gd name="T32" fmla="*/ 9 w 60"/>
                <a:gd name="T33" fmla="*/ 50 h 60"/>
                <a:gd name="T34" fmla="*/ 14 w 60"/>
                <a:gd name="T35" fmla="*/ 54 h 60"/>
                <a:gd name="T36" fmla="*/ 18 w 60"/>
                <a:gd name="T37" fmla="*/ 57 h 60"/>
                <a:gd name="T38" fmla="*/ 24 w 60"/>
                <a:gd name="T39" fmla="*/ 58 h 60"/>
                <a:gd name="T40" fmla="*/ 30 w 60"/>
                <a:gd name="T41" fmla="*/ 60 h 60"/>
                <a:gd name="T42" fmla="*/ 35 w 60"/>
                <a:gd name="T43" fmla="*/ 58 h 60"/>
                <a:gd name="T44" fmla="*/ 41 w 60"/>
                <a:gd name="T45" fmla="*/ 57 h 60"/>
                <a:gd name="T46" fmla="*/ 46 w 60"/>
                <a:gd name="T47" fmla="*/ 54 h 60"/>
                <a:gd name="T48" fmla="*/ 50 w 60"/>
                <a:gd name="T49" fmla="*/ 50 h 60"/>
                <a:gd name="T50" fmla="*/ 54 w 60"/>
                <a:gd name="T51" fmla="*/ 46 h 60"/>
                <a:gd name="T52" fmla="*/ 57 w 60"/>
                <a:gd name="T53" fmla="*/ 41 h 60"/>
                <a:gd name="T54" fmla="*/ 59 w 60"/>
                <a:gd name="T55" fmla="*/ 35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7" y="18"/>
                  </a:lnTo>
                  <a:lnTo>
                    <a:pt x="54" y="12"/>
                  </a:lnTo>
                  <a:lnTo>
                    <a:pt x="50" y="8"/>
                  </a:lnTo>
                  <a:lnTo>
                    <a:pt x="46" y="4"/>
                  </a:lnTo>
                  <a:lnTo>
                    <a:pt x="41" y="2"/>
                  </a:lnTo>
                  <a:lnTo>
                    <a:pt x="35" y="0"/>
                  </a:lnTo>
                  <a:lnTo>
                    <a:pt x="30" y="0"/>
                  </a:lnTo>
                  <a:lnTo>
                    <a:pt x="18" y="2"/>
                  </a:lnTo>
                  <a:lnTo>
                    <a:pt x="9" y="8"/>
                  </a:lnTo>
                  <a:lnTo>
                    <a:pt x="2" y="18"/>
                  </a:lnTo>
                  <a:lnTo>
                    <a:pt x="0" y="30"/>
                  </a:lnTo>
                  <a:lnTo>
                    <a:pt x="1" y="35"/>
                  </a:lnTo>
                  <a:lnTo>
                    <a:pt x="2" y="41"/>
                  </a:lnTo>
                  <a:lnTo>
                    <a:pt x="6" y="46"/>
                  </a:lnTo>
                  <a:lnTo>
                    <a:pt x="9" y="50"/>
                  </a:lnTo>
                  <a:lnTo>
                    <a:pt x="14" y="54"/>
                  </a:lnTo>
                  <a:lnTo>
                    <a:pt x="18" y="57"/>
                  </a:lnTo>
                  <a:lnTo>
                    <a:pt x="24" y="58"/>
                  </a:lnTo>
                  <a:lnTo>
                    <a:pt x="30" y="60"/>
                  </a:lnTo>
                  <a:lnTo>
                    <a:pt x="35" y="58"/>
                  </a:lnTo>
                  <a:lnTo>
                    <a:pt x="41" y="57"/>
                  </a:lnTo>
                  <a:lnTo>
                    <a:pt x="46" y="54"/>
                  </a:lnTo>
                  <a:lnTo>
                    <a:pt x="50" y="50"/>
                  </a:lnTo>
                  <a:lnTo>
                    <a:pt x="54" y="46"/>
                  </a:lnTo>
                  <a:lnTo>
                    <a:pt x="57" y="41"/>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25" name="Freeform 577"/>
            <p:cNvSpPr>
              <a:spLocks/>
            </p:cNvSpPr>
            <p:nvPr/>
          </p:nvSpPr>
          <p:spPr bwMode="auto">
            <a:xfrm>
              <a:off x="2826" y="2613"/>
              <a:ext cx="15" cy="15"/>
            </a:xfrm>
            <a:custGeom>
              <a:avLst/>
              <a:gdLst>
                <a:gd name="T0" fmla="*/ 15 w 30"/>
                <a:gd name="T1" fmla="*/ 28 h 28"/>
                <a:gd name="T2" fmla="*/ 11 w 30"/>
                <a:gd name="T3" fmla="*/ 28 h 28"/>
                <a:gd name="T4" fmla="*/ 9 w 30"/>
                <a:gd name="T5" fmla="*/ 27 h 28"/>
                <a:gd name="T6" fmla="*/ 7 w 30"/>
                <a:gd name="T7" fmla="*/ 26 h 28"/>
                <a:gd name="T8" fmla="*/ 4 w 30"/>
                <a:gd name="T9" fmla="*/ 25 h 28"/>
                <a:gd name="T10" fmla="*/ 2 w 30"/>
                <a:gd name="T11" fmla="*/ 23 h 28"/>
                <a:gd name="T12" fmla="*/ 1 w 30"/>
                <a:gd name="T13" fmla="*/ 19 h 28"/>
                <a:gd name="T14" fmla="*/ 0 w 30"/>
                <a:gd name="T15" fmla="*/ 17 h 28"/>
                <a:gd name="T16" fmla="*/ 0 w 30"/>
                <a:gd name="T17" fmla="*/ 15 h 28"/>
                <a:gd name="T18" fmla="*/ 0 w 30"/>
                <a:gd name="T19" fmla="*/ 11 h 28"/>
                <a:gd name="T20" fmla="*/ 1 w 30"/>
                <a:gd name="T21" fmla="*/ 9 h 28"/>
                <a:gd name="T22" fmla="*/ 2 w 30"/>
                <a:gd name="T23" fmla="*/ 7 h 28"/>
                <a:gd name="T24" fmla="*/ 4 w 30"/>
                <a:gd name="T25" fmla="*/ 4 h 28"/>
                <a:gd name="T26" fmla="*/ 7 w 30"/>
                <a:gd name="T27" fmla="*/ 2 h 28"/>
                <a:gd name="T28" fmla="*/ 9 w 30"/>
                <a:gd name="T29" fmla="*/ 1 h 28"/>
                <a:gd name="T30" fmla="*/ 11 w 30"/>
                <a:gd name="T31" fmla="*/ 0 h 28"/>
                <a:gd name="T32" fmla="*/ 15 w 30"/>
                <a:gd name="T33" fmla="*/ 0 h 28"/>
                <a:gd name="T34" fmla="*/ 17 w 30"/>
                <a:gd name="T35" fmla="*/ 0 h 28"/>
                <a:gd name="T36" fmla="*/ 20 w 30"/>
                <a:gd name="T37" fmla="*/ 1 h 28"/>
                <a:gd name="T38" fmla="*/ 23 w 30"/>
                <a:gd name="T39" fmla="*/ 2 h 28"/>
                <a:gd name="T40" fmla="*/ 25 w 30"/>
                <a:gd name="T41" fmla="*/ 4 h 28"/>
                <a:gd name="T42" fmla="*/ 26 w 30"/>
                <a:gd name="T43" fmla="*/ 7 h 28"/>
                <a:gd name="T44" fmla="*/ 29 w 30"/>
                <a:gd name="T45" fmla="*/ 9 h 28"/>
                <a:gd name="T46" fmla="*/ 30 w 30"/>
                <a:gd name="T47" fmla="*/ 11 h 28"/>
                <a:gd name="T48" fmla="*/ 30 w 30"/>
                <a:gd name="T49" fmla="*/ 15 h 28"/>
                <a:gd name="T50" fmla="*/ 29 w 30"/>
                <a:gd name="T51" fmla="*/ 20 h 28"/>
                <a:gd name="T52" fmla="*/ 25 w 30"/>
                <a:gd name="T53" fmla="*/ 25 h 28"/>
                <a:gd name="T54" fmla="*/ 20 w 30"/>
                <a:gd name="T55" fmla="*/ 27 h 28"/>
                <a:gd name="T56" fmla="*/ 15 w 30"/>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7"/>
                  </a:lnTo>
                  <a:lnTo>
                    <a:pt x="4" y="4"/>
                  </a:lnTo>
                  <a:lnTo>
                    <a:pt x="7" y="2"/>
                  </a:lnTo>
                  <a:lnTo>
                    <a:pt x="9" y="1"/>
                  </a:lnTo>
                  <a:lnTo>
                    <a:pt x="11" y="0"/>
                  </a:lnTo>
                  <a:lnTo>
                    <a:pt x="15" y="0"/>
                  </a:lnTo>
                  <a:lnTo>
                    <a:pt x="17" y="0"/>
                  </a:lnTo>
                  <a:lnTo>
                    <a:pt x="20" y="1"/>
                  </a:lnTo>
                  <a:lnTo>
                    <a:pt x="23" y="2"/>
                  </a:lnTo>
                  <a:lnTo>
                    <a:pt x="25" y="4"/>
                  </a:lnTo>
                  <a:lnTo>
                    <a:pt x="26" y="7"/>
                  </a:lnTo>
                  <a:lnTo>
                    <a:pt x="29" y="9"/>
                  </a:lnTo>
                  <a:lnTo>
                    <a:pt x="30" y="11"/>
                  </a:lnTo>
                  <a:lnTo>
                    <a:pt x="30" y="15"/>
                  </a:lnTo>
                  <a:lnTo>
                    <a:pt x="29" y="20"/>
                  </a:lnTo>
                  <a:lnTo>
                    <a:pt x="25" y="25"/>
                  </a:lnTo>
                  <a:lnTo>
                    <a:pt x="20" y="27"/>
                  </a:lnTo>
                  <a:lnTo>
                    <a:pt x="15"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26" name="Freeform 578"/>
            <p:cNvSpPr>
              <a:spLocks/>
            </p:cNvSpPr>
            <p:nvPr/>
          </p:nvSpPr>
          <p:spPr bwMode="auto">
            <a:xfrm>
              <a:off x="2802" y="2723"/>
              <a:ext cx="30" cy="30"/>
            </a:xfrm>
            <a:custGeom>
              <a:avLst/>
              <a:gdLst>
                <a:gd name="T0" fmla="*/ 59 w 59"/>
                <a:gd name="T1" fmla="*/ 30 h 60"/>
                <a:gd name="T2" fmla="*/ 58 w 59"/>
                <a:gd name="T3" fmla="*/ 25 h 60"/>
                <a:gd name="T4" fmla="*/ 57 w 59"/>
                <a:gd name="T5" fmla="*/ 19 h 60"/>
                <a:gd name="T6" fmla="*/ 54 w 59"/>
                <a:gd name="T7" fmla="*/ 14 h 60"/>
                <a:gd name="T8" fmla="*/ 50 w 59"/>
                <a:gd name="T9" fmla="*/ 10 h 60"/>
                <a:gd name="T10" fmla="*/ 46 w 59"/>
                <a:gd name="T11" fmla="*/ 6 h 60"/>
                <a:gd name="T12" fmla="*/ 41 w 59"/>
                <a:gd name="T13" fmla="*/ 3 h 60"/>
                <a:gd name="T14" fmla="*/ 35 w 59"/>
                <a:gd name="T15" fmla="*/ 2 h 60"/>
                <a:gd name="T16" fmla="*/ 29 w 59"/>
                <a:gd name="T17" fmla="*/ 0 h 60"/>
                <a:gd name="T18" fmla="*/ 18 w 59"/>
                <a:gd name="T19" fmla="*/ 3 h 60"/>
                <a:gd name="T20" fmla="*/ 9 w 59"/>
                <a:gd name="T21" fmla="*/ 10 h 60"/>
                <a:gd name="T22" fmla="*/ 2 w 59"/>
                <a:gd name="T23" fmla="*/ 19 h 60"/>
                <a:gd name="T24" fmla="*/ 0 w 59"/>
                <a:gd name="T25" fmla="*/ 30 h 60"/>
                <a:gd name="T26" fmla="*/ 1 w 59"/>
                <a:gd name="T27" fmla="*/ 36 h 60"/>
                <a:gd name="T28" fmla="*/ 2 w 59"/>
                <a:gd name="T29" fmla="*/ 42 h 60"/>
                <a:gd name="T30" fmla="*/ 5 w 59"/>
                <a:gd name="T31" fmla="*/ 48 h 60"/>
                <a:gd name="T32" fmla="*/ 9 w 59"/>
                <a:gd name="T33" fmla="*/ 52 h 60"/>
                <a:gd name="T34" fmla="*/ 13 w 59"/>
                <a:gd name="T35" fmla="*/ 56 h 60"/>
                <a:gd name="T36" fmla="*/ 18 w 59"/>
                <a:gd name="T37" fmla="*/ 58 h 60"/>
                <a:gd name="T38" fmla="*/ 24 w 59"/>
                <a:gd name="T39" fmla="*/ 60 h 60"/>
                <a:gd name="T40" fmla="*/ 29 w 59"/>
                <a:gd name="T41" fmla="*/ 60 h 60"/>
                <a:gd name="T42" fmla="*/ 35 w 59"/>
                <a:gd name="T43" fmla="*/ 60 h 60"/>
                <a:gd name="T44" fmla="*/ 41 w 59"/>
                <a:gd name="T45" fmla="*/ 58 h 60"/>
                <a:gd name="T46" fmla="*/ 46 w 59"/>
                <a:gd name="T47" fmla="*/ 56 h 60"/>
                <a:gd name="T48" fmla="*/ 50 w 59"/>
                <a:gd name="T49" fmla="*/ 52 h 60"/>
                <a:gd name="T50" fmla="*/ 54 w 59"/>
                <a:gd name="T51" fmla="*/ 48 h 60"/>
                <a:gd name="T52" fmla="*/ 57 w 59"/>
                <a:gd name="T53" fmla="*/ 42 h 60"/>
                <a:gd name="T54" fmla="*/ 58 w 59"/>
                <a:gd name="T55" fmla="*/ 36 h 60"/>
                <a:gd name="T56" fmla="*/ 59 w 59"/>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60">
                  <a:moveTo>
                    <a:pt x="59" y="30"/>
                  </a:moveTo>
                  <a:lnTo>
                    <a:pt x="58" y="25"/>
                  </a:lnTo>
                  <a:lnTo>
                    <a:pt x="57" y="19"/>
                  </a:lnTo>
                  <a:lnTo>
                    <a:pt x="54" y="14"/>
                  </a:lnTo>
                  <a:lnTo>
                    <a:pt x="50" y="10"/>
                  </a:lnTo>
                  <a:lnTo>
                    <a:pt x="46" y="6"/>
                  </a:lnTo>
                  <a:lnTo>
                    <a:pt x="41" y="3"/>
                  </a:lnTo>
                  <a:lnTo>
                    <a:pt x="35" y="2"/>
                  </a:lnTo>
                  <a:lnTo>
                    <a:pt x="29" y="0"/>
                  </a:lnTo>
                  <a:lnTo>
                    <a:pt x="18" y="3"/>
                  </a:lnTo>
                  <a:lnTo>
                    <a:pt x="9" y="10"/>
                  </a:lnTo>
                  <a:lnTo>
                    <a:pt x="2" y="19"/>
                  </a:lnTo>
                  <a:lnTo>
                    <a:pt x="0" y="30"/>
                  </a:lnTo>
                  <a:lnTo>
                    <a:pt x="1" y="36"/>
                  </a:lnTo>
                  <a:lnTo>
                    <a:pt x="2" y="42"/>
                  </a:lnTo>
                  <a:lnTo>
                    <a:pt x="5" y="48"/>
                  </a:lnTo>
                  <a:lnTo>
                    <a:pt x="9" y="52"/>
                  </a:lnTo>
                  <a:lnTo>
                    <a:pt x="13" y="56"/>
                  </a:lnTo>
                  <a:lnTo>
                    <a:pt x="18" y="58"/>
                  </a:lnTo>
                  <a:lnTo>
                    <a:pt x="24" y="60"/>
                  </a:lnTo>
                  <a:lnTo>
                    <a:pt x="29" y="60"/>
                  </a:lnTo>
                  <a:lnTo>
                    <a:pt x="35" y="60"/>
                  </a:lnTo>
                  <a:lnTo>
                    <a:pt x="41" y="58"/>
                  </a:lnTo>
                  <a:lnTo>
                    <a:pt x="46" y="56"/>
                  </a:lnTo>
                  <a:lnTo>
                    <a:pt x="50" y="52"/>
                  </a:lnTo>
                  <a:lnTo>
                    <a:pt x="54" y="48"/>
                  </a:lnTo>
                  <a:lnTo>
                    <a:pt x="57" y="42"/>
                  </a:lnTo>
                  <a:lnTo>
                    <a:pt x="58" y="36"/>
                  </a:lnTo>
                  <a:lnTo>
                    <a:pt x="59"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27" name="Freeform 579"/>
            <p:cNvSpPr>
              <a:spLocks/>
            </p:cNvSpPr>
            <p:nvPr/>
          </p:nvSpPr>
          <p:spPr bwMode="auto">
            <a:xfrm>
              <a:off x="2810" y="2730"/>
              <a:ext cx="15" cy="15"/>
            </a:xfrm>
            <a:custGeom>
              <a:avLst/>
              <a:gdLst>
                <a:gd name="T0" fmla="*/ 15 w 30"/>
                <a:gd name="T1" fmla="*/ 30 h 30"/>
                <a:gd name="T2" fmla="*/ 13 w 30"/>
                <a:gd name="T3" fmla="*/ 30 h 30"/>
                <a:gd name="T4" fmla="*/ 10 w 30"/>
                <a:gd name="T5" fmla="*/ 29 h 30"/>
                <a:gd name="T6" fmla="*/ 7 w 30"/>
                <a:gd name="T7" fmla="*/ 28 h 30"/>
                <a:gd name="T8" fmla="*/ 5 w 30"/>
                <a:gd name="T9" fmla="*/ 26 h 30"/>
                <a:gd name="T10" fmla="*/ 4 w 30"/>
                <a:gd name="T11" fmla="*/ 23 h 30"/>
                <a:gd name="T12" fmla="*/ 2 w 30"/>
                <a:gd name="T13" fmla="*/ 21 h 30"/>
                <a:gd name="T14" fmla="*/ 0 w 30"/>
                <a:gd name="T15" fmla="*/ 19 h 30"/>
                <a:gd name="T16" fmla="*/ 0 w 30"/>
                <a:gd name="T17" fmla="*/ 15 h 30"/>
                <a:gd name="T18" fmla="*/ 0 w 30"/>
                <a:gd name="T19" fmla="*/ 13 h 30"/>
                <a:gd name="T20" fmla="*/ 2 w 30"/>
                <a:gd name="T21" fmla="*/ 10 h 30"/>
                <a:gd name="T22" fmla="*/ 4 w 30"/>
                <a:gd name="T23" fmla="*/ 7 h 30"/>
                <a:gd name="T24" fmla="*/ 5 w 30"/>
                <a:gd name="T25" fmla="*/ 5 h 30"/>
                <a:gd name="T26" fmla="*/ 7 w 30"/>
                <a:gd name="T27" fmla="*/ 4 h 30"/>
                <a:gd name="T28" fmla="*/ 10 w 30"/>
                <a:gd name="T29" fmla="*/ 2 h 30"/>
                <a:gd name="T30" fmla="*/ 13 w 30"/>
                <a:gd name="T31" fmla="*/ 0 h 30"/>
                <a:gd name="T32" fmla="*/ 15 w 30"/>
                <a:gd name="T33" fmla="*/ 0 h 30"/>
                <a:gd name="T34" fmla="*/ 19 w 30"/>
                <a:gd name="T35" fmla="*/ 0 h 30"/>
                <a:gd name="T36" fmla="*/ 21 w 30"/>
                <a:gd name="T37" fmla="*/ 2 h 30"/>
                <a:gd name="T38" fmla="*/ 24 w 30"/>
                <a:gd name="T39" fmla="*/ 4 h 30"/>
                <a:gd name="T40" fmla="*/ 26 w 30"/>
                <a:gd name="T41" fmla="*/ 5 h 30"/>
                <a:gd name="T42" fmla="*/ 28 w 30"/>
                <a:gd name="T43" fmla="*/ 7 h 30"/>
                <a:gd name="T44" fmla="*/ 29 w 30"/>
                <a:gd name="T45" fmla="*/ 10 h 30"/>
                <a:gd name="T46" fmla="*/ 30 w 30"/>
                <a:gd name="T47" fmla="*/ 13 h 30"/>
                <a:gd name="T48" fmla="*/ 30 w 30"/>
                <a:gd name="T49" fmla="*/ 15 h 30"/>
                <a:gd name="T50" fmla="*/ 29 w 30"/>
                <a:gd name="T51" fmla="*/ 21 h 30"/>
                <a:gd name="T52" fmla="*/ 26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0" y="29"/>
                  </a:lnTo>
                  <a:lnTo>
                    <a:pt x="7" y="28"/>
                  </a:lnTo>
                  <a:lnTo>
                    <a:pt x="5" y="26"/>
                  </a:lnTo>
                  <a:lnTo>
                    <a:pt x="4" y="23"/>
                  </a:lnTo>
                  <a:lnTo>
                    <a:pt x="2" y="21"/>
                  </a:lnTo>
                  <a:lnTo>
                    <a:pt x="0" y="19"/>
                  </a:lnTo>
                  <a:lnTo>
                    <a:pt x="0" y="15"/>
                  </a:lnTo>
                  <a:lnTo>
                    <a:pt x="0" y="13"/>
                  </a:lnTo>
                  <a:lnTo>
                    <a:pt x="2" y="10"/>
                  </a:lnTo>
                  <a:lnTo>
                    <a:pt x="4" y="7"/>
                  </a:lnTo>
                  <a:lnTo>
                    <a:pt x="5" y="5"/>
                  </a:lnTo>
                  <a:lnTo>
                    <a:pt x="7" y="4"/>
                  </a:lnTo>
                  <a:lnTo>
                    <a:pt x="10" y="2"/>
                  </a:lnTo>
                  <a:lnTo>
                    <a:pt x="13" y="0"/>
                  </a:lnTo>
                  <a:lnTo>
                    <a:pt x="15" y="0"/>
                  </a:lnTo>
                  <a:lnTo>
                    <a:pt x="19" y="0"/>
                  </a:lnTo>
                  <a:lnTo>
                    <a:pt x="21" y="2"/>
                  </a:lnTo>
                  <a:lnTo>
                    <a:pt x="24" y="4"/>
                  </a:lnTo>
                  <a:lnTo>
                    <a:pt x="26" y="5"/>
                  </a:lnTo>
                  <a:lnTo>
                    <a:pt x="28" y="7"/>
                  </a:lnTo>
                  <a:lnTo>
                    <a:pt x="29" y="10"/>
                  </a:lnTo>
                  <a:lnTo>
                    <a:pt x="30" y="13"/>
                  </a:lnTo>
                  <a:lnTo>
                    <a:pt x="30" y="15"/>
                  </a:lnTo>
                  <a:lnTo>
                    <a:pt x="29" y="21"/>
                  </a:lnTo>
                  <a:lnTo>
                    <a:pt x="26"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28" name="Freeform 580"/>
            <p:cNvSpPr>
              <a:spLocks/>
            </p:cNvSpPr>
            <p:nvPr/>
          </p:nvSpPr>
          <p:spPr bwMode="auto">
            <a:xfrm>
              <a:off x="3018" y="2652"/>
              <a:ext cx="30" cy="30"/>
            </a:xfrm>
            <a:custGeom>
              <a:avLst/>
              <a:gdLst>
                <a:gd name="T0" fmla="*/ 60 w 60"/>
                <a:gd name="T1" fmla="*/ 30 h 60"/>
                <a:gd name="T2" fmla="*/ 59 w 60"/>
                <a:gd name="T3" fmla="*/ 24 h 60"/>
                <a:gd name="T4" fmla="*/ 58 w 60"/>
                <a:gd name="T5" fmla="*/ 18 h 60"/>
                <a:gd name="T6" fmla="*/ 54 w 60"/>
                <a:gd name="T7" fmla="*/ 14 h 60"/>
                <a:gd name="T8" fmla="*/ 51 w 60"/>
                <a:gd name="T9" fmla="*/ 9 h 60"/>
                <a:gd name="T10" fmla="*/ 46 w 60"/>
                <a:gd name="T11" fmla="*/ 6 h 60"/>
                <a:gd name="T12" fmla="*/ 42 w 60"/>
                <a:gd name="T13" fmla="*/ 2 h 60"/>
                <a:gd name="T14" fmla="*/ 36 w 60"/>
                <a:gd name="T15" fmla="*/ 1 h 60"/>
                <a:gd name="T16" fmla="*/ 30 w 60"/>
                <a:gd name="T17" fmla="*/ 0 h 60"/>
                <a:gd name="T18" fmla="*/ 19 w 60"/>
                <a:gd name="T19" fmla="*/ 2 h 60"/>
                <a:gd name="T20" fmla="*/ 9 w 60"/>
                <a:gd name="T21" fmla="*/ 9 h 60"/>
                <a:gd name="T22" fmla="*/ 3 w 60"/>
                <a:gd name="T23" fmla="*/ 18 h 60"/>
                <a:gd name="T24" fmla="*/ 0 w 60"/>
                <a:gd name="T25" fmla="*/ 30 h 60"/>
                <a:gd name="T26" fmla="*/ 1 w 60"/>
                <a:gd name="T27" fmla="*/ 36 h 60"/>
                <a:gd name="T28" fmla="*/ 3 w 60"/>
                <a:gd name="T29" fmla="*/ 41 h 60"/>
                <a:gd name="T30" fmla="*/ 6 w 60"/>
                <a:gd name="T31" fmla="*/ 46 h 60"/>
                <a:gd name="T32" fmla="*/ 9 w 60"/>
                <a:gd name="T33" fmla="*/ 51 h 60"/>
                <a:gd name="T34" fmla="*/ 14 w 60"/>
                <a:gd name="T35" fmla="*/ 54 h 60"/>
                <a:gd name="T36" fmla="*/ 19 w 60"/>
                <a:gd name="T37" fmla="*/ 58 h 60"/>
                <a:gd name="T38" fmla="*/ 24 w 60"/>
                <a:gd name="T39" fmla="*/ 59 h 60"/>
                <a:gd name="T40" fmla="*/ 30 w 60"/>
                <a:gd name="T41" fmla="*/ 60 h 60"/>
                <a:gd name="T42" fmla="*/ 36 w 60"/>
                <a:gd name="T43" fmla="*/ 59 h 60"/>
                <a:gd name="T44" fmla="*/ 42 w 60"/>
                <a:gd name="T45" fmla="*/ 58 h 60"/>
                <a:gd name="T46" fmla="*/ 46 w 60"/>
                <a:gd name="T47" fmla="*/ 54 h 60"/>
                <a:gd name="T48" fmla="*/ 51 w 60"/>
                <a:gd name="T49" fmla="*/ 51 h 60"/>
                <a:gd name="T50" fmla="*/ 54 w 60"/>
                <a:gd name="T51" fmla="*/ 46 h 60"/>
                <a:gd name="T52" fmla="*/ 58 w 60"/>
                <a:gd name="T53" fmla="*/ 41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8"/>
                  </a:lnTo>
                  <a:lnTo>
                    <a:pt x="54" y="14"/>
                  </a:lnTo>
                  <a:lnTo>
                    <a:pt x="51" y="9"/>
                  </a:lnTo>
                  <a:lnTo>
                    <a:pt x="46" y="6"/>
                  </a:lnTo>
                  <a:lnTo>
                    <a:pt x="42" y="2"/>
                  </a:lnTo>
                  <a:lnTo>
                    <a:pt x="36" y="1"/>
                  </a:lnTo>
                  <a:lnTo>
                    <a:pt x="30" y="0"/>
                  </a:lnTo>
                  <a:lnTo>
                    <a:pt x="19" y="2"/>
                  </a:lnTo>
                  <a:lnTo>
                    <a:pt x="9" y="9"/>
                  </a:lnTo>
                  <a:lnTo>
                    <a:pt x="3" y="18"/>
                  </a:lnTo>
                  <a:lnTo>
                    <a:pt x="0" y="30"/>
                  </a:lnTo>
                  <a:lnTo>
                    <a:pt x="1" y="36"/>
                  </a:lnTo>
                  <a:lnTo>
                    <a:pt x="3" y="41"/>
                  </a:lnTo>
                  <a:lnTo>
                    <a:pt x="6" y="46"/>
                  </a:lnTo>
                  <a:lnTo>
                    <a:pt x="9" y="51"/>
                  </a:lnTo>
                  <a:lnTo>
                    <a:pt x="14"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29" name="Freeform 581"/>
            <p:cNvSpPr>
              <a:spLocks/>
            </p:cNvSpPr>
            <p:nvPr/>
          </p:nvSpPr>
          <p:spPr bwMode="auto">
            <a:xfrm>
              <a:off x="3025" y="2660"/>
              <a:ext cx="15" cy="15"/>
            </a:xfrm>
            <a:custGeom>
              <a:avLst/>
              <a:gdLst>
                <a:gd name="T0" fmla="*/ 15 w 30"/>
                <a:gd name="T1" fmla="*/ 30 h 30"/>
                <a:gd name="T2" fmla="*/ 13 w 30"/>
                <a:gd name="T3" fmla="*/ 30 h 30"/>
                <a:gd name="T4" fmla="*/ 9 w 30"/>
                <a:gd name="T5" fmla="*/ 29 h 30"/>
                <a:gd name="T6" fmla="*/ 7 w 30"/>
                <a:gd name="T7" fmla="*/ 26 h 30"/>
                <a:gd name="T8" fmla="*/ 5 w 30"/>
                <a:gd name="T9" fmla="*/ 25 h 30"/>
                <a:gd name="T10" fmla="*/ 4 w 30"/>
                <a:gd name="T11" fmla="*/ 23 h 30"/>
                <a:gd name="T12" fmla="*/ 1 w 30"/>
                <a:gd name="T13" fmla="*/ 19 h 30"/>
                <a:gd name="T14" fmla="*/ 0 w 30"/>
                <a:gd name="T15" fmla="*/ 17 h 30"/>
                <a:gd name="T16" fmla="*/ 0 w 30"/>
                <a:gd name="T17" fmla="*/ 15 h 30"/>
                <a:gd name="T18" fmla="*/ 0 w 30"/>
                <a:gd name="T19" fmla="*/ 11 h 30"/>
                <a:gd name="T20" fmla="*/ 1 w 30"/>
                <a:gd name="T21" fmla="*/ 9 h 30"/>
                <a:gd name="T22" fmla="*/ 4 w 30"/>
                <a:gd name="T23" fmla="*/ 7 h 30"/>
                <a:gd name="T24" fmla="*/ 5 w 30"/>
                <a:gd name="T25" fmla="*/ 4 h 30"/>
                <a:gd name="T26" fmla="*/ 7 w 30"/>
                <a:gd name="T27" fmla="*/ 2 h 30"/>
                <a:gd name="T28" fmla="*/ 9 w 30"/>
                <a:gd name="T29" fmla="*/ 1 h 30"/>
                <a:gd name="T30" fmla="*/ 13 w 30"/>
                <a:gd name="T31" fmla="*/ 0 h 30"/>
                <a:gd name="T32" fmla="*/ 15 w 30"/>
                <a:gd name="T33" fmla="*/ 0 h 30"/>
                <a:gd name="T34" fmla="*/ 19 w 30"/>
                <a:gd name="T35" fmla="*/ 0 h 30"/>
                <a:gd name="T36" fmla="*/ 21 w 30"/>
                <a:gd name="T37" fmla="*/ 1 h 30"/>
                <a:gd name="T38" fmla="*/ 23 w 30"/>
                <a:gd name="T39" fmla="*/ 2 h 30"/>
                <a:gd name="T40" fmla="*/ 26 w 30"/>
                <a:gd name="T41" fmla="*/ 4 h 30"/>
                <a:gd name="T42" fmla="*/ 28 w 30"/>
                <a:gd name="T43" fmla="*/ 7 h 30"/>
                <a:gd name="T44" fmla="*/ 29 w 30"/>
                <a:gd name="T45" fmla="*/ 9 h 30"/>
                <a:gd name="T46" fmla="*/ 30 w 30"/>
                <a:gd name="T47" fmla="*/ 11 h 30"/>
                <a:gd name="T48" fmla="*/ 30 w 30"/>
                <a:gd name="T49" fmla="*/ 15 h 30"/>
                <a:gd name="T50" fmla="*/ 29 w 30"/>
                <a:gd name="T51" fmla="*/ 21 h 30"/>
                <a:gd name="T52" fmla="*/ 26 w 30"/>
                <a:gd name="T53" fmla="*/ 25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9" y="29"/>
                  </a:lnTo>
                  <a:lnTo>
                    <a:pt x="7" y="26"/>
                  </a:lnTo>
                  <a:lnTo>
                    <a:pt x="5" y="25"/>
                  </a:lnTo>
                  <a:lnTo>
                    <a:pt x="4" y="23"/>
                  </a:lnTo>
                  <a:lnTo>
                    <a:pt x="1" y="19"/>
                  </a:lnTo>
                  <a:lnTo>
                    <a:pt x="0" y="17"/>
                  </a:lnTo>
                  <a:lnTo>
                    <a:pt x="0" y="15"/>
                  </a:lnTo>
                  <a:lnTo>
                    <a:pt x="0" y="11"/>
                  </a:lnTo>
                  <a:lnTo>
                    <a:pt x="1" y="9"/>
                  </a:lnTo>
                  <a:lnTo>
                    <a:pt x="4" y="7"/>
                  </a:lnTo>
                  <a:lnTo>
                    <a:pt x="5" y="4"/>
                  </a:lnTo>
                  <a:lnTo>
                    <a:pt x="7" y="2"/>
                  </a:lnTo>
                  <a:lnTo>
                    <a:pt x="9" y="1"/>
                  </a:lnTo>
                  <a:lnTo>
                    <a:pt x="13" y="0"/>
                  </a:lnTo>
                  <a:lnTo>
                    <a:pt x="15" y="0"/>
                  </a:lnTo>
                  <a:lnTo>
                    <a:pt x="19" y="0"/>
                  </a:lnTo>
                  <a:lnTo>
                    <a:pt x="21" y="1"/>
                  </a:lnTo>
                  <a:lnTo>
                    <a:pt x="23" y="2"/>
                  </a:lnTo>
                  <a:lnTo>
                    <a:pt x="26" y="4"/>
                  </a:lnTo>
                  <a:lnTo>
                    <a:pt x="28" y="7"/>
                  </a:lnTo>
                  <a:lnTo>
                    <a:pt x="29" y="9"/>
                  </a:lnTo>
                  <a:lnTo>
                    <a:pt x="30" y="11"/>
                  </a:lnTo>
                  <a:lnTo>
                    <a:pt x="30" y="15"/>
                  </a:lnTo>
                  <a:lnTo>
                    <a:pt x="29" y="21"/>
                  </a:lnTo>
                  <a:lnTo>
                    <a:pt x="26" y="25"/>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30" name="Freeform 582"/>
            <p:cNvSpPr>
              <a:spLocks/>
            </p:cNvSpPr>
            <p:nvPr/>
          </p:nvSpPr>
          <p:spPr bwMode="auto">
            <a:xfrm>
              <a:off x="3124" y="2731"/>
              <a:ext cx="30" cy="30"/>
            </a:xfrm>
            <a:custGeom>
              <a:avLst/>
              <a:gdLst>
                <a:gd name="T0" fmla="*/ 60 w 60"/>
                <a:gd name="T1" fmla="*/ 30 h 59"/>
                <a:gd name="T2" fmla="*/ 59 w 60"/>
                <a:gd name="T3" fmla="*/ 24 h 59"/>
                <a:gd name="T4" fmla="*/ 58 w 60"/>
                <a:gd name="T5" fmla="*/ 18 h 59"/>
                <a:gd name="T6" fmla="*/ 56 w 60"/>
                <a:gd name="T7" fmla="*/ 13 h 59"/>
                <a:gd name="T8" fmla="*/ 52 w 60"/>
                <a:gd name="T9" fmla="*/ 9 h 59"/>
                <a:gd name="T10" fmla="*/ 48 w 60"/>
                <a:gd name="T11" fmla="*/ 5 h 59"/>
                <a:gd name="T12" fmla="*/ 42 w 60"/>
                <a:gd name="T13" fmla="*/ 2 h 59"/>
                <a:gd name="T14" fmla="*/ 36 w 60"/>
                <a:gd name="T15" fmla="*/ 1 h 59"/>
                <a:gd name="T16" fmla="*/ 30 w 60"/>
                <a:gd name="T17" fmla="*/ 0 h 59"/>
                <a:gd name="T18" fmla="*/ 19 w 60"/>
                <a:gd name="T19" fmla="*/ 2 h 59"/>
                <a:gd name="T20" fmla="*/ 10 w 60"/>
                <a:gd name="T21" fmla="*/ 9 h 59"/>
                <a:gd name="T22" fmla="*/ 3 w 60"/>
                <a:gd name="T23" fmla="*/ 18 h 59"/>
                <a:gd name="T24" fmla="*/ 0 w 60"/>
                <a:gd name="T25" fmla="*/ 30 h 59"/>
                <a:gd name="T26" fmla="*/ 1 w 60"/>
                <a:gd name="T27" fmla="*/ 35 h 59"/>
                <a:gd name="T28" fmla="*/ 3 w 60"/>
                <a:gd name="T29" fmla="*/ 41 h 59"/>
                <a:gd name="T30" fmla="*/ 6 w 60"/>
                <a:gd name="T31" fmla="*/ 47 h 59"/>
                <a:gd name="T32" fmla="*/ 10 w 60"/>
                <a:gd name="T33" fmla="*/ 51 h 59"/>
                <a:gd name="T34" fmla="*/ 14 w 60"/>
                <a:gd name="T35" fmla="*/ 55 h 59"/>
                <a:gd name="T36" fmla="*/ 19 w 60"/>
                <a:gd name="T37" fmla="*/ 57 h 59"/>
                <a:gd name="T38" fmla="*/ 25 w 60"/>
                <a:gd name="T39" fmla="*/ 58 h 59"/>
                <a:gd name="T40" fmla="*/ 30 w 60"/>
                <a:gd name="T41" fmla="*/ 59 h 59"/>
                <a:gd name="T42" fmla="*/ 36 w 60"/>
                <a:gd name="T43" fmla="*/ 58 h 59"/>
                <a:gd name="T44" fmla="*/ 42 w 60"/>
                <a:gd name="T45" fmla="*/ 57 h 59"/>
                <a:gd name="T46" fmla="*/ 48 w 60"/>
                <a:gd name="T47" fmla="*/ 55 h 59"/>
                <a:gd name="T48" fmla="*/ 52 w 60"/>
                <a:gd name="T49" fmla="*/ 51 h 59"/>
                <a:gd name="T50" fmla="*/ 56 w 60"/>
                <a:gd name="T51" fmla="*/ 47 h 59"/>
                <a:gd name="T52" fmla="*/ 58 w 60"/>
                <a:gd name="T53" fmla="*/ 41 h 59"/>
                <a:gd name="T54" fmla="*/ 59 w 60"/>
                <a:gd name="T55" fmla="*/ 35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9" y="24"/>
                  </a:lnTo>
                  <a:lnTo>
                    <a:pt x="58" y="18"/>
                  </a:lnTo>
                  <a:lnTo>
                    <a:pt x="56" y="13"/>
                  </a:lnTo>
                  <a:lnTo>
                    <a:pt x="52" y="9"/>
                  </a:lnTo>
                  <a:lnTo>
                    <a:pt x="48" y="5"/>
                  </a:lnTo>
                  <a:lnTo>
                    <a:pt x="42" y="2"/>
                  </a:lnTo>
                  <a:lnTo>
                    <a:pt x="36" y="1"/>
                  </a:lnTo>
                  <a:lnTo>
                    <a:pt x="30" y="0"/>
                  </a:lnTo>
                  <a:lnTo>
                    <a:pt x="19" y="2"/>
                  </a:lnTo>
                  <a:lnTo>
                    <a:pt x="10" y="9"/>
                  </a:lnTo>
                  <a:lnTo>
                    <a:pt x="3" y="18"/>
                  </a:lnTo>
                  <a:lnTo>
                    <a:pt x="0" y="30"/>
                  </a:lnTo>
                  <a:lnTo>
                    <a:pt x="1" y="35"/>
                  </a:lnTo>
                  <a:lnTo>
                    <a:pt x="3" y="41"/>
                  </a:lnTo>
                  <a:lnTo>
                    <a:pt x="6" y="47"/>
                  </a:lnTo>
                  <a:lnTo>
                    <a:pt x="10" y="51"/>
                  </a:lnTo>
                  <a:lnTo>
                    <a:pt x="14" y="55"/>
                  </a:lnTo>
                  <a:lnTo>
                    <a:pt x="19" y="57"/>
                  </a:lnTo>
                  <a:lnTo>
                    <a:pt x="25" y="58"/>
                  </a:lnTo>
                  <a:lnTo>
                    <a:pt x="30" y="59"/>
                  </a:lnTo>
                  <a:lnTo>
                    <a:pt x="36" y="58"/>
                  </a:lnTo>
                  <a:lnTo>
                    <a:pt x="42" y="57"/>
                  </a:lnTo>
                  <a:lnTo>
                    <a:pt x="48" y="55"/>
                  </a:lnTo>
                  <a:lnTo>
                    <a:pt x="52" y="51"/>
                  </a:lnTo>
                  <a:lnTo>
                    <a:pt x="56" y="47"/>
                  </a:lnTo>
                  <a:lnTo>
                    <a:pt x="58" y="41"/>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31" name="Freeform 583"/>
            <p:cNvSpPr>
              <a:spLocks/>
            </p:cNvSpPr>
            <p:nvPr/>
          </p:nvSpPr>
          <p:spPr bwMode="auto">
            <a:xfrm>
              <a:off x="3132" y="2738"/>
              <a:ext cx="15" cy="15"/>
            </a:xfrm>
            <a:custGeom>
              <a:avLst/>
              <a:gdLst>
                <a:gd name="T0" fmla="*/ 15 w 30"/>
                <a:gd name="T1" fmla="*/ 29 h 29"/>
                <a:gd name="T2" fmla="*/ 13 w 30"/>
                <a:gd name="T3" fmla="*/ 29 h 29"/>
                <a:gd name="T4" fmla="*/ 11 w 30"/>
                <a:gd name="T5" fmla="*/ 28 h 29"/>
                <a:gd name="T6" fmla="*/ 7 w 30"/>
                <a:gd name="T7" fmla="*/ 27 h 29"/>
                <a:gd name="T8" fmla="*/ 5 w 30"/>
                <a:gd name="T9" fmla="*/ 25 h 29"/>
                <a:gd name="T10" fmla="*/ 4 w 30"/>
                <a:gd name="T11" fmla="*/ 23 h 29"/>
                <a:gd name="T12" fmla="*/ 1 w 30"/>
                <a:gd name="T13" fmla="*/ 20 h 29"/>
                <a:gd name="T14" fmla="*/ 0 w 30"/>
                <a:gd name="T15" fmla="*/ 18 h 29"/>
                <a:gd name="T16" fmla="*/ 0 w 30"/>
                <a:gd name="T17" fmla="*/ 15 h 29"/>
                <a:gd name="T18" fmla="*/ 0 w 30"/>
                <a:gd name="T19" fmla="*/ 12 h 29"/>
                <a:gd name="T20" fmla="*/ 1 w 30"/>
                <a:gd name="T21" fmla="*/ 9 h 29"/>
                <a:gd name="T22" fmla="*/ 4 w 30"/>
                <a:gd name="T23" fmla="*/ 6 h 29"/>
                <a:gd name="T24" fmla="*/ 5 w 30"/>
                <a:gd name="T25" fmla="*/ 4 h 29"/>
                <a:gd name="T26" fmla="*/ 7 w 30"/>
                <a:gd name="T27" fmla="*/ 3 h 29"/>
                <a:gd name="T28" fmla="*/ 11 w 30"/>
                <a:gd name="T29" fmla="*/ 1 h 29"/>
                <a:gd name="T30" fmla="*/ 13 w 30"/>
                <a:gd name="T31" fmla="*/ 0 h 29"/>
                <a:gd name="T32" fmla="*/ 15 w 30"/>
                <a:gd name="T33" fmla="*/ 0 h 29"/>
                <a:gd name="T34" fmla="*/ 19 w 30"/>
                <a:gd name="T35" fmla="*/ 0 h 29"/>
                <a:gd name="T36" fmla="*/ 21 w 30"/>
                <a:gd name="T37" fmla="*/ 1 h 29"/>
                <a:gd name="T38" fmla="*/ 23 w 30"/>
                <a:gd name="T39" fmla="*/ 3 h 29"/>
                <a:gd name="T40" fmla="*/ 26 w 30"/>
                <a:gd name="T41" fmla="*/ 4 h 29"/>
                <a:gd name="T42" fmla="*/ 28 w 30"/>
                <a:gd name="T43" fmla="*/ 6 h 29"/>
                <a:gd name="T44" fmla="*/ 29 w 30"/>
                <a:gd name="T45" fmla="*/ 9 h 29"/>
                <a:gd name="T46" fmla="*/ 30 w 30"/>
                <a:gd name="T47" fmla="*/ 12 h 29"/>
                <a:gd name="T48" fmla="*/ 30 w 30"/>
                <a:gd name="T49" fmla="*/ 15 h 29"/>
                <a:gd name="T50" fmla="*/ 29 w 30"/>
                <a:gd name="T51" fmla="*/ 20 h 29"/>
                <a:gd name="T52" fmla="*/ 26 w 30"/>
                <a:gd name="T53" fmla="*/ 25 h 29"/>
                <a:gd name="T54" fmla="*/ 21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3" y="29"/>
                  </a:lnTo>
                  <a:lnTo>
                    <a:pt x="11" y="28"/>
                  </a:lnTo>
                  <a:lnTo>
                    <a:pt x="7" y="27"/>
                  </a:lnTo>
                  <a:lnTo>
                    <a:pt x="5" y="25"/>
                  </a:lnTo>
                  <a:lnTo>
                    <a:pt x="4" y="23"/>
                  </a:lnTo>
                  <a:lnTo>
                    <a:pt x="1" y="20"/>
                  </a:lnTo>
                  <a:lnTo>
                    <a:pt x="0" y="18"/>
                  </a:lnTo>
                  <a:lnTo>
                    <a:pt x="0" y="15"/>
                  </a:lnTo>
                  <a:lnTo>
                    <a:pt x="0" y="12"/>
                  </a:lnTo>
                  <a:lnTo>
                    <a:pt x="1" y="9"/>
                  </a:lnTo>
                  <a:lnTo>
                    <a:pt x="4" y="6"/>
                  </a:lnTo>
                  <a:lnTo>
                    <a:pt x="5" y="4"/>
                  </a:lnTo>
                  <a:lnTo>
                    <a:pt x="7" y="3"/>
                  </a:lnTo>
                  <a:lnTo>
                    <a:pt x="11" y="1"/>
                  </a:lnTo>
                  <a:lnTo>
                    <a:pt x="13" y="0"/>
                  </a:lnTo>
                  <a:lnTo>
                    <a:pt x="15" y="0"/>
                  </a:lnTo>
                  <a:lnTo>
                    <a:pt x="19" y="0"/>
                  </a:lnTo>
                  <a:lnTo>
                    <a:pt x="21" y="1"/>
                  </a:lnTo>
                  <a:lnTo>
                    <a:pt x="23" y="3"/>
                  </a:lnTo>
                  <a:lnTo>
                    <a:pt x="26" y="4"/>
                  </a:lnTo>
                  <a:lnTo>
                    <a:pt x="28" y="6"/>
                  </a:lnTo>
                  <a:lnTo>
                    <a:pt x="29" y="9"/>
                  </a:lnTo>
                  <a:lnTo>
                    <a:pt x="30" y="12"/>
                  </a:lnTo>
                  <a:lnTo>
                    <a:pt x="30" y="15"/>
                  </a:lnTo>
                  <a:lnTo>
                    <a:pt x="29" y="20"/>
                  </a:lnTo>
                  <a:lnTo>
                    <a:pt x="26" y="25"/>
                  </a:lnTo>
                  <a:lnTo>
                    <a:pt x="21"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32" name="Freeform 584"/>
            <p:cNvSpPr>
              <a:spLocks/>
            </p:cNvSpPr>
            <p:nvPr/>
          </p:nvSpPr>
          <p:spPr bwMode="auto">
            <a:xfrm>
              <a:off x="3079" y="2462"/>
              <a:ext cx="30" cy="30"/>
            </a:xfrm>
            <a:custGeom>
              <a:avLst/>
              <a:gdLst>
                <a:gd name="T0" fmla="*/ 59 w 59"/>
                <a:gd name="T1" fmla="*/ 30 h 60"/>
                <a:gd name="T2" fmla="*/ 59 w 59"/>
                <a:gd name="T3" fmla="*/ 24 h 60"/>
                <a:gd name="T4" fmla="*/ 57 w 59"/>
                <a:gd name="T5" fmla="*/ 18 h 60"/>
                <a:gd name="T6" fmla="*/ 55 w 59"/>
                <a:gd name="T7" fmla="*/ 12 h 60"/>
                <a:gd name="T8" fmla="*/ 51 w 59"/>
                <a:gd name="T9" fmla="*/ 8 h 60"/>
                <a:gd name="T10" fmla="*/ 47 w 59"/>
                <a:gd name="T11" fmla="*/ 4 h 60"/>
                <a:gd name="T12" fmla="*/ 41 w 59"/>
                <a:gd name="T13" fmla="*/ 2 h 60"/>
                <a:gd name="T14" fmla="*/ 36 w 59"/>
                <a:gd name="T15" fmla="*/ 0 h 60"/>
                <a:gd name="T16" fmla="*/ 30 w 59"/>
                <a:gd name="T17" fmla="*/ 0 h 60"/>
                <a:gd name="T18" fmla="*/ 19 w 59"/>
                <a:gd name="T19" fmla="*/ 2 h 60"/>
                <a:gd name="T20" fmla="*/ 9 w 59"/>
                <a:gd name="T21" fmla="*/ 8 h 60"/>
                <a:gd name="T22" fmla="*/ 3 w 59"/>
                <a:gd name="T23" fmla="*/ 18 h 60"/>
                <a:gd name="T24" fmla="*/ 0 w 59"/>
                <a:gd name="T25" fmla="*/ 30 h 60"/>
                <a:gd name="T26" fmla="*/ 0 w 59"/>
                <a:gd name="T27" fmla="*/ 35 h 60"/>
                <a:gd name="T28" fmla="*/ 3 w 59"/>
                <a:gd name="T29" fmla="*/ 41 h 60"/>
                <a:gd name="T30" fmla="*/ 5 w 59"/>
                <a:gd name="T31" fmla="*/ 46 h 60"/>
                <a:gd name="T32" fmla="*/ 9 w 59"/>
                <a:gd name="T33" fmla="*/ 50 h 60"/>
                <a:gd name="T34" fmla="*/ 13 w 59"/>
                <a:gd name="T35" fmla="*/ 54 h 60"/>
                <a:gd name="T36" fmla="*/ 19 w 59"/>
                <a:gd name="T37" fmla="*/ 57 h 60"/>
                <a:gd name="T38" fmla="*/ 25 w 59"/>
                <a:gd name="T39" fmla="*/ 58 h 60"/>
                <a:gd name="T40" fmla="*/ 30 w 59"/>
                <a:gd name="T41" fmla="*/ 60 h 60"/>
                <a:gd name="T42" fmla="*/ 36 w 59"/>
                <a:gd name="T43" fmla="*/ 58 h 60"/>
                <a:gd name="T44" fmla="*/ 41 w 59"/>
                <a:gd name="T45" fmla="*/ 57 h 60"/>
                <a:gd name="T46" fmla="*/ 47 w 59"/>
                <a:gd name="T47" fmla="*/ 54 h 60"/>
                <a:gd name="T48" fmla="*/ 51 w 59"/>
                <a:gd name="T49" fmla="*/ 50 h 60"/>
                <a:gd name="T50" fmla="*/ 55 w 59"/>
                <a:gd name="T51" fmla="*/ 46 h 60"/>
                <a:gd name="T52" fmla="*/ 57 w 59"/>
                <a:gd name="T53" fmla="*/ 41 h 60"/>
                <a:gd name="T54" fmla="*/ 59 w 59"/>
                <a:gd name="T55" fmla="*/ 35 h 60"/>
                <a:gd name="T56" fmla="*/ 59 w 59"/>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60">
                  <a:moveTo>
                    <a:pt x="59" y="30"/>
                  </a:moveTo>
                  <a:lnTo>
                    <a:pt x="59" y="24"/>
                  </a:lnTo>
                  <a:lnTo>
                    <a:pt x="57" y="18"/>
                  </a:lnTo>
                  <a:lnTo>
                    <a:pt x="55" y="12"/>
                  </a:lnTo>
                  <a:lnTo>
                    <a:pt x="51" y="8"/>
                  </a:lnTo>
                  <a:lnTo>
                    <a:pt x="47" y="4"/>
                  </a:lnTo>
                  <a:lnTo>
                    <a:pt x="41" y="2"/>
                  </a:lnTo>
                  <a:lnTo>
                    <a:pt x="36" y="0"/>
                  </a:lnTo>
                  <a:lnTo>
                    <a:pt x="30" y="0"/>
                  </a:lnTo>
                  <a:lnTo>
                    <a:pt x="19" y="2"/>
                  </a:lnTo>
                  <a:lnTo>
                    <a:pt x="9" y="8"/>
                  </a:lnTo>
                  <a:lnTo>
                    <a:pt x="3" y="18"/>
                  </a:lnTo>
                  <a:lnTo>
                    <a:pt x="0" y="30"/>
                  </a:lnTo>
                  <a:lnTo>
                    <a:pt x="0" y="35"/>
                  </a:lnTo>
                  <a:lnTo>
                    <a:pt x="3" y="41"/>
                  </a:lnTo>
                  <a:lnTo>
                    <a:pt x="5" y="46"/>
                  </a:lnTo>
                  <a:lnTo>
                    <a:pt x="9" y="50"/>
                  </a:lnTo>
                  <a:lnTo>
                    <a:pt x="13" y="54"/>
                  </a:lnTo>
                  <a:lnTo>
                    <a:pt x="19" y="57"/>
                  </a:lnTo>
                  <a:lnTo>
                    <a:pt x="25" y="58"/>
                  </a:lnTo>
                  <a:lnTo>
                    <a:pt x="30" y="60"/>
                  </a:lnTo>
                  <a:lnTo>
                    <a:pt x="36" y="58"/>
                  </a:lnTo>
                  <a:lnTo>
                    <a:pt x="41" y="57"/>
                  </a:lnTo>
                  <a:lnTo>
                    <a:pt x="47" y="54"/>
                  </a:lnTo>
                  <a:lnTo>
                    <a:pt x="51" y="50"/>
                  </a:lnTo>
                  <a:lnTo>
                    <a:pt x="55" y="46"/>
                  </a:lnTo>
                  <a:lnTo>
                    <a:pt x="57" y="41"/>
                  </a:lnTo>
                  <a:lnTo>
                    <a:pt x="59" y="35"/>
                  </a:lnTo>
                  <a:lnTo>
                    <a:pt x="59"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33" name="Freeform 585"/>
            <p:cNvSpPr>
              <a:spLocks/>
            </p:cNvSpPr>
            <p:nvPr/>
          </p:nvSpPr>
          <p:spPr bwMode="auto">
            <a:xfrm>
              <a:off x="3087" y="2469"/>
              <a:ext cx="14" cy="15"/>
            </a:xfrm>
            <a:custGeom>
              <a:avLst/>
              <a:gdLst>
                <a:gd name="T0" fmla="*/ 15 w 29"/>
                <a:gd name="T1" fmla="*/ 28 h 28"/>
                <a:gd name="T2" fmla="*/ 12 w 29"/>
                <a:gd name="T3" fmla="*/ 28 h 28"/>
                <a:gd name="T4" fmla="*/ 10 w 29"/>
                <a:gd name="T5" fmla="*/ 27 h 28"/>
                <a:gd name="T6" fmla="*/ 6 w 29"/>
                <a:gd name="T7" fmla="*/ 26 h 28"/>
                <a:gd name="T8" fmla="*/ 4 w 29"/>
                <a:gd name="T9" fmla="*/ 25 h 28"/>
                <a:gd name="T10" fmla="*/ 3 w 29"/>
                <a:gd name="T11" fmla="*/ 23 h 28"/>
                <a:gd name="T12" fmla="*/ 2 w 29"/>
                <a:gd name="T13" fmla="*/ 19 h 28"/>
                <a:gd name="T14" fmla="*/ 0 w 29"/>
                <a:gd name="T15" fmla="*/ 17 h 28"/>
                <a:gd name="T16" fmla="*/ 0 w 29"/>
                <a:gd name="T17" fmla="*/ 15 h 28"/>
                <a:gd name="T18" fmla="*/ 0 w 29"/>
                <a:gd name="T19" fmla="*/ 11 h 28"/>
                <a:gd name="T20" fmla="*/ 2 w 29"/>
                <a:gd name="T21" fmla="*/ 9 h 28"/>
                <a:gd name="T22" fmla="*/ 3 w 29"/>
                <a:gd name="T23" fmla="*/ 7 h 28"/>
                <a:gd name="T24" fmla="*/ 4 w 29"/>
                <a:gd name="T25" fmla="*/ 4 h 28"/>
                <a:gd name="T26" fmla="*/ 6 w 29"/>
                <a:gd name="T27" fmla="*/ 2 h 28"/>
                <a:gd name="T28" fmla="*/ 10 w 29"/>
                <a:gd name="T29" fmla="*/ 1 h 28"/>
                <a:gd name="T30" fmla="*/ 12 w 29"/>
                <a:gd name="T31" fmla="*/ 0 h 28"/>
                <a:gd name="T32" fmla="*/ 15 w 29"/>
                <a:gd name="T33" fmla="*/ 0 h 28"/>
                <a:gd name="T34" fmla="*/ 18 w 29"/>
                <a:gd name="T35" fmla="*/ 0 h 28"/>
                <a:gd name="T36" fmla="*/ 21 w 29"/>
                <a:gd name="T37" fmla="*/ 1 h 28"/>
                <a:gd name="T38" fmla="*/ 23 w 29"/>
                <a:gd name="T39" fmla="*/ 2 h 28"/>
                <a:gd name="T40" fmla="*/ 26 w 29"/>
                <a:gd name="T41" fmla="*/ 4 h 28"/>
                <a:gd name="T42" fmla="*/ 27 w 29"/>
                <a:gd name="T43" fmla="*/ 7 h 28"/>
                <a:gd name="T44" fmla="*/ 28 w 29"/>
                <a:gd name="T45" fmla="*/ 9 h 28"/>
                <a:gd name="T46" fmla="*/ 29 w 29"/>
                <a:gd name="T47" fmla="*/ 11 h 28"/>
                <a:gd name="T48" fmla="*/ 29 w 29"/>
                <a:gd name="T49" fmla="*/ 15 h 28"/>
                <a:gd name="T50" fmla="*/ 28 w 29"/>
                <a:gd name="T51" fmla="*/ 20 h 28"/>
                <a:gd name="T52" fmla="*/ 26 w 29"/>
                <a:gd name="T53" fmla="*/ 25 h 28"/>
                <a:gd name="T54" fmla="*/ 21 w 29"/>
                <a:gd name="T55" fmla="*/ 27 h 28"/>
                <a:gd name="T56" fmla="*/ 15 w 29"/>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8">
                  <a:moveTo>
                    <a:pt x="15" y="28"/>
                  </a:moveTo>
                  <a:lnTo>
                    <a:pt x="12" y="28"/>
                  </a:lnTo>
                  <a:lnTo>
                    <a:pt x="10" y="27"/>
                  </a:lnTo>
                  <a:lnTo>
                    <a:pt x="6" y="26"/>
                  </a:lnTo>
                  <a:lnTo>
                    <a:pt x="4" y="25"/>
                  </a:lnTo>
                  <a:lnTo>
                    <a:pt x="3" y="23"/>
                  </a:lnTo>
                  <a:lnTo>
                    <a:pt x="2" y="19"/>
                  </a:lnTo>
                  <a:lnTo>
                    <a:pt x="0" y="17"/>
                  </a:lnTo>
                  <a:lnTo>
                    <a:pt x="0" y="15"/>
                  </a:lnTo>
                  <a:lnTo>
                    <a:pt x="0" y="11"/>
                  </a:lnTo>
                  <a:lnTo>
                    <a:pt x="2" y="9"/>
                  </a:lnTo>
                  <a:lnTo>
                    <a:pt x="3" y="7"/>
                  </a:lnTo>
                  <a:lnTo>
                    <a:pt x="4" y="4"/>
                  </a:lnTo>
                  <a:lnTo>
                    <a:pt x="6" y="2"/>
                  </a:lnTo>
                  <a:lnTo>
                    <a:pt x="10" y="1"/>
                  </a:lnTo>
                  <a:lnTo>
                    <a:pt x="12" y="0"/>
                  </a:lnTo>
                  <a:lnTo>
                    <a:pt x="15" y="0"/>
                  </a:lnTo>
                  <a:lnTo>
                    <a:pt x="18" y="0"/>
                  </a:lnTo>
                  <a:lnTo>
                    <a:pt x="21" y="1"/>
                  </a:lnTo>
                  <a:lnTo>
                    <a:pt x="23" y="2"/>
                  </a:lnTo>
                  <a:lnTo>
                    <a:pt x="26" y="4"/>
                  </a:lnTo>
                  <a:lnTo>
                    <a:pt x="27" y="7"/>
                  </a:lnTo>
                  <a:lnTo>
                    <a:pt x="28" y="9"/>
                  </a:lnTo>
                  <a:lnTo>
                    <a:pt x="29" y="11"/>
                  </a:lnTo>
                  <a:lnTo>
                    <a:pt x="29" y="15"/>
                  </a:lnTo>
                  <a:lnTo>
                    <a:pt x="28" y="20"/>
                  </a:lnTo>
                  <a:lnTo>
                    <a:pt x="26" y="25"/>
                  </a:lnTo>
                  <a:lnTo>
                    <a:pt x="21" y="27"/>
                  </a:lnTo>
                  <a:lnTo>
                    <a:pt x="15"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34" name="Freeform 586"/>
            <p:cNvSpPr>
              <a:spLocks/>
            </p:cNvSpPr>
            <p:nvPr/>
          </p:nvSpPr>
          <p:spPr bwMode="auto">
            <a:xfrm>
              <a:off x="3234" y="2443"/>
              <a:ext cx="30" cy="30"/>
            </a:xfrm>
            <a:custGeom>
              <a:avLst/>
              <a:gdLst>
                <a:gd name="T0" fmla="*/ 60 w 60"/>
                <a:gd name="T1" fmla="*/ 30 h 60"/>
                <a:gd name="T2" fmla="*/ 59 w 60"/>
                <a:gd name="T3" fmla="*/ 24 h 60"/>
                <a:gd name="T4" fmla="*/ 58 w 60"/>
                <a:gd name="T5" fmla="*/ 18 h 60"/>
                <a:gd name="T6" fmla="*/ 54 w 60"/>
                <a:gd name="T7" fmla="*/ 13 h 60"/>
                <a:gd name="T8" fmla="*/ 51 w 60"/>
                <a:gd name="T9" fmla="*/ 9 h 60"/>
                <a:gd name="T10" fmla="*/ 46 w 60"/>
                <a:gd name="T11" fmla="*/ 5 h 60"/>
                <a:gd name="T12" fmla="*/ 42 w 60"/>
                <a:gd name="T13" fmla="*/ 2 h 60"/>
                <a:gd name="T14" fmla="*/ 36 w 60"/>
                <a:gd name="T15" fmla="*/ 1 h 60"/>
                <a:gd name="T16" fmla="*/ 30 w 60"/>
                <a:gd name="T17" fmla="*/ 0 h 60"/>
                <a:gd name="T18" fmla="*/ 19 w 60"/>
                <a:gd name="T19" fmla="*/ 2 h 60"/>
                <a:gd name="T20" fmla="*/ 9 w 60"/>
                <a:gd name="T21" fmla="*/ 9 h 60"/>
                <a:gd name="T22" fmla="*/ 2 w 60"/>
                <a:gd name="T23" fmla="*/ 18 h 60"/>
                <a:gd name="T24" fmla="*/ 0 w 60"/>
                <a:gd name="T25" fmla="*/ 30 h 60"/>
                <a:gd name="T26" fmla="*/ 1 w 60"/>
                <a:gd name="T27" fmla="*/ 35 h 60"/>
                <a:gd name="T28" fmla="*/ 2 w 60"/>
                <a:gd name="T29" fmla="*/ 41 h 60"/>
                <a:gd name="T30" fmla="*/ 6 w 60"/>
                <a:gd name="T31" fmla="*/ 47 h 60"/>
                <a:gd name="T32" fmla="*/ 9 w 60"/>
                <a:gd name="T33" fmla="*/ 52 h 60"/>
                <a:gd name="T34" fmla="*/ 14 w 60"/>
                <a:gd name="T35" fmla="*/ 55 h 60"/>
                <a:gd name="T36" fmla="*/ 19 w 60"/>
                <a:gd name="T37" fmla="*/ 57 h 60"/>
                <a:gd name="T38" fmla="*/ 24 w 60"/>
                <a:gd name="T39" fmla="*/ 58 h 60"/>
                <a:gd name="T40" fmla="*/ 30 w 60"/>
                <a:gd name="T41" fmla="*/ 60 h 60"/>
                <a:gd name="T42" fmla="*/ 36 w 60"/>
                <a:gd name="T43" fmla="*/ 58 h 60"/>
                <a:gd name="T44" fmla="*/ 42 w 60"/>
                <a:gd name="T45" fmla="*/ 57 h 60"/>
                <a:gd name="T46" fmla="*/ 46 w 60"/>
                <a:gd name="T47" fmla="*/ 55 h 60"/>
                <a:gd name="T48" fmla="*/ 51 w 60"/>
                <a:gd name="T49" fmla="*/ 52 h 60"/>
                <a:gd name="T50" fmla="*/ 54 w 60"/>
                <a:gd name="T51" fmla="*/ 47 h 60"/>
                <a:gd name="T52" fmla="*/ 58 w 60"/>
                <a:gd name="T53" fmla="*/ 41 h 60"/>
                <a:gd name="T54" fmla="*/ 59 w 60"/>
                <a:gd name="T55" fmla="*/ 35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8"/>
                  </a:lnTo>
                  <a:lnTo>
                    <a:pt x="54" y="13"/>
                  </a:lnTo>
                  <a:lnTo>
                    <a:pt x="51" y="9"/>
                  </a:lnTo>
                  <a:lnTo>
                    <a:pt x="46" y="5"/>
                  </a:lnTo>
                  <a:lnTo>
                    <a:pt x="42" y="2"/>
                  </a:lnTo>
                  <a:lnTo>
                    <a:pt x="36" y="1"/>
                  </a:lnTo>
                  <a:lnTo>
                    <a:pt x="30" y="0"/>
                  </a:lnTo>
                  <a:lnTo>
                    <a:pt x="19" y="2"/>
                  </a:lnTo>
                  <a:lnTo>
                    <a:pt x="9" y="9"/>
                  </a:lnTo>
                  <a:lnTo>
                    <a:pt x="2" y="18"/>
                  </a:lnTo>
                  <a:lnTo>
                    <a:pt x="0" y="30"/>
                  </a:lnTo>
                  <a:lnTo>
                    <a:pt x="1" y="35"/>
                  </a:lnTo>
                  <a:lnTo>
                    <a:pt x="2" y="41"/>
                  </a:lnTo>
                  <a:lnTo>
                    <a:pt x="6" y="47"/>
                  </a:lnTo>
                  <a:lnTo>
                    <a:pt x="9" y="52"/>
                  </a:lnTo>
                  <a:lnTo>
                    <a:pt x="14" y="55"/>
                  </a:lnTo>
                  <a:lnTo>
                    <a:pt x="19" y="57"/>
                  </a:lnTo>
                  <a:lnTo>
                    <a:pt x="24" y="58"/>
                  </a:lnTo>
                  <a:lnTo>
                    <a:pt x="30" y="60"/>
                  </a:lnTo>
                  <a:lnTo>
                    <a:pt x="36" y="58"/>
                  </a:lnTo>
                  <a:lnTo>
                    <a:pt x="42" y="57"/>
                  </a:lnTo>
                  <a:lnTo>
                    <a:pt x="46" y="55"/>
                  </a:lnTo>
                  <a:lnTo>
                    <a:pt x="51" y="52"/>
                  </a:lnTo>
                  <a:lnTo>
                    <a:pt x="54" y="47"/>
                  </a:lnTo>
                  <a:lnTo>
                    <a:pt x="58" y="41"/>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35" name="Freeform 587"/>
            <p:cNvSpPr>
              <a:spLocks/>
            </p:cNvSpPr>
            <p:nvPr/>
          </p:nvSpPr>
          <p:spPr bwMode="auto">
            <a:xfrm>
              <a:off x="3241" y="2450"/>
              <a:ext cx="15" cy="15"/>
            </a:xfrm>
            <a:custGeom>
              <a:avLst/>
              <a:gdLst>
                <a:gd name="T0" fmla="*/ 15 w 30"/>
                <a:gd name="T1" fmla="*/ 30 h 30"/>
                <a:gd name="T2" fmla="*/ 13 w 30"/>
                <a:gd name="T3" fmla="*/ 30 h 30"/>
                <a:gd name="T4" fmla="*/ 9 w 30"/>
                <a:gd name="T5" fmla="*/ 28 h 30"/>
                <a:gd name="T6" fmla="*/ 7 w 30"/>
                <a:gd name="T7" fmla="*/ 27 h 30"/>
                <a:gd name="T8" fmla="*/ 5 w 30"/>
                <a:gd name="T9" fmla="*/ 25 h 30"/>
                <a:gd name="T10" fmla="*/ 4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4 w 30"/>
                <a:gd name="T23" fmla="*/ 7 h 30"/>
                <a:gd name="T24" fmla="*/ 5 w 30"/>
                <a:gd name="T25" fmla="*/ 4 h 30"/>
                <a:gd name="T26" fmla="*/ 7 w 30"/>
                <a:gd name="T27" fmla="*/ 3 h 30"/>
                <a:gd name="T28" fmla="*/ 9 w 30"/>
                <a:gd name="T29" fmla="*/ 1 h 30"/>
                <a:gd name="T30" fmla="*/ 13 w 30"/>
                <a:gd name="T31" fmla="*/ 0 h 30"/>
                <a:gd name="T32" fmla="*/ 15 w 30"/>
                <a:gd name="T33" fmla="*/ 0 h 30"/>
                <a:gd name="T34" fmla="*/ 19 w 30"/>
                <a:gd name="T35" fmla="*/ 0 h 30"/>
                <a:gd name="T36" fmla="*/ 21 w 30"/>
                <a:gd name="T37" fmla="*/ 1 h 30"/>
                <a:gd name="T38" fmla="*/ 23 w 30"/>
                <a:gd name="T39" fmla="*/ 3 h 30"/>
                <a:gd name="T40" fmla="*/ 25 w 30"/>
                <a:gd name="T41" fmla="*/ 4 h 30"/>
                <a:gd name="T42" fmla="*/ 28 w 30"/>
                <a:gd name="T43" fmla="*/ 7 h 30"/>
                <a:gd name="T44" fmla="*/ 29 w 30"/>
                <a:gd name="T45" fmla="*/ 9 h 30"/>
                <a:gd name="T46" fmla="*/ 30 w 30"/>
                <a:gd name="T47" fmla="*/ 12 h 30"/>
                <a:gd name="T48" fmla="*/ 30 w 30"/>
                <a:gd name="T49" fmla="*/ 15 h 30"/>
                <a:gd name="T50" fmla="*/ 29 w 30"/>
                <a:gd name="T51" fmla="*/ 20 h 30"/>
                <a:gd name="T52" fmla="*/ 25 w 30"/>
                <a:gd name="T53" fmla="*/ 25 h 30"/>
                <a:gd name="T54" fmla="*/ 21 w 30"/>
                <a:gd name="T55" fmla="*/ 28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9" y="28"/>
                  </a:lnTo>
                  <a:lnTo>
                    <a:pt x="7" y="27"/>
                  </a:lnTo>
                  <a:lnTo>
                    <a:pt x="5" y="25"/>
                  </a:lnTo>
                  <a:lnTo>
                    <a:pt x="4" y="23"/>
                  </a:lnTo>
                  <a:lnTo>
                    <a:pt x="1" y="20"/>
                  </a:lnTo>
                  <a:lnTo>
                    <a:pt x="0" y="18"/>
                  </a:lnTo>
                  <a:lnTo>
                    <a:pt x="0" y="15"/>
                  </a:lnTo>
                  <a:lnTo>
                    <a:pt x="0" y="12"/>
                  </a:lnTo>
                  <a:lnTo>
                    <a:pt x="1" y="9"/>
                  </a:lnTo>
                  <a:lnTo>
                    <a:pt x="4" y="7"/>
                  </a:lnTo>
                  <a:lnTo>
                    <a:pt x="5" y="4"/>
                  </a:lnTo>
                  <a:lnTo>
                    <a:pt x="7" y="3"/>
                  </a:lnTo>
                  <a:lnTo>
                    <a:pt x="9" y="1"/>
                  </a:lnTo>
                  <a:lnTo>
                    <a:pt x="13" y="0"/>
                  </a:lnTo>
                  <a:lnTo>
                    <a:pt x="15" y="0"/>
                  </a:lnTo>
                  <a:lnTo>
                    <a:pt x="19" y="0"/>
                  </a:lnTo>
                  <a:lnTo>
                    <a:pt x="21" y="1"/>
                  </a:lnTo>
                  <a:lnTo>
                    <a:pt x="23" y="3"/>
                  </a:lnTo>
                  <a:lnTo>
                    <a:pt x="25" y="4"/>
                  </a:lnTo>
                  <a:lnTo>
                    <a:pt x="28" y="7"/>
                  </a:lnTo>
                  <a:lnTo>
                    <a:pt x="29" y="9"/>
                  </a:lnTo>
                  <a:lnTo>
                    <a:pt x="30" y="12"/>
                  </a:lnTo>
                  <a:lnTo>
                    <a:pt x="30" y="15"/>
                  </a:lnTo>
                  <a:lnTo>
                    <a:pt x="29" y="20"/>
                  </a:lnTo>
                  <a:lnTo>
                    <a:pt x="25" y="25"/>
                  </a:lnTo>
                  <a:lnTo>
                    <a:pt x="21" y="28"/>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36" name="Freeform 588"/>
            <p:cNvSpPr>
              <a:spLocks/>
            </p:cNvSpPr>
            <p:nvPr/>
          </p:nvSpPr>
          <p:spPr bwMode="auto">
            <a:xfrm>
              <a:off x="3207" y="2590"/>
              <a:ext cx="30" cy="30"/>
            </a:xfrm>
            <a:custGeom>
              <a:avLst/>
              <a:gdLst>
                <a:gd name="T0" fmla="*/ 60 w 60"/>
                <a:gd name="T1" fmla="*/ 30 h 60"/>
                <a:gd name="T2" fmla="*/ 59 w 60"/>
                <a:gd name="T3" fmla="*/ 25 h 60"/>
                <a:gd name="T4" fmla="*/ 58 w 60"/>
                <a:gd name="T5" fmla="*/ 19 h 60"/>
                <a:gd name="T6" fmla="*/ 54 w 60"/>
                <a:gd name="T7" fmla="*/ 14 h 60"/>
                <a:gd name="T8" fmla="*/ 51 w 60"/>
                <a:gd name="T9" fmla="*/ 10 h 60"/>
                <a:gd name="T10" fmla="*/ 46 w 60"/>
                <a:gd name="T11" fmla="*/ 6 h 60"/>
                <a:gd name="T12" fmla="*/ 42 w 60"/>
                <a:gd name="T13" fmla="*/ 3 h 60"/>
                <a:gd name="T14" fmla="*/ 36 w 60"/>
                <a:gd name="T15" fmla="*/ 2 h 60"/>
                <a:gd name="T16" fmla="*/ 30 w 60"/>
                <a:gd name="T17" fmla="*/ 0 h 60"/>
                <a:gd name="T18" fmla="*/ 19 w 60"/>
                <a:gd name="T19" fmla="*/ 3 h 60"/>
                <a:gd name="T20" fmla="*/ 9 w 60"/>
                <a:gd name="T21" fmla="*/ 10 h 60"/>
                <a:gd name="T22" fmla="*/ 2 w 60"/>
                <a:gd name="T23" fmla="*/ 19 h 60"/>
                <a:gd name="T24" fmla="*/ 0 w 60"/>
                <a:gd name="T25" fmla="*/ 30 h 60"/>
                <a:gd name="T26" fmla="*/ 1 w 60"/>
                <a:gd name="T27" fmla="*/ 36 h 60"/>
                <a:gd name="T28" fmla="*/ 2 w 60"/>
                <a:gd name="T29" fmla="*/ 42 h 60"/>
                <a:gd name="T30" fmla="*/ 5 w 60"/>
                <a:gd name="T31" fmla="*/ 46 h 60"/>
                <a:gd name="T32" fmla="*/ 8 w 60"/>
                <a:gd name="T33" fmla="*/ 51 h 60"/>
                <a:gd name="T34" fmla="*/ 13 w 60"/>
                <a:gd name="T35" fmla="*/ 55 h 60"/>
                <a:gd name="T36" fmla="*/ 19 w 60"/>
                <a:gd name="T37" fmla="*/ 58 h 60"/>
                <a:gd name="T38" fmla="*/ 24 w 60"/>
                <a:gd name="T39" fmla="*/ 59 h 60"/>
                <a:gd name="T40" fmla="*/ 30 w 60"/>
                <a:gd name="T41" fmla="*/ 60 h 60"/>
                <a:gd name="T42" fmla="*/ 36 w 60"/>
                <a:gd name="T43" fmla="*/ 59 h 60"/>
                <a:gd name="T44" fmla="*/ 42 w 60"/>
                <a:gd name="T45" fmla="*/ 58 h 60"/>
                <a:gd name="T46" fmla="*/ 46 w 60"/>
                <a:gd name="T47" fmla="*/ 55 h 60"/>
                <a:gd name="T48" fmla="*/ 51 w 60"/>
                <a:gd name="T49" fmla="*/ 51 h 60"/>
                <a:gd name="T50" fmla="*/ 54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5"/>
                  </a:lnTo>
                  <a:lnTo>
                    <a:pt x="58" y="19"/>
                  </a:lnTo>
                  <a:lnTo>
                    <a:pt x="54" y="14"/>
                  </a:lnTo>
                  <a:lnTo>
                    <a:pt x="51" y="10"/>
                  </a:lnTo>
                  <a:lnTo>
                    <a:pt x="46" y="6"/>
                  </a:lnTo>
                  <a:lnTo>
                    <a:pt x="42" y="3"/>
                  </a:lnTo>
                  <a:lnTo>
                    <a:pt x="36" y="2"/>
                  </a:lnTo>
                  <a:lnTo>
                    <a:pt x="30" y="0"/>
                  </a:lnTo>
                  <a:lnTo>
                    <a:pt x="19" y="3"/>
                  </a:lnTo>
                  <a:lnTo>
                    <a:pt x="9" y="10"/>
                  </a:lnTo>
                  <a:lnTo>
                    <a:pt x="2" y="19"/>
                  </a:lnTo>
                  <a:lnTo>
                    <a:pt x="0" y="30"/>
                  </a:lnTo>
                  <a:lnTo>
                    <a:pt x="1" y="36"/>
                  </a:lnTo>
                  <a:lnTo>
                    <a:pt x="2" y="42"/>
                  </a:lnTo>
                  <a:lnTo>
                    <a:pt x="5" y="46"/>
                  </a:lnTo>
                  <a:lnTo>
                    <a:pt x="8" y="51"/>
                  </a:lnTo>
                  <a:lnTo>
                    <a:pt x="13" y="55"/>
                  </a:lnTo>
                  <a:lnTo>
                    <a:pt x="19" y="58"/>
                  </a:lnTo>
                  <a:lnTo>
                    <a:pt x="24" y="59"/>
                  </a:lnTo>
                  <a:lnTo>
                    <a:pt x="30" y="60"/>
                  </a:lnTo>
                  <a:lnTo>
                    <a:pt x="36" y="59"/>
                  </a:lnTo>
                  <a:lnTo>
                    <a:pt x="42" y="58"/>
                  </a:lnTo>
                  <a:lnTo>
                    <a:pt x="46" y="55"/>
                  </a:lnTo>
                  <a:lnTo>
                    <a:pt x="51" y="51"/>
                  </a:lnTo>
                  <a:lnTo>
                    <a:pt x="54" y="46"/>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37" name="Freeform 589"/>
            <p:cNvSpPr>
              <a:spLocks/>
            </p:cNvSpPr>
            <p:nvPr/>
          </p:nvSpPr>
          <p:spPr bwMode="auto">
            <a:xfrm>
              <a:off x="3215" y="2597"/>
              <a:ext cx="15" cy="15"/>
            </a:xfrm>
            <a:custGeom>
              <a:avLst/>
              <a:gdLst>
                <a:gd name="T0" fmla="*/ 15 w 30"/>
                <a:gd name="T1" fmla="*/ 30 h 30"/>
                <a:gd name="T2" fmla="*/ 12 w 30"/>
                <a:gd name="T3" fmla="*/ 30 h 30"/>
                <a:gd name="T4" fmla="*/ 9 w 30"/>
                <a:gd name="T5" fmla="*/ 29 h 30"/>
                <a:gd name="T6" fmla="*/ 7 w 30"/>
                <a:gd name="T7" fmla="*/ 27 h 30"/>
                <a:gd name="T8" fmla="*/ 5 w 30"/>
                <a:gd name="T9" fmla="*/ 26 h 30"/>
                <a:gd name="T10" fmla="*/ 2 w 30"/>
                <a:gd name="T11" fmla="*/ 23 h 30"/>
                <a:gd name="T12" fmla="*/ 1 w 30"/>
                <a:gd name="T13" fmla="*/ 20 h 30"/>
                <a:gd name="T14" fmla="*/ 0 w 30"/>
                <a:gd name="T15" fmla="*/ 18 h 30"/>
                <a:gd name="T16" fmla="*/ 0 w 30"/>
                <a:gd name="T17" fmla="*/ 15 h 30"/>
                <a:gd name="T18" fmla="*/ 0 w 30"/>
                <a:gd name="T19" fmla="*/ 12 h 30"/>
                <a:gd name="T20" fmla="*/ 1 w 30"/>
                <a:gd name="T21" fmla="*/ 10 h 30"/>
                <a:gd name="T22" fmla="*/ 2 w 30"/>
                <a:gd name="T23" fmla="*/ 7 h 30"/>
                <a:gd name="T24" fmla="*/ 5 w 30"/>
                <a:gd name="T25" fmla="*/ 5 h 30"/>
                <a:gd name="T26" fmla="*/ 7 w 30"/>
                <a:gd name="T27" fmla="*/ 3 h 30"/>
                <a:gd name="T28" fmla="*/ 9 w 30"/>
                <a:gd name="T29" fmla="*/ 1 h 30"/>
                <a:gd name="T30" fmla="*/ 12 w 30"/>
                <a:gd name="T31" fmla="*/ 0 h 30"/>
                <a:gd name="T32" fmla="*/ 15 w 30"/>
                <a:gd name="T33" fmla="*/ 0 h 30"/>
                <a:gd name="T34" fmla="*/ 17 w 30"/>
                <a:gd name="T35" fmla="*/ 0 h 30"/>
                <a:gd name="T36" fmla="*/ 21 w 30"/>
                <a:gd name="T37" fmla="*/ 1 h 30"/>
                <a:gd name="T38" fmla="*/ 23 w 30"/>
                <a:gd name="T39" fmla="*/ 3 h 30"/>
                <a:gd name="T40" fmla="*/ 25 w 30"/>
                <a:gd name="T41" fmla="*/ 5 h 30"/>
                <a:gd name="T42" fmla="*/ 27 w 30"/>
                <a:gd name="T43" fmla="*/ 7 h 30"/>
                <a:gd name="T44" fmla="*/ 29 w 30"/>
                <a:gd name="T45" fmla="*/ 10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9"/>
                  </a:lnTo>
                  <a:lnTo>
                    <a:pt x="7" y="27"/>
                  </a:lnTo>
                  <a:lnTo>
                    <a:pt x="5" y="26"/>
                  </a:lnTo>
                  <a:lnTo>
                    <a:pt x="2" y="23"/>
                  </a:lnTo>
                  <a:lnTo>
                    <a:pt x="1" y="20"/>
                  </a:lnTo>
                  <a:lnTo>
                    <a:pt x="0" y="18"/>
                  </a:lnTo>
                  <a:lnTo>
                    <a:pt x="0" y="15"/>
                  </a:lnTo>
                  <a:lnTo>
                    <a:pt x="0" y="12"/>
                  </a:lnTo>
                  <a:lnTo>
                    <a:pt x="1" y="10"/>
                  </a:lnTo>
                  <a:lnTo>
                    <a:pt x="2" y="7"/>
                  </a:lnTo>
                  <a:lnTo>
                    <a:pt x="5" y="5"/>
                  </a:lnTo>
                  <a:lnTo>
                    <a:pt x="7" y="3"/>
                  </a:lnTo>
                  <a:lnTo>
                    <a:pt x="9" y="1"/>
                  </a:lnTo>
                  <a:lnTo>
                    <a:pt x="12" y="0"/>
                  </a:lnTo>
                  <a:lnTo>
                    <a:pt x="15" y="0"/>
                  </a:lnTo>
                  <a:lnTo>
                    <a:pt x="17" y="0"/>
                  </a:lnTo>
                  <a:lnTo>
                    <a:pt x="21" y="1"/>
                  </a:lnTo>
                  <a:lnTo>
                    <a:pt x="23" y="3"/>
                  </a:lnTo>
                  <a:lnTo>
                    <a:pt x="25" y="5"/>
                  </a:lnTo>
                  <a:lnTo>
                    <a:pt x="27" y="7"/>
                  </a:lnTo>
                  <a:lnTo>
                    <a:pt x="29" y="10"/>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38" name="Freeform 590"/>
            <p:cNvSpPr>
              <a:spLocks/>
            </p:cNvSpPr>
            <p:nvPr/>
          </p:nvSpPr>
          <p:spPr bwMode="auto">
            <a:xfrm>
              <a:off x="3231" y="2715"/>
              <a:ext cx="30" cy="30"/>
            </a:xfrm>
            <a:custGeom>
              <a:avLst/>
              <a:gdLst>
                <a:gd name="T0" fmla="*/ 58 w 58"/>
                <a:gd name="T1" fmla="*/ 29 h 59"/>
                <a:gd name="T2" fmla="*/ 58 w 58"/>
                <a:gd name="T3" fmla="*/ 23 h 59"/>
                <a:gd name="T4" fmla="*/ 56 w 58"/>
                <a:gd name="T5" fmla="*/ 19 h 59"/>
                <a:gd name="T6" fmla="*/ 54 w 58"/>
                <a:gd name="T7" fmla="*/ 13 h 59"/>
                <a:gd name="T8" fmla="*/ 50 w 58"/>
                <a:gd name="T9" fmla="*/ 9 h 59"/>
                <a:gd name="T10" fmla="*/ 46 w 58"/>
                <a:gd name="T11" fmla="*/ 5 h 59"/>
                <a:gd name="T12" fmla="*/ 40 w 58"/>
                <a:gd name="T13" fmla="*/ 3 h 59"/>
                <a:gd name="T14" fmla="*/ 34 w 58"/>
                <a:gd name="T15" fmla="*/ 0 h 59"/>
                <a:gd name="T16" fmla="*/ 28 w 58"/>
                <a:gd name="T17" fmla="*/ 0 h 59"/>
                <a:gd name="T18" fmla="*/ 17 w 58"/>
                <a:gd name="T19" fmla="*/ 3 h 59"/>
                <a:gd name="T20" fmla="*/ 8 w 58"/>
                <a:gd name="T21" fmla="*/ 9 h 59"/>
                <a:gd name="T22" fmla="*/ 2 w 58"/>
                <a:gd name="T23" fmla="*/ 18 h 59"/>
                <a:gd name="T24" fmla="*/ 0 w 58"/>
                <a:gd name="T25" fmla="*/ 29 h 59"/>
                <a:gd name="T26" fmla="*/ 0 w 58"/>
                <a:gd name="T27" fmla="*/ 35 h 59"/>
                <a:gd name="T28" fmla="*/ 2 w 58"/>
                <a:gd name="T29" fmla="*/ 41 h 59"/>
                <a:gd name="T30" fmla="*/ 4 w 58"/>
                <a:gd name="T31" fmla="*/ 47 h 59"/>
                <a:gd name="T32" fmla="*/ 8 w 58"/>
                <a:gd name="T33" fmla="*/ 51 h 59"/>
                <a:gd name="T34" fmla="*/ 12 w 58"/>
                <a:gd name="T35" fmla="*/ 55 h 59"/>
                <a:gd name="T36" fmla="*/ 18 w 58"/>
                <a:gd name="T37" fmla="*/ 57 h 59"/>
                <a:gd name="T38" fmla="*/ 23 w 58"/>
                <a:gd name="T39" fmla="*/ 59 h 59"/>
                <a:gd name="T40" fmla="*/ 28 w 58"/>
                <a:gd name="T41" fmla="*/ 59 h 59"/>
                <a:gd name="T42" fmla="*/ 34 w 58"/>
                <a:gd name="T43" fmla="*/ 59 h 59"/>
                <a:gd name="T44" fmla="*/ 40 w 58"/>
                <a:gd name="T45" fmla="*/ 57 h 59"/>
                <a:gd name="T46" fmla="*/ 46 w 58"/>
                <a:gd name="T47" fmla="*/ 55 h 59"/>
                <a:gd name="T48" fmla="*/ 50 w 58"/>
                <a:gd name="T49" fmla="*/ 51 h 59"/>
                <a:gd name="T50" fmla="*/ 54 w 58"/>
                <a:gd name="T51" fmla="*/ 47 h 59"/>
                <a:gd name="T52" fmla="*/ 56 w 58"/>
                <a:gd name="T53" fmla="*/ 41 h 59"/>
                <a:gd name="T54" fmla="*/ 58 w 58"/>
                <a:gd name="T55" fmla="*/ 35 h 59"/>
                <a:gd name="T56" fmla="*/ 58 w 58"/>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59">
                  <a:moveTo>
                    <a:pt x="58" y="29"/>
                  </a:moveTo>
                  <a:lnTo>
                    <a:pt x="58" y="23"/>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8"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39" name="Freeform 591"/>
            <p:cNvSpPr>
              <a:spLocks/>
            </p:cNvSpPr>
            <p:nvPr/>
          </p:nvSpPr>
          <p:spPr bwMode="auto">
            <a:xfrm>
              <a:off x="3239" y="2723"/>
              <a:ext cx="14" cy="14"/>
            </a:xfrm>
            <a:custGeom>
              <a:avLst/>
              <a:gdLst>
                <a:gd name="T0" fmla="*/ 13 w 28"/>
                <a:gd name="T1" fmla="*/ 29 h 29"/>
                <a:gd name="T2" fmla="*/ 11 w 28"/>
                <a:gd name="T3" fmla="*/ 29 h 29"/>
                <a:gd name="T4" fmla="*/ 9 w 28"/>
                <a:gd name="T5" fmla="*/ 28 h 29"/>
                <a:gd name="T6" fmla="*/ 5 w 28"/>
                <a:gd name="T7" fmla="*/ 27 h 29"/>
                <a:gd name="T8" fmla="*/ 3 w 28"/>
                <a:gd name="T9" fmla="*/ 25 h 29"/>
                <a:gd name="T10" fmla="*/ 2 w 28"/>
                <a:gd name="T11" fmla="*/ 22 h 29"/>
                <a:gd name="T12" fmla="*/ 1 w 28"/>
                <a:gd name="T13" fmla="*/ 20 h 29"/>
                <a:gd name="T14" fmla="*/ 0 w 28"/>
                <a:gd name="T15" fmla="*/ 18 h 29"/>
                <a:gd name="T16" fmla="*/ 0 w 28"/>
                <a:gd name="T17" fmla="*/ 14 h 29"/>
                <a:gd name="T18" fmla="*/ 0 w 28"/>
                <a:gd name="T19" fmla="*/ 12 h 29"/>
                <a:gd name="T20" fmla="*/ 1 w 28"/>
                <a:gd name="T21" fmla="*/ 8 h 29"/>
                <a:gd name="T22" fmla="*/ 2 w 28"/>
                <a:gd name="T23" fmla="*/ 6 h 29"/>
                <a:gd name="T24" fmla="*/ 3 w 28"/>
                <a:gd name="T25" fmla="*/ 4 h 29"/>
                <a:gd name="T26" fmla="*/ 5 w 28"/>
                <a:gd name="T27" fmla="*/ 3 h 29"/>
                <a:gd name="T28" fmla="*/ 9 w 28"/>
                <a:gd name="T29" fmla="*/ 2 h 29"/>
                <a:gd name="T30" fmla="*/ 11 w 28"/>
                <a:gd name="T31" fmla="*/ 0 h 29"/>
                <a:gd name="T32" fmla="*/ 13 w 28"/>
                <a:gd name="T33" fmla="*/ 0 h 29"/>
                <a:gd name="T34" fmla="*/ 17 w 28"/>
                <a:gd name="T35" fmla="*/ 0 h 29"/>
                <a:gd name="T36" fmla="*/ 19 w 28"/>
                <a:gd name="T37" fmla="*/ 2 h 29"/>
                <a:gd name="T38" fmla="*/ 23 w 28"/>
                <a:gd name="T39" fmla="*/ 3 h 29"/>
                <a:gd name="T40" fmla="*/ 25 w 28"/>
                <a:gd name="T41" fmla="*/ 4 h 29"/>
                <a:gd name="T42" fmla="*/ 26 w 28"/>
                <a:gd name="T43" fmla="*/ 6 h 29"/>
                <a:gd name="T44" fmla="*/ 27 w 28"/>
                <a:gd name="T45" fmla="*/ 8 h 29"/>
                <a:gd name="T46" fmla="*/ 28 w 28"/>
                <a:gd name="T47" fmla="*/ 12 h 29"/>
                <a:gd name="T48" fmla="*/ 28 w 28"/>
                <a:gd name="T49" fmla="*/ 14 h 29"/>
                <a:gd name="T50" fmla="*/ 27 w 28"/>
                <a:gd name="T51" fmla="*/ 20 h 29"/>
                <a:gd name="T52" fmla="*/ 25 w 28"/>
                <a:gd name="T53" fmla="*/ 25 h 29"/>
                <a:gd name="T54" fmla="*/ 19 w 28"/>
                <a:gd name="T55" fmla="*/ 28 h 29"/>
                <a:gd name="T56" fmla="*/ 13 w 28"/>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 h="29">
                  <a:moveTo>
                    <a:pt x="13" y="29"/>
                  </a:moveTo>
                  <a:lnTo>
                    <a:pt x="11" y="29"/>
                  </a:lnTo>
                  <a:lnTo>
                    <a:pt x="9" y="28"/>
                  </a:lnTo>
                  <a:lnTo>
                    <a:pt x="5" y="27"/>
                  </a:lnTo>
                  <a:lnTo>
                    <a:pt x="3" y="25"/>
                  </a:lnTo>
                  <a:lnTo>
                    <a:pt x="2" y="22"/>
                  </a:lnTo>
                  <a:lnTo>
                    <a:pt x="1" y="20"/>
                  </a:lnTo>
                  <a:lnTo>
                    <a:pt x="0" y="18"/>
                  </a:lnTo>
                  <a:lnTo>
                    <a:pt x="0" y="14"/>
                  </a:lnTo>
                  <a:lnTo>
                    <a:pt x="0" y="12"/>
                  </a:lnTo>
                  <a:lnTo>
                    <a:pt x="1" y="8"/>
                  </a:lnTo>
                  <a:lnTo>
                    <a:pt x="2" y="6"/>
                  </a:lnTo>
                  <a:lnTo>
                    <a:pt x="3" y="4"/>
                  </a:lnTo>
                  <a:lnTo>
                    <a:pt x="5" y="3"/>
                  </a:lnTo>
                  <a:lnTo>
                    <a:pt x="9" y="2"/>
                  </a:lnTo>
                  <a:lnTo>
                    <a:pt x="11" y="0"/>
                  </a:lnTo>
                  <a:lnTo>
                    <a:pt x="13" y="0"/>
                  </a:lnTo>
                  <a:lnTo>
                    <a:pt x="17" y="0"/>
                  </a:lnTo>
                  <a:lnTo>
                    <a:pt x="19" y="2"/>
                  </a:lnTo>
                  <a:lnTo>
                    <a:pt x="23" y="3"/>
                  </a:lnTo>
                  <a:lnTo>
                    <a:pt x="25" y="4"/>
                  </a:lnTo>
                  <a:lnTo>
                    <a:pt x="26" y="6"/>
                  </a:lnTo>
                  <a:lnTo>
                    <a:pt x="27" y="8"/>
                  </a:lnTo>
                  <a:lnTo>
                    <a:pt x="28" y="12"/>
                  </a:lnTo>
                  <a:lnTo>
                    <a:pt x="28" y="14"/>
                  </a:lnTo>
                  <a:lnTo>
                    <a:pt x="27" y="20"/>
                  </a:lnTo>
                  <a:lnTo>
                    <a:pt x="25" y="25"/>
                  </a:lnTo>
                  <a:lnTo>
                    <a:pt x="19" y="28"/>
                  </a:lnTo>
                  <a:lnTo>
                    <a:pt x="13"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40" name="Freeform 592"/>
            <p:cNvSpPr>
              <a:spLocks/>
            </p:cNvSpPr>
            <p:nvPr/>
          </p:nvSpPr>
          <p:spPr bwMode="auto">
            <a:xfrm>
              <a:off x="3380" y="2742"/>
              <a:ext cx="30" cy="30"/>
            </a:xfrm>
            <a:custGeom>
              <a:avLst/>
              <a:gdLst>
                <a:gd name="T0" fmla="*/ 60 w 60"/>
                <a:gd name="T1" fmla="*/ 30 h 58"/>
                <a:gd name="T2" fmla="*/ 59 w 60"/>
                <a:gd name="T3" fmla="*/ 24 h 58"/>
                <a:gd name="T4" fmla="*/ 57 w 60"/>
                <a:gd name="T5" fmla="*/ 18 h 58"/>
                <a:gd name="T6" fmla="*/ 54 w 60"/>
                <a:gd name="T7" fmla="*/ 12 h 58"/>
                <a:gd name="T8" fmla="*/ 51 w 60"/>
                <a:gd name="T9" fmla="*/ 8 h 58"/>
                <a:gd name="T10" fmla="*/ 46 w 60"/>
                <a:gd name="T11" fmla="*/ 4 h 58"/>
                <a:gd name="T12" fmla="*/ 41 w 60"/>
                <a:gd name="T13" fmla="*/ 2 h 58"/>
                <a:gd name="T14" fmla="*/ 36 w 60"/>
                <a:gd name="T15" fmla="*/ 0 h 58"/>
                <a:gd name="T16" fmla="*/ 30 w 60"/>
                <a:gd name="T17" fmla="*/ 0 h 58"/>
                <a:gd name="T18" fmla="*/ 18 w 60"/>
                <a:gd name="T19" fmla="*/ 2 h 58"/>
                <a:gd name="T20" fmla="*/ 8 w 60"/>
                <a:gd name="T21" fmla="*/ 8 h 58"/>
                <a:gd name="T22" fmla="*/ 2 w 60"/>
                <a:gd name="T23" fmla="*/ 18 h 58"/>
                <a:gd name="T24" fmla="*/ 0 w 60"/>
                <a:gd name="T25" fmla="*/ 30 h 58"/>
                <a:gd name="T26" fmla="*/ 1 w 60"/>
                <a:gd name="T27" fmla="*/ 35 h 58"/>
                <a:gd name="T28" fmla="*/ 2 w 60"/>
                <a:gd name="T29" fmla="*/ 40 h 58"/>
                <a:gd name="T30" fmla="*/ 4 w 60"/>
                <a:gd name="T31" fmla="*/ 46 h 58"/>
                <a:gd name="T32" fmla="*/ 8 w 60"/>
                <a:gd name="T33" fmla="*/ 50 h 58"/>
                <a:gd name="T34" fmla="*/ 12 w 60"/>
                <a:gd name="T35" fmla="*/ 54 h 58"/>
                <a:gd name="T36" fmla="*/ 18 w 60"/>
                <a:gd name="T37" fmla="*/ 56 h 58"/>
                <a:gd name="T38" fmla="*/ 24 w 60"/>
                <a:gd name="T39" fmla="*/ 58 h 58"/>
                <a:gd name="T40" fmla="*/ 30 w 60"/>
                <a:gd name="T41" fmla="*/ 58 h 58"/>
                <a:gd name="T42" fmla="*/ 36 w 60"/>
                <a:gd name="T43" fmla="*/ 58 h 58"/>
                <a:gd name="T44" fmla="*/ 41 w 60"/>
                <a:gd name="T45" fmla="*/ 56 h 58"/>
                <a:gd name="T46" fmla="*/ 46 w 60"/>
                <a:gd name="T47" fmla="*/ 54 h 58"/>
                <a:gd name="T48" fmla="*/ 51 w 60"/>
                <a:gd name="T49" fmla="*/ 50 h 58"/>
                <a:gd name="T50" fmla="*/ 54 w 60"/>
                <a:gd name="T51" fmla="*/ 46 h 58"/>
                <a:gd name="T52" fmla="*/ 57 w 60"/>
                <a:gd name="T53" fmla="*/ 40 h 58"/>
                <a:gd name="T54" fmla="*/ 59 w 60"/>
                <a:gd name="T55" fmla="*/ 35 h 58"/>
                <a:gd name="T56" fmla="*/ 60 w 60"/>
                <a:gd name="T57"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8">
                  <a:moveTo>
                    <a:pt x="60" y="30"/>
                  </a:moveTo>
                  <a:lnTo>
                    <a:pt x="59" y="24"/>
                  </a:lnTo>
                  <a:lnTo>
                    <a:pt x="57" y="18"/>
                  </a:lnTo>
                  <a:lnTo>
                    <a:pt x="54" y="12"/>
                  </a:lnTo>
                  <a:lnTo>
                    <a:pt x="51" y="8"/>
                  </a:lnTo>
                  <a:lnTo>
                    <a:pt x="46" y="4"/>
                  </a:lnTo>
                  <a:lnTo>
                    <a:pt x="41" y="2"/>
                  </a:lnTo>
                  <a:lnTo>
                    <a:pt x="36" y="0"/>
                  </a:lnTo>
                  <a:lnTo>
                    <a:pt x="30" y="0"/>
                  </a:lnTo>
                  <a:lnTo>
                    <a:pt x="18" y="2"/>
                  </a:lnTo>
                  <a:lnTo>
                    <a:pt x="8" y="8"/>
                  </a:lnTo>
                  <a:lnTo>
                    <a:pt x="2" y="18"/>
                  </a:lnTo>
                  <a:lnTo>
                    <a:pt x="0" y="30"/>
                  </a:lnTo>
                  <a:lnTo>
                    <a:pt x="1" y="35"/>
                  </a:lnTo>
                  <a:lnTo>
                    <a:pt x="2" y="40"/>
                  </a:lnTo>
                  <a:lnTo>
                    <a:pt x="4" y="46"/>
                  </a:lnTo>
                  <a:lnTo>
                    <a:pt x="8" y="50"/>
                  </a:lnTo>
                  <a:lnTo>
                    <a:pt x="12" y="54"/>
                  </a:lnTo>
                  <a:lnTo>
                    <a:pt x="18" y="56"/>
                  </a:lnTo>
                  <a:lnTo>
                    <a:pt x="24" y="58"/>
                  </a:lnTo>
                  <a:lnTo>
                    <a:pt x="30" y="58"/>
                  </a:lnTo>
                  <a:lnTo>
                    <a:pt x="36" y="58"/>
                  </a:lnTo>
                  <a:lnTo>
                    <a:pt x="41" y="56"/>
                  </a:lnTo>
                  <a:lnTo>
                    <a:pt x="46" y="54"/>
                  </a:lnTo>
                  <a:lnTo>
                    <a:pt x="51" y="50"/>
                  </a:lnTo>
                  <a:lnTo>
                    <a:pt x="54" y="46"/>
                  </a:lnTo>
                  <a:lnTo>
                    <a:pt x="57" y="40"/>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41" name="Freeform 593"/>
            <p:cNvSpPr>
              <a:spLocks/>
            </p:cNvSpPr>
            <p:nvPr/>
          </p:nvSpPr>
          <p:spPr bwMode="auto">
            <a:xfrm>
              <a:off x="3388" y="2750"/>
              <a:ext cx="15" cy="14"/>
            </a:xfrm>
            <a:custGeom>
              <a:avLst/>
              <a:gdLst>
                <a:gd name="T0" fmla="*/ 15 w 30"/>
                <a:gd name="T1" fmla="*/ 28 h 28"/>
                <a:gd name="T2" fmla="*/ 11 w 30"/>
                <a:gd name="T3" fmla="*/ 28 h 28"/>
                <a:gd name="T4" fmla="*/ 9 w 30"/>
                <a:gd name="T5" fmla="*/ 27 h 28"/>
                <a:gd name="T6" fmla="*/ 7 w 30"/>
                <a:gd name="T7" fmla="*/ 26 h 28"/>
                <a:gd name="T8" fmla="*/ 4 w 30"/>
                <a:gd name="T9" fmla="*/ 25 h 28"/>
                <a:gd name="T10" fmla="*/ 2 w 30"/>
                <a:gd name="T11" fmla="*/ 23 h 28"/>
                <a:gd name="T12" fmla="*/ 1 w 30"/>
                <a:gd name="T13" fmla="*/ 19 h 28"/>
                <a:gd name="T14" fmla="*/ 0 w 30"/>
                <a:gd name="T15" fmla="*/ 17 h 28"/>
                <a:gd name="T16" fmla="*/ 0 w 30"/>
                <a:gd name="T17" fmla="*/ 15 h 28"/>
                <a:gd name="T18" fmla="*/ 0 w 30"/>
                <a:gd name="T19" fmla="*/ 11 h 28"/>
                <a:gd name="T20" fmla="*/ 1 w 30"/>
                <a:gd name="T21" fmla="*/ 9 h 28"/>
                <a:gd name="T22" fmla="*/ 2 w 30"/>
                <a:gd name="T23" fmla="*/ 5 h 28"/>
                <a:gd name="T24" fmla="*/ 4 w 30"/>
                <a:gd name="T25" fmla="*/ 3 h 28"/>
                <a:gd name="T26" fmla="*/ 7 w 30"/>
                <a:gd name="T27" fmla="*/ 2 h 28"/>
                <a:gd name="T28" fmla="*/ 9 w 30"/>
                <a:gd name="T29" fmla="*/ 1 h 28"/>
                <a:gd name="T30" fmla="*/ 11 w 30"/>
                <a:gd name="T31" fmla="*/ 0 h 28"/>
                <a:gd name="T32" fmla="*/ 15 w 30"/>
                <a:gd name="T33" fmla="*/ 0 h 28"/>
                <a:gd name="T34" fmla="*/ 17 w 30"/>
                <a:gd name="T35" fmla="*/ 0 h 28"/>
                <a:gd name="T36" fmla="*/ 21 w 30"/>
                <a:gd name="T37" fmla="*/ 1 h 28"/>
                <a:gd name="T38" fmla="*/ 23 w 30"/>
                <a:gd name="T39" fmla="*/ 2 h 28"/>
                <a:gd name="T40" fmla="*/ 25 w 30"/>
                <a:gd name="T41" fmla="*/ 3 h 28"/>
                <a:gd name="T42" fmla="*/ 26 w 30"/>
                <a:gd name="T43" fmla="*/ 5 h 28"/>
                <a:gd name="T44" fmla="*/ 29 w 30"/>
                <a:gd name="T45" fmla="*/ 9 h 28"/>
                <a:gd name="T46" fmla="*/ 30 w 30"/>
                <a:gd name="T47" fmla="*/ 11 h 28"/>
                <a:gd name="T48" fmla="*/ 30 w 30"/>
                <a:gd name="T49" fmla="*/ 15 h 28"/>
                <a:gd name="T50" fmla="*/ 29 w 30"/>
                <a:gd name="T51" fmla="*/ 20 h 28"/>
                <a:gd name="T52" fmla="*/ 25 w 30"/>
                <a:gd name="T53" fmla="*/ 25 h 28"/>
                <a:gd name="T54" fmla="*/ 21 w 30"/>
                <a:gd name="T55" fmla="*/ 27 h 28"/>
                <a:gd name="T56" fmla="*/ 15 w 30"/>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5"/>
                  </a:lnTo>
                  <a:lnTo>
                    <a:pt x="4" y="3"/>
                  </a:lnTo>
                  <a:lnTo>
                    <a:pt x="7" y="2"/>
                  </a:lnTo>
                  <a:lnTo>
                    <a:pt x="9" y="1"/>
                  </a:lnTo>
                  <a:lnTo>
                    <a:pt x="11" y="0"/>
                  </a:lnTo>
                  <a:lnTo>
                    <a:pt x="15" y="0"/>
                  </a:lnTo>
                  <a:lnTo>
                    <a:pt x="17" y="0"/>
                  </a:lnTo>
                  <a:lnTo>
                    <a:pt x="21" y="1"/>
                  </a:lnTo>
                  <a:lnTo>
                    <a:pt x="23" y="2"/>
                  </a:lnTo>
                  <a:lnTo>
                    <a:pt x="25" y="3"/>
                  </a:lnTo>
                  <a:lnTo>
                    <a:pt x="26" y="5"/>
                  </a:lnTo>
                  <a:lnTo>
                    <a:pt x="29" y="9"/>
                  </a:lnTo>
                  <a:lnTo>
                    <a:pt x="30" y="11"/>
                  </a:lnTo>
                  <a:lnTo>
                    <a:pt x="30" y="15"/>
                  </a:lnTo>
                  <a:lnTo>
                    <a:pt x="29" y="20"/>
                  </a:lnTo>
                  <a:lnTo>
                    <a:pt x="25" y="25"/>
                  </a:lnTo>
                  <a:lnTo>
                    <a:pt x="21" y="27"/>
                  </a:lnTo>
                  <a:lnTo>
                    <a:pt x="15"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42" name="Freeform 594"/>
            <p:cNvSpPr>
              <a:spLocks/>
            </p:cNvSpPr>
            <p:nvPr/>
          </p:nvSpPr>
          <p:spPr bwMode="auto">
            <a:xfrm>
              <a:off x="3407" y="2643"/>
              <a:ext cx="30" cy="30"/>
            </a:xfrm>
            <a:custGeom>
              <a:avLst/>
              <a:gdLst>
                <a:gd name="T0" fmla="*/ 60 w 60"/>
                <a:gd name="T1" fmla="*/ 29 h 59"/>
                <a:gd name="T2" fmla="*/ 59 w 60"/>
                <a:gd name="T3" fmla="*/ 24 h 59"/>
                <a:gd name="T4" fmla="*/ 57 w 60"/>
                <a:gd name="T5" fmla="*/ 19 h 59"/>
                <a:gd name="T6" fmla="*/ 54 w 60"/>
                <a:gd name="T7" fmla="*/ 13 h 59"/>
                <a:gd name="T8" fmla="*/ 50 w 60"/>
                <a:gd name="T9" fmla="*/ 9 h 59"/>
                <a:gd name="T10" fmla="*/ 46 w 60"/>
                <a:gd name="T11" fmla="*/ 5 h 59"/>
                <a:gd name="T12" fmla="*/ 41 w 60"/>
                <a:gd name="T13" fmla="*/ 3 h 59"/>
                <a:gd name="T14" fmla="*/ 36 w 60"/>
                <a:gd name="T15" fmla="*/ 0 h 59"/>
                <a:gd name="T16" fmla="*/ 30 w 60"/>
                <a:gd name="T17" fmla="*/ 0 h 59"/>
                <a:gd name="T18" fmla="*/ 18 w 60"/>
                <a:gd name="T19" fmla="*/ 3 h 59"/>
                <a:gd name="T20" fmla="*/ 9 w 60"/>
                <a:gd name="T21" fmla="*/ 9 h 59"/>
                <a:gd name="T22" fmla="*/ 2 w 60"/>
                <a:gd name="T23" fmla="*/ 18 h 59"/>
                <a:gd name="T24" fmla="*/ 0 w 60"/>
                <a:gd name="T25" fmla="*/ 29 h 59"/>
                <a:gd name="T26" fmla="*/ 1 w 60"/>
                <a:gd name="T27" fmla="*/ 35 h 59"/>
                <a:gd name="T28" fmla="*/ 2 w 60"/>
                <a:gd name="T29" fmla="*/ 41 h 59"/>
                <a:gd name="T30" fmla="*/ 6 w 60"/>
                <a:gd name="T31" fmla="*/ 47 h 59"/>
                <a:gd name="T32" fmla="*/ 9 w 60"/>
                <a:gd name="T33" fmla="*/ 51 h 59"/>
                <a:gd name="T34" fmla="*/ 14 w 60"/>
                <a:gd name="T35" fmla="*/ 55 h 59"/>
                <a:gd name="T36" fmla="*/ 18 w 60"/>
                <a:gd name="T37" fmla="*/ 57 h 59"/>
                <a:gd name="T38" fmla="*/ 24 w 60"/>
                <a:gd name="T39" fmla="*/ 59 h 59"/>
                <a:gd name="T40" fmla="*/ 30 w 60"/>
                <a:gd name="T41" fmla="*/ 59 h 59"/>
                <a:gd name="T42" fmla="*/ 36 w 60"/>
                <a:gd name="T43" fmla="*/ 59 h 59"/>
                <a:gd name="T44" fmla="*/ 41 w 60"/>
                <a:gd name="T45" fmla="*/ 57 h 59"/>
                <a:gd name="T46" fmla="*/ 46 w 60"/>
                <a:gd name="T47" fmla="*/ 55 h 59"/>
                <a:gd name="T48" fmla="*/ 50 w 60"/>
                <a:gd name="T49" fmla="*/ 51 h 59"/>
                <a:gd name="T50" fmla="*/ 54 w 60"/>
                <a:gd name="T51" fmla="*/ 47 h 59"/>
                <a:gd name="T52" fmla="*/ 57 w 60"/>
                <a:gd name="T53" fmla="*/ 41 h 59"/>
                <a:gd name="T54" fmla="*/ 59 w 60"/>
                <a:gd name="T55" fmla="*/ 35 h 59"/>
                <a:gd name="T56" fmla="*/ 60 w 60"/>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29"/>
                  </a:moveTo>
                  <a:lnTo>
                    <a:pt x="59" y="24"/>
                  </a:lnTo>
                  <a:lnTo>
                    <a:pt x="57" y="19"/>
                  </a:lnTo>
                  <a:lnTo>
                    <a:pt x="54" y="13"/>
                  </a:lnTo>
                  <a:lnTo>
                    <a:pt x="50" y="9"/>
                  </a:lnTo>
                  <a:lnTo>
                    <a:pt x="46" y="5"/>
                  </a:lnTo>
                  <a:lnTo>
                    <a:pt x="41" y="3"/>
                  </a:lnTo>
                  <a:lnTo>
                    <a:pt x="36" y="0"/>
                  </a:lnTo>
                  <a:lnTo>
                    <a:pt x="30" y="0"/>
                  </a:lnTo>
                  <a:lnTo>
                    <a:pt x="18" y="3"/>
                  </a:lnTo>
                  <a:lnTo>
                    <a:pt x="9" y="9"/>
                  </a:lnTo>
                  <a:lnTo>
                    <a:pt x="2" y="18"/>
                  </a:lnTo>
                  <a:lnTo>
                    <a:pt x="0" y="29"/>
                  </a:lnTo>
                  <a:lnTo>
                    <a:pt x="1" y="35"/>
                  </a:lnTo>
                  <a:lnTo>
                    <a:pt x="2" y="41"/>
                  </a:lnTo>
                  <a:lnTo>
                    <a:pt x="6" y="47"/>
                  </a:lnTo>
                  <a:lnTo>
                    <a:pt x="9" y="51"/>
                  </a:lnTo>
                  <a:lnTo>
                    <a:pt x="14" y="55"/>
                  </a:lnTo>
                  <a:lnTo>
                    <a:pt x="18" y="57"/>
                  </a:lnTo>
                  <a:lnTo>
                    <a:pt x="24" y="59"/>
                  </a:lnTo>
                  <a:lnTo>
                    <a:pt x="30" y="59"/>
                  </a:lnTo>
                  <a:lnTo>
                    <a:pt x="36" y="59"/>
                  </a:lnTo>
                  <a:lnTo>
                    <a:pt x="41" y="57"/>
                  </a:lnTo>
                  <a:lnTo>
                    <a:pt x="46" y="55"/>
                  </a:lnTo>
                  <a:lnTo>
                    <a:pt x="50" y="51"/>
                  </a:lnTo>
                  <a:lnTo>
                    <a:pt x="54" y="47"/>
                  </a:lnTo>
                  <a:lnTo>
                    <a:pt x="57" y="41"/>
                  </a:lnTo>
                  <a:lnTo>
                    <a:pt x="59" y="35"/>
                  </a:lnTo>
                  <a:lnTo>
                    <a:pt x="60"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43" name="Freeform 595"/>
            <p:cNvSpPr>
              <a:spLocks/>
            </p:cNvSpPr>
            <p:nvPr/>
          </p:nvSpPr>
          <p:spPr bwMode="auto">
            <a:xfrm>
              <a:off x="3414" y="2651"/>
              <a:ext cx="15" cy="14"/>
            </a:xfrm>
            <a:custGeom>
              <a:avLst/>
              <a:gdLst>
                <a:gd name="T0" fmla="*/ 15 w 30"/>
                <a:gd name="T1" fmla="*/ 29 h 29"/>
                <a:gd name="T2" fmla="*/ 12 w 30"/>
                <a:gd name="T3" fmla="*/ 29 h 29"/>
                <a:gd name="T4" fmla="*/ 9 w 30"/>
                <a:gd name="T5" fmla="*/ 28 h 29"/>
                <a:gd name="T6" fmla="*/ 7 w 30"/>
                <a:gd name="T7" fmla="*/ 27 h 29"/>
                <a:gd name="T8" fmla="*/ 4 w 30"/>
                <a:gd name="T9" fmla="*/ 25 h 29"/>
                <a:gd name="T10" fmla="*/ 3 w 30"/>
                <a:gd name="T11" fmla="*/ 22 h 29"/>
                <a:gd name="T12" fmla="*/ 1 w 30"/>
                <a:gd name="T13" fmla="*/ 20 h 29"/>
                <a:gd name="T14" fmla="*/ 0 w 30"/>
                <a:gd name="T15" fmla="*/ 18 h 29"/>
                <a:gd name="T16" fmla="*/ 0 w 30"/>
                <a:gd name="T17" fmla="*/ 14 h 29"/>
                <a:gd name="T18" fmla="*/ 0 w 30"/>
                <a:gd name="T19" fmla="*/ 12 h 29"/>
                <a:gd name="T20" fmla="*/ 1 w 30"/>
                <a:gd name="T21" fmla="*/ 9 h 29"/>
                <a:gd name="T22" fmla="*/ 3 w 30"/>
                <a:gd name="T23" fmla="*/ 6 h 29"/>
                <a:gd name="T24" fmla="*/ 4 w 30"/>
                <a:gd name="T25" fmla="*/ 4 h 29"/>
                <a:gd name="T26" fmla="*/ 7 w 30"/>
                <a:gd name="T27" fmla="*/ 3 h 29"/>
                <a:gd name="T28" fmla="*/ 9 w 30"/>
                <a:gd name="T29" fmla="*/ 2 h 29"/>
                <a:gd name="T30" fmla="*/ 12 w 30"/>
                <a:gd name="T31" fmla="*/ 0 h 29"/>
                <a:gd name="T32" fmla="*/ 15 w 30"/>
                <a:gd name="T33" fmla="*/ 0 h 29"/>
                <a:gd name="T34" fmla="*/ 17 w 30"/>
                <a:gd name="T35" fmla="*/ 0 h 29"/>
                <a:gd name="T36" fmla="*/ 21 w 30"/>
                <a:gd name="T37" fmla="*/ 2 h 29"/>
                <a:gd name="T38" fmla="*/ 23 w 30"/>
                <a:gd name="T39" fmla="*/ 3 h 29"/>
                <a:gd name="T40" fmla="*/ 25 w 30"/>
                <a:gd name="T41" fmla="*/ 4 h 29"/>
                <a:gd name="T42" fmla="*/ 26 w 30"/>
                <a:gd name="T43" fmla="*/ 6 h 29"/>
                <a:gd name="T44" fmla="*/ 29 w 30"/>
                <a:gd name="T45" fmla="*/ 9 h 29"/>
                <a:gd name="T46" fmla="*/ 30 w 30"/>
                <a:gd name="T47" fmla="*/ 12 h 29"/>
                <a:gd name="T48" fmla="*/ 30 w 30"/>
                <a:gd name="T49" fmla="*/ 14 h 29"/>
                <a:gd name="T50" fmla="*/ 29 w 30"/>
                <a:gd name="T51" fmla="*/ 20 h 29"/>
                <a:gd name="T52" fmla="*/ 25 w 30"/>
                <a:gd name="T53" fmla="*/ 25 h 29"/>
                <a:gd name="T54" fmla="*/ 21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2" y="29"/>
                  </a:lnTo>
                  <a:lnTo>
                    <a:pt x="9" y="28"/>
                  </a:lnTo>
                  <a:lnTo>
                    <a:pt x="7" y="27"/>
                  </a:lnTo>
                  <a:lnTo>
                    <a:pt x="4" y="25"/>
                  </a:lnTo>
                  <a:lnTo>
                    <a:pt x="3" y="22"/>
                  </a:lnTo>
                  <a:lnTo>
                    <a:pt x="1" y="20"/>
                  </a:lnTo>
                  <a:lnTo>
                    <a:pt x="0" y="18"/>
                  </a:lnTo>
                  <a:lnTo>
                    <a:pt x="0" y="14"/>
                  </a:lnTo>
                  <a:lnTo>
                    <a:pt x="0" y="12"/>
                  </a:lnTo>
                  <a:lnTo>
                    <a:pt x="1" y="9"/>
                  </a:lnTo>
                  <a:lnTo>
                    <a:pt x="3" y="6"/>
                  </a:lnTo>
                  <a:lnTo>
                    <a:pt x="4" y="4"/>
                  </a:lnTo>
                  <a:lnTo>
                    <a:pt x="7" y="3"/>
                  </a:lnTo>
                  <a:lnTo>
                    <a:pt x="9" y="2"/>
                  </a:lnTo>
                  <a:lnTo>
                    <a:pt x="12" y="0"/>
                  </a:lnTo>
                  <a:lnTo>
                    <a:pt x="15" y="0"/>
                  </a:lnTo>
                  <a:lnTo>
                    <a:pt x="17" y="0"/>
                  </a:lnTo>
                  <a:lnTo>
                    <a:pt x="21" y="2"/>
                  </a:lnTo>
                  <a:lnTo>
                    <a:pt x="23" y="3"/>
                  </a:lnTo>
                  <a:lnTo>
                    <a:pt x="25" y="4"/>
                  </a:lnTo>
                  <a:lnTo>
                    <a:pt x="26" y="6"/>
                  </a:lnTo>
                  <a:lnTo>
                    <a:pt x="29" y="9"/>
                  </a:lnTo>
                  <a:lnTo>
                    <a:pt x="30" y="12"/>
                  </a:lnTo>
                  <a:lnTo>
                    <a:pt x="30" y="14"/>
                  </a:lnTo>
                  <a:lnTo>
                    <a:pt x="29" y="20"/>
                  </a:lnTo>
                  <a:lnTo>
                    <a:pt x="25" y="25"/>
                  </a:lnTo>
                  <a:lnTo>
                    <a:pt x="21"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44" name="Freeform 596"/>
            <p:cNvSpPr>
              <a:spLocks/>
            </p:cNvSpPr>
            <p:nvPr/>
          </p:nvSpPr>
          <p:spPr bwMode="auto">
            <a:xfrm>
              <a:off x="3407" y="2515"/>
              <a:ext cx="30" cy="30"/>
            </a:xfrm>
            <a:custGeom>
              <a:avLst/>
              <a:gdLst>
                <a:gd name="T0" fmla="*/ 60 w 60"/>
                <a:gd name="T1" fmla="*/ 30 h 60"/>
                <a:gd name="T2" fmla="*/ 59 w 60"/>
                <a:gd name="T3" fmla="*/ 24 h 60"/>
                <a:gd name="T4" fmla="*/ 57 w 60"/>
                <a:gd name="T5" fmla="*/ 18 h 60"/>
                <a:gd name="T6" fmla="*/ 54 w 60"/>
                <a:gd name="T7" fmla="*/ 13 h 60"/>
                <a:gd name="T8" fmla="*/ 50 w 60"/>
                <a:gd name="T9" fmla="*/ 9 h 60"/>
                <a:gd name="T10" fmla="*/ 46 w 60"/>
                <a:gd name="T11" fmla="*/ 5 h 60"/>
                <a:gd name="T12" fmla="*/ 41 w 60"/>
                <a:gd name="T13" fmla="*/ 2 h 60"/>
                <a:gd name="T14" fmla="*/ 36 w 60"/>
                <a:gd name="T15" fmla="*/ 1 h 60"/>
                <a:gd name="T16" fmla="*/ 30 w 60"/>
                <a:gd name="T17" fmla="*/ 0 h 60"/>
                <a:gd name="T18" fmla="*/ 18 w 60"/>
                <a:gd name="T19" fmla="*/ 2 h 60"/>
                <a:gd name="T20" fmla="*/ 9 w 60"/>
                <a:gd name="T21" fmla="*/ 9 h 60"/>
                <a:gd name="T22" fmla="*/ 2 w 60"/>
                <a:gd name="T23" fmla="*/ 18 h 60"/>
                <a:gd name="T24" fmla="*/ 0 w 60"/>
                <a:gd name="T25" fmla="*/ 30 h 60"/>
                <a:gd name="T26" fmla="*/ 1 w 60"/>
                <a:gd name="T27" fmla="*/ 35 h 60"/>
                <a:gd name="T28" fmla="*/ 2 w 60"/>
                <a:gd name="T29" fmla="*/ 41 h 60"/>
                <a:gd name="T30" fmla="*/ 6 w 60"/>
                <a:gd name="T31" fmla="*/ 47 h 60"/>
                <a:gd name="T32" fmla="*/ 9 w 60"/>
                <a:gd name="T33" fmla="*/ 51 h 60"/>
                <a:gd name="T34" fmla="*/ 14 w 60"/>
                <a:gd name="T35" fmla="*/ 55 h 60"/>
                <a:gd name="T36" fmla="*/ 18 w 60"/>
                <a:gd name="T37" fmla="*/ 57 h 60"/>
                <a:gd name="T38" fmla="*/ 24 w 60"/>
                <a:gd name="T39" fmla="*/ 58 h 60"/>
                <a:gd name="T40" fmla="*/ 30 w 60"/>
                <a:gd name="T41" fmla="*/ 60 h 60"/>
                <a:gd name="T42" fmla="*/ 36 w 60"/>
                <a:gd name="T43" fmla="*/ 58 h 60"/>
                <a:gd name="T44" fmla="*/ 41 w 60"/>
                <a:gd name="T45" fmla="*/ 57 h 60"/>
                <a:gd name="T46" fmla="*/ 46 w 60"/>
                <a:gd name="T47" fmla="*/ 55 h 60"/>
                <a:gd name="T48" fmla="*/ 50 w 60"/>
                <a:gd name="T49" fmla="*/ 51 h 60"/>
                <a:gd name="T50" fmla="*/ 54 w 60"/>
                <a:gd name="T51" fmla="*/ 47 h 60"/>
                <a:gd name="T52" fmla="*/ 57 w 60"/>
                <a:gd name="T53" fmla="*/ 41 h 60"/>
                <a:gd name="T54" fmla="*/ 59 w 60"/>
                <a:gd name="T55" fmla="*/ 35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7" y="18"/>
                  </a:lnTo>
                  <a:lnTo>
                    <a:pt x="54" y="13"/>
                  </a:lnTo>
                  <a:lnTo>
                    <a:pt x="50" y="9"/>
                  </a:lnTo>
                  <a:lnTo>
                    <a:pt x="46" y="5"/>
                  </a:lnTo>
                  <a:lnTo>
                    <a:pt x="41" y="2"/>
                  </a:lnTo>
                  <a:lnTo>
                    <a:pt x="36" y="1"/>
                  </a:lnTo>
                  <a:lnTo>
                    <a:pt x="30" y="0"/>
                  </a:lnTo>
                  <a:lnTo>
                    <a:pt x="18" y="2"/>
                  </a:lnTo>
                  <a:lnTo>
                    <a:pt x="9" y="9"/>
                  </a:lnTo>
                  <a:lnTo>
                    <a:pt x="2" y="18"/>
                  </a:lnTo>
                  <a:lnTo>
                    <a:pt x="0" y="30"/>
                  </a:lnTo>
                  <a:lnTo>
                    <a:pt x="1" y="35"/>
                  </a:lnTo>
                  <a:lnTo>
                    <a:pt x="2" y="41"/>
                  </a:lnTo>
                  <a:lnTo>
                    <a:pt x="6" y="47"/>
                  </a:lnTo>
                  <a:lnTo>
                    <a:pt x="9" y="51"/>
                  </a:lnTo>
                  <a:lnTo>
                    <a:pt x="14" y="55"/>
                  </a:lnTo>
                  <a:lnTo>
                    <a:pt x="18" y="57"/>
                  </a:lnTo>
                  <a:lnTo>
                    <a:pt x="24" y="58"/>
                  </a:lnTo>
                  <a:lnTo>
                    <a:pt x="30" y="60"/>
                  </a:lnTo>
                  <a:lnTo>
                    <a:pt x="36" y="58"/>
                  </a:lnTo>
                  <a:lnTo>
                    <a:pt x="41" y="57"/>
                  </a:lnTo>
                  <a:lnTo>
                    <a:pt x="46" y="55"/>
                  </a:lnTo>
                  <a:lnTo>
                    <a:pt x="50" y="51"/>
                  </a:lnTo>
                  <a:lnTo>
                    <a:pt x="54" y="47"/>
                  </a:lnTo>
                  <a:lnTo>
                    <a:pt x="57" y="41"/>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45" name="Freeform 597"/>
            <p:cNvSpPr>
              <a:spLocks/>
            </p:cNvSpPr>
            <p:nvPr/>
          </p:nvSpPr>
          <p:spPr bwMode="auto">
            <a:xfrm>
              <a:off x="3414" y="2522"/>
              <a:ext cx="15" cy="15"/>
            </a:xfrm>
            <a:custGeom>
              <a:avLst/>
              <a:gdLst>
                <a:gd name="T0" fmla="*/ 15 w 30"/>
                <a:gd name="T1" fmla="*/ 30 h 30"/>
                <a:gd name="T2" fmla="*/ 12 w 30"/>
                <a:gd name="T3" fmla="*/ 30 h 30"/>
                <a:gd name="T4" fmla="*/ 9 w 30"/>
                <a:gd name="T5" fmla="*/ 28 h 30"/>
                <a:gd name="T6" fmla="*/ 7 w 30"/>
                <a:gd name="T7" fmla="*/ 27 h 30"/>
                <a:gd name="T8" fmla="*/ 4 w 30"/>
                <a:gd name="T9" fmla="*/ 25 h 30"/>
                <a:gd name="T10" fmla="*/ 3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3 w 30"/>
                <a:gd name="T23" fmla="*/ 7 h 30"/>
                <a:gd name="T24" fmla="*/ 4 w 30"/>
                <a:gd name="T25" fmla="*/ 4 h 30"/>
                <a:gd name="T26" fmla="*/ 7 w 30"/>
                <a:gd name="T27" fmla="*/ 3 h 30"/>
                <a:gd name="T28" fmla="*/ 9 w 30"/>
                <a:gd name="T29" fmla="*/ 1 h 30"/>
                <a:gd name="T30" fmla="*/ 12 w 30"/>
                <a:gd name="T31" fmla="*/ 0 h 30"/>
                <a:gd name="T32" fmla="*/ 15 w 30"/>
                <a:gd name="T33" fmla="*/ 0 h 30"/>
                <a:gd name="T34" fmla="*/ 17 w 30"/>
                <a:gd name="T35" fmla="*/ 0 h 30"/>
                <a:gd name="T36" fmla="*/ 21 w 30"/>
                <a:gd name="T37" fmla="*/ 1 h 30"/>
                <a:gd name="T38" fmla="*/ 23 w 30"/>
                <a:gd name="T39" fmla="*/ 3 h 30"/>
                <a:gd name="T40" fmla="*/ 25 w 30"/>
                <a:gd name="T41" fmla="*/ 4 h 30"/>
                <a:gd name="T42" fmla="*/ 26 w 30"/>
                <a:gd name="T43" fmla="*/ 7 h 30"/>
                <a:gd name="T44" fmla="*/ 29 w 30"/>
                <a:gd name="T45" fmla="*/ 9 h 30"/>
                <a:gd name="T46" fmla="*/ 30 w 30"/>
                <a:gd name="T47" fmla="*/ 12 h 30"/>
                <a:gd name="T48" fmla="*/ 30 w 30"/>
                <a:gd name="T49" fmla="*/ 15 h 30"/>
                <a:gd name="T50" fmla="*/ 29 w 30"/>
                <a:gd name="T51" fmla="*/ 20 h 30"/>
                <a:gd name="T52" fmla="*/ 25 w 30"/>
                <a:gd name="T53" fmla="*/ 25 h 30"/>
                <a:gd name="T54" fmla="*/ 21 w 30"/>
                <a:gd name="T55" fmla="*/ 28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8"/>
                  </a:lnTo>
                  <a:lnTo>
                    <a:pt x="7" y="27"/>
                  </a:lnTo>
                  <a:lnTo>
                    <a:pt x="4" y="25"/>
                  </a:lnTo>
                  <a:lnTo>
                    <a:pt x="3" y="23"/>
                  </a:lnTo>
                  <a:lnTo>
                    <a:pt x="1" y="20"/>
                  </a:lnTo>
                  <a:lnTo>
                    <a:pt x="0" y="18"/>
                  </a:lnTo>
                  <a:lnTo>
                    <a:pt x="0" y="15"/>
                  </a:lnTo>
                  <a:lnTo>
                    <a:pt x="0" y="12"/>
                  </a:lnTo>
                  <a:lnTo>
                    <a:pt x="1" y="9"/>
                  </a:lnTo>
                  <a:lnTo>
                    <a:pt x="3" y="7"/>
                  </a:lnTo>
                  <a:lnTo>
                    <a:pt x="4" y="4"/>
                  </a:lnTo>
                  <a:lnTo>
                    <a:pt x="7" y="3"/>
                  </a:lnTo>
                  <a:lnTo>
                    <a:pt x="9" y="1"/>
                  </a:lnTo>
                  <a:lnTo>
                    <a:pt x="12" y="0"/>
                  </a:lnTo>
                  <a:lnTo>
                    <a:pt x="15" y="0"/>
                  </a:lnTo>
                  <a:lnTo>
                    <a:pt x="17" y="0"/>
                  </a:lnTo>
                  <a:lnTo>
                    <a:pt x="21" y="1"/>
                  </a:lnTo>
                  <a:lnTo>
                    <a:pt x="23" y="3"/>
                  </a:lnTo>
                  <a:lnTo>
                    <a:pt x="25" y="4"/>
                  </a:lnTo>
                  <a:lnTo>
                    <a:pt x="26" y="7"/>
                  </a:lnTo>
                  <a:lnTo>
                    <a:pt x="29" y="9"/>
                  </a:lnTo>
                  <a:lnTo>
                    <a:pt x="30" y="12"/>
                  </a:lnTo>
                  <a:lnTo>
                    <a:pt x="30" y="15"/>
                  </a:lnTo>
                  <a:lnTo>
                    <a:pt x="29" y="20"/>
                  </a:lnTo>
                  <a:lnTo>
                    <a:pt x="25" y="25"/>
                  </a:lnTo>
                  <a:lnTo>
                    <a:pt x="21" y="28"/>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46" name="Freeform 598"/>
            <p:cNvSpPr>
              <a:spLocks/>
            </p:cNvSpPr>
            <p:nvPr/>
          </p:nvSpPr>
          <p:spPr bwMode="auto">
            <a:xfrm>
              <a:off x="2347" y="2643"/>
              <a:ext cx="29" cy="30"/>
            </a:xfrm>
            <a:custGeom>
              <a:avLst/>
              <a:gdLst>
                <a:gd name="T0" fmla="*/ 58 w 58"/>
                <a:gd name="T1" fmla="*/ 29 h 59"/>
                <a:gd name="T2" fmla="*/ 58 w 58"/>
                <a:gd name="T3" fmla="*/ 24 h 59"/>
                <a:gd name="T4" fmla="*/ 56 w 58"/>
                <a:gd name="T5" fmla="*/ 19 h 59"/>
                <a:gd name="T6" fmla="*/ 54 w 58"/>
                <a:gd name="T7" fmla="*/ 13 h 59"/>
                <a:gd name="T8" fmla="*/ 50 w 58"/>
                <a:gd name="T9" fmla="*/ 9 h 59"/>
                <a:gd name="T10" fmla="*/ 46 w 58"/>
                <a:gd name="T11" fmla="*/ 5 h 59"/>
                <a:gd name="T12" fmla="*/ 40 w 58"/>
                <a:gd name="T13" fmla="*/ 3 h 59"/>
                <a:gd name="T14" fmla="*/ 34 w 58"/>
                <a:gd name="T15" fmla="*/ 0 h 59"/>
                <a:gd name="T16" fmla="*/ 28 w 58"/>
                <a:gd name="T17" fmla="*/ 0 h 59"/>
                <a:gd name="T18" fmla="*/ 17 w 58"/>
                <a:gd name="T19" fmla="*/ 3 h 59"/>
                <a:gd name="T20" fmla="*/ 8 w 58"/>
                <a:gd name="T21" fmla="*/ 9 h 59"/>
                <a:gd name="T22" fmla="*/ 2 w 58"/>
                <a:gd name="T23" fmla="*/ 18 h 59"/>
                <a:gd name="T24" fmla="*/ 0 w 58"/>
                <a:gd name="T25" fmla="*/ 29 h 59"/>
                <a:gd name="T26" fmla="*/ 0 w 58"/>
                <a:gd name="T27" fmla="*/ 35 h 59"/>
                <a:gd name="T28" fmla="*/ 2 w 58"/>
                <a:gd name="T29" fmla="*/ 41 h 59"/>
                <a:gd name="T30" fmla="*/ 4 w 58"/>
                <a:gd name="T31" fmla="*/ 47 h 59"/>
                <a:gd name="T32" fmla="*/ 8 w 58"/>
                <a:gd name="T33" fmla="*/ 51 h 59"/>
                <a:gd name="T34" fmla="*/ 12 w 58"/>
                <a:gd name="T35" fmla="*/ 55 h 59"/>
                <a:gd name="T36" fmla="*/ 17 w 58"/>
                <a:gd name="T37" fmla="*/ 57 h 59"/>
                <a:gd name="T38" fmla="*/ 23 w 58"/>
                <a:gd name="T39" fmla="*/ 59 h 59"/>
                <a:gd name="T40" fmla="*/ 28 w 58"/>
                <a:gd name="T41" fmla="*/ 59 h 59"/>
                <a:gd name="T42" fmla="*/ 34 w 58"/>
                <a:gd name="T43" fmla="*/ 59 h 59"/>
                <a:gd name="T44" fmla="*/ 40 w 58"/>
                <a:gd name="T45" fmla="*/ 57 h 59"/>
                <a:gd name="T46" fmla="*/ 46 w 58"/>
                <a:gd name="T47" fmla="*/ 55 h 59"/>
                <a:gd name="T48" fmla="*/ 50 w 58"/>
                <a:gd name="T49" fmla="*/ 51 h 59"/>
                <a:gd name="T50" fmla="*/ 54 w 58"/>
                <a:gd name="T51" fmla="*/ 47 h 59"/>
                <a:gd name="T52" fmla="*/ 56 w 58"/>
                <a:gd name="T53" fmla="*/ 41 h 59"/>
                <a:gd name="T54" fmla="*/ 58 w 58"/>
                <a:gd name="T55" fmla="*/ 35 h 59"/>
                <a:gd name="T56" fmla="*/ 58 w 58"/>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59">
                  <a:moveTo>
                    <a:pt x="58" y="29"/>
                  </a:moveTo>
                  <a:lnTo>
                    <a:pt x="58" y="24"/>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7"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47" name="Freeform 599"/>
            <p:cNvSpPr>
              <a:spLocks/>
            </p:cNvSpPr>
            <p:nvPr/>
          </p:nvSpPr>
          <p:spPr bwMode="auto">
            <a:xfrm>
              <a:off x="2354" y="2651"/>
              <a:ext cx="15" cy="14"/>
            </a:xfrm>
            <a:custGeom>
              <a:avLst/>
              <a:gdLst>
                <a:gd name="T0" fmla="*/ 14 w 29"/>
                <a:gd name="T1" fmla="*/ 29 h 29"/>
                <a:gd name="T2" fmla="*/ 12 w 29"/>
                <a:gd name="T3" fmla="*/ 29 h 29"/>
                <a:gd name="T4" fmla="*/ 10 w 29"/>
                <a:gd name="T5" fmla="*/ 28 h 29"/>
                <a:gd name="T6" fmla="*/ 6 w 29"/>
                <a:gd name="T7" fmla="*/ 27 h 29"/>
                <a:gd name="T8" fmla="*/ 4 w 29"/>
                <a:gd name="T9" fmla="*/ 25 h 29"/>
                <a:gd name="T10" fmla="*/ 3 w 29"/>
                <a:gd name="T11" fmla="*/ 22 h 29"/>
                <a:gd name="T12" fmla="*/ 2 w 29"/>
                <a:gd name="T13" fmla="*/ 20 h 29"/>
                <a:gd name="T14" fmla="*/ 0 w 29"/>
                <a:gd name="T15" fmla="*/ 18 h 29"/>
                <a:gd name="T16" fmla="*/ 0 w 29"/>
                <a:gd name="T17" fmla="*/ 14 h 29"/>
                <a:gd name="T18" fmla="*/ 0 w 29"/>
                <a:gd name="T19" fmla="*/ 12 h 29"/>
                <a:gd name="T20" fmla="*/ 2 w 29"/>
                <a:gd name="T21" fmla="*/ 9 h 29"/>
                <a:gd name="T22" fmla="*/ 3 w 29"/>
                <a:gd name="T23" fmla="*/ 6 h 29"/>
                <a:gd name="T24" fmla="*/ 4 w 29"/>
                <a:gd name="T25" fmla="*/ 4 h 29"/>
                <a:gd name="T26" fmla="*/ 6 w 29"/>
                <a:gd name="T27" fmla="*/ 3 h 29"/>
                <a:gd name="T28" fmla="*/ 10 w 29"/>
                <a:gd name="T29" fmla="*/ 2 h 29"/>
                <a:gd name="T30" fmla="*/ 12 w 29"/>
                <a:gd name="T31" fmla="*/ 0 h 29"/>
                <a:gd name="T32" fmla="*/ 14 w 29"/>
                <a:gd name="T33" fmla="*/ 0 h 29"/>
                <a:gd name="T34" fmla="*/ 18 w 29"/>
                <a:gd name="T35" fmla="*/ 0 h 29"/>
                <a:gd name="T36" fmla="*/ 20 w 29"/>
                <a:gd name="T37" fmla="*/ 2 h 29"/>
                <a:gd name="T38" fmla="*/ 22 w 29"/>
                <a:gd name="T39" fmla="*/ 3 h 29"/>
                <a:gd name="T40" fmla="*/ 25 w 29"/>
                <a:gd name="T41" fmla="*/ 4 h 29"/>
                <a:gd name="T42" fmla="*/ 27 w 29"/>
                <a:gd name="T43" fmla="*/ 6 h 29"/>
                <a:gd name="T44" fmla="*/ 28 w 29"/>
                <a:gd name="T45" fmla="*/ 9 h 29"/>
                <a:gd name="T46" fmla="*/ 29 w 29"/>
                <a:gd name="T47" fmla="*/ 12 h 29"/>
                <a:gd name="T48" fmla="*/ 29 w 29"/>
                <a:gd name="T49" fmla="*/ 14 h 29"/>
                <a:gd name="T50" fmla="*/ 28 w 29"/>
                <a:gd name="T51" fmla="*/ 20 h 29"/>
                <a:gd name="T52" fmla="*/ 25 w 29"/>
                <a:gd name="T53" fmla="*/ 25 h 29"/>
                <a:gd name="T54" fmla="*/ 20 w 29"/>
                <a:gd name="T55" fmla="*/ 28 h 29"/>
                <a:gd name="T56" fmla="*/ 14 w 29"/>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9">
                  <a:moveTo>
                    <a:pt x="14" y="29"/>
                  </a:moveTo>
                  <a:lnTo>
                    <a:pt x="12" y="29"/>
                  </a:lnTo>
                  <a:lnTo>
                    <a:pt x="10" y="28"/>
                  </a:lnTo>
                  <a:lnTo>
                    <a:pt x="6" y="27"/>
                  </a:lnTo>
                  <a:lnTo>
                    <a:pt x="4" y="25"/>
                  </a:lnTo>
                  <a:lnTo>
                    <a:pt x="3" y="22"/>
                  </a:lnTo>
                  <a:lnTo>
                    <a:pt x="2" y="20"/>
                  </a:lnTo>
                  <a:lnTo>
                    <a:pt x="0" y="18"/>
                  </a:lnTo>
                  <a:lnTo>
                    <a:pt x="0" y="14"/>
                  </a:lnTo>
                  <a:lnTo>
                    <a:pt x="0" y="12"/>
                  </a:lnTo>
                  <a:lnTo>
                    <a:pt x="2" y="9"/>
                  </a:lnTo>
                  <a:lnTo>
                    <a:pt x="3" y="6"/>
                  </a:lnTo>
                  <a:lnTo>
                    <a:pt x="4" y="4"/>
                  </a:lnTo>
                  <a:lnTo>
                    <a:pt x="6" y="3"/>
                  </a:lnTo>
                  <a:lnTo>
                    <a:pt x="10" y="2"/>
                  </a:lnTo>
                  <a:lnTo>
                    <a:pt x="12" y="0"/>
                  </a:lnTo>
                  <a:lnTo>
                    <a:pt x="14" y="0"/>
                  </a:lnTo>
                  <a:lnTo>
                    <a:pt x="18" y="0"/>
                  </a:lnTo>
                  <a:lnTo>
                    <a:pt x="20" y="2"/>
                  </a:lnTo>
                  <a:lnTo>
                    <a:pt x="22" y="3"/>
                  </a:lnTo>
                  <a:lnTo>
                    <a:pt x="25" y="4"/>
                  </a:lnTo>
                  <a:lnTo>
                    <a:pt x="27" y="6"/>
                  </a:lnTo>
                  <a:lnTo>
                    <a:pt x="28" y="9"/>
                  </a:lnTo>
                  <a:lnTo>
                    <a:pt x="29" y="12"/>
                  </a:lnTo>
                  <a:lnTo>
                    <a:pt x="29" y="14"/>
                  </a:lnTo>
                  <a:lnTo>
                    <a:pt x="28" y="20"/>
                  </a:lnTo>
                  <a:lnTo>
                    <a:pt x="25" y="25"/>
                  </a:lnTo>
                  <a:lnTo>
                    <a:pt x="20" y="28"/>
                  </a:lnTo>
                  <a:lnTo>
                    <a:pt x="14"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48" name="Freeform 600"/>
            <p:cNvSpPr>
              <a:spLocks/>
            </p:cNvSpPr>
            <p:nvPr/>
          </p:nvSpPr>
          <p:spPr bwMode="auto">
            <a:xfrm>
              <a:off x="2485" y="1569"/>
              <a:ext cx="30" cy="30"/>
            </a:xfrm>
            <a:custGeom>
              <a:avLst/>
              <a:gdLst>
                <a:gd name="T0" fmla="*/ 60 w 60"/>
                <a:gd name="T1" fmla="*/ 30 h 60"/>
                <a:gd name="T2" fmla="*/ 59 w 60"/>
                <a:gd name="T3" fmla="*/ 25 h 60"/>
                <a:gd name="T4" fmla="*/ 58 w 60"/>
                <a:gd name="T5" fmla="*/ 19 h 60"/>
                <a:gd name="T6" fmla="*/ 54 w 60"/>
                <a:gd name="T7" fmla="*/ 13 h 60"/>
                <a:gd name="T8" fmla="*/ 51 w 60"/>
                <a:gd name="T9" fmla="*/ 8 h 60"/>
                <a:gd name="T10" fmla="*/ 46 w 60"/>
                <a:gd name="T11" fmla="*/ 5 h 60"/>
                <a:gd name="T12" fmla="*/ 41 w 60"/>
                <a:gd name="T13" fmla="*/ 3 h 60"/>
                <a:gd name="T14" fmla="*/ 36 w 60"/>
                <a:gd name="T15" fmla="*/ 0 h 60"/>
                <a:gd name="T16" fmla="*/ 30 w 60"/>
                <a:gd name="T17" fmla="*/ 0 h 60"/>
                <a:gd name="T18" fmla="*/ 18 w 60"/>
                <a:gd name="T19" fmla="*/ 3 h 60"/>
                <a:gd name="T20" fmla="*/ 9 w 60"/>
                <a:gd name="T21" fmla="*/ 8 h 60"/>
                <a:gd name="T22" fmla="*/ 2 w 60"/>
                <a:gd name="T23" fmla="*/ 19 h 60"/>
                <a:gd name="T24" fmla="*/ 0 w 60"/>
                <a:gd name="T25" fmla="*/ 30 h 60"/>
                <a:gd name="T26" fmla="*/ 1 w 60"/>
                <a:gd name="T27" fmla="*/ 36 h 60"/>
                <a:gd name="T28" fmla="*/ 2 w 60"/>
                <a:gd name="T29" fmla="*/ 42 h 60"/>
                <a:gd name="T30" fmla="*/ 6 w 60"/>
                <a:gd name="T31" fmla="*/ 47 h 60"/>
                <a:gd name="T32" fmla="*/ 9 w 60"/>
                <a:gd name="T33" fmla="*/ 51 h 60"/>
                <a:gd name="T34" fmla="*/ 14 w 60"/>
                <a:gd name="T35" fmla="*/ 55 h 60"/>
                <a:gd name="T36" fmla="*/ 18 w 60"/>
                <a:gd name="T37" fmla="*/ 58 h 60"/>
                <a:gd name="T38" fmla="*/ 24 w 60"/>
                <a:gd name="T39" fmla="*/ 59 h 60"/>
                <a:gd name="T40" fmla="*/ 30 w 60"/>
                <a:gd name="T41" fmla="*/ 60 h 60"/>
                <a:gd name="T42" fmla="*/ 36 w 60"/>
                <a:gd name="T43" fmla="*/ 59 h 60"/>
                <a:gd name="T44" fmla="*/ 41 w 60"/>
                <a:gd name="T45" fmla="*/ 58 h 60"/>
                <a:gd name="T46" fmla="*/ 46 w 60"/>
                <a:gd name="T47" fmla="*/ 55 h 60"/>
                <a:gd name="T48" fmla="*/ 51 w 60"/>
                <a:gd name="T49" fmla="*/ 51 h 60"/>
                <a:gd name="T50" fmla="*/ 54 w 60"/>
                <a:gd name="T51" fmla="*/ 47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5"/>
                  </a:lnTo>
                  <a:lnTo>
                    <a:pt x="58" y="19"/>
                  </a:lnTo>
                  <a:lnTo>
                    <a:pt x="54" y="13"/>
                  </a:lnTo>
                  <a:lnTo>
                    <a:pt x="51" y="8"/>
                  </a:lnTo>
                  <a:lnTo>
                    <a:pt x="46" y="5"/>
                  </a:lnTo>
                  <a:lnTo>
                    <a:pt x="41" y="3"/>
                  </a:lnTo>
                  <a:lnTo>
                    <a:pt x="36" y="0"/>
                  </a:lnTo>
                  <a:lnTo>
                    <a:pt x="30" y="0"/>
                  </a:lnTo>
                  <a:lnTo>
                    <a:pt x="18" y="3"/>
                  </a:lnTo>
                  <a:lnTo>
                    <a:pt x="9" y="8"/>
                  </a:lnTo>
                  <a:lnTo>
                    <a:pt x="2" y="19"/>
                  </a:lnTo>
                  <a:lnTo>
                    <a:pt x="0" y="30"/>
                  </a:lnTo>
                  <a:lnTo>
                    <a:pt x="1" y="36"/>
                  </a:lnTo>
                  <a:lnTo>
                    <a:pt x="2" y="42"/>
                  </a:lnTo>
                  <a:lnTo>
                    <a:pt x="6" y="47"/>
                  </a:lnTo>
                  <a:lnTo>
                    <a:pt x="9" y="51"/>
                  </a:lnTo>
                  <a:lnTo>
                    <a:pt x="14" y="55"/>
                  </a:lnTo>
                  <a:lnTo>
                    <a:pt x="18" y="58"/>
                  </a:lnTo>
                  <a:lnTo>
                    <a:pt x="24" y="59"/>
                  </a:lnTo>
                  <a:lnTo>
                    <a:pt x="30" y="60"/>
                  </a:lnTo>
                  <a:lnTo>
                    <a:pt x="36" y="59"/>
                  </a:lnTo>
                  <a:lnTo>
                    <a:pt x="41" y="58"/>
                  </a:lnTo>
                  <a:lnTo>
                    <a:pt x="46" y="55"/>
                  </a:lnTo>
                  <a:lnTo>
                    <a:pt x="51" y="51"/>
                  </a:lnTo>
                  <a:lnTo>
                    <a:pt x="54" y="47"/>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49" name="Freeform 601"/>
            <p:cNvSpPr>
              <a:spLocks/>
            </p:cNvSpPr>
            <p:nvPr/>
          </p:nvSpPr>
          <p:spPr bwMode="auto">
            <a:xfrm>
              <a:off x="2492" y="1577"/>
              <a:ext cx="15" cy="15"/>
            </a:xfrm>
            <a:custGeom>
              <a:avLst/>
              <a:gdLst>
                <a:gd name="T0" fmla="*/ 15 w 30"/>
                <a:gd name="T1" fmla="*/ 30 h 30"/>
                <a:gd name="T2" fmla="*/ 13 w 30"/>
                <a:gd name="T3" fmla="*/ 30 h 30"/>
                <a:gd name="T4" fmla="*/ 10 w 30"/>
                <a:gd name="T5" fmla="*/ 29 h 30"/>
                <a:gd name="T6" fmla="*/ 7 w 30"/>
                <a:gd name="T7" fmla="*/ 27 h 30"/>
                <a:gd name="T8" fmla="*/ 5 w 30"/>
                <a:gd name="T9" fmla="*/ 26 h 30"/>
                <a:gd name="T10" fmla="*/ 3 w 30"/>
                <a:gd name="T11" fmla="*/ 23 h 30"/>
                <a:gd name="T12" fmla="*/ 1 w 30"/>
                <a:gd name="T13" fmla="*/ 20 h 30"/>
                <a:gd name="T14" fmla="*/ 0 w 30"/>
                <a:gd name="T15" fmla="*/ 18 h 30"/>
                <a:gd name="T16" fmla="*/ 0 w 30"/>
                <a:gd name="T17" fmla="*/ 15 h 30"/>
                <a:gd name="T18" fmla="*/ 0 w 30"/>
                <a:gd name="T19" fmla="*/ 12 h 30"/>
                <a:gd name="T20" fmla="*/ 1 w 30"/>
                <a:gd name="T21" fmla="*/ 10 h 30"/>
                <a:gd name="T22" fmla="*/ 3 w 30"/>
                <a:gd name="T23" fmla="*/ 7 h 30"/>
                <a:gd name="T24" fmla="*/ 5 w 30"/>
                <a:gd name="T25" fmla="*/ 5 h 30"/>
                <a:gd name="T26" fmla="*/ 7 w 30"/>
                <a:gd name="T27" fmla="*/ 3 h 30"/>
                <a:gd name="T28" fmla="*/ 10 w 30"/>
                <a:gd name="T29" fmla="*/ 2 h 30"/>
                <a:gd name="T30" fmla="*/ 13 w 30"/>
                <a:gd name="T31" fmla="*/ 0 h 30"/>
                <a:gd name="T32" fmla="*/ 15 w 30"/>
                <a:gd name="T33" fmla="*/ 0 h 30"/>
                <a:gd name="T34" fmla="*/ 18 w 30"/>
                <a:gd name="T35" fmla="*/ 0 h 30"/>
                <a:gd name="T36" fmla="*/ 21 w 30"/>
                <a:gd name="T37" fmla="*/ 2 h 30"/>
                <a:gd name="T38" fmla="*/ 23 w 30"/>
                <a:gd name="T39" fmla="*/ 3 h 30"/>
                <a:gd name="T40" fmla="*/ 25 w 30"/>
                <a:gd name="T41" fmla="*/ 5 h 30"/>
                <a:gd name="T42" fmla="*/ 28 w 30"/>
                <a:gd name="T43" fmla="*/ 7 h 30"/>
                <a:gd name="T44" fmla="*/ 29 w 30"/>
                <a:gd name="T45" fmla="*/ 10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0" y="29"/>
                  </a:lnTo>
                  <a:lnTo>
                    <a:pt x="7" y="27"/>
                  </a:lnTo>
                  <a:lnTo>
                    <a:pt x="5" y="26"/>
                  </a:lnTo>
                  <a:lnTo>
                    <a:pt x="3" y="23"/>
                  </a:lnTo>
                  <a:lnTo>
                    <a:pt x="1" y="20"/>
                  </a:lnTo>
                  <a:lnTo>
                    <a:pt x="0" y="18"/>
                  </a:lnTo>
                  <a:lnTo>
                    <a:pt x="0" y="15"/>
                  </a:lnTo>
                  <a:lnTo>
                    <a:pt x="0" y="12"/>
                  </a:lnTo>
                  <a:lnTo>
                    <a:pt x="1" y="10"/>
                  </a:lnTo>
                  <a:lnTo>
                    <a:pt x="3" y="7"/>
                  </a:lnTo>
                  <a:lnTo>
                    <a:pt x="5" y="5"/>
                  </a:lnTo>
                  <a:lnTo>
                    <a:pt x="7" y="3"/>
                  </a:lnTo>
                  <a:lnTo>
                    <a:pt x="10" y="2"/>
                  </a:lnTo>
                  <a:lnTo>
                    <a:pt x="13" y="0"/>
                  </a:lnTo>
                  <a:lnTo>
                    <a:pt x="15" y="0"/>
                  </a:lnTo>
                  <a:lnTo>
                    <a:pt x="18"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sp>
        <p:nvSpPr>
          <p:cNvPr id="2650" name="Text Box 602"/>
          <p:cNvSpPr txBox="1">
            <a:spLocks noChangeArrowheads="1"/>
          </p:cNvSpPr>
          <p:nvPr/>
        </p:nvSpPr>
        <p:spPr bwMode="auto">
          <a:xfrm>
            <a:off x="195293" y="3861049"/>
            <a:ext cx="8686800" cy="503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275" tIns="43638" rIns="87275" bIns="43638">
            <a:spAutoFit/>
          </a:bodyPr>
          <a:lstStyle>
            <a:lvl1pPr defTabSz="873125">
              <a:defRPr>
                <a:solidFill>
                  <a:schemeClr val="tx1"/>
                </a:solidFill>
                <a:latin typeface="Arial" panose="020B0604020202020204" pitchFamily="34" charset="0"/>
              </a:defRPr>
            </a:lvl1pPr>
            <a:lvl2pPr marL="434975" defTabSz="873125">
              <a:defRPr>
                <a:solidFill>
                  <a:schemeClr val="tx1"/>
                </a:solidFill>
                <a:latin typeface="Arial" panose="020B0604020202020204" pitchFamily="34" charset="0"/>
              </a:defRPr>
            </a:lvl2pPr>
            <a:lvl3pPr marL="873125" defTabSz="873125">
              <a:defRPr>
                <a:solidFill>
                  <a:schemeClr val="tx1"/>
                </a:solidFill>
                <a:latin typeface="Arial" panose="020B0604020202020204" pitchFamily="34" charset="0"/>
              </a:defRPr>
            </a:lvl3pPr>
            <a:lvl4pPr marL="1308100" defTabSz="873125">
              <a:defRPr>
                <a:solidFill>
                  <a:schemeClr val="tx1"/>
                </a:solidFill>
                <a:latin typeface="Arial" panose="020B0604020202020204" pitchFamily="34" charset="0"/>
              </a:defRPr>
            </a:lvl4pPr>
            <a:lvl5pPr marL="1746250" defTabSz="873125">
              <a:defRPr>
                <a:solidFill>
                  <a:schemeClr val="tx1"/>
                </a:solidFill>
                <a:latin typeface="Arial" panose="020B0604020202020204" pitchFamily="34" charset="0"/>
              </a:defRPr>
            </a:lvl5pPr>
            <a:lvl6pPr marL="2203450" defTabSz="873125" fontAlgn="base">
              <a:spcBef>
                <a:spcPct val="0"/>
              </a:spcBef>
              <a:spcAft>
                <a:spcPct val="0"/>
              </a:spcAft>
              <a:defRPr>
                <a:solidFill>
                  <a:schemeClr val="tx1"/>
                </a:solidFill>
                <a:latin typeface="Arial" panose="020B0604020202020204" pitchFamily="34" charset="0"/>
              </a:defRPr>
            </a:lvl6pPr>
            <a:lvl7pPr marL="2660650" defTabSz="873125" fontAlgn="base">
              <a:spcBef>
                <a:spcPct val="0"/>
              </a:spcBef>
              <a:spcAft>
                <a:spcPct val="0"/>
              </a:spcAft>
              <a:defRPr>
                <a:solidFill>
                  <a:schemeClr val="tx1"/>
                </a:solidFill>
                <a:latin typeface="Arial" panose="020B0604020202020204" pitchFamily="34" charset="0"/>
              </a:defRPr>
            </a:lvl7pPr>
            <a:lvl8pPr marL="3117850" defTabSz="873125" fontAlgn="base">
              <a:spcBef>
                <a:spcPct val="0"/>
              </a:spcBef>
              <a:spcAft>
                <a:spcPct val="0"/>
              </a:spcAft>
              <a:defRPr>
                <a:solidFill>
                  <a:schemeClr val="tx1"/>
                </a:solidFill>
                <a:latin typeface="Arial" panose="020B0604020202020204" pitchFamily="34" charset="0"/>
              </a:defRPr>
            </a:lvl8pPr>
            <a:lvl9pPr marL="3575050" defTabSz="873125" fontAlgn="base">
              <a:spcBef>
                <a:spcPct val="0"/>
              </a:spcBef>
              <a:spcAft>
                <a:spcPct val="0"/>
              </a:spcAft>
              <a:defRPr>
                <a:solidFill>
                  <a:schemeClr val="tx1"/>
                </a:solidFill>
                <a:latin typeface="Arial" panose="020B0604020202020204" pitchFamily="34" charset="0"/>
              </a:defRPr>
            </a:lvl9pPr>
          </a:lstStyle>
          <a:p>
            <a:pPr marL="0" marR="0" lvl="0" indent="0" algn="just" defTabSz="873125" rtl="0" eaLnBrk="1" fontAlgn="auto" latinLnBrk="0" hangingPunct="1">
              <a:lnSpc>
                <a:spcPct val="100000"/>
              </a:lnSpc>
              <a:spcBef>
                <a:spcPts val="0"/>
              </a:spcBef>
              <a:spcAft>
                <a:spcPts val="0"/>
              </a:spcAft>
              <a:buClrTx/>
              <a:buSzTx/>
              <a:buFontTx/>
              <a:buNone/>
              <a:tabLst/>
              <a:defRPr/>
            </a:pPr>
            <a:r>
              <a:rPr kumimoji="0" lang="en-US" altLang="en-US" sz="27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a:t>
            </a:r>
            <a:r>
              <a:rPr kumimoji="0" lang="en-US" altLang="en-US" sz="2700" b="0" i="0" u="none" strike="noStrike" kern="1200" cap="none" spc="0" normalizeH="0" baseline="0" noProof="0">
                <a:ln>
                  <a:noFill/>
                </a:ln>
                <a:solidFill>
                  <a:srgbClr val="9900FF"/>
                </a:solidFill>
                <a:effectLst/>
                <a:uLnTx/>
                <a:uFillTx/>
                <a:latin typeface="Arial" panose="020B0604020202020204" pitchFamily="34" charset="0"/>
                <a:ea typeface="+mn-ea"/>
                <a:cs typeface="+mn-cs"/>
              </a:rPr>
              <a:t> </a:t>
            </a:r>
            <a:endParaRPr kumimoji="0" lang="en-US" altLang="en-US" sz="2700" b="0" i="1" u="none" strike="noStrike" kern="1200" cap="none" spc="0" normalizeH="0" baseline="0" noProof="0">
              <a:ln>
                <a:noFill/>
              </a:ln>
              <a:solidFill>
                <a:srgbClr val="FF00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402332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85"/>
                                        </p:tgtEl>
                                        <p:attrNameLst>
                                          <p:attrName>style.visibility</p:attrName>
                                        </p:attrNameLst>
                                      </p:cBhvr>
                                      <p:to>
                                        <p:strVal val="visible"/>
                                      </p:to>
                                    </p:set>
                                    <p:animEffect transition="in" filter="box(in)">
                                      <p:cBhvr>
                                        <p:cTn id="7" dur="500"/>
                                        <p:tgtEl>
                                          <p:spTgt spid="208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650"/>
                                        </p:tgtEl>
                                        <p:attrNameLst>
                                          <p:attrName>style.visibility</p:attrName>
                                        </p:attrNameLst>
                                      </p:cBhvr>
                                      <p:to>
                                        <p:strVal val="visible"/>
                                      </p:to>
                                    </p:set>
                                    <p:animEffect transition="in" filter="box(in)">
                                      <p:cBhvr>
                                        <p:cTn id="12" dur="500"/>
                                        <p:tgtEl>
                                          <p:spTgt spid="2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5" grpId="0"/>
      <p:bldP spid="26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p:spPr>
        <p:txBody>
          <a:bodyPr>
            <a:normAutofit/>
          </a:bodyPr>
          <a:lstStyle/>
          <a:p>
            <a:endParaRPr lang="en-US" sz="3200" b="1" dirty="0">
              <a:solidFill>
                <a:schemeClr val="accent6">
                  <a:lumMod val="75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0" y="1600200"/>
            <a:ext cx="9144000" cy="5257800"/>
          </a:xfrm>
        </p:spPr>
        <p:txBody>
          <a:bodyPr/>
          <a:lstStyle/>
          <a:p>
            <a:pPr marL="742950" indent="-742950">
              <a:buAutoNum type="arabicPeriod"/>
            </a:pPr>
            <a:r>
              <a:rPr lang="en-US" sz="3600" b="1" smtClean="0">
                <a:latin typeface="Times New Roman" pitchFamily="18" charset="0"/>
                <a:cs typeface="Times New Roman" pitchFamily="18" charset="0"/>
                <a:sym typeface="Wingdings"/>
              </a:rPr>
              <a:t>Luyện đọc</a:t>
            </a:r>
          </a:p>
          <a:p>
            <a:pPr marL="0" indent="0">
              <a:buNone/>
            </a:pPr>
            <a:r>
              <a:rPr lang="en-US" sz="3600" b="1">
                <a:latin typeface="Times New Roman" pitchFamily="18" charset="0"/>
                <a:cs typeface="Times New Roman" pitchFamily="18" charset="0"/>
                <a:sym typeface="Wingdings"/>
              </a:rPr>
              <a:t> </a:t>
            </a:r>
            <a:r>
              <a:rPr lang="en-US" sz="3600" b="1" smtClean="0">
                <a:latin typeface="Times New Roman" pitchFamily="18" charset="0"/>
                <a:cs typeface="Times New Roman" pitchFamily="18" charset="0"/>
                <a:sym typeface="Wingdings"/>
              </a:rPr>
              <a:t>                   </a:t>
            </a:r>
            <a:r>
              <a:rPr lang="en-US" sz="3600" i="1" smtClean="0">
                <a:latin typeface="Times New Roman" pitchFamily="18" charset="0"/>
                <a:cs typeface="Times New Roman" pitchFamily="18" charset="0"/>
                <a:sym typeface="Wingdings"/>
              </a:rPr>
              <a:t>Bài văn chia làm mấy đoạn?</a:t>
            </a:r>
            <a:endParaRPr lang="en-US" sz="3600" i="1" dirty="0" smtClean="0">
              <a:latin typeface="Times New Roman" pitchFamily="18" charset="0"/>
              <a:cs typeface="Times New Roman" pitchFamily="18" charset="0"/>
              <a:sym typeface="Wingdings"/>
            </a:endParaRPr>
          </a:p>
          <a:p>
            <a:pPr marL="0" indent="0">
              <a:buNone/>
            </a:pPr>
            <a:r>
              <a:rPr lang="en-US" sz="3600" dirty="0" err="1" smtClean="0">
                <a:latin typeface="Times New Roman" pitchFamily="18" charset="0"/>
                <a:cs typeface="Times New Roman" pitchFamily="18" charset="0"/>
                <a:sym typeface="Wingdings"/>
              </a:rPr>
              <a:t>Bài</a:t>
            </a:r>
            <a:r>
              <a:rPr lang="en-US" sz="3600" dirty="0" smtClean="0">
                <a:latin typeface="Times New Roman" pitchFamily="18" charset="0"/>
                <a:cs typeface="Times New Roman" pitchFamily="18" charset="0"/>
                <a:sym typeface="Wingdings"/>
              </a:rPr>
              <a:t> </a:t>
            </a:r>
            <a:r>
              <a:rPr lang="en-US" sz="3600" dirty="0" err="1" smtClean="0">
                <a:latin typeface="Times New Roman" pitchFamily="18" charset="0"/>
                <a:cs typeface="Times New Roman" pitchFamily="18" charset="0"/>
                <a:sym typeface="Wingdings"/>
              </a:rPr>
              <a:t>văn</a:t>
            </a:r>
            <a:r>
              <a:rPr lang="en-US" sz="3600" dirty="0" smtClean="0">
                <a:latin typeface="Times New Roman" pitchFamily="18" charset="0"/>
                <a:cs typeface="Times New Roman" pitchFamily="18" charset="0"/>
                <a:sym typeface="Wingdings"/>
              </a:rPr>
              <a:t> chia </a:t>
            </a:r>
            <a:r>
              <a:rPr lang="en-US" sz="3600" dirty="0" err="1" smtClean="0">
                <a:latin typeface="Times New Roman" pitchFamily="18" charset="0"/>
                <a:cs typeface="Times New Roman" pitchFamily="18" charset="0"/>
                <a:sym typeface="Wingdings"/>
              </a:rPr>
              <a:t>thành</a:t>
            </a:r>
            <a:r>
              <a:rPr lang="en-US" sz="3600" dirty="0" smtClean="0">
                <a:latin typeface="Times New Roman" pitchFamily="18" charset="0"/>
                <a:cs typeface="Times New Roman" pitchFamily="18" charset="0"/>
                <a:sym typeface="Wingdings"/>
              </a:rPr>
              <a:t> 3 </a:t>
            </a:r>
            <a:r>
              <a:rPr lang="en-US" sz="3600" dirty="0" err="1" smtClean="0">
                <a:latin typeface="Times New Roman" pitchFamily="18" charset="0"/>
                <a:cs typeface="Times New Roman" pitchFamily="18" charset="0"/>
                <a:sym typeface="Wingdings"/>
              </a:rPr>
              <a:t>đoạn</a:t>
            </a:r>
            <a:r>
              <a:rPr lang="en-US" sz="3600" dirty="0" smtClean="0">
                <a:latin typeface="Times New Roman" pitchFamily="18" charset="0"/>
                <a:cs typeface="Times New Roman" pitchFamily="18" charset="0"/>
                <a:sym typeface="Wingdings"/>
              </a:rPr>
              <a:t>:</a:t>
            </a:r>
          </a:p>
          <a:p>
            <a:pPr marL="0" indent="0">
              <a:buNone/>
            </a:pPr>
            <a:r>
              <a:rPr lang="en-US" sz="3600" dirty="0" smtClean="0">
                <a:latin typeface="Times New Roman" pitchFamily="18" charset="0"/>
                <a:cs typeface="Times New Roman" pitchFamily="18" charset="0"/>
                <a:sym typeface="Wingdings"/>
              </a:rPr>
              <a:t>- </a:t>
            </a:r>
            <a:r>
              <a:rPr lang="en-US" sz="3600" dirty="0" err="1" smtClean="0">
                <a:latin typeface="Times New Roman" pitchFamily="18" charset="0"/>
                <a:cs typeface="Times New Roman" pitchFamily="18" charset="0"/>
                <a:sym typeface="Wingdings"/>
              </a:rPr>
              <a:t>Đoạn</a:t>
            </a:r>
            <a:r>
              <a:rPr lang="en-US" sz="3600" dirty="0" smtClean="0">
                <a:latin typeface="Times New Roman" pitchFamily="18" charset="0"/>
                <a:cs typeface="Times New Roman" pitchFamily="18" charset="0"/>
                <a:sym typeface="Wingdings"/>
              </a:rPr>
              <a:t> 1: </a:t>
            </a:r>
            <a:r>
              <a:rPr lang="en-US" sz="3600" dirty="0" err="1" smtClean="0">
                <a:latin typeface="Times New Roman" pitchFamily="18" charset="0"/>
                <a:cs typeface="Times New Roman" pitchFamily="18" charset="0"/>
                <a:sym typeface="Wingdings"/>
              </a:rPr>
              <a:t>Từ</a:t>
            </a:r>
            <a:r>
              <a:rPr lang="en-US" sz="3600" dirty="0" smtClean="0">
                <a:latin typeface="Times New Roman" pitchFamily="18" charset="0"/>
                <a:cs typeface="Times New Roman" pitchFamily="18" charset="0"/>
                <a:sym typeface="Wingdings"/>
              </a:rPr>
              <a:t> </a:t>
            </a:r>
            <a:r>
              <a:rPr lang="en-US" sz="3600" dirty="0" err="1" smtClean="0">
                <a:latin typeface="Times New Roman" pitchFamily="18" charset="0"/>
                <a:cs typeface="Times New Roman" pitchFamily="18" charset="0"/>
                <a:sym typeface="Wingdings"/>
              </a:rPr>
              <a:t>ngày</a:t>
            </a:r>
            <a:r>
              <a:rPr lang="en-US" sz="3600" dirty="0" smtClean="0">
                <a:latin typeface="Times New Roman" pitchFamily="18" charset="0"/>
                <a:cs typeface="Times New Roman" pitchFamily="18" charset="0"/>
                <a:sym typeface="Wingdings"/>
              </a:rPr>
              <a:t> </a:t>
            </a:r>
            <a:r>
              <a:rPr lang="en-US" sz="3600" dirty="0" err="1" smtClean="0">
                <a:latin typeface="Times New Roman" pitchFamily="18" charset="0"/>
                <a:cs typeface="Times New Roman" pitchFamily="18" charset="0"/>
                <a:sym typeface="Wingdings"/>
              </a:rPr>
              <a:t>còn</a:t>
            </a:r>
            <a:r>
              <a:rPr lang="en-US" sz="3600" dirty="0" smtClean="0">
                <a:latin typeface="Times New Roman" pitchFamily="18" charset="0"/>
                <a:cs typeface="Times New Roman" pitchFamily="18" charset="0"/>
                <a:sym typeface="Wingdings"/>
              </a:rPr>
              <a:t> </a:t>
            </a:r>
            <a:r>
              <a:rPr lang="en-US" sz="3600" dirty="0" err="1" smtClean="0">
                <a:latin typeface="Times New Roman" pitchFamily="18" charset="0"/>
                <a:cs typeface="Times New Roman" pitchFamily="18" charset="0"/>
                <a:sym typeface="Wingdings"/>
              </a:rPr>
              <a:t>ít</a:t>
            </a:r>
            <a:r>
              <a:rPr lang="en-US" sz="3600" dirty="0" smtClean="0">
                <a:latin typeface="Times New Roman" pitchFamily="18" charset="0"/>
                <a:cs typeface="Times New Roman" pitchFamily="18" charset="0"/>
                <a:sym typeface="Wingdings"/>
              </a:rPr>
              <a:t> </a:t>
            </a:r>
            <a:r>
              <a:rPr lang="en-US" sz="3600" dirty="0" err="1" smtClean="0">
                <a:latin typeface="Times New Roman" pitchFamily="18" charset="0"/>
                <a:cs typeface="Times New Roman" pitchFamily="18" charset="0"/>
                <a:sym typeface="Wingdings"/>
              </a:rPr>
              <a:t>tuổi</a:t>
            </a:r>
            <a:r>
              <a:rPr lang="en-US" sz="3600" dirty="0" smtClean="0">
                <a:latin typeface="Times New Roman" pitchFamily="18" charset="0"/>
                <a:cs typeface="Times New Roman" pitchFamily="18" charset="0"/>
                <a:sym typeface="Wingdings"/>
              </a:rPr>
              <a:t>…………..</a:t>
            </a:r>
            <a:r>
              <a:rPr lang="en-US" sz="3600" dirty="0" err="1" smtClean="0">
                <a:latin typeface="Times New Roman" pitchFamily="18" charset="0"/>
                <a:cs typeface="Times New Roman" pitchFamily="18" charset="0"/>
                <a:sym typeface="Wingdings"/>
              </a:rPr>
              <a:t>tươi</a:t>
            </a:r>
            <a:r>
              <a:rPr lang="en-US" sz="3600" dirty="0" smtClean="0">
                <a:latin typeface="Times New Roman" pitchFamily="18" charset="0"/>
                <a:cs typeface="Times New Roman" pitchFamily="18" charset="0"/>
                <a:sym typeface="Wingdings"/>
              </a:rPr>
              <a:t> </a:t>
            </a:r>
            <a:r>
              <a:rPr lang="en-US" sz="3600" dirty="0" err="1" smtClean="0">
                <a:latin typeface="Times New Roman" pitchFamily="18" charset="0"/>
                <a:cs typeface="Times New Roman" pitchFamily="18" charset="0"/>
                <a:sym typeface="Wingdings"/>
              </a:rPr>
              <a:t>vui</a:t>
            </a:r>
            <a:r>
              <a:rPr lang="en-US" sz="3600" dirty="0" smtClean="0">
                <a:latin typeface="Times New Roman" pitchFamily="18" charset="0"/>
                <a:cs typeface="Times New Roman" pitchFamily="18" charset="0"/>
                <a:sym typeface="Wingdings"/>
              </a:rPr>
              <a:t>.</a:t>
            </a:r>
          </a:p>
          <a:p>
            <a:pPr marL="0" indent="0">
              <a:buNone/>
            </a:pPr>
            <a:r>
              <a:rPr lang="en-US" sz="3600" dirty="0" smtClean="0">
                <a:latin typeface="Times New Roman" pitchFamily="18" charset="0"/>
                <a:cs typeface="Times New Roman" pitchFamily="18" charset="0"/>
                <a:sym typeface="Wingdings"/>
              </a:rPr>
              <a:t>- </a:t>
            </a:r>
            <a:r>
              <a:rPr lang="en-US" sz="3600" dirty="0" err="1" smtClean="0">
                <a:latin typeface="Times New Roman" pitchFamily="18" charset="0"/>
                <a:cs typeface="Times New Roman" pitchFamily="18" charset="0"/>
                <a:sym typeface="Wingdings"/>
              </a:rPr>
              <a:t>Đoạn</a:t>
            </a:r>
            <a:r>
              <a:rPr lang="en-US" sz="3600" dirty="0" smtClean="0">
                <a:latin typeface="Times New Roman" pitchFamily="18" charset="0"/>
                <a:cs typeface="Times New Roman" pitchFamily="18" charset="0"/>
                <a:sym typeface="Wingdings"/>
              </a:rPr>
              <a:t> 2: </a:t>
            </a:r>
            <a:r>
              <a:rPr lang="en-US" sz="3600" dirty="0" err="1" smtClean="0">
                <a:latin typeface="Times New Roman" pitchFamily="18" charset="0"/>
                <a:cs typeface="Times New Roman" pitchFamily="18" charset="0"/>
                <a:sym typeface="Wingdings"/>
              </a:rPr>
              <a:t>Phải</a:t>
            </a:r>
            <a:r>
              <a:rPr lang="en-US" sz="3600" dirty="0" smtClean="0">
                <a:latin typeface="Times New Roman" pitchFamily="18" charset="0"/>
                <a:cs typeface="Times New Roman" pitchFamily="18" charset="0"/>
                <a:sym typeface="Wingdings"/>
              </a:rPr>
              <a:t> </a:t>
            </a:r>
            <a:r>
              <a:rPr lang="en-US" sz="3600" dirty="0" err="1" smtClean="0">
                <a:latin typeface="Times New Roman" pitchFamily="18" charset="0"/>
                <a:cs typeface="Times New Roman" pitchFamily="18" charset="0"/>
                <a:sym typeface="Wingdings"/>
              </a:rPr>
              <a:t>yêu</a:t>
            </a:r>
            <a:r>
              <a:rPr lang="en-US" sz="3600" dirty="0" smtClean="0">
                <a:latin typeface="Times New Roman" pitchFamily="18" charset="0"/>
                <a:cs typeface="Times New Roman" pitchFamily="18" charset="0"/>
                <a:sym typeface="Wingdings"/>
              </a:rPr>
              <a:t> </a:t>
            </a:r>
            <a:r>
              <a:rPr lang="en-US" sz="3600" dirty="0" err="1" smtClean="0">
                <a:latin typeface="Times New Roman" pitchFamily="18" charset="0"/>
                <a:cs typeface="Times New Roman" pitchFamily="18" charset="0"/>
                <a:sym typeface="Wingdings"/>
              </a:rPr>
              <a:t>mến</a:t>
            </a:r>
            <a:r>
              <a:rPr lang="en-US" sz="3600" dirty="0" smtClean="0">
                <a:latin typeface="Times New Roman" pitchFamily="18" charset="0"/>
                <a:cs typeface="Times New Roman" pitchFamily="18" charset="0"/>
                <a:sym typeface="Wingdings"/>
              </a:rPr>
              <a:t>………….</a:t>
            </a:r>
            <a:r>
              <a:rPr lang="en-US" sz="3600" dirty="0" err="1" smtClean="0">
                <a:latin typeface="Times New Roman" pitchFamily="18" charset="0"/>
                <a:cs typeface="Times New Roman" pitchFamily="18" charset="0"/>
                <a:sym typeface="Wingdings"/>
              </a:rPr>
              <a:t>gà</a:t>
            </a:r>
            <a:r>
              <a:rPr lang="en-US" sz="3600" dirty="0" smtClean="0">
                <a:latin typeface="Times New Roman" pitchFamily="18" charset="0"/>
                <a:cs typeface="Times New Roman" pitchFamily="18" charset="0"/>
                <a:sym typeface="Wingdings"/>
              </a:rPr>
              <a:t> </a:t>
            </a:r>
            <a:r>
              <a:rPr lang="en-US" sz="3600" dirty="0" err="1" smtClean="0">
                <a:latin typeface="Times New Roman" pitchFamily="18" charset="0"/>
                <a:cs typeface="Times New Roman" pitchFamily="18" charset="0"/>
                <a:sym typeface="Wingdings"/>
              </a:rPr>
              <a:t>mái</a:t>
            </a:r>
            <a:r>
              <a:rPr lang="en-US" sz="3600" dirty="0" smtClean="0">
                <a:latin typeface="Times New Roman" pitchFamily="18" charset="0"/>
                <a:cs typeface="Times New Roman" pitchFamily="18" charset="0"/>
                <a:sym typeface="Wingdings"/>
              </a:rPr>
              <a:t> </a:t>
            </a:r>
            <a:r>
              <a:rPr lang="en-US" sz="3600" dirty="0" err="1" smtClean="0">
                <a:latin typeface="Times New Roman" pitchFamily="18" charset="0"/>
                <a:cs typeface="Times New Roman" pitchFamily="18" charset="0"/>
                <a:sym typeface="Wingdings"/>
              </a:rPr>
              <a:t>mẹ</a:t>
            </a:r>
            <a:r>
              <a:rPr lang="en-US" sz="3600" dirty="0" smtClean="0">
                <a:latin typeface="Times New Roman" pitchFamily="18" charset="0"/>
                <a:cs typeface="Times New Roman" pitchFamily="18" charset="0"/>
                <a:sym typeface="Wingdings"/>
              </a:rPr>
              <a:t>.</a:t>
            </a:r>
          </a:p>
          <a:p>
            <a:pPr marL="0" indent="0">
              <a:buNone/>
            </a:pPr>
            <a:r>
              <a:rPr lang="en-US" sz="3600" dirty="0" smtClean="0">
                <a:latin typeface="Times New Roman" pitchFamily="18" charset="0"/>
                <a:cs typeface="Times New Roman" pitchFamily="18" charset="0"/>
                <a:sym typeface="Wingdings"/>
              </a:rPr>
              <a:t>- </a:t>
            </a:r>
            <a:r>
              <a:rPr lang="en-US" sz="3600" dirty="0" err="1" smtClean="0">
                <a:latin typeface="Times New Roman" pitchFamily="18" charset="0"/>
                <a:cs typeface="Times New Roman" pitchFamily="18" charset="0"/>
                <a:sym typeface="Wingdings"/>
              </a:rPr>
              <a:t>Đoạn</a:t>
            </a:r>
            <a:r>
              <a:rPr lang="en-US" sz="3600" dirty="0" smtClean="0">
                <a:latin typeface="Times New Roman" pitchFamily="18" charset="0"/>
                <a:cs typeface="Times New Roman" pitchFamily="18" charset="0"/>
                <a:sym typeface="Wingdings"/>
              </a:rPr>
              <a:t> 3: </a:t>
            </a:r>
            <a:r>
              <a:rPr lang="en-US" sz="3600" dirty="0" err="1" smtClean="0">
                <a:latin typeface="Times New Roman" pitchFamily="18" charset="0"/>
                <a:cs typeface="Times New Roman" pitchFamily="18" charset="0"/>
                <a:sym typeface="Wingdings"/>
              </a:rPr>
              <a:t>Kĩ</a:t>
            </a:r>
            <a:r>
              <a:rPr lang="en-US" sz="3600" dirty="0" smtClean="0">
                <a:latin typeface="Times New Roman" pitchFamily="18" charset="0"/>
                <a:cs typeface="Times New Roman" pitchFamily="18" charset="0"/>
                <a:sym typeface="Wingdings"/>
              </a:rPr>
              <a:t> </a:t>
            </a:r>
            <a:r>
              <a:rPr lang="en-US" sz="3600" dirty="0" err="1" smtClean="0">
                <a:latin typeface="Times New Roman" pitchFamily="18" charset="0"/>
                <a:cs typeface="Times New Roman" pitchFamily="18" charset="0"/>
                <a:sym typeface="Wingdings"/>
              </a:rPr>
              <a:t>thuật</a:t>
            </a:r>
            <a:r>
              <a:rPr lang="en-US" sz="3600" dirty="0" smtClean="0">
                <a:latin typeface="Times New Roman" pitchFamily="18" charset="0"/>
                <a:cs typeface="Times New Roman" pitchFamily="18" charset="0"/>
                <a:sym typeface="Wingdings"/>
              </a:rPr>
              <a:t> </a:t>
            </a:r>
            <a:r>
              <a:rPr lang="en-US" sz="3600" dirty="0" err="1" smtClean="0">
                <a:latin typeface="Times New Roman" pitchFamily="18" charset="0"/>
                <a:cs typeface="Times New Roman" pitchFamily="18" charset="0"/>
                <a:sym typeface="Wingdings"/>
              </a:rPr>
              <a:t>tranh</a:t>
            </a:r>
            <a:r>
              <a:rPr lang="en-US" sz="3600" dirty="0" smtClean="0">
                <a:latin typeface="Times New Roman" pitchFamily="18" charset="0"/>
                <a:cs typeface="Times New Roman" pitchFamily="18" charset="0"/>
                <a:sym typeface="Wingdings"/>
              </a:rPr>
              <a:t> </a:t>
            </a:r>
            <a:r>
              <a:rPr lang="en-US" sz="3600" dirty="0" err="1" smtClean="0">
                <a:latin typeface="Times New Roman" pitchFamily="18" charset="0"/>
                <a:cs typeface="Times New Roman" pitchFamily="18" charset="0"/>
                <a:sym typeface="Wingdings"/>
              </a:rPr>
              <a:t>làng</a:t>
            </a:r>
            <a:r>
              <a:rPr lang="en-US" sz="3600" dirty="0" smtClean="0">
                <a:latin typeface="Times New Roman" pitchFamily="18" charset="0"/>
                <a:cs typeface="Times New Roman" pitchFamily="18" charset="0"/>
                <a:sym typeface="Wingdings"/>
              </a:rPr>
              <a:t> </a:t>
            </a:r>
            <a:r>
              <a:rPr lang="en-US" sz="3600" dirty="0" err="1" smtClean="0">
                <a:latin typeface="Times New Roman" pitchFamily="18" charset="0"/>
                <a:cs typeface="Times New Roman" pitchFamily="18" charset="0"/>
                <a:sym typeface="Wingdings"/>
              </a:rPr>
              <a:t>Hồ</a:t>
            </a:r>
            <a:r>
              <a:rPr lang="en-US" sz="3600" dirty="0" smtClean="0">
                <a:latin typeface="Times New Roman" pitchFamily="18" charset="0"/>
                <a:cs typeface="Times New Roman" pitchFamily="18" charset="0"/>
                <a:sym typeface="Wingdings"/>
              </a:rPr>
              <a:t>…………</a:t>
            </a:r>
            <a:r>
              <a:rPr lang="en-US" sz="3600" dirty="0" err="1" smtClean="0">
                <a:latin typeface="Times New Roman" pitchFamily="18" charset="0"/>
                <a:cs typeface="Times New Roman" pitchFamily="18" charset="0"/>
                <a:sym typeface="Wingdings"/>
              </a:rPr>
              <a:t>dáng</a:t>
            </a:r>
            <a:r>
              <a:rPr lang="en-US" sz="3600" dirty="0" smtClean="0">
                <a:latin typeface="Times New Roman" pitchFamily="18" charset="0"/>
                <a:cs typeface="Times New Roman" pitchFamily="18" charset="0"/>
                <a:sym typeface="Wingdings"/>
              </a:rPr>
              <a:t> </a:t>
            </a:r>
            <a:r>
              <a:rPr lang="en-US" sz="3600" dirty="0" err="1" smtClean="0">
                <a:latin typeface="Times New Roman" pitchFamily="18" charset="0"/>
                <a:cs typeface="Times New Roman" pitchFamily="18" charset="0"/>
                <a:sym typeface="Wingdings"/>
              </a:rPr>
              <a:t>người</a:t>
            </a:r>
            <a:r>
              <a:rPr lang="en-US" sz="3600" dirty="0" smtClean="0">
                <a:latin typeface="Times New Roman" pitchFamily="18" charset="0"/>
                <a:cs typeface="Times New Roman" pitchFamily="18" charset="0"/>
                <a:sym typeface="Wingdings"/>
              </a:rPr>
              <a:t> </a:t>
            </a:r>
            <a:r>
              <a:rPr lang="en-US" sz="3600" dirty="0" err="1" smtClean="0">
                <a:latin typeface="Times New Roman" pitchFamily="18" charset="0"/>
                <a:cs typeface="Times New Roman" pitchFamily="18" charset="0"/>
                <a:sym typeface="Wingdings"/>
              </a:rPr>
              <a:t>trong</a:t>
            </a:r>
            <a:r>
              <a:rPr lang="en-US" sz="3600" dirty="0" smtClean="0">
                <a:latin typeface="Times New Roman" pitchFamily="18" charset="0"/>
                <a:cs typeface="Times New Roman" pitchFamily="18" charset="0"/>
                <a:sym typeface="Wingdings"/>
              </a:rPr>
              <a:t> </a:t>
            </a:r>
            <a:r>
              <a:rPr lang="en-US" sz="3600" dirty="0" err="1" smtClean="0">
                <a:latin typeface="Times New Roman" pitchFamily="18" charset="0"/>
                <a:cs typeface="Times New Roman" pitchFamily="18" charset="0"/>
                <a:sym typeface="Wingdings"/>
              </a:rPr>
              <a:t>tranh</a:t>
            </a:r>
            <a:r>
              <a:rPr lang="en-US" sz="3600" dirty="0" smtClean="0">
                <a:latin typeface="Times New Roman" pitchFamily="18" charset="0"/>
                <a:cs typeface="Times New Roman" pitchFamily="18" charset="0"/>
                <a:sym typeface="Wingdings"/>
              </a:rPr>
              <a:t>.</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4214810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1000"/>
                                        <p:tgtEl>
                                          <p:spTgt spid="3">
                                            <p:txEl>
                                              <p:pRg st="3" end="3"/>
                                            </p:txEl>
                                          </p:spTgt>
                                        </p:tgtEl>
                                      </p:cBhvr>
                                    </p:animEffect>
                                    <p:anim calcmode="lin" valueType="num">
                                      <p:cBhvr>
                                        <p:cTn id="1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anim calcmode="lin" valueType="num">
                                      <p:cBhvr>
                                        <p:cTn id="2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199"/>
            <a:ext cx="9144000" cy="1658203"/>
          </a:xfrm>
        </p:spPr>
        <p:txBody>
          <a:bodyPr>
            <a:normAutofit/>
          </a:bodyPr>
          <a:lstStyle/>
          <a:p>
            <a:r>
              <a:rPr lang="en-US" sz="3200" smtClean="0">
                <a:latin typeface="Times New Roman" pitchFamily="18" charset="0"/>
                <a:cs typeface="Times New Roman" pitchFamily="18" charset="0"/>
              </a:rPr>
              <a:t>Tập đọc</a:t>
            </a:r>
            <a:br>
              <a:rPr lang="en-US" sz="3200" smtClean="0">
                <a:latin typeface="Times New Roman" pitchFamily="18" charset="0"/>
                <a:cs typeface="Times New Roman" pitchFamily="18" charset="0"/>
              </a:rPr>
            </a:br>
            <a:r>
              <a:rPr lang="en-US" sz="4000" b="1" smtClean="0">
                <a:solidFill>
                  <a:srgbClr val="FF0000"/>
                </a:solidFill>
                <a:latin typeface="Times New Roman" pitchFamily="18" charset="0"/>
                <a:cs typeface="Times New Roman" pitchFamily="18" charset="0"/>
              </a:rPr>
              <a:t>Tranh </a:t>
            </a:r>
            <a:r>
              <a:rPr lang="en-US" sz="4000" b="1" dirty="0" err="1" smtClean="0">
                <a:solidFill>
                  <a:srgbClr val="FF0000"/>
                </a:solidFill>
                <a:latin typeface="Times New Roman" pitchFamily="18" charset="0"/>
                <a:cs typeface="Times New Roman" pitchFamily="18" charset="0"/>
              </a:rPr>
              <a:t>làng</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Hồ</a:t>
            </a:r>
            <a:endParaRPr lang="en-US" sz="4000"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22746" y="1600200"/>
            <a:ext cx="9067800" cy="5257800"/>
          </a:xfrm>
        </p:spPr>
        <p:txBody>
          <a:bodyPr/>
          <a:lstStyle/>
          <a:p>
            <a:pPr algn="l"/>
            <a:r>
              <a:rPr lang="en-US" b="1" smtClean="0">
                <a:solidFill>
                  <a:schemeClr val="tx1"/>
                </a:solidFill>
                <a:latin typeface="Times New Roman" pitchFamily="18" charset="0"/>
                <a:cs typeface="Times New Roman" pitchFamily="18" charset="0"/>
                <a:sym typeface="Wingdings"/>
              </a:rPr>
              <a:t>   1.  Luyện </a:t>
            </a:r>
            <a:r>
              <a:rPr lang="en-US" b="1" dirty="0" err="1" smtClean="0">
                <a:solidFill>
                  <a:schemeClr val="tx1"/>
                </a:solidFill>
                <a:latin typeface="Times New Roman" pitchFamily="18" charset="0"/>
                <a:cs typeface="Times New Roman" pitchFamily="18" charset="0"/>
                <a:sym typeface="Wingdings"/>
              </a:rPr>
              <a:t>đọc</a:t>
            </a:r>
            <a:endParaRPr lang="en-US" b="1" dirty="0" smtClean="0">
              <a:solidFill>
                <a:schemeClr val="tx1"/>
              </a:solidFill>
              <a:latin typeface="Times New Roman" pitchFamily="18" charset="0"/>
              <a:cs typeface="Times New Roman" pitchFamily="18" charset="0"/>
              <a:sym typeface="Wingdings"/>
            </a:endParaRPr>
          </a:p>
          <a:p>
            <a:pPr algn="l"/>
            <a:r>
              <a:rPr lang="en-US" sz="3600" dirty="0" smtClean="0">
                <a:solidFill>
                  <a:schemeClr val="tx1"/>
                </a:solidFill>
                <a:latin typeface="Times New Roman" pitchFamily="18" charset="0"/>
                <a:cs typeface="Times New Roman" pitchFamily="18" charset="0"/>
                <a:sym typeface="Wingdings"/>
              </a:rPr>
              <a:t>        </a:t>
            </a:r>
            <a:r>
              <a:rPr lang="en-US" sz="4000" dirty="0" err="1" smtClean="0">
                <a:solidFill>
                  <a:schemeClr val="tx1"/>
                </a:solidFill>
                <a:latin typeface="Times New Roman" pitchFamily="18" charset="0"/>
                <a:cs typeface="Times New Roman" pitchFamily="18" charset="0"/>
                <a:sym typeface="Wingdings"/>
              </a:rPr>
              <a:t>Luyện</a:t>
            </a:r>
            <a:r>
              <a:rPr lang="en-US" sz="4000" dirty="0" smtClean="0">
                <a:solidFill>
                  <a:schemeClr val="tx1"/>
                </a:solidFill>
                <a:latin typeface="Times New Roman" pitchFamily="18" charset="0"/>
                <a:cs typeface="Times New Roman" pitchFamily="18" charset="0"/>
                <a:sym typeface="Wingdings"/>
              </a:rPr>
              <a:t> </a:t>
            </a:r>
            <a:r>
              <a:rPr lang="en-US" sz="4000" dirty="0" err="1" smtClean="0">
                <a:solidFill>
                  <a:schemeClr val="tx1"/>
                </a:solidFill>
                <a:latin typeface="Times New Roman" pitchFamily="18" charset="0"/>
                <a:cs typeface="Times New Roman" pitchFamily="18" charset="0"/>
                <a:sym typeface="Wingdings"/>
              </a:rPr>
              <a:t>đọc</a:t>
            </a:r>
            <a:r>
              <a:rPr lang="en-US" sz="4000" dirty="0" smtClean="0">
                <a:solidFill>
                  <a:schemeClr val="tx1"/>
                </a:solidFill>
                <a:latin typeface="Times New Roman" pitchFamily="18" charset="0"/>
                <a:cs typeface="Times New Roman" pitchFamily="18" charset="0"/>
                <a:sym typeface="Wingdings"/>
              </a:rPr>
              <a:t> </a:t>
            </a:r>
            <a:r>
              <a:rPr lang="en-US" sz="4000" dirty="0" err="1" smtClean="0">
                <a:solidFill>
                  <a:schemeClr val="tx1"/>
                </a:solidFill>
                <a:latin typeface="Times New Roman" pitchFamily="18" charset="0"/>
                <a:cs typeface="Times New Roman" pitchFamily="18" charset="0"/>
                <a:sym typeface="Wingdings"/>
              </a:rPr>
              <a:t>từ</a:t>
            </a:r>
            <a:r>
              <a:rPr lang="en-US" sz="4000" dirty="0" smtClean="0">
                <a:solidFill>
                  <a:schemeClr val="tx1"/>
                </a:solidFill>
                <a:latin typeface="Times New Roman" pitchFamily="18" charset="0"/>
                <a:cs typeface="Times New Roman" pitchFamily="18" charset="0"/>
                <a:sym typeface="Wingdings"/>
              </a:rPr>
              <a:t> </a:t>
            </a:r>
            <a:r>
              <a:rPr lang="en-US" sz="4000" dirty="0" err="1" smtClean="0">
                <a:solidFill>
                  <a:schemeClr val="tx1"/>
                </a:solidFill>
                <a:latin typeface="Times New Roman" pitchFamily="18" charset="0"/>
                <a:cs typeface="Times New Roman" pitchFamily="18" charset="0"/>
                <a:sym typeface="Wingdings"/>
              </a:rPr>
              <a:t>khó</a:t>
            </a:r>
            <a:r>
              <a:rPr lang="en-US" sz="4000" dirty="0" smtClean="0">
                <a:solidFill>
                  <a:schemeClr val="tx1"/>
                </a:solidFill>
                <a:latin typeface="Times New Roman" pitchFamily="18" charset="0"/>
                <a:cs typeface="Times New Roman" pitchFamily="18" charset="0"/>
                <a:sym typeface="Wingdings"/>
              </a:rPr>
              <a:t>: </a:t>
            </a:r>
          </a:p>
          <a:p>
            <a:pPr algn="l"/>
            <a:r>
              <a:rPr lang="en-US" sz="4000" smtClean="0">
                <a:solidFill>
                  <a:schemeClr val="tx1"/>
                </a:solidFill>
                <a:latin typeface="Times New Roman" pitchFamily="18" charset="0"/>
                <a:cs typeface="Times New Roman" pitchFamily="18" charset="0"/>
                <a:sym typeface="Wingdings"/>
              </a:rPr>
              <a:t>           thuần phác</a:t>
            </a:r>
          </a:p>
          <a:p>
            <a:pPr algn="l"/>
            <a:r>
              <a:rPr lang="en-US" sz="4000" smtClean="0">
                <a:solidFill>
                  <a:schemeClr val="tx1"/>
                </a:solidFill>
                <a:latin typeface="Times New Roman" pitchFamily="18" charset="0"/>
                <a:cs typeface="Times New Roman" pitchFamily="18" charset="0"/>
                <a:sym typeface="Wingdings"/>
              </a:rPr>
              <a:t>           lợn </a:t>
            </a:r>
            <a:r>
              <a:rPr lang="en-US" sz="4000" dirty="0" err="1" smtClean="0">
                <a:solidFill>
                  <a:schemeClr val="tx1"/>
                </a:solidFill>
                <a:latin typeface="Times New Roman" pitchFamily="18" charset="0"/>
                <a:cs typeface="Times New Roman" pitchFamily="18" charset="0"/>
                <a:sym typeface="Wingdings"/>
              </a:rPr>
              <a:t>ráy</a:t>
            </a:r>
            <a:endParaRPr lang="en-US" sz="4000" dirty="0" smtClean="0">
              <a:solidFill>
                <a:schemeClr val="tx1"/>
              </a:solidFill>
              <a:latin typeface="Times New Roman" pitchFamily="18" charset="0"/>
              <a:cs typeface="Times New Roman" pitchFamily="18" charset="0"/>
              <a:sym typeface="Wingdings"/>
            </a:endParaRPr>
          </a:p>
          <a:p>
            <a:pPr algn="l"/>
            <a:r>
              <a:rPr lang="en-US" sz="4000" smtClean="0">
                <a:solidFill>
                  <a:schemeClr val="tx1"/>
                </a:solidFill>
                <a:latin typeface="Times New Roman" pitchFamily="18" charset="0"/>
                <a:cs typeface="Times New Roman" pitchFamily="18" charset="0"/>
                <a:sym typeface="Wingdings"/>
              </a:rPr>
              <a:t>           khoáy </a:t>
            </a:r>
            <a:r>
              <a:rPr lang="en-US" sz="4000" dirty="0" err="1" smtClean="0">
                <a:solidFill>
                  <a:schemeClr val="tx1"/>
                </a:solidFill>
                <a:latin typeface="Times New Roman" pitchFamily="18" charset="0"/>
                <a:cs typeface="Times New Roman" pitchFamily="18" charset="0"/>
                <a:sym typeface="Wingdings"/>
              </a:rPr>
              <a:t>âm</a:t>
            </a:r>
            <a:r>
              <a:rPr lang="en-US" sz="4000" dirty="0" smtClean="0">
                <a:solidFill>
                  <a:schemeClr val="tx1"/>
                </a:solidFill>
                <a:latin typeface="Times New Roman" pitchFamily="18" charset="0"/>
                <a:cs typeface="Times New Roman" pitchFamily="18" charset="0"/>
                <a:sym typeface="Wingdings"/>
              </a:rPr>
              <a:t> </a:t>
            </a:r>
            <a:r>
              <a:rPr lang="en-US" sz="4000" dirty="0" err="1" smtClean="0">
                <a:solidFill>
                  <a:schemeClr val="tx1"/>
                </a:solidFill>
                <a:latin typeface="Times New Roman" pitchFamily="18" charset="0"/>
                <a:cs typeface="Times New Roman" pitchFamily="18" charset="0"/>
                <a:sym typeface="Wingdings"/>
              </a:rPr>
              <a:t>dương</a:t>
            </a:r>
            <a:endParaRPr lang="en-US" sz="4000" dirty="0" smtClean="0">
              <a:solidFill>
                <a:schemeClr val="tx1"/>
              </a:solidFill>
              <a:latin typeface="Times New Roman" pitchFamily="18" charset="0"/>
              <a:cs typeface="Times New Roman" pitchFamily="18" charset="0"/>
              <a:sym typeface="Wingdings"/>
            </a:endParaRPr>
          </a:p>
          <a:p>
            <a:pPr algn="l"/>
            <a:r>
              <a:rPr lang="en-US" sz="4000" smtClean="0">
                <a:solidFill>
                  <a:schemeClr val="tx1"/>
                </a:solidFill>
                <a:latin typeface="Times New Roman" pitchFamily="18" charset="0"/>
                <a:cs typeface="Times New Roman" pitchFamily="18" charset="0"/>
                <a:sym typeface="Wingdings"/>
              </a:rPr>
              <a:t>           đen </a:t>
            </a:r>
            <a:r>
              <a:rPr lang="en-US" sz="4000" dirty="0" err="1" smtClean="0">
                <a:solidFill>
                  <a:schemeClr val="tx1"/>
                </a:solidFill>
                <a:latin typeface="Times New Roman" pitchFamily="18" charset="0"/>
                <a:cs typeface="Times New Roman" pitchFamily="18" charset="0"/>
                <a:sym typeface="Wingdings"/>
              </a:rPr>
              <a:t>lĩnh</a:t>
            </a:r>
            <a:endParaRPr lang="en-US" sz="4000" dirty="0">
              <a:solidFill>
                <a:schemeClr val="tx1"/>
              </a:solidFill>
              <a:latin typeface="Times New Roman" pitchFamily="18" charset="0"/>
              <a:cs typeface="Times New Roman" pitchFamily="18" charset="0"/>
            </a:endParaRPr>
          </a:p>
        </p:txBody>
      </p:sp>
      <p:cxnSp>
        <p:nvCxnSpPr>
          <p:cNvPr id="5" name="Straight Connector 4"/>
          <p:cNvCxnSpPr/>
          <p:nvPr/>
        </p:nvCxnSpPr>
        <p:spPr>
          <a:xfrm>
            <a:off x="1907704" y="3573016"/>
            <a:ext cx="720080" cy="0"/>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10" name="Straight Connector 9"/>
          <p:cNvCxnSpPr/>
          <p:nvPr/>
        </p:nvCxnSpPr>
        <p:spPr>
          <a:xfrm>
            <a:off x="3275856" y="3573016"/>
            <a:ext cx="432048" cy="0"/>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11" name="Straight Connector 10"/>
          <p:cNvCxnSpPr/>
          <p:nvPr/>
        </p:nvCxnSpPr>
        <p:spPr>
          <a:xfrm>
            <a:off x="2411760" y="4293096"/>
            <a:ext cx="360040" cy="0"/>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12" name="Straight Connector 11"/>
          <p:cNvCxnSpPr/>
          <p:nvPr/>
        </p:nvCxnSpPr>
        <p:spPr>
          <a:xfrm>
            <a:off x="2051720" y="5013176"/>
            <a:ext cx="720080" cy="0"/>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13" name="Straight Connector 12"/>
          <p:cNvCxnSpPr/>
          <p:nvPr/>
        </p:nvCxnSpPr>
        <p:spPr>
          <a:xfrm>
            <a:off x="2411760" y="5805264"/>
            <a:ext cx="720080" cy="0"/>
          </a:xfrm>
          <a:prstGeom prst="line">
            <a:avLst/>
          </a:prstGeom>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018499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additive="base">
                                        <p:cTn id="4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32656"/>
            <a:ext cx="9144000" cy="5257800"/>
          </a:xfrm>
        </p:spPr>
        <p:txBody>
          <a:bodyPr>
            <a:normAutofit fontScale="92500"/>
          </a:bodyPr>
          <a:lstStyle/>
          <a:p>
            <a:pPr marL="0" indent="0">
              <a:buNone/>
            </a:pPr>
            <a:r>
              <a:rPr lang="en-US" b="1" smtClean="0">
                <a:latin typeface="Times New Roman" pitchFamily="18" charset="0"/>
                <a:cs typeface="Times New Roman" pitchFamily="18" charset="0"/>
                <a:sym typeface="Wingdings"/>
              </a:rPr>
              <a:t>1. </a:t>
            </a:r>
            <a:r>
              <a:rPr lang="en-US" b="1" dirty="0" err="1" smtClean="0">
                <a:latin typeface="Times New Roman" pitchFamily="18" charset="0"/>
                <a:cs typeface="Times New Roman" pitchFamily="18" charset="0"/>
                <a:sym typeface="Wingdings"/>
              </a:rPr>
              <a:t>Luyện</a:t>
            </a:r>
            <a:r>
              <a:rPr lang="en-US" b="1" dirty="0" smtClean="0">
                <a:latin typeface="Times New Roman" pitchFamily="18" charset="0"/>
                <a:cs typeface="Times New Roman" pitchFamily="18" charset="0"/>
                <a:sym typeface="Wingdings"/>
              </a:rPr>
              <a:t> </a:t>
            </a:r>
            <a:r>
              <a:rPr lang="en-US" b="1" dirty="0" err="1" smtClean="0">
                <a:latin typeface="Times New Roman" pitchFamily="18" charset="0"/>
                <a:cs typeface="Times New Roman" pitchFamily="18" charset="0"/>
                <a:sym typeface="Wingdings"/>
              </a:rPr>
              <a:t>đọc</a:t>
            </a:r>
            <a:endParaRPr lang="en-US" b="1" dirty="0" smtClean="0">
              <a:latin typeface="Times New Roman" pitchFamily="18" charset="0"/>
              <a:cs typeface="Times New Roman" pitchFamily="18" charset="0"/>
              <a:sym typeface="Wingdings"/>
            </a:endParaRPr>
          </a:p>
          <a:p>
            <a:pPr marL="0" indent="0">
              <a:buNone/>
            </a:pP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Phải</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yêu</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mến</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cuộc</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đời</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trồng</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trọt</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chăn</a:t>
            </a:r>
            <a:r>
              <a:rPr lang="en-US" sz="3700" dirty="0" smtClean="0">
                <a:latin typeface="Times New Roman" pitchFamily="18" charset="0"/>
                <a:cs typeface="Times New Roman" pitchFamily="18" charset="0"/>
                <a:sym typeface="Wingdings"/>
              </a:rPr>
              <a:t> </a:t>
            </a:r>
            <a:r>
              <a:rPr lang="en-US" sz="3700" err="1" smtClean="0">
                <a:latin typeface="Times New Roman" pitchFamily="18" charset="0"/>
                <a:cs typeface="Times New Roman" pitchFamily="18" charset="0"/>
                <a:sym typeface="Wingdings"/>
              </a:rPr>
              <a:t>nuôi</a:t>
            </a:r>
            <a:r>
              <a:rPr lang="en-US" sz="3700" smtClean="0">
                <a:latin typeface="Times New Roman" pitchFamily="18" charset="0"/>
                <a:cs typeface="Times New Roman" pitchFamily="18" charset="0"/>
                <a:sym typeface="Wingdings"/>
              </a:rPr>
              <a:t> lắm </a:t>
            </a:r>
            <a:r>
              <a:rPr lang="en-US" sz="3700" b="1"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mới</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khắc</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được</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những</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tranh</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lợn</a:t>
            </a:r>
            <a:r>
              <a:rPr lang="en-US" sz="3700" dirty="0" smtClean="0">
                <a:latin typeface="Times New Roman" pitchFamily="18" charset="0"/>
                <a:cs typeface="Times New Roman" pitchFamily="18" charset="0"/>
                <a:sym typeface="Wingdings"/>
              </a:rPr>
              <a:t> </a:t>
            </a:r>
            <a:r>
              <a:rPr lang="en-US" sz="3700" err="1" smtClean="0">
                <a:latin typeface="Times New Roman" pitchFamily="18" charset="0"/>
                <a:cs typeface="Times New Roman" pitchFamily="18" charset="0"/>
                <a:sym typeface="Wingdings"/>
              </a:rPr>
              <a:t>ráy</a:t>
            </a:r>
            <a:r>
              <a:rPr lang="en-US" sz="3700" smtClean="0">
                <a:latin typeface="Times New Roman" pitchFamily="18" charset="0"/>
                <a:cs typeface="Times New Roman" pitchFamily="18" charset="0"/>
                <a:sym typeface="Wingdings"/>
              </a:rPr>
              <a:t> có </a:t>
            </a:r>
            <a:r>
              <a:rPr lang="en-US" sz="3700" dirty="0" err="1" smtClean="0">
                <a:latin typeface="Times New Roman" pitchFamily="18" charset="0"/>
                <a:cs typeface="Times New Roman" pitchFamily="18" charset="0"/>
                <a:sym typeface="Wingdings"/>
              </a:rPr>
              <a:t>những</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khoáy</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âm</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dương</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rất</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có</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duyên</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mới</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vẽ</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được</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những</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đàn</a:t>
            </a:r>
            <a:r>
              <a:rPr lang="en-US" sz="3700" dirty="0" smtClean="0">
                <a:latin typeface="Times New Roman" pitchFamily="18" charset="0"/>
                <a:cs typeface="Times New Roman" pitchFamily="18" charset="0"/>
                <a:sym typeface="Wingdings"/>
              </a:rPr>
              <a:t> </a:t>
            </a:r>
            <a:r>
              <a:rPr lang="en-US" sz="3700" err="1" smtClean="0">
                <a:latin typeface="Times New Roman" pitchFamily="18" charset="0"/>
                <a:cs typeface="Times New Roman" pitchFamily="18" charset="0"/>
                <a:sym typeface="Wingdings"/>
              </a:rPr>
              <a:t>gà</a:t>
            </a:r>
            <a:r>
              <a:rPr lang="en-US" sz="3700" smtClean="0">
                <a:latin typeface="Times New Roman" pitchFamily="18" charset="0"/>
                <a:cs typeface="Times New Roman" pitchFamily="18" charset="0"/>
                <a:sym typeface="Wingdings"/>
              </a:rPr>
              <a:t> con  tưng </a:t>
            </a:r>
            <a:r>
              <a:rPr lang="en-US" sz="3700" dirty="0" err="1" smtClean="0">
                <a:latin typeface="Times New Roman" pitchFamily="18" charset="0"/>
                <a:cs typeface="Times New Roman" pitchFamily="18" charset="0"/>
                <a:sym typeface="Wingdings"/>
              </a:rPr>
              <a:t>bừng</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như</a:t>
            </a:r>
            <a:r>
              <a:rPr lang="en-US" sz="3700" dirty="0" smtClean="0">
                <a:latin typeface="Times New Roman" pitchFamily="18" charset="0"/>
                <a:cs typeface="Times New Roman" pitchFamily="18" charset="0"/>
                <a:sym typeface="Wingdings"/>
              </a:rPr>
              <a:t> ca </a:t>
            </a:r>
            <a:r>
              <a:rPr lang="en-US" sz="3700" dirty="0" err="1" smtClean="0">
                <a:latin typeface="Times New Roman" pitchFamily="18" charset="0"/>
                <a:cs typeface="Times New Roman" pitchFamily="18" charset="0"/>
                <a:sym typeface="Wingdings"/>
              </a:rPr>
              <a:t>múa</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bên</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gà</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mái</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mẹ</a:t>
            </a:r>
            <a:r>
              <a:rPr lang="en-US" sz="3700" dirty="0" smtClean="0">
                <a:latin typeface="Times New Roman" pitchFamily="18" charset="0"/>
                <a:cs typeface="Times New Roman" pitchFamily="18" charset="0"/>
                <a:sym typeface="Wingdings"/>
              </a:rPr>
              <a:t>.</a:t>
            </a:r>
          </a:p>
          <a:p>
            <a:pPr marL="0" indent="0">
              <a:buNone/>
            </a:pPr>
            <a:endParaRPr lang="en-US" sz="3700" dirty="0" smtClean="0">
              <a:latin typeface="Times New Roman" pitchFamily="18" charset="0"/>
              <a:cs typeface="Times New Roman" pitchFamily="18" charset="0"/>
              <a:sym typeface="Wingdings"/>
            </a:endParaRPr>
          </a:p>
          <a:p>
            <a:pPr marL="0" indent="0">
              <a:buNone/>
            </a:pPr>
            <a:r>
              <a:rPr lang="en-US" sz="3700" b="1"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Cái</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màu</a:t>
            </a:r>
            <a:r>
              <a:rPr lang="en-US" sz="3700" dirty="0" smtClean="0">
                <a:latin typeface="Times New Roman" pitchFamily="18" charset="0"/>
                <a:cs typeface="Times New Roman" pitchFamily="18" charset="0"/>
                <a:sym typeface="Wingdings"/>
              </a:rPr>
              <a:t> </a:t>
            </a:r>
            <a:r>
              <a:rPr lang="en-US" sz="3700" err="1" smtClean="0">
                <a:latin typeface="Times New Roman" pitchFamily="18" charset="0"/>
                <a:cs typeface="Times New Roman" pitchFamily="18" charset="0"/>
                <a:sym typeface="Wingdings"/>
              </a:rPr>
              <a:t>trắng</a:t>
            </a:r>
            <a:r>
              <a:rPr lang="en-US" sz="3700" smtClean="0">
                <a:latin typeface="Times New Roman" pitchFamily="18" charset="0"/>
                <a:cs typeface="Times New Roman" pitchFamily="18" charset="0"/>
                <a:sym typeface="Wingdings"/>
              </a:rPr>
              <a:t> điệp </a:t>
            </a:r>
            <a:r>
              <a:rPr lang="en-US" sz="3700" dirty="0" err="1" smtClean="0">
                <a:latin typeface="Times New Roman" pitchFamily="18" charset="0"/>
                <a:cs typeface="Times New Roman" pitchFamily="18" charset="0"/>
                <a:sym typeface="Wingdings"/>
              </a:rPr>
              <a:t>cũng</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là</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một</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sự</a:t>
            </a:r>
            <a:r>
              <a:rPr lang="en-US" sz="3700" dirty="0" smtClean="0">
                <a:latin typeface="Times New Roman" pitchFamily="18" charset="0"/>
                <a:cs typeface="Times New Roman" pitchFamily="18" charset="0"/>
                <a:sym typeface="Wingdings"/>
              </a:rPr>
              <a:t> </a:t>
            </a:r>
            <a:r>
              <a:rPr lang="en-US" sz="3700" err="1" smtClean="0">
                <a:latin typeface="Times New Roman" pitchFamily="18" charset="0"/>
                <a:cs typeface="Times New Roman" pitchFamily="18" charset="0"/>
                <a:sym typeface="Wingdings"/>
              </a:rPr>
              <a:t>sáng</a:t>
            </a:r>
            <a:r>
              <a:rPr lang="en-US" sz="3700" smtClean="0">
                <a:latin typeface="Times New Roman" pitchFamily="18" charset="0"/>
                <a:cs typeface="Times New Roman" pitchFamily="18" charset="0"/>
                <a:sym typeface="Wingdings"/>
              </a:rPr>
              <a:t> tạo </a:t>
            </a:r>
            <a:r>
              <a:rPr lang="en-US" sz="3700" dirty="0" err="1" smtClean="0">
                <a:latin typeface="Times New Roman" pitchFamily="18" charset="0"/>
                <a:cs typeface="Times New Roman" pitchFamily="18" charset="0"/>
                <a:sym typeface="Wingdings"/>
              </a:rPr>
              <a:t>góp</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phần</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vào</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kho</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tàng</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màu</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sắc</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của</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dân</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tộc</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trong</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hội</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họa</a:t>
            </a:r>
            <a:r>
              <a:rPr lang="en-US" sz="3700" dirty="0" smtClean="0">
                <a:latin typeface="Times New Roman" pitchFamily="18" charset="0"/>
                <a:cs typeface="Times New Roman" pitchFamily="18" charset="0"/>
                <a:sym typeface="Wingdings"/>
              </a:rPr>
              <a:t>.</a:t>
            </a:r>
            <a:endParaRPr lang="en-US" sz="3700" b="1" dirty="0">
              <a:latin typeface="Times New Roman" pitchFamily="18" charset="0"/>
              <a:cs typeface="Times New Roman" pitchFamily="18" charset="0"/>
            </a:endParaRPr>
          </a:p>
        </p:txBody>
      </p:sp>
      <p:sp>
        <p:nvSpPr>
          <p:cNvPr id="2" name="TextBox 1"/>
          <p:cNvSpPr txBox="1"/>
          <p:nvPr/>
        </p:nvSpPr>
        <p:spPr>
          <a:xfrm>
            <a:off x="8681797" y="908720"/>
            <a:ext cx="432048" cy="523220"/>
          </a:xfrm>
          <a:prstGeom prst="rect">
            <a:avLst/>
          </a:prstGeom>
          <a:noFill/>
        </p:spPr>
        <p:txBody>
          <a:bodyPr wrap="square" rtlCol="0">
            <a:spAutoFit/>
          </a:bodyPr>
          <a:lstStyle/>
          <a:p>
            <a:r>
              <a:rPr lang="en-US" sz="2800" b="1" smtClean="0">
                <a:solidFill>
                  <a:srgbClr val="FF0000"/>
                </a:solidFill>
              </a:rPr>
              <a:t>/</a:t>
            </a:r>
            <a:endParaRPr lang="en-US" sz="2800" b="1">
              <a:solidFill>
                <a:srgbClr val="FF0000"/>
              </a:solidFill>
            </a:endParaRPr>
          </a:p>
        </p:txBody>
      </p:sp>
      <p:sp>
        <p:nvSpPr>
          <p:cNvPr id="4" name="TextBox 3"/>
          <p:cNvSpPr txBox="1"/>
          <p:nvPr/>
        </p:nvSpPr>
        <p:spPr>
          <a:xfrm>
            <a:off x="6084168" y="1431940"/>
            <a:ext cx="432048" cy="523220"/>
          </a:xfrm>
          <a:prstGeom prst="rect">
            <a:avLst/>
          </a:prstGeom>
          <a:noFill/>
        </p:spPr>
        <p:txBody>
          <a:bodyPr wrap="square" rtlCol="0">
            <a:spAutoFit/>
          </a:bodyPr>
          <a:lstStyle/>
          <a:p>
            <a:r>
              <a:rPr lang="en-US" sz="2800" b="1" smtClean="0">
                <a:solidFill>
                  <a:srgbClr val="FF0000"/>
                </a:solidFill>
              </a:rPr>
              <a:t>/</a:t>
            </a:r>
            <a:endParaRPr lang="en-US" sz="2800" b="1">
              <a:solidFill>
                <a:srgbClr val="FF0000"/>
              </a:solidFill>
            </a:endParaRPr>
          </a:p>
        </p:txBody>
      </p:sp>
      <p:sp>
        <p:nvSpPr>
          <p:cNvPr id="5" name="TextBox 4"/>
          <p:cNvSpPr txBox="1"/>
          <p:nvPr/>
        </p:nvSpPr>
        <p:spPr>
          <a:xfrm>
            <a:off x="1907704" y="2448726"/>
            <a:ext cx="432048" cy="523220"/>
          </a:xfrm>
          <a:prstGeom prst="rect">
            <a:avLst/>
          </a:prstGeom>
          <a:noFill/>
        </p:spPr>
        <p:txBody>
          <a:bodyPr wrap="square" rtlCol="0">
            <a:spAutoFit/>
          </a:bodyPr>
          <a:lstStyle/>
          <a:p>
            <a:r>
              <a:rPr lang="en-US" sz="2800" b="1" smtClean="0">
                <a:solidFill>
                  <a:srgbClr val="FF0000"/>
                </a:solidFill>
              </a:rPr>
              <a:t>/</a:t>
            </a:r>
            <a:endParaRPr lang="en-US" sz="2800" b="1">
              <a:solidFill>
                <a:srgbClr val="FF0000"/>
              </a:solidFill>
            </a:endParaRPr>
          </a:p>
        </p:txBody>
      </p:sp>
      <p:sp>
        <p:nvSpPr>
          <p:cNvPr id="6" name="TextBox 5"/>
          <p:cNvSpPr txBox="1"/>
          <p:nvPr/>
        </p:nvSpPr>
        <p:spPr>
          <a:xfrm>
            <a:off x="3563888" y="3717032"/>
            <a:ext cx="432048" cy="523220"/>
          </a:xfrm>
          <a:prstGeom prst="rect">
            <a:avLst/>
          </a:prstGeom>
          <a:noFill/>
        </p:spPr>
        <p:txBody>
          <a:bodyPr wrap="square" rtlCol="0">
            <a:spAutoFit/>
          </a:bodyPr>
          <a:lstStyle/>
          <a:p>
            <a:r>
              <a:rPr lang="en-US" sz="2800" b="1" smtClean="0">
                <a:solidFill>
                  <a:srgbClr val="FF0000"/>
                </a:solidFill>
              </a:rPr>
              <a:t>/</a:t>
            </a:r>
            <a:endParaRPr lang="en-US" sz="2800" b="1">
              <a:solidFill>
                <a:srgbClr val="FF0000"/>
              </a:solidFill>
            </a:endParaRPr>
          </a:p>
        </p:txBody>
      </p:sp>
      <p:sp>
        <p:nvSpPr>
          <p:cNvPr id="7" name="TextBox 6"/>
          <p:cNvSpPr txBox="1"/>
          <p:nvPr/>
        </p:nvSpPr>
        <p:spPr>
          <a:xfrm>
            <a:off x="7740352" y="3717032"/>
            <a:ext cx="432048" cy="523220"/>
          </a:xfrm>
          <a:prstGeom prst="rect">
            <a:avLst/>
          </a:prstGeom>
          <a:noFill/>
        </p:spPr>
        <p:txBody>
          <a:bodyPr wrap="square" rtlCol="0">
            <a:spAutoFit/>
          </a:bodyPr>
          <a:lstStyle/>
          <a:p>
            <a:r>
              <a:rPr lang="en-US" sz="2800" b="1" smtClean="0">
                <a:solidFill>
                  <a:srgbClr val="FF0000"/>
                </a:solidFill>
              </a:rPr>
              <a:t>/</a:t>
            </a:r>
            <a:endParaRPr lang="en-US" sz="2800" b="1">
              <a:solidFill>
                <a:srgbClr val="FF0000"/>
              </a:solidFill>
            </a:endParaRPr>
          </a:p>
        </p:txBody>
      </p:sp>
    </p:spTree>
    <p:extLst>
      <p:ext uri="{BB962C8B-B14F-4D97-AF65-F5344CB8AC3E}">
        <p14:creationId xmlns:p14="http://schemas.microsoft.com/office/powerpoint/2010/main" val="1525495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barn(inVertical)">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ppt_x"/>
                                          </p:val>
                                        </p:tav>
                                        <p:tav tm="100000">
                                          <p:val>
                                            <p:strVal val="#ppt_x"/>
                                          </p:val>
                                        </p:tav>
                                      </p:tavLst>
                                    </p:anim>
                                    <p:anim calcmode="lin" valueType="num">
                                      <p:cBhvr additive="base">
                                        <p:cTn id="4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Lst>
  </p:timing>
</p:sld>
</file>

<file path=ppt/theme/theme1.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2539</TotalTime>
  <Words>1197</Words>
  <Application>Microsoft Office PowerPoint</Application>
  <PresentationFormat>On-screen Show (4:3)</PresentationFormat>
  <Paragraphs>126</Paragraphs>
  <Slides>35</Slides>
  <Notes>1</Notes>
  <HiddenSlides>0</HiddenSlides>
  <MMClips>0</MMClips>
  <ScaleCrop>false</ScaleCrop>
  <HeadingPairs>
    <vt:vector size="4" baseType="variant">
      <vt:variant>
        <vt:lpstr>Theme</vt:lpstr>
      </vt:variant>
      <vt:variant>
        <vt:i4>3</vt:i4>
      </vt:variant>
      <vt:variant>
        <vt:lpstr>Slide Titles</vt:lpstr>
      </vt:variant>
      <vt:variant>
        <vt:i4>35</vt:i4>
      </vt:variant>
    </vt:vector>
  </HeadingPairs>
  <TitlesOfParts>
    <vt:vector size="38" baseType="lpstr">
      <vt:lpstr>Chủ đề của Office</vt:lpstr>
      <vt:lpstr>Office Theme</vt:lpstr>
      <vt:lpstr>1_Chủ đề của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Tập đọc Tranh làng Hồ</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Rơm bếp</vt:lpstr>
      <vt:lpstr>PowerPoint Presentation</vt:lpstr>
      <vt:lpstr>    2. Tìm hiểu bài    </vt:lpstr>
      <vt:lpstr>    2. Tìm hiểu bài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Thứ hai, ngày 18 tháng 03 năm 2019 Tập đọc</dc:title>
  <dc:creator>HOANG</dc:creator>
  <cp:lastModifiedBy>Administrator</cp:lastModifiedBy>
  <cp:revision>101</cp:revision>
  <dcterms:created xsi:type="dcterms:W3CDTF">2019-03-15T10:48:49Z</dcterms:created>
  <dcterms:modified xsi:type="dcterms:W3CDTF">2021-03-25T05:10:58Z</dcterms:modified>
</cp:coreProperties>
</file>